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media/image200.jpg" ContentType="image/jp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797" r:id="rId5"/>
    <p:sldMasterId id="2147483806" r:id="rId6"/>
    <p:sldMasterId id="2147483825" r:id="rId7"/>
    <p:sldMasterId id="2147483843" r:id="rId8"/>
    <p:sldMasterId id="2147483863" r:id="rId9"/>
    <p:sldMasterId id="2147483876" r:id="rId10"/>
    <p:sldMasterId id="2147483888" r:id="rId11"/>
    <p:sldMasterId id="2147483901" r:id="rId12"/>
    <p:sldMasterId id="2147483914" r:id="rId13"/>
    <p:sldMasterId id="2147483927" r:id="rId14"/>
    <p:sldMasterId id="2147483940" r:id="rId15"/>
    <p:sldMasterId id="2147483953" r:id="rId16"/>
  </p:sldMasterIdLst>
  <p:notesMasterIdLst>
    <p:notesMasterId r:id="rId89"/>
  </p:notesMasterIdLst>
  <p:handoutMasterIdLst>
    <p:handoutMasterId r:id="rId90"/>
  </p:handoutMasterIdLst>
  <p:sldIdLst>
    <p:sldId id="436" r:id="rId17"/>
    <p:sldId id="2076137593" r:id="rId18"/>
    <p:sldId id="275" r:id="rId19"/>
    <p:sldId id="2076137415" r:id="rId20"/>
    <p:sldId id="2076137416" r:id="rId21"/>
    <p:sldId id="2076137600" r:id="rId22"/>
    <p:sldId id="2076137414" r:id="rId23"/>
    <p:sldId id="2076137412" r:id="rId24"/>
    <p:sldId id="2076137413" r:id="rId25"/>
    <p:sldId id="2076137411" r:id="rId26"/>
    <p:sldId id="2076137589" r:id="rId27"/>
    <p:sldId id="428" r:id="rId28"/>
    <p:sldId id="438" r:id="rId29"/>
    <p:sldId id="2076137594" r:id="rId30"/>
    <p:sldId id="1551" r:id="rId31"/>
    <p:sldId id="2076137595" r:id="rId32"/>
    <p:sldId id="300" r:id="rId33"/>
    <p:sldId id="2076137553" r:id="rId34"/>
    <p:sldId id="2076137547" r:id="rId35"/>
    <p:sldId id="310" r:id="rId36"/>
    <p:sldId id="2076137552" r:id="rId37"/>
    <p:sldId id="586" r:id="rId38"/>
    <p:sldId id="305" r:id="rId39"/>
    <p:sldId id="2076137561" r:id="rId40"/>
    <p:sldId id="2076137562" r:id="rId41"/>
    <p:sldId id="439" r:id="rId42"/>
    <p:sldId id="2076137596" r:id="rId43"/>
    <p:sldId id="2076137597" r:id="rId44"/>
    <p:sldId id="2076137598" r:id="rId45"/>
    <p:sldId id="2076137599" r:id="rId46"/>
    <p:sldId id="289" r:id="rId47"/>
    <p:sldId id="301" r:id="rId48"/>
    <p:sldId id="327" r:id="rId49"/>
    <p:sldId id="299" r:id="rId50"/>
    <p:sldId id="291" r:id="rId51"/>
    <p:sldId id="292" r:id="rId52"/>
    <p:sldId id="293" r:id="rId53"/>
    <p:sldId id="294" r:id="rId54"/>
    <p:sldId id="280" r:id="rId55"/>
    <p:sldId id="318" r:id="rId56"/>
    <p:sldId id="319" r:id="rId57"/>
    <p:sldId id="321" r:id="rId58"/>
    <p:sldId id="297" r:id="rId59"/>
    <p:sldId id="326" r:id="rId60"/>
    <p:sldId id="317" r:id="rId61"/>
    <p:sldId id="323" r:id="rId62"/>
    <p:sldId id="324" r:id="rId63"/>
    <p:sldId id="290" r:id="rId64"/>
    <p:sldId id="302" r:id="rId65"/>
    <p:sldId id="256" r:id="rId66"/>
    <p:sldId id="2076137601" r:id="rId67"/>
    <p:sldId id="2076137499" r:id="rId68"/>
    <p:sldId id="2076137602" r:id="rId69"/>
    <p:sldId id="2076137603" r:id="rId70"/>
    <p:sldId id="430" r:id="rId71"/>
    <p:sldId id="2076137512" r:id="rId72"/>
    <p:sldId id="2076137545" r:id="rId73"/>
    <p:sldId id="345" r:id="rId74"/>
    <p:sldId id="2076137546" r:id="rId75"/>
    <p:sldId id="2076137604" r:id="rId76"/>
    <p:sldId id="2076137569" r:id="rId77"/>
    <p:sldId id="2076137605" r:id="rId78"/>
    <p:sldId id="2076137606" r:id="rId79"/>
    <p:sldId id="311" r:id="rId80"/>
    <p:sldId id="283" r:id="rId81"/>
    <p:sldId id="431" r:id="rId82"/>
    <p:sldId id="432" r:id="rId83"/>
    <p:sldId id="2076137510" r:id="rId84"/>
    <p:sldId id="2076137509" r:id="rId85"/>
    <p:sldId id="435" r:id="rId86"/>
    <p:sldId id="2076137564" r:id="rId87"/>
    <p:sldId id="2076137565" r:id="rId88"/>
  </p:sldIdLst>
  <p:sldSz cx="24384000" cy="13716000"/>
  <p:notesSz cx="6858000" cy="9144000"/>
  <p:defaultTextStyle>
    <a:defPPr>
      <a:defRPr lang="en-US"/>
    </a:defPPr>
    <a:lvl1pPr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1pPr>
    <a:lvl2pPr marL="457200" indent="-2286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2pPr>
    <a:lvl3pPr marL="914400" indent="-4572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3pPr>
    <a:lvl4pPr marL="1371600" indent="-6858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4pPr>
    <a:lvl5pPr marL="1828800" indent="-914400" algn="l" defTabSz="825500" rtl="0" eaLnBrk="0" fontAlgn="base" hangingPunct="0">
      <a:spcBef>
        <a:spcPct val="0"/>
      </a:spcBef>
      <a:spcAft>
        <a:spcPct val="0"/>
      </a:spcAft>
      <a:defRPr sz="2000" kern="1200">
        <a:solidFill>
          <a:srgbClr val="74808C"/>
        </a:solidFill>
        <a:latin typeface="Poppins" charset="0"/>
        <a:ea typeface="Poppins" charset="0"/>
        <a:cs typeface="Poppins" charset="0"/>
        <a:sym typeface="Poppins" charset="0"/>
      </a:defRPr>
    </a:lvl5pPr>
    <a:lvl6pPr marL="2286000" algn="l" defTabSz="914400" rtl="0" eaLnBrk="1" latinLnBrk="0" hangingPunct="1">
      <a:defRPr sz="2000" kern="1200">
        <a:solidFill>
          <a:srgbClr val="74808C"/>
        </a:solidFill>
        <a:latin typeface="Poppins" charset="0"/>
        <a:ea typeface="Poppins" charset="0"/>
        <a:cs typeface="Poppins" charset="0"/>
        <a:sym typeface="Poppins" charset="0"/>
      </a:defRPr>
    </a:lvl6pPr>
    <a:lvl7pPr marL="2743200" algn="l" defTabSz="914400" rtl="0" eaLnBrk="1" latinLnBrk="0" hangingPunct="1">
      <a:defRPr sz="2000" kern="1200">
        <a:solidFill>
          <a:srgbClr val="74808C"/>
        </a:solidFill>
        <a:latin typeface="Poppins" charset="0"/>
        <a:ea typeface="Poppins" charset="0"/>
        <a:cs typeface="Poppins" charset="0"/>
        <a:sym typeface="Poppins" charset="0"/>
      </a:defRPr>
    </a:lvl7pPr>
    <a:lvl8pPr marL="3200400" algn="l" defTabSz="914400" rtl="0" eaLnBrk="1" latinLnBrk="0" hangingPunct="1">
      <a:defRPr sz="2000" kern="1200">
        <a:solidFill>
          <a:srgbClr val="74808C"/>
        </a:solidFill>
        <a:latin typeface="Poppins" charset="0"/>
        <a:ea typeface="Poppins" charset="0"/>
        <a:cs typeface="Poppins" charset="0"/>
        <a:sym typeface="Poppins" charset="0"/>
      </a:defRPr>
    </a:lvl8pPr>
    <a:lvl9pPr marL="3657600" algn="l" defTabSz="914400" rtl="0" eaLnBrk="1" latinLnBrk="0" hangingPunct="1">
      <a:defRPr sz="2000" kern="1200">
        <a:solidFill>
          <a:srgbClr val="74808C"/>
        </a:solidFill>
        <a:latin typeface="Poppins" charset="0"/>
        <a:ea typeface="Poppins" charset="0"/>
        <a:cs typeface="Poppins" charset="0"/>
        <a:sym typeface="Poppins" charset="0"/>
      </a:defRPr>
    </a:lvl9pPr>
  </p:defaultTextStyle>
  <p:extLst>
    <p:ext uri="{521415D9-36F7-43E2-AB2F-B90AF26B5E84}">
      <p14:sectionLst xmlns:p14="http://schemas.microsoft.com/office/powerpoint/2010/main">
        <p14:section name="Accueil et Plan" id="{86D722EF-463A-4F5C-A641-FD591B6F18CC}">
          <p14:sldIdLst>
            <p14:sldId id="436"/>
            <p14:sldId id="2076137593"/>
          </p14:sldIdLst>
        </p14:section>
        <p14:section name="Introduction à Microsoft 365" id="{83F9983C-DEF8-416C-8C1B-AA2F6DBAD6AE}">
          <p14:sldIdLst>
            <p14:sldId id="275"/>
            <p14:sldId id="2076137415"/>
            <p14:sldId id="2076137416"/>
            <p14:sldId id="2076137600"/>
            <p14:sldId id="2076137414"/>
            <p14:sldId id="2076137412"/>
            <p14:sldId id="2076137413"/>
            <p14:sldId id="2076137411"/>
            <p14:sldId id="2076137589"/>
            <p14:sldId id="428"/>
          </p14:sldIdLst>
        </p14:section>
        <p14:section name="Introduction à OneDrive" id="{022AC142-3DE3-483E-9F06-6BFFE3FBEC43}">
          <p14:sldIdLst>
            <p14:sldId id="438"/>
            <p14:sldId id="2076137594"/>
            <p14:sldId id="1551"/>
            <p14:sldId id="2076137595"/>
            <p14:sldId id="300"/>
            <p14:sldId id="2076137553"/>
            <p14:sldId id="2076137547"/>
            <p14:sldId id="310"/>
            <p14:sldId id="2076137552"/>
            <p14:sldId id="586"/>
            <p14:sldId id="305"/>
            <p14:sldId id="2076137561"/>
            <p14:sldId id="2076137562"/>
          </p14:sldIdLst>
        </p14:section>
        <p14:section name="SharePoint, Les bases" id="{D15E4A00-9445-4D93-B477-76133BBD3F2F}">
          <p14:sldIdLst>
            <p14:sldId id="439"/>
            <p14:sldId id="2076137596"/>
            <p14:sldId id="2076137597"/>
            <p14:sldId id="2076137598"/>
          </p14:sldIdLst>
        </p14:section>
        <p14:section name="Utiliser SharePoint pour créer un intranet" id="{29541C0C-1A3A-45E2-9DEB-DE8FEA3694CC}">
          <p14:sldIdLst>
            <p14:sldId id="2076137599"/>
            <p14:sldId id="289"/>
            <p14:sldId id="301"/>
            <p14:sldId id="327"/>
            <p14:sldId id="299"/>
          </p14:sldIdLst>
        </p14:section>
        <p14:section name="Le contenu d'un site SharePoint" id="{CA8792E2-6B0B-4112-9EE2-6660AC5621A9}">
          <p14:sldIdLst>
            <p14:sldId id="291"/>
            <p14:sldId id="292"/>
            <p14:sldId id="293"/>
            <p14:sldId id="294"/>
          </p14:sldIdLst>
        </p14:section>
        <p14:section name="Crée un site SharePoint" id="{AE303528-EA21-4D3C-B47C-05AC30375C24}">
          <p14:sldIdLst>
            <p14:sldId id="280"/>
            <p14:sldId id="318"/>
            <p14:sldId id="319"/>
            <p14:sldId id="321"/>
            <p14:sldId id="297"/>
            <p14:sldId id="326"/>
            <p14:sldId id="317"/>
            <p14:sldId id="323"/>
            <p14:sldId id="324"/>
          </p14:sldIdLst>
        </p14:section>
        <p14:section name="L'architecture dans SharePoint" id="{3BF980C7-B04E-445F-9A04-0ACA35444FD2}">
          <p14:sldIdLst>
            <p14:sldId id="290"/>
            <p14:sldId id="302"/>
          </p14:sldIdLst>
        </p14:section>
        <p14:section name="Introduction à Teams" id="{E4988132-F310-47F6-B63A-7A402EC19477}">
          <p14:sldIdLst>
            <p14:sldId id="256"/>
            <p14:sldId id="2076137601"/>
            <p14:sldId id="2076137499"/>
            <p14:sldId id="2076137602"/>
            <p14:sldId id="2076137603"/>
          </p14:sldIdLst>
        </p14:section>
        <p14:section name="Les conversations privées" id="{4F07F3E0-784D-437D-BBFC-A1F67B2C59A7}">
          <p14:sldIdLst>
            <p14:sldId id="430"/>
            <p14:sldId id="2076137512"/>
          </p14:sldIdLst>
        </p14:section>
        <p14:section name="Les équipes Teams" id="{A42FB798-34AE-4A31-A4F0-843A911C0B9D}">
          <p14:sldIdLst>
            <p14:sldId id="2076137545"/>
            <p14:sldId id="345"/>
            <p14:sldId id="2076137546"/>
            <p14:sldId id="2076137604"/>
            <p14:sldId id="2076137569"/>
            <p14:sldId id="2076137605"/>
            <p14:sldId id="2076137606"/>
            <p14:sldId id="311"/>
          </p14:sldIdLst>
        </p14:section>
        <p14:section name="Les réunions en ligne" id="{EC4E2E80-A023-475F-8951-7FF77816ADE7}">
          <p14:sldIdLst>
            <p14:sldId id="283"/>
            <p14:sldId id="431"/>
            <p14:sldId id="432"/>
            <p14:sldId id="2076137510"/>
            <p14:sldId id="2076137509"/>
            <p14:sldId id="435"/>
          </p14:sldIdLst>
        </p14:section>
        <p14:section name="Teams sur smartphone" id="{995A352D-6DA2-4C9B-B238-FF89A853C6B8}">
          <p14:sldIdLst>
            <p14:sldId id="2076137564"/>
            <p14:sldId id="2076137565"/>
          </p14:sldIdLst>
        </p14:section>
      </p14:sectionLst>
    </p:ext>
    <p:ext uri="{EFAFB233-063F-42B5-8137-9DF3F51BA10A}">
      <p15:sldGuideLst xmlns:p15="http://schemas.microsoft.com/office/powerpoint/2012/main">
        <p15:guide id="1" pos="740">
          <p15:clr>
            <a:srgbClr val="A4A3A4"/>
          </p15:clr>
        </p15:guide>
        <p15:guide id="2" orient="horz" pos="691">
          <p15:clr>
            <a:srgbClr val="A4A3A4"/>
          </p15:clr>
        </p15:guide>
        <p15:guide id="3" orient="horz" pos="7903" userDrawn="1">
          <p15:clr>
            <a:srgbClr val="A4A3A4"/>
          </p15:clr>
        </p15:guide>
        <p15:guide id="4" pos="14620">
          <p15:clr>
            <a:srgbClr val="A4A3A4"/>
          </p15:clr>
        </p15:guide>
        <p15:guide id="5"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FFFFFF"/>
    <a:srgbClr val="416FFE"/>
    <a:srgbClr val="73FB79"/>
    <a:srgbClr val="8EFA00"/>
    <a:srgbClr val="C4CBD1"/>
    <a:srgbClr val="F74B53"/>
    <a:srgbClr val="292829"/>
    <a:srgbClr val="000000"/>
    <a:srgbClr val="F0F4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0FF518-F154-48C8-917C-AD08A334B9E6}" v="4" dt="2021-11-12T12:56:22.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517" autoAdjust="0"/>
    <p:restoredTop sz="95787" autoAdjust="0"/>
  </p:normalViewPr>
  <p:slideViewPr>
    <p:cSldViewPr showGuides="1">
      <p:cViewPr>
        <p:scale>
          <a:sx n="50" d="100"/>
          <a:sy n="50" d="100"/>
        </p:scale>
        <p:origin x="1176" y="616"/>
      </p:cViewPr>
      <p:guideLst>
        <p:guide pos="740"/>
        <p:guide orient="horz" pos="691"/>
        <p:guide orient="horz" pos="7903"/>
        <p:guide pos="14620"/>
        <p:guide pos="7680"/>
      </p:guideLst>
    </p:cSldViewPr>
  </p:slideViewPr>
  <p:outlineViewPr>
    <p:cViewPr>
      <p:scale>
        <a:sx n="33" d="100"/>
        <a:sy n="33" d="100"/>
      </p:scale>
      <p:origin x="0" y="-21632"/>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120" d="100"/>
          <a:sy n="120" d="100"/>
        </p:scale>
        <p:origin x="510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notesMaster" Target="notesMasters/notesMaster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2.xml"/><Relationship Id="rId90" Type="http://schemas.openxmlformats.org/officeDocument/2006/relationships/handoutMaster" Target="handoutMasters/handoutMaster1.xml"/><Relationship Id="rId95" Type="http://schemas.microsoft.com/office/2015/10/relationships/revisionInfo" Target="revisionInfo.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s>
</file>

<file path=ppt/diagrams/_rels/data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B2F85-E567-4A7E-89CB-BBAFF08865F9}" type="doc">
      <dgm:prSet loTypeId="urn:microsoft.com/office/officeart/2008/layout/VerticalCurvedList" loCatId="list" qsTypeId="urn:microsoft.com/office/officeart/2005/8/quickstyle/simple4" qsCatId="simple" csTypeId="urn:microsoft.com/office/officeart/2005/8/colors/accent4_1" csCatId="accent4" phldr="1"/>
      <dgm:spPr/>
      <dgm:t>
        <a:bodyPr/>
        <a:lstStyle/>
        <a:p>
          <a:endParaRPr lang="fr-FR"/>
        </a:p>
      </dgm:t>
    </dgm:pt>
    <dgm:pt modelId="{7FC21D52-53B5-4E59-BF7E-F28D55C4FDB4}">
      <dgm:prSet/>
      <dgm:spPr/>
      <dgm:t>
        <a:bodyPr/>
        <a:lstStyle/>
        <a:p>
          <a:r>
            <a:rPr lang="fr-FR" b="0" dirty="0"/>
            <a:t>Découvrir Microsoft 365 et l’</a:t>
          </a:r>
          <a:r>
            <a:rPr lang="fr-FR" b="0" dirty="0" err="1"/>
            <a:t>apercu</a:t>
          </a:r>
          <a:r>
            <a:rPr lang="fr-FR" b="0" dirty="0"/>
            <a:t> de l’interface en ligne</a:t>
          </a:r>
        </a:p>
      </dgm:t>
    </dgm:pt>
    <dgm:pt modelId="{8B748F2F-90F7-4A64-A11C-CB6606F39E94}" type="parTrans" cxnId="{30E48CF1-637C-4B4A-A132-27AD77931C85}">
      <dgm:prSet/>
      <dgm:spPr/>
      <dgm:t>
        <a:bodyPr/>
        <a:lstStyle/>
        <a:p>
          <a:endParaRPr lang="fr-FR" b="1"/>
        </a:p>
      </dgm:t>
    </dgm:pt>
    <dgm:pt modelId="{F55D1DBE-1A60-41D2-BE54-0DD05E3B67D0}" type="sibTrans" cxnId="{30E48CF1-637C-4B4A-A132-27AD77931C85}">
      <dgm:prSet/>
      <dgm:spPr/>
      <dgm:t>
        <a:bodyPr/>
        <a:lstStyle/>
        <a:p>
          <a:endParaRPr lang="fr-FR" b="1"/>
        </a:p>
      </dgm:t>
    </dgm:pt>
    <dgm:pt modelId="{0082D89E-75EA-4B58-A767-F78373341C70}">
      <dgm:prSet/>
      <dgm:spPr/>
      <dgm:t>
        <a:bodyPr/>
        <a:lstStyle/>
        <a:p>
          <a:r>
            <a:rPr lang="fr-FR" b="0" dirty="0"/>
            <a:t>Sauvegarder et partager ses fichiers avec OneDrive</a:t>
          </a:r>
        </a:p>
      </dgm:t>
    </dgm:pt>
    <dgm:pt modelId="{540B42DB-0169-4538-9519-00395E6EABCC}" type="parTrans" cxnId="{876CFD7F-7A9C-41E7-886B-4121AA1E278D}">
      <dgm:prSet/>
      <dgm:spPr/>
      <dgm:t>
        <a:bodyPr/>
        <a:lstStyle/>
        <a:p>
          <a:endParaRPr lang="fr-FR"/>
        </a:p>
      </dgm:t>
    </dgm:pt>
    <dgm:pt modelId="{8406C0D4-5290-408F-9CE3-3C55DBBAF92B}" type="sibTrans" cxnId="{876CFD7F-7A9C-41E7-886B-4121AA1E278D}">
      <dgm:prSet/>
      <dgm:spPr/>
      <dgm:t>
        <a:bodyPr/>
        <a:lstStyle/>
        <a:p>
          <a:endParaRPr lang="fr-FR"/>
        </a:p>
      </dgm:t>
    </dgm:pt>
    <dgm:pt modelId="{A7FE456F-989D-4B5E-A593-3DBF351FEE60}">
      <dgm:prSet/>
      <dgm:spPr/>
      <dgm:t>
        <a:bodyPr/>
        <a:lstStyle/>
        <a:p>
          <a:r>
            <a:rPr lang="fr-FR" b="0" dirty="0"/>
            <a:t>Communiquer et collaborer en équipe avec Teams</a:t>
          </a:r>
        </a:p>
      </dgm:t>
    </dgm:pt>
    <dgm:pt modelId="{098404BD-DFB1-4372-9068-71AB0BA6EE7F}" type="parTrans" cxnId="{AA888C94-BCA8-4F0E-8152-CE38DB60137C}">
      <dgm:prSet/>
      <dgm:spPr/>
      <dgm:t>
        <a:bodyPr/>
        <a:lstStyle/>
        <a:p>
          <a:endParaRPr lang="fr-FR"/>
        </a:p>
      </dgm:t>
    </dgm:pt>
    <dgm:pt modelId="{81E73B38-3C51-45AD-9FE6-B85B4FA1E838}" type="sibTrans" cxnId="{AA888C94-BCA8-4F0E-8152-CE38DB60137C}">
      <dgm:prSet/>
      <dgm:spPr/>
      <dgm:t>
        <a:bodyPr/>
        <a:lstStyle/>
        <a:p>
          <a:endParaRPr lang="fr-FR"/>
        </a:p>
      </dgm:t>
    </dgm:pt>
    <dgm:pt modelId="{269490AD-3AF2-4D4D-B863-52E3100F7D75}">
      <dgm:prSet/>
      <dgm:spPr/>
      <dgm:t>
        <a:bodyPr/>
        <a:lstStyle/>
        <a:p>
          <a:r>
            <a:rPr lang="fr-FR" dirty="0"/>
            <a:t>     Les bases de SharePoint</a:t>
          </a:r>
        </a:p>
      </dgm:t>
    </dgm:pt>
    <dgm:pt modelId="{0B3A88C7-AF84-4AA2-BFDE-9AD2C70677A7}" type="parTrans" cxnId="{11229390-D77A-4932-8C82-517D4578B035}">
      <dgm:prSet/>
      <dgm:spPr/>
      <dgm:t>
        <a:bodyPr/>
        <a:lstStyle/>
        <a:p>
          <a:endParaRPr lang="fr-FR"/>
        </a:p>
      </dgm:t>
    </dgm:pt>
    <dgm:pt modelId="{E56E2009-9CA4-4195-B2CF-01CFCB5D2BDA}" type="sibTrans" cxnId="{11229390-D77A-4932-8C82-517D4578B035}">
      <dgm:prSet/>
      <dgm:spPr/>
      <dgm:t>
        <a:bodyPr/>
        <a:lstStyle/>
        <a:p>
          <a:endParaRPr lang="fr-FR"/>
        </a:p>
      </dgm:t>
    </dgm:pt>
    <dgm:pt modelId="{4702A6EC-AD6A-4891-9DC6-81055B348D21}" type="pres">
      <dgm:prSet presAssocID="{CD3B2F85-E567-4A7E-89CB-BBAFF08865F9}" presName="Name0" presStyleCnt="0">
        <dgm:presLayoutVars>
          <dgm:chMax val="7"/>
          <dgm:chPref val="7"/>
          <dgm:dir/>
        </dgm:presLayoutVars>
      </dgm:prSet>
      <dgm:spPr/>
    </dgm:pt>
    <dgm:pt modelId="{26BA44ED-04BE-40DC-9627-7AE8D570CD80}" type="pres">
      <dgm:prSet presAssocID="{CD3B2F85-E567-4A7E-89CB-BBAFF08865F9}" presName="Name1" presStyleCnt="0"/>
      <dgm:spPr/>
    </dgm:pt>
    <dgm:pt modelId="{A563B4EC-DACA-4E66-86E4-2790BC4BBA04}" type="pres">
      <dgm:prSet presAssocID="{CD3B2F85-E567-4A7E-89CB-BBAFF08865F9}" presName="cycle" presStyleCnt="0"/>
      <dgm:spPr/>
    </dgm:pt>
    <dgm:pt modelId="{EE763CA4-91EB-413D-AC68-DB8AC8A28737}" type="pres">
      <dgm:prSet presAssocID="{CD3B2F85-E567-4A7E-89CB-BBAFF08865F9}" presName="srcNode" presStyleLbl="node1" presStyleIdx="0" presStyleCnt="4"/>
      <dgm:spPr/>
    </dgm:pt>
    <dgm:pt modelId="{7F0281F9-7C7D-4804-9874-57FE8EE0394C}" type="pres">
      <dgm:prSet presAssocID="{CD3B2F85-E567-4A7E-89CB-BBAFF08865F9}" presName="conn" presStyleLbl="parChTrans1D2" presStyleIdx="0" presStyleCnt="1"/>
      <dgm:spPr/>
    </dgm:pt>
    <dgm:pt modelId="{F9564E3D-D27C-4B13-B0A5-B10604432DAD}" type="pres">
      <dgm:prSet presAssocID="{CD3B2F85-E567-4A7E-89CB-BBAFF08865F9}" presName="extraNode" presStyleLbl="node1" presStyleIdx="0" presStyleCnt="4"/>
      <dgm:spPr/>
    </dgm:pt>
    <dgm:pt modelId="{6E20EE67-3C34-4078-901B-FB58FFE38963}" type="pres">
      <dgm:prSet presAssocID="{CD3B2F85-E567-4A7E-89CB-BBAFF08865F9}" presName="dstNode" presStyleLbl="node1" presStyleIdx="0" presStyleCnt="4"/>
      <dgm:spPr/>
    </dgm:pt>
    <dgm:pt modelId="{A87BA937-1C85-4158-9F43-A512B4DA1FFB}" type="pres">
      <dgm:prSet presAssocID="{7FC21D52-53B5-4E59-BF7E-F28D55C4FDB4}" presName="text_1" presStyleLbl="node1" presStyleIdx="0" presStyleCnt="4">
        <dgm:presLayoutVars>
          <dgm:bulletEnabled val="1"/>
        </dgm:presLayoutVars>
      </dgm:prSet>
      <dgm:spPr/>
    </dgm:pt>
    <dgm:pt modelId="{F5DE7F15-2AA4-41AD-B20E-E9CD8803AFC1}" type="pres">
      <dgm:prSet presAssocID="{7FC21D52-53B5-4E59-BF7E-F28D55C4FDB4}" presName="accent_1" presStyleCnt="0"/>
      <dgm:spPr/>
    </dgm:pt>
    <dgm:pt modelId="{AFDD8B34-EFAD-42E2-8721-6896EE25DF28}" type="pres">
      <dgm:prSet presAssocID="{7FC21D52-53B5-4E59-BF7E-F28D55C4FDB4}" presName="accentRepeatNode" presStyleLbl="solidFgAcc1" presStyleIdx="0" presStyleCnt="4" custScaleX="106624" custScaleY="106624" custLinFactNeighborX="-6313" custLinFactNeighborY="8093"/>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89312FD4-D067-46BB-AC4B-F309386E2E21}" type="pres">
      <dgm:prSet presAssocID="{0082D89E-75EA-4B58-A767-F78373341C70}" presName="text_2" presStyleLbl="node1" presStyleIdx="1" presStyleCnt="4">
        <dgm:presLayoutVars>
          <dgm:bulletEnabled val="1"/>
        </dgm:presLayoutVars>
      </dgm:prSet>
      <dgm:spPr/>
    </dgm:pt>
    <dgm:pt modelId="{90F4320C-5291-462F-995A-03C5BC7C41E8}" type="pres">
      <dgm:prSet presAssocID="{0082D89E-75EA-4B58-A767-F78373341C70}" presName="accent_2" presStyleCnt="0"/>
      <dgm:spPr/>
    </dgm:pt>
    <dgm:pt modelId="{4A0AE9A1-29F1-4FB4-BA14-525EB04015A8}" type="pres">
      <dgm:prSet presAssocID="{0082D89E-75EA-4B58-A767-F78373341C70}" presName="accentRepeatNode" presStyleLbl="solidFgAcc1" presStyleIdx="1" presStyleCnt="4"/>
      <dgm:spPr>
        <a:blipFill rotWithShape="0">
          <a:blip xmlns:r="http://schemas.openxmlformats.org/officeDocument/2006/relationships" r:embed="rId2">
            <a:extLst>
              <a:ext uri="{28A0092B-C50C-407E-A947-70E740481C1C}">
                <a14:useLocalDpi xmlns:a14="http://schemas.microsoft.com/office/drawing/2010/main" val="0"/>
              </a:ext>
            </a:extLst>
          </a:blip>
          <a:stretch>
            <a:fillRect/>
          </a:stretch>
        </a:blipFill>
      </dgm:spPr>
    </dgm:pt>
    <dgm:pt modelId="{29090A12-2184-47A6-A4DE-32C5F136BC15}" type="pres">
      <dgm:prSet presAssocID="{269490AD-3AF2-4D4D-B863-52E3100F7D75}" presName="text_3" presStyleLbl="node1" presStyleIdx="2" presStyleCnt="4">
        <dgm:presLayoutVars>
          <dgm:bulletEnabled val="1"/>
        </dgm:presLayoutVars>
      </dgm:prSet>
      <dgm:spPr/>
    </dgm:pt>
    <dgm:pt modelId="{9E4D611E-3A1D-4AA5-920A-5B4521F75E2E}" type="pres">
      <dgm:prSet presAssocID="{269490AD-3AF2-4D4D-B863-52E3100F7D75}" presName="accent_3" presStyleCnt="0"/>
      <dgm:spPr/>
    </dgm:pt>
    <dgm:pt modelId="{34D1713E-2967-4C2D-B3E9-68D48D77A1BB}" type="pres">
      <dgm:prSet presAssocID="{269490AD-3AF2-4D4D-B863-52E3100F7D75}" presName="accentRepeatNode" presStyleLbl="solidFgAcc1" presStyleIdx="2" presStyleCnt="4"/>
      <dgm:spPr/>
    </dgm:pt>
    <dgm:pt modelId="{BBC9E591-EEE9-42CC-A5B1-FB19C45105AA}" type="pres">
      <dgm:prSet presAssocID="{A7FE456F-989D-4B5E-A593-3DBF351FEE60}" presName="text_4" presStyleLbl="node1" presStyleIdx="3" presStyleCnt="4">
        <dgm:presLayoutVars>
          <dgm:bulletEnabled val="1"/>
        </dgm:presLayoutVars>
      </dgm:prSet>
      <dgm:spPr/>
    </dgm:pt>
    <dgm:pt modelId="{661D2CA8-54D1-46B2-9B4F-3B1DB25311E2}" type="pres">
      <dgm:prSet presAssocID="{A7FE456F-989D-4B5E-A593-3DBF351FEE60}" presName="accent_4" presStyleCnt="0"/>
      <dgm:spPr/>
    </dgm:pt>
    <dgm:pt modelId="{44C23B8E-F96F-4B0F-B35D-54C900367C3F}" type="pres">
      <dgm:prSet presAssocID="{A7FE456F-989D-4B5E-A593-3DBF351FEE60}" presName="accentRepeatNode" presStyleLbl="solidFgAcc1" presStyleIdx="3" presStyleCnt="4"/>
      <dgm:spPr/>
    </dgm:pt>
  </dgm:ptLst>
  <dgm:cxnLst>
    <dgm:cxn modelId="{0C201239-DDE5-4280-BBD3-FFC88969F3C7}" type="presOf" srcId="{0082D89E-75EA-4B58-A767-F78373341C70}" destId="{89312FD4-D067-46BB-AC4B-F309386E2E21}" srcOrd="0" destOrd="0" presId="urn:microsoft.com/office/officeart/2008/layout/VerticalCurvedList"/>
    <dgm:cxn modelId="{AA504D6A-5E59-4BF5-9EC7-632FE79E9B22}" type="presOf" srcId="{A7FE456F-989D-4B5E-A593-3DBF351FEE60}" destId="{BBC9E591-EEE9-42CC-A5B1-FB19C45105AA}" srcOrd="0" destOrd="0" presId="urn:microsoft.com/office/officeart/2008/layout/VerticalCurvedList"/>
    <dgm:cxn modelId="{5E0A276D-A257-46A5-8534-3CBF7622275B}" type="presOf" srcId="{F55D1DBE-1A60-41D2-BE54-0DD05E3B67D0}" destId="{7F0281F9-7C7D-4804-9874-57FE8EE0394C}" srcOrd="0" destOrd="0" presId="urn:microsoft.com/office/officeart/2008/layout/VerticalCurvedList"/>
    <dgm:cxn modelId="{4D853179-9FEB-489D-B8B8-B3BFED3B573E}" type="presOf" srcId="{CD3B2F85-E567-4A7E-89CB-BBAFF08865F9}" destId="{4702A6EC-AD6A-4891-9DC6-81055B348D21}" srcOrd="0" destOrd="0" presId="urn:microsoft.com/office/officeart/2008/layout/VerticalCurvedList"/>
    <dgm:cxn modelId="{876CFD7F-7A9C-41E7-886B-4121AA1E278D}" srcId="{CD3B2F85-E567-4A7E-89CB-BBAFF08865F9}" destId="{0082D89E-75EA-4B58-A767-F78373341C70}" srcOrd="1" destOrd="0" parTransId="{540B42DB-0169-4538-9519-00395E6EABCC}" sibTransId="{8406C0D4-5290-408F-9CE3-3C55DBBAF92B}"/>
    <dgm:cxn modelId="{11229390-D77A-4932-8C82-517D4578B035}" srcId="{CD3B2F85-E567-4A7E-89CB-BBAFF08865F9}" destId="{269490AD-3AF2-4D4D-B863-52E3100F7D75}" srcOrd="2" destOrd="0" parTransId="{0B3A88C7-AF84-4AA2-BFDE-9AD2C70677A7}" sibTransId="{E56E2009-9CA4-4195-B2CF-01CFCB5D2BDA}"/>
    <dgm:cxn modelId="{AA888C94-BCA8-4F0E-8152-CE38DB60137C}" srcId="{CD3B2F85-E567-4A7E-89CB-BBAFF08865F9}" destId="{A7FE456F-989D-4B5E-A593-3DBF351FEE60}" srcOrd="3" destOrd="0" parTransId="{098404BD-DFB1-4372-9068-71AB0BA6EE7F}" sibTransId="{81E73B38-3C51-45AD-9FE6-B85B4FA1E838}"/>
    <dgm:cxn modelId="{A234A6A7-49BF-4C87-B714-11B2E67D1698}" type="presOf" srcId="{7FC21D52-53B5-4E59-BF7E-F28D55C4FDB4}" destId="{A87BA937-1C85-4158-9F43-A512B4DA1FFB}" srcOrd="0" destOrd="0" presId="urn:microsoft.com/office/officeart/2008/layout/VerticalCurvedList"/>
    <dgm:cxn modelId="{94A243E7-4A84-4648-9350-8D65D0FD602F}" type="presOf" srcId="{269490AD-3AF2-4D4D-B863-52E3100F7D75}" destId="{29090A12-2184-47A6-A4DE-32C5F136BC15}" srcOrd="0" destOrd="0" presId="urn:microsoft.com/office/officeart/2008/layout/VerticalCurvedList"/>
    <dgm:cxn modelId="{30E48CF1-637C-4B4A-A132-27AD77931C85}" srcId="{CD3B2F85-E567-4A7E-89CB-BBAFF08865F9}" destId="{7FC21D52-53B5-4E59-BF7E-F28D55C4FDB4}" srcOrd="0" destOrd="0" parTransId="{8B748F2F-90F7-4A64-A11C-CB6606F39E94}" sibTransId="{F55D1DBE-1A60-41D2-BE54-0DD05E3B67D0}"/>
    <dgm:cxn modelId="{B539827E-57BC-420D-95D3-F8C266590FA6}" type="presParOf" srcId="{4702A6EC-AD6A-4891-9DC6-81055B348D21}" destId="{26BA44ED-04BE-40DC-9627-7AE8D570CD80}" srcOrd="0" destOrd="0" presId="urn:microsoft.com/office/officeart/2008/layout/VerticalCurvedList"/>
    <dgm:cxn modelId="{AEC5AA4A-ADA3-4D9C-AEF4-720541A53B03}" type="presParOf" srcId="{26BA44ED-04BE-40DC-9627-7AE8D570CD80}" destId="{A563B4EC-DACA-4E66-86E4-2790BC4BBA04}" srcOrd="0" destOrd="0" presId="urn:microsoft.com/office/officeart/2008/layout/VerticalCurvedList"/>
    <dgm:cxn modelId="{3F15562C-414A-4C38-9F3C-8D51B7D8343A}" type="presParOf" srcId="{A563B4EC-DACA-4E66-86E4-2790BC4BBA04}" destId="{EE763CA4-91EB-413D-AC68-DB8AC8A28737}" srcOrd="0" destOrd="0" presId="urn:microsoft.com/office/officeart/2008/layout/VerticalCurvedList"/>
    <dgm:cxn modelId="{4FA49F10-7D7C-4479-971F-236F8307244E}" type="presParOf" srcId="{A563B4EC-DACA-4E66-86E4-2790BC4BBA04}" destId="{7F0281F9-7C7D-4804-9874-57FE8EE0394C}" srcOrd="1" destOrd="0" presId="urn:microsoft.com/office/officeart/2008/layout/VerticalCurvedList"/>
    <dgm:cxn modelId="{27B67641-8C7C-4D15-83BE-2890EB31BF2A}" type="presParOf" srcId="{A563B4EC-DACA-4E66-86E4-2790BC4BBA04}" destId="{F9564E3D-D27C-4B13-B0A5-B10604432DAD}" srcOrd="2" destOrd="0" presId="urn:microsoft.com/office/officeart/2008/layout/VerticalCurvedList"/>
    <dgm:cxn modelId="{35C48AB2-B86E-4308-87F7-893856B8BA96}" type="presParOf" srcId="{A563B4EC-DACA-4E66-86E4-2790BC4BBA04}" destId="{6E20EE67-3C34-4078-901B-FB58FFE38963}" srcOrd="3" destOrd="0" presId="urn:microsoft.com/office/officeart/2008/layout/VerticalCurvedList"/>
    <dgm:cxn modelId="{A87AFAA6-968F-4847-896E-7283B3BE789A}" type="presParOf" srcId="{26BA44ED-04BE-40DC-9627-7AE8D570CD80}" destId="{A87BA937-1C85-4158-9F43-A512B4DA1FFB}" srcOrd="1" destOrd="0" presId="urn:microsoft.com/office/officeart/2008/layout/VerticalCurvedList"/>
    <dgm:cxn modelId="{CC051C30-7821-4D09-B45E-8200CC747689}" type="presParOf" srcId="{26BA44ED-04BE-40DC-9627-7AE8D570CD80}" destId="{F5DE7F15-2AA4-41AD-B20E-E9CD8803AFC1}" srcOrd="2" destOrd="0" presId="urn:microsoft.com/office/officeart/2008/layout/VerticalCurvedList"/>
    <dgm:cxn modelId="{EA200259-6A11-4CF2-A570-E8A41B12BBB3}" type="presParOf" srcId="{F5DE7F15-2AA4-41AD-B20E-E9CD8803AFC1}" destId="{AFDD8B34-EFAD-42E2-8721-6896EE25DF28}" srcOrd="0" destOrd="0" presId="urn:microsoft.com/office/officeart/2008/layout/VerticalCurvedList"/>
    <dgm:cxn modelId="{1E3F89C1-C87B-4111-900C-227AF9978A18}" type="presParOf" srcId="{26BA44ED-04BE-40DC-9627-7AE8D570CD80}" destId="{89312FD4-D067-46BB-AC4B-F309386E2E21}" srcOrd="3" destOrd="0" presId="urn:microsoft.com/office/officeart/2008/layout/VerticalCurvedList"/>
    <dgm:cxn modelId="{42018A34-A79D-4C64-A9A5-AE27F6F74FBE}" type="presParOf" srcId="{26BA44ED-04BE-40DC-9627-7AE8D570CD80}" destId="{90F4320C-5291-462F-995A-03C5BC7C41E8}" srcOrd="4" destOrd="0" presId="urn:microsoft.com/office/officeart/2008/layout/VerticalCurvedList"/>
    <dgm:cxn modelId="{99A8241B-4ABB-45AC-954D-EF9DCC14B1B9}" type="presParOf" srcId="{90F4320C-5291-462F-995A-03C5BC7C41E8}" destId="{4A0AE9A1-29F1-4FB4-BA14-525EB04015A8}" srcOrd="0" destOrd="0" presId="urn:microsoft.com/office/officeart/2008/layout/VerticalCurvedList"/>
    <dgm:cxn modelId="{F41204BA-10F4-4D3E-8492-559A9C073BA7}" type="presParOf" srcId="{26BA44ED-04BE-40DC-9627-7AE8D570CD80}" destId="{29090A12-2184-47A6-A4DE-32C5F136BC15}" srcOrd="5" destOrd="0" presId="urn:microsoft.com/office/officeart/2008/layout/VerticalCurvedList"/>
    <dgm:cxn modelId="{52D4BE0F-0C60-4E28-A27B-4A69D581FACB}" type="presParOf" srcId="{26BA44ED-04BE-40DC-9627-7AE8D570CD80}" destId="{9E4D611E-3A1D-4AA5-920A-5B4521F75E2E}" srcOrd="6" destOrd="0" presId="urn:microsoft.com/office/officeart/2008/layout/VerticalCurvedList"/>
    <dgm:cxn modelId="{04AFF8D5-A9F8-4B1D-B865-FE8444E1CB88}" type="presParOf" srcId="{9E4D611E-3A1D-4AA5-920A-5B4521F75E2E}" destId="{34D1713E-2967-4C2D-B3E9-68D48D77A1BB}" srcOrd="0" destOrd="0" presId="urn:microsoft.com/office/officeart/2008/layout/VerticalCurvedList"/>
    <dgm:cxn modelId="{7A08D95D-C185-4BDB-8D29-B29DA6FF710C}" type="presParOf" srcId="{26BA44ED-04BE-40DC-9627-7AE8D570CD80}" destId="{BBC9E591-EEE9-42CC-A5B1-FB19C45105AA}" srcOrd="7" destOrd="0" presId="urn:microsoft.com/office/officeart/2008/layout/VerticalCurvedList"/>
    <dgm:cxn modelId="{0693D641-D097-411A-AF55-ACEA704DE2FF}" type="presParOf" srcId="{26BA44ED-04BE-40DC-9627-7AE8D570CD80}" destId="{661D2CA8-54D1-46B2-9B4F-3B1DB25311E2}" srcOrd="8" destOrd="0" presId="urn:microsoft.com/office/officeart/2008/layout/VerticalCurvedList"/>
    <dgm:cxn modelId="{5C4D6386-53C2-44E4-9BA7-EF24C1268D15}" type="presParOf" srcId="{661D2CA8-54D1-46B2-9B4F-3B1DB25311E2}" destId="{44C23B8E-F96F-4B0F-B35D-54C900367C3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F91323-6647-4809-B1A4-D411F6F1C75F}" type="doc">
      <dgm:prSet loTypeId="urn:microsoft.com/office/officeart/2005/8/layout/default" loCatId="list" qsTypeId="urn:microsoft.com/office/officeart/2005/8/quickstyle/3d1" qsCatId="3D" csTypeId="urn:microsoft.com/office/officeart/2005/8/colors/accent5_5" csCatId="accent5" phldr="1"/>
      <dgm:spPr/>
      <dgm:t>
        <a:bodyPr/>
        <a:lstStyle/>
        <a:p>
          <a:endParaRPr lang="fr-FR"/>
        </a:p>
      </dgm:t>
    </dgm:pt>
    <dgm:pt modelId="{A29761F2-2B02-40D1-B12D-5808556DD530}">
      <dgm:prSet phldrT="[Texte]"/>
      <dgm:spPr/>
      <dgm:t>
        <a:bodyPr/>
        <a:lstStyle/>
        <a:p>
          <a:r>
            <a:rPr lang="fr-FR" b="1" i="0" dirty="0"/>
            <a:t>Charger des fichiers volumineux</a:t>
          </a:r>
          <a:endParaRPr lang="fr-FR" dirty="0"/>
        </a:p>
      </dgm:t>
    </dgm:pt>
    <dgm:pt modelId="{AD8E3B28-5928-4BA1-B426-75099A539014}" type="parTrans" cxnId="{468F5538-7289-4E5C-B0E3-549C49DE44EB}">
      <dgm:prSet/>
      <dgm:spPr/>
      <dgm:t>
        <a:bodyPr/>
        <a:lstStyle/>
        <a:p>
          <a:endParaRPr lang="fr-FR"/>
        </a:p>
      </dgm:t>
    </dgm:pt>
    <dgm:pt modelId="{A7FB0D33-374E-4000-AC0A-410B6562CAD4}" type="sibTrans" cxnId="{468F5538-7289-4E5C-B0E3-549C49DE44EB}">
      <dgm:prSet/>
      <dgm:spPr/>
      <dgm:t>
        <a:bodyPr/>
        <a:lstStyle/>
        <a:p>
          <a:endParaRPr lang="fr-FR"/>
        </a:p>
      </dgm:t>
    </dgm:pt>
    <dgm:pt modelId="{6E40F5B6-4D4F-49D9-9CB1-30DA2BCF9079}">
      <dgm:prSet phldrT="[Texte]"/>
      <dgm:spPr/>
      <dgm:t>
        <a:bodyPr/>
        <a:lstStyle/>
        <a:p>
          <a:r>
            <a:rPr lang="fr-FR" b="1" i="0" dirty="0"/>
            <a:t>Partager vos fichiers avec qui vous voulez</a:t>
          </a:r>
          <a:endParaRPr lang="fr-FR" dirty="0"/>
        </a:p>
      </dgm:t>
    </dgm:pt>
    <dgm:pt modelId="{A19D8B8E-4AAC-470F-BFCF-0347501BD7AE}" type="parTrans" cxnId="{9A308A57-5225-4878-AD75-5B389CB7561D}">
      <dgm:prSet/>
      <dgm:spPr/>
      <dgm:t>
        <a:bodyPr/>
        <a:lstStyle/>
        <a:p>
          <a:endParaRPr lang="fr-FR"/>
        </a:p>
      </dgm:t>
    </dgm:pt>
    <dgm:pt modelId="{71F19C40-6281-452A-B173-597A9828DB2E}" type="sibTrans" cxnId="{9A308A57-5225-4878-AD75-5B389CB7561D}">
      <dgm:prSet/>
      <dgm:spPr/>
      <dgm:t>
        <a:bodyPr/>
        <a:lstStyle/>
        <a:p>
          <a:endParaRPr lang="fr-FR"/>
        </a:p>
      </dgm:t>
    </dgm:pt>
    <dgm:pt modelId="{194B3B54-3279-41FF-82A6-0AF32822BBC3}">
      <dgm:prSet phldrT="[Texte]"/>
      <dgm:spPr/>
      <dgm:t>
        <a:bodyPr/>
        <a:lstStyle/>
        <a:p>
          <a:r>
            <a:rPr lang="fr-FR" dirty="0"/>
            <a:t>Restaurer un fichier supprimé par erreur</a:t>
          </a:r>
        </a:p>
      </dgm:t>
    </dgm:pt>
    <dgm:pt modelId="{7AFE743E-C452-4E47-872A-7F345614BEEA}" type="parTrans" cxnId="{33129D44-C05F-4DCF-A44C-2DFA1BAE86D1}">
      <dgm:prSet/>
      <dgm:spPr/>
      <dgm:t>
        <a:bodyPr/>
        <a:lstStyle/>
        <a:p>
          <a:endParaRPr lang="fr-FR"/>
        </a:p>
      </dgm:t>
    </dgm:pt>
    <dgm:pt modelId="{3D2A3475-81B0-437D-BB46-8C551577FBA6}" type="sibTrans" cxnId="{33129D44-C05F-4DCF-A44C-2DFA1BAE86D1}">
      <dgm:prSet/>
      <dgm:spPr/>
      <dgm:t>
        <a:bodyPr/>
        <a:lstStyle/>
        <a:p>
          <a:endParaRPr lang="fr-FR"/>
        </a:p>
      </dgm:t>
    </dgm:pt>
    <dgm:pt modelId="{92AE0902-FA91-4277-828C-839C361490C6}">
      <dgm:prSet phldrT="[Texte]"/>
      <dgm:spPr/>
      <dgm:t>
        <a:bodyPr/>
        <a:lstStyle/>
        <a:p>
          <a:r>
            <a:rPr lang="fr-FR" dirty="0"/>
            <a:t>Accéder aux versions antérieures de vos documents</a:t>
          </a:r>
        </a:p>
      </dgm:t>
    </dgm:pt>
    <dgm:pt modelId="{BF9BDA67-4D08-4BCA-8975-0EC0533C005A}" type="parTrans" cxnId="{CAF09D36-0A20-46FD-B0BA-22626E51E715}">
      <dgm:prSet/>
      <dgm:spPr/>
      <dgm:t>
        <a:bodyPr/>
        <a:lstStyle/>
        <a:p>
          <a:endParaRPr lang="fr-FR"/>
        </a:p>
      </dgm:t>
    </dgm:pt>
    <dgm:pt modelId="{0CB9748C-AF08-4810-9761-1289743C27DF}" type="sibTrans" cxnId="{CAF09D36-0A20-46FD-B0BA-22626E51E715}">
      <dgm:prSet/>
      <dgm:spPr/>
      <dgm:t>
        <a:bodyPr/>
        <a:lstStyle/>
        <a:p>
          <a:endParaRPr lang="fr-FR"/>
        </a:p>
      </dgm:t>
    </dgm:pt>
    <dgm:pt modelId="{962E0917-7BF3-4158-A58C-BEE5F9DB0673}">
      <dgm:prSet phldrT="[Texte]"/>
      <dgm:spPr/>
      <dgm:t>
        <a:bodyPr/>
        <a:lstStyle/>
        <a:p>
          <a:r>
            <a:rPr lang="fr-FR" dirty="0"/>
            <a:t>Installer OneDrive Entreprise sur votre smartphone </a:t>
          </a:r>
        </a:p>
      </dgm:t>
    </dgm:pt>
    <dgm:pt modelId="{EC0FEFC8-55B7-4645-94A1-CA1C2C089946}" type="parTrans" cxnId="{E49B8634-0419-4916-8512-340B151B00FC}">
      <dgm:prSet/>
      <dgm:spPr/>
      <dgm:t>
        <a:bodyPr/>
        <a:lstStyle/>
        <a:p>
          <a:endParaRPr lang="fr-FR"/>
        </a:p>
      </dgm:t>
    </dgm:pt>
    <dgm:pt modelId="{0B7F876A-E37A-4591-BB06-72D992EE3F3C}" type="sibTrans" cxnId="{E49B8634-0419-4916-8512-340B151B00FC}">
      <dgm:prSet/>
      <dgm:spPr/>
      <dgm:t>
        <a:bodyPr/>
        <a:lstStyle/>
        <a:p>
          <a:endParaRPr lang="fr-FR"/>
        </a:p>
      </dgm:t>
    </dgm:pt>
    <dgm:pt modelId="{616FFAA6-9B83-4297-9334-E09DCF557113}">
      <dgm:prSet phldrT="[Texte]"/>
      <dgm:spPr/>
      <dgm:t>
        <a:bodyPr/>
        <a:lstStyle/>
        <a:p>
          <a:r>
            <a:rPr lang="fr-FR" dirty="0"/>
            <a:t>Organiser vos fichiers dans des dossiers</a:t>
          </a:r>
        </a:p>
      </dgm:t>
    </dgm:pt>
    <dgm:pt modelId="{C116F047-B3AB-4507-8130-FD6F57E4ED61}" type="parTrans" cxnId="{BE5A1E6D-22DC-48E5-954A-4691C6FEDF45}">
      <dgm:prSet/>
      <dgm:spPr/>
      <dgm:t>
        <a:bodyPr/>
        <a:lstStyle/>
        <a:p>
          <a:endParaRPr lang="fr-FR"/>
        </a:p>
      </dgm:t>
    </dgm:pt>
    <dgm:pt modelId="{1DA33ECF-2EA6-4A1A-AA4D-30E339811F27}" type="sibTrans" cxnId="{BE5A1E6D-22DC-48E5-954A-4691C6FEDF45}">
      <dgm:prSet/>
      <dgm:spPr/>
      <dgm:t>
        <a:bodyPr/>
        <a:lstStyle/>
        <a:p>
          <a:endParaRPr lang="fr-FR"/>
        </a:p>
      </dgm:t>
    </dgm:pt>
    <dgm:pt modelId="{49AA561F-6549-458A-95C8-DD7D01EAB8D7}" type="pres">
      <dgm:prSet presAssocID="{F7F91323-6647-4809-B1A4-D411F6F1C75F}" presName="diagram" presStyleCnt="0">
        <dgm:presLayoutVars>
          <dgm:dir/>
          <dgm:resizeHandles val="exact"/>
        </dgm:presLayoutVars>
      </dgm:prSet>
      <dgm:spPr/>
    </dgm:pt>
    <dgm:pt modelId="{8DF9F8F7-CCA6-473A-9DF1-20A7C184F436}" type="pres">
      <dgm:prSet presAssocID="{A29761F2-2B02-40D1-B12D-5808556DD530}" presName="node" presStyleLbl="node1" presStyleIdx="0" presStyleCnt="6">
        <dgm:presLayoutVars>
          <dgm:bulletEnabled val="1"/>
        </dgm:presLayoutVars>
      </dgm:prSet>
      <dgm:spPr/>
    </dgm:pt>
    <dgm:pt modelId="{EC82A16F-AE24-413E-9B9C-285C8C38721F}" type="pres">
      <dgm:prSet presAssocID="{A7FB0D33-374E-4000-AC0A-410B6562CAD4}" presName="sibTrans" presStyleCnt="0"/>
      <dgm:spPr/>
    </dgm:pt>
    <dgm:pt modelId="{9158C493-5927-43AF-9D8D-19A524F282BC}" type="pres">
      <dgm:prSet presAssocID="{6E40F5B6-4D4F-49D9-9CB1-30DA2BCF9079}" presName="node" presStyleLbl="node1" presStyleIdx="1" presStyleCnt="6">
        <dgm:presLayoutVars>
          <dgm:bulletEnabled val="1"/>
        </dgm:presLayoutVars>
      </dgm:prSet>
      <dgm:spPr/>
    </dgm:pt>
    <dgm:pt modelId="{76C63C59-891E-4B96-A186-8A4833850837}" type="pres">
      <dgm:prSet presAssocID="{71F19C40-6281-452A-B173-597A9828DB2E}" presName="sibTrans" presStyleCnt="0"/>
      <dgm:spPr/>
    </dgm:pt>
    <dgm:pt modelId="{E8D76E12-69A1-4F5A-BCA9-3A8FC95C1257}" type="pres">
      <dgm:prSet presAssocID="{194B3B54-3279-41FF-82A6-0AF32822BBC3}" presName="node" presStyleLbl="node1" presStyleIdx="2" presStyleCnt="6">
        <dgm:presLayoutVars>
          <dgm:bulletEnabled val="1"/>
        </dgm:presLayoutVars>
      </dgm:prSet>
      <dgm:spPr/>
    </dgm:pt>
    <dgm:pt modelId="{66A1FB1A-CBE8-4BF0-8151-5D5AFFB37BDA}" type="pres">
      <dgm:prSet presAssocID="{3D2A3475-81B0-437D-BB46-8C551577FBA6}" presName="sibTrans" presStyleCnt="0"/>
      <dgm:spPr/>
    </dgm:pt>
    <dgm:pt modelId="{BD86FD32-6647-40CC-8984-33680EF25454}" type="pres">
      <dgm:prSet presAssocID="{92AE0902-FA91-4277-828C-839C361490C6}" presName="node" presStyleLbl="node1" presStyleIdx="3" presStyleCnt="6">
        <dgm:presLayoutVars>
          <dgm:bulletEnabled val="1"/>
        </dgm:presLayoutVars>
      </dgm:prSet>
      <dgm:spPr/>
    </dgm:pt>
    <dgm:pt modelId="{397DB33E-C42D-420E-9578-7612F7CEC91F}" type="pres">
      <dgm:prSet presAssocID="{0CB9748C-AF08-4810-9761-1289743C27DF}" presName="sibTrans" presStyleCnt="0"/>
      <dgm:spPr/>
    </dgm:pt>
    <dgm:pt modelId="{84869C1E-D384-4779-9B56-ECAF760FB61F}" type="pres">
      <dgm:prSet presAssocID="{962E0917-7BF3-4158-A58C-BEE5F9DB0673}" presName="node" presStyleLbl="node1" presStyleIdx="4" presStyleCnt="6">
        <dgm:presLayoutVars>
          <dgm:bulletEnabled val="1"/>
        </dgm:presLayoutVars>
      </dgm:prSet>
      <dgm:spPr/>
    </dgm:pt>
    <dgm:pt modelId="{BB1BC4E8-7AEA-4273-9CFC-DE64B802E549}" type="pres">
      <dgm:prSet presAssocID="{0B7F876A-E37A-4591-BB06-72D992EE3F3C}" presName="sibTrans" presStyleCnt="0"/>
      <dgm:spPr/>
    </dgm:pt>
    <dgm:pt modelId="{60EC8EDF-BD53-4EE7-B7CF-B45ABD7C8A38}" type="pres">
      <dgm:prSet presAssocID="{616FFAA6-9B83-4297-9334-E09DCF557113}" presName="node" presStyleLbl="node1" presStyleIdx="5" presStyleCnt="6">
        <dgm:presLayoutVars>
          <dgm:bulletEnabled val="1"/>
        </dgm:presLayoutVars>
      </dgm:prSet>
      <dgm:spPr/>
    </dgm:pt>
  </dgm:ptLst>
  <dgm:cxnLst>
    <dgm:cxn modelId="{E49B8634-0419-4916-8512-340B151B00FC}" srcId="{F7F91323-6647-4809-B1A4-D411F6F1C75F}" destId="{962E0917-7BF3-4158-A58C-BEE5F9DB0673}" srcOrd="4" destOrd="0" parTransId="{EC0FEFC8-55B7-4645-94A1-CA1C2C089946}" sibTransId="{0B7F876A-E37A-4591-BB06-72D992EE3F3C}"/>
    <dgm:cxn modelId="{CAF09D36-0A20-46FD-B0BA-22626E51E715}" srcId="{F7F91323-6647-4809-B1A4-D411F6F1C75F}" destId="{92AE0902-FA91-4277-828C-839C361490C6}" srcOrd="3" destOrd="0" parTransId="{BF9BDA67-4D08-4BCA-8975-0EC0533C005A}" sibTransId="{0CB9748C-AF08-4810-9761-1289743C27DF}"/>
    <dgm:cxn modelId="{468F5538-7289-4E5C-B0E3-549C49DE44EB}" srcId="{F7F91323-6647-4809-B1A4-D411F6F1C75F}" destId="{A29761F2-2B02-40D1-B12D-5808556DD530}" srcOrd="0" destOrd="0" parTransId="{AD8E3B28-5928-4BA1-B426-75099A539014}" sibTransId="{A7FB0D33-374E-4000-AC0A-410B6562CAD4}"/>
    <dgm:cxn modelId="{DF47115C-237C-4DE4-AAB5-83B7F7D7226F}" type="presOf" srcId="{92AE0902-FA91-4277-828C-839C361490C6}" destId="{BD86FD32-6647-40CC-8984-33680EF25454}" srcOrd="0" destOrd="0" presId="urn:microsoft.com/office/officeart/2005/8/layout/default"/>
    <dgm:cxn modelId="{53B13462-5D94-4067-9733-8E4D4F99A75C}" type="presOf" srcId="{A29761F2-2B02-40D1-B12D-5808556DD530}" destId="{8DF9F8F7-CCA6-473A-9DF1-20A7C184F436}" srcOrd="0" destOrd="0" presId="urn:microsoft.com/office/officeart/2005/8/layout/default"/>
    <dgm:cxn modelId="{33129D44-C05F-4DCF-A44C-2DFA1BAE86D1}" srcId="{F7F91323-6647-4809-B1A4-D411F6F1C75F}" destId="{194B3B54-3279-41FF-82A6-0AF32822BBC3}" srcOrd="2" destOrd="0" parTransId="{7AFE743E-C452-4E47-872A-7F345614BEEA}" sibTransId="{3D2A3475-81B0-437D-BB46-8C551577FBA6}"/>
    <dgm:cxn modelId="{BE5A1E6D-22DC-48E5-954A-4691C6FEDF45}" srcId="{F7F91323-6647-4809-B1A4-D411F6F1C75F}" destId="{616FFAA6-9B83-4297-9334-E09DCF557113}" srcOrd="5" destOrd="0" parTransId="{C116F047-B3AB-4507-8130-FD6F57E4ED61}" sibTransId="{1DA33ECF-2EA6-4A1A-AA4D-30E339811F27}"/>
    <dgm:cxn modelId="{9A308A57-5225-4878-AD75-5B389CB7561D}" srcId="{F7F91323-6647-4809-B1A4-D411F6F1C75F}" destId="{6E40F5B6-4D4F-49D9-9CB1-30DA2BCF9079}" srcOrd="1" destOrd="0" parTransId="{A19D8B8E-4AAC-470F-BFCF-0347501BD7AE}" sibTransId="{71F19C40-6281-452A-B173-597A9828DB2E}"/>
    <dgm:cxn modelId="{8C87E891-0B1E-4A61-8ADF-3458C368A182}" type="presOf" srcId="{962E0917-7BF3-4158-A58C-BEE5F9DB0673}" destId="{84869C1E-D384-4779-9B56-ECAF760FB61F}" srcOrd="0" destOrd="0" presId="urn:microsoft.com/office/officeart/2005/8/layout/default"/>
    <dgm:cxn modelId="{97609DC1-3E56-45BE-910B-73E089BDD460}" type="presOf" srcId="{6E40F5B6-4D4F-49D9-9CB1-30DA2BCF9079}" destId="{9158C493-5927-43AF-9D8D-19A524F282BC}" srcOrd="0" destOrd="0" presId="urn:microsoft.com/office/officeart/2005/8/layout/default"/>
    <dgm:cxn modelId="{78710DC2-8D5C-4D8C-AF71-F991429A80D8}" type="presOf" srcId="{616FFAA6-9B83-4297-9334-E09DCF557113}" destId="{60EC8EDF-BD53-4EE7-B7CF-B45ABD7C8A38}" srcOrd="0" destOrd="0" presId="urn:microsoft.com/office/officeart/2005/8/layout/default"/>
    <dgm:cxn modelId="{37C41CE0-3B31-4012-951F-AFE2BAE00D83}" type="presOf" srcId="{194B3B54-3279-41FF-82A6-0AF32822BBC3}" destId="{E8D76E12-69A1-4F5A-BCA9-3A8FC95C1257}" srcOrd="0" destOrd="0" presId="urn:microsoft.com/office/officeart/2005/8/layout/default"/>
    <dgm:cxn modelId="{42B5CCF7-F173-423A-85F8-4A01B0422F8A}" type="presOf" srcId="{F7F91323-6647-4809-B1A4-D411F6F1C75F}" destId="{49AA561F-6549-458A-95C8-DD7D01EAB8D7}" srcOrd="0" destOrd="0" presId="urn:microsoft.com/office/officeart/2005/8/layout/default"/>
    <dgm:cxn modelId="{CAC00422-C9EB-4212-BFE8-9B335BA0A8BB}" type="presParOf" srcId="{49AA561F-6549-458A-95C8-DD7D01EAB8D7}" destId="{8DF9F8F7-CCA6-473A-9DF1-20A7C184F436}" srcOrd="0" destOrd="0" presId="urn:microsoft.com/office/officeart/2005/8/layout/default"/>
    <dgm:cxn modelId="{68DAE514-BC6E-43B9-A91C-FED7E156292A}" type="presParOf" srcId="{49AA561F-6549-458A-95C8-DD7D01EAB8D7}" destId="{EC82A16F-AE24-413E-9B9C-285C8C38721F}" srcOrd="1" destOrd="0" presId="urn:microsoft.com/office/officeart/2005/8/layout/default"/>
    <dgm:cxn modelId="{10684B74-10A2-4A03-8FD2-411C354E2C66}" type="presParOf" srcId="{49AA561F-6549-458A-95C8-DD7D01EAB8D7}" destId="{9158C493-5927-43AF-9D8D-19A524F282BC}" srcOrd="2" destOrd="0" presId="urn:microsoft.com/office/officeart/2005/8/layout/default"/>
    <dgm:cxn modelId="{4F16A3C5-95A5-48D2-B0F5-07C7B5EFF1BE}" type="presParOf" srcId="{49AA561F-6549-458A-95C8-DD7D01EAB8D7}" destId="{76C63C59-891E-4B96-A186-8A4833850837}" srcOrd="3" destOrd="0" presId="urn:microsoft.com/office/officeart/2005/8/layout/default"/>
    <dgm:cxn modelId="{35FD3355-2078-4772-A1E0-E04B1D825741}" type="presParOf" srcId="{49AA561F-6549-458A-95C8-DD7D01EAB8D7}" destId="{E8D76E12-69A1-4F5A-BCA9-3A8FC95C1257}" srcOrd="4" destOrd="0" presId="urn:microsoft.com/office/officeart/2005/8/layout/default"/>
    <dgm:cxn modelId="{33EA48FF-3421-4631-B9D9-401DD5008DCA}" type="presParOf" srcId="{49AA561F-6549-458A-95C8-DD7D01EAB8D7}" destId="{66A1FB1A-CBE8-4BF0-8151-5D5AFFB37BDA}" srcOrd="5" destOrd="0" presId="urn:microsoft.com/office/officeart/2005/8/layout/default"/>
    <dgm:cxn modelId="{093D5CFC-9325-435D-BC3B-35F06ABF4B79}" type="presParOf" srcId="{49AA561F-6549-458A-95C8-DD7D01EAB8D7}" destId="{BD86FD32-6647-40CC-8984-33680EF25454}" srcOrd="6" destOrd="0" presId="urn:microsoft.com/office/officeart/2005/8/layout/default"/>
    <dgm:cxn modelId="{A02F455D-E788-481E-AE1D-D2692E9145AC}" type="presParOf" srcId="{49AA561F-6549-458A-95C8-DD7D01EAB8D7}" destId="{397DB33E-C42D-420E-9578-7612F7CEC91F}" srcOrd="7" destOrd="0" presId="urn:microsoft.com/office/officeart/2005/8/layout/default"/>
    <dgm:cxn modelId="{31B0BA32-5FA4-4AB9-9469-F833F742BAB2}" type="presParOf" srcId="{49AA561F-6549-458A-95C8-DD7D01EAB8D7}" destId="{84869C1E-D384-4779-9B56-ECAF760FB61F}" srcOrd="8" destOrd="0" presId="urn:microsoft.com/office/officeart/2005/8/layout/default"/>
    <dgm:cxn modelId="{33288959-FCB7-4673-A2C1-BDC6BA0F1B2C}" type="presParOf" srcId="{49AA561F-6549-458A-95C8-DD7D01EAB8D7}" destId="{BB1BC4E8-7AEA-4273-9CFC-DE64B802E549}" srcOrd="9" destOrd="0" presId="urn:microsoft.com/office/officeart/2005/8/layout/default"/>
    <dgm:cxn modelId="{E40588B8-5C1A-4502-8548-644D3C7C3A20}" type="presParOf" srcId="{49AA561F-6549-458A-95C8-DD7D01EAB8D7}" destId="{60EC8EDF-BD53-4EE7-B7CF-B45ABD7C8A3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A4A10DF-A671-4D5D-B5F6-2346E27A55FA}" type="doc">
      <dgm:prSet loTypeId="urn:microsoft.com/office/officeart/2005/8/layout/vProcess5" loCatId="process" qsTypeId="urn:microsoft.com/office/officeart/2005/8/quickstyle/simple5" qsCatId="simple" csTypeId="urn:microsoft.com/office/officeart/2005/8/colors/accent4_1" csCatId="accent4" phldr="1"/>
      <dgm:spPr/>
      <dgm:t>
        <a:bodyPr/>
        <a:lstStyle/>
        <a:p>
          <a:endParaRPr lang="en-US"/>
        </a:p>
      </dgm:t>
    </dgm:pt>
    <dgm:pt modelId="{794DF4D2-E00B-40DA-AE03-E0B16F0E49A1}">
      <dgm:prSet/>
      <dgm:spPr/>
      <dgm:t>
        <a:bodyPr/>
        <a:lstStyle/>
        <a:p>
          <a:r>
            <a:rPr lang="en-US" dirty="0"/>
            <a:t>SharePoint </a:t>
          </a:r>
          <a:r>
            <a:rPr lang="en-US" dirty="0" err="1"/>
            <a:t>peut</a:t>
          </a:r>
          <a:r>
            <a:rPr lang="en-US" dirty="0"/>
            <a:t> </a:t>
          </a:r>
          <a:r>
            <a:rPr lang="en-US" dirty="0" err="1"/>
            <a:t>répondre</a:t>
          </a:r>
          <a:r>
            <a:rPr lang="en-US" dirty="0"/>
            <a:t> aux </a:t>
          </a:r>
          <a:r>
            <a:rPr lang="en-US" dirty="0" err="1"/>
            <a:t>besoins</a:t>
          </a:r>
          <a:r>
            <a:rPr lang="en-US" dirty="0"/>
            <a:t> de collaboration de </a:t>
          </a:r>
          <a:r>
            <a:rPr lang="en-US" dirty="0" err="1"/>
            <a:t>l'entreprise</a:t>
          </a:r>
          <a:r>
            <a:rPr lang="en-US" dirty="0"/>
            <a:t>, quelle que </a:t>
          </a:r>
          <a:r>
            <a:rPr lang="en-US" dirty="0" err="1"/>
            <a:t>soit</a:t>
          </a:r>
          <a:r>
            <a:rPr lang="en-US" dirty="0"/>
            <a:t> la distance physique </a:t>
          </a:r>
          <a:r>
            <a:rPr lang="en-US" dirty="0" err="1"/>
            <a:t>ou</a:t>
          </a:r>
          <a:r>
            <a:rPr lang="en-US" dirty="0"/>
            <a:t> les flux de travail</a:t>
          </a:r>
        </a:p>
      </dgm:t>
    </dgm:pt>
    <dgm:pt modelId="{EB7278CF-F663-4E24-A4C8-4F7AD983C5B8}" type="parTrans" cxnId="{6E3BEA5E-6395-4957-852F-0FE0F7A51495}">
      <dgm:prSet/>
      <dgm:spPr/>
      <dgm:t>
        <a:bodyPr/>
        <a:lstStyle/>
        <a:p>
          <a:endParaRPr lang="en-US"/>
        </a:p>
      </dgm:t>
    </dgm:pt>
    <dgm:pt modelId="{A5CD7233-9B11-47BB-BB71-843FCBE53CB8}" type="sibTrans" cxnId="{6E3BEA5E-6395-4957-852F-0FE0F7A51495}">
      <dgm:prSet/>
      <dgm:spPr>
        <a:ln>
          <a:solidFill>
            <a:schemeClr val="tx2">
              <a:lumMod val="25000"/>
              <a:alpha val="90000"/>
            </a:schemeClr>
          </a:solidFill>
        </a:ln>
      </dgm:spPr>
      <dgm:t>
        <a:bodyPr/>
        <a:lstStyle/>
        <a:p>
          <a:endParaRPr lang="en-US"/>
        </a:p>
      </dgm:t>
    </dgm:pt>
    <dgm:pt modelId="{E8D700DB-6867-43FD-81DE-BEFC7B0D0C56}">
      <dgm:prSet/>
      <dgm:spPr/>
      <dgm:t>
        <a:bodyPr/>
        <a:lstStyle/>
        <a:p>
          <a:r>
            <a:rPr lang="en-US" dirty="0"/>
            <a:t>SharePoint </a:t>
          </a:r>
          <a:r>
            <a:rPr lang="en-US" dirty="0" err="1"/>
            <a:t>peut</a:t>
          </a:r>
          <a:r>
            <a:rPr lang="en-US" dirty="0"/>
            <a:t> </a:t>
          </a:r>
          <a:r>
            <a:rPr lang="en-US" dirty="0" err="1"/>
            <a:t>améliorer</a:t>
          </a:r>
          <a:r>
            <a:rPr lang="en-US" dirty="0"/>
            <a:t> la </a:t>
          </a:r>
          <a:r>
            <a:rPr lang="en-US" dirty="0" err="1"/>
            <a:t>qualité</a:t>
          </a:r>
          <a:r>
            <a:rPr lang="en-US" dirty="0"/>
            <a:t> et la </a:t>
          </a:r>
          <a:r>
            <a:rPr lang="en-US" dirty="0" err="1"/>
            <a:t>régularité</a:t>
          </a:r>
          <a:r>
            <a:rPr lang="en-US" dirty="0"/>
            <a:t> de la publication </a:t>
          </a:r>
          <a:r>
            <a:rPr lang="en-US" dirty="0" err="1"/>
            <a:t>d'informations</a:t>
          </a:r>
          <a:r>
            <a:rPr lang="en-US" dirty="0"/>
            <a:t> au sein de </a:t>
          </a:r>
          <a:r>
            <a:rPr lang="en-US" dirty="0" err="1"/>
            <a:t>l'entreprise</a:t>
          </a:r>
          <a:endParaRPr lang="en-US" dirty="0"/>
        </a:p>
      </dgm:t>
    </dgm:pt>
    <dgm:pt modelId="{A1442223-4C74-4DBD-ABE4-75FE6E8E16DA}" type="parTrans" cxnId="{1F0B8389-69F5-4E36-9477-AD313E918357}">
      <dgm:prSet/>
      <dgm:spPr/>
      <dgm:t>
        <a:bodyPr/>
        <a:lstStyle/>
        <a:p>
          <a:endParaRPr lang="en-US"/>
        </a:p>
      </dgm:t>
    </dgm:pt>
    <dgm:pt modelId="{4F9CA826-D358-47EA-A841-E5ABC76F1CAC}" type="sibTrans" cxnId="{1F0B8389-69F5-4E36-9477-AD313E918357}">
      <dgm:prSet/>
      <dgm:spPr>
        <a:ln>
          <a:solidFill>
            <a:schemeClr val="tx2">
              <a:lumMod val="25000"/>
              <a:alpha val="90000"/>
            </a:schemeClr>
          </a:solidFill>
        </a:ln>
      </dgm:spPr>
      <dgm:t>
        <a:bodyPr/>
        <a:lstStyle/>
        <a:p>
          <a:endParaRPr lang="en-US"/>
        </a:p>
      </dgm:t>
    </dgm:pt>
    <dgm:pt modelId="{7D6E2918-C398-4970-8B5D-D0B91B7ED478}">
      <dgm:prSet/>
      <dgm:spPr/>
      <dgm:t>
        <a:bodyPr/>
        <a:lstStyle/>
        <a:p>
          <a:r>
            <a:rPr lang="en-US" dirty="0"/>
            <a:t>En </a:t>
          </a:r>
          <a:r>
            <a:rPr lang="en-US" dirty="0" err="1"/>
            <a:t>permettant</a:t>
          </a:r>
          <a:r>
            <a:rPr lang="en-US" dirty="0"/>
            <a:t> la </a:t>
          </a:r>
          <a:r>
            <a:rPr lang="en-US" dirty="0" err="1"/>
            <a:t>capitalisation</a:t>
          </a:r>
          <a:r>
            <a:rPr lang="en-US" dirty="0"/>
            <a:t> des </a:t>
          </a:r>
          <a:r>
            <a:rPr lang="en-US" dirty="0" err="1"/>
            <a:t>compétences</a:t>
          </a:r>
          <a:r>
            <a:rPr lang="en-US" dirty="0"/>
            <a:t> à </a:t>
          </a:r>
          <a:r>
            <a:rPr lang="en-US" dirty="0" err="1"/>
            <a:t>l'échelle</a:t>
          </a:r>
          <a:r>
            <a:rPr lang="en-US" dirty="0"/>
            <a:t> de </a:t>
          </a:r>
          <a:r>
            <a:rPr lang="en-US" dirty="0" err="1"/>
            <a:t>l'entreprise</a:t>
          </a:r>
          <a:r>
            <a:rPr lang="en-US" dirty="0"/>
            <a:t>, SharePoint </a:t>
          </a:r>
          <a:r>
            <a:rPr lang="en-US" dirty="0" err="1"/>
            <a:t>empêche</a:t>
          </a:r>
          <a:r>
            <a:rPr lang="en-US" dirty="0"/>
            <a:t> la </a:t>
          </a:r>
          <a:r>
            <a:rPr lang="en-US" dirty="0" err="1"/>
            <a:t>perte</a:t>
          </a:r>
          <a:r>
            <a:rPr lang="en-US" dirty="0"/>
            <a:t> de savoir-faire et de bases de </a:t>
          </a:r>
          <a:r>
            <a:rPr lang="en-US" dirty="0" err="1"/>
            <a:t>connaissances</a:t>
          </a:r>
          <a:endParaRPr lang="en-US" dirty="0"/>
        </a:p>
      </dgm:t>
    </dgm:pt>
    <dgm:pt modelId="{1124DED7-DA93-4761-A021-98AD0420BB17}" type="parTrans" cxnId="{A898465D-361C-4D5D-ABC1-39A84A4A2B30}">
      <dgm:prSet/>
      <dgm:spPr/>
      <dgm:t>
        <a:bodyPr/>
        <a:lstStyle/>
        <a:p>
          <a:endParaRPr lang="en-US"/>
        </a:p>
      </dgm:t>
    </dgm:pt>
    <dgm:pt modelId="{B9DFD393-EEA3-4990-9B2D-0118FBE9195C}" type="sibTrans" cxnId="{A898465D-361C-4D5D-ABC1-39A84A4A2B30}">
      <dgm:prSet/>
      <dgm:spPr/>
      <dgm:t>
        <a:bodyPr/>
        <a:lstStyle/>
        <a:p>
          <a:endParaRPr lang="en-US"/>
        </a:p>
      </dgm:t>
    </dgm:pt>
    <dgm:pt modelId="{5F7899BE-550C-2A46-8FE9-85E9111D2449}" type="pres">
      <dgm:prSet presAssocID="{2A4A10DF-A671-4D5D-B5F6-2346E27A55FA}" presName="outerComposite" presStyleCnt="0">
        <dgm:presLayoutVars>
          <dgm:chMax val="5"/>
          <dgm:dir/>
          <dgm:resizeHandles val="exact"/>
        </dgm:presLayoutVars>
      </dgm:prSet>
      <dgm:spPr/>
    </dgm:pt>
    <dgm:pt modelId="{CBBF01E4-5378-EA41-964E-445741F74FE4}" type="pres">
      <dgm:prSet presAssocID="{2A4A10DF-A671-4D5D-B5F6-2346E27A55FA}" presName="dummyMaxCanvas" presStyleCnt="0">
        <dgm:presLayoutVars/>
      </dgm:prSet>
      <dgm:spPr/>
    </dgm:pt>
    <dgm:pt modelId="{9137EBE3-F1AD-2E40-80B4-92D0C82148DD}" type="pres">
      <dgm:prSet presAssocID="{2A4A10DF-A671-4D5D-B5F6-2346E27A55FA}" presName="ThreeNodes_1" presStyleLbl="node1" presStyleIdx="0" presStyleCnt="3">
        <dgm:presLayoutVars>
          <dgm:bulletEnabled val="1"/>
        </dgm:presLayoutVars>
      </dgm:prSet>
      <dgm:spPr/>
    </dgm:pt>
    <dgm:pt modelId="{492B91F7-FF2F-B449-9612-5F11F05E6043}" type="pres">
      <dgm:prSet presAssocID="{2A4A10DF-A671-4D5D-B5F6-2346E27A55FA}" presName="ThreeNodes_2" presStyleLbl="node1" presStyleIdx="1" presStyleCnt="3">
        <dgm:presLayoutVars>
          <dgm:bulletEnabled val="1"/>
        </dgm:presLayoutVars>
      </dgm:prSet>
      <dgm:spPr/>
    </dgm:pt>
    <dgm:pt modelId="{4668B0AD-8D51-0D49-B2BC-04F2C743E7A3}" type="pres">
      <dgm:prSet presAssocID="{2A4A10DF-A671-4D5D-B5F6-2346E27A55FA}" presName="ThreeNodes_3" presStyleLbl="node1" presStyleIdx="2" presStyleCnt="3">
        <dgm:presLayoutVars>
          <dgm:bulletEnabled val="1"/>
        </dgm:presLayoutVars>
      </dgm:prSet>
      <dgm:spPr/>
    </dgm:pt>
    <dgm:pt modelId="{3CAB9A9F-615B-E14B-B2DA-BB2191F9FDA4}" type="pres">
      <dgm:prSet presAssocID="{2A4A10DF-A671-4D5D-B5F6-2346E27A55FA}" presName="ThreeConn_1-2" presStyleLbl="fgAccFollowNode1" presStyleIdx="0" presStyleCnt="2">
        <dgm:presLayoutVars>
          <dgm:bulletEnabled val="1"/>
        </dgm:presLayoutVars>
      </dgm:prSet>
      <dgm:spPr/>
    </dgm:pt>
    <dgm:pt modelId="{38D9F632-41C2-5E4D-9050-4457D5F4AE46}" type="pres">
      <dgm:prSet presAssocID="{2A4A10DF-A671-4D5D-B5F6-2346E27A55FA}" presName="ThreeConn_2-3" presStyleLbl="fgAccFollowNode1" presStyleIdx="1" presStyleCnt="2">
        <dgm:presLayoutVars>
          <dgm:bulletEnabled val="1"/>
        </dgm:presLayoutVars>
      </dgm:prSet>
      <dgm:spPr/>
    </dgm:pt>
    <dgm:pt modelId="{53601F10-84EA-4F47-8F09-98B44F2A2FC5}" type="pres">
      <dgm:prSet presAssocID="{2A4A10DF-A671-4D5D-B5F6-2346E27A55FA}" presName="ThreeNodes_1_text" presStyleLbl="node1" presStyleIdx="2" presStyleCnt="3">
        <dgm:presLayoutVars>
          <dgm:bulletEnabled val="1"/>
        </dgm:presLayoutVars>
      </dgm:prSet>
      <dgm:spPr/>
    </dgm:pt>
    <dgm:pt modelId="{FD9B0089-972C-E54D-919F-21BE153A5A38}" type="pres">
      <dgm:prSet presAssocID="{2A4A10DF-A671-4D5D-B5F6-2346E27A55FA}" presName="ThreeNodes_2_text" presStyleLbl="node1" presStyleIdx="2" presStyleCnt="3">
        <dgm:presLayoutVars>
          <dgm:bulletEnabled val="1"/>
        </dgm:presLayoutVars>
      </dgm:prSet>
      <dgm:spPr/>
    </dgm:pt>
    <dgm:pt modelId="{554285AE-E479-3D43-AFE6-4DE0680756BC}" type="pres">
      <dgm:prSet presAssocID="{2A4A10DF-A671-4D5D-B5F6-2346E27A55FA}" presName="ThreeNodes_3_text" presStyleLbl="node1" presStyleIdx="2" presStyleCnt="3">
        <dgm:presLayoutVars>
          <dgm:bulletEnabled val="1"/>
        </dgm:presLayoutVars>
      </dgm:prSet>
      <dgm:spPr/>
    </dgm:pt>
  </dgm:ptLst>
  <dgm:cxnLst>
    <dgm:cxn modelId="{379FD738-9C93-2642-A0A9-CD2433DB9D5D}" type="presOf" srcId="{4F9CA826-D358-47EA-A841-E5ABC76F1CAC}" destId="{38D9F632-41C2-5E4D-9050-4457D5F4AE46}" srcOrd="0" destOrd="0" presId="urn:microsoft.com/office/officeart/2005/8/layout/vProcess5"/>
    <dgm:cxn modelId="{A898465D-361C-4D5D-ABC1-39A84A4A2B30}" srcId="{2A4A10DF-A671-4D5D-B5F6-2346E27A55FA}" destId="{7D6E2918-C398-4970-8B5D-D0B91B7ED478}" srcOrd="2" destOrd="0" parTransId="{1124DED7-DA93-4761-A021-98AD0420BB17}" sibTransId="{B9DFD393-EEA3-4990-9B2D-0118FBE9195C}"/>
    <dgm:cxn modelId="{6E3BEA5E-6395-4957-852F-0FE0F7A51495}" srcId="{2A4A10DF-A671-4D5D-B5F6-2346E27A55FA}" destId="{794DF4D2-E00B-40DA-AE03-E0B16F0E49A1}" srcOrd="0" destOrd="0" parTransId="{EB7278CF-F663-4E24-A4C8-4F7AD983C5B8}" sibTransId="{A5CD7233-9B11-47BB-BB71-843FCBE53CB8}"/>
    <dgm:cxn modelId="{712E2C52-B0B1-E743-BCAC-82185CED04D3}" type="presOf" srcId="{2A4A10DF-A671-4D5D-B5F6-2346E27A55FA}" destId="{5F7899BE-550C-2A46-8FE9-85E9111D2449}" srcOrd="0" destOrd="0" presId="urn:microsoft.com/office/officeart/2005/8/layout/vProcess5"/>
    <dgm:cxn modelId="{562C1387-139D-8E4A-8515-F0C09C987AD9}" type="presOf" srcId="{7D6E2918-C398-4970-8B5D-D0B91B7ED478}" destId="{4668B0AD-8D51-0D49-B2BC-04F2C743E7A3}" srcOrd="0" destOrd="0" presId="urn:microsoft.com/office/officeart/2005/8/layout/vProcess5"/>
    <dgm:cxn modelId="{1F0B8389-69F5-4E36-9477-AD313E918357}" srcId="{2A4A10DF-A671-4D5D-B5F6-2346E27A55FA}" destId="{E8D700DB-6867-43FD-81DE-BEFC7B0D0C56}" srcOrd="1" destOrd="0" parTransId="{A1442223-4C74-4DBD-ABE4-75FE6E8E16DA}" sibTransId="{4F9CA826-D358-47EA-A841-E5ABC76F1CAC}"/>
    <dgm:cxn modelId="{D0140C94-49D1-B242-A7F3-7B1A2BD5567A}" type="presOf" srcId="{E8D700DB-6867-43FD-81DE-BEFC7B0D0C56}" destId="{492B91F7-FF2F-B449-9612-5F11F05E6043}" srcOrd="0" destOrd="0" presId="urn:microsoft.com/office/officeart/2005/8/layout/vProcess5"/>
    <dgm:cxn modelId="{35017399-053F-A34B-BEE5-AB08481E44FB}" type="presOf" srcId="{794DF4D2-E00B-40DA-AE03-E0B16F0E49A1}" destId="{9137EBE3-F1AD-2E40-80B4-92D0C82148DD}" srcOrd="0" destOrd="0" presId="urn:microsoft.com/office/officeart/2005/8/layout/vProcess5"/>
    <dgm:cxn modelId="{F13F9AB0-E16F-D34C-A90C-F4207845F99E}" type="presOf" srcId="{A5CD7233-9B11-47BB-BB71-843FCBE53CB8}" destId="{3CAB9A9F-615B-E14B-B2DA-BB2191F9FDA4}" srcOrd="0" destOrd="0" presId="urn:microsoft.com/office/officeart/2005/8/layout/vProcess5"/>
    <dgm:cxn modelId="{AB087DC5-964A-7846-BA18-BA08AA171C0B}" type="presOf" srcId="{7D6E2918-C398-4970-8B5D-D0B91B7ED478}" destId="{554285AE-E479-3D43-AFE6-4DE0680756BC}" srcOrd="1" destOrd="0" presId="urn:microsoft.com/office/officeart/2005/8/layout/vProcess5"/>
    <dgm:cxn modelId="{7A0A63CE-EAD3-8545-BC57-6594996A4750}" type="presOf" srcId="{794DF4D2-E00B-40DA-AE03-E0B16F0E49A1}" destId="{53601F10-84EA-4F47-8F09-98B44F2A2FC5}" srcOrd="1" destOrd="0" presId="urn:microsoft.com/office/officeart/2005/8/layout/vProcess5"/>
    <dgm:cxn modelId="{DC1633FE-FDC8-F442-B9DF-04DDC3C1CE28}" type="presOf" srcId="{E8D700DB-6867-43FD-81DE-BEFC7B0D0C56}" destId="{FD9B0089-972C-E54D-919F-21BE153A5A38}" srcOrd="1" destOrd="0" presId="urn:microsoft.com/office/officeart/2005/8/layout/vProcess5"/>
    <dgm:cxn modelId="{72BC20B2-2A71-BA40-A3E3-4A6CB4BE86D0}" type="presParOf" srcId="{5F7899BE-550C-2A46-8FE9-85E9111D2449}" destId="{CBBF01E4-5378-EA41-964E-445741F74FE4}" srcOrd="0" destOrd="0" presId="urn:microsoft.com/office/officeart/2005/8/layout/vProcess5"/>
    <dgm:cxn modelId="{42BE9581-6A17-7B43-A6A8-AF94DED53933}" type="presParOf" srcId="{5F7899BE-550C-2A46-8FE9-85E9111D2449}" destId="{9137EBE3-F1AD-2E40-80B4-92D0C82148DD}" srcOrd="1" destOrd="0" presId="urn:microsoft.com/office/officeart/2005/8/layout/vProcess5"/>
    <dgm:cxn modelId="{3552ADF2-B876-4D43-90A6-EC73E1BA3149}" type="presParOf" srcId="{5F7899BE-550C-2A46-8FE9-85E9111D2449}" destId="{492B91F7-FF2F-B449-9612-5F11F05E6043}" srcOrd="2" destOrd="0" presId="urn:microsoft.com/office/officeart/2005/8/layout/vProcess5"/>
    <dgm:cxn modelId="{33A94E8C-CFB6-8C41-B58F-9063ACECB590}" type="presParOf" srcId="{5F7899BE-550C-2A46-8FE9-85E9111D2449}" destId="{4668B0AD-8D51-0D49-B2BC-04F2C743E7A3}" srcOrd="3" destOrd="0" presId="urn:microsoft.com/office/officeart/2005/8/layout/vProcess5"/>
    <dgm:cxn modelId="{BB133ECD-2243-DC49-8FBE-6F48C1880A69}" type="presParOf" srcId="{5F7899BE-550C-2A46-8FE9-85E9111D2449}" destId="{3CAB9A9F-615B-E14B-B2DA-BB2191F9FDA4}" srcOrd="4" destOrd="0" presId="urn:microsoft.com/office/officeart/2005/8/layout/vProcess5"/>
    <dgm:cxn modelId="{049F099C-4B8A-7548-A0FD-132CA6A39BC5}" type="presParOf" srcId="{5F7899BE-550C-2A46-8FE9-85E9111D2449}" destId="{38D9F632-41C2-5E4D-9050-4457D5F4AE46}" srcOrd="5" destOrd="0" presId="urn:microsoft.com/office/officeart/2005/8/layout/vProcess5"/>
    <dgm:cxn modelId="{4083CE87-6702-9341-96C5-600DB68F7008}" type="presParOf" srcId="{5F7899BE-550C-2A46-8FE9-85E9111D2449}" destId="{53601F10-84EA-4F47-8F09-98B44F2A2FC5}" srcOrd="6" destOrd="0" presId="urn:microsoft.com/office/officeart/2005/8/layout/vProcess5"/>
    <dgm:cxn modelId="{38AFA105-BA7F-184A-80DA-DE6ED0E34550}" type="presParOf" srcId="{5F7899BE-550C-2A46-8FE9-85E9111D2449}" destId="{FD9B0089-972C-E54D-919F-21BE153A5A38}" srcOrd="7" destOrd="0" presId="urn:microsoft.com/office/officeart/2005/8/layout/vProcess5"/>
    <dgm:cxn modelId="{F7CD6B54-D172-B643-8D5D-9EE1CEC6827C}" type="presParOf" srcId="{5F7899BE-550C-2A46-8FE9-85E9111D2449}" destId="{554285AE-E479-3D43-AFE6-4DE0680756BC}"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2B5E6B6-E0AA-44D8-92D6-9CC62BFA5BC7}" type="doc">
      <dgm:prSet loTypeId="urn:microsoft.com/office/officeart/2005/8/layout/venn1" loCatId="list" qsTypeId="urn:microsoft.com/office/officeart/2005/8/quickstyle/simple1" qsCatId="simple" csTypeId="urn:microsoft.com/office/officeart/2005/8/colors/accent5_1" csCatId="accent5" phldr="1"/>
      <dgm:spPr/>
    </dgm:pt>
    <dgm:pt modelId="{E19069F9-19EC-42B3-9800-6B9D2747D1A9}">
      <dgm:prSet phldrT="[Texte]"/>
      <dgm:spPr/>
      <dgm:t>
        <a:bodyPr/>
        <a:lstStyle/>
        <a:p>
          <a:r>
            <a:rPr lang="fr-CA" dirty="0"/>
            <a:t>Membres</a:t>
          </a:r>
        </a:p>
      </dgm:t>
    </dgm:pt>
    <dgm:pt modelId="{A4BA915E-F34C-42B8-882A-653EE1C8DDE4}" type="parTrans" cxnId="{29DBE319-3D8F-4F57-9E7F-4BD4209E8FC4}">
      <dgm:prSet/>
      <dgm:spPr/>
      <dgm:t>
        <a:bodyPr/>
        <a:lstStyle/>
        <a:p>
          <a:endParaRPr lang="fr-CA"/>
        </a:p>
      </dgm:t>
    </dgm:pt>
    <dgm:pt modelId="{F9D0FE48-CC5E-4630-9057-D4D0AE32DA0E}" type="sibTrans" cxnId="{29DBE319-3D8F-4F57-9E7F-4BD4209E8FC4}">
      <dgm:prSet/>
      <dgm:spPr/>
      <dgm:t>
        <a:bodyPr/>
        <a:lstStyle/>
        <a:p>
          <a:endParaRPr lang="fr-CA"/>
        </a:p>
      </dgm:t>
    </dgm:pt>
    <dgm:pt modelId="{C26A33C5-B67A-438F-A196-EF1C491A45BF}">
      <dgm:prSet phldrT="[Texte]"/>
      <dgm:spPr/>
      <dgm:t>
        <a:bodyPr/>
        <a:lstStyle/>
        <a:p>
          <a:r>
            <a:rPr lang="fr-CA" dirty="0"/>
            <a:t>Visiteurs</a:t>
          </a:r>
        </a:p>
      </dgm:t>
    </dgm:pt>
    <dgm:pt modelId="{8363C63D-177C-4336-95CD-E370C7B4C7C7}" type="parTrans" cxnId="{27815B17-38FC-4D5E-A892-DFDE23213CCB}">
      <dgm:prSet/>
      <dgm:spPr/>
      <dgm:t>
        <a:bodyPr/>
        <a:lstStyle/>
        <a:p>
          <a:endParaRPr lang="fr-CA"/>
        </a:p>
      </dgm:t>
    </dgm:pt>
    <dgm:pt modelId="{997CC5CC-B88D-46F6-8CED-797B0CB0AA17}" type="sibTrans" cxnId="{27815B17-38FC-4D5E-A892-DFDE23213CCB}">
      <dgm:prSet/>
      <dgm:spPr/>
      <dgm:t>
        <a:bodyPr/>
        <a:lstStyle/>
        <a:p>
          <a:endParaRPr lang="fr-CA"/>
        </a:p>
      </dgm:t>
    </dgm:pt>
    <dgm:pt modelId="{1634A399-67E1-4D92-A236-12A0DDFAAADB}">
      <dgm:prSet phldrT="[Texte]"/>
      <dgm:spPr/>
      <dgm:t>
        <a:bodyPr/>
        <a:lstStyle/>
        <a:p>
          <a:r>
            <a:rPr lang="fr-CA" dirty="0"/>
            <a:t>Propriétaires</a:t>
          </a:r>
        </a:p>
      </dgm:t>
    </dgm:pt>
    <dgm:pt modelId="{DE5A43F4-61C4-4540-B182-DE15EC7C4E40}" type="parTrans" cxnId="{021873A5-321E-42DC-83C6-303C2AF0C477}">
      <dgm:prSet/>
      <dgm:spPr/>
      <dgm:t>
        <a:bodyPr/>
        <a:lstStyle/>
        <a:p>
          <a:endParaRPr lang="fr-CA"/>
        </a:p>
      </dgm:t>
    </dgm:pt>
    <dgm:pt modelId="{6DE0CB39-CC16-42B6-97D3-5E9BF3175525}" type="sibTrans" cxnId="{021873A5-321E-42DC-83C6-303C2AF0C477}">
      <dgm:prSet/>
      <dgm:spPr/>
      <dgm:t>
        <a:bodyPr/>
        <a:lstStyle/>
        <a:p>
          <a:endParaRPr lang="fr-CA"/>
        </a:p>
      </dgm:t>
    </dgm:pt>
    <dgm:pt modelId="{CA18E8CD-5C67-4CBF-A1BB-3229D5701CD1}">
      <dgm:prSet/>
      <dgm:spPr/>
      <dgm:t>
        <a:bodyPr/>
        <a:lstStyle/>
        <a:p>
          <a:r>
            <a:rPr lang="fr-CA" dirty="0"/>
            <a:t>Accès total</a:t>
          </a:r>
        </a:p>
      </dgm:t>
    </dgm:pt>
    <dgm:pt modelId="{9E934180-AB01-4290-A3EC-620CF8185235}" type="parTrans" cxnId="{56517499-2BB6-43B3-A2AE-256A8AF2666C}">
      <dgm:prSet/>
      <dgm:spPr/>
      <dgm:t>
        <a:bodyPr/>
        <a:lstStyle/>
        <a:p>
          <a:endParaRPr lang="fr-CA"/>
        </a:p>
      </dgm:t>
    </dgm:pt>
    <dgm:pt modelId="{1FB72327-CC46-4B02-A0DD-D2B0003CFBB3}" type="sibTrans" cxnId="{56517499-2BB6-43B3-A2AE-256A8AF2666C}">
      <dgm:prSet/>
      <dgm:spPr/>
      <dgm:t>
        <a:bodyPr/>
        <a:lstStyle/>
        <a:p>
          <a:endParaRPr lang="fr-CA"/>
        </a:p>
      </dgm:t>
    </dgm:pt>
    <dgm:pt modelId="{3B3923DF-19D3-43D0-AC9A-040C6C7DFFB8}">
      <dgm:prSet/>
      <dgm:spPr/>
      <dgm:t>
        <a:bodyPr/>
        <a:lstStyle/>
        <a:p>
          <a:r>
            <a:rPr lang="fr-CA" dirty="0"/>
            <a:t>Collaboration</a:t>
          </a:r>
        </a:p>
      </dgm:t>
    </dgm:pt>
    <dgm:pt modelId="{03CCD6E9-127D-4D3E-873B-AB85A871638D}" type="parTrans" cxnId="{3B7FF719-05D0-4051-BABF-8D095C53B497}">
      <dgm:prSet/>
      <dgm:spPr/>
      <dgm:t>
        <a:bodyPr/>
        <a:lstStyle/>
        <a:p>
          <a:endParaRPr lang="fr-CA"/>
        </a:p>
      </dgm:t>
    </dgm:pt>
    <dgm:pt modelId="{5D4C5DAE-A04A-4F99-A23E-F23AF229BD3F}" type="sibTrans" cxnId="{3B7FF719-05D0-4051-BABF-8D095C53B497}">
      <dgm:prSet/>
      <dgm:spPr/>
      <dgm:t>
        <a:bodyPr/>
        <a:lstStyle/>
        <a:p>
          <a:endParaRPr lang="fr-CA"/>
        </a:p>
      </dgm:t>
    </dgm:pt>
    <dgm:pt modelId="{8A4F5F16-1520-4C5A-91F7-8551526CAD02}">
      <dgm:prSet/>
      <dgm:spPr/>
      <dgm:t>
        <a:bodyPr/>
        <a:lstStyle/>
        <a:p>
          <a:r>
            <a:rPr lang="fr-CA" dirty="0"/>
            <a:t>Lecture seule </a:t>
          </a:r>
        </a:p>
      </dgm:t>
    </dgm:pt>
    <dgm:pt modelId="{09706F69-D2C3-46ED-A638-F6935F1494BB}" type="parTrans" cxnId="{8F438164-DA1B-4DBE-913B-B590F5A90862}">
      <dgm:prSet/>
      <dgm:spPr/>
      <dgm:t>
        <a:bodyPr/>
        <a:lstStyle/>
        <a:p>
          <a:endParaRPr lang="fr-CA"/>
        </a:p>
      </dgm:t>
    </dgm:pt>
    <dgm:pt modelId="{E2AC51B7-F6DA-4E39-BAD7-734AD7703213}" type="sibTrans" cxnId="{8F438164-DA1B-4DBE-913B-B590F5A90862}">
      <dgm:prSet/>
      <dgm:spPr/>
      <dgm:t>
        <a:bodyPr/>
        <a:lstStyle/>
        <a:p>
          <a:endParaRPr lang="fr-CA"/>
        </a:p>
      </dgm:t>
    </dgm:pt>
    <dgm:pt modelId="{7B36741C-91D2-AE41-B673-82E3C059A715}" type="pres">
      <dgm:prSet presAssocID="{E2B5E6B6-E0AA-44D8-92D6-9CC62BFA5BC7}" presName="compositeShape" presStyleCnt="0">
        <dgm:presLayoutVars>
          <dgm:chMax val="7"/>
          <dgm:dir/>
          <dgm:resizeHandles val="exact"/>
        </dgm:presLayoutVars>
      </dgm:prSet>
      <dgm:spPr/>
    </dgm:pt>
    <dgm:pt modelId="{865A387B-E6F0-F14E-BA41-3D271D39E0D6}" type="pres">
      <dgm:prSet presAssocID="{E19069F9-19EC-42B3-9800-6B9D2747D1A9}" presName="circ1" presStyleLbl="vennNode1" presStyleIdx="0" presStyleCnt="3"/>
      <dgm:spPr/>
    </dgm:pt>
    <dgm:pt modelId="{447437AB-1A5E-C747-9D05-7B212F6E1CDA}" type="pres">
      <dgm:prSet presAssocID="{E19069F9-19EC-42B3-9800-6B9D2747D1A9}" presName="circ1Tx" presStyleLbl="revTx" presStyleIdx="0" presStyleCnt="0">
        <dgm:presLayoutVars>
          <dgm:chMax val="0"/>
          <dgm:chPref val="0"/>
          <dgm:bulletEnabled val="1"/>
        </dgm:presLayoutVars>
      </dgm:prSet>
      <dgm:spPr/>
    </dgm:pt>
    <dgm:pt modelId="{A0486805-CDFF-0245-BC07-92192097FD3A}" type="pres">
      <dgm:prSet presAssocID="{C26A33C5-B67A-438F-A196-EF1C491A45BF}" presName="circ2" presStyleLbl="vennNode1" presStyleIdx="1" presStyleCnt="3"/>
      <dgm:spPr/>
    </dgm:pt>
    <dgm:pt modelId="{517670EA-01D8-2548-85D9-DB9C89725412}" type="pres">
      <dgm:prSet presAssocID="{C26A33C5-B67A-438F-A196-EF1C491A45BF}" presName="circ2Tx" presStyleLbl="revTx" presStyleIdx="0" presStyleCnt="0">
        <dgm:presLayoutVars>
          <dgm:chMax val="0"/>
          <dgm:chPref val="0"/>
          <dgm:bulletEnabled val="1"/>
        </dgm:presLayoutVars>
      </dgm:prSet>
      <dgm:spPr/>
    </dgm:pt>
    <dgm:pt modelId="{275E3E9A-A1EF-5C49-A0CF-DE0521999F4A}" type="pres">
      <dgm:prSet presAssocID="{1634A399-67E1-4D92-A236-12A0DDFAAADB}" presName="circ3" presStyleLbl="vennNode1" presStyleIdx="2" presStyleCnt="3"/>
      <dgm:spPr/>
    </dgm:pt>
    <dgm:pt modelId="{461C2545-56CA-504C-A110-D3059C15E7A1}" type="pres">
      <dgm:prSet presAssocID="{1634A399-67E1-4D92-A236-12A0DDFAAADB}" presName="circ3Tx" presStyleLbl="revTx" presStyleIdx="0" presStyleCnt="0">
        <dgm:presLayoutVars>
          <dgm:chMax val="0"/>
          <dgm:chPref val="0"/>
          <dgm:bulletEnabled val="1"/>
        </dgm:presLayoutVars>
      </dgm:prSet>
      <dgm:spPr/>
    </dgm:pt>
  </dgm:ptLst>
  <dgm:cxnLst>
    <dgm:cxn modelId="{A39B3A14-1C0E-5449-9524-744473A927BF}" type="presOf" srcId="{C26A33C5-B67A-438F-A196-EF1C491A45BF}" destId="{517670EA-01D8-2548-85D9-DB9C89725412}" srcOrd="1" destOrd="0" presId="urn:microsoft.com/office/officeart/2005/8/layout/venn1"/>
    <dgm:cxn modelId="{27815B17-38FC-4D5E-A892-DFDE23213CCB}" srcId="{E2B5E6B6-E0AA-44D8-92D6-9CC62BFA5BC7}" destId="{C26A33C5-B67A-438F-A196-EF1C491A45BF}" srcOrd="1" destOrd="0" parTransId="{8363C63D-177C-4336-95CD-E370C7B4C7C7}" sibTransId="{997CC5CC-B88D-46F6-8CED-797B0CB0AA17}"/>
    <dgm:cxn modelId="{29DBE319-3D8F-4F57-9E7F-4BD4209E8FC4}" srcId="{E2B5E6B6-E0AA-44D8-92D6-9CC62BFA5BC7}" destId="{E19069F9-19EC-42B3-9800-6B9D2747D1A9}" srcOrd="0" destOrd="0" parTransId="{A4BA915E-F34C-42B8-882A-653EE1C8DDE4}" sibTransId="{F9D0FE48-CC5E-4630-9057-D4D0AE32DA0E}"/>
    <dgm:cxn modelId="{3B7FF719-05D0-4051-BABF-8D095C53B497}" srcId="{E19069F9-19EC-42B3-9800-6B9D2747D1A9}" destId="{3B3923DF-19D3-43D0-AC9A-040C6C7DFFB8}" srcOrd="0" destOrd="0" parTransId="{03CCD6E9-127D-4D3E-873B-AB85A871638D}" sibTransId="{5D4C5DAE-A04A-4F99-A23E-F23AF229BD3F}"/>
    <dgm:cxn modelId="{15592721-1BA8-AB47-AEC2-65003C67A4CD}" type="presOf" srcId="{8A4F5F16-1520-4C5A-91F7-8551526CAD02}" destId="{A0486805-CDFF-0245-BC07-92192097FD3A}" srcOrd="0" destOrd="1" presId="urn:microsoft.com/office/officeart/2005/8/layout/venn1"/>
    <dgm:cxn modelId="{8BB1062B-79A0-5944-90EF-E921C479FE47}" type="presOf" srcId="{E19069F9-19EC-42B3-9800-6B9D2747D1A9}" destId="{447437AB-1A5E-C747-9D05-7B212F6E1CDA}" srcOrd="1" destOrd="0" presId="urn:microsoft.com/office/officeart/2005/8/layout/venn1"/>
    <dgm:cxn modelId="{E175353B-C20F-1B48-A6CD-0FFDA8CDD92F}" type="presOf" srcId="{CA18E8CD-5C67-4CBF-A1BB-3229D5701CD1}" destId="{461C2545-56CA-504C-A110-D3059C15E7A1}" srcOrd="1" destOrd="1" presId="urn:microsoft.com/office/officeart/2005/8/layout/venn1"/>
    <dgm:cxn modelId="{81BEC261-EE00-464D-A803-1C27FDFAE0E3}" type="presOf" srcId="{E2B5E6B6-E0AA-44D8-92D6-9CC62BFA5BC7}" destId="{7B36741C-91D2-AE41-B673-82E3C059A715}" srcOrd="0" destOrd="0" presId="urn:microsoft.com/office/officeart/2005/8/layout/venn1"/>
    <dgm:cxn modelId="{892B9243-8609-0440-B7CC-BCE85E7E5C57}" type="presOf" srcId="{C26A33C5-B67A-438F-A196-EF1C491A45BF}" destId="{A0486805-CDFF-0245-BC07-92192097FD3A}" srcOrd="0" destOrd="0" presId="urn:microsoft.com/office/officeart/2005/8/layout/venn1"/>
    <dgm:cxn modelId="{8F438164-DA1B-4DBE-913B-B590F5A90862}" srcId="{C26A33C5-B67A-438F-A196-EF1C491A45BF}" destId="{8A4F5F16-1520-4C5A-91F7-8551526CAD02}" srcOrd="0" destOrd="0" parTransId="{09706F69-D2C3-46ED-A638-F6935F1494BB}" sibTransId="{E2AC51B7-F6DA-4E39-BAD7-734AD7703213}"/>
    <dgm:cxn modelId="{0083A370-96EF-C84E-ACE7-EA4352AE637A}" type="presOf" srcId="{1634A399-67E1-4D92-A236-12A0DDFAAADB}" destId="{275E3E9A-A1EF-5C49-A0CF-DE0521999F4A}" srcOrd="0" destOrd="0" presId="urn:microsoft.com/office/officeart/2005/8/layout/venn1"/>
    <dgm:cxn modelId="{4AC24178-E3FB-0D46-BF14-BAB9A525F255}" type="presOf" srcId="{8A4F5F16-1520-4C5A-91F7-8551526CAD02}" destId="{517670EA-01D8-2548-85D9-DB9C89725412}" srcOrd="1" destOrd="1" presId="urn:microsoft.com/office/officeart/2005/8/layout/venn1"/>
    <dgm:cxn modelId="{BD5D6B80-E2DA-2549-B8E6-C23568A370BE}" type="presOf" srcId="{E19069F9-19EC-42B3-9800-6B9D2747D1A9}" destId="{865A387B-E6F0-F14E-BA41-3D271D39E0D6}" srcOrd="0" destOrd="0" presId="urn:microsoft.com/office/officeart/2005/8/layout/venn1"/>
    <dgm:cxn modelId="{1C45E489-70E1-394C-8C15-3A12CEFF7E56}" type="presOf" srcId="{3B3923DF-19D3-43D0-AC9A-040C6C7DFFB8}" destId="{447437AB-1A5E-C747-9D05-7B212F6E1CDA}" srcOrd="1" destOrd="1" presId="urn:microsoft.com/office/officeart/2005/8/layout/venn1"/>
    <dgm:cxn modelId="{56517499-2BB6-43B3-A2AE-256A8AF2666C}" srcId="{1634A399-67E1-4D92-A236-12A0DDFAAADB}" destId="{CA18E8CD-5C67-4CBF-A1BB-3229D5701CD1}" srcOrd="0" destOrd="0" parTransId="{9E934180-AB01-4290-A3EC-620CF8185235}" sibTransId="{1FB72327-CC46-4B02-A0DD-D2B0003CFBB3}"/>
    <dgm:cxn modelId="{021873A5-321E-42DC-83C6-303C2AF0C477}" srcId="{E2B5E6B6-E0AA-44D8-92D6-9CC62BFA5BC7}" destId="{1634A399-67E1-4D92-A236-12A0DDFAAADB}" srcOrd="2" destOrd="0" parTransId="{DE5A43F4-61C4-4540-B182-DE15EC7C4E40}" sibTransId="{6DE0CB39-CC16-42B6-97D3-5E9BF3175525}"/>
    <dgm:cxn modelId="{B62729D2-B742-564E-B91C-DFB34A80CA54}" type="presOf" srcId="{CA18E8CD-5C67-4CBF-A1BB-3229D5701CD1}" destId="{275E3E9A-A1EF-5C49-A0CF-DE0521999F4A}" srcOrd="0" destOrd="1" presId="urn:microsoft.com/office/officeart/2005/8/layout/venn1"/>
    <dgm:cxn modelId="{CE4E0BE4-2D87-5840-B9BE-F367AF612E36}" type="presOf" srcId="{1634A399-67E1-4D92-A236-12A0DDFAAADB}" destId="{461C2545-56CA-504C-A110-D3059C15E7A1}" srcOrd="1" destOrd="0" presId="urn:microsoft.com/office/officeart/2005/8/layout/venn1"/>
    <dgm:cxn modelId="{E4DBF2FA-FD6E-C240-9F87-3210D1E3495D}" type="presOf" srcId="{3B3923DF-19D3-43D0-AC9A-040C6C7DFFB8}" destId="{865A387B-E6F0-F14E-BA41-3D271D39E0D6}" srcOrd="0" destOrd="1" presId="urn:microsoft.com/office/officeart/2005/8/layout/venn1"/>
    <dgm:cxn modelId="{93242561-8785-364B-8279-373D24FADA90}" type="presParOf" srcId="{7B36741C-91D2-AE41-B673-82E3C059A715}" destId="{865A387B-E6F0-F14E-BA41-3D271D39E0D6}" srcOrd="0" destOrd="0" presId="urn:microsoft.com/office/officeart/2005/8/layout/venn1"/>
    <dgm:cxn modelId="{3B96F965-87A4-5A45-A903-92C36266FE34}" type="presParOf" srcId="{7B36741C-91D2-AE41-B673-82E3C059A715}" destId="{447437AB-1A5E-C747-9D05-7B212F6E1CDA}" srcOrd="1" destOrd="0" presId="urn:microsoft.com/office/officeart/2005/8/layout/venn1"/>
    <dgm:cxn modelId="{1C2460E1-DFC6-9940-938B-7B30F723B67D}" type="presParOf" srcId="{7B36741C-91D2-AE41-B673-82E3C059A715}" destId="{A0486805-CDFF-0245-BC07-92192097FD3A}" srcOrd="2" destOrd="0" presId="urn:microsoft.com/office/officeart/2005/8/layout/venn1"/>
    <dgm:cxn modelId="{99F44F66-A801-A046-BDB0-2D8C524274E8}" type="presParOf" srcId="{7B36741C-91D2-AE41-B673-82E3C059A715}" destId="{517670EA-01D8-2548-85D9-DB9C89725412}" srcOrd="3" destOrd="0" presId="urn:microsoft.com/office/officeart/2005/8/layout/venn1"/>
    <dgm:cxn modelId="{53144429-ED56-CD46-BB1E-41CD975ACE9E}" type="presParOf" srcId="{7B36741C-91D2-AE41-B673-82E3C059A715}" destId="{275E3E9A-A1EF-5C49-A0CF-DE0521999F4A}" srcOrd="4" destOrd="0" presId="urn:microsoft.com/office/officeart/2005/8/layout/venn1"/>
    <dgm:cxn modelId="{9CA91F97-01C9-D645-A15A-FAD1B6E7CE71}" type="presParOf" srcId="{7B36741C-91D2-AE41-B673-82E3C059A715}" destId="{461C2545-56CA-504C-A110-D3059C15E7A1}"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0F9B9E-E205-41B8-BFF7-2D2B186B4DC9}"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fr-CA"/>
        </a:p>
      </dgm:t>
    </dgm:pt>
    <dgm:pt modelId="{22BAF455-9B4C-4ADB-91B5-071A6E74E318}">
      <dgm:prSet phldrT="[Texte]"/>
      <dgm:spPr/>
      <dgm:t>
        <a:bodyPr/>
        <a:lstStyle/>
        <a:p>
          <a:r>
            <a:rPr lang="fr-CA" dirty="0"/>
            <a:t>Site parent</a:t>
          </a:r>
        </a:p>
      </dgm:t>
    </dgm:pt>
    <dgm:pt modelId="{7034959F-2FD1-402E-B308-6E7C65B49C0D}" type="parTrans" cxnId="{C8ECA0D6-64DA-469B-BA54-95DB6B5666CA}">
      <dgm:prSet/>
      <dgm:spPr/>
      <dgm:t>
        <a:bodyPr/>
        <a:lstStyle/>
        <a:p>
          <a:endParaRPr lang="fr-CA"/>
        </a:p>
      </dgm:t>
    </dgm:pt>
    <dgm:pt modelId="{4140953A-5BD1-462C-8C79-27353A26D207}" type="sibTrans" cxnId="{C8ECA0D6-64DA-469B-BA54-95DB6B5666CA}">
      <dgm:prSet/>
      <dgm:spPr/>
      <dgm:t>
        <a:bodyPr/>
        <a:lstStyle/>
        <a:p>
          <a:endParaRPr lang="fr-CA"/>
        </a:p>
      </dgm:t>
    </dgm:pt>
    <dgm:pt modelId="{63C27F2C-68D5-4CD3-A7D0-E44C4B0429F9}" type="asst">
      <dgm:prSet phldrT="[Texte]"/>
      <dgm:spPr/>
      <dgm:t>
        <a:bodyPr/>
        <a:lstStyle/>
        <a:p>
          <a:r>
            <a:rPr lang="fr-CA" dirty="0"/>
            <a:t>Sous-site</a:t>
          </a:r>
        </a:p>
      </dgm:t>
    </dgm:pt>
    <dgm:pt modelId="{758027CC-665E-419C-B3B3-D2E9354DED80}" type="parTrans" cxnId="{CE05E844-A633-421A-BDDB-22C0FFC604DF}">
      <dgm:prSet/>
      <dgm:spPr/>
      <dgm:t>
        <a:bodyPr/>
        <a:lstStyle/>
        <a:p>
          <a:endParaRPr lang="fr-CA"/>
        </a:p>
      </dgm:t>
    </dgm:pt>
    <dgm:pt modelId="{C1801070-BB6B-4BFA-9F72-2C1F0A9B6A9E}" type="sibTrans" cxnId="{CE05E844-A633-421A-BDDB-22C0FFC604DF}">
      <dgm:prSet/>
      <dgm:spPr/>
      <dgm:t>
        <a:bodyPr/>
        <a:lstStyle/>
        <a:p>
          <a:endParaRPr lang="fr-CA"/>
        </a:p>
      </dgm:t>
    </dgm:pt>
    <dgm:pt modelId="{8352726C-4AE1-4B4A-9070-334F24A34841}" type="asst">
      <dgm:prSet/>
      <dgm:spPr/>
      <dgm:t>
        <a:bodyPr/>
        <a:lstStyle/>
        <a:p>
          <a:r>
            <a:rPr lang="fr-CA" dirty="0"/>
            <a:t>Sous-site</a:t>
          </a:r>
        </a:p>
      </dgm:t>
    </dgm:pt>
    <dgm:pt modelId="{15C7B432-3239-41DF-8AC2-C8C285367CC2}" type="parTrans" cxnId="{B28D6288-85B2-4668-8C4A-1485A4869090}">
      <dgm:prSet/>
      <dgm:spPr/>
      <dgm:t>
        <a:bodyPr/>
        <a:lstStyle/>
        <a:p>
          <a:endParaRPr lang="fr-CA"/>
        </a:p>
      </dgm:t>
    </dgm:pt>
    <dgm:pt modelId="{7394EF08-5284-4CE4-AE0A-7E9DD318A8F7}" type="sibTrans" cxnId="{B28D6288-85B2-4668-8C4A-1485A4869090}">
      <dgm:prSet/>
      <dgm:spPr/>
      <dgm:t>
        <a:bodyPr/>
        <a:lstStyle/>
        <a:p>
          <a:endParaRPr lang="fr-CA"/>
        </a:p>
      </dgm:t>
    </dgm:pt>
    <dgm:pt modelId="{0300D53C-EDCA-4EF8-B335-C2DC2F38F141}">
      <dgm:prSet/>
      <dgm:spPr/>
      <dgm:t>
        <a:bodyPr/>
        <a:lstStyle/>
        <a:p>
          <a:r>
            <a:rPr lang="fr-CA" dirty="0"/>
            <a:t>Bibliothèque</a:t>
          </a:r>
        </a:p>
      </dgm:t>
    </dgm:pt>
    <dgm:pt modelId="{CC174B00-3DD3-4C2B-BC77-16B8837493CC}" type="parTrans" cxnId="{E27DC0A7-2F64-4C1B-B698-1E97CD8882E3}">
      <dgm:prSet/>
      <dgm:spPr/>
      <dgm:t>
        <a:bodyPr/>
        <a:lstStyle/>
        <a:p>
          <a:endParaRPr lang="fr-CA"/>
        </a:p>
      </dgm:t>
    </dgm:pt>
    <dgm:pt modelId="{7EEF05E0-1203-49BB-97F5-3EEDCE53E4DF}" type="sibTrans" cxnId="{E27DC0A7-2F64-4C1B-B698-1E97CD8882E3}">
      <dgm:prSet/>
      <dgm:spPr/>
      <dgm:t>
        <a:bodyPr/>
        <a:lstStyle/>
        <a:p>
          <a:endParaRPr lang="fr-CA"/>
        </a:p>
      </dgm:t>
    </dgm:pt>
    <dgm:pt modelId="{1986C0E4-CF43-4780-98E6-4DF40E89355F}">
      <dgm:prSet/>
      <dgm:spPr/>
      <dgm:t>
        <a:bodyPr/>
        <a:lstStyle/>
        <a:p>
          <a:r>
            <a:rPr lang="fr-CA" dirty="0"/>
            <a:t>Dossier</a:t>
          </a:r>
        </a:p>
      </dgm:t>
    </dgm:pt>
    <dgm:pt modelId="{61BF7266-1D69-4416-8157-2A52EE5E0D91}" type="parTrans" cxnId="{1200D41A-58F3-4F73-88FE-61259EE77DEC}">
      <dgm:prSet/>
      <dgm:spPr/>
      <dgm:t>
        <a:bodyPr/>
        <a:lstStyle/>
        <a:p>
          <a:endParaRPr lang="fr-CA"/>
        </a:p>
      </dgm:t>
    </dgm:pt>
    <dgm:pt modelId="{8CA42A74-BEC8-483C-9579-2B08228B3C39}" type="sibTrans" cxnId="{1200D41A-58F3-4F73-88FE-61259EE77DEC}">
      <dgm:prSet/>
      <dgm:spPr/>
      <dgm:t>
        <a:bodyPr/>
        <a:lstStyle/>
        <a:p>
          <a:endParaRPr lang="fr-CA"/>
        </a:p>
      </dgm:t>
    </dgm:pt>
    <dgm:pt modelId="{30ECE9CF-BF36-4C80-BCFC-BBF55413982A}">
      <dgm:prSet/>
      <dgm:spPr/>
      <dgm:t>
        <a:bodyPr/>
        <a:lstStyle/>
        <a:p>
          <a:r>
            <a:rPr lang="fr-CA" dirty="0"/>
            <a:t>Élément</a:t>
          </a:r>
        </a:p>
      </dgm:t>
    </dgm:pt>
    <dgm:pt modelId="{CFC1B1D8-5330-4337-A02D-F9769C38A42A}" type="parTrans" cxnId="{4CE88219-4B42-43CF-94C6-21AE95177659}">
      <dgm:prSet/>
      <dgm:spPr/>
      <dgm:t>
        <a:bodyPr/>
        <a:lstStyle/>
        <a:p>
          <a:endParaRPr lang="fr-CA"/>
        </a:p>
      </dgm:t>
    </dgm:pt>
    <dgm:pt modelId="{31D593AC-9B06-44C5-A579-116F3283A247}" type="sibTrans" cxnId="{4CE88219-4B42-43CF-94C6-21AE95177659}">
      <dgm:prSet/>
      <dgm:spPr/>
      <dgm:t>
        <a:bodyPr/>
        <a:lstStyle/>
        <a:p>
          <a:endParaRPr lang="fr-CA"/>
        </a:p>
      </dgm:t>
    </dgm:pt>
    <dgm:pt modelId="{95CD842E-BB02-41E4-B2E7-F1EFC843DEF2}">
      <dgm:prSet/>
      <dgm:spPr/>
      <dgm:t>
        <a:bodyPr/>
        <a:lstStyle/>
        <a:p>
          <a:r>
            <a:rPr lang="fr-CA" dirty="0"/>
            <a:t>Sous-dossier</a:t>
          </a:r>
        </a:p>
      </dgm:t>
    </dgm:pt>
    <dgm:pt modelId="{6EC15C92-211C-42D0-8274-8B17BE95990C}" type="parTrans" cxnId="{8516FB8E-1117-43D6-9DB1-31DC6F84B745}">
      <dgm:prSet/>
      <dgm:spPr/>
      <dgm:t>
        <a:bodyPr/>
        <a:lstStyle/>
        <a:p>
          <a:endParaRPr lang="fr-CA"/>
        </a:p>
      </dgm:t>
    </dgm:pt>
    <dgm:pt modelId="{21151F57-B5F6-4E4F-AB7F-8CD7320798A9}" type="sibTrans" cxnId="{8516FB8E-1117-43D6-9DB1-31DC6F84B745}">
      <dgm:prSet/>
      <dgm:spPr/>
      <dgm:t>
        <a:bodyPr/>
        <a:lstStyle/>
        <a:p>
          <a:endParaRPr lang="fr-CA"/>
        </a:p>
      </dgm:t>
    </dgm:pt>
    <dgm:pt modelId="{E5D04A85-8556-4EFF-85F9-1FEA0D83F15B}">
      <dgm:prSet/>
      <dgm:spPr/>
      <dgm:t>
        <a:bodyPr/>
        <a:lstStyle/>
        <a:p>
          <a:r>
            <a:rPr lang="fr-CA" dirty="0"/>
            <a:t>Élément</a:t>
          </a:r>
        </a:p>
      </dgm:t>
    </dgm:pt>
    <dgm:pt modelId="{5E2EF825-E4BF-4F5B-BA9E-1C61F29EC2F3}" type="parTrans" cxnId="{265CA6E1-F9FD-45BA-90BC-92EE09EFE436}">
      <dgm:prSet/>
      <dgm:spPr/>
      <dgm:t>
        <a:bodyPr/>
        <a:lstStyle/>
        <a:p>
          <a:endParaRPr lang="fr-CA"/>
        </a:p>
      </dgm:t>
    </dgm:pt>
    <dgm:pt modelId="{CAC08D3D-C703-453E-8000-3895C997C95B}" type="sibTrans" cxnId="{265CA6E1-F9FD-45BA-90BC-92EE09EFE436}">
      <dgm:prSet/>
      <dgm:spPr/>
      <dgm:t>
        <a:bodyPr/>
        <a:lstStyle/>
        <a:p>
          <a:endParaRPr lang="fr-CA"/>
        </a:p>
      </dgm:t>
    </dgm:pt>
    <dgm:pt modelId="{2AE15D07-736C-4568-A5DD-12FB18DCED03}">
      <dgm:prSet/>
      <dgm:spPr/>
      <dgm:t>
        <a:bodyPr/>
        <a:lstStyle/>
        <a:p>
          <a:r>
            <a:rPr lang="fr-CA" dirty="0"/>
            <a:t>Élément</a:t>
          </a:r>
        </a:p>
      </dgm:t>
    </dgm:pt>
    <dgm:pt modelId="{EC8F6126-F977-40DF-B6D4-4B728E8E1A43}" type="parTrans" cxnId="{3C0E5C73-1F62-444C-9F47-2C444F91E909}">
      <dgm:prSet/>
      <dgm:spPr/>
      <dgm:t>
        <a:bodyPr/>
        <a:lstStyle/>
        <a:p>
          <a:endParaRPr lang="fr-CA"/>
        </a:p>
      </dgm:t>
    </dgm:pt>
    <dgm:pt modelId="{FC58C951-7BF1-4596-A851-BCD2A6A38ECA}" type="sibTrans" cxnId="{3C0E5C73-1F62-444C-9F47-2C444F91E909}">
      <dgm:prSet/>
      <dgm:spPr/>
      <dgm:t>
        <a:bodyPr/>
        <a:lstStyle/>
        <a:p>
          <a:endParaRPr lang="fr-CA"/>
        </a:p>
      </dgm:t>
    </dgm:pt>
    <dgm:pt modelId="{3555D303-4F23-42B3-A572-FB655A0E9BFC}">
      <dgm:prSet/>
      <dgm:spPr/>
      <dgm:t>
        <a:bodyPr/>
        <a:lstStyle/>
        <a:p>
          <a:r>
            <a:rPr lang="fr-CA" dirty="0"/>
            <a:t>Liste</a:t>
          </a:r>
        </a:p>
      </dgm:t>
    </dgm:pt>
    <dgm:pt modelId="{E8D84AE1-7989-4858-87AE-70FAB34A9E60}" type="parTrans" cxnId="{42A99C26-A8B5-4FED-BB50-4F3B1568BA37}">
      <dgm:prSet/>
      <dgm:spPr/>
      <dgm:t>
        <a:bodyPr/>
        <a:lstStyle/>
        <a:p>
          <a:endParaRPr lang="fr-CA"/>
        </a:p>
      </dgm:t>
    </dgm:pt>
    <dgm:pt modelId="{65FAE6C9-428D-49EF-9465-5D488C44F248}" type="sibTrans" cxnId="{42A99C26-A8B5-4FED-BB50-4F3B1568BA37}">
      <dgm:prSet/>
      <dgm:spPr/>
      <dgm:t>
        <a:bodyPr/>
        <a:lstStyle/>
        <a:p>
          <a:endParaRPr lang="fr-CA"/>
        </a:p>
      </dgm:t>
    </dgm:pt>
    <dgm:pt modelId="{E998241C-6F07-49E4-B090-1FA83CDBCFDF}" type="pres">
      <dgm:prSet presAssocID="{960F9B9E-E205-41B8-BFF7-2D2B186B4DC9}" presName="hierChild1" presStyleCnt="0">
        <dgm:presLayoutVars>
          <dgm:chPref val="1"/>
          <dgm:dir/>
          <dgm:animOne val="branch"/>
          <dgm:animLvl val="lvl"/>
          <dgm:resizeHandles/>
        </dgm:presLayoutVars>
      </dgm:prSet>
      <dgm:spPr/>
    </dgm:pt>
    <dgm:pt modelId="{FF52BA05-2C30-4606-9F39-8B6803450261}" type="pres">
      <dgm:prSet presAssocID="{22BAF455-9B4C-4ADB-91B5-071A6E74E318}" presName="hierRoot1" presStyleCnt="0"/>
      <dgm:spPr/>
    </dgm:pt>
    <dgm:pt modelId="{723622C1-007C-4607-B084-F582F49265C0}" type="pres">
      <dgm:prSet presAssocID="{22BAF455-9B4C-4ADB-91B5-071A6E74E318}" presName="composite" presStyleCnt="0"/>
      <dgm:spPr/>
    </dgm:pt>
    <dgm:pt modelId="{B831BC80-013F-49BC-B0E8-850FB7F13544}" type="pres">
      <dgm:prSet presAssocID="{22BAF455-9B4C-4ADB-91B5-071A6E74E318}" presName="background" presStyleLbl="node0" presStyleIdx="0" presStyleCnt="1"/>
      <dgm:spPr/>
    </dgm:pt>
    <dgm:pt modelId="{BD5BD65E-CAD8-4B9F-8C82-6025939C9C55}" type="pres">
      <dgm:prSet presAssocID="{22BAF455-9B4C-4ADB-91B5-071A6E74E318}" presName="text" presStyleLbl="fgAcc0" presStyleIdx="0" presStyleCnt="1">
        <dgm:presLayoutVars>
          <dgm:chPref val="3"/>
        </dgm:presLayoutVars>
      </dgm:prSet>
      <dgm:spPr/>
    </dgm:pt>
    <dgm:pt modelId="{CFAA9299-28B0-4977-B2D8-AC4CC699147A}" type="pres">
      <dgm:prSet presAssocID="{22BAF455-9B4C-4ADB-91B5-071A6E74E318}" presName="hierChild2" presStyleCnt="0"/>
      <dgm:spPr/>
    </dgm:pt>
    <dgm:pt modelId="{725BAD6F-6419-466D-9DAA-4F6192459305}" type="pres">
      <dgm:prSet presAssocID="{758027CC-665E-419C-B3B3-D2E9354DED80}" presName="Name10" presStyleLbl="parChTrans1D2" presStyleIdx="0" presStyleCnt="2"/>
      <dgm:spPr/>
    </dgm:pt>
    <dgm:pt modelId="{CB02DD26-E6F8-4372-8042-9F4B0D1FECAF}" type="pres">
      <dgm:prSet presAssocID="{63C27F2C-68D5-4CD3-A7D0-E44C4B0429F9}" presName="hierRoot2" presStyleCnt="0"/>
      <dgm:spPr/>
    </dgm:pt>
    <dgm:pt modelId="{F778BC50-8039-4863-8DA0-E99729A5E84A}" type="pres">
      <dgm:prSet presAssocID="{63C27F2C-68D5-4CD3-A7D0-E44C4B0429F9}" presName="composite2" presStyleCnt="0"/>
      <dgm:spPr/>
    </dgm:pt>
    <dgm:pt modelId="{49F5CE3A-B7AB-4356-B5FB-A6F54037DB69}" type="pres">
      <dgm:prSet presAssocID="{63C27F2C-68D5-4CD3-A7D0-E44C4B0429F9}" presName="background2" presStyleLbl="asst1" presStyleIdx="0" presStyleCnt="2"/>
      <dgm:spPr/>
    </dgm:pt>
    <dgm:pt modelId="{01AFD094-5819-40E6-B22C-D4E0A849C994}" type="pres">
      <dgm:prSet presAssocID="{63C27F2C-68D5-4CD3-A7D0-E44C4B0429F9}" presName="text2" presStyleLbl="fgAcc2" presStyleIdx="0" presStyleCnt="2">
        <dgm:presLayoutVars>
          <dgm:chPref val="3"/>
        </dgm:presLayoutVars>
      </dgm:prSet>
      <dgm:spPr/>
    </dgm:pt>
    <dgm:pt modelId="{8133E2E7-DFF6-4143-B5AC-2B8FEC50B262}" type="pres">
      <dgm:prSet presAssocID="{63C27F2C-68D5-4CD3-A7D0-E44C4B0429F9}" presName="hierChild3" presStyleCnt="0"/>
      <dgm:spPr/>
    </dgm:pt>
    <dgm:pt modelId="{CBC0963B-20B8-46CF-BF02-33716DF0818E}" type="pres">
      <dgm:prSet presAssocID="{CC174B00-3DD3-4C2B-BC77-16B8837493CC}" presName="Name17" presStyleLbl="parChTrans1D3" presStyleIdx="0" presStyleCnt="2"/>
      <dgm:spPr/>
    </dgm:pt>
    <dgm:pt modelId="{336BCBFC-07F2-44C9-993E-EEABF9830F2B}" type="pres">
      <dgm:prSet presAssocID="{0300D53C-EDCA-4EF8-B335-C2DC2F38F141}" presName="hierRoot3" presStyleCnt="0"/>
      <dgm:spPr/>
    </dgm:pt>
    <dgm:pt modelId="{F9E524A0-EA1F-4B66-8370-6E76FE7A5D6D}" type="pres">
      <dgm:prSet presAssocID="{0300D53C-EDCA-4EF8-B335-C2DC2F38F141}" presName="composite3" presStyleCnt="0"/>
      <dgm:spPr/>
    </dgm:pt>
    <dgm:pt modelId="{AAB9959D-7131-41D5-93F6-E67767172D3C}" type="pres">
      <dgm:prSet presAssocID="{0300D53C-EDCA-4EF8-B335-C2DC2F38F141}" presName="background3" presStyleLbl="node3" presStyleIdx="0" presStyleCnt="2"/>
      <dgm:spPr/>
    </dgm:pt>
    <dgm:pt modelId="{81C4B065-020B-472B-B6B8-D2F605B39A68}" type="pres">
      <dgm:prSet presAssocID="{0300D53C-EDCA-4EF8-B335-C2DC2F38F141}" presName="text3" presStyleLbl="fgAcc3" presStyleIdx="0" presStyleCnt="2">
        <dgm:presLayoutVars>
          <dgm:chPref val="3"/>
        </dgm:presLayoutVars>
      </dgm:prSet>
      <dgm:spPr/>
    </dgm:pt>
    <dgm:pt modelId="{AE0A5C6C-34E4-4AC9-AC78-F5A391A26BE6}" type="pres">
      <dgm:prSet presAssocID="{0300D53C-EDCA-4EF8-B335-C2DC2F38F141}" presName="hierChild4" presStyleCnt="0"/>
      <dgm:spPr/>
    </dgm:pt>
    <dgm:pt modelId="{CE75A06C-4C4F-4BCD-BDF9-76741C251D78}" type="pres">
      <dgm:prSet presAssocID="{61BF7266-1D69-4416-8157-2A52EE5E0D91}" presName="Name23" presStyleLbl="parChTrans1D4" presStyleIdx="0" presStyleCnt="5"/>
      <dgm:spPr/>
    </dgm:pt>
    <dgm:pt modelId="{7C56EA8B-7E04-470D-B1E3-49E012B637CE}" type="pres">
      <dgm:prSet presAssocID="{1986C0E4-CF43-4780-98E6-4DF40E89355F}" presName="hierRoot4" presStyleCnt="0"/>
      <dgm:spPr/>
    </dgm:pt>
    <dgm:pt modelId="{2A98EAC9-6B3F-467E-8873-B2479224F2BC}" type="pres">
      <dgm:prSet presAssocID="{1986C0E4-CF43-4780-98E6-4DF40E89355F}" presName="composite4" presStyleCnt="0"/>
      <dgm:spPr/>
    </dgm:pt>
    <dgm:pt modelId="{5D107FF8-6284-4DFD-B574-E9A5DDBE182D}" type="pres">
      <dgm:prSet presAssocID="{1986C0E4-CF43-4780-98E6-4DF40E89355F}" presName="background4" presStyleLbl="node4" presStyleIdx="0" presStyleCnt="5"/>
      <dgm:spPr/>
    </dgm:pt>
    <dgm:pt modelId="{3B87B97B-A78C-453F-B62D-96AB6C919F5A}" type="pres">
      <dgm:prSet presAssocID="{1986C0E4-CF43-4780-98E6-4DF40E89355F}" presName="text4" presStyleLbl="fgAcc4" presStyleIdx="0" presStyleCnt="5">
        <dgm:presLayoutVars>
          <dgm:chPref val="3"/>
        </dgm:presLayoutVars>
      </dgm:prSet>
      <dgm:spPr/>
    </dgm:pt>
    <dgm:pt modelId="{CA3FF618-251D-4FCE-8A9E-B9F2D94B7F5E}" type="pres">
      <dgm:prSet presAssocID="{1986C0E4-CF43-4780-98E6-4DF40E89355F}" presName="hierChild5" presStyleCnt="0"/>
      <dgm:spPr/>
    </dgm:pt>
    <dgm:pt modelId="{ED0838AE-7695-45EB-9848-B2AFD32688FB}" type="pres">
      <dgm:prSet presAssocID="{6EC15C92-211C-42D0-8274-8B17BE95990C}" presName="Name23" presStyleLbl="parChTrans1D4" presStyleIdx="1" presStyleCnt="5"/>
      <dgm:spPr/>
    </dgm:pt>
    <dgm:pt modelId="{6349B2D8-1F4D-40D1-9C34-86306039AEE1}" type="pres">
      <dgm:prSet presAssocID="{95CD842E-BB02-41E4-B2E7-F1EFC843DEF2}" presName="hierRoot4" presStyleCnt="0"/>
      <dgm:spPr/>
    </dgm:pt>
    <dgm:pt modelId="{72B74597-F8BE-458F-B323-27DFE4321085}" type="pres">
      <dgm:prSet presAssocID="{95CD842E-BB02-41E4-B2E7-F1EFC843DEF2}" presName="composite4" presStyleCnt="0"/>
      <dgm:spPr/>
    </dgm:pt>
    <dgm:pt modelId="{45C2FDF0-4144-46A6-9057-C8096C6CB63C}" type="pres">
      <dgm:prSet presAssocID="{95CD842E-BB02-41E4-B2E7-F1EFC843DEF2}" presName="background4" presStyleLbl="node4" presStyleIdx="1" presStyleCnt="5"/>
      <dgm:spPr/>
    </dgm:pt>
    <dgm:pt modelId="{22289ACA-708A-4B09-8F19-44F6CE9287B1}" type="pres">
      <dgm:prSet presAssocID="{95CD842E-BB02-41E4-B2E7-F1EFC843DEF2}" presName="text4" presStyleLbl="fgAcc4" presStyleIdx="1" presStyleCnt="5">
        <dgm:presLayoutVars>
          <dgm:chPref val="3"/>
        </dgm:presLayoutVars>
      </dgm:prSet>
      <dgm:spPr/>
    </dgm:pt>
    <dgm:pt modelId="{61770EF5-6EF0-463A-9671-61D5628567AF}" type="pres">
      <dgm:prSet presAssocID="{95CD842E-BB02-41E4-B2E7-F1EFC843DEF2}" presName="hierChild5" presStyleCnt="0"/>
      <dgm:spPr/>
    </dgm:pt>
    <dgm:pt modelId="{555C10F2-5B7D-4197-AE48-8FF5C6F03E07}" type="pres">
      <dgm:prSet presAssocID="{EC8F6126-F977-40DF-B6D4-4B728E8E1A43}" presName="Name23" presStyleLbl="parChTrans1D4" presStyleIdx="2" presStyleCnt="5"/>
      <dgm:spPr/>
    </dgm:pt>
    <dgm:pt modelId="{3B12C0AB-C67F-43F9-8A49-2B8658A77FD8}" type="pres">
      <dgm:prSet presAssocID="{2AE15D07-736C-4568-A5DD-12FB18DCED03}" presName="hierRoot4" presStyleCnt="0"/>
      <dgm:spPr/>
    </dgm:pt>
    <dgm:pt modelId="{7511C3A8-8C19-4F11-B43D-7A40909FF11E}" type="pres">
      <dgm:prSet presAssocID="{2AE15D07-736C-4568-A5DD-12FB18DCED03}" presName="composite4" presStyleCnt="0"/>
      <dgm:spPr/>
    </dgm:pt>
    <dgm:pt modelId="{8EC1F858-FAF5-4A96-BFE6-B4A007F87272}" type="pres">
      <dgm:prSet presAssocID="{2AE15D07-736C-4568-A5DD-12FB18DCED03}" presName="background4" presStyleLbl="node4" presStyleIdx="2" presStyleCnt="5"/>
      <dgm:spPr/>
    </dgm:pt>
    <dgm:pt modelId="{32AB11B3-A819-470F-A774-C8172682525B}" type="pres">
      <dgm:prSet presAssocID="{2AE15D07-736C-4568-A5DD-12FB18DCED03}" presName="text4" presStyleLbl="fgAcc4" presStyleIdx="2" presStyleCnt="5">
        <dgm:presLayoutVars>
          <dgm:chPref val="3"/>
        </dgm:presLayoutVars>
      </dgm:prSet>
      <dgm:spPr/>
    </dgm:pt>
    <dgm:pt modelId="{00A2669A-7D3B-4A09-B4B1-1C7851CBCECE}" type="pres">
      <dgm:prSet presAssocID="{2AE15D07-736C-4568-A5DD-12FB18DCED03}" presName="hierChild5" presStyleCnt="0"/>
      <dgm:spPr/>
    </dgm:pt>
    <dgm:pt modelId="{9AB6EED8-4C24-4C87-9F2B-63D4A822B286}" type="pres">
      <dgm:prSet presAssocID="{5E2EF825-E4BF-4F5B-BA9E-1C61F29EC2F3}" presName="Name23" presStyleLbl="parChTrans1D4" presStyleIdx="3" presStyleCnt="5"/>
      <dgm:spPr/>
    </dgm:pt>
    <dgm:pt modelId="{76B1C401-18C4-445A-A7B4-304C752EFB05}" type="pres">
      <dgm:prSet presAssocID="{E5D04A85-8556-4EFF-85F9-1FEA0D83F15B}" presName="hierRoot4" presStyleCnt="0"/>
      <dgm:spPr/>
    </dgm:pt>
    <dgm:pt modelId="{BF7517B3-8E54-4F06-9295-7E4B15029165}" type="pres">
      <dgm:prSet presAssocID="{E5D04A85-8556-4EFF-85F9-1FEA0D83F15B}" presName="composite4" presStyleCnt="0"/>
      <dgm:spPr/>
    </dgm:pt>
    <dgm:pt modelId="{44D5C163-02E0-46CF-A805-A5AF384144C4}" type="pres">
      <dgm:prSet presAssocID="{E5D04A85-8556-4EFF-85F9-1FEA0D83F15B}" presName="background4" presStyleLbl="node4" presStyleIdx="3" presStyleCnt="5"/>
      <dgm:spPr/>
    </dgm:pt>
    <dgm:pt modelId="{DAFA86A5-5568-4CFD-9B6D-8B0A59AAD690}" type="pres">
      <dgm:prSet presAssocID="{E5D04A85-8556-4EFF-85F9-1FEA0D83F15B}" presName="text4" presStyleLbl="fgAcc4" presStyleIdx="3" presStyleCnt="5">
        <dgm:presLayoutVars>
          <dgm:chPref val="3"/>
        </dgm:presLayoutVars>
      </dgm:prSet>
      <dgm:spPr/>
    </dgm:pt>
    <dgm:pt modelId="{D60CF916-332C-4701-8CF1-3BE2835D322E}" type="pres">
      <dgm:prSet presAssocID="{E5D04A85-8556-4EFF-85F9-1FEA0D83F15B}" presName="hierChild5" presStyleCnt="0"/>
      <dgm:spPr/>
    </dgm:pt>
    <dgm:pt modelId="{2854EC51-105F-4360-8F81-F85B72C57B98}" type="pres">
      <dgm:prSet presAssocID="{CFC1B1D8-5330-4337-A02D-F9769C38A42A}" presName="Name23" presStyleLbl="parChTrans1D4" presStyleIdx="4" presStyleCnt="5"/>
      <dgm:spPr/>
    </dgm:pt>
    <dgm:pt modelId="{5C6497CC-316E-4FD7-A4A3-35A8B804250D}" type="pres">
      <dgm:prSet presAssocID="{30ECE9CF-BF36-4C80-BCFC-BBF55413982A}" presName="hierRoot4" presStyleCnt="0"/>
      <dgm:spPr/>
    </dgm:pt>
    <dgm:pt modelId="{FBF0857D-141B-4E0B-8411-D583F2215133}" type="pres">
      <dgm:prSet presAssocID="{30ECE9CF-BF36-4C80-BCFC-BBF55413982A}" presName="composite4" presStyleCnt="0"/>
      <dgm:spPr/>
    </dgm:pt>
    <dgm:pt modelId="{BC5D4E36-2D56-4140-B817-D9DDECC30F08}" type="pres">
      <dgm:prSet presAssocID="{30ECE9CF-BF36-4C80-BCFC-BBF55413982A}" presName="background4" presStyleLbl="node4" presStyleIdx="4" presStyleCnt="5"/>
      <dgm:spPr/>
    </dgm:pt>
    <dgm:pt modelId="{407C9C87-4B17-40F4-9286-9A1649480989}" type="pres">
      <dgm:prSet presAssocID="{30ECE9CF-BF36-4C80-BCFC-BBF55413982A}" presName="text4" presStyleLbl="fgAcc4" presStyleIdx="4" presStyleCnt="5">
        <dgm:presLayoutVars>
          <dgm:chPref val="3"/>
        </dgm:presLayoutVars>
      </dgm:prSet>
      <dgm:spPr/>
    </dgm:pt>
    <dgm:pt modelId="{78B4EC40-A51F-4129-B8B6-21FB301FAA65}" type="pres">
      <dgm:prSet presAssocID="{30ECE9CF-BF36-4C80-BCFC-BBF55413982A}" presName="hierChild5" presStyleCnt="0"/>
      <dgm:spPr/>
    </dgm:pt>
    <dgm:pt modelId="{851C52A0-EFBC-488B-979A-353A891D597C}" type="pres">
      <dgm:prSet presAssocID="{15C7B432-3239-41DF-8AC2-C8C285367CC2}" presName="Name10" presStyleLbl="parChTrans1D2" presStyleIdx="1" presStyleCnt="2"/>
      <dgm:spPr/>
    </dgm:pt>
    <dgm:pt modelId="{A25E3445-84C0-48F9-89AA-4F9B9E544687}" type="pres">
      <dgm:prSet presAssocID="{8352726C-4AE1-4B4A-9070-334F24A34841}" presName="hierRoot2" presStyleCnt="0"/>
      <dgm:spPr/>
    </dgm:pt>
    <dgm:pt modelId="{A6C4B853-DB4D-4AD4-8BA6-5D273BA4AB79}" type="pres">
      <dgm:prSet presAssocID="{8352726C-4AE1-4B4A-9070-334F24A34841}" presName="composite2" presStyleCnt="0"/>
      <dgm:spPr/>
    </dgm:pt>
    <dgm:pt modelId="{505A6FC7-CA54-4F33-A553-03F98F22A328}" type="pres">
      <dgm:prSet presAssocID="{8352726C-4AE1-4B4A-9070-334F24A34841}" presName="background2" presStyleLbl="asst1" presStyleIdx="1" presStyleCnt="2"/>
      <dgm:spPr/>
    </dgm:pt>
    <dgm:pt modelId="{E2FC8117-9AE7-4FAB-9618-FA91E2B35841}" type="pres">
      <dgm:prSet presAssocID="{8352726C-4AE1-4B4A-9070-334F24A34841}" presName="text2" presStyleLbl="fgAcc2" presStyleIdx="1" presStyleCnt="2">
        <dgm:presLayoutVars>
          <dgm:chPref val="3"/>
        </dgm:presLayoutVars>
      </dgm:prSet>
      <dgm:spPr/>
    </dgm:pt>
    <dgm:pt modelId="{64CFBFE4-5991-4831-8FCD-09F151847889}" type="pres">
      <dgm:prSet presAssocID="{8352726C-4AE1-4B4A-9070-334F24A34841}" presName="hierChild3" presStyleCnt="0"/>
      <dgm:spPr/>
    </dgm:pt>
    <dgm:pt modelId="{944A87B8-B2F9-4E27-A561-23490C993063}" type="pres">
      <dgm:prSet presAssocID="{E8D84AE1-7989-4858-87AE-70FAB34A9E60}" presName="Name17" presStyleLbl="parChTrans1D3" presStyleIdx="1" presStyleCnt="2"/>
      <dgm:spPr/>
    </dgm:pt>
    <dgm:pt modelId="{B715B001-A8A5-4077-BC89-3EA8FE4D116E}" type="pres">
      <dgm:prSet presAssocID="{3555D303-4F23-42B3-A572-FB655A0E9BFC}" presName="hierRoot3" presStyleCnt="0"/>
      <dgm:spPr/>
    </dgm:pt>
    <dgm:pt modelId="{EA16388D-2660-47F1-928E-1509CA971AB8}" type="pres">
      <dgm:prSet presAssocID="{3555D303-4F23-42B3-A572-FB655A0E9BFC}" presName="composite3" presStyleCnt="0"/>
      <dgm:spPr/>
    </dgm:pt>
    <dgm:pt modelId="{E9D1ED0D-82BE-4A54-AECD-1988BBE82393}" type="pres">
      <dgm:prSet presAssocID="{3555D303-4F23-42B3-A572-FB655A0E9BFC}" presName="background3" presStyleLbl="node3" presStyleIdx="1" presStyleCnt="2"/>
      <dgm:spPr/>
    </dgm:pt>
    <dgm:pt modelId="{3112A1B4-C753-46E7-B83B-CE839C0B2ACA}" type="pres">
      <dgm:prSet presAssocID="{3555D303-4F23-42B3-A572-FB655A0E9BFC}" presName="text3" presStyleLbl="fgAcc3" presStyleIdx="1" presStyleCnt="2">
        <dgm:presLayoutVars>
          <dgm:chPref val="3"/>
        </dgm:presLayoutVars>
      </dgm:prSet>
      <dgm:spPr/>
    </dgm:pt>
    <dgm:pt modelId="{C9802DE8-584A-4C6A-954D-5B10214C27B1}" type="pres">
      <dgm:prSet presAssocID="{3555D303-4F23-42B3-A572-FB655A0E9BFC}" presName="hierChild4" presStyleCnt="0"/>
      <dgm:spPr/>
    </dgm:pt>
  </dgm:ptLst>
  <dgm:cxnLst>
    <dgm:cxn modelId="{5C8C9E06-8088-40C7-BD6A-977D261B0F5F}" type="presOf" srcId="{EC8F6126-F977-40DF-B6D4-4B728E8E1A43}" destId="{555C10F2-5B7D-4197-AE48-8FF5C6F03E07}" srcOrd="0" destOrd="0" presId="urn:microsoft.com/office/officeart/2005/8/layout/hierarchy1"/>
    <dgm:cxn modelId="{5722DA0A-0469-483D-A4FC-8DF091C80090}" type="presOf" srcId="{63C27F2C-68D5-4CD3-A7D0-E44C4B0429F9}" destId="{01AFD094-5819-40E6-B22C-D4E0A849C994}" srcOrd="0" destOrd="0" presId="urn:microsoft.com/office/officeart/2005/8/layout/hierarchy1"/>
    <dgm:cxn modelId="{CC76B511-3CD7-4430-861D-4D532A3DD1BD}" type="presOf" srcId="{15C7B432-3239-41DF-8AC2-C8C285367CC2}" destId="{851C52A0-EFBC-488B-979A-353A891D597C}" srcOrd="0" destOrd="0" presId="urn:microsoft.com/office/officeart/2005/8/layout/hierarchy1"/>
    <dgm:cxn modelId="{4CE88219-4B42-43CF-94C6-21AE95177659}" srcId="{0300D53C-EDCA-4EF8-B335-C2DC2F38F141}" destId="{30ECE9CF-BF36-4C80-BCFC-BBF55413982A}" srcOrd="1" destOrd="0" parTransId="{CFC1B1D8-5330-4337-A02D-F9769C38A42A}" sibTransId="{31D593AC-9B06-44C5-A579-116F3283A247}"/>
    <dgm:cxn modelId="{469C841A-BA81-4C59-9AAA-1A7252F995E0}" type="presOf" srcId="{1986C0E4-CF43-4780-98E6-4DF40E89355F}" destId="{3B87B97B-A78C-453F-B62D-96AB6C919F5A}" srcOrd="0" destOrd="0" presId="urn:microsoft.com/office/officeart/2005/8/layout/hierarchy1"/>
    <dgm:cxn modelId="{1200D41A-58F3-4F73-88FE-61259EE77DEC}" srcId="{0300D53C-EDCA-4EF8-B335-C2DC2F38F141}" destId="{1986C0E4-CF43-4780-98E6-4DF40E89355F}" srcOrd="0" destOrd="0" parTransId="{61BF7266-1D69-4416-8157-2A52EE5E0D91}" sibTransId="{8CA42A74-BEC8-483C-9579-2B08228B3C39}"/>
    <dgm:cxn modelId="{42A99C26-A8B5-4FED-BB50-4F3B1568BA37}" srcId="{8352726C-4AE1-4B4A-9070-334F24A34841}" destId="{3555D303-4F23-42B3-A572-FB655A0E9BFC}" srcOrd="0" destOrd="0" parTransId="{E8D84AE1-7989-4858-87AE-70FAB34A9E60}" sibTransId="{65FAE6C9-428D-49EF-9465-5D488C44F248}"/>
    <dgm:cxn modelId="{98319428-49A3-4751-AF5B-723A1FC957EB}" type="presOf" srcId="{95CD842E-BB02-41E4-B2E7-F1EFC843DEF2}" destId="{22289ACA-708A-4B09-8F19-44F6CE9287B1}" srcOrd="0" destOrd="0" presId="urn:microsoft.com/office/officeart/2005/8/layout/hierarchy1"/>
    <dgm:cxn modelId="{A90BC436-E6D3-43C5-980D-B94DD35EDD39}" type="presOf" srcId="{E8D84AE1-7989-4858-87AE-70FAB34A9E60}" destId="{944A87B8-B2F9-4E27-A561-23490C993063}" srcOrd="0" destOrd="0" presId="urn:microsoft.com/office/officeart/2005/8/layout/hierarchy1"/>
    <dgm:cxn modelId="{98F9CA3B-9202-4937-AC7D-F011C1844D1E}" type="presOf" srcId="{8352726C-4AE1-4B4A-9070-334F24A34841}" destId="{E2FC8117-9AE7-4FAB-9618-FA91E2B35841}" srcOrd="0" destOrd="0" presId="urn:microsoft.com/office/officeart/2005/8/layout/hierarchy1"/>
    <dgm:cxn modelId="{CE05E844-A633-421A-BDDB-22C0FFC604DF}" srcId="{22BAF455-9B4C-4ADB-91B5-071A6E74E318}" destId="{63C27F2C-68D5-4CD3-A7D0-E44C4B0429F9}" srcOrd="0" destOrd="0" parTransId="{758027CC-665E-419C-B3B3-D2E9354DED80}" sibTransId="{C1801070-BB6B-4BFA-9F72-2C1F0A9B6A9E}"/>
    <dgm:cxn modelId="{08F4266A-813E-426C-BBC9-A877A6BFC65F}" type="presOf" srcId="{E5D04A85-8556-4EFF-85F9-1FEA0D83F15B}" destId="{DAFA86A5-5568-4CFD-9B6D-8B0A59AAD690}" srcOrd="0" destOrd="0" presId="urn:microsoft.com/office/officeart/2005/8/layout/hierarchy1"/>
    <dgm:cxn modelId="{D9DCD44C-9487-4E92-9104-DB0D975F53B4}" type="presOf" srcId="{0300D53C-EDCA-4EF8-B335-C2DC2F38F141}" destId="{81C4B065-020B-472B-B6B8-D2F605B39A68}" srcOrd="0" destOrd="0" presId="urn:microsoft.com/office/officeart/2005/8/layout/hierarchy1"/>
    <dgm:cxn modelId="{3C0E5C73-1F62-444C-9F47-2C444F91E909}" srcId="{95CD842E-BB02-41E4-B2E7-F1EFC843DEF2}" destId="{2AE15D07-736C-4568-A5DD-12FB18DCED03}" srcOrd="0" destOrd="0" parTransId="{EC8F6126-F977-40DF-B6D4-4B728E8E1A43}" sibTransId="{FC58C951-7BF1-4596-A851-BCD2A6A38ECA}"/>
    <dgm:cxn modelId="{E0AD9553-7821-4CD0-8D47-172199CE5C1E}" type="presOf" srcId="{2AE15D07-736C-4568-A5DD-12FB18DCED03}" destId="{32AB11B3-A819-470F-A774-C8172682525B}" srcOrd="0" destOrd="0" presId="urn:microsoft.com/office/officeart/2005/8/layout/hierarchy1"/>
    <dgm:cxn modelId="{F1744A77-3C53-455E-98C0-085A8D2E7D67}" type="presOf" srcId="{30ECE9CF-BF36-4C80-BCFC-BBF55413982A}" destId="{407C9C87-4B17-40F4-9286-9A1649480989}" srcOrd="0" destOrd="0" presId="urn:microsoft.com/office/officeart/2005/8/layout/hierarchy1"/>
    <dgm:cxn modelId="{B28D6288-85B2-4668-8C4A-1485A4869090}" srcId="{22BAF455-9B4C-4ADB-91B5-071A6E74E318}" destId="{8352726C-4AE1-4B4A-9070-334F24A34841}" srcOrd="1" destOrd="0" parTransId="{15C7B432-3239-41DF-8AC2-C8C285367CC2}" sibTransId="{7394EF08-5284-4CE4-AE0A-7E9DD318A8F7}"/>
    <dgm:cxn modelId="{8516FB8E-1117-43D6-9DB1-31DC6F84B745}" srcId="{1986C0E4-CF43-4780-98E6-4DF40E89355F}" destId="{95CD842E-BB02-41E4-B2E7-F1EFC843DEF2}" srcOrd="0" destOrd="0" parTransId="{6EC15C92-211C-42D0-8274-8B17BE95990C}" sibTransId="{21151F57-B5F6-4E4F-AB7F-8CD7320798A9}"/>
    <dgm:cxn modelId="{3CA4A692-418C-41FD-BF81-2851D219ED15}" type="presOf" srcId="{22BAF455-9B4C-4ADB-91B5-071A6E74E318}" destId="{BD5BD65E-CAD8-4B9F-8C82-6025939C9C55}" srcOrd="0" destOrd="0" presId="urn:microsoft.com/office/officeart/2005/8/layout/hierarchy1"/>
    <dgm:cxn modelId="{7F0DED9A-47D0-49D2-8C8C-B1178CBEE6AB}" type="presOf" srcId="{61BF7266-1D69-4416-8157-2A52EE5E0D91}" destId="{CE75A06C-4C4F-4BCD-BDF9-76741C251D78}" srcOrd="0" destOrd="0" presId="urn:microsoft.com/office/officeart/2005/8/layout/hierarchy1"/>
    <dgm:cxn modelId="{7BA9809C-244F-4272-B357-664773A1B9E6}" type="presOf" srcId="{6EC15C92-211C-42D0-8274-8B17BE95990C}" destId="{ED0838AE-7695-45EB-9848-B2AFD32688FB}" srcOrd="0" destOrd="0" presId="urn:microsoft.com/office/officeart/2005/8/layout/hierarchy1"/>
    <dgm:cxn modelId="{E27DC0A7-2F64-4C1B-B698-1E97CD8882E3}" srcId="{63C27F2C-68D5-4CD3-A7D0-E44C4B0429F9}" destId="{0300D53C-EDCA-4EF8-B335-C2DC2F38F141}" srcOrd="0" destOrd="0" parTransId="{CC174B00-3DD3-4C2B-BC77-16B8837493CC}" sibTransId="{7EEF05E0-1203-49BB-97F5-3EEDCE53E4DF}"/>
    <dgm:cxn modelId="{9EB117B0-8AC1-421F-8988-BC028CB43844}" type="presOf" srcId="{3555D303-4F23-42B3-A572-FB655A0E9BFC}" destId="{3112A1B4-C753-46E7-B83B-CE839C0B2ACA}" srcOrd="0" destOrd="0" presId="urn:microsoft.com/office/officeart/2005/8/layout/hierarchy1"/>
    <dgm:cxn modelId="{49C1F3B7-402F-4B12-95CF-ED89C1D784F1}" type="presOf" srcId="{CC174B00-3DD3-4C2B-BC77-16B8837493CC}" destId="{CBC0963B-20B8-46CF-BF02-33716DF0818E}" srcOrd="0" destOrd="0" presId="urn:microsoft.com/office/officeart/2005/8/layout/hierarchy1"/>
    <dgm:cxn modelId="{5DE30CC9-17C8-4CC9-9CCD-2B1C031E8995}" type="presOf" srcId="{CFC1B1D8-5330-4337-A02D-F9769C38A42A}" destId="{2854EC51-105F-4360-8F81-F85B72C57B98}" srcOrd="0" destOrd="0" presId="urn:microsoft.com/office/officeart/2005/8/layout/hierarchy1"/>
    <dgm:cxn modelId="{7101DFCF-5E2C-4B42-A307-6F29F39CFA77}" type="presOf" srcId="{5E2EF825-E4BF-4F5B-BA9E-1C61F29EC2F3}" destId="{9AB6EED8-4C24-4C87-9F2B-63D4A822B286}" srcOrd="0" destOrd="0" presId="urn:microsoft.com/office/officeart/2005/8/layout/hierarchy1"/>
    <dgm:cxn modelId="{C8ECA0D6-64DA-469B-BA54-95DB6B5666CA}" srcId="{960F9B9E-E205-41B8-BFF7-2D2B186B4DC9}" destId="{22BAF455-9B4C-4ADB-91B5-071A6E74E318}" srcOrd="0" destOrd="0" parTransId="{7034959F-2FD1-402E-B308-6E7C65B49C0D}" sibTransId="{4140953A-5BD1-462C-8C79-27353A26D207}"/>
    <dgm:cxn modelId="{265CA6E1-F9FD-45BA-90BC-92EE09EFE436}" srcId="{1986C0E4-CF43-4780-98E6-4DF40E89355F}" destId="{E5D04A85-8556-4EFF-85F9-1FEA0D83F15B}" srcOrd="1" destOrd="0" parTransId="{5E2EF825-E4BF-4F5B-BA9E-1C61F29EC2F3}" sibTransId="{CAC08D3D-C703-453E-8000-3895C997C95B}"/>
    <dgm:cxn modelId="{BA4037E9-CF14-47F9-80DE-24ED3C158454}" type="presOf" srcId="{960F9B9E-E205-41B8-BFF7-2D2B186B4DC9}" destId="{E998241C-6F07-49E4-B090-1FA83CDBCFDF}" srcOrd="0" destOrd="0" presId="urn:microsoft.com/office/officeart/2005/8/layout/hierarchy1"/>
    <dgm:cxn modelId="{0B63F8FE-D346-4051-BA93-5FE789B799AB}" type="presOf" srcId="{758027CC-665E-419C-B3B3-D2E9354DED80}" destId="{725BAD6F-6419-466D-9DAA-4F6192459305}" srcOrd="0" destOrd="0" presId="urn:microsoft.com/office/officeart/2005/8/layout/hierarchy1"/>
    <dgm:cxn modelId="{AB1EAD8D-9612-4AE3-AFC1-E8BADD332B58}" type="presParOf" srcId="{E998241C-6F07-49E4-B090-1FA83CDBCFDF}" destId="{FF52BA05-2C30-4606-9F39-8B6803450261}" srcOrd="0" destOrd="0" presId="urn:microsoft.com/office/officeart/2005/8/layout/hierarchy1"/>
    <dgm:cxn modelId="{766A77BD-5A34-481B-B791-361F39B785CC}" type="presParOf" srcId="{FF52BA05-2C30-4606-9F39-8B6803450261}" destId="{723622C1-007C-4607-B084-F582F49265C0}" srcOrd="0" destOrd="0" presId="urn:microsoft.com/office/officeart/2005/8/layout/hierarchy1"/>
    <dgm:cxn modelId="{B9F7F370-31E4-41BF-A1DD-49F1F020B114}" type="presParOf" srcId="{723622C1-007C-4607-B084-F582F49265C0}" destId="{B831BC80-013F-49BC-B0E8-850FB7F13544}" srcOrd="0" destOrd="0" presId="urn:microsoft.com/office/officeart/2005/8/layout/hierarchy1"/>
    <dgm:cxn modelId="{2042A3B4-E7EB-427F-BFE3-9146182679D6}" type="presParOf" srcId="{723622C1-007C-4607-B084-F582F49265C0}" destId="{BD5BD65E-CAD8-4B9F-8C82-6025939C9C55}" srcOrd="1" destOrd="0" presId="urn:microsoft.com/office/officeart/2005/8/layout/hierarchy1"/>
    <dgm:cxn modelId="{86CE3156-163C-4FCB-B9D6-ABEE189D6A14}" type="presParOf" srcId="{FF52BA05-2C30-4606-9F39-8B6803450261}" destId="{CFAA9299-28B0-4977-B2D8-AC4CC699147A}" srcOrd="1" destOrd="0" presId="urn:microsoft.com/office/officeart/2005/8/layout/hierarchy1"/>
    <dgm:cxn modelId="{258990AD-E19C-4E3C-A5A8-9B0B7087F799}" type="presParOf" srcId="{CFAA9299-28B0-4977-B2D8-AC4CC699147A}" destId="{725BAD6F-6419-466D-9DAA-4F6192459305}" srcOrd="0" destOrd="0" presId="urn:microsoft.com/office/officeart/2005/8/layout/hierarchy1"/>
    <dgm:cxn modelId="{CAE43DC1-CE48-4377-9701-88C60CC8BCB6}" type="presParOf" srcId="{CFAA9299-28B0-4977-B2D8-AC4CC699147A}" destId="{CB02DD26-E6F8-4372-8042-9F4B0D1FECAF}" srcOrd="1" destOrd="0" presId="urn:microsoft.com/office/officeart/2005/8/layout/hierarchy1"/>
    <dgm:cxn modelId="{AC227565-9555-4C09-9FF7-7577BB289B93}" type="presParOf" srcId="{CB02DD26-E6F8-4372-8042-9F4B0D1FECAF}" destId="{F778BC50-8039-4863-8DA0-E99729A5E84A}" srcOrd="0" destOrd="0" presId="urn:microsoft.com/office/officeart/2005/8/layout/hierarchy1"/>
    <dgm:cxn modelId="{6D354749-0214-49BD-9053-CF23E7A4C140}" type="presParOf" srcId="{F778BC50-8039-4863-8DA0-E99729A5E84A}" destId="{49F5CE3A-B7AB-4356-B5FB-A6F54037DB69}" srcOrd="0" destOrd="0" presId="urn:microsoft.com/office/officeart/2005/8/layout/hierarchy1"/>
    <dgm:cxn modelId="{6FE8AEC5-FF52-4F44-B552-7CFD1E5DFDDC}" type="presParOf" srcId="{F778BC50-8039-4863-8DA0-E99729A5E84A}" destId="{01AFD094-5819-40E6-B22C-D4E0A849C994}" srcOrd="1" destOrd="0" presId="urn:microsoft.com/office/officeart/2005/8/layout/hierarchy1"/>
    <dgm:cxn modelId="{A4BE727E-C108-48F4-8E45-1C8448E6F704}" type="presParOf" srcId="{CB02DD26-E6F8-4372-8042-9F4B0D1FECAF}" destId="{8133E2E7-DFF6-4143-B5AC-2B8FEC50B262}" srcOrd="1" destOrd="0" presId="urn:microsoft.com/office/officeart/2005/8/layout/hierarchy1"/>
    <dgm:cxn modelId="{1BF4C95F-65D4-45D2-AAEB-CFF02F147757}" type="presParOf" srcId="{8133E2E7-DFF6-4143-B5AC-2B8FEC50B262}" destId="{CBC0963B-20B8-46CF-BF02-33716DF0818E}" srcOrd="0" destOrd="0" presId="urn:microsoft.com/office/officeart/2005/8/layout/hierarchy1"/>
    <dgm:cxn modelId="{11D02C59-92B9-40D9-800D-763BB9B05150}" type="presParOf" srcId="{8133E2E7-DFF6-4143-B5AC-2B8FEC50B262}" destId="{336BCBFC-07F2-44C9-993E-EEABF9830F2B}" srcOrd="1" destOrd="0" presId="urn:microsoft.com/office/officeart/2005/8/layout/hierarchy1"/>
    <dgm:cxn modelId="{7F43E8BB-AA0B-4B8C-9668-EA1061B246BC}" type="presParOf" srcId="{336BCBFC-07F2-44C9-993E-EEABF9830F2B}" destId="{F9E524A0-EA1F-4B66-8370-6E76FE7A5D6D}" srcOrd="0" destOrd="0" presId="urn:microsoft.com/office/officeart/2005/8/layout/hierarchy1"/>
    <dgm:cxn modelId="{1D850D88-237E-4202-AFF7-09353E764158}" type="presParOf" srcId="{F9E524A0-EA1F-4B66-8370-6E76FE7A5D6D}" destId="{AAB9959D-7131-41D5-93F6-E67767172D3C}" srcOrd="0" destOrd="0" presId="urn:microsoft.com/office/officeart/2005/8/layout/hierarchy1"/>
    <dgm:cxn modelId="{9A5C5E61-8D51-43EC-A2ED-B0F2B5F71735}" type="presParOf" srcId="{F9E524A0-EA1F-4B66-8370-6E76FE7A5D6D}" destId="{81C4B065-020B-472B-B6B8-D2F605B39A68}" srcOrd="1" destOrd="0" presId="urn:microsoft.com/office/officeart/2005/8/layout/hierarchy1"/>
    <dgm:cxn modelId="{E25082F3-3327-4807-9D30-0CB770E2B57E}" type="presParOf" srcId="{336BCBFC-07F2-44C9-993E-EEABF9830F2B}" destId="{AE0A5C6C-34E4-4AC9-AC78-F5A391A26BE6}" srcOrd="1" destOrd="0" presId="urn:microsoft.com/office/officeart/2005/8/layout/hierarchy1"/>
    <dgm:cxn modelId="{D6341E34-9D2D-430F-B7A1-68679E1698CF}" type="presParOf" srcId="{AE0A5C6C-34E4-4AC9-AC78-F5A391A26BE6}" destId="{CE75A06C-4C4F-4BCD-BDF9-76741C251D78}" srcOrd="0" destOrd="0" presId="urn:microsoft.com/office/officeart/2005/8/layout/hierarchy1"/>
    <dgm:cxn modelId="{4ACC2E1C-D797-4441-B5E4-EA4F75B314EE}" type="presParOf" srcId="{AE0A5C6C-34E4-4AC9-AC78-F5A391A26BE6}" destId="{7C56EA8B-7E04-470D-B1E3-49E012B637CE}" srcOrd="1" destOrd="0" presId="urn:microsoft.com/office/officeart/2005/8/layout/hierarchy1"/>
    <dgm:cxn modelId="{B9E517FD-5917-4C92-83A0-9CE50C7E657C}" type="presParOf" srcId="{7C56EA8B-7E04-470D-B1E3-49E012B637CE}" destId="{2A98EAC9-6B3F-467E-8873-B2479224F2BC}" srcOrd="0" destOrd="0" presId="urn:microsoft.com/office/officeart/2005/8/layout/hierarchy1"/>
    <dgm:cxn modelId="{5C2C8320-6B2F-4B1E-845E-AD250AC613B3}" type="presParOf" srcId="{2A98EAC9-6B3F-467E-8873-B2479224F2BC}" destId="{5D107FF8-6284-4DFD-B574-E9A5DDBE182D}" srcOrd="0" destOrd="0" presId="urn:microsoft.com/office/officeart/2005/8/layout/hierarchy1"/>
    <dgm:cxn modelId="{800F8F3E-EC07-4E65-9477-E1451196C522}" type="presParOf" srcId="{2A98EAC9-6B3F-467E-8873-B2479224F2BC}" destId="{3B87B97B-A78C-453F-B62D-96AB6C919F5A}" srcOrd="1" destOrd="0" presId="urn:microsoft.com/office/officeart/2005/8/layout/hierarchy1"/>
    <dgm:cxn modelId="{87CA4798-90C9-423A-94F2-1535FD527449}" type="presParOf" srcId="{7C56EA8B-7E04-470D-B1E3-49E012B637CE}" destId="{CA3FF618-251D-4FCE-8A9E-B9F2D94B7F5E}" srcOrd="1" destOrd="0" presId="urn:microsoft.com/office/officeart/2005/8/layout/hierarchy1"/>
    <dgm:cxn modelId="{F66B4B97-40EA-4346-BA8D-F0CC993A040C}" type="presParOf" srcId="{CA3FF618-251D-4FCE-8A9E-B9F2D94B7F5E}" destId="{ED0838AE-7695-45EB-9848-B2AFD32688FB}" srcOrd="0" destOrd="0" presId="urn:microsoft.com/office/officeart/2005/8/layout/hierarchy1"/>
    <dgm:cxn modelId="{B4BD0BC8-A9CF-47D1-A4DE-950327BC45D9}" type="presParOf" srcId="{CA3FF618-251D-4FCE-8A9E-B9F2D94B7F5E}" destId="{6349B2D8-1F4D-40D1-9C34-86306039AEE1}" srcOrd="1" destOrd="0" presId="urn:microsoft.com/office/officeart/2005/8/layout/hierarchy1"/>
    <dgm:cxn modelId="{F779C9F2-AB62-46C2-8A29-263B65CE3E3F}" type="presParOf" srcId="{6349B2D8-1F4D-40D1-9C34-86306039AEE1}" destId="{72B74597-F8BE-458F-B323-27DFE4321085}" srcOrd="0" destOrd="0" presId="urn:microsoft.com/office/officeart/2005/8/layout/hierarchy1"/>
    <dgm:cxn modelId="{737508F9-4F7D-4813-B8A3-A5533E653321}" type="presParOf" srcId="{72B74597-F8BE-458F-B323-27DFE4321085}" destId="{45C2FDF0-4144-46A6-9057-C8096C6CB63C}" srcOrd="0" destOrd="0" presId="urn:microsoft.com/office/officeart/2005/8/layout/hierarchy1"/>
    <dgm:cxn modelId="{B46ED34C-0636-445E-BE2C-1A2AEC3D1C80}" type="presParOf" srcId="{72B74597-F8BE-458F-B323-27DFE4321085}" destId="{22289ACA-708A-4B09-8F19-44F6CE9287B1}" srcOrd="1" destOrd="0" presId="urn:microsoft.com/office/officeart/2005/8/layout/hierarchy1"/>
    <dgm:cxn modelId="{B0D02F3F-A849-414E-9AA1-016408F21101}" type="presParOf" srcId="{6349B2D8-1F4D-40D1-9C34-86306039AEE1}" destId="{61770EF5-6EF0-463A-9671-61D5628567AF}" srcOrd="1" destOrd="0" presId="urn:microsoft.com/office/officeart/2005/8/layout/hierarchy1"/>
    <dgm:cxn modelId="{AAA4449E-70BE-411B-8B5E-BF05F743BD42}" type="presParOf" srcId="{61770EF5-6EF0-463A-9671-61D5628567AF}" destId="{555C10F2-5B7D-4197-AE48-8FF5C6F03E07}" srcOrd="0" destOrd="0" presId="urn:microsoft.com/office/officeart/2005/8/layout/hierarchy1"/>
    <dgm:cxn modelId="{5FA4D1EB-7680-4298-B4C3-C2C03961D183}" type="presParOf" srcId="{61770EF5-6EF0-463A-9671-61D5628567AF}" destId="{3B12C0AB-C67F-43F9-8A49-2B8658A77FD8}" srcOrd="1" destOrd="0" presId="urn:microsoft.com/office/officeart/2005/8/layout/hierarchy1"/>
    <dgm:cxn modelId="{585A177D-91F9-43F0-9B20-BECDEDF86EE0}" type="presParOf" srcId="{3B12C0AB-C67F-43F9-8A49-2B8658A77FD8}" destId="{7511C3A8-8C19-4F11-B43D-7A40909FF11E}" srcOrd="0" destOrd="0" presId="urn:microsoft.com/office/officeart/2005/8/layout/hierarchy1"/>
    <dgm:cxn modelId="{57585B32-0987-49E1-BAB1-50FC9438F176}" type="presParOf" srcId="{7511C3A8-8C19-4F11-B43D-7A40909FF11E}" destId="{8EC1F858-FAF5-4A96-BFE6-B4A007F87272}" srcOrd="0" destOrd="0" presId="urn:microsoft.com/office/officeart/2005/8/layout/hierarchy1"/>
    <dgm:cxn modelId="{F0C909D2-3BE2-48E2-8AA2-6435E2451781}" type="presParOf" srcId="{7511C3A8-8C19-4F11-B43D-7A40909FF11E}" destId="{32AB11B3-A819-470F-A774-C8172682525B}" srcOrd="1" destOrd="0" presId="urn:microsoft.com/office/officeart/2005/8/layout/hierarchy1"/>
    <dgm:cxn modelId="{3A93520B-B9DA-450F-867A-C9DD8B08D1A8}" type="presParOf" srcId="{3B12C0AB-C67F-43F9-8A49-2B8658A77FD8}" destId="{00A2669A-7D3B-4A09-B4B1-1C7851CBCECE}" srcOrd="1" destOrd="0" presId="urn:microsoft.com/office/officeart/2005/8/layout/hierarchy1"/>
    <dgm:cxn modelId="{E3EDC2DB-D657-4A64-8765-4C5CBB5A6975}" type="presParOf" srcId="{CA3FF618-251D-4FCE-8A9E-B9F2D94B7F5E}" destId="{9AB6EED8-4C24-4C87-9F2B-63D4A822B286}" srcOrd="2" destOrd="0" presId="urn:microsoft.com/office/officeart/2005/8/layout/hierarchy1"/>
    <dgm:cxn modelId="{326015EF-B639-46D4-8F63-42B4606EEEDD}" type="presParOf" srcId="{CA3FF618-251D-4FCE-8A9E-B9F2D94B7F5E}" destId="{76B1C401-18C4-445A-A7B4-304C752EFB05}" srcOrd="3" destOrd="0" presId="urn:microsoft.com/office/officeart/2005/8/layout/hierarchy1"/>
    <dgm:cxn modelId="{1AD47BDB-4059-450E-AE26-15C632AEFC53}" type="presParOf" srcId="{76B1C401-18C4-445A-A7B4-304C752EFB05}" destId="{BF7517B3-8E54-4F06-9295-7E4B15029165}" srcOrd="0" destOrd="0" presId="urn:microsoft.com/office/officeart/2005/8/layout/hierarchy1"/>
    <dgm:cxn modelId="{02BD7206-1554-43D6-834C-E0BC6D2E840E}" type="presParOf" srcId="{BF7517B3-8E54-4F06-9295-7E4B15029165}" destId="{44D5C163-02E0-46CF-A805-A5AF384144C4}" srcOrd="0" destOrd="0" presId="urn:microsoft.com/office/officeart/2005/8/layout/hierarchy1"/>
    <dgm:cxn modelId="{9B08A570-EE1E-4835-8A33-63E7D0BA44DD}" type="presParOf" srcId="{BF7517B3-8E54-4F06-9295-7E4B15029165}" destId="{DAFA86A5-5568-4CFD-9B6D-8B0A59AAD690}" srcOrd="1" destOrd="0" presId="urn:microsoft.com/office/officeart/2005/8/layout/hierarchy1"/>
    <dgm:cxn modelId="{8A8B68C6-CCFD-4E65-AA36-23CEB53C8AAB}" type="presParOf" srcId="{76B1C401-18C4-445A-A7B4-304C752EFB05}" destId="{D60CF916-332C-4701-8CF1-3BE2835D322E}" srcOrd="1" destOrd="0" presId="urn:microsoft.com/office/officeart/2005/8/layout/hierarchy1"/>
    <dgm:cxn modelId="{15EDD855-7877-47B0-82D3-7FCA465E0571}" type="presParOf" srcId="{AE0A5C6C-34E4-4AC9-AC78-F5A391A26BE6}" destId="{2854EC51-105F-4360-8F81-F85B72C57B98}" srcOrd="2" destOrd="0" presId="urn:microsoft.com/office/officeart/2005/8/layout/hierarchy1"/>
    <dgm:cxn modelId="{50C39B67-10EB-4364-8005-E0BED4E59B68}" type="presParOf" srcId="{AE0A5C6C-34E4-4AC9-AC78-F5A391A26BE6}" destId="{5C6497CC-316E-4FD7-A4A3-35A8B804250D}" srcOrd="3" destOrd="0" presId="urn:microsoft.com/office/officeart/2005/8/layout/hierarchy1"/>
    <dgm:cxn modelId="{984AA5CF-5AD2-424F-9FA5-A350238DD905}" type="presParOf" srcId="{5C6497CC-316E-4FD7-A4A3-35A8B804250D}" destId="{FBF0857D-141B-4E0B-8411-D583F2215133}" srcOrd="0" destOrd="0" presId="urn:microsoft.com/office/officeart/2005/8/layout/hierarchy1"/>
    <dgm:cxn modelId="{CFEFFAEF-3D5D-4F8F-9D87-FBC4C4866E58}" type="presParOf" srcId="{FBF0857D-141B-4E0B-8411-D583F2215133}" destId="{BC5D4E36-2D56-4140-B817-D9DDECC30F08}" srcOrd="0" destOrd="0" presId="urn:microsoft.com/office/officeart/2005/8/layout/hierarchy1"/>
    <dgm:cxn modelId="{86824E15-3CF7-4618-8F18-5EA01FCEE764}" type="presParOf" srcId="{FBF0857D-141B-4E0B-8411-D583F2215133}" destId="{407C9C87-4B17-40F4-9286-9A1649480989}" srcOrd="1" destOrd="0" presId="urn:microsoft.com/office/officeart/2005/8/layout/hierarchy1"/>
    <dgm:cxn modelId="{8C6FE9E0-188B-4B4D-9B3A-E300DBBC8F2E}" type="presParOf" srcId="{5C6497CC-316E-4FD7-A4A3-35A8B804250D}" destId="{78B4EC40-A51F-4129-B8B6-21FB301FAA65}" srcOrd="1" destOrd="0" presId="urn:microsoft.com/office/officeart/2005/8/layout/hierarchy1"/>
    <dgm:cxn modelId="{FD10AAC5-96C0-4CD1-9012-9588BC635109}" type="presParOf" srcId="{CFAA9299-28B0-4977-B2D8-AC4CC699147A}" destId="{851C52A0-EFBC-488B-979A-353A891D597C}" srcOrd="2" destOrd="0" presId="urn:microsoft.com/office/officeart/2005/8/layout/hierarchy1"/>
    <dgm:cxn modelId="{67985689-8EF9-42B7-8A5F-AD691D4E5F9B}" type="presParOf" srcId="{CFAA9299-28B0-4977-B2D8-AC4CC699147A}" destId="{A25E3445-84C0-48F9-89AA-4F9B9E544687}" srcOrd="3" destOrd="0" presId="urn:microsoft.com/office/officeart/2005/8/layout/hierarchy1"/>
    <dgm:cxn modelId="{1FBD12AE-0345-4ECC-A522-7C9EAE98AAE4}" type="presParOf" srcId="{A25E3445-84C0-48F9-89AA-4F9B9E544687}" destId="{A6C4B853-DB4D-4AD4-8BA6-5D273BA4AB79}" srcOrd="0" destOrd="0" presId="urn:microsoft.com/office/officeart/2005/8/layout/hierarchy1"/>
    <dgm:cxn modelId="{DAF66195-5ED5-49EB-86E9-94B3751442FD}" type="presParOf" srcId="{A6C4B853-DB4D-4AD4-8BA6-5D273BA4AB79}" destId="{505A6FC7-CA54-4F33-A553-03F98F22A328}" srcOrd="0" destOrd="0" presId="urn:microsoft.com/office/officeart/2005/8/layout/hierarchy1"/>
    <dgm:cxn modelId="{53C29402-EE1D-48FE-ADF9-9C177449C3B3}" type="presParOf" srcId="{A6C4B853-DB4D-4AD4-8BA6-5D273BA4AB79}" destId="{E2FC8117-9AE7-4FAB-9618-FA91E2B35841}" srcOrd="1" destOrd="0" presId="urn:microsoft.com/office/officeart/2005/8/layout/hierarchy1"/>
    <dgm:cxn modelId="{3FFCB1B5-1D1D-4031-8E20-A4B665682875}" type="presParOf" srcId="{A25E3445-84C0-48F9-89AA-4F9B9E544687}" destId="{64CFBFE4-5991-4831-8FCD-09F151847889}" srcOrd="1" destOrd="0" presId="urn:microsoft.com/office/officeart/2005/8/layout/hierarchy1"/>
    <dgm:cxn modelId="{823E8742-CF7C-4429-83FA-ABBD19758F26}" type="presParOf" srcId="{64CFBFE4-5991-4831-8FCD-09F151847889}" destId="{944A87B8-B2F9-4E27-A561-23490C993063}" srcOrd="0" destOrd="0" presId="urn:microsoft.com/office/officeart/2005/8/layout/hierarchy1"/>
    <dgm:cxn modelId="{F2C99788-FB36-4112-B2B8-5B47A9856F58}" type="presParOf" srcId="{64CFBFE4-5991-4831-8FCD-09F151847889}" destId="{B715B001-A8A5-4077-BC89-3EA8FE4D116E}" srcOrd="1" destOrd="0" presId="urn:microsoft.com/office/officeart/2005/8/layout/hierarchy1"/>
    <dgm:cxn modelId="{5742CE2F-BFCF-436A-BA9A-CB1003F3E8D7}" type="presParOf" srcId="{B715B001-A8A5-4077-BC89-3EA8FE4D116E}" destId="{EA16388D-2660-47F1-928E-1509CA971AB8}" srcOrd="0" destOrd="0" presId="urn:microsoft.com/office/officeart/2005/8/layout/hierarchy1"/>
    <dgm:cxn modelId="{BA1E3855-93BA-4062-A866-98836DAAF1ED}" type="presParOf" srcId="{EA16388D-2660-47F1-928E-1509CA971AB8}" destId="{E9D1ED0D-82BE-4A54-AECD-1988BBE82393}" srcOrd="0" destOrd="0" presId="urn:microsoft.com/office/officeart/2005/8/layout/hierarchy1"/>
    <dgm:cxn modelId="{D58FC62D-CB61-4705-AB18-76E9536EC624}" type="presParOf" srcId="{EA16388D-2660-47F1-928E-1509CA971AB8}" destId="{3112A1B4-C753-46E7-B83B-CE839C0B2ACA}" srcOrd="1" destOrd="0" presId="urn:microsoft.com/office/officeart/2005/8/layout/hierarchy1"/>
    <dgm:cxn modelId="{06687960-BB3A-453C-A134-C95CF8EB331B}" type="presParOf" srcId="{B715B001-A8A5-4077-BC89-3EA8FE4D116E}" destId="{C9802DE8-584A-4C6A-954D-5B10214C27B1}"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60F9B9E-E205-41B8-BFF7-2D2B186B4DC9}"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fr-CA"/>
        </a:p>
      </dgm:t>
    </dgm:pt>
    <dgm:pt modelId="{22BAF455-9B4C-4ADB-91B5-071A6E74E318}">
      <dgm:prSet phldrT="[Texte]"/>
      <dgm:spPr/>
      <dgm:t>
        <a:bodyPr/>
        <a:lstStyle/>
        <a:p>
          <a:r>
            <a:rPr lang="fr-CA" dirty="0"/>
            <a:t>Site parent</a:t>
          </a:r>
        </a:p>
      </dgm:t>
    </dgm:pt>
    <dgm:pt modelId="{7034959F-2FD1-402E-B308-6E7C65B49C0D}" type="parTrans" cxnId="{C8ECA0D6-64DA-469B-BA54-95DB6B5666CA}">
      <dgm:prSet/>
      <dgm:spPr/>
      <dgm:t>
        <a:bodyPr/>
        <a:lstStyle/>
        <a:p>
          <a:endParaRPr lang="fr-CA"/>
        </a:p>
      </dgm:t>
    </dgm:pt>
    <dgm:pt modelId="{4140953A-5BD1-462C-8C79-27353A26D207}" type="sibTrans" cxnId="{C8ECA0D6-64DA-469B-BA54-95DB6B5666CA}">
      <dgm:prSet/>
      <dgm:spPr/>
      <dgm:t>
        <a:bodyPr/>
        <a:lstStyle/>
        <a:p>
          <a:endParaRPr lang="fr-CA"/>
        </a:p>
      </dgm:t>
    </dgm:pt>
    <dgm:pt modelId="{63C27F2C-68D5-4CD3-A7D0-E44C4B0429F9}" type="asst">
      <dgm:prSet phldrT="[Texte]"/>
      <dgm:spPr/>
      <dgm:t>
        <a:bodyPr/>
        <a:lstStyle/>
        <a:p>
          <a:r>
            <a:rPr lang="fr-CA" dirty="0"/>
            <a:t>Sous-site</a:t>
          </a:r>
        </a:p>
      </dgm:t>
    </dgm:pt>
    <dgm:pt modelId="{758027CC-665E-419C-B3B3-D2E9354DED80}" type="parTrans" cxnId="{CE05E844-A633-421A-BDDB-22C0FFC604DF}">
      <dgm:prSet/>
      <dgm:spPr/>
      <dgm:t>
        <a:bodyPr/>
        <a:lstStyle/>
        <a:p>
          <a:endParaRPr lang="fr-CA"/>
        </a:p>
      </dgm:t>
    </dgm:pt>
    <dgm:pt modelId="{C1801070-BB6B-4BFA-9F72-2C1F0A9B6A9E}" type="sibTrans" cxnId="{CE05E844-A633-421A-BDDB-22C0FFC604DF}">
      <dgm:prSet/>
      <dgm:spPr/>
      <dgm:t>
        <a:bodyPr/>
        <a:lstStyle/>
        <a:p>
          <a:endParaRPr lang="fr-CA"/>
        </a:p>
      </dgm:t>
    </dgm:pt>
    <dgm:pt modelId="{8352726C-4AE1-4B4A-9070-334F24A34841}" type="asst">
      <dgm:prSet/>
      <dgm:spPr/>
      <dgm:t>
        <a:bodyPr/>
        <a:lstStyle/>
        <a:p>
          <a:r>
            <a:rPr lang="fr-CA" dirty="0"/>
            <a:t>Sous-site</a:t>
          </a:r>
        </a:p>
      </dgm:t>
    </dgm:pt>
    <dgm:pt modelId="{15C7B432-3239-41DF-8AC2-C8C285367CC2}" type="parTrans" cxnId="{B28D6288-85B2-4668-8C4A-1485A4869090}">
      <dgm:prSet/>
      <dgm:spPr/>
      <dgm:t>
        <a:bodyPr/>
        <a:lstStyle/>
        <a:p>
          <a:endParaRPr lang="fr-CA"/>
        </a:p>
      </dgm:t>
    </dgm:pt>
    <dgm:pt modelId="{7394EF08-5284-4CE4-AE0A-7E9DD318A8F7}" type="sibTrans" cxnId="{B28D6288-85B2-4668-8C4A-1485A4869090}">
      <dgm:prSet/>
      <dgm:spPr/>
      <dgm:t>
        <a:bodyPr/>
        <a:lstStyle/>
        <a:p>
          <a:endParaRPr lang="fr-CA"/>
        </a:p>
      </dgm:t>
    </dgm:pt>
    <dgm:pt modelId="{0300D53C-EDCA-4EF8-B335-C2DC2F38F141}">
      <dgm:prSet/>
      <dgm:spPr/>
      <dgm:t>
        <a:bodyPr/>
        <a:lstStyle/>
        <a:p>
          <a:r>
            <a:rPr lang="fr-CA" dirty="0"/>
            <a:t>Bibliothèque</a:t>
          </a:r>
        </a:p>
      </dgm:t>
    </dgm:pt>
    <dgm:pt modelId="{CC174B00-3DD3-4C2B-BC77-16B8837493CC}" type="parTrans" cxnId="{E27DC0A7-2F64-4C1B-B698-1E97CD8882E3}">
      <dgm:prSet/>
      <dgm:spPr/>
      <dgm:t>
        <a:bodyPr/>
        <a:lstStyle/>
        <a:p>
          <a:endParaRPr lang="fr-CA"/>
        </a:p>
      </dgm:t>
    </dgm:pt>
    <dgm:pt modelId="{7EEF05E0-1203-49BB-97F5-3EEDCE53E4DF}" type="sibTrans" cxnId="{E27DC0A7-2F64-4C1B-B698-1E97CD8882E3}">
      <dgm:prSet/>
      <dgm:spPr/>
      <dgm:t>
        <a:bodyPr/>
        <a:lstStyle/>
        <a:p>
          <a:endParaRPr lang="fr-CA"/>
        </a:p>
      </dgm:t>
    </dgm:pt>
    <dgm:pt modelId="{1986C0E4-CF43-4780-98E6-4DF40E89355F}">
      <dgm:prSet/>
      <dgm:spPr/>
      <dgm:t>
        <a:bodyPr/>
        <a:lstStyle/>
        <a:p>
          <a:r>
            <a:rPr lang="fr-CA" dirty="0"/>
            <a:t>Dossier</a:t>
          </a:r>
        </a:p>
      </dgm:t>
    </dgm:pt>
    <dgm:pt modelId="{61BF7266-1D69-4416-8157-2A52EE5E0D91}" type="parTrans" cxnId="{1200D41A-58F3-4F73-88FE-61259EE77DEC}">
      <dgm:prSet/>
      <dgm:spPr/>
      <dgm:t>
        <a:bodyPr/>
        <a:lstStyle/>
        <a:p>
          <a:endParaRPr lang="fr-CA"/>
        </a:p>
      </dgm:t>
    </dgm:pt>
    <dgm:pt modelId="{8CA42A74-BEC8-483C-9579-2B08228B3C39}" type="sibTrans" cxnId="{1200D41A-58F3-4F73-88FE-61259EE77DEC}">
      <dgm:prSet/>
      <dgm:spPr/>
      <dgm:t>
        <a:bodyPr/>
        <a:lstStyle/>
        <a:p>
          <a:endParaRPr lang="fr-CA"/>
        </a:p>
      </dgm:t>
    </dgm:pt>
    <dgm:pt modelId="{30ECE9CF-BF36-4C80-BCFC-BBF55413982A}">
      <dgm:prSet/>
      <dgm:spPr/>
      <dgm:t>
        <a:bodyPr/>
        <a:lstStyle/>
        <a:p>
          <a:r>
            <a:rPr lang="fr-CA" dirty="0"/>
            <a:t>Élément</a:t>
          </a:r>
        </a:p>
      </dgm:t>
    </dgm:pt>
    <dgm:pt modelId="{CFC1B1D8-5330-4337-A02D-F9769C38A42A}" type="parTrans" cxnId="{4CE88219-4B42-43CF-94C6-21AE95177659}">
      <dgm:prSet/>
      <dgm:spPr/>
      <dgm:t>
        <a:bodyPr/>
        <a:lstStyle/>
        <a:p>
          <a:endParaRPr lang="fr-CA"/>
        </a:p>
      </dgm:t>
    </dgm:pt>
    <dgm:pt modelId="{31D593AC-9B06-44C5-A579-116F3283A247}" type="sibTrans" cxnId="{4CE88219-4B42-43CF-94C6-21AE95177659}">
      <dgm:prSet/>
      <dgm:spPr/>
      <dgm:t>
        <a:bodyPr/>
        <a:lstStyle/>
        <a:p>
          <a:endParaRPr lang="fr-CA"/>
        </a:p>
      </dgm:t>
    </dgm:pt>
    <dgm:pt modelId="{95CD842E-BB02-41E4-B2E7-F1EFC843DEF2}">
      <dgm:prSet/>
      <dgm:spPr/>
      <dgm:t>
        <a:bodyPr/>
        <a:lstStyle/>
        <a:p>
          <a:r>
            <a:rPr lang="fr-CA" dirty="0"/>
            <a:t>Sous-dossier</a:t>
          </a:r>
        </a:p>
      </dgm:t>
    </dgm:pt>
    <dgm:pt modelId="{6EC15C92-211C-42D0-8274-8B17BE95990C}" type="parTrans" cxnId="{8516FB8E-1117-43D6-9DB1-31DC6F84B745}">
      <dgm:prSet/>
      <dgm:spPr/>
      <dgm:t>
        <a:bodyPr/>
        <a:lstStyle/>
        <a:p>
          <a:endParaRPr lang="fr-CA"/>
        </a:p>
      </dgm:t>
    </dgm:pt>
    <dgm:pt modelId="{21151F57-B5F6-4E4F-AB7F-8CD7320798A9}" type="sibTrans" cxnId="{8516FB8E-1117-43D6-9DB1-31DC6F84B745}">
      <dgm:prSet/>
      <dgm:spPr/>
      <dgm:t>
        <a:bodyPr/>
        <a:lstStyle/>
        <a:p>
          <a:endParaRPr lang="fr-CA"/>
        </a:p>
      </dgm:t>
    </dgm:pt>
    <dgm:pt modelId="{E5D04A85-8556-4EFF-85F9-1FEA0D83F15B}">
      <dgm:prSet/>
      <dgm:spPr/>
      <dgm:t>
        <a:bodyPr/>
        <a:lstStyle/>
        <a:p>
          <a:r>
            <a:rPr lang="fr-CA" dirty="0"/>
            <a:t>Élément</a:t>
          </a:r>
        </a:p>
      </dgm:t>
    </dgm:pt>
    <dgm:pt modelId="{5E2EF825-E4BF-4F5B-BA9E-1C61F29EC2F3}" type="parTrans" cxnId="{265CA6E1-F9FD-45BA-90BC-92EE09EFE436}">
      <dgm:prSet/>
      <dgm:spPr/>
      <dgm:t>
        <a:bodyPr/>
        <a:lstStyle/>
        <a:p>
          <a:endParaRPr lang="fr-CA"/>
        </a:p>
      </dgm:t>
    </dgm:pt>
    <dgm:pt modelId="{CAC08D3D-C703-453E-8000-3895C997C95B}" type="sibTrans" cxnId="{265CA6E1-F9FD-45BA-90BC-92EE09EFE436}">
      <dgm:prSet/>
      <dgm:spPr/>
      <dgm:t>
        <a:bodyPr/>
        <a:lstStyle/>
        <a:p>
          <a:endParaRPr lang="fr-CA"/>
        </a:p>
      </dgm:t>
    </dgm:pt>
    <dgm:pt modelId="{2AE15D07-736C-4568-A5DD-12FB18DCED03}">
      <dgm:prSet/>
      <dgm:spPr/>
      <dgm:t>
        <a:bodyPr/>
        <a:lstStyle/>
        <a:p>
          <a:r>
            <a:rPr lang="fr-CA" dirty="0"/>
            <a:t>Élément</a:t>
          </a:r>
        </a:p>
      </dgm:t>
    </dgm:pt>
    <dgm:pt modelId="{EC8F6126-F977-40DF-B6D4-4B728E8E1A43}" type="parTrans" cxnId="{3C0E5C73-1F62-444C-9F47-2C444F91E909}">
      <dgm:prSet/>
      <dgm:spPr/>
      <dgm:t>
        <a:bodyPr/>
        <a:lstStyle/>
        <a:p>
          <a:endParaRPr lang="fr-CA"/>
        </a:p>
      </dgm:t>
    </dgm:pt>
    <dgm:pt modelId="{FC58C951-7BF1-4596-A851-BCD2A6A38ECA}" type="sibTrans" cxnId="{3C0E5C73-1F62-444C-9F47-2C444F91E909}">
      <dgm:prSet/>
      <dgm:spPr/>
      <dgm:t>
        <a:bodyPr/>
        <a:lstStyle/>
        <a:p>
          <a:endParaRPr lang="fr-CA"/>
        </a:p>
      </dgm:t>
    </dgm:pt>
    <dgm:pt modelId="{3555D303-4F23-42B3-A572-FB655A0E9BFC}">
      <dgm:prSet/>
      <dgm:spPr/>
      <dgm:t>
        <a:bodyPr/>
        <a:lstStyle/>
        <a:p>
          <a:r>
            <a:rPr lang="fr-CA" dirty="0"/>
            <a:t>Liste</a:t>
          </a:r>
        </a:p>
      </dgm:t>
    </dgm:pt>
    <dgm:pt modelId="{E8D84AE1-7989-4858-87AE-70FAB34A9E60}" type="parTrans" cxnId="{42A99C26-A8B5-4FED-BB50-4F3B1568BA37}">
      <dgm:prSet/>
      <dgm:spPr/>
      <dgm:t>
        <a:bodyPr/>
        <a:lstStyle/>
        <a:p>
          <a:endParaRPr lang="fr-CA"/>
        </a:p>
      </dgm:t>
    </dgm:pt>
    <dgm:pt modelId="{65FAE6C9-428D-49EF-9465-5D488C44F248}" type="sibTrans" cxnId="{42A99C26-A8B5-4FED-BB50-4F3B1568BA37}">
      <dgm:prSet/>
      <dgm:spPr/>
      <dgm:t>
        <a:bodyPr/>
        <a:lstStyle/>
        <a:p>
          <a:endParaRPr lang="fr-CA"/>
        </a:p>
      </dgm:t>
    </dgm:pt>
    <dgm:pt modelId="{E998241C-6F07-49E4-B090-1FA83CDBCFDF}" type="pres">
      <dgm:prSet presAssocID="{960F9B9E-E205-41B8-BFF7-2D2B186B4DC9}" presName="hierChild1" presStyleCnt="0">
        <dgm:presLayoutVars>
          <dgm:chPref val="1"/>
          <dgm:dir/>
          <dgm:animOne val="branch"/>
          <dgm:animLvl val="lvl"/>
          <dgm:resizeHandles/>
        </dgm:presLayoutVars>
      </dgm:prSet>
      <dgm:spPr/>
    </dgm:pt>
    <dgm:pt modelId="{FF52BA05-2C30-4606-9F39-8B6803450261}" type="pres">
      <dgm:prSet presAssocID="{22BAF455-9B4C-4ADB-91B5-071A6E74E318}" presName="hierRoot1" presStyleCnt="0"/>
      <dgm:spPr/>
    </dgm:pt>
    <dgm:pt modelId="{723622C1-007C-4607-B084-F582F49265C0}" type="pres">
      <dgm:prSet presAssocID="{22BAF455-9B4C-4ADB-91B5-071A6E74E318}" presName="composite" presStyleCnt="0"/>
      <dgm:spPr/>
    </dgm:pt>
    <dgm:pt modelId="{B831BC80-013F-49BC-B0E8-850FB7F13544}" type="pres">
      <dgm:prSet presAssocID="{22BAF455-9B4C-4ADB-91B5-071A6E74E318}" presName="background" presStyleLbl="node0" presStyleIdx="0" presStyleCnt="1"/>
      <dgm:spPr/>
    </dgm:pt>
    <dgm:pt modelId="{BD5BD65E-CAD8-4B9F-8C82-6025939C9C55}" type="pres">
      <dgm:prSet presAssocID="{22BAF455-9B4C-4ADB-91B5-071A6E74E318}" presName="text" presStyleLbl="fgAcc0" presStyleIdx="0" presStyleCnt="1">
        <dgm:presLayoutVars>
          <dgm:chPref val="3"/>
        </dgm:presLayoutVars>
      </dgm:prSet>
      <dgm:spPr/>
    </dgm:pt>
    <dgm:pt modelId="{CFAA9299-28B0-4977-B2D8-AC4CC699147A}" type="pres">
      <dgm:prSet presAssocID="{22BAF455-9B4C-4ADB-91B5-071A6E74E318}" presName="hierChild2" presStyleCnt="0"/>
      <dgm:spPr/>
    </dgm:pt>
    <dgm:pt modelId="{725BAD6F-6419-466D-9DAA-4F6192459305}" type="pres">
      <dgm:prSet presAssocID="{758027CC-665E-419C-B3B3-D2E9354DED80}" presName="Name10" presStyleLbl="parChTrans1D2" presStyleIdx="0" presStyleCnt="2"/>
      <dgm:spPr/>
    </dgm:pt>
    <dgm:pt modelId="{CB02DD26-E6F8-4372-8042-9F4B0D1FECAF}" type="pres">
      <dgm:prSet presAssocID="{63C27F2C-68D5-4CD3-A7D0-E44C4B0429F9}" presName="hierRoot2" presStyleCnt="0"/>
      <dgm:spPr/>
    </dgm:pt>
    <dgm:pt modelId="{F778BC50-8039-4863-8DA0-E99729A5E84A}" type="pres">
      <dgm:prSet presAssocID="{63C27F2C-68D5-4CD3-A7D0-E44C4B0429F9}" presName="composite2" presStyleCnt="0"/>
      <dgm:spPr/>
    </dgm:pt>
    <dgm:pt modelId="{49F5CE3A-B7AB-4356-B5FB-A6F54037DB69}" type="pres">
      <dgm:prSet presAssocID="{63C27F2C-68D5-4CD3-A7D0-E44C4B0429F9}" presName="background2" presStyleLbl="asst1" presStyleIdx="0" presStyleCnt="2"/>
      <dgm:spPr/>
    </dgm:pt>
    <dgm:pt modelId="{01AFD094-5819-40E6-B22C-D4E0A849C994}" type="pres">
      <dgm:prSet presAssocID="{63C27F2C-68D5-4CD3-A7D0-E44C4B0429F9}" presName="text2" presStyleLbl="fgAcc2" presStyleIdx="0" presStyleCnt="2">
        <dgm:presLayoutVars>
          <dgm:chPref val="3"/>
        </dgm:presLayoutVars>
      </dgm:prSet>
      <dgm:spPr/>
    </dgm:pt>
    <dgm:pt modelId="{8133E2E7-DFF6-4143-B5AC-2B8FEC50B262}" type="pres">
      <dgm:prSet presAssocID="{63C27F2C-68D5-4CD3-A7D0-E44C4B0429F9}" presName="hierChild3" presStyleCnt="0"/>
      <dgm:spPr/>
    </dgm:pt>
    <dgm:pt modelId="{CBC0963B-20B8-46CF-BF02-33716DF0818E}" type="pres">
      <dgm:prSet presAssocID="{CC174B00-3DD3-4C2B-BC77-16B8837493CC}" presName="Name17" presStyleLbl="parChTrans1D3" presStyleIdx="0" presStyleCnt="2"/>
      <dgm:spPr/>
    </dgm:pt>
    <dgm:pt modelId="{336BCBFC-07F2-44C9-993E-EEABF9830F2B}" type="pres">
      <dgm:prSet presAssocID="{0300D53C-EDCA-4EF8-B335-C2DC2F38F141}" presName="hierRoot3" presStyleCnt="0"/>
      <dgm:spPr/>
    </dgm:pt>
    <dgm:pt modelId="{F9E524A0-EA1F-4B66-8370-6E76FE7A5D6D}" type="pres">
      <dgm:prSet presAssocID="{0300D53C-EDCA-4EF8-B335-C2DC2F38F141}" presName="composite3" presStyleCnt="0"/>
      <dgm:spPr/>
    </dgm:pt>
    <dgm:pt modelId="{AAB9959D-7131-41D5-93F6-E67767172D3C}" type="pres">
      <dgm:prSet presAssocID="{0300D53C-EDCA-4EF8-B335-C2DC2F38F141}" presName="background3" presStyleLbl="node3" presStyleIdx="0" presStyleCnt="2"/>
      <dgm:spPr/>
    </dgm:pt>
    <dgm:pt modelId="{81C4B065-020B-472B-B6B8-D2F605B39A68}" type="pres">
      <dgm:prSet presAssocID="{0300D53C-EDCA-4EF8-B335-C2DC2F38F141}" presName="text3" presStyleLbl="fgAcc3" presStyleIdx="0" presStyleCnt="2">
        <dgm:presLayoutVars>
          <dgm:chPref val="3"/>
        </dgm:presLayoutVars>
      </dgm:prSet>
      <dgm:spPr/>
    </dgm:pt>
    <dgm:pt modelId="{AE0A5C6C-34E4-4AC9-AC78-F5A391A26BE6}" type="pres">
      <dgm:prSet presAssocID="{0300D53C-EDCA-4EF8-B335-C2DC2F38F141}" presName="hierChild4" presStyleCnt="0"/>
      <dgm:spPr/>
    </dgm:pt>
    <dgm:pt modelId="{CE75A06C-4C4F-4BCD-BDF9-76741C251D78}" type="pres">
      <dgm:prSet presAssocID="{61BF7266-1D69-4416-8157-2A52EE5E0D91}" presName="Name23" presStyleLbl="parChTrans1D4" presStyleIdx="0" presStyleCnt="5"/>
      <dgm:spPr/>
    </dgm:pt>
    <dgm:pt modelId="{7C56EA8B-7E04-470D-B1E3-49E012B637CE}" type="pres">
      <dgm:prSet presAssocID="{1986C0E4-CF43-4780-98E6-4DF40E89355F}" presName="hierRoot4" presStyleCnt="0"/>
      <dgm:spPr/>
    </dgm:pt>
    <dgm:pt modelId="{2A98EAC9-6B3F-467E-8873-B2479224F2BC}" type="pres">
      <dgm:prSet presAssocID="{1986C0E4-CF43-4780-98E6-4DF40E89355F}" presName="composite4" presStyleCnt="0"/>
      <dgm:spPr/>
    </dgm:pt>
    <dgm:pt modelId="{5D107FF8-6284-4DFD-B574-E9A5DDBE182D}" type="pres">
      <dgm:prSet presAssocID="{1986C0E4-CF43-4780-98E6-4DF40E89355F}" presName="background4" presStyleLbl="node4" presStyleIdx="0" presStyleCnt="5"/>
      <dgm:spPr/>
    </dgm:pt>
    <dgm:pt modelId="{3B87B97B-A78C-453F-B62D-96AB6C919F5A}" type="pres">
      <dgm:prSet presAssocID="{1986C0E4-CF43-4780-98E6-4DF40E89355F}" presName="text4" presStyleLbl="fgAcc4" presStyleIdx="0" presStyleCnt="5">
        <dgm:presLayoutVars>
          <dgm:chPref val="3"/>
        </dgm:presLayoutVars>
      </dgm:prSet>
      <dgm:spPr/>
    </dgm:pt>
    <dgm:pt modelId="{CA3FF618-251D-4FCE-8A9E-B9F2D94B7F5E}" type="pres">
      <dgm:prSet presAssocID="{1986C0E4-CF43-4780-98E6-4DF40E89355F}" presName="hierChild5" presStyleCnt="0"/>
      <dgm:spPr/>
    </dgm:pt>
    <dgm:pt modelId="{ED0838AE-7695-45EB-9848-B2AFD32688FB}" type="pres">
      <dgm:prSet presAssocID="{6EC15C92-211C-42D0-8274-8B17BE95990C}" presName="Name23" presStyleLbl="parChTrans1D4" presStyleIdx="1" presStyleCnt="5"/>
      <dgm:spPr/>
    </dgm:pt>
    <dgm:pt modelId="{6349B2D8-1F4D-40D1-9C34-86306039AEE1}" type="pres">
      <dgm:prSet presAssocID="{95CD842E-BB02-41E4-B2E7-F1EFC843DEF2}" presName="hierRoot4" presStyleCnt="0"/>
      <dgm:spPr/>
    </dgm:pt>
    <dgm:pt modelId="{72B74597-F8BE-458F-B323-27DFE4321085}" type="pres">
      <dgm:prSet presAssocID="{95CD842E-BB02-41E4-B2E7-F1EFC843DEF2}" presName="composite4" presStyleCnt="0"/>
      <dgm:spPr/>
    </dgm:pt>
    <dgm:pt modelId="{45C2FDF0-4144-46A6-9057-C8096C6CB63C}" type="pres">
      <dgm:prSet presAssocID="{95CD842E-BB02-41E4-B2E7-F1EFC843DEF2}" presName="background4" presStyleLbl="node4" presStyleIdx="1" presStyleCnt="5"/>
      <dgm:spPr/>
    </dgm:pt>
    <dgm:pt modelId="{22289ACA-708A-4B09-8F19-44F6CE9287B1}" type="pres">
      <dgm:prSet presAssocID="{95CD842E-BB02-41E4-B2E7-F1EFC843DEF2}" presName="text4" presStyleLbl="fgAcc4" presStyleIdx="1" presStyleCnt="5">
        <dgm:presLayoutVars>
          <dgm:chPref val="3"/>
        </dgm:presLayoutVars>
      </dgm:prSet>
      <dgm:spPr/>
    </dgm:pt>
    <dgm:pt modelId="{61770EF5-6EF0-463A-9671-61D5628567AF}" type="pres">
      <dgm:prSet presAssocID="{95CD842E-BB02-41E4-B2E7-F1EFC843DEF2}" presName="hierChild5" presStyleCnt="0"/>
      <dgm:spPr/>
    </dgm:pt>
    <dgm:pt modelId="{555C10F2-5B7D-4197-AE48-8FF5C6F03E07}" type="pres">
      <dgm:prSet presAssocID="{EC8F6126-F977-40DF-B6D4-4B728E8E1A43}" presName="Name23" presStyleLbl="parChTrans1D4" presStyleIdx="2" presStyleCnt="5"/>
      <dgm:spPr/>
    </dgm:pt>
    <dgm:pt modelId="{3B12C0AB-C67F-43F9-8A49-2B8658A77FD8}" type="pres">
      <dgm:prSet presAssocID="{2AE15D07-736C-4568-A5DD-12FB18DCED03}" presName="hierRoot4" presStyleCnt="0"/>
      <dgm:spPr/>
    </dgm:pt>
    <dgm:pt modelId="{7511C3A8-8C19-4F11-B43D-7A40909FF11E}" type="pres">
      <dgm:prSet presAssocID="{2AE15D07-736C-4568-A5DD-12FB18DCED03}" presName="composite4" presStyleCnt="0"/>
      <dgm:spPr/>
    </dgm:pt>
    <dgm:pt modelId="{8EC1F858-FAF5-4A96-BFE6-B4A007F87272}" type="pres">
      <dgm:prSet presAssocID="{2AE15D07-736C-4568-A5DD-12FB18DCED03}" presName="background4" presStyleLbl="node4" presStyleIdx="2" presStyleCnt="5"/>
      <dgm:spPr/>
    </dgm:pt>
    <dgm:pt modelId="{32AB11B3-A819-470F-A774-C8172682525B}" type="pres">
      <dgm:prSet presAssocID="{2AE15D07-736C-4568-A5DD-12FB18DCED03}" presName="text4" presStyleLbl="fgAcc4" presStyleIdx="2" presStyleCnt="5">
        <dgm:presLayoutVars>
          <dgm:chPref val="3"/>
        </dgm:presLayoutVars>
      </dgm:prSet>
      <dgm:spPr/>
    </dgm:pt>
    <dgm:pt modelId="{00A2669A-7D3B-4A09-B4B1-1C7851CBCECE}" type="pres">
      <dgm:prSet presAssocID="{2AE15D07-736C-4568-A5DD-12FB18DCED03}" presName="hierChild5" presStyleCnt="0"/>
      <dgm:spPr/>
    </dgm:pt>
    <dgm:pt modelId="{9AB6EED8-4C24-4C87-9F2B-63D4A822B286}" type="pres">
      <dgm:prSet presAssocID="{5E2EF825-E4BF-4F5B-BA9E-1C61F29EC2F3}" presName="Name23" presStyleLbl="parChTrans1D4" presStyleIdx="3" presStyleCnt="5"/>
      <dgm:spPr/>
    </dgm:pt>
    <dgm:pt modelId="{76B1C401-18C4-445A-A7B4-304C752EFB05}" type="pres">
      <dgm:prSet presAssocID="{E5D04A85-8556-4EFF-85F9-1FEA0D83F15B}" presName="hierRoot4" presStyleCnt="0"/>
      <dgm:spPr/>
    </dgm:pt>
    <dgm:pt modelId="{BF7517B3-8E54-4F06-9295-7E4B15029165}" type="pres">
      <dgm:prSet presAssocID="{E5D04A85-8556-4EFF-85F9-1FEA0D83F15B}" presName="composite4" presStyleCnt="0"/>
      <dgm:spPr/>
    </dgm:pt>
    <dgm:pt modelId="{44D5C163-02E0-46CF-A805-A5AF384144C4}" type="pres">
      <dgm:prSet presAssocID="{E5D04A85-8556-4EFF-85F9-1FEA0D83F15B}" presName="background4" presStyleLbl="node4" presStyleIdx="3" presStyleCnt="5"/>
      <dgm:spPr/>
    </dgm:pt>
    <dgm:pt modelId="{DAFA86A5-5568-4CFD-9B6D-8B0A59AAD690}" type="pres">
      <dgm:prSet presAssocID="{E5D04A85-8556-4EFF-85F9-1FEA0D83F15B}" presName="text4" presStyleLbl="fgAcc4" presStyleIdx="3" presStyleCnt="5">
        <dgm:presLayoutVars>
          <dgm:chPref val="3"/>
        </dgm:presLayoutVars>
      </dgm:prSet>
      <dgm:spPr/>
    </dgm:pt>
    <dgm:pt modelId="{D60CF916-332C-4701-8CF1-3BE2835D322E}" type="pres">
      <dgm:prSet presAssocID="{E5D04A85-8556-4EFF-85F9-1FEA0D83F15B}" presName="hierChild5" presStyleCnt="0"/>
      <dgm:spPr/>
    </dgm:pt>
    <dgm:pt modelId="{2854EC51-105F-4360-8F81-F85B72C57B98}" type="pres">
      <dgm:prSet presAssocID="{CFC1B1D8-5330-4337-A02D-F9769C38A42A}" presName="Name23" presStyleLbl="parChTrans1D4" presStyleIdx="4" presStyleCnt="5"/>
      <dgm:spPr/>
    </dgm:pt>
    <dgm:pt modelId="{5C6497CC-316E-4FD7-A4A3-35A8B804250D}" type="pres">
      <dgm:prSet presAssocID="{30ECE9CF-BF36-4C80-BCFC-BBF55413982A}" presName="hierRoot4" presStyleCnt="0"/>
      <dgm:spPr/>
    </dgm:pt>
    <dgm:pt modelId="{FBF0857D-141B-4E0B-8411-D583F2215133}" type="pres">
      <dgm:prSet presAssocID="{30ECE9CF-BF36-4C80-BCFC-BBF55413982A}" presName="composite4" presStyleCnt="0"/>
      <dgm:spPr/>
    </dgm:pt>
    <dgm:pt modelId="{BC5D4E36-2D56-4140-B817-D9DDECC30F08}" type="pres">
      <dgm:prSet presAssocID="{30ECE9CF-BF36-4C80-BCFC-BBF55413982A}" presName="background4" presStyleLbl="node4" presStyleIdx="4" presStyleCnt="5"/>
      <dgm:spPr/>
    </dgm:pt>
    <dgm:pt modelId="{407C9C87-4B17-40F4-9286-9A1649480989}" type="pres">
      <dgm:prSet presAssocID="{30ECE9CF-BF36-4C80-BCFC-BBF55413982A}" presName="text4" presStyleLbl="fgAcc4" presStyleIdx="4" presStyleCnt="5">
        <dgm:presLayoutVars>
          <dgm:chPref val="3"/>
        </dgm:presLayoutVars>
      </dgm:prSet>
      <dgm:spPr/>
    </dgm:pt>
    <dgm:pt modelId="{78B4EC40-A51F-4129-B8B6-21FB301FAA65}" type="pres">
      <dgm:prSet presAssocID="{30ECE9CF-BF36-4C80-BCFC-BBF55413982A}" presName="hierChild5" presStyleCnt="0"/>
      <dgm:spPr/>
    </dgm:pt>
    <dgm:pt modelId="{851C52A0-EFBC-488B-979A-353A891D597C}" type="pres">
      <dgm:prSet presAssocID="{15C7B432-3239-41DF-8AC2-C8C285367CC2}" presName="Name10" presStyleLbl="parChTrans1D2" presStyleIdx="1" presStyleCnt="2"/>
      <dgm:spPr/>
    </dgm:pt>
    <dgm:pt modelId="{A25E3445-84C0-48F9-89AA-4F9B9E544687}" type="pres">
      <dgm:prSet presAssocID="{8352726C-4AE1-4B4A-9070-334F24A34841}" presName="hierRoot2" presStyleCnt="0"/>
      <dgm:spPr/>
    </dgm:pt>
    <dgm:pt modelId="{A6C4B853-DB4D-4AD4-8BA6-5D273BA4AB79}" type="pres">
      <dgm:prSet presAssocID="{8352726C-4AE1-4B4A-9070-334F24A34841}" presName="composite2" presStyleCnt="0"/>
      <dgm:spPr/>
    </dgm:pt>
    <dgm:pt modelId="{505A6FC7-CA54-4F33-A553-03F98F22A328}" type="pres">
      <dgm:prSet presAssocID="{8352726C-4AE1-4B4A-9070-334F24A34841}" presName="background2" presStyleLbl="asst1" presStyleIdx="1" presStyleCnt="2"/>
      <dgm:spPr/>
    </dgm:pt>
    <dgm:pt modelId="{E2FC8117-9AE7-4FAB-9618-FA91E2B35841}" type="pres">
      <dgm:prSet presAssocID="{8352726C-4AE1-4B4A-9070-334F24A34841}" presName="text2" presStyleLbl="fgAcc2" presStyleIdx="1" presStyleCnt="2">
        <dgm:presLayoutVars>
          <dgm:chPref val="3"/>
        </dgm:presLayoutVars>
      </dgm:prSet>
      <dgm:spPr/>
    </dgm:pt>
    <dgm:pt modelId="{64CFBFE4-5991-4831-8FCD-09F151847889}" type="pres">
      <dgm:prSet presAssocID="{8352726C-4AE1-4B4A-9070-334F24A34841}" presName="hierChild3" presStyleCnt="0"/>
      <dgm:spPr/>
    </dgm:pt>
    <dgm:pt modelId="{944A87B8-B2F9-4E27-A561-23490C993063}" type="pres">
      <dgm:prSet presAssocID="{E8D84AE1-7989-4858-87AE-70FAB34A9E60}" presName="Name17" presStyleLbl="parChTrans1D3" presStyleIdx="1" presStyleCnt="2"/>
      <dgm:spPr/>
    </dgm:pt>
    <dgm:pt modelId="{B715B001-A8A5-4077-BC89-3EA8FE4D116E}" type="pres">
      <dgm:prSet presAssocID="{3555D303-4F23-42B3-A572-FB655A0E9BFC}" presName="hierRoot3" presStyleCnt="0"/>
      <dgm:spPr/>
    </dgm:pt>
    <dgm:pt modelId="{EA16388D-2660-47F1-928E-1509CA971AB8}" type="pres">
      <dgm:prSet presAssocID="{3555D303-4F23-42B3-A572-FB655A0E9BFC}" presName="composite3" presStyleCnt="0"/>
      <dgm:spPr/>
    </dgm:pt>
    <dgm:pt modelId="{E9D1ED0D-82BE-4A54-AECD-1988BBE82393}" type="pres">
      <dgm:prSet presAssocID="{3555D303-4F23-42B3-A572-FB655A0E9BFC}" presName="background3" presStyleLbl="node3" presStyleIdx="1" presStyleCnt="2"/>
      <dgm:spPr/>
    </dgm:pt>
    <dgm:pt modelId="{3112A1B4-C753-46E7-B83B-CE839C0B2ACA}" type="pres">
      <dgm:prSet presAssocID="{3555D303-4F23-42B3-A572-FB655A0E9BFC}" presName="text3" presStyleLbl="fgAcc3" presStyleIdx="1" presStyleCnt="2">
        <dgm:presLayoutVars>
          <dgm:chPref val="3"/>
        </dgm:presLayoutVars>
      </dgm:prSet>
      <dgm:spPr/>
    </dgm:pt>
    <dgm:pt modelId="{C9802DE8-584A-4C6A-954D-5B10214C27B1}" type="pres">
      <dgm:prSet presAssocID="{3555D303-4F23-42B3-A572-FB655A0E9BFC}" presName="hierChild4" presStyleCnt="0"/>
      <dgm:spPr/>
    </dgm:pt>
  </dgm:ptLst>
  <dgm:cxnLst>
    <dgm:cxn modelId="{5C8C9E06-8088-40C7-BD6A-977D261B0F5F}" type="presOf" srcId="{EC8F6126-F977-40DF-B6D4-4B728E8E1A43}" destId="{555C10F2-5B7D-4197-AE48-8FF5C6F03E07}" srcOrd="0" destOrd="0" presId="urn:microsoft.com/office/officeart/2005/8/layout/hierarchy1"/>
    <dgm:cxn modelId="{5722DA0A-0469-483D-A4FC-8DF091C80090}" type="presOf" srcId="{63C27F2C-68D5-4CD3-A7D0-E44C4B0429F9}" destId="{01AFD094-5819-40E6-B22C-D4E0A849C994}" srcOrd="0" destOrd="0" presId="urn:microsoft.com/office/officeart/2005/8/layout/hierarchy1"/>
    <dgm:cxn modelId="{CC76B511-3CD7-4430-861D-4D532A3DD1BD}" type="presOf" srcId="{15C7B432-3239-41DF-8AC2-C8C285367CC2}" destId="{851C52A0-EFBC-488B-979A-353A891D597C}" srcOrd="0" destOrd="0" presId="urn:microsoft.com/office/officeart/2005/8/layout/hierarchy1"/>
    <dgm:cxn modelId="{4CE88219-4B42-43CF-94C6-21AE95177659}" srcId="{0300D53C-EDCA-4EF8-B335-C2DC2F38F141}" destId="{30ECE9CF-BF36-4C80-BCFC-BBF55413982A}" srcOrd="1" destOrd="0" parTransId="{CFC1B1D8-5330-4337-A02D-F9769C38A42A}" sibTransId="{31D593AC-9B06-44C5-A579-116F3283A247}"/>
    <dgm:cxn modelId="{469C841A-BA81-4C59-9AAA-1A7252F995E0}" type="presOf" srcId="{1986C0E4-CF43-4780-98E6-4DF40E89355F}" destId="{3B87B97B-A78C-453F-B62D-96AB6C919F5A}" srcOrd="0" destOrd="0" presId="urn:microsoft.com/office/officeart/2005/8/layout/hierarchy1"/>
    <dgm:cxn modelId="{1200D41A-58F3-4F73-88FE-61259EE77DEC}" srcId="{0300D53C-EDCA-4EF8-B335-C2DC2F38F141}" destId="{1986C0E4-CF43-4780-98E6-4DF40E89355F}" srcOrd="0" destOrd="0" parTransId="{61BF7266-1D69-4416-8157-2A52EE5E0D91}" sibTransId="{8CA42A74-BEC8-483C-9579-2B08228B3C39}"/>
    <dgm:cxn modelId="{42A99C26-A8B5-4FED-BB50-4F3B1568BA37}" srcId="{8352726C-4AE1-4B4A-9070-334F24A34841}" destId="{3555D303-4F23-42B3-A572-FB655A0E9BFC}" srcOrd="0" destOrd="0" parTransId="{E8D84AE1-7989-4858-87AE-70FAB34A9E60}" sibTransId="{65FAE6C9-428D-49EF-9465-5D488C44F248}"/>
    <dgm:cxn modelId="{98319428-49A3-4751-AF5B-723A1FC957EB}" type="presOf" srcId="{95CD842E-BB02-41E4-B2E7-F1EFC843DEF2}" destId="{22289ACA-708A-4B09-8F19-44F6CE9287B1}" srcOrd="0" destOrd="0" presId="urn:microsoft.com/office/officeart/2005/8/layout/hierarchy1"/>
    <dgm:cxn modelId="{A90BC436-E6D3-43C5-980D-B94DD35EDD39}" type="presOf" srcId="{E8D84AE1-7989-4858-87AE-70FAB34A9E60}" destId="{944A87B8-B2F9-4E27-A561-23490C993063}" srcOrd="0" destOrd="0" presId="urn:microsoft.com/office/officeart/2005/8/layout/hierarchy1"/>
    <dgm:cxn modelId="{98F9CA3B-9202-4937-AC7D-F011C1844D1E}" type="presOf" srcId="{8352726C-4AE1-4B4A-9070-334F24A34841}" destId="{E2FC8117-9AE7-4FAB-9618-FA91E2B35841}" srcOrd="0" destOrd="0" presId="urn:microsoft.com/office/officeart/2005/8/layout/hierarchy1"/>
    <dgm:cxn modelId="{CE05E844-A633-421A-BDDB-22C0FFC604DF}" srcId="{22BAF455-9B4C-4ADB-91B5-071A6E74E318}" destId="{63C27F2C-68D5-4CD3-A7D0-E44C4B0429F9}" srcOrd="0" destOrd="0" parTransId="{758027CC-665E-419C-B3B3-D2E9354DED80}" sibTransId="{C1801070-BB6B-4BFA-9F72-2C1F0A9B6A9E}"/>
    <dgm:cxn modelId="{08F4266A-813E-426C-BBC9-A877A6BFC65F}" type="presOf" srcId="{E5D04A85-8556-4EFF-85F9-1FEA0D83F15B}" destId="{DAFA86A5-5568-4CFD-9B6D-8B0A59AAD690}" srcOrd="0" destOrd="0" presId="urn:microsoft.com/office/officeart/2005/8/layout/hierarchy1"/>
    <dgm:cxn modelId="{D9DCD44C-9487-4E92-9104-DB0D975F53B4}" type="presOf" srcId="{0300D53C-EDCA-4EF8-B335-C2DC2F38F141}" destId="{81C4B065-020B-472B-B6B8-D2F605B39A68}" srcOrd="0" destOrd="0" presId="urn:microsoft.com/office/officeart/2005/8/layout/hierarchy1"/>
    <dgm:cxn modelId="{3C0E5C73-1F62-444C-9F47-2C444F91E909}" srcId="{95CD842E-BB02-41E4-B2E7-F1EFC843DEF2}" destId="{2AE15D07-736C-4568-A5DD-12FB18DCED03}" srcOrd="0" destOrd="0" parTransId="{EC8F6126-F977-40DF-B6D4-4B728E8E1A43}" sibTransId="{FC58C951-7BF1-4596-A851-BCD2A6A38ECA}"/>
    <dgm:cxn modelId="{E0AD9553-7821-4CD0-8D47-172199CE5C1E}" type="presOf" srcId="{2AE15D07-736C-4568-A5DD-12FB18DCED03}" destId="{32AB11B3-A819-470F-A774-C8172682525B}" srcOrd="0" destOrd="0" presId="urn:microsoft.com/office/officeart/2005/8/layout/hierarchy1"/>
    <dgm:cxn modelId="{F1744A77-3C53-455E-98C0-085A8D2E7D67}" type="presOf" srcId="{30ECE9CF-BF36-4C80-BCFC-BBF55413982A}" destId="{407C9C87-4B17-40F4-9286-9A1649480989}" srcOrd="0" destOrd="0" presId="urn:microsoft.com/office/officeart/2005/8/layout/hierarchy1"/>
    <dgm:cxn modelId="{B28D6288-85B2-4668-8C4A-1485A4869090}" srcId="{22BAF455-9B4C-4ADB-91B5-071A6E74E318}" destId="{8352726C-4AE1-4B4A-9070-334F24A34841}" srcOrd="1" destOrd="0" parTransId="{15C7B432-3239-41DF-8AC2-C8C285367CC2}" sibTransId="{7394EF08-5284-4CE4-AE0A-7E9DD318A8F7}"/>
    <dgm:cxn modelId="{8516FB8E-1117-43D6-9DB1-31DC6F84B745}" srcId="{1986C0E4-CF43-4780-98E6-4DF40E89355F}" destId="{95CD842E-BB02-41E4-B2E7-F1EFC843DEF2}" srcOrd="0" destOrd="0" parTransId="{6EC15C92-211C-42D0-8274-8B17BE95990C}" sibTransId="{21151F57-B5F6-4E4F-AB7F-8CD7320798A9}"/>
    <dgm:cxn modelId="{3CA4A692-418C-41FD-BF81-2851D219ED15}" type="presOf" srcId="{22BAF455-9B4C-4ADB-91B5-071A6E74E318}" destId="{BD5BD65E-CAD8-4B9F-8C82-6025939C9C55}" srcOrd="0" destOrd="0" presId="urn:microsoft.com/office/officeart/2005/8/layout/hierarchy1"/>
    <dgm:cxn modelId="{7F0DED9A-47D0-49D2-8C8C-B1178CBEE6AB}" type="presOf" srcId="{61BF7266-1D69-4416-8157-2A52EE5E0D91}" destId="{CE75A06C-4C4F-4BCD-BDF9-76741C251D78}" srcOrd="0" destOrd="0" presId="urn:microsoft.com/office/officeart/2005/8/layout/hierarchy1"/>
    <dgm:cxn modelId="{7BA9809C-244F-4272-B357-664773A1B9E6}" type="presOf" srcId="{6EC15C92-211C-42D0-8274-8B17BE95990C}" destId="{ED0838AE-7695-45EB-9848-B2AFD32688FB}" srcOrd="0" destOrd="0" presId="urn:microsoft.com/office/officeart/2005/8/layout/hierarchy1"/>
    <dgm:cxn modelId="{E27DC0A7-2F64-4C1B-B698-1E97CD8882E3}" srcId="{63C27F2C-68D5-4CD3-A7D0-E44C4B0429F9}" destId="{0300D53C-EDCA-4EF8-B335-C2DC2F38F141}" srcOrd="0" destOrd="0" parTransId="{CC174B00-3DD3-4C2B-BC77-16B8837493CC}" sibTransId="{7EEF05E0-1203-49BB-97F5-3EEDCE53E4DF}"/>
    <dgm:cxn modelId="{9EB117B0-8AC1-421F-8988-BC028CB43844}" type="presOf" srcId="{3555D303-4F23-42B3-A572-FB655A0E9BFC}" destId="{3112A1B4-C753-46E7-B83B-CE839C0B2ACA}" srcOrd="0" destOrd="0" presId="urn:microsoft.com/office/officeart/2005/8/layout/hierarchy1"/>
    <dgm:cxn modelId="{49C1F3B7-402F-4B12-95CF-ED89C1D784F1}" type="presOf" srcId="{CC174B00-3DD3-4C2B-BC77-16B8837493CC}" destId="{CBC0963B-20B8-46CF-BF02-33716DF0818E}" srcOrd="0" destOrd="0" presId="urn:microsoft.com/office/officeart/2005/8/layout/hierarchy1"/>
    <dgm:cxn modelId="{5DE30CC9-17C8-4CC9-9CCD-2B1C031E8995}" type="presOf" srcId="{CFC1B1D8-5330-4337-A02D-F9769C38A42A}" destId="{2854EC51-105F-4360-8F81-F85B72C57B98}" srcOrd="0" destOrd="0" presId="urn:microsoft.com/office/officeart/2005/8/layout/hierarchy1"/>
    <dgm:cxn modelId="{7101DFCF-5E2C-4B42-A307-6F29F39CFA77}" type="presOf" srcId="{5E2EF825-E4BF-4F5B-BA9E-1C61F29EC2F3}" destId="{9AB6EED8-4C24-4C87-9F2B-63D4A822B286}" srcOrd="0" destOrd="0" presId="urn:microsoft.com/office/officeart/2005/8/layout/hierarchy1"/>
    <dgm:cxn modelId="{C8ECA0D6-64DA-469B-BA54-95DB6B5666CA}" srcId="{960F9B9E-E205-41B8-BFF7-2D2B186B4DC9}" destId="{22BAF455-9B4C-4ADB-91B5-071A6E74E318}" srcOrd="0" destOrd="0" parTransId="{7034959F-2FD1-402E-B308-6E7C65B49C0D}" sibTransId="{4140953A-5BD1-462C-8C79-27353A26D207}"/>
    <dgm:cxn modelId="{265CA6E1-F9FD-45BA-90BC-92EE09EFE436}" srcId="{1986C0E4-CF43-4780-98E6-4DF40E89355F}" destId="{E5D04A85-8556-4EFF-85F9-1FEA0D83F15B}" srcOrd="1" destOrd="0" parTransId="{5E2EF825-E4BF-4F5B-BA9E-1C61F29EC2F3}" sibTransId="{CAC08D3D-C703-453E-8000-3895C997C95B}"/>
    <dgm:cxn modelId="{BA4037E9-CF14-47F9-80DE-24ED3C158454}" type="presOf" srcId="{960F9B9E-E205-41B8-BFF7-2D2B186B4DC9}" destId="{E998241C-6F07-49E4-B090-1FA83CDBCFDF}" srcOrd="0" destOrd="0" presId="urn:microsoft.com/office/officeart/2005/8/layout/hierarchy1"/>
    <dgm:cxn modelId="{0B63F8FE-D346-4051-BA93-5FE789B799AB}" type="presOf" srcId="{758027CC-665E-419C-B3B3-D2E9354DED80}" destId="{725BAD6F-6419-466D-9DAA-4F6192459305}" srcOrd="0" destOrd="0" presId="urn:microsoft.com/office/officeart/2005/8/layout/hierarchy1"/>
    <dgm:cxn modelId="{AB1EAD8D-9612-4AE3-AFC1-E8BADD332B58}" type="presParOf" srcId="{E998241C-6F07-49E4-B090-1FA83CDBCFDF}" destId="{FF52BA05-2C30-4606-9F39-8B6803450261}" srcOrd="0" destOrd="0" presId="urn:microsoft.com/office/officeart/2005/8/layout/hierarchy1"/>
    <dgm:cxn modelId="{766A77BD-5A34-481B-B791-361F39B785CC}" type="presParOf" srcId="{FF52BA05-2C30-4606-9F39-8B6803450261}" destId="{723622C1-007C-4607-B084-F582F49265C0}" srcOrd="0" destOrd="0" presId="urn:microsoft.com/office/officeart/2005/8/layout/hierarchy1"/>
    <dgm:cxn modelId="{B9F7F370-31E4-41BF-A1DD-49F1F020B114}" type="presParOf" srcId="{723622C1-007C-4607-B084-F582F49265C0}" destId="{B831BC80-013F-49BC-B0E8-850FB7F13544}" srcOrd="0" destOrd="0" presId="urn:microsoft.com/office/officeart/2005/8/layout/hierarchy1"/>
    <dgm:cxn modelId="{2042A3B4-E7EB-427F-BFE3-9146182679D6}" type="presParOf" srcId="{723622C1-007C-4607-B084-F582F49265C0}" destId="{BD5BD65E-CAD8-4B9F-8C82-6025939C9C55}" srcOrd="1" destOrd="0" presId="urn:microsoft.com/office/officeart/2005/8/layout/hierarchy1"/>
    <dgm:cxn modelId="{86CE3156-163C-4FCB-B9D6-ABEE189D6A14}" type="presParOf" srcId="{FF52BA05-2C30-4606-9F39-8B6803450261}" destId="{CFAA9299-28B0-4977-B2D8-AC4CC699147A}" srcOrd="1" destOrd="0" presId="urn:microsoft.com/office/officeart/2005/8/layout/hierarchy1"/>
    <dgm:cxn modelId="{258990AD-E19C-4E3C-A5A8-9B0B7087F799}" type="presParOf" srcId="{CFAA9299-28B0-4977-B2D8-AC4CC699147A}" destId="{725BAD6F-6419-466D-9DAA-4F6192459305}" srcOrd="0" destOrd="0" presId="urn:microsoft.com/office/officeart/2005/8/layout/hierarchy1"/>
    <dgm:cxn modelId="{CAE43DC1-CE48-4377-9701-88C60CC8BCB6}" type="presParOf" srcId="{CFAA9299-28B0-4977-B2D8-AC4CC699147A}" destId="{CB02DD26-E6F8-4372-8042-9F4B0D1FECAF}" srcOrd="1" destOrd="0" presId="urn:microsoft.com/office/officeart/2005/8/layout/hierarchy1"/>
    <dgm:cxn modelId="{AC227565-9555-4C09-9FF7-7577BB289B93}" type="presParOf" srcId="{CB02DD26-E6F8-4372-8042-9F4B0D1FECAF}" destId="{F778BC50-8039-4863-8DA0-E99729A5E84A}" srcOrd="0" destOrd="0" presId="urn:microsoft.com/office/officeart/2005/8/layout/hierarchy1"/>
    <dgm:cxn modelId="{6D354749-0214-49BD-9053-CF23E7A4C140}" type="presParOf" srcId="{F778BC50-8039-4863-8DA0-E99729A5E84A}" destId="{49F5CE3A-B7AB-4356-B5FB-A6F54037DB69}" srcOrd="0" destOrd="0" presId="urn:microsoft.com/office/officeart/2005/8/layout/hierarchy1"/>
    <dgm:cxn modelId="{6FE8AEC5-FF52-4F44-B552-7CFD1E5DFDDC}" type="presParOf" srcId="{F778BC50-8039-4863-8DA0-E99729A5E84A}" destId="{01AFD094-5819-40E6-B22C-D4E0A849C994}" srcOrd="1" destOrd="0" presId="urn:microsoft.com/office/officeart/2005/8/layout/hierarchy1"/>
    <dgm:cxn modelId="{A4BE727E-C108-48F4-8E45-1C8448E6F704}" type="presParOf" srcId="{CB02DD26-E6F8-4372-8042-9F4B0D1FECAF}" destId="{8133E2E7-DFF6-4143-B5AC-2B8FEC50B262}" srcOrd="1" destOrd="0" presId="urn:microsoft.com/office/officeart/2005/8/layout/hierarchy1"/>
    <dgm:cxn modelId="{1BF4C95F-65D4-45D2-AAEB-CFF02F147757}" type="presParOf" srcId="{8133E2E7-DFF6-4143-B5AC-2B8FEC50B262}" destId="{CBC0963B-20B8-46CF-BF02-33716DF0818E}" srcOrd="0" destOrd="0" presId="urn:microsoft.com/office/officeart/2005/8/layout/hierarchy1"/>
    <dgm:cxn modelId="{11D02C59-92B9-40D9-800D-763BB9B05150}" type="presParOf" srcId="{8133E2E7-DFF6-4143-B5AC-2B8FEC50B262}" destId="{336BCBFC-07F2-44C9-993E-EEABF9830F2B}" srcOrd="1" destOrd="0" presId="urn:microsoft.com/office/officeart/2005/8/layout/hierarchy1"/>
    <dgm:cxn modelId="{7F43E8BB-AA0B-4B8C-9668-EA1061B246BC}" type="presParOf" srcId="{336BCBFC-07F2-44C9-993E-EEABF9830F2B}" destId="{F9E524A0-EA1F-4B66-8370-6E76FE7A5D6D}" srcOrd="0" destOrd="0" presId="urn:microsoft.com/office/officeart/2005/8/layout/hierarchy1"/>
    <dgm:cxn modelId="{1D850D88-237E-4202-AFF7-09353E764158}" type="presParOf" srcId="{F9E524A0-EA1F-4B66-8370-6E76FE7A5D6D}" destId="{AAB9959D-7131-41D5-93F6-E67767172D3C}" srcOrd="0" destOrd="0" presId="urn:microsoft.com/office/officeart/2005/8/layout/hierarchy1"/>
    <dgm:cxn modelId="{9A5C5E61-8D51-43EC-A2ED-B0F2B5F71735}" type="presParOf" srcId="{F9E524A0-EA1F-4B66-8370-6E76FE7A5D6D}" destId="{81C4B065-020B-472B-B6B8-D2F605B39A68}" srcOrd="1" destOrd="0" presId="urn:microsoft.com/office/officeart/2005/8/layout/hierarchy1"/>
    <dgm:cxn modelId="{E25082F3-3327-4807-9D30-0CB770E2B57E}" type="presParOf" srcId="{336BCBFC-07F2-44C9-993E-EEABF9830F2B}" destId="{AE0A5C6C-34E4-4AC9-AC78-F5A391A26BE6}" srcOrd="1" destOrd="0" presId="urn:microsoft.com/office/officeart/2005/8/layout/hierarchy1"/>
    <dgm:cxn modelId="{D6341E34-9D2D-430F-B7A1-68679E1698CF}" type="presParOf" srcId="{AE0A5C6C-34E4-4AC9-AC78-F5A391A26BE6}" destId="{CE75A06C-4C4F-4BCD-BDF9-76741C251D78}" srcOrd="0" destOrd="0" presId="urn:microsoft.com/office/officeart/2005/8/layout/hierarchy1"/>
    <dgm:cxn modelId="{4ACC2E1C-D797-4441-B5E4-EA4F75B314EE}" type="presParOf" srcId="{AE0A5C6C-34E4-4AC9-AC78-F5A391A26BE6}" destId="{7C56EA8B-7E04-470D-B1E3-49E012B637CE}" srcOrd="1" destOrd="0" presId="urn:microsoft.com/office/officeart/2005/8/layout/hierarchy1"/>
    <dgm:cxn modelId="{B9E517FD-5917-4C92-83A0-9CE50C7E657C}" type="presParOf" srcId="{7C56EA8B-7E04-470D-B1E3-49E012B637CE}" destId="{2A98EAC9-6B3F-467E-8873-B2479224F2BC}" srcOrd="0" destOrd="0" presId="urn:microsoft.com/office/officeart/2005/8/layout/hierarchy1"/>
    <dgm:cxn modelId="{5C2C8320-6B2F-4B1E-845E-AD250AC613B3}" type="presParOf" srcId="{2A98EAC9-6B3F-467E-8873-B2479224F2BC}" destId="{5D107FF8-6284-4DFD-B574-E9A5DDBE182D}" srcOrd="0" destOrd="0" presId="urn:microsoft.com/office/officeart/2005/8/layout/hierarchy1"/>
    <dgm:cxn modelId="{800F8F3E-EC07-4E65-9477-E1451196C522}" type="presParOf" srcId="{2A98EAC9-6B3F-467E-8873-B2479224F2BC}" destId="{3B87B97B-A78C-453F-B62D-96AB6C919F5A}" srcOrd="1" destOrd="0" presId="urn:microsoft.com/office/officeart/2005/8/layout/hierarchy1"/>
    <dgm:cxn modelId="{87CA4798-90C9-423A-94F2-1535FD527449}" type="presParOf" srcId="{7C56EA8B-7E04-470D-B1E3-49E012B637CE}" destId="{CA3FF618-251D-4FCE-8A9E-B9F2D94B7F5E}" srcOrd="1" destOrd="0" presId="urn:microsoft.com/office/officeart/2005/8/layout/hierarchy1"/>
    <dgm:cxn modelId="{F66B4B97-40EA-4346-BA8D-F0CC993A040C}" type="presParOf" srcId="{CA3FF618-251D-4FCE-8A9E-B9F2D94B7F5E}" destId="{ED0838AE-7695-45EB-9848-B2AFD32688FB}" srcOrd="0" destOrd="0" presId="urn:microsoft.com/office/officeart/2005/8/layout/hierarchy1"/>
    <dgm:cxn modelId="{B4BD0BC8-A9CF-47D1-A4DE-950327BC45D9}" type="presParOf" srcId="{CA3FF618-251D-4FCE-8A9E-B9F2D94B7F5E}" destId="{6349B2D8-1F4D-40D1-9C34-86306039AEE1}" srcOrd="1" destOrd="0" presId="urn:microsoft.com/office/officeart/2005/8/layout/hierarchy1"/>
    <dgm:cxn modelId="{F779C9F2-AB62-46C2-8A29-263B65CE3E3F}" type="presParOf" srcId="{6349B2D8-1F4D-40D1-9C34-86306039AEE1}" destId="{72B74597-F8BE-458F-B323-27DFE4321085}" srcOrd="0" destOrd="0" presId="urn:microsoft.com/office/officeart/2005/8/layout/hierarchy1"/>
    <dgm:cxn modelId="{737508F9-4F7D-4813-B8A3-A5533E653321}" type="presParOf" srcId="{72B74597-F8BE-458F-B323-27DFE4321085}" destId="{45C2FDF0-4144-46A6-9057-C8096C6CB63C}" srcOrd="0" destOrd="0" presId="urn:microsoft.com/office/officeart/2005/8/layout/hierarchy1"/>
    <dgm:cxn modelId="{B46ED34C-0636-445E-BE2C-1A2AEC3D1C80}" type="presParOf" srcId="{72B74597-F8BE-458F-B323-27DFE4321085}" destId="{22289ACA-708A-4B09-8F19-44F6CE9287B1}" srcOrd="1" destOrd="0" presId="urn:microsoft.com/office/officeart/2005/8/layout/hierarchy1"/>
    <dgm:cxn modelId="{B0D02F3F-A849-414E-9AA1-016408F21101}" type="presParOf" srcId="{6349B2D8-1F4D-40D1-9C34-86306039AEE1}" destId="{61770EF5-6EF0-463A-9671-61D5628567AF}" srcOrd="1" destOrd="0" presId="urn:microsoft.com/office/officeart/2005/8/layout/hierarchy1"/>
    <dgm:cxn modelId="{AAA4449E-70BE-411B-8B5E-BF05F743BD42}" type="presParOf" srcId="{61770EF5-6EF0-463A-9671-61D5628567AF}" destId="{555C10F2-5B7D-4197-AE48-8FF5C6F03E07}" srcOrd="0" destOrd="0" presId="urn:microsoft.com/office/officeart/2005/8/layout/hierarchy1"/>
    <dgm:cxn modelId="{5FA4D1EB-7680-4298-B4C3-C2C03961D183}" type="presParOf" srcId="{61770EF5-6EF0-463A-9671-61D5628567AF}" destId="{3B12C0AB-C67F-43F9-8A49-2B8658A77FD8}" srcOrd="1" destOrd="0" presId="urn:microsoft.com/office/officeart/2005/8/layout/hierarchy1"/>
    <dgm:cxn modelId="{585A177D-91F9-43F0-9B20-BECDEDF86EE0}" type="presParOf" srcId="{3B12C0AB-C67F-43F9-8A49-2B8658A77FD8}" destId="{7511C3A8-8C19-4F11-B43D-7A40909FF11E}" srcOrd="0" destOrd="0" presId="urn:microsoft.com/office/officeart/2005/8/layout/hierarchy1"/>
    <dgm:cxn modelId="{57585B32-0987-49E1-BAB1-50FC9438F176}" type="presParOf" srcId="{7511C3A8-8C19-4F11-B43D-7A40909FF11E}" destId="{8EC1F858-FAF5-4A96-BFE6-B4A007F87272}" srcOrd="0" destOrd="0" presId="urn:microsoft.com/office/officeart/2005/8/layout/hierarchy1"/>
    <dgm:cxn modelId="{F0C909D2-3BE2-48E2-8AA2-6435E2451781}" type="presParOf" srcId="{7511C3A8-8C19-4F11-B43D-7A40909FF11E}" destId="{32AB11B3-A819-470F-A774-C8172682525B}" srcOrd="1" destOrd="0" presId="urn:microsoft.com/office/officeart/2005/8/layout/hierarchy1"/>
    <dgm:cxn modelId="{3A93520B-B9DA-450F-867A-C9DD8B08D1A8}" type="presParOf" srcId="{3B12C0AB-C67F-43F9-8A49-2B8658A77FD8}" destId="{00A2669A-7D3B-4A09-B4B1-1C7851CBCECE}" srcOrd="1" destOrd="0" presId="urn:microsoft.com/office/officeart/2005/8/layout/hierarchy1"/>
    <dgm:cxn modelId="{E3EDC2DB-D657-4A64-8765-4C5CBB5A6975}" type="presParOf" srcId="{CA3FF618-251D-4FCE-8A9E-B9F2D94B7F5E}" destId="{9AB6EED8-4C24-4C87-9F2B-63D4A822B286}" srcOrd="2" destOrd="0" presId="urn:microsoft.com/office/officeart/2005/8/layout/hierarchy1"/>
    <dgm:cxn modelId="{326015EF-B639-46D4-8F63-42B4606EEEDD}" type="presParOf" srcId="{CA3FF618-251D-4FCE-8A9E-B9F2D94B7F5E}" destId="{76B1C401-18C4-445A-A7B4-304C752EFB05}" srcOrd="3" destOrd="0" presId="urn:microsoft.com/office/officeart/2005/8/layout/hierarchy1"/>
    <dgm:cxn modelId="{1AD47BDB-4059-450E-AE26-15C632AEFC53}" type="presParOf" srcId="{76B1C401-18C4-445A-A7B4-304C752EFB05}" destId="{BF7517B3-8E54-4F06-9295-7E4B15029165}" srcOrd="0" destOrd="0" presId="urn:microsoft.com/office/officeart/2005/8/layout/hierarchy1"/>
    <dgm:cxn modelId="{02BD7206-1554-43D6-834C-E0BC6D2E840E}" type="presParOf" srcId="{BF7517B3-8E54-4F06-9295-7E4B15029165}" destId="{44D5C163-02E0-46CF-A805-A5AF384144C4}" srcOrd="0" destOrd="0" presId="urn:microsoft.com/office/officeart/2005/8/layout/hierarchy1"/>
    <dgm:cxn modelId="{9B08A570-EE1E-4835-8A33-63E7D0BA44DD}" type="presParOf" srcId="{BF7517B3-8E54-4F06-9295-7E4B15029165}" destId="{DAFA86A5-5568-4CFD-9B6D-8B0A59AAD690}" srcOrd="1" destOrd="0" presId="urn:microsoft.com/office/officeart/2005/8/layout/hierarchy1"/>
    <dgm:cxn modelId="{8A8B68C6-CCFD-4E65-AA36-23CEB53C8AAB}" type="presParOf" srcId="{76B1C401-18C4-445A-A7B4-304C752EFB05}" destId="{D60CF916-332C-4701-8CF1-3BE2835D322E}" srcOrd="1" destOrd="0" presId="urn:microsoft.com/office/officeart/2005/8/layout/hierarchy1"/>
    <dgm:cxn modelId="{15EDD855-7877-47B0-82D3-7FCA465E0571}" type="presParOf" srcId="{AE0A5C6C-34E4-4AC9-AC78-F5A391A26BE6}" destId="{2854EC51-105F-4360-8F81-F85B72C57B98}" srcOrd="2" destOrd="0" presId="urn:microsoft.com/office/officeart/2005/8/layout/hierarchy1"/>
    <dgm:cxn modelId="{50C39B67-10EB-4364-8005-E0BED4E59B68}" type="presParOf" srcId="{AE0A5C6C-34E4-4AC9-AC78-F5A391A26BE6}" destId="{5C6497CC-316E-4FD7-A4A3-35A8B804250D}" srcOrd="3" destOrd="0" presId="urn:microsoft.com/office/officeart/2005/8/layout/hierarchy1"/>
    <dgm:cxn modelId="{984AA5CF-5AD2-424F-9FA5-A350238DD905}" type="presParOf" srcId="{5C6497CC-316E-4FD7-A4A3-35A8B804250D}" destId="{FBF0857D-141B-4E0B-8411-D583F2215133}" srcOrd="0" destOrd="0" presId="urn:microsoft.com/office/officeart/2005/8/layout/hierarchy1"/>
    <dgm:cxn modelId="{CFEFFAEF-3D5D-4F8F-9D87-FBC4C4866E58}" type="presParOf" srcId="{FBF0857D-141B-4E0B-8411-D583F2215133}" destId="{BC5D4E36-2D56-4140-B817-D9DDECC30F08}" srcOrd="0" destOrd="0" presId="urn:microsoft.com/office/officeart/2005/8/layout/hierarchy1"/>
    <dgm:cxn modelId="{86824E15-3CF7-4618-8F18-5EA01FCEE764}" type="presParOf" srcId="{FBF0857D-141B-4E0B-8411-D583F2215133}" destId="{407C9C87-4B17-40F4-9286-9A1649480989}" srcOrd="1" destOrd="0" presId="urn:microsoft.com/office/officeart/2005/8/layout/hierarchy1"/>
    <dgm:cxn modelId="{8C6FE9E0-188B-4B4D-9B3A-E300DBBC8F2E}" type="presParOf" srcId="{5C6497CC-316E-4FD7-A4A3-35A8B804250D}" destId="{78B4EC40-A51F-4129-B8B6-21FB301FAA65}" srcOrd="1" destOrd="0" presId="urn:microsoft.com/office/officeart/2005/8/layout/hierarchy1"/>
    <dgm:cxn modelId="{FD10AAC5-96C0-4CD1-9012-9588BC635109}" type="presParOf" srcId="{CFAA9299-28B0-4977-B2D8-AC4CC699147A}" destId="{851C52A0-EFBC-488B-979A-353A891D597C}" srcOrd="2" destOrd="0" presId="urn:microsoft.com/office/officeart/2005/8/layout/hierarchy1"/>
    <dgm:cxn modelId="{67985689-8EF9-42B7-8A5F-AD691D4E5F9B}" type="presParOf" srcId="{CFAA9299-28B0-4977-B2D8-AC4CC699147A}" destId="{A25E3445-84C0-48F9-89AA-4F9B9E544687}" srcOrd="3" destOrd="0" presId="urn:microsoft.com/office/officeart/2005/8/layout/hierarchy1"/>
    <dgm:cxn modelId="{1FBD12AE-0345-4ECC-A522-7C9EAE98AAE4}" type="presParOf" srcId="{A25E3445-84C0-48F9-89AA-4F9B9E544687}" destId="{A6C4B853-DB4D-4AD4-8BA6-5D273BA4AB79}" srcOrd="0" destOrd="0" presId="urn:microsoft.com/office/officeart/2005/8/layout/hierarchy1"/>
    <dgm:cxn modelId="{DAF66195-5ED5-49EB-86E9-94B3751442FD}" type="presParOf" srcId="{A6C4B853-DB4D-4AD4-8BA6-5D273BA4AB79}" destId="{505A6FC7-CA54-4F33-A553-03F98F22A328}" srcOrd="0" destOrd="0" presId="urn:microsoft.com/office/officeart/2005/8/layout/hierarchy1"/>
    <dgm:cxn modelId="{53C29402-EE1D-48FE-ADF9-9C177449C3B3}" type="presParOf" srcId="{A6C4B853-DB4D-4AD4-8BA6-5D273BA4AB79}" destId="{E2FC8117-9AE7-4FAB-9618-FA91E2B35841}" srcOrd="1" destOrd="0" presId="urn:microsoft.com/office/officeart/2005/8/layout/hierarchy1"/>
    <dgm:cxn modelId="{3FFCB1B5-1D1D-4031-8E20-A4B665682875}" type="presParOf" srcId="{A25E3445-84C0-48F9-89AA-4F9B9E544687}" destId="{64CFBFE4-5991-4831-8FCD-09F151847889}" srcOrd="1" destOrd="0" presId="urn:microsoft.com/office/officeart/2005/8/layout/hierarchy1"/>
    <dgm:cxn modelId="{823E8742-CF7C-4429-83FA-ABBD19758F26}" type="presParOf" srcId="{64CFBFE4-5991-4831-8FCD-09F151847889}" destId="{944A87B8-B2F9-4E27-A561-23490C993063}" srcOrd="0" destOrd="0" presId="urn:microsoft.com/office/officeart/2005/8/layout/hierarchy1"/>
    <dgm:cxn modelId="{F2C99788-FB36-4112-B2B8-5B47A9856F58}" type="presParOf" srcId="{64CFBFE4-5991-4831-8FCD-09F151847889}" destId="{B715B001-A8A5-4077-BC89-3EA8FE4D116E}" srcOrd="1" destOrd="0" presId="urn:microsoft.com/office/officeart/2005/8/layout/hierarchy1"/>
    <dgm:cxn modelId="{5742CE2F-BFCF-436A-BA9A-CB1003F3E8D7}" type="presParOf" srcId="{B715B001-A8A5-4077-BC89-3EA8FE4D116E}" destId="{EA16388D-2660-47F1-928E-1509CA971AB8}" srcOrd="0" destOrd="0" presId="urn:microsoft.com/office/officeart/2005/8/layout/hierarchy1"/>
    <dgm:cxn modelId="{BA1E3855-93BA-4062-A866-98836DAAF1ED}" type="presParOf" srcId="{EA16388D-2660-47F1-928E-1509CA971AB8}" destId="{E9D1ED0D-82BE-4A54-AECD-1988BBE82393}" srcOrd="0" destOrd="0" presId="urn:microsoft.com/office/officeart/2005/8/layout/hierarchy1"/>
    <dgm:cxn modelId="{D58FC62D-CB61-4705-AB18-76E9536EC624}" type="presParOf" srcId="{EA16388D-2660-47F1-928E-1509CA971AB8}" destId="{3112A1B4-C753-46E7-B83B-CE839C0B2ACA}" srcOrd="1" destOrd="0" presId="urn:microsoft.com/office/officeart/2005/8/layout/hierarchy1"/>
    <dgm:cxn modelId="{06687960-BB3A-453C-A134-C95CF8EB331B}" type="presParOf" srcId="{B715B001-A8A5-4077-BC89-3EA8FE4D116E}" destId="{C9802DE8-584A-4C6A-954D-5B10214C27B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B3522DB-9655-4F69-AE9B-FFB4741CDC1A}"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fr-FR"/>
        </a:p>
      </dgm:t>
    </dgm:pt>
    <dgm:pt modelId="{5A146D8F-570D-41C4-B79E-6C66A70F0095}">
      <dgm:prSet phldrT="[Texte]"/>
      <dgm:spPr/>
      <dgm:t>
        <a:bodyPr/>
        <a:lstStyle/>
        <a:p>
          <a:r>
            <a:rPr lang="fr-FR" dirty="0"/>
            <a:t>Organisation</a:t>
          </a:r>
        </a:p>
      </dgm:t>
    </dgm:pt>
    <dgm:pt modelId="{DDEAAE24-48D9-488D-A7F7-A782EEB03F1C}" type="parTrans" cxnId="{533183EA-28FB-4D2E-A3BC-743162AD4F50}">
      <dgm:prSet/>
      <dgm:spPr/>
      <dgm:t>
        <a:bodyPr/>
        <a:lstStyle/>
        <a:p>
          <a:endParaRPr lang="fr-FR"/>
        </a:p>
      </dgm:t>
    </dgm:pt>
    <dgm:pt modelId="{39B64851-7868-4DEF-89EB-CAEB402E0EEB}" type="sibTrans" cxnId="{533183EA-28FB-4D2E-A3BC-743162AD4F50}">
      <dgm:prSet/>
      <dgm:spPr/>
      <dgm:t>
        <a:bodyPr/>
        <a:lstStyle/>
        <a:p>
          <a:endParaRPr lang="fr-FR"/>
        </a:p>
      </dgm:t>
    </dgm:pt>
    <dgm:pt modelId="{5B3F5E98-22B8-40A6-B212-58EE2F5EEBA5}">
      <dgm:prSet phldrT="[Texte]"/>
      <dgm:spPr/>
      <dgm:t>
        <a:bodyPr/>
        <a:lstStyle/>
        <a:p>
          <a:r>
            <a:rPr lang="fr-FR" dirty="0"/>
            <a:t>Equipe</a:t>
          </a:r>
        </a:p>
      </dgm:t>
    </dgm:pt>
    <dgm:pt modelId="{5F642FAD-71A2-479A-A7E5-1CA290CDCCEC}" type="parTrans" cxnId="{648A6915-4D07-47C5-904E-4E27C481FC74}">
      <dgm:prSet/>
      <dgm:spPr/>
      <dgm:t>
        <a:bodyPr/>
        <a:lstStyle/>
        <a:p>
          <a:endParaRPr lang="fr-FR"/>
        </a:p>
      </dgm:t>
    </dgm:pt>
    <dgm:pt modelId="{6C1318D0-4084-47E2-AF6B-37DA4CCC80D9}" type="sibTrans" cxnId="{648A6915-4D07-47C5-904E-4E27C481FC74}">
      <dgm:prSet/>
      <dgm:spPr/>
      <dgm:t>
        <a:bodyPr/>
        <a:lstStyle/>
        <a:p>
          <a:endParaRPr lang="fr-FR"/>
        </a:p>
      </dgm:t>
    </dgm:pt>
    <dgm:pt modelId="{EA518A1A-D195-42C0-A53F-B893020AD324}">
      <dgm:prSet phldrT="[Texte]"/>
      <dgm:spPr/>
      <dgm:t>
        <a:bodyPr/>
        <a:lstStyle/>
        <a:p>
          <a:r>
            <a:rPr lang="fr-FR" dirty="0"/>
            <a:t>Equipe</a:t>
          </a:r>
        </a:p>
      </dgm:t>
    </dgm:pt>
    <dgm:pt modelId="{8ED78EF1-A76C-4FB7-AD3F-48D3C565F61E}" type="parTrans" cxnId="{86780C63-8FF0-429F-9BDD-72117EEC86BE}">
      <dgm:prSet/>
      <dgm:spPr/>
      <dgm:t>
        <a:bodyPr/>
        <a:lstStyle/>
        <a:p>
          <a:endParaRPr lang="fr-FR"/>
        </a:p>
      </dgm:t>
    </dgm:pt>
    <dgm:pt modelId="{8CB50DC5-7B47-42CD-B4ED-501FB2172178}" type="sibTrans" cxnId="{86780C63-8FF0-429F-9BDD-72117EEC86BE}">
      <dgm:prSet/>
      <dgm:spPr/>
      <dgm:t>
        <a:bodyPr/>
        <a:lstStyle/>
        <a:p>
          <a:endParaRPr lang="fr-FR"/>
        </a:p>
      </dgm:t>
    </dgm:pt>
    <dgm:pt modelId="{DA137648-2B1E-4236-A992-DD9EB70BB65F}">
      <dgm:prSet phldrT="[Texte]"/>
      <dgm:spPr/>
      <dgm:t>
        <a:bodyPr/>
        <a:lstStyle/>
        <a:p>
          <a:r>
            <a:rPr lang="fr-FR" dirty="0"/>
            <a:t>Equipe</a:t>
          </a:r>
        </a:p>
      </dgm:t>
    </dgm:pt>
    <dgm:pt modelId="{70848E78-13C7-427C-85D2-D349C48BE157}" type="parTrans" cxnId="{01F514CD-98E0-485D-A57D-9B78ACF84210}">
      <dgm:prSet/>
      <dgm:spPr/>
      <dgm:t>
        <a:bodyPr/>
        <a:lstStyle/>
        <a:p>
          <a:endParaRPr lang="fr-FR"/>
        </a:p>
      </dgm:t>
    </dgm:pt>
    <dgm:pt modelId="{FCFF4E7E-DC41-41C9-A15B-180299611F9C}" type="sibTrans" cxnId="{01F514CD-98E0-485D-A57D-9B78ACF84210}">
      <dgm:prSet/>
      <dgm:spPr/>
      <dgm:t>
        <a:bodyPr/>
        <a:lstStyle/>
        <a:p>
          <a:endParaRPr lang="fr-FR"/>
        </a:p>
      </dgm:t>
    </dgm:pt>
    <dgm:pt modelId="{FC08182D-BD85-4C2B-8C95-066B2F8951AA}">
      <dgm:prSet phldrT="[Texte]"/>
      <dgm:spPr/>
      <dgm:t>
        <a:bodyPr/>
        <a:lstStyle/>
        <a:p>
          <a:r>
            <a:rPr lang="fr-FR" dirty="0"/>
            <a:t>Canal</a:t>
          </a:r>
        </a:p>
      </dgm:t>
    </dgm:pt>
    <dgm:pt modelId="{F1FBBC27-75E0-4794-97E8-2146A958B4A2}" type="parTrans" cxnId="{1BEFA78F-9A14-4C2A-88BA-EC08B2EA791D}">
      <dgm:prSet/>
      <dgm:spPr/>
      <dgm:t>
        <a:bodyPr/>
        <a:lstStyle/>
        <a:p>
          <a:endParaRPr lang="fr-FR"/>
        </a:p>
      </dgm:t>
    </dgm:pt>
    <dgm:pt modelId="{9C98CC18-320A-469D-9C16-A2BF1067E468}" type="sibTrans" cxnId="{1BEFA78F-9A14-4C2A-88BA-EC08B2EA791D}">
      <dgm:prSet/>
      <dgm:spPr/>
      <dgm:t>
        <a:bodyPr/>
        <a:lstStyle/>
        <a:p>
          <a:endParaRPr lang="fr-FR"/>
        </a:p>
      </dgm:t>
    </dgm:pt>
    <dgm:pt modelId="{D73ACA29-4D90-4981-B625-B38C2E34D09D}">
      <dgm:prSet phldrT="[Texte]"/>
      <dgm:spPr/>
      <dgm:t>
        <a:bodyPr/>
        <a:lstStyle/>
        <a:p>
          <a:r>
            <a:rPr lang="fr-FR" dirty="0"/>
            <a:t>Canal</a:t>
          </a:r>
        </a:p>
      </dgm:t>
    </dgm:pt>
    <dgm:pt modelId="{DF0BAB6A-6064-44DA-922B-A4453A0FD556}" type="parTrans" cxnId="{EE6048D5-319E-410A-B78D-639EC2D5B7FF}">
      <dgm:prSet/>
      <dgm:spPr/>
      <dgm:t>
        <a:bodyPr/>
        <a:lstStyle/>
        <a:p>
          <a:endParaRPr lang="fr-FR"/>
        </a:p>
      </dgm:t>
    </dgm:pt>
    <dgm:pt modelId="{A9F75C7E-7676-4266-8C7B-18F5830DC0E4}" type="sibTrans" cxnId="{EE6048D5-319E-410A-B78D-639EC2D5B7FF}">
      <dgm:prSet/>
      <dgm:spPr/>
      <dgm:t>
        <a:bodyPr/>
        <a:lstStyle/>
        <a:p>
          <a:endParaRPr lang="fr-FR"/>
        </a:p>
      </dgm:t>
    </dgm:pt>
    <dgm:pt modelId="{29D96FC6-5C76-425F-83FC-0A54BD16609F}">
      <dgm:prSet phldrT="[Texte]"/>
      <dgm:spPr/>
      <dgm:t>
        <a:bodyPr/>
        <a:lstStyle/>
        <a:p>
          <a:r>
            <a:rPr lang="fr-FR" dirty="0"/>
            <a:t>Canal</a:t>
          </a:r>
        </a:p>
      </dgm:t>
    </dgm:pt>
    <dgm:pt modelId="{ABD40E3A-4D6C-43B4-9483-FB5351C090EE}" type="parTrans" cxnId="{E0F4FE65-C9A1-4A96-98E7-CE84B9F466F6}">
      <dgm:prSet/>
      <dgm:spPr/>
      <dgm:t>
        <a:bodyPr/>
        <a:lstStyle/>
        <a:p>
          <a:endParaRPr lang="fr-FR"/>
        </a:p>
      </dgm:t>
    </dgm:pt>
    <dgm:pt modelId="{EE598DEF-451D-4503-83F6-24F263F31E73}" type="sibTrans" cxnId="{E0F4FE65-C9A1-4A96-98E7-CE84B9F466F6}">
      <dgm:prSet/>
      <dgm:spPr/>
      <dgm:t>
        <a:bodyPr/>
        <a:lstStyle/>
        <a:p>
          <a:endParaRPr lang="fr-FR"/>
        </a:p>
      </dgm:t>
    </dgm:pt>
    <dgm:pt modelId="{1522B827-00FE-4A2B-90B7-DE6D5D17A814}">
      <dgm:prSet phldrT="[Texte]"/>
      <dgm:spPr/>
      <dgm:t>
        <a:bodyPr/>
        <a:lstStyle/>
        <a:p>
          <a:r>
            <a:rPr lang="fr-FR" dirty="0"/>
            <a:t>Canal</a:t>
          </a:r>
        </a:p>
      </dgm:t>
    </dgm:pt>
    <dgm:pt modelId="{8124825E-C788-405D-96B0-0CB30EB0011C}" type="parTrans" cxnId="{AF3290C2-A58E-4B5D-91C9-19132AF64F22}">
      <dgm:prSet/>
      <dgm:spPr/>
      <dgm:t>
        <a:bodyPr/>
        <a:lstStyle/>
        <a:p>
          <a:endParaRPr lang="fr-FR"/>
        </a:p>
      </dgm:t>
    </dgm:pt>
    <dgm:pt modelId="{7623D033-183F-4D0E-9A66-0937071CA69C}" type="sibTrans" cxnId="{AF3290C2-A58E-4B5D-91C9-19132AF64F22}">
      <dgm:prSet/>
      <dgm:spPr/>
      <dgm:t>
        <a:bodyPr/>
        <a:lstStyle/>
        <a:p>
          <a:endParaRPr lang="fr-FR"/>
        </a:p>
      </dgm:t>
    </dgm:pt>
    <dgm:pt modelId="{60A940DF-F2D5-46EC-80B3-08C362D20CEB}">
      <dgm:prSet phldrT="[Texte]"/>
      <dgm:spPr/>
      <dgm:t>
        <a:bodyPr/>
        <a:lstStyle/>
        <a:p>
          <a:r>
            <a:rPr lang="fr-FR" dirty="0"/>
            <a:t>Canal</a:t>
          </a:r>
        </a:p>
      </dgm:t>
    </dgm:pt>
    <dgm:pt modelId="{0E718E7E-1826-4318-8558-710E388E64AB}" type="parTrans" cxnId="{4DDDFACD-FF51-4708-9041-081E30979E3A}">
      <dgm:prSet/>
      <dgm:spPr/>
      <dgm:t>
        <a:bodyPr/>
        <a:lstStyle/>
        <a:p>
          <a:endParaRPr lang="fr-FR"/>
        </a:p>
      </dgm:t>
    </dgm:pt>
    <dgm:pt modelId="{746C2E97-6E6D-468D-AFCE-3B9E0B8D67CE}" type="sibTrans" cxnId="{4DDDFACD-FF51-4708-9041-081E30979E3A}">
      <dgm:prSet/>
      <dgm:spPr/>
      <dgm:t>
        <a:bodyPr/>
        <a:lstStyle/>
        <a:p>
          <a:endParaRPr lang="fr-FR"/>
        </a:p>
      </dgm:t>
    </dgm:pt>
    <dgm:pt modelId="{523997A9-3416-432F-93DB-EFD67F4861D3}">
      <dgm:prSet phldrT="[Texte]"/>
      <dgm:spPr/>
      <dgm:t>
        <a:bodyPr/>
        <a:lstStyle/>
        <a:p>
          <a:r>
            <a:rPr lang="fr-FR" dirty="0"/>
            <a:t>Canal</a:t>
          </a:r>
        </a:p>
      </dgm:t>
    </dgm:pt>
    <dgm:pt modelId="{850C570E-6338-40B3-9BBF-6E20083C7C19}" type="parTrans" cxnId="{812ED21E-1FE5-4FCB-AC5D-3E34C4575B61}">
      <dgm:prSet/>
      <dgm:spPr/>
      <dgm:t>
        <a:bodyPr/>
        <a:lstStyle/>
        <a:p>
          <a:endParaRPr lang="fr-FR"/>
        </a:p>
      </dgm:t>
    </dgm:pt>
    <dgm:pt modelId="{48D57AF7-DE08-4F16-8565-062E94EFB6AE}" type="sibTrans" cxnId="{812ED21E-1FE5-4FCB-AC5D-3E34C4575B61}">
      <dgm:prSet/>
      <dgm:spPr/>
      <dgm:t>
        <a:bodyPr/>
        <a:lstStyle/>
        <a:p>
          <a:endParaRPr lang="fr-FR"/>
        </a:p>
      </dgm:t>
    </dgm:pt>
    <dgm:pt modelId="{AA4947EF-348F-4526-8C00-238B14E7F21C}">
      <dgm:prSet phldrT="[Texte]"/>
      <dgm:spPr/>
      <dgm:t>
        <a:bodyPr/>
        <a:lstStyle/>
        <a:p>
          <a:r>
            <a:rPr lang="fr-FR" dirty="0"/>
            <a:t>Conversations</a:t>
          </a:r>
        </a:p>
      </dgm:t>
    </dgm:pt>
    <dgm:pt modelId="{0ABF2514-D0A8-464E-817A-B0F145503D97}" type="parTrans" cxnId="{76E5EE94-A83D-4E0A-89E6-F32F4C28FA68}">
      <dgm:prSet/>
      <dgm:spPr/>
      <dgm:t>
        <a:bodyPr/>
        <a:lstStyle/>
        <a:p>
          <a:endParaRPr lang="fr-FR"/>
        </a:p>
      </dgm:t>
    </dgm:pt>
    <dgm:pt modelId="{B759998A-002C-409E-80DD-A2FFA80D60E9}" type="sibTrans" cxnId="{76E5EE94-A83D-4E0A-89E6-F32F4C28FA68}">
      <dgm:prSet/>
      <dgm:spPr/>
      <dgm:t>
        <a:bodyPr/>
        <a:lstStyle/>
        <a:p>
          <a:endParaRPr lang="fr-FR"/>
        </a:p>
      </dgm:t>
    </dgm:pt>
    <dgm:pt modelId="{01D63950-897B-484B-9226-8275EE88DD86}">
      <dgm:prSet phldrT="[Texte]"/>
      <dgm:spPr/>
      <dgm:t>
        <a:bodyPr/>
        <a:lstStyle/>
        <a:p>
          <a:r>
            <a:rPr lang="fr-FR" dirty="0"/>
            <a:t>Fichiers</a:t>
          </a:r>
        </a:p>
      </dgm:t>
    </dgm:pt>
    <dgm:pt modelId="{CFA1BD31-2C13-41C1-B880-BBDD38CE2950}" type="parTrans" cxnId="{04CD765B-88FA-462D-BBB0-5CBCDB8DE3D8}">
      <dgm:prSet/>
      <dgm:spPr/>
      <dgm:t>
        <a:bodyPr/>
        <a:lstStyle/>
        <a:p>
          <a:endParaRPr lang="fr-FR"/>
        </a:p>
      </dgm:t>
    </dgm:pt>
    <dgm:pt modelId="{0C625AAF-C5C6-4C04-8CAF-3FE4D9D0BA78}" type="sibTrans" cxnId="{04CD765B-88FA-462D-BBB0-5CBCDB8DE3D8}">
      <dgm:prSet/>
      <dgm:spPr/>
      <dgm:t>
        <a:bodyPr/>
        <a:lstStyle/>
        <a:p>
          <a:endParaRPr lang="fr-FR"/>
        </a:p>
      </dgm:t>
    </dgm:pt>
    <dgm:pt modelId="{543FFFD9-C976-4756-AB82-0CC2FB62F51C}">
      <dgm:prSet phldrT="[Texte]"/>
      <dgm:spPr/>
      <dgm:t>
        <a:bodyPr/>
        <a:lstStyle/>
        <a:p>
          <a:r>
            <a:rPr lang="fr-FR" dirty="0"/>
            <a:t>Notes</a:t>
          </a:r>
        </a:p>
      </dgm:t>
    </dgm:pt>
    <dgm:pt modelId="{A1C00DE8-EC57-4747-8987-60B54891CCF8}" type="parTrans" cxnId="{479510C4-2BF4-411B-8CBA-4C4ADA970C76}">
      <dgm:prSet/>
      <dgm:spPr/>
      <dgm:t>
        <a:bodyPr/>
        <a:lstStyle/>
        <a:p>
          <a:endParaRPr lang="fr-FR"/>
        </a:p>
      </dgm:t>
    </dgm:pt>
    <dgm:pt modelId="{795AAE67-5A59-46BD-83E7-58A465F4FF4C}" type="sibTrans" cxnId="{479510C4-2BF4-411B-8CBA-4C4ADA970C76}">
      <dgm:prSet/>
      <dgm:spPr/>
      <dgm:t>
        <a:bodyPr/>
        <a:lstStyle/>
        <a:p>
          <a:endParaRPr lang="fr-FR"/>
        </a:p>
      </dgm:t>
    </dgm:pt>
    <dgm:pt modelId="{FF6B7286-FA85-46D7-A095-603E225718D6}">
      <dgm:prSet phldrT="[Texte]"/>
      <dgm:spPr/>
      <dgm:t>
        <a:bodyPr/>
        <a:lstStyle/>
        <a:p>
          <a:r>
            <a:rPr lang="fr-FR" dirty="0"/>
            <a:t>Onglets</a:t>
          </a:r>
        </a:p>
      </dgm:t>
    </dgm:pt>
    <dgm:pt modelId="{A4CFA596-287B-47B4-A879-8E559B040F20}" type="parTrans" cxnId="{29472E0E-2B49-40DB-9C71-177221B6AC8A}">
      <dgm:prSet/>
      <dgm:spPr/>
      <dgm:t>
        <a:bodyPr/>
        <a:lstStyle/>
        <a:p>
          <a:endParaRPr lang="fr-FR"/>
        </a:p>
      </dgm:t>
    </dgm:pt>
    <dgm:pt modelId="{03B0B612-62AF-49C5-AC47-249EC28A7CC5}" type="sibTrans" cxnId="{29472E0E-2B49-40DB-9C71-177221B6AC8A}">
      <dgm:prSet/>
      <dgm:spPr/>
      <dgm:t>
        <a:bodyPr/>
        <a:lstStyle/>
        <a:p>
          <a:endParaRPr lang="fr-FR"/>
        </a:p>
      </dgm:t>
    </dgm:pt>
    <dgm:pt modelId="{1DA48ABE-7FCA-4390-8720-9782B6627E65}">
      <dgm:prSet phldrT="[Texte]"/>
      <dgm:spPr/>
      <dgm:t>
        <a:bodyPr/>
        <a:lstStyle/>
        <a:p>
          <a:r>
            <a:rPr lang="fr-FR" dirty="0"/>
            <a:t>Connecteurs</a:t>
          </a:r>
        </a:p>
      </dgm:t>
    </dgm:pt>
    <dgm:pt modelId="{7C656DD6-0E2B-4146-BD35-D1F4B375197F}" type="parTrans" cxnId="{2F28FBF2-B757-4829-852C-E2C8DF2D4440}">
      <dgm:prSet/>
      <dgm:spPr/>
      <dgm:t>
        <a:bodyPr/>
        <a:lstStyle/>
        <a:p>
          <a:endParaRPr lang="fr-FR"/>
        </a:p>
      </dgm:t>
    </dgm:pt>
    <dgm:pt modelId="{2764F498-7B10-4968-8456-B8EBEC90C812}" type="sibTrans" cxnId="{2F28FBF2-B757-4829-852C-E2C8DF2D4440}">
      <dgm:prSet/>
      <dgm:spPr/>
      <dgm:t>
        <a:bodyPr/>
        <a:lstStyle/>
        <a:p>
          <a:endParaRPr lang="fr-FR"/>
        </a:p>
      </dgm:t>
    </dgm:pt>
    <dgm:pt modelId="{00CA8511-6915-4514-ACFC-D8888F57E5BD}">
      <dgm:prSet phldrT="[Texte]"/>
      <dgm:spPr/>
      <dgm:t>
        <a:bodyPr/>
        <a:lstStyle/>
        <a:p>
          <a:r>
            <a:rPr lang="fr-FR"/>
            <a:t>Conversations</a:t>
          </a:r>
          <a:endParaRPr lang="fr-FR" dirty="0"/>
        </a:p>
      </dgm:t>
    </dgm:pt>
    <dgm:pt modelId="{DECE7D88-7256-4C59-8E6C-AE956CF3AAE5}" type="parTrans" cxnId="{F6BD63E0-0CBB-4E88-AED1-14879F977042}">
      <dgm:prSet/>
      <dgm:spPr/>
      <dgm:t>
        <a:bodyPr/>
        <a:lstStyle/>
        <a:p>
          <a:endParaRPr lang="fr-FR"/>
        </a:p>
      </dgm:t>
    </dgm:pt>
    <dgm:pt modelId="{B7E05C71-F70A-411E-A9DB-547D7A8E66B9}" type="sibTrans" cxnId="{F6BD63E0-0CBB-4E88-AED1-14879F977042}">
      <dgm:prSet/>
      <dgm:spPr/>
      <dgm:t>
        <a:bodyPr/>
        <a:lstStyle/>
        <a:p>
          <a:endParaRPr lang="fr-FR"/>
        </a:p>
      </dgm:t>
    </dgm:pt>
    <dgm:pt modelId="{88249B88-84A6-4E92-BFCB-B355D2CE5E09}">
      <dgm:prSet phldrT="[Texte]"/>
      <dgm:spPr/>
      <dgm:t>
        <a:bodyPr/>
        <a:lstStyle/>
        <a:p>
          <a:r>
            <a:rPr lang="fr-FR" dirty="0"/>
            <a:t>Fichiers</a:t>
          </a:r>
        </a:p>
      </dgm:t>
    </dgm:pt>
    <dgm:pt modelId="{A7836EE6-34FA-4773-9C49-82CB66481748}" type="parTrans" cxnId="{B1FC09D8-27DF-484C-9F73-A6DBB7A75490}">
      <dgm:prSet/>
      <dgm:spPr/>
      <dgm:t>
        <a:bodyPr/>
        <a:lstStyle/>
        <a:p>
          <a:endParaRPr lang="fr-FR"/>
        </a:p>
      </dgm:t>
    </dgm:pt>
    <dgm:pt modelId="{9CD50982-B217-4A53-805C-0B413B23E90B}" type="sibTrans" cxnId="{B1FC09D8-27DF-484C-9F73-A6DBB7A75490}">
      <dgm:prSet/>
      <dgm:spPr/>
      <dgm:t>
        <a:bodyPr/>
        <a:lstStyle/>
        <a:p>
          <a:endParaRPr lang="fr-FR"/>
        </a:p>
      </dgm:t>
    </dgm:pt>
    <dgm:pt modelId="{1EC4F0DD-E158-40EF-A116-3F59DB1FF895}">
      <dgm:prSet phldrT="[Texte]"/>
      <dgm:spPr/>
      <dgm:t>
        <a:bodyPr/>
        <a:lstStyle/>
        <a:p>
          <a:r>
            <a:rPr lang="fr-FR" dirty="0"/>
            <a:t>Notes</a:t>
          </a:r>
        </a:p>
      </dgm:t>
    </dgm:pt>
    <dgm:pt modelId="{2129A352-5CD1-4A38-8835-5D24418E04D9}" type="parTrans" cxnId="{1D0E6F39-1178-4441-B208-4C2A5E85A4FF}">
      <dgm:prSet/>
      <dgm:spPr/>
      <dgm:t>
        <a:bodyPr/>
        <a:lstStyle/>
        <a:p>
          <a:endParaRPr lang="fr-FR"/>
        </a:p>
      </dgm:t>
    </dgm:pt>
    <dgm:pt modelId="{92EBF001-EB8D-4166-A973-1339A5CF6D1F}" type="sibTrans" cxnId="{1D0E6F39-1178-4441-B208-4C2A5E85A4FF}">
      <dgm:prSet/>
      <dgm:spPr/>
      <dgm:t>
        <a:bodyPr/>
        <a:lstStyle/>
        <a:p>
          <a:endParaRPr lang="fr-FR"/>
        </a:p>
      </dgm:t>
    </dgm:pt>
    <dgm:pt modelId="{9199E284-038E-43F8-B1EF-E06FBC9FF4D5}">
      <dgm:prSet phldrT="[Texte]"/>
      <dgm:spPr/>
      <dgm:t>
        <a:bodyPr/>
        <a:lstStyle/>
        <a:p>
          <a:r>
            <a:rPr lang="fr-FR" dirty="0"/>
            <a:t>Onglets</a:t>
          </a:r>
        </a:p>
      </dgm:t>
    </dgm:pt>
    <dgm:pt modelId="{58248E5C-EEB9-4123-8953-D6ADBE430AB7}" type="parTrans" cxnId="{30B98FFE-95E0-4A27-B52E-B815066D1757}">
      <dgm:prSet/>
      <dgm:spPr/>
      <dgm:t>
        <a:bodyPr/>
        <a:lstStyle/>
        <a:p>
          <a:endParaRPr lang="fr-FR"/>
        </a:p>
      </dgm:t>
    </dgm:pt>
    <dgm:pt modelId="{C94B868E-5CAF-4972-991B-3D5C9622354B}" type="sibTrans" cxnId="{30B98FFE-95E0-4A27-B52E-B815066D1757}">
      <dgm:prSet/>
      <dgm:spPr/>
      <dgm:t>
        <a:bodyPr/>
        <a:lstStyle/>
        <a:p>
          <a:endParaRPr lang="fr-FR"/>
        </a:p>
      </dgm:t>
    </dgm:pt>
    <dgm:pt modelId="{0A1F2DCB-7A0A-4077-A3D8-6BCF88B48883}">
      <dgm:prSet phldrT="[Texte]"/>
      <dgm:spPr/>
      <dgm:t>
        <a:bodyPr/>
        <a:lstStyle/>
        <a:p>
          <a:r>
            <a:rPr lang="fr-FR" dirty="0"/>
            <a:t>Connecteurs</a:t>
          </a:r>
        </a:p>
      </dgm:t>
    </dgm:pt>
    <dgm:pt modelId="{DF3C4DAC-F332-4D33-9268-76E4D23AACFD}" type="parTrans" cxnId="{BE5FA036-8039-4BDD-ABEA-03087A913429}">
      <dgm:prSet/>
      <dgm:spPr/>
      <dgm:t>
        <a:bodyPr/>
        <a:lstStyle/>
        <a:p>
          <a:endParaRPr lang="fr-FR"/>
        </a:p>
      </dgm:t>
    </dgm:pt>
    <dgm:pt modelId="{9F890F7E-FB36-46DD-B87D-03E4588A7C8D}" type="sibTrans" cxnId="{BE5FA036-8039-4BDD-ABEA-03087A913429}">
      <dgm:prSet/>
      <dgm:spPr/>
      <dgm:t>
        <a:bodyPr/>
        <a:lstStyle/>
        <a:p>
          <a:endParaRPr lang="fr-FR"/>
        </a:p>
      </dgm:t>
    </dgm:pt>
    <dgm:pt modelId="{74B62A8E-C292-46D8-8455-554ED5C3469A}">
      <dgm:prSet phldrT="[Texte]"/>
      <dgm:spPr/>
      <dgm:t>
        <a:bodyPr/>
        <a:lstStyle/>
        <a:p>
          <a:r>
            <a:rPr lang="fr-FR"/>
            <a:t>Conversations</a:t>
          </a:r>
          <a:endParaRPr lang="fr-FR" dirty="0"/>
        </a:p>
      </dgm:t>
    </dgm:pt>
    <dgm:pt modelId="{D9F338DE-5637-4D5F-863C-FA33AB3F8C05}" type="parTrans" cxnId="{11DFC462-CFA9-4031-A0F4-DB611124B039}">
      <dgm:prSet/>
      <dgm:spPr/>
      <dgm:t>
        <a:bodyPr/>
        <a:lstStyle/>
        <a:p>
          <a:endParaRPr lang="fr-FR"/>
        </a:p>
      </dgm:t>
    </dgm:pt>
    <dgm:pt modelId="{EF33FB1A-902E-4B99-AC4A-9E3D5471DE6D}" type="sibTrans" cxnId="{11DFC462-CFA9-4031-A0F4-DB611124B039}">
      <dgm:prSet/>
      <dgm:spPr/>
      <dgm:t>
        <a:bodyPr/>
        <a:lstStyle/>
        <a:p>
          <a:endParaRPr lang="fr-FR"/>
        </a:p>
      </dgm:t>
    </dgm:pt>
    <dgm:pt modelId="{9B83A0C5-5590-4531-901B-AD2DC062DD36}">
      <dgm:prSet phldrT="[Texte]"/>
      <dgm:spPr/>
      <dgm:t>
        <a:bodyPr/>
        <a:lstStyle/>
        <a:p>
          <a:r>
            <a:rPr lang="fr-FR" dirty="0"/>
            <a:t>Fichiers</a:t>
          </a:r>
        </a:p>
      </dgm:t>
    </dgm:pt>
    <dgm:pt modelId="{3055A295-237E-4B04-BC84-D4A2DEC6272A}" type="parTrans" cxnId="{93D2BE43-80A7-43F6-953A-E074991B4C4B}">
      <dgm:prSet/>
      <dgm:spPr/>
      <dgm:t>
        <a:bodyPr/>
        <a:lstStyle/>
        <a:p>
          <a:endParaRPr lang="fr-FR"/>
        </a:p>
      </dgm:t>
    </dgm:pt>
    <dgm:pt modelId="{55DB7F1E-DFE3-4DEB-BC71-F6E07B4B851C}" type="sibTrans" cxnId="{93D2BE43-80A7-43F6-953A-E074991B4C4B}">
      <dgm:prSet/>
      <dgm:spPr/>
      <dgm:t>
        <a:bodyPr/>
        <a:lstStyle/>
        <a:p>
          <a:endParaRPr lang="fr-FR"/>
        </a:p>
      </dgm:t>
    </dgm:pt>
    <dgm:pt modelId="{D270F45F-D9B1-4C29-B232-06007EDF1C0A}">
      <dgm:prSet phldrT="[Texte]"/>
      <dgm:spPr/>
      <dgm:t>
        <a:bodyPr/>
        <a:lstStyle/>
        <a:p>
          <a:r>
            <a:rPr lang="fr-FR" dirty="0"/>
            <a:t>Notes</a:t>
          </a:r>
        </a:p>
      </dgm:t>
    </dgm:pt>
    <dgm:pt modelId="{C79B55BB-110C-410C-994A-3B68C2D3866D}" type="parTrans" cxnId="{95564F7A-6CF5-4264-932D-DF30D4B98F4E}">
      <dgm:prSet/>
      <dgm:spPr/>
      <dgm:t>
        <a:bodyPr/>
        <a:lstStyle/>
        <a:p>
          <a:endParaRPr lang="fr-FR"/>
        </a:p>
      </dgm:t>
    </dgm:pt>
    <dgm:pt modelId="{C805D13D-09D6-4B09-BFB9-1A2713ED93D0}" type="sibTrans" cxnId="{95564F7A-6CF5-4264-932D-DF30D4B98F4E}">
      <dgm:prSet/>
      <dgm:spPr/>
      <dgm:t>
        <a:bodyPr/>
        <a:lstStyle/>
        <a:p>
          <a:endParaRPr lang="fr-FR"/>
        </a:p>
      </dgm:t>
    </dgm:pt>
    <dgm:pt modelId="{E57F4B13-83D4-45FD-8C01-3217ED85E61E}">
      <dgm:prSet phldrT="[Texte]"/>
      <dgm:spPr/>
      <dgm:t>
        <a:bodyPr/>
        <a:lstStyle/>
        <a:p>
          <a:r>
            <a:rPr lang="fr-FR" dirty="0"/>
            <a:t>Onglets</a:t>
          </a:r>
        </a:p>
      </dgm:t>
    </dgm:pt>
    <dgm:pt modelId="{50B4E5DB-8EDB-47DB-A21E-25480215805F}" type="parTrans" cxnId="{D22C95BE-2E0C-4CA6-B421-7BB5F9199605}">
      <dgm:prSet/>
      <dgm:spPr/>
      <dgm:t>
        <a:bodyPr/>
        <a:lstStyle/>
        <a:p>
          <a:endParaRPr lang="fr-FR"/>
        </a:p>
      </dgm:t>
    </dgm:pt>
    <dgm:pt modelId="{AEA910C2-B495-488D-80D3-C51E17EAE9B5}" type="sibTrans" cxnId="{D22C95BE-2E0C-4CA6-B421-7BB5F9199605}">
      <dgm:prSet/>
      <dgm:spPr/>
      <dgm:t>
        <a:bodyPr/>
        <a:lstStyle/>
        <a:p>
          <a:endParaRPr lang="fr-FR"/>
        </a:p>
      </dgm:t>
    </dgm:pt>
    <dgm:pt modelId="{87AA8B69-8FCA-4510-81A9-3E3595CB60FF}">
      <dgm:prSet phldrT="[Texte]"/>
      <dgm:spPr/>
      <dgm:t>
        <a:bodyPr/>
        <a:lstStyle/>
        <a:p>
          <a:r>
            <a:rPr lang="fr-FR" dirty="0"/>
            <a:t>Connecteurs</a:t>
          </a:r>
        </a:p>
      </dgm:t>
    </dgm:pt>
    <dgm:pt modelId="{6B00F9F8-1B0D-47A3-9E7D-A099D66C9945}" type="parTrans" cxnId="{24838B85-DFF9-40DE-A69C-2D7885E8606A}">
      <dgm:prSet/>
      <dgm:spPr/>
      <dgm:t>
        <a:bodyPr/>
        <a:lstStyle/>
        <a:p>
          <a:endParaRPr lang="fr-FR"/>
        </a:p>
      </dgm:t>
    </dgm:pt>
    <dgm:pt modelId="{5CCF97B7-162B-495A-BC4A-0EC0CC6680A8}" type="sibTrans" cxnId="{24838B85-DFF9-40DE-A69C-2D7885E8606A}">
      <dgm:prSet/>
      <dgm:spPr/>
      <dgm:t>
        <a:bodyPr/>
        <a:lstStyle/>
        <a:p>
          <a:endParaRPr lang="fr-FR"/>
        </a:p>
      </dgm:t>
    </dgm:pt>
    <dgm:pt modelId="{8FCB6916-0B0B-413B-A23A-D997A6D8A834}">
      <dgm:prSet phldrT="[Texte]"/>
      <dgm:spPr/>
      <dgm:t>
        <a:bodyPr/>
        <a:lstStyle/>
        <a:p>
          <a:r>
            <a:rPr lang="fr-FR"/>
            <a:t>Conversations</a:t>
          </a:r>
          <a:endParaRPr lang="fr-FR" dirty="0"/>
        </a:p>
      </dgm:t>
    </dgm:pt>
    <dgm:pt modelId="{99194523-7F33-4124-83B9-A93DA78A0E2E}" type="parTrans" cxnId="{BBE58540-F07E-43D4-AF6B-90EF4A0FA077}">
      <dgm:prSet/>
      <dgm:spPr/>
      <dgm:t>
        <a:bodyPr/>
        <a:lstStyle/>
        <a:p>
          <a:endParaRPr lang="fr-FR"/>
        </a:p>
      </dgm:t>
    </dgm:pt>
    <dgm:pt modelId="{C429138E-72FD-481B-ACEE-C2963693DDD1}" type="sibTrans" cxnId="{BBE58540-F07E-43D4-AF6B-90EF4A0FA077}">
      <dgm:prSet/>
      <dgm:spPr/>
      <dgm:t>
        <a:bodyPr/>
        <a:lstStyle/>
        <a:p>
          <a:endParaRPr lang="fr-FR"/>
        </a:p>
      </dgm:t>
    </dgm:pt>
    <dgm:pt modelId="{7E1B8763-6828-4603-9B51-E2890FAC1E25}">
      <dgm:prSet phldrT="[Texte]"/>
      <dgm:spPr/>
      <dgm:t>
        <a:bodyPr/>
        <a:lstStyle/>
        <a:p>
          <a:r>
            <a:rPr lang="fr-FR" dirty="0"/>
            <a:t>Fichiers</a:t>
          </a:r>
        </a:p>
      </dgm:t>
    </dgm:pt>
    <dgm:pt modelId="{8C004F92-ECFA-46DA-A40F-2E0D79FBCE26}" type="parTrans" cxnId="{D55A0175-9BAB-41A7-B413-F7831F13DBBD}">
      <dgm:prSet/>
      <dgm:spPr/>
      <dgm:t>
        <a:bodyPr/>
        <a:lstStyle/>
        <a:p>
          <a:endParaRPr lang="fr-FR"/>
        </a:p>
      </dgm:t>
    </dgm:pt>
    <dgm:pt modelId="{9F14AB82-F480-44AE-9C81-4BDBEFA6B154}" type="sibTrans" cxnId="{D55A0175-9BAB-41A7-B413-F7831F13DBBD}">
      <dgm:prSet/>
      <dgm:spPr/>
      <dgm:t>
        <a:bodyPr/>
        <a:lstStyle/>
        <a:p>
          <a:endParaRPr lang="fr-FR"/>
        </a:p>
      </dgm:t>
    </dgm:pt>
    <dgm:pt modelId="{3E564F55-9389-4078-AC5D-BCA84193A922}">
      <dgm:prSet phldrT="[Texte]"/>
      <dgm:spPr/>
      <dgm:t>
        <a:bodyPr/>
        <a:lstStyle/>
        <a:p>
          <a:r>
            <a:rPr lang="fr-FR" dirty="0"/>
            <a:t>Notes</a:t>
          </a:r>
        </a:p>
      </dgm:t>
    </dgm:pt>
    <dgm:pt modelId="{6219F641-EFAB-4C02-AA9B-50A106603D98}" type="parTrans" cxnId="{7B1EE93B-A337-4BBF-871D-E36811CDC671}">
      <dgm:prSet/>
      <dgm:spPr/>
      <dgm:t>
        <a:bodyPr/>
        <a:lstStyle/>
        <a:p>
          <a:endParaRPr lang="fr-FR"/>
        </a:p>
      </dgm:t>
    </dgm:pt>
    <dgm:pt modelId="{9340160A-0382-420C-9CF0-6283F73E86AF}" type="sibTrans" cxnId="{7B1EE93B-A337-4BBF-871D-E36811CDC671}">
      <dgm:prSet/>
      <dgm:spPr/>
      <dgm:t>
        <a:bodyPr/>
        <a:lstStyle/>
        <a:p>
          <a:endParaRPr lang="fr-FR"/>
        </a:p>
      </dgm:t>
    </dgm:pt>
    <dgm:pt modelId="{FCD2B066-65E4-4C27-8A1B-449E6EF76C02}">
      <dgm:prSet phldrT="[Texte]"/>
      <dgm:spPr/>
      <dgm:t>
        <a:bodyPr/>
        <a:lstStyle/>
        <a:p>
          <a:r>
            <a:rPr lang="fr-FR" dirty="0"/>
            <a:t>Onglets</a:t>
          </a:r>
        </a:p>
      </dgm:t>
    </dgm:pt>
    <dgm:pt modelId="{C366750A-3472-43D6-867D-D7E5D7DA7D56}" type="parTrans" cxnId="{146663B8-C783-4ADF-94AF-B1187BB95C38}">
      <dgm:prSet/>
      <dgm:spPr/>
      <dgm:t>
        <a:bodyPr/>
        <a:lstStyle/>
        <a:p>
          <a:endParaRPr lang="fr-FR"/>
        </a:p>
      </dgm:t>
    </dgm:pt>
    <dgm:pt modelId="{0310D55E-1F5F-49BA-BAAA-4786800E7466}" type="sibTrans" cxnId="{146663B8-C783-4ADF-94AF-B1187BB95C38}">
      <dgm:prSet/>
      <dgm:spPr/>
      <dgm:t>
        <a:bodyPr/>
        <a:lstStyle/>
        <a:p>
          <a:endParaRPr lang="fr-FR"/>
        </a:p>
      </dgm:t>
    </dgm:pt>
    <dgm:pt modelId="{243AF7A4-1EF2-4FEA-945E-6214578C18D2}">
      <dgm:prSet phldrT="[Texte]"/>
      <dgm:spPr/>
      <dgm:t>
        <a:bodyPr/>
        <a:lstStyle/>
        <a:p>
          <a:r>
            <a:rPr lang="fr-FR" dirty="0"/>
            <a:t>Connecteurs</a:t>
          </a:r>
        </a:p>
      </dgm:t>
    </dgm:pt>
    <dgm:pt modelId="{D0AF0C69-B6FF-4E32-BAD7-AD6DC7E10141}" type="parTrans" cxnId="{BE01C005-AF05-407A-9BCE-F8F2C9AE9E9E}">
      <dgm:prSet/>
      <dgm:spPr/>
      <dgm:t>
        <a:bodyPr/>
        <a:lstStyle/>
        <a:p>
          <a:endParaRPr lang="fr-FR"/>
        </a:p>
      </dgm:t>
    </dgm:pt>
    <dgm:pt modelId="{442B00B2-8094-4D7C-8E74-A19DD2AFE5A4}" type="sibTrans" cxnId="{BE01C005-AF05-407A-9BCE-F8F2C9AE9E9E}">
      <dgm:prSet/>
      <dgm:spPr/>
      <dgm:t>
        <a:bodyPr/>
        <a:lstStyle/>
        <a:p>
          <a:endParaRPr lang="fr-FR"/>
        </a:p>
      </dgm:t>
    </dgm:pt>
    <dgm:pt modelId="{33ABEAD8-606C-4C7F-9779-88612B62590E}">
      <dgm:prSet phldrT="[Texte]"/>
      <dgm:spPr/>
      <dgm:t>
        <a:bodyPr/>
        <a:lstStyle/>
        <a:p>
          <a:r>
            <a:rPr lang="fr-FR"/>
            <a:t>Conversations</a:t>
          </a:r>
          <a:endParaRPr lang="fr-FR" dirty="0"/>
        </a:p>
      </dgm:t>
    </dgm:pt>
    <dgm:pt modelId="{A546F5B9-45AC-4EB9-8398-41476C3BA3D1}" type="parTrans" cxnId="{99710471-AAD0-47C8-9695-58AADE7B812C}">
      <dgm:prSet/>
      <dgm:spPr/>
      <dgm:t>
        <a:bodyPr/>
        <a:lstStyle/>
        <a:p>
          <a:endParaRPr lang="fr-FR"/>
        </a:p>
      </dgm:t>
    </dgm:pt>
    <dgm:pt modelId="{97988DEE-AC66-4968-856C-9E77A2634879}" type="sibTrans" cxnId="{99710471-AAD0-47C8-9695-58AADE7B812C}">
      <dgm:prSet/>
      <dgm:spPr/>
      <dgm:t>
        <a:bodyPr/>
        <a:lstStyle/>
        <a:p>
          <a:endParaRPr lang="fr-FR"/>
        </a:p>
      </dgm:t>
    </dgm:pt>
    <dgm:pt modelId="{4FFB36B6-9439-46CB-8FCB-AECEEB80B4AC}">
      <dgm:prSet phldrT="[Texte]"/>
      <dgm:spPr/>
      <dgm:t>
        <a:bodyPr/>
        <a:lstStyle/>
        <a:p>
          <a:r>
            <a:rPr lang="fr-FR" dirty="0"/>
            <a:t>Fichiers</a:t>
          </a:r>
        </a:p>
      </dgm:t>
    </dgm:pt>
    <dgm:pt modelId="{4445EBCF-B5DF-4712-96EB-8639C2E1EFAD}" type="parTrans" cxnId="{54F1DD62-4837-44DE-BA04-DCAB9703B155}">
      <dgm:prSet/>
      <dgm:spPr/>
      <dgm:t>
        <a:bodyPr/>
        <a:lstStyle/>
        <a:p>
          <a:endParaRPr lang="fr-FR"/>
        </a:p>
      </dgm:t>
    </dgm:pt>
    <dgm:pt modelId="{A28025BD-8C9C-40CB-A3E4-6CB9AE3537F4}" type="sibTrans" cxnId="{54F1DD62-4837-44DE-BA04-DCAB9703B155}">
      <dgm:prSet/>
      <dgm:spPr/>
      <dgm:t>
        <a:bodyPr/>
        <a:lstStyle/>
        <a:p>
          <a:endParaRPr lang="fr-FR"/>
        </a:p>
      </dgm:t>
    </dgm:pt>
    <dgm:pt modelId="{8CB09E29-7CF2-4757-924C-8B24FE300291}">
      <dgm:prSet phldrT="[Texte]"/>
      <dgm:spPr/>
      <dgm:t>
        <a:bodyPr/>
        <a:lstStyle/>
        <a:p>
          <a:r>
            <a:rPr lang="fr-FR" dirty="0"/>
            <a:t>Notes</a:t>
          </a:r>
        </a:p>
      </dgm:t>
    </dgm:pt>
    <dgm:pt modelId="{92ACD4BC-50CF-4352-B0DF-386FD81C9C79}" type="parTrans" cxnId="{557A0DF8-3B3B-46CC-9975-24B5990815D2}">
      <dgm:prSet/>
      <dgm:spPr/>
      <dgm:t>
        <a:bodyPr/>
        <a:lstStyle/>
        <a:p>
          <a:endParaRPr lang="fr-FR"/>
        </a:p>
      </dgm:t>
    </dgm:pt>
    <dgm:pt modelId="{AFBAF044-E8FE-4BF6-8BCD-9EA2E9F08A47}" type="sibTrans" cxnId="{557A0DF8-3B3B-46CC-9975-24B5990815D2}">
      <dgm:prSet/>
      <dgm:spPr/>
      <dgm:t>
        <a:bodyPr/>
        <a:lstStyle/>
        <a:p>
          <a:endParaRPr lang="fr-FR"/>
        </a:p>
      </dgm:t>
    </dgm:pt>
    <dgm:pt modelId="{A46E07E4-7A67-411D-80A7-FA0C5A7A664B}">
      <dgm:prSet phldrT="[Texte]"/>
      <dgm:spPr/>
      <dgm:t>
        <a:bodyPr/>
        <a:lstStyle/>
        <a:p>
          <a:r>
            <a:rPr lang="fr-FR" dirty="0"/>
            <a:t>Onglets</a:t>
          </a:r>
        </a:p>
      </dgm:t>
    </dgm:pt>
    <dgm:pt modelId="{CDC608B5-883E-4855-807E-21AE791F68CC}" type="parTrans" cxnId="{40D58CD3-1778-4449-BA47-BB88C0CF2DD8}">
      <dgm:prSet/>
      <dgm:spPr/>
      <dgm:t>
        <a:bodyPr/>
        <a:lstStyle/>
        <a:p>
          <a:endParaRPr lang="fr-FR"/>
        </a:p>
      </dgm:t>
    </dgm:pt>
    <dgm:pt modelId="{4330E5CC-E4CF-4C27-88E7-43BDDDB957A4}" type="sibTrans" cxnId="{40D58CD3-1778-4449-BA47-BB88C0CF2DD8}">
      <dgm:prSet/>
      <dgm:spPr/>
      <dgm:t>
        <a:bodyPr/>
        <a:lstStyle/>
        <a:p>
          <a:endParaRPr lang="fr-FR"/>
        </a:p>
      </dgm:t>
    </dgm:pt>
    <dgm:pt modelId="{BD36F8F3-B54B-4E45-8096-A8AEF3E8BE8F}">
      <dgm:prSet phldrT="[Texte]"/>
      <dgm:spPr/>
      <dgm:t>
        <a:bodyPr/>
        <a:lstStyle/>
        <a:p>
          <a:r>
            <a:rPr lang="fr-FR" dirty="0"/>
            <a:t>Connecteurs</a:t>
          </a:r>
        </a:p>
      </dgm:t>
    </dgm:pt>
    <dgm:pt modelId="{61D22C25-D54F-449B-810A-214824E857FD}" type="parTrans" cxnId="{D91BBD71-774E-49F1-8D05-DE3A61B7189C}">
      <dgm:prSet/>
      <dgm:spPr/>
      <dgm:t>
        <a:bodyPr/>
        <a:lstStyle/>
        <a:p>
          <a:endParaRPr lang="fr-FR"/>
        </a:p>
      </dgm:t>
    </dgm:pt>
    <dgm:pt modelId="{2CDA5FE1-3607-4341-AF4E-19F15C93D624}" type="sibTrans" cxnId="{D91BBD71-774E-49F1-8D05-DE3A61B7189C}">
      <dgm:prSet/>
      <dgm:spPr/>
      <dgm:t>
        <a:bodyPr/>
        <a:lstStyle/>
        <a:p>
          <a:endParaRPr lang="fr-FR"/>
        </a:p>
      </dgm:t>
    </dgm:pt>
    <dgm:pt modelId="{4FE60BA8-E22A-405E-946A-AE21879B5DF7}">
      <dgm:prSet phldrT="[Texte]"/>
      <dgm:spPr/>
      <dgm:t>
        <a:bodyPr/>
        <a:lstStyle/>
        <a:p>
          <a:r>
            <a:rPr lang="fr-FR"/>
            <a:t>Conversations</a:t>
          </a:r>
          <a:endParaRPr lang="fr-FR" dirty="0"/>
        </a:p>
      </dgm:t>
    </dgm:pt>
    <dgm:pt modelId="{CB848B38-0A52-4C3E-9FE2-703F2F2D7ACB}" type="parTrans" cxnId="{08793FE6-8BBF-4D88-8E9E-D38820CEA804}">
      <dgm:prSet/>
      <dgm:spPr/>
      <dgm:t>
        <a:bodyPr/>
        <a:lstStyle/>
        <a:p>
          <a:endParaRPr lang="fr-FR"/>
        </a:p>
      </dgm:t>
    </dgm:pt>
    <dgm:pt modelId="{A22EDA9F-4BFD-4B31-95BA-C9B13503981A}" type="sibTrans" cxnId="{08793FE6-8BBF-4D88-8E9E-D38820CEA804}">
      <dgm:prSet/>
      <dgm:spPr/>
      <dgm:t>
        <a:bodyPr/>
        <a:lstStyle/>
        <a:p>
          <a:endParaRPr lang="fr-FR"/>
        </a:p>
      </dgm:t>
    </dgm:pt>
    <dgm:pt modelId="{4766261C-A9A5-4768-BB8A-2B8A0DD2061F}">
      <dgm:prSet phldrT="[Texte]"/>
      <dgm:spPr/>
      <dgm:t>
        <a:bodyPr/>
        <a:lstStyle/>
        <a:p>
          <a:r>
            <a:rPr lang="fr-FR" dirty="0"/>
            <a:t>Fichiers</a:t>
          </a:r>
        </a:p>
      </dgm:t>
    </dgm:pt>
    <dgm:pt modelId="{A6707B21-756B-4A04-A7F2-7FA435FF441E}" type="parTrans" cxnId="{90044C42-9E1A-4763-BAAB-B9EEFEC86D1D}">
      <dgm:prSet/>
      <dgm:spPr/>
      <dgm:t>
        <a:bodyPr/>
        <a:lstStyle/>
        <a:p>
          <a:endParaRPr lang="fr-FR"/>
        </a:p>
      </dgm:t>
    </dgm:pt>
    <dgm:pt modelId="{1099273F-7EBD-4F83-9500-4946D1BC344B}" type="sibTrans" cxnId="{90044C42-9E1A-4763-BAAB-B9EEFEC86D1D}">
      <dgm:prSet/>
      <dgm:spPr/>
      <dgm:t>
        <a:bodyPr/>
        <a:lstStyle/>
        <a:p>
          <a:endParaRPr lang="fr-FR"/>
        </a:p>
      </dgm:t>
    </dgm:pt>
    <dgm:pt modelId="{224BB524-7364-4FCC-966F-9CE83B1CA778}">
      <dgm:prSet phldrT="[Texte]"/>
      <dgm:spPr/>
      <dgm:t>
        <a:bodyPr/>
        <a:lstStyle/>
        <a:p>
          <a:r>
            <a:rPr lang="fr-FR" dirty="0"/>
            <a:t>Notes</a:t>
          </a:r>
        </a:p>
      </dgm:t>
    </dgm:pt>
    <dgm:pt modelId="{5AA0AEB3-FEE1-4E67-A0CE-9439A6857C53}" type="parTrans" cxnId="{8CC5F345-25BD-40EE-B0CE-537946E8CC66}">
      <dgm:prSet/>
      <dgm:spPr/>
      <dgm:t>
        <a:bodyPr/>
        <a:lstStyle/>
        <a:p>
          <a:endParaRPr lang="fr-FR"/>
        </a:p>
      </dgm:t>
    </dgm:pt>
    <dgm:pt modelId="{399725F5-203D-4191-B722-8564C9ABA496}" type="sibTrans" cxnId="{8CC5F345-25BD-40EE-B0CE-537946E8CC66}">
      <dgm:prSet/>
      <dgm:spPr/>
      <dgm:t>
        <a:bodyPr/>
        <a:lstStyle/>
        <a:p>
          <a:endParaRPr lang="fr-FR"/>
        </a:p>
      </dgm:t>
    </dgm:pt>
    <dgm:pt modelId="{CE240363-B8FE-4078-B7B1-993B1A7AF298}">
      <dgm:prSet phldrT="[Texte]"/>
      <dgm:spPr/>
      <dgm:t>
        <a:bodyPr/>
        <a:lstStyle/>
        <a:p>
          <a:r>
            <a:rPr lang="fr-FR" dirty="0"/>
            <a:t>Onglets</a:t>
          </a:r>
        </a:p>
      </dgm:t>
    </dgm:pt>
    <dgm:pt modelId="{2BB171AA-9AD2-44C1-9F98-9127BBB17ACC}" type="parTrans" cxnId="{4D8034C8-D012-469F-8121-5E900A831694}">
      <dgm:prSet/>
      <dgm:spPr/>
      <dgm:t>
        <a:bodyPr/>
        <a:lstStyle/>
        <a:p>
          <a:endParaRPr lang="fr-FR"/>
        </a:p>
      </dgm:t>
    </dgm:pt>
    <dgm:pt modelId="{1C223ECE-07A4-4F6C-BB50-CFCE5527C098}" type="sibTrans" cxnId="{4D8034C8-D012-469F-8121-5E900A831694}">
      <dgm:prSet/>
      <dgm:spPr/>
      <dgm:t>
        <a:bodyPr/>
        <a:lstStyle/>
        <a:p>
          <a:endParaRPr lang="fr-FR"/>
        </a:p>
      </dgm:t>
    </dgm:pt>
    <dgm:pt modelId="{E0362C1A-BBD2-4753-8B2E-51064DCD67B6}">
      <dgm:prSet phldrT="[Texte]"/>
      <dgm:spPr/>
      <dgm:t>
        <a:bodyPr/>
        <a:lstStyle/>
        <a:p>
          <a:r>
            <a:rPr lang="fr-FR" dirty="0"/>
            <a:t>Connecteurs</a:t>
          </a:r>
        </a:p>
      </dgm:t>
    </dgm:pt>
    <dgm:pt modelId="{9E291710-B26E-49BF-8764-D517444AFD8C}" type="parTrans" cxnId="{6E5B1E09-8227-430F-ACE1-784DB9F7C9F2}">
      <dgm:prSet/>
      <dgm:spPr/>
      <dgm:t>
        <a:bodyPr/>
        <a:lstStyle/>
        <a:p>
          <a:endParaRPr lang="fr-FR"/>
        </a:p>
      </dgm:t>
    </dgm:pt>
    <dgm:pt modelId="{F49FEBBB-13FA-45D8-89A7-9F352DEAE6EF}" type="sibTrans" cxnId="{6E5B1E09-8227-430F-ACE1-784DB9F7C9F2}">
      <dgm:prSet/>
      <dgm:spPr/>
      <dgm:t>
        <a:bodyPr/>
        <a:lstStyle/>
        <a:p>
          <a:endParaRPr lang="fr-FR"/>
        </a:p>
      </dgm:t>
    </dgm:pt>
    <dgm:pt modelId="{A1CE5D82-C95F-47CE-9D71-3F06618A1AD2}" type="pres">
      <dgm:prSet presAssocID="{1B3522DB-9655-4F69-AE9B-FFB4741CDC1A}" presName="hierChild1" presStyleCnt="0">
        <dgm:presLayoutVars>
          <dgm:orgChart val="1"/>
          <dgm:chPref val="1"/>
          <dgm:dir/>
          <dgm:animOne val="branch"/>
          <dgm:animLvl val="lvl"/>
          <dgm:resizeHandles/>
        </dgm:presLayoutVars>
      </dgm:prSet>
      <dgm:spPr/>
    </dgm:pt>
    <dgm:pt modelId="{F27E5A94-9928-4118-A512-FA42269B480A}" type="pres">
      <dgm:prSet presAssocID="{5A146D8F-570D-41C4-B79E-6C66A70F0095}" presName="hierRoot1" presStyleCnt="0">
        <dgm:presLayoutVars>
          <dgm:hierBranch val="init"/>
        </dgm:presLayoutVars>
      </dgm:prSet>
      <dgm:spPr/>
    </dgm:pt>
    <dgm:pt modelId="{0C831337-54E9-4271-93D0-2405CE2302B6}" type="pres">
      <dgm:prSet presAssocID="{5A146D8F-570D-41C4-B79E-6C66A70F0095}" presName="rootComposite1" presStyleCnt="0"/>
      <dgm:spPr/>
    </dgm:pt>
    <dgm:pt modelId="{FAE52E2D-4A3F-42AB-8A6A-4DDE73DC339C}" type="pres">
      <dgm:prSet presAssocID="{5A146D8F-570D-41C4-B79E-6C66A70F0095}" presName="rootText1" presStyleLbl="node0" presStyleIdx="0" presStyleCnt="1">
        <dgm:presLayoutVars>
          <dgm:chPref val="3"/>
        </dgm:presLayoutVars>
      </dgm:prSet>
      <dgm:spPr/>
    </dgm:pt>
    <dgm:pt modelId="{EC9DA1E9-B66A-4FEF-85A7-D28AD8CF7099}" type="pres">
      <dgm:prSet presAssocID="{5A146D8F-570D-41C4-B79E-6C66A70F0095}" presName="rootConnector1" presStyleLbl="node1" presStyleIdx="0" presStyleCnt="0"/>
      <dgm:spPr/>
    </dgm:pt>
    <dgm:pt modelId="{9D2557B6-DFA0-4797-B19C-04B6E882C82D}" type="pres">
      <dgm:prSet presAssocID="{5A146D8F-570D-41C4-B79E-6C66A70F0095}" presName="hierChild2" presStyleCnt="0"/>
      <dgm:spPr/>
    </dgm:pt>
    <dgm:pt modelId="{EE89716B-4232-4520-92EE-AD6CEAD84260}" type="pres">
      <dgm:prSet presAssocID="{5F642FAD-71A2-479A-A7E5-1CA290CDCCEC}" presName="Name37" presStyleLbl="parChTrans1D2" presStyleIdx="0" presStyleCnt="3"/>
      <dgm:spPr/>
    </dgm:pt>
    <dgm:pt modelId="{670D016D-3E54-43AB-90BF-1643F3104CB4}" type="pres">
      <dgm:prSet presAssocID="{5B3F5E98-22B8-40A6-B212-58EE2F5EEBA5}" presName="hierRoot2" presStyleCnt="0">
        <dgm:presLayoutVars>
          <dgm:hierBranch/>
        </dgm:presLayoutVars>
      </dgm:prSet>
      <dgm:spPr/>
    </dgm:pt>
    <dgm:pt modelId="{EB6EE9EA-125E-40C3-8152-498747199EDE}" type="pres">
      <dgm:prSet presAssocID="{5B3F5E98-22B8-40A6-B212-58EE2F5EEBA5}" presName="rootComposite" presStyleCnt="0"/>
      <dgm:spPr/>
    </dgm:pt>
    <dgm:pt modelId="{F444A125-26D6-47BD-8C19-10AD913B8CAD}" type="pres">
      <dgm:prSet presAssocID="{5B3F5E98-22B8-40A6-B212-58EE2F5EEBA5}" presName="rootText" presStyleLbl="node2" presStyleIdx="0" presStyleCnt="3">
        <dgm:presLayoutVars>
          <dgm:chPref val="3"/>
        </dgm:presLayoutVars>
      </dgm:prSet>
      <dgm:spPr/>
    </dgm:pt>
    <dgm:pt modelId="{7ABF7F84-D1BC-4D08-B212-CF8415D62C94}" type="pres">
      <dgm:prSet presAssocID="{5B3F5E98-22B8-40A6-B212-58EE2F5EEBA5}" presName="rootConnector" presStyleLbl="node2" presStyleIdx="0" presStyleCnt="3"/>
      <dgm:spPr/>
    </dgm:pt>
    <dgm:pt modelId="{A63808E7-4510-4D75-BF88-DF8DC97E2EB8}" type="pres">
      <dgm:prSet presAssocID="{5B3F5E98-22B8-40A6-B212-58EE2F5EEBA5}" presName="hierChild4" presStyleCnt="0"/>
      <dgm:spPr/>
    </dgm:pt>
    <dgm:pt modelId="{D476A80F-3B81-456C-86E0-04A2729A7ED5}" type="pres">
      <dgm:prSet presAssocID="{F1FBBC27-75E0-4794-97E8-2146A958B4A2}" presName="Name35" presStyleLbl="parChTrans1D3" presStyleIdx="0" presStyleCnt="6"/>
      <dgm:spPr/>
    </dgm:pt>
    <dgm:pt modelId="{1E26237D-91F6-43B6-86AE-EEC31563CE82}" type="pres">
      <dgm:prSet presAssocID="{FC08182D-BD85-4C2B-8C95-066B2F8951AA}" presName="hierRoot2" presStyleCnt="0">
        <dgm:presLayoutVars>
          <dgm:hierBranch val="r"/>
        </dgm:presLayoutVars>
      </dgm:prSet>
      <dgm:spPr/>
    </dgm:pt>
    <dgm:pt modelId="{2690C215-6CB9-4094-9ED2-CBF05AE86DB7}" type="pres">
      <dgm:prSet presAssocID="{FC08182D-BD85-4C2B-8C95-066B2F8951AA}" presName="rootComposite" presStyleCnt="0"/>
      <dgm:spPr/>
    </dgm:pt>
    <dgm:pt modelId="{06316B7E-B932-4ACD-9A10-9239892FF16E}" type="pres">
      <dgm:prSet presAssocID="{FC08182D-BD85-4C2B-8C95-066B2F8951AA}" presName="rootText" presStyleLbl="node3" presStyleIdx="0" presStyleCnt="6">
        <dgm:presLayoutVars>
          <dgm:chPref val="3"/>
        </dgm:presLayoutVars>
      </dgm:prSet>
      <dgm:spPr/>
    </dgm:pt>
    <dgm:pt modelId="{BF968312-B27D-4E18-A66A-6CA705D7AB7E}" type="pres">
      <dgm:prSet presAssocID="{FC08182D-BD85-4C2B-8C95-066B2F8951AA}" presName="rootConnector" presStyleLbl="node3" presStyleIdx="0" presStyleCnt="6"/>
      <dgm:spPr/>
    </dgm:pt>
    <dgm:pt modelId="{D0ADD5E3-F42D-4ED9-95E2-1CF7ED37D690}" type="pres">
      <dgm:prSet presAssocID="{FC08182D-BD85-4C2B-8C95-066B2F8951AA}" presName="hierChild4" presStyleCnt="0"/>
      <dgm:spPr/>
    </dgm:pt>
    <dgm:pt modelId="{8022B660-043F-4A47-8CB4-2E9A309E4DFF}" type="pres">
      <dgm:prSet presAssocID="{0ABF2514-D0A8-464E-817A-B0F145503D97}" presName="Name50" presStyleLbl="parChTrans1D4" presStyleIdx="0" presStyleCnt="30"/>
      <dgm:spPr/>
    </dgm:pt>
    <dgm:pt modelId="{E6552F01-3F85-4924-A059-D483D02ACEAF}" type="pres">
      <dgm:prSet presAssocID="{AA4947EF-348F-4526-8C00-238B14E7F21C}" presName="hierRoot2" presStyleCnt="0">
        <dgm:presLayoutVars>
          <dgm:hierBranch val="init"/>
        </dgm:presLayoutVars>
      </dgm:prSet>
      <dgm:spPr/>
    </dgm:pt>
    <dgm:pt modelId="{F8A9F676-0F7C-4842-AC92-417AA84C7C0C}" type="pres">
      <dgm:prSet presAssocID="{AA4947EF-348F-4526-8C00-238B14E7F21C}" presName="rootComposite" presStyleCnt="0"/>
      <dgm:spPr/>
    </dgm:pt>
    <dgm:pt modelId="{4E1110E8-786A-4365-AD0D-57AB7AA1390B}" type="pres">
      <dgm:prSet presAssocID="{AA4947EF-348F-4526-8C00-238B14E7F21C}" presName="rootText" presStyleLbl="node4" presStyleIdx="0" presStyleCnt="30">
        <dgm:presLayoutVars>
          <dgm:chPref val="3"/>
        </dgm:presLayoutVars>
      </dgm:prSet>
      <dgm:spPr/>
    </dgm:pt>
    <dgm:pt modelId="{7555E424-3C97-4681-8D39-A1D230337F0B}" type="pres">
      <dgm:prSet presAssocID="{AA4947EF-348F-4526-8C00-238B14E7F21C}" presName="rootConnector" presStyleLbl="node4" presStyleIdx="0" presStyleCnt="30"/>
      <dgm:spPr/>
    </dgm:pt>
    <dgm:pt modelId="{FB14D4A8-F43C-4F74-97ED-F0D467D9946E}" type="pres">
      <dgm:prSet presAssocID="{AA4947EF-348F-4526-8C00-238B14E7F21C}" presName="hierChild4" presStyleCnt="0"/>
      <dgm:spPr/>
    </dgm:pt>
    <dgm:pt modelId="{1E6CBA73-1CE5-4005-8F22-DC5DBEB67D98}" type="pres">
      <dgm:prSet presAssocID="{AA4947EF-348F-4526-8C00-238B14E7F21C}" presName="hierChild5" presStyleCnt="0"/>
      <dgm:spPr/>
    </dgm:pt>
    <dgm:pt modelId="{60D4FCEE-F890-4EBE-8DEB-01EB738AEB13}" type="pres">
      <dgm:prSet presAssocID="{CFA1BD31-2C13-41C1-B880-BBDD38CE2950}" presName="Name50" presStyleLbl="parChTrans1D4" presStyleIdx="1" presStyleCnt="30"/>
      <dgm:spPr/>
    </dgm:pt>
    <dgm:pt modelId="{2CAC3F10-FCA4-41B5-B5C1-3A2032E7104D}" type="pres">
      <dgm:prSet presAssocID="{01D63950-897B-484B-9226-8275EE88DD86}" presName="hierRoot2" presStyleCnt="0">
        <dgm:presLayoutVars>
          <dgm:hierBranch val="init"/>
        </dgm:presLayoutVars>
      </dgm:prSet>
      <dgm:spPr/>
    </dgm:pt>
    <dgm:pt modelId="{43ABB0C3-3D1D-41C7-BAD1-3B49E524465E}" type="pres">
      <dgm:prSet presAssocID="{01D63950-897B-484B-9226-8275EE88DD86}" presName="rootComposite" presStyleCnt="0"/>
      <dgm:spPr/>
    </dgm:pt>
    <dgm:pt modelId="{BF2A7AA2-333B-4CB9-A27B-57BA869960CB}" type="pres">
      <dgm:prSet presAssocID="{01D63950-897B-484B-9226-8275EE88DD86}" presName="rootText" presStyleLbl="node4" presStyleIdx="1" presStyleCnt="30">
        <dgm:presLayoutVars>
          <dgm:chPref val="3"/>
        </dgm:presLayoutVars>
      </dgm:prSet>
      <dgm:spPr/>
    </dgm:pt>
    <dgm:pt modelId="{432436F7-F5DD-4A8A-9CEE-9BDD9C5A0453}" type="pres">
      <dgm:prSet presAssocID="{01D63950-897B-484B-9226-8275EE88DD86}" presName="rootConnector" presStyleLbl="node4" presStyleIdx="1" presStyleCnt="30"/>
      <dgm:spPr/>
    </dgm:pt>
    <dgm:pt modelId="{AA335159-11B3-4FB5-A47D-49DB95BCBF51}" type="pres">
      <dgm:prSet presAssocID="{01D63950-897B-484B-9226-8275EE88DD86}" presName="hierChild4" presStyleCnt="0"/>
      <dgm:spPr/>
    </dgm:pt>
    <dgm:pt modelId="{1BE3357C-68BD-41CB-B4F5-6CC8A602C6E1}" type="pres">
      <dgm:prSet presAssocID="{01D63950-897B-484B-9226-8275EE88DD86}" presName="hierChild5" presStyleCnt="0"/>
      <dgm:spPr/>
    </dgm:pt>
    <dgm:pt modelId="{3C58A968-0A50-412A-ADE5-EA23A10D6140}" type="pres">
      <dgm:prSet presAssocID="{A1C00DE8-EC57-4747-8987-60B54891CCF8}" presName="Name50" presStyleLbl="parChTrans1D4" presStyleIdx="2" presStyleCnt="30"/>
      <dgm:spPr/>
    </dgm:pt>
    <dgm:pt modelId="{C6AF9099-2E47-464E-91BD-0EE25B90DDA1}" type="pres">
      <dgm:prSet presAssocID="{543FFFD9-C976-4756-AB82-0CC2FB62F51C}" presName="hierRoot2" presStyleCnt="0">
        <dgm:presLayoutVars>
          <dgm:hierBranch val="init"/>
        </dgm:presLayoutVars>
      </dgm:prSet>
      <dgm:spPr/>
    </dgm:pt>
    <dgm:pt modelId="{3A7FEF72-F9B7-4E3F-A95D-74E6A8302ED5}" type="pres">
      <dgm:prSet presAssocID="{543FFFD9-C976-4756-AB82-0CC2FB62F51C}" presName="rootComposite" presStyleCnt="0"/>
      <dgm:spPr/>
    </dgm:pt>
    <dgm:pt modelId="{BAFDBF89-518A-4EBB-8464-549CAEEC0958}" type="pres">
      <dgm:prSet presAssocID="{543FFFD9-C976-4756-AB82-0CC2FB62F51C}" presName="rootText" presStyleLbl="node4" presStyleIdx="2" presStyleCnt="30">
        <dgm:presLayoutVars>
          <dgm:chPref val="3"/>
        </dgm:presLayoutVars>
      </dgm:prSet>
      <dgm:spPr/>
    </dgm:pt>
    <dgm:pt modelId="{622EB7C7-57E9-46FE-99E7-825CAE2C3359}" type="pres">
      <dgm:prSet presAssocID="{543FFFD9-C976-4756-AB82-0CC2FB62F51C}" presName="rootConnector" presStyleLbl="node4" presStyleIdx="2" presStyleCnt="30"/>
      <dgm:spPr/>
    </dgm:pt>
    <dgm:pt modelId="{415E9087-5601-49DA-8EAD-8994FDA7308D}" type="pres">
      <dgm:prSet presAssocID="{543FFFD9-C976-4756-AB82-0CC2FB62F51C}" presName="hierChild4" presStyleCnt="0"/>
      <dgm:spPr/>
    </dgm:pt>
    <dgm:pt modelId="{DF5319B3-F448-4286-BE0C-0D5FFBE3C11C}" type="pres">
      <dgm:prSet presAssocID="{543FFFD9-C976-4756-AB82-0CC2FB62F51C}" presName="hierChild5" presStyleCnt="0"/>
      <dgm:spPr/>
    </dgm:pt>
    <dgm:pt modelId="{82E48305-F29C-48D9-AAF2-50D9847A5D04}" type="pres">
      <dgm:prSet presAssocID="{A4CFA596-287B-47B4-A879-8E559B040F20}" presName="Name50" presStyleLbl="parChTrans1D4" presStyleIdx="3" presStyleCnt="30"/>
      <dgm:spPr/>
    </dgm:pt>
    <dgm:pt modelId="{607BED9D-4797-4AE0-AAA9-2E489AC12253}" type="pres">
      <dgm:prSet presAssocID="{FF6B7286-FA85-46D7-A095-603E225718D6}" presName="hierRoot2" presStyleCnt="0">
        <dgm:presLayoutVars>
          <dgm:hierBranch val="init"/>
        </dgm:presLayoutVars>
      </dgm:prSet>
      <dgm:spPr/>
    </dgm:pt>
    <dgm:pt modelId="{BC02C467-32EC-49A4-950C-EC19334239EC}" type="pres">
      <dgm:prSet presAssocID="{FF6B7286-FA85-46D7-A095-603E225718D6}" presName="rootComposite" presStyleCnt="0"/>
      <dgm:spPr/>
    </dgm:pt>
    <dgm:pt modelId="{9AB11649-ED3A-4009-96E0-5273FD83D6FA}" type="pres">
      <dgm:prSet presAssocID="{FF6B7286-FA85-46D7-A095-603E225718D6}" presName="rootText" presStyleLbl="node4" presStyleIdx="3" presStyleCnt="30">
        <dgm:presLayoutVars>
          <dgm:chPref val="3"/>
        </dgm:presLayoutVars>
      </dgm:prSet>
      <dgm:spPr/>
    </dgm:pt>
    <dgm:pt modelId="{B8B61567-FA2F-472B-827D-383A63581C3B}" type="pres">
      <dgm:prSet presAssocID="{FF6B7286-FA85-46D7-A095-603E225718D6}" presName="rootConnector" presStyleLbl="node4" presStyleIdx="3" presStyleCnt="30"/>
      <dgm:spPr/>
    </dgm:pt>
    <dgm:pt modelId="{2EE32225-D623-41B7-88EB-FBEB9CDEFBBA}" type="pres">
      <dgm:prSet presAssocID="{FF6B7286-FA85-46D7-A095-603E225718D6}" presName="hierChild4" presStyleCnt="0"/>
      <dgm:spPr/>
    </dgm:pt>
    <dgm:pt modelId="{A3ADDFF2-C189-4A58-94AF-69AD3CA802B5}" type="pres">
      <dgm:prSet presAssocID="{FF6B7286-FA85-46D7-A095-603E225718D6}" presName="hierChild5" presStyleCnt="0"/>
      <dgm:spPr/>
    </dgm:pt>
    <dgm:pt modelId="{615F0741-8F4D-411E-BE0F-017E92E91C3C}" type="pres">
      <dgm:prSet presAssocID="{7C656DD6-0E2B-4146-BD35-D1F4B375197F}" presName="Name50" presStyleLbl="parChTrans1D4" presStyleIdx="4" presStyleCnt="30"/>
      <dgm:spPr/>
    </dgm:pt>
    <dgm:pt modelId="{8BB9DB3A-121F-4EBA-81DC-09F9A316B080}" type="pres">
      <dgm:prSet presAssocID="{1DA48ABE-7FCA-4390-8720-9782B6627E65}" presName="hierRoot2" presStyleCnt="0">
        <dgm:presLayoutVars>
          <dgm:hierBranch val="init"/>
        </dgm:presLayoutVars>
      </dgm:prSet>
      <dgm:spPr/>
    </dgm:pt>
    <dgm:pt modelId="{876AFFA0-889C-47BB-B17F-D23992FDA89E}" type="pres">
      <dgm:prSet presAssocID="{1DA48ABE-7FCA-4390-8720-9782B6627E65}" presName="rootComposite" presStyleCnt="0"/>
      <dgm:spPr/>
    </dgm:pt>
    <dgm:pt modelId="{BF660D3C-1186-4256-B57F-C07E2B61112F}" type="pres">
      <dgm:prSet presAssocID="{1DA48ABE-7FCA-4390-8720-9782B6627E65}" presName="rootText" presStyleLbl="node4" presStyleIdx="4" presStyleCnt="30">
        <dgm:presLayoutVars>
          <dgm:chPref val="3"/>
        </dgm:presLayoutVars>
      </dgm:prSet>
      <dgm:spPr/>
    </dgm:pt>
    <dgm:pt modelId="{7D08D1AF-434D-4DBC-810B-087D6BB3960A}" type="pres">
      <dgm:prSet presAssocID="{1DA48ABE-7FCA-4390-8720-9782B6627E65}" presName="rootConnector" presStyleLbl="node4" presStyleIdx="4" presStyleCnt="30"/>
      <dgm:spPr/>
    </dgm:pt>
    <dgm:pt modelId="{036BBF81-5971-423D-9F79-7D36A941AAAD}" type="pres">
      <dgm:prSet presAssocID="{1DA48ABE-7FCA-4390-8720-9782B6627E65}" presName="hierChild4" presStyleCnt="0"/>
      <dgm:spPr/>
    </dgm:pt>
    <dgm:pt modelId="{4FFBD68A-858F-45B4-94BB-0E4A838D208D}" type="pres">
      <dgm:prSet presAssocID="{1DA48ABE-7FCA-4390-8720-9782B6627E65}" presName="hierChild5" presStyleCnt="0"/>
      <dgm:spPr/>
    </dgm:pt>
    <dgm:pt modelId="{FF0F768F-8999-4163-B682-18776BA1C283}" type="pres">
      <dgm:prSet presAssocID="{FC08182D-BD85-4C2B-8C95-066B2F8951AA}" presName="hierChild5" presStyleCnt="0"/>
      <dgm:spPr/>
    </dgm:pt>
    <dgm:pt modelId="{62FA4370-03AF-4FC8-9CE8-2B2207D6A8FC}" type="pres">
      <dgm:prSet presAssocID="{DF0BAB6A-6064-44DA-922B-A4453A0FD556}" presName="Name35" presStyleLbl="parChTrans1D3" presStyleIdx="1" presStyleCnt="6"/>
      <dgm:spPr/>
    </dgm:pt>
    <dgm:pt modelId="{A79341A4-7D52-46D6-B41D-007DE789B331}" type="pres">
      <dgm:prSet presAssocID="{D73ACA29-4D90-4981-B625-B38C2E34D09D}" presName="hierRoot2" presStyleCnt="0">
        <dgm:presLayoutVars>
          <dgm:hierBranch val="r"/>
        </dgm:presLayoutVars>
      </dgm:prSet>
      <dgm:spPr/>
    </dgm:pt>
    <dgm:pt modelId="{545AA585-CA32-4BC4-B7A0-A6BE28D4EBD9}" type="pres">
      <dgm:prSet presAssocID="{D73ACA29-4D90-4981-B625-B38C2E34D09D}" presName="rootComposite" presStyleCnt="0"/>
      <dgm:spPr/>
    </dgm:pt>
    <dgm:pt modelId="{F7B15BB2-3842-4EEF-A111-4442D827270E}" type="pres">
      <dgm:prSet presAssocID="{D73ACA29-4D90-4981-B625-B38C2E34D09D}" presName="rootText" presStyleLbl="node3" presStyleIdx="1" presStyleCnt="6">
        <dgm:presLayoutVars>
          <dgm:chPref val="3"/>
        </dgm:presLayoutVars>
      </dgm:prSet>
      <dgm:spPr/>
    </dgm:pt>
    <dgm:pt modelId="{6F5C809A-92D7-4F16-9CD9-6A8F73A95ED2}" type="pres">
      <dgm:prSet presAssocID="{D73ACA29-4D90-4981-B625-B38C2E34D09D}" presName="rootConnector" presStyleLbl="node3" presStyleIdx="1" presStyleCnt="6"/>
      <dgm:spPr/>
    </dgm:pt>
    <dgm:pt modelId="{951B787B-9476-4E24-8382-6DCAE1804420}" type="pres">
      <dgm:prSet presAssocID="{D73ACA29-4D90-4981-B625-B38C2E34D09D}" presName="hierChild4" presStyleCnt="0"/>
      <dgm:spPr/>
    </dgm:pt>
    <dgm:pt modelId="{B5B044A5-2534-4D4C-B9A1-4861CF8F201B}" type="pres">
      <dgm:prSet presAssocID="{DECE7D88-7256-4C59-8E6C-AE956CF3AAE5}" presName="Name50" presStyleLbl="parChTrans1D4" presStyleIdx="5" presStyleCnt="30"/>
      <dgm:spPr/>
    </dgm:pt>
    <dgm:pt modelId="{61861B6A-6BBF-46FE-BBD4-6EC7BEADF988}" type="pres">
      <dgm:prSet presAssocID="{00CA8511-6915-4514-ACFC-D8888F57E5BD}" presName="hierRoot2" presStyleCnt="0">
        <dgm:presLayoutVars>
          <dgm:hierBranch val="init"/>
        </dgm:presLayoutVars>
      </dgm:prSet>
      <dgm:spPr/>
    </dgm:pt>
    <dgm:pt modelId="{72C4CD13-0DC6-4F2C-8A5A-77EB1F6E175B}" type="pres">
      <dgm:prSet presAssocID="{00CA8511-6915-4514-ACFC-D8888F57E5BD}" presName="rootComposite" presStyleCnt="0"/>
      <dgm:spPr/>
    </dgm:pt>
    <dgm:pt modelId="{449DF50A-B124-4781-8D65-CB56DF390DFC}" type="pres">
      <dgm:prSet presAssocID="{00CA8511-6915-4514-ACFC-D8888F57E5BD}" presName="rootText" presStyleLbl="node4" presStyleIdx="5" presStyleCnt="30">
        <dgm:presLayoutVars>
          <dgm:chPref val="3"/>
        </dgm:presLayoutVars>
      </dgm:prSet>
      <dgm:spPr/>
    </dgm:pt>
    <dgm:pt modelId="{87CAB2F2-8802-424E-B002-8AC59C048D9E}" type="pres">
      <dgm:prSet presAssocID="{00CA8511-6915-4514-ACFC-D8888F57E5BD}" presName="rootConnector" presStyleLbl="node4" presStyleIdx="5" presStyleCnt="30"/>
      <dgm:spPr/>
    </dgm:pt>
    <dgm:pt modelId="{C0B6F102-7D6E-42FE-AF04-1EF68631A9F3}" type="pres">
      <dgm:prSet presAssocID="{00CA8511-6915-4514-ACFC-D8888F57E5BD}" presName="hierChild4" presStyleCnt="0"/>
      <dgm:spPr/>
    </dgm:pt>
    <dgm:pt modelId="{65C8D335-1AD3-4746-BF2A-73922BEC7308}" type="pres">
      <dgm:prSet presAssocID="{00CA8511-6915-4514-ACFC-D8888F57E5BD}" presName="hierChild5" presStyleCnt="0"/>
      <dgm:spPr/>
    </dgm:pt>
    <dgm:pt modelId="{6835FBFE-656E-453E-B324-E56598C56454}" type="pres">
      <dgm:prSet presAssocID="{A7836EE6-34FA-4773-9C49-82CB66481748}" presName="Name50" presStyleLbl="parChTrans1D4" presStyleIdx="6" presStyleCnt="30"/>
      <dgm:spPr/>
    </dgm:pt>
    <dgm:pt modelId="{F7773399-BB75-4EB2-AEB1-EEDD441F6AEC}" type="pres">
      <dgm:prSet presAssocID="{88249B88-84A6-4E92-BFCB-B355D2CE5E09}" presName="hierRoot2" presStyleCnt="0">
        <dgm:presLayoutVars>
          <dgm:hierBranch val="init"/>
        </dgm:presLayoutVars>
      </dgm:prSet>
      <dgm:spPr/>
    </dgm:pt>
    <dgm:pt modelId="{35B47893-B482-4541-8AAB-092EB5E87950}" type="pres">
      <dgm:prSet presAssocID="{88249B88-84A6-4E92-BFCB-B355D2CE5E09}" presName="rootComposite" presStyleCnt="0"/>
      <dgm:spPr/>
    </dgm:pt>
    <dgm:pt modelId="{F38E387E-BDF8-4F4C-9F7E-A6F59A51EA49}" type="pres">
      <dgm:prSet presAssocID="{88249B88-84A6-4E92-BFCB-B355D2CE5E09}" presName="rootText" presStyleLbl="node4" presStyleIdx="6" presStyleCnt="30">
        <dgm:presLayoutVars>
          <dgm:chPref val="3"/>
        </dgm:presLayoutVars>
      </dgm:prSet>
      <dgm:spPr/>
    </dgm:pt>
    <dgm:pt modelId="{10CC55C7-2CFD-4B52-839D-6B512A3F7441}" type="pres">
      <dgm:prSet presAssocID="{88249B88-84A6-4E92-BFCB-B355D2CE5E09}" presName="rootConnector" presStyleLbl="node4" presStyleIdx="6" presStyleCnt="30"/>
      <dgm:spPr/>
    </dgm:pt>
    <dgm:pt modelId="{26FE424E-FE52-4120-953C-914772CB3CF2}" type="pres">
      <dgm:prSet presAssocID="{88249B88-84A6-4E92-BFCB-B355D2CE5E09}" presName="hierChild4" presStyleCnt="0"/>
      <dgm:spPr/>
    </dgm:pt>
    <dgm:pt modelId="{00374205-CAD5-4C7D-8DC6-177B36F661F3}" type="pres">
      <dgm:prSet presAssocID="{88249B88-84A6-4E92-BFCB-B355D2CE5E09}" presName="hierChild5" presStyleCnt="0"/>
      <dgm:spPr/>
    </dgm:pt>
    <dgm:pt modelId="{91E8F275-19C6-4267-91EC-FA3ECD9A4481}" type="pres">
      <dgm:prSet presAssocID="{2129A352-5CD1-4A38-8835-5D24418E04D9}" presName="Name50" presStyleLbl="parChTrans1D4" presStyleIdx="7" presStyleCnt="30"/>
      <dgm:spPr/>
    </dgm:pt>
    <dgm:pt modelId="{35E1ED13-E58D-47DF-B260-5F5A7AE5ECBE}" type="pres">
      <dgm:prSet presAssocID="{1EC4F0DD-E158-40EF-A116-3F59DB1FF895}" presName="hierRoot2" presStyleCnt="0">
        <dgm:presLayoutVars>
          <dgm:hierBranch val="init"/>
        </dgm:presLayoutVars>
      </dgm:prSet>
      <dgm:spPr/>
    </dgm:pt>
    <dgm:pt modelId="{9D68F6EE-0421-48CE-995D-3F7EB47BC1CA}" type="pres">
      <dgm:prSet presAssocID="{1EC4F0DD-E158-40EF-A116-3F59DB1FF895}" presName="rootComposite" presStyleCnt="0"/>
      <dgm:spPr/>
    </dgm:pt>
    <dgm:pt modelId="{7E6BB251-F560-489D-B6C4-8B0AA2A30B2A}" type="pres">
      <dgm:prSet presAssocID="{1EC4F0DD-E158-40EF-A116-3F59DB1FF895}" presName="rootText" presStyleLbl="node4" presStyleIdx="7" presStyleCnt="30">
        <dgm:presLayoutVars>
          <dgm:chPref val="3"/>
        </dgm:presLayoutVars>
      </dgm:prSet>
      <dgm:spPr/>
    </dgm:pt>
    <dgm:pt modelId="{53BB9794-25E4-48DF-9A0E-2BC01958EE9F}" type="pres">
      <dgm:prSet presAssocID="{1EC4F0DD-E158-40EF-A116-3F59DB1FF895}" presName="rootConnector" presStyleLbl="node4" presStyleIdx="7" presStyleCnt="30"/>
      <dgm:spPr/>
    </dgm:pt>
    <dgm:pt modelId="{93092928-8DA8-40F7-9230-D6BC9B2AC106}" type="pres">
      <dgm:prSet presAssocID="{1EC4F0DD-E158-40EF-A116-3F59DB1FF895}" presName="hierChild4" presStyleCnt="0"/>
      <dgm:spPr/>
    </dgm:pt>
    <dgm:pt modelId="{03B8EFA3-BA5D-416F-A996-D493EA5508B2}" type="pres">
      <dgm:prSet presAssocID="{1EC4F0DD-E158-40EF-A116-3F59DB1FF895}" presName="hierChild5" presStyleCnt="0"/>
      <dgm:spPr/>
    </dgm:pt>
    <dgm:pt modelId="{D7097941-632E-4F50-B1FE-E0540CE67BFF}" type="pres">
      <dgm:prSet presAssocID="{58248E5C-EEB9-4123-8953-D6ADBE430AB7}" presName="Name50" presStyleLbl="parChTrans1D4" presStyleIdx="8" presStyleCnt="30"/>
      <dgm:spPr/>
    </dgm:pt>
    <dgm:pt modelId="{587965DC-28ED-46DD-A5B2-E5469E500609}" type="pres">
      <dgm:prSet presAssocID="{9199E284-038E-43F8-B1EF-E06FBC9FF4D5}" presName="hierRoot2" presStyleCnt="0">
        <dgm:presLayoutVars>
          <dgm:hierBranch val="init"/>
        </dgm:presLayoutVars>
      </dgm:prSet>
      <dgm:spPr/>
    </dgm:pt>
    <dgm:pt modelId="{12E4BF42-2437-4BC7-A606-7D8330B0703C}" type="pres">
      <dgm:prSet presAssocID="{9199E284-038E-43F8-B1EF-E06FBC9FF4D5}" presName="rootComposite" presStyleCnt="0"/>
      <dgm:spPr/>
    </dgm:pt>
    <dgm:pt modelId="{2D6A3E10-F54D-40A7-AD4C-321005B87C01}" type="pres">
      <dgm:prSet presAssocID="{9199E284-038E-43F8-B1EF-E06FBC9FF4D5}" presName="rootText" presStyleLbl="node4" presStyleIdx="8" presStyleCnt="30">
        <dgm:presLayoutVars>
          <dgm:chPref val="3"/>
        </dgm:presLayoutVars>
      </dgm:prSet>
      <dgm:spPr/>
    </dgm:pt>
    <dgm:pt modelId="{63F4FE69-6E50-4C65-ADFE-24ECA5877089}" type="pres">
      <dgm:prSet presAssocID="{9199E284-038E-43F8-B1EF-E06FBC9FF4D5}" presName="rootConnector" presStyleLbl="node4" presStyleIdx="8" presStyleCnt="30"/>
      <dgm:spPr/>
    </dgm:pt>
    <dgm:pt modelId="{2210C15D-C4E1-479F-9F9E-63BE1D8F02C7}" type="pres">
      <dgm:prSet presAssocID="{9199E284-038E-43F8-B1EF-E06FBC9FF4D5}" presName="hierChild4" presStyleCnt="0"/>
      <dgm:spPr/>
    </dgm:pt>
    <dgm:pt modelId="{F238867C-5B1E-4861-8CB3-2E2F3C01CE30}" type="pres">
      <dgm:prSet presAssocID="{9199E284-038E-43F8-B1EF-E06FBC9FF4D5}" presName="hierChild5" presStyleCnt="0"/>
      <dgm:spPr/>
    </dgm:pt>
    <dgm:pt modelId="{0977DA1F-7649-46E5-87F1-88322FE9BA58}" type="pres">
      <dgm:prSet presAssocID="{DF3C4DAC-F332-4D33-9268-76E4D23AACFD}" presName="Name50" presStyleLbl="parChTrans1D4" presStyleIdx="9" presStyleCnt="30"/>
      <dgm:spPr/>
    </dgm:pt>
    <dgm:pt modelId="{70D49543-6272-4C69-B640-B5B90B85EF43}" type="pres">
      <dgm:prSet presAssocID="{0A1F2DCB-7A0A-4077-A3D8-6BCF88B48883}" presName="hierRoot2" presStyleCnt="0">
        <dgm:presLayoutVars>
          <dgm:hierBranch val="init"/>
        </dgm:presLayoutVars>
      </dgm:prSet>
      <dgm:spPr/>
    </dgm:pt>
    <dgm:pt modelId="{B068CB19-DA1B-4B04-A74B-78811CB0958D}" type="pres">
      <dgm:prSet presAssocID="{0A1F2DCB-7A0A-4077-A3D8-6BCF88B48883}" presName="rootComposite" presStyleCnt="0"/>
      <dgm:spPr/>
    </dgm:pt>
    <dgm:pt modelId="{439228E6-E85C-4E55-BA5E-3F80052A65D9}" type="pres">
      <dgm:prSet presAssocID="{0A1F2DCB-7A0A-4077-A3D8-6BCF88B48883}" presName="rootText" presStyleLbl="node4" presStyleIdx="9" presStyleCnt="30">
        <dgm:presLayoutVars>
          <dgm:chPref val="3"/>
        </dgm:presLayoutVars>
      </dgm:prSet>
      <dgm:spPr/>
    </dgm:pt>
    <dgm:pt modelId="{E729FF35-9382-4776-B1C2-D64E5F196EB3}" type="pres">
      <dgm:prSet presAssocID="{0A1F2DCB-7A0A-4077-A3D8-6BCF88B48883}" presName="rootConnector" presStyleLbl="node4" presStyleIdx="9" presStyleCnt="30"/>
      <dgm:spPr/>
    </dgm:pt>
    <dgm:pt modelId="{B278EE18-0203-45F4-9E67-1EBA659C6175}" type="pres">
      <dgm:prSet presAssocID="{0A1F2DCB-7A0A-4077-A3D8-6BCF88B48883}" presName="hierChild4" presStyleCnt="0"/>
      <dgm:spPr/>
    </dgm:pt>
    <dgm:pt modelId="{82AF0FBE-41C2-4D13-AF15-986A3BBB866C}" type="pres">
      <dgm:prSet presAssocID="{0A1F2DCB-7A0A-4077-A3D8-6BCF88B48883}" presName="hierChild5" presStyleCnt="0"/>
      <dgm:spPr/>
    </dgm:pt>
    <dgm:pt modelId="{E23BC316-C524-4163-B8B4-8D51B18610EF}" type="pres">
      <dgm:prSet presAssocID="{D73ACA29-4D90-4981-B625-B38C2E34D09D}" presName="hierChild5" presStyleCnt="0"/>
      <dgm:spPr/>
    </dgm:pt>
    <dgm:pt modelId="{F7C8A851-F1BE-437B-8B57-8C31B79AF2BA}" type="pres">
      <dgm:prSet presAssocID="{5B3F5E98-22B8-40A6-B212-58EE2F5EEBA5}" presName="hierChild5" presStyleCnt="0"/>
      <dgm:spPr/>
    </dgm:pt>
    <dgm:pt modelId="{6FD3F98E-09DA-46E1-8C97-5A6BAB279E24}" type="pres">
      <dgm:prSet presAssocID="{8ED78EF1-A76C-4FB7-AD3F-48D3C565F61E}" presName="Name37" presStyleLbl="parChTrans1D2" presStyleIdx="1" presStyleCnt="3"/>
      <dgm:spPr/>
    </dgm:pt>
    <dgm:pt modelId="{091F1264-D854-4EAA-BCB4-158C49F066E8}" type="pres">
      <dgm:prSet presAssocID="{EA518A1A-D195-42C0-A53F-B893020AD324}" presName="hierRoot2" presStyleCnt="0">
        <dgm:presLayoutVars>
          <dgm:hierBranch/>
        </dgm:presLayoutVars>
      </dgm:prSet>
      <dgm:spPr/>
    </dgm:pt>
    <dgm:pt modelId="{6B98F195-9D61-455A-A507-EB68D2550654}" type="pres">
      <dgm:prSet presAssocID="{EA518A1A-D195-42C0-A53F-B893020AD324}" presName="rootComposite" presStyleCnt="0"/>
      <dgm:spPr/>
    </dgm:pt>
    <dgm:pt modelId="{E693F7FA-81F2-4C23-B063-31FAAF93F392}" type="pres">
      <dgm:prSet presAssocID="{EA518A1A-D195-42C0-A53F-B893020AD324}" presName="rootText" presStyleLbl="node2" presStyleIdx="1" presStyleCnt="3">
        <dgm:presLayoutVars>
          <dgm:chPref val="3"/>
        </dgm:presLayoutVars>
      </dgm:prSet>
      <dgm:spPr/>
    </dgm:pt>
    <dgm:pt modelId="{2FC4A9E2-D017-412D-A6FC-1AB258B97C28}" type="pres">
      <dgm:prSet presAssocID="{EA518A1A-D195-42C0-A53F-B893020AD324}" presName="rootConnector" presStyleLbl="node2" presStyleIdx="1" presStyleCnt="3"/>
      <dgm:spPr/>
    </dgm:pt>
    <dgm:pt modelId="{AA510D9B-1F91-4550-AE4A-E8604D8FCE5E}" type="pres">
      <dgm:prSet presAssocID="{EA518A1A-D195-42C0-A53F-B893020AD324}" presName="hierChild4" presStyleCnt="0"/>
      <dgm:spPr/>
    </dgm:pt>
    <dgm:pt modelId="{D0427205-D28C-4DFA-9509-F8346BE0A814}" type="pres">
      <dgm:prSet presAssocID="{ABD40E3A-4D6C-43B4-9483-FB5351C090EE}" presName="Name35" presStyleLbl="parChTrans1D3" presStyleIdx="2" presStyleCnt="6"/>
      <dgm:spPr/>
    </dgm:pt>
    <dgm:pt modelId="{CB54B1B8-F068-4599-AB5D-7B9998A6C390}" type="pres">
      <dgm:prSet presAssocID="{29D96FC6-5C76-425F-83FC-0A54BD16609F}" presName="hierRoot2" presStyleCnt="0">
        <dgm:presLayoutVars>
          <dgm:hierBranch val="r"/>
        </dgm:presLayoutVars>
      </dgm:prSet>
      <dgm:spPr/>
    </dgm:pt>
    <dgm:pt modelId="{8C5F080C-70D7-4526-8B3E-380BAE715AAF}" type="pres">
      <dgm:prSet presAssocID="{29D96FC6-5C76-425F-83FC-0A54BD16609F}" presName="rootComposite" presStyleCnt="0"/>
      <dgm:spPr/>
    </dgm:pt>
    <dgm:pt modelId="{D436332E-7AA7-470B-8CDF-DC6DFF381814}" type="pres">
      <dgm:prSet presAssocID="{29D96FC6-5C76-425F-83FC-0A54BD16609F}" presName="rootText" presStyleLbl="node3" presStyleIdx="2" presStyleCnt="6">
        <dgm:presLayoutVars>
          <dgm:chPref val="3"/>
        </dgm:presLayoutVars>
      </dgm:prSet>
      <dgm:spPr/>
    </dgm:pt>
    <dgm:pt modelId="{D5466D9B-94FE-40BD-AAB7-AABDAEFB1C20}" type="pres">
      <dgm:prSet presAssocID="{29D96FC6-5C76-425F-83FC-0A54BD16609F}" presName="rootConnector" presStyleLbl="node3" presStyleIdx="2" presStyleCnt="6"/>
      <dgm:spPr/>
    </dgm:pt>
    <dgm:pt modelId="{CC7059FE-7B4A-405D-9569-FC51B90530A1}" type="pres">
      <dgm:prSet presAssocID="{29D96FC6-5C76-425F-83FC-0A54BD16609F}" presName="hierChild4" presStyleCnt="0"/>
      <dgm:spPr/>
    </dgm:pt>
    <dgm:pt modelId="{A229A75A-59CA-4BE9-87B8-213D8C17675D}" type="pres">
      <dgm:prSet presAssocID="{D9F338DE-5637-4D5F-863C-FA33AB3F8C05}" presName="Name50" presStyleLbl="parChTrans1D4" presStyleIdx="10" presStyleCnt="30"/>
      <dgm:spPr/>
    </dgm:pt>
    <dgm:pt modelId="{189C69E3-8F05-43A3-BFFE-7C336653FB31}" type="pres">
      <dgm:prSet presAssocID="{74B62A8E-C292-46D8-8455-554ED5C3469A}" presName="hierRoot2" presStyleCnt="0">
        <dgm:presLayoutVars>
          <dgm:hierBranch val="init"/>
        </dgm:presLayoutVars>
      </dgm:prSet>
      <dgm:spPr/>
    </dgm:pt>
    <dgm:pt modelId="{8C16C733-5BD3-4384-A333-E6ACE766B6E4}" type="pres">
      <dgm:prSet presAssocID="{74B62A8E-C292-46D8-8455-554ED5C3469A}" presName="rootComposite" presStyleCnt="0"/>
      <dgm:spPr/>
    </dgm:pt>
    <dgm:pt modelId="{67BFA696-DEB9-4EDC-BEE5-5BC33B5AF72A}" type="pres">
      <dgm:prSet presAssocID="{74B62A8E-C292-46D8-8455-554ED5C3469A}" presName="rootText" presStyleLbl="node4" presStyleIdx="10" presStyleCnt="30">
        <dgm:presLayoutVars>
          <dgm:chPref val="3"/>
        </dgm:presLayoutVars>
      </dgm:prSet>
      <dgm:spPr/>
    </dgm:pt>
    <dgm:pt modelId="{AECD4D4D-7E67-4351-AF30-D7D07254A3FA}" type="pres">
      <dgm:prSet presAssocID="{74B62A8E-C292-46D8-8455-554ED5C3469A}" presName="rootConnector" presStyleLbl="node4" presStyleIdx="10" presStyleCnt="30"/>
      <dgm:spPr/>
    </dgm:pt>
    <dgm:pt modelId="{E2AA86E0-3843-4E15-B176-2F9D7C81BD6D}" type="pres">
      <dgm:prSet presAssocID="{74B62A8E-C292-46D8-8455-554ED5C3469A}" presName="hierChild4" presStyleCnt="0"/>
      <dgm:spPr/>
    </dgm:pt>
    <dgm:pt modelId="{4EE56F7E-AB94-4A1F-BC20-6C8D412FD5BB}" type="pres">
      <dgm:prSet presAssocID="{74B62A8E-C292-46D8-8455-554ED5C3469A}" presName="hierChild5" presStyleCnt="0"/>
      <dgm:spPr/>
    </dgm:pt>
    <dgm:pt modelId="{8A00C68D-70C7-496B-9FDB-73E63369AEF7}" type="pres">
      <dgm:prSet presAssocID="{3055A295-237E-4B04-BC84-D4A2DEC6272A}" presName="Name50" presStyleLbl="parChTrans1D4" presStyleIdx="11" presStyleCnt="30"/>
      <dgm:spPr/>
    </dgm:pt>
    <dgm:pt modelId="{5C5952A7-4E80-4037-8EF2-BA2F594256B7}" type="pres">
      <dgm:prSet presAssocID="{9B83A0C5-5590-4531-901B-AD2DC062DD36}" presName="hierRoot2" presStyleCnt="0">
        <dgm:presLayoutVars>
          <dgm:hierBranch val="init"/>
        </dgm:presLayoutVars>
      </dgm:prSet>
      <dgm:spPr/>
    </dgm:pt>
    <dgm:pt modelId="{5B67B3D5-6AF4-438F-B2E3-B14BFD93FD03}" type="pres">
      <dgm:prSet presAssocID="{9B83A0C5-5590-4531-901B-AD2DC062DD36}" presName="rootComposite" presStyleCnt="0"/>
      <dgm:spPr/>
    </dgm:pt>
    <dgm:pt modelId="{6A3D8B73-68F8-4C44-BCEF-A2EDC657388F}" type="pres">
      <dgm:prSet presAssocID="{9B83A0C5-5590-4531-901B-AD2DC062DD36}" presName="rootText" presStyleLbl="node4" presStyleIdx="11" presStyleCnt="30">
        <dgm:presLayoutVars>
          <dgm:chPref val="3"/>
        </dgm:presLayoutVars>
      </dgm:prSet>
      <dgm:spPr/>
    </dgm:pt>
    <dgm:pt modelId="{7842103A-42B3-414D-851D-9A1828238F4D}" type="pres">
      <dgm:prSet presAssocID="{9B83A0C5-5590-4531-901B-AD2DC062DD36}" presName="rootConnector" presStyleLbl="node4" presStyleIdx="11" presStyleCnt="30"/>
      <dgm:spPr/>
    </dgm:pt>
    <dgm:pt modelId="{B497A324-E6A4-43DD-ABDA-99E7436C1DE1}" type="pres">
      <dgm:prSet presAssocID="{9B83A0C5-5590-4531-901B-AD2DC062DD36}" presName="hierChild4" presStyleCnt="0"/>
      <dgm:spPr/>
    </dgm:pt>
    <dgm:pt modelId="{C8636445-7655-44B0-8105-BAE2497A5086}" type="pres">
      <dgm:prSet presAssocID="{9B83A0C5-5590-4531-901B-AD2DC062DD36}" presName="hierChild5" presStyleCnt="0"/>
      <dgm:spPr/>
    </dgm:pt>
    <dgm:pt modelId="{15E48346-B0C0-40FB-B647-21FEA660FEA1}" type="pres">
      <dgm:prSet presAssocID="{C79B55BB-110C-410C-994A-3B68C2D3866D}" presName="Name50" presStyleLbl="parChTrans1D4" presStyleIdx="12" presStyleCnt="30"/>
      <dgm:spPr/>
    </dgm:pt>
    <dgm:pt modelId="{188CA178-92E8-48AC-80CF-B433B33A2C82}" type="pres">
      <dgm:prSet presAssocID="{D270F45F-D9B1-4C29-B232-06007EDF1C0A}" presName="hierRoot2" presStyleCnt="0">
        <dgm:presLayoutVars>
          <dgm:hierBranch val="init"/>
        </dgm:presLayoutVars>
      </dgm:prSet>
      <dgm:spPr/>
    </dgm:pt>
    <dgm:pt modelId="{389B6AB3-D7E3-4307-9959-303B762E6047}" type="pres">
      <dgm:prSet presAssocID="{D270F45F-D9B1-4C29-B232-06007EDF1C0A}" presName="rootComposite" presStyleCnt="0"/>
      <dgm:spPr/>
    </dgm:pt>
    <dgm:pt modelId="{28C7740D-1213-44A1-A38F-C9816AAE205D}" type="pres">
      <dgm:prSet presAssocID="{D270F45F-D9B1-4C29-B232-06007EDF1C0A}" presName="rootText" presStyleLbl="node4" presStyleIdx="12" presStyleCnt="30">
        <dgm:presLayoutVars>
          <dgm:chPref val="3"/>
        </dgm:presLayoutVars>
      </dgm:prSet>
      <dgm:spPr/>
    </dgm:pt>
    <dgm:pt modelId="{72419DF7-9787-45CE-91E2-39DD4BCBDA13}" type="pres">
      <dgm:prSet presAssocID="{D270F45F-D9B1-4C29-B232-06007EDF1C0A}" presName="rootConnector" presStyleLbl="node4" presStyleIdx="12" presStyleCnt="30"/>
      <dgm:spPr/>
    </dgm:pt>
    <dgm:pt modelId="{02E039E6-C64A-4FDD-B83D-47AD6FB86B83}" type="pres">
      <dgm:prSet presAssocID="{D270F45F-D9B1-4C29-B232-06007EDF1C0A}" presName="hierChild4" presStyleCnt="0"/>
      <dgm:spPr/>
    </dgm:pt>
    <dgm:pt modelId="{727E2B15-8367-496D-B3CA-72AF13D210F4}" type="pres">
      <dgm:prSet presAssocID="{D270F45F-D9B1-4C29-B232-06007EDF1C0A}" presName="hierChild5" presStyleCnt="0"/>
      <dgm:spPr/>
    </dgm:pt>
    <dgm:pt modelId="{5E0582A3-6FBA-45B2-A07A-7E991917BE8A}" type="pres">
      <dgm:prSet presAssocID="{50B4E5DB-8EDB-47DB-A21E-25480215805F}" presName="Name50" presStyleLbl="parChTrans1D4" presStyleIdx="13" presStyleCnt="30"/>
      <dgm:spPr/>
    </dgm:pt>
    <dgm:pt modelId="{40231D34-9470-4EA2-B6E9-B52113CC844D}" type="pres">
      <dgm:prSet presAssocID="{E57F4B13-83D4-45FD-8C01-3217ED85E61E}" presName="hierRoot2" presStyleCnt="0">
        <dgm:presLayoutVars>
          <dgm:hierBranch val="init"/>
        </dgm:presLayoutVars>
      </dgm:prSet>
      <dgm:spPr/>
    </dgm:pt>
    <dgm:pt modelId="{54EAAFB3-92C4-4265-81D9-BC241181AB39}" type="pres">
      <dgm:prSet presAssocID="{E57F4B13-83D4-45FD-8C01-3217ED85E61E}" presName="rootComposite" presStyleCnt="0"/>
      <dgm:spPr/>
    </dgm:pt>
    <dgm:pt modelId="{B04C8C06-783D-4C45-A406-8FB624F1C6A0}" type="pres">
      <dgm:prSet presAssocID="{E57F4B13-83D4-45FD-8C01-3217ED85E61E}" presName="rootText" presStyleLbl="node4" presStyleIdx="13" presStyleCnt="30">
        <dgm:presLayoutVars>
          <dgm:chPref val="3"/>
        </dgm:presLayoutVars>
      </dgm:prSet>
      <dgm:spPr/>
    </dgm:pt>
    <dgm:pt modelId="{13D03ED9-5595-4A83-AFA4-A326358B05B0}" type="pres">
      <dgm:prSet presAssocID="{E57F4B13-83D4-45FD-8C01-3217ED85E61E}" presName="rootConnector" presStyleLbl="node4" presStyleIdx="13" presStyleCnt="30"/>
      <dgm:spPr/>
    </dgm:pt>
    <dgm:pt modelId="{6F4F54C9-6C13-4FAE-8092-54F173A269A2}" type="pres">
      <dgm:prSet presAssocID="{E57F4B13-83D4-45FD-8C01-3217ED85E61E}" presName="hierChild4" presStyleCnt="0"/>
      <dgm:spPr/>
    </dgm:pt>
    <dgm:pt modelId="{291B19EF-E745-4112-B12A-1043CBB91CE3}" type="pres">
      <dgm:prSet presAssocID="{E57F4B13-83D4-45FD-8C01-3217ED85E61E}" presName="hierChild5" presStyleCnt="0"/>
      <dgm:spPr/>
    </dgm:pt>
    <dgm:pt modelId="{4610A981-2353-4102-B933-586B3BCACE97}" type="pres">
      <dgm:prSet presAssocID="{6B00F9F8-1B0D-47A3-9E7D-A099D66C9945}" presName="Name50" presStyleLbl="parChTrans1D4" presStyleIdx="14" presStyleCnt="30"/>
      <dgm:spPr/>
    </dgm:pt>
    <dgm:pt modelId="{F636E312-6F28-4D2B-848A-1F2B4442BB2C}" type="pres">
      <dgm:prSet presAssocID="{87AA8B69-8FCA-4510-81A9-3E3595CB60FF}" presName="hierRoot2" presStyleCnt="0">
        <dgm:presLayoutVars>
          <dgm:hierBranch val="init"/>
        </dgm:presLayoutVars>
      </dgm:prSet>
      <dgm:spPr/>
    </dgm:pt>
    <dgm:pt modelId="{34DE9471-FD09-4784-97A7-04149BAB2F06}" type="pres">
      <dgm:prSet presAssocID="{87AA8B69-8FCA-4510-81A9-3E3595CB60FF}" presName="rootComposite" presStyleCnt="0"/>
      <dgm:spPr/>
    </dgm:pt>
    <dgm:pt modelId="{1753D10F-12D1-4776-8076-CF05BEC89FDC}" type="pres">
      <dgm:prSet presAssocID="{87AA8B69-8FCA-4510-81A9-3E3595CB60FF}" presName="rootText" presStyleLbl="node4" presStyleIdx="14" presStyleCnt="30">
        <dgm:presLayoutVars>
          <dgm:chPref val="3"/>
        </dgm:presLayoutVars>
      </dgm:prSet>
      <dgm:spPr/>
    </dgm:pt>
    <dgm:pt modelId="{99F0067B-F0EB-49E0-A55C-8ABB1EC9D093}" type="pres">
      <dgm:prSet presAssocID="{87AA8B69-8FCA-4510-81A9-3E3595CB60FF}" presName="rootConnector" presStyleLbl="node4" presStyleIdx="14" presStyleCnt="30"/>
      <dgm:spPr/>
    </dgm:pt>
    <dgm:pt modelId="{F548313D-D8A9-480A-AFC9-822C91FE3763}" type="pres">
      <dgm:prSet presAssocID="{87AA8B69-8FCA-4510-81A9-3E3595CB60FF}" presName="hierChild4" presStyleCnt="0"/>
      <dgm:spPr/>
    </dgm:pt>
    <dgm:pt modelId="{97000A04-5452-4E9A-98E5-CAFF94C65C48}" type="pres">
      <dgm:prSet presAssocID="{87AA8B69-8FCA-4510-81A9-3E3595CB60FF}" presName="hierChild5" presStyleCnt="0"/>
      <dgm:spPr/>
    </dgm:pt>
    <dgm:pt modelId="{8E39D1E1-3D5C-4DDC-A4FC-B3B47C35A927}" type="pres">
      <dgm:prSet presAssocID="{29D96FC6-5C76-425F-83FC-0A54BD16609F}" presName="hierChild5" presStyleCnt="0"/>
      <dgm:spPr/>
    </dgm:pt>
    <dgm:pt modelId="{94A8B756-FAAF-4614-AD23-47C2A6E04C49}" type="pres">
      <dgm:prSet presAssocID="{8124825E-C788-405D-96B0-0CB30EB0011C}" presName="Name35" presStyleLbl="parChTrans1D3" presStyleIdx="3" presStyleCnt="6"/>
      <dgm:spPr/>
    </dgm:pt>
    <dgm:pt modelId="{6095EE1F-B51D-4A91-AAC2-A32A1886ED04}" type="pres">
      <dgm:prSet presAssocID="{1522B827-00FE-4A2B-90B7-DE6D5D17A814}" presName="hierRoot2" presStyleCnt="0">
        <dgm:presLayoutVars>
          <dgm:hierBranch val="r"/>
        </dgm:presLayoutVars>
      </dgm:prSet>
      <dgm:spPr/>
    </dgm:pt>
    <dgm:pt modelId="{05468D27-3F16-44A7-88CE-79DEA3397B6C}" type="pres">
      <dgm:prSet presAssocID="{1522B827-00FE-4A2B-90B7-DE6D5D17A814}" presName="rootComposite" presStyleCnt="0"/>
      <dgm:spPr/>
    </dgm:pt>
    <dgm:pt modelId="{386ABEEE-2EE2-48FD-B54F-D601035CB1BC}" type="pres">
      <dgm:prSet presAssocID="{1522B827-00FE-4A2B-90B7-DE6D5D17A814}" presName="rootText" presStyleLbl="node3" presStyleIdx="3" presStyleCnt="6">
        <dgm:presLayoutVars>
          <dgm:chPref val="3"/>
        </dgm:presLayoutVars>
      </dgm:prSet>
      <dgm:spPr/>
    </dgm:pt>
    <dgm:pt modelId="{DD99460F-C175-40B8-8F38-4428786C3983}" type="pres">
      <dgm:prSet presAssocID="{1522B827-00FE-4A2B-90B7-DE6D5D17A814}" presName="rootConnector" presStyleLbl="node3" presStyleIdx="3" presStyleCnt="6"/>
      <dgm:spPr/>
    </dgm:pt>
    <dgm:pt modelId="{25BBAD74-90ED-4333-A131-2068DB95924B}" type="pres">
      <dgm:prSet presAssocID="{1522B827-00FE-4A2B-90B7-DE6D5D17A814}" presName="hierChild4" presStyleCnt="0"/>
      <dgm:spPr/>
    </dgm:pt>
    <dgm:pt modelId="{4C750C44-8A9F-4477-872F-D31532B4A20B}" type="pres">
      <dgm:prSet presAssocID="{99194523-7F33-4124-83B9-A93DA78A0E2E}" presName="Name50" presStyleLbl="parChTrans1D4" presStyleIdx="15" presStyleCnt="30"/>
      <dgm:spPr/>
    </dgm:pt>
    <dgm:pt modelId="{BB69BA49-ABE7-4A7B-923B-4D0AA0250D35}" type="pres">
      <dgm:prSet presAssocID="{8FCB6916-0B0B-413B-A23A-D997A6D8A834}" presName="hierRoot2" presStyleCnt="0">
        <dgm:presLayoutVars>
          <dgm:hierBranch val="init"/>
        </dgm:presLayoutVars>
      </dgm:prSet>
      <dgm:spPr/>
    </dgm:pt>
    <dgm:pt modelId="{7F061329-6302-4192-974D-65C4CD7C52FD}" type="pres">
      <dgm:prSet presAssocID="{8FCB6916-0B0B-413B-A23A-D997A6D8A834}" presName="rootComposite" presStyleCnt="0"/>
      <dgm:spPr/>
    </dgm:pt>
    <dgm:pt modelId="{2A84936E-82A4-442C-9998-238AC5EE2D1A}" type="pres">
      <dgm:prSet presAssocID="{8FCB6916-0B0B-413B-A23A-D997A6D8A834}" presName="rootText" presStyleLbl="node4" presStyleIdx="15" presStyleCnt="30">
        <dgm:presLayoutVars>
          <dgm:chPref val="3"/>
        </dgm:presLayoutVars>
      </dgm:prSet>
      <dgm:spPr/>
    </dgm:pt>
    <dgm:pt modelId="{80272556-8E0C-4687-9AAC-169C702709F5}" type="pres">
      <dgm:prSet presAssocID="{8FCB6916-0B0B-413B-A23A-D997A6D8A834}" presName="rootConnector" presStyleLbl="node4" presStyleIdx="15" presStyleCnt="30"/>
      <dgm:spPr/>
    </dgm:pt>
    <dgm:pt modelId="{54B6E2AF-25D8-4C1B-A846-6680D7CDE281}" type="pres">
      <dgm:prSet presAssocID="{8FCB6916-0B0B-413B-A23A-D997A6D8A834}" presName="hierChild4" presStyleCnt="0"/>
      <dgm:spPr/>
    </dgm:pt>
    <dgm:pt modelId="{660C2996-8752-4B37-A059-6F1C67AB37D5}" type="pres">
      <dgm:prSet presAssocID="{8FCB6916-0B0B-413B-A23A-D997A6D8A834}" presName="hierChild5" presStyleCnt="0"/>
      <dgm:spPr/>
    </dgm:pt>
    <dgm:pt modelId="{978A1634-75A7-41AF-BDE3-DD915ED60AB0}" type="pres">
      <dgm:prSet presAssocID="{8C004F92-ECFA-46DA-A40F-2E0D79FBCE26}" presName="Name50" presStyleLbl="parChTrans1D4" presStyleIdx="16" presStyleCnt="30"/>
      <dgm:spPr/>
    </dgm:pt>
    <dgm:pt modelId="{B216DCAF-9324-4961-86F9-E1844A29F05A}" type="pres">
      <dgm:prSet presAssocID="{7E1B8763-6828-4603-9B51-E2890FAC1E25}" presName="hierRoot2" presStyleCnt="0">
        <dgm:presLayoutVars>
          <dgm:hierBranch val="init"/>
        </dgm:presLayoutVars>
      </dgm:prSet>
      <dgm:spPr/>
    </dgm:pt>
    <dgm:pt modelId="{75A99D85-1B0E-400B-BA52-CD3F8BF8AB02}" type="pres">
      <dgm:prSet presAssocID="{7E1B8763-6828-4603-9B51-E2890FAC1E25}" presName="rootComposite" presStyleCnt="0"/>
      <dgm:spPr/>
    </dgm:pt>
    <dgm:pt modelId="{EA9BD282-D764-4381-A3B5-19A88E84E3B4}" type="pres">
      <dgm:prSet presAssocID="{7E1B8763-6828-4603-9B51-E2890FAC1E25}" presName="rootText" presStyleLbl="node4" presStyleIdx="16" presStyleCnt="30">
        <dgm:presLayoutVars>
          <dgm:chPref val="3"/>
        </dgm:presLayoutVars>
      </dgm:prSet>
      <dgm:spPr/>
    </dgm:pt>
    <dgm:pt modelId="{86E6AF7A-717C-4E36-B54C-80D7D476AFC8}" type="pres">
      <dgm:prSet presAssocID="{7E1B8763-6828-4603-9B51-E2890FAC1E25}" presName="rootConnector" presStyleLbl="node4" presStyleIdx="16" presStyleCnt="30"/>
      <dgm:spPr/>
    </dgm:pt>
    <dgm:pt modelId="{80CC4007-1025-4FBB-B491-6BF1EC6E020F}" type="pres">
      <dgm:prSet presAssocID="{7E1B8763-6828-4603-9B51-E2890FAC1E25}" presName="hierChild4" presStyleCnt="0"/>
      <dgm:spPr/>
    </dgm:pt>
    <dgm:pt modelId="{1A767AFD-9396-4F91-87B0-E06776FAC62F}" type="pres">
      <dgm:prSet presAssocID="{7E1B8763-6828-4603-9B51-E2890FAC1E25}" presName="hierChild5" presStyleCnt="0"/>
      <dgm:spPr/>
    </dgm:pt>
    <dgm:pt modelId="{56C28DA5-6B6A-4B4F-A999-F7AECF4D3190}" type="pres">
      <dgm:prSet presAssocID="{6219F641-EFAB-4C02-AA9B-50A106603D98}" presName="Name50" presStyleLbl="parChTrans1D4" presStyleIdx="17" presStyleCnt="30"/>
      <dgm:spPr/>
    </dgm:pt>
    <dgm:pt modelId="{74A888E6-749D-4AD2-8FE7-342170BE76F3}" type="pres">
      <dgm:prSet presAssocID="{3E564F55-9389-4078-AC5D-BCA84193A922}" presName="hierRoot2" presStyleCnt="0">
        <dgm:presLayoutVars>
          <dgm:hierBranch val="init"/>
        </dgm:presLayoutVars>
      </dgm:prSet>
      <dgm:spPr/>
    </dgm:pt>
    <dgm:pt modelId="{242C060A-6861-4891-A60A-95AA0023B3BB}" type="pres">
      <dgm:prSet presAssocID="{3E564F55-9389-4078-AC5D-BCA84193A922}" presName="rootComposite" presStyleCnt="0"/>
      <dgm:spPr/>
    </dgm:pt>
    <dgm:pt modelId="{DF872CE5-2003-4842-82FA-D34A0874CEFD}" type="pres">
      <dgm:prSet presAssocID="{3E564F55-9389-4078-AC5D-BCA84193A922}" presName="rootText" presStyleLbl="node4" presStyleIdx="17" presStyleCnt="30">
        <dgm:presLayoutVars>
          <dgm:chPref val="3"/>
        </dgm:presLayoutVars>
      </dgm:prSet>
      <dgm:spPr/>
    </dgm:pt>
    <dgm:pt modelId="{FB4E10B0-C1E3-454C-86FB-924411FC3791}" type="pres">
      <dgm:prSet presAssocID="{3E564F55-9389-4078-AC5D-BCA84193A922}" presName="rootConnector" presStyleLbl="node4" presStyleIdx="17" presStyleCnt="30"/>
      <dgm:spPr/>
    </dgm:pt>
    <dgm:pt modelId="{BDEF0C6A-3F8B-4F74-A75A-BCEE0A397D9E}" type="pres">
      <dgm:prSet presAssocID="{3E564F55-9389-4078-AC5D-BCA84193A922}" presName="hierChild4" presStyleCnt="0"/>
      <dgm:spPr/>
    </dgm:pt>
    <dgm:pt modelId="{D9E46560-C102-4F1B-8898-87D558C863C7}" type="pres">
      <dgm:prSet presAssocID="{3E564F55-9389-4078-AC5D-BCA84193A922}" presName="hierChild5" presStyleCnt="0"/>
      <dgm:spPr/>
    </dgm:pt>
    <dgm:pt modelId="{1084AAD7-4BE7-469F-912C-4F6AFF6AAA37}" type="pres">
      <dgm:prSet presAssocID="{C366750A-3472-43D6-867D-D7E5D7DA7D56}" presName="Name50" presStyleLbl="parChTrans1D4" presStyleIdx="18" presStyleCnt="30"/>
      <dgm:spPr/>
    </dgm:pt>
    <dgm:pt modelId="{02AFEF42-B803-43FB-9395-98999B619BD9}" type="pres">
      <dgm:prSet presAssocID="{FCD2B066-65E4-4C27-8A1B-449E6EF76C02}" presName="hierRoot2" presStyleCnt="0">
        <dgm:presLayoutVars>
          <dgm:hierBranch val="init"/>
        </dgm:presLayoutVars>
      </dgm:prSet>
      <dgm:spPr/>
    </dgm:pt>
    <dgm:pt modelId="{783833A2-7635-4973-A540-34E5F45A8138}" type="pres">
      <dgm:prSet presAssocID="{FCD2B066-65E4-4C27-8A1B-449E6EF76C02}" presName="rootComposite" presStyleCnt="0"/>
      <dgm:spPr/>
    </dgm:pt>
    <dgm:pt modelId="{B7986494-6A7A-4BB0-9162-DD0C5ACB5C48}" type="pres">
      <dgm:prSet presAssocID="{FCD2B066-65E4-4C27-8A1B-449E6EF76C02}" presName="rootText" presStyleLbl="node4" presStyleIdx="18" presStyleCnt="30">
        <dgm:presLayoutVars>
          <dgm:chPref val="3"/>
        </dgm:presLayoutVars>
      </dgm:prSet>
      <dgm:spPr/>
    </dgm:pt>
    <dgm:pt modelId="{420EDB46-672A-4BDE-81C0-D9E58183E6F8}" type="pres">
      <dgm:prSet presAssocID="{FCD2B066-65E4-4C27-8A1B-449E6EF76C02}" presName="rootConnector" presStyleLbl="node4" presStyleIdx="18" presStyleCnt="30"/>
      <dgm:spPr/>
    </dgm:pt>
    <dgm:pt modelId="{B0E36C6E-CA2C-45D1-8223-6DEBF82D21C2}" type="pres">
      <dgm:prSet presAssocID="{FCD2B066-65E4-4C27-8A1B-449E6EF76C02}" presName="hierChild4" presStyleCnt="0"/>
      <dgm:spPr/>
    </dgm:pt>
    <dgm:pt modelId="{686D0D75-0EE8-4D6C-8BCA-2494EA598423}" type="pres">
      <dgm:prSet presAssocID="{FCD2B066-65E4-4C27-8A1B-449E6EF76C02}" presName="hierChild5" presStyleCnt="0"/>
      <dgm:spPr/>
    </dgm:pt>
    <dgm:pt modelId="{FF681D65-233F-4128-8A5F-1AB41443575C}" type="pres">
      <dgm:prSet presAssocID="{D0AF0C69-B6FF-4E32-BAD7-AD6DC7E10141}" presName="Name50" presStyleLbl="parChTrans1D4" presStyleIdx="19" presStyleCnt="30"/>
      <dgm:spPr/>
    </dgm:pt>
    <dgm:pt modelId="{80980F0F-137A-4528-8A77-FD1E654236F3}" type="pres">
      <dgm:prSet presAssocID="{243AF7A4-1EF2-4FEA-945E-6214578C18D2}" presName="hierRoot2" presStyleCnt="0">
        <dgm:presLayoutVars>
          <dgm:hierBranch val="init"/>
        </dgm:presLayoutVars>
      </dgm:prSet>
      <dgm:spPr/>
    </dgm:pt>
    <dgm:pt modelId="{54E9D435-B122-4312-BBBD-E3FFC3053B80}" type="pres">
      <dgm:prSet presAssocID="{243AF7A4-1EF2-4FEA-945E-6214578C18D2}" presName="rootComposite" presStyleCnt="0"/>
      <dgm:spPr/>
    </dgm:pt>
    <dgm:pt modelId="{AABC1F08-3DF9-4C08-BA3C-ECC50D727DB9}" type="pres">
      <dgm:prSet presAssocID="{243AF7A4-1EF2-4FEA-945E-6214578C18D2}" presName="rootText" presStyleLbl="node4" presStyleIdx="19" presStyleCnt="30">
        <dgm:presLayoutVars>
          <dgm:chPref val="3"/>
        </dgm:presLayoutVars>
      </dgm:prSet>
      <dgm:spPr/>
    </dgm:pt>
    <dgm:pt modelId="{97B88B46-79CE-4F72-B94F-B52905A81AAF}" type="pres">
      <dgm:prSet presAssocID="{243AF7A4-1EF2-4FEA-945E-6214578C18D2}" presName="rootConnector" presStyleLbl="node4" presStyleIdx="19" presStyleCnt="30"/>
      <dgm:spPr/>
    </dgm:pt>
    <dgm:pt modelId="{5B1EF913-1A63-4AF8-BBC0-D75F932BA02E}" type="pres">
      <dgm:prSet presAssocID="{243AF7A4-1EF2-4FEA-945E-6214578C18D2}" presName="hierChild4" presStyleCnt="0"/>
      <dgm:spPr/>
    </dgm:pt>
    <dgm:pt modelId="{61F594A2-8C3C-4FEF-8802-842D7216B756}" type="pres">
      <dgm:prSet presAssocID="{243AF7A4-1EF2-4FEA-945E-6214578C18D2}" presName="hierChild5" presStyleCnt="0"/>
      <dgm:spPr/>
    </dgm:pt>
    <dgm:pt modelId="{7023B2C8-3530-4ABA-9902-2A16E06A7CEE}" type="pres">
      <dgm:prSet presAssocID="{1522B827-00FE-4A2B-90B7-DE6D5D17A814}" presName="hierChild5" presStyleCnt="0"/>
      <dgm:spPr/>
    </dgm:pt>
    <dgm:pt modelId="{79A82B4B-EB2C-4A12-99C0-3697795C7E9F}" type="pres">
      <dgm:prSet presAssocID="{EA518A1A-D195-42C0-A53F-B893020AD324}" presName="hierChild5" presStyleCnt="0"/>
      <dgm:spPr/>
    </dgm:pt>
    <dgm:pt modelId="{6531E47C-EBC8-493C-97E7-B5D3FD9E2DDC}" type="pres">
      <dgm:prSet presAssocID="{70848E78-13C7-427C-85D2-D349C48BE157}" presName="Name37" presStyleLbl="parChTrans1D2" presStyleIdx="2" presStyleCnt="3"/>
      <dgm:spPr/>
    </dgm:pt>
    <dgm:pt modelId="{DE2958A3-F5DA-40D4-B05A-DACA451375DC}" type="pres">
      <dgm:prSet presAssocID="{DA137648-2B1E-4236-A992-DD9EB70BB65F}" presName="hierRoot2" presStyleCnt="0">
        <dgm:presLayoutVars>
          <dgm:hierBranch/>
        </dgm:presLayoutVars>
      </dgm:prSet>
      <dgm:spPr/>
    </dgm:pt>
    <dgm:pt modelId="{EB1C8DED-203F-441C-8963-BA75380CD381}" type="pres">
      <dgm:prSet presAssocID="{DA137648-2B1E-4236-A992-DD9EB70BB65F}" presName="rootComposite" presStyleCnt="0"/>
      <dgm:spPr/>
    </dgm:pt>
    <dgm:pt modelId="{A56BBAE1-44C9-49EF-B167-4034023FDEF2}" type="pres">
      <dgm:prSet presAssocID="{DA137648-2B1E-4236-A992-DD9EB70BB65F}" presName="rootText" presStyleLbl="node2" presStyleIdx="2" presStyleCnt="3">
        <dgm:presLayoutVars>
          <dgm:chPref val="3"/>
        </dgm:presLayoutVars>
      </dgm:prSet>
      <dgm:spPr/>
    </dgm:pt>
    <dgm:pt modelId="{4E6A11DD-9FF3-4B2F-8392-81FAD6B775DC}" type="pres">
      <dgm:prSet presAssocID="{DA137648-2B1E-4236-A992-DD9EB70BB65F}" presName="rootConnector" presStyleLbl="node2" presStyleIdx="2" presStyleCnt="3"/>
      <dgm:spPr/>
    </dgm:pt>
    <dgm:pt modelId="{BEFE070B-6D72-4607-93C0-A091C352C5F0}" type="pres">
      <dgm:prSet presAssocID="{DA137648-2B1E-4236-A992-DD9EB70BB65F}" presName="hierChild4" presStyleCnt="0"/>
      <dgm:spPr/>
    </dgm:pt>
    <dgm:pt modelId="{5E34D71C-E71B-4299-9893-66B88BAB0C8A}" type="pres">
      <dgm:prSet presAssocID="{0E718E7E-1826-4318-8558-710E388E64AB}" presName="Name35" presStyleLbl="parChTrans1D3" presStyleIdx="4" presStyleCnt="6"/>
      <dgm:spPr/>
    </dgm:pt>
    <dgm:pt modelId="{833D13E7-1ADA-4F0F-B598-0B40F8181AD6}" type="pres">
      <dgm:prSet presAssocID="{60A940DF-F2D5-46EC-80B3-08C362D20CEB}" presName="hierRoot2" presStyleCnt="0">
        <dgm:presLayoutVars>
          <dgm:hierBranch val="r"/>
        </dgm:presLayoutVars>
      </dgm:prSet>
      <dgm:spPr/>
    </dgm:pt>
    <dgm:pt modelId="{2992649D-7C25-428B-ADB6-6698E28A7DD2}" type="pres">
      <dgm:prSet presAssocID="{60A940DF-F2D5-46EC-80B3-08C362D20CEB}" presName="rootComposite" presStyleCnt="0"/>
      <dgm:spPr/>
    </dgm:pt>
    <dgm:pt modelId="{8BC4724C-2FB1-4916-BE50-C48814B73DF7}" type="pres">
      <dgm:prSet presAssocID="{60A940DF-F2D5-46EC-80B3-08C362D20CEB}" presName="rootText" presStyleLbl="node3" presStyleIdx="4" presStyleCnt="6">
        <dgm:presLayoutVars>
          <dgm:chPref val="3"/>
        </dgm:presLayoutVars>
      </dgm:prSet>
      <dgm:spPr/>
    </dgm:pt>
    <dgm:pt modelId="{DF4BCA7D-2153-4DA6-BE19-2A12917A7F94}" type="pres">
      <dgm:prSet presAssocID="{60A940DF-F2D5-46EC-80B3-08C362D20CEB}" presName="rootConnector" presStyleLbl="node3" presStyleIdx="4" presStyleCnt="6"/>
      <dgm:spPr/>
    </dgm:pt>
    <dgm:pt modelId="{9E3CF8F6-9E4B-41C4-A3F4-22817192B846}" type="pres">
      <dgm:prSet presAssocID="{60A940DF-F2D5-46EC-80B3-08C362D20CEB}" presName="hierChild4" presStyleCnt="0"/>
      <dgm:spPr/>
    </dgm:pt>
    <dgm:pt modelId="{F16634FC-B77F-4561-9061-48F3272112EC}" type="pres">
      <dgm:prSet presAssocID="{A546F5B9-45AC-4EB9-8398-41476C3BA3D1}" presName="Name50" presStyleLbl="parChTrans1D4" presStyleIdx="20" presStyleCnt="30"/>
      <dgm:spPr/>
    </dgm:pt>
    <dgm:pt modelId="{E0951571-72A1-47F9-981D-640AE1ACF933}" type="pres">
      <dgm:prSet presAssocID="{33ABEAD8-606C-4C7F-9779-88612B62590E}" presName="hierRoot2" presStyleCnt="0">
        <dgm:presLayoutVars>
          <dgm:hierBranch val="init"/>
        </dgm:presLayoutVars>
      </dgm:prSet>
      <dgm:spPr/>
    </dgm:pt>
    <dgm:pt modelId="{DBAFAFF8-E570-4B5A-BDDD-E5E734543EDD}" type="pres">
      <dgm:prSet presAssocID="{33ABEAD8-606C-4C7F-9779-88612B62590E}" presName="rootComposite" presStyleCnt="0"/>
      <dgm:spPr/>
    </dgm:pt>
    <dgm:pt modelId="{DFE6DAC3-148A-4282-A7BD-A61152BBDA31}" type="pres">
      <dgm:prSet presAssocID="{33ABEAD8-606C-4C7F-9779-88612B62590E}" presName="rootText" presStyleLbl="node4" presStyleIdx="20" presStyleCnt="30">
        <dgm:presLayoutVars>
          <dgm:chPref val="3"/>
        </dgm:presLayoutVars>
      </dgm:prSet>
      <dgm:spPr/>
    </dgm:pt>
    <dgm:pt modelId="{AA9E60F4-2891-4A63-9F21-6D1CC3C07AE0}" type="pres">
      <dgm:prSet presAssocID="{33ABEAD8-606C-4C7F-9779-88612B62590E}" presName="rootConnector" presStyleLbl="node4" presStyleIdx="20" presStyleCnt="30"/>
      <dgm:spPr/>
    </dgm:pt>
    <dgm:pt modelId="{EA9A3BA4-DBF2-4B84-96BA-061A7C506968}" type="pres">
      <dgm:prSet presAssocID="{33ABEAD8-606C-4C7F-9779-88612B62590E}" presName="hierChild4" presStyleCnt="0"/>
      <dgm:spPr/>
    </dgm:pt>
    <dgm:pt modelId="{19A0BC60-01E3-4758-93DA-195F447A0DF0}" type="pres">
      <dgm:prSet presAssocID="{33ABEAD8-606C-4C7F-9779-88612B62590E}" presName="hierChild5" presStyleCnt="0"/>
      <dgm:spPr/>
    </dgm:pt>
    <dgm:pt modelId="{6733E1C7-E762-4DA2-AE18-C60E7577D95F}" type="pres">
      <dgm:prSet presAssocID="{4445EBCF-B5DF-4712-96EB-8639C2E1EFAD}" presName="Name50" presStyleLbl="parChTrans1D4" presStyleIdx="21" presStyleCnt="30"/>
      <dgm:spPr/>
    </dgm:pt>
    <dgm:pt modelId="{69A17310-DCEE-4C79-9131-2748AF7AA6D3}" type="pres">
      <dgm:prSet presAssocID="{4FFB36B6-9439-46CB-8FCB-AECEEB80B4AC}" presName="hierRoot2" presStyleCnt="0">
        <dgm:presLayoutVars>
          <dgm:hierBranch val="init"/>
        </dgm:presLayoutVars>
      </dgm:prSet>
      <dgm:spPr/>
    </dgm:pt>
    <dgm:pt modelId="{39E36B3E-A83F-4706-A214-152DCF3B0E77}" type="pres">
      <dgm:prSet presAssocID="{4FFB36B6-9439-46CB-8FCB-AECEEB80B4AC}" presName="rootComposite" presStyleCnt="0"/>
      <dgm:spPr/>
    </dgm:pt>
    <dgm:pt modelId="{F226FB2A-99A6-49A5-906C-59A31F973D5C}" type="pres">
      <dgm:prSet presAssocID="{4FFB36B6-9439-46CB-8FCB-AECEEB80B4AC}" presName="rootText" presStyleLbl="node4" presStyleIdx="21" presStyleCnt="30">
        <dgm:presLayoutVars>
          <dgm:chPref val="3"/>
        </dgm:presLayoutVars>
      </dgm:prSet>
      <dgm:spPr/>
    </dgm:pt>
    <dgm:pt modelId="{1816E2E4-9B60-4057-9090-41BCD5C22E86}" type="pres">
      <dgm:prSet presAssocID="{4FFB36B6-9439-46CB-8FCB-AECEEB80B4AC}" presName="rootConnector" presStyleLbl="node4" presStyleIdx="21" presStyleCnt="30"/>
      <dgm:spPr/>
    </dgm:pt>
    <dgm:pt modelId="{BDD6E9EB-19E0-4681-A827-1369ADA22DF3}" type="pres">
      <dgm:prSet presAssocID="{4FFB36B6-9439-46CB-8FCB-AECEEB80B4AC}" presName="hierChild4" presStyleCnt="0"/>
      <dgm:spPr/>
    </dgm:pt>
    <dgm:pt modelId="{2638616A-450B-43DA-B302-3621909E39D3}" type="pres">
      <dgm:prSet presAssocID="{4FFB36B6-9439-46CB-8FCB-AECEEB80B4AC}" presName="hierChild5" presStyleCnt="0"/>
      <dgm:spPr/>
    </dgm:pt>
    <dgm:pt modelId="{23DBD983-F029-4316-A7B3-A0BC96D52526}" type="pres">
      <dgm:prSet presAssocID="{92ACD4BC-50CF-4352-B0DF-386FD81C9C79}" presName="Name50" presStyleLbl="parChTrans1D4" presStyleIdx="22" presStyleCnt="30"/>
      <dgm:spPr/>
    </dgm:pt>
    <dgm:pt modelId="{BF223694-BBF1-4887-A4C7-9FC88C4D8A82}" type="pres">
      <dgm:prSet presAssocID="{8CB09E29-7CF2-4757-924C-8B24FE300291}" presName="hierRoot2" presStyleCnt="0">
        <dgm:presLayoutVars>
          <dgm:hierBranch val="init"/>
        </dgm:presLayoutVars>
      </dgm:prSet>
      <dgm:spPr/>
    </dgm:pt>
    <dgm:pt modelId="{2E5F0B49-5B32-40B2-93C7-9C279B6AC3A8}" type="pres">
      <dgm:prSet presAssocID="{8CB09E29-7CF2-4757-924C-8B24FE300291}" presName="rootComposite" presStyleCnt="0"/>
      <dgm:spPr/>
    </dgm:pt>
    <dgm:pt modelId="{49A6F706-5630-4AA1-B44B-3B227F44B80A}" type="pres">
      <dgm:prSet presAssocID="{8CB09E29-7CF2-4757-924C-8B24FE300291}" presName="rootText" presStyleLbl="node4" presStyleIdx="22" presStyleCnt="30">
        <dgm:presLayoutVars>
          <dgm:chPref val="3"/>
        </dgm:presLayoutVars>
      </dgm:prSet>
      <dgm:spPr/>
    </dgm:pt>
    <dgm:pt modelId="{44F2B149-0272-4864-9F89-34D7E3A5CC40}" type="pres">
      <dgm:prSet presAssocID="{8CB09E29-7CF2-4757-924C-8B24FE300291}" presName="rootConnector" presStyleLbl="node4" presStyleIdx="22" presStyleCnt="30"/>
      <dgm:spPr/>
    </dgm:pt>
    <dgm:pt modelId="{23CCFB35-C29B-4C56-9050-55EF68F5F5D5}" type="pres">
      <dgm:prSet presAssocID="{8CB09E29-7CF2-4757-924C-8B24FE300291}" presName="hierChild4" presStyleCnt="0"/>
      <dgm:spPr/>
    </dgm:pt>
    <dgm:pt modelId="{28D4ECE8-1715-4DEA-92E4-557243B24E65}" type="pres">
      <dgm:prSet presAssocID="{8CB09E29-7CF2-4757-924C-8B24FE300291}" presName="hierChild5" presStyleCnt="0"/>
      <dgm:spPr/>
    </dgm:pt>
    <dgm:pt modelId="{323D6749-75B5-482A-A02B-D91B3B221CE2}" type="pres">
      <dgm:prSet presAssocID="{CDC608B5-883E-4855-807E-21AE791F68CC}" presName="Name50" presStyleLbl="parChTrans1D4" presStyleIdx="23" presStyleCnt="30"/>
      <dgm:spPr/>
    </dgm:pt>
    <dgm:pt modelId="{C258D6D3-1D58-43CC-8CDC-759303518DD9}" type="pres">
      <dgm:prSet presAssocID="{A46E07E4-7A67-411D-80A7-FA0C5A7A664B}" presName="hierRoot2" presStyleCnt="0">
        <dgm:presLayoutVars>
          <dgm:hierBranch val="init"/>
        </dgm:presLayoutVars>
      </dgm:prSet>
      <dgm:spPr/>
    </dgm:pt>
    <dgm:pt modelId="{21644E54-F260-4C66-8AEE-1D18CF473E3C}" type="pres">
      <dgm:prSet presAssocID="{A46E07E4-7A67-411D-80A7-FA0C5A7A664B}" presName="rootComposite" presStyleCnt="0"/>
      <dgm:spPr/>
    </dgm:pt>
    <dgm:pt modelId="{DDFDAA80-ED9F-441E-9551-FC7B63BBCE22}" type="pres">
      <dgm:prSet presAssocID="{A46E07E4-7A67-411D-80A7-FA0C5A7A664B}" presName="rootText" presStyleLbl="node4" presStyleIdx="23" presStyleCnt="30">
        <dgm:presLayoutVars>
          <dgm:chPref val="3"/>
        </dgm:presLayoutVars>
      </dgm:prSet>
      <dgm:spPr/>
    </dgm:pt>
    <dgm:pt modelId="{8F27FCAF-3D66-46FD-BB7E-F20BA54210A0}" type="pres">
      <dgm:prSet presAssocID="{A46E07E4-7A67-411D-80A7-FA0C5A7A664B}" presName="rootConnector" presStyleLbl="node4" presStyleIdx="23" presStyleCnt="30"/>
      <dgm:spPr/>
    </dgm:pt>
    <dgm:pt modelId="{DD7B2092-3BC6-4FFA-B4D5-C198CF15D221}" type="pres">
      <dgm:prSet presAssocID="{A46E07E4-7A67-411D-80A7-FA0C5A7A664B}" presName="hierChild4" presStyleCnt="0"/>
      <dgm:spPr/>
    </dgm:pt>
    <dgm:pt modelId="{7609E29C-5A8B-4D65-8A07-82DB8D5ACD58}" type="pres">
      <dgm:prSet presAssocID="{A46E07E4-7A67-411D-80A7-FA0C5A7A664B}" presName="hierChild5" presStyleCnt="0"/>
      <dgm:spPr/>
    </dgm:pt>
    <dgm:pt modelId="{2FDDC6BE-1453-4C92-ACD9-A698C791A6D7}" type="pres">
      <dgm:prSet presAssocID="{61D22C25-D54F-449B-810A-214824E857FD}" presName="Name50" presStyleLbl="parChTrans1D4" presStyleIdx="24" presStyleCnt="30"/>
      <dgm:spPr/>
    </dgm:pt>
    <dgm:pt modelId="{5F8B8BC5-D403-45EE-8046-13A53CB1CD0D}" type="pres">
      <dgm:prSet presAssocID="{BD36F8F3-B54B-4E45-8096-A8AEF3E8BE8F}" presName="hierRoot2" presStyleCnt="0">
        <dgm:presLayoutVars>
          <dgm:hierBranch val="init"/>
        </dgm:presLayoutVars>
      </dgm:prSet>
      <dgm:spPr/>
    </dgm:pt>
    <dgm:pt modelId="{0A10E6DE-6EF1-4D5E-9051-2E384A0B664B}" type="pres">
      <dgm:prSet presAssocID="{BD36F8F3-B54B-4E45-8096-A8AEF3E8BE8F}" presName="rootComposite" presStyleCnt="0"/>
      <dgm:spPr/>
    </dgm:pt>
    <dgm:pt modelId="{0EDFE79D-EEFB-46F4-B85A-1C426BE0084D}" type="pres">
      <dgm:prSet presAssocID="{BD36F8F3-B54B-4E45-8096-A8AEF3E8BE8F}" presName="rootText" presStyleLbl="node4" presStyleIdx="24" presStyleCnt="30">
        <dgm:presLayoutVars>
          <dgm:chPref val="3"/>
        </dgm:presLayoutVars>
      </dgm:prSet>
      <dgm:spPr/>
    </dgm:pt>
    <dgm:pt modelId="{3C72B7F5-A2C3-48AF-A050-A6B8C837F8B9}" type="pres">
      <dgm:prSet presAssocID="{BD36F8F3-B54B-4E45-8096-A8AEF3E8BE8F}" presName="rootConnector" presStyleLbl="node4" presStyleIdx="24" presStyleCnt="30"/>
      <dgm:spPr/>
    </dgm:pt>
    <dgm:pt modelId="{B86253A1-DC9C-4576-B7BE-07CEE92DEB9D}" type="pres">
      <dgm:prSet presAssocID="{BD36F8F3-B54B-4E45-8096-A8AEF3E8BE8F}" presName="hierChild4" presStyleCnt="0"/>
      <dgm:spPr/>
    </dgm:pt>
    <dgm:pt modelId="{10B65210-B7A9-47C7-B0BC-DE7CAEE10242}" type="pres">
      <dgm:prSet presAssocID="{BD36F8F3-B54B-4E45-8096-A8AEF3E8BE8F}" presName="hierChild5" presStyleCnt="0"/>
      <dgm:spPr/>
    </dgm:pt>
    <dgm:pt modelId="{FD3994F2-1536-4849-9320-5E8BAF9D581C}" type="pres">
      <dgm:prSet presAssocID="{60A940DF-F2D5-46EC-80B3-08C362D20CEB}" presName="hierChild5" presStyleCnt="0"/>
      <dgm:spPr/>
    </dgm:pt>
    <dgm:pt modelId="{40F95E16-E9BC-4327-8EA3-81C9A22FFC50}" type="pres">
      <dgm:prSet presAssocID="{850C570E-6338-40B3-9BBF-6E20083C7C19}" presName="Name35" presStyleLbl="parChTrans1D3" presStyleIdx="5" presStyleCnt="6"/>
      <dgm:spPr/>
    </dgm:pt>
    <dgm:pt modelId="{6ECA9525-D054-437C-8607-FB1592D1F1BF}" type="pres">
      <dgm:prSet presAssocID="{523997A9-3416-432F-93DB-EFD67F4861D3}" presName="hierRoot2" presStyleCnt="0">
        <dgm:presLayoutVars>
          <dgm:hierBranch val="r"/>
        </dgm:presLayoutVars>
      </dgm:prSet>
      <dgm:spPr/>
    </dgm:pt>
    <dgm:pt modelId="{DF018240-1602-435E-BA76-FD00DB51BA4D}" type="pres">
      <dgm:prSet presAssocID="{523997A9-3416-432F-93DB-EFD67F4861D3}" presName="rootComposite" presStyleCnt="0"/>
      <dgm:spPr/>
    </dgm:pt>
    <dgm:pt modelId="{DD3E734B-930C-4164-ABD8-F397E96D634A}" type="pres">
      <dgm:prSet presAssocID="{523997A9-3416-432F-93DB-EFD67F4861D3}" presName="rootText" presStyleLbl="node3" presStyleIdx="5" presStyleCnt="6">
        <dgm:presLayoutVars>
          <dgm:chPref val="3"/>
        </dgm:presLayoutVars>
      </dgm:prSet>
      <dgm:spPr/>
    </dgm:pt>
    <dgm:pt modelId="{F5EEF3F5-CFCA-4332-9E53-E519775F49DF}" type="pres">
      <dgm:prSet presAssocID="{523997A9-3416-432F-93DB-EFD67F4861D3}" presName="rootConnector" presStyleLbl="node3" presStyleIdx="5" presStyleCnt="6"/>
      <dgm:spPr/>
    </dgm:pt>
    <dgm:pt modelId="{02BE0B1B-3E36-44C9-A2BB-9690F0A09688}" type="pres">
      <dgm:prSet presAssocID="{523997A9-3416-432F-93DB-EFD67F4861D3}" presName="hierChild4" presStyleCnt="0"/>
      <dgm:spPr/>
    </dgm:pt>
    <dgm:pt modelId="{2E9FFBD4-D271-4BB8-BCFC-8A629175B37C}" type="pres">
      <dgm:prSet presAssocID="{CB848B38-0A52-4C3E-9FE2-703F2F2D7ACB}" presName="Name50" presStyleLbl="parChTrans1D4" presStyleIdx="25" presStyleCnt="30"/>
      <dgm:spPr/>
    </dgm:pt>
    <dgm:pt modelId="{9A6E1D6E-5971-4FB1-8ED9-1E94B90832FE}" type="pres">
      <dgm:prSet presAssocID="{4FE60BA8-E22A-405E-946A-AE21879B5DF7}" presName="hierRoot2" presStyleCnt="0">
        <dgm:presLayoutVars>
          <dgm:hierBranch val="init"/>
        </dgm:presLayoutVars>
      </dgm:prSet>
      <dgm:spPr/>
    </dgm:pt>
    <dgm:pt modelId="{5A5683AB-A8D2-4065-8169-3C81E86E75F0}" type="pres">
      <dgm:prSet presAssocID="{4FE60BA8-E22A-405E-946A-AE21879B5DF7}" presName="rootComposite" presStyleCnt="0"/>
      <dgm:spPr/>
    </dgm:pt>
    <dgm:pt modelId="{3889B403-43F6-4687-9D78-1D54DB34D69C}" type="pres">
      <dgm:prSet presAssocID="{4FE60BA8-E22A-405E-946A-AE21879B5DF7}" presName="rootText" presStyleLbl="node4" presStyleIdx="25" presStyleCnt="30">
        <dgm:presLayoutVars>
          <dgm:chPref val="3"/>
        </dgm:presLayoutVars>
      </dgm:prSet>
      <dgm:spPr/>
    </dgm:pt>
    <dgm:pt modelId="{BE0DB74F-4BF5-44A6-A0B4-617276F2926E}" type="pres">
      <dgm:prSet presAssocID="{4FE60BA8-E22A-405E-946A-AE21879B5DF7}" presName="rootConnector" presStyleLbl="node4" presStyleIdx="25" presStyleCnt="30"/>
      <dgm:spPr/>
    </dgm:pt>
    <dgm:pt modelId="{9A84BE73-827A-4DDC-987E-9534C742D196}" type="pres">
      <dgm:prSet presAssocID="{4FE60BA8-E22A-405E-946A-AE21879B5DF7}" presName="hierChild4" presStyleCnt="0"/>
      <dgm:spPr/>
    </dgm:pt>
    <dgm:pt modelId="{A2B46F6E-1220-488B-9E06-47ED3E584539}" type="pres">
      <dgm:prSet presAssocID="{4FE60BA8-E22A-405E-946A-AE21879B5DF7}" presName="hierChild5" presStyleCnt="0"/>
      <dgm:spPr/>
    </dgm:pt>
    <dgm:pt modelId="{B22F8C8A-7298-4575-9E15-B2C6E4370001}" type="pres">
      <dgm:prSet presAssocID="{A6707B21-756B-4A04-A7F2-7FA435FF441E}" presName="Name50" presStyleLbl="parChTrans1D4" presStyleIdx="26" presStyleCnt="30"/>
      <dgm:spPr/>
    </dgm:pt>
    <dgm:pt modelId="{162F352C-C84E-4F92-B8C9-70D1EF5C1892}" type="pres">
      <dgm:prSet presAssocID="{4766261C-A9A5-4768-BB8A-2B8A0DD2061F}" presName="hierRoot2" presStyleCnt="0">
        <dgm:presLayoutVars>
          <dgm:hierBranch val="init"/>
        </dgm:presLayoutVars>
      </dgm:prSet>
      <dgm:spPr/>
    </dgm:pt>
    <dgm:pt modelId="{0995E610-656F-449B-98A4-9B204FDCA47B}" type="pres">
      <dgm:prSet presAssocID="{4766261C-A9A5-4768-BB8A-2B8A0DD2061F}" presName="rootComposite" presStyleCnt="0"/>
      <dgm:spPr/>
    </dgm:pt>
    <dgm:pt modelId="{63993A29-8964-4EAD-B614-49CD00B57551}" type="pres">
      <dgm:prSet presAssocID="{4766261C-A9A5-4768-BB8A-2B8A0DD2061F}" presName="rootText" presStyleLbl="node4" presStyleIdx="26" presStyleCnt="30">
        <dgm:presLayoutVars>
          <dgm:chPref val="3"/>
        </dgm:presLayoutVars>
      </dgm:prSet>
      <dgm:spPr/>
    </dgm:pt>
    <dgm:pt modelId="{9D9A47C0-1645-4885-AFA2-E41710D6E8AE}" type="pres">
      <dgm:prSet presAssocID="{4766261C-A9A5-4768-BB8A-2B8A0DD2061F}" presName="rootConnector" presStyleLbl="node4" presStyleIdx="26" presStyleCnt="30"/>
      <dgm:spPr/>
    </dgm:pt>
    <dgm:pt modelId="{5FB3F3E8-3CCA-4D12-B91C-658C3C74B7CC}" type="pres">
      <dgm:prSet presAssocID="{4766261C-A9A5-4768-BB8A-2B8A0DD2061F}" presName="hierChild4" presStyleCnt="0"/>
      <dgm:spPr/>
    </dgm:pt>
    <dgm:pt modelId="{5B97B70A-386A-41FF-8F2A-9DA139994C69}" type="pres">
      <dgm:prSet presAssocID="{4766261C-A9A5-4768-BB8A-2B8A0DD2061F}" presName="hierChild5" presStyleCnt="0"/>
      <dgm:spPr/>
    </dgm:pt>
    <dgm:pt modelId="{79BFB163-B73F-47F8-A405-D67A0B5C4290}" type="pres">
      <dgm:prSet presAssocID="{5AA0AEB3-FEE1-4E67-A0CE-9439A6857C53}" presName="Name50" presStyleLbl="parChTrans1D4" presStyleIdx="27" presStyleCnt="30"/>
      <dgm:spPr/>
    </dgm:pt>
    <dgm:pt modelId="{7DCDC84E-76C5-4C35-B3F6-4452AD06D258}" type="pres">
      <dgm:prSet presAssocID="{224BB524-7364-4FCC-966F-9CE83B1CA778}" presName="hierRoot2" presStyleCnt="0">
        <dgm:presLayoutVars>
          <dgm:hierBranch val="init"/>
        </dgm:presLayoutVars>
      </dgm:prSet>
      <dgm:spPr/>
    </dgm:pt>
    <dgm:pt modelId="{C7E0F0D2-707A-4746-9638-2CC4C5CBBBF7}" type="pres">
      <dgm:prSet presAssocID="{224BB524-7364-4FCC-966F-9CE83B1CA778}" presName="rootComposite" presStyleCnt="0"/>
      <dgm:spPr/>
    </dgm:pt>
    <dgm:pt modelId="{C1C03F4E-ED1F-4DFD-BD2E-48D68BC71F6E}" type="pres">
      <dgm:prSet presAssocID="{224BB524-7364-4FCC-966F-9CE83B1CA778}" presName="rootText" presStyleLbl="node4" presStyleIdx="27" presStyleCnt="30">
        <dgm:presLayoutVars>
          <dgm:chPref val="3"/>
        </dgm:presLayoutVars>
      </dgm:prSet>
      <dgm:spPr/>
    </dgm:pt>
    <dgm:pt modelId="{3EAC05AA-C914-4500-9CDD-D1ED96054910}" type="pres">
      <dgm:prSet presAssocID="{224BB524-7364-4FCC-966F-9CE83B1CA778}" presName="rootConnector" presStyleLbl="node4" presStyleIdx="27" presStyleCnt="30"/>
      <dgm:spPr/>
    </dgm:pt>
    <dgm:pt modelId="{8C1EAC5C-1789-45E7-96E6-4BD54C889DF7}" type="pres">
      <dgm:prSet presAssocID="{224BB524-7364-4FCC-966F-9CE83B1CA778}" presName="hierChild4" presStyleCnt="0"/>
      <dgm:spPr/>
    </dgm:pt>
    <dgm:pt modelId="{921693C2-96C7-408F-84CB-1686920A60C3}" type="pres">
      <dgm:prSet presAssocID="{224BB524-7364-4FCC-966F-9CE83B1CA778}" presName="hierChild5" presStyleCnt="0"/>
      <dgm:spPr/>
    </dgm:pt>
    <dgm:pt modelId="{DBE1EC48-01AF-4A0D-8BED-9347C4B9C5A6}" type="pres">
      <dgm:prSet presAssocID="{2BB171AA-9AD2-44C1-9F98-9127BBB17ACC}" presName="Name50" presStyleLbl="parChTrans1D4" presStyleIdx="28" presStyleCnt="30"/>
      <dgm:spPr/>
    </dgm:pt>
    <dgm:pt modelId="{2ABDA344-86BA-4FF2-8DC7-ED5460636BB1}" type="pres">
      <dgm:prSet presAssocID="{CE240363-B8FE-4078-B7B1-993B1A7AF298}" presName="hierRoot2" presStyleCnt="0">
        <dgm:presLayoutVars>
          <dgm:hierBranch val="init"/>
        </dgm:presLayoutVars>
      </dgm:prSet>
      <dgm:spPr/>
    </dgm:pt>
    <dgm:pt modelId="{F2365560-D2FC-4877-9041-7FA2620A6B62}" type="pres">
      <dgm:prSet presAssocID="{CE240363-B8FE-4078-B7B1-993B1A7AF298}" presName="rootComposite" presStyleCnt="0"/>
      <dgm:spPr/>
    </dgm:pt>
    <dgm:pt modelId="{8474078A-94A6-4D64-A094-A74D2ABEA83F}" type="pres">
      <dgm:prSet presAssocID="{CE240363-B8FE-4078-B7B1-993B1A7AF298}" presName="rootText" presStyleLbl="node4" presStyleIdx="28" presStyleCnt="30">
        <dgm:presLayoutVars>
          <dgm:chPref val="3"/>
        </dgm:presLayoutVars>
      </dgm:prSet>
      <dgm:spPr/>
    </dgm:pt>
    <dgm:pt modelId="{9F27FD76-B937-4FC7-9EAD-A38E86BAAF73}" type="pres">
      <dgm:prSet presAssocID="{CE240363-B8FE-4078-B7B1-993B1A7AF298}" presName="rootConnector" presStyleLbl="node4" presStyleIdx="28" presStyleCnt="30"/>
      <dgm:spPr/>
    </dgm:pt>
    <dgm:pt modelId="{467171C9-F155-4E7E-9F94-589BB0743D75}" type="pres">
      <dgm:prSet presAssocID="{CE240363-B8FE-4078-B7B1-993B1A7AF298}" presName="hierChild4" presStyleCnt="0"/>
      <dgm:spPr/>
    </dgm:pt>
    <dgm:pt modelId="{8966B605-484D-4212-967D-B72E3AF38205}" type="pres">
      <dgm:prSet presAssocID="{CE240363-B8FE-4078-B7B1-993B1A7AF298}" presName="hierChild5" presStyleCnt="0"/>
      <dgm:spPr/>
    </dgm:pt>
    <dgm:pt modelId="{A459BC68-A136-4826-8CF5-019860E61FB4}" type="pres">
      <dgm:prSet presAssocID="{9E291710-B26E-49BF-8764-D517444AFD8C}" presName="Name50" presStyleLbl="parChTrans1D4" presStyleIdx="29" presStyleCnt="30"/>
      <dgm:spPr/>
    </dgm:pt>
    <dgm:pt modelId="{D419E7F4-CAE5-4776-92DA-ABEDB94E903C}" type="pres">
      <dgm:prSet presAssocID="{E0362C1A-BBD2-4753-8B2E-51064DCD67B6}" presName="hierRoot2" presStyleCnt="0">
        <dgm:presLayoutVars>
          <dgm:hierBranch val="init"/>
        </dgm:presLayoutVars>
      </dgm:prSet>
      <dgm:spPr/>
    </dgm:pt>
    <dgm:pt modelId="{5DF4A6AA-662C-4D63-8285-4F707300E392}" type="pres">
      <dgm:prSet presAssocID="{E0362C1A-BBD2-4753-8B2E-51064DCD67B6}" presName="rootComposite" presStyleCnt="0"/>
      <dgm:spPr/>
    </dgm:pt>
    <dgm:pt modelId="{D7EF31D4-22E6-424F-B99D-CFD7ADE1D5FE}" type="pres">
      <dgm:prSet presAssocID="{E0362C1A-BBD2-4753-8B2E-51064DCD67B6}" presName="rootText" presStyleLbl="node4" presStyleIdx="29" presStyleCnt="30">
        <dgm:presLayoutVars>
          <dgm:chPref val="3"/>
        </dgm:presLayoutVars>
      </dgm:prSet>
      <dgm:spPr/>
    </dgm:pt>
    <dgm:pt modelId="{887422C7-221F-412D-8ADB-8FAAA9BAF73C}" type="pres">
      <dgm:prSet presAssocID="{E0362C1A-BBD2-4753-8B2E-51064DCD67B6}" presName="rootConnector" presStyleLbl="node4" presStyleIdx="29" presStyleCnt="30"/>
      <dgm:spPr/>
    </dgm:pt>
    <dgm:pt modelId="{8DAC1787-8CA2-4B83-986C-2450AFDDC3B2}" type="pres">
      <dgm:prSet presAssocID="{E0362C1A-BBD2-4753-8B2E-51064DCD67B6}" presName="hierChild4" presStyleCnt="0"/>
      <dgm:spPr/>
    </dgm:pt>
    <dgm:pt modelId="{BCD967BC-E310-4738-89CB-EBA697A930F1}" type="pres">
      <dgm:prSet presAssocID="{E0362C1A-BBD2-4753-8B2E-51064DCD67B6}" presName="hierChild5" presStyleCnt="0"/>
      <dgm:spPr/>
    </dgm:pt>
    <dgm:pt modelId="{D266B259-A318-4F24-8A68-116A6F345EA2}" type="pres">
      <dgm:prSet presAssocID="{523997A9-3416-432F-93DB-EFD67F4861D3}" presName="hierChild5" presStyleCnt="0"/>
      <dgm:spPr/>
    </dgm:pt>
    <dgm:pt modelId="{28E1B2E9-6A31-4C37-924A-554D40FFCF30}" type="pres">
      <dgm:prSet presAssocID="{DA137648-2B1E-4236-A992-DD9EB70BB65F}" presName="hierChild5" presStyleCnt="0"/>
      <dgm:spPr/>
    </dgm:pt>
    <dgm:pt modelId="{5576B437-A4C8-49C4-9634-70D44BDB77B8}" type="pres">
      <dgm:prSet presAssocID="{5A146D8F-570D-41C4-B79E-6C66A70F0095}" presName="hierChild3" presStyleCnt="0"/>
      <dgm:spPr/>
    </dgm:pt>
  </dgm:ptLst>
  <dgm:cxnLst>
    <dgm:cxn modelId="{592BD201-7C44-4386-B50C-E94A4E209833}" type="presOf" srcId="{243AF7A4-1EF2-4FEA-945E-6214578C18D2}" destId="{97B88B46-79CE-4F72-B94F-B52905A81AAF}" srcOrd="1" destOrd="0" presId="urn:microsoft.com/office/officeart/2005/8/layout/orgChart1"/>
    <dgm:cxn modelId="{9CE63C03-782E-48F8-9B33-C15E1C37386E}" type="presOf" srcId="{DECE7D88-7256-4C59-8E6C-AE956CF3AAE5}" destId="{B5B044A5-2534-4D4C-B9A1-4861CF8F201B}" srcOrd="0" destOrd="0" presId="urn:microsoft.com/office/officeart/2005/8/layout/orgChart1"/>
    <dgm:cxn modelId="{BE01C005-AF05-407A-9BCE-F8F2C9AE9E9E}" srcId="{1522B827-00FE-4A2B-90B7-DE6D5D17A814}" destId="{243AF7A4-1EF2-4FEA-945E-6214578C18D2}" srcOrd="4" destOrd="0" parTransId="{D0AF0C69-B6FF-4E32-BAD7-AD6DC7E10141}" sibTransId="{442B00B2-8094-4D7C-8E74-A19DD2AFE5A4}"/>
    <dgm:cxn modelId="{7D167C08-054A-4FEF-9FED-3E9CBC15432F}" type="presOf" srcId="{58248E5C-EEB9-4123-8953-D6ADBE430AB7}" destId="{D7097941-632E-4F50-B1FE-E0540CE67BFF}" srcOrd="0" destOrd="0" presId="urn:microsoft.com/office/officeart/2005/8/layout/orgChart1"/>
    <dgm:cxn modelId="{6E5B1E09-8227-430F-ACE1-784DB9F7C9F2}" srcId="{523997A9-3416-432F-93DB-EFD67F4861D3}" destId="{E0362C1A-BBD2-4753-8B2E-51064DCD67B6}" srcOrd="4" destOrd="0" parTransId="{9E291710-B26E-49BF-8764-D517444AFD8C}" sibTransId="{F49FEBBB-13FA-45D8-89A7-9F352DEAE6EF}"/>
    <dgm:cxn modelId="{F4E38D09-FF39-437F-ABB2-22BB0957E6C1}" type="presOf" srcId="{1DA48ABE-7FCA-4390-8720-9782B6627E65}" destId="{7D08D1AF-434D-4DBC-810B-087D6BB3960A}" srcOrd="1" destOrd="0" presId="urn:microsoft.com/office/officeart/2005/8/layout/orgChart1"/>
    <dgm:cxn modelId="{A58B480A-CAF8-4AA6-849C-BCEB1618F0BE}" type="presOf" srcId="{DA137648-2B1E-4236-A992-DD9EB70BB65F}" destId="{4E6A11DD-9FF3-4B2F-8392-81FAD6B775DC}" srcOrd="1" destOrd="0" presId="urn:microsoft.com/office/officeart/2005/8/layout/orgChart1"/>
    <dgm:cxn modelId="{B7FC8B0A-FBC2-4496-8CBE-BA7AE3D0CB33}" type="presOf" srcId="{AA4947EF-348F-4526-8C00-238B14E7F21C}" destId="{4E1110E8-786A-4365-AD0D-57AB7AA1390B}" srcOrd="0" destOrd="0" presId="urn:microsoft.com/office/officeart/2005/8/layout/orgChart1"/>
    <dgm:cxn modelId="{F1C9710D-060A-46A5-BDB5-BDA18FCC6241}" type="presOf" srcId="{8CB09E29-7CF2-4757-924C-8B24FE300291}" destId="{49A6F706-5630-4AA1-B44B-3B227F44B80A}" srcOrd="0" destOrd="0" presId="urn:microsoft.com/office/officeart/2005/8/layout/orgChart1"/>
    <dgm:cxn modelId="{1C710B0E-18A7-4DB8-A2A6-308529711030}" type="presOf" srcId="{4FE60BA8-E22A-405E-946A-AE21879B5DF7}" destId="{3889B403-43F6-4687-9D78-1D54DB34D69C}" srcOrd="0" destOrd="0" presId="urn:microsoft.com/office/officeart/2005/8/layout/orgChart1"/>
    <dgm:cxn modelId="{29472E0E-2B49-40DB-9C71-177221B6AC8A}" srcId="{FC08182D-BD85-4C2B-8C95-066B2F8951AA}" destId="{FF6B7286-FA85-46D7-A095-603E225718D6}" srcOrd="3" destOrd="0" parTransId="{A4CFA596-287B-47B4-A879-8E559B040F20}" sibTransId="{03B0B612-62AF-49C5-AC47-249EC28A7CC5}"/>
    <dgm:cxn modelId="{5E12BA14-E870-4CAF-9789-A8BE4A7381BE}" type="presOf" srcId="{1522B827-00FE-4A2B-90B7-DE6D5D17A814}" destId="{DD99460F-C175-40B8-8F38-4428786C3983}" srcOrd="1" destOrd="0" presId="urn:microsoft.com/office/officeart/2005/8/layout/orgChart1"/>
    <dgm:cxn modelId="{648A6915-4D07-47C5-904E-4E27C481FC74}" srcId="{5A146D8F-570D-41C4-B79E-6C66A70F0095}" destId="{5B3F5E98-22B8-40A6-B212-58EE2F5EEBA5}" srcOrd="0" destOrd="0" parTransId="{5F642FAD-71A2-479A-A7E5-1CA290CDCCEC}" sibTransId="{6C1318D0-4084-47E2-AF6B-37DA4CCC80D9}"/>
    <dgm:cxn modelId="{FC6D9215-9FD6-4F8E-9B4C-1305CF73171B}" type="presOf" srcId="{9199E284-038E-43F8-B1EF-E06FBC9FF4D5}" destId="{63F4FE69-6E50-4C65-ADFE-24ECA5877089}" srcOrd="1" destOrd="0" presId="urn:microsoft.com/office/officeart/2005/8/layout/orgChart1"/>
    <dgm:cxn modelId="{9561E516-D90A-4C09-810D-324CC508AF64}" type="presOf" srcId="{5F642FAD-71A2-479A-A7E5-1CA290CDCCEC}" destId="{EE89716B-4232-4520-92EE-AD6CEAD84260}" srcOrd="0" destOrd="0" presId="urn:microsoft.com/office/officeart/2005/8/layout/orgChart1"/>
    <dgm:cxn modelId="{4A987017-712A-4252-9448-9E1F98A1D1BF}" type="presOf" srcId="{70848E78-13C7-427C-85D2-D349C48BE157}" destId="{6531E47C-EBC8-493C-97E7-B5D3FD9E2DDC}" srcOrd="0" destOrd="0" presId="urn:microsoft.com/office/officeart/2005/8/layout/orgChart1"/>
    <dgm:cxn modelId="{812ED21E-1FE5-4FCB-AC5D-3E34C4575B61}" srcId="{DA137648-2B1E-4236-A992-DD9EB70BB65F}" destId="{523997A9-3416-432F-93DB-EFD67F4861D3}" srcOrd="1" destOrd="0" parTransId="{850C570E-6338-40B3-9BBF-6E20083C7C19}" sibTransId="{48D57AF7-DE08-4F16-8565-062E94EFB6AE}"/>
    <dgm:cxn modelId="{BB155420-9FB4-45E4-ACC5-F9778271C664}" type="presOf" srcId="{523997A9-3416-432F-93DB-EFD67F4861D3}" destId="{F5EEF3F5-CFCA-4332-9E53-E519775F49DF}" srcOrd="1" destOrd="0" presId="urn:microsoft.com/office/officeart/2005/8/layout/orgChart1"/>
    <dgm:cxn modelId="{BEDBD421-88C2-495A-888D-2C25C3052DDC}" type="presOf" srcId="{87AA8B69-8FCA-4510-81A9-3E3595CB60FF}" destId="{99F0067B-F0EB-49E0-A55C-8ABB1EC9D093}" srcOrd="1" destOrd="0" presId="urn:microsoft.com/office/officeart/2005/8/layout/orgChart1"/>
    <dgm:cxn modelId="{45C2FD23-D442-44FE-82EC-27F2CB8949D7}" type="presOf" srcId="{224BB524-7364-4FCC-966F-9CE83B1CA778}" destId="{3EAC05AA-C914-4500-9CDD-D1ED96054910}" srcOrd="1" destOrd="0" presId="urn:microsoft.com/office/officeart/2005/8/layout/orgChart1"/>
    <dgm:cxn modelId="{0A3A1126-1661-445C-8D46-A7F9FC92BF3A}" type="presOf" srcId="{523997A9-3416-432F-93DB-EFD67F4861D3}" destId="{DD3E734B-930C-4164-ABD8-F397E96D634A}" srcOrd="0" destOrd="0" presId="urn:microsoft.com/office/officeart/2005/8/layout/orgChart1"/>
    <dgm:cxn modelId="{62913A26-EA22-44BB-836E-F0470446F546}" type="presOf" srcId="{DF3C4DAC-F332-4D33-9268-76E4D23AACFD}" destId="{0977DA1F-7649-46E5-87F1-88322FE9BA58}" srcOrd="0" destOrd="0" presId="urn:microsoft.com/office/officeart/2005/8/layout/orgChart1"/>
    <dgm:cxn modelId="{3CC41427-4647-4022-B5EC-AD8BF05686B3}" type="presOf" srcId="{224BB524-7364-4FCC-966F-9CE83B1CA778}" destId="{C1C03F4E-ED1F-4DFD-BD2E-48D68BC71F6E}" srcOrd="0" destOrd="0" presId="urn:microsoft.com/office/officeart/2005/8/layout/orgChart1"/>
    <dgm:cxn modelId="{C45AD028-CCCD-4776-8734-F53561740EB7}" type="presOf" srcId="{243AF7A4-1EF2-4FEA-945E-6214578C18D2}" destId="{AABC1F08-3DF9-4C08-BA3C-ECC50D727DB9}" srcOrd="0" destOrd="0" presId="urn:microsoft.com/office/officeart/2005/8/layout/orgChart1"/>
    <dgm:cxn modelId="{05A68029-6E0A-4991-AC81-5055C64E2F48}" type="presOf" srcId="{29D96FC6-5C76-425F-83FC-0A54BD16609F}" destId="{D5466D9B-94FE-40BD-AAB7-AABDAEFB1C20}" srcOrd="1" destOrd="0" presId="urn:microsoft.com/office/officeart/2005/8/layout/orgChart1"/>
    <dgm:cxn modelId="{D01EA329-65A2-44B4-A270-4CC163F05D15}" type="presOf" srcId="{A7836EE6-34FA-4773-9C49-82CB66481748}" destId="{6835FBFE-656E-453E-B324-E56598C56454}" srcOrd="0" destOrd="0" presId="urn:microsoft.com/office/officeart/2005/8/layout/orgChart1"/>
    <dgm:cxn modelId="{A8A1AD2A-FB96-4DEF-B69A-1D51B1AF07B6}" type="presOf" srcId="{88249B88-84A6-4E92-BFCB-B355D2CE5E09}" destId="{10CC55C7-2CFD-4B52-839D-6B512A3F7441}" srcOrd="1" destOrd="0" presId="urn:microsoft.com/office/officeart/2005/8/layout/orgChart1"/>
    <dgm:cxn modelId="{9FAF962C-6D04-4997-80ED-88A2F49C5272}" type="presOf" srcId="{1522B827-00FE-4A2B-90B7-DE6D5D17A814}" destId="{386ABEEE-2EE2-48FD-B54F-D601035CB1BC}" srcOrd="0" destOrd="0" presId="urn:microsoft.com/office/officeart/2005/8/layout/orgChart1"/>
    <dgm:cxn modelId="{50EA9C2F-9F76-4F52-B72A-318E4BF88AF4}" type="presOf" srcId="{01D63950-897B-484B-9226-8275EE88DD86}" destId="{BF2A7AA2-333B-4CB9-A27B-57BA869960CB}" srcOrd="0" destOrd="0" presId="urn:microsoft.com/office/officeart/2005/8/layout/orgChart1"/>
    <dgm:cxn modelId="{FC4E1E31-8D7A-419C-BFEB-17CA2BD68123}" type="presOf" srcId="{4FE60BA8-E22A-405E-946A-AE21879B5DF7}" destId="{BE0DB74F-4BF5-44A6-A0B4-617276F2926E}" srcOrd="1" destOrd="0" presId="urn:microsoft.com/office/officeart/2005/8/layout/orgChart1"/>
    <dgm:cxn modelId="{67C42F33-C65D-4FAC-AB58-896E93A27EC5}" type="presOf" srcId="{60A940DF-F2D5-46EC-80B3-08C362D20CEB}" destId="{8BC4724C-2FB1-4916-BE50-C48814B73DF7}" srcOrd="0" destOrd="0" presId="urn:microsoft.com/office/officeart/2005/8/layout/orgChart1"/>
    <dgm:cxn modelId="{BE5FA036-8039-4BDD-ABEA-03087A913429}" srcId="{D73ACA29-4D90-4981-B625-B38C2E34D09D}" destId="{0A1F2DCB-7A0A-4077-A3D8-6BCF88B48883}" srcOrd="4" destOrd="0" parTransId="{DF3C4DAC-F332-4D33-9268-76E4D23AACFD}" sibTransId="{9F890F7E-FB36-46DD-B87D-03E4588A7C8D}"/>
    <dgm:cxn modelId="{AEE08A37-565D-4689-9525-2F3C2BE4CF76}" type="presOf" srcId="{A46E07E4-7A67-411D-80A7-FA0C5A7A664B}" destId="{8F27FCAF-3D66-46FD-BB7E-F20BA54210A0}" srcOrd="1" destOrd="0" presId="urn:microsoft.com/office/officeart/2005/8/layout/orgChart1"/>
    <dgm:cxn modelId="{1D0E6F39-1178-4441-B208-4C2A5E85A4FF}" srcId="{D73ACA29-4D90-4981-B625-B38C2E34D09D}" destId="{1EC4F0DD-E158-40EF-A116-3F59DB1FF895}" srcOrd="2" destOrd="0" parTransId="{2129A352-5CD1-4A38-8835-5D24418E04D9}" sibTransId="{92EBF001-EB8D-4166-A973-1339A5CF6D1F}"/>
    <dgm:cxn modelId="{7406AC39-AD42-430A-A2D4-C79AF9CE6A98}" type="presOf" srcId="{850C570E-6338-40B3-9BBF-6E20083C7C19}" destId="{40F95E16-E9BC-4327-8EA3-81C9A22FFC50}" srcOrd="0" destOrd="0" presId="urn:microsoft.com/office/officeart/2005/8/layout/orgChart1"/>
    <dgm:cxn modelId="{8CE7BF39-F8EB-47BB-A298-B9D4E48FE9E9}" type="presOf" srcId="{D270F45F-D9B1-4C29-B232-06007EDF1C0A}" destId="{28C7740D-1213-44A1-A38F-C9816AAE205D}" srcOrd="0" destOrd="0" presId="urn:microsoft.com/office/officeart/2005/8/layout/orgChart1"/>
    <dgm:cxn modelId="{1368103B-A28E-4F9C-B672-256F504D08F1}" type="presOf" srcId="{8CB09E29-7CF2-4757-924C-8B24FE300291}" destId="{44F2B149-0272-4864-9F89-34D7E3A5CC40}" srcOrd="1" destOrd="0" presId="urn:microsoft.com/office/officeart/2005/8/layout/orgChart1"/>
    <dgm:cxn modelId="{BDD7823B-7B2F-455B-8CA9-FC683F961142}" type="presOf" srcId="{1DA48ABE-7FCA-4390-8720-9782B6627E65}" destId="{BF660D3C-1186-4256-B57F-C07E2B61112F}" srcOrd="0" destOrd="0" presId="urn:microsoft.com/office/officeart/2005/8/layout/orgChart1"/>
    <dgm:cxn modelId="{7B1EE93B-A337-4BBF-871D-E36811CDC671}" srcId="{1522B827-00FE-4A2B-90B7-DE6D5D17A814}" destId="{3E564F55-9389-4078-AC5D-BCA84193A922}" srcOrd="2" destOrd="0" parTransId="{6219F641-EFAB-4C02-AA9B-50A106603D98}" sibTransId="{9340160A-0382-420C-9CF0-6283F73E86AF}"/>
    <dgm:cxn modelId="{372BCE3C-CCBC-40EC-B054-D48C4F174B54}" type="presOf" srcId="{9B83A0C5-5590-4531-901B-AD2DC062DD36}" destId="{7842103A-42B3-414D-851D-9A1828238F4D}" srcOrd="1" destOrd="0" presId="urn:microsoft.com/office/officeart/2005/8/layout/orgChart1"/>
    <dgm:cxn modelId="{1B6C8C3D-966A-4021-BED8-FD111407F9A1}" type="presOf" srcId="{4766261C-A9A5-4768-BB8A-2B8A0DD2061F}" destId="{63993A29-8964-4EAD-B614-49CD00B57551}" srcOrd="0" destOrd="0" presId="urn:microsoft.com/office/officeart/2005/8/layout/orgChart1"/>
    <dgm:cxn modelId="{A93BAD3E-4EFA-40D0-9FF0-2BEF992CE15A}" type="presOf" srcId="{CB848B38-0A52-4C3E-9FE2-703F2F2D7ACB}" destId="{2E9FFBD4-D271-4BB8-BCFC-8A629175B37C}" srcOrd="0" destOrd="0" presId="urn:microsoft.com/office/officeart/2005/8/layout/orgChart1"/>
    <dgm:cxn modelId="{CCFF9F3F-8E8C-418A-AAA2-7A49A166BB05}" type="presOf" srcId="{4FFB36B6-9439-46CB-8FCB-AECEEB80B4AC}" destId="{1816E2E4-9B60-4057-9090-41BCD5C22E86}" srcOrd="1" destOrd="0" presId="urn:microsoft.com/office/officeart/2005/8/layout/orgChart1"/>
    <dgm:cxn modelId="{BBE58540-F07E-43D4-AF6B-90EF4A0FA077}" srcId="{1522B827-00FE-4A2B-90B7-DE6D5D17A814}" destId="{8FCB6916-0B0B-413B-A23A-D997A6D8A834}" srcOrd="0" destOrd="0" parTransId="{99194523-7F33-4124-83B9-A93DA78A0E2E}" sibTransId="{C429138E-72FD-481B-ACEE-C2963693DDD1}"/>
    <dgm:cxn modelId="{81A0F040-7F4C-471D-8C6C-C83D1A11E2A9}" type="presOf" srcId="{CDC608B5-883E-4855-807E-21AE791F68CC}" destId="{323D6749-75B5-482A-A02B-D91B3B221CE2}" srcOrd="0" destOrd="0" presId="urn:microsoft.com/office/officeart/2005/8/layout/orgChart1"/>
    <dgm:cxn modelId="{04CD765B-88FA-462D-BBB0-5CBCDB8DE3D8}" srcId="{FC08182D-BD85-4C2B-8C95-066B2F8951AA}" destId="{01D63950-897B-484B-9226-8275EE88DD86}" srcOrd="1" destOrd="0" parTransId="{CFA1BD31-2C13-41C1-B880-BBDD38CE2950}" sibTransId="{0C625AAF-C5C6-4C04-8CAF-3FE4D9D0BA78}"/>
    <dgm:cxn modelId="{C065525D-1992-4DFC-A49B-66E7CE1431FF}" type="presOf" srcId="{1EC4F0DD-E158-40EF-A116-3F59DB1FF895}" destId="{7E6BB251-F560-489D-B6C4-8B0AA2A30B2A}" srcOrd="0" destOrd="0" presId="urn:microsoft.com/office/officeart/2005/8/layout/orgChart1"/>
    <dgm:cxn modelId="{39B8385E-F950-4B01-903A-515E7E0BF081}" type="presOf" srcId="{5AA0AEB3-FEE1-4E67-A0CE-9439A6857C53}" destId="{79BFB163-B73F-47F8-A405-D67A0B5C4290}" srcOrd="0" destOrd="0" presId="urn:microsoft.com/office/officeart/2005/8/layout/orgChart1"/>
    <dgm:cxn modelId="{7DE4F75E-149E-48DE-AB56-3DC1F9E17C7B}" type="presOf" srcId="{BD36F8F3-B54B-4E45-8096-A8AEF3E8BE8F}" destId="{3C72B7F5-A2C3-48AF-A050-A6B8C837F8B9}" srcOrd="1" destOrd="0" presId="urn:microsoft.com/office/officeart/2005/8/layout/orgChart1"/>
    <dgm:cxn modelId="{2A193962-1625-47A7-BED4-F4769C41646B}" type="presOf" srcId="{2BB171AA-9AD2-44C1-9F98-9127BBB17ACC}" destId="{DBE1EC48-01AF-4A0D-8BED-9347C4B9C5A6}" srcOrd="0" destOrd="0" presId="urn:microsoft.com/office/officeart/2005/8/layout/orgChart1"/>
    <dgm:cxn modelId="{F8EA4842-CF50-4493-A336-A9A11EB8AEFC}" type="presOf" srcId="{D9F338DE-5637-4D5F-863C-FA33AB3F8C05}" destId="{A229A75A-59CA-4BE9-87B8-213D8C17675D}" srcOrd="0" destOrd="0" presId="urn:microsoft.com/office/officeart/2005/8/layout/orgChart1"/>
    <dgm:cxn modelId="{90044C42-9E1A-4763-BAAB-B9EEFEC86D1D}" srcId="{523997A9-3416-432F-93DB-EFD67F4861D3}" destId="{4766261C-A9A5-4768-BB8A-2B8A0DD2061F}" srcOrd="1" destOrd="0" parTransId="{A6707B21-756B-4A04-A7F2-7FA435FF441E}" sibTransId="{1099273F-7EBD-4F83-9500-4946D1BC344B}"/>
    <dgm:cxn modelId="{11DFC462-CFA9-4031-A0F4-DB611124B039}" srcId="{29D96FC6-5C76-425F-83FC-0A54BD16609F}" destId="{74B62A8E-C292-46D8-8455-554ED5C3469A}" srcOrd="0" destOrd="0" parTransId="{D9F338DE-5637-4D5F-863C-FA33AB3F8C05}" sibTransId="{EF33FB1A-902E-4B99-AC4A-9E3D5471DE6D}"/>
    <dgm:cxn modelId="{54F1DD62-4837-44DE-BA04-DCAB9703B155}" srcId="{60A940DF-F2D5-46EC-80B3-08C362D20CEB}" destId="{4FFB36B6-9439-46CB-8FCB-AECEEB80B4AC}" srcOrd="1" destOrd="0" parTransId="{4445EBCF-B5DF-4712-96EB-8639C2E1EFAD}" sibTransId="{A28025BD-8C9C-40CB-A3E4-6CB9AE3537F4}"/>
    <dgm:cxn modelId="{86780C63-8FF0-429F-9BDD-72117EEC86BE}" srcId="{5A146D8F-570D-41C4-B79E-6C66A70F0095}" destId="{EA518A1A-D195-42C0-A53F-B893020AD324}" srcOrd="1" destOrd="0" parTransId="{8ED78EF1-A76C-4FB7-AD3F-48D3C565F61E}" sibTransId="{8CB50DC5-7B47-42CD-B4ED-501FB2172178}"/>
    <dgm:cxn modelId="{D8C24C63-8EE1-4DDD-A990-69C6B5040C4A}" type="presOf" srcId="{74B62A8E-C292-46D8-8455-554ED5C3469A}" destId="{AECD4D4D-7E67-4351-AF30-D7D07254A3FA}" srcOrd="1" destOrd="0" presId="urn:microsoft.com/office/officeart/2005/8/layout/orgChart1"/>
    <dgm:cxn modelId="{93D2BE43-80A7-43F6-953A-E074991B4C4B}" srcId="{29D96FC6-5C76-425F-83FC-0A54BD16609F}" destId="{9B83A0C5-5590-4531-901B-AD2DC062DD36}" srcOrd="1" destOrd="0" parTransId="{3055A295-237E-4B04-BC84-D4A2DEC6272A}" sibTransId="{55DB7F1E-DFE3-4DEB-BC71-F6E07B4B851C}"/>
    <dgm:cxn modelId="{7909D643-6D26-4FC2-938F-6721856107BC}" type="presOf" srcId="{50B4E5DB-8EDB-47DB-A21E-25480215805F}" destId="{5E0582A3-6FBA-45B2-A07A-7E991917BE8A}" srcOrd="0" destOrd="0" presId="urn:microsoft.com/office/officeart/2005/8/layout/orgChart1"/>
    <dgm:cxn modelId="{5C5B0265-3926-41F1-BEC0-BE553CA04B47}" type="presOf" srcId="{E57F4B13-83D4-45FD-8C01-3217ED85E61E}" destId="{13D03ED9-5595-4A83-AFA4-A326358B05B0}" srcOrd="1" destOrd="0" presId="urn:microsoft.com/office/officeart/2005/8/layout/orgChart1"/>
    <dgm:cxn modelId="{8CC5F345-25BD-40EE-B0CE-537946E8CC66}" srcId="{523997A9-3416-432F-93DB-EFD67F4861D3}" destId="{224BB524-7364-4FCC-966F-9CE83B1CA778}" srcOrd="2" destOrd="0" parTransId="{5AA0AEB3-FEE1-4E67-A0CE-9439A6857C53}" sibTransId="{399725F5-203D-4191-B722-8564C9ABA496}"/>
    <dgm:cxn modelId="{E0F4FE65-C9A1-4A96-98E7-CE84B9F466F6}" srcId="{EA518A1A-D195-42C0-A53F-B893020AD324}" destId="{29D96FC6-5C76-425F-83FC-0A54BD16609F}" srcOrd="0" destOrd="0" parTransId="{ABD40E3A-4D6C-43B4-9483-FB5351C090EE}" sibTransId="{EE598DEF-451D-4503-83F6-24F263F31E73}"/>
    <dgm:cxn modelId="{A68AF266-B251-47CE-9B31-50D1FBFE0152}" type="presOf" srcId="{61D22C25-D54F-449B-810A-214824E857FD}" destId="{2FDDC6BE-1453-4C92-ACD9-A698C791A6D7}" srcOrd="0" destOrd="0" presId="urn:microsoft.com/office/officeart/2005/8/layout/orgChart1"/>
    <dgm:cxn modelId="{A5F39C47-FCD7-4261-ADF7-8E90BFD32C05}" type="presOf" srcId="{BD36F8F3-B54B-4E45-8096-A8AEF3E8BE8F}" destId="{0EDFE79D-EEFB-46F4-B85A-1C426BE0084D}" srcOrd="0" destOrd="0" presId="urn:microsoft.com/office/officeart/2005/8/layout/orgChart1"/>
    <dgm:cxn modelId="{AB4AD967-ECF5-4089-9C1F-ABA76458C855}" type="presOf" srcId="{3055A295-237E-4B04-BC84-D4A2DEC6272A}" destId="{8A00C68D-70C7-496B-9FDB-73E63369AEF7}" srcOrd="0" destOrd="0" presId="urn:microsoft.com/office/officeart/2005/8/layout/orgChart1"/>
    <dgm:cxn modelId="{DF176048-ADF2-42AE-BF22-760B1EC9BD8F}" type="presOf" srcId="{5A146D8F-570D-41C4-B79E-6C66A70F0095}" destId="{FAE52E2D-4A3F-42AB-8A6A-4DDE73DC339C}" srcOrd="0" destOrd="0" presId="urn:microsoft.com/office/officeart/2005/8/layout/orgChart1"/>
    <dgm:cxn modelId="{4003326C-F603-4D0F-BCB9-A7AEC905A719}" type="presOf" srcId="{D270F45F-D9B1-4C29-B232-06007EDF1C0A}" destId="{72419DF7-9787-45CE-91E2-39DD4BCBDA13}" srcOrd="1" destOrd="0" presId="urn:microsoft.com/office/officeart/2005/8/layout/orgChart1"/>
    <dgm:cxn modelId="{578A844C-E170-41FE-9F09-64DB2D04247C}" type="presOf" srcId="{EA518A1A-D195-42C0-A53F-B893020AD324}" destId="{2FC4A9E2-D017-412D-A6FC-1AB258B97C28}" srcOrd="1" destOrd="0" presId="urn:microsoft.com/office/officeart/2005/8/layout/orgChart1"/>
    <dgm:cxn modelId="{F347C64D-2D1E-4D33-BCDD-AEBA8C4DAF38}" type="presOf" srcId="{CE240363-B8FE-4078-B7B1-993B1A7AF298}" destId="{8474078A-94A6-4D64-A094-A74D2ABEA83F}" srcOrd="0" destOrd="0" presId="urn:microsoft.com/office/officeart/2005/8/layout/orgChart1"/>
    <dgm:cxn modelId="{7953396E-D963-434D-BD6C-5DC51E4C5A99}" type="presOf" srcId="{543FFFD9-C976-4756-AB82-0CC2FB62F51C}" destId="{622EB7C7-57E9-46FE-99E7-825CAE2C3359}" srcOrd="1" destOrd="0" presId="urn:microsoft.com/office/officeart/2005/8/layout/orgChart1"/>
    <dgm:cxn modelId="{E9E50C4F-98A9-4CD8-A141-C601FC2B41D0}" type="presOf" srcId="{C366750A-3472-43D6-867D-D7E5D7DA7D56}" destId="{1084AAD7-4BE7-469F-912C-4F6AFF6AAA37}" srcOrd="0" destOrd="0" presId="urn:microsoft.com/office/officeart/2005/8/layout/orgChart1"/>
    <dgm:cxn modelId="{D6923F6F-90B6-40E5-92BC-D8015898C401}" type="presOf" srcId="{87AA8B69-8FCA-4510-81A9-3E3595CB60FF}" destId="{1753D10F-12D1-4776-8076-CF05BEC89FDC}" srcOrd="0" destOrd="0" presId="urn:microsoft.com/office/officeart/2005/8/layout/orgChart1"/>
    <dgm:cxn modelId="{5E6EB64F-1167-45E6-B058-C21F5EDC0B3C}" type="presOf" srcId="{5B3F5E98-22B8-40A6-B212-58EE2F5EEBA5}" destId="{7ABF7F84-D1BC-4D08-B212-CF8415D62C94}" srcOrd="1" destOrd="0" presId="urn:microsoft.com/office/officeart/2005/8/layout/orgChart1"/>
    <dgm:cxn modelId="{99710471-AAD0-47C8-9695-58AADE7B812C}" srcId="{60A940DF-F2D5-46EC-80B3-08C362D20CEB}" destId="{33ABEAD8-606C-4C7F-9779-88612B62590E}" srcOrd="0" destOrd="0" parTransId="{A546F5B9-45AC-4EB9-8398-41476C3BA3D1}" sibTransId="{97988DEE-AC66-4968-856C-9E77A2634879}"/>
    <dgm:cxn modelId="{D91BBD71-774E-49F1-8D05-DE3A61B7189C}" srcId="{60A940DF-F2D5-46EC-80B3-08C362D20CEB}" destId="{BD36F8F3-B54B-4E45-8096-A8AEF3E8BE8F}" srcOrd="4" destOrd="0" parTransId="{61D22C25-D54F-449B-810A-214824E857FD}" sibTransId="{2CDA5FE1-3607-4341-AF4E-19F15C93D624}"/>
    <dgm:cxn modelId="{5593CC71-CDB2-4036-B1E2-EE5EE9F036FA}" type="presOf" srcId="{D73ACA29-4D90-4981-B625-B38C2E34D09D}" destId="{6F5C809A-92D7-4F16-9CD9-6A8F73A95ED2}" srcOrd="1" destOrd="0" presId="urn:microsoft.com/office/officeart/2005/8/layout/orgChart1"/>
    <dgm:cxn modelId="{320AB254-D144-47E1-BEDC-207C7F108A54}" type="presOf" srcId="{1EC4F0DD-E158-40EF-A116-3F59DB1FF895}" destId="{53BB9794-25E4-48DF-9A0E-2BC01958EE9F}" srcOrd="1" destOrd="0" presId="urn:microsoft.com/office/officeart/2005/8/layout/orgChart1"/>
    <dgm:cxn modelId="{E3EDFF54-BA3F-4D60-A918-9F41E86C75D4}" type="presOf" srcId="{A6707B21-756B-4A04-A7F2-7FA435FF441E}" destId="{B22F8C8A-7298-4575-9E15-B2C6E4370001}" srcOrd="0" destOrd="0" presId="urn:microsoft.com/office/officeart/2005/8/layout/orgChart1"/>
    <dgm:cxn modelId="{D55A0175-9BAB-41A7-B413-F7831F13DBBD}" srcId="{1522B827-00FE-4A2B-90B7-DE6D5D17A814}" destId="{7E1B8763-6828-4603-9B51-E2890FAC1E25}" srcOrd="1" destOrd="0" parTransId="{8C004F92-ECFA-46DA-A40F-2E0D79FBCE26}" sibTransId="{9F14AB82-F480-44AE-9C81-4BDBEFA6B154}"/>
    <dgm:cxn modelId="{B3AB6F56-FFE6-43D8-A1B5-FB4B3B9802EB}" type="presOf" srcId="{C79B55BB-110C-410C-994A-3B68C2D3866D}" destId="{15E48346-B0C0-40FB-B647-21FEA660FEA1}" srcOrd="0" destOrd="0" presId="urn:microsoft.com/office/officeart/2005/8/layout/orgChart1"/>
    <dgm:cxn modelId="{DE374177-90C3-4980-81FA-5DDA20CD5EA9}" type="presOf" srcId="{0E718E7E-1826-4318-8558-710E388E64AB}" destId="{5E34D71C-E71B-4299-9893-66B88BAB0C8A}" srcOrd="0" destOrd="0" presId="urn:microsoft.com/office/officeart/2005/8/layout/orgChart1"/>
    <dgm:cxn modelId="{073EFC58-4EF6-4DD2-AE1E-9733136EDAEE}" type="presOf" srcId="{E0362C1A-BBD2-4753-8B2E-51064DCD67B6}" destId="{D7EF31D4-22E6-424F-B99D-CFD7ADE1D5FE}" srcOrd="0" destOrd="0" presId="urn:microsoft.com/office/officeart/2005/8/layout/orgChart1"/>
    <dgm:cxn modelId="{084D6879-E49D-4968-840A-D1C7D5EB8A3E}" type="presOf" srcId="{8FCB6916-0B0B-413B-A23A-D997A6D8A834}" destId="{2A84936E-82A4-442C-9998-238AC5EE2D1A}" srcOrd="0" destOrd="0" presId="urn:microsoft.com/office/officeart/2005/8/layout/orgChart1"/>
    <dgm:cxn modelId="{95564F7A-6CF5-4264-932D-DF30D4B98F4E}" srcId="{29D96FC6-5C76-425F-83FC-0A54BD16609F}" destId="{D270F45F-D9B1-4C29-B232-06007EDF1C0A}" srcOrd="2" destOrd="0" parTransId="{C79B55BB-110C-410C-994A-3B68C2D3866D}" sibTransId="{C805D13D-09D6-4B09-BFB9-1A2713ED93D0}"/>
    <dgm:cxn modelId="{733F777B-D668-4524-9D8B-EE49BE699C92}" type="presOf" srcId="{60A940DF-F2D5-46EC-80B3-08C362D20CEB}" destId="{DF4BCA7D-2153-4DA6-BE19-2A12917A7F94}" srcOrd="1" destOrd="0" presId="urn:microsoft.com/office/officeart/2005/8/layout/orgChart1"/>
    <dgm:cxn modelId="{E0B5947C-1AF9-4768-AF43-1DFE5169B721}" type="presOf" srcId="{D0AF0C69-B6FF-4E32-BAD7-AD6DC7E10141}" destId="{FF681D65-233F-4128-8A5F-1AB41443575C}" srcOrd="0" destOrd="0" presId="urn:microsoft.com/office/officeart/2005/8/layout/orgChart1"/>
    <dgm:cxn modelId="{C2629E7E-EE31-423A-822F-E4C016F0AE67}" type="presOf" srcId="{9E291710-B26E-49BF-8764-D517444AFD8C}" destId="{A459BC68-A136-4826-8CF5-019860E61FB4}" srcOrd="0" destOrd="0" presId="urn:microsoft.com/office/officeart/2005/8/layout/orgChart1"/>
    <dgm:cxn modelId="{FB17C57E-ED33-4562-B186-22034C9ABA0A}" type="presOf" srcId="{ABD40E3A-4D6C-43B4-9483-FB5351C090EE}" destId="{D0427205-D28C-4DFA-9509-F8346BE0A814}" srcOrd="0" destOrd="0" presId="urn:microsoft.com/office/officeart/2005/8/layout/orgChart1"/>
    <dgm:cxn modelId="{12DF8882-93AF-4576-AC67-D4680DEF52D4}" type="presOf" srcId="{DF0BAB6A-6064-44DA-922B-A4453A0FD556}" destId="{62FA4370-03AF-4FC8-9CE8-2B2207D6A8FC}" srcOrd="0" destOrd="0" presId="urn:microsoft.com/office/officeart/2005/8/layout/orgChart1"/>
    <dgm:cxn modelId="{45C58B83-8ACE-47A3-B7F6-1B5B363EB134}" type="presOf" srcId="{7C656DD6-0E2B-4146-BD35-D1F4B375197F}" destId="{615F0741-8F4D-411E-BE0F-017E92E91C3C}" srcOrd="0" destOrd="0" presId="urn:microsoft.com/office/officeart/2005/8/layout/orgChart1"/>
    <dgm:cxn modelId="{21206584-537C-4B41-8498-A53847D1F288}" type="presOf" srcId="{F1FBBC27-75E0-4794-97E8-2146A958B4A2}" destId="{D476A80F-3B81-456C-86E0-04A2729A7ED5}" srcOrd="0" destOrd="0" presId="urn:microsoft.com/office/officeart/2005/8/layout/orgChart1"/>
    <dgm:cxn modelId="{24838B85-DFF9-40DE-A69C-2D7885E8606A}" srcId="{29D96FC6-5C76-425F-83FC-0A54BD16609F}" destId="{87AA8B69-8FCA-4510-81A9-3E3595CB60FF}" srcOrd="4" destOrd="0" parTransId="{6B00F9F8-1B0D-47A3-9E7D-A099D66C9945}" sibTransId="{5CCF97B7-162B-495A-BC4A-0EC0CC6680A8}"/>
    <dgm:cxn modelId="{18A9CD85-1A10-496E-BA34-F5DBB8D495C0}" type="presOf" srcId="{FF6B7286-FA85-46D7-A095-603E225718D6}" destId="{B8B61567-FA2F-472B-827D-383A63581C3B}" srcOrd="1" destOrd="0" presId="urn:microsoft.com/office/officeart/2005/8/layout/orgChart1"/>
    <dgm:cxn modelId="{FDE9A08A-DD99-43CA-90FE-E1D3A3D88275}" type="presOf" srcId="{0ABF2514-D0A8-464E-817A-B0F145503D97}" destId="{8022B660-043F-4A47-8CB4-2E9A309E4DFF}" srcOrd="0" destOrd="0" presId="urn:microsoft.com/office/officeart/2005/8/layout/orgChart1"/>
    <dgm:cxn modelId="{44F9928B-F2F9-4B96-A902-82E60482FAC5}" type="presOf" srcId="{01D63950-897B-484B-9226-8275EE88DD86}" destId="{432436F7-F5DD-4A8A-9CEE-9BDD9C5A0453}" srcOrd="1" destOrd="0" presId="urn:microsoft.com/office/officeart/2005/8/layout/orgChart1"/>
    <dgm:cxn modelId="{90CA328D-20A7-4F03-8F67-3F06205C0BF6}" type="presOf" srcId="{CFA1BD31-2C13-41C1-B880-BBDD38CE2950}" destId="{60D4FCEE-F890-4EBE-8DEB-01EB738AEB13}" srcOrd="0" destOrd="0" presId="urn:microsoft.com/office/officeart/2005/8/layout/orgChart1"/>
    <dgm:cxn modelId="{E2D4A88E-36E6-451A-BCEB-F3EF64DF6ABE}" type="presOf" srcId="{8ED78EF1-A76C-4FB7-AD3F-48D3C565F61E}" destId="{6FD3F98E-09DA-46E1-8C97-5A6BAB279E24}" srcOrd="0" destOrd="0" presId="urn:microsoft.com/office/officeart/2005/8/layout/orgChart1"/>
    <dgm:cxn modelId="{F6C9478F-0201-454E-AF9E-C14D9D405CED}" type="presOf" srcId="{99194523-7F33-4124-83B9-A93DA78A0E2E}" destId="{4C750C44-8A9F-4477-872F-D31532B4A20B}" srcOrd="0" destOrd="0" presId="urn:microsoft.com/office/officeart/2005/8/layout/orgChart1"/>
    <dgm:cxn modelId="{1BEFA78F-9A14-4C2A-88BA-EC08B2EA791D}" srcId="{5B3F5E98-22B8-40A6-B212-58EE2F5EEBA5}" destId="{FC08182D-BD85-4C2B-8C95-066B2F8951AA}" srcOrd="0" destOrd="0" parTransId="{F1FBBC27-75E0-4794-97E8-2146A958B4A2}" sibTransId="{9C98CC18-320A-469D-9C16-A2BF1067E468}"/>
    <dgm:cxn modelId="{806FC68F-FD89-4ACC-A6FB-9FBD0DDFFDFC}" type="presOf" srcId="{4445EBCF-B5DF-4712-96EB-8639C2E1EFAD}" destId="{6733E1C7-E762-4DA2-AE18-C60E7577D95F}" srcOrd="0" destOrd="0" presId="urn:microsoft.com/office/officeart/2005/8/layout/orgChart1"/>
    <dgm:cxn modelId="{E22DCE8F-40B7-45B9-B302-985731100364}" type="presOf" srcId="{A4CFA596-287B-47B4-A879-8E559B040F20}" destId="{82E48305-F29C-48D9-AAF2-50D9847A5D04}" srcOrd="0" destOrd="0" presId="urn:microsoft.com/office/officeart/2005/8/layout/orgChart1"/>
    <dgm:cxn modelId="{19256F93-19BB-4DCB-9BAA-26895E7DD433}" type="presOf" srcId="{A46E07E4-7A67-411D-80A7-FA0C5A7A664B}" destId="{DDFDAA80-ED9F-441E-9551-FC7B63BBCE22}" srcOrd="0" destOrd="0" presId="urn:microsoft.com/office/officeart/2005/8/layout/orgChart1"/>
    <dgm:cxn modelId="{E008FE93-62FC-492C-9679-7130D3F36195}" type="presOf" srcId="{FC08182D-BD85-4C2B-8C95-066B2F8951AA}" destId="{BF968312-B27D-4E18-A66A-6CA705D7AB7E}" srcOrd="1" destOrd="0" presId="urn:microsoft.com/office/officeart/2005/8/layout/orgChart1"/>
    <dgm:cxn modelId="{76E5EE94-A83D-4E0A-89E6-F32F4C28FA68}" srcId="{FC08182D-BD85-4C2B-8C95-066B2F8951AA}" destId="{AA4947EF-348F-4526-8C00-238B14E7F21C}" srcOrd="0" destOrd="0" parTransId="{0ABF2514-D0A8-464E-817A-B0F145503D97}" sibTransId="{B759998A-002C-409E-80DD-A2FFA80D60E9}"/>
    <dgm:cxn modelId="{AC1A9095-84BF-4218-ADDD-953118C7919E}" type="presOf" srcId="{A546F5B9-45AC-4EB9-8398-41476C3BA3D1}" destId="{F16634FC-B77F-4561-9061-48F3272112EC}" srcOrd="0" destOrd="0" presId="urn:microsoft.com/office/officeart/2005/8/layout/orgChart1"/>
    <dgm:cxn modelId="{03011B99-3CDC-4444-8690-09A63FEB9C34}" type="presOf" srcId="{E0362C1A-BBD2-4753-8B2E-51064DCD67B6}" destId="{887422C7-221F-412D-8ADB-8FAAA9BAF73C}" srcOrd="1" destOrd="0" presId="urn:microsoft.com/office/officeart/2005/8/layout/orgChart1"/>
    <dgm:cxn modelId="{A1B5799A-5777-4359-8465-3BC5F0EBFE89}" type="presOf" srcId="{5B3F5E98-22B8-40A6-B212-58EE2F5EEBA5}" destId="{F444A125-26D6-47BD-8C19-10AD913B8CAD}" srcOrd="0" destOrd="0" presId="urn:microsoft.com/office/officeart/2005/8/layout/orgChart1"/>
    <dgm:cxn modelId="{ED43809A-224A-4035-B3D4-45D28D5CB6DE}" type="presOf" srcId="{2129A352-5CD1-4A38-8835-5D24418E04D9}" destId="{91E8F275-19C6-4267-91EC-FA3ECD9A4481}" srcOrd="0" destOrd="0" presId="urn:microsoft.com/office/officeart/2005/8/layout/orgChart1"/>
    <dgm:cxn modelId="{27760B9C-A828-4B72-9211-8DA1C37E5E03}" type="presOf" srcId="{CE240363-B8FE-4078-B7B1-993B1A7AF298}" destId="{9F27FD76-B937-4FC7-9EAD-A38E86BAAF73}" srcOrd="1" destOrd="0" presId="urn:microsoft.com/office/officeart/2005/8/layout/orgChart1"/>
    <dgm:cxn modelId="{0299ADA1-FEE9-4298-866E-2104B976B6A2}" type="presOf" srcId="{6219F641-EFAB-4C02-AA9B-50A106603D98}" destId="{56C28DA5-6B6A-4B4F-A999-F7AECF4D3190}" srcOrd="0" destOrd="0" presId="urn:microsoft.com/office/officeart/2005/8/layout/orgChart1"/>
    <dgm:cxn modelId="{05376AA3-4B8E-41EA-897D-1E41D31AABB3}" type="presOf" srcId="{74B62A8E-C292-46D8-8455-554ED5C3469A}" destId="{67BFA696-DEB9-4EDC-BEE5-5BC33B5AF72A}" srcOrd="0" destOrd="0" presId="urn:microsoft.com/office/officeart/2005/8/layout/orgChart1"/>
    <dgm:cxn modelId="{8D6CC8A6-348E-4C2C-9A31-139846131EAC}" type="presOf" srcId="{FCD2B066-65E4-4C27-8A1B-449E6EF76C02}" destId="{B7986494-6A7A-4BB0-9162-DD0C5ACB5C48}" srcOrd="0" destOrd="0" presId="urn:microsoft.com/office/officeart/2005/8/layout/orgChart1"/>
    <dgm:cxn modelId="{DA5056AA-2934-4FF5-BCEA-A85532C5D72E}" type="presOf" srcId="{D73ACA29-4D90-4981-B625-B38C2E34D09D}" destId="{F7B15BB2-3842-4EEF-A111-4442D827270E}" srcOrd="0" destOrd="0" presId="urn:microsoft.com/office/officeart/2005/8/layout/orgChart1"/>
    <dgm:cxn modelId="{1927F9AB-3DEE-4A83-92F4-1A015F2E8E9E}" type="presOf" srcId="{6B00F9F8-1B0D-47A3-9E7D-A099D66C9945}" destId="{4610A981-2353-4102-B933-586B3BCACE97}" srcOrd="0" destOrd="0" presId="urn:microsoft.com/office/officeart/2005/8/layout/orgChart1"/>
    <dgm:cxn modelId="{37C581AD-C7C4-4B4D-AC31-B2469B2A3279}" type="presOf" srcId="{3E564F55-9389-4078-AC5D-BCA84193A922}" destId="{FB4E10B0-C1E3-454C-86FB-924411FC3791}" srcOrd="1" destOrd="0" presId="urn:microsoft.com/office/officeart/2005/8/layout/orgChart1"/>
    <dgm:cxn modelId="{7DE437B1-6C12-4633-9D25-313BB4A98CAA}" type="presOf" srcId="{92ACD4BC-50CF-4352-B0DF-386FD81C9C79}" destId="{23DBD983-F029-4316-A7B3-A0BC96D52526}" srcOrd="0" destOrd="0" presId="urn:microsoft.com/office/officeart/2005/8/layout/orgChart1"/>
    <dgm:cxn modelId="{EEC90FB2-5E59-4F68-852F-92C1A0D0A683}" type="presOf" srcId="{0A1F2DCB-7A0A-4077-A3D8-6BCF88B48883}" destId="{439228E6-E85C-4E55-BA5E-3F80052A65D9}" srcOrd="0" destOrd="0" presId="urn:microsoft.com/office/officeart/2005/8/layout/orgChart1"/>
    <dgm:cxn modelId="{C54FD4B2-68BD-43C9-8F81-E645C1AA3425}" type="presOf" srcId="{EA518A1A-D195-42C0-A53F-B893020AD324}" destId="{E693F7FA-81F2-4C23-B063-31FAAF93F392}" srcOrd="0" destOrd="0" presId="urn:microsoft.com/office/officeart/2005/8/layout/orgChart1"/>
    <dgm:cxn modelId="{146663B8-C783-4ADF-94AF-B1187BB95C38}" srcId="{1522B827-00FE-4A2B-90B7-DE6D5D17A814}" destId="{FCD2B066-65E4-4C27-8A1B-449E6EF76C02}" srcOrd="3" destOrd="0" parTransId="{C366750A-3472-43D6-867D-D7E5D7DA7D56}" sibTransId="{0310D55E-1F5F-49BA-BAAA-4786800E7466}"/>
    <dgm:cxn modelId="{1568A7BB-276E-4B54-BFB2-75AED496DEDB}" type="presOf" srcId="{9199E284-038E-43F8-B1EF-E06FBC9FF4D5}" destId="{2D6A3E10-F54D-40A7-AD4C-321005B87C01}" srcOrd="0" destOrd="0" presId="urn:microsoft.com/office/officeart/2005/8/layout/orgChart1"/>
    <dgm:cxn modelId="{CFCC8DBE-E672-46CE-9BDD-C102A98D239D}" type="presOf" srcId="{8C004F92-ECFA-46DA-A40F-2E0D79FBCE26}" destId="{978A1634-75A7-41AF-BDE3-DD915ED60AB0}" srcOrd="0" destOrd="0" presId="urn:microsoft.com/office/officeart/2005/8/layout/orgChart1"/>
    <dgm:cxn modelId="{D22C95BE-2E0C-4CA6-B421-7BB5F9199605}" srcId="{29D96FC6-5C76-425F-83FC-0A54BD16609F}" destId="{E57F4B13-83D4-45FD-8C01-3217ED85E61E}" srcOrd="3" destOrd="0" parTransId="{50B4E5DB-8EDB-47DB-A21E-25480215805F}" sibTransId="{AEA910C2-B495-488D-80D3-C51E17EAE9B5}"/>
    <dgm:cxn modelId="{AF3290C2-A58E-4B5D-91C9-19132AF64F22}" srcId="{EA518A1A-D195-42C0-A53F-B893020AD324}" destId="{1522B827-00FE-4A2B-90B7-DE6D5D17A814}" srcOrd="1" destOrd="0" parTransId="{8124825E-C788-405D-96B0-0CB30EB0011C}" sibTransId="{7623D033-183F-4D0E-9A66-0937071CA69C}"/>
    <dgm:cxn modelId="{479510C4-2BF4-411B-8CBA-4C4ADA970C76}" srcId="{FC08182D-BD85-4C2B-8C95-066B2F8951AA}" destId="{543FFFD9-C976-4756-AB82-0CC2FB62F51C}" srcOrd="2" destOrd="0" parTransId="{A1C00DE8-EC57-4747-8987-60B54891CCF8}" sibTransId="{795AAE67-5A59-46BD-83E7-58A465F4FF4C}"/>
    <dgm:cxn modelId="{F99F2FC4-B55C-480D-881B-A5E7E8CDA99B}" type="presOf" srcId="{7E1B8763-6828-4603-9B51-E2890FAC1E25}" destId="{86E6AF7A-717C-4E36-B54C-80D7D476AFC8}" srcOrd="1" destOrd="0" presId="urn:microsoft.com/office/officeart/2005/8/layout/orgChart1"/>
    <dgm:cxn modelId="{492619C5-10C2-4425-909A-7E190FCF8389}" type="presOf" srcId="{33ABEAD8-606C-4C7F-9779-88612B62590E}" destId="{AA9E60F4-2891-4A63-9F21-6D1CC3C07AE0}" srcOrd="1" destOrd="0" presId="urn:microsoft.com/office/officeart/2005/8/layout/orgChart1"/>
    <dgm:cxn modelId="{4D8034C8-D012-469F-8121-5E900A831694}" srcId="{523997A9-3416-432F-93DB-EFD67F4861D3}" destId="{CE240363-B8FE-4078-B7B1-993B1A7AF298}" srcOrd="3" destOrd="0" parTransId="{2BB171AA-9AD2-44C1-9F98-9127BBB17ACC}" sibTransId="{1C223ECE-07A4-4F6C-BB50-CFCE5527C098}"/>
    <dgm:cxn modelId="{DB0C35CB-F77A-4AA1-8F64-CF254764D9F2}" type="presOf" srcId="{0A1F2DCB-7A0A-4077-A3D8-6BCF88B48883}" destId="{E729FF35-9382-4776-B1C2-D64E5F196EB3}" srcOrd="1" destOrd="0" presId="urn:microsoft.com/office/officeart/2005/8/layout/orgChart1"/>
    <dgm:cxn modelId="{F16AABCB-16BD-45C8-BCC4-5EE6D48EF8D4}" type="presOf" srcId="{4FFB36B6-9439-46CB-8FCB-AECEEB80B4AC}" destId="{F226FB2A-99A6-49A5-906C-59A31F973D5C}" srcOrd="0" destOrd="0" presId="urn:microsoft.com/office/officeart/2005/8/layout/orgChart1"/>
    <dgm:cxn modelId="{01F514CD-98E0-485D-A57D-9B78ACF84210}" srcId="{5A146D8F-570D-41C4-B79E-6C66A70F0095}" destId="{DA137648-2B1E-4236-A992-DD9EB70BB65F}" srcOrd="2" destOrd="0" parTransId="{70848E78-13C7-427C-85D2-D349C48BE157}" sibTransId="{FCFF4E7E-DC41-41C9-A15B-180299611F9C}"/>
    <dgm:cxn modelId="{6D6321CD-3251-419B-936F-B2BF57C7431C}" type="presOf" srcId="{00CA8511-6915-4514-ACFC-D8888F57E5BD}" destId="{449DF50A-B124-4781-8D65-CB56DF390DFC}" srcOrd="0" destOrd="0" presId="urn:microsoft.com/office/officeart/2005/8/layout/orgChart1"/>
    <dgm:cxn modelId="{E885E4CD-20EC-4EEB-A74A-64E34F707A6F}" type="presOf" srcId="{E57F4B13-83D4-45FD-8C01-3217ED85E61E}" destId="{B04C8C06-783D-4C45-A406-8FB624F1C6A0}" srcOrd="0" destOrd="0" presId="urn:microsoft.com/office/officeart/2005/8/layout/orgChart1"/>
    <dgm:cxn modelId="{4DDDFACD-FF51-4708-9041-081E30979E3A}" srcId="{DA137648-2B1E-4236-A992-DD9EB70BB65F}" destId="{60A940DF-F2D5-46EC-80B3-08C362D20CEB}" srcOrd="0" destOrd="0" parTransId="{0E718E7E-1826-4318-8558-710E388E64AB}" sibTransId="{746C2E97-6E6D-468D-AFCE-3B9E0B8D67CE}"/>
    <dgm:cxn modelId="{3090AFCF-6D93-448B-AF87-5D1D33DF0A32}" type="presOf" srcId="{29D96FC6-5C76-425F-83FC-0A54BD16609F}" destId="{D436332E-7AA7-470B-8CDF-DC6DFF381814}" srcOrd="0" destOrd="0" presId="urn:microsoft.com/office/officeart/2005/8/layout/orgChart1"/>
    <dgm:cxn modelId="{40D58CD3-1778-4449-BA47-BB88C0CF2DD8}" srcId="{60A940DF-F2D5-46EC-80B3-08C362D20CEB}" destId="{A46E07E4-7A67-411D-80A7-FA0C5A7A664B}" srcOrd="3" destOrd="0" parTransId="{CDC608B5-883E-4855-807E-21AE791F68CC}" sibTransId="{4330E5CC-E4CF-4C27-88E7-43BDDDB957A4}"/>
    <dgm:cxn modelId="{EE6048D5-319E-410A-B78D-639EC2D5B7FF}" srcId="{5B3F5E98-22B8-40A6-B212-58EE2F5EEBA5}" destId="{D73ACA29-4D90-4981-B625-B38C2E34D09D}" srcOrd="1" destOrd="0" parTransId="{DF0BAB6A-6064-44DA-922B-A4453A0FD556}" sibTransId="{A9F75C7E-7676-4266-8C7B-18F5830DC0E4}"/>
    <dgm:cxn modelId="{CE8AE3D5-AC07-436B-AEC3-C5EE89A77424}" type="presOf" srcId="{AA4947EF-348F-4526-8C00-238B14E7F21C}" destId="{7555E424-3C97-4681-8D39-A1D230337F0B}" srcOrd="1" destOrd="0" presId="urn:microsoft.com/office/officeart/2005/8/layout/orgChart1"/>
    <dgm:cxn modelId="{36AB96D6-5465-4295-96BF-2EE858F86B68}" type="presOf" srcId="{FF6B7286-FA85-46D7-A095-603E225718D6}" destId="{9AB11649-ED3A-4009-96E0-5273FD83D6FA}" srcOrd="0" destOrd="0" presId="urn:microsoft.com/office/officeart/2005/8/layout/orgChart1"/>
    <dgm:cxn modelId="{091DA8D6-8CB3-460D-832C-46B04CCDBA44}" type="presOf" srcId="{543FFFD9-C976-4756-AB82-0CC2FB62F51C}" destId="{BAFDBF89-518A-4EBB-8464-549CAEEC0958}" srcOrd="0" destOrd="0" presId="urn:microsoft.com/office/officeart/2005/8/layout/orgChart1"/>
    <dgm:cxn modelId="{B1FC09D8-27DF-484C-9F73-A6DBB7A75490}" srcId="{D73ACA29-4D90-4981-B625-B38C2E34D09D}" destId="{88249B88-84A6-4E92-BFCB-B355D2CE5E09}" srcOrd="1" destOrd="0" parTransId="{A7836EE6-34FA-4773-9C49-82CB66481748}" sibTransId="{9CD50982-B217-4A53-805C-0B413B23E90B}"/>
    <dgm:cxn modelId="{8290D7D9-A27F-4862-82FD-EB744DA298EF}" type="presOf" srcId="{7E1B8763-6828-4603-9B51-E2890FAC1E25}" destId="{EA9BD282-D764-4381-A3B5-19A88E84E3B4}" srcOrd="0" destOrd="0" presId="urn:microsoft.com/office/officeart/2005/8/layout/orgChart1"/>
    <dgm:cxn modelId="{543CCCDA-49B0-4A47-8B35-FE4845D04737}" type="presOf" srcId="{00CA8511-6915-4514-ACFC-D8888F57E5BD}" destId="{87CAB2F2-8802-424E-B002-8AC59C048D9E}" srcOrd="1" destOrd="0" presId="urn:microsoft.com/office/officeart/2005/8/layout/orgChart1"/>
    <dgm:cxn modelId="{A120E6DA-1C7C-4133-ACE6-80A76218898D}" type="presOf" srcId="{88249B88-84A6-4E92-BFCB-B355D2CE5E09}" destId="{F38E387E-BDF8-4F4C-9F7E-A6F59A51EA49}" srcOrd="0" destOrd="0" presId="urn:microsoft.com/office/officeart/2005/8/layout/orgChart1"/>
    <dgm:cxn modelId="{F6BD63E0-0CBB-4E88-AED1-14879F977042}" srcId="{D73ACA29-4D90-4981-B625-B38C2E34D09D}" destId="{00CA8511-6915-4514-ACFC-D8888F57E5BD}" srcOrd="0" destOrd="0" parTransId="{DECE7D88-7256-4C59-8E6C-AE956CF3AAE5}" sibTransId="{B7E05C71-F70A-411E-A9DB-547D7A8E66B9}"/>
    <dgm:cxn modelId="{CD415FE1-11DF-4D6D-8306-C144152B1F8C}" type="presOf" srcId="{DA137648-2B1E-4236-A992-DD9EB70BB65F}" destId="{A56BBAE1-44C9-49EF-B167-4034023FDEF2}" srcOrd="0" destOrd="0" presId="urn:microsoft.com/office/officeart/2005/8/layout/orgChart1"/>
    <dgm:cxn modelId="{BF658DE4-D12F-4887-893D-570C300947DF}" type="presOf" srcId="{33ABEAD8-606C-4C7F-9779-88612B62590E}" destId="{DFE6DAC3-148A-4282-A7BD-A61152BBDA31}" srcOrd="0" destOrd="0" presId="urn:microsoft.com/office/officeart/2005/8/layout/orgChart1"/>
    <dgm:cxn modelId="{08793FE6-8BBF-4D88-8E9E-D38820CEA804}" srcId="{523997A9-3416-432F-93DB-EFD67F4861D3}" destId="{4FE60BA8-E22A-405E-946A-AE21879B5DF7}" srcOrd="0" destOrd="0" parTransId="{CB848B38-0A52-4C3E-9FE2-703F2F2D7ACB}" sibTransId="{A22EDA9F-4BFD-4B31-95BA-C9B13503981A}"/>
    <dgm:cxn modelId="{F98557E6-D05F-4EDF-BDD2-8BCB9EA51CDD}" type="presOf" srcId="{4766261C-A9A5-4768-BB8A-2B8A0DD2061F}" destId="{9D9A47C0-1645-4885-AFA2-E41710D6E8AE}" srcOrd="1" destOrd="0" presId="urn:microsoft.com/office/officeart/2005/8/layout/orgChart1"/>
    <dgm:cxn modelId="{E35B80E7-ACF0-49D0-8B11-C555008E2567}" type="presOf" srcId="{5A146D8F-570D-41C4-B79E-6C66A70F0095}" destId="{EC9DA1E9-B66A-4FEF-85A7-D28AD8CF7099}" srcOrd="1" destOrd="0" presId="urn:microsoft.com/office/officeart/2005/8/layout/orgChart1"/>
    <dgm:cxn modelId="{533183EA-28FB-4D2E-A3BC-743162AD4F50}" srcId="{1B3522DB-9655-4F69-AE9B-FFB4741CDC1A}" destId="{5A146D8F-570D-41C4-B79E-6C66A70F0095}" srcOrd="0" destOrd="0" parTransId="{DDEAAE24-48D9-488D-A7F7-A782EEB03F1C}" sibTransId="{39B64851-7868-4DEF-89EB-CAEB402E0EEB}"/>
    <dgm:cxn modelId="{344FE4EA-4078-45AB-A2E1-9D4FFEB99DB8}" type="presOf" srcId="{FC08182D-BD85-4C2B-8C95-066B2F8951AA}" destId="{06316B7E-B932-4ACD-9A10-9239892FF16E}" srcOrd="0" destOrd="0" presId="urn:microsoft.com/office/officeart/2005/8/layout/orgChart1"/>
    <dgm:cxn modelId="{2F28FBF2-B757-4829-852C-E2C8DF2D4440}" srcId="{FC08182D-BD85-4C2B-8C95-066B2F8951AA}" destId="{1DA48ABE-7FCA-4390-8720-9782B6627E65}" srcOrd="4" destOrd="0" parTransId="{7C656DD6-0E2B-4146-BD35-D1F4B375197F}" sibTransId="{2764F498-7B10-4968-8456-B8EBEC90C812}"/>
    <dgm:cxn modelId="{F9279EF4-39F3-4B25-96D7-7A18FFCD8D5E}" type="presOf" srcId="{9B83A0C5-5590-4531-901B-AD2DC062DD36}" destId="{6A3D8B73-68F8-4C44-BCEF-A2EDC657388F}" srcOrd="0" destOrd="0" presId="urn:microsoft.com/office/officeart/2005/8/layout/orgChart1"/>
    <dgm:cxn modelId="{62075FF5-0912-4C4E-9BB4-D2299D27ACFB}" type="presOf" srcId="{A1C00DE8-EC57-4747-8987-60B54891CCF8}" destId="{3C58A968-0A50-412A-ADE5-EA23A10D6140}" srcOrd="0" destOrd="0" presId="urn:microsoft.com/office/officeart/2005/8/layout/orgChart1"/>
    <dgm:cxn modelId="{562D71F5-0D64-46AD-9DF4-CF9008482227}" type="presOf" srcId="{8124825E-C788-405D-96B0-0CB30EB0011C}" destId="{94A8B756-FAAF-4614-AD23-47C2A6E04C49}" srcOrd="0" destOrd="0" presId="urn:microsoft.com/office/officeart/2005/8/layout/orgChart1"/>
    <dgm:cxn modelId="{F1238AF6-CD15-4DB8-96F4-C2FD9E91CBDB}" type="presOf" srcId="{1B3522DB-9655-4F69-AE9B-FFB4741CDC1A}" destId="{A1CE5D82-C95F-47CE-9D71-3F06618A1AD2}" srcOrd="0" destOrd="0" presId="urn:microsoft.com/office/officeart/2005/8/layout/orgChart1"/>
    <dgm:cxn modelId="{557A0DF8-3B3B-46CC-9975-24B5990815D2}" srcId="{60A940DF-F2D5-46EC-80B3-08C362D20CEB}" destId="{8CB09E29-7CF2-4757-924C-8B24FE300291}" srcOrd="2" destOrd="0" parTransId="{92ACD4BC-50CF-4352-B0DF-386FD81C9C79}" sibTransId="{AFBAF044-E8FE-4BF6-8BCD-9EA2E9F08A47}"/>
    <dgm:cxn modelId="{26C328FA-6E88-4039-BFD1-876E715EA7C1}" type="presOf" srcId="{3E564F55-9389-4078-AC5D-BCA84193A922}" destId="{DF872CE5-2003-4842-82FA-D34A0874CEFD}" srcOrd="0" destOrd="0" presId="urn:microsoft.com/office/officeart/2005/8/layout/orgChart1"/>
    <dgm:cxn modelId="{EDF689FB-5631-487D-9247-D89700A69758}" type="presOf" srcId="{FCD2B066-65E4-4C27-8A1B-449E6EF76C02}" destId="{420EDB46-672A-4BDE-81C0-D9E58183E6F8}" srcOrd="1" destOrd="0" presId="urn:microsoft.com/office/officeart/2005/8/layout/orgChart1"/>
    <dgm:cxn modelId="{30B98FFE-95E0-4A27-B52E-B815066D1757}" srcId="{D73ACA29-4D90-4981-B625-B38C2E34D09D}" destId="{9199E284-038E-43F8-B1EF-E06FBC9FF4D5}" srcOrd="3" destOrd="0" parTransId="{58248E5C-EEB9-4123-8953-D6ADBE430AB7}" sibTransId="{C94B868E-5CAF-4972-991B-3D5C9622354B}"/>
    <dgm:cxn modelId="{9C759AFE-76A4-48B6-ACF9-2930B417EF60}" type="presOf" srcId="{8FCB6916-0B0B-413B-A23A-D997A6D8A834}" destId="{80272556-8E0C-4687-9AAC-169C702709F5}" srcOrd="1" destOrd="0" presId="urn:microsoft.com/office/officeart/2005/8/layout/orgChart1"/>
    <dgm:cxn modelId="{CECB748D-0BCF-4831-A431-279C56D3858C}" type="presParOf" srcId="{A1CE5D82-C95F-47CE-9D71-3F06618A1AD2}" destId="{F27E5A94-9928-4118-A512-FA42269B480A}" srcOrd="0" destOrd="0" presId="urn:microsoft.com/office/officeart/2005/8/layout/orgChart1"/>
    <dgm:cxn modelId="{1A883160-BF72-4C54-B7E1-9087A02BC79C}" type="presParOf" srcId="{F27E5A94-9928-4118-A512-FA42269B480A}" destId="{0C831337-54E9-4271-93D0-2405CE2302B6}" srcOrd="0" destOrd="0" presId="urn:microsoft.com/office/officeart/2005/8/layout/orgChart1"/>
    <dgm:cxn modelId="{6689768F-D22E-4062-B55C-A0EDCDF61552}" type="presParOf" srcId="{0C831337-54E9-4271-93D0-2405CE2302B6}" destId="{FAE52E2D-4A3F-42AB-8A6A-4DDE73DC339C}" srcOrd="0" destOrd="0" presId="urn:microsoft.com/office/officeart/2005/8/layout/orgChart1"/>
    <dgm:cxn modelId="{F2C8F408-4903-4C45-BE3A-1F589F268A79}" type="presParOf" srcId="{0C831337-54E9-4271-93D0-2405CE2302B6}" destId="{EC9DA1E9-B66A-4FEF-85A7-D28AD8CF7099}" srcOrd="1" destOrd="0" presId="urn:microsoft.com/office/officeart/2005/8/layout/orgChart1"/>
    <dgm:cxn modelId="{B483196F-796A-4B13-A151-97837FEBB11F}" type="presParOf" srcId="{F27E5A94-9928-4118-A512-FA42269B480A}" destId="{9D2557B6-DFA0-4797-B19C-04B6E882C82D}" srcOrd="1" destOrd="0" presId="urn:microsoft.com/office/officeart/2005/8/layout/orgChart1"/>
    <dgm:cxn modelId="{7F6294BB-56D7-481A-9C29-48898490A276}" type="presParOf" srcId="{9D2557B6-DFA0-4797-B19C-04B6E882C82D}" destId="{EE89716B-4232-4520-92EE-AD6CEAD84260}" srcOrd="0" destOrd="0" presId="urn:microsoft.com/office/officeart/2005/8/layout/orgChart1"/>
    <dgm:cxn modelId="{42806286-1F73-4501-853E-1259CA4908A8}" type="presParOf" srcId="{9D2557B6-DFA0-4797-B19C-04B6E882C82D}" destId="{670D016D-3E54-43AB-90BF-1643F3104CB4}" srcOrd="1" destOrd="0" presId="urn:microsoft.com/office/officeart/2005/8/layout/orgChart1"/>
    <dgm:cxn modelId="{FEE096B2-0D25-49CC-B3C8-960DC378F829}" type="presParOf" srcId="{670D016D-3E54-43AB-90BF-1643F3104CB4}" destId="{EB6EE9EA-125E-40C3-8152-498747199EDE}" srcOrd="0" destOrd="0" presId="urn:microsoft.com/office/officeart/2005/8/layout/orgChart1"/>
    <dgm:cxn modelId="{8010EECD-E68F-4B9C-8767-AEDAA7A13130}" type="presParOf" srcId="{EB6EE9EA-125E-40C3-8152-498747199EDE}" destId="{F444A125-26D6-47BD-8C19-10AD913B8CAD}" srcOrd="0" destOrd="0" presId="urn:microsoft.com/office/officeart/2005/8/layout/orgChart1"/>
    <dgm:cxn modelId="{53A22A29-0B39-4515-B242-1F68D2862ADD}" type="presParOf" srcId="{EB6EE9EA-125E-40C3-8152-498747199EDE}" destId="{7ABF7F84-D1BC-4D08-B212-CF8415D62C94}" srcOrd="1" destOrd="0" presId="urn:microsoft.com/office/officeart/2005/8/layout/orgChart1"/>
    <dgm:cxn modelId="{257D1B84-E602-406F-869D-260BD54C5FA6}" type="presParOf" srcId="{670D016D-3E54-43AB-90BF-1643F3104CB4}" destId="{A63808E7-4510-4D75-BF88-DF8DC97E2EB8}" srcOrd="1" destOrd="0" presId="urn:microsoft.com/office/officeart/2005/8/layout/orgChart1"/>
    <dgm:cxn modelId="{F0267725-AB58-4E98-A747-B019300F0A5B}" type="presParOf" srcId="{A63808E7-4510-4D75-BF88-DF8DC97E2EB8}" destId="{D476A80F-3B81-456C-86E0-04A2729A7ED5}" srcOrd="0" destOrd="0" presId="urn:microsoft.com/office/officeart/2005/8/layout/orgChart1"/>
    <dgm:cxn modelId="{14F54FB9-E831-4F74-9971-D2B70AD2B0A2}" type="presParOf" srcId="{A63808E7-4510-4D75-BF88-DF8DC97E2EB8}" destId="{1E26237D-91F6-43B6-86AE-EEC31563CE82}" srcOrd="1" destOrd="0" presId="urn:microsoft.com/office/officeart/2005/8/layout/orgChart1"/>
    <dgm:cxn modelId="{F1CB8D19-57A7-47A0-B220-0BAFE09AF0AC}" type="presParOf" srcId="{1E26237D-91F6-43B6-86AE-EEC31563CE82}" destId="{2690C215-6CB9-4094-9ED2-CBF05AE86DB7}" srcOrd="0" destOrd="0" presId="urn:microsoft.com/office/officeart/2005/8/layout/orgChart1"/>
    <dgm:cxn modelId="{770562F5-6C06-49C0-B602-C59C8B5135DE}" type="presParOf" srcId="{2690C215-6CB9-4094-9ED2-CBF05AE86DB7}" destId="{06316B7E-B932-4ACD-9A10-9239892FF16E}" srcOrd="0" destOrd="0" presId="urn:microsoft.com/office/officeart/2005/8/layout/orgChart1"/>
    <dgm:cxn modelId="{AC9366CA-0A25-419E-B4D0-9AEB87AB5760}" type="presParOf" srcId="{2690C215-6CB9-4094-9ED2-CBF05AE86DB7}" destId="{BF968312-B27D-4E18-A66A-6CA705D7AB7E}" srcOrd="1" destOrd="0" presId="urn:microsoft.com/office/officeart/2005/8/layout/orgChart1"/>
    <dgm:cxn modelId="{10DC1BAA-7D59-4176-8307-87032D4A60CE}" type="presParOf" srcId="{1E26237D-91F6-43B6-86AE-EEC31563CE82}" destId="{D0ADD5E3-F42D-4ED9-95E2-1CF7ED37D690}" srcOrd="1" destOrd="0" presId="urn:microsoft.com/office/officeart/2005/8/layout/orgChart1"/>
    <dgm:cxn modelId="{4CDCF21B-B860-4A01-AB83-A36A5B5319E8}" type="presParOf" srcId="{D0ADD5E3-F42D-4ED9-95E2-1CF7ED37D690}" destId="{8022B660-043F-4A47-8CB4-2E9A309E4DFF}" srcOrd="0" destOrd="0" presId="urn:microsoft.com/office/officeart/2005/8/layout/orgChart1"/>
    <dgm:cxn modelId="{0AAC69D7-D998-4706-9CAB-65DD68C9B18B}" type="presParOf" srcId="{D0ADD5E3-F42D-4ED9-95E2-1CF7ED37D690}" destId="{E6552F01-3F85-4924-A059-D483D02ACEAF}" srcOrd="1" destOrd="0" presId="urn:microsoft.com/office/officeart/2005/8/layout/orgChart1"/>
    <dgm:cxn modelId="{ADD71BF8-5F6E-4245-B6F9-28314E868509}" type="presParOf" srcId="{E6552F01-3F85-4924-A059-D483D02ACEAF}" destId="{F8A9F676-0F7C-4842-AC92-417AA84C7C0C}" srcOrd="0" destOrd="0" presId="urn:microsoft.com/office/officeart/2005/8/layout/orgChart1"/>
    <dgm:cxn modelId="{90211904-1A62-4CB2-9FC9-FB4953F0FD4D}" type="presParOf" srcId="{F8A9F676-0F7C-4842-AC92-417AA84C7C0C}" destId="{4E1110E8-786A-4365-AD0D-57AB7AA1390B}" srcOrd="0" destOrd="0" presId="urn:microsoft.com/office/officeart/2005/8/layout/orgChart1"/>
    <dgm:cxn modelId="{70DDA3B3-8E31-4A64-97F7-CB8BCE1A4352}" type="presParOf" srcId="{F8A9F676-0F7C-4842-AC92-417AA84C7C0C}" destId="{7555E424-3C97-4681-8D39-A1D230337F0B}" srcOrd="1" destOrd="0" presId="urn:microsoft.com/office/officeart/2005/8/layout/orgChart1"/>
    <dgm:cxn modelId="{B71D3F3A-EA9D-4BAD-97AA-C30D197815C6}" type="presParOf" srcId="{E6552F01-3F85-4924-A059-D483D02ACEAF}" destId="{FB14D4A8-F43C-4F74-97ED-F0D467D9946E}" srcOrd="1" destOrd="0" presId="urn:microsoft.com/office/officeart/2005/8/layout/orgChart1"/>
    <dgm:cxn modelId="{0CCFF5AF-1DAC-4C69-A17D-F53799D34093}" type="presParOf" srcId="{E6552F01-3F85-4924-A059-D483D02ACEAF}" destId="{1E6CBA73-1CE5-4005-8F22-DC5DBEB67D98}" srcOrd="2" destOrd="0" presId="urn:microsoft.com/office/officeart/2005/8/layout/orgChart1"/>
    <dgm:cxn modelId="{90C18762-C182-41E5-95BF-8C74D31F1BA8}" type="presParOf" srcId="{D0ADD5E3-F42D-4ED9-95E2-1CF7ED37D690}" destId="{60D4FCEE-F890-4EBE-8DEB-01EB738AEB13}" srcOrd="2" destOrd="0" presId="urn:microsoft.com/office/officeart/2005/8/layout/orgChart1"/>
    <dgm:cxn modelId="{74D4F0ED-CA6A-497B-9DB6-4291A4733B8D}" type="presParOf" srcId="{D0ADD5E3-F42D-4ED9-95E2-1CF7ED37D690}" destId="{2CAC3F10-FCA4-41B5-B5C1-3A2032E7104D}" srcOrd="3" destOrd="0" presId="urn:microsoft.com/office/officeart/2005/8/layout/orgChart1"/>
    <dgm:cxn modelId="{860D3D49-BF2E-4C87-8DF8-3EC8428492E3}" type="presParOf" srcId="{2CAC3F10-FCA4-41B5-B5C1-3A2032E7104D}" destId="{43ABB0C3-3D1D-41C7-BAD1-3B49E524465E}" srcOrd="0" destOrd="0" presId="urn:microsoft.com/office/officeart/2005/8/layout/orgChart1"/>
    <dgm:cxn modelId="{0D8425C2-5C1A-4F14-88C2-96B97E1C706C}" type="presParOf" srcId="{43ABB0C3-3D1D-41C7-BAD1-3B49E524465E}" destId="{BF2A7AA2-333B-4CB9-A27B-57BA869960CB}" srcOrd="0" destOrd="0" presId="urn:microsoft.com/office/officeart/2005/8/layout/orgChart1"/>
    <dgm:cxn modelId="{65F18AF7-FF0A-4F0C-A5DF-11191C1ADAC4}" type="presParOf" srcId="{43ABB0C3-3D1D-41C7-BAD1-3B49E524465E}" destId="{432436F7-F5DD-4A8A-9CEE-9BDD9C5A0453}" srcOrd="1" destOrd="0" presId="urn:microsoft.com/office/officeart/2005/8/layout/orgChart1"/>
    <dgm:cxn modelId="{61989068-46EF-46A9-810E-ABCA2E97539E}" type="presParOf" srcId="{2CAC3F10-FCA4-41B5-B5C1-3A2032E7104D}" destId="{AA335159-11B3-4FB5-A47D-49DB95BCBF51}" srcOrd="1" destOrd="0" presId="urn:microsoft.com/office/officeart/2005/8/layout/orgChart1"/>
    <dgm:cxn modelId="{9A0EC9A4-4EA3-441A-9A06-8DA85F73F68A}" type="presParOf" srcId="{2CAC3F10-FCA4-41B5-B5C1-3A2032E7104D}" destId="{1BE3357C-68BD-41CB-B4F5-6CC8A602C6E1}" srcOrd="2" destOrd="0" presId="urn:microsoft.com/office/officeart/2005/8/layout/orgChart1"/>
    <dgm:cxn modelId="{A9806278-87F8-4F3D-BC6E-69057BB28BB0}" type="presParOf" srcId="{D0ADD5E3-F42D-4ED9-95E2-1CF7ED37D690}" destId="{3C58A968-0A50-412A-ADE5-EA23A10D6140}" srcOrd="4" destOrd="0" presId="urn:microsoft.com/office/officeart/2005/8/layout/orgChart1"/>
    <dgm:cxn modelId="{7F21E746-4E16-4A25-A112-BAB0D86A9C5D}" type="presParOf" srcId="{D0ADD5E3-F42D-4ED9-95E2-1CF7ED37D690}" destId="{C6AF9099-2E47-464E-91BD-0EE25B90DDA1}" srcOrd="5" destOrd="0" presId="urn:microsoft.com/office/officeart/2005/8/layout/orgChart1"/>
    <dgm:cxn modelId="{DFC6232F-BE9D-47A6-8C89-6B1E565129F1}" type="presParOf" srcId="{C6AF9099-2E47-464E-91BD-0EE25B90DDA1}" destId="{3A7FEF72-F9B7-4E3F-A95D-74E6A8302ED5}" srcOrd="0" destOrd="0" presId="urn:microsoft.com/office/officeart/2005/8/layout/orgChart1"/>
    <dgm:cxn modelId="{CD5C58A5-CC3F-402B-8D01-31F27B6B5890}" type="presParOf" srcId="{3A7FEF72-F9B7-4E3F-A95D-74E6A8302ED5}" destId="{BAFDBF89-518A-4EBB-8464-549CAEEC0958}" srcOrd="0" destOrd="0" presId="urn:microsoft.com/office/officeart/2005/8/layout/orgChart1"/>
    <dgm:cxn modelId="{E74A5B2D-7AA0-4B7D-8380-300B88D320E9}" type="presParOf" srcId="{3A7FEF72-F9B7-4E3F-A95D-74E6A8302ED5}" destId="{622EB7C7-57E9-46FE-99E7-825CAE2C3359}" srcOrd="1" destOrd="0" presId="urn:microsoft.com/office/officeart/2005/8/layout/orgChart1"/>
    <dgm:cxn modelId="{F9E77925-F192-4B41-ABB7-ACB3A91A87C6}" type="presParOf" srcId="{C6AF9099-2E47-464E-91BD-0EE25B90DDA1}" destId="{415E9087-5601-49DA-8EAD-8994FDA7308D}" srcOrd="1" destOrd="0" presId="urn:microsoft.com/office/officeart/2005/8/layout/orgChart1"/>
    <dgm:cxn modelId="{58C13942-C1C5-492D-9A3D-9D7B94E7F123}" type="presParOf" srcId="{C6AF9099-2E47-464E-91BD-0EE25B90DDA1}" destId="{DF5319B3-F448-4286-BE0C-0D5FFBE3C11C}" srcOrd="2" destOrd="0" presId="urn:microsoft.com/office/officeart/2005/8/layout/orgChart1"/>
    <dgm:cxn modelId="{72D440E7-D137-41B5-AF0B-1ED5B2455D43}" type="presParOf" srcId="{D0ADD5E3-F42D-4ED9-95E2-1CF7ED37D690}" destId="{82E48305-F29C-48D9-AAF2-50D9847A5D04}" srcOrd="6" destOrd="0" presId="urn:microsoft.com/office/officeart/2005/8/layout/orgChart1"/>
    <dgm:cxn modelId="{D3C4445E-3D3D-4689-A263-168C0491727B}" type="presParOf" srcId="{D0ADD5E3-F42D-4ED9-95E2-1CF7ED37D690}" destId="{607BED9D-4797-4AE0-AAA9-2E489AC12253}" srcOrd="7" destOrd="0" presId="urn:microsoft.com/office/officeart/2005/8/layout/orgChart1"/>
    <dgm:cxn modelId="{34EE78E8-9C6B-454B-951D-B0B868F4FD19}" type="presParOf" srcId="{607BED9D-4797-4AE0-AAA9-2E489AC12253}" destId="{BC02C467-32EC-49A4-950C-EC19334239EC}" srcOrd="0" destOrd="0" presId="urn:microsoft.com/office/officeart/2005/8/layout/orgChart1"/>
    <dgm:cxn modelId="{82134812-7F98-4513-B6A4-6B03EB5A8E12}" type="presParOf" srcId="{BC02C467-32EC-49A4-950C-EC19334239EC}" destId="{9AB11649-ED3A-4009-96E0-5273FD83D6FA}" srcOrd="0" destOrd="0" presId="urn:microsoft.com/office/officeart/2005/8/layout/orgChart1"/>
    <dgm:cxn modelId="{078274D8-E1D3-4C35-B3CC-3B9A3C9B7159}" type="presParOf" srcId="{BC02C467-32EC-49A4-950C-EC19334239EC}" destId="{B8B61567-FA2F-472B-827D-383A63581C3B}" srcOrd="1" destOrd="0" presId="urn:microsoft.com/office/officeart/2005/8/layout/orgChart1"/>
    <dgm:cxn modelId="{A37A5A78-AC19-4C80-B4C3-8FD36B6D42E9}" type="presParOf" srcId="{607BED9D-4797-4AE0-AAA9-2E489AC12253}" destId="{2EE32225-D623-41B7-88EB-FBEB9CDEFBBA}" srcOrd="1" destOrd="0" presId="urn:microsoft.com/office/officeart/2005/8/layout/orgChart1"/>
    <dgm:cxn modelId="{A9905B1C-3AB8-4071-93BE-E621C4F691F9}" type="presParOf" srcId="{607BED9D-4797-4AE0-AAA9-2E489AC12253}" destId="{A3ADDFF2-C189-4A58-94AF-69AD3CA802B5}" srcOrd="2" destOrd="0" presId="urn:microsoft.com/office/officeart/2005/8/layout/orgChart1"/>
    <dgm:cxn modelId="{3D441C5B-5866-4E27-AF1A-B0E73F716B7F}" type="presParOf" srcId="{D0ADD5E3-F42D-4ED9-95E2-1CF7ED37D690}" destId="{615F0741-8F4D-411E-BE0F-017E92E91C3C}" srcOrd="8" destOrd="0" presId="urn:microsoft.com/office/officeart/2005/8/layout/orgChart1"/>
    <dgm:cxn modelId="{BA0B3F92-26B4-47A6-A36B-989BA7F067DB}" type="presParOf" srcId="{D0ADD5E3-F42D-4ED9-95E2-1CF7ED37D690}" destId="{8BB9DB3A-121F-4EBA-81DC-09F9A316B080}" srcOrd="9" destOrd="0" presId="urn:microsoft.com/office/officeart/2005/8/layout/orgChart1"/>
    <dgm:cxn modelId="{77DB9625-11B1-4C56-AB8D-0CC433050D54}" type="presParOf" srcId="{8BB9DB3A-121F-4EBA-81DC-09F9A316B080}" destId="{876AFFA0-889C-47BB-B17F-D23992FDA89E}" srcOrd="0" destOrd="0" presId="urn:microsoft.com/office/officeart/2005/8/layout/orgChart1"/>
    <dgm:cxn modelId="{BA684169-962B-4AE4-9841-29820C45B5CA}" type="presParOf" srcId="{876AFFA0-889C-47BB-B17F-D23992FDA89E}" destId="{BF660D3C-1186-4256-B57F-C07E2B61112F}" srcOrd="0" destOrd="0" presId="urn:microsoft.com/office/officeart/2005/8/layout/orgChart1"/>
    <dgm:cxn modelId="{D48C42CE-3255-43B0-900E-EC1F6A83E822}" type="presParOf" srcId="{876AFFA0-889C-47BB-B17F-D23992FDA89E}" destId="{7D08D1AF-434D-4DBC-810B-087D6BB3960A}" srcOrd="1" destOrd="0" presId="urn:microsoft.com/office/officeart/2005/8/layout/orgChart1"/>
    <dgm:cxn modelId="{F77ADCC8-708F-4E9B-95FC-E82ECA8A4348}" type="presParOf" srcId="{8BB9DB3A-121F-4EBA-81DC-09F9A316B080}" destId="{036BBF81-5971-423D-9F79-7D36A941AAAD}" srcOrd="1" destOrd="0" presId="urn:microsoft.com/office/officeart/2005/8/layout/orgChart1"/>
    <dgm:cxn modelId="{BA4F21E4-872F-4AAB-A150-5B87B55AB409}" type="presParOf" srcId="{8BB9DB3A-121F-4EBA-81DC-09F9A316B080}" destId="{4FFBD68A-858F-45B4-94BB-0E4A838D208D}" srcOrd="2" destOrd="0" presId="urn:microsoft.com/office/officeart/2005/8/layout/orgChart1"/>
    <dgm:cxn modelId="{A079BCC7-23EB-4345-9569-59E7EC1F9D44}" type="presParOf" srcId="{1E26237D-91F6-43B6-86AE-EEC31563CE82}" destId="{FF0F768F-8999-4163-B682-18776BA1C283}" srcOrd="2" destOrd="0" presId="urn:microsoft.com/office/officeart/2005/8/layout/orgChart1"/>
    <dgm:cxn modelId="{7D608BCA-8C03-47A1-8FFB-3225E03F5A86}" type="presParOf" srcId="{A63808E7-4510-4D75-BF88-DF8DC97E2EB8}" destId="{62FA4370-03AF-4FC8-9CE8-2B2207D6A8FC}" srcOrd="2" destOrd="0" presId="urn:microsoft.com/office/officeart/2005/8/layout/orgChart1"/>
    <dgm:cxn modelId="{62183247-C6C6-43A8-B97C-9D7DA20C2385}" type="presParOf" srcId="{A63808E7-4510-4D75-BF88-DF8DC97E2EB8}" destId="{A79341A4-7D52-46D6-B41D-007DE789B331}" srcOrd="3" destOrd="0" presId="urn:microsoft.com/office/officeart/2005/8/layout/orgChart1"/>
    <dgm:cxn modelId="{413D445D-B01A-4E88-AA3C-AC6AA78C2438}" type="presParOf" srcId="{A79341A4-7D52-46D6-B41D-007DE789B331}" destId="{545AA585-CA32-4BC4-B7A0-A6BE28D4EBD9}" srcOrd="0" destOrd="0" presId="urn:microsoft.com/office/officeart/2005/8/layout/orgChart1"/>
    <dgm:cxn modelId="{92EE1060-BBA2-4B19-838D-A6B046E2D9CC}" type="presParOf" srcId="{545AA585-CA32-4BC4-B7A0-A6BE28D4EBD9}" destId="{F7B15BB2-3842-4EEF-A111-4442D827270E}" srcOrd="0" destOrd="0" presId="urn:microsoft.com/office/officeart/2005/8/layout/orgChart1"/>
    <dgm:cxn modelId="{8BD46773-416D-4E4B-B9C0-8C27075ECE06}" type="presParOf" srcId="{545AA585-CA32-4BC4-B7A0-A6BE28D4EBD9}" destId="{6F5C809A-92D7-4F16-9CD9-6A8F73A95ED2}" srcOrd="1" destOrd="0" presId="urn:microsoft.com/office/officeart/2005/8/layout/orgChart1"/>
    <dgm:cxn modelId="{BF40F046-3616-4618-9E3F-B378F607D2A2}" type="presParOf" srcId="{A79341A4-7D52-46D6-B41D-007DE789B331}" destId="{951B787B-9476-4E24-8382-6DCAE1804420}" srcOrd="1" destOrd="0" presId="urn:microsoft.com/office/officeart/2005/8/layout/orgChart1"/>
    <dgm:cxn modelId="{C16686F7-7390-4C37-B8D3-8EDB6EAA0806}" type="presParOf" srcId="{951B787B-9476-4E24-8382-6DCAE1804420}" destId="{B5B044A5-2534-4D4C-B9A1-4861CF8F201B}" srcOrd="0" destOrd="0" presId="urn:microsoft.com/office/officeart/2005/8/layout/orgChart1"/>
    <dgm:cxn modelId="{E29AC32E-BD90-4979-AF13-18E467640B85}" type="presParOf" srcId="{951B787B-9476-4E24-8382-6DCAE1804420}" destId="{61861B6A-6BBF-46FE-BBD4-6EC7BEADF988}" srcOrd="1" destOrd="0" presId="urn:microsoft.com/office/officeart/2005/8/layout/orgChart1"/>
    <dgm:cxn modelId="{B6AFE1B5-0B00-41A3-9DBF-A5A5BB0EB1DF}" type="presParOf" srcId="{61861B6A-6BBF-46FE-BBD4-6EC7BEADF988}" destId="{72C4CD13-0DC6-4F2C-8A5A-77EB1F6E175B}" srcOrd="0" destOrd="0" presId="urn:microsoft.com/office/officeart/2005/8/layout/orgChart1"/>
    <dgm:cxn modelId="{0487DE8E-49E4-4366-93C5-BEF4824A1A80}" type="presParOf" srcId="{72C4CD13-0DC6-4F2C-8A5A-77EB1F6E175B}" destId="{449DF50A-B124-4781-8D65-CB56DF390DFC}" srcOrd="0" destOrd="0" presId="urn:microsoft.com/office/officeart/2005/8/layout/orgChart1"/>
    <dgm:cxn modelId="{B479FBE9-1C80-4832-BE3B-C89EEFD801A0}" type="presParOf" srcId="{72C4CD13-0DC6-4F2C-8A5A-77EB1F6E175B}" destId="{87CAB2F2-8802-424E-B002-8AC59C048D9E}" srcOrd="1" destOrd="0" presId="urn:microsoft.com/office/officeart/2005/8/layout/orgChart1"/>
    <dgm:cxn modelId="{51FE3960-B830-413E-8D90-D34EE9F232F5}" type="presParOf" srcId="{61861B6A-6BBF-46FE-BBD4-6EC7BEADF988}" destId="{C0B6F102-7D6E-42FE-AF04-1EF68631A9F3}" srcOrd="1" destOrd="0" presId="urn:microsoft.com/office/officeart/2005/8/layout/orgChart1"/>
    <dgm:cxn modelId="{0B23A1BC-6ACB-4A97-B18F-17A84562D424}" type="presParOf" srcId="{61861B6A-6BBF-46FE-BBD4-6EC7BEADF988}" destId="{65C8D335-1AD3-4746-BF2A-73922BEC7308}" srcOrd="2" destOrd="0" presId="urn:microsoft.com/office/officeart/2005/8/layout/orgChart1"/>
    <dgm:cxn modelId="{52383732-63B3-4972-AB31-B65D9E060DF0}" type="presParOf" srcId="{951B787B-9476-4E24-8382-6DCAE1804420}" destId="{6835FBFE-656E-453E-B324-E56598C56454}" srcOrd="2" destOrd="0" presId="urn:microsoft.com/office/officeart/2005/8/layout/orgChart1"/>
    <dgm:cxn modelId="{AE4BE898-1201-4FDA-945D-CAE455177726}" type="presParOf" srcId="{951B787B-9476-4E24-8382-6DCAE1804420}" destId="{F7773399-BB75-4EB2-AEB1-EEDD441F6AEC}" srcOrd="3" destOrd="0" presId="urn:microsoft.com/office/officeart/2005/8/layout/orgChart1"/>
    <dgm:cxn modelId="{647C55A3-540F-4C2F-AC8F-A76D76557F20}" type="presParOf" srcId="{F7773399-BB75-4EB2-AEB1-EEDD441F6AEC}" destId="{35B47893-B482-4541-8AAB-092EB5E87950}" srcOrd="0" destOrd="0" presId="urn:microsoft.com/office/officeart/2005/8/layout/orgChart1"/>
    <dgm:cxn modelId="{76EE5BF6-E5BC-4714-AD84-A7846CB99CD1}" type="presParOf" srcId="{35B47893-B482-4541-8AAB-092EB5E87950}" destId="{F38E387E-BDF8-4F4C-9F7E-A6F59A51EA49}" srcOrd="0" destOrd="0" presId="urn:microsoft.com/office/officeart/2005/8/layout/orgChart1"/>
    <dgm:cxn modelId="{2580294B-0035-4A94-8D4B-959836F984E4}" type="presParOf" srcId="{35B47893-B482-4541-8AAB-092EB5E87950}" destId="{10CC55C7-2CFD-4B52-839D-6B512A3F7441}" srcOrd="1" destOrd="0" presId="urn:microsoft.com/office/officeart/2005/8/layout/orgChart1"/>
    <dgm:cxn modelId="{FCFF5224-62ED-43C5-B5CB-E35EEB482BE2}" type="presParOf" srcId="{F7773399-BB75-4EB2-AEB1-EEDD441F6AEC}" destId="{26FE424E-FE52-4120-953C-914772CB3CF2}" srcOrd="1" destOrd="0" presId="urn:microsoft.com/office/officeart/2005/8/layout/orgChart1"/>
    <dgm:cxn modelId="{A81270E7-6B46-4C95-B29D-AB60AB85C67E}" type="presParOf" srcId="{F7773399-BB75-4EB2-AEB1-EEDD441F6AEC}" destId="{00374205-CAD5-4C7D-8DC6-177B36F661F3}" srcOrd="2" destOrd="0" presId="urn:microsoft.com/office/officeart/2005/8/layout/orgChart1"/>
    <dgm:cxn modelId="{B9CE1518-C90D-47D9-A943-E9140CB5C56E}" type="presParOf" srcId="{951B787B-9476-4E24-8382-6DCAE1804420}" destId="{91E8F275-19C6-4267-91EC-FA3ECD9A4481}" srcOrd="4" destOrd="0" presId="urn:microsoft.com/office/officeart/2005/8/layout/orgChart1"/>
    <dgm:cxn modelId="{C52BD94A-32BD-4057-9BD3-BE64DB89C575}" type="presParOf" srcId="{951B787B-9476-4E24-8382-6DCAE1804420}" destId="{35E1ED13-E58D-47DF-B260-5F5A7AE5ECBE}" srcOrd="5" destOrd="0" presId="urn:microsoft.com/office/officeart/2005/8/layout/orgChart1"/>
    <dgm:cxn modelId="{C2EA79EB-1504-48B9-87A9-E502EEDC8B78}" type="presParOf" srcId="{35E1ED13-E58D-47DF-B260-5F5A7AE5ECBE}" destId="{9D68F6EE-0421-48CE-995D-3F7EB47BC1CA}" srcOrd="0" destOrd="0" presId="urn:microsoft.com/office/officeart/2005/8/layout/orgChart1"/>
    <dgm:cxn modelId="{5C1E28A4-30FC-471E-851C-34C3490EF8BC}" type="presParOf" srcId="{9D68F6EE-0421-48CE-995D-3F7EB47BC1CA}" destId="{7E6BB251-F560-489D-B6C4-8B0AA2A30B2A}" srcOrd="0" destOrd="0" presId="urn:microsoft.com/office/officeart/2005/8/layout/orgChart1"/>
    <dgm:cxn modelId="{C8B17A88-1247-4EBF-B044-4068FA7B81A0}" type="presParOf" srcId="{9D68F6EE-0421-48CE-995D-3F7EB47BC1CA}" destId="{53BB9794-25E4-48DF-9A0E-2BC01958EE9F}" srcOrd="1" destOrd="0" presId="urn:microsoft.com/office/officeart/2005/8/layout/orgChart1"/>
    <dgm:cxn modelId="{51248CB1-EBEA-4C0F-97FD-E6ECDA159609}" type="presParOf" srcId="{35E1ED13-E58D-47DF-B260-5F5A7AE5ECBE}" destId="{93092928-8DA8-40F7-9230-D6BC9B2AC106}" srcOrd="1" destOrd="0" presId="urn:microsoft.com/office/officeart/2005/8/layout/orgChart1"/>
    <dgm:cxn modelId="{7F167506-1DFD-4A0F-BB09-528843C1028A}" type="presParOf" srcId="{35E1ED13-E58D-47DF-B260-5F5A7AE5ECBE}" destId="{03B8EFA3-BA5D-416F-A996-D493EA5508B2}" srcOrd="2" destOrd="0" presId="urn:microsoft.com/office/officeart/2005/8/layout/orgChart1"/>
    <dgm:cxn modelId="{5FAE72E7-F9D0-4469-ADD7-8A464BB58141}" type="presParOf" srcId="{951B787B-9476-4E24-8382-6DCAE1804420}" destId="{D7097941-632E-4F50-B1FE-E0540CE67BFF}" srcOrd="6" destOrd="0" presId="urn:microsoft.com/office/officeart/2005/8/layout/orgChart1"/>
    <dgm:cxn modelId="{9F2660A2-04B7-44F2-8352-82150C3F1A14}" type="presParOf" srcId="{951B787B-9476-4E24-8382-6DCAE1804420}" destId="{587965DC-28ED-46DD-A5B2-E5469E500609}" srcOrd="7" destOrd="0" presId="urn:microsoft.com/office/officeart/2005/8/layout/orgChart1"/>
    <dgm:cxn modelId="{99356EBA-2138-4BA3-8A7D-C65CDB9DC3B3}" type="presParOf" srcId="{587965DC-28ED-46DD-A5B2-E5469E500609}" destId="{12E4BF42-2437-4BC7-A606-7D8330B0703C}" srcOrd="0" destOrd="0" presId="urn:microsoft.com/office/officeart/2005/8/layout/orgChart1"/>
    <dgm:cxn modelId="{974A6393-7A53-4298-AF32-D4F2937E8648}" type="presParOf" srcId="{12E4BF42-2437-4BC7-A606-7D8330B0703C}" destId="{2D6A3E10-F54D-40A7-AD4C-321005B87C01}" srcOrd="0" destOrd="0" presId="urn:microsoft.com/office/officeart/2005/8/layout/orgChart1"/>
    <dgm:cxn modelId="{F4941E31-65BA-47EC-B20F-3E9825F87251}" type="presParOf" srcId="{12E4BF42-2437-4BC7-A606-7D8330B0703C}" destId="{63F4FE69-6E50-4C65-ADFE-24ECA5877089}" srcOrd="1" destOrd="0" presId="urn:microsoft.com/office/officeart/2005/8/layout/orgChart1"/>
    <dgm:cxn modelId="{31239B65-76DE-4774-A7B7-7261FDA766E3}" type="presParOf" srcId="{587965DC-28ED-46DD-A5B2-E5469E500609}" destId="{2210C15D-C4E1-479F-9F9E-63BE1D8F02C7}" srcOrd="1" destOrd="0" presId="urn:microsoft.com/office/officeart/2005/8/layout/orgChart1"/>
    <dgm:cxn modelId="{60FF17F6-7F45-423A-99AD-F4785F72D3AF}" type="presParOf" srcId="{587965DC-28ED-46DD-A5B2-E5469E500609}" destId="{F238867C-5B1E-4861-8CB3-2E2F3C01CE30}" srcOrd="2" destOrd="0" presId="urn:microsoft.com/office/officeart/2005/8/layout/orgChart1"/>
    <dgm:cxn modelId="{371ED210-3FB5-40A4-AC19-33706C4BD079}" type="presParOf" srcId="{951B787B-9476-4E24-8382-6DCAE1804420}" destId="{0977DA1F-7649-46E5-87F1-88322FE9BA58}" srcOrd="8" destOrd="0" presId="urn:microsoft.com/office/officeart/2005/8/layout/orgChart1"/>
    <dgm:cxn modelId="{7F23F1A9-DE58-47AB-9932-C691037F2CD6}" type="presParOf" srcId="{951B787B-9476-4E24-8382-6DCAE1804420}" destId="{70D49543-6272-4C69-B640-B5B90B85EF43}" srcOrd="9" destOrd="0" presId="urn:microsoft.com/office/officeart/2005/8/layout/orgChart1"/>
    <dgm:cxn modelId="{1811389F-5FE3-4A48-9408-D87119D90EF1}" type="presParOf" srcId="{70D49543-6272-4C69-B640-B5B90B85EF43}" destId="{B068CB19-DA1B-4B04-A74B-78811CB0958D}" srcOrd="0" destOrd="0" presId="urn:microsoft.com/office/officeart/2005/8/layout/orgChart1"/>
    <dgm:cxn modelId="{A56753B6-627D-497E-91B9-4154C953BE83}" type="presParOf" srcId="{B068CB19-DA1B-4B04-A74B-78811CB0958D}" destId="{439228E6-E85C-4E55-BA5E-3F80052A65D9}" srcOrd="0" destOrd="0" presId="urn:microsoft.com/office/officeart/2005/8/layout/orgChart1"/>
    <dgm:cxn modelId="{FC86B043-78BC-4238-A3BF-97AF5117DCD0}" type="presParOf" srcId="{B068CB19-DA1B-4B04-A74B-78811CB0958D}" destId="{E729FF35-9382-4776-B1C2-D64E5F196EB3}" srcOrd="1" destOrd="0" presId="urn:microsoft.com/office/officeart/2005/8/layout/orgChart1"/>
    <dgm:cxn modelId="{2CD17908-FF78-4035-A550-8EC8D91AC3B0}" type="presParOf" srcId="{70D49543-6272-4C69-B640-B5B90B85EF43}" destId="{B278EE18-0203-45F4-9E67-1EBA659C6175}" srcOrd="1" destOrd="0" presId="urn:microsoft.com/office/officeart/2005/8/layout/orgChart1"/>
    <dgm:cxn modelId="{140A3C67-859A-4CFD-9D14-9346EFD0BD50}" type="presParOf" srcId="{70D49543-6272-4C69-B640-B5B90B85EF43}" destId="{82AF0FBE-41C2-4D13-AF15-986A3BBB866C}" srcOrd="2" destOrd="0" presId="urn:microsoft.com/office/officeart/2005/8/layout/orgChart1"/>
    <dgm:cxn modelId="{14163E64-7D3E-449A-A388-CE053D256DA6}" type="presParOf" srcId="{A79341A4-7D52-46D6-B41D-007DE789B331}" destId="{E23BC316-C524-4163-B8B4-8D51B18610EF}" srcOrd="2" destOrd="0" presId="urn:microsoft.com/office/officeart/2005/8/layout/orgChart1"/>
    <dgm:cxn modelId="{9F415D36-57F6-4D4F-95C6-BF22ECEDE690}" type="presParOf" srcId="{670D016D-3E54-43AB-90BF-1643F3104CB4}" destId="{F7C8A851-F1BE-437B-8B57-8C31B79AF2BA}" srcOrd="2" destOrd="0" presId="urn:microsoft.com/office/officeart/2005/8/layout/orgChart1"/>
    <dgm:cxn modelId="{D93C4B6C-0956-40A2-A690-F99E6EDC3F9F}" type="presParOf" srcId="{9D2557B6-DFA0-4797-B19C-04B6E882C82D}" destId="{6FD3F98E-09DA-46E1-8C97-5A6BAB279E24}" srcOrd="2" destOrd="0" presId="urn:microsoft.com/office/officeart/2005/8/layout/orgChart1"/>
    <dgm:cxn modelId="{3710E9E9-8386-4738-B46D-7FE5C7815948}" type="presParOf" srcId="{9D2557B6-DFA0-4797-B19C-04B6E882C82D}" destId="{091F1264-D854-4EAA-BCB4-158C49F066E8}" srcOrd="3" destOrd="0" presId="urn:microsoft.com/office/officeart/2005/8/layout/orgChart1"/>
    <dgm:cxn modelId="{9036C8C4-BEBE-4D62-A0FE-0BD7E93BCF81}" type="presParOf" srcId="{091F1264-D854-4EAA-BCB4-158C49F066E8}" destId="{6B98F195-9D61-455A-A507-EB68D2550654}" srcOrd="0" destOrd="0" presId="urn:microsoft.com/office/officeart/2005/8/layout/orgChart1"/>
    <dgm:cxn modelId="{73E1EC38-8D82-4B3D-A514-4B0C22194FB1}" type="presParOf" srcId="{6B98F195-9D61-455A-A507-EB68D2550654}" destId="{E693F7FA-81F2-4C23-B063-31FAAF93F392}" srcOrd="0" destOrd="0" presId="urn:microsoft.com/office/officeart/2005/8/layout/orgChart1"/>
    <dgm:cxn modelId="{30604A99-E1E9-48A8-8D7E-7C4E7701C1D8}" type="presParOf" srcId="{6B98F195-9D61-455A-A507-EB68D2550654}" destId="{2FC4A9E2-D017-412D-A6FC-1AB258B97C28}" srcOrd="1" destOrd="0" presId="urn:microsoft.com/office/officeart/2005/8/layout/orgChart1"/>
    <dgm:cxn modelId="{9DFE8385-9AC0-49CD-8855-12B66177BAF5}" type="presParOf" srcId="{091F1264-D854-4EAA-BCB4-158C49F066E8}" destId="{AA510D9B-1F91-4550-AE4A-E8604D8FCE5E}" srcOrd="1" destOrd="0" presId="urn:microsoft.com/office/officeart/2005/8/layout/orgChart1"/>
    <dgm:cxn modelId="{8197884E-4E60-4090-803D-5964082CD8E6}" type="presParOf" srcId="{AA510D9B-1F91-4550-AE4A-E8604D8FCE5E}" destId="{D0427205-D28C-4DFA-9509-F8346BE0A814}" srcOrd="0" destOrd="0" presId="urn:microsoft.com/office/officeart/2005/8/layout/orgChart1"/>
    <dgm:cxn modelId="{1B6AD902-AC5F-4E50-94D6-4172C568A0DF}" type="presParOf" srcId="{AA510D9B-1F91-4550-AE4A-E8604D8FCE5E}" destId="{CB54B1B8-F068-4599-AB5D-7B9998A6C390}" srcOrd="1" destOrd="0" presId="urn:microsoft.com/office/officeart/2005/8/layout/orgChart1"/>
    <dgm:cxn modelId="{61F92822-D83B-454A-AB6B-85CF8FA9F31D}" type="presParOf" srcId="{CB54B1B8-F068-4599-AB5D-7B9998A6C390}" destId="{8C5F080C-70D7-4526-8B3E-380BAE715AAF}" srcOrd="0" destOrd="0" presId="urn:microsoft.com/office/officeart/2005/8/layout/orgChart1"/>
    <dgm:cxn modelId="{61A5A375-FBAD-42A3-8C0D-1078E3FBEB41}" type="presParOf" srcId="{8C5F080C-70D7-4526-8B3E-380BAE715AAF}" destId="{D436332E-7AA7-470B-8CDF-DC6DFF381814}" srcOrd="0" destOrd="0" presId="urn:microsoft.com/office/officeart/2005/8/layout/orgChart1"/>
    <dgm:cxn modelId="{9ADE4789-6EFA-4C8B-97B7-4994DC686970}" type="presParOf" srcId="{8C5F080C-70D7-4526-8B3E-380BAE715AAF}" destId="{D5466D9B-94FE-40BD-AAB7-AABDAEFB1C20}" srcOrd="1" destOrd="0" presId="urn:microsoft.com/office/officeart/2005/8/layout/orgChart1"/>
    <dgm:cxn modelId="{8A3D4A90-2760-4E8F-8BEF-35156956E15D}" type="presParOf" srcId="{CB54B1B8-F068-4599-AB5D-7B9998A6C390}" destId="{CC7059FE-7B4A-405D-9569-FC51B90530A1}" srcOrd="1" destOrd="0" presId="urn:microsoft.com/office/officeart/2005/8/layout/orgChart1"/>
    <dgm:cxn modelId="{30DE7059-BC16-46FF-BF54-D49182ADD7F2}" type="presParOf" srcId="{CC7059FE-7B4A-405D-9569-FC51B90530A1}" destId="{A229A75A-59CA-4BE9-87B8-213D8C17675D}" srcOrd="0" destOrd="0" presId="urn:microsoft.com/office/officeart/2005/8/layout/orgChart1"/>
    <dgm:cxn modelId="{C180BEB8-D1A4-4299-BCA5-CA843582230A}" type="presParOf" srcId="{CC7059FE-7B4A-405D-9569-FC51B90530A1}" destId="{189C69E3-8F05-43A3-BFFE-7C336653FB31}" srcOrd="1" destOrd="0" presId="urn:microsoft.com/office/officeart/2005/8/layout/orgChart1"/>
    <dgm:cxn modelId="{0A160725-D71D-462D-AA51-5820235E581B}" type="presParOf" srcId="{189C69E3-8F05-43A3-BFFE-7C336653FB31}" destId="{8C16C733-5BD3-4384-A333-E6ACE766B6E4}" srcOrd="0" destOrd="0" presId="urn:microsoft.com/office/officeart/2005/8/layout/orgChart1"/>
    <dgm:cxn modelId="{B9EAEAA9-BB61-45C0-B875-3A2E37A54C42}" type="presParOf" srcId="{8C16C733-5BD3-4384-A333-E6ACE766B6E4}" destId="{67BFA696-DEB9-4EDC-BEE5-5BC33B5AF72A}" srcOrd="0" destOrd="0" presId="urn:microsoft.com/office/officeart/2005/8/layout/orgChart1"/>
    <dgm:cxn modelId="{79B189D3-09CA-48DD-A476-16F3F30FEA3F}" type="presParOf" srcId="{8C16C733-5BD3-4384-A333-E6ACE766B6E4}" destId="{AECD4D4D-7E67-4351-AF30-D7D07254A3FA}" srcOrd="1" destOrd="0" presId="urn:microsoft.com/office/officeart/2005/8/layout/orgChart1"/>
    <dgm:cxn modelId="{DA4BD0D8-E849-4DB5-8988-B53E439DAA53}" type="presParOf" srcId="{189C69E3-8F05-43A3-BFFE-7C336653FB31}" destId="{E2AA86E0-3843-4E15-B176-2F9D7C81BD6D}" srcOrd="1" destOrd="0" presId="urn:microsoft.com/office/officeart/2005/8/layout/orgChart1"/>
    <dgm:cxn modelId="{FA2D4953-C109-41F9-A19B-D86851302560}" type="presParOf" srcId="{189C69E3-8F05-43A3-BFFE-7C336653FB31}" destId="{4EE56F7E-AB94-4A1F-BC20-6C8D412FD5BB}" srcOrd="2" destOrd="0" presId="urn:microsoft.com/office/officeart/2005/8/layout/orgChart1"/>
    <dgm:cxn modelId="{614DDBCC-E225-4E2F-A746-7C837065428F}" type="presParOf" srcId="{CC7059FE-7B4A-405D-9569-FC51B90530A1}" destId="{8A00C68D-70C7-496B-9FDB-73E63369AEF7}" srcOrd="2" destOrd="0" presId="urn:microsoft.com/office/officeart/2005/8/layout/orgChart1"/>
    <dgm:cxn modelId="{B284FFBE-16E5-4F9D-93A8-F8B19D93E40A}" type="presParOf" srcId="{CC7059FE-7B4A-405D-9569-FC51B90530A1}" destId="{5C5952A7-4E80-4037-8EF2-BA2F594256B7}" srcOrd="3" destOrd="0" presId="urn:microsoft.com/office/officeart/2005/8/layout/orgChart1"/>
    <dgm:cxn modelId="{9EFB3155-5B9F-4E3B-9254-655F28800CBA}" type="presParOf" srcId="{5C5952A7-4E80-4037-8EF2-BA2F594256B7}" destId="{5B67B3D5-6AF4-438F-B2E3-B14BFD93FD03}" srcOrd="0" destOrd="0" presId="urn:microsoft.com/office/officeart/2005/8/layout/orgChart1"/>
    <dgm:cxn modelId="{9109E467-D3B3-449E-B032-DDC27F39B069}" type="presParOf" srcId="{5B67B3D5-6AF4-438F-B2E3-B14BFD93FD03}" destId="{6A3D8B73-68F8-4C44-BCEF-A2EDC657388F}" srcOrd="0" destOrd="0" presId="urn:microsoft.com/office/officeart/2005/8/layout/orgChart1"/>
    <dgm:cxn modelId="{1DB1CE95-95D8-43FC-B3CF-15922EBD32AD}" type="presParOf" srcId="{5B67B3D5-6AF4-438F-B2E3-B14BFD93FD03}" destId="{7842103A-42B3-414D-851D-9A1828238F4D}" srcOrd="1" destOrd="0" presId="urn:microsoft.com/office/officeart/2005/8/layout/orgChart1"/>
    <dgm:cxn modelId="{222CED87-8C82-4B69-82E4-AEF00218890D}" type="presParOf" srcId="{5C5952A7-4E80-4037-8EF2-BA2F594256B7}" destId="{B497A324-E6A4-43DD-ABDA-99E7436C1DE1}" srcOrd="1" destOrd="0" presId="urn:microsoft.com/office/officeart/2005/8/layout/orgChart1"/>
    <dgm:cxn modelId="{514B58D5-E397-4E19-A67A-1D969D13F09C}" type="presParOf" srcId="{5C5952A7-4E80-4037-8EF2-BA2F594256B7}" destId="{C8636445-7655-44B0-8105-BAE2497A5086}" srcOrd="2" destOrd="0" presId="urn:microsoft.com/office/officeart/2005/8/layout/orgChart1"/>
    <dgm:cxn modelId="{89E99824-54BD-4128-96BB-165F60387638}" type="presParOf" srcId="{CC7059FE-7B4A-405D-9569-FC51B90530A1}" destId="{15E48346-B0C0-40FB-B647-21FEA660FEA1}" srcOrd="4" destOrd="0" presId="urn:microsoft.com/office/officeart/2005/8/layout/orgChart1"/>
    <dgm:cxn modelId="{931C0B2E-4413-4E5B-9BCF-A7C0D8CE34D5}" type="presParOf" srcId="{CC7059FE-7B4A-405D-9569-FC51B90530A1}" destId="{188CA178-92E8-48AC-80CF-B433B33A2C82}" srcOrd="5" destOrd="0" presId="urn:microsoft.com/office/officeart/2005/8/layout/orgChart1"/>
    <dgm:cxn modelId="{CB827ED4-FE05-4D85-94F1-9C4522378769}" type="presParOf" srcId="{188CA178-92E8-48AC-80CF-B433B33A2C82}" destId="{389B6AB3-D7E3-4307-9959-303B762E6047}" srcOrd="0" destOrd="0" presId="urn:microsoft.com/office/officeart/2005/8/layout/orgChart1"/>
    <dgm:cxn modelId="{6B329AEC-C536-4986-B851-4B45BEF63E0B}" type="presParOf" srcId="{389B6AB3-D7E3-4307-9959-303B762E6047}" destId="{28C7740D-1213-44A1-A38F-C9816AAE205D}" srcOrd="0" destOrd="0" presId="urn:microsoft.com/office/officeart/2005/8/layout/orgChart1"/>
    <dgm:cxn modelId="{F378F178-999D-4031-AC2F-DE28CE5AAE25}" type="presParOf" srcId="{389B6AB3-D7E3-4307-9959-303B762E6047}" destId="{72419DF7-9787-45CE-91E2-39DD4BCBDA13}" srcOrd="1" destOrd="0" presId="urn:microsoft.com/office/officeart/2005/8/layout/orgChart1"/>
    <dgm:cxn modelId="{FDA0E1FD-0DE6-4C1A-8622-52A7009690B7}" type="presParOf" srcId="{188CA178-92E8-48AC-80CF-B433B33A2C82}" destId="{02E039E6-C64A-4FDD-B83D-47AD6FB86B83}" srcOrd="1" destOrd="0" presId="urn:microsoft.com/office/officeart/2005/8/layout/orgChart1"/>
    <dgm:cxn modelId="{D19D3E90-265A-4C8B-8DB7-3F0D7913AB56}" type="presParOf" srcId="{188CA178-92E8-48AC-80CF-B433B33A2C82}" destId="{727E2B15-8367-496D-B3CA-72AF13D210F4}" srcOrd="2" destOrd="0" presId="urn:microsoft.com/office/officeart/2005/8/layout/orgChart1"/>
    <dgm:cxn modelId="{6E67FDCD-B9B0-4C02-8FBC-5001DCA371D6}" type="presParOf" srcId="{CC7059FE-7B4A-405D-9569-FC51B90530A1}" destId="{5E0582A3-6FBA-45B2-A07A-7E991917BE8A}" srcOrd="6" destOrd="0" presId="urn:microsoft.com/office/officeart/2005/8/layout/orgChart1"/>
    <dgm:cxn modelId="{111068F2-6A83-4EB6-BD75-4CFD3D71CC0C}" type="presParOf" srcId="{CC7059FE-7B4A-405D-9569-FC51B90530A1}" destId="{40231D34-9470-4EA2-B6E9-B52113CC844D}" srcOrd="7" destOrd="0" presId="urn:microsoft.com/office/officeart/2005/8/layout/orgChart1"/>
    <dgm:cxn modelId="{D7821C5B-DB1D-487B-B6F1-43B7E02FB7EE}" type="presParOf" srcId="{40231D34-9470-4EA2-B6E9-B52113CC844D}" destId="{54EAAFB3-92C4-4265-81D9-BC241181AB39}" srcOrd="0" destOrd="0" presId="urn:microsoft.com/office/officeart/2005/8/layout/orgChart1"/>
    <dgm:cxn modelId="{C15FF62C-E658-4B49-BD12-CF1C4FFE5AEA}" type="presParOf" srcId="{54EAAFB3-92C4-4265-81D9-BC241181AB39}" destId="{B04C8C06-783D-4C45-A406-8FB624F1C6A0}" srcOrd="0" destOrd="0" presId="urn:microsoft.com/office/officeart/2005/8/layout/orgChart1"/>
    <dgm:cxn modelId="{448FE82D-5ACA-4376-A953-71E93109C04B}" type="presParOf" srcId="{54EAAFB3-92C4-4265-81D9-BC241181AB39}" destId="{13D03ED9-5595-4A83-AFA4-A326358B05B0}" srcOrd="1" destOrd="0" presId="urn:microsoft.com/office/officeart/2005/8/layout/orgChart1"/>
    <dgm:cxn modelId="{7BBD3617-824D-46B1-B9B0-7E95BE27DBC5}" type="presParOf" srcId="{40231D34-9470-4EA2-B6E9-B52113CC844D}" destId="{6F4F54C9-6C13-4FAE-8092-54F173A269A2}" srcOrd="1" destOrd="0" presId="urn:microsoft.com/office/officeart/2005/8/layout/orgChart1"/>
    <dgm:cxn modelId="{2DE386A7-432D-4309-BC0C-F690DDB77B98}" type="presParOf" srcId="{40231D34-9470-4EA2-B6E9-B52113CC844D}" destId="{291B19EF-E745-4112-B12A-1043CBB91CE3}" srcOrd="2" destOrd="0" presId="urn:microsoft.com/office/officeart/2005/8/layout/orgChart1"/>
    <dgm:cxn modelId="{CE81310C-686F-46F7-8E80-C15824E65176}" type="presParOf" srcId="{CC7059FE-7B4A-405D-9569-FC51B90530A1}" destId="{4610A981-2353-4102-B933-586B3BCACE97}" srcOrd="8" destOrd="0" presId="urn:microsoft.com/office/officeart/2005/8/layout/orgChart1"/>
    <dgm:cxn modelId="{7B9CEAA0-C6D0-4DB2-9FF2-0C0E427CC700}" type="presParOf" srcId="{CC7059FE-7B4A-405D-9569-FC51B90530A1}" destId="{F636E312-6F28-4D2B-848A-1F2B4442BB2C}" srcOrd="9" destOrd="0" presId="urn:microsoft.com/office/officeart/2005/8/layout/orgChart1"/>
    <dgm:cxn modelId="{7FDD8543-62BB-4CF9-B188-8CF16B48B268}" type="presParOf" srcId="{F636E312-6F28-4D2B-848A-1F2B4442BB2C}" destId="{34DE9471-FD09-4784-97A7-04149BAB2F06}" srcOrd="0" destOrd="0" presId="urn:microsoft.com/office/officeart/2005/8/layout/orgChart1"/>
    <dgm:cxn modelId="{ECA8CFEA-07F6-4A78-80DE-9EE9D4A68653}" type="presParOf" srcId="{34DE9471-FD09-4784-97A7-04149BAB2F06}" destId="{1753D10F-12D1-4776-8076-CF05BEC89FDC}" srcOrd="0" destOrd="0" presId="urn:microsoft.com/office/officeart/2005/8/layout/orgChart1"/>
    <dgm:cxn modelId="{8CA6ADD4-8E4D-4CCF-AFA1-A8526AD869C8}" type="presParOf" srcId="{34DE9471-FD09-4784-97A7-04149BAB2F06}" destId="{99F0067B-F0EB-49E0-A55C-8ABB1EC9D093}" srcOrd="1" destOrd="0" presId="urn:microsoft.com/office/officeart/2005/8/layout/orgChart1"/>
    <dgm:cxn modelId="{2266632A-34D1-40EC-B561-219776A99DB1}" type="presParOf" srcId="{F636E312-6F28-4D2B-848A-1F2B4442BB2C}" destId="{F548313D-D8A9-480A-AFC9-822C91FE3763}" srcOrd="1" destOrd="0" presId="urn:microsoft.com/office/officeart/2005/8/layout/orgChart1"/>
    <dgm:cxn modelId="{67DF93D2-2CAC-458A-80A6-D78F52179269}" type="presParOf" srcId="{F636E312-6F28-4D2B-848A-1F2B4442BB2C}" destId="{97000A04-5452-4E9A-98E5-CAFF94C65C48}" srcOrd="2" destOrd="0" presId="urn:microsoft.com/office/officeart/2005/8/layout/orgChart1"/>
    <dgm:cxn modelId="{46E39DCD-9ED2-4EEE-AAA7-5A0B23AF388F}" type="presParOf" srcId="{CB54B1B8-F068-4599-AB5D-7B9998A6C390}" destId="{8E39D1E1-3D5C-4DDC-A4FC-B3B47C35A927}" srcOrd="2" destOrd="0" presId="urn:microsoft.com/office/officeart/2005/8/layout/orgChart1"/>
    <dgm:cxn modelId="{BDAEE973-42F8-4F82-BCF8-4F495D433B82}" type="presParOf" srcId="{AA510D9B-1F91-4550-AE4A-E8604D8FCE5E}" destId="{94A8B756-FAAF-4614-AD23-47C2A6E04C49}" srcOrd="2" destOrd="0" presId="urn:microsoft.com/office/officeart/2005/8/layout/orgChart1"/>
    <dgm:cxn modelId="{69E02AA6-54C9-423E-B7DD-FC27FED54D6D}" type="presParOf" srcId="{AA510D9B-1F91-4550-AE4A-E8604D8FCE5E}" destId="{6095EE1F-B51D-4A91-AAC2-A32A1886ED04}" srcOrd="3" destOrd="0" presId="urn:microsoft.com/office/officeart/2005/8/layout/orgChart1"/>
    <dgm:cxn modelId="{0477E583-F103-4BF7-8CDD-E32A61CA04E2}" type="presParOf" srcId="{6095EE1F-B51D-4A91-AAC2-A32A1886ED04}" destId="{05468D27-3F16-44A7-88CE-79DEA3397B6C}" srcOrd="0" destOrd="0" presId="urn:microsoft.com/office/officeart/2005/8/layout/orgChart1"/>
    <dgm:cxn modelId="{F4DD975A-59B4-4C7F-AE1B-D322B280CE66}" type="presParOf" srcId="{05468D27-3F16-44A7-88CE-79DEA3397B6C}" destId="{386ABEEE-2EE2-48FD-B54F-D601035CB1BC}" srcOrd="0" destOrd="0" presId="urn:microsoft.com/office/officeart/2005/8/layout/orgChart1"/>
    <dgm:cxn modelId="{64777B7C-64A3-4271-9124-216CEE17A615}" type="presParOf" srcId="{05468D27-3F16-44A7-88CE-79DEA3397B6C}" destId="{DD99460F-C175-40B8-8F38-4428786C3983}" srcOrd="1" destOrd="0" presId="urn:microsoft.com/office/officeart/2005/8/layout/orgChart1"/>
    <dgm:cxn modelId="{6F246E2C-84D2-4605-AC32-93E9EA17AFFB}" type="presParOf" srcId="{6095EE1F-B51D-4A91-AAC2-A32A1886ED04}" destId="{25BBAD74-90ED-4333-A131-2068DB95924B}" srcOrd="1" destOrd="0" presId="urn:microsoft.com/office/officeart/2005/8/layout/orgChart1"/>
    <dgm:cxn modelId="{5253F136-8CA4-475C-8D3B-1C18190EF95C}" type="presParOf" srcId="{25BBAD74-90ED-4333-A131-2068DB95924B}" destId="{4C750C44-8A9F-4477-872F-D31532B4A20B}" srcOrd="0" destOrd="0" presId="urn:microsoft.com/office/officeart/2005/8/layout/orgChart1"/>
    <dgm:cxn modelId="{0EA94A23-D6B7-4620-8761-2ADF51C9DF5D}" type="presParOf" srcId="{25BBAD74-90ED-4333-A131-2068DB95924B}" destId="{BB69BA49-ABE7-4A7B-923B-4D0AA0250D35}" srcOrd="1" destOrd="0" presId="urn:microsoft.com/office/officeart/2005/8/layout/orgChart1"/>
    <dgm:cxn modelId="{79C3F046-374A-4337-8A1A-993C5D7A3B20}" type="presParOf" srcId="{BB69BA49-ABE7-4A7B-923B-4D0AA0250D35}" destId="{7F061329-6302-4192-974D-65C4CD7C52FD}" srcOrd="0" destOrd="0" presId="urn:microsoft.com/office/officeart/2005/8/layout/orgChart1"/>
    <dgm:cxn modelId="{F814E6C3-C6B2-49BB-A46D-4281992C4C6A}" type="presParOf" srcId="{7F061329-6302-4192-974D-65C4CD7C52FD}" destId="{2A84936E-82A4-442C-9998-238AC5EE2D1A}" srcOrd="0" destOrd="0" presId="urn:microsoft.com/office/officeart/2005/8/layout/orgChart1"/>
    <dgm:cxn modelId="{EC67305A-677F-4066-B5C8-D8D135058481}" type="presParOf" srcId="{7F061329-6302-4192-974D-65C4CD7C52FD}" destId="{80272556-8E0C-4687-9AAC-169C702709F5}" srcOrd="1" destOrd="0" presId="urn:microsoft.com/office/officeart/2005/8/layout/orgChart1"/>
    <dgm:cxn modelId="{059560A9-49DF-4886-86B9-6DC7C61B6E3D}" type="presParOf" srcId="{BB69BA49-ABE7-4A7B-923B-4D0AA0250D35}" destId="{54B6E2AF-25D8-4C1B-A846-6680D7CDE281}" srcOrd="1" destOrd="0" presId="urn:microsoft.com/office/officeart/2005/8/layout/orgChart1"/>
    <dgm:cxn modelId="{1743AE12-FD25-49AD-B9A1-9B56849EBC25}" type="presParOf" srcId="{BB69BA49-ABE7-4A7B-923B-4D0AA0250D35}" destId="{660C2996-8752-4B37-A059-6F1C67AB37D5}" srcOrd="2" destOrd="0" presId="urn:microsoft.com/office/officeart/2005/8/layout/orgChart1"/>
    <dgm:cxn modelId="{4F3345A7-6BB5-4AFE-AB28-D2EEF098903D}" type="presParOf" srcId="{25BBAD74-90ED-4333-A131-2068DB95924B}" destId="{978A1634-75A7-41AF-BDE3-DD915ED60AB0}" srcOrd="2" destOrd="0" presId="urn:microsoft.com/office/officeart/2005/8/layout/orgChart1"/>
    <dgm:cxn modelId="{1A5F2DE0-D082-4BAA-8B49-7F50B0C1B93A}" type="presParOf" srcId="{25BBAD74-90ED-4333-A131-2068DB95924B}" destId="{B216DCAF-9324-4961-86F9-E1844A29F05A}" srcOrd="3" destOrd="0" presId="urn:microsoft.com/office/officeart/2005/8/layout/orgChart1"/>
    <dgm:cxn modelId="{8E48685A-6263-4704-98D2-3561FA9281C0}" type="presParOf" srcId="{B216DCAF-9324-4961-86F9-E1844A29F05A}" destId="{75A99D85-1B0E-400B-BA52-CD3F8BF8AB02}" srcOrd="0" destOrd="0" presId="urn:microsoft.com/office/officeart/2005/8/layout/orgChart1"/>
    <dgm:cxn modelId="{A0B453A9-7DC4-48E3-B927-2A18091AC1A1}" type="presParOf" srcId="{75A99D85-1B0E-400B-BA52-CD3F8BF8AB02}" destId="{EA9BD282-D764-4381-A3B5-19A88E84E3B4}" srcOrd="0" destOrd="0" presId="urn:microsoft.com/office/officeart/2005/8/layout/orgChart1"/>
    <dgm:cxn modelId="{3AC5E8D2-7DDB-4F51-8419-3756A889E18B}" type="presParOf" srcId="{75A99D85-1B0E-400B-BA52-CD3F8BF8AB02}" destId="{86E6AF7A-717C-4E36-B54C-80D7D476AFC8}" srcOrd="1" destOrd="0" presId="urn:microsoft.com/office/officeart/2005/8/layout/orgChart1"/>
    <dgm:cxn modelId="{B83B4A93-8C07-4499-AB92-F08A9ACA7653}" type="presParOf" srcId="{B216DCAF-9324-4961-86F9-E1844A29F05A}" destId="{80CC4007-1025-4FBB-B491-6BF1EC6E020F}" srcOrd="1" destOrd="0" presId="urn:microsoft.com/office/officeart/2005/8/layout/orgChart1"/>
    <dgm:cxn modelId="{C3406DC7-81B8-48E1-8925-973D326BEFE7}" type="presParOf" srcId="{B216DCAF-9324-4961-86F9-E1844A29F05A}" destId="{1A767AFD-9396-4F91-87B0-E06776FAC62F}" srcOrd="2" destOrd="0" presId="urn:microsoft.com/office/officeart/2005/8/layout/orgChart1"/>
    <dgm:cxn modelId="{88697F50-C464-4135-B34F-146AF63F418C}" type="presParOf" srcId="{25BBAD74-90ED-4333-A131-2068DB95924B}" destId="{56C28DA5-6B6A-4B4F-A999-F7AECF4D3190}" srcOrd="4" destOrd="0" presId="urn:microsoft.com/office/officeart/2005/8/layout/orgChart1"/>
    <dgm:cxn modelId="{274C3CDC-68E9-475C-90C8-E2034B43794D}" type="presParOf" srcId="{25BBAD74-90ED-4333-A131-2068DB95924B}" destId="{74A888E6-749D-4AD2-8FE7-342170BE76F3}" srcOrd="5" destOrd="0" presId="urn:microsoft.com/office/officeart/2005/8/layout/orgChart1"/>
    <dgm:cxn modelId="{74C424BF-02A6-41FA-BFEC-3B628D041593}" type="presParOf" srcId="{74A888E6-749D-4AD2-8FE7-342170BE76F3}" destId="{242C060A-6861-4891-A60A-95AA0023B3BB}" srcOrd="0" destOrd="0" presId="urn:microsoft.com/office/officeart/2005/8/layout/orgChart1"/>
    <dgm:cxn modelId="{8738486F-C7D0-4735-838B-CDEFFB71C8AD}" type="presParOf" srcId="{242C060A-6861-4891-A60A-95AA0023B3BB}" destId="{DF872CE5-2003-4842-82FA-D34A0874CEFD}" srcOrd="0" destOrd="0" presId="urn:microsoft.com/office/officeart/2005/8/layout/orgChart1"/>
    <dgm:cxn modelId="{EDAE64F8-157F-4DC5-A06C-AC10B0F95C4C}" type="presParOf" srcId="{242C060A-6861-4891-A60A-95AA0023B3BB}" destId="{FB4E10B0-C1E3-454C-86FB-924411FC3791}" srcOrd="1" destOrd="0" presId="urn:microsoft.com/office/officeart/2005/8/layout/orgChart1"/>
    <dgm:cxn modelId="{A9C2A92C-D0AA-468E-B145-18A3AA8196FC}" type="presParOf" srcId="{74A888E6-749D-4AD2-8FE7-342170BE76F3}" destId="{BDEF0C6A-3F8B-4F74-A75A-BCEE0A397D9E}" srcOrd="1" destOrd="0" presId="urn:microsoft.com/office/officeart/2005/8/layout/orgChart1"/>
    <dgm:cxn modelId="{E49489D3-DE09-4DB5-9EE3-1C168A7BD3FC}" type="presParOf" srcId="{74A888E6-749D-4AD2-8FE7-342170BE76F3}" destId="{D9E46560-C102-4F1B-8898-87D558C863C7}" srcOrd="2" destOrd="0" presId="urn:microsoft.com/office/officeart/2005/8/layout/orgChart1"/>
    <dgm:cxn modelId="{611ADF83-482D-4437-89F2-F0ECCB8AC771}" type="presParOf" srcId="{25BBAD74-90ED-4333-A131-2068DB95924B}" destId="{1084AAD7-4BE7-469F-912C-4F6AFF6AAA37}" srcOrd="6" destOrd="0" presId="urn:microsoft.com/office/officeart/2005/8/layout/orgChart1"/>
    <dgm:cxn modelId="{339801D4-C9D6-4F12-9FA2-1C7329588378}" type="presParOf" srcId="{25BBAD74-90ED-4333-A131-2068DB95924B}" destId="{02AFEF42-B803-43FB-9395-98999B619BD9}" srcOrd="7" destOrd="0" presId="urn:microsoft.com/office/officeart/2005/8/layout/orgChart1"/>
    <dgm:cxn modelId="{6D41FC11-0405-4686-A0A1-9FD54E1725AB}" type="presParOf" srcId="{02AFEF42-B803-43FB-9395-98999B619BD9}" destId="{783833A2-7635-4973-A540-34E5F45A8138}" srcOrd="0" destOrd="0" presId="urn:microsoft.com/office/officeart/2005/8/layout/orgChart1"/>
    <dgm:cxn modelId="{1C38D655-29A6-45FA-BF40-6A82AF53630C}" type="presParOf" srcId="{783833A2-7635-4973-A540-34E5F45A8138}" destId="{B7986494-6A7A-4BB0-9162-DD0C5ACB5C48}" srcOrd="0" destOrd="0" presId="urn:microsoft.com/office/officeart/2005/8/layout/orgChart1"/>
    <dgm:cxn modelId="{352F0E28-2771-461C-9781-93283AC05F08}" type="presParOf" srcId="{783833A2-7635-4973-A540-34E5F45A8138}" destId="{420EDB46-672A-4BDE-81C0-D9E58183E6F8}" srcOrd="1" destOrd="0" presId="urn:microsoft.com/office/officeart/2005/8/layout/orgChart1"/>
    <dgm:cxn modelId="{DB49F3B4-F92D-4386-AD65-499ED6C0422A}" type="presParOf" srcId="{02AFEF42-B803-43FB-9395-98999B619BD9}" destId="{B0E36C6E-CA2C-45D1-8223-6DEBF82D21C2}" srcOrd="1" destOrd="0" presId="urn:microsoft.com/office/officeart/2005/8/layout/orgChart1"/>
    <dgm:cxn modelId="{3F595989-8398-45D0-B5D2-1F1ED81D68A0}" type="presParOf" srcId="{02AFEF42-B803-43FB-9395-98999B619BD9}" destId="{686D0D75-0EE8-4D6C-8BCA-2494EA598423}" srcOrd="2" destOrd="0" presId="urn:microsoft.com/office/officeart/2005/8/layout/orgChart1"/>
    <dgm:cxn modelId="{3D422274-8AF6-491A-8F2C-976AE70BE26F}" type="presParOf" srcId="{25BBAD74-90ED-4333-A131-2068DB95924B}" destId="{FF681D65-233F-4128-8A5F-1AB41443575C}" srcOrd="8" destOrd="0" presId="urn:microsoft.com/office/officeart/2005/8/layout/orgChart1"/>
    <dgm:cxn modelId="{F2FF94ED-5F10-48D0-B4EA-34CF6A7C06F6}" type="presParOf" srcId="{25BBAD74-90ED-4333-A131-2068DB95924B}" destId="{80980F0F-137A-4528-8A77-FD1E654236F3}" srcOrd="9" destOrd="0" presId="urn:microsoft.com/office/officeart/2005/8/layout/orgChart1"/>
    <dgm:cxn modelId="{7EE359AE-884F-4AF4-A9AE-7DC12A060109}" type="presParOf" srcId="{80980F0F-137A-4528-8A77-FD1E654236F3}" destId="{54E9D435-B122-4312-BBBD-E3FFC3053B80}" srcOrd="0" destOrd="0" presId="urn:microsoft.com/office/officeart/2005/8/layout/orgChart1"/>
    <dgm:cxn modelId="{B9C750E3-BD87-4281-8E55-BDBB7C4D768B}" type="presParOf" srcId="{54E9D435-B122-4312-BBBD-E3FFC3053B80}" destId="{AABC1F08-3DF9-4C08-BA3C-ECC50D727DB9}" srcOrd="0" destOrd="0" presId="urn:microsoft.com/office/officeart/2005/8/layout/orgChart1"/>
    <dgm:cxn modelId="{2151D647-B1EE-4666-ADCD-D45389895951}" type="presParOf" srcId="{54E9D435-B122-4312-BBBD-E3FFC3053B80}" destId="{97B88B46-79CE-4F72-B94F-B52905A81AAF}" srcOrd="1" destOrd="0" presId="urn:microsoft.com/office/officeart/2005/8/layout/orgChart1"/>
    <dgm:cxn modelId="{7FE1CF61-31D6-46CE-8ADD-241C86D931B1}" type="presParOf" srcId="{80980F0F-137A-4528-8A77-FD1E654236F3}" destId="{5B1EF913-1A63-4AF8-BBC0-D75F932BA02E}" srcOrd="1" destOrd="0" presId="urn:microsoft.com/office/officeart/2005/8/layout/orgChart1"/>
    <dgm:cxn modelId="{709EA472-C63C-4E0B-A2D7-2F1E34FCE75E}" type="presParOf" srcId="{80980F0F-137A-4528-8A77-FD1E654236F3}" destId="{61F594A2-8C3C-4FEF-8802-842D7216B756}" srcOrd="2" destOrd="0" presId="urn:microsoft.com/office/officeart/2005/8/layout/orgChart1"/>
    <dgm:cxn modelId="{BCC2BB58-13E4-425B-970E-609F12E94F6C}" type="presParOf" srcId="{6095EE1F-B51D-4A91-AAC2-A32A1886ED04}" destId="{7023B2C8-3530-4ABA-9902-2A16E06A7CEE}" srcOrd="2" destOrd="0" presId="urn:microsoft.com/office/officeart/2005/8/layout/orgChart1"/>
    <dgm:cxn modelId="{330CB768-FBD9-497F-9B36-B7514CA9024B}" type="presParOf" srcId="{091F1264-D854-4EAA-BCB4-158C49F066E8}" destId="{79A82B4B-EB2C-4A12-99C0-3697795C7E9F}" srcOrd="2" destOrd="0" presId="urn:microsoft.com/office/officeart/2005/8/layout/orgChart1"/>
    <dgm:cxn modelId="{A9AD2C61-2381-4BB1-B931-9F7479E25A96}" type="presParOf" srcId="{9D2557B6-DFA0-4797-B19C-04B6E882C82D}" destId="{6531E47C-EBC8-493C-97E7-B5D3FD9E2DDC}" srcOrd="4" destOrd="0" presId="urn:microsoft.com/office/officeart/2005/8/layout/orgChart1"/>
    <dgm:cxn modelId="{89BA7C6D-962B-4A73-A43A-440A22B14102}" type="presParOf" srcId="{9D2557B6-DFA0-4797-B19C-04B6E882C82D}" destId="{DE2958A3-F5DA-40D4-B05A-DACA451375DC}" srcOrd="5" destOrd="0" presId="urn:microsoft.com/office/officeart/2005/8/layout/orgChart1"/>
    <dgm:cxn modelId="{DB1562C7-2CD8-422A-8E9C-E0D4C6C9FDE5}" type="presParOf" srcId="{DE2958A3-F5DA-40D4-B05A-DACA451375DC}" destId="{EB1C8DED-203F-441C-8963-BA75380CD381}" srcOrd="0" destOrd="0" presId="urn:microsoft.com/office/officeart/2005/8/layout/orgChart1"/>
    <dgm:cxn modelId="{D5305BC7-35F5-42A7-AE3D-974361D4A07F}" type="presParOf" srcId="{EB1C8DED-203F-441C-8963-BA75380CD381}" destId="{A56BBAE1-44C9-49EF-B167-4034023FDEF2}" srcOrd="0" destOrd="0" presId="urn:microsoft.com/office/officeart/2005/8/layout/orgChart1"/>
    <dgm:cxn modelId="{F802D79F-AF06-4074-9359-F2FBE4B480F2}" type="presParOf" srcId="{EB1C8DED-203F-441C-8963-BA75380CD381}" destId="{4E6A11DD-9FF3-4B2F-8392-81FAD6B775DC}" srcOrd="1" destOrd="0" presId="urn:microsoft.com/office/officeart/2005/8/layout/orgChart1"/>
    <dgm:cxn modelId="{23162B7C-B146-4220-A0B9-CB0019AD31F5}" type="presParOf" srcId="{DE2958A3-F5DA-40D4-B05A-DACA451375DC}" destId="{BEFE070B-6D72-4607-93C0-A091C352C5F0}" srcOrd="1" destOrd="0" presId="urn:microsoft.com/office/officeart/2005/8/layout/orgChart1"/>
    <dgm:cxn modelId="{62F6B406-DC8B-4416-A5C1-3909ED2D4B9E}" type="presParOf" srcId="{BEFE070B-6D72-4607-93C0-A091C352C5F0}" destId="{5E34D71C-E71B-4299-9893-66B88BAB0C8A}" srcOrd="0" destOrd="0" presId="urn:microsoft.com/office/officeart/2005/8/layout/orgChart1"/>
    <dgm:cxn modelId="{F1C513D7-EAA6-4F72-BDC4-B6A7C3B2C03A}" type="presParOf" srcId="{BEFE070B-6D72-4607-93C0-A091C352C5F0}" destId="{833D13E7-1ADA-4F0F-B598-0B40F8181AD6}" srcOrd="1" destOrd="0" presId="urn:microsoft.com/office/officeart/2005/8/layout/orgChart1"/>
    <dgm:cxn modelId="{135138C2-C7A5-4E23-B053-116B00CCF745}" type="presParOf" srcId="{833D13E7-1ADA-4F0F-B598-0B40F8181AD6}" destId="{2992649D-7C25-428B-ADB6-6698E28A7DD2}" srcOrd="0" destOrd="0" presId="urn:microsoft.com/office/officeart/2005/8/layout/orgChart1"/>
    <dgm:cxn modelId="{5C64230D-4C43-45CB-9F42-CE16399862CC}" type="presParOf" srcId="{2992649D-7C25-428B-ADB6-6698E28A7DD2}" destId="{8BC4724C-2FB1-4916-BE50-C48814B73DF7}" srcOrd="0" destOrd="0" presId="urn:microsoft.com/office/officeart/2005/8/layout/orgChart1"/>
    <dgm:cxn modelId="{B74D86FF-1F18-464D-8F7D-1A61AFFE0618}" type="presParOf" srcId="{2992649D-7C25-428B-ADB6-6698E28A7DD2}" destId="{DF4BCA7D-2153-4DA6-BE19-2A12917A7F94}" srcOrd="1" destOrd="0" presId="urn:microsoft.com/office/officeart/2005/8/layout/orgChart1"/>
    <dgm:cxn modelId="{44D3756C-4BB3-4FAD-8E33-BEA5F401BC5A}" type="presParOf" srcId="{833D13E7-1ADA-4F0F-B598-0B40F8181AD6}" destId="{9E3CF8F6-9E4B-41C4-A3F4-22817192B846}" srcOrd="1" destOrd="0" presId="urn:microsoft.com/office/officeart/2005/8/layout/orgChart1"/>
    <dgm:cxn modelId="{2AA80B08-497F-42B9-AF99-9384DE97ABF2}" type="presParOf" srcId="{9E3CF8F6-9E4B-41C4-A3F4-22817192B846}" destId="{F16634FC-B77F-4561-9061-48F3272112EC}" srcOrd="0" destOrd="0" presId="urn:microsoft.com/office/officeart/2005/8/layout/orgChart1"/>
    <dgm:cxn modelId="{8948A9E5-32E2-4DEC-803F-86E81EC6F81B}" type="presParOf" srcId="{9E3CF8F6-9E4B-41C4-A3F4-22817192B846}" destId="{E0951571-72A1-47F9-981D-640AE1ACF933}" srcOrd="1" destOrd="0" presId="urn:microsoft.com/office/officeart/2005/8/layout/orgChart1"/>
    <dgm:cxn modelId="{B96A1F8F-757F-4781-8108-7AEC861A4D97}" type="presParOf" srcId="{E0951571-72A1-47F9-981D-640AE1ACF933}" destId="{DBAFAFF8-E570-4B5A-BDDD-E5E734543EDD}" srcOrd="0" destOrd="0" presId="urn:microsoft.com/office/officeart/2005/8/layout/orgChart1"/>
    <dgm:cxn modelId="{F63E1B5C-9752-42A3-AB47-D936DBAE1730}" type="presParOf" srcId="{DBAFAFF8-E570-4B5A-BDDD-E5E734543EDD}" destId="{DFE6DAC3-148A-4282-A7BD-A61152BBDA31}" srcOrd="0" destOrd="0" presId="urn:microsoft.com/office/officeart/2005/8/layout/orgChart1"/>
    <dgm:cxn modelId="{C16573F1-8095-493F-BD2D-8D0553FAC1B6}" type="presParOf" srcId="{DBAFAFF8-E570-4B5A-BDDD-E5E734543EDD}" destId="{AA9E60F4-2891-4A63-9F21-6D1CC3C07AE0}" srcOrd="1" destOrd="0" presId="urn:microsoft.com/office/officeart/2005/8/layout/orgChart1"/>
    <dgm:cxn modelId="{967FBD7E-AA02-4722-8E69-5E334F5F8852}" type="presParOf" srcId="{E0951571-72A1-47F9-981D-640AE1ACF933}" destId="{EA9A3BA4-DBF2-4B84-96BA-061A7C506968}" srcOrd="1" destOrd="0" presId="urn:microsoft.com/office/officeart/2005/8/layout/orgChart1"/>
    <dgm:cxn modelId="{720D1ABE-6284-4C28-9169-7FEE095A5B73}" type="presParOf" srcId="{E0951571-72A1-47F9-981D-640AE1ACF933}" destId="{19A0BC60-01E3-4758-93DA-195F447A0DF0}" srcOrd="2" destOrd="0" presId="urn:microsoft.com/office/officeart/2005/8/layout/orgChart1"/>
    <dgm:cxn modelId="{AF2B0D0D-56DE-41E4-B510-54A8C9C2452A}" type="presParOf" srcId="{9E3CF8F6-9E4B-41C4-A3F4-22817192B846}" destId="{6733E1C7-E762-4DA2-AE18-C60E7577D95F}" srcOrd="2" destOrd="0" presId="urn:microsoft.com/office/officeart/2005/8/layout/orgChart1"/>
    <dgm:cxn modelId="{14679E39-E066-4996-B9FD-66F56159B9DB}" type="presParOf" srcId="{9E3CF8F6-9E4B-41C4-A3F4-22817192B846}" destId="{69A17310-DCEE-4C79-9131-2748AF7AA6D3}" srcOrd="3" destOrd="0" presId="urn:microsoft.com/office/officeart/2005/8/layout/orgChart1"/>
    <dgm:cxn modelId="{94928AF7-262B-49F5-9748-EDA61D5E043E}" type="presParOf" srcId="{69A17310-DCEE-4C79-9131-2748AF7AA6D3}" destId="{39E36B3E-A83F-4706-A214-152DCF3B0E77}" srcOrd="0" destOrd="0" presId="urn:microsoft.com/office/officeart/2005/8/layout/orgChart1"/>
    <dgm:cxn modelId="{78110F9B-60A7-4CB6-B10E-BF4D9A9CEBB9}" type="presParOf" srcId="{39E36B3E-A83F-4706-A214-152DCF3B0E77}" destId="{F226FB2A-99A6-49A5-906C-59A31F973D5C}" srcOrd="0" destOrd="0" presId="urn:microsoft.com/office/officeart/2005/8/layout/orgChart1"/>
    <dgm:cxn modelId="{F6CB739D-4B0B-4DAB-A405-E5E1F5E6F199}" type="presParOf" srcId="{39E36B3E-A83F-4706-A214-152DCF3B0E77}" destId="{1816E2E4-9B60-4057-9090-41BCD5C22E86}" srcOrd="1" destOrd="0" presId="urn:microsoft.com/office/officeart/2005/8/layout/orgChart1"/>
    <dgm:cxn modelId="{9233DEF8-09F0-4601-9393-6200E25DEA24}" type="presParOf" srcId="{69A17310-DCEE-4C79-9131-2748AF7AA6D3}" destId="{BDD6E9EB-19E0-4681-A827-1369ADA22DF3}" srcOrd="1" destOrd="0" presId="urn:microsoft.com/office/officeart/2005/8/layout/orgChart1"/>
    <dgm:cxn modelId="{5C8DF442-2B13-4707-840E-29A0A8E48A80}" type="presParOf" srcId="{69A17310-DCEE-4C79-9131-2748AF7AA6D3}" destId="{2638616A-450B-43DA-B302-3621909E39D3}" srcOrd="2" destOrd="0" presId="urn:microsoft.com/office/officeart/2005/8/layout/orgChart1"/>
    <dgm:cxn modelId="{B12B394B-CEA1-4323-B7E4-BE35EE77CD18}" type="presParOf" srcId="{9E3CF8F6-9E4B-41C4-A3F4-22817192B846}" destId="{23DBD983-F029-4316-A7B3-A0BC96D52526}" srcOrd="4" destOrd="0" presId="urn:microsoft.com/office/officeart/2005/8/layout/orgChart1"/>
    <dgm:cxn modelId="{485E2634-087E-431C-8419-B3223DE1E58A}" type="presParOf" srcId="{9E3CF8F6-9E4B-41C4-A3F4-22817192B846}" destId="{BF223694-BBF1-4887-A4C7-9FC88C4D8A82}" srcOrd="5" destOrd="0" presId="urn:microsoft.com/office/officeart/2005/8/layout/orgChart1"/>
    <dgm:cxn modelId="{64B865E4-2B53-4957-AB12-3DF04FA4E2D2}" type="presParOf" srcId="{BF223694-BBF1-4887-A4C7-9FC88C4D8A82}" destId="{2E5F0B49-5B32-40B2-93C7-9C279B6AC3A8}" srcOrd="0" destOrd="0" presId="urn:microsoft.com/office/officeart/2005/8/layout/orgChart1"/>
    <dgm:cxn modelId="{7E10F493-7CB6-4066-B7D3-187542D9159D}" type="presParOf" srcId="{2E5F0B49-5B32-40B2-93C7-9C279B6AC3A8}" destId="{49A6F706-5630-4AA1-B44B-3B227F44B80A}" srcOrd="0" destOrd="0" presId="urn:microsoft.com/office/officeart/2005/8/layout/orgChart1"/>
    <dgm:cxn modelId="{1047A881-3F39-4E71-B0A1-44950BEB3CFA}" type="presParOf" srcId="{2E5F0B49-5B32-40B2-93C7-9C279B6AC3A8}" destId="{44F2B149-0272-4864-9F89-34D7E3A5CC40}" srcOrd="1" destOrd="0" presId="urn:microsoft.com/office/officeart/2005/8/layout/orgChart1"/>
    <dgm:cxn modelId="{2C2AAE09-9EB1-4B1D-802E-4CF8CD8E5013}" type="presParOf" srcId="{BF223694-BBF1-4887-A4C7-9FC88C4D8A82}" destId="{23CCFB35-C29B-4C56-9050-55EF68F5F5D5}" srcOrd="1" destOrd="0" presId="urn:microsoft.com/office/officeart/2005/8/layout/orgChart1"/>
    <dgm:cxn modelId="{9CBD7AD3-0B01-441E-AEAE-41806D00A189}" type="presParOf" srcId="{BF223694-BBF1-4887-A4C7-9FC88C4D8A82}" destId="{28D4ECE8-1715-4DEA-92E4-557243B24E65}" srcOrd="2" destOrd="0" presId="urn:microsoft.com/office/officeart/2005/8/layout/orgChart1"/>
    <dgm:cxn modelId="{01D68653-50EA-4CCE-9D21-2C4B722871C4}" type="presParOf" srcId="{9E3CF8F6-9E4B-41C4-A3F4-22817192B846}" destId="{323D6749-75B5-482A-A02B-D91B3B221CE2}" srcOrd="6" destOrd="0" presId="urn:microsoft.com/office/officeart/2005/8/layout/orgChart1"/>
    <dgm:cxn modelId="{66A43AEC-6750-4DBA-A265-7C4A8CCF0611}" type="presParOf" srcId="{9E3CF8F6-9E4B-41C4-A3F4-22817192B846}" destId="{C258D6D3-1D58-43CC-8CDC-759303518DD9}" srcOrd="7" destOrd="0" presId="urn:microsoft.com/office/officeart/2005/8/layout/orgChart1"/>
    <dgm:cxn modelId="{437C6DFC-39E2-4A1D-94B0-C89EEAA8DCCA}" type="presParOf" srcId="{C258D6D3-1D58-43CC-8CDC-759303518DD9}" destId="{21644E54-F260-4C66-8AEE-1D18CF473E3C}" srcOrd="0" destOrd="0" presId="urn:microsoft.com/office/officeart/2005/8/layout/orgChart1"/>
    <dgm:cxn modelId="{628D7CDE-2E62-4E6A-BD30-1C06847F70B6}" type="presParOf" srcId="{21644E54-F260-4C66-8AEE-1D18CF473E3C}" destId="{DDFDAA80-ED9F-441E-9551-FC7B63BBCE22}" srcOrd="0" destOrd="0" presId="urn:microsoft.com/office/officeart/2005/8/layout/orgChart1"/>
    <dgm:cxn modelId="{A0B989C2-E28C-4607-B6C2-234BA74457CB}" type="presParOf" srcId="{21644E54-F260-4C66-8AEE-1D18CF473E3C}" destId="{8F27FCAF-3D66-46FD-BB7E-F20BA54210A0}" srcOrd="1" destOrd="0" presId="urn:microsoft.com/office/officeart/2005/8/layout/orgChart1"/>
    <dgm:cxn modelId="{C30D4222-A4C1-415C-9EC0-8C5F1535A0A0}" type="presParOf" srcId="{C258D6D3-1D58-43CC-8CDC-759303518DD9}" destId="{DD7B2092-3BC6-4FFA-B4D5-C198CF15D221}" srcOrd="1" destOrd="0" presId="urn:microsoft.com/office/officeart/2005/8/layout/orgChart1"/>
    <dgm:cxn modelId="{980AC7EB-199D-496D-AE1D-9BAEFBB4B3A7}" type="presParOf" srcId="{C258D6D3-1D58-43CC-8CDC-759303518DD9}" destId="{7609E29C-5A8B-4D65-8A07-82DB8D5ACD58}" srcOrd="2" destOrd="0" presId="urn:microsoft.com/office/officeart/2005/8/layout/orgChart1"/>
    <dgm:cxn modelId="{7703B387-72E1-4A41-BED1-0E34CFB5969F}" type="presParOf" srcId="{9E3CF8F6-9E4B-41C4-A3F4-22817192B846}" destId="{2FDDC6BE-1453-4C92-ACD9-A698C791A6D7}" srcOrd="8" destOrd="0" presId="urn:microsoft.com/office/officeart/2005/8/layout/orgChart1"/>
    <dgm:cxn modelId="{C983685D-05A8-4B2C-B36C-79B1276927DD}" type="presParOf" srcId="{9E3CF8F6-9E4B-41C4-A3F4-22817192B846}" destId="{5F8B8BC5-D403-45EE-8046-13A53CB1CD0D}" srcOrd="9" destOrd="0" presId="urn:microsoft.com/office/officeart/2005/8/layout/orgChart1"/>
    <dgm:cxn modelId="{28472DC2-6E5F-4869-8527-D01C5FF9D5E6}" type="presParOf" srcId="{5F8B8BC5-D403-45EE-8046-13A53CB1CD0D}" destId="{0A10E6DE-6EF1-4D5E-9051-2E384A0B664B}" srcOrd="0" destOrd="0" presId="urn:microsoft.com/office/officeart/2005/8/layout/orgChart1"/>
    <dgm:cxn modelId="{75526A27-D730-4A41-B440-56A062A6A8B2}" type="presParOf" srcId="{0A10E6DE-6EF1-4D5E-9051-2E384A0B664B}" destId="{0EDFE79D-EEFB-46F4-B85A-1C426BE0084D}" srcOrd="0" destOrd="0" presId="urn:microsoft.com/office/officeart/2005/8/layout/orgChart1"/>
    <dgm:cxn modelId="{93C73068-0072-41B8-B34A-F6B4C64454BF}" type="presParOf" srcId="{0A10E6DE-6EF1-4D5E-9051-2E384A0B664B}" destId="{3C72B7F5-A2C3-48AF-A050-A6B8C837F8B9}" srcOrd="1" destOrd="0" presId="urn:microsoft.com/office/officeart/2005/8/layout/orgChart1"/>
    <dgm:cxn modelId="{BC56E096-2C30-4484-B4F9-7B292D6CF605}" type="presParOf" srcId="{5F8B8BC5-D403-45EE-8046-13A53CB1CD0D}" destId="{B86253A1-DC9C-4576-B7BE-07CEE92DEB9D}" srcOrd="1" destOrd="0" presId="urn:microsoft.com/office/officeart/2005/8/layout/orgChart1"/>
    <dgm:cxn modelId="{6F7E5D7A-C9B2-4B0D-8BFD-7DA47ED84358}" type="presParOf" srcId="{5F8B8BC5-D403-45EE-8046-13A53CB1CD0D}" destId="{10B65210-B7A9-47C7-B0BC-DE7CAEE10242}" srcOrd="2" destOrd="0" presId="urn:microsoft.com/office/officeart/2005/8/layout/orgChart1"/>
    <dgm:cxn modelId="{4F6F4BEC-1ECF-4501-87B2-DB1416B9BCAB}" type="presParOf" srcId="{833D13E7-1ADA-4F0F-B598-0B40F8181AD6}" destId="{FD3994F2-1536-4849-9320-5E8BAF9D581C}" srcOrd="2" destOrd="0" presId="urn:microsoft.com/office/officeart/2005/8/layout/orgChart1"/>
    <dgm:cxn modelId="{A791C798-7ED7-4B5B-A9DB-9C76CC1CA276}" type="presParOf" srcId="{BEFE070B-6D72-4607-93C0-A091C352C5F0}" destId="{40F95E16-E9BC-4327-8EA3-81C9A22FFC50}" srcOrd="2" destOrd="0" presId="urn:microsoft.com/office/officeart/2005/8/layout/orgChart1"/>
    <dgm:cxn modelId="{BC6B00CD-449B-409F-AD26-B25FF07EDE7F}" type="presParOf" srcId="{BEFE070B-6D72-4607-93C0-A091C352C5F0}" destId="{6ECA9525-D054-437C-8607-FB1592D1F1BF}" srcOrd="3" destOrd="0" presId="urn:microsoft.com/office/officeart/2005/8/layout/orgChart1"/>
    <dgm:cxn modelId="{9EA34935-41B4-4649-A3DE-0B75B6E5A6AE}" type="presParOf" srcId="{6ECA9525-D054-437C-8607-FB1592D1F1BF}" destId="{DF018240-1602-435E-BA76-FD00DB51BA4D}" srcOrd="0" destOrd="0" presId="urn:microsoft.com/office/officeart/2005/8/layout/orgChart1"/>
    <dgm:cxn modelId="{3D6892A0-3763-4BAF-9B4D-AC16A36700D4}" type="presParOf" srcId="{DF018240-1602-435E-BA76-FD00DB51BA4D}" destId="{DD3E734B-930C-4164-ABD8-F397E96D634A}" srcOrd="0" destOrd="0" presId="urn:microsoft.com/office/officeart/2005/8/layout/orgChart1"/>
    <dgm:cxn modelId="{81E2046E-012C-41D2-862C-F3113F154817}" type="presParOf" srcId="{DF018240-1602-435E-BA76-FD00DB51BA4D}" destId="{F5EEF3F5-CFCA-4332-9E53-E519775F49DF}" srcOrd="1" destOrd="0" presId="urn:microsoft.com/office/officeart/2005/8/layout/orgChart1"/>
    <dgm:cxn modelId="{F341C494-F62D-45B9-9E33-E004A6F37D82}" type="presParOf" srcId="{6ECA9525-D054-437C-8607-FB1592D1F1BF}" destId="{02BE0B1B-3E36-44C9-A2BB-9690F0A09688}" srcOrd="1" destOrd="0" presId="urn:microsoft.com/office/officeart/2005/8/layout/orgChart1"/>
    <dgm:cxn modelId="{A3C0EDA6-A3A4-4007-8C0F-CA404E8AC0E8}" type="presParOf" srcId="{02BE0B1B-3E36-44C9-A2BB-9690F0A09688}" destId="{2E9FFBD4-D271-4BB8-BCFC-8A629175B37C}" srcOrd="0" destOrd="0" presId="urn:microsoft.com/office/officeart/2005/8/layout/orgChart1"/>
    <dgm:cxn modelId="{C97EB9AC-E475-4562-9E2F-C0F33B0270E7}" type="presParOf" srcId="{02BE0B1B-3E36-44C9-A2BB-9690F0A09688}" destId="{9A6E1D6E-5971-4FB1-8ED9-1E94B90832FE}" srcOrd="1" destOrd="0" presId="urn:microsoft.com/office/officeart/2005/8/layout/orgChart1"/>
    <dgm:cxn modelId="{992B1EFD-F8D9-42BC-B9A0-37492EFCA841}" type="presParOf" srcId="{9A6E1D6E-5971-4FB1-8ED9-1E94B90832FE}" destId="{5A5683AB-A8D2-4065-8169-3C81E86E75F0}" srcOrd="0" destOrd="0" presId="urn:microsoft.com/office/officeart/2005/8/layout/orgChart1"/>
    <dgm:cxn modelId="{15A05CA4-3BDD-45E2-9380-25A48D96CBB2}" type="presParOf" srcId="{5A5683AB-A8D2-4065-8169-3C81E86E75F0}" destId="{3889B403-43F6-4687-9D78-1D54DB34D69C}" srcOrd="0" destOrd="0" presId="urn:microsoft.com/office/officeart/2005/8/layout/orgChart1"/>
    <dgm:cxn modelId="{778AEFF3-6E1A-47ED-A03C-A929979E2C83}" type="presParOf" srcId="{5A5683AB-A8D2-4065-8169-3C81E86E75F0}" destId="{BE0DB74F-4BF5-44A6-A0B4-617276F2926E}" srcOrd="1" destOrd="0" presId="urn:microsoft.com/office/officeart/2005/8/layout/orgChart1"/>
    <dgm:cxn modelId="{943ED4E0-344A-415A-B91D-E71E32631412}" type="presParOf" srcId="{9A6E1D6E-5971-4FB1-8ED9-1E94B90832FE}" destId="{9A84BE73-827A-4DDC-987E-9534C742D196}" srcOrd="1" destOrd="0" presId="urn:microsoft.com/office/officeart/2005/8/layout/orgChart1"/>
    <dgm:cxn modelId="{5F3C9683-9512-44CA-8DBD-DC2453151D0A}" type="presParOf" srcId="{9A6E1D6E-5971-4FB1-8ED9-1E94B90832FE}" destId="{A2B46F6E-1220-488B-9E06-47ED3E584539}" srcOrd="2" destOrd="0" presId="urn:microsoft.com/office/officeart/2005/8/layout/orgChart1"/>
    <dgm:cxn modelId="{77ED6E3D-2EFA-42E6-8F68-04D7E6349FA5}" type="presParOf" srcId="{02BE0B1B-3E36-44C9-A2BB-9690F0A09688}" destId="{B22F8C8A-7298-4575-9E15-B2C6E4370001}" srcOrd="2" destOrd="0" presId="urn:microsoft.com/office/officeart/2005/8/layout/orgChart1"/>
    <dgm:cxn modelId="{5538D80D-88A6-417B-989E-15BDEE956A02}" type="presParOf" srcId="{02BE0B1B-3E36-44C9-A2BB-9690F0A09688}" destId="{162F352C-C84E-4F92-B8C9-70D1EF5C1892}" srcOrd="3" destOrd="0" presId="urn:microsoft.com/office/officeart/2005/8/layout/orgChart1"/>
    <dgm:cxn modelId="{03B8189F-24C4-4B2D-A8FA-4537464FFDA2}" type="presParOf" srcId="{162F352C-C84E-4F92-B8C9-70D1EF5C1892}" destId="{0995E610-656F-449B-98A4-9B204FDCA47B}" srcOrd="0" destOrd="0" presId="urn:microsoft.com/office/officeart/2005/8/layout/orgChart1"/>
    <dgm:cxn modelId="{A8AB6892-AA0A-4F76-A10C-74DDB2EEEF3B}" type="presParOf" srcId="{0995E610-656F-449B-98A4-9B204FDCA47B}" destId="{63993A29-8964-4EAD-B614-49CD00B57551}" srcOrd="0" destOrd="0" presId="urn:microsoft.com/office/officeart/2005/8/layout/orgChart1"/>
    <dgm:cxn modelId="{10DAF30E-8DEA-4759-AA33-283573C4362B}" type="presParOf" srcId="{0995E610-656F-449B-98A4-9B204FDCA47B}" destId="{9D9A47C0-1645-4885-AFA2-E41710D6E8AE}" srcOrd="1" destOrd="0" presId="urn:microsoft.com/office/officeart/2005/8/layout/orgChart1"/>
    <dgm:cxn modelId="{0D0B8A32-5EFF-4CA1-9D63-642C20BCD195}" type="presParOf" srcId="{162F352C-C84E-4F92-B8C9-70D1EF5C1892}" destId="{5FB3F3E8-3CCA-4D12-B91C-658C3C74B7CC}" srcOrd="1" destOrd="0" presId="urn:microsoft.com/office/officeart/2005/8/layout/orgChart1"/>
    <dgm:cxn modelId="{2DAB629E-B45E-4B0D-B8C6-C888D9B4562C}" type="presParOf" srcId="{162F352C-C84E-4F92-B8C9-70D1EF5C1892}" destId="{5B97B70A-386A-41FF-8F2A-9DA139994C69}" srcOrd="2" destOrd="0" presId="urn:microsoft.com/office/officeart/2005/8/layout/orgChart1"/>
    <dgm:cxn modelId="{B8AC23EA-ADBC-4D3B-BBFC-51E0B47CFF56}" type="presParOf" srcId="{02BE0B1B-3E36-44C9-A2BB-9690F0A09688}" destId="{79BFB163-B73F-47F8-A405-D67A0B5C4290}" srcOrd="4" destOrd="0" presId="urn:microsoft.com/office/officeart/2005/8/layout/orgChart1"/>
    <dgm:cxn modelId="{04004FC6-03A1-4CCC-B099-58EA7DA284FE}" type="presParOf" srcId="{02BE0B1B-3E36-44C9-A2BB-9690F0A09688}" destId="{7DCDC84E-76C5-4C35-B3F6-4452AD06D258}" srcOrd="5" destOrd="0" presId="urn:microsoft.com/office/officeart/2005/8/layout/orgChart1"/>
    <dgm:cxn modelId="{FAF30009-B3F4-49DB-9B76-BCEDAA33B3E9}" type="presParOf" srcId="{7DCDC84E-76C5-4C35-B3F6-4452AD06D258}" destId="{C7E0F0D2-707A-4746-9638-2CC4C5CBBBF7}" srcOrd="0" destOrd="0" presId="urn:microsoft.com/office/officeart/2005/8/layout/orgChart1"/>
    <dgm:cxn modelId="{3587E9AF-97F7-4F48-BAF9-D7414180A30B}" type="presParOf" srcId="{C7E0F0D2-707A-4746-9638-2CC4C5CBBBF7}" destId="{C1C03F4E-ED1F-4DFD-BD2E-48D68BC71F6E}" srcOrd="0" destOrd="0" presId="urn:microsoft.com/office/officeart/2005/8/layout/orgChart1"/>
    <dgm:cxn modelId="{E1E82570-DE4A-44C6-949E-730DCF4C2D81}" type="presParOf" srcId="{C7E0F0D2-707A-4746-9638-2CC4C5CBBBF7}" destId="{3EAC05AA-C914-4500-9CDD-D1ED96054910}" srcOrd="1" destOrd="0" presId="urn:microsoft.com/office/officeart/2005/8/layout/orgChart1"/>
    <dgm:cxn modelId="{5F55844E-2135-423C-8004-1E954791AFE8}" type="presParOf" srcId="{7DCDC84E-76C5-4C35-B3F6-4452AD06D258}" destId="{8C1EAC5C-1789-45E7-96E6-4BD54C889DF7}" srcOrd="1" destOrd="0" presId="urn:microsoft.com/office/officeart/2005/8/layout/orgChart1"/>
    <dgm:cxn modelId="{918EFE20-CBFA-4B9F-8853-C8FCBA612564}" type="presParOf" srcId="{7DCDC84E-76C5-4C35-B3F6-4452AD06D258}" destId="{921693C2-96C7-408F-84CB-1686920A60C3}" srcOrd="2" destOrd="0" presId="urn:microsoft.com/office/officeart/2005/8/layout/orgChart1"/>
    <dgm:cxn modelId="{873DB47A-D6B8-4177-8DB5-15C0E319DEBC}" type="presParOf" srcId="{02BE0B1B-3E36-44C9-A2BB-9690F0A09688}" destId="{DBE1EC48-01AF-4A0D-8BED-9347C4B9C5A6}" srcOrd="6" destOrd="0" presId="urn:microsoft.com/office/officeart/2005/8/layout/orgChart1"/>
    <dgm:cxn modelId="{FFDB8364-2BAB-4FBE-9299-738F51FE9D6D}" type="presParOf" srcId="{02BE0B1B-3E36-44C9-A2BB-9690F0A09688}" destId="{2ABDA344-86BA-4FF2-8DC7-ED5460636BB1}" srcOrd="7" destOrd="0" presId="urn:microsoft.com/office/officeart/2005/8/layout/orgChart1"/>
    <dgm:cxn modelId="{5C110C8E-7AC3-441B-91A8-CC5857E3179F}" type="presParOf" srcId="{2ABDA344-86BA-4FF2-8DC7-ED5460636BB1}" destId="{F2365560-D2FC-4877-9041-7FA2620A6B62}" srcOrd="0" destOrd="0" presId="urn:microsoft.com/office/officeart/2005/8/layout/orgChart1"/>
    <dgm:cxn modelId="{3B181E28-86A0-48D3-976E-D8EE205BE999}" type="presParOf" srcId="{F2365560-D2FC-4877-9041-7FA2620A6B62}" destId="{8474078A-94A6-4D64-A094-A74D2ABEA83F}" srcOrd="0" destOrd="0" presId="urn:microsoft.com/office/officeart/2005/8/layout/orgChart1"/>
    <dgm:cxn modelId="{9A49465F-E722-48AA-997A-04820E0CD844}" type="presParOf" srcId="{F2365560-D2FC-4877-9041-7FA2620A6B62}" destId="{9F27FD76-B937-4FC7-9EAD-A38E86BAAF73}" srcOrd="1" destOrd="0" presId="urn:microsoft.com/office/officeart/2005/8/layout/orgChart1"/>
    <dgm:cxn modelId="{A43913D5-6431-42A4-9EF5-741B19637AD5}" type="presParOf" srcId="{2ABDA344-86BA-4FF2-8DC7-ED5460636BB1}" destId="{467171C9-F155-4E7E-9F94-589BB0743D75}" srcOrd="1" destOrd="0" presId="urn:microsoft.com/office/officeart/2005/8/layout/orgChart1"/>
    <dgm:cxn modelId="{B3CDACE4-9246-4501-98CB-85CAB51DD1D8}" type="presParOf" srcId="{2ABDA344-86BA-4FF2-8DC7-ED5460636BB1}" destId="{8966B605-484D-4212-967D-B72E3AF38205}" srcOrd="2" destOrd="0" presId="urn:microsoft.com/office/officeart/2005/8/layout/orgChart1"/>
    <dgm:cxn modelId="{53CE51A8-E558-4BE8-822F-AA86DDC9D692}" type="presParOf" srcId="{02BE0B1B-3E36-44C9-A2BB-9690F0A09688}" destId="{A459BC68-A136-4826-8CF5-019860E61FB4}" srcOrd="8" destOrd="0" presId="urn:microsoft.com/office/officeart/2005/8/layout/orgChart1"/>
    <dgm:cxn modelId="{48D80637-F626-4318-9327-5BB4AC32B603}" type="presParOf" srcId="{02BE0B1B-3E36-44C9-A2BB-9690F0A09688}" destId="{D419E7F4-CAE5-4776-92DA-ABEDB94E903C}" srcOrd="9" destOrd="0" presId="urn:microsoft.com/office/officeart/2005/8/layout/orgChart1"/>
    <dgm:cxn modelId="{C506EA7B-BA7B-463E-A7F7-CB89C6F08469}" type="presParOf" srcId="{D419E7F4-CAE5-4776-92DA-ABEDB94E903C}" destId="{5DF4A6AA-662C-4D63-8285-4F707300E392}" srcOrd="0" destOrd="0" presId="urn:microsoft.com/office/officeart/2005/8/layout/orgChart1"/>
    <dgm:cxn modelId="{2B409340-948B-48BB-A56E-BE9493AE6D70}" type="presParOf" srcId="{5DF4A6AA-662C-4D63-8285-4F707300E392}" destId="{D7EF31D4-22E6-424F-B99D-CFD7ADE1D5FE}" srcOrd="0" destOrd="0" presId="urn:microsoft.com/office/officeart/2005/8/layout/orgChart1"/>
    <dgm:cxn modelId="{C5B5532D-CB39-499E-BCC1-091FC0668AA8}" type="presParOf" srcId="{5DF4A6AA-662C-4D63-8285-4F707300E392}" destId="{887422C7-221F-412D-8ADB-8FAAA9BAF73C}" srcOrd="1" destOrd="0" presId="urn:microsoft.com/office/officeart/2005/8/layout/orgChart1"/>
    <dgm:cxn modelId="{9FBBF856-BEE8-4D55-9021-E2F221D495A2}" type="presParOf" srcId="{D419E7F4-CAE5-4776-92DA-ABEDB94E903C}" destId="{8DAC1787-8CA2-4B83-986C-2450AFDDC3B2}" srcOrd="1" destOrd="0" presId="urn:microsoft.com/office/officeart/2005/8/layout/orgChart1"/>
    <dgm:cxn modelId="{E336BA32-FF32-4A88-A2EE-61B4815EB9ED}" type="presParOf" srcId="{D419E7F4-CAE5-4776-92DA-ABEDB94E903C}" destId="{BCD967BC-E310-4738-89CB-EBA697A930F1}" srcOrd="2" destOrd="0" presId="urn:microsoft.com/office/officeart/2005/8/layout/orgChart1"/>
    <dgm:cxn modelId="{26F3C3F0-9400-4DE7-9359-607036A17ED6}" type="presParOf" srcId="{6ECA9525-D054-437C-8607-FB1592D1F1BF}" destId="{D266B259-A318-4F24-8A68-116A6F345EA2}" srcOrd="2" destOrd="0" presId="urn:microsoft.com/office/officeart/2005/8/layout/orgChart1"/>
    <dgm:cxn modelId="{6E8A119C-A402-4B75-A9AD-E36811C52A59}" type="presParOf" srcId="{DE2958A3-F5DA-40D4-B05A-DACA451375DC}" destId="{28E1B2E9-6A31-4C37-924A-554D40FFCF30}" srcOrd="2" destOrd="0" presId="urn:microsoft.com/office/officeart/2005/8/layout/orgChart1"/>
    <dgm:cxn modelId="{06F3A7C5-8026-415F-9A56-8FFFD15D3B81}" type="presParOf" srcId="{F27E5A94-9928-4118-A512-FA42269B480A}" destId="{5576B437-A4C8-49C4-9634-70D44BDB77B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281F9-7C7D-4804-9874-57FE8EE0394C}">
      <dsp:nvSpPr>
        <dsp:cNvPr id="0" name=""/>
        <dsp:cNvSpPr/>
      </dsp:nvSpPr>
      <dsp:spPr>
        <a:xfrm>
          <a:off x="-12249411" y="-1872844"/>
          <a:ext cx="14602922" cy="14602922"/>
        </a:xfrm>
        <a:prstGeom prst="blockArc">
          <a:avLst>
            <a:gd name="adj1" fmla="val 18900000"/>
            <a:gd name="adj2" fmla="val 2700000"/>
            <a:gd name="adj3" fmla="val 148"/>
          </a:avLst>
        </a:prstGeom>
        <a:noFill/>
        <a:ln w="6350" cap="flat" cmpd="sng" algn="ctr">
          <a:solidFill>
            <a:schemeClr val="accent4">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7BA937-1C85-4158-9F43-A512B4DA1FFB}">
      <dsp:nvSpPr>
        <dsp:cNvPr id="0" name=""/>
        <dsp:cNvSpPr/>
      </dsp:nvSpPr>
      <dsp:spPr>
        <a:xfrm>
          <a:off x="1244884" y="834704"/>
          <a:ext cx="18281486" cy="16702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5782" tIns="134620" rIns="134620" bIns="134620" numCol="1" spcCol="1270" anchor="ctr" anchorCtr="0">
          <a:noAutofit/>
        </a:bodyPr>
        <a:lstStyle/>
        <a:p>
          <a:pPr marL="0" lvl="0" indent="0" algn="l" defTabSz="2355850">
            <a:lnSpc>
              <a:spcPct val="90000"/>
            </a:lnSpc>
            <a:spcBef>
              <a:spcPct val="0"/>
            </a:spcBef>
            <a:spcAft>
              <a:spcPct val="35000"/>
            </a:spcAft>
            <a:buNone/>
          </a:pPr>
          <a:r>
            <a:rPr lang="fr-FR" sz="5300" b="0" kern="1200" dirty="0"/>
            <a:t>Découvrir Microsoft 365 et l’</a:t>
          </a:r>
          <a:r>
            <a:rPr lang="fr-FR" sz="5300" b="0" kern="1200" dirty="0" err="1"/>
            <a:t>apercu</a:t>
          </a:r>
          <a:r>
            <a:rPr lang="fr-FR" sz="5300" b="0" kern="1200" dirty="0"/>
            <a:t> de l’interface en ligne</a:t>
          </a:r>
        </a:p>
      </dsp:txBody>
      <dsp:txXfrm>
        <a:off x="1244884" y="834704"/>
        <a:ext cx="18281486" cy="1670276"/>
      </dsp:txXfrm>
    </dsp:sp>
    <dsp:sp modelId="{AFDD8B34-EFAD-42E2-8721-6896EE25DF28}">
      <dsp:nvSpPr>
        <dsp:cNvPr id="0" name=""/>
        <dsp:cNvSpPr/>
      </dsp:nvSpPr>
      <dsp:spPr>
        <a:xfrm>
          <a:off x="6" y="725739"/>
          <a:ext cx="2226145" cy="2226145"/>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9312FD4-D067-46BB-AC4B-F309386E2E21}">
      <dsp:nvSpPr>
        <dsp:cNvPr id="0" name=""/>
        <dsp:cNvSpPr/>
      </dsp:nvSpPr>
      <dsp:spPr>
        <a:xfrm>
          <a:off x="2202492" y="3340553"/>
          <a:ext cx="17323878" cy="16702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5782" tIns="134620" rIns="134620" bIns="134620" numCol="1" spcCol="1270" anchor="ctr" anchorCtr="0">
          <a:noAutofit/>
        </a:bodyPr>
        <a:lstStyle/>
        <a:p>
          <a:pPr marL="0" lvl="0" indent="0" algn="l" defTabSz="2355850">
            <a:lnSpc>
              <a:spcPct val="90000"/>
            </a:lnSpc>
            <a:spcBef>
              <a:spcPct val="0"/>
            </a:spcBef>
            <a:spcAft>
              <a:spcPct val="35000"/>
            </a:spcAft>
            <a:buNone/>
          </a:pPr>
          <a:r>
            <a:rPr lang="fr-FR" sz="5300" b="0" kern="1200" dirty="0"/>
            <a:t>Sauvegarder et partager ses fichiers avec OneDrive</a:t>
          </a:r>
        </a:p>
      </dsp:txBody>
      <dsp:txXfrm>
        <a:off x="2202492" y="3340553"/>
        <a:ext cx="17323878" cy="1670276"/>
      </dsp:txXfrm>
    </dsp:sp>
    <dsp:sp modelId="{4A0AE9A1-29F1-4FB4-BA14-525EB04015A8}">
      <dsp:nvSpPr>
        <dsp:cNvPr id="0" name=""/>
        <dsp:cNvSpPr/>
      </dsp:nvSpPr>
      <dsp:spPr>
        <a:xfrm>
          <a:off x="1158569" y="3131769"/>
          <a:ext cx="2087846" cy="2087846"/>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Lst>
          </a:blip>
          <a:stretch>
            <a:fillRect/>
          </a:stretch>
        </a:blip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9090A12-2184-47A6-A4DE-32C5F136BC15}">
      <dsp:nvSpPr>
        <dsp:cNvPr id="0" name=""/>
        <dsp:cNvSpPr/>
      </dsp:nvSpPr>
      <dsp:spPr>
        <a:xfrm>
          <a:off x="2202492" y="5846403"/>
          <a:ext cx="17323878" cy="16702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5782" tIns="134620" rIns="134620" bIns="134620" numCol="1" spcCol="1270" anchor="ctr" anchorCtr="0">
          <a:noAutofit/>
        </a:bodyPr>
        <a:lstStyle/>
        <a:p>
          <a:pPr marL="0" lvl="0" indent="0" algn="l" defTabSz="2355850">
            <a:lnSpc>
              <a:spcPct val="90000"/>
            </a:lnSpc>
            <a:spcBef>
              <a:spcPct val="0"/>
            </a:spcBef>
            <a:spcAft>
              <a:spcPct val="35000"/>
            </a:spcAft>
            <a:buNone/>
          </a:pPr>
          <a:r>
            <a:rPr lang="fr-FR" sz="5300" kern="1200" dirty="0"/>
            <a:t>     Les bases de SharePoint</a:t>
          </a:r>
        </a:p>
      </dsp:txBody>
      <dsp:txXfrm>
        <a:off x="2202492" y="5846403"/>
        <a:ext cx="17323878" cy="1670276"/>
      </dsp:txXfrm>
    </dsp:sp>
    <dsp:sp modelId="{34D1713E-2967-4C2D-B3E9-68D48D77A1BB}">
      <dsp:nvSpPr>
        <dsp:cNvPr id="0" name=""/>
        <dsp:cNvSpPr/>
      </dsp:nvSpPr>
      <dsp:spPr>
        <a:xfrm>
          <a:off x="1158569" y="5637618"/>
          <a:ext cx="2087846" cy="2087846"/>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BC9E591-EEE9-42CC-A5B1-FB19C45105AA}">
      <dsp:nvSpPr>
        <dsp:cNvPr id="0" name=""/>
        <dsp:cNvSpPr/>
      </dsp:nvSpPr>
      <dsp:spPr>
        <a:xfrm>
          <a:off x="1244884" y="8352252"/>
          <a:ext cx="18281486" cy="167027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5782" tIns="134620" rIns="134620" bIns="134620" numCol="1" spcCol="1270" anchor="ctr" anchorCtr="0">
          <a:noAutofit/>
        </a:bodyPr>
        <a:lstStyle/>
        <a:p>
          <a:pPr marL="0" lvl="0" indent="0" algn="l" defTabSz="2355850">
            <a:lnSpc>
              <a:spcPct val="90000"/>
            </a:lnSpc>
            <a:spcBef>
              <a:spcPct val="0"/>
            </a:spcBef>
            <a:spcAft>
              <a:spcPct val="35000"/>
            </a:spcAft>
            <a:buNone/>
          </a:pPr>
          <a:r>
            <a:rPr lang="fr-FR" sz="5300" b="0" kern="1200" dirty="0"/>
            <a:t>Communiquer et collaborer en équipe avec Teams</a:t>
          </a:r>
        </a:p>
      </dsp:txBody>
      <dsp:txXfrm>
        <a:off x="1244884" y="8352252"/>
        <a:ext cx="18281486" cy="1670276"/>
      </dsp:txXfrm>
    </dsp:sp>
    <dsp:sp modelId="{44C23B8E-F96F-4B0F-B35D-54C900367C3F}">
      <dsp:nvSpPr>
        <dsp:cNvPr id="0" name=""/>
        <dsp:cNvSpPr/>
      </dsp:nvSpPr>
      <dsp:spPr>
        <a:xfrm>
          <a:off x="200961" y="8143468"/>
          <a:ext cx="2087846" cy="2087846"/>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9F8F7-CCA6-473A-9DF1-20A7C184F436}">
      <dsp:nvSpPr>
        <dsp:cNvPr id="0" name=""/>
        <dsp:cNvSpPr/>
      </dsp:nvSpPr>
      <dsp:spPr>
        <a:xfrm>
          <a:off x="2263714" y="4901"/>
          <a:ext cx="5014138" cy="3008483"/>
        </a:xfrm>
        <a:prstGeom prst="rect">
          <a:avLst/>
        </a:prstGeom>
        <a:gradFill rotWithShape="0">
          <a:gsLst>
            <a:gs pos="0">
              <a:schemeClr val="accent5">
                <a:alpha val="90000"/>
                <a:hueOff val="0"/>
                <a:satOff val="0"/>
                <a:lumOff val="0"/>
                <a:alphaOff val="0"/>
                <a:satMod val="103000"/>
                <a:lumMod val="102000"/>
                <a:tint val="94000"/>
              </a:schemeClr>
            </a:gs>
            <a:gs pos="50000">
              <a:schemeClr val="accent5">
                <a:alpha val="90000"/>
                <a:hueOff val="0"/>
                <a:satOff val="0"/>
                <a:lumOff val="0"/>
                <a:alphaOff val="0"/>
                <a:satMod val="110000"/>
                <a:lumMod val="100000"/>
                <a:shade val="100000"/>
              </a:schemeClr>
            </a:gs>
            <a:gs pos="100000">
              <a:schemeClr val="accent5">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fr-FR" sz="4700" b="1" i="0" kern="1200" dirty="0"/>
            <a:t>Charger des fichiers volumineux</a:t>
          </a:r>
          <a:endParaRPr lang="fr-FR" sz="4700" kern="1200" dirty="0"/>
        </a:p>
      </dsp:txBody>
      <dsp:txXfrm>
        <a:off x="2263714" y="4901"/>
        <a:ext cx="5014138" cy="3008483"/>
      </dsp:txXfrm>
    </dsp:sp>
    <dsp:sp modelId="{9158C493-5927-43AF-9D8D-19A524F282BC}">
      <dsp:nvSpPr>
        <dsp:cNvPr id="0" name=""/>
        <dsp:cNvSpPr/>
      </dsp:nvSpPr>
      <dsp:spPr>
        <a:xfrm>
          <a:off x="7779266" y="4901"/>
          <a:ext cx="5014138" cy="3008483"/>
        </a:xfrm>
        <a:prstGeom prst="rect">
          <a:avLst/>
        </a:prstGeom>
        <a:gradFill rotWithShape="0">
          <a:gsLst>
            <a:gs pos="0">
              <a:schemeClr val="accent5">
                <a:alpha val="90000"/>
                <a:hueOff val="0"/>
                <a:satOff val="0"/>
                <a:lumOff val="0"/>
                <a:alphaOff val="-8000"/>
                <a:satMod val="103000"/>
                <a:lumMod val="102000"/>
                <a:tint val="94000"/>
              </a:schemeClr>
            </a:gs>
            <a:gs pos="50000">
              <a:schemeClr val="accent5">
                <a:alpha val="90000"/>
                <a:hueOff val="0"/>
                <a:satOff val="0"/>
                <a:lumOff val="0"/>
                <a:alphaOff val="-8000"/>
                <a:satMod val="110000"/>
                <a:lumMod val="100000"/>
                <a:shade val="100000"/>
              </a:schemeClr>
            </a:gs>
            <a:gs pos="100000">
              <a:schemeClr val="accent5">
                <a:alpha val="90000"/>
                <a:hueOff val="0"/>
                <a:satOff val="0"/>
                <a:lumOff val="0"/>
                <a:alphaOff val="-8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fr-FR" sz="4700" b="1" i="0" kern="1200" dirty="0"/>
            <a:t>Partager vos fichiers avec qui vous voulez</a:t>
          </a:r>
          <a:endParaRPr lang="fr-FR" sz="4700" kern="1200" dirty="0"/>
        </a:p>
      </dsp:txBody>
      <dsp:txXfrm>
        <a:off x="7779266" y="4901"/>
        <a:ext cx="5014138" cy="3008483"/>
      </dsp:txXfrm>
    </dsp:sp>
    <dsp:sp modelId="{E8D76E12-69A1-4F5A-BCA9-3A8FC95C1257}">
      <dsp:nvSpPr>
        <dsp:cNvPr id="0" name=""/>
        <dsp:cNvSpPr/>
      </dsp:nvSpPr>
      <dsp:spPr>
        <a:xfrm>
          <a:off x="2263714" y="3514798"/>
          <a:ext cx="5014138" cy="3008483"/>
        </a:xfrm>
        <a:prstGeom prst="rect">
          <a:avLst/>
        </a:prstGeom>
        <a:gradFill rotWithShape="0">
          <a:gsLst>
            <a:gs pos="0">
              <a:schemeClr val="accent5">
                <a:alpha val="90000"/>
                <a:hueOff val="0"/>
                <a:satOff val="0"/>
                <a:lumOff val="0"/>
                <a:alphaOff val="-16000"/>
                <a:satMod val="103000"/>
                <a:lumMod val="102000"/>
                <a:tint val="94000"/>
              </a:schemeClr>
            </a:gs>
            <a:gs pos="50000">
              <a:schemeClr val="accent5">
                <a:alpha val="90000"/>
                <a:hueOff val="0"/>
                <a:satOff val="0"/>
                <a:lumOff val="0"/>
                <a:alphaOff val="-16000"/>
                <a:satMod val="110000"/>
                <a:lumMod val="100000"/>
                <a:shade val="100000"/>
              </a:schemeClr>
            </a:gs>
            <a:gs pos="100000">
              <a:schemeClr val="accent5">
                <a:alpha val="90000"/>
                <a:hueOff val="0"/>
                <a:satOff val="0"/>
                <a:lumOff val="0"/>
                <a:alphaOff val="-16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fr-FR" sz="4700" kern="1200" dirty="0"/>
            <a:t>Restaurer un fichier supprimé par erreur</a:t>
          </a:r>
        </a:p>
      </dsp:txBody>
      <dsp:txXfrm>
        <a:off x="2263714" y="3514798"/>
        <a:ext cx="5014138" cy="3008483"/>
      </dsp:txXfrm>
    </dsp:sp>
    <dsp:sp modelId="{BD86FD32-6647-40CC-8984-33680EF25454}">
      <dsp:nvSpPr>
        <dsp:cNvPr id="0" name=""/>
        <dsp:cNvSpPr/>
      </dsp:nvSpPr>
      <dsp:spPr>
        <a:xfrm>
          <a:off x="7779266" y="3514798"/>
          <a:ext cx="5014138" cy="3008483"/>
        </a:xfrm>
        <a:prstGeom prst="rect">
          <a:avLst/>
        </a:prstGeom>
        <a:gradFill rotWithShape="0">
          <a:gsLst>
            <a:gs pos="0">
              <a:schemeClr val="accent5">
                <a:alpha val="90000"/>
                <a:hueOff val="0"/>
                <a:satOff val="0"/>
                <a:lumOff val="0"/>
                <a:alphaOff val="-24000"/>
                <a:satMod val="103000"/>
                <a:lumMod val="102000"/>
                <a:tint val="94000"/>
              </a:schemeClr>
            </a:gs>
            <a:gs pos="50000">
              <a:schemeClr val="accent5">
                <a:alpha val="90000"/>
                <a:hueOff val="0"/>
                <a:satOff val="0"/>
                <a:lumOff val="0"/>
                <a:alphaOff val="-24000"/>
                <a:satMod val="110000"/>
                <a:lumMod val="100000"/>
                <a:shade val="100000"/>
              </a:schemeClr>
            </a:gs>
            <a:gs pos="100000">
              <a:schemeClr val="accent5">
                <a:alpha val="90000"/>
                <a:hueOff val="0"/>
                <a:satOff val="0"/>
                <a:lumOff val="0"/>
                <a:alphaOff val="-24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fr-FR" sz="4700" kern="1200" dirty="0"/>
            <a:t>Accéder aux versions antérieures de vos documents</a:t>
          </a:r>
        </a:p>
      </dsp:txBody>
      <dsp:txXfrm>
        <a:off x="7779266" y="3514798"/>
        <a:ext cx="5014138" cy="3008483"/>
      </dsp:txXfrm>
    </dsp:sp>
    <dsp:sp modelId="{84869C1E-D384-4779-9B56-ECAF760FB61F}">
      <dsp:nvSpPr>
        <dsp:cNvPr id="0" name=""/>
        <dsp:cNvSpPr/>
      </dsp:nvSpPr>
      <dsp:spPr>
        <a:xfrm>
          <a:off x="2263714" y="7024695"/>
          <a:ext cx="5014138" cy="3008483"/>
        </a:xfrm>
        <a:prstGeom prst="rect">
          <a:avLst/>
        </a:prstGeom>
        <a:gradFill rotWithShape="0">
          <a:gsLst>
            <a:gs pos="0">
              <a:schemeClr val="accent5">
                <a:alpha val="90000"/>
                <a:hueOff val="0"/>
                <a:satOff val="0"/>
                <a:lumOff val="0"/>
                <a:alphaOff val="-32000"/>
                <a:satMod val="103000"/>
                <a:lumMod val="102000"/>
                <a:tint val="94000"/>
              </a:schemeClr>
            </a:gs>
            <a:gs pos="50000">
              <a:schemeClr val="accent5">
                <a:alpha val="90000"/>
                <a:hueOff val="0"/>
                <a:satOff val="0"/>
                <a:lumOff val="0"/>
                <a:alphaOff val="-32000"/>
                <a:satMod val="110000"/>
                <a:lumMod val="100000"/>
                <a:shade val="100000"/>
              </a:schemeClr>
            </a:gs>
            <a:gs pos="100000">
              <a:schemeClr val="accent5">
                <a:alpha val="90000"/>
                <a:hueOff val="0"/>
                <a:satOff val="0"/>
                <a:lumOff val="0"/>
                <a:alphaOff val="-32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fr-FR" sz="4700" kern="1200" dirty="0"/>
            <a:t>Installer OneDrive Entreprise sur votre smartphone </a:t>
          </a:r>
        </a:p>
      </dsp:txBody>
      <dsp:txXfrm>
        <a:off x="2263714" y="7024695"/>
        <a:ext cx="5014138" cy="3008483"/>
      </dsp:txXfrm>
    </dsp:sp>
    <dsp:sp modelId="{60EC8EDF-BD53-4EE7-B7CF-B45ABD7C8A38}">
      <dsp:nvSpPr>
        <dsp:cNvPr id="0" name=""/>
        <dsp:cNvSpPr/>
      </dsp:nvSpPr>
      <dsp:spPr>
        <a:xfrm>
          <a:off x="7779266" y="7024695"/>
          <a:ext cx="5014138" cy="3008483"/>
        </a:xfrm>
        <a:prstGeom prst="rect">
          <a:avLst/>
        </a:prstGeom>
        <a:gradFill rotWithShape="0">
          <a:gsLst>
            <a:gs pos="0">
              <a:schemeClr val="accent5">
                <a:alpha val="90000"/>
                <a:hueOff val="0"/>
                <a:satOff val="0"/>
                <a:lumOff val="0"/>
                <a:alphaOff val="-40000"/>
                <a:satMod val="103000"/>
                <a:lumMod val="102000"/>
                <a:tint val="94000"/>
              </a:schemeClr>
            </a:gs>
            <a:gs pos="50000">
              <a:schemeClr val="accent5">
                <a:alpha val="90000"/>
                <a:hueOff val="0"/>
                <a:satOff val="0"/>
                <a:lumOff val="0"/>
                <a:alphaOff val="-40000"/>
                <a:satMod val="110000"/>
                <a:lumMod val="100000"/>
                <a:shade val="100000"/>
              </a:schemeClr>
            </a:gs>
            <a:gs pos="100000">
              <a:schemeClr val="accent5">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fr-FR" sz="4700" kern="1200" dirty="0"/>
            <a:t>Organiser vos fichiers dans des dossiers</a:t>
          </a:r>
        </a:p>
      </dsp:txBody>
      <dsp:txXfrm>
        <a:off x="7779266" y="7024695"/>
        <a:ext cx="5014138" cy="3008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7EBE3-F1AD-2E40-80B4-92D0C82148DD}">
      <dsp:nvSpPr>
        <dsp:cNvPr id="0" name=""/>
        <dsp:cNvSpPr/>
      </dsp:nvSpPr>
      <dsp:spPr>
        <a:xfrm>
          <a:off x="0" y="0"/>
          <a:ext cx="11317068" cy="229770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SharePoint </a:t>
          </a:r>
          <a:r>
            <a:rPr lang="en-US" sz="3500" kern="1200" dirty="0" err="1"/>
            <a:t>peut</a:t>
          </a:r>
          <a:r>
            <a:rPr lang="en-US" sz="3500" kern="1200" dirty="0"/>
            <a:t> </a:t>
          </a:r>
          <a:r>
            <a:rPr lang="en-US" sz="3500" kern="1200" dirty="0" err="1"/>
            <a:t>répondre</a:t>
          </a:r>
          <a:r>
            <a:rPr lang="en-US" sz="3500" kern="1200" dirty="0"/>
            <a:t> aux </a:t>
          </a:r>
          <a:r>
            <a:rPr lang="en-US" sz="3500" kern="1200" dirty="0" err="1"/>
            <a:t>besoins</a:t>
          </a:r>
          <a:r>
            <a:rPr lang="en-US" sz="3500" kern="1200" dirty="0"/>
            <a:t> de collaboration de </a:t>
          </a:r>
          <a:r>
            <a:rPr lang="en-US" sz="3500" kern="1200" dirty="0" err="1"/>
            <a:t>l'entreprise</a:t>
          </a:r>
          <a:r>
            <a:rPr lang="en-US" sz="3500" kern="1200" dirty="0"/>
            <a:t>, quelle que </a:t>
          </a:r>
          <a:r>
            <a:rPr lang="en-US" sz="3500" kern="1200" dirty="0" err="1"/>
            <a:t>soit</a:t>
          </a:r>
          <a:r>
            <a:rPr lang="en-US" sz="3500" kern="1200" dirty="0"/>
            <a:t> la distance physique </a:t>
          </a:r>
          <a:r>
            <a:rPr lang="en-US" sz="3500" kern="1200" dirty="0" err="1"/>
            <a:t>ou</a:t>
          </a:r>
          <a:r>
            <a:rPr lang="en-US" sz="3500" kern="1200" dirty="0"/>
            <a:t> les flux de travail</a:t>
          </a:r>
        </a:p>
      </dsp:txBody>
      <dsp:txXfrm>
        <a:off x="67297" y="67297"/>
        <a:ext cx="8837667" cy="2163110"/>
      </dsp:txXfrm>
    </dsp:sp>
    <dsp:sp modelId="{492B91F7-FF2F-B449-9612-5F11F05E6043}">
      <dsp:nvSpPr>
        <dsp:cNvPr id="0" name=""/>
        <dsp:cNvSpPr/>
      </dsp:nvSpPr>
      <dsp:spPr>
        <a:xfrm>
          <a:off x="998564" y="2680654"/>
          <a:ext cx="11317068" cy="229770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SharePoint </a:t>
          </a:r>
          <a:r>
            <a:rPr lang="en-US" sz="3500" kern="1200" dirty="0" err="1"/>
            <a:t>peut</a:t>
          </a:r>
          <a:r>
            <a:rPr lang="en-US" sz="3500" kern="1200" dirty="0"/>
            <a:t> </a:t>
          </a:r>
          <a:r>
            <a:rPr lang="en-US" sz="3500" kern="1200" dirty="0" err="1"/>
            <a:t>améliorer</a:t>
          </a:r>
          <a:r>
            <a:rPr lang="en-US" sz="3500" kern="1200" dirty="0"/>
            <a:t> la </a:t>
          </a:r>
          <a:r>
            <a:rPr lang="en-US" sz="3500" kern="1200" dirty="0" err="1"/>
            <a:t>qualité</a:t>
          </a:r>
          <a:r>
            <a:rPr lang="en-US" sz="3500" kern="1200" dirty="0"/>
            <a:t> et la </a:t>
          </a:r>
          <a:r>
            <a:rPr lang="en-US" sz="3500" kern="1200" dirty="0" err="1"/>
            <a:t>régularité</a:t>
          </a:r>
          <a:r>
            <a:rPr lang="en-US" sz="3500" kern="1200" dirty="0"/>
            <a:t> de la publication </a:t>
          </a:r>
          <a:r>
            <a:rPr lang="en-US" sz="3500" kern="1200" dirty="0" err="1"/>
            <a:t>d'informations</a:t>
          </a:r>
          <a:r>
            <a:rPr lang="en-US" sz="3500" kern="1200" dirty="0"/>
            <a:t> au sein de </a:t>
          </a:r>
          <a:r>
            <a:rPr lang="en-US" sz="3500" kern="1200" dirty="0" err="1"/>
            <a:t>l'entreprise</a:t>
          </a:r>
          <a:endParaRPr lang="en-US" sz="3500" kern="1200" dirty="0"/>
        </a:p>
      </dsp:txBody>
      <dsp:txXfrm>
        <a:off x="1065861" y="2747951"/>
        <a:ext cx="8690401" cy="2163110"/>
      </dsp:txXfrm>
    </dsp:sp>
    <dsp:sp modelId="{4668B0AD-8D51-0D49-B2BC-04F2C743E7A3}">
      <dsp:nvSpPr>
        <dsp:cNvPr id="0" name=""/>
        <dsp:cNvSpPr/>
      </dsp:nvSpPr>
      <dsp:spPr>
        <a:xfrm>
          <a:off x="1997129" y="5361309"/>
          <a:ext cx="11317068" cy="229770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En </a:t>
          </a:r>
          <a:r>
            <a:rPr lang="en-US" sz="3500" kern="1200" dirty="0" err="1"/>
            <a:t>permettant</a:t>
          </a:r>
          <a:r>
            <a:rPr lang="en-US" sz="3500" kern="1200" dirty="0"/>
            <a:t> la </a:t>
          </a:r>
          <a:r>
            <a:rPr lang="en-US" sz="3500" kern="1200" dirty="0" err="1"/>
            <a:t>capitalisation</a:t>
          </a:r>
          <a:r>
            <a:rPr lang="en-US" sz="3500" kern="1200" dirty="0"/>
            <a:t> des </a:t>
          </a:r>
          <a:r>
            <a:rPr lang="en-US" sz="3500" kern="1200" dirty="0" err="1"/>
            <a:t>compétences</a:t>
          </a:r>
          <a:r>
            <a:rPr lang="en-US" sz="3500" kern="1200" dirty="0"/>
            <a:t> à </a:t>
          </a:r>
          <a:r>
            <a:rPr lang="en-US" sz="3500" kern="1200" dirty="0" err="1"/>
            <a:t>l'échelle</a:t>
          </a:r>
          <a:r>
            <a:rPr lang="en-US" sz="3500" kern="1200" dirty="0"/>
            <a:t> de </a:t>
          </a:r>
          <a:r>
            <a:rPr lang="en-US" sz="3500" kern="1200" dirty="0" err="1"/>
            <a:t>l'entreprise</a:t>
          </a:r>
          <a:r>
            <a:rPr lang="en-US" sz="3500" kern="1200" dirty="0"/>
            <a:t>, SharePoint </a:t>
          </a:r>
          <a:r>
            <a:rPr lang="en-US" sz="3500" kern="1200" dirty="0" err="1"/>
            <a:t>empêche</a:t>
          </a:r>
          <a:r>
            <a:rPr lang="en-US" sz="3500" kern="1200" dirty="0"/>
            <a:t> la </a:t>
          </a:r>
          <a:r>
            <a:rPr lang="en-US" sz="3500" kern="1200" dirty="0" err="1"/>
            <a:t>perte</a:t>
          </a:r>
          <a:r>
            <a:rPr lang="en-US" sz="3500" kern="1200" dirty="0"/>
            <a:t> de savoir-faire et de bases de </a:t>
          </a:r>
          <a:r>
            <a:rPr lang="en-US" sz="3500" kern="1200" dirty="0" err="1"/>
            <a:t>connaissances</a:t>
          </a:r>
          <a:endParaRPr lang="en-US" sz="3500" kern="1200" dirty="0"/>
        </a:p>
      </dsp:txBody>
      <dsp:txXfrm>
        <a:off x="2064426" y="5428606"/>
        <a:ext cx="8690401" cy="2163110"/>
      </dsp:txXfrm>
    </dsp:sp>
    <dsp:sp modelId="{3CAB9A9F-615B-E14B-B2DA-BB2191F9FDA4}">
      <dsp:nvSpPr>
        <dsp:cNvPr id="0" name=""/>
        <dsp:cNvSpPr/>
      </dsp:nvSpPr>
      <dsp:spPr>
        <a:xfrm>
          <a:off x="9823560" y="1742425"/>
          <a:ext cx="1493507" cy="1493507"/>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tx2">
              <a:lumMod val="25000"/>
              <a:alpha val="9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0159599" y="1742425"/>
        <a:ext cx="821429" cy="1123864"/>
      </dsp:txXfrm>
    </dsp:sp>
    <dsp:sp modelId="{38D9F632-41C2-5E4D-9050-4457D5F4AE46}">
      <dsp:nvSpPr>
        <dsp:cNvPr id="0" name=""/>
        <dsp:cNvSpPr/>
      </dsp:nvSpPr>
      <dsp:spPr>
        <a:xfrm>
          <a:off x="10822125" y="4407762"/>
          <a:ext cx="1493507" cy="1493507"/>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tx2">
              <a:lumMod val="25000"/>
              <a:alpha val="9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1158164" y="4407762"/>
        <a:ext cx="821429" cy="1123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A387B-E6F0-F14E-BA41-3D271D39E0D6}">
      <dsp:nvSpPr>
        <dsp:cNvPr id="0" name=""/>
        <dsp:cNvSpPr/>
      </dsp:nvSpPr>
      <dsp:spPr>
        <a:xfrm>
          <a:off x="2438861" y="66399"/>
          <a:ext cx="3187173" cy="3187173"/>
        </a:xfrm>
        <a:prstGeom prst="ellipse">
          <a:avLst/>
        </a:prstGeom>
        <a:solidFill>
          <a:schemeClr val="lt1">
            <a:alpha val="5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a:lnSpc>
              <a:spcPct val="90000"/>
            </a:lnSpc>
            <a:spcBef>
              <a:spcPct val="0"/>
            </a:spcBef>
            <a:spcAft>
              <a:spcPct val="35000"/>
            </a:spcAft>
            <a:buNone/>
          </a:pPr>
          <a:r>
            <a:rPr lang="fr-CA" sz="2600" kern="1200" dirty="0"/>
            <a:t>Membres</a:t>
          </a:r>
        </a:p>
        <a:p>
          <a:pPr marL="228600" lvl="1" indent="-228600" algn="l" defTabSz="889000">
            <a:lnSpc>
              <a:spcPct val="90000"/>
            </a:lnSpc>
            <a:spcBef>
              <a:spcPct val="0"/>
            </a:spcBef>
            <a:spcAft>
              <a:spcPct val="15000"/>
            </a:spcAft>
            <a:buChar char="•"/>
          </a:pPr>
          <a:r>
            <a:rPr lang="fr-CA" sz="2000" kern="1200" dirty="0"/>
            <a:t>Collaboration</a:t>
          </a:r>
        </a:p>
      </dsp:txBody>
      <dsp:txXfrm>
        <a:off x="2863817" y="624154"/>
        <a:ext cx="2337260" cy="1434228"/>
      </dsp:txXfrm>
    </dsp:sp>
    <dsp:sp modelId="{A0486805-CDFF-0245-BC07-92192097FD3A}">
      <dsp:nvSpPr>
        <dsp:cNvPr id="0" name=""/>
        <dsp:cNvSpPr/>
      </dsp:nvSpPr>
      <dsp:spPr>
        <a:xfrm>
          <a:off x="3588899" y="2058382"/>
          <a:ext cx="3187173" cy="3187173"/>
        </a:xfrm>
        <a:prstGeom prst="ellipse">
          <a:avLst/>
        </a:prstGeom>
        <a:solidFill>
          <a:schemeClr val="lt1">
            <a:alpha val="5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a:lnSpc>
              <a:spcPct val="90000"/>
            </a:lnSpc>
            <a:spcBef>
              <a:spcPct val="0"/>
            </a:spcBef>
            <a:spcAft>
              <a:spcPct val="35000"/>
            </a:spcAft>
            <a:buNone/>
          </a:pPr>
          <a:r>
            <a:rPr lang="fr-CA" sz="2600" kern="1200" dirty="0"/>
            <a:t>Visiteurs</a:t>
          </a:r>
        </a:p>
        <a:p>
          <a:pPr marL="228600" lvl="1" indent="-228600" algn="l" defTabSz="889000">
            <a:lnSpc>
              <a:spcPct val="90000"/>
            </a:lnSpc>
            <a:spcBef>
              <a:spcPct val="0"/>
            </a:spcBef>
            <a:spcAft>
              <a:spcPct val="15000"/>
            </a:spcAft>
            <a:buChar char="•"/>
          </a:pPr>
          <a:r>
            <a:rPr lang="fr-CA" sz="2000" kern="1200" dirty="0"/>
            <a:t>Lecture seule </a:t>
          </a:r>
        </a:p>
      </dsp:txBody>
      <dsp:txXfrm>
        <a:off x="4563643" y="2881736"/>
        <a:ext cx="1912304" cy="1752945"/>
      </dsp:txXfrm>
    </dsp:sp>
    <dsp:sp modelId="{275E3E9A-A1EF-5C49-A0CF-DE0521999F4A}">
      <dsp:nvSpPr>
        <dsp:cNvPr id="0" name=""/>
        <dsp:cNvSpPr/>
      </dsp:nvSpPr>
      <dsp:spPr>
        <a:xfrm>
          <a:off x="1288822" y="2058382"/>
          <a:ext cx="3187173" cy="3187173"/>
        </a:xfrm>
        <a:prstGeom prst="ellipse">
          <a:avLst/>
        </a:prstGeom>
        <a:solidFill>
          <a:schemeClr val="lt1">
            <a:alpha val="5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a:lnSpc>
              <a:spcPct val="90000"/>
            </a:lnSpc>
            <a:spcBef>
              <a:spcPct val="0"/>
            </a:spcBef>
            <a:spcAft>
              <a:spcPct val="35000"/>
            </a:spcAft>
            <a:buNone/>
          </a:pPr>
          <a:r>
            <a:rPr lang="fr-CA" sz="2600" kern="1200" dirty="0"/>
            <a:t>Propriétaires</a:t>
          </a:r>
        </a:p>
        <a:p>
          <a:pPr marL="228600" lvl="1" indent="-228600" algn="l" defTabSz="889000">
            <a:lnSpc>
              <a:spcPct val="90000"/>
            </a:lnSpc>
            <a:spcBef>
              <a:spcPct val="0"/>
            </a:spcBef>
            <a:spcAft>
              <a:spcPct val="15000"/>
            </a:spcAft>
            <a:buChar char="•"/>
          </a:pPr>
          <a:r>
            <a:rPr lang="fr-CA" sz="2000" kern="1200" dirty="0"/>
            <a:t>Accès total</a:t>
          </a:r>
        </a:p>
      </dsp:txBody>
      <dsp:txXfrm>
        <a:off x="1588948" y="2881736"/>
        <a:ext cx="1912304" cy="1752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A87B8-B2F9-4E27-A561-23490C993063}">
      <dsp:nvSpPr>
        <dsp:cNvPr id="0" name=""/>
        <dsp:cNvSpPr/>
      </dsp:nvSpPr>
      <dsp:spPr>
        <a:xfrm>
          <a:off x="8311683" y="2703325"/>
          <a:ext cx="91440" cy="503127"/>
        </a:xfrm>
        <a:custGeom>
          <a:avLst/>
          <a:gdLst/>
          <a:ahLst/>
          <a:cxnLst/>
          <a:rect l="0" t="0" r="0" b="0"/>
          <a:pathLst>
            <a:path>
              <a:moveTo>
                <a:pt x="45720" y="0"/>
              </a:moveTo>
              <a:lnTo>
                <a:pt x="45720" y="5031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1C52A0-EFBC-488B-979A-353A891D597C}">
      <dsp:nvSpPr>
        <dsp:cNvPr id="0" name=""/>
        <dsp:cNvSpPr/>
      </dsp:nvSpPr>
      <dsp:spPr>
        <a:xfrm>
          <a:off x="7300211" y="1101679"/>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54EC51-105F-4360-8F81-F85B72C57B98}">
      <dsp:nvSpPr>
        <dsp:cNvPr id="0" name=""/>
        <dsp:cNvSpPr/>
      </dsp:nvSpPr>
      <dsp:spPr>
        <a:xfrm>
          <a:off x="6243019" y="4304971"/>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B6EED8-4C24-4C87-9F2B-63D4A822B286}">
      <dsp:nvSpPr>
        <dsp:cNvPr id="0" name=""/>
        <dsp:cNvSpPr/>
      </dsp:nvSpPr>
      <dsp:spPr>
        <a:xfrm>
          <a:off x="5185827" y="5906617"/>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5C10F2-5B7D-4197-AE48-8FF5C6F03E07}">
      <dsp:nvSpPr>
        <dsp:cNvPr id="0" name=""/>
        <dsp:cNvSpPr/>
      </dsp:nvSpPr>
      <dsp:spPr>
        <a:xfrm>
          <a:off x="4082915" y="7508263"/>
          <a:ext cx="91440" cy="503127"/>
        </a:xfrm>
        <a:custGeom>
          <a:avLst/>
          <a:gdLst/>
          <a:ahLst/>
          <a:cxnLst/>
          <a:rect l="0" t="0" r="0" b="0"/>
          <a:pathLst>
            <a:path>
              <a:moveTo>
                <a:pt x="45720" y="0"/>
              </a:moveTo>
              <a:lnTo>
                <a:pt x="4572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0838AE-7695-45EB-9848-B2AFD32688FB}">
      <dsp:nvSpPr>
        <dsp:cNvPr id="0" name=""/>
        <dsp:cNvSpPr/>
      </dsp:nvSpPr>
      <dsp:spPr>
        <a:xfrm>
          <a:off x="4128635" y="5906617"/>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75A06C-4C4F-4BCD-BDF9-76741C251D78}">
      <dsp:nvSpPr>
        <dsp:cNvPr id="0" name=""/>
        <dsp:cNvSpPr/>
      </dsp:nvSpPr>
      <dsp:spPr>
        <a:xfrm>
          <a:off x="5185827" y="4304971"/>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C0963B-20B8-46CF-BF02-33716DF0818E}">
      <dsp:nvSpPr>
        <dsp:cNvPr id="0" name=""/>
        <dsp:cNvSpPr/>
      </dsp:nvSpPr>
      <dsp:spPr>
        <a:xfrm>
          <a:off x="6197299" y="2703325"/>
          <a:ext cx="91440" cy="503127"/>
        </a:xfrm>
        <a:custGeom>
          <a:avLst/>
          <a:gdLst/>
          <a:ahLst/>
          <a:cxnLst/>
          <a:rect l="0" t="0" r="0" b="0"/>
          <a:pathLst>
            <a:path>
              <a:moveTo>
                <a:pt x="45720" y="0"/>
              </a:moveTo>
              <a:lnTo>
                <a:pt x="45720" y="5031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5BAD6F-6419-466D-9DAA-4F6192459305}">
      <dsp:nvSpPr>
        <dsp:cNvPr id="0" name=""/>
        <dsp:cNvSpPr/>
      </dsp:nvSpPr>
      <dsp:spPr>
        <a:xfrm>
          <a:off x="6243019" y="1101679"/>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31BC80-013F-49BC-B0E8-850FB7F13544}">
      <dsp:nvSpPr>
        <dsp:cNvPr id="0" name=""/>
        <dsp:cNvSpPr/>
      </dsp:nvSpPr>
      <dsp:spPr>
        <a:xfrm>
          <a:off x="6435236" y="3161"/>
          <a:ext cx="1729950" cy="10985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5BD65E-CAD8-4B9F-8C82-6025939C9C55}">
      <dsp:nvSpPr>
        <dsp:cNvPr id="0" name=""/>
        <dsp:cNvSpPr/>
      </dsp:nvSpPr>
      <dsp:spPr>
        <a:xfrm>
          <a:off x="6627453" y="185767"/>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Site parent</a:t>
          </a:r>
        </a:p>
      </dsp:txBody>
      <dsp:txXfrm>
        <a:off x="6659627" y="217941"/>
        <a:ext cx="1665602" cy="1034170"/>
      </dsp:txXfrm>
    </dsp:sp>
    <dsp:sp modelId="{49F5CE3A-B7AB-4356-B5FB-A6F54037DB69}">
      <dsp:nvSpPr>
        <dsp:cNvPr id="0" name=""/>
        <dsp:cNvSpPr/>
      </dsp:nvSpPr>
      <dsp:spPr>
        <a:xfrm>
          <a:off x="5378044" y="1604807"/>
          <a:ext cx="1729950" cy="1098518"/>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FD094-5819-40E6-B22C-D4E0A849C994}">
      <dsp:nvSpPr>
        <dsp:cNvPr id="0" name=""/>
        <dsp:cNvSpPr/>
      </dsp:nvSpPr>
      <dsp:spPr>
        <a:xfrm>
          <a:off x="5570261" y="1787412"/>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Sous-site</a:t>
          </a:r>
        </a:p>
      </dsp:txBody>
      <dsp:txXfrm>
        <a:off x="5602435" y="1819586"/>
        <a:ext cx="1665602" cy="1034170"/>
      </dsp:txXfrm>
    </dsp:sp>
    <dsp:sp modelId="{AAB9959D-7131-41D5-93F6-E67767172D3C}">
      <dsp:nvSpPr>
        <dsp:cNvPr id="0" name=""/>
        <dsp:cNvSpPr/>
      </dsp:nvSpPr>
      <dsp:spPr>
        <a:xfrm>
          <a:off x="5378044" y="3206452"/>
          <a:ext cx="1729950" cy="1098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4B065-020B-472B-B6B8-D2F605B39A68}">
      <dsp:nvSpPr>
        <dsp:cNvPr id="0" name=""/>
        <dsp:cNvSpPr/>
      </dsp:nvSpPr>
      <dsp:spPr>
        <a:xfrm>
          <a:off x="5570261" y="3389058"/>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Bibliothèque</a:t>
          </a:r>
        </a:p>
      </dsp:txBody>
      <dsp:txXfrm>
        <a:off x="5602435" y="3421232"/>
        <a:ext cx="1665602" cy="1034170"/>
      </dsp:txXfrm>
    </dsp:sp>
    <dsp:sp modelId="{5D107FF8-6284-4DFD-B574-E9A5DDBE182D}">
      <dsp:nvSpPr>
        <dsp:cNvPr id="0" name=""/>
        <dsp:cNvSpPr/>
      </dsp:nvSpPr>
      <dsp:spPr>
        <a:xfrm>
          <a:off x="4320852" y="4808098"/>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7B97B-A78C-453F-B62D-96AB6C919F5A}">
      <dsp:nvSpPr>
        <dsp:cNvPr id="0" name=""/>
        <dsp:cNvSpPr/>
      </dsp:nvSpPr>
      <dsp:spPr>
        <a:xfrm>
          <a:off x="4513069" y="4990704"/>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Dossier</a:t>
          </a:r>
        </a:p>
      </dsp:txBody>
      <dsp:txXfrm>
        <a:off x="4545243" y="5022878"/>
        <a:ext cx="1665602" cy="1034170"/>
      </dsp:txXfrm>
    </dsp:sp>
    <dsp:sp modelId="{45C2FDF0-4144-46A6-9057-C8096C6CB63C}">
      <dsp:nvSpPr>
        <dsp:cNvPr id="0" name=""/>
        <dsp:cNvSpPr/>
      </dsp:nvSpPr>
      <dsp:spPr>
        <a:xfrm>
          <a:off x="3263660" y="6409744"/>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89ACA-708A-4B09-8F19-44F6CE9287B1}">
      <dsp:nvSpPr>
        <dsp:cNvPr id="0" name=""/>
        <dsp:cNvSpPr/>
      </dsp:nvSpPr>
      <dsp:spPr>
        <a:xfrm>
          <a:off x="3455877" y="6592350"/>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Sous-dossier</a:t>
          </a:r>
        </a:p>
      </dsp:txBody>
      <dsp:txXfrm>
        <a:off x="3488051" y="6624524"/>
        <a:ext cx="1665602" cy="1034170"/>
      </dsp:txXfrm>
    </dsp:sp>
    <dsp:sp modelId="{8EC1F858-FAF5-4A96-BFE6-B4A007F87272}">
      <dsp:nvSpPr>
        <dsp:cNvPr id="0" name=""/>
        <dsp:cNvSpPr/>
      </dsp:nvSpPr>
      <dsp:spPr>
        <a:xfrm>
          <a:off x="3263660" y="8011390"/>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B11B3-A819-470F-A774-C8172682525B}">
      <dsp:nvSpPr>
        <dsp:cNvPr id="0" name=""/>
        <dsp:cNvSpPr/>
      </dsp:nvSpPr>
      <dsp:spPr>
        <a:xfrm>
          <a:off x="3455877" y="8193996"/>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3488051" y="8226170"/>
        <a:ext cx="1665602" cy="1034170"/>
      </dsp:txXfrm>
    </dsp:sp>
    <dsp:sp modelId="{44D5C163-02E0-46CF-A805-A5AF384144C4}">
      <dsp:nvSpPr>
        <dsp:cNvPr id="0" name=""/>
        <dsp:cNvSpPr/>
      </dsp:nvSpPr>
      <dsp:spPr>
        <a:xfrm>
          <a:off x="5378044" y="6409744"/>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A86A5-5568-4CFD-9B6D-8B0A59AAD690}">
      <dsp:nvSpPr>
        <dsp:cNvPr id="0" name=""/>
        <dsp:cNvSpPr/>
      </dsp:nvSpPr>
      <dsp:spPr>
        <a:xfrm>
          <a:off x="5570261" y="6592350"/>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5602435" y="6624524"/>
        <a:ext cx="1665602" cy="1034170"/>
      </dsp:txXfrm>
    </dsp:sp>
    <dsp:sp modelId="{BC5D4E36-2D56-4140-B817-D9DDECC30F08}">
      <dsp:nvSpPr>
        <dsp:cNvPr id="0" name=""/>
        <dsp:cNvSpPr/>
      </dsp:nvSpPr>
      <dsp:spPr>
        <a:xfrm>
          <a:off x="6435236" y="4808098"/>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C9C87-4B17-40F4-9286-9A1649480989}">
      <dsp:nvSpPr>
        <dsp:cNvPr id="0" name=""/>
        <dsp:cNvSpPr/>
      </dsp:nvSpPr>
      <dsp:spPr>
        <a:xfrm>
          <a:off x="6627453" y="4990704"/>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6659627" y="5022878"/>
        <a:ext cx="1665602" cy="1034170"/>
      </dsp:txXfrm>
    </dsp:sp>
    <dsp:sp modelId="{505A6FC7-CA54-4F33-A553-03F98F22A328}">
      <dsp:nvSpPr>
        <dsp:cNvPr id="0" name=""/>
        <dsp:cNvSpPr/>
      </dsp:nvSpPr>
      <dsp:spPr>
        <a:xfrm>
          <a:off x="7492428" y="1604807"/>
          <a:ext cx="1729950" cy="1098518"/>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FC8117-9AE7-4FAB-9618-FA91E2B35841}">
      <dsp:nvSpPr>
        <dsp:cNvPr id="0" name=""/>
        <dsp:cNvSpPr/>
      </dsp:nvSpPr>
      <dsp:spPr>
        <a:xfrm>
          <a:off x="7684645" y="1787412"/>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Sous-site</a:t>
          </a:r>
        </a:p>
      </dsp:txBody>
      <dsp:txXfrm>
        <a:off x="7716819" y="1819586"/>
        <a:ext cx="1665602" cy="1034170"/>
      </dsp:txXfrm>
    </dsp:sp>
    <dsp:sp modelId="{E9D1ED0D-82BE-4A54-AECD-1988BBE82393}">
      <dsp:nvSpPr>
        <dsp:cNvPr id="0" name=""/>
        <dsp:cNvSpPr/>
      </dsp:nvSpPr>
      <dsp:spPr>
        <a:xfrm>
          <a:off x="7492428" y="3206452"/>
          <a:ext cx="1729950" cy="1098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12A1B4-C753-46E7-B83B-CE839C0B2ACA}">
      <dsp:nvSpPr>
        <dsp:cNvPr id="0" name=""/>
        <dsp:cNvSpPr/>
      </dsp:nvSpPr>
      <dsp:spPr>
        <a:xfrm>
          <a:off x="7684645" y="3389058"/>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Liste</a:t>
          </a:r>
        </a:p>
      </dsp:txBody>
      <dsp:txXfrm>
        <a:off x="7716819" y="3421232"/>
        <a:ext cx="1665602" cy="10341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A87B8-B2F9-4E27-A561-23490C993063}">
      <dsp:nvSpPr>
        <dsp:cNvPr id="0" name=""/>
        <dsp:cNvSpPr/>
      </dsp:nvSpPr>
      <dsp:spPr>
        <a:xfrm>
          <a:off x="8311683" y="2703325"/>
          <a:ext cx="91440" cy="503127"/>
        </a:xfrm>
        <a:custGeom>
          <a:avLst/>
          <a:gdLst/>
          <a:ahLst/>
          <a:cxnLst/>
          <a:rect l="0" t="0" r="0" b="0"/>
          <a:pathLst>
            <a:path>
              <a:moveTo>
                <a:pt x="45720" y="0"/>
              </a:moveTo>
              <a:lnTo>
                <a:pt x="45720" y="5031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1C52A0-EFBC-488B-979A-353A891D597C}">
      <dsp:nvSpPr>
        <dsp:cNvPr id="0" name=""/>
        <dsp:cNvSpPr/>
      </dsp:nvSpPr>
      <dsp:spPr>
        <a:xfrm>
          <a:off x="7300211" y="1101679"/>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54EC51-105F-4360-8F81-F85B72C57B98}">
      <dsp:nvSpPr>
        <dsp:cNvPr id="0" name=""/>
        <dsp:cNvSpPr/>
      </dsp:nvSpPr>
      <dsp:spPr>
        <a:xfrm>
          <a:off x="6243019" y="4304971"/>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B6EED8-4C24-4C87-9F2B-63D4A822B286}">
      <dsp:nvSpPr>
        <dsp:cNvPr id="0" name=""/>
        <dsp:cNvSpPr/>
      </dsp:nvSpPr>
      <dsp:spPr>
        <a:xfrm>
          <a:off x="5185827" y="5906617"/>
          <a:ext cx="1057191" cy="503127"/>
        </a:xfrm>
        <a:custGeom>
          <a:avLst/>
          <a:gdLst/>
          <a:ahLst/>
          <a:cxnLst/>
          <a:rect l="0" t="0" r="0" b="0"/>
          <a:pathLst>
            <a:path>
              <a:moveTo>
                <a:pt x="0" y="0"/>
              </a:moveTo>
              <a:lnTo>
                <a:pt x="0" y="342866"/>
              </a:lnTo>
              <a:lnTo>
                <a:pt x="1057191" y="342866"/>
              </a:lnTo>
              <a:lnTo>
                <a:pt x="1057191"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5C10F2-5B7D-4197-AE48-8FF5C6F03E07}">
      <dsp:nvSpPr>
        <dsp:cNvPr id="0" name=""/>
        <dsp:cNvSpPr/>
      </dsp:nvSpPr>
      <dsp:spPr>
        <a:xfrm>
          <a:off x="4082915" y="7508263"/>
          <a:ext cx="91440" cy="503127"/>
        </a:xfrm>
        <a:custGeom>
          <a:avLst/>
          <a:gdLst/>
          <a:ahLst/>
          <a:cxnLst/>
          <a:rect l="0" t="0" r="0" b="0"/>
          <a:pathLst>
            <a:path>
              <a:moveTo>
                <a:pt x="45720" y="0"/>
              </a:moveTo>
              <a:lnTo>
                <a:pt x="4572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0838AE-7695-45EB-9848-B2AFD32688FB}">
      <dsp:nvSpPr>
        <dsp:cNvPr id="0" name=""/>
        <dsp:cNvSpPr/>
      </dsp:nvSpPr>
      <dsp:spPr>
        <a:xfrm>
          <a:off x="4128635" y="5906617"/>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75A06C-4C4F-4BCD-BDF9-76741C251D78}">
      <dsp:nvSpPr>
        <dsp:cNvPr id="0" name=""/>
        <dsp:cNvSpPr/>
      </dsp:nvSpPr>
      <dsp:spPr>
        <a:xfrm>
          <a:off x="5185827" y="4304971"/>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C0963B-20B8-46CF-BF02-33716DF0818E}">
      <dsp:nvSpPr>
        <dsp:cNvPr id="0" name=""/>
        <dsp:cNvSpPr/>
      </dsp:nvSpPr>
      <dsp:spPr>
        <a:xfrm>
          <a:off x="6197299" y="2703325"/>
          <a:ext cx="91440" cy="503127"/>
        </a:xfrm>
        <a:custGeom>
          <a:avLst/>
          <a:gdLst/>
          <a:ahLst/>
          <a:cxnLst/>
          <a:rect l="0" t="0" r="0" b="0"/>
          <a:pathLst>
            <a:path>
              <a:moveTo>
                <a:pt x="45720" y="0"/>
              </a:moveTo>
              <a:lnTo>
                <a:pt x="45720" y="5031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5BAD6F-6419-466D-9DAA-4F6192459305}">
      <dsp:nvSpPr>
        <dsp:cNvPr id="0" name=""/>
        <dsp:cNvSpPr/>
      </dsp:nvSpPr>
      <dsp:spPr>
        <a:xfrm>
          <a:off x="6243019" y="1101679"/>
          <a:ext cx="1057191" cy="503127"/>
        </a:xfrm>
        <a:custGeom>
          <a:avLst/>
          <a:gdLst/>
          <a:ahLst/>
          <a:cxnLst/>
          <a:rect l="0" t="0" r="0" b="0"/>
          <a:pathLst>
            <a:path>
              <a:moveTo>
                <a:pt x="1057191" y="0"/>
              </a:moveTo>
              <a:lnTo>
                <a:pt x="1057191" y="342866"/>
              </a:lnTo>
              <a:lnTo>
                <a:pt x="0" y="342866"/>
              </a:lnTo>
              <a:lnTo>
                <a:pt x="0" y="503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31BC80-013F-49BC-B0E8-850FB7F13544}">
      <dsp:nvSpPr>
        <dsp:cNvPr id="0" name=""/>
        <dsp:cNvSpPr/>
      </dsp:nvSpPr>
      <dsp:spPr>
        <a:xfrm>
          <a:off x="6435236" y="3161"/>
          <a:ext cx="1729950" cy="10985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5BD65E-CAD8-4B9F-8C82-6025939C9C55}">
      <dsp:nvSpPr>
        <dsp:cNvPr id="0" name=""/>
        <dsp:cNvSpPr/>
      </dsp:nvSpPr>
      <dsp:spPr>
        <a:xfrm>
          <a:off x="6627453" y="185767"/>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Site parent</a:t>
          </a:r>
        </a:p>
      </dsp:txBody>
      <dsp:txXfrm>
        <a:off x="6659627" y="217941"/>
        <a:ext cx="1665602" cy="1034170"/>
      </dsp:txXfrm>
    </dsp:sp>
    <dsp:sp modelId="{49F5CE3A-B7AB-4356-B5FB-A6F54037DB69}">
      <dsp:nvSpPr>
        <dsp:cNvPr id="0" name=""/>
        <dsp:cNvSpPr/>
      </dsp:nvSpPr>
      <dsp:spPr>
        <a:xfrm>
          <a:off x="5378044" y="1604807"/>
          <a:ext cx="1729950" cy="1098518"/>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FD094-5819-40E6-B22C-D4E0A849C994}">
      <dsp:nvSpPr>
        <dsp:cNvPr id="0" name=""/>
        <dsp:cNvSpPr/>
      </dsp:nvSpPr>
      <dsp:spPr>
        <a:xfrm>
          <a:off x="5570261" y="1787412"/>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Sous-site</a:t>
          </a:r>
        </a:p>
      </dsp:txBody>
      <dsp:txXfrm>
        <a:off x="5602435" y="1819586"/>
        <a:ext cx="1665602" cy="1034170"/>
      </dsp:txXfrm>
    </dsp:sp>
    <dsp:sp modelId="{AAB9959D-7131-41D5-93F6-E67767172D3C}">
      <dsp:nvSpPr>
        <dsp:cNvPr id="0" name=""/>
        <dsp:cNvSpPr/>
      </dsp:nvSpPr>
      <dsp:spPr>
        <a:xfrm>
          <a:off x="5378044" y="3206452"/>
          <a:ext cx="1729950" cy="1098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4B065-020B-472B-B6B8-D2F605B39A68}">
      <dsp:nvSpPr>
        <dsp:cNvPr id="0" name=""/>
        <dsp:cNvSpPr/>
      </dsp:nvSpPr>
      <dsp:spPr>
        <a:xfrm>
          <a:off x="5570261" y="3389058"/>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Bibliothèque</a:t>
          </a:r>
        </a:p>
      </dsp:txBody>
      <dsp:txXfrm>
        <a:off x="5602435" y="3421232"/>
        <a:ext cx="1665602" cy="1034170"/>
      </dsp:txXfrm>
    </dsp:sp>
    <dsp:sp modelId="{5D107FF8-6284-4DFD-B574-E9A5DDBE182D}">
      <dsp:nvSpPr>
        <dsp:cNvPr id="0" name=""/>
        <dsp:cNvSpPr/>
      </dsp:nvSpPr>
      <dsp:spPr>
        <a:xfrm>
          <a:off x="4320852" y="4808098"/>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7B97B-A78C-453F-B62D-96AB6C919F5A}">
      <dsp:nvSpPr>
        <dsp:cNvPr id="0" name=""/>
        <dsp:cNvSpPr/>
      </dsp:nvSpPr>
      <dsp:spPr>
        <a:xfrm>
          <a:off x="4513069" y="4990704"/>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Dossier</a:t>
          </a:r>
        </a:p>
      </dsp:txBody>
      <dsp:txXfrm>
        <a:off x="4545243" y="5022878"/>
        <a:ext cx="1665602" cy="1034170"/>
      </dsp:txXfrm>
    </dsp:sp>
    <dsp:sp modelId="{45C2FDF0-4144-46A6-9057-C8096C6CB63C}">
      <dsp:nvSpPr>
        <dsp:cNvPr id="0" name=""/>
        <dsp:cNvSpPr/>
      </dsp:nvSpPr>
      <dsp:spPr>
        <a:xfrm>
          <a:off x="3263660" y="6409744"/>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89ACA-708A-4B09-8F19-44F6CE9287B1}">
      <dsp:nvSpPr>
        <dsp:cNvPr id="0" name=""/>
        <dsp:cNvSpPr/>
      </dsp:nvSpPr>
      <dsp:spPr>
        <a:xfrm>
          <a:off x="3455877" y="6592350"/>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Sous-dossier</a:t>
          </a:r>
        </a:p>
      </dsp:txBody>
      <dsp:txXfrm>
        <a:off x="3488051" y="6624524"/>
        <a:ext cx="1665602" cy="1034170"/>
      </dsp:txXfrm>
    </dsp:sp>
    <dsp:sp modelId="{8EC1F858-FAF5-4A96-BFE6-B4A007F87272}">
      <dsp:nvSpPr>
        <dsp:cNvPr id="0" name=""/>
        <dsp:cNvSpPr/>
      </dsp:nvSpPr>
      <dsp:spPr>
        <a:xfrm>
          <a:off x="3263660" y="8011390"/>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B11B3-A819-470F-A774-C8172682525B}">
      <dsp:nvSpPr>
        <dsp:cNvPr id="0" name=""/>
        <dsp:cNvSpPr/>
      </dsp:nvSpPr>
      <dsp:spPr>
        <a:xfrm>
          <a:off x="3455877" y="8193996"/>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3488051" y="8226170"/>
        <a:ext cx="1665602" cy="1034170"/>
      </dsp:txXfrm>
    </dsp:sp>
    <dsp:sp modelId="{44D5C163-02E0-46CF-A805-A5AF384144C4}">
      <dsp:nvSpPr>
        <dsp:cNvPr id="0" name=""/>
        <dsp:cNvSpPr/>
      </dsp:nvSpPr>
      <dsp:spPr>
        <a:xfrm>
          <a:off x="5378044" y="6409744"/>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A86A5-5568-4CFD-9B6D-8B0A59AAD690}">
      <dsp:nvSpPr>
        <dsp:cNvPr id="0" name=""/>
        <dsp:cNvSpPr/>
      </dsp:nvSpPr>
      <dsp:spPr>
        <a:xfrm>
          <a:off x="5570261" y="6592350"/>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5602435" y="6624524"/>
        <a:ext cx="1665602" cy="1034170"/>
      </dsp:txXfrm>
    </dsp:sp>
    <dsp:sp modelId="{BC5D4E36-2D56-4140-B817-D9DDECC30F08}">
      <dsp:nvSpPr>
        <dsp:cNvPr id="0" name=""/>
        <dsp:cNvSpPr/>
      </dsp:nvSpPr>
      <dsp:spPr>
        <a:xfrm>
          <a:off x="6435236" y="4808098"/>
          <a:ext cx="1729950" cy="1098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C9C87-4B17-40F4-9286-9A1649480989}">
      <dsp:nvSpPr>
        <dsp:cNvPr id="0" name=""/>
        <dsp:cNvSpPr/>
      </dsp:nvSpPr>
      <dsp:spPr>
        <a:xfrm>
          <a:off x="6627453" y="4990704"/>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Élément</a:t>
          </a:r>
        </a:p>
      </dsp:txBody>
      <dsp:txXfrm>
        <a:off x="6659627" y="5022878"/>
        <a:ext cx="1665602" cy="1034170"/>
      </dsp:txXfrm>
    </dsp:sp>
    <dsp:sp modelId="{505A6FC7-CA54-4F33-A553-03F98F22A328}">
      <dsp:nvSpPr>
        <dsp:cNvPr id="0" name=""/>
        <dsp:cNvSpPr/>
      </dsp:nvSpPr>
      <dsp:spPr>
        <a:xfrm>
          <a:off x="7492428" y="1604807"/>
          <a:ext cx="1729950" cy="1098518"/>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FC8117-9AE7-4FAB-9618-FA91E2B35841}">
      <dsp:nvSpPr>
        <dsp:cNvPr id="0" name=""/>
        <dsp:cNvSpPr/>
      </dsp:nvSpPr>
      <dsp:spPr>
        <a:xfrm>
          <a:off x="7684645" y="1787412"/>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Sous-site</a:t>
          </a:r>
        </a:p>
      </dsp:txBody>
      <dsp:txXfrm>
        <a:off x="7716819" y="1819586"/>
        <a:ext cx="1665602" cy="1034170"/>
      </dsp:txXfrm>
    </dsp:sp>
    <dsp:sp modelId="{E9D1ED0D-82BE-4A54-AECD-1988BBE82393}">
      <dsp:nvSpPr>
        <dsp:cNvPr id="0" name=""/>
        <dsp:cNvSpPr/>
      </dsp:nvSpPr>
      <dsp:spPr>
        <a:xfrm>
          <a:off x="7492428" y="3206452"/>
          <a:ext cx="1729950" cy="1098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12A1B4-C753-46E7-B83B-CE839C0B2ACA}">
      <dsp:nvSpPr>
        <dsp:cNvPr id="0" name=""/>
        <dsp:cNvSpPr/>
      </dsp:nvSpPr>
      <dsp:spPr>
        <a:xfrm>
          <a:off x="7684645" y="3389058"/>
          <a:ext cx="1729950" cy="109851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Liste</a:t>
          </a:r>
        </a:p>
      </dsp:txBody>
      <dsp:txXfrm>
        <a:off x="7716819" y="3421232"/>
        <a:ext cx="1665602" cy="10341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9BC68-A136-4826-8CF5-019860E61FB4}">
      <dsp:nvSpPr>
        <dsp:cNvPr id="0" name=""/>
        <dsp:cNvSpPr/>
      </dsp:nvSpPr>
      <dsp:spPr>
        <a:xfrm>
          <a:off x="16613154" y="3805552"/>
          <a:ext cx="296892" cy="6531630"/>
        </a:xfrm>
        <a:custGeom>
          <a:avLst/>
          <a:gdLst/>
          <a:ahLst/>
          <a:cxnLst/>
          <a:rect l="0" t="0" r="0" b="0"/>
          <a:pathLst>
            <a:path>
              <a:moveTo>
                <a:pt x="0" y="0"/>
              </a:moveTo>
              <a:lnTo>
                <a:pt x="0" y="6531630"/>
              </a:lnTo>
              <a:lnTo>
                <a:pt x="296892" y="65316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1EC48-01AF-4A0D-8BED-9347C4B9C5A6}">
      <dsp:nvSpPr>
        <dsp:cNvPr id="0" name=""/>
        <dsp:cNvSpPr/>
      </dsp:nvSpPr>
      <dsp:spPr>
        <a:xfrm>
          <a:off x="16613154" y="3805552"/>
          <a:ext cx="296892" cy="5126340"/>
        </a:xfrm>
        <a:custGeom>
          <a:avLst/>
          <a:gdLst/>
          <a:ahLst/>
          <a:cxnLst/>
          <a:rect l="0" t="0" r="0" b="0"/>
          <a:pathLst>
            <a:path>
              <a:moveTo>
                <a:pt x="0" y="0"/>
              </a:moveTo>
              <a:lnTo>
                <a:pt x="0" y="5126340"/>
              </a:lnTo>
              <a:lnTo>
                <a:pt x="296892" y="512634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BFB163-B73F-47F8-A405-D67A0B5C4290}">
      <dsp:nvSpPr>
        <dsp:cNvPr id="0" name=""/>
        <dsp:cNvSpPr/>
      </dsp:nvSpPr>
      <dsp:spPr>
        <a:xfrm>
          <a:off x="16613154" y="3805552"/>
          <a:ext cx="296892" cy="3721050"/>
        </a:xfrm>
        <a:custGeom>
          <a:avLst/>
          <a:gdLst/>
          <a:ahLst/>
          <a:cxnLst/>
          <a:rect l="0" t="0" r="0" b="0"/>
          <a:pathLst>
            <a:path>
              <a:moveTo>
                <a:pt x="0" y="0"/>
              </a:moveTo>
              <a:lnTo>
                <a:pt x="0" y="3721050"/>
              </a:lnTo>
              <a:lnTo>
                <a:pt x="296892" y="372105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2F8C8A-7298-4575-9E15-B2C6E4370001}">
      <dsp:nvSpPr>
        <dsp:cNvPr id="0" name=""/>
        <dsp:cNvSpPr/>
      </dsp:nvSpPr>
      <dsp:spPr>
        <a:xfrm>
          <a:off x="16613154" y="3805552"/>
          <a:ext cx="296892" cy="2315760"/>
        </a:xfrm>
        <a:custGeom>
          <a:avLst/>
          <a:gdLst/>
          <a:ahLst/>
          <a:cxnLst/>
          <a:rect l="0" t="0" r="0" b="0"/>
          <a:pathLst>
            <a:path>
              <a:moveTo>
                <a:pt x="0" y="0"/>
              </a:moveTo>
              <a:lnTo>
                <a:pt x="0" y="2315760"/>
              </a:lnTo>
              <a:lnTo>
                <a:pt x="296892" y="231576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9FFBD4-D271-4BB8-BCFC-8A629175B37C}">
      <dsp:nvSpPr>
        <dsp:cNvPr id="0" name=""/>
        <dsp:cNvSpPr/>
      </dsp:nvSpPr>
      <dsp:spPr>
        <a:xfrm>
          <a:off x="16613154" y="3805552"/>
          <a:ext cx="296892" cy="910469"/>
        </a:xfrm>
        <a:custGeom>
          <a:avLst/>
          <a:gdLst/>
          <a:ahLst/>
          <a:cxnLst/>
          <a:rect l="0" t="0" r="0" b="0"/>
          <a:pathLst>
            <a:path>
              <a:moveTo>
                <a:pt x="0" y="0"/>
              </a:moveTo>
              <a:lnTo>
                <a:pt x="0" y="910469"/>
              </a:lnTo>
              <a:lnTo>
                <a:pt x="296892" y="910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F95E16-E9BC-4327-8EA3-81C9A22FFC50}">
      <dsp:nvSpPr>
        <dsp:cNvPr id="0" name=""/>
        <dsp:cNvSpPr/>
      </dsp:nvSpPr>
      <dsp:spPr>
        <a:xfrm>
          <a:off x="16207401" y="2400261"/>
          <a:ext cx="1197465" cy="415649"/>
        </a:xfrm>
        <a:custGeom>
          <a:avLst/>
          <a:gdLst/>
          <a:ahLst/>
          <a:cxnLst/>
          <a:rect l="0" t="0" r="0" b="0"/>
          <a:pathLst>
            <a:path>
              <a:moveTo>
                <a:pt x="0" y="0"/>
              </a:moveTo>
              <a:lnTo>
                <a:pt x="0" y="207824"/>
              </a:lnTo>
              <a:lnTo>
                <a:pt x="1197465" y="207824"/>
              </a:lnTo>
              <a:lnTo>
                <a:pt x="1197465" y="4156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DC6BE-1453-4C92-ACD9-A698C791A6D7}">
      <dsp:nvSpPr>
        <dsp:cNvPr id="0" name=""/>
        <dsp:cNvSpPr/>
      </dsp:nvSpPr>
      <dsp:spPr>
        <a:xfrm>
          <a:off x="14218222" y="3805552"/>
          <a:ext cx="296892" cy="6531630"/>
        </a:xfrm>
        <a:custGeom>
          <a:avLst/>
          <a:gdLst/>
          <a:ahLst/>
          <a:cxnLst/>
          <a:rect l="0" t="0" r="0" b="0"/>
          <a:pathLst>
            <a:path>
              <a:moveTo>
                <a:pt x="0" y="0"/>
              </a:moveTo>
              <a:lnTo>
                <a:pt x="0" y="6531630"/>
              </a:lnTo>
              <a:lnTo>
                <a:pt x="296892" y="65316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3D6749-75B5-482A-A02B-D91B3B221CE2}">
      <dsp:nvSpPr>
        <dsp:cNvPr id="0" name=""/>
        <dsp:cNvSpPr/>
      </dsp:nvSpPr>
      <dsp:spPr>
        <a:xfrm>
          <a:off x="14218222" y="3805552"/>
          <a:ext cx="296892" cy="5126340"/>
        </a:xfrm>
        <a:custGeom>
          <a:avLst/>
          <a:gdLst/>
          <a:ahLst/>
          <a:cxnLst/>
          <a:rect l="0" t="0" r="0" b="0"/>
          <a:pathLst>
            <a:path>
              <a:moveTo>
                <a:pt x="0" y="0"/>
              </a:moveTo>
              <a:lnTo>
                <a:pt x="0" y="5126340"/>
              </a:lnTo>
              <a:lnTo>
                <a:pt x="296892" y="512634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DBD983-F029-4316-A7B3-A0BC96D52526}">
      <dsp:nvSpPr>
        <dsp:cNvPr id="0" name=""/>
        <dsp:cNvSpPr/>
      </dsp:nvSpPr>
      <dsp:spPr>
        <a:xfrm>
          <a:off x="14218222" y="3805552"/>
          <a:ext cx="296892" cy="3721050"/>
        </a:xfrm>
        <a:custGeom>
          <a:avLst/>
          <a:gdLst/>
          <a:ahLst/>
          <a:cxnLst/>
          <a:rect l="0" t="0" r="0" b="0"/>
          <a:pathLst>
            <a:path>
              <a:moveTo>
                <a:pt x="0" y="0"/>
              </a:moveTo>
              <a:lnTo>
                <a:pt x="0" y="3721050"/>
              </a:lnTo>
              <a:lnTo>
                <a:pt x="296892" y="372105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33E1C7-E762-4DA2-AE18-C60E7577D95F}">
      <dsp:nvSpPr>
        <dsp:cNvPr id="0" name=""/>
        <dsp:cNvSpPr/>
      </dsp:nvSpPr>
      <dsp:spPr>
        <a:xfrm>
          <a:off x="14218222" y="3805552"/>
          <a:ext cx="296892" cy="2315760"/>
        </a:xfrm>
        <a:custGeom>
          <a:avLst/>
          <a:gdLst/>
          <a:ahLst/>
          <a:cxnLst/>
          <a:rect l="0" t="0" r="0" b="0"/>
          <a:pathLst>
            <a:path>
              <a:moveTo>
                <a:pt x="0" y="0"/>
              </a:moveTo>
              <a:lnTo>
                <a:pt x="0" y="2315760"/>
              </a:lnTo>
              <a:lnTo>
                <a:pt x="296892" y="231576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6634FC-B77F-4561-9061-48F3272112EC}">
      <dsp:nvSpPr>
        <dsp:cNvPr id="0" name=""/>
        <dsp:cNvSpPr/>
      </dsp:nvSpPr>
      <dsp:spPr>
        <a:xfrm>
          <a:off x="14218222" y="3805552"/>
          <a:ext cx="296892" cy="910469"/>
        </a:xfrm>
        <a:custGeom>
          <a:avLst/>
          <a:gdLst/>
          <a:ahLst/>
          <a:cxnLst/>
          <a:rect l="0" t="0" r="0" b="0"/>
          <a:pathLst>
            <a:path>
              <a:moveTo>
                <a:pt x="0" y="0"/>
              </a:moveTo>
              <a:lnTo>
                <a:pt x="0" y="910469"/>
              </a:lnTo>
              <a:lnTo>
                <a:pt x="296892" y="910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4D71C-E71B-4299-9893-66B88BAB0C8A}">
      <dsp:nvSpPr>
        <dsp:cNvPr id="0" name=""/>
        <dsp:cNvSpPr/>
      </dsp:nvSpPr>
      <dsp:spPr>
        <a:xfrm>
          <a:off x="15009935" y="2400261"/>
          <a:ext cx="1197465" cy="415649"/>
        </a:xfrm>
        <a:custGeom>
          <a:avLst/>
          <a:gdLst/>
          <a:ahLst/>
          <a:cxnLst/>
          <a:rect l="0" t="0" r="0" b="0"/>
          <a:pathLst>
            <a:path>
              <a:moveTo>
                <a:pt x="1197465" y="0"/>
              </a:moveTo>
              <a:lnTo>
                <a:pt x="1197465" y="207824"/>
              </a:lnTo>
              <a:lnTo>
                <a:pt x="0" y="207824"/>
              </a:lnTo>
              <a:lnTo>
                <a:pt x="0" y="4156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31E47C-EBC8-493C-97E7-B5D3FD9E2DDC}">
      <dsp:nvSpPr>
        <dsp:cNvPr id="0" name=""/>
        <dsp:cNvSpPr/>
      </dsp:nvSpPr>
      <dsp:spPr>
        <a:xfrm>
          <a:off x="11417538" y="994971"/>
          <a:ext cx="4789862" cy="415649"/>
        </a:xfrm>
        <a:custGeom>
          <a:avLst/>
          <a:gdLst/>
          <a:ahLst/>
          <a:cxnLst/>
          <a:rect l="0" t="0" r="0" b="0"/>
          <a:pathLst>
            <a:path>
              <a:moveTo>
                <a:pt x="0" y="0"/>
              </a:moveTo>
              <a:lnTo>
                <a:pt x="0" y="207824"/>
              </a:lnTo>
              <a:lnTo>
                <a:pt x="4789862" y="207824"/>
              </a:lnTo>
              <a:lnTo>
                <a:pt x="4789862" y="4156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81D65-233F-4128-8A5F-1AB41443575C}">
      <dsp:nvSpPr>
        <dsp:cNvPr id="0" name=""/>
        <dsp:cNvSpPr/>
      </dsp:nvSpPr>
      <dsp:spPr>
        <a:xfrm>
          <a:off x="11823291" y="3805552"/>
          <a:ext cx="296892" cy="6531630"/>
        </a:xfrm>
        <a:custGeom>
          <a:avLst/>
          <a:gdLst/>
          <a:ahLst/>
          <a:cxnLst/>
          <a:rect l="0" t="0" r="0" b="0"/>
          <a:pathLst>
            <a:path>
              <a:moveTo>
                <a:pt x="0" y="0"/>
              </a:moveTo>
              <a:lnTo>
                <a:pt x="0" y="6531630"/>
              </a:lnTo>
              <a:lnTo>
                <a:pt x="296892" y="65316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4AAD7-4BE7-469F-912C-4F6AFF6AAA37}">
      <dsp:nvSpPr>
        <dsp:cNvPr id="0" name=""/>
        <dsp:cNvSpPr/>
      </dsp:nvSpPr>
      <dsp:spPr>
        <a:xfrm>
          <a:off x="11823291" y="3805552"/>
          <a:ext cx="296892" cy="5126340"/>
        </a:xfrm>
        <a:custGeom>
          <a:avLst/>
          <a:gdLst/>
          <a:ahLst/>
          <a:cxnLst/>
          <a:rect l="0" t="0" r="0" b="0"/>
          <a:pathLst>
            <a:path>
              <a:moveTo>
                <a:pt x="0" y="0"/>
              </a:moveTo>
              <a:lnTo>
                <a:pt x="0" y="5126340"/>
              </a:lnTo>
              <a:lnTo>
                <a:pt x="296892" y="512634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C28DA5-6B6A-4B4F-A999-F7AECF4D3190}">
      <dsp:nvSpPr>
        <dsp:cNvPr id="0" name=""/>
        <dsp:cNvSpPr/>
      </dsp:nvSpPr>
      <dsp:spPr>
        <a:xfrm>
          <a:off x="11823291" y="3805552"/>
          <a:ext cx="296892" cy="3721050"/>
        </a:xfrm>
        <a:custGeom>
          <a:avLst/>
          <a:gdLst/>
          <a:ahLst/>
          <a:cxnLst/>
          <a:rect l="0" t="0" r="0" b="0"/>
          <a:pathLst>
            <a:path>
              <a:moveTo>
                <a:pt x="0" y="0"/>
              </a:moveTo>
              <a:lnTo>
                <a:pt x="0" y="3721050"/>
              </a:lnTo>
              <a:lnTo>
                <a:pt x="296892" y="372105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A1634-75A7-41AF-BDE3-DD915ED60AB0}">
      <dsp:nvSpPr>
        <dsp:cNvPr id="0" name=""/>
        <dsp:cNvSpPr/>
      </dsp:nvSpPr>
      <dsp:spPr>
        <a:xfrm>
          <a:off x="11823291" y="3805552"/>
          <a:ext cx="296892" cy="2315760"/>
        </a:xfrm>
        <a:custGeom>
          <a:avLst/>
          <a:gdLst/>
          <a:ahLst/>
          <a:cxnLst/>
          <a:rect l="0" t="0" r="0" b="0"/>
          <a:pathLst>
            <a:path>
              <a:moveTo>
                <a:pt x="0" y="0"/>
              </a:moveTo>
              <a:lnTo>
                <a:pt x="0" y="2315760"/>
              </a:lnTo>
              <a:lnTo>
                <a:pt x="296892" y="231576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750C44-8A9F-4477-872F-D31532B4A20B}">
      <dsp:nvSpPr>
        <dsp:cNvPr id="0" name=""/>
        <dsp:cNvSpPr/>
      </dsp:nvSpPr>
      <dsp:spPr>
        <a:xfrm>
          <a:off x="11823291" y="3805552"/>
          <a:ext cx="296892" cy="910469"/>
        </a:xfrm>
        <a:custGeom>
          <a:avLst/>
          <a:gdLst/>
          <a:ahLst/>
          <a:cxnLst/>
          <a:rect l="0" t="0" r="0" b="0"/>
          <a:pathLst>
            <a:path>
              <a:moveTo>
                <a:pt x="0" y="0"/>
              </a:moveTo>
              <a:lnTo>
                <a:pt x="0" y="910469"/>
              </a:lnTo>
              <a:lnTo>
                <a:pt x="296892" y="910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A8B756-FAAF-4614-AD23-47C2A6E04C49}">
      <dsp:nvSpPr>
        <dsp:cNvPr id="0" name=""/>
        <dsp:cNvSpPr/>
      </dsp:nvSpPr>
      <dsp:spPr>
        <a:xfrm>
          <a:off x="11417538" y="2400261"/>
          <a:ext cx="1197465" cy="415649"/>
        </a:xfrm>
        <a:custGeom>
          <a:avLst/>
          <a:gdLst/>
          <a:ahLst/>
          <a:cxnLst/>
          <a:rect l="0" t="0" r="0" b="0"/>
          <a:pathLst>
            <a:path>
              <a:moveTo>
                <a:pt x="0" y="0"/>
              </a:moveTo>
              <a:lnTo>
                <a:pt x="0" y="207824"/>
              </a:lnTo>
              <a:lnTo>
                <a:pt x="1197465" y="207824"/>
              </a:lnTo>
              <a:lnTo>
                <a:pt x="1197465" y="4156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10A981-2353-4102-B933-586B3BCACE97}">
      <dsp:nvSpPr>
        <dsp:cNvPr id="0" name=""/>
        <dsp:cNvSpPr/>
      </dsp:nvSpPr>
      <dsp:spPr>
        <a:xfrm>
          <a:off x="9428360" y="3805552"/>
          <a:ext cx="296892" cy="6531630"/>
        </a:xfrm>
        <a:custGeom>
          <a:avLst/>
          <a:gdLst/>
          <a:ahLst/>
          <a:cxnLst/>
          <a:rect l="0" t="0" r="0" b="0"/>
          <a:pathLst>
            <a:path>
              <a:moveTo>
                <a:pt x="0" y="0"/>
              </a:moveTo>
              <a:lnTo>
                <a:pt x="0" y="6531630"/>
              </a:lnTo>
              <a:lnTo>
                <a:pt x="296892" y="65316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0582A3-6FBA-45B2-A07A-7E991917BE8A}">
      <dsp:nvSpPr>
        <dsp:cNvPr id="0" name=""/>
        <dsp:cNvSpPr/>
      </dsp:nvSpPr>
      <dsp:spPr>
        <a:xfrm>
          <a:off x="9428360" y="3805552"/>
          <a:ext cx="296892" cy="5126340"/>
        </a:xfrm>
        <a:custGeom>
          <a:avLst/>
          <a:gdLst/>
          <a:ahLst/>
          <a:cxnLst/>
          <a:rect l="0" t="0" r="0" b="0"/>
          <a:pathLst>
            <a:path>
              <a:moveTo>
                <a:pt x="0" y="0"/>
              </a:moveTo>
              <a:lnTo>
                <a:pt x="0" y="5126340"/>
              </a:lnTo>
              <a:lnTo>
                <a:pt x="296892" y="512634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E48346-B0C0-40FB-B647-21FEA660FEA1}">
      <dsp:nvSpPr>
        <dsp:cNvPr id="0" name=""/>
        <dsp:cNvSpPr/>
      </dsp:nvSpPr>
      <dsp:spPr>
        <a:xfrm>
          <a:off x="9428360" y="3805552"/>
          <a:ext cx="296892" cy="3721050"/>
        </a:xfrm>
        <a:custGeom>
          <a:avLst/>
          <a:gdLst/>
          <a:ahLst/>
          <a:cxnLst/>
          <a:rect l="0" t="0" r="0" b="0"/>
          <a:pathLst>
            <a:path>
              <a:moveTo>
                <a:pt x="0" y="0"/>
              </a:moveTo>
              <a:lnTo>
                <a:pt x="0" y="3721050"/>
              </a:lnTo>
              <a:lnTo>
                <a:pt x="296892" y="372105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0C68D-70C7-496B-9FDB-73E63369AEF7}">
      <dsp:nvSpPr>
        <dsp:cNvPr id="0" name=""/>
        <dsp:cNvSpPr/>
      </dsp:nvSpPr>
      <dsp:spPr>
        <a:xfrm>
          <a:off x="9428360" y="3805552"/>
          <a:ext cx="296892" cy="2315760"/>
        </a:xfrm>
        <a:custGeom>
          <a:avLst/>
          <a:gdLst/>
          <a:ahLst/>
          <a:cxnLst/>
          <a:rect l="0" t="0" r="0" b="0"/>
          <a:pathLst>
            <a:path>
              <a:moveTo>
                <a:pt x="0" y="0"/>
              </a:moveTo>
              <a:lnTo>
                <a:pt x="0" y="2315760"/>
              </a:lnTo>
              <a:lnTo>
                <a:pt x="296892" y="231576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9A75A-59CA-4BE9-87B8-213D8C17675D}">
      <dsp:nvSpPr>
        <dsp:cNvPr id="0" name=""/>
        <dsp:cNvSpPr/>
      </dsp:nvSpPr>
      <dsp:spPr>
        <a:xfrm>
          <a:off x="9428360" y="3805552"/>
          <a:ext cx="296892" cy="910469"/>
        </a:xfrm>
        <a:custGeom>
          <a:avLst/>
          <a:gdLst/>
          <a:ahLst/>
          <a:cxnLst/>
          <a:rect l="0" t="0" r="0" b="0"/>
          <a:pathLst>
            <a:path>
              <a:moveTo>
                <a:pt x="0" y="0"/>
              </a:moveTo>
              <a:lnTo>
                <a:pt x="0" y="910469"/>
              </a:lnTo>
              <a:lnTo>
                <a:pt x="296892" y="910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427205-D28C-4DFA-9509-F8346BE0A814}">
      <dsp:nvSpPr>
        <dsp:cNvPr id="0" name=""/>
        <dsp:cNvSpPr/>
      </dsp:nvSpPr>
      <dsp:spPr>
        <a:xfrm>
          <a:off x="10220073" y="2400261"/>
          <a:ext cx="1197465" cy="415649"/>
        </a:xfrm>
        <a:custGeom>
          <a:avLst/>
          <a:gdLst/>
          <a:ahLst/>
          <a:cxnLst/>
          <a:rect l="0" t="0" r="0" b="0"/>
          <a:pathLst>
            <a:path>
              <a:moveTo>
                <a:pt x="1197465" y="0"/>
              </a:moveTo>
              <a:lnTo>
                <a:pt x="1197465" y="207824"/>
              </a:lnTo>
              <a:lnTo>
                <a:pt x="0" y="207824"/>
              </a:lnTo>
              <a:lnTo>
                <a:pt x="0" y="4156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3F98E-09DA-46E1-8C97-5A6BAB279E24}">
      <dsp:nvSpPr>
        <dsp:cNvPr id="0" name=""/>
        <dsp:cNvSpPr/>
      </dsp:nvSpPr>
      <dsp:spPr>
        <a:xfrm>
          <a:off x="11371818" y="994971"/>
          <a:ext cx="91440" cy="415649"/>
        </a:xfrm>
        <a:custGeom>
          <a:avLst/>
          <a:gdLst/>
          <a:ahLst/>
          <a:cxnLst/>
          <a:rect l="0" t="0" r="0" b="0"/>
          <a:pathLst>
            <a:path>
              <a:moveTo>
                <a:pt x="45720" y="0"/>
              </a:moveTo>
              <a:lnTo>
                <a:pt x="45720" y="4156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77DA1F-7649-46E5-87F1-88322FE9BA58}">
      <dsp:nvSpPr>
        <dsp:cNvPr id="0" name=""/>
        <dsp:cNvSpPr/>
      </dsp:nvSpPr>
      <dsp:spPr>
        <a:xfrm>
          <a:off x="7033428" y="3805552"/>
          <a:ext cx="296892" cy="6531630"/>
        </a:xfrm>
        <a:custGeom>
          <a:avLst/>
          <a:gdLst/>
          <a:ahLst/>
          <a:cxnLst/>
          <a:rect l="0" t="0" r="0" b="0"/>
          <a:pathLst>
            <a:path>
              <a:moveTo>
                <a:pt x="0" y="0"/>
              </a:moveTo>
              <a:lnTo>
                <a:pt x="0" y="6531630"/>
              </a:lnTo>
              <a:lnTo>
                <a:pt x="296892" y="65316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097941-632E-4F50-B1FE-E0540CE67BFF}">
      <dsp:nvSpPr>
        <dsp:cNvPr id="0" name=""/>
        <dsp:cNvSpPr/>
      </dsp:nvSpPr>
      <dsp:spPr>
        <a:xfrm>
          <a:off x="7033428" y="3805552"/>
          <a:ext cx="296892" cy="5126340"/>
        </a:xfrm>
        <a:custGeom>
          <a:avLst/>
          <a:gdLst/>
          <a:ahLst/>
          <a:cxnLst/>
          <a:rect l="0" t="0" r="0" b="0"/>
          <a:pathLst>
            <a:path>
              <a:moveTo>
                <a:pt x="0" y="0"/>
              </a:moveTo>
              <a:lnTo>
                <a:pt x="0" y="5126340"/>
              </a:lnTo>
              <a:lnTo>
                <a:pt x="296892" y="512634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E8F275-19C6-4267-91EC-FA3ECD9A4481}">
      <dsp:nvSpPr>
        <dsp:cNvPr id="0" name=""/>
        <dsp:cNvSpPr/>
      </dsp:nvSpPr>
      <dsp:spPr>
        <a:xfrm>
          <a:off x="7033428" y="3805552"/>
          <a:ext cx="296892" cy="3721050"/>
        </a:xfrm>
        <a:custGeom>
          <a:avLst/>
          <a:gdLst/>
          <a:ahLst/>
          <a:cxnLst/>
          <a:rect l="0" t="0" r="0" b="0"/>
          <a:pathLst>
            <a:path>
              <a:moveTo>
                <a:pt x="0" y="0"/>
              </a:moveTo>
              <a:lnTo>
                <a:pt x="0" y="3721050"/>
              </a:lnTo>
              <a:lnTo>
                <a:pt x="296892" y="372105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5FBFE-656E-453E-B324-E56598C56454}">
      <dsp:nvSpPr>
        <dsp:cNvPr id="0" name=""/>
        <dsp:cNvSpPr/>
      </dsp:nvSpPr>
      <dsp:spPr>
        <a:xfrm>
          <a:off x="7033428" y="3805552"/>
          <a:ext cx="296892" cy="2315760"/>
        </a:xfrm>
        <a:custGeom>
          <a:avLst/>
          <a:gdLst/>
          <a:ahLst/>
          <a:cxnLst/>
          <a:rect l="0" t="0" r="0" b="0"/>
          <a:pathLst>
            <a:path>
              <a:moveTo>
                <a:pt x="0" y="0"/>
              </a:moveTo>
              <a:lnTo>
                <a:pt x="0" y="2315760"/>
              </a:lnTo>
              <a:lnTo>
                <a:pt x="296892" y="231576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B044A5-2534-4D4C-B9A1-4861CF8F201B}">
      <dsp:nvSpPr>
        <dsp:cNvPr id="0" name=""/>
        <dsp:cNvSpPr/>
      </dsp:nvSpPr>
      <dsp:spPr>
        <a:xfrm>
          <a:off x="7033428" y="3805552"/>
          <a:ext cx="296892" cy="910469"/>
        </a:xfrm>
        <a:custGeom>
          <a:avLst/>
          <a:gdLst/>
          <a:ahLst/>
          <a:cxnLst/>
          <a:rect l="0" t="0" r="0" b="0"/>
          <a:pathLst>
            <a:path>
              <a:moveTo>
                <a:pt x="0" y="0"/>
              </a:moveTo>
              <a:lnTo>
                <a:pt x="0" y="910469"/>
              </a:lnTo>
              <a:lnTo>
                <a:pt x="296892" y="910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FA4370-03AF-4FC8-9CE8-2B2207D6A8FC}">
      <dsp:nvSpPr>
        <dsp:cNvPr id="0" name=""/>
        <dsp:cNvSpPr/>
      </dsp:nvSpPr>
      <dsp:spPr>
        <a:xfrm>
          <a:off x="6627676" y="2400261"/>
          <a:ext cx="1197465" cy="415649"/>
        </a:xfrm>
        <a:custGeom>
          <a:avLst/>
          <a:gdLst/>
          <a:ahLst/>
          <a:cxnLst/>
          <a:rect l="0" t="0" r="0" b="0"/>
          <a:pathLst>
            <a:path>
              <a:moveTo>
                <a:pt x="0" y="0"/>
              </a:moveTo>
              <a:lnTo>
                <a:pt x="0" y="207824"/>
              </a:lnTo>
              <a:lnTo>
                <a:pt x="1197465" y="207824"/>
              </a:lnTo>
              <a:lnTo>
                <a:pt x="1197465" y="4156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5F0741-8F4D-411E-BE0F-017E92E91C3C}">
      <dsp:nvSpPr>
        <dsp:cNvPr id="0" name=""/>
        <dsp:cNvSpPr/>
      </dsp:nvSpPr>
      <dsp:spPr>
        <a:xfrm>
          <a:off x="4638497" y="3805552"/>
          <a:ext cx="296892" cy="6531630"/>
        </a:xfrm>
        <a:custGeom>
          <a:avLst/>
          <a:gdLst/>
          <a:ahLst/>
          <a:cxnLst/>
          <a:rect l="0" t="0" r="0" b="0"/>
          <a:pathLst>
            <a:path>
              <a:moveTo>
                <a:pt x="0" y="0"/>
              </a:moveTo>
              <a:lnTo>
                <a:pt x="0" y="6531630"/>
              </a:lnTo>
              <a:lnTo>
                <a:pt x="296892" y="653163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E48305-F29C-48D9-AAF2-50D9847A5D04}">
      <dsp:nvSpPr>
        <dsp:cNvPr id="0" name=""/>
        <dsp:cNvSpPr/>
      </dsp:nvSpPr>
      <dsp:spPr>
        <a:xfrm>
          <a:off x="4638497" y="3805552"/>
          <a:ext cx="296892" cy="5126340"/>
        </a:xfrm>
        <a:custGeom>
          <a:avLst/>
          <a:gdLst/>
          <a:ahLst/>
          <a:cxnLst/>
          <a:rect l="0" t="0" r="0" b="0"/>
          <a:pathLst>
            <a:path>
              <a:moveTo>
                <a:pt x="0" y="0"/>
              </a:moveTo>
              <a:lnTo>
                <a:pt x="0" y="5126340"/>
              </a:lnTo>
              <a:lnTo>
                <a:pt x="296892" y="512634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8A968-0A50-412A-ADE5-EA23A10D6140}">
      <dsp:nvSpPr>
        <dsp:cNvPr id="0" name=""/>
        <dsp:cNvSpPr/>
      </dsp:nvSpPr>
      <dsp:spPr>
        <a:xfrm>
          <a:off x="4638497" y="3805552"/>
          <a:ext cx="296892" cy="3721050"/>
        </a:xfrm>
        <a:custGeom>
          <a:avLst/>
          <a:gdLst/>
          <a:ahLst/>
          <a:cxnLst/>
          <a:rect l="0" t="0" r="0" b="0"/>
          <a:pathLst>
            <a:path>
              <a:moveTo>
                <a:pt x="0" y="0"/>
              </a:moveTo>
              <a:lnTo>
                <a:pt x="0" y="3721050"/>
              </a:lnTo>
              <a:lnTo>
                <a:pt x="296892" y="372105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D4FCEE-F890-4EBE-8DEB-01EB738AEB13}">
      <dsp:nvSpPr>
        <dsp:cNvPr id="0" name=""/>
        <dsp:cNvSpPr/>
      </dsp:nvSpPr>
      <dsp:spPr>
        <a:xfrm>
          <a:off x="4638497" y="3805552"/>
          <a:ext cx="296892" cy="2315760"/>
        </a:xfrm>
        <a:custGeom>
          <a:avLst/>
          <a:gdLst/>
          <a:ahLst/>
          <a:cxnLst/>
          <a:rect l="0" t="0" r="0" b="0"/>
          <a:pathLst>
            <a:path>
              <a:moveTo>
                <a:pt x="0" y="0"/>
              </a:moveTo>
              <a:lnTo>
                <a:pt x="0" y="2315760"/>
              </a:lnTo>
              <a:lnTo>
                <a:pt x="296892" y="231576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22B660-043F-4A47-8CB4-2E9A309E4DFF}">
      <dsp:nvSpPr>
        <dsp:cNvPr id="0" name=""/>
        <dsp:cNvSpPr/>
      </dsp:nvSpPr>
      <dsp:spPr>
        <a:xfrm>
          <a:off x="4638497" y="3805552"/>
          <a:ext cx="296892" cy="910469"/>
        </a:xfrm>
        <a:custGeom>
          <a:avLst/>
          <a:gdLst/>
          <a:ahLst/>
          <a:cxnLst/>
          <a:rect l="0" t="0" r="0" b="0"/>
          <a:pathLst>
            <a:path>
              <a:moveTo>
                <a:pt x="0" y="0"/>
              </a:moveTo>
              <a:lnTo>
                <a:pt x="0" y="910469"/>
              </a:lnTo>
              <a:lnTo>
                <a:pt x="296892" y="91046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76A80F-3B81-456C-86E0-04A2729A7ED5}">
      <dsp:nvSpPr>
        <dsp:cNvPr id="0" name=""/>
        <dsp:cNvSpPr/>
      </dsp:nvSpPr>
      <dsp:spPr>
        <a:xfrm>
          <a:off x="5430210" y="2400261"/>
          <a:ext cx="1197465" cy="415649"/>
        </a:xfrm>
        <a:custGeom>
          <a:avLst/>
          <a:gdLst/>
          <a:ahLst/>
          <a:cxnLst/>
          <a:rect l="0" t="0" r="0" b="0"/>
          <a:pathLst>
            <a:path>
              <a:moveTo>
                <a:pt x="1197465" y="0"/>
              </a:moveTo>
              <a:lnTo>
                <a:pt x="1197465" y="207824"/>
              </a:lnTo>
              <a:lnTo>
                <a:pt x="0" y="207824"/>
              </a:lnTo>
              <a:lnTo>
                <a:pt x="0" y="41564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89716B-4232-4520-92EE-AD6CEAD84260}">
      <dsp:nvSpPr>
        <dsp:cNvPr id="0" name=""/>
        <dsp:cNvSpPr/>
      </dsp:nvSpPr>
      <dsp:spPr>
        <a:xfrm>
          <a:off x="6627676" y="994971"/>
          <a:ext cx="4789862" cy="415649"/>
        </a:xfrm>
        <a:custGeom>
          <a:avLst/>
          <a:gdLst/>
          <a:ahLst/>
          <a:cxnLst/>
          <a:rect l="0" t="0" r="0" b="0"/>
          <a:pathLst>
            <a:path>
              <a:moveTo>
                <a:pt x="4789862" y="0"/>
              </a:moveTo>
              <a:lnTo>
                <a:pt x="4789862" y="207824"/>
              </a:lnTo>
              <a:lnTo>
                <a:pt x="0" y="207824"/>
              </a:lnTo>
              <a:lnTo>
                <a:pt x="0" y="4156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E52E2D-4A3F-42AB-8A6A-4DDE73DC339C}">
      <dsp:nvSpPr>
        <dsp:cNvPr id="0" name=""/>
        <dsp:cNvSpPr/>
      </dsp:nvSpPr>
      <dsp:spPr>
        <a:xfrm>
          <a:off x="10427897" y="5330"/>
          <a:ext cx="1979282" cy="9896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Organisation</a:t>
          </a:r>
        </a:p>
      </dsp:txBody>
      <dsp:txXfrm>
        <a:off x="10427897" y="5330"/>
        <a:ext cx="1979282" cy="989641"/>
      </dsp:txXfrm>
    </dsp:sp>
    <dsp:sp modelId="{F444A125-26D6-47BD-8C19-10AD913B8CAD}">
      <dsp:nvSpPr>
        <dsp:cNvPr id="0" name=""/>
        <dsp:cNvSpPr/>
      </dsp:nvSpPr>
      <dsp:spPr>
        <a:xfrm>
          <a:off x="5638034" y="1410620"/>
          <a:ext cx="1979282" cy="9896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Equipe</a:t>
          </a:r>
        </a:p>
      </dsp:txBody>
      <dsp:txXfrm>
        <a:off x="5638034" y="1410620"/>
        <a:ext cx="1979282" cy="989641"/>
      </dsp:txXfrm>
    </dsp:sp>
    <dsp:sp modelId="{06316B7E-B932-4ACD-9A10-9239892FF16E}">
      <dsp:nvSpPr>
        <dsp:cNvPr id="0" name=""/>
        <dsp:cNvSpPr/>
      </dsp:nvSpPr>
      <dsp:spPr>
        <a:xfrm>
          <a:off x="4440569" y="2815911"/>
          <a:ext cx="1979282" cy="9896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Canal</a:t>
          </a:r>
        </a:p>
      </dsp:txBody>
      <dsp:txXfrm>
        <a:off x="4440569" y="2815911"/>
        <a:ext cx="1979282" cy="989641"/>
      </dsp:txXfrm>
    </dsp:sp>
    <dsp:sp modelId="{4E1110E8-786A-4365-AD0D-57AB7AA1390B}">
      <dsp:nvSpPr>
        <dsp:cNvPr id="0" name=""/>
        <dsp:cNvSpPr/>
      </dsp:nvSpPr>
      <dsp:spPr>
        <a:xfrm>
          <a:off x="4935389" y="422120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Conversations</a:t>
          </a:r>
        </a:p>
      </dsp:txBody>
      <dsp:txXfrm>
        <a:off x="4935389" y="4221201"/>
        <a:ext cx="1979282" cy="989641"/>
      </dsp:txXfrm>
    </dsp:sp>
    <dsp:sp modelId="{BF2A7AA2-333B-4CB9-A27B-57BA869960CB}">
      <dsp:nvSpPr>
        <dsp:cNvPr id="0" name=""/>
        <dsp:cNvSpPr/>
      </dsp:nvSpPr>
      <dsp:spPr>
        <a:xfrm>
          <a:off x="4935389" y="562649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Fichiers</a:t>
          </a:r>
        </a:p>
      </dsp:txBody>
      <dsp:txXfrm>
        <a:off x="4935389" y="5626491"/>
        <a:ext cx="1979282" cy="989641"/>
      </dsp:txXfrm>
    </dsp:sp>
    <dsp:sp modelId="{BAFDBF89-518A-4EBB-8464-549CAEEC0958}">
      <dsp:nvSpPr>
        <dsp:cNvPr id="0" name=""/>
        <dsp:cNvSpPr/>
      </dsp:nvSpPr>
      <dsp:spPr>
        <a:xfrm>
          <a:off x="4935389" y="703178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Notes</a:t>
          </a:r>
        </a:p>
      </dsp:txBody>
      <dsp:txXfrm>
        <a:off x="4935389" y="7031781"/>
        <a:ext cx="1979282" cy="989641"/>
      </dsp:txXfrm>
    </dsp:sp>
    <dsp:sp modelId="{9AB11649-ED3A-4009-96E0-5273FD83D6FA}">
      <dsp:nvSpPr>
        <dsp:cNvPr id="0" name=""/>
        <dsp:cNvSpPr/>
      </dsp:nvSpPr>
      <dsp:spPr>
        <a:xfrm>
          <a:off x="4935389" y="843707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Onglets</a:t>
          </a:r>
        </a:p>
      </dsp:txBody>
      <dsp:txXfrm>
        <a:off x="4935389" y="8437072"/>
        <a:ext cx="1979282" cy="989641"/>
      </dsp:txXfrm>
    </dsp:sp>
    <dsp:sp modelId="{BF660D3C-1186-4256-B57F-C07E2B61112F}">
      <dsp:nvSpPr>
        <dsp:cNvPr id="0" name=""/>
        <dsp:cNvSpPr/>
      </dsp:nvSpPr>
      <dsp:spPr>
        <a:xfrm>
          <a:off x="4935389" y="984236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Connecteurs</a:t>
          </a:r>
        </a:p>
      </dsp:txBody>
      <dsp:txXfrm>
        <a:off x="4935389" y="9842362"/>
        <a:ext cx="1979282" cy="989641"/>
      </dsp:txXfrm>
    </dsp:sp>
    <dsp:sp modelId="{F7B15BB2-3842-4EEF-A111-4442D827270E}">
      <dsp:nvSpPr>
        <dsp:cNvPr id="0" name=""/>
        <dsp:cNvSpPr/>
      </dsp:nvSpPr>
      <dsp:spPr>
        <a:xfrm>
          <a:off x="6835500" y="2815911"/>
          <a:ext cx="1979282" cy="9896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Canal</a:t>
          </a:r>
        </a:p>
      </dsp:txBody>
      <dsp:txXfrm>
        <a:off x="6835500" y="2815911"/>
        <a:ext cx="1979282" cy="989641"/>
      </dsp:txXfrm>
    </dsp:sp>
    <dsp:sp modelId="{449DF50A-B124-4781-8D65-CB56DF390DFC}">
      <dsp:nvSpPr>
        <dsp:cNvPr id="0" name=""/>
        <dsp:cNvSpPr/>
      </dsp:nvSpPr>
      <dsp:spPr>
        <a:xfrm>
          <a:off x="7330321" y="422120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a:t>Conversations</a:t>
          </a:r>
          <a:endParaRPr lang="fr-FR" sz="2600" kern="1200" dirty="0"/>
        </a:p>
      </dsp:txBody>
      <dsp:txXfrm>
        <a:off x="7330321" y="4221201"/>
        <a:ext cx="1979282" cy="989641"/>
      </dsp:txXfrm>
    </dsp:sp>
    <dsp:sp modelId="{F38E387E-BDF8-4F4C-9F7E-A6F59A51EA49}">
      <dsp:nvSpPr>
        <dsp:cNvPr id="0" name=""/>
        <dsp:cNvSpPr/>
      </dsp:nvSpPr>
      <dsp:spPr>
        <a:xfrm>
          <a:off x="7330321" y="562649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Fichiers</a:t>
          </a:r>
        </a:p>
      </dsp:txBody>
      <dsp:txXfrm>
        <a:off x="7330321" y="5626491"/>
        <a:ext cx="1979282" cy="989641"/>
      </dsp:txXfrm>
    </dsp:sp>
    <dsp:sp modelId="{7E6BB251-F560-489D-B6C4-8B0AA2A30B2A}">
      <dsp:nvSpPr>
        <dsp:cNvPr id="0" name=""/>
        <dsp:cNvSpPr/>
      </dsp:nvSpPr>
      <dsp:spPr>
        <a:xfrm>
          <a:off x="7330321" y="703178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Notes</a:t>
          </a:r>
        </a:p>
      </dsp:txBody>
      <dsp:txXfrm>
        <a:off x="7330321" y="7031781"/>
        <a:ext cx="1979282" cy="989641"/>
      </dsp:txXfrm>
    </dsp:sp>
    <dsp:sp modelId="{2D6A3E10-F54D-40A7-AD4C-321005B87C01}">
      <dsp:nvSpPr>
        <dsp:cNvPr id="0" name=""/>
        <dsp:cNvSpPr/>
      </dsp:nvSpPr>
      <dsp:spPr>
        <a:xfrm>
          <a:off x="7330321" y="843707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Onglets</a:t>
          </a:r>
        </a:p>
      </dsp:txBody>
      <dsp:txXfrm>
        <a:off x="7330321" y="8437072"/>
        <a:ext cx="1979282" cy="989641"/>
      </dsp:txXfrm>
    </dsp:sp>
    <dsp:sp modelId="{439228E6-E85C-4E55-BA5E-3F80052A65D9}">
      <dsp:nvSpPr>
        <dsp:cNvPr id="0" name=""/>
        <dsp:cNvSpPr/>
      </dsp:nvSpPr>
      <dsp:spPr>
        <a:xfrm>
          <a:off x="7330321" y="984236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Connecteurs</a:t>
          </a:r>
        </a:p>
      </dsp:txBody>
      <dsp:txXfrm>
        <a:off x="7330321" y="9842362"/>
        <a:ext cx="1979282" cy="989641"/>
      </dsp:txXfrm>
    </dsp:sp>
    <dsp:sp modelId="{E693F7FA-81F2-4C23-B063-31FAAF93F392}">
      <dsp:nvSpPr>
        <dsp:cNvPr id="0" name=""/>
        <dsp:cNvSpPr/>
      </dsp:nvSpPr>
      <dsp:spPr>
        <a:xfrm>
          <a:off x="10427897" y="1410620"/>
          <a:ext cx="1979282" cy="9896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Equipe</a:t>
          </a:r>
        </a:p>
      </dsp:txBody>
      <dsp:txXfrm>
        <a:off x="10427897" y="1410620"/>
        <a:ext cx="1979282" cy="989641"/>
      </dsp:txXfrm>
    </dsp:sp>
    <dsp:sp modelId="{D436332E-7AA7-470B-8CDF-DC6DFF381814}">
      <dsp:nvSpPr>
        <dsp:cNvPr id="0" name=""/>
        <dsp:cNvSpPr/>
      </dsp:nvSpPr>
      <dsp:spPr>
        <a:xfrm>
          <a:off x="9230431" y="2815911"/>
          <a:ext cx="1979282" cy="9896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Canal</a:t>
          </a:r>
        </a:p>
      </dsp:txBody>
      <dsp:txXfrm>
        <a:off x="9230431" y="2815911"/>
        <a:ext cx="1979282" cy="989641"/>
      </dsp:txXfrm>
    </dsp:sp>
    <dsp:sp modelId="{67BFA696-DEB9-4EDC-BEE5-5BC33B5AF72A}">
      <dsp:nvSpPr>
        <dsp:cNvPr id="0" name=""/>
        <dsp:cNvSpPr/>
      </dsp:nvSpPr>
      <dsp:spPr>
        <a:xfrm>
          <a:off x="9725252" y="422120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a:t>Conversations</a:t>
          </a:r>
          <a:endParaRPr lang="fr-FR" sz="2600" kern="1200" dirty="0"/>
        </a:p>
      </dsp:txBody>
      <dsp:txXfrm>
        <a:off x="9725252" y="4221201"/>
        <a:ext cx="1979282" cy="989641"/>
      </dsp:txXfrm>
    </dsp:sp>
    <dsp:sp modelId="{6A3D8B73-68F8-4C44-BCEF-A2EDC657388F}">
      <dsp:nvSpPr>
        <dsp:cNvPr id="0" name=""/>
        <dsp:cNvSpPr/>
      </dsp:nvSpPr>
      <dsp:spPr>
        <a:xfrm>
          <a:off x="9725252" y="562649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Fichiers</a:t>
          </a:r>
        </a:p>
      </dsp:txBody>
      <dsp:txXfrm>
        <a:off x="9725252" y="5626491"/>
        <a:ext cx="1979282" cy="989641"/>
      </dsp:txXfrm>
    </dsp:sp>
    <dsp:sp modelId="{28C7740D-1213-44A1-A38F-C9816AAE205D}">
      <dsp:nvSpPr>
        <dsp:cNvPr id="0" name=""/>
        <dsp:cNvSpPr/>
      </dsp:nvSpPr>
      <dsp:spPr>
        <a:xfrm>
          <a:off x="9725252" y="703178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Notes</a:t>
          </a:r>
        </a:p>
      </dsp:txBody>
      <dsp:txXfrm>
        <a:off x="9725252" y="7031781"/>
        <a:ext cx="1979282" cy="989641"/>
      </dsp:txXfrm>
    </dsp:sp>
    <dsp:sp modelId="{B04C8C06-783D-4C45-A406-8FB624F1C6A0}">
      <dsp:nvSpPr>
        <dsp:cNvPr id="0" name=""/>
        <dsp:cNvSpPr/>
      </dsp:nvSpPr>
      <dsp:spPr>
        <a:xfrm>
          <a:off x="9725252" y="843707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Onglets</a:t>
          </a:r>
        </a:p>
      </dsp:txBody>
      <dsp:txXfrm>
        <a:off x="9725252" y="8437072"/>
        <a:ext cx="1979282" cy="989641"/>
      </dsp:txXfrm>
    </dsp:sp>
    <dsp:sp modelId="{1753D10F-12D1-4776-8076-CF05BEC89FDC}">
      <dsp:nvSpPr>
        <dsp:cNvPr id="0" name=""/>
        <dsp:cNvSpPr/>
      </dsp:nvSpPr>
      <dsp:spPr>
        <a:xfrm>
          <a:off x="9725252" y="984236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Connecteurs</a:t>
          </a:r>
        </a:p>
      </dsp:txBody>
      <dsp:txXfrm>
        <a:off x="9725252" y="9842362"/>
        <a:ext cx="1979282" cy="989641"/>
      </dsp:txXfrm>
    </dsp:sp>
    <dsp:sp modelId="{386ABEEE-2EE2-48FD-B54F-D601035CB1BC}">
      <dsp:nvSpPr>
        <dsp:cNvPr id="0" name=""/>
        <dsp:cNvSpPr/>
      </dsp:nvSpPr>
      <dsp:spPr>
        <a:xfrm>
          <a:off x="11625363" y="2815911"/>
          <a:ext cx="1979282" cy="9896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Canal</a:t>
          </a:r>
        </a:p>
      </dsp:txBody>
      <dsp:txXfrm>
        <a:off x="11625363" y="2815911"/>
        <a:ext cx="1979282" cy="989641"/>
      </dsp:txXfrm>
    </dsp:sp>
    <dsp:sp modelId="{2A84936E-82A4-442C-9998-238AC5EE2D1A}">
      <dsp:nvSpPr>
        <dsp:cNvPr id="0" name=""/>
        <dsp:cNvSpPr/>
      </dsp:nvSpPr>
      <dsp:spPr>
        <a:xfrm>
          <a:off x="12120183" y="422120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a:t>Conversations</a:t>
          </a:r>
          <a:endParaRPr lang="fr-FR" sz="2600" kern="1200" dirty="0"/>
        </a:p>
      </dsp:txBody>
      <dsp:txXfrm>
        <a:off x="12120183" y="4221201"/>
        <a:ext cx="1979282" cy="989641"/>
      </dsp:txXfrm>
    </dsp:sp>
    <dsp:sp modelId="{EA9BD282-D764-4381-A3B5-19A88E84E3B4}">
      <dsp:nvSpPr>
        <dsp:cNvPr id="0" name=""/>
        <dsp:cNvSpPr/>
      </dsp:nvSpPr>
      <dsp:spPr>
        <a:xfrm>
          <a:off x="12120183" y="562649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Fichiers</a:t>
          </a:r>
        </a:p>
      </dsp:txBody>
      <dsp:txXfrm>
        <a:off x="12120183" y="5626491"/>
        <a:ext cx="1979282" cy="989641"/>
      </dsp:txXfrm>
    </dsp:sp>
    <dsp:sp modelId="{DF872CE5-2003-4842-82FA-D34A0874CEFD}">
      <dsp:nvSpPr>
        <dsp:cNvPr id="0" name=""/>
        <dsp:cNvSpPr/>
      </dsp:nvSpPr>
      <dsp:spPr>
        <a:xfrm>
          <a:off x="12120183" y="703178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Notes</a:t>
          </a:r>
        </a:p>
      </dsp:txBody>
      <dsp:txXfrm>
        <a:off x="12120183" y="7031781"/>
        <a:ext cx="1979282" cy="989641"/>
      </dsp:txXfrm>
    </dsp:sp>
    <dsp:sp modelId="{B7986494-6A7A-4BB0-9162-DD0C5ACB5C48}">
      <dsp:nvSpPr>
        <dsp:cNvPr id="0" name=""/>
        <dsp:cNvSpPr/>
      </dsp:nvSpPr>
      <dsp:spPr>
        <a:xfrm>
          <a:off x="12120183" y="843707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Onglets</a:t>
          </a:r>
        </a:p>
      </dsp:txBody>
      <dsp:txXfrm>
        <a:off x="12120183" y="8437072"/>
        <a:ext cx="1979282" cy="989641"/>
      </dsp:txXfrm>
    </dsp:sp>
    <dsp:sp modelId="{AABC1F08-3DF9-4C08-BA3C-ECC50D727DB9}">
      <dsp:nvSpPr>
        <dsp:cNvPr id="0" name=""/>
        <dsp:cNvSpPr/>
      </dsp:nvSpPr>
      <dsp:spPr>
        <a:xfrm>
          <a:off x="12120183" y="984236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Connecteurs</a:t>
          </a:r>
        </a:p>
      </dsp:txBody>
      <dsp:txXfrm>
        <a:off x="12120183" y="9842362"/>
        <a:ext cx="1979282" cy="989641"/>
      </dsp:txXfrm>
    </dsp:sp>
    <dsp:sp modelId="{A56BBAE1-44C9-49EF-B167-4034023FDEF2}">
      <dsp:nvSpPr>
        <dsp:cNvPr id="0" name=""/>
        <dsp:cNvSpPr/>
      </dsp:nvSpPr>
      <dsp:spPr>
        <a:xfrm>
          <a:off x="15217760" y="1410620"/>
          <a:ext cx="1979282" cy="9896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Equipe</a:t>
          </a:r>
        </a:p>
      </dsp:txBody>
      <dsp:txXfrm>
        <a:off x="15217760" y="1410620"/>
        <a:ext cx="1979282" cy="989641"/>
      </dsp:txXfrm>
    </dsp:sp>
    <dsp:sp modelId="{8BC4724C-2FB1-4916-BE50-C48814B73DF7}">
      <dsp:nvSpPr>
        <dsp:cNvPr id="0" name=""/>
        <dsp:cNvSpPr/>
      </dsp:nvSpPr>
      <dsp:spPr>
        <a:xfrm>
          <a:off x="14020294" y="2815911"/>
          <a:ext cx="1979282" cy="9896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Canal</a:t>
          </a:r>
        </a:p>
      </dsp:txBody>
      <dsp:txXfrm>
        <a:off x="14020294" y="2815911"/>
        <a:ext cx="1979282" cy="989641"/>
      </dsp:txXfrm>
    </dsp:sp>
    <dsp:sp modelId="{DFE6DAC3-148A-4282-A7BD-A61152BBDA31}">
      <dsp:nvSpPr>
        <dsp:cNvPr id="0" name=""/>
        <dsp:cNvSpPr/>
      </dsp:nvSpPr>
      <dsp:spPr>
        <a:xfrm>
          <a:off x="14515115" y="422120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a:t>Conversations</a:t>
          </a:r>
          <a:endParaRPr lang="fr-FR" sz="2600" kern="1200" dirty="0"/>
        </a:p>
      </dsp:txBody>
      <dsp:txXfrm>
        <a:off x="14515115" y="4221201"/>
        <a:ext cx="1979282" cy="989641"/>
      </dsp:txXfrm>
    </dsp:sp>
    <dsp:sp modelId="{F226FB2A-99A6-49A5-906C-59A31F973D5C}">
      <dsp:nvSpPr>
        <dsp:cNvPr id="0" name=""/>
        <dsp:cNvSpPr/>
      </dsp:nvSpPr>
      <dsp:spPr>
        <a:xfrm>
          <a:off x="14515115" y="562649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Fichiers</a:t>
          </a:r>
        </a:p>
      </dsp:txBody>
      <dsp:txXfrm>
        <a:off x="14515115" y="5626491"/>
        <a:ext cx="1979282" cy="989641"/>
      </dsp:txXfrm>
    </dsp:sp>
    <dsp:sp modelId="{49A6F706-5630-4AA1-B44B-3B227F44B80A}">
      <dsp:nvSpPr>
        <dsp:cNvPr id="0" name=""/>
        <dsp:cNvSpPr/>
      </dsp:nvSpPr>
      <dsp:spPr>
        <a:xfrm>
          <a:off x="14515115" y="703178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Notes</a:t>
          </a:r>
        </a:p>
      </dsp:txBody>
      <dsp:txXfrm>
        <a:off x="14515115" y="7031781"/>
        <a:ext cx="1979282" cy="989641"/>
      </dsp:txXfrm>
    </dsp:sp>
    <dsp:sp modelId="{DDFDAA80-ED9F-441E-9551-FC7B63BBCE22}">
      <dsp:nvSpPr>
        <dsp:cNvPr id="0" name=""/>
        <dsp:cNvSpPr/>
      </dsp:nvSpPr>
      <dsp:spPr>
        <a:xfrm>
          <a:off x="14515115" y="843707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Onglets</a:t>
          </a:r>
        </a:p>
      </dsp:txBody>
      <dsp:txXfrm>
        <a:off x="14515115" y="8437072"/>
        <a:ext cx="1979282" cy="989641"/>
      </dsp:txXfrm>
    </dsp:sp>
    <dsp:sp modelId="{0EDFE79D-EEFB-46F4-B85A-1C426BE0084D}">
      <dsp:nvSpPr>
        <dsp:cNvPr id="0" name=""/>
        <dsp:cNvSpPr/>
      </dsp:nvSpPr>
      <dsp:spPr>
        <a:xfrm>
          <a:off x="14515115" y="984236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Connecteurs</a:t>
          </a:r>
        </a:p>
      </dsp:txBody>
      <dsp:txXfrm>
        <a:off x="14515115" y="9842362"/>
        <a:ext cx="1979282" cy="989641"/>
      </dsp:txXfrm>
    </dsp:sp>
    <dsp:sp modelId="{DD3E734B-930C-4164-ABD8-F397E96D634A}">
      <dsp:nvSpPr>
        <dsp:cNvPr id="0" name=""/>
        <dsp:cNvSpPr/>
      </dsp:nvSpPr>
      <dsp:spPr>
        <a:xfrm>
          <a:off x="16415226" y="2815911"/>
          <a:ext cx="1979282" cy="9896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Canal</a:t>
          </a:r>
        </a:p>
      </dsp:txBody>
      <dsp:txXfrm>
        <a:off x="16415226" y="2815911"/>
        <a:ext cx="1979282" cy="989641"/>
      </dsp:txXfrm>
    </dsp:sp>
    <dsp:sp modelId="{3889B403-43F6-4687-9D78-1D54DB34D69C}">
      <dsp:nvSpPr>
        <dsp:cNvPr id="0" name=""/>
        <dsp:cNvSpPr/>
      </dsp:nvSpPr>
      <dsp:spPr>
        <a:xfrm>
          <a:off x="16910046" y="422120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a:t>Conversations</a:t>
          </a:r>
          <a:endParaRPr lang="fr-FR" sz="2600" kern="1200" dirty="0"/>
        </a:p>
      </dsp:txBody>
      <dsp:txXfrm>
        <a:off x="16910046" y="4221201"/>
        <a:ext cx="1979282" cy="989641"/>
      </dsp:txXfrm>
    </dsp:sp>
    <dsp:sp modelId="{63993A29-8964-4EAD-B614-49CD00B57551}">
      <dsp:nvSpPr>
        <dsp:cNvPr id="0" name=""/>
        <dsp:cNvSpPr/>
      </dsp:nvSpPr>
      <dsp:spPr>
        <a:xfrm>
          <a:off x="16910046" y="562649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Fichiers</a:t>
          </a:r>
        </a:p>
      </dsp:txBody>
      <dsp:txXfrm>
        <a:off x="16910046" y="5626491"/>
        <a:ext cx="1979282" cy="989641"/>
      </dsp:txXfrm>
    </dsp:sp>
    <dsp:sp modelId="{C1C03F4E-ED1F-4DFD-BD2E-48D68BC71F6E}">
      <dsp:nvSpPr>
        <dsp:cNvPr id="0" name=""/>
        <dsp:cNvSpPr/>
      </dsp:nvSpPr>
      <dsp:spPr>
        <a:xfrm>
          <a:off x="16910046" y="7031781"/>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Notes</a:t>
          </a:r>
        </a:p>
      </dsp:txBody>
      <dsp:txXfrm>
        <a:off x="16910046" y="7031781"/>
        <a:ext cx="1979282" cy="989641"/>
      </dsp:txXfrm>
    </dsp:sp>
    <dsp:sp modelId="{8474078A-94A6-4D64-A094-A74D2ABEA83F}">
      <dsp:nvSpPr>
        <dsp:cNvPr id="0" name=""/>
        <dsp:cNvSpPr/>
      </dsp:nvSpPr>
      <dsp:spPr>
        <a:xfrm>
          <a:off x="16910046" y="843707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Onglets</a:t>
          </a:r>
        </a:p>
      </dsp:txBody>
      <dsp:txXfrm>
        <a:off x="16910046" y="8437072"/>
        <a:ext cx="1979282" cy="989641"/>
      </dsp:txXfrm>
    </dsp:sp>
    <dsp:sp modelId="{D7EF31D4-22E6-424F-B99D-CFD7ADE1D5FE}">
      <dsp:nvSpPr>
        <dsp:cNvPr id="0" name=""/>
        <dsp:cNvSpPr/>
      </dsp:nvSpPr>
      <dsp:spPr>
        <a:xfrm>
          <a:off x="16910046" y="9842362"/>
          <a:ext cx="1979282" cy="98964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fr-FR" sz="2600" kern="1200" dirty="0"/>
            <a:t>Connecteurs</a:t>
          </a:r>
        </a:p>
      </dsp:txBody>
      <dsp:txXfrm>
        <a:off x="16910046" y="9842362"/>
        <a:ext cx="1979282" cy="98964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a:defRPr sz="1200"/>
            </a:lvl1pPr>
          </a:lstStyle>
          <a:p>
            <a:endParaRPr lang="en-US" alt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a:defRPr sz="1200"/>
            </a:lvl1pPr>
          </a:lstStyle>
          <a:p>
            <a:fld id="{7C28E385-EB9C-564E-9211-E232FEF8F4E8}" type="datetimeFigureOut">
              <a:rPr lang="en-US" altLang="en-US"/>
              <a:pPr/>
              <a:t>9/25/2024</a:t>
            </a:fld>
            <a:endParaRPr lang="en-US"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a:defRPr sz="1200"/>
            </a:lvl1pPr>
          </a:lstStyle>
          <a:p>
            <a:endParaRPr lang="en-US" alt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a:defRPr sz="1200"/>
            </a:lvl1pPr>
          </a:lstStyle>
          <a:p>
            <a:fld id="{E826F3B1-BF39-5742-BB1D-197BBAEAA9B1}" type="slidenum">
              <a:rPr lang="en-US" altLang="en-US"/>
              <a:pPr/>
              <a:t>‹N°›</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4098"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x-none" altLang="x-none" noProof="0">
                <a:sym typeface="Helvetica Neue" charset="0"/>
              </a:rPr>
              <a:t>Click to edit Master text styles</a:t>
            </a:r>
          </a:p>
          <a:p>
            <a:pPr lvl="1"/>
            <a:r>
              <a:rPr lang="x-none" altLang="x-none" noProof="0">
                <a:sym typeface="Helvetica Neue" charset="0"/>
              </a:rPr>
              <a:t>Second level</a:t>
            </a:r>
          </a:p>
          <a:p>
            <a:pPr lvl="2"/>
            <a:r>
              <a:rPr lang="x-none" altLang="x-none" noProof="0">
                <a:sym typeface="Helvetica Neue" charset="0"/>
              </a:rPr>
              <a:t>Third level</a:t>
            </a:r>
          </a:p>
          <a:p>
            <a:pPr lvl="3"/>
            <a:r>
              <a:rPr lang="x-none" altLang="x-none" noProof="0">
                <a:sym typeface="Helvetica Neue" charset="0"/>
              </a:rPr>
              <a:t>Fourth level</a:t>
            </a:r>
          </a:p>
          <a:p>
            <a:pPr lvl="4"/>
            <a:r>
              <a:rPr lang="x-none" altLang="x-none" noProof="0">
                <a:sym typeface="Helvetica Neue"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3400"/>
            <a:ext cx="4733925" cy="2663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Poppins" charset="0"/>
                <a:sym typeface="Poppins"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Poppins" charset="0"/>
              <a:sym typeface="Poppins" charset="0"/>
            </a:endParaRPr>
          </a:p>
        </p:txBody>
      </p:sp>
    </p:spTree>
    <p:extLst>
      <p:ext uri="{BB962C8B-B14F-4D97-AF65-F5344CB8AC3E}">
        <p14:creationId xmlns:p14="http://schemas.microsoft.com/office/powerpoint/2010/main" val="2119737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10</a:t>
            </a:fld>
            <a:endParaRPr lang="fr-FR"/>
          </a:p>
        </p:txBody>
      </p:sp>
    </p:spTree>
    <p:extLst>
      <p:ext uri="{BB962C8B-B14F-4D97-AF65-F5344CB8AC3E}">
        <p14:creationId xmlns:p14="http://schemas.microsoft.com/office/powerpoint/2010/main" val="46602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fr-FR" dirty="0"/>
          </a:p>
        </p:txBody>
      </p:sp>
      <p:sp>
        <p:nvSpPr>
          <p:cNvPr id="6" name="Slide Number Placeholder 5"/>
          <p:cNvSpPr>
            <a:spLocks noGrp="1"/>
          </p:cNvSpPr>
          <p:nvPr>
            <p:ph type="sldNum" sz="quarter" idx="12"/>
          </p:nvPr>
        </p:nvSpPr>
        <p:spPr>
          <a:xfrm>
            <a:off x="3815375" y="9371285"/>
            <a:ext cx="2918830" cy="493316"/>
          </a:xfrm>
          <a:prstGeom prst="rect">
            <a:avLst/>
          </a:prstGeom>
        </p:spPr>
        <p:txBody>
          <a:bodyPr lIns="87554" tIns="43777" rIns="87554" bIns="43777"/>
          <a:lstStyle/>
          <a:p>
            <a:pPr algn="ctr" defTabSz="948645">
              <a:defRPr/>
            </a:pPr>
            <a:fld id="{B4008EB6-D09E-4580-8CD6-DDB14511944F}" type="slidenum">
              <a:rPr lang="en-US" sz="1000" b="1">
                <a:solidFill>
                  <a:prstClr val="black"/>
                </a:solidFill>
                <a:latin typeface="Calibri" panose="020F0502020204030204"/>
              </a:rPr>
              <a:pPr algn="ctr" defTabSz="948645">
                <a:defRPr/>
              </a:pPr>
              <a:t>11</a:t>
            </a:fld>
            <a:endParaRPr lang="en-US" sz="1000" b="1">
              <a:solidFill>
                <a:prstClr val="black"/>
              </a:solidFill>
              <a:latin typeface="Calibri" panose="020F0502020204030204"/>
            </a:endParaRPr>
          </a:p>
        </p:txBody>
      </p:sp>
      <p:sp>
        <p:nvSpPr>
          <p:cNvPr id="9" name="Espace réservé de l'image des diapositives 8">
            <a:extLst>
              <a:ext uri="{FF2B5EF4-FFF2-40B4-BE49-F238E27FC236}">
                <a16:creationId xmlns:a16="http://schemas.microsoft.com/office/drawing/2014/main" id="{9FF4735A-CB29-4FBC-959C-4A6A762118B0}"/>
              </a:ext>
            </a:extLst>
          </p:cNvPr>
          <p:cNvSpPr>
            <a:spLocks noGrp="1" noRot="1" noChangeAspect="1"/>
          </p:cNvSpPr>
          <p:nvPr>
            <p:ph type="sldImg"/>
          </p:nvPr>
        </p:nvSpPr>
        <p:spPr>
          <a:xfrm>
            <a:off x="407988" y="514350"/>
            <a:ext cx="5949950" cy="3348038"/>
          </a:xfrm>
          <a:prstGeom prst="rect">
            <a:avLst/>
          </a:prstGeom>
        </p:spPr>
      </p:sp>
    </p:spTree>
    <p:extLst>
      <p:ext uri="{BB962C8B-B14F-4D97-AF65-F5344CB8AC3E}">
        <p14:creationId xmlns:p14="http://schemas.microsoft.com/office/powerpoint/2010/main" val="130148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pPr>
              <a:defRPr/>
            </a:pPr>
            <a:fld id="{3DEEB895-4DD2-49F1-A8B3-3DF019E47854}" type="slidenum">
              <a:rPr lang="fr-FR" altLang="fr-FR" smtClean="0"/>
              <a:pPr>
                <a:defRPr/>
              </a:pPr>
              <a:t>12</a:t>
            </a:fld>
            <a:endParaRPr lang="fr-FR" altLang="fr-FR" dirty="0"/>
          </a:p>
        </p:txBody>
      </p:sp>
    </p:spTree>
    <p:extLst>
      <p:ext uri="{BB962C8B-B14F-4D97-AF65-F5344CB8AC3E}">
        <p14:creationId xmlns:p14="http://schemas.microsoft.com/office/powerpoint/2010/main" val="1198632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3400"/>
            <a:ext cx="4733925" cy="2663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1097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514350"/>
            <a:ext cx="5949950" cy="3348038"/>
          </a:xfrm>
          <a:prstGeom prst="rect">
            <a:avLst/>
          </a:prstGeom>
        </p:spPr>
      </p:sp>
      <p:sp>
        <p:nvSpPr>
          <p:cNvPr id="3" name="Notes Placeholder 2"/>
          <p:cNvSpPr>
            <a:spLocks noGrp="1"/>
          </p:cNvSpPr>
          <p:nvPr>
            <p:ph type="body" idx="1"/>
          </p:nvPr>
        </p:nvSpPr>
        <p:spPr/>
        <p:txBody>
          <a:bodyPr/>
          <a:lstStyle/>
          <a:p>
            <a:endParaRPr lang="fr-FR" dirty="0"/>
          </a:p>
        </p:txBody>
      </p:sp>
      <p:sp>
        <p:nvSpPr>
          <p:cNvPr id="7" name="Slide Number Placeholder 6"/>
          <p:cNvSpPr>
            <a:spLocks noGrp="1"/>
          </p:cNvSpPr>
          <p:nvPr>
            <p:ph type="sldNum" sz="quarter" idx="13"/>
          </p:nvPr>
        </p:nvSpPr>
        <p:spPr>
          <a:xfrm>
            <a:off x="3815375" y="9371285"/>
            <a:ext cx="2918830" cy="493316"/>
          </a:xfrm>
          <a:prstGeom prst="rect">
            <a:avLst/>
          </a:prstGeom>
        </p:spPr>
        <p:txBody>
          <a:bodyPr lIns="87554" tIns="43777" rIns="87554" bIns="43777"/>
          <a:lstStyle/>
          <a:p>
            <a:fld id="{B4008EB6-D09E-4580-8CD6-DDB14511944F}" type="slidenum">
              <a:rPr lang="en-US" smtClean="0"/>
              <a:pPr/>
              <a:t>14</a:t>
            </a:fld>
            <a:endParaRPr lang="en-US"/>
          </a:p>
        </p:txBody>
      </p:sp>
    </p:spTree>
    <p:extLst>
      <p:ext uri="{BB962C8B-B14F-4D97-AF65-F5344CB8AC3E}">
        <p14:creationId xmlns:p14="http://schemas.microsoft.com/office/powerpoint/2010/main" val="3267028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15</a:t>
            </a:fld>
            <a:endParaRPr lang="fr-FR" dirty="0"/>
          </a:p>
        </p:txBody>
      </p:sp>
    </p:spTree>
    <p:extLst>
      <p:ext uri="{BB962C8B-B14F-4D97-AF65-F5344CB8AC3E}">
        <p14:creationId xmlns:p14="http://schemas.microsoft.com/office/powerpoint/2010/main" val="2561720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90287-C0B8-4134-B0AE-BF09B8AD63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0199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Show </a:t>
            </a:r>
            <a:r>
              <a:rPr lang="fr-CA" dirty="0" err="1"/>
              <a:t>also</a:t>
            </a:r>
            <a:r>
              <a:rPr lang="fr-CA" dirty="0"/>
              <a:t> </a:t>
            </a:r>
            <a:r>
              <a:rPr lang="fr-CA" dirty="0" err="1"/>
              <a:t>from</a:t>
            </a:r>
            <a:r>
              <a:rPr lang="fr-CA" dirty="0"/>
              <a:t> </a:t>
            </a:r>
            <a:r>
              <a:rPr lang="fr-CA" dirty="0" err="1"/>
              <a:t>outlook</a:t>
            </a:r>
            <a:r>
              <a:rPr lang="fr-CA" dirty="0"/>
              <a:t> how to </a:t>
            </a:r>
            <a:r>
              <a:rPr lang="fr-CA" dirty="0" err="1"/>
              <a:t>add</a:t>
            </a:r>
            <a:r>
              <a:rPr lang="fr-CA" dirty="0"/>
              <a:t> an </a:t>
            </a:r>
            <a:r>
              <a:rPr lang="fr-CA" dirty="0" err="1"/>
              <a:t>attachment</a:t>
            </a:r>
            <a:r>
              <a:rPr lang="fr-CA" dirty="0"/>
              <a:t> </a:t>
            </a:r>
            <a:r>
              <a:rPr lang="fr-CA" dirty="0" err="1"/>
              <a:t>from</a:t>
            </a:r>
            <a:r>
              <a:rPr lang="fr-CA" dirty="0"/>
              <a:t> </a:t>
            </a:r>
            <a:r>
              <a:rPr lang="fr-CA" dirty="0" err="1"/>
              <a:t>onedrive</a:t>
            </a:r>
            <a:endParaRPr lang="fr-CA" dirty="0"/>
          </a:p>
        </p:txBody>
      </p:sp>
      <p:sp>
        <p:nvSpPr>
          <p:cNvPr id="4" name="Espace réservé du numéro de diapositive 3"/>
          <p:cNvSpPr>
            <a:spLocks noGrp="1"/>
          </p:cNvSpPr>
          <p:nvPr>
            <p:ph type="sldNum" sz="quarter" idx="5"/>
          </p:nvPr>
        </p:nvSpPr>
        <p:spPr/>
        <p:txBody>
          <a:bodyPr/>
          <a:lstStyle/>
          <a:p>
            <a:fld id="{49490287-C0B8-4134-B0AE-BF09B8AD634C}" type="slidenum">
              <a:rPr lang="en-US" smtClean="0"/>
              <a:t>17</a:t>
            </a:fld>
            <a:endParaRPr lang="en-US"/>
          </a:p>
        </p:txBody>
      </p:sp>
    </p:spTree>
    <p:extLst>
      <p:ext uri="{BB962C8B-B14F-4D97-AF65-F5344CB8AC3E}">
        <p14:creationId xmlns:p14="http://schemas.microsoft.com/office/powerpoint/2010/main" val="2526582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90563" y="458788"/>
            <a:ext cx="8010526" cy="4506912"/>
          </a:xfrm>
          <a:prstGeom prst="rect">
            <a:avLst/>
          </a:prstGeom>
        </p:spPr>
      </p:sp>
      <p:sp>
        <p:nvSpPr>
          <p:cNvPr id="3" name="Espace réservé des notes 2"/>
          <p:cNvSpPr>
            <a:spLocks noGrp="1"/>
          </p:cNvSpPr>
          <p:nvPr>
            <p:ph type="body" idx="1"/>
          </p:nvPr>
        </p:nvSpPr>
        <p:spPr/>
        <p:txBody>
          <a:bodyPr/>
          <a:lstStyle/>
          <a:p>
            <a:endParaRPr lang="fr-FR" dirty="0"/>
          </a:p>
        </p:txBody>
      </p:sp>
      <p:pic>
        <p:nvPicPr>
          <p:cNvPr id="9218" name="Picture 2" descr="Image conceptuelle de fichiers à la demande">
            <a:extLst>
              <a:ext uri="{FF2B5EF4-FFF2-40B4-BE49-F238E27FC236}">
                <a16:creationId xmlns:a16="http://schemas.microsoft.com/office/drawing/2014/main" id="{78EBD74C-2315-43A1-9913-E3F2046E2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802" y="5975174"/>
            <a:ext cx="3227553" cy="1038019"/>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401ADAE8-7F2D-4BA7-AD46-17728A075F71}"/>
              </a:ext>
            </a:extLst>
          </p:cNvPr>
          <p:cNvSpPr>
            <a:spLocks noGrp="1"/>
          </p:cNvSpPr>
          <p:nvPr>
            <p:ph type="sldNum" sz="quarter" idx="10"/>
          </p:nvPr>
        </p:nvSpPr>
        <p:spPr>
          <a:xfrm>
            <a:off x="3815375" y="9371285"/>
            <a:ext cx="2918830" cy="493316"/>
          </a:xfrm>
          <a:prstGeom prst="rect">
            <a:avLst/>
          </a:prstGeom>
        </p:spPr>
        <p:txBody>
          <a:bodyPr lIns="87554" tIns="43777" rIns="87554" bIns="43777"/>
          <a:lstStyle/>
          <a:p>
            <a:fld id="{48BDBD06-418C-42AA-B846-EEA467CF369B}" type="slidenum">
              <a:rPr lang="fr-FR" smtClean="0"/>
              <a:pPr/>
              <a:t>18</a:t>
            </a:fld>
            <a:endParaRPr lang="fr-FR" dirty="0"/>
          </a:p>
        </p:txBody>
      </p:sp>
    </p:spTree>
    <p:extLst>
      <p:ext uri="{BB962C8B-B14F-4D97-AF65-F5344CB8AC3E}">
        <p14:creationId xmlns:p14="http://schemas.microsoft.com/office/powerpoint/2010/main" val="1599199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90563" y="458788"/>
            <a:ext cx="8010526" cy="4506912"/>
          </a:xfrm>
          <a:prstGeom prst="rect">
            <a:avLst/>
          </a:prstGeom>
        </p:spPr>
      </p:sp>
      <p:sp>
        <p:nvSpPr>
          <p:cNvPr id="3" name="Espace réservé des notes 2"/>
          <p:cNvSpPr>
            <a:spLocks noGrp="1"/>
          </p:cNvSpPr>
          <p:nvPr>
            <p:ph type="body" idx="1"/>
          </p:nvPr>
        </p:nvSpPr>
        <p:spPr/>
        <p:txBody>
          <a:bodyPr/>
          <a:lstStyle/>
          <a:p>
            <a:endParaRPr lang="fr-FR" dirty="0"/>
          </a:p>
        </p:txBody>
      </p:sp>
      <p:pic>
        <p:nvPicPr>
          <p:cNvPr id="9218" name="Picture 2" descr="Image conceptuelle de fichiers à la demande">
            <a:extLst>
              <a:ext uri="{FF2B5EF4-FFF2-40B4-BE49-F238E27FC236}">
                <a16:creationId xmlns:a16="http://schemas.microsoft.com/office/drawing/2014/main" id="{78EBD74C-2315-43A1-9913-E3F2046E2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802" y="5975174"/>
            <a:ext cx="3227553" cy="1038019"/>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401ADAE8-7F2D-4BA7-AD46-17728A075F71}"/>
              </a:ext>
            </a:extLst>
          </p:cNvPr>
          <p:cNvSpPr>
            <a:spLocks noGrp="1"/>
          </p:cNvSpPr>
          <p:nvPr>
            <p:ph type="sldNum" sz="quarter" idx="10"/>
          </p:nvPr>
        </p:nvSpPr>
        <p:spPr>
          <a:xfrm>
            <a:off x="3815375" y="9371285"/>
            <a:ext cx="2918830" cy="493316"/>
          </a:xfrm>
          <a:prstGeom prst="rect">
            <a:avLst/>
          </a:prstGeom>
        </p:spPr>
        <p:txBody>
          <a:bodyPr lIns="87554" tIns="43777" rIns="87554" bIns="43777"/>
          <a:lstStyle/>
          <a:p>
            <a:fld id="{48BDBD06-418C-42AA-B846-EEA467CF369B}" type="slidenum">
              <a:rPr lang="fr-FR" smtClean="0"/>
              <a:pPr/>
              <a:t>19</a:t>
            </a:fld>
            <a:endParaRPr lang="fr-FR" dirty="0"/>
          </a:p>
        </p:txBody>
      </p:sp>
    </p:spTree>
    <p:extLst>
      <p:ext uri="{BB962C8B-B14F-4D97-AF65-F5344CB8AC3E}">
        <p14:creationId xmlns:p14="http://schemas.microsoft.com/office/powerpoint/2010/main" val="347472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commentaires 2"/>
          <p:cNvSpPr>
            <a:spLocks noGrp="1"/>
          </p:cNvSpPr>
          <p:nvPr>
            <p:ph type="body" idx="1"/>
          </p:nvPr>
        </p:nvSpPr>
        <p:spPr/>
        <p:txBody>
          <a:bodyPr/>
          <a:lstStyle/>
          <a:p>
            <a:endParaRPr lang="fr-FR" dirty="0"/>
          </a:p>
        </p:txBody>
      </p:sp>
      <p:sp>
        <p:nvSpPr>
          <p:cNvPr id="6" name="Espace réservé de l'image des diapositives 5"/>
          <p:cNvSpPr>
            <a:spLocks noGrp="1" noRot="1" noChangeAspect="1"/>
          </p:cNvSpPr>
          <p:nvPr>
            <p:ph type="sldImg"/>
          </p:nvPr>
        </p:nvSpPr>
        <p:spPr>
          <a:xfrm>
            <a:off x="579438" y="514350"/>
            <a:ext cx="5576887" cy="3138488"/>
          </a:xfrm>
          <a:prstGeom prst="rect">
            <a:avLst/>
          </a:prstGeom>
        </p:spPr>
      </p:sp>
    </p:spTree>
    <p:extLst>
      <p:ext uri="{BB962C8B-B14F-4D97-AF65-F5344CB8AC3E}">
        <p14:creationId xmlns:p14="http://schemas.microsoft.com/office/powerpoint/2010/main" val="463142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21</a:t>
            </a:fld>
            <a:endParaRPr lang="fr-FR" dirty="0"/>
          </a:p>
        </p:txBody>
      </p:sp>
    </p:spTree>
    <p:extLst>
      <p:ext uri="{BB962C8B-B14F-4D97-AF65-F5344CB8AC3E}">
        <p14:creationId xmlns:p14="http://schemas.microsoft.com/office/powerpoint/2010/main" val="2520493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90563" y="458788"/>
            <a:ext cx="8010526" cy="4506912"/>
          </a:xfrm>
          <a:prstGeom prst="rect">
            <a:avLst/>
          </a:prstGeom>
        </p:spPr>
      </p:sp>
      <p:sp>
        <p:nvSpPr>
          <p:cNvPr id="3" name="Espace réservé des notes 2"/>
          <p:cNvSpPr>
            <a:spLocks noGrp="1"/>
          </p:cNvSpPr>
          <p:nvPr>
            <p:ph type="body" idx="1"/>
          </p:nvPr>
        </p:nvSpPr>
        <p:spPr/>
        <p:txBody>
          <a:bodyPr/>
          <a:lstStyle/>
          <a:p>
            <a:endParaRPr lang="fr-FR" dirty="0"/>
          </a:p>
        </p:txBody>
      </p:sp>
      <p:pic>
        <p:nvPicPr>
          <p:cNvPr id="9218" name="Picture 2" descr="Image conceptuelle de fichiers à la demande">
            <a:extLst>
              <a:ext uri="{FF2B5EF4-FFF2-40B4-BE49-F238E27FC236}">
                <a16:creationId xmlns:a16="http://schemas.microsoft.com/office/drawing/2014/main" id="{78EBD74C-2315-43A1-9913-E3F2046E2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802" y="5975174"/>
            <a:ext cx="3227553" cy="1038019"/>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a:extLst>
              <a:ext uri="{FF2B5EF4-FFF2-40B4-BE49-F238E27FC236}">
                <a16:creationId xmlns:a16="http://schemas.microsoft.com/office/drawing/2014/main" id="{401ADAE8-7F2D-4BA7-AD46-17728A075F71}"/>
              </a:ext>
            </a:extLst>
          </p:cNvPr>
          <p:cNvSpPr>
            <a:spLocks noGrp="1"/>
          </p:cNvSpPr>
          <p:nvPr>
            <p:ph type="sldNum" sz="quarter" idx="10"/>
          </p:nvPr>
        </p:nvSpPr>
        <p:spPr>
          <a:xfrm>
            <a:off x="3815375" y="9371285"/>
            <a:ext cx="2918830" cy="493316"/>
          </a:xfrm>
          <a:prstGeom prst="rect">
            <a:avLst/>
          </a:prstGeom>
        </p:spPr>
        <p:txBody>
          <a:bodyPr lIns="87554" tIns="43777" rIns="87554" bIns="43777"/>
          <a:lstStyle/>
          <a:p>
            <a:fld id="{48BDBD06-418C-42AA-B846-EEA467CF369B}" type="slidenum">
              <a:rPr lang="fr-FR" smtClean="0"/>
              <a:pPr/>
              <a:t>22</a:t>
            </a:fld>
            <a:endParaRPr lang="fr-FR" dirty="0"/>
          </a:p>
        </p:txBody>
      </p:sp>
    </p:spTree>
    <p:extLst>
      <p:ext uri="{BB962C8B-B14F-4D97-AF65-F5344CB8AC3E}">
        <p14:creationId xmlns:p14="http://schemas.microsoft.com/office/powerpoint/2010/main" val="1567514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commentaires 2"/>
          <p:cNvSpPr>
            <a:spLocks noGrp="1"/>
          </p:cNvSpPr>
          <p:nvPr>
            <p:ph type="body" idx="1"/>
          </p:nvPr>
        </p:nvSpPr>
        <p:spPr/>
        <p:txBody>
          <a:bodyPr/>
          <a:lstStyle/>
          <a:p>
            <a:endParaRPr lang="fr-FR" dirty="0"/>
          </a:p>
        </p:txBody>
      </p:sp>
      <p:sp>
        <p:nvSpPr>
          <p:cNvPr id="2" name="Espace réservé du numéro de diapositive 1"/>
          <p:cNvSpPr>
            <a:spLocks noGrp="1"/>
          </p:cNvSpPr>
          <p:nvPr>
            <p:ph type="sldNum" sz="quarter" idx="10"/>
          </p:nvPr>
        </p:nvSpPr>
        <p:spPr/>
        <p:txBody>
          <a:bodyPr lIns="87554" tIns="43777" rIns="87554" bIns="43777"/>
          <a:lstStyle/>
          <a:p>
            <a:pPr algn="r" defTabSz="875538">
              <a:defRPr/>
            </a:pPr>
            <a:fld id="{E2FF7759-803D-4F76-9AEC-98B2D9A07B0D}" type="slidenum">
              <a:rPr lang="en-US" sz="1100">
                <a:solidFill>
                  <a:prstClr val="black"/>
                </a:solidFill>
                <a:latin typeface="Calibri" panose="020F0502020204030204"/>
              </a:rPr>
              <a:pPr algn="r" defTabSz="875538">
                <a:defRPr/>
              </a:pPr>
              <a:t>24</a:t>
            </a:fld>
            <a:endParaRPr lang="en-US" sz="1100" dirty="0">
              <a:solidFill>
                <a:prstClr val="black"/>
              </a:solidFill>
              <a:latin typeface="Calibri" panose="020F0502020204030204"/>
            </a:endParaRPr>
          </a:p>
        </p:txBody>
      </p:sp>
      <p:sp>
        <p:nvSpPr>
          <p:cNvPr id="7" name="Espace réservé de l'image des diapositives 6">
            <a:extLst>
              <a:ext uri="{FF2B5EF4-FFF2-40B4-BE49-F238E27FC236}">
                <a16:creationId xmlns:a16="http://schemas.microsoft.com/office/drawing/2014/main" id="{E52497D8-A5DF-434B-996C-91615FB72A3F}"/>
              </a:ext>
            </a:extLst>
          </p:cNvPr>
          <p:cNvSpPr>
            <a:spLocks noGrp="1" noRot="1" noChangeAspect="1"/>
          </p:cNvSpPr>
          <p:nvPr>
            <p:ph type="sldImg"/>
          </p:nvPr>
        </p:nvSpPr>
        <p:spPr>
          <a:xfrm>
            <a:off x="601663" y="320675"/>
            <a:ext cx="5183187" cy="2916238"/>
          </a:xfrm>
        </p:spPr>
      </p:sp>
    </p:spTree>
    <p:extLst>
      <p:ext uri="{BB962C8B-B14F-4D97-AF65-F5344CB8AC3E}">
        <p14:creationId xmlns:p14="http://schemas.microsoft.com/office/powerpoint/2010/main" val="2626566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09256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3400"/>
            <a:ext cx="4733925" cy="2663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F0A0B7-983E-AE42-9549-9AFAB1BDE8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162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SharePoint Online est une plateforme en ligne qui facilite la collaboration entre les membres d'une équipe. Il est intégré au Portail Office 365 et permet de créer des sites dynamiques pour stocker, partager et organiser des documents de travail. Grâce à son hébergement sur le Cloud Microsoft, SharePoint Online ne nécessite aucun serveur physique ni ressource interne et peut être utilisé via un simple navigateur web. Il est compatible avec d'autres produits Microsoft et peut être utilisé avec une licence Office 365 ou Microsoft 365.</a:t>
            </a:r>
          </a:p>
        </p:txBody>
      </p:sp>
    </p:spTree>
    <p:extLst>
      <p:ext uri="{BB962C8B-B14F-4D97-AF65-F5344CB8AC3E}">
        <p14:creationId xmlns:p14="http://schemas.microsoft.com/office/powerpoint/2010/main" val="1134227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Les entreprises sont souvent confrontées à des problèmes de collaboration, que ce soit en raison de la distance physique ou des flux de travail. SharePoint peut aider à résoudre ces problèmes en améliorant la qualité et la régularité de la publication d'informations et en permettant la capitalisation des compétences à l'échelle de l'entreprise. Si votre entreprise rencontre des problèmes de communication, de circulation de l'information ou de perte de savoir-faire, SharePoint est une solution vivement recommandée.</a:t>
            </a:r>
          </a:p>
        </p:txBody>
      </p:sp>
    </p:spTree>
    <p:extLst>
      <p:ext uri="{BB962C8B-B14F-4D97-AF65-F5344CB8AC3E}">
        <p14:creationId xmlns:p14="http://schemas.microsoft.com/office/powerpoint/2010/main" val="3461230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Un intranet est une application qui permet aux utilisateurs d'une organisation privée de partager des informations et de collaborer. SharePoint offre une solution d'intranet qui permet de fédérer les contributeurs dans l'entreprise grâce à des fonctionnalités avancées telles que des espaces de stockage de contenu dédiés aux utilisateurs et des fonctionnalités de type "réseaux sociaux". Grâce à sa disponibilité en mode SaaS, SharePoint Online permet également de partager du contenu avec des utilisateurs externes.</a:t>
            </a:r>
          </a:p>
        </p:txBody>
      </p:sp>
    </p:spTree>
    <p:extLst>
      <p:ext uri="{BB962C8B-B14F-4D97-AF65-F5344CB8AC3E}">
        <p14:creationId xmlns:p14="http://schemas.microsoft.com/office/powerpoint/2010/main" val="2078794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SharePoint propose une multitude de fonctionnalités pour répondre aux besoins des entreprises. Les domaines fonctionnels majeurs comprennent la collaboration et la productivité d'équipe, la gestion de contenu, les flux de travail, l'interopérabilité avec les applications de gestion, l'accès aux connaissances, les réseaux sociaux d'entreprise et le décisionnel.</a:t>
            </a:r>
          </a:p>
        </p:txBody>
      </p:sp>
    </p:spTree>
    <p:extLst>
      <p:ext uri="{BB962C8B-B14F-4D97-AF65-F5344CB8AC3E}">
        <p14:creationId xmlns:p14="http://schemas.microsoft.com/office/powerpoint/2010/main" val="4216130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276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pPr>
              <a:defRPr/>
            </a:pPr>
            <a:fld id="{3DEEB895-4DD2-49F1-A8B3-3DF019E47854}" type="slidenum">
              <a:rPr lang="fr-FR" altLang="fr-FR" smtClean="0"/>
              <a:pPr>
                <a:defRPr/>
              </a:pPr>
              <a:t>3</a:t>
            </a:fld>
            <a:endParaRPr lang="fr-FR" altLang="fr-FR" dirty="0"/>
          </a:p>
        </p:txBody>
      </p:sp>
    </p:spTree>
    <p:extLst>
      <p:ext uri="{BB962C8B-B14F-4D97-AF65-F5344CB8AC3E}">
        <p14:creationId xmlns:p14="http://schemas.microsoft.com/office/powerpoint/2010/main" val="3342921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36451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89550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24689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3DEEB895-4DD2-49F1-A8B3-3DF019E47854}" type="slidenum">
              <a:rPr lang="fr-FR" altLang="fr-FR" smtClean="0"/>
              <a:pPr>
                <a:defRPr/>
              </a:pPr>
              <a:t>43</a:t>
            </a:fld>
            <a:endParaRPr lang="fr-FR" altLang="fr-FR" dirty="0"/>
          </a:p>
        </p:txBody>
      </p:sp>
    </p:spTree>
    <p:extLst>
      <p:ext uri="{BB962C8B-B14F-4D97-AF65-F5344CB8AC3E}">
        <p14:creationId xmlns:p14="http://schemas.microsoft.com/office/powerpoint/2010/main" val="2156518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Microsoft Teams est une plateforme collaborative qui permet de travailler à distance. Dans cette présentation, nous allons découvrir les différentes fonctionnalités de Teams et comment les utiliser de manière efficace.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9113-9C3B-2B4C-8ADA-20E0D53DD522}"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1809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EB895-4DD2-49F1-A8B3-3DF019E47854}" type="slidenum">
              <a:rPr kumimoji="0" lang="fr-FR" alt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fr-FR" altLang="fr-FR" sz="1200" b="0" i="0" u="none" strike="noStrike" kern="1200" cap="none" spc="0" normalizeH="0" baseline="0" noProof="0" dirty="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2255173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p:txBody>
          <a:bodyPr/>
          <a:lstStyle/>
          <a:p>
            <a:r>
              <a:rPr lang="fr-FR" sz="1600" b="1" dirty="0"/>
              <a:t>Outlook vs Teams</a:t>
            </a:r>
          </a:p>
          <a:p>
            <a:r>
              <a:rPr lang="fr-FR" dirty="0"/>
              <a:t>Chaque projet a son espace dédié</a:t>
            </a:r>
          </a:p>
          <a:p>
            <a:r>
              <a:rPr lang="fr-FR" dirty="0"/>
              <a:t>Tri naturel fait par l’émetteur</a:t>
            </a:r>
          </a:p>
          <a:p>
            <a:r>
              <a:rPr lang="fr-FR" dirty="0"/>
              <a:t>Une vision partagée</a:t>
            </a:r>
          </a:p>
          <a:p>
            <a:r>
              <a:rPr lang="fr-FR" dirty="0"/>
              <a:t>L’historique est accessible à tous</a:t>
            </a:r>
          </a:p>
          <a:p>
            <a:r>
              <a:rPr lang="fr-FR" dirty="0"/>
              <a:t>Des notifications réglables, le @</a:t>
            </a:r>
          </a:p>
          <a:p>
            <a:r>
              <a:rPr lang="fr-FR" dirty="0"/>
              <a:t>Travail asynchrone et synchrone possible</a:t>
            </a:r>
          </a:p>
          <a:p>
            <a:r>
              <a:rPr lang="fr-FR" dirty="0"/>
              <a:t>Les fichiers de travail sont dans l’équipe</a:t>
            </a:r>
          </a:p>
          <a:p>
            <a:endParaRPr lang="fr-FR" dirty="0"/>
          </a:p>
        </p:txBody>
      </p:sp>
      <p:sp>
        <p:nvSpPr>
          <p:cNvPr id="5" name="Espace réservé de l'image des diapositives 4">
            <a:extLst>
              <a:ext uri="{FF2B5EF4-FFF2-40B4-BE49-F238E27FC236}">
                <a16:creationId xmlns:a16="http://schemas.microsoft.com/office/drawing/2014/main" id="{C53DADFD-C3B3-4BF8-A156-DE7A70509100}"/>
              </a:ext>
            </a:extLst>
          </p:cNvPr>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2428572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EB895-4DD2-49F1-A8B3-3DF019E47854}" type="slidenum">
              <a:rPr kumimoji="0" lang="fr-FR" alt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fr-FR" altLang="fr-FR" sz="1200" b="0" i="0" u="none" strike="noStrike" kern="1200" cap="none" spc="0" normalizeH="0" baseline="0" noProof="0" dirty="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3073101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EB895-4DD2-49F1-A8B3-3DF019E47854}" type="slidenum">
              <a:rPr kumimoji="0" lang="fr-FR" alt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fr-FR" altLang="fr-FR" sz="1200" b="0" i="0" u="none" strike="noStrike" kern="1200" cap="none" spc="0" normalizeH="0" baseline="0" noProof="0" dirty="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2881767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EB895-4DD2-49F1-A8B3-3DF019E47854}" type="slidenum">
              <a:rPr kumimoji="0" lang="fr-FR" alt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fr-FR" altLang="fr-FR" sz="1200" b="0" i="0" u="none" strike="noStrike" kern="1200" cap="none" spc="0" normalizeH="0" baseline="0" noProof="0" dirty="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1615995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pPr>
              <a:defRPr/>
            </a:pPr>
            <a:fld id="{3DEEB895-4DD2-49F1-A8B3-3DF019E47854}" type="slidenum">
              <a:rPr lang="fr-FR" altLang="fr-FR" smtClean="0"/>
              <a:pPr>
                <a:defRPr/>
              </a:pPr>
              <a:t>4</a:t>
            </a:fld>
            <a:endParaRPr lang="fr-FR" altLang="fr-FR" dirty="0"/>
          </a:p>
        </p:txBody>
      </p:sp>
    </p:spTree>
    <p:extLst>
      <p:ext uri="{BB962C8B-B14F-4D97-AF65-F5344CB8AC3E}">
        <p14:creationId xmlns:p14="http://schemas.microsoft.com/office/powerpoint/2010/main" val="1266930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pPr marL="0" marR="0" lvl="0" indent="0" algn="r" defTabSz="457200" rtl="0" eaLnBrk="1" fontAlgn="auto" latinLnBrk="0" hangingPunct="1">
              <a:lnSpc>
                <a:spcPct val="100000"/>
              </a:lnSpc>
              <a:spcBef>
                <a:spcPts val="0"/>
              </a:spcBef>
              <a:spcAft>
                <a:spcPts val="0"/>
              </a:spcAft>
              <a:buClrTx/>
              <a:buSzTx/>
              <a:buFontTx/>
              <a:buNone/>
              <a:tabLst/>
              <a:defRPr/>
            </a:pPr>
            <a:fld id="{E538B3CF-9DB8-BE46-ADE1-F8783CA63C36}" type="slidenum">
              <a:rPr kumimoji="0" 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2043057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pPr marL="0" marR="0" lvl="0" indent="0" algn="r" defTabSz="457200" rtl="0" eaLnBrk="1" fontAlgn="auto" latinLnBrk="0" hangingPunct="1">
              <a:lnSpc>
                <a:spcPct val="100000"/>
              </a:lnSpc>
              <a:spcBef>
                <a:spcPts val="0"/>
              </a:spcBef>
              <a:spcAft>
                <a:spcPts val="0"/>
              </a:spcAft>
              <a:buClrTx/>
              <a:buSzTx/>
              <a:buFontTx/>
              <a:buNone/>
              <a:tabLst/>
              <a:defRPr/>
            </a:pPr>
            <a:fld id="{E538B3CF-9DB8-BE46-ADE1-F8783CA63C36}" type="slidenum">
              <a:rPr kumimoji="0" 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1825365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1038" y="333375"/>
            <a:ext cx="5373687" cy="3024188"/>
          </a:xfrm>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fr-FR" sz="1600" b="1" dirty="0">
                <a:effectLst/>
              </a:rPr>
              <a:t>Présentation des équipes et des canaux dans Microsoft Teams</a:t>
            </a:r>
          </a:p>
          <a:p>
            <a:r>
              <a:rPr lang="fr-FR" dirty="0"/>
              <a:t>Commençons par réfléchir sur l'organisation de chaque équipe avec Microsoft Teams :</a:t>
            </a:r>
          </a:p>
          <a:p>
            <a:r>
              <a:rPr lang="fr-FR" dirty="0"/>
              <a:t>Une </a:t>
            </a:r>
            <a:r>
              <a:rPr lang="fr-FR" b="1" dirty="0"/>
              <a:t>équipe</a:t>
            </a:r>
            <a:r>
              <a:rPr lang="fr-FR" dirty="0"/>
              <a:t> regroupe des personnes, du contenu et des outils autour d'un projet ou d'une tâche spécifique au sein d'une organisation.</a:t>
            </a:r>
          </a:p>
          <a:p>
            <a:pPr marL="628650" lvl="1" indent="-171450">
              <a:buFont typeface="Arial" panose="020B0604020202020204" pitchFamily="34" charset="0"/>
              <a:buChar char="•"/>
            </a:pPr>
            <a:r>
              <a:rPr lang="fr-FR" dirty="0"/>
              <a:t>Les équipes peuvent être créées de manière privée pour des utilisateurs invités uniquement ;</a:t>
            </a:r>
          </a:p>
          <a:p>
            <a:pPr marL="628650" lvl="1" indent="-171450">
              <a:buFont typeface="Arial" panose="020B0604020202020204" pitchFamily="34" charset="0"/>
              <a:buChar char="•"/>
            </a:pPr>
            <a:r>
              <a:rPr lang="fr-FR" dirty="0"/>
              <a:t>Les équipes peuvent également être créées pour être publiques et ouvertes à tous les utilisateurs d’une organisation (jusqu’à 2 500 membres).</a:t>
            </a:r>
          </a:p>
          <a:p>
            <a:r>
              <a:rPr lang="fr-FR" dirty="0"/>
              <a:t>Les </a:t>
            </a:r>
            <a:r>
              <a:rPr lang="fr-FR" b="1" dirty="0"/>
              <a:t>canaux</a:t>
            </a:r>
            <a:r>
              <a:rPr lang="fr-FR" dirty="0"/>
              <a:t> sont des sections dédiées dans une équipe pour stocker des conversations organisées par sujets, projets, disciplines spécifiques ; à votre équipe de décider !</a:t>
            </a:r>
          </a:p>
          <a:p>
            <a:pPr marL="628650" lvl="1" indent="-171450">
              <a:buFont typeface="Arial" panose="020B0604020202020204" pitchFamily="34" charset="0"/>
              <a:buChar char="•"/>
            </a:pPr>
            <a:r>
              <a:rPr lang="fr-FR" dirty="0"/>
              <a:t>Les canaux d'une équipe sont des endroits où chaque membre dans l'équipe peut mener des conversations ouvertes. Les discussions privées ne sont accessibles qu'aux personnes qui participent à cette conversation ;</a:t>
            </a:r>
          </a:p>
          <a:p>
            <a:pPr marL="628650" lvl="1" indent="-171450">
              <a:buFont typeface="Arial" panose="020B0604020202020204" pitchFamily="34" charset="0"/>
              <a:buChar char="•"/>
            </a:pPr>
            <a:r>
              <a:rPr lang="fr-FR" dirty="0"/>
              <a:t>Les canaux peuvent être étendus à l'aide d'applications comprenant des onglets, des connecteurs et des bots.</a:t>
            </a:r>
          </a:p>
          <a:p>
            <a:endParaRPr lang="fr-FR" dirty="0"/>
          </a:p>
          <a:p>
            <a:r>
              <a:rPr lang="fr-FR" dirty="0"/>
              <a:t>Pour faire adopter Microsoft Teams par les utilisateurs, une activité clé de planification initiale consiste à mener une réflexion sur l'amélioration de la collaboration dans le travail quotidien grâce à Microsoft Teams.</a:t>
            </a:r>
          </a:p>
          <a:p>
            <a:endParaRPr lang="fr-FR" dirty="0"/>
          </a:p>
          <a:p>
            <a:r>
              <a:rPr lang="fr-FR" dirty="0"/>
              <a:t>Par défaut, tous les utilisateurs sont autorisés à créer une équipe dans Microsoft Teams. Les utilisateurs d'un groupe Office 365 existant peuvent également contribuer à des améliorations avec la fonctionnalité Microsoft Teams.</a:t>
            </a:r>
          </a:p>
          <a:p>
            <a:endParaRPr lang="fr-FR" dirty="0"/>
          </a:p>
          <a:p>
            <a:pPr marL="628650" lvl="1" indent="-171450">
              <a:buFont typeface="Arial" panose="020B0604020202020204" pitchFamily="34" charset="0"/>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8408A283-B066-40FE-8A5C-AC018A4A8DD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06E499-8D24-491E-9384-C46CD4653176}" type="slidenum">
              <a:rPr kumimoji="0" 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dirty="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536972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pPr marL="0" marR="0" lvl="0" indent="0" algn="r" defTabSz="457200" rtl="0" eaLnBrk="1" fontAlgn="auto" latinLnBrk="0" hangingPunct="1">
              <a:lnSpc>
                <a:spcPct val="100000"/>
              </a:lnSpc>
              <a:spcBef>
                <a:spcPts val="0"/>
              </a:spcBef>
              <a:spcAft>
                <a:spcPts val="0"/>
              </a:spcAft>
              <a:buClrTx/>
              <a:buSzTx/>
              <a:buFontTx/>
              <a:buNone/>
              <a:tabLst/>
              <a:defRPr/>
            </a:pPr>
            <a:fld id="{E538B3CF-9DB8-BE46-ADE1-F8783CA63C36}" type="slidenum">
              <a:rPr kumimoji="0" 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1736439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EB895-4DD2-49F1-A8B3-3DF019E47854}" type="slidenum">
              <a:rPr kumimoji="0" lang="fr-FR" alt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fr-FR" altLang="fr-FR" sz="1200" b="0" i="0" u="none" strike="noStrike" kern="1200" cap="none" spc="0" normalizeH="0" baseline="0" noProof="0" dirty="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2637683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EB895-4DD2-49F1-A8B3-3DF019E47854}" type="slidenum">
              <a:rPr kumimoji="0" lang="fr-FR" alt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fr-FR" altLang="fr-FR" sz="1200" b="0" i="0" u="none" strike="noStrike" kern="1200" cap="none" spc="0" normalizeH="0" baseline="0" noProof="0" dirty="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2624791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EB895-4DD2-49F1-A8B3-3DF019E47854}" type="slidenum">
              <a:rPr kumimoji="0" lang="fr-FR" alt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fr-FR" altLang="fr-FR" sz="1200" b="0" i="0" u="none" strike="noStrike" kern="1200" cap="none" spc="0" normalizeH="0" baseline="0" noProof="0" dirty="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3607021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pPr marL="0" marR="0" lvl="0" indent="0" algn="r" defTabSz="457200" rtl="0" eaLnBrk="1" fontAlgn="auto" latinLnBrk="0" hangingPunct="1">
              <a:lnSpc>
                <a:spcPct val="100000"/>
              </a:lnSpc>
              <a:spcBef>
                <a:spcPts val="0"/>
              </a:spcBef>
              <a:spcAft>
                <a:spcPts val="0"/>
              </a:spcAft>
              <a:buClrTx/>
              <a:buSzTx/>
              <a:buFontTx/>
              <a:buNone/>
              <a:tabLst/>
              <a:defRPr/>
            </a:pPr>
            <a:fld id="{E538B3CF-9DB8-BE46-ADE1-F8783CA63C36}" type="slidenum">
              <a:rPr kumimoji="0" 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40081383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EB895-4DD2-49F1-A8B3-3DF019E47854}" type="slidenum">
              <a:rPr kumimoji="0" lang="fr-FR" alt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fr-FR" altLang="fr-FR" sz="1200" b="0" i="0" u="none" strike="noStrike" kern="1200" cap="none" spc="0" normalizeH="0" baseline="0" noProof="0" dirty="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8998572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EEB895-4DD2-49F1-A8B3-3DF019E47854}" type="slidenum">
              <a:rPr kumimoji="0" lang="fr-FR" alt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fr-FR" altLang="fr-FR" sz="1200" b="0" i="0" u="none" strike="noStrike" kern="1200" cap="none" spc="0" normalizeH="0" baseline="0" noProof="0" dirty="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3625727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pPr>
              <a:defRPr/>
            </a:pPr>
            <a:fld id="{3DEEB895-4DD2-49F1-A8B3-3DF019E47854}" type="slidenum">
              <a:rPr lang="fr-FR" altLang="fr-FR" smtClean="0"/>
              <a:pPr>
                <a:defRPr/>
              </a:pPr>
              <a:t>5</a:t>
            </a:fld>
            <a:endParaRPr lang="fr-FR" altLang="fr-FR" dirty="0"/>
          </a:p>
        </p:txBody>
      </p:sp>
    </p:spTree>
    <p:extLst>
      <p:ext uri="{BB962C8B-B14F-4D97-AF65-F5344CB8AC3E}">
        <p14:creationId xmlns:p14="http://schemas.microsoft.com/office/powerpoint/2010/main" val="39581334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pPr marL="0" marR="0" lvl="0" indent="0" algn="r" defTabSz="457200" rtl="0" eaLnBrk="1" fontAlgn="auto" latinLnBrk="0" hangingPunct="1">
              <a:lnSpc>
                <a:spcPct val="100000"/>
              </a:lnSpc>
              <a:spcBef>
                <a:spcPts val="0"/>
              </a:spcBef>
              <a:spcAft>
                <a:spcPts val="0"/>
              </a:spcAft>
              <a:buClrTx/>
              <a:buSzTx/>
              <a:buFontTx/>
              <a:buNone/>
              <a:tabLst/>
              <a:defRPr/>
            </a:pPr>
            <a:fld id="{E538B3CF-9DB8-BE46-ADE1-F8783CA63C36}" type="slidenum">
              <a:rPr kumimoji="0" 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103109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pPr marL="0" marR="0" lvl="0" indent="0" algn="r" defTabSz="457200" rtl="0" eaLnBrk="1" fontAlgn="auto" latinLnBrk="0" hangingPunct="1">
              <a:lnSpc>
                <a:spcPct val="100000"/>
              </a:lnSpc>
              <a:spcBef>
                <a:spcPts val="0"/>
              </a:spcBef>
              <a:spcAft>
                <a:spcPts val="0"/>
              </a:spcAft>
              <a:buClrTx/>
              <a:buSzTx/>
              <a:buFontTx/>
              <a:buNone/>
              <a:tabLst/>
              <a:defRPr/>
            </a:pPr>
            <a:fld id="{E538B3CF-9DB8-BE46-ADE1-F8783CA63C36}" type="slidenum">
              <a:rPr kumimoji="0" lang="fr-FR" sz="1200" b="0" i="0" u="none" strike="noStrike" kern="1200" cap="none" spc="0" normalizeH="0" baseline="0" noProof="0" smtClean="0">
                <a:ln>
                  <a:noFill/>
                </a:ln>
                <a:solidFill>
                  <a:srgbClr val="000000"/>
                </a:solidFill>
                <a:effectLst/>
                <a:uLnTx/>
                <a:uFillTx/>
                <a:latin typeface="Frutiger Linotype" panose="020B060403050404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srgbClr val="000000"/>
              </a:solidFill>
              <a:effectLst/>
              <a:uLnTx/>
              <a:uFillTx/>
              <a:latin typeface="Frutiger Linotype" panose="020B0604030504040204" pitchFamily="34" charset="0"/>
              <a:ea typeface="+mn-ea"/>
              <a:cs typeface="+mn-cs"/>
            </a:endParaRPr>
          </a:p>
        </p:txBody>
      </p:sp>
    </p:spTree>
    <p:extLst>
      <p:ext uri="{BB962C8B-B14F-4D97-AF65-F5344CB8AC3E}">
        <p14:creationId xmlns:p14="http://schemas.microsoft.com/office/powerpoint/2010/main" val="2548272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71</a:t>
            </a:fld>
            <a:endParaRPr lang="fr-FR"/>
          </a:p>
        </p:txBody>
      </p:sp>
    </p:spTree>
    <p:extLst>
      <p:ext uri="{BB962C8B-B14F-4D97-AF65-F5344CB8AC3E}">
        <p14:creationId xmlns:p14="http://schemas.microsoft.com/office/powerpoint/2010/main" val="39759632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72</a:t>
            </a:fld>
            <a:endParaRPr lang="fr-FR"/>
          </a:p>
        </p:txBody>
      </p:sp>
    </p:spTree>
    <p:extLst>
      <p:ext uri="{BB962C8B-B14F-4D97-AF65-F5344CB8AC3E}">
        <p14:creationId xmlns:p14="http://schemas.microsoft.com/office/powerpoint/2010/main" val="27006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a:t>One major difference between Office 2019 and Microsoft 365 is their payment models. Office 2019 is a one-time purchase while Microsoft 365 requires a recurring subscription. This subscription model allows Microsoft 365 to offer continuous updates and new features, something that Office 2019 does not have. Furthermore, Microsoft 365 allows users to collaborate and store their files in the cloud, while Office 2019 is limited to local storage on individual devices.</a:t>
            </a:r>
          </a:p>
        </p:txBody>
      </p:sp>
    </p:spTree>
    <p:extLst>
      <p:ext uri="{BB962C8B-B14F-4D97-AF65-F5344CB8AC3E}">
        <p14:creationId xmlns:p14="http://schemas.microsoft.com/office/powerpoint/2010/main" val="361908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7</a:t>
            </a:fld>
            <a:endParaRPr lang="fr-FR"/>
          </a:p>
        </p:txBody>
      </p:sp>
    </p:spTree>
    <p:extLst>
      <p:ext uri="{BB962C8B-B14F-4D97-AF65-F5344CB8AC3E}">
        <p14:creationId xmlns:p14="http://schemas.microsoft.com/office/powerpoint/2010/main" val="429393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8</a:t>
            </a:fld>
            <a:endParaRPr lang="fr-FR"/>
          </a:p>
        </p:txBody>
      </p:sp>
    </p:spTree>
    <p:extLst>
      <p:ext uri="{BB962C8B-B14F-4D97-AF65-F5344CB8AC3E}">
        <p14:creationId xmlns:p14="http://schemas.microsoft.com/office/powerpoint/2010/main" val="258542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9</a:t>
            </a:fld>
            <a:endParaRPr lang="fr-FR"/>
          </a:p>
        </p:txBody>
      </p:sp>
    </p:spTree>
    <p:extLst>
      <p:ext uri="{BB962C8B-B14F-4D97-AF65-F5344CB8AC3E}">
        <p14:creationId xmlns:p14="http://schemas.microsoft.com/office/powerpoint/2010/main" val="4184884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71713" y="1729334"/>
            <a:ext cx="19504148" cy="2178050"/>
          </a:xfrm>
        </p:spPr>
        <p:txBody>
          <a:bodyPr/>
          <a:lstStyle>
            <a:lvl1pPr>
              <a:lnSpc>
                <a:spcPct val="100000"/>
              </a:lnSpc>
              <a:defRPr b="1" i="0">
                <a:solidFill>
                  <a:schemeClr val="bg1"/>
                </a:solidFill>
                <a:latin typeface="Montserrat Semi" charset="0"/>
                <a:ea typeface="Montserrat Semi" charset="0"/>
                <a:cs typeface="Montserrat Semi" charset="0"/>
              </a:defRPr>
            </a:lvl1pPr>
          </a:lstStyle>
          <a:p>
            <a:r>
              <a:rPr lang="en-US"/>
              <a:t>Click to edit Master title style</a:t>
            </a:r>
          </a:p>
        </p:txBody>
      </p:sp>
      <p:sp>
        <p:nvSpPr>
          <p:cNvPr id="3" name="Content Placeholder 2"/>
          <p:cNvSpPr>
            <a:spLocks noGrp="1"/>
          </p:cNvSpPr>
          <p:nvPr>
            <p:ph idx="1"/>
          </p:nvPr>
        </p:nvSpPr>
        <p:spPr>
          <a:xfrm>
            <a:off x="2271713" y="4121696"/>
            <a:ext cx="20477162" cy="7019925"/>
          </a:xfrm>
        </p:spPr>
        <p:txBody>
          <a:bodyPr/>
          <a:lstStyle>
            <a:lvl1pPr algn="just">
              <a:lnSpc>
                <a:spcPct val="180000"/>
              </a:lnSpc>
              <a:defRPr sz="2200"/>
            </a:lvl1pPr>
            <a:lvl2pPr algn="just">
              <a:lnSpc>
                <a:spcPct val="180000"/>
              </a:lnSpc>
              <a:defRPr sz="2200"/>
            </a:lvl2pPr>
            <a:lvl3pPr algn="just">
              <a:lnSpc>
                <a:spcPct val="180000"/>
              </a:lnSpc>
              <a:defRPr sz="2200"/>
            </a:lvl3pPr>
            <a:lvl4pPr algn="just">
              <a:lnSpc>
                <a:spcPct val="180000"/>
              </a:lnSpc>
              <a:defRPr sz="2200"/>
            </a:lvl4pPr>
            <a:lvl5pPr algn="just">
              <a:lnSpc>
                <a:spcPct val="180000"/>
              </a:lnSpc>
              <a:defRPr sz="2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p:cNvSpPr>
          <p:nvPr userDrawn="1">
            <p:ph type="sldNum" sz="quarter" idx="10"/>
          </p:nvPr>
        </p:nvSpPr>
        <p:spPr>
          <a:xfrm>
            <a:off x="22489144" y="12347935"/>
            <a:ext cx="895350" cy="482600"/>
          </a:xfrm>
          <a:prstGeom prst="rect">
            <a:avLst/>
          </a:prstGeom>
        </p:spPr>
        <p:txBody>
          <a:bodyPr/>
          <a:lstStyle>
            <a:lvl1pPr>
              <a:defRPr b="0" i="0">
                <a:solidFill>
                  <a:schemeClr val="accent2"/>
                </a:solidFill>
                <a:latin typeface="Montserrat" charset="0"/>
                <a:ea typeface="Montserrat" charset="0"/>
                <a:cs typeface="Montserrat" charset="0"/>
              </a:defRPr>
            </a:lvl1pPr>
          </a:lstStyle>
          <a:p>
            <a:pPr>
              <a:defRPr/>
            </a:pPr>
            <a:fld id="{C4EB2ADA-83FC-0547-8CB3-FE1D4EC3A4C0}" type="slidenum">
              <a:rPr lang="x-none" altLang="x-none" smtClean="0"/>
              <a:pPr>
                <a:defRPr/>
              </a:pPr>
              <a:t>‹N°›</a:t>
            </a:fld>
            <a:endParaRPr lang="x-none" altLang="x-none"/>
          </a:p>
        </p:txBody>
      </p:sp>
    </p:spTree>
    <p:extLst>
      <p:ext uri="{BB962C8B-B14F-4D97-AF65-F5344CB8AC3E}">
        <p14:creationId xmlns:p14="http://schemas.microsoft.com/office/powerpoint/2010/main" val="181360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useBgFill="1">
        <p:nvSpPr>
          <p:cNvPr id="7" name="Rectangle 6"/>
          <p:cNvSpPr/>
          <p:nvPr userDrawn="1"/>
        </p:nvSpPr>
        <p:spPr>
          <a:xfrm>
            <a:off x="0" y="0"/>
            <a:ext cx="24384000" cy="13219264"/>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3" dirty="0"/>
          </a:p>
        </p:txBody>
      </p:sp>
      <p:sp>
        <p:nvSpPr>
          <p:cNvPr id="2" name="Title 1"/>
          <p:cNvSpPr>
            <a:spLocks noGrp="1"/>
          </p:cNvSpPr>
          <p:nvPr>
            <p:ph type="ctrTitle" hasCustomPrompt="1"/>
          </p:nvPr>
        </p:nvSpPr>
        <p:spPr>
          <a:xfrm>
            <a:off x="1206501" y="613698"/>
            <a:ext cx="20870091" cy="2258653"/>
          </a:xfrm>
        </p:spPr>
        <p:txBody>
          <a:bodyPr anchor="b"/>
          <a:lstStyle>
            <a:lvl1pPr>
              <a:spcBef>
                <a:spcPts val="0"/>
              </a:spcBef>
              <a:defRPr sz="7467"/>
            </a:lvl1pPr>
          </a:lstStyle>
          <a:p>
            <a:r>
              <a:rPr lang="en-CA" dirty="0"/>
              <a:t>Click To Edit Master Title Style</a:t>
            </a:r>
            <a:endParaRPr lang="en-US" dirty="0"/>
          </a:p>
        </p:txBody>
      </p:sp>
      <p:sp>
        <p:nvSpPr>
          <p:cNvPr id="3" name="Subtitle 2"/>
          <p:cNvSpPr>
            <a:spLocks noGrp="1"/>
          </p:cNvSpPr>
          <p:nvPr>
            <p:ph type="subTitle" idx="1"/>
          </p:nvPr>
        </p:nvSpPr>
        <p:spPr>
          <a:xfrm>
            <a:off x="1206505" y="3007940"/>
            <a:ext cx="17245592" cy="1338931"/>
          </a:xfrm>
        </p:spPr>
        <p:txBody>
          <a:bodyPr>
            <a:noAutofit/>
          </a:bodyPr>
          <a:lstStyle>
            <a:lvl1pPr marL="0" indent="0" algn="l">
              <a:spcBef>
                <a:spcPts val="0"/>
              </a:spcBef>
              <a:buNone/>
              <a:defRPr sz="4803">
                <a:solidFill>
                  <a:schemeClr val="tx1">
                    <a:tint val="75000"/>
                  </a:schemeClr>
                </a:solidFill>
              </a:defRPr>
            </a:lvl1pPr>
            <a:lvl2pPr marL="1219231" indent="0" algn="ctr">
              <a:buNone/>
              <a:defRPr>
                <a:solidFill>
                  <a:schemeClr val="tx1">
                    <a:tint val="75000"/>
                  </a:schemeClr>
                </a:solidFill>
              </a:defRPr>
            </a:lvl2pPr>
            <a:lvl3pPr marL="2438460" indent="0" algn="ctr">
              <a:buNone/>
              <a:defRPr>
                <a:solidFill>
                  <a:schemeClr val="tx1">
                    <a:tint val="75000"/>
                  </a:schemeClr>
                </a:solidFill>
              </a:defRPr>
            </a:lvl3pPr>
            <a:lvl4pPr marL="3657691" indent="0" algn="ctr">
              <a:buNone/>
              <a:defRPr>
                <a:solidFill>
                  <a:schemeClr val="tx1">
                    <a:tint val="75000"/>
                  </a:schemeClr>
                </a:solidFill>
              </a:defRPr>
            </a:lvl4pPr>
            <a:lvl5pPr marL="4876922" indent="0" algn="ctr">
              <a:buNone/>
              <a:defRPr>
                <a:solidFill>
                  <a:schemeClr val="tx1">
                    <a:tint val="75000"/>
                  </a:schemeClr>
                </a:solidFill>
              </a:defRPr>
            </a:lvl5pPr>
            <a:lvl6pPr marL="6096154" indent="0" algn="ctr">
              <a:buNone/>
              <a:defRPr>
                <a:solidFill>
                  <a:schemeClr val="tx1">
                    <a:tint val="75000"/>
                  </a:schemeClr>
                </a:solidFill>
              </a:defRPr>
            </a:lvl6pPr>
            <a:lvl7pPr marL="7315382" indent="0" algn="ctr">
              <a:buNone/>
              <a:defRPr>
                <a:solidFill>
                  <a:schemeClr val="tx1">
                    <a:tint val="75000"/>
                  </a:schemeClr>
                </a:solidFill>
              </a:defRPr>
            </a:lvl7pPr>
            <a:lvl8pPr marL="8534613" indent="0" algn="ctr">
              <a:buNone/>
              <a:defRPr>
                <a:solidFill>
                  <a:schemeClr val="tx1">
                    <a:tint val="75000"/>
                  </a:schemeClr>
                </a:solidFill>
              </a:defRPr>
            </a:lvl8pPr>
            <a:lvl9pPr marL="9753845" indent="0" algn="ctr">
              <a:buNone/>
              <a:defRPr>
                <a:solidFill>
                  <a:schemeClr val="tx1">
                    <a:tint val="75000"/>
                  </a:schemeClr>
                </a:solidFill>
              </a:defRPr>
            </a:lvl9pPr>
          </a:lstStyle>
          <a:p>
            <a:r>
              <a:rPr lang="en-CA" dirty="0"/>
              <a:t>Click to edit Master subtitle style</a:t>
            </a:r>
            <a:endParaRPr lang="en-US" dirty="0"/>
          </a:p>
        </p:txBody>
      </p:sp>
      <p:sp>
        <p:nvSpPr>
          <p:cNvPr id="12" name="Content Placeholder 11"/>
          <p:cNvSpPr>
            <a:spLocks noGrp="1"/>
          </p:cNvSpPr>
          <p:nvPr>
            <p:ph sz="quarter" idx="10" hasCustomPrompt="1"/>
          </p:nvPr>
        </p:nvSpPr>
        <p:spPr>
          <a:xfrm>
            <a:off x="1206508" y="4506912"/>
            <a:ext cx="15953896" cy="1271835"/>
          </a:xfrm>
        </p:spPr>
        <p:txBody>
          <a:bodyPr>
            <a:noAutofit/>
          </a:bodyPr>
          <a:lstStyle>
            <a:lvl1pPr marL="0" indent="0">
              <a:spcBef>
                <a:spcPts val="0"/>
              </a:spcBef>
              <a:buNone/>
              <a:defRPr sz="3200">
                <a:solidFill>
                  <a:srgbClr val="7F7F7F"/>
                </a:solidFill>
              </a:defRPr>
            </a:lvl1pPr>
          </a:lstStyle>
          <a:p>
            <a:pPr lvl="0"/>
            <a:r>
              <a:rPr lang="en-CA" dirty="0"/>
              <a:t>Date</a:t>
            </a:r>
            <a:endParaRPr lang="en-US" dirty="0"/>
          </a:p>
        </p:txBody>
      </p:sp>
      <p:sp>
        <p:nvSpPr>
          <p:cNvPr id="4" name="TextBox 3"/>
          <p:cNvSpPr txBox="1"/>
          <p:nvPr userDrawn="1"/>
        </p:nvSpPr>
        <p:spPr>
          <a:xfrm>
            <a:off x="1864668" y="12606216"/>
            <a:ext cx="19553763" cy="339004"/>
          </a:xfrm>
          <a:prstGeom prst="rect">
            <a:avLst/>
          </a:prstGeom>
          <a:noFill/>
        </p:spPr>
        <p:txBody>
          <a:bodyPr wrap="square" rtlCol="0">
            <a:spAutoFit/>
          </a:bodyPr>
          <a:lstStyle/>
          <a:p>
            <a:r>
              <a:rPr lang="en-US" sz="1603" b="0" i="0" kern="1200" dirty="0">
                <a:solidFill>
                  <a:schemeClr val="accent1"/>
                </a:solidFill>
                <a:effectLst/>
                <a:latin typeface="+mn-lt"/>
                <a:ea typeface="+mn-ea"/>
                <a:cs typeface="+mn-cs"/>
              </a:rPr>
              <a:t>2016 © Loblaw Companies Limited or its subsidiaries.  All rights reserved.  Unauthorized duplication or distribution in whole or in part is strictly </a:t>
            </a:r>
            <a:r>
              <a:rPr lang="en-US" sz="1603" b="0" i="0" u="none" kern="1200" dirty="0">
                <a:solidFill>
                  <a:schemeClr val="accent1"/>
                </a:solidFill>
                <a:effectLst/>
                <a:latin typeface="+mn-lt"/>
                <a:ea typeface="+mn-ea"/>
                <a:cs typeface="+mn-cs"/>
              </a:rPr>
              <a:t>prohibited. All </a:t>
            </a:r>
            <a:r>
              <a:rPr lang="en-US" sz="1603" b="0" i="0" kern="1200" dirty="0">
                <a:solidFill>
                  <a:schemeClr val="accent1"/>
                </a:solidFill>
                <a:effectLst/>
                <a:latin typeface="+mn-lt"/>
                <a:ea typeface="+mn-ea"/>
                <a:cs typeface="+mn-cs"/>
              </a:rPr>
              <a:t>trademarks are trademarks of their respective owners.</a:t>
            </a:r>
            <a:endParaRPr lang="en-US" sz="1603" dirty="0">
              <a:solidFill>
                <a:schemeClr val="accent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6506" y="10648064"/>
            <a:ext cx="3554237" cy="1837541"/>
          </a:xfrm>
          <a:prstGeom prst="rect">
            <a:avLst/>
          </a:prstGeom>
        </p:spPr>
      </p:pic>
    </p:spTree>
    <p:extLst>
      <p:ext uri="{BB962C8B-B14F-4D97-AF65-F5344CB8AC3E}">
        <p14:creationId xmlns:p14="http://schemas.microsoft.com/office/powerpoint/2010/main" val="13568546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4168727559"/>
      </p:ext>
    </p:extLst>
  </p:cSld>
  <p:clrMapOvr>
    <a:masterClrMapping/>
  </p:clrMapOvr>
  <p:transition spd="med">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76651405"/>
      </p:ext>
    </p:extLst>
  </p:cSld>
  <p:clrMapOvr>
    <a:masterClrMapping/>
  </p:clrMapOvr>
  <p:transition spd="med">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425729847"/>
      </p:ext>
    </p:extLst>
  </p:cSld>
  <p:clrMapOvr>
    <a:masterClrMapping/>
  </p:clrMapOvr>
  <p:transition spd="med">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277405184"/>
      </p:ext>
    </p:extLst>
  </p:cSld>
  <p:clrMapOvr>
    <a:masterClrMapping/>
  </p:clrMapOvr>
  <p:transition spd="med">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14498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fr-FR" dirty="0"/>
              <a:t>Modifiez le style du titre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dirty="0"/>
              <a:t>Modifier le style des sous-titres du masque</a:t>
            </a:r>
            <a:endParaRPr lang="en-US" dirty="0"/>
          </a:p>
        </p:txBody>
      </p:sp>
    </p:spTree>
    <p:extLst>
      <p:ext uri="{BB962C8B-B14F-4D97-AF65-F5344CB8AC3E}">
        <p14:creationId xmlns:p14="http://schemas.microsoft.com/office/powerpoint/2010/main" val="3204801618"/>
      </p:ext>
    </p:extLst>
  </p:cSld>
  <p:clrMapOvr>
    <a:masterClrMapping/>
  </p:clrMapOvr>
  <p:transition spd="med">
    <p:pull/>
  </p:transition>
  <p:extLst>
    <p:ext uri="{DCECCB84-F9BA-43D5-87BE-67443E8EF086}">
      <p15:sldGuideLst xmlns:p15="http://schemas.microsoft.com/office/powerpoint/2012/main">
        <p15:guide id="1" orient="horz" pos="618">
          <p15:clr>
            <a:srgbClr val="FBAE40"/>
          </p15:clr>
        </p15:guide>
        <p15:guide id="2" pos="6289">
          <p15:clr>
            <a:srgbClr val="FBAE40"/>
          </p15:clr>
        </p15:guide>
        <p15:guide id="3" orient="horz" pos="21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679576" y="670172"/>
            <a:ext cx="18291176" cy="1291980"/>
          </a:xfrm>
        </p:spPr>
        <p:txBody>
          <a:bodyPr>
            <a:normAutofit/>
          </a:bodyPr>
          <a:lstStyle>
            <a:lvl1pPr>
              <a:defRPr sz="7200"/>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4075480286"/>
      </p:ext>
    </p:extLst>
  </p:cSld>
  <p:clrMapOvr>
    <a:masterClrMapping/>
  </p:clrMapOvr>
  <p:transition spd="med">
    <p:pull/>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fr-FR" dirty="0"/>
              <a:t>Modifiez le style du titre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dirty="0"/>
              <a:t>Modifier les styles du texte du masque</a:t>
            </a:r>
          </a:p>
        </p:txBody>
      </p:sp>
    </p:spTree>
    <p:extLst>
      <p:ext uri="{BB962C8B-B14F-4D97-AF65-F5344CB8AC3E}">
        <p14:creationId xmlns:p14="http://schemas.microsoft.com/office/powerpoint/2010/main" val="4189294042"/>
      </p:ext>
    </p:extLst>
  </p:cSld>
  <p:clrMapOvr>
    <a:masterClrMapping/>
  </p:clrMapOvr>
  <p:transition spd="med">
    <p:pull/>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556210200"/>
      </p:ext>
    </p:extLst>
  </p:cSld>
  <p:clrMapOvr>
    <a:masterClrMapping/>
  </p:clrMapOvr>
  <p:transition spd="med">
    <p:pull/>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fr-FR"/>
              <a:t>Modifiez le style du titre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4" name="Content Placeholder 3"/>
          <p:cNvSpPr>
            <a:spLocks noGrp="1"/>
          </p:cNvSpPr>
          <p:nvPr>
            <p:ph sz="half" idx="2"/>
          </p:nvPr>
        </p:nvSpPr>
        <p:spPr>
          <a:xfrm>
            <a:off x="1679577" y="5010150"/>
            <a:ext cx="10315574"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6" name="Content Placeholder 5"/>
          <p:cNvSpPr>
            <a:spLocks noGrp="1"/>
          </p:cNvSpPr>
          <p:nvPr>
            <p:ph sz="quarter" idx="4"/>
          </p:nvPr>
        </p:nvSpPr>
        <p:spPr>
          <a:xfrm>
            <a:off x="12344400" y="5010150"/>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8" name="Footer Placeholder 7"/>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996035798"/>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ubhead &amp; Content">
    <p:spTree>
      <p:nvGrpSpPr>
        <p:cNvPr id="1" name=""/>
        <p:cNvGrpSpPr/>
        <p:nvPr/>
      </p:nvGrpSpPr>
      <p:grpSpPr>
        <a:xfrm>
          <a:off x="0" y="0"/>
          <a:ext cx="0" cy="0"/>
          <a:chOff x="0" y="0"/>
          <a:chExt cx="0" cy="0"/>
        </a:xfrm>
      </p:grpSpPr>
      <p:sp useBgFill="1">
        <p:nvSpPr>
          <p:cNvPr id="11" name="Rectangle 10"/>
          <p:cNvSpPr/>
          <p:nvPr userDrawn="1"/>
        </p:nvSpPr>
        <p:spPr>
          <a:xfrm>
            <a:off x="0" y="4"/>
            <a:ext cx="24384000" cy="1199847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3"/>
          </a:p>
        </p:txBody>
      </p:sp>
      <p:cxnSp>
        <p:nvCxnSpPr>
          <p:cNvPr id="12" name="Straight Connector 11"/>
          <p:cNvCxnSpPr/>
          <p:nvPr userDrawn="1"/>
        </p:nvCxnSpPr>
        <p:spPr>
          <a:xfrm>
            <a:off x="1219200" y="2220328"/>
            <a:ext cx="2194560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19200" y="327679"/>
            <a:ext cx="21945600" cy="1462205"/>
          </a:xfrm>
        </p:spPr>
        <p:txBody>
          <a:bodyPr anchor="b"/>
          <a:lstStyle/>
          <a:p>
            <a:r>
              <a:rPr lang="en-CA" dirty="0"/>
              <a:t>Click to edit Master title style</a:t>
            </a:r>
            <a:endParaRPr lang="en-US" dirty="0"/>
          </a:p>
        </p:txBody>
      </p:sp>
      <p:sp>
        <p:nvSpPr>
          <p:cNvPr id="3" name="Content Placeholder 2"/>
          <p:cNvSpPr>
            <a:spLocks noGrp="1"/>
          </p:cNvSpPr>
          <p:nvPr>
            <p:ph idx="1"/>
          </p:nvPr>
        </p:nvSpPr>
        <p:spPr>
          <a:xfrm>
            <a:off x="1219200" y="3168952"/>
            <a:ext cx="21945600" cy="9083376"/>
          </a:xfrm>
        </p:spPr>
        <p:txBody>
          <a:bodyPr>
            <a:no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6299967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679576" y="666752"/>
            <a:ext cx="18288000" cy="1295400"/>
          </a:xfrm>
        </p:spPr>
        <p:txBody>
          <a:bodyPr>
            <a:normAutofit/>
          </a:bodyPr>
          <a:lstStyle>
            <a:lvl1pPr>
              <a:defRPr sz="7200"/>
            </a:lvl1pPr>
          </a:lstStyle>
          <a:p>
            <a:r>
              <a:rPr lang="fr-FR" dirty="0"/>
              <a:t>Modifiez le style du titre</a:t>
            </a:r>
            <a:endParaRPr lang="en-US" dirty="0"/>
          </a:p>
        </p:txBody>
      </p:sp>
    </p:spTree>
    <p:extLst>
      <p:ext uri="{BB962C8B-B14F-4D97-AF65-F5344CB8AC3E}">
        <p14:creationId xmlns:p14="http://schemas.microsoft.com/office/powerpoint/2010/main" val="432438179"/>
      </p:ext>
    </p:extLst>
  </p:cSld>
  <p:clrMapOvr>
    <a:masterClrMapping/>
  </p:clrMapOvr>
  <p:transition spd="med">
    <p:pull/>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255588"/>
      </p:ext>
    </p:extLst>
  </p:cSld>
  <p:clrMapOvr>
    <a:masterClrMapping/>
  </p:clrMapOvr>
  <p:transition spd="med">
    <p:pull/>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435987067"/>
      </p:ext>
    </p:extLst>
  </p:cSld>
  <p:clrMapOvr>
    <a:masterClrMapping/>
  </p:clrMapOvr>
  <p:transition spd="med">
    <p:pull/>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868347270"/>
      </p:ext>
    </p:extLst>
  </p:cSld>
  <p:clrMapOvr>
    <a:masterClrMapping/>
  </p:clrMapOvr>
  <p:transition spd="med">
    <p:pull/>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940037172"/>
      </p:ext>
    </p:extLst>
  </p:cSld>
  <p:clrMapOvr>
    <a:masterClrMapping/>
  </p:clrMapOvr>
  <p:transition spd="med">
    <p:pull/>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028977703"/>
      </p:ext>
    </p:extLst>
  </p:cSld>
  <p:clrMapOvr>
    <a:masterClrMapping/>
  </p:clrMapOvr>
  <p:transition spd="med">
    <p:pull/>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97827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fr-FR" dirty="0"/>
              <a:t>Modifiez le style du titre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dirty="0"/>
              <a:t>Modifier le style des sous-titres du masque</a:t>
            </a:r>
            <a:endParaRPr lang="en-US" dirty="0"/>
          </a:p>
        </p:txBody>
      </p:sp>
    </p:spTree>
    <p:extLst>
      <p:ext uri="{BB962C8B-B14F-4D97-AF65-F5344CB8AC3E}">
        <p14:creationId xmlns:p14="http://schemas.microsoft.com/office/powerpoint/2010/main" val="4294754976"/>
      </p:ext>
    </p:extLst>
  </p:cSld>
  <p:clrMapOvr>
    <a:masterClrMapping/>
  </p:clrMapOvr>
  <p:transition spd="med">
    <p:pull/>
  </p:transition>
  <p:extLst>
    <p:ext uri="{DCECCB84-F9BA-43D5-87BE-67443E8EF086}">
      <p15:sldGuideLst xmlns:p15="http://schemas.microsoft.com/office/powerpoint/2012/main">
        <p15:guide id="1" orient="horz" pos="618">
          <p15:clr>
            <a:srgbClr val="FBAE40"/>
          </p15:clr>
        </p15:guide>
        <p15:guide id="2" pos="6289">
          <p15:clr>
            <a:srgbClr val="FBAE40"/>
          </p15:clr>
        </p15:guide>
        <p15:guide id="3" orient="horz" pos="21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679576" y="670172"/>
            <a:ext cx="18291176" cy="1291980"/>
          </a:xfrm>
        </p:spPr>
        <p:txBody>
          <a:bodyPr>
            <a:normAutofit/>
          </a:bodyPr>
          <a:lstStyle>
            <a:lvl1pPr>
              <a:defRPr sz="7200"/>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853856737"/>
      </p:ext>
    </p:extLst>
  </p:cSld>
  <p:clrMapOvr>
    <a:masterClrMapping/>
  </p:clrMapOvr>
  <p:transition spd="med">
    <p:pull/>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fr-FR" dirty="0"/>
              <a:t>Modifiez le style du titre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dirty="0"/>
              <a:t>Modifier les styles du texte du masque</a:t>
            </a:r>
          </a:p>
        </p:txBody>
      </p:sp>
    </p:spTree>
    <p:extLst>
      <p:ext uri="{BB962C8B-B14F-4D97-AF65-F5344CB8AC3E}">
        <p14:creationId xmlns:p14="http://schemas.microsoft.com/office/powerpoint/2010/main" val="295135224"/>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 Title, Subhead &amp; content">
    <p:spTree>
      <p:nvGrpSpPr>
        <p:cNvPr id="1" name=""/>
        <p:cNvGrpSpPr/>
        <p:nvPr/>
      </p:nvGrpSpPr>
      <p:grpSpPr>
        <a:xfrm>
          <a:off x="0" y="0"/>
          <a:ext cx="0" cy="0"/>
          <a:chOff x="0" y="0"/>
          <a:chExt cx="0" cy="0"/>
        </a:xfrm>
      </p:grpSpPr>
      <p:sp useBgFill="1">
        <p:nvSpPr>
          <p:cNvPr id="11" name="Rectangle 10"/>
          <p:cNvSpPr/>
          <p:nvPr userDrawn="1"/>
        </p:nvSpPr>
        <p:spPr>
          <a:xfrm>
            <a:off x="0" y="4"/>
            <a:ext cx="24384000" cy="1199847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3"/>
          </a:p>
        </p:txBody>
      </p:sp>
      <p:sp>
        <p:nvSpPr>
          <p:cNvPr id="3" name="Content Placeholder 2"/>
          <p:cNvSpPr>
            <a:spLocks noGrp="1"/>
          </p:cNvSpPr>
          <p:nvPr>
            <p:ph idx="1"/>
          </p:nvPr>
        </p:nvSpPr>
        <p:spPr>
          <a:xfrm>
            <a:off x="1219207" y="4388911"/>
            <a:ext cx="8545688" cy="7863421"/>
          </a:xfrm>
        </p:spPr>
        <p:txBody>
          <a:bodyPr>
            <a:noAutofit/>
          </a:bodyPr>
          <a:lstStyle>
            <a:lvl1pPr>
              <a:defRPr sz="3736"/>
            </a:lvl1pPr>
            <a:lvl2pPr>
              <a:defRPr sz="3200"/>
            </a:lvl2pPr>
            <a:lvl3pPr>
              <a:defRPr sz="2933"/>
            </a:lvl3pPr>
            <a:lvl4pPr>
              <a:defRPr sz="2803"/>
            </a:lvl4pPr>
            <a:lvl5pPr>
              <a:defRPr sz="2803"/>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Content Placeholder 4"/>
          <p:cNvSpPr>
            <a:spLocks noGrp="1"/>
          </p:cNvSpPr>
          <p:nvPr>
            <p:ph sz="quarter" idx="14" hasCustomPrompt="1"/>
          </p:nvPr>
        </p:nvSpPr>
        <p:spPr>
          <a:xfrm>
            <a:off x="11019377" y="3074461"/>
            <a:ext cx="12145432" cy="9177867"/>
          </a:xfrm>
        </p:spPr>
        <p:txBody>
          <a:bodyPr>
            <a:noAutofit/>
          </a:bodyPr>
          <a:lstStyle>
            <a:lvl1pPr marL="0" indent="0">
              <a:buNone/>
              <a:defRPr/>
            </a:lvl1pPr>
          </a:lstStyle>
          <a:p>
            <a:pPr lvl="0"/>
            <a:r>
              <a:rPr lang="en-CA" dirty="0"/>
              <a:t>Add content or graph.</a:t>
            </a:r>
          </a:p>
          <a:p>
            <a:pPr lvl="0"/>
            <a:endParaRPr lang="en-US" dirty="0"/>
          </a:p>
        </p:txBody>
      </p:sp>
      <p:sp>
        <p:nvSpPr>
          <p:cNvPr id="9" name="Content Placeholder 8"/>
          <p:cNvSpPr>
            <a:spLocks noGrp="1"/>
          </p:cNvSpPr>
          <p:nvPr>
            <p:ph sz="quarter" idx="15" hasCustomPrompt="1"/>
          </p:nvPr>
        </p:nvSpPr>
        <p:spPr>
          <a:xfrm>
            <a:off x="1219207" y="3074459"/>
            <a:ext cx="8545688" cy="1314448"/>
          </a:xfrm>
        </p:spPr>
        <p:txBody>
          <a:bodyPr anchor="b">
            <a:noAutofit/>
          </a:bodyPr>
          <a:lstStyle>
            <a:lvl1pPr marL="0" indent="0">
              <a:spcBef>
                <a:spcPts val="0"/>
              </a:spcBef>
              <a:buNone/>
              <a:defRPr sz="5333" b="1">
                <a:solidFill>
                  <a:schemeClr val="bg1">
                    <a:lumMod val="65000"/>
                  </a:schemeClr>
                </a:solidFill>
              </a:defRPr>
            </a:lvl1pPr>
            <a:lvl2pPr marL="452974" indent="0">
              <a:buNone/>
              <a:defRPr/>
            </a:lvl2pPr>
            <a:lvl3pPr marL="1066827" indent="0">
              <a:buNone/>
              <a:defRPr/>
            </a:lvl3pPr>
            <a:lvl4pPr marL="1524040" indent="0">
              <a:buNone/>
              <a:defRPr/>
            </a:lvl4pPr>
            <a:lvl5pPr marL="1977014" indent="0">
              <a:buNone/>
              <a:defRPr/>
            </a:lvl5pPr>
          </a:lstStyle>
          <a:p>
            <a:pPr lvl="0"/>
            <a:r>
              <a:rPr lang="en-CA" dirty="0"/>
              <a:t>Headline</a:t>
            </a:r>
            <a:endParaRPr lang="en-US" dirty="0"/>
          </a:p>
        </p:txBody>
      </p:sp>
      <p:cxnSp>
        <p:nvCxnSpPr>
          <p:cNvPr id="10" name="Straight Connector 9"/>
          <p:cNvCxnSpPr/>
          <p:nvPr userDrawn="1"/>
        </p:nvCxnSpPr>
        <p:spPr>
          <a:xfrm>
            <a:off x="1219200" y="2220328"/>
            <a:ext cx="2194560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1219200" y="327679"/>
            <a:ext cx="21945600" cy="1462205"/>
          </a:xfrm>
        </p:spPr>
        <p:txBody>
          <a:bodyPr anchor="b"/>
          <a:lstStyle/>
          <a:p>
            <a:r>
              <a:rPr lang="en-CA" dirty="0"/>
              <a:t>Click to edit Master title style</a:t>
            </a:r>
            <a:endParaRPr lang="en-US" dirty="0"/>
          </a:p>
        </p:txBody>
      </p:sp>
    </p:spTree>
    <p:extLst>
      <p:ext uri="{BB962C8B-B14F-4D97-AF65-F5344CB8AC3E}">
        <p14:creationId xmlns:p14="http://schemas.microsoft.com/office/powerpoint/2010/main" val="27940020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090546691"/>
      </p:ext>
    </p:extLst>
  </p:cSld>
  <p:clrMapOvr>
    <a:masterClrMapping/>
  </p:clrMapOvr>
  <p:transition spd="med">
    <p:pull/>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fr-FR"/>
              <a:t>Modifiez le style du titre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4" name="Content Placeholder 3"/>
          <p:cNvSpPr>
            <a:spLocks noGrp="1"/>
          </p:cNvSpPr>
          <p:nvPr>
            <p:ph sz="half" idx="2"/>
          </p:nvPr>
        </p:nvSpPr>
        <p:spPr>
          <a:xfrm>
            <a:off x="1679577" y="5010150"/>
            <a:ext cx="10315574"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6" name="Content Placeholder 5"/>
          <p:cNvSpPr>
            <a:spLocks noGrp="1"/>
          </p:cNvSpPr>
          <p:nvPr>
            <p:ph sz="quarter" idx="4"/>
          </p:nvPr>
        </p:nvSpPr>
        <p:spPr>
          <a:xfrm>
            <a:off x="12344400" y="5010150"/>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8" name="Footer Placeholder 7"/>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765899328"/>
      </p:ext>
    </p:extLst>
  </p:cSld>
  <p:clrMapOvr>
    <a:masterClrMapping/>
  </p:clrMapOvr>
  <p:transition spd="med">
    <p:pull/>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679576" y="666752"/>
            <a:ext cx="18288000" cy="1295400"/>
          </a:xfrm>
        </p:spPr>
        <p:txBody>
          <a:bodyPr>
            <a:normAutofit/>
          </a:bodyPr>
          <a:lstStyle>
            <a:lvl1pPr>
              <a:defRPr sz="7200"/>
            </a:lvl1pPr>
          </a:lstStyle>
          <a:p>
            <a:r>
              <a:rPr lang="fr-FR" dirty="0"/>
              <a:t>Modifiez le style du titre</a:t>
            </a:r>
            <a:endParaRPr lang="en-US" dirty="0"/>
          </a:p>
        </p:txBody>
      </p:sp>
    </p:spTree>
    <p:extLst>
      <p:ext uri="{BB962C8B-B14F-4D97-AF65-F5344CB8AC3E}">
        <p14:creationId xmlns:p14="http://schemas.microsoft.com/office/powerpoint/2010/main" val="2574732337"/>
      </p:ext>
    </p:extLst>
  </p:cSld>
  <p:clrMapOvr>
    <a:masterClrMapping/>
  </p:clrMapOvr>
  <p:transition spd="med">
    <p:pull/>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372487"/>
      </p:ext>
    </p:extLst>
  </p:cSld>
  <p:clrMapOvr>
    <a:masterClrMapping/>
  </p:clrMapOvr>
  <p:transition spd="med">
    <p:pull/>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018979257"/>
      </p:ext>
    </p:extLst>
  </p:cSld>
  <p:clrMapOvr>
    <a:masterClrMapping/>
  </p:clrMapOvr>
  <p:transition spd="med">
    <p:pull/>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019214313"/>
      </p:ext>
    </p:extLst>
  </p:cSld>
  <p:clrMapOvr>
    <a:masterClrMapping/>
  </p:clrMapOvr>
  <p:transition spd="med">
    <p:pull/>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47059334"/>
      </p:ext>
    </p:extLst>
  </p:cSld>
  <p:clrMapOvr>
    <a:masterClrMapping/>
  </p:clrMapOvr>
  <p:transition spd="med">
    <p:pull/>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772989842"/>
      </p:ext>
    </p:extLst>
  </p:cSld>
  <p:clrMapOvr>
    <a:masterClrMapping/>
  </p:clrMapOvr>
  <p:transition spd="med">
    <p:pull/>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25670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fr-FR" dirty="0"/>
              <a:t>Modifiez le style du titre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dirty="0"/>
              <a:t>Modifier le style des sous-titres du masque</a:t>
            </a:r>
            <a:endParaRPr lang="en-US" dirty="0"/>
          </a:p>
        </p:txBody>
      </p:sp>
    </p:spTree>
    <p:extLst>
      <p:ext uri="{BB962C8B-B14F-4D97-AF65-F5344CB8AC3E}">
        <p14:creationId xmlns:p14="http://schemas.microsoft.com/office/powerpoint/2010/main" val="857613864"/>
      </p:ext>
    </p:extLst>
  </p:cSld>
  <p:clrMapOvr>
    <a:masterClrMapping/>
  </p:clrMapOvr>
  <p:transition spd="med">
    <p:pull/>
  </p:transition>
  <p:extLst>
    <p:ext uri="{DCECCB84-F9BA-43D5-87BE-67443E8EF086}">
      <p15:sldGuideLst xmlns:p15="http://schemas.microsoft.com/office/powerpoint/2012/main">
        <p15:guide id="1" orient="horz" pos="618">
          <p15:clr>
            <a:srgbClr val="FBAE40"/>
          </p15:clr>
        </p15:guide>
        <p15:guide id="2" pos="6289">
          <p15:clr>
            <a:srgbClr val="FBAE40"/>
          </p15:clr>
        </p15:guide>
        <p15:guide id="3" orient="horz" pos="21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 Title, Subhead &amp; Photo ">
    <p:spTree>
      <p:nvGrpSpPr>
        <p:cNvPr id="1" name=""/>
        <p:cNvGrpSpPr/>
        <p:nvPr/>
      </p:nvGrpSpPr>
      <p:grpSpPr>
        <a:xfrm>
          <a:off x="0" y="0"/>
          <a:ext cx="0" cy="0"/>
          <a:chOff x="0" y="0"/>
          <a:chExt cx="0" cy="0"/>
        </a:xfrm>
      </p:grpSpPr>
      <p:sp useBgFill="1">
        <p:nvSpPr>
          <p:cNvPr id="11" name="Rectangle 10"/>
          <p:cNvSpPr/>
          <p:nvPr userDrawn="1"/>
        </p:nvSpPr>
        <p:spPr>
          <a:xfrm>
            <a:off x="0" y="4"/>
            <a:ext cx="24384000" cy="1199847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3"/>
          </a:p>
        </p:txBody>
      </p:sp>
      <p:sp>
        <p:nvSpPr>
          <p:cNvPr id="3" name="Content Placeholder 2"/>
          <p:cNvSpPr>
            <a:spLocks noGrp="1"/>
          </p:cNvSpPr>
          <p:nvPr>
            <p:ph idx="1"/>
          </p:nvPr>
        </p:nvSpPr>
        <p:spPr>
          <a:xfrm>
            <a:off x="14619119" y="4388911"/>
            <a:ext cx="8545688" cy="7863421"/>
          </a:xfrm>
        </p:spPr>
        <p:txBody>
          <a:bodyPr>
            <a:noAutofit/>
          </a:bodyPr>
          <a:lstStyle>
            <a:lvl1pPr>
              <a:defRPr sz="3736"/>
            </a:lvl1pPr>
            <a:lvl2pPr>
              <a:defRPr sz="3200"/>
            </a:lvl2pPr>
            <a:lvl3pPr>
              <a:defRPr sz="2933"/>
            </a:lvl3pPr>
            <a:lvl4pPr>
              <a:defRPr sz="2803"/>
            </a:lvl4pPr>
            <a:lvl5pPr>
              <a:defRPr sz="2803"/>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Content Placeholder 4"/>
          <p:cNvSpPr>
            <a:spLocks noGrp="1"/>
          </p:cNvSpPr>
          <p:nvPr>
            <p:ph sz="quarter" idx="14" hasCustomPrompt="1"/>
          </p:nvPr>
        </p:nvSpPr>
        <p:spPr>
          <a:xfrm>
            <a:off x="1219209" y="3074461"/>
            <a:ext cx="12145432" cy="9177867"/>
          </a:xfrm>
        </p:spPr>
        <p:txBody>
          <a:bodyPr>
            <a:noAutofit/>
          </a:bodyPr>
          <a:lstStyle>
            <a:lvl1pPr marL="0" indent="0">
              <a:buNone/>
              <a:defRPr/>
            </a:lvl1pPr>
          </a:lstStyle>
          <a:p>
            <a:pPr lvl="0"/>
            <a:r>
              <a:rPr lang="en-CA" dirty="0"/>
              <a:t>Add photo by clicking photo icon in this content box. </a:t>
            </a:r>
            <a:endParaRPr lang="en-US" dirty="0"/>
          </a:p>
        </p:txBody>
      </p:sp>
      <p:sp>
        <p:nvSpPr>
          <p:cNvPr id="9" name="Content Placeholder 8"/>
          <p:cNvSpPr>
            <a:spLocks noGrp="1"/>
          </p:cNvSpPr>
          <p:nvPr>
            <p:ph sz="quarter" idx="15" hasCustomPrompt="1"/>
          </p:nvPr>
        </p:nvSpPr>
        <p:spPr>
          <a:xfrm>
            <a:off x="14619119" y="3074459"/>
            <a:ext cx="8545688" cy="1314448"/>
          </a:xfrm>
        </p:spPr>
        <p:txBody>
          <a:bodyPr anchor="b">
            <a:noAutofit/>
          </a:bodyPr>
          <a:lstStyle>
            <a:lvl1pPr marL="0" indent="0">
              <a:spcBef>
                <a:spcPts val="0"/>
              </a:spcBef>
              <a:buNone/>
              <a:defRPr sz="5333" b="1">
                <a:solidFill>
                  <a:schemeClr val="bg1">
                    <a:lumMod val="65000"/>
                  </a:schemeClr>
                </a:solidFill>
              </a:defRPr>
            </a:lvl1pPr>
            <a:lvl2pPr marL="452974" indent="0">
              <a:buNone/>
              <a:defRPr/>
            </a:lvl2pPr>
            <a:lvl3pPr marL="1066827" indent="0">
              <a:buNone/>
              <a:defRPr/>
            </a:lvl3pPr>
            <a:lvl4pPr marL="1524040" indent="0">
              <a:buNone/>
              <a:defRPr/>
            </a:lvl4pPr>
            <a:lvl5pPr marL="1977014" indent="0">
              <a:buNone/>
              <a:defRPr/>
            </a:lvl5pPr>
          </a:lstStyle>
          <a:p>
            <a:pPr lvl="0"/>
            <a:r>
              <a:rPr lang="en-CA" dirty="0"/>
              <a:t>Headline</a:t>
            </a:r>
            <a:endParaRPr lang="en-US" dirty="0"/>
          </a:p>
        </p:txBody>
      </p:sp>
      <p:cxnSp>
        <p:nvCxnSpPr>
          <p:cNvPr id="10" name="Straight Connector 9"/>
          <p:cNvCxnSpPr/>
          <p:nvPr userDrawn="1"/>
        </p:nvCxnSpPr>
        <p:spPr>
          <a:xfrm>
            <a:off x="1219200" y="2220328"/>
            <a:ext cx="2194560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1219200" y="327679"/>
            <a:ext cx="21945600" cy="1462205"/>
          </a:xfrm>
        </p:spPr>
        <p:txBody>
          <a:bodyPr anchor="b"/>
          <a:lstStyle/>
          <a:p>
            <a:r>
              <a:rPr lang="en-CA" dirty="0"/>
              <a:t>Click to edit Master title style</a:t>
            </a:r>
            <a:endParaRPr lang="en-US" dirty="0"/>
          </a:p>
        </p:txBody>
      </p:sp>
    </p:spTree>
    <p:extLst>
      <p:ext uri="{BB962C8B-B14F-4D97-AF65-F5344CB8AC3E}">
        <p14:creationId xmlns:p14="http://schemas.microsoft.com/office/powerpoint/2010/main" val="16500991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679576" y="670172"/>
            <a:ext cx="18291176" cy="1291980"/>
          </a:xfrm>
        </p:spPr>
        <p:txBody>
          <a:bodyPr>
            <a:normAutofit/>
          </a:bodyPr>
          <a:lstStyle>
            <a:lvl1pPr>
              <a:defRPr sz="7200"/>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941768831"/>
      </p:ext>
    </p:extLst>
  </p:cSld>
  <p:clrMapOvr>
    <a:masterClrMapping/>
  </p:clrMapOvr>
  <p:transition spd="med">
    <p:pull/>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fr-FR" dirty="0"/>
              <a:t>Modifiez le style du titre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dirty="0"/>
              <a:t>Modifier les styles du texte du masque</a:t>
            </a:r>
          </a:p>
        </p:txBody>
      </p:sp>
    </p:spTree>
    <p:extLst>
      <p:ext uri="{BB962C8B-B14F-4D97-AF65-F5344CB8AC3E}">
        <p14:creationId xmlns:p14="http://schemas.microsoft.com/office/powerpoint/2010/main" val="2130805442"/>
      </p:ext>
    </p:extLst>
  </p:cSld>
  <p:clrMapOvr>
    <a:masterClrMapping/>
  </p:clrMapOvr>
  <p:transition spd="med">
    <p:pull/>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684268082"/>
      </p:ext>
    </p:extLst>
  </p:cSld>
  <p:clrMapOvr>
    <a:masterClrMapping/>
  </p:clrMapOvr>
  <p:transition spd="med">
    <p:pull/>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fr-FR"/>
              <a:t>Modifiez le style du titre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4" name="Content Placeholder 3"/>
          <p:cNvSpPr>
            <a:spLocks noGrp="1"/>
          </p:cNvSpPr>
          <p:nvPr>
            <p:ph sz="half" idx="2"/>
          </p:nvPr>
        </p:nvSpPr>
        <p:spPr>
          <a:xfrm>
            <a:off x="1679577" y="5010150"/>
            <a:ext cx="10315574"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6" name="Content Placeholder 5"/>
          <p:cNvSpPr>
            <a:spLocks noGrp="1"/>
          </p:cNvSpPr>
          <p:nvPr>
            <p:ph sz="quarter" idx="4"/>
          </p:nvPr>
        </p:nvSpPr>
        <p:spPr>
          <a:xfrm>
            <a:off x="12344400" y="5010150"/>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8" name="Footer Placeholder 7"/>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383018238"/>
      </p:ext>
    </p:extLst>
  </p:cSld>
  <p:clrMapOvr>
    <a:masterClrMapping/>
  </p:clrMapOvr>
  <p:transition spd="med">
    <p:pull/>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679576" y="666752"/>
            <a:ext cx="18288000" cy="1295400"/>
          </a:xfrm>
        </p:spPr>
        <p:txBody>
          <a:bodyPr>
            <a:normAutofit/>
          </a:bodyPr>
          <a:lstStyle>
            <a:lvl1pPr>
              <a:defRPr sz="7200"/>
            </a:lvl1pPr>
          </a:lstStyle>
          <a:p>
            <a:r>
              <a:rPr lang="fr-FR" dirty="0"/>
              <a:t>Modifiez le style du titre</a:t>
            </a:r>
            <a:endParaRPr lang="en-US" dirty="0"/>
          </a:p>
        </p:txBody>
      </p:sp>
    </p:spTree>
    <p:extLst>
      <p:ext uri="{BB962C8B-B14F-4D97-AF65-F5344CB8AC3E}">
        <p14:creationId xmlns:p14="http://schemas.microsoft.com/office/powerpoint/2010/main" val="137713152"/>
      </p:ext>
    </p:extLst>
  </p:cSld>
  <p:clrMapOvr>
    <a:masterClrMapping/>
  </p:clrMapOvr>
  <p:transition spd="med">
    <p:pull/>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874771"/>
      </p:ext>
    </p:extLst>
  </p:cSld>
  <p:clrMapOvr>
    <a:masterClrMapping/>
  </p:clrMapOvr>
  <p:transition spd="med">
    <p:pull/>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734711169"/>
      </p:ext>
    </p:extLst>
  </p:cSld>
  <p:clrMapOvr>
    <a:masterClrMapping/>
  </p:clrMapOvr>
  <p:transition spd="med">
    <p:pull/>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488387166"/>
      </p:ext>
    </p:extLst>
  </p:cSld>
  <p:clrMapOvr>
    <a:masterClrMapping/>
  </p:clrMapOvr>
  <p:transition spd="med">
    <p:pull/>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535536192"/>
      </p:ext>
    </p:extLst>
  </p:cSld>
  <p:clrMapOvr>
    <a:masterClrMapping/>
  </p:clrMapOvr>
  <p:transition spd="med">
    <p:pull/>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580645617"/>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useBgFill="1">
        <p:nvSpPr>
          <p:cNvPr id="9" name="Rectangle 8"/>
          <p:cNvSpPr/>
          <p:nvPr userDrawn="1"/>
        </p:nvSpPr>
        <p:spPr>
          <a:xfrm>
            <a:off x="0" y="4"/>
            <a:ext cx="24384000" cy="1199847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3"/>
          </a:p>
        </p:txBody>
      </p:sp>
      <p:sp>
        <p:nvSpPr>
          <p:cNvPr id="3" name="Content Placeholder 2"/>
          <p:cNvSpPr>
            <a:spLocks noGrp="1"/>
          </p:cNvSpPr>
          <p:nvPr>
            <p:ph sz="half" idx="1"/>
          </p:nvPr>
        </p:nvSpPr>
        <p:spPr>
          <a:xfrm>
            <a:off x="1219204" y="3326903"/>
            <a:ext cx="10769603" cy="8925427"/>
          </a:xfrm>
        </p:spPr>
        <p:txBody>
          <a:bodyPr/>
          <a:lstStyle>
            <a:lvl1pPr>
              <a:defRPr sz="5333"/>
            </a:lvl1pPr>
            <a:lvl2pPr>
              <a:defRPr sz="4803"/>
            </a:lvl2pPr>
            <a:lvl3pPr>
              <a:defRPr sz="4267"/>
            </a:lvl3pPr>
            <a:lvl4pPr>
              <a:defRPr sz="3736"/>
            </a:lvl4pPr>
            <a:lvl5pPr>
              <a:defRPr sz="3736"/>
            </a:lvl5pPr>
            <a:lvl6pPr>
              <a:defRPr sz="4803"/>
            </a:lvl6pPr>
            <a:lvl7pPr>
              <a:defRPr sz="4803"/>
            </a:lvl7pPr>
            <a:lvl8pPr>
              <a:defRPr sz="4803"/>
            </a:lvl8pPr>
            <a:lvl9pPr>
              <a:defRPr sz="4803"/>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12395201" y="3326903"/>
            <a:ext cx="10769603" cy="8925427"/>
          </a:xfrm>
        </p:spPr>
        <p:txBody>
          <a:bodyPr/>
          <a:lstStyle>
            <a:lvl1pPr>
              <a:defRPr sz="5333"/>
            </a:lvl1pPr>
            <a:lvl2pPr>
              <a:defRPr sz="4803"/>
            </a:lvl2pPr>
            <a:lvl3pPr>
              <a:defRPr sz="4267"/>
            </a:lvl3pPr>
            <a:lvl4pPr>
              <a:defRPr sz="3736"/>
            </a:lvl4pPr>
            <a:lvl5pPr>
              <a:defRPr sz="3736"/>
            </a:lvl5pPr>
            <a:lvl6pPr>
              <a:defRPr sz="4803"/>
            </a:lvl6pPr>
            <a:lvl7pPr>
              <a:defRPr sz="4803"/>
            </a:lvl7pPr>
            <a:lvl8pPr>
              <a:defRPr sz="4803"/>
            </a:lvl8pPr>
            <a:lvl9pPr>
              <a:defRPr sz="480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cxnSp>
        <p:nvCxnSpPr>
          <p:cNvPr id="13" name="Straight Connector 12"/>
          <p:cNvCxnSpPr/>
          <p:nvPr userDrawn="1"/>
        </p:nvCxnSpPr>
        <p:spPr>
          <a:xfrm>
            <a:off x="1219200" y="2220328"/>
            <a:ext cx="2194560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1219200" y="327679"/>
            <a:ext cx="21945600" cy="1462205"/>
          </a:xfrm>
        </p:spPr>
        <p:txBody>
          <a:bodyPr anchor="b"/>
          <a:lstStyle/>
          <a:p>
            <a:r>
              <a:rPr lang="en-CA" dirty="0"/>
              <a:t>Click to edit Master title style</a:t>
            </a:r>
            <a:endParaRPr lang="en-US" dirty="0"/>
          </a:p>
        </p:txBody>
      </p:sp>
    </p:spTree>
    <p:extLst>
      <p:ext uri="{BB962C8B-B14F-4D97-AF65-F5344CB8AC3E}">
        <p14:creationId xmlns:p14="http://schemas.microsoft.com/office/powerpoint/2010/main" val="16278849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70854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fr-FR" dirty="0"/>
              <a:t>Modifiez le style du titre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dirty="0"/>
              <a:t>Modifier le style des sous-titres du masque</a:t>
            </a:r>
            <a:endParaRPr lang="en-US" dirty="0"/>
          </a:p>
        </p:txBody>
      </p:sp>
    </p:spTree>
    <p:extLst>
      <p:ext uri="{BB962C8B-B14F-4D97-AF65-F5344CB8AC3E}">
        <p14:creationId xmlns:p14="http://schemas.microsoft.com/office/powerpoint/2010/main" val="1719936974"/>
      </p:ext>
    </p:extLst>
  </p:cSld>
  <p:clrMapOvr>
    <a:masterClrMapping/>
  </p:clrMapOvr>
  <p:transition spd="med">
    <p:pull/>
  </p:transition>
  <p:extLst>
    <p:ext uri="{DCECCB84-F9BA-43D5-87BE-67443E8EF086}">
      <p15:sldGuideLst xmlns:p15="http://schemas.microsoft.com/office/powerpoint/2012/main">
        <p15:guide id="1" orient="horz" pos="618">
          <p15:clr>
            <a:srgbClr val="FBAE40"/>
          </p15:clr>
        </p15:guide>
        <p15:guide id="2" pos="6289">
          <p15:clr>
            <a:srgbClr val="FBAE40"/>
          </p15:clr>
        </p15:guide>
        <p15:guide id="3" orient="horz" pos="21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679576" y="670172"/>
            <a:ext cx="18291176" cy="1291980"/>
          </a:xfrm>
        </p:spPr>
        <p:txBody>
          <a:bodyPr>
            <a:normAutofit/>
          </a:bodyPr>
          <a:lstStyle>
            <a:lvl1pPr>
              <a:defRPr sz="7200"/>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394640904"/>
      </p:ext>
    </p:extLst>
  </p:cSld>
  <p:clrMapOvr>
    <a:masterClrMapping/>
  </p:clrMapOvr>
  <p:transition spd="med">
    <p:pull/>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fr-FR" dirty="0"/>
              <a:t>Modifiez le style du titre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dirty="0"/>
              <a:t>Modifier les styles du texte du masque</a:t>
            </a:r>
          </a:p>
        </p:txBody>
      </p:sp>
    </p:spTree>
    <p:extLst>
      <p:ext uri="{BB962C8B-B14F-4D97-AF65-F5344CB8AC3E}">
        <p14:creationId xmlns:p14="http://schemas.microsoft.com/office/powerpoint/2010/main" val="573846152"/>
      </p:ext>
    </p:extLst>
  </p:cSld>
  <p:clrMapOvr>
    <a:masterClrMapping/>
  </p:clrMapOvr>
  <p:transition spd="med">
    <p:pull/>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364022171"/>
      </p:ext>
    </p:extLst>
  </p:cSld>
  <p:clrMapOvr>
    <a:masterClrMapping/>
  </p:clrMapOvr>
  <p:transition spd="med">
    <p:pull/>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fr-FR"/>
              <a:t>Modifiez le style du titre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4" name="Content Placeholder 3"/>
          <p:cNvSpPr>
            <a:spLocks noGrp="1"/>
          </p:cNvSpPr>
          <p:nvPr>
            <p:ph sz="half" idx="2"/>
          </p:nvPr>
        </p:nvSpPr>
        <p:spPr>
          <a:xfrm>
            <a:off x="1679577" y="5010150"/>
            <a:ext cx="10315574"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6" name="Content Placeholder 5"/>
          <p:cNvSpPr>
            <a:spLocks noGrp="1"/>
          </p:cNvSpPr>
          <p:nvPr>
            <p:ph sz="quarter" idx="4"/>
          </p:nvPr>
        </p:nvSpPr>
        <p:spPr>
          <a:xfrm>
            <a:off x="12344400" y="5010150"/>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8" name="Footer Placeholder 7"/>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391655370"/>
      </p:ext>
    </p:extLst>
  </p:cSld>
  <p:clrMapOvr>
    <a:masterClrMapping/>
  </p:clrMapOvr>
  <p:transition spd="med">
    <p:pull/>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679576" y="666752"/>
            <a:ext cx="18288000" cy="1295400"/>
          </a:xfrm>
        </p:spPr>
        <p:txBody>
          <a:bodyPr>
            <a:normAutofit/>
          </a:bodyPr>
          <a:lstStyle>
            <a:lvl1pPr>
              <a:defRPr sz="7200"/>
            </a:lvl1pPr>
          </a:lstStyle>
          <a:p>
            <a:r>
              <a:rPr lang="fr-FR" dirty="0"/>
              <a:t>Modifiez le style du titre</a:t>
            </a:r>
            <a:endParaRPr lang="en-US" dirty="0"/>
          </a:p>
        </p:txBody>
      </p:sp>
    </p:spTree>
    <p:extLst>
      <p:ext uri="{BB962C8B-B14F-4D97-AF65-F5344CB8AC3E}">
        <p14:creationId xmlns:p14="http://schemas.microsoft.com/office/powerpoint/2010/main" val="2570406091"/>
      </p:ext>
    </p:extLst>
  </p:cSld>
  <p:clrMapOvr>
    <a:masterClrMapping/>
  </p:clrMapOvr>
  <p:transition spd="med">
    <p:pull/>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49343"/>
      </p:ext>
    </p:extLst>
  </p:cSld>
  <p:clrMapOvr>
    <a:masterClrMapping/>
  </p:clrMapOvr>
  <p:transition spd="med">
    <p:pull/>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784004546"/>
      </p:ext>
    </p:extLst>
  </p:cSld>
  <p:clrMapOvr>
    <a:masterClrMapping/>
  </p:clrMapOvr>
  <p:transition spd="med">
    <p:pull/>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875149302"/>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useBgFill="1">
        <p:nvSpPr>
          <p:cNvPr id="8" name="Rectangle 7"/>
          <p:cNvSpPr/>
          <p:nvPr userDrawn="1"/>
        </p:nvSpPr>
        <p:spPr>
          <a:xfrm>
            <a:off x="0" y="4"/>
            <a:ext cx="24384000" cy="1199847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3"/>
          </a:p>
        </p:txBody>
      </p:sp>
      <p:sp>
        <p:nvSpPr>
          <p:cNvPr id="3" name="Text Placeholder 2"/>
          <p:cNvSpPr>
            <a:spLocks noGrp="1"/>
          </p:cNvSpPr>
          <p:nvPr>
            <p:ph type="body" idx="1"/>
          </p:nvPr>
        </p:nvSpPr>
        <p:spPr>
          <a:xfrm>
            <a:off x="1219200" y="3306235"/>
            <a:ext cx="10773835" cy="1279525"/>
          </a:xfrm>
        </p:spPr>
        <p:txBody>
          <a:bodyPr anchor="b"/>
          <a:lstStyle>
            <a:lvl1pPr marL="0" indent="0">
              <a:spcBef>
                <a:spcPts val="0"/>
              </a:spcBef>
              <a:buNone/>
              <a:defRPr sz="5333" b="1">
                <a:solidFill>
                  <a:schemeClr val="bg1">
                    <a:lumMod val="65000"/>
                  </a:schemeClr>
                </a:solidFill>
              </a:defRPr>
            </a:lvl1pPr>
            <a:lvl2pPr marL="1219231" indent="0">
              <a:buNone/>
              <a:defRPr sz="5333" b="1"/>
            </a:lvl2pPr>
            <a:lvl3pPr marL="2438460" indent="0">
              <a:buNone/>
              <a:defRPr sz="4803" b="1"/>
            </a:lvl3pPr>
            <a:lvl4pPr marL="3657691" indent="0">
              <a:buNone/>
              <a:defRPr sz="4267" b="1"/>
            </a:lvl4pPr>
            <a:lvl5pPr marL="4876922" indent="0">
              <a:buNone/>
              <a:defRPr sz="4267" b="1"/>
            </a:lvl5pPr>
            <a:lvl6pPr marL="6096154" indent="0">
              <a:buNone/>
              <a:defRPr sz="4267" b="1"/>
            </a:lvl6pPr>
            <a:lvl7pPr marL="7315382" indent="0">
              <a:buNone/>
              <a:defRPr sz="4267" b="1"/>
            </a:lvl7pPr>
            <a:lvl8pPr marL="8534613" indent="0">
              <a:buNone/>
              <a:defRPr sz="4267" b="1"/>
            </a:lvl8pPr>
            <a:lvl9pPr marL="9753845" indent="0">
              <a:buNone/>
              <a:defRPr sz="4267" b="1"/>
            </a:lvl9pPr>
          </a:lstStyle>
          <a:p>
            <a:pPr lvl="0"/>
            <a:r>
              <a:rPr lang="en-CA" dirty="0"/>
              <a:t>Click to edit Master text styles</a:t>
            </a:r>
          </a:p>
        </p:txBody>
      </p:sp>
      <p:sp>
        <p:nvSpPr>
          <p:cNvPr id="4" name="Content Placeholder 3"/>
          <p:cNvSpPr>
            <a:spLocks noGrp="1"/>
          </p:cNvSpPr>
          <p:nvPr>
            <p:ph sz="half" idx="2"/>
          </p:nvPr>
        </p:nvSpPr>
        <p:spPr>
          <a:xfrm>
            <a:off x="1219200" y="4585760"/>
            <a:ext cx="10773835" cy="7666565"/>
          </a:xfrm>
        </p:spPr>
        <p:txBody>
          <a:bodyPr/>
          <a:lstStyle>
            <a:lvl1pPr>
              <a:defRPr sz="4803"/>
            </a:lvl1pPr>
            <a:lvl2pPr>
              <a:defRPr sz="4267"/>
            </a:lvl2pPr>
            <a:lvl3pPr>
              <a:defRPr sz="3736"/>
            </a:lvl3pPr>
            <a:lvl4pPr>
              <a:defRPr sz="3200"/>
            </a:lvl4pPr>
            <a:lvl5pPr>
              <a:defRPr sz="3200"/>
            </a:lvl5pPr>
            <a:lvl6pPr>
              <a:defRPr sz="4267"/>
            </a:lvl6pPr>
            <a:lvl7pPr>
              <a:defRPr sz="4267"/>
            </a:lvl7pPr>
            <a:lvl8pPr>
              <a:defRPr sz="4267"/>
            </a:lvl8pPr>
            <a:lvl9pPr>
              <a:defRPr sz="4267"/>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12386741" y="3306235"/>
            <a:ext cx="10778064" cy="1279525"/>
          </a:xfrm>
        </p:spPr>
        <p:txBody>
          <a:bodyPr anchor="b"/>
          <a:lstStyle>
            <a:lvl1pPr marL="0" indent="0">
              <a:spcBef>
                <a:spcPts val="0"/>
              </a:spcBef>
              <a:buNone/>
              <a:defRPr sz="5333" b="1">
                <a:solidFill>
                  <a:schemeClr val="bg1">
                    <a:lumMod val="65000"/>
                  </a:schemeClr>
                </a:solidFill>
              </a:defRPr>
            </a:lvl1pPr>
            <a:lvl2pPr marL="1219231" indent="0">
              <a:buNone/>
              <a:defRPr sz="5333" b="1"/>
            </a:lvl2pPr>
            <a:lvl3pPr marL="2438460" indent="0">
              <a:buNone/>
              <a:defRPr sz="4803" b="1"/>
            </a:lvl3pPr>
            <a:lvl4pPr marL="3657691" indent="0">
              <a:buNone/>
              <a:defRPr sz="4267" b="1"/>
            </a:lvl4pPr>
            <a:lvl5pPr marL="4876922" indent="0">
              <a:buNone/>
              <a:defRPr sz="4267" b="1"/>
            </a:lvl5pPr>
            <a:lvl6pPr marL="6096154" indent="0">
              <a:buNone/>
              <a:defRPr sz="4267" b="1"/>
            </a:lvl6pPr>
            <a:lvl7pPr marL="7315382" indent="0">
              <a:buNone/>
              <a:defRPr sz="4267" b="1"/>
            </a:lvl7pPr>
            <a:lvl8pPr marL="8534613" indent="0">
              <a:buNone/>
              <a:defRPr sz="4267" b="1"/>
            </a:lvl8pPr>
            <a:lvl9pPr marL="9753845" indent="0">
              <a:buNone/>
              <a:defRPr sz="4267" b="1"/>
            </a:lvl9pPr>
          </a:lstStyle>
          <a:p>
            <a:pPr lvl="0"/>
            <a:r>
              <a:rPr lang="en-CA"/>
              <a:t>Click to edit Master text styles</a:t>
            </a:r>
          </a:p>
        </p:txBody>
      </p:sp>
      <p:sp>
        <p:nvSpPr>
          <p:cNvPr id="6" name="Content Placeholder 5"/>
          <p:cNvSpPr>
            <a:spLocks noGrp="1"/>
          </p:cNvSpPr>
          <p:nvPr>
            <p:ph sz="quarter" idx="4"/>
          </p:nvPr>
        </p:nvSpPr>
        <p:spPr>
          <a:xfrm>
            <a:off x="12386741" y="4585760"/>
            <a:ext cx="10778064" cy="7666565"/>
          </a:xfrm>
        </p:spPr>
        <p:txBody>
          <a:bodyPr/>
          <a:lstStyle>
            <a:lvl1pPr>
              <a:defRPr sz="4803"/>
            </a:lvl1pPr>
            <a:lvl2pPr>
              <a:defRPr sz="4267"/>
            </a:lvl2pPr>
            <a:lvl3pPr>
              <a:defRPr sz="3736"/>
            </a:lvl3pPr>
            <a:lvl4pPr>
              <a:defRPr sz="3200"/>
            </a:lvl4pPr>
            <a:lvl5pPr>
              <a:defRPr sz="3200"/>
            </a:lvl5pPr>
            <a:lvl6pPr>
              <a:defRPr sz="4267"/>
            </a:lvl6pPr>
            <a:lvl7pPr>
              <a:defRPr sz="4267"/>
            </a:lvl7pPr>
            <a:lvl8pPr>
              <a:defRPr sz="4267"/>
            </a:lvl8pPr>
            <a:lvl9pPr>
              <a:defRPr sz="4267"/>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cxnSp>
        <p:nvCxnSpPr>
          <p:cNvPr id="11" name="Straight Connector 10"/>
          <p:cNvCxnSpPr/>
          <p:nvPr userDrawn="1"/>
        </p:nvCxnSpPr>
        <p:spPr>
          <a:xfrm>
            <a:off x="1219200" y="2220328"/>
            <a:ext cx="2194560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1219200" y="327679"/>
            <a:ext cx="21945600" cy="1462205"/>
          </a:xfrm>
        </p:spPr>
        <p:txBody>
          <a:bodyPr anchor="b"/>
          <a:lstStyle/>
          <a:p>
            <a:r>
              <a:rPr lang="en-CA" dirty="0"/>
              <a:t>Click to edit Master title style</a:t>
            </a:r>
            <a:endParaRPr lang="en-US" dirty="0"/>
          </a:p>
        </p:txBody>
      </p:sp>
    </p:spTree>
    <p:extLst>
      <p:ext uri="{BB962C8B-B14F-4D97-AF65-F5344CB8AC3E}">
        <p14:creationId xmlns:p14="http://schemas.microsoft.com/office/powerpoint/2010/main" val="21204851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884438475"/>
      </p:ext>
    </p:extLst>
  </p:cSld>
  <p:clrMapOvr>
    <a:masterClrMapping/>
  </p:clrMapOvr>
  <p:transition spd="med">
    <p:pull/>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335511583"/>
      </p:ext>
    </p:extLst>
  </p:cSld>
  <p:clrMapOvr>
    <a:masterClrMapping/>
  </p:clrMapOvr>
  <p:transition spd="med">
    <p:pull/>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5318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fr-FR" dirty="0"/>
              <a:t>Modifiez le style du titre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dirty="0"/>
              <a:t>Modifier le style des sous-titres du masque</a:t>
            </a:r>
            <a:endParaRPr lang="en-US" dirty="0"/>
          </a:p>
        </p:txBody>
      </p:sp>
    </p:spTree>
    <p:extLst>
      <p:ext uri="{BB962C8B-B14F-4D97-AF65-F5344CB8AC3E}">
        <p14:creationId xmlns:p14="http://schemas.microsoft.com/office/powerpoint/2010/main" val="2403943265"/>
      </p:ext>
    </p:extLst>
  </p:cSld>
  <p:clrMapOvr>
    <a:masterClrMapping/>
  </p:clrMapOvr>
  <p:transition spd="med">
    <p:pull/>
  </p:transition>
  <p:extLst>
    <p:ext uri="{DCECCB84-F9BA-43D5-87BE-67443E8EF086}">
      <p15:sldGuideLst xmlns:p15="http://schemas.microsoft.com/office/powerpoint/2012/main">
        <p15:guide id="1" orient="horz" pos="618">
          <p15:clr>
            <a:srgbClr val="FBAE40"/>
          </p15:clr>
        </p15:guide>
        <p15:guide id="2" pos="6289">
          <p15:clr>
            <a:srgbClr val="FBAE40"/>
          </p15:clr>
        </p15:guide>
        <p15:guide id="3" orient="horz" pos="21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679576" y="670172"/>
            <a:ext cx="18291176" cy="1291980"/>
          </a:xfrm>
        </p:spPr>
        <p:txBody>
          <a:bodyPr>
            <a:normAutofit/>
          </a:bodyPr>
          <a:lstStyle>
            <a:lvl1pPr>
              <a:defRPr sz="7200"/>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817601181"/>
      </p:ext>
    </p:extLst>
  </p:cSld>
  <p:clrMapOvr>
    <a:masterClrMapping/>
  </p:clrMapOvr>
  <p:transition spd="med">
    <p:pull/>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fr-FR" dirty="0"/>
              <a:t>Modifiez le style du titre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dirty="0"/>
              <a:t>Modifier les styles du texte du masque</a:t>
            </a:r>
          </a:p>
        </p:txBody>
      </p:sp>
    </p:spTree>
    <p:extLst>
      <p:ext uri="{BB962C8B-B14F-4D97-AF65-F5344CB8AC3E}">
        <p14:creationId xmlns:p14="http://schemas.microsoft.com/office/powerpoint/2010/main" val="743245542"/>
      </p:ext>
    </p:extLst>
  </p:cSld>
  <p:clrMapOvr>
    <a:masterClrMapping/>
  </p:clrMapOvr>
  <p:transition spd="med">
    <p:pull/>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350425790"/>
      </p:ext>
    </p:extLst>
  </p:cSld>
  <p:clrMapOvr>
    <a:masterClrMapping/>
  </p:clrMapOvr>
  <p:transition spd="med">
    <p:pull/>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fr-FR"/>
              <a:t>Modifiez le style du titre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4" name="Content Placeholder 3"/>
          <p:cNvSpPr>
            <a:spLocks noGrp="1"/>
          </p:cNvSpPr>
          <p:nvPr>
            <p:ph sz="half" idx="2"/>
          </p:nvPr>
        </p:nvSpPr>
        <p:spPr>
          <a:xfrm>
            <a:off x="1679577" y="5010150"/>
            <a:ext cx="10315574"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6" name="Content Placeholder 5"/>
          <p:cNvSpPr>
            <a:spLocks noGrp="1"/>
          </p:cNvSpPr>
          <p:nvPr>
            <p:ph sz="quarter" idx="4"/>
          </p:nvPr>
        </p:nvSpPr>
        <p:spPr>
          <a:xfrm>
            <a:off x="12344400" y="5010150"/>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8" name="Footer Placeholder 7"/>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996425826"/>
      </p:ext>
    </p:extLst>
  </p:cSld>
  <p:clrMapOvr>
    <a:masterClrMapping/>
  </p:clrMapOvr>
  <p:transition spd="med">
    <p:pull/>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679576" y="666752"/>
            <a:ext cx="18288000" cy="1295400"/>
          </a:xfrm>
        </p:spPr>
        <p:txBody>
          <a:bodyPr>
            <a:normAutofit/>
          </a:bodyPr>
          <a:lstStyle>
            <a:lvl1pPr>
              <a:defRPr sz="7200"/>
            </a:lvl1pPr>
          </a:lstStyle>
          <a:p>
            <a:r>
              <a:rPr lang="fr-FR" dirty="0"/>
              <a:t>Modifiez le style du titre</a:t>
            </a:r>
            <a:endParaRPr lang="en-US" dirty="0"/>
          </a:p>
        </p:txBody>
      </p:sp>
    </p:spTree>
    <p:extLst>
      <p:ext uri="{BB962C8B-B14F-4D97-AF65-F5344CB8AC3E}">
        <p14:creationId xmlns:p14="http://schemas.microsoft.com/office/powerpoint/2010/main" val="3327598196"/>
      </p:ext>
    </p:extLst>
  </p:cSld>
  <p:clrMapOvr>
    <a:masterClrMapping/>
  </p:clrMapOvr>
  <p:transition spd="med">
    <p:pull/>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269184"/>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useBgFill="1">
        <p:nvSpPr>
          <p:cNvPr id="4" name="Rectangle 3"/>
          <p:cNvSpPr/>
          <p:nvPr userDrawn="1"/>
        </p:nvSpPr>
        <p:spPr>
          <a:xfrm>
            <a:off x="0" y="4"/>
            <a:ext cx="24384000" cy="1199847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3"/>
          </a:p>
        </p:txBody>
      </p:sp>
      <p:cxnSp>
        <p:nvCxnSpPr>
          <p:cNvPr id="10" name="Straight Connector 9"/>
          <p:cNvCxnSpPr/>
          <p:nvPr userDrawn="1"/>
        </p:nvCxnSpPr>
        <p:spPr>
          <a:xfrm>
            <a:off x="1219200" y="2220328"/>
            <a:ext cx="2194560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1219200" y="327679"/>
            <a:ext cx="21945600" cy="1462205"/>
          </a:xfrm>
        </p:spPr>
        <p:txBody>
          <a:bodyPr anchor="b"/>
          <a:lstStyle/>
          <a:p>
            <a:r>
              <a:rPr lang="en-CA" dirty="0"/>
              <a:t>Click to edit Master title style</a:t>
            </a:r>
            <a:endParaRPr lang="en-US" dirty="0"/>
          </a:p>
        </p:txBody>
      </p:sp>
    </p:spTree>
    <p:extLst>
      <p:ext uri="{BB962C8B-B14F-4D97-AF65-F5344CB8AC3E}">
        <p14:creationId xmlns:p14="http://schemas.microsoft.com/office/powerpoint/2010/main" val="6373533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904035940"/>
      </p:ext>
    </p:extLst>
  </p:cSld>
  <p:clrMapOvr>
    <a:masterClrMapping/>
  </p:clrMapOvr>
  <p:transition spd="med">
    <p:pull/>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361445677"/>
      </p:ext>
    </p:extLst>
  </p:cSld>
  <p:clrMapOvr>
    <a:masterClrMapping/>
  </p:clrMapOvr>
  <p:transition spd="med">
    <p:pull/>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933514133"/>
      </p:ext>
    </p:extLst>
  </p:cSld>
  <p:clrMapOvr>
    <a:masterClrMapping/>
  </p:clrMapOvr>
  <p:transition spd="med">
    <p:pull/>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658987128"/>
      </p:ext>
    </p:extLst>
  </p:cSld>
  <p:clrMapOvr>
    <a:masterClrMapping/>
  </p:clrMapOvr>
  <p:transition spd="med">
    <p:pull/>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62089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useBgFill="1">
        <p:nvSpPr>
          <p:cNvPr id="5" name="Rectangle 4"/>
          <p:cNvSpPr/>
          <p:nvPr userDrawn="1"/>
        </p:nvSpPr>
        <p:spPr>
          <a:xfrm>
            <a:off x="0" y="4"/>
            <a:ext cx="24384000" cy="1199847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3"/>
          </a:p>
        </p:txBody>
      </p:sp>
    </p:spTree>
    <p:extLst>
      <p:ext uri="{BB962C8B-B14F-4D97-AF65-F5344CB8AC3E}">
        <p14:creationId xmlns:p14="http://schemas.microsoft.com/office/powerpoint/2010/main" val="120808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
        <p:nvSpPr>
          <p:cNvPr id="2" name="Titre 1"/>
          <p:cNvSpPr>
            <a:spLocks noGrp="1"/>
          </p:cNvSpPr>
          <p:nvPr>
            <p:ph type="ctrTitle"/>
          </p:nvPr>
        </p:nvSpPr>
        <p:spPr>
          <a:xfrm>
            <a:off x="3048000" y="2244725"/>
            <a:ext cx="18288000" cy="4775200"/>
          </a:xfrm>
        </p:spPr>
        <p:txBody>
          <a:bodyPr anchor="ctr"/>
          <a:lstStyle>
            <a:lvl1pPr algn="ctr">
              <a:defRPr sz="120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3048000" y="8509971"/>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fr-FR"/>
              <a:t>Modifier le style des sous-titres du masque</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Tree>
    <p:extLst>
      <p:ext uri="{BB962C8B-B14F-4D97-AF65-F5344CB8AC3E}">
        <p14:creationId xmlns:p14="http://schemas.microsoft.com/office/powerpoint/2010/main" val="3529988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097867" y="1727200"/>
            <a:ext cx="18609733" cy="1095376"/>
          </a:xfrm>
        </p:spPr>
        <p:txBody>
          <a:bodyPr/>
          <a:lstStyle>
            <a:lvl1pPr>
              <a:defRPr>
                <a:latin typeface="Segoe UI Light" panose="020B0502040204020203" pitchFamily="34" charset="0"/>
                <a:cs typeface="Segoe UI Light" panose="020B0502040204020203" pitchFamily="34" charset="0"/>
              </a:defRPr>
            </a:lvl1pPr>
          </a:lstStyle>
          <a:p>
            <a:r>
              <a:rPr lang="fr-FR"/>
              <a:t>Modifiez le style du titre</a:t>
            </a:r>
          </a:p>
        </p:txBody>
      </p:sp>
      <p:sp>
        <p:nvSpPr>
          <p:cNvPr id="3" name="Espace réservé du contenu 2"/>
          <p:cNvSpPr>
            <a:spLocks noGrp="1"/>
          </p:cNvSpPr>
          <p:nvPr>
            <p:ph idx="1"/>
          </p:nvPr>
        </p:nvSpPr>
        <p:spPr>
          <a:xfrm>
            <a:off x="4097867" y="3092448"/>
            <a:ext cx="18609733" cy="8702677"/>
          </a:xfrm>
        </p:spPr>
        <p:txBody>
          <a:bodyPr/>
          <a:lstStyle>
            <a:lvl1pPr marL="0" indent="0">
              <a:buNone/>
              <a:defRPr>
                <a:solidFill>
                  <a:srgbClr val="FF0000"/>
                </a:solidFill>
                <a:latin typeface="Segoe UI Light" panose="020B0502040204020203" pitchFamily="34" charset="0"/>
                <a:cs typeface="Segoe UI Light" panose="020B0502040204020203" pitchFamily="34" charset="0"/>
              </a:defRPr>
            </a:lvl1pPr>
            <a:lvl2pPr marL="914411" indent="0">
              <a:buNone/>
              <a:defRPr>
                <a:latin typeface="Segoe UI Light" panose="020B0502040204020203" pitchFamily="34" charset="0"/>
                <a:cs typeface="Segoe UI Light" panose="020B0502040204020203" pitchFamily="34" charset="0"/>
              </a:defRPr>
            </a:lvl2pPr>
            <a:lvl3pPr marL="1828823" indent="0">
              <a:buNone/>
              <a:defRPr>
                <a:latin typeface="Segoe UI Light" panose="020B0502040204020203" pitchFamily="34" charset="0"/>
                <a:cs typeface="Segoe UI Light" panose="020B0502040204020203" pitchFamily="34" charset="0"/>
              </a:defRPr>
            </a:lvl3pPr>
            <a:lvl4pPr marL="2743234" indent="0">
              <a:buNone/>
              <a:defRPr>
                <a:latin typeface="Segoe UI Light" panose="020B0502040204020203" pitchFamily="34" charset="0"/>
                <a:cs typeface="Segoe UI Light" panose="020B0502040204020203" pitchFamily="34" charset="0"/>
              </a:defRPr>
            </a:lvl4pPr>
            <a:lvl5pPr marL="3657646" indent="0">
              <a:buNone/>
              <a:defRPr>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238768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with photo">
    <p:spTree>
      <p:nvGrpSpPr>
        <p:cNvPr id="1" name=""/>
        <p:cNvGrpSpPr/>
        <p:nvPr/>
      </p:nvGrpSpPr>
      <p:grpSpPr>
        <a:xfrm>
          <a:off x="0" y="0"/>
          <a:ext cx="0" cy="0"/>
          <a:chOff x="0" y="0"/>
          <a:chExt cx="0" cy="0"/>
        </a:xfrm>
      </p:grpSpPr>
      <p:sp>
        <p:nvSpPr>
          <p:cNvPr id="7" name="Rectangle 4"/>
          <p:cNvSpPr>
            <a:spLocks noGrp="1"/>
          </p:cNvSpPr>
          <p:nvPr userDrawn="1">
            <p:ph type="sldNum" sz="quarter" idx="10"/>
          </p:nvPr>
        </p:nvSpPr>
        <p:spPr>
          <a:xfrm>
            <a:off x="22489144" y="12347935"/>
            <a:ext cx="895350" cy="482600"/>
          </a:xfrm>
          <a:prstGeom prst="rect">
            <a:avLst/>
          </a:prstGeom>
        </p:spPr>
        <p:txBody>
          <a:bodyPr/>
          <a:lstStyle>
            <a:lvl1pPr>
              <a:defRPr b="0" i="0">
                <a:solidFill>
                  <a:schemeClr val="accent2"/>
                </a:solidFill>
                <a:latin typeface="Montserrat" charset="0"/>
                <a:ea typeface="Montserrat" charset="0"/>
                <a:cs typeface="Montserrat" charset="0"/>
              </a:defRPr>
            </a:lvl1pPr>
          </a:lstStyle>
          <a:p>
            <a:pPr>
              <a:defRPr/>
            </a:pPr>
            <a:fld id="{C4EB2ADA-83FC-0547-8CB3-FE1D4EC3A4C0}" type="slidenum">
              <a:rPr lang="x-none" altLang="x-none" smtClean="0"/>
              <a:pPr>
                <a:defRPr/>
              </a:pPr>
              <a:t>‹N°›</a:t>
            </a:fld>
            <a:endParaRPr lang="x-none" altLang="x-none"/>
          </a:p>
        </p:txBody>
      </p:sp>
      <p:sp>
        <p:nvSpPr>
          <p:cNvPr id="5" name="Picture Placeholder 4"/>
          <p:cNvSpPr>
            <a:spLocks noGrp="1"/>
          </p:cNvSpPr>
          <p:nvPr>
            <p:ph type="pic" sz="quarter" idx="11"/>
          </p:nvPr>
        </p:nvSpPr>
        <p:spPr>
          <a:xfrm>
            <a:off x="1460864" y="1008282"/>
            <a:ext cx="5113337" cy="5111750"/>
          </a:xfrm>
          <a:solidFill>
            <a:schemeClr val="accent1"/>
          </a:solidFill>
        </p:spPr>
        <p:txBody>
          <a:bodyPr/>
          <a:lstStyle/>
          <a:p>
            <a:endParaRPr lang="en-US"/>
          </a:p>
        </p:txBody>
      </p:sp>
      <p:sp>
        <p:nvSpPr>
          <p:cNvPr id="10" name="Picture Placeholder 4"/>
          <p:cNvSpPr>
            <a:spLocks noGrp="1"/>
          </p:cNvSpPr>
          <p:nvPr>
            <p:ph type="pic" sz="quarter" idx="12"/>
          </p:nvPr>
        </p:nvSpPr>
        <p:spPr>
          <a:xfrm>
            <a:off x="6863408" y="1008282"/>
            <a:ext cx="5113337" cy="5111750"/>
          </a:xfrm>
          <a:solidFill>
            <a:schemeClr val="accent1"/>
          </a:solidFill>
        </p:spPr>
        <p:txBody>
          <a:bodyPr/>
          <a:lstStyle/>
          <a:p>
            <a:endParaRPr lang="en-US"/>
          </a:p>
        </p:txBody>
      </p:sp>
      <p:sp>
        <p:nvSpPr>
          <p:cNvPr id="11" name="Picture Placeholder 4"/>
          <p:cNvSpPr>
            <a:spLocks noGrp="1"/>
          </p:cNvSpPr>
          <p:nvPr>
            <p:ph type="pic" sz="quarter" idx="13"/>
          </p:nvPr>
        </p:nvSpPr>
        <p:spPr>
          <a:xfrm>
            <a:off x="12265952" y="1008282"/>
            <a:ext cx="5113337" cy="5111750"/>
          </a:xfrm>
          <a:solidFill>
            <a:schemeClr val="accent1"/>
          </a:solidFill>
        </p:spPr>
        <p:txBody>
          <a:bodyPr/>
          <a:lstStyle/>
          <a:p>
            <a:endParaRPr lang="en-US"/>
          </a:p>
        </p:txBody>
      </p:sp>
      <p:sp>
        <p:nvSpPr>
          <p:cNvPr id="12" name="Picture Placeholder 4"/>
          <p:cNvSpPr>
            <a:spLocks noGrp="1"/>
          </p:cNvSpPr>
          <p:nvPr>
            <p:ph type="pic" sz="quarter" idx="14"/>
          </p:nvPr>
        </p:nvSpPr>
        <p:spPr>
          <a:xfrm>
            <a:off x="17668497" y="1008282"/>
            <a:ext cx="5113337" cy="5111750"/>
          </a:xfrm>
          <a:solidFill>
            <a:schemeClr val="accent1"/>
          </a:solidFill>
        </p:spPr>
        <p:txBody>
          <a:bodyPr/>
          <a:lstStyle/>
          <a:p>
            <a:endParaRPr lang="en-US"/>
          </a:p>
        </p:txBody>
      </p:sp>
      <p:sp>
        <p:nvSpPr>
          <p:cNvPr id="13" name="Picture Placeholder 4"/>
          <p:cNvSpPr>
            <a:spLocks noGrp="1"/>
          </p:cNvSpPr>
          <p:nvPr>
            <p:ph type="pic" sz="quarter" idx="15"/>
          </p:nvPr>
        </p:nvSpPr>
        <p:spPr>
          <a:xfrm>
            <a:off x="1460864" y="6497960"/>
            <a:ext cx="5113337" cy="5111750"/>
          </a:xfrm>
          <a:solidFill>
            <a:schemeClr val="accent1"/>
          </a:solidFill>
        </p:spPr>
        <p:txBody>
          <a:bodyPr/>
          <a:lstStyle/>
          <a:p>
            <a:endParaRPr lang="en-US"/>
          </a:p>
        </p:txBody>
      </p:sp>
      <p:sp>
        <p:nvSpPr>
          <p:cNvPr id="14" name="Picture Placeholder 4"/>
          <p:cNvSpPr>
            <a:spLocks noGrp="1"/>
          </p:cNvSpPr>
          <p:nvPr>
            <p:ph type="pic" sz="quarter" idx="16"/>
          </p:nvPr>
        </p:nvSpPr>
        <p:spPr>
          <a:xfrm>
            <a:off x="6863408" y="6497960"/>
            <a:ext cx="5113337" cy="5111750"/>
          </a:xfrm>
          <a:solidFill>
            <a:schemeClr val="accent1"/>
          </a:solidFill>
        </p:spPr>
        <p:txBody>
          <a:bodyPr/>
          <a:lstStyle/>
          <a:p>
            <a:endParaRPr lang="en-US"/>
          </a:p>
        </p:txBody>
      </p:sp>
      <p:sp>
        <p:nvSpPr>
          <p:cNvPr id="15" name="Picture Placeholder 4"/>
          <p:cNvSpPr>
            <a:spLocks noGrp="1"/>
          </p:cNvSpPr>
          <p:nvPr>
            <p:ph type="pic" sz="quarter" idx="17"/>
          </p:nvPr>
        </p:nvSpPr>
        <p:spPr>
          <a:xfrm>
            <a:off x="12265952" y="6497960"/>
            <a:ext cx="5113337" cy="5111750"/>
          </a:xfrm>
          <a:solidFill>
            <a:schemeClr val="accent1"/>
          </a:solidFill>
        </p:spPr>
        <p:txBody>
          <a:bodyPr/>
          <a:lstStyle/>
          <a:p>
            <a:endParaRPr lang="en-US"/>
          </a:p>
        </p:txBody>
      </p:sp>
      <p:sp>
        <p:nvSpPr>
          <p:cNvPr id="16" name="Picture Placeholder 4"/>
          <p:cNvSpPr>
            <a:spLocks noGrp="1"/>
          </p:cNvSpPr>
          <p:nvPr>
            <p:ph type="pic" sz="quarter" idx="18"/>
          </p:nvPr>
        </p:nvSpPr>
        <p:spPr>
          <a:xfrm>
            <a:off x="17668497" y="6497960"/>
            <a:ext cx="5113337" cy="5111750"/>
          </a:xfrm>
          <a:solidFill>
            <a:schemeClr val="accent1"/>
          </a:solidFill>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63699" y="3419479"/>
            <a:ext cx="21031200" cy="5705475"/>
          </a:xfrm>
        </p:spPr>
        <p:txBody>
          <a:bodyPr anchor="b"/>
          <a:lstStyle>
            <a:lvl1pPr>
              <a:defRPr sz="12000"/>
            </a:lvl1pPr>
          </a:lstStyle>
          <a:p>
            <a:r>
              <a:rPr lang="fr-FR"/>
              <a:t>Modifiez le style du titre</a:t>
            </a:r>
          </a:p>
        </p:txBody>
      </p:sp>
      <p:sp>
        <p:nvSpPr>
          <p:cNvPr id="3" name="Espace réservé du texte 2"/>
          <p:cNvSpPr>
            <a:spLocks noGrp="1"/>
          </p:cNvSpPr>
          <p:nvPr>
            <p:ph type="body" idx="1"/>
          </p:nvPr>
        </p:nvSpPr>
        <p:spPr>
          <a:xfrm>
            <a:off x="1663699"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111093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676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344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D4FE67B-104C-4DF8-996E-D5A12DD36BD1}"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483147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679576" y="730251"/>
            <a:ext cx="21031200" cy="2651125"/>
          </a:xfrm>
        </p:spPr>
        <p:txBody>
          <a:bodyPr/>
          <a:lstStyle/>
          <a:p>
            <a:r>
              <a:rPr lang="fr-FR"/>
              <a:t>Modifiez le style du titre</a:t>
            </a:r>
          </a:p>
        </p:txBody>
      </p:sp>
      <p:sp>
        <p:nvSpPr>
          <p:cNvPr id="3" name="Espace réservé du texte 2"/>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4" name="Espace réservé du contenu 3"/>
          <p:cNvSpPr>
            <a:spLocks noGrp="1"/>
          </p:cNvSpPr>
          <p:nvPr>
            <p:ph sz="half" idx="2"/>
          </p:nvPr>
        </p:nvSpPr>
        <p:spPr>
          <a:xfrm>
            <a:off x="1679579" y="5010151"/>
            <a:ext cx="10315573"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6" name="Espace réservé du contenu 5"/>
          <p:cNvSpPr>
            <a:spLocks noGrp="1"/>
          </p:cNvSpPr>
          <p:nvPr>
            <p:ph sz="quarter" idx="4"/>
          </p:nvPr>
        </p:nvSpPr>
        <p:spPr>
          <a:xfrm>
            <a:off x="12344401" y="5010151"/>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D4FE67B-104C-4DF8-996E-D5A12DD36BD1}" type="datetimeFigureOut">
              <a:rPr lang="fr-FR" smtClean="0"/>
              <a:t>25/09/2024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764739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D4FE67B-104C-4DF8-996E-D5A12DD36BD1}" type="datetimeFigureOut">
              <a:rPr lang="fr-FR" smtClean="0"/>
              <a:t>25/09/2024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590866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4FE67B-104C-4DF8-996E-D5A12DD36BD1}" type="datetimeFigureOut">
              <a:rPr lang="fr-FR" smtClean="0"/>
              <a:t>25/09/2024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557486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du contenu 2"/>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2143670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pour une image  2"/>
          <p:cNvSpPr>
            <a:spLocks noGrp="1"/>
          </p:cNvSpPr>
          <p:nvPr>
            <p:ph type="pic" idx="1"/>
          </p:nvPr>
        </p:nvSpPr>
        <p:spPr>
          <a:xfrm>
            <a:off x="10366376" y="1974852"/>
            <a:ext cx="12344400" cy="9747251"/>
          </a:xfrm>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fr-FR"/>
              <a:t>Cliquez sur l'icône pour ajouter une image</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3443358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341550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49801" y="730249"/>
            <a:ext cx="5257800" cy="11623677"/>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1676401" y="730249"/>
            <a:ext cx="15468600" cy="116236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000696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63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460864" y="1008282"/>
            <a:ext cx="5113337" cy="5111750"/>
          </a:xfrm>
          <a:solidFill>
            <a:schemeClr val="accent1"/>
          </a:solidFill>
        </p:spPr>
        <p:txBody>
          <a:bodyPr/>
          <a:lstStyle/>
          <a:p>
            <a:endParaRPr lang="en-US"/>
          </a:p>
        </p:txBody>
      </p:sp>
      <p:sp>
        <p:nvSpPr>
          <p:cNvPr id="10" name="Picture Placeholder 4"/>
          <p:cNvSpPr>
            <a:spLocks noGrp="1"/>
          </p:cNvSpPr>
          <p:nvPr>
            <p:ph type="pic" sz="quarter" idx="12"/>
          </p:nvPr>
        </p:nvSpPr>
        <p:spPr>
          <a:xfrm>
            <a:off x="6863408" y="1008282"/>
            <a:ext cx="5113337" cy="5111750"/>
          </a:xfrm>
          <a:solidFill>
            <a:schemeClr val="accent1"/>
          </a:solidFill>
        </p:spPr>
        <p:txBody>
          <a:bodyPr/>
          <a:lstStyle/>
          <a:p>
            <a:endParaRPr lang="en-US"/>
          </a:p>
        </p:txBody>
      </p:sp>
      <p:sp>
        <p:nvSpPr>
          <p:cNvPr id="11" name="Picture Placeholder 4"/>
          <p:cNvSpPr>
            <a:spLocks noGrp="1"/>
          </p:cNvSpPr>
          <p:nvPr>
            <p:ph type="pic" sz="quarter" idx="13"/>
          </p:nvPr>
        </p:nvSpPr>
        <p:spPr>
          <a:xfrm>
            <a:off x="12265952" y="1008282"/>
            <a:ext cx="5113337" cy="5111750"/>
          </a:xfrm>
          <a:solidFill>
            <a:schemeClr val="accent1"/>
          </a:solidFill>
        </p:spPr>
        <p:txBody>
          <a:bodyPr/>
          <a:lstStyle/>
          <a:p>
            <a:endParaRPr lang="en-US"/>
          </a:p>
        </p:txBody>
      </p:sp>
      <p:sp>
        <p:nvSpPr>
          <p:cNvPr id="12" name="Picture Placeholder 4"/>
          <p:cNvSpPr>
            <a:spLocks noGrp="1"/>
          </p:cNvSpPr>
          <p:nvPr>
            <p:ph type="pic" sz="quarter" idx="14"/>
          </p:nvPr>
        </p:nvSpPr>
        <p:spPr>
          <a:xfrm>
            <a:off x="17668497" y="1008282"/>
            <a:ext cx="5113337" cy="5111750"/>
          </a:xfrm>
          <a:solidFill>
            <a:schemeClr val="accent1"/>
          </a:solidFill>
        </p:spPr>
        <p:txBody>
          <a:bodyPr/>
          <a:lstStyle/>
          <a:p>
            <a:endParaRPr lang="en-US"/>
          </a:p>
        </p:txBody>
      </p:sp>
      <p:sp>
        <p:nvSpPr>
          <p:cNvPr id="13" name="Picture Placeholder 4"/>
          <p:cNvSpPr>
            <a:spLocks noGrp="1"/>
          </p:cNvSpPr>
          <p:nvPr>
            <p:ph type="pic" sz="quarter" idx="15"/>
          </p:nvPr>
        </p:nvSpPr>
        <p:spPr>
          <a:xfrm>
            <a:off x="1460864" y="6497960"/>
            <a:ext cx="5113337" cy="5111750"/>
          </a:xfrm>
          <a:solidFill>
            <a:schemeClr val="accent1"/>
          </a:solidFill>
        </p:spPr>
        <p:txBody>
          <a:bodyPr/>
          <a:lstStyle/>
          <a:p>
            <a:endParaRPr lang="en-US"/>
          </a:p>
        </p:txBody>
      </p:sp>
      <p:sp>
        <p:nvSpPr>
          <p:cNvPr id="14" name="Picture Placeholder 4"/>
          <p:cNvSpPr>
            <a:spLocks noGrp="1"/>
          </p:cNvSpPr>
          <p:nvPr>
            <p:ph type="pic" sz="quarter" idx="16"/>
          </p:nvPr>
        </p:nvSpPr>
        <p:spPr>
          <a:xfrm>
            <a:off x="6863408" y="6497960"/>
            <a:ext cx="5113337" cy="5111750"/>
          </a:xfrm>
          <a:solidFill>
            <a:schemeClr val="accent1"/>
          </a:solidFill>
        </p:spPr>
        <p:txBody>
          <a:bodyPr/>
          <a:lstStyle/>
          <a:p>
            <a:endParaRPr lang="en-US"/>
          </a:p>
        </p:txBody>
      </p:sp>
      <p:sp>
        <p:nvSpPr>
          <p:cNvPr id="15" name="Picture Placeholder 4"/>
          <p:cNvSpPr>
            <a:spLocks noGrp="1"/>
          </p:cNvSpPr>
          <p:nvPr>
            <p:ph type="pic" sz="quarter" idx="17"/>
          </p:nvPr>
        </p:nvSpPr>
        <p:spPr>
          <a:xfrm>
            <a:off x="12265952" y="6497960"/>
            <a:ext cx="5113337" cy="5111750"/>
          </a:xfrm>
          <a:solidFill>
            <a:schemeClr val="accent1"/>
          </a:solidFill>
        </p:spPr>
        <p:txBody>
          <a:bodyPr/>
          <a:lstStyle/>
          <a:p>
            <a:endParaRPr lang="en-US"/>
          </a:p>
        </p:txBody>
      </p:sp>
      <p:sp>
        <p:nvSpPr>
          <p:cNvPr id="16" name="Picture Placeholder 4"/>
          <p:cNvSpPr>
            <a:spLocks noGrp="1"/>
          </p:cNvSpPr>
          <p:nvPr>
            <p:ph type="pic" sz="quarter" idx="18"/>
          </p:nvPr>
        </p:nvSpPr>
        <p:spPr>
          <a:xfrm>
            <a:off x="17668497" y="6497960"/>
            <a:ext cx="5113337" cy="5111750"/>
          </a:xfrm>
          <a:solidFill>
            <a:schemeClr val="accent1"/>
          </a:solidFill>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599611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itre + Sous-titre Rubrique - Mandarine BS">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544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texte 3"/>
          <p:cNvSpPr>
            <a:spLocks noGrp="1"/>
          </p:cNvSpPr>
          <p:nvPr>
            <p:ph type="body" sz="quarter" idx="10"/>
          </p:nvPr>
        </p:nvSpPr>
        <p:spPr>
          <a:xfrm>
            <a:off x="430424" y="3972403"/>
            <a:ext cx="2762251" cy="4327525"/>
          </a:xfrm>
        </p:spPr>
        <p:txBody>
          <a:bodyPr>
            <a:noAutofit/>
          </a:bodyPr>
          <a:lstStyle>
            <a:lvl1pPr marL="0" indent="0">
              <a:buFont typeface="Arial" panose="020B0604020202020204" pitchFamily="34" charset="0"/>
              <a:buNone/>
              <a:defRPr sz="2200">
                <a:solidFill>
                  <a:schemeClr val="tx1"/>
                </a:solidFill>
              </a:defRPr>
            </a:lvl1pPr>
            <a:lvl2pPr marL="914411" indent="0">
              <a:buFont typeface="Arial" panose="020B0604020202020204" pitchFamily="34" charset="0"/>
              <a:buNone/>
              <a:defRPr sz="2200">
                <a:solidFill>
                  <a:schemeClr val="tx1"/>
                </a:solidFill>
              </a:defRPr>
            </a:lvl2pPr>
            <a:lvl3pPr marL="1828823" indent="0">
              <a:buFont typeface="Arial" panose="020B0604020202020204" pitchFamily="34" charset="0"/>
              <a:buNone/>
              <a:defRPr sz="2200">
                <a:solidFill>
                  <a:schemeClr val="tx1"/>
                </a:solidFill>
              </a:defRPr>
            </a:lvl3pPr>
            <a:lvl4pPr marL="2743234" indent="0">
              <a:buFont typeface="Arial" panose="020B0604020202020204" pitchFamily="34" charset="0"/>
              <a:buNone/>
              <a:defRPr sz="2200">
                <a:solidFill>
                  <a:schemeClr val="tx1"/>
                </a:solidFill>
              </a:defRPr>
            </a:lvl4pPr>
            <a:lvl5pPr marL="3657646" indent="0">
              <a:buFont typeface="Arial" panose="020B0604020202020204" pitchFamily="34" charset="0"/>
              <a:buNone/>
              <a:defRPr sz="2200">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ZoneTexte 6"/>
          <p:cNvSpPr txBox="1"/>
          <p:nvPr userDrawn="1"/>
        </p:nvSpPr>
        <p:spPr>
          <a:xfrm>
            <a:off x="430424" y="3209031"/>
            <a:ext cx="2762251" cy="646331"/>
          </a:xfrm>
          <a:prstGeom prst="rect">
            <a:avLst/>
          </a:prstGeom>
          <a:noFill/>
        </p:spPr>
        <p:txBody>
          <a:bodyPr wrap="square" rtlCol="0">
            <a:spAutoFit/>
          </a:bodyPr>
          <a:lstStyle/>
          <a:p>
            <a:r>
              <a:rPr lang="fr-FR" sz="3600" dirty="0">
                <a:solidFill>
                  <a:srgbClr val="E93F25"/>
                </a:solidFill>
                <a:latin typeface="Segoe UI Semibold" panose="020B0702040204020203" pitchFamily="34" charset="0"/>
                <a:ea typeface="Segoe UI Black" panose="020B0A02040204020203" pitchFamily="34" charset="0"/>
                <a:cs typeface="Segoe UI Semibold" panose="020B0702040204020203" pitchFamily="34" charset="0"/>
              </a:rPr>
              <a:t>Plan</a:t>
            </a:r>
          </a:p>
        </p:txBody>
      </p:sp>
    </p:spTree>
    <p:extLst>
      <p:ext uri="{BB962C8B-B14F-4D97-AF65-F5344CB8AC3E}">
        <p14:creationId xmlns:p14="http://schemas.microsoft.com/office/powerpoint/2010/main" val="249375970"/>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u Vierge - bleu">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23648188" y="172505"/>
            <a:ext cx="477149" cy="584408"/>
          </a:xfrm>
          <a:prstGeom prst="rect">
            <a:avLst/>
          </a:prstGeom>
        </p:spPr>
      </p:pic>
      <p:sp>
        <p:nvSpPr>
          <p:cNvPr id="11" name="Espace réservé du texte 2"/>
          <p:cNvSpPr>
            <a:spLocks noGrp="1"/>
          </p:cNvSpPr>
          <p:nvPr>
            <p:ph idx="1"/>
          </p:nvPr>
        </p:nvSpPr>
        <p:spPr>
          <a:xfrm>
            <a:off x="1676400" y="3116835"/>
            <a:ext cx="21031200" cy="8702677"/>
          </a:xfrm>
          <a:prstGeom prst="rect">
            <a:avLst/>
          </a:prstGeom>
        </p:spPr>
        <p:txBody>
          <a:bodyPr vert="horz" lIns="91440" tIns="45720" rIns="91440" bIns="45720" rtlCol="0" anchor="t">
            <a:normAutofit/>
          </a:bodyPr>
          <a:lstStyle>
            <a:lvl1pPr>
              <a:defRPr sz="2800">
                <a:latin typeface="Segoe UI Semibold" panose="020B0702040204020203" pitchFamily="34" charset="0"/>
                <a:cs typeface="Segoe UI Semibold" panose="020B0702040204020203" pitchFamily="34" charset="0"/>
              </a:defRPr>
            </a:lvl1pPr>
            <a:lvl2pPr>
              <a:defRPr sz="2800">
                <a:latin typeface="Segoe UI Light" panose="020B0502040204020203" pitchFamily="34" charset="0"/>
                <a:cs typeface="Segoe UI Light" panose="020B0502040204020203" pitchFamily="34" charset="0"/>
              </a:defRPr>
            </a:lvl2pPr>
            <a:lvl3pPr>
              <a:defRPr sz="2800">
                <a:latin typeface="Segoe UI Light" panose="020B0502040204020203" pitchFamily="34" charset="0"/>
                <a:cs typeface="Segoe UI Light" panose="020B0502040204020203" pitchFamily="34" charset="0"/>
              </a:defRPr>
            </a:lvl3pPr>
            <a:lvl4pPr>
              <a:defRPr sz="2800">
                <a:latin typeface="Segoe UI Light" panose="020B0502040204020203" pitchFamily="34" charset="0"/>
                <a:cs typeface="Segoe UI Light" panose="020B0502040204020203" pitchFamily="34" charset="0"/>
              </a:defRPr>
            </a:lvl4pPr>
            <a:lvl5pPr>
              <a:defRPr sz="2800">
                <a:latin typeface="Segoe UI Light" panose="020B0502040204020203" pitchFamily="34" charset="0"/>
                <a:cs typeface="Segoe UI Light" panose="020B0502040204020203"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exte 5"/>
          <p:cNvSpPr>
            <a:spLocks noGrp="1"/>
          </p:cNvSpPr>
          <p:nvPr>
            <p:ph type="body" sz="quarter" idx="11"/>
          </p:nvPr>
        </p:nvSpPr>
        <p:spPr>
          <a:xfrm>
            <a:off x="3" y="936003"/>
            <a:ext cx="24384000" cy="1080000"/>
          </a:xfrm>
          <a:prstGeom prst="rect">
            <a:avLst/>
          </a:prstGeom>
        </p:spPr>
        <p:txBody>
          <a:bodyPr anchor="ctr"/>
          <a:lstStyle>
            <a:lvl1pPr marL="0" indent="0" algn="ctr">
              <a:buNone/>
              <a:defRPr sz="3200">
                <a:solidFill>
                  <a:schemeClr val="accent1"/>
                </a:solidFill>
                <a:latin typeface="Segoe UI Light" panose="020B0502040204020203" pitchFamily="34" charset="0"/>
                <a:cs typeface="Segoe UI Light" panose="020B0502040204020203" pitchFamily="34" charset="0"/>
              </a:defRPr>
            </a:lvl1pPr>
          </a:lstStyle>
          <a:p>
            <a:pPr lvl="0"/>
            <a:r>
              <a:rPr lang="fr-FR"/>
              <a:t>Modifiez les styles du texte du masque</a:t>
            </a:r>
          </a:p>
        </p:txBody>
      </p:sp>
    </p:spTree>
    <p:extLst>
      <p:ext uri="{BB962C8B-B14F-4D97-AF65-F5344CB8AC3E}">
        <p14:creationId xmlns:p14="http://schemas.microsoft.com/office/powerpoint/2010/main" val="3339826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68748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370700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
        <p:nvSpPr>
          <p:cNvPr id="2" name="Titre 1"/>
          <p:cNvSpPr>
            <a:spLocks noGrp="1"/>
          </p:cNvSpPr>
          <p:nvPr>
            <p:ph type="ctrTitle"/>
          </p:nvPr>
        </p:nvSpPr>
        <p:spPr>
          <a:xfrm>
            <a:off x="3048000" y="2244725"/>
            <a:ext cx="18288000" cy="4775200"/>
          </a:xfrm>
        </p:spPr>
        <p:txBody>
          <a:bodyPr anchor="ctr"/>
          <a:lstStyle>
            <a:lvl1pPr algn="ctr">
              <a:defRPr sz="120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3048000" y="8509971"/>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fr-FR"/>
              <a:t>Modifier le style des sous-titres du masque</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Tree>
    <p:extLst>
      <p:ext uri="{BB962C8B-B14F-4D97-AF65-F5344CB8AC3E}">
        <p14:creationId xmlns:p14="http://schemas.microsoft.com/office/powerpoint/2010/main" val="2652459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097867" y="1727200"/>
            <a:ext cx="18609733" cy="1095376"/>
          </a:xfrm>
        </p:spPr>
        <p:txBody>
          <a:bodyPr/>
          <a:lstStyle>
            <a:lvl1pPr>
              <a:defRPr>
                <a:latin typeface="Segoe UI Light" panose="020B0502040204020203" pitchFamily="34" charset="0"/>
                <a:cs typeface="Segoe UI Light" panose="020B0502040204020203" pitchFamily="34" charset="0"/>
              </a:defRPr>
            </a:lvl1pPr>
          </a:lstStyle>
          <a:p>
            <a:r>
              <a:rPr lang="fr-FR"/>
              <a:t>Modifiez le style du titre</a:t>
            </a:r>
          </a:p>
        </p:txBody>
      </p:sp>
      <p:sp>
        <p:nvSpPr>
          <p:cNvPr id="3" name="Espace réservé du contenu 2"/>
          <p:cNvSpPr>
            <a:spLocks noGrp="1"/>
          </p:cNvSpPr>
          <p:nvPr>
            <p:ph idx="1"/>
          </p:nvPr>
        </p:nvSpPr>
        <p:spPr>
          <a:xfrm>
            <a:off x="4097867" y="3092448"/>
            <a:ext cx="18609733" cy="8702677"/>
          </a:xfrm>
        </p:spPr>
        <p:txBody>
          <a:bodyPr/>
          <a:lstStyle>
            <a:lvl1pPr marL="0" indent="0">
              <a:buNone/>
              <a:defRPr>
                <a:solidFill>
                  <a:srgbClr val="FF0000"/>
                </a:solidFill>
                <a:latin typeface="Segoe UI Light" panose="020B0502040204020203" pitchFamily="34" charset="0"/>
                <a:cs typeface="Segoe UI Light" panose="020B0502040204020203" pitchFamily="34" charset="0"/>
              </a:defRPr>
            </a:lvl1pPr>
            <a:lvl2pPr marL="914411" indent="0">
              <a:buNone/>
              <a:defRPr>
                <a:latin typeface="Segoe UI Light" panose="020B0502040204020203" pitchFamily="34" charset="0"/>
                <a:cs typeface="Segoe UI Light" panose="020B0502040204020203" pitchFamily="34" charset="0"/>
              </a:defRPr>
            </a:lvl2pPr>
            <a:lvl3pPr marL="1828823" indent="0">
              <a:buNone/>
              <a:defRPr>
                <a:latin typeface="Segoe UI Light" panose="020B0502040204020203" pitchFamily="34" charset="0"/>
                <a:cs typeface="Segoe UI Light" panose="020B0502040204020203" pitchFamily="34" charset="0"/>
              </a:defRPr>
            </a:lvl3pPr>
            <a:lvl4pPr marL="2743234" indent="0">
              <a:buNone/>
              <a:defRPr>
                <a:latin typeface="Segoe UI Light" panose="020B0502040204020203" pitchFamily="34" charset="0"/>
                <a:cs typeface="Segoe UI Light" panose="020B0502040204020203" pitchFamily="34" charset="0"/>
              </a:defRPr>
            </a:lvl4pPr>
            <a:lvl5pPr marL="3657646" indent="0">
              <a:buNone/>
              <a:defRPr>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3194387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63699" y="3419479"/>
            <a:ext cx="21031200" cy="5705475"/>
          </a:xfrm>
        </p:spPr>
        <p:txBody>
          <a:bodyPr anchor="b"/>
          <a:lstStyle>
            <a:lvl1pPr>
              <a:defRPr sz="12000"/>
            </a:lvl1pPr>
          </a:lstStyle>
          <a:p>
            <a:r>
              <a:rPr lang="fr-FR"/>
              <a:t>Modifiez le style du titre</a:t>
            </a:r>
          </a:p>
        </p:txBody>
      </p:sp>
      <p:sp>
        <p:nvSpPr>
          <p:cNvPr id="3" name="Espace réservé du texte 2"/>
          <p:cNvSpPr>
            <a:spLocks noGrp="1"/>
          </p:cNvSpPr>
          <p:nvPr>
            <p:ph type="body" idx="1"/>
          </p:nvPr>
        </p:nvSpPr>
        <p:spPr>
          <a:xfrm>
            <a:off x="1663699"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3640208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676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344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D4FE67B-104C-4DF8-996E-D5A12DD36BD1}"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57046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757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679576" y="730251"/>
            <a:ext cx="21031200" cy="2651125"/>
          </a:xfrm>
        </p:spPr>
        <p:txBody>
          <a:bodyPr/>
          <a:lstStyle/>
          <a:p>
            <a:r>
              <a:rPr lang="fr-FR"/>
              <a:t>Modifiez le style du titre</a:t>
            </a:r>
          </a:p>
        </p:txBody>
      </p:sp>
      <p:sp>
        <p:nvSpPr>
          <p:cNvPr id="3" name="Espace réservé du texte 2"/>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4" name="Espace réservé du contenu 3"/>
          <p:cNvSpPr>
            <a:spLocks noGrp="1"/>
          </p:cNvSpPr>
          <p:nvPr>
            <p:ph sz="half" idx="2"/>
          </p:nvPr>
        </p:nvSpPr>
        <p:spPr>
          <a:xfrm>
            <a:off x="1679579" y="5010151"/>
            <a:ext cx="10315573"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6" name="Espace réservé du contenu 5"/>
          <p:cNvSpPr>
            <a:spLocks noGrp="1"/>
          </p:cNvSpPr>
          <p:nvPr>
            <p:ph sz="quarter" idx="4"/>
          </p:nvPr>
        </p:nvSpPr>
        <p:spPr>
          <a:xfrm>
            <a:off x="12344401" y="5010151"/>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D4FE67B-104C-4DF8-996E-D5A12DD36BD1}" type="datetimeFigureOut">
              <a:rPr lang="fr-FR" smtClean="0"/>
              <a:t>25/09/2024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3135392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D4FE67B-104C-4DF8-996E-D5A12DD36BD1}" type="datetimeFigureOut">
              <a:rPr lang="fr-FR" smtClean="0"/>
              <a:t>25/09/2024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094565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4FE67B-104C-4DF8-996E-D5A12DD36BD1}" type="datetimeFigureOut">
              <a:rPr lang="fr-FR" smtClean="0"/>
              <a:t>25/09/2024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4183596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du contenu 2"/>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314262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pour une image  2"/>
          <p:cNvSpPr>
            <a:spLocks noGrp="1"/>
          </p:cNvSpPr>
          <p:nvPr>
            <p:ph type="pic" idx="1"/>
          </p:nvPr>
        </p:nvSpPr>
        <p:spPr>
          <a:xfrm>
            <a:off x="10366376" y="1974852"/>
            <a:ext cx="12344400" cy="9747251"/>
          </a:xfrm>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fr-FR"/>
              <a:t>Cliquez sur l'icône pour ajouter une image</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2541928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2003820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49801" y="730249"/>
            <a:ext cx="5257800" cy="11623677"/>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1676401" y="730249"/>
            <a:ext cx="15468600" cy="116236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25266772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606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1790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re + Sous-titre Rubrique - Mandarine BS">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506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679576" y="666752"/>
            <a:ext cx="18288000" cy="1295400"/>
          </a:xfrm>
        </p:spPr>
        <p:txBody>
          <a:bodyPr>
            <a:normAutofit/>
          </a:bodyPr>
          <a:lstStyle>
            <a:lvl1pPr>
              <a:defRPr sz="7200"/>
            </a:lvl1pPr>
          </a:lstStyle>
          <a:p>
            <a:r>
              <a:rPr lang="fr-FR" dirty="0"/>
              <a:t>Modifiez le style du titre</a:t>
            </a:r>
            <a:endParaRPr lang="en-US" dirty="0"/>
          </a:p>
        </p:txBody>
      </p:sp>
      <p:sp>
        <p:nvSpPr>
          <p:cNvPr id="5" name="Slide Number Placeholder 4"/>
          <p:cNvSpPr>
            <a:spLocks noGrp="1"/>
          </p:cNvSpPr>
          <p:nvPr>
            <p:ph type="sldNum" sz="quarter" idx="12"/>
          </p:nvPr>
        </p:nvSpPr>
        <p:spPr/>
        <p:txBody>
          <a:bodyPr/>
          <a:lstStyle>
            <a:lvl1pPr algn="ctr">
              <a:defRPr/>
            </a:lvl1pPr>
          </a:lstStyle>
          <a:p>
            <a:pPr>
              <a:defRPr/>
            </a:pPr>
            <a:fld id="{D3D52E03-1911-4AD8-A1C0-E039C515BC0E}" type="slidenum">
              <a:rPr lang="fr-FR" altLang="fr-FR" smtClean="0"/>
              <a:pPr>
                <a:defRPr/>
              </a:pPr>
              <a:t>‹N°›</a:t>
            </a:fld>
            <a:endParaRPr lang="fr-FR" altLang="fr-FR" dirty="0"/>
          </a:p>
        </p:txBody>
      </p:sp>
    </p:spTree>
    <p:extLst>
      <p:ext uri="{BB962C8B-B14F-4D97-AF65-F5344CB8AC3E}">
        <p14:creationId xmlns:p14="http://schemas.microsoft.com/office/powerpoint/2010/main" val="687158874"/>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texte 3"/>
          <p:cNvSpPr>
            <a:spLocks noGrp="1"/>
          </p:cNvSpPr>
          <p:nvPr>
            <p:ph type="body" sz="quarter" idx="10"/>
          </p:nvPr>
        </p:nvSpPr>
        <p:spPr>
          <a:xfrm>
            <a:off x="430424" y="3972403"/>
            <a:ext cx="2762251" cy="4327525"/>
          </a:xfrm>
        </p:spPr>
        <p:txBody>
          <a:bodyPr>
            <a:noAutofit/>
          </a:bodyPr>
          <a:lstStyle>
            <a:lvl1pPr marL="0" indent="0">
              <a:buFont typeface="Arial" panose="020B0604020202020204" pitchFamily="34" charset="0"/>
              <a:buNone/>
              <a:defRPr sz="2200">
                <a:solidFill>
                  <a:schemeClr val="tx1"/>
                </a:solidFill>
              </a:defRPr>
            </a:lvl1pPr>
            <a:lvl2pPr marL="914411" indent="0">
              <a:buFont typeface="Arial" panose="020B0604020202020204" pitchFamily="34" charset="0"/>
              <a:buNone/>
              <a:defRPr sz="2200">
                <a:solidFill>
                  <a:schemeClr val="tx1"/>
                </a:solidFill>
              </a:defRPr>
            </a:lvl2pPr>
            <a:lvl3pPr marL="1828823" indent="0">
              <a:buFont typeface="Arial" panose="020B0604020202020204" pitchFamily="34" charset="0"/>
              <a:buNone/>
              <a:defRPr sz="2200">
                <a:solidFill>
                  <a:schemeClr val="tx1"/>
                </a:solidFill>
              </a:defRPr>
            </a:lvl3pPr>
            <a:lvl4pPr marL="2743234" indent="0">
              <a:buFont typeface="Arial" panose="020B0604020202020204" pitchFamily="34" charset="0"/>
              <a:buNone/>
              <a:defRPr sz="2200">
                <a:solidFill>
                  <a:schemeClr val="tx1"/>
                </a:solidFill>
              </a:defRPr>
            </a:lvl4pPr>
            <a:lvl5pPr marL="3657646" indent="0">
              <a:buFont typeface="Arial" panose="020B0604020202020204" pitchFamily="34" charset="0"/>
              <a:buNone/>
              <a:defRPr sz="2200">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ZoneTexte 6"/>
          <p:cNvSpPr txBox="1"/>
          <p:nvPr userDrawn="1"/>
        </p:nvSpPr>
        <p:spPr>
          <a:xfrm>
            <a:off x="430424" y="3209031"/>
            <a:ext cx="2762251" cy="646331"/>
          </a:xfrm>
          <a:prstGeom prst="rect">
            <a:avLst/>
          </a:prstGeom>
          <a:noFill/>
        </p:spPr>
        <p:txBody>
          <a:bodyPr wrap="square" rtlCol="0">
            <a:spAutoFit/>
          </a:bodyPr>
          <a:lstStyle/>
          <a:p>
            <a:r>
              <a:rPr lang="fr-FR" sz="3600" dirty="0">
                <a:solidFill>
                  <a:srgbClr val="E93F25"/>
                </a:solidFill>
                <a:latin typeface="Segoe UI Semibold" panose="020B0702040204020203" pitchFamily="34" charset="0"/>
                <a:ea typeface="Segoe UI Black" panose="020B0A02040204020203" pitchFamily="34" charset="0"/>
                <a:cs typeface="Segoe UI Semibold" panose="020B0702040204020203" pitchFamily="34" charset="0"/>
              </a:rPr>
              <a:t>Plan</a:t>
            </a:r>
          </a:p>
        </p:txBody>
      </p:sp>
    </p:spTree>
    <p:extLst>
      <p:ext uri="{BB962C8B-B14F-4D97-AF65-F5344CB8AC3E}">
        <p14:creationId xmlns:p14="http://schemas.microsoft.com/office/powerpoint/2010/main" val="691803477"/>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u Vierge - bleu">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23648188" y="172505"/>
            <a:ext cx="477149" cy="584408"/>
          </a:xfrm>
          <a:prstGeom prst="rect">
            <a:avLst/>
          </a:prstGeom>
        </p:spPr>
      </p:pic>
      <p:sp>
        <p:nvSpPr>
          <p:cNvPr id="11" name="Espace réservé du texte 2"/>
          <p:cNvSpPr>
            <a:spLocks noGrp="1"/>
          </p:cNvSpPr>
          <p:nvPr>
            <p:ph idx="1"/>
          </p:nvPr>
        </p:nvSpPr>
        <p:spPr>
          <a:xfrm>
            <a:off x="1676400" y="3116835"/>
            <a:ext cx="21031200" cy="8702677"/>
          </a:xfrm>
          <a:prstGeom prst="rect">
            <a:avLst/>
          </a:prstGeom>
        </p:spPr>
        <p:txBody>
          <a:bodyPr vert="horz" lIns="91440" tIns="45720" rIns="91440" bIns="45720" rtlCol="0" anchor="t">
            <a:normAutofit/>
          </a:bodyPr>
          <a:lstStyle>
            <a:lvl1pPr>
              <a:defRPr sz="2800">
                <a:latin typeface="Segoe UI Semibold" panose="020B0702040204020203" pitchFamily="34" charset="0"/>
                <a:cs typeface="Segoe UI Semibold" panose="020B0702040204020203" pitchFamily="34" charset="0"/>
              </a:defRPr>
            </a:lvl1pPr>
            <a:lvl2pPr>
              <a:defRPr sz="2800">
                <a:latin typeface="Segoe UI Light" panose="020B0502040204020203" pitchFamily="34" charset="0"/>
                <a:cs typeface="Segoe UI Light" panose="020B0502040204020203" pitchFamily="34" charset="0"/>
              </a:defRPr>
            </a:lvl2pPr>
            <a:lvl3pPr>
              <a:defRPr sz="2800">
                <a:latin typeface="Segoe UI Light" panose="020B0502040204020203" pitchFamily="34" charset="0"/>
                <a:cs typeface="Segoe UI Light" panose="020B0502040204020203" pitchFamily="34" charset="0"/>
              </a:defRPr>
            </a:lvl3pPr>
            <a:lvl4pPr>
              <a:defRPr sz="2800">
                <a:latin typeface="Segoe UI Light" panose="020B0502040204020203" pitchFamily="34" charset="0"/>
                <a:cs typeface="Segoe UI Light" panose="020B0502040204020203" pitchFamily="34" charset="0"/>
              </a:defRPr>
            </a:lvl4pPr>
            <a:lvl5pPr>
              <a:defRPr sz="2800">
                <a:latin typeface="Segoe UI Light" panose="020B0502040204020203" pitchFamily="34" charset="0"/>
                <a:cs typeface="Segoe UI Light" panose="020B0502040204020203"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exte 5"/>
          <p:cNvSpPr>
            <a:spLocks noGrp="1"/>
          </p:cNvSpPr>
          <p:nvPr>
            <p:ph type="body" sz="quarter" idx="11"/>
          </p:nvPr>
        </p:nvSpPr>
        <p:spPr>
          <a:xfrm>
            <a:off x="3" y="936003"/>
            <a:ext cx="24384000" cy="1080000"/>
          </a:xfrm>
          <a:prstGeom prst="rect">
            <a:avLst/>
          </a:prstGeom>
        </p:spPr>
        <p:txBody>
          <a:bodyPr anchor="ctr"/>
          <a:lstStyle>
            <a:lvl1pPr marL="0" indent="0" algn="ctr">
              <a:buNone/>
              <a:defRPr sz="3200">
                <a:solidFill>
                  <a:schemeClr val="accent1"/>
                </a:solidFill>
                <a:latin typeface="Segoe UI Light" panose="020B0502040204020203" pitchFamily="34" charset="0"/>
                <a:cs typeface="Segoe UI Light" panose="020B0502040204020203" pitchFamily="34" charset="0"/>
              </a:defRPr>
            </a:lvl1pPr>
          </a:lstStyle>
          <a:p>
            <a:pPr lvl="0"/>
            <a:r>
              <a:rPr lang="fr-FR"/>
              <a:t>Modifiez les styles du texte du masque</a:t>
            </a:r>
          </a:p>
        </p:txBody>
      </p:sp>
    </p:spTree>
    <p:extLst>
      <p:ext uri="{BB962C8B-B14F-4D97-AF65-F5344CB8AC3E}">
        <p14:creationId xmlns:p14="http://schemas.microsoft.com/office/powerpoint/2010/main" val="1355825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72779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
        <p:nvSpPr>
          <p:cNvPr id="2" name="Titre 1"/>
          <p:cNvSpPr>
            <a:spLocks noGrp="1"/>
          </p:cNvSpPr>
          <p:nvPr>
            <p:ph type="ctrTitle"/>
          </p:nvPr>
        </p:nvSpPr>
        <p:spPr>
          <a:xfrm>
            <a:off x="3048000" y="2244725"/>
            <a:ext cx="18288000" cy="4775200"/>
          </a:xfrm>
        </p:spPr>
        <p:txBody>
          <a:bodyPr anchor="ctr"/>
          <a:lstStyle>
            <a:lvl1pPr algn="ctr">
              <a:defRPr sz="12000">
                <a:solidFill>
                  <a:schemeClr val="bg1"/>
                </a:solidFill>
              </a:defRPr>
            </a:lvl1pPr>
          </a:lstStyle>
          <a:p>
            <a:r>
              <a:rPr lang="fr-FR"/>
              <a:t>Modifiez le style du titre</a:t>
            </a:r>
            <a:endParaRPr lang="fr-FR" dirty="0"/>
          </a:p>
        </p:txBody>
      </p:sp>
      <p:sp>
        <p:nvSpPr>
          <p:cNvPr id="3" name="Sous-titre 2"/>
          <p:cNvSpPr>
            <a:spLocks noGrp="1"/>
          </p:cNvSpPr>
          <p:nvPr>
            <p:ph type="subTitle" idx="1"/>
          </p:nvPr>
        </p:nvSpPr>
        <p:spPr>
          <a:xfrm>
            <a:off x="3048000" y="8509971"/>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fr-FR"/>
              <a:t>Modifier le style des sous-titres du masque</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9851"/>
            <a:ext cx="24384000" cy="6571280"/>
          </a:xfrm>
          <a:prstGeom prst="rect">
            <a:avLst/>
          </a:prstGeom>
        </p:spPr>
      </p:pic>
    </p:spTree>
    <p:extLst>
      <p:ext uri="{BB962C8B-B14F-4D97-AF65-F5344CB8AC3E}">
        <p14:creationId xmlns:p14="http://schemas.microsoft.com/office/powerpoint/2010/main" val="2122900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097867" y="1727200"/>
            <a:ext cx="18609733" cy="1095376"/>
          </a:xfrm>
        </p:spPr>
        <p:txBody>
          <a:bodyPr/>
          <a:lstStyle>
            <a:lvl1pPr>
              <a:defRPr>
                <a:latin typeface="Segoe UI Light" panose="020B0502040204020203" pitchFamily="34" charset="0"/>
                <a:cs typeface="Segoe UI Light" panose="020B0502040204020203" pitchFamily="34" charset="0"/>
              </a:defRPr>
            </a:lvl1pPr>
          </a:lstStyle>
          <a:p>
            <a:r>
              <a:rPr lang="fr-FR"/>
              <a:t>Modifiez le style du titre</a:t>
            </a:r>
          </a:p>
        </p:txBody>
      </p:sp>
      <p:sp>
        <p:nvSpPr>
          <p:cNvPr id="3" name="Espace réservé du contenu 2"/>
          <p:cNvSpPr>
            <a:spLocks noGrp="1"/>
          </p:cNvSpPr>
          <p:nvPr>
            <p:ph idx="1"/>
          </p:nvPr>
        </p:nvSpPr>
        <p:spPr>
          <a:xfrm>
            <a:off x="4097867" y="3092448"/>
            <a:ext cx="18609733" cy="8702677"/>
          </a:xfrm>
        </p:spPr>
        <p:txBody>
          <a:bodyPr/>
          <a:lstStyle>
            <a:lvl1pPr marL="0" indent="0">
              <a:buNone/>
              <a:defRPr>
                <a:solidFill>
                  <a:srgbClr val="FF0000"/>
                </a:solidFill>
                <a:latin typeface="Segoe UI Light" panose="020B0502040204020203" pitchFamily="34" charset="0"/>
                <a:cs typeface="Segoe UI Light" panose="020B0502040204020203" pitchFamily="34" charset="0"/>
              </a:defRPr>
            </a:lvl1pPr>
            <a:lvl2pPr marL="914411" indent="0">
              <a:buNone/>
              <a:defRPr>
                <a:latin typeface="Segoe UI Light" panose="020B0502040204020203" pitchFamily="34" charset="0"/>
                <a:cs typeface="Segoe UI Light" panose="020B0502040204020203" pitchFamily="34" charset="0"/>
              </a:defRPr>
            </a:lvl2pPr>
            <a:lvl3pPr marL="1828823" indent="0">
              <a:buNone/>
              <a:defRPr>
                <a:latin typeface="Segoe UI Light" panose="020B0502040204020203" pitchFamily="34" charset="0"/>
                <a:cs typeface="Segoe UI Light" panose="020B0502040204020203" pitchFamily="34" charset="0"/>
              </a:defRPr>
            </a:lvl3pPr>
            <a:lvl4pPr marL="2743234" indent="0">
              <a:buNone/>
              <a:defRPr>
                <a:latin typeface="Segoe UI Light" panose="020B0502040204020203" pitchFamily="34" charset="0"/>
                <a:cs typeface="Segoe UI Light" panose="020B0502040204020203" pitchFamily="34" charset="0"/>
              </a:defRPr>
            </a:lvl4pPr>
            <a:lvl5pPr marL="3657646" indent="0">
              <a:buNone/>
              <a:defRPr>
                <a:latin typeface="Segoe UI Light" panose="020B0502040204020203" pitchFamily="34" charset="0"/>
                <a:cs typeface="Segoe UI Light" panose="020B0502040204020203"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872099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63699" y="3419479"/>
            <a:ext cx="21031200" cy="5705475"/>
          </a:xfrm>
        </p:spPr>
        <p:txBody>
          <a:bodyPr anchor="b"/>
          <a:lstStyle>
            <a:lvl1pPr>
              <a:defRPr sz="12000"/>
            </a:lvl1pPr>
          </a:lstStyle>
          <a:p>
            <a:r>
              <a:rPr lang="fr-FR"/>
              <a:t>Modifiez le style du titre</a:t>
            </a:r>
          </a:p>
        </p:txBody>
      </p:sp>
      <p:sp>
        <p:nvSpPr>
          <p:cNvPr id="3" name="Espace réservé du texte 2"/>
          <p:cNvSpPr>
            <a:spLocks noGrp="1"/>
          </p:cNvSpPr>
          <p:nvPr>
            <p:ph type="body" idx="1"/>
          </p:nvPr>
        </p:nvSpPr>
        <p:spPr>
          <a:xfrm>
            <a:off x="1663699"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384843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1676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344400" y="3651248"/>
            <a:ext cx="10363200" cy="870267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D4FE67B-104C-4DF8-996E-D5A12DD36BD1}"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4191189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679576" y="730251"/>
            <a:ext cx="21031200" cy="2651125"/>
          </a:xfrm>
        </p:spPr>
        <p:txBody>
          <a:bodyPr/>
          <a:lstStyle/>
          <a:p>
            <a:r>
              <a:rPr lang="fr-FR"/>
              <a:t>Modifiez le style du titre</a:t>
            </a:r>
          </a:p>
        </p:txBody>
      </p:sp>
      <p:sp>
        <p:nvSpPr>
          <p:cNvPr id="3" name="Espace réservé du texte 2"/>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4" name="Espace réservé du contenu 3"/>
          <p:cNvSpPr>
            <a:spLocks noGrp="1"/>
          </p:cNvSpPr>
          <p:nvPr>
            <p:ph sz="half" idx="2"/>
          </p:nvPr>
        </p:nvSpPr>
        <p:spPr>
          <a:xfrm>
            <a:off x="1679579" y="5010151"/>
            <a:ext cx="10315573"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fr-FR"/>
              <a:t>Modifier les styles du texte du masque</a:t>
            </a:r>
          </a:p>
        </p:txBody>
      </p:sp>
      <p:sp>
        <p:nvSpPr>
          <p:cNvPr id="6" name="Espace réservé du contenu 5"/>
          <p:cNvSpPr>
            <a:spLocks noGrp="1"/>
          </p:cNvSpPr>
          <p:nvPr>
            <p:ph sz="quarter" idx="4"/>
          </p:nvPr>
        </p:nvSpPr>
        <p:spPr>
          <a:xfrm>
            <a:off x="12344401" y="5010151"/>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D4FE67B-104C-4DF8-996E-D5A12DD36BD1}" type="datetimeFigureOut">
              <a:rPr lang="fr-FR" smtClean="0"/>
              <a:t>25/09/2024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3846905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D4FE67B-104C-4DF8-996E-D5A12DD36BD1}" type="datetimeFigureOut">
              <a:rPr lang="fr-FR" smtClean="0"/>
              <a:t>25/09/2024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2580318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4FE67B-104C-4DF8-996E-D5A12DD36BD1}" type="datetimeFigureOut">
              <a:rPr lang="fr-FR" smtClean="0"/>
              <a:t>25/09/2024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223077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normAutofit/>
          </a:bodyPr>
          <a:lstStyle>
            <a:lvl1pPr>
              <a:defRPr sz="6400"/>
            </a:lvl1pPr>
          </a:lstStyle>
          <a:p>
            <a:r>
              <a:rPr lang="en-US" dirty="0"/>
              <a:t>Click to edit Master title style</a:t>
            </a:r>
          </a:p>
        </p:txBody>
      </p:sp>
    </p:spTree>
    <p:extLst>
      <p:ext uri="{BB962C8B-B14F-4D97-AF65-F5344CB8AC3E}">
        <p14:creationId xmlns:p14="http://schemas.microsoft.com/office/powerpoint/2010/main" val="36816076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du contenu 2"/>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156188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79576" y="914400"/>
            <a:ext cx="7864475" cy="3200400"/>
          </a:xfrm>
        </p:spPr>
        <p:txBody>
          <a:bodyPr anchor="b"/>
          <a:lstStyle>
            <a:lvl1pPr>
              <a:defRPr sz="6400"/>
            </a:lvl1pPr>
          </a:lstStyle>
          <a:p>
            <a:r>
              <a:rPr lang="fr-FR"/>
              <a:t>Modifiez le style du titre</a:t>
            </a:r>
          </a:p>
        </p:txBody>
      </p:sp>
      <p:sp>
        <p:nvSpPr>
          <p:cNvPr id="3" name="Espace réservé pour une image  2"/>
          <p:cNvSpPr>
            <a:spLocks noGrp="1"/>
          </p:cNvSpPr>
          <p:nvPr>
            <p:ph type="pic" idx="1"/>
          </p:nvPr>
        </p:nvSpPr>
        <p:spPr>
          <a:xfrm>
            <a:off x="10366376" y="1974852"/>
            <a:ext cx="12344400" cy="9747251"/>
          </a:xfrm>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fr-FR"/>
              <a:t>Cliquez sur l'icône pour ajouter une image</a:t>
            </a:r>
          </a:p>
        </p:txBody>
      </p:sp>
      <p:sp>
        <p:nvSpPr>
          <p:cNvPr id="4" name="Espace réservé du texte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4FE67B-104C-4DF8-996E-D5A12DD36BD1}" type="datetimeFigureOut">
              <a:rPr lang="fr-FR" smtClean="0"/>
              <a:t>25/09/2024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4519129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21253483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449801" y="730249"/>
            <a:ext cx="5257800" cy="11623677"/>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1676401" y="730249"/>
            <a:ext cx="15468600" cy="1162367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881A9C-CD25-45F1-A2C1-FF1B29DDA3C7}" type="slidenum">
              <a:rPr lang="fr-FR" smtClean="0"/>
              <a:t>‹N°›</a:t>
            </a:fld>
            <a:endParaRPr lang="fr-FR"/>
          </a:p>
        </p:txBody>
      </p:sp>
    </p:spTree>
    <p:extLst>
      <p:ext uri="{BB962C8B-B14F-4D97-AF65-F5344CB8AC3E}">
        <p14:creationId xmlns:p14="http://schemas.microsoft.com/office/powerpoint/2010/main" val="3712463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9856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082923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Titre + Sous-titre Rubrique - Mandarine BS">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72791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re + Sous-titre Rubrique - Mandarine BS">
    <p:spTree>
      <p:nvGrpSpPr>
        <p:cNvPr id="1" name=""/>
        <p:cNvGrpSpPr/>
        <p:nvPr/>
      </p:nvGrpSpPr>
      <p:grpSpPr>
        <a:xfrm>
          <a:off x="0" y="0"/>
          <a:ext cx="0" cy="0"/>
          <a:chOff x="0" y="0"/>
          <a:chExt cx="0" cy="0"/>
        </a:xfrm>
      </p:grpSpPr>
      <p:sp>
        <p:nvSpPr>
          <p:cNvPr id="2" name="Title 1"/>
          <p:cNvSpPr>
            <a:spLocks noGrp="1"/>
          </p:cNvSpPr>
          <p:nvPr>
            <p:ph type="title"/>
          </p:nvPr>
        </p:nvSpPr>
        <p:spPr>
          <a:xfrm>
            <a:off x="3850105" y="1466968"/>
            <a:ext cx="12282312" cy="933451"/>
          </a:xfrm>
          <a:prstGeom prst="rect">
            <a:avLst/>
          </a:prstGeom>
        </p:spPr>
        <p:txBody>
          <a:bodyPr anchor="ctr"/>
          <a:lstStyle>
            <a:lvl1pPr>
              <a:defRPr lang="en-US" sz="4800" kern="1200" cap="all" baseline="0" dirty="0">
                <a:solidFill>
                  <a:srgbClr val="333333"/>
                </a:solidFill>
                <a:latin typeface="Segoe UI Semibold" panose="020B0702040204020203" pitchFamily="34" charset="0"/>
                <a:ea typeface="Segoe UI" pitchFamily="34" charset="0"/>
                <a:cs typeface="Segoe UI Semibold" panose="020B0702040204020203" pitchFamily="34" charset="0"/>
              </a:defRPr>
            </a:lvl1pPr>
          </a:lstStyle>
          <a:p>
            <a:r>
              <a:rPr lang="fr-FR"/>
              <a:t>Modifiez le style du titre</a:t>
            </a:r>
            <a:endParaRPr lang="en-US" dirty="0"/>
          </a:p>
        </p:txBody>
      </p:sp>
      <p:sp>
        <p:nvSpPr>
          <p:cNvPr id="5" name="Espace réservé du texte 2"/>
          <p:cNvSpPr>
            <a:spLocks noGrp="1"/>
          </p:cNvSpPr>
          <p:nvPr>
            <p:ph idx="1"/>
          </p:nvPr>
        </p:nvSpPr>
        <p:spPr>
          <a:xfrm>
            <a:off x="3850104" y="2575560"/>
            <a:ext cx="18857493" cy="8702677"/>
          </a:xfrm>
          <a:prstGeom prst="rect">
            <a:avLst/>
          </a:prstGeom>
        </p:spPr>
        <p:txBody>
          <a:bodyPr vert="horz" lIns="91440" tIns="45720" rIns="91440" bIns="45720" rtlCol="0"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460" y="2091996"/>
            <a:ext cx="723901" cy="1034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texte 3"/>
          <p:cNvSpPr>
            <a:spLocks noGrp="1"/>
          </p:cNvSpPr>
          <p:nvPr>
            <p:ph type="body" sz="quarter" idx="10"/>
          </p:nvPr>
        </p:nvSpPr>
        <p:spPr>
          <a:xfrm>
            <a:off x="430424" y="3972403"/>
            <a:ext cx="2762251" cy="4327525"/>
          </a:xfrm>
        </p:spPr>
        <p:txBody>
          <a:bodyPr>
            <a:noAutofit/>
          </a:bodyPr>
          <a:lstStyle>
            <a:lvl1pPr marL="0" indent="0">
              <a:buFont typeface="Arial" panose="020B0604020202020204" pitchFamily="34" charset="0"/>
              <a:buNone/>
              <a:defRPr sz="2200">
                <a:solidFill>
                  <a:schemeClr val="tx1"/>
                </a:solidFill>
              </a:defRPr>
            </a:lvl1pPr>
            <a:lvl2pPr marL="914411" indent="0">
              <a:buFont typeface="Arial" panose="020B0604020202020204" pitchFamily="34" charset="0"/>
              <a:buNone/>
              <a:defRPr sz="2200">
                <a:solidFill>
                  <a:schemeClr val="tx1"/>
                </a:solidFill>
              </a:defRPr>
            </a:lvl2pPr>
            <a:lvl3pPr marL="1828823" indent="0">
              <a:buFont typeface="Arial" panose="020B0604020202020204" pitchFamily="34" charset="0"/>
              <a:buNone/>
              <a:defRPr sz="2200">
                <a:solidFill>
                  <a:schemeClr val="tx1"/>
                </a:solidFill>
              </a:defRPr>
            </a:lvl3pPr>
            <a:lvl4pPr marL="2743234" indent="0">
              <a:buFont typeface="Arial" panose="020B0604020202020204" pitchFamily="34" charset="0"/>
              <a:buNone/>
              <a:defRPr sz="2200">
                <a:solidFill>
                  <a:schemeClr val="tx1"/>
                </a:solidFill>
              </a:defRPr>
            </a:lvl4pPr>
            <a:lvl5pPr marL="3657646" indent="0">
              <a:buFont typeface="Arial" panose="020B0604020202020204" pitchFamily="34" charset="0"/>
              <a:buNone/>
              <a:defRPr sz="2200">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ZoneTexte 6"/>
          <p:cNvSpPr txBox="1"/>
          <p:nvPr userDrawn="1"/>
        </p:nvSpPr>
        <p:spPr>
          <a:xfrm>
            <a:off x="430424" y="3209031"/>
            <a:ext cx="2762251" cy="646331"/>
          </a:xfrm>
          <a:prstGeom prst="rect">
            <a:avLst/>
          </a:prstGeom>
          <a:noFill/>
        </p:spPr>
        <p:txBody>
          <a:bodyPr wrap="square" rtlCol="0">
            <a:spAutoFit/>
          </a:bodyPr>
          <a:lstStyle/>
          <a:p>
            <a:r>
              <a:rPr lang="fr-FR" sz="3600" dirty="0">
                <a:solidFill>
                  <a:srgbClr val="E93F25"/>
                </a:solidFill>
                <a:latin typeface="Segoe UI Semibold" panose="020B0702040204020203" pitchFamily="34" charset="0"/>
                <a:ea typeface="Segoe UI Black" panose="020B0A02040204020203" pitchFamily="34" charset="0"/>
                <a:cs typeface="Segoe UI Semibold" panose="020B0702040204020203" pitchFamily="34" charset="0"/>
              </a:rPr>
              <a:t>Plan</a:t>
            </a:r>
          </a:p>
        </p:txBody>
      </p:sp>
    </p:spTree>
    <p:extLst>
      <p:ext uri="{BB962C8B-B14F-4D97-AF65-F5344CB8AC3E}">
        <p14:creationId xmlns:p14="http://schemas.microsoft.com/office/powerpoint/2010/main" val="3178654640"/>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u Vierge - bleu">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23648188" y="172505"/>
            <a:ext cx="477149" cy="584408"/>
          </a:xfrm>
          <a:prstGeom prst="rect">
            <a:avLst/>
          </a:prstGeom>
        </p:spPr>
      </p:pic>
      <p:sp>
        <p:nvSpPr>
          <p:cNvPr id="11" name="Espace réservé du texte 2"/>
          <p:cNvSpPr>
            <a:spLocks noGrp="1"/>
          </p:cNvSpPr>
          <p:nvPr>
            <p:ph idx="1"/>
          </p:nvPr>
        </p:nvSpPr>
        <p:spPr>
          <a:xfrm>
            <a:off x="1676400" y="3116835"/>
            <a:ext cx="21031200" cy="8702677"/>
          </a:xfrm>
          <a:prstGeom prst="rect">
            <a:avLst/>
          </a:prstGeom>
        </p:spPr>
        <p:txBody>
          <a:bodyPr vert="horz" lIns="91440" tIns="45720" rIns="91440" bIns="45720" rtlCol="0" anchor="t">
            <a:normAutofit/>
          </a:bodyPr>
          <a:lstStyle>
            <a:lvl1pPr>
              <a:defRPr sz="2800">
                <a:latin typeface="Segoe UI Semibold" panose="020B0702040204020203" pitchFamily="34" charset="0"/>
                <a:cs typeface="Segoe UI Semibold" panose="020B0702040204020203" pitchFamily="34" charset="0"/>
              </a:defRPr>
            </a:lvl1pPr>
            <a:lvl2pPr>
              <a:defRPr sz="2800">
                <a:latin typeface="Segoe UI Light" panose="020B0502040204020203" pitchFamily="34" charset="0"/>
                <a:cs typeface="Segoe UI Light" panose="020B0502040204020203" pitchFamily="34" charset="0"/>
              </a:defRPr>
            </a:lvl2pPr>
            <a:lvl3pPr>
              <a:defRPr sz="2800">
                <a:latin typeface="Segoe UI Light" panose="020B0502040204020203" pitchFamily="34" charset="0"/>
                <a:cs typeface="Segoe UI Light" panose="020B0502040204020203" pitchFamily="34" charset="0"/>
              </a:defRPr>
            </a:lvl3pPr>
            <a:lvl4pPr>
              <a:defRPr sz="2800">
                <a:latin typeface="Segoe UI Light" panose="020B0502040204020203" pitchFamily="34" charset="0"/>
                <a:cs typeface="Segoe UI Light" panose="020B0502040204020203" pitchFamily="34" charset="0"/>
              </a:defRPr>
            </a:lvl4pPr>
            <a:lvl5pPr>
              <a:defRPr sz="2800">
                <a:latin typeface="Segoe UI Light" panose="020B0502040204020203" pitchFamily="34" charset="0"/>
                <a:cs typeface="Segoe UI Light" panose="020B0502040204020203"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texte 5"/>
          <p:cNvSpPr>
            <a:spLocks noGrp="1"/>
          </p:cNvSpPr>
          <p:nvPr>
            <p:ph type="body" sz="quarter" idx="11"/>
          </p:nvPr>
        </p:nvSpPr>
        <p:spPr>
          <a:xfrm>
            <a:off x="3" y="936003"/>
            <a:ext cx="24384000" cy="1080000"/>
          </a:xfrm>
          <a:prstGeom prst="rect">
            <a:avLst/>
          </a:prstGeom>
        </p:spPr>
        <p:txBody>
          <a:bodyPr anchor="ctr"/>
          <a:lstStyle>
            <a:lvl1pPr marL="0" indent="0" algn="ctr">
              <a:buNone/>
              <a:defRPr sz="3200">
                <a:solidFill>
                  <a:schemeClr val="accent1"/>
                </a:solidFill>
                <a:latin typeface="Segoe UI Light" panose="020B0502040204020203" pitchFamily="34" charset="0"/>
                <a:cs typeface="Segoe UI Light" panose="020B0502040204020203" pitchFamily="34" charset="0"/>
              </a:defRPr>
            </a:lvl1pPr>
          </a:lstStyle>
          <a:p>
            <a:pPr lvl="0"/>
            <a:r>
              <a:rPr lang="fr-FR"/>
              <a:t>Modifiez les styles du texte du masque</a:t>
            </a:r>
          </a:p>
        </p:txBody>
      </p:sp>
    </p:spTree>
    <p:extLst>
      <p:ext uri="{BB962C8B-B14F-4D97-AF65-F5344CB8AC3E}">
        <p14:creationId xmlns:p14="http://schemas.microsoft.com/office/powerpoint/2010/main" val="2951996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87498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et modifiez le titre</a:t>
            </a:r>
          </a:p>
        </p:txBody>
      </p:sp>
      <p:sp>
        <p:nvSpPr>
          <p:cNvPr id="3" name="Espace réservé du contenu 2"/>
          <p:cNvSpPr>
            <a:spLocks noGrp="1"/>
          </p:cNvSpPr>
          <p:nvPr>
            <p:ph sz="half" idx="1"/>
          </p:nvPr>
        </p:nvSpPr>
        <p:spPr>
          <a:xfrm>
            <a:off x="839534" y="2596961"/>
            <a:ext cx="10188628" cy="10661162"/>
          </a:xfrm>
        </p:spPr>
        <p:txBody>
          <a:bodyPr/>
          <a:lstStyle>
            <a:lvl1pPr>
              <a:defRPr sz="7466"/>
            </a:lvl1pPr>
            <a:lvl2pPr>
              <a:defRPr sz="6400"/>
            </a:lvl2pPr>
            <a:lvl3pPr>
              <a:defRPr sz="5332"/>
            </a:lvl3pPr>
            <a:lvl4pPr>
              <a:defRPr sz="4800"/>
            </a:lvl4pPr>
            <a:lvl5pPr>
              <a:defRPr sz="4800"/>
            </a:lvl5pPr>
            <a:lvl6pPr>
              <a:defRPr sz="4800"/>
            </a:lvl6pPr>
            <a:lvl7pPr>
              <a:defRPr sz="4800"/>
            </a:lvl7pPr>
            <a:lvl8pPr>
              <a:defRPr sz="4800"/>
            </a:lvl8pPr>
            <a:lvl9pPr>
              <a:defRPr sz="4800"/>
            </a:lvl9p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p:nvPr>
        </p:nvSpPr>
        <p:spPr>
          <a:xfrm>
            <a:off x="12015534" y="2596961"/>
            <a:ext cx="10188628" cy="10661162"/>
          </a:xfrm>
        </p:spPr>
        <p:txBody>
          <a:bodyPr/>
          <a:lstStyle>
            <a:lvl1pPr>
              <a:defRPr sz="7466"/>
            </a:lvl1pPr>
            <a:lvl2pPr>
              <a:defRPr sz="6400"/>
            </a:lvl2pPr>
            <a:lvl3pPr>
              <a:defRPr sz="5332"/>
            </a:lvl3pPr>
            <a:lvl4pPr>
              <a:defRPr sz="4800"/>
            </a:lvl4pPr>
            <a:lvl5pPr>
              <a:defRPr sz="4800"/>
            </a:lvl5pPr>
            <a:lvl6pPr>
              <a:defRPr sz="4800"/>
            </a:lvl6pPr>
            <a:lvl7pPr>
              <a:defRPr sz="4800"/>
            </a:lvl7pPr>
            <a:lvl8pPr>
              <a:defRPr sz="4800"/>
            </a:lvl8pPr>
            <a:lvl9pPr>
              <a:defRPr sz="4800"/>
            </a:lvl9pPr>
          </a:lstStyle>
          <a:p>
            <a:pPr lvl="0"/>
            <a:r>
              <a:rPr lang="fr-FR" dirty="0"/>
              <a:t>Cliquez pour modifier les styles du texte du masque</a:t>
            </a:r>
          </a:p>
          <a:p>
            <a:pPr lvl="1"/>
            <a:r>
              <a:rPr lang="fr-FR" dirty="0"/>
              <a:t>Deuxième niveau</a:t>
            </a:r>
          </a:p>
          <a:p>
            <a:pPr lvl="2"/>
            <a:r>
              <a:rPr lang="fr-FR" dirty="0"/>
              <a:t>Troisième niveau</a:t>
            </a:r>
          </a:p>
        </p:txBody>
      </p:sp>
      <p:sp>
        <p:nvSpPr>
          <p:cNvPr id="7" name="Espace réservé du numéro de diapositive 6"/>
          <p:cNvSpPr>
            <a:spLocks noGrp="1"/>
          </p:cNvSpPr>
          <p:nvPr>
            <p:ph type="sldNum" sz="quarter" idx="12"/>
          </p:nvPr>
        </p:nvSpPr>
        <p:spPr/>
        <p:txBody>
          <a:bodyPr/>
          <a:lstStyle/>
          <a:p>
            <a:fld id="{195811F0-3DE0-6444-AA49-1193577F1443}" type="slidenum">
              <a:rPr lang="fr-FR" smtClean="0"/>
              <a:t>‹N°›</a:t>
            </a:fld>
            <a:endParaRPr lang="fr-FR"/>
          </a:p>
        </p:txBody>
      </p:sp>
    </p:spTree>
    <p:extLst>
      <p:ext uri="{BB962C8B-B14F-4D97-AF65-F5344CB8AC3E}">
        <p14:creationId xmlns:p14="http://schemas.microsoft.com/office/powerpoint/2010/main" val="43253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fr-FR" dirty="0"/>
              <a:t>Modifiez le style du titre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dirty="0"/>
              <a:t>Modifier le style des sous-titres du masque</a:t>
            </a:r>
            <a:endParaRPr lang="en-US" dirty="0"/>
          </a:p>
        </p:txBody>
      </p:sp>
    </p:spTree>
    <p:extLst>
      <p:ext uri="{BB962C8B-B14F-4D97-AF65-F5344CB8AC3E}">
        <p14:creationId xmlns:p14="http://schemas.microsoft.com/office/powerpoint/2010/main" val="625971414"/>
      </p:ext>
    </p:extLst>
  </p:cSld>
  <p:clrMapOvr>
    <a:masterClrMapping/>
  </p:clrMapOvr>
  <p:transition spd="med">
    <p:pull/>
  </p:transition>
  <p:extLst>
    <p:ext uri="{DCECCB84-F9BA-43D5-87BE-67443E8EF086}">
      <p15:sldGuideLst xmlns:p15="http://schemas.microsoft.com/office/powerpoint/2012/main">
        <p15:guide id="1" orient="horz" pos="618">
          <p15:clr>
            <a:srgbClr val="FBAE40"/>
          </p15:clr>
        </p15:guide>
        <p15:guide id="2" pos="6289">
          <p15:clr>
            <a:srgbClr val="FBAE40"/>
          </p15:clr>
        </p15:guide>
        <p15:guide id="3" orient="horz" pos="21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679576" y="670172"/>
            <a:ext cx="18291176" cy="1291980"/>
          </a:xfrm>
        </p:spPr>
        <p:txBody>
          <a:bodyPr>
            <a:normAutofit/>
          </a:bodyPr>
          <a:lstStyle>
            <a:lvl1pPr>
              <a:defRPr sz="7200"/>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306031136"/>
      </p:ext>
    </p:extLst>
  </p:cSld>
  <p:clrMapOvr>
    <a:masterClrMapping/>
  </p:clrMapOvr>
  <p:transition spd="med">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fr-FR" dirty="0"/>
              <a:t>Modifiez le style du titre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dirty="0"/>
              <a:t>Modifier les styles du texte du masque</a:t>
            </a:r>
          </a:p>
        </p:txBody>
      </p:sp>
    </p:spTree>
    <p:extLst>
      <p:ext uri="{BB962C8B-B14F-4D97-AF65-F5344CB8AC3E}">
        <p14:creationId xmlns:p14="http://schemas.microsoft.com/office/powerpoint/2010/main" val="3624881134"/>
      </p:ext>
    </p:extLst>
  </p:cSld>
  <p:clrMapOvr>
    <a:masterClrMapping/>
  </p:clrMapOvr>
  <p:transition spd="med">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851591667"/>
      </p:ext>
    </p:extLst>
  </p:cSld>
  <p:clrMapOvr>
    <a:masterClrMapping/>
  </p:clrMapOvr>
  <p:transition spd="med">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fr-FR"/>
              <a:t>Modifiez le style du titre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4" name="Content Placeholder 3"/>
          <p:cNvSpPr>
            <a:spLocks noGrp="1"/>
          </p:cNvSpPr>
          <p:nvPr>
            <p:ph sz="half" idx="2"/>
          </p:nvPr>
        </p:nvSpPr>
        <p:spPr>
          <a:xfrm>
            <a:off x="1679577" y="5010150"/>
            <a:ext cx="10315574"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6" name="Content Placeholder 5"/>
          <p:cNvSpPr>
            <a:spLocks noGrp="1"/>
          </p:cNvSpPr>
          <p:nvPr>
            <p:ph sz="quarter" idx="4"/>
          </p:nvPr>
        </p:nvSpPr>
        <p:spPr>
          <a:xfrm>
            <a:off x="12344400" y="5010150"/>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8" name="Footer Placeholder 7"/>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973915208"/>
      </p:ext>
    </p:extLst>
  </p:cSld>
  <p:clrMapOvr>
    <a:masterClrMapping/>
  </p:clrMapOvr>
  <p:transition spd="med">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679576" y="666752"/>
            <a:ext cx="18288000" cy="1295400"/>
          </a:xfrm>
        </p:spPr>
        <p:txBody>
          <a:bodyPr>
            <a:normAutofit/>
          </a:bodyPr>
          <a:lstStyle>
            <a:lvl1pPr>
              <a:defRPr sz="7200"/>
            </a:lvl1pPr>
          </a:lstStyle>
          <a:p>
            <a:r>
              <a:rPr lang="fr-FR" dirty="0"/>
              <a:t>Modifiez le style du titre</a:t>
            </a:r>
            <a:endParaRPr lang="en-US" dirty="0"/>
          </a:p>
        </p:txBody>
      </p:sp>
    </p:spTree>
    <p:extLst>
      <p:ext uri="{BB962C8B-B14F-4D97-AF65-F5344CB8AC3E}">
        <p14:creationId xmlns:p14="http://schemas.microsoft.com/office/powerpoint/2010/main" val="3533197973"/>
      </p:ext>
    </p:extLst>
  </p:cSld>
  <p:clrMapOvr>
    <a:masterClrMapping/>
  </p:clrMapOvr>
  <p:transition spd="med">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210645"/>
      </p:ext>
    </p:extLst>
  </p:cSld>
  <p:clrMapOvr>
    <a:masterClrMapping/>
  </p:clrMapOvr>
  <p:transition spd="med">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603643107"/>
      </p:ext>
    </p:extLst>
  </p:cSld>
  <p:clrMapOvr>
    <a:masterClrMapping/>
  </p:clrMapOvr>
  <p:transition spd="med">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fr-FR"/>
              <a:t>Modifiez le style du titre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Modifier les styles du texte du masque</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701984878"/>
      </p:ext>
    </p:extLst>
  </p:cSld>
  <p:clrMapOvr>
    <a:masterClrMapping/>
  </p:clrMapOvr>
  <p:transition spd="med">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812866978"/>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6778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798591926"/>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9641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A292FE-361C-1E42-DF13-7FDEDBDF3BA5}"/>
              </a:ext>
            </a:extLst>
          </p:cNvPr>
          <p:cNvSpPr>
            <a:spLocks noGrp="1"/>
          </p:cNvSpPr>
          <p:nvPr>
            <p:ph type="ctrTitle"/>
          </p:nvPr>
        </p:nvSpPr>
        <p:spPr>
          <a:xfrm>
            <a:off x="3048000" y="2244726"/>
            <a:ext cx="18288000" cy="4775200"/>
          </a:xfrm>
        </p:spPr>
        <p:txBody>
          <a:bodyPr anchor="b"/>
          <a:lstStyle>
            <a:lvl1pPr algn="ctr">
              <a:defRPr sz="12000"/>
            </a:lvl1pPr>
          </a:lstStyle>
          <a:p>
            <a:r>
              <a:rPr lang="fr-CA"/>
              <a:t>Modifier le style du titre</a:t>
            </a:r>
            <a:endParaRPr lang="fr-FR"/>
          </a:p>
        </p:txBody>
      </p:sp>
      <p:sp>
        <p:nvSpPr>
          <p:cNvPr id="3" name="Sous-titre 2">
            <a:extLst>
              <a:ext uri="{FF2B5EF4-FFF2-40B4-BE49-F238E27FC236}">
                <a16:creationId xmlns:a16="http://schemas.microsoft.com/office/drawing/2014/main" id="{0CE71994-DB3F-5ADD-773B-83C9474A9A70}"/>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732BCA14-276B-F2A9-4728-EBDA7AE7526D}"/>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0ACF2D2B-1606-2806-FF5B-515A196F57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2F9AD2-838C-00AF-FEDC-A6343CB56818}"/>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870212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127076-AF7E-44EC-859D-DCFAEF057852}"/>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3C64EBD4-C4D6-83DA-C0FD-6E46815AEB94}"/>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7ECD6568-40EC-5753-46BF-0BD09C676FC6}"/>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613A954C-DF5D-FCAF-A060-C6F12893537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44A7A2-FE86-9413-A459-9DE9BEE1C599}"/>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10391905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A52147-940A-23B1-EE30-D11C1B78704F}"/>
              </a:ext>
            </a:extLst>
          </p:cNvPr>
          <p:cNvSpPr>
            <a:spLocks noGrp="1"/>
          </p:cNvSpPr>
          <p:nvPr>
            <p:ph type="title"/>
          </p:nvPr>
        </p:nvSpPr>
        <p:spPr>
          <a:xfrm>
            <a:off x="1663700" y="3419477"/>
            <a:ext cx="21031200" cy="5705474"/>
          </a:xfrm>
        </p:spPr>
        <p:txBody>
          <a:bodyPr anchor="b"/>
          <a:lstStyle>
            <a:lvl1pPr>
              <a:defRPr sz="12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E35B4C66-96EB-99A9-F60D-2CA259D913FA}"/>
              </a:ext>
            </a:extLst>
          </p:cNvPr>
          <p:cNvSpPr>
            <a:spLocks noGrp="1"/>
          </p:cNvSpPr>
          <p:nvPr>
            <p:ph type="body" idx="1"/>
          </p:nvPr>
        </p:nvSpPr>
        <p:spPr>
          <a:xfrm>
            <a:off x="1663700" y="9178927"/>
            <a:ext cx="21031200"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25C5E663-2396-24D2-337B-3FA5376FB7A4}"/>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061C0D45-50C2-378C-C305-07161F51FE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417388-7CBF-98DC-3635-635C47E0202A}"/>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36666422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60662-3F98-83BA-A7B7-8D46EE8F53F8}"/>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AF21964B-3C9E-A424-E4F0-011841BFA429}"/>
              </a:ext>
            </a:extLst>
          </p:cNvPr>
          <p:cNvSpPr>
            <a:spLocks noGrp="1"/>
          </p:cNvSpPr>
          <p:nvPr>
            <p:ph sz="half" idx="1"/>
          </p:nvPr>
        </p:nvSpPr>
        <p:spPr>
          <a:xfrm>
            <a:off x="1676400" y="3651250"/>
            <a:ext cx="10363200" cy="870267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745B1443-A11D-0E84-5B10-5B05776EF401}"/>
              </a:ext>
            </a:extLst>
          </p:cNvPr>
          <p:cNvSpPr>
            <a:spLocks noGrp="1"/>
          </p:cNvSpPr>
          <p:nvPr>
            <p:ph sz="half" idx="2"/>
          </p:nvPr>
        </p:nvSpPr>
        <p:spPr>
          <a:xfrm>
            <a:off x="12344400" y="3651250"/>
            <a:ext cx="10363200" cy="870267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F56DA9BE-3ACF-8007-1D93-F2540F925055}"/>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6" name="Espace réservé du pied de page 5">
            <a:extLst>
              <a:ext uri="{FF2B5EF4-FFF2-40B4-BE49-F238E27FC236}">
                <a16:creationId xmlns:a16="http://schemas.microsoft.com/office/drawing/2014/main" id="{C8D99EC5-370E-1292-2DD6-2A9049533D3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086D6C-EDE2-8CC8-C950-DF5DF776B58E}"/>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39620191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39B19E-C433-5F48-6CCE-7FE05C052872}"/>
              </a:ext>
            </a:extLst>
          </p:cNvPr>
          <p:cNvSpPr>
            <a:spLocks noGrp="1"/>
          </p:cNvSpPr>
          <p:nvPr>
            <p:ph type="title"/>
          </p:nvPr>
        </p:nvSpPr>
        <p:spPr>
          <a:xfrm>
            <a:off x="1679576" y="730251"/>
            <a:ext cx="21031200" cy="2651126"/>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60797825-D843-157C-4070-67DF2D3FC57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F3CB7FD0-1C62-772E-C9E3-6FA04696A17C}"/>
              </a:ext>
            </a:extLst>
          </p:cNvPr>
          <p:cNvSpPr>
            <a:spLocks noGrp="1"/>
          </p:cNvSpPr>
          <p:nvPr>
            <p:ph sz="half" idx="2"/>
          </p:nvPr>
        </p:nvSpPr>
        <p:spPr>
          <a:xfrm>
            <a:off x="1679577" y="5010150"/>
            <a:ext cx="10315574" cy="736917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E612BF46-6124-8D37-7104-984AE30A325D}"/>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24751BAA-4240-A005-593E-1353D2C72B37}"/>
              </a:ext>
            </a:extLst>
          </p:cNvPr>
          <p:cNvSpPr>
            <a:spLocks noGrp="1"/>
          </p:cNvSpPr>
          <p:nvPr>
            <p:ph sz="quarter" idx="4"/>
          </p:nvPr>
        </p:nvSpPr>
        <p:spPr>
          <a:xfrm>
            <a:off x="12344400" y="5010150"/>
            <a:ext cx="10366376" cy="7369176"/>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ADAB9F3D-6A88-7A69-8689-10E27F04C0CD}"/>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8" name="Espace réservé du pied de page 7">
            <a:extLst>
              <a:ext uri="{FF2B5EF4-FFF2-40B4-BE49-F238E27FC236}">
                <a16:creationId xmlns:a16="http://schemas.microsoft.com/office/drawing/2014/main" id="{219FE92B-D067-BA95-3C49-0C638CE7C7E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B3CCA5C-FB98-81E1-2552-2070773E0135}"/>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20284411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828443-B6E9-BEAA-4AB1-A823B1886BFD}"/>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BAE97793-5650-CCCC-5C32-0FF24FF8C5FA}"/>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4" name="Espace réservé du pied de page 3">
            <a:extLst>
              <a:ext uri="{FF2B5EF4-FFF2-40B4-BE49-F238E27FC236}">
                <a16:creationId xmlns:a16="http://schemas.microsoft.com/office/drawing/2014/main" id="{7430B2CB-D3D3-263B-7362-6091FD1D08D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FF5C0A3-1815-7BEA-D7E0-06BB0A636D42}"/>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16967880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B5CA7D2-0928-F67E-6F42-19CE01FFA4D2}"/>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3" name="Espace réservé du pied de page 2">
            <a:extLst>
              <a:ext uri="{FF2B5EF4-FFF2-40B4-BE49-F238E27FC236}">
                <a16:creationId xmlns:a16="http://schemas.microsoft.com/office/drawing/2014/main" id="{8CCDD0F6-6808-5E5F-0BA4-CCC4CD5F84C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3C5E196-554F-A040-B6CD-485B3B4DE412}"/>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16560300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E4487E-D9DD-DC98-F280-A602E3E1C97E}"/>
              </a:ext>
            </a:extLst>
          </p:cNvPr>
          <p:cNvSpPr>
            <a:spLocks noGrp="1"/>
          </p:cNvSpPr>
          <p:nvPr>
            <p:ph type="title"/>
          </p:nvPr>
        </p:nvSpPr>
        <p:spPr>
          <a:xfrm>
            <a:off x="1679577" y="914400"/>
            <a:ext cx="7864474" cy="3200400"/>
          </a:xfrm>
        </p:spPr>
        <p:txBody>
          <a:bodyPr anchor="b"/>
          <a:lstStyle>
            <a:lvl1pPr>
              <a:defRPr sz="64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277B8570-89C5-BD97-FA36-C7AECE1FE3ED}"/>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FB61CEE3-6696-A92A-83AD-CC7D7F1FA4C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393C69B8-BCF7-3E4A-7E31-0D3602557FC4}"/>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6" name="Espace réservé du pied de page 5">
            <a:extLst>
              <a:ext uri="{FF2B5EF4-FFF2-40B4-BE49-F238E27FC236}">
                <a16:creationId xmlns:a16="http://schemas.microsoft.com/office/drawing/2014/main" id="{EAC39033-6E9B-79BA-CAFC-0059E9822B2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197FD89-6741-6DAF-AFDC-FB10035045E5}"/>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27222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useBgFill="1">
        <p:nvSpPr>
          <p:cNvPr id="7" name="Rectangle 6"/>
          <p:cNvSpPr/>
          <p:nvPr userDrawn="1"/>
        </p:nvSpPr>
        <p:spPr>
          <a:xfrm>
            <a:off x="0" y="0"/>
            <a:ext cx="24384000" cy="13219264"/>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3" dirty="0"/>
          </a:p>
        </p:txBody>
      </p:sp>
    </p:spTree>
    <p:extLst>
      <p:ext uri="{BB962C8B-B14F-4D97-AF65-F5344CB8AC3E}">
        <p14:creationId xmlns:p14="http://schemas.microsoft.com/office/powerpoint/2010/main" val="14399478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687C4C-05FC-35F1-78FD-ED0993EF0496}"/>
              </a:ext>
            </a:extLst>
          </p:cNvPr>
          <p:cNvSpPr>
            <a:spLocks noGrp="1"/>
          </p:cNvSpPr>
          <p:nvPr>
            <p:ph type="title"/>
          </p:nvPr>
        </p:nvSpPr>
        <p:spPr>
          <a:xfrm>
            <a:off x="1679577" y="914400"/>
            <a:ext cx="7864474" cy="3200400"/>
          </a:xfrm>
        </p:spPr>
        <p:txBody>
          <a:bodyPr anchor="b"/>
          <a:lstStyle>
            <a:lvl1pPr>
              <a:defRPr sz="64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D481FBDC-B49E-1615-C518-6AD215DF98CB}"/>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fr-FR"/>
          </a:p>
        </p:txBody>
      </p:sp>
      <p:sp>
        <p:nvSpPr>
          <p:cNvPr id="4" name="Espace réservé du texte 3">
            <a:extLst>
              <a:ext uri="{FF2B5EF4-FFF2-40B4-BE49-F238E27FC236}">
                <a16:creationId xmlns:a16="http://schemas.microsoft.com/office/drawing/2014/main" id="{2C79B845-C4FF-CBF7-EB11-80A41E74A17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EA5F881E-6ACF-7754-986B-2DE7C740A3E5}"/>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6" name="Espace réservé du pied de page 5">
            <a:extLst>
              <a:ext uri="{FF2B5EF4-FFF2-40B4-BE49-F238E27FC236}">
                <a16:creationId xmlns:a16="http://schemas.microsoft.com/office/drawing/2014/main" id="{48FE64D8-A359-50C8-828D-E6BFF6394D6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CA94AA-7AFC-303C-E2FE-CA3D0B2AE9C4}"/>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3586964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B11224-618E-0CFF-7092-CDC53BDAFDCD}"/>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DBA9F74C-6C66-C945-3B13-6E05004F3D8F}"/>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CB763CCC-8C31-2494-8AA6-475C60748D7C}"/>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9D877FFE-E0B8-61FF-3C2F-34CEDF75B5D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3E8555C-FEBF-16EA-4B80-DB105DB392AE}"/>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25834446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4AFA441-4067-623E-329E-83F5DAA74548}"/>
              </a:ext>
            </a:extLst>
          </p:cNvPr>
          <p:cNvSpPr>
            <a:spLocks noGrp="1"/>
          </p:cNvSpPr>
          <p:nvPr>
            <p:ph type="title" orient="vert"/>
          </p:nvPr>
        </p:nvSpPr>
        <p:spPr>
          <a:xfrm>
            <a:off x="17449800" y="730250"/>
            <a:ext cx="5257800" cy="11623676"/>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5BF20020-E12A-155C-8F29-58C349B5D9D2}"/>
              </a:ext>
            </a:extLst>
          </p:cNvPr>
          <p:cNvSpPr>
            <a:spLocks noGrp="1"/>
          </p:cNvSpPr>
          <p:nvPr>
            <p:ph type="body" orient="vert" idx="1"/>
          </p:nvPr>
        </p:nvSpPr>
        <p:spPr>
          <a:xfrm>
            <a:off x="1676400" y="730250"/>
            <a:ext cx="15468600" cy="11623676"/>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230ACEFF-BD7C-473A-90CA-1FF01BB6A53F}"/>
              </a:ext>
            </a:extLst>
          </p:cNvPr>
          <p:cNvSpPr>
            <a:spLocks noGrp="1"/>
          </p:cNvSpPr>
          <p:nvPr>
            <p:ph type="dt" sz="half" idx="10"/>
          </p:nvPr>
        </p:nvSpPr>
        <p:spPr/>
        <p:txBody>
          <a:bodyPr/>
          <a:lstStyle/>
          <a:p>
            <a:fld id="{84CDF576-9766-4249-A1A4-837070D71241}"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0E3C41DA-0532-F280-5B61-808CAE4497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2D6DC0-7D3F-6307-E8DC-20CBD1FB1DD5}"/>
              </a:ext>
            </a:extLst>
          </p:cNvPr>
          <p:cNvSpPr>
            <a:spLocks noGrp="1"/>
          </p:cNvSpPr>
          <p:nvPr>
            <p:ph type="sldNum" sz="quarter" idx="12"/>
          </p:nvPr>
        </p:nvSpPr>
        <p:spPr/>
        <p:txBody>
          <a:bodyPr/>
          <a:lstStyle/>
          <a:p>
            <a:fld id="{1AB468A6-02BD-6242-A685-4A18342CB29D}" type="slidenum">
              <a:rPr lang="fr-FR" smtClean="0"/>
              <a:t>‹N°›</a:t>
            </a:fld>
            <a:endParaRPr lang="fr-FR"/>
          </a:p>
        </p:txBody>
      </p:sp>
    </p:spTree>
    <p:extLst>
      <p:ext uri="{BB962C8B-B14F-4D97-AF65-F5344CB8AC3E}">
        <p14:creationId xmlns:p14="http://schemas.microsoft.com/office/powerpoint/2010/main" val="3648354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fr-FR" dirty="0"/>
              <a:t>Modifiez le style du titre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dirty="0"/>
              <a:t>Modifier le style des sous-titres du masque</a:t>
            </a:r>
            <a:endParaRPr lang="en-US" dirty="0"/>
          </a:p>
        </p:txBody>
      </p:sp>
    </p:spTree>
    <p:extLst>
      <p:ext uri="{BB962C8B-B14F-4D97-AF65-F5344CB8AC3E}">
        <p14:creationId xmlns:p14="http://schemas.microsoft.com/office/powerpoint/2010/main" val="2143611254"/>
      </p:ext>
    </p:extLst>
  </p:cSld>
  <p:clrMapOvr>
    <a:masterClrMapping/>
  </p:clrMapOvr>
  <p:transition spd="med">
    <p:pull/>
  </p:transition>
  <p:extLst>
    <p:ext uri="{DCECCB84-F9BA-43D5-87BE-67443E8EF086}">
      <p15:sldGuideLst xmlns:p15="http://schemas.microsoft.com/office/powerpoint/2012/main">
        <p15:guide id="1" orient="horz" pos="618">
          <p15:clr>
            <a:srgbClr val="FBAE40"/>
          </p15:clr>
        </p15:guide>
        <p15:guide id="2" pos="6289">
          <p15:clr>
            <a:srgbClr val="FBAE40"/>
          </p15:clr>
        </p15:guide>
        <p15:guide id="3" orient="horz" pos="21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679576" y="670172"/>
            <a:ext cx="18291176" cy="1291980"/>
          </a:xfrm>
        </p:spPr>
        <p:txBody>
          <a:bodyPr>
            <a:normAutofit/>
          </a:bodyPr>
          <a:lstStyle>
            <a:lvl1pPr>
              <a:defRPr sz="7200"/>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3682923343"/>
      </p:ext>
    </p:extLst>
  </p:cSld>
  <p:clrMapOvr>
    <a:masterClrMapping/>
  </p:clrMapOvr>
  <p:transition spd="med">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fr-FR" dirty="0"/>
              <a:t>Modifiez le style du titre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dirty="0"/>
              <a:t>Modifier les styles du texte du masque</a:t>
            </a:r>
          </a:p>
        </p:txBody>
      </p:sp>
    </p:spTree>
    <p:extLst>
      <p:ext uri="{BB962C8B-B14F-4D97-AF65-F5344CB8AC3E}">
        <p14:creationId xmlns:p14="http://schemas.microsoft.com/office/powerpoint/2010/main" val="3806550872"/>
      </p:ext>
    </p:extLst>
  </p:cSld>
  <p:clrMapOvr>
    <a:masterClrMapping/>
  </p:clrMapOvr>
  <p:transition spd="med">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917260242"/>
      </p:ext>
    </p:extLst>
  </p:cSld>
  <p:clrMapOvr>
    <a:masterClrMapping/>
  </p:clrMapOvr>
  <p:transition spd="med">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fr-FR"/>
              <a:t>Modifiez le style du titre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4" name="Content Placeholder 3"/>
          <p:cNvSpPr>
            <a:spLocks noGrp="1"/>
          </p:cNvSpPr>
          <p:nvPr>
            <p:ph sz="half" idx="2"/>
          </p:nvPr>
        </p:nvSpPr>
        <p:spPr>
          <a:xfrm>
            <a:off x="1679577" y="5010150"/>
            <a:ext cx="10315574"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Modifier les styles du texte du masque</a:t>
            </a:r>
          </a:p>
        </p:txBody>
      </p:sp>
      <p:sp>
        <p:nvSpPr>
          <p:cNvPr id="6" name="Content Placeholder 5"/>
          <p:cNvSpPr>
            <a:spLocks noGrp="1"/>
          </p:cNvSpPr>
          <p:nvPr>
            <p:ph sz="quarter" idx="4"/>
          </p:nvPr>
        </p:nvSpPr>
        <p:spPr>
          <a:xfrm>
            <a:off x="12344400" y="5010150"/>
            <a:ext cx="10366376" cy="73691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676400" y="12712701"/>
            <a:ext cx="5486400" cy="730250"/>
          </a:xfrm>
          <a:prstGeom prst="rect">
            <a:avLst/>
          </a:prstGeom>
        </p:spPr>
        <p:txBody>
          <a:bodyPr/>
          <a:lstStyle>
            <a:lvl1pPr>
              <a:defRPr>
                <a:latin typeface="Frutiger Linotype" panose="020B0604030504040204" pitchFamily="34" charset="0"/>
              </a:defRPr>
            </a:lvl1pPr>
          </a:lstStyle>
          <a:p>
            <a:endParaRPr lang="en-US" dirty="0"/>
          </a:p>
        </p:txBody>
      </p:sp>
      <p:sp>
        <p:nvSpPr>
          <p:cNvPr id="8" name="Footer Placeholder 7"/>
          <p:cNvSpPr>
            <a:spLocks noGrp="1"/>
          </p:cNvSpPr>
          <p:nvPr>
            <p:ph type="ftr" sz="quarter" idx="11"/>
          </p:nvPr>
        </p:nvSpPr>
        <p:spPr>
          <a:xfrm>
            <a:off x="8077200" y="12712701"/>
            <a:ext cx="8229600" cy="730250"/>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540400762"/>
      </p:ext>
    </p:extLst>
  </p:cSld>
  <p:clrMapOvr>
    <a:masterClrMapping/>
  </p:clrMapOvr>
  <p:transition spd="med">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679576" y="666752"/>
            <a:ext cx="18288000" cy="1295400"/>
          </a:xfrm>
        </p:spPr>
        <p:txBody>
          <a:bodyPr>
            <a:normAutofit/>
          </a:bodyPr>
          <a:lstStyle>
            <a:lvl1pPr>
              <a:defRPr sz="7200"/>
            </a:lvl1pPr>
          </a:lstStyle>
          <a:p>
            <a:r>
              <a:rPr lang="fr-FR" dirty="0"/>
              <a:t>Modifiez le style du titre</a:t>
            </a:r>
            <a:endParaRPr lang="en-US" dirty="0"/>
          </a:p>
        </p:txBody>
      </p:sp>
    </p:spTree>
    <p:extLst>
      <p:ext uri="{BB962C8B-B14F-4D97-AF65-F5344CB8AC3E}">
        <p14:creationId xmlns:p14="http://schemas.microsoft.com/office/powerpoint/2010/main" val="856439291"/>
      </p:ext>
    </p:extLst>
  </p:cSld>
  <p:clrMapOvr>
    <a:masterClrMapping/>
  </p:clrMapOvr>
  <p:transition spd="med">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756702"/>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0.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2.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3.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jpeg"/><Relationship Id="rId5" Type="http://schemas.openxmlformats.org/officeDocument/2006/relationships/slideLayout" Target="../slideLayouts/slideLayout14.xml"/><Relationship Id="rId10" Type="http://schemas.openxmlformats.org/officeDocument/2006/relationships/image" Target="../media/image2.emf"/><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bwMode="auto">
          <a:xfrm>
            <a:off x="2120900" y="2278063"/>
            <a:ext cx="20627975" cy="217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x-none" altLang="x-none">
                <a:sym typeface="Poppins Medium" charset="0"/>
              </a:rPr>
              <a:t>Click to edit Master title style</a:t>
            </a:r>
          </a:p>
        </p:txBody>
      </p:sp>
      <p:sp>
        <p:nvSpPr>
          <p:cNvPr id="1027" name="Rectangle 3"/>
          <p:cNvSpPr>
            <a:spLocks noGrp="1"/>
          </p:cNvSpPr>
          <p:nvPr>
            <p:ph type="body" idx="1"/>
          </p:nvPr>
        </p:nvSpPr>
        <p:spPr bwMode="auto">
          <a:xfrm>
            <a:off x="2271713" y="4670425"/>
            <a:ext cx="20477162" cy="701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x-none" altLang="x-none">
                <a:sym typeface="Poppins" charset="0"/>
              </a:rPr>
              <a:t>Click to edit Master text styles</a:t>
            </a:r>
          </a:p>
          <a:p>
            <a:pPr lvl="1"/>
            <a:r>
              <a:rPr lang="x-none" altLang="x-none" dirty="0">
                <a:sym typeface="Poppins" charset="0"/>
              </a:rPr>
              <a:t>Second level</a:t>
            </a:r>
          </a:p>
          <a:p>
            <a:pPr lvl="2"/>
            <a:r>
              <a:rPr lang="x-none" altLang="x-none" dirty="0">
                <a:sym typeface="Poppins" charset="0"/>
              </a:rPr>
              <a:t>Third level</a:t>
            </a:r>
          </a:p>
          <a:p>
            <a:pPr lvl="3"/>
            <a:r>
              <a:rPr lang="x-none" altLang="x-none" dirty="0">
                <a:sym typeface="Poppins" charset="0"/>
              </a:rPr>
              <a:t>Fourth level</a:t>
            </a:r>
          </a:p>
          <a:p>
            <a:pPr lvl="4"/>
            <a:r>
              <a:rPr lang="x-none" altLang="x-none" dirty="0">
                <a:sym typeface="Poppins" charset="0"/>
              </a:rPr>
              <a:t>Fifth level</a:t>
            </a:r>
          </a:p>
        </p:txBody>
      </p:sp>
    </p:spTree>
  </p:cSld>
  <p:clrMap bg1="dk2" tx1="lt1" bg2="dk1" tx2="lt2" accent1="accent1" accent2="accent2" accent3="accent3" accent4="accent4" accent5="accent5" accent6="accent6" hlink="hlink" folHlink="folHlink"/>
  <p:sldLayoutIdLst>
    <p:sldLayoutId id="2147483790" r:id="rId1"/>
    <p:sldLayoutId id="2147483792" r:id="rId2"/>
    <p:sldLayoutId id="2147483793" r:id="rId3"/>
    <p:sldLayoutId id="2147483791" r:id="rId4"/>
    <p:sldLayoutId id="2147483794" r:id="rId5"/>
    <p:sldLayoutId id="2147483795" r:id="rId6"/>
    <p:sldLayoutId id="2147483796" r:id="rId7"/>
    <p:sldLayoutId id="2147483861" r:id="rId8"/>
    <p:sldLayoutId id="2147483862" r:id="rId9"/>
  </p:sldLayoutIdLst>
  <p:txStyles>
    <p:titleStyle>
      <a:lvl1pPr algn="l" defTabSz="825500" rtl="0" eaLnBrk="0" fontAlgn="base" hangingPunct="0">
        <a:spcBef>
          <a:spcPct val="0"/>
        </a:spcBef>
        <a:spcAft>
          <a:spcPct val="0"/>
        </a:spcAft>
        <a:defRPr sz="10000" b="1" i="0" kern="1200">
          <a:solidFill>
            <a:schemeClr val="bg1"/>
          </a:solidFill>
          <a:latin typeface="Montserrat Semi" charset="0"/>
          <a:ea typeface="Montserrat Semi" charset="0"/>
          <a:cs typeface="Montserrat Semi" charset="0"/>
          <a:sym typeface="Poppins Medium" charset="0"/>
        </a:defRPr>
      </a:lvl1pPr>
      <a:lvl2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2pPr>
      <a:lvl3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3pPr>
      <a:lvl4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4pPr>
      <a:lvl5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5pPr>
      <a:lvl6pPr marL="4572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6pPr>
      <a:lvl7pPr marL="9144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7pPr>
      <a:lvl8pPr marL="13716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8pPr>
      <a:lvl9pPr marL="18288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9pPr>
    </p:titleStyle>
    <p:bodyStyle>
      <a:lvl1pPr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1pPr>
      <a:lvl2pPr indent="2286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2pPr>
      <a:lvl3pPr indent="4572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3pPr>
      <a:lvl4pPr indent="6858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4pPr>
      <a:lvl5pPr indent="914400" algn="l" defTabSz="825500" rtl="0" eaLnBrk="0" fontAlgn="base" hangingPunct="0">
        <a:lnSpc>
          <a:spcPct val="180000"/>
        </a:lnSpc>
        <a:spcBef>
          <a:spcPct val="0"/>
        </a:spcBef>
        <a:spcAft>
          <a:spcPct val="0"/>
        </a:spcAft>
        <a:defRPr sz="2200" kern="1200">
          <a:solidFill>
            <a:schemeClr val="bg2"/>
          </a:solidFill>
          <a:latin typeface="Open Sans" charset="0"/>
          <a:ea typeface="Open Sans" charset="0"/>
          <a:cs typeface="Open Sans" charset="0"/>
          <a:sym typeface="Poppi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9576" y="670171"/>
            <a:ext cx="18291176" cy="2704854"/>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52654130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ransition spd="med">
    <p:pull/>
  </p:transition>
  <p:hf hdr="0" ftr="0" dt="0"/>
  <p:txStyles>
    <p:titleStyle>
      <a:lvl1pPr algn="l" defTabSz="1828800" rtl="0" eaLnBrk="1" latinLnBrk="0" hangingPunct="1">
        <a:lnSpc>
          <a:spcPct val="90000"/>
        </a:lnSpc>
        <a:spcBef>
          <a:spcPct val="0"/>
        </a:spcBef>
        <a:buNone/>
        <a:defRPr sz="8800" kern="1200">
          <a:solidFill>
            <a:schemeClr val="tx1"/>
          </a:solidFill>
          <a:latin typeface="Frutiger Linotype" panose="020B0604030504040204" pitchFamily="34"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Frutiger Linotype" panose="020B060403050404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utiger Linotype" panose="020B060403050404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utiger Linotype" panose="020B060403050404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6289">
          <p15:clr>
            <a:srgbClr val="F26B43"/>
          </p15:clr>
        </p15:guide>
        <p15:guide id="3" orient="horz" pos="618">
          <p15:clr>
            <a:srgbClr val="F26B43"/>
          </p15:clr>
        </p15:guide>
        <p15:guide id="4" pos="529">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9576" y="670171"/>
            <a:ext cx="18291176" cy="2704854"/>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57702097"/>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ransition spd="med">
    <p:pull/>
  </p:transition>
  <p:hf hdr="0" ftr="0" dt="0"/>
  <p:txStyles>
    <p:titleStyle>
      <a:lvl1pPr algn="l" defTabSz="1828800" rtl="0" eaLnBrk="1" latinLnBrk="0" hangingPunct="1">
        <a:lnSpc>
          <a:spcPct val="90000"/>
        </a:lnSpc>
        <a:spcBef>
          <a:spcPct val="0"/>
        </a:spcBef>
        <a:buNone/>
        <a:defRPr sz="8800" kern="1200">
          <a:solidFill>
            <a:schemeClr val="tx1"/>
          </a:solidFill>
          <a:latin typeface="Frutiger Linotype" panose="020B0604030504040204" pitchFamily="34"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Frutiger Linotype" panose="020B060403050404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utiger Linotype" panose="020B060403050404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utiger Linotype" panose="020B060403050404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6289">
          <p15:clr>
            <a:srgbClr val="F26B43"/>
          </p15:clr>
        </p15:guide>
        <p15:guide id="3" orient="horz" pos="618">
          <p15:clr>
            <a:srgbClr val="F26B43"/>
          </p15:clr>
        </p15:guide>
        <p15:guide id="4" pos="52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9576" y="670171"/>
            <a:ext cx="18291176" cy="2704854"/>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24550109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transition spd="med">
    <p:pull/>
  </p:transition>
  <p:hf hdr="0" ftr="0" dt="0"/>
  <p:txStyles>
    <p:titleStyle>
      <a:lvl1pPr algn="l" defTabSz="1828800" rtl="0" eaLnBrk="1" latinLnBrk="0" hangingPunct="1">
        <a:lnSpc>
          <a:spcPct val="90000"/>
        </a:lnSpc>
        <a:spcBef>
          <a:spcPct val="0"/>
        </a:spcBef>
        <a:buNone/>
        <a:defRPr sz="8800" kern="1200">
          <a:solidFill>
            <a:schemeClr val="tx1"/>
          </a:solidFill>
          <a:latin typeface="Frutiger Linotype" panose="020B0604030504040204" pitchFamily="34"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Frutiger Linotype" panose="020B060403050404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utiger Linotype" panose="020B060403050404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utiger Linotype" panose="020B060403050404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6289">
          <p15:clr>
            <a:srgbClr val="F26B43"/>
          </p15:clr>
        </p15:guide>
        <p15:guide id="3" orient="horz" pos="618">
          <p15:clr>
            <a:srgbClr val="F26B43"/>
          </p15:clr>
        </p15:guide>
        <p15:guide id="4" pos="52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9576" y="670171"/>
            <a:ext cx="18291176" cy="2704854"/>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546223030"/>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Lst>
  <p:transition spd="med">
    <p:pull/>
  </p:transition>
  <p:hf hdr="0" ftr="0" dt="0"/>
  <p:txStyles>
    <p:titleStyle>
      <a:lvl1pPr algn="l" defTabSz="1828800" rtl="0" eaLnBrk="1" latinLnBrk="0" hangingPunct="1">
        <a:lnSpc>
          <a:spcPct val="90000"/>
        </a:lnSpc>
        <a:spcBef>
          <a:spcPct val="0"/>
        </a:spcBef>
        <a:buNone/>
        <a:defRPr sz="8800" kern="1200">
          <a:solidFill>
            <a:schemeClr val="tx1"/>
          </a:solidFill>
          <a:latin typeface="Frutiger Linotype" panose="020B0604030504040204" pitchFamily="34"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Frutiger Linotype" panose="020B060403050404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utiger Linotype" panose="020B060403050404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utiger Linotype" panose="020B060403050404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6289">
          <p15:clr>
            <a:srgbClr val="F26B43"/>
          </p15:clr>
        </p15:guide>
        <p15:guide id="3" orient="horz" pos="618">
          <p15:clr>
            <a:srgbClr val="F26B43"/>
          </p15:clr>
        </p15:guide>
        <p15:guide id="4" pos="52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307376"/>
            <a:ext cx="21945600" cy="1905413"/>
          </a:xfrm>
          <a:prstGeom prst="rect">
            <a:avLst/>
          </a:prstGeom>
        </p:spPr>
        <p:txBody>
          <a:bodyPr vert="horz" lIns="0" tIns="45720" rIns="91440" bIns="45720" rtlCol="0" anchor="ctr">
            <a:noAutofit/>
          </a:bodyPr>
          <a:lstStyle/>
          <a:p>
            <a:r>
              <a:rPr lang="en-CA" dirty="0"/>
              <a:t>Click to edit Master title style</a:t>
            </a:r>
            <a:endParaRPr lang="en-US" dirty="0"/>
          </a:p>
        </p:txBody>
      </p:sp>
      <p:sp>
        <p:nvSpPr>
          <p:cNvPr id="3" name="Text Placeholder 2"/>
          <p:cNvSpPr>
            <a:spLocks noGrp="1"/>
          </p:cNvSpPr>
          <p:nvPr>
            <p:ph type="body" idx="1"/>
          </p:nvPr>
        </p:nvSpPr>
        <p:spPr>
          <a:xfrm>
            <a:off x="1219200" y="2757715"/>
            <a:ext cx="21945600" cy="9494613"/>
          </a:xfrm>
          <a:prstGeom prst="rect">
            <a:avLst/>
          </a:prstGeom>
        </p:spPr>
        <p:txBody>
          <a:bodyPr vert="horz" lIns="0" tIns="45720" rIns="91440" bIns="45720" rtlCol="0">
            <a:no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7" name="Picture 6"/>
          <p:cNvPicPr>
            <a:picLocks/>
          </p:cNvPicPr>
          <p:nvPr userDrawn="1"/>
        </p:nvPicPr>
        <p:blipFill rotWithShape="1">
          <a:blip r:embed="rId10" cstate="screen">
            <a:extLst>
              <a:ext uri="{28A0092B-C50C-407E-A947-70E740481C1C}">
                <a14:useLocalDpi xmlns:a14="http://schemas.microsoft.com/office/drawing/2010/main"/>
              </a:ext>
            </a:extLst>
          </a:blip>
          <a:srcRect b="64546"/>
          <a:stretch/>
        </p:blipFill>
        <p:spPr>
          <a:xfrm>
            <a:off x="0" y="13543600"/>
            <a:ext cx="24384000" cy="243840"/>
          </a:xfrm>
          <a:prstGeom prst="rect">
            <a:avLst/>
          </a:prstGeom>
        </p:spPr>
      </p:pic>
      <p:cxnSp>
        <p:nvCxnSpPr>
          <p:cNvPr id="13" name="Straight Connector 12"/>
          <p:cNvCxnSpPr/>
          <p:nvPr userDrawn="1"/>
        </p:nvCxnSpPr>
        <p:spPr>
          <a:xfrm>
            <a:off x="1219200" y="2200048"/>
            <a:ext cx="21945600" cy="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20305056" y="13543600"/>
            <a:ext cx="4078944" cy="243840"/>
          </a:xfrm>
          <a:prstGeom prst="rect">
            <a:avLst/>
          </a:prstGeom>
          <a:solidFill>
            <a:srgbClr val="00A550"/>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142240" rIns="142240" bIns="142240" numCol="1" spcCol="1270" rtlCol="0" anchor="ctr" anchorCtr="0">
            <a:noAutofit/>
          </a:bodyPr>
          <a:lstStyle/>
          <a:p>
            <a:pPr algn="ctr" defTabSz="1659509">
              <a:lnSpc>
                <a:spcPct val="90000"/>
              </a:lnSpc>
              <a:spcBef>
                <a:spcPct val="0"/>
              </a:spcBef>
              <a:spcAft>
                <a:spcPct val="35000"/>
              </a:spcAft>
            </a:pPr>
            <a:endParaRPr lang="en-US" sz="3736" b="1" kern="1200" dirty="0">
              <a:solidFill>
                <a:schemeClr val="bg1"/>
              </a:solidFill>
            </a:endParaRPr>
          </a:p>
        </p:txBody>
      </p:sp>
      <p:sp>
        <p:nvSpPr>
          <p:cNvPr id="4" name="TextBox 3"/>
          <p:cNvSpPr txBox="1"/>
          <p:nvPr userDrawn="1"/>
        </p:nvSpPr>
        <p:spPr>
          <a:xfrm>
            <a:off x="21826647" y="12515855"/>
            <a:ext cx="1546307" cy="461665"/>
          </a:xfrm>
          <a:prstGeom prst="rect">
            <a:avLst/>
          </a:prstGeom>
          <a:noFill/>
        </p:spPr>
        <p:txBody>
          <a:bodyPr wrap="square" rtlCol="0">
            <a:spAutoFit/>
          </a:bodyPr>
          <a:lstStyle/>
          <a:p>
            <a:pPr algn="r"/>
            <a:fld id="{5B4F6184-9F9C-45A0-BDFF-B28FD2B0FAEA}" type="slidenum">
              <a:rPr lang="en-CA" sz="2400" smtClean="0">
                <a:solidFill>
                  <a:schemeClr val="accent1"/>
                </a:solidFill>
              </a:rPr>
              <a:t>‹N°›</a:t>
            </a:fld>
            <a:endParaRPr lang="en-CA" sz="2400" dirty="0">
              <a:solidFill>
                <a:schemeClr val="accent1"/>
              </a:solidFill>
            </a:endParaRPr>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19202" y="12564280"/>
            <a:ext cx="1362317" cy="638587"/>
          </a:xfrm>
          <a:prstGeom prst="rect">
            <a:avLst/>
          </a:prstGeom>
        </p:spPr>
      </p:pic>
    </p:spTree>
    <p:extLst>
      <p:ext uri="{BB962C8B-B14F-4D97-AF65-F5344CB8AC3E}">
        <p14:creationId xmlns:p14="http://schemas.microsoft.com/office/powerpoint/2010/main" val="235582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Lst>
  <p:hf hdr="0" ftr="0" dt="0"/>
  <p:txStyles>
    <p:titleStyle>
      <a:lvl1pPr algn="l" defTabSz="1219231" rtl="0" eaLnBrk="1" latinLnBrk="0" hangingPunct="1">
        <a:spcBef>
          <a:spcPct val="0"/>
        </a:spcBef>
        <a:buNone/>
        <a:defRPr sz="6400" b="1" kern="1200">
          <a:solidFill>
            <a:schemeClr val="tx1"/>
          </a:solidFill>
          <a:latin typeface="+mj-lt"/>
          <a:ea typeface="+mj-ea"/>
          <a:cs typeface="+mj-cs"/>
        </a:defRPr>
      </a:lvl1pPr>
    </p:titleStyle>
    <p:bodyStyle>
      <a:lvl1pPr marL="452979" indent="-452979" algn="l" defTabSz="1219231" rtl="0" eaLnBrk="1" latinLnBrk="0" hangingPunct="1">
        <a:spcBef>
          <a:spcPts val="3200"/>
        </a:spcBef>
        <a:spcAft>
          <a:spcPts val="0"/>
        </a:spcAft>
        <a:buFont typeface="Arial"/>
        <a:buChar char="•"/>
        <a:defRPr sz="4803" kern="1200">
          <a:solidFill>
            <a:schemeClr val="tx1"/>
          </a:solidFill>
          <a:latin typeface="+mn-lt"/>
          <a:ea typeface="+mn-ea"/>
          <a:cs typeface="+mn-cs"/>
        </a:defRPr>
      </a:lvl1pPr>
      <a:lvl2pPr marL="1066827" indent="-613850" algn="l" defTabSz="1219231" rtl="0" eaLnBrk="1" latinLnBrk="0" hangingPunct="1">
        <a:spcBef>
          <a:spcPct val="20000"/>
        </a:spcBef>
        <a:buFont typeface="Arial"/>
        <a:buChar char="–"/>
        <a:defRPr sz="4267" kern="1200">
          <a:solidFill>
            <a:schemeClr val="tx1"/>
          </a:solidFill>
          <a:latin typeface="+mn-lt"/>
          <a:ea typeface="+mn-ea"/>
          <a:cs typeface="+mn-cs"/>
        </a:defRPr>
      </a:lvl2pPr>
      <a:lvl3pPr marL="1524040" indent="-457214" algn="l" defTabSz="1219231" rtl="0" eaLnBrk="1" latinLnBrk="0" hangingPunct="1">
        <a:spcBef>
          <a:spcPct val="20000"/>
        </a:spcBef>
        <a:buFont typeface="Arial"/>
        <a:buChar char="•"/>
        <a:defRPr sz="3736" kern="1200">
          <a:solidFill>
            <a:schemeClr val="tx1"/>
          </a:solidFill>
          <a:latin typeface="+mn-lt"/>
          <a:ea typeface="+mn-ea"/>
          <a:cs typeface="+mn-cs"/>
        </a:defRPr>
      </a:lvl3pPr>
      <a:lvl4pPr marL="1977019" indent="-452979" algn="l" defTabSz="1219231" rtl="0" eaLnBrk="1" latinLnBrk="0" hangingPunct="1">
        <a:spcBef>
          <a:spcPct val="20000"/>
        </a:spcBef>
        <a:buFont typeface="Arial"/>
        <a:buChar char="–"/>
        <a:defRPr sz="3200" kern="1200">
          <a:solidFill>
            <a:schemeClr val="tx1"/>
          </a:solidFill>
          <a:latin typeface="+mn-lt"/>
          <a:ea typeface="+mn-ea"/>
          <a:cs typeface="+mn-cs"/>
        </a:defRPr>
      </a:lvl4pPr>
      <a:lvl5pPr marL="2429993" indent="-452979" algn="l" defTabSz="1219231" rtl="0" eaLnBrk="1" latinLnBrk="0" hangingPunct="1">
        <a:spcBef>
          <a:spcPct val="20000"/>
        </a:spcBef>
        <a:buFont typeface="Arial"/>
        <a:buChar char="»"/>
        <a:defRPr sz="3200" kern="1200">
          <a:solidFill>
            <a:schemeClr val="tx1"/>
          </a:solidFill>
          <a:latin typeface="+mn-lt"/>
          <a:ea typeface="+mn-ea"/>
          <a:cs typeface="+mn-cs"/>
        </a:defRPr>
      </a:lvl5pPr>
      <a:lvl6pPr marL="6705769" indent="-609618" algn="l" defTabSz="1219231" rtl="0" eaLnBrk="1" latinLnBrk="0" hangingPunct="1">
        <a:spcBef>
          <a:spcPct val="20000"/>
        </a:spcBef>
        <a:buFont typeface="Arial"/>
        <a:buChar char="•"/>
        <a:defRPr sz="5333" kern="1200">
          <a:solidFill>
            <a:schemeClr val="tx1"/>
          </a:solidFill>
          <a:latin typeface="+mn-lt"/>
          <a:ea typeface="+mn-ea"/>
          <a:cs typeface="+mn-cs"/>
        </a:defRPr>
      </a:lvl6pPr>
      <a:lvl7pPr marL="7925000" indent="-609618" algn="l" defTabSz="1219231" rtl="0" eaLnBrk="1" latinLnBrk="0" hangingPunct="1">
        <a:spcBef>
          <a:spcPct val="20000"/>
        </a:spcBef>
        <a:buFont typeface="Arial"/>
        <a:buChar char="•"/>
        <a:defRPr sz="5333" kern="1200">
          <a:solidFill>
            <a:schemeClr val="tx1"/>
          </a:solidFill>
          <a:latin typeface="+mn-lt"/>
          <a:ea typeface="+mn-ea"/>
          <a:cs typeface="+mn-cs"/>
        </a:defRPr>
      </a:lvl7pPr>
      <a:lvl8pPr marL="9144232" indent="-609618" algn="l" defTabSz="1219231" rtl="0" eaLnBrk="1" latinLnBrk="0" hangingPunct="1">
        <a:spcBef>
          <a:spcPct val="20000"/>
        </a:spcBef>
        <a:buFont typeface="Arial"/>
        <a:buChar char="•"/>
        <a:defRPr sz="5333" kern="1200">
          <a:solidFill>
            <a:schemeClr val="tx1"/>
          </a:solidFill>
          <a:latin typeface="+mn-lt"/>
          <a:ea typeface="+mn-ea"/>
          <a:cs typeface="+mn-cs"/>
        </a:defRPr>
      </a:lvl8pPr>
      <a:lvl9pPr marL="10363460" indent="-609618" algn="l" defTabSz="1219231"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19231" rtl="0" eaLnBrk="1" latinLnBrk="0" hangingPunct="1">
        <a:defRPr sz="4803" kern="1200">
          <a:solidFill>
            <a:schemeClr val="tx1"/>
          </a:solidFill>
          <a:latin typeface="+mn-lt"/>
          <a:ea typeface="+mn-ea"/>
          <a:cs typeface="+mn-cs"/>
        </a:defRPr>
      </a:lvl1pPr>
      <a:lvl2pPr marL="1219231" algn="l" defTabSz="1219231" rtl="0" eaLnBrk="1" latinLnBrk="0" hangingPunct="1">
        <a:defRPr sz="4803" kern="1200">
          <a:solidFill>
            <a:schemeClr val="tx1"/>
          </a:solidFill>
          <a:latin typeface="+mn-lt"/>
          <a:ea typeface="+mn-ea"/>
          <a:cs typeface="+mn-cs"/>
        </a:defRPr>
      </a:lvl2pPr>
      <a:lvl3pPr marL="2438460" algn="l" defTabSz="1219231" rtl="0" eaLnBrk="1" latinLnBrk="0" hangingPunct="1">
        <a:defRPr sz="4803" kern="1200">
          <a:solidFill>
            <a:schemeClr val="tx1"/>
          </a:solidFill>
          <a:latin typeface="+mn-lt"/>
          <a:ea typeface="+mn-ea"/>
          <a:cs typeface="+mn-cs"/>
        </a:defRPr>
      </a:lvl3pPr>
      <a:lvl4pPr marL="3657691" algn="l" defTabSz="1219231" rtl="0" eaLnBrk="1" latinLnBrk="0" hangingPunct="1">
        <a:defRPr sz="4803" kern="1200">
          <a:solidFill>
            <a:schemeClr val="tx1"/>
          </a:solidFill>
          <a:latin typeface="+mn-lt"/>
          <a:ea typeface="+mn-ea"/>
          <a:cs typeface="+mn-cs"/>
        </a:defRPr>
      </a:lvl4pPr>
      <a:lvl5pPr marL="4876922" algn="l" defTabSz="1219231" rtl="0" eaLnBrk="1" latinLnBrk="0" hangingPunct="1">
        <a:defRPr sz="4803" kern="1200">
          <a:solidFill>
            <a:schemeClr val="tx1"/>
          </a:solidFill>
          <a:latin typeface="+mn-lt"/>
          <a:ea typeface="+mn-ea"/>
          <a:cs typeface="+mn-cs"/>
        </a:defRPr>
      </a:lvl5pPr>
      <a:lvl6pPr marL="6096154" algn="l" defTabSz="1219231" rtl="0" eaLnBrk="1" latinLnBrk="0" hangingPunct="1">
        <a:defRPr sz="4803" kern="1200">
          <a:solidFill>
            <a:schemeClr val="tx1"/>
          </a:solidFill>
          <a:latin typeface="+mn-lt"/>
          <a:ea typeface="+mn-ea"/>
          <a:cs typeface="+mn-cs"/>
        </a:defRPr>
      </a:lvl6pPr>
      <a:lvl7pPr marL="7315382" algn="l" defTabSz="1219231" rtl="0" eaLnBrk="1" latinLnBrk="0" hangingPunct="1">
        <a:defRPr sz="4803" kern="1200">
          <a:solidFill>
            <a:schemeClr val="tx1"/>
          </a:solidFill>
          <a:latin typeface="+mn-lt"/>
          <a:ea typeface="+mn-ea"/>
          <a:cs typeface="+mn-cs"/>
        </a:defRPr>
      </a:lvl7pPr>
      <a:lvl8pPr marL="8534613" algn="l" defTabSz="1219231" rtl="0" eaLnBrk="1" latinLnBrk="0" hangingPunct="1">
        <a:defRPr sz="4803" kern="1200">
          <a:solidFill>
            <a:schemeClr val="tx1"/>
          </a:solidFill>
          <a:latin typeface="+mn-lt"/>
          <a:ea typeface="+mn-ea"/>
          <a:cs typeface="+mn-cs"/>
        </a:defRPr>
      </a:lvl8pPr>
      <a:lvl9pPr marL="9753845" algn="l" defTabSz="1219231" rtl="0" eaLnBrk="1" latinLnBrk="0" hangingPunct="1">
        <a:defRPr sz="480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73865" y="1964267"/>
            <a:ext cx="20133736" cy="1417109"/>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2573865" y="3651248"/>
            <a:ext cx="20133736" cy="8702677"/>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2573864" y="12712701"/>
            <a:ext cx="4588933"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88881A9C-CD25-45F1-A2C1-FF1B29DDA3C7}" type="slidenum">
              <a:rPr lang="fr-FR" smtClean="0"/>
              <a:t>‹N°›</a:t>
            </a:fld>
            <a:endParaRPr lang="fr-FR"/>
          </a:p>
        </p:txBody>
      </p:sp>
      <p:sp>
        <p:nvSpPr>
          <p:cNvPr id="8" name="Rectangle 7"/>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prstClr val="white"/>
                </a:solidFill>
                <a:latin typeface="Segoe UI Light" panose="020B0502040204020203" pitchFamily="34" charset="0"/>
                <a:cs typeface="Segoe UI Light" panose="020B0502040204020203" pitchFamily="34" charset="0"/>
              </a:rPr>
              <a:t>Les formations du Mooc Office 365</a:t>
            </a:r>
          </a:p>
        </p:txBody>
      </p:sp>
      <p:sp>
        <p:nvSpPr>
          <p:cNvPr id="11" name="Rectangle 10"/>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2" name="Rectangle 11"/>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4" name="Rectangle 13"/>
          <p:cNvSpPr/>
          <p:nvPr userDrawn="1"/>
        </p:nvSpPr>
        <p:spPr>
          <a:xfrm>
            <a:off x="0" y="2"/>
            <a:ext cx="24384000"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Semibold" panose="020B0702040204020203" pitchFamily="34" charset="0"/>
                <a:cs typeface="Segoe UI Semibold" panose="020B0702040204020203" pitchFamily="34" charset="0"/>
              </a:rPr>
              <a:t>            	L’espace de stockage en ligne OneDrive</a:t>
            </a:r>
          </a:p>
        </p:txBody>
      </p:sp>
    </p:spTree>
    <p:extLst>
      <p:ext uri="{BB962C8B-B14F-4D97-AF65-F5344CB8AC3E}">
        <p14:creationId xmlns:p14="http://schemas.microsoft.com/office/powerpoint/2010/main" val="178831118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Lst>
  <p:txStyles>
    <p:titleStyle>
      <a:lvl1pPr algn="l" defTabSz="1828823" rtl="0" eaLnBrk="1" latinLnBrk="0" hangingPunct="1">
        <a:lnSpc>
          <a:spcPct val="90000"/>
        </a:lnSpc>
        <a:spcBef>
          <a:spcPct val="0"/>
        </a:spcBef>
        <a:buNone/>
        <a:defRPr sz="8800" kern="1200">
          <a:solidFill>
            <a:schemeClr val="tx1"/>
          </a:solidFill>
          <a:latin typeface="Segoe UI Light" panose="020B0502040204020203" pitchFamily="34" charset="0"/>
          <a:ea typeface="+mj-ea"/>
          <a:cs typeface="Segoe UI Light" panose="020B0502040204020203" pitchFamily="34" charset="0"/>
        </a:defRPr>
      </a:lvl1pPr>
    </p:titleStyle>
    <p:bodyStyle>
      <a:lvl1pPr marL="0" indent="0" algn="l" defTabSz="1828823" rtl="0" eaLnBrk="1" latinLnBrk="0" hangingPunct="1">
        <a:lnSpc>
          <a:spcPct val="90000"/>
        </a:lnSpc>
        <a:spcBef>
          <a:spcPts val="2000"/>
        </a:spcBef>
        <a:buFont typeface="Arial" panose="020B0604020202020204" pitchFamily="34" charset="0"/>
        <a:buNone/>
        <a:defRPr sz="5600" kern="1200">
          <a:solidFill>
            <a:srgbClr val="FF0000"/>
          </a:solidFill>
          <a:latin typeface="Segoe UI Light" panose="020B0502040204020203" pitchFamily="34" charset="0"/>
          <a:ea typeface="+mn-ea"/>
          <a:cs typeface="Segoe UI Light" panose="020B0502040204020203" pitchFamily="34" charset="0"/>
        </a:defRPr>
      </a:lvl1pPr>
      <a:lvl2pPr marL="914411" indent="0" algn="l" defTabSz="1828823" rtl="0" eaLnBrk="1" latinLnBrk="0" hangingPunct="1">
        <a:lnSpc>
          <a:spcPct val="90000"/>
        </a:lnSpc>
        <a:spcBef>
          <a:spcPts val="1000"/>
        </a:spcBef>
        <a:buFont typeface="Arial" panose="020B0604020202020204" pitchFamily="34" charset="0"/>
        <a:buNone/>
        <a:defRPr sz="4800" kern="1200">
          <a:solidFill>
            <a:schemeClr val="tx1"/>
          </a:solidFill>
          <a:latin typeface="Segoe UI Light" panose="020B0502040204020203" pitchFamily="34" charset="0"/>
          <a:ea typeface="+mn-ea"/>
          <a:cs typeface="Segoe UI Light" panose="020B0502040204020203" pitchFamily="34" charset="0"/>
        </a:defRPr>
      </a:lvl2pPr>
      <a:lvl3pPr marL="1828823" indent="0" algn="l" defTabSz="1828823" rtl="0" eaLnBrk="1" latinLnBrk="0" hangingPunct="1">
        <a:lnSpc>
          <a:spcPct val="90000"/>
        </a:lnSpc>
        <a:spcBef>
          <a:spcPts val="10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2743234"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3657646"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73865" y="1964267"/>
            <a:ext cx="20133736" cy="1417109"/>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2573865" y="3651248"/>
            <a:ext cx="20133736" cy="8702677"/>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2573864" y="12712701"/>
            <a:ext cx="4588933"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88881A9C-CD25-45F1-A2C1-FF1B29DDA3C7}" type="slidenum">
              <a:rPr lang="fr-FR" smtClean="0"/>
              <a:t>‹N°›</a:t>
            </a:fld>
            <a:endParaRPr lang="fr-FR"/>
          </a:p>
        </p:txBody>
      </p:sp>
      <p:sp>
        <p:nvSpPr>
          <p:cNvPr id="8" name="Rectangle 7"/>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prstClr val="white"/>
                </a:solidFill>
                <a:latin typeface="Segoe UI Light" panose="020B0502040204020203" pitchFamily="34" charset="0"/>
                <a:cs typeface="Segoe UI Light" panose="020B0502040204020203" pitchFamily="34" charset="0"/>
              </a:rPr>
              <a:t>Les formations du Mooc Office 365</a:t>
            </a:r>
          </a:p>
        </p:txBody>
      </p:sp>
      <p:sp>
        <p:nvSpPr>
          <p:cNvPr id="11" name="Rectangle 10"/>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2" name="Rectangle 11"/>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4" name="Rectangle 13"/>
          <p:cNvSpPr/>
          <p:nvPr userDrawn="1"/>
        </p:nvSpPr>
        <p:spPr>
          <a:xfrm>
            <a:off x="0" y="2"/>
            <a:ext cx="24384000"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Semibold" panose="020B0702040204020203" pitchFamily="34" charset="0"/>
                <a:cs typeface="Segoe UI Semibold" panose="020B0702040204020203" pitchFamily="34" charset="0"/>
              </a:rPr>
              <a:t>            	L’espace de stockage en ligne OneDrive</a:t>
            </a:r>
          </a:p>
        </p:txBody>
      </p:sp>
    </p:spTree>
    <p:extLst>
      <p:ext uri="{BB962C8B-B14F-4D97-AF65-F5344CB8AC3E}">
        <p14:creationId xmlns:p14="http://schemas.microsoft.com/office/powerpoint/2010/main" val="141238587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Lst>
  <p:txStyles>
    <p:titleStyle>
      <a:lvl1pPr algn="l" defTabSz="1828823" rtl="0" eaLnBrk="1" latinLnBrk="0" hangingPunct="1">
        <a:lnSpc>
          <a:spcPct val="90000"/>
        </a:lnSpc>
        <a:spcBef>
          <a:spcPct val="0"/>
        </a:spcBef>
        <a:buNone/>
        <a:defRPr sz="8800" kern="1200">
          <a:solidFill>
            <a:schemeClr val="tx1"/>
          </a:solidFill>
          <a:latin typeface="Segoe UI Light" panose="020B0502040204020203" pitchFamily="34" charset="0"/>
          <a:ea typeface="+mj-ea"/>
          <a:cs typeface="Segoe UI Light" panose="020B0502040204020203" pitchFamily="34" charset="0"/>
        </a:defRPr>
      </a:lvl1pPr>
    </p:titleStyle>
    <p:bodyStyle>
      <a:lvl1pPr marL="0" indent="0" algn="l" defTabSz="1828823" rtl="0" eaLnBrk="1" latinLnBrk="0" hangingPunct="1">
        <a:lnSpc>
          <a:spcPct val="90000"/>
        </a:lnSpc>
        <a:spcBef>
          <a:spcPts val="2000"/>
        </a:spcBef>
        <a:buFont typeface="Arial" panose="020B0604020202020204" pitchFamily="34" charset="0"/>
        <a:buNone/>
        <a:defRPr sz="5600" kern="1200">
          <a:solidFill>
            <a:srgbClr val="FF0000"/>
          </a:solidFill>
          <a:latin typeface="Segoe UI Light" panose="020B0502040204020203" pitchFamily="34" charset="0"/>
          <a:ea typeface="+mn-ea"/>
          <a:cs typeface="Segoe UI Light" panose="020B0502040204020203" pitchFamily="34" charset="0"/>
        </a:defRPr>
      </a:lvl1pPr>
      <a:lvl2pPr marL="914411" indent="0" algn="l" defTabSz="1828823" rtl="0" eaLnBrk="1" latinLnBrk="0" hangingPunct="1">
        <a:lnSpc>
          <a:spcPct val="90000"/>
        </a:lnSpc>
        <a:spcBef>
          <a:spcPts val="1000"/>
        </a:spcBef>
        <a:buFont typeface="Arial" panose="020B0604020202020204" pitchFamily="34" charset="0"/>
        <a:buNone/>
        <a:defRPr sz="4800" kern="1200">
          <a:solidFill>
            <a:schemeClr val="tx1"/>
          </a:solidFill>
          <a:latin typeface="Segoe UI Light" panose="020B0502040204020203" pitchFamily="34" charset="0"/>
          <a:ea typeface="+mn-ea"/>
          <a:cs typeface="Segoe UI Light" panose="020B0502040204020203" pitchFamily="34" charset="0"/>
        </a:defRPr>
      </a:lvl2pPr>
      <a:lvl3pPr marL="1828823" indent="0" algn="l" defTabSz="1828823" rtl="0" eaLnBrk="1" latinLnBrk="0" hangingPunct="1">
        <a:lnSpc>
          <a:spcPct val="90000"/>
        </a:lnSpc>
        <a:spcBef>
          <a:spcPts val="10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2743234"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3657646"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573865" y="1964267"/>
            <a:ext cx="20133736" cy="1417109"/>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2573865" y="3651248"/>
            <a:ext cx="20133736" cy="8702677"/>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2573864" y="12712701"/>
            <a:ext cx="4588933"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ED4FE67B-104C-4DF8-996E-D5A12DD36BD1}" type="datetimeFigureOut">
              <a:rPr lang="fr-FR" smtClean="0"/>
              <a:t>25/09/2024</a:t>
            </a:fld>
            <a:endParaRPr lang="fr-FR"/>
          </a:p>
        </p:txBody>
      </p:sp>
      <p:sp>
        <p:nvSpPr>
          <p:cNvPr id="5" name="Espace réservé du pied de page 4"/>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88881A9C-CD25-45F1-A2C1-FF1B29DDA3C7}" type="slidenum">
              <a:rPr lang="fr-FR" smtClean="0"/>
              <a:t>‹N°›</a:t>
            </a:fld>
            <a:endParaRPr lang="fr-FR"/>
          </a:p>
        </p:txBody>
      </p:sp>
      <p:sp>
        <p:nvSpPr>
          <p:cNvPr id="8" name="Rectangle 7"/>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dirty="0">
                <a:solidFill>
                  <a:prstClr val="white"/>
                </a:solidFill>
                <a:latin typeface="Segoe UI Light" panose="020B0502040204020203" pitchFamily="34" charset="0"/>
                <a:cs typeface="Segoe UI Light" panose="020B0502040204020203" pitchFamily="34" charset="0"/>
              </a:rPr>
              <a:t>Les formations du Mooc Office 365</a:t>
            </a:r>
          </a:p>
        </p:txBody>
      </p:sp>
      <p:sp>
        <p:nvSpPr>
          <p:cNvPr id="11" name="Rectangle 10"/>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2" name="Rectangle 11"/>
          <p:cNvSpPr/>
          <p:nvPr/>
        </p:nvSpPr>
        <p:spPr>
          <a:xfrm>
            <a:off x="1392969" y="2"/>
            <a:ext cx="22991032"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Light" panose="020B0502040204020203" pitchFamily="34" charset="0"/>
                <a:cs typeface="Segoe UI Light" panose="020B0502040204020203" pitchFamily="34" charset="0"/>
              </a:rPr>
              <a:t>Les formations</a:t>
            </a:r>
            <a:r>
              <a:rPr lang="fr-FR" sz="3600" baseline="0" dirty="0">
                <a:latin typeface="Segoe UI Light" panose="020B0502040204020203" pitchFamily="34" charset="0"/>
                <a:cs typeface="Segoe UI Light" panose="020B0502040204020203" pitchFamily="34" charset="0"/>
              </a:rPr>
              <a:t> du Mooc Office 365</a:t>
            </a:r>
            <a:endParaRPr lang="fr-FR" sz="3600" dirty="0">
              <a:latin typeface="Segoe UI Light" panose="020B0502040204020203" pitchFamily="34" charset="0"/>
              <a:cs typeface="Segoe UI Light" panose="020B0502040204020203" pitchFamily="34" charset="0"/>
            </a:endParaRPr>
          </a:p>
        </p:txBody>
      </p:sp>
      <p:sp>
        <p:nvSpPr>
          <p:cNvPr id="14" name="Rectangle 13"/>
          <p:cNvSpPr/>
          <p:nvPr userDrawn="1"/>
        </p:nvSpPr>
        <p:spPr>
          <a:xfrm>
            <a:off x="0" y="2"/>
            <a:ext cx="24384000" cy="1390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3600" dirty="0">
                <a:latin typeface="Segoe UI Semibold" panose="020B0702040204020203" pitchFamily="34" charset="0"/>
                <a:cs typeface="Segoe UI Semibold" panose="020B0702040204020203" pitchFamily="34" charset="0"/>
              </a:rPr>
              <a:t>            	L’espace de stockage en ligne OneDrive</a:t>
            </a:r>
          </a:p>
        </p:txBody>
      </p:sp>
    </p:spTree>
    <p:extLst>
      <p:ext uri="{BB962C8B-B14F-4D97-AF65-F5344CB8AC3E}">
        <p14:creationId xmlns:p14="http://schemas.microsoft.com/office/powerpoint/2010/main" val="49915705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txStyles>
    <p:titleStyle>
      <a:lvl1pPr algn="l" defTabSz="1828823" rtl="0" eaLnBrk="1" latinLnBrk="0" hangingPunct="1">
        <a:lnSpc>
          <a:spcPct val="90000"/>
        </a:lnSpc>
        <a:spcBef>
          <a:spcPct val="0"/>
        </a:spcBef>
        <a:buNone/>
        <a:defRPr sz="8800" kern="1200">
          <a:solidFill>
            <a:schemeClr val="tx1"/>
          </a:solidFill>
          <a:latin typeface="Segoe UI Light" panose="020B0502040204020203" pitchFamily="34" charset="0"/>
          <a:ea typeface="+mj-ea"/>
          <a:cs typeface="Segoe UI Light" panose="020B0502040204020203" pitchFamily="34" charset="0"/>
        </a:defRPr>
      </a:lvl1pPr>
    </p:titleStyle>
    <p:bodyStyle>
      <a:lvl1pPr marL="0" indent="0" algn="l" defTabSz="1828823" rtl="0" eaLnBrk="1" latinLnBrk="0" hangingPunct="1">
        <a:lnSpc>
          <a:spcPct val="90000"/>
        </a:lnSpc>
        <a:spcBef>
          <a:spcPts val="2000"/>
        </a:spcBef>
        <a:buFont typeface="Arial" panose="020B0604020202020204" pitchFamily="34" charset="0"/>
        <a:buNone/>
        <a:defRPr sz="5600" kern="1200">
          <a:solidFill>
            <a:srgbClr val="FF0000"/>
          </a:solidFill>
          <a:latin typeface="Segoe UI Light" panose="020B0502040204020203" pitchFamily="34" charset="0"/>
          <a:ea typeface="+mn-ea"/>
          <a:cs typeface="Segoe UI Light" panose="020B0502040204020203" pitchFamily="34" charset="0"/>
        </a:defRPr>
      </a:lvl1pPr>
      <a:lvl2pPr marL="914411" indent="0" algn="l" defTabSz="1828823" rtl="0" eaLnBrk="1" latinLnBrk="0" hangingPunct="1">
        <a:lnSpc>
          <a:spcPct val="90000"/>
        </a:lnSpc>
        <a:spcBef>
          <a:spcPts val="1000"/>
        </a:spcBef>
        <a:buFont typeface="Arial" panose="020B0604020202020204" pitchFamily="34" charset="0"/>
        <a:buNone/>
        <a:defRPr sz="4800" kern="1200">
          <a:solidFill>
            <a:schemeClr val="tx1"/>
          </a:solidFill>
          <a:latin typeface="Segoe UI Light" panose="020B0502040204020203" pitchFamily="34" charset="0"/>
          <a:ea typeface="+mn-ea"/>
          <a:cs typeface="Segoe UI Light" panose="020B0502040204020203" pitchFamily="34" charset="0"/>
        </a:defRPr>
      </a:lvl2pPr>
      <a:lvl3pPr marL="1828823" indent="0" algn="l" defTabSz="1828823" rtl="0" eaLnBrk="1" latinLnBrk="0" hangingPunct="1">
        <a:lnSpc>
          <a:spcPct val="90000"/>
        </a:lnSpc>
        <a:spcBef>
          <a:spcPts val="1000"/>
        </a:spcBef>
        <a:buFont typeface="Arial" panose="020B0604020202020204" pitchFamily="34" charset="0"/>
        <a:buNone/>
        <a:defRPr sz="4000" kern="1200">
          <a:solidFill>
            <a:schemeClr val="tx1"/>
          </a:solidFill>
          <a:latin typeface="Segoe UI Light" panose="020B0502040204020203" pitchFamily="34" charset="0"/>
          <a:ea typeface="+mn-ea"/>
          <a:cs typeface="Segoe UI Light" panose="020B0502040204020203" pitchFamily="34" charset="0"/>
        </a:defRPr>
      </a:lvl3pPr>
      <a:lvl4pPr marL="2743234"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4pPr>
      <a:lvl5pPr marL="3657646" indent="0" algn="l" defTabSz="1828823" rtl="0" eaLnBrk="1" latinLnBrk="0" hangingPunct="1">
        <a:lnSpc>
          <a:spcPct val="90000"/>
        </a:lnSpc>
        <a:spcBef>
          <a:spcPts val="1000"/>
        </a:spcBef>
        <a:buFont typeface="Arial" panose="020B0604020202020204" pitchFamily="34" charset="0"/>
        <a:buNone/>
        <a:defRPr sz="3600" kern="1200">
          <a:solidFill>
            <a:schemeClr val="tx1"/>
          </a:solidFill>
          <a:latin typeface="Segoe UI Light" panose="020B0502040204020203" pitchFamily="34" charset="0"/>
          <a:ea typeface="+mn-ea"/>
          <a:cs typeface="Segoe UI Light" panose="020B0502040204020203" pitchFamily="34" charset="0"/>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9576" y="670171"/>
            <a:ext cx="18291176" cy="2704854"/>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Rectangle 9">
            <a:extLst>
              <a:ext uri="{FF2B5EF4-FFF2-40B4-BE49-F238E27FC236}">
                <a16:creationId xmlns:a16="http://schemas.microsoft.com/office/drawing/2014/main" id="{2FEDBAF7-76BD-43F9-A27E-50C29C0E130A}"/>
              </a:ext>
            </a:extLst>
          </p:cNvPr>
          <p:cNvSpPr>
            <a:spLocks noChangeArrowheads="1"/>
          </p:cNvSpPr>
          <p:nvPr userDrawn="1"/>
        </p:nvSpPr>
        <p:spPr bwMode="auto">
          <a:xfrm>
            <a:off x="478371" y="13338720"/>
            <a:ext cx="15553266"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2400" b="1" dirty="0">
                <a:solidFill>
                  <a:srgbClr val="FFFFFF"/>
                </a:solidFill>
                <a:latin typeface="Frutiger Linotype" panose="020B0604030504040204" pitchFamily="34" charset="0"/>
              </a:rPr>
              <a:t>Microsoft Teams-Formation CAD</a:t>
            </a:r>
          </a:p>
          <a:p>
            <a:pPr eaLnBrk="1" hangingPunct="1">
              <a:defRPr/>
            </a:pPr>
            <a:endParaRPr lang="fr-FR" altLang="fr-FR" sz="2400" b="1" dirty="0">
              <a:solidFill>
                <a:srgbClr val="FFFFFF"/>
              </a:solidFill>
              <a:latin typeface="Frutiger Linotype" panose="020B0604030504040204" pitchFamily="34" charset="0"/>
            </a:endParaRPr>
          </a:p>
        </p:txBody>
      </p:sp>
    </p:spTree>
    <p:extLst>
      <p:ext uri="{BB962C8B-B14F-4D97-AF65-F5344CB8AC3E}">
        <p14:creationId xmlns:p14="http://schemas.microsoft.com/office/powerpoint/2010/main" val="317188594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ransition spd="med">
    <p:pull/>
  </p:transition>
  <p:hf hdr="0" ftr="0" dt="0"/>
  <p:txStyles>
    <p:titleStyle>
      <a:lvl1pPr algn="l" defTabSz="1828800" rtl="0" eaLnBrk="1" latinLnBrk="0" hangingPunct="1">
        <a:lnSpc>
          <a:spcPct val="90000"/>
        </a:lnSpc>
        <a:spcBef>
          <a:spcPct val="0"/>
        </a:spcBef>
        <a:buNone/>
        <a:defRPr sz="8800" kern="1200">
          <a:solidFill>
            <a:schemeClr val="tx1"/>
          </a:solidFill>
          <a:latin typeface="Frutiger Linotype" panose="020B0604030504040204" pitchFamily="34"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Frutiger Linotype" panose="020B060403050404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utiger Linotype" panose="020B060403050404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utiger Linotype" panose="020B060403050404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6289">
          <p15:clr>
            <a:srgbClr val="F26B43"/>
          </p15:clr>
        </p15:guide>
        <p15:guide id="3" orient="horz" pos="618">
          <p15:clr>
            <a:srgbClr val="F26B43"/>
          </p15:clr>
        </p15:guide>
        <p15:guide id="4" pos="52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D32761A-7E69-5AAF-F90C-B4D41B994121}"/>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E2358FB1-8396-744B-BC92-413D1FB0413D}"/>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BE0347C7-253F-E766-D57E-8048F71F84D2}"/>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84CDF576-9766-4249-A1A4-837070D71241}" type="datetimeFigureOut">
              <a:rPr lang="fr-FR" smtClean="0"/>
              <a:t>25/09/2024</a:t>
            </a:fld>
            <a:endParaRPr lang="fr-FR"/>
          </a:p>
        </p:txBody>
      </p:sp>
      <p:sp>
        <p:nvSpPr>
          <p:cNvPr id="5" name="Espace réservé du pied de page 4">
            <a:extLst>
              <a:ext uri="{FF2B5EF4-FFF2-40B4-BE49-F238E27FC236}">
                <a16:creationId xmlns:a16="http://schemas.microsoft.com/office/drawing/2014/main" id="{B1891A25-628C-8CF9-6169-CF365E5C52DA}"/>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C34FF2A-91E5-22F2-0B90-B673DEC9300A}"/>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1AB468A6-02BD-6242-A685-4A18342CB29D}" type="slidenum">
              <a:rPr lang="fr-FR" smtClean="0"/>
              <a:t>‹N°›</a:t>
            </a:fld>
            <a:endParaRPr lang="fr-FR"/>
          </a:p>
        </p:txBody>
      </p:sp>
    </p:spTree>
    <p:extLst>
      <p:ext uri="{BB962C8B-B14F-4D97-AF65-F5344CB8AC3E}">
        <p14:creationId xmlns:p14="http://schemas.microsoft.com/office/powerpoint/2010/main" val="272839827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9576" y="670171"/>
            <a:ext cx="18291176" cy="2704854"/>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83341378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ransition spd="med">
    <p:pull/>
  </p:transition>
  <p:hf hdr="0" ftr="0" dt="0"/>
  <p:txStyles>
    <p:titleStyle>
      <a:lvl1pPr algn="l" defTabSz="1828800" rtl="0" eaLnBrk="1" latinLnBrk="0" hangingPunct="1">
        <a:lnSpc>
          <a:spcPct val="90000"/>
        </a:lnSpc>
        <a:spcBef>
          <a:spcPct val="0"/>
        </a:spcBef>
        <a:buNone/>
        <a:defRPr sz="8800" kern="1200">
          <a:solidFill>
            <a:schemeClr val="tx1"/>
          </a:solidFill>
          <a:latin typeface="Frutiger Linotype" panose="020B0604030504040204" pitchFamily="34"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Frutiger Linotype" panose="020B060403050404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utiger Linotype" panose="020B060403050404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utiger Linotype" panose="020B060403050404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6289">
          <p15:clr>
            <a:srgbClr val="F26B43"/>
          </p15:clr>
        </p15:guide>
        <p15:guide id="3" orient="horz" pos="618">
          <p15:clr>
            <a:srgbClr val="F26B43"/>
          </p15:clr>
        </p15:guide>
        <p15:guide id="4" pos="52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9576" y="670171"/>
            <a:ext cx="18291176" cy="2704854"/>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91411851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ransition spd="med">
    <p:pull/>
  </p:transition>
  <p:hf hdr="0" ftr="0" dt="0"/>
  <p:txStyles>
    <p:titleStyle>
      <a:lvl1pPr algn="l" defTabSz="1828800" rtl="0" eaLnBrk="1" latinLnBrk="0" hangingPunct="1">
        <a:lnSpc>
          <a:spcPct val="90000"/>
        </a:lnSpc>
        <a:spcBef>
          <a:spcPct val="0"/>
        </a:spcBef>
        <a:buNone/>
        <a:defRPr sz="8800" kern="1200">
          <a:solidFill>
            <a:schemeClr val="tx1"/>
          </a:solidFill>
          <a:latin typeface="Frutiger Linotype" panose="020B0604030504040204" pitchFamily="34"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Frutiger Linotype" panose="020B060403050404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utiger Linotype" panose="020B060403050404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utiger Linotype" panose="020B060403050404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utiger Linotype" panose="020B060403050404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6289">
          <p15:clr>
            <a:srgbClr val="F26B43"/>
          </p15:clr>
        </p15:guide>
        <p15:guide id="3" orient="horz" pos="618">
          <p15:clr>
            <a:srgbClr val="F26B43"/>
          </p15:clr>
        </p15:guide>
        <p15:guide id="4" pos="5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93.png"/><Relationship Id="rId13" Type="http://schemas.microsoft.com/office/2007/relationships/hdphoto" Target="../media/hdphoto5.wdp"/><Relationship Id="rId18" Type="http://schemas.openxmlformats.org/officeDocument/2006/relationships/image" Target="../media/image98.png"/><Relationship Id="rId26" Type="http://schemas.openxmlformats.org/officeDocument/2006/relationships/image" Target="../media/image103.png"/><Relationship Id="rId3" Type="http://schemas.openxmlformats.org/officeDocument/2006/relationships/image" Target="../media/image89.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95.png"/><Relationship Id="rId17" Type="http://schemas.microsoft.com/office/2007/relationships/hdphoto" Target="../media/hdphoto7.wdp"/><Relationship Id="rId25" Type="http://schemas.openxmlformats.org/officeDocument/2006/relationships/image" Target="../media/image102.png"/><Relationship Id="rId2" Type="http://schemas.openxmlformats.org/officeDocument/2006/relationships/notesSlide" Target="../notesSlides/notesSlide10.xml"/><Relationship Id="rId16" Type="http://schemas.openxmlformats.org/officeDocument/2006/relationships/image" Target="../media/image97.png"/><Relationship Id="rId20" Type="http://schemas.openxmlformats.org/officeDocument/2006/relationships/image" Target="../media/image99.png"/><Relationship Id="rId29"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92.png"/><Relationship Id="rId11" Type="http://schemas.microsoft.com/office/2007/relationships/hdphoto" Target="../media/hdphoto4.wdp"/><Relationship Id="rId24" Type="http://schemas.openxmlformats.org/officeDocument/2006/relationships/image" Target="../media/image101.png"/><Relationship Id="rId5" Type="http://schemas.openxmlformats.org/officeDocument/2006/relationships/image" Target="../media/image91.png"/><Relationship Id="rId15" Type="http://schemas.microsoft.com/office/2007/relationships/hdphoto" Target="../media/hdphoto6.wdp"/><Relationship Id="rId23" Type="http://schemas.openxmlformats.org/officeDocument/2006/relationships/image" Target="../media/image100.png"/><Relationship Id="rId28" Type="http://schemas.openxmlformats.org/officeDocument/2006/relationships/image" Target="../media/image105.png"/><Relationship Id="rId10" Type="http://schemas.openxmlformats.org/officeDocument/2006/relationships/image" Target="../media/image94.png"/><Relationship Id="rId19" Type="http://schemas.microsoft.com/office/2007/relationships/hdphoto" Target="../media/hdphoto8.wdp"/><Relationship Id="rId4" Type="http://schemas.openxmlformats.org/officeDocument/2006/relationships/image" Target="../media/image90.png"/><Relationship Id="rId9" Type="http://schemas.microsoft.com/office/2007/relationships/hdphoto" Target="../media/hdphoto3.wdp"/><Relationship Id="rId14" Type="http://schemas.openxmlformats.org/officeDocument/2006/relationships/image" Target="../media/image96.png"/><Relationship Id="rId22" Type="http://schemas.openxmlformats.org/officeDocument/2006/relationships/image" Target="../media/image64.png"/><Relationship Id="rId27" Type="http://schemas.openxmlformats.org/officeDocument/2006/relationships/image" Target="../media/image104.png"/><Relationship Id="rId30"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11.png"/><Relationship Id="rId4" Type="http://schemas.openxmlformats.org/officeDocument/2006/relationships/image" Target="../media/image1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13.png"/></Relationships>
</file>

<file path=ppt/slides/_rels/slide1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notesSlide" Target="../notesSlides/notesSlide14.xml"/><Relationship Id="rId26" Type="http://schemas.openxmlformats.org/officeDocument/2006/relationships/image" Target="../media/image121.png"/><Relationship Id="rId3" Type="http://schemas.openxmlformats.org/officeDocument/2006/relationships/tags" Target="../tags/tag3.xml"/><Relationship Id="rId21" Type="http://schemas.openxmlformats.org/officeDocument/2006/relationships/image" Target="../media/image116.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6.xml"/><Relationship Id="rId25" Type="http://schemas.openxmlformats.org/officeDocument/2006/relationships/image" Target="../media/image120.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11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19.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18.png"/><Relationship Id="rId10" Type="http://schemas.openxmlformats.org/officeDocument/2006/relationships/tags" Target="../tags/tag10.xml"/><Relationship Id="rId19" Type="http://schemas.openxmlformats.org/officeDocument/2006/relationships/image" Target="../media/image11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11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tags" Target="../tags/tag19.xml"/><Relationship Id="rId7" Type="http://schemas.openxmlformats.org/officeDocument/2006/relationships/tags" Target="../tags/tag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image" Target="../media/image122.png"/><Relationship Id="rId4" Type="http://schemas.openxmlformats.org/officeDocument/2006/relationships/tags" Target="../tags/tag20.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26.xml"/><Relationship Id="rId7" Type="http://schemas.openxmlformats.org/officeDocument/2006/relationships/slideLayout" Target="../slideLayouts/slideLayout35.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image" Target="../media/image125.png"/><Relationship Id="rId5" Type="http://schemas.openxmlformats.org/officeDocument/2006/relationships/tags" Target="../tags/tag28.xml"/><Relationship Id="rId10" Type="http://schemas.openxmlformats.org/officeDocument/2006/relationships/image" Target="../media/image124.png"/><Relationship Id="rId4" Type="http://schemas.openxmlformats.org/officeDocument/2006/relationships/tags" Target="../tags/tag27.xml"/><Relationship Id="rId9" Type="http://schemas.openxmlformats.org/officeDocument/2006/relationships/image" Target="../media/image1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jpg"/></Relationships>
</file>

<file path=ppt/slides/_rels/slide1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image" Target="../media/image137.pn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136.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slideLayout" Target="../slideLayouts/slideLayout48.xml"/><Relationship Id="rId5" Type="http://schemas.openxmlformats.org/officeDocument/2006/relationships/tags" Target="../tags/tag34.xml"/><Relationship Id="rId15" Type="http://schemas.openxmlformats.org/officeDocument/2006/relationships/image" Target="../media/image139.png"/><Relationship Id="rId10" Type="http://schemas.openxmlformats.org/officeDocument/2006/relationships/tags" Target="../tags/tag39.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image" Target="../media/image138.pn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tags" Target="../tags/tag42.xml"/><Relationship Id="rId7" Type="http://schemas.openxmlformats.org/officeDocument/2006/relationships/slideLayout" Target="../slideLayouts/slideLayout65.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44.png"/></Relationships>
</file>

<file path=ppt/slides/_rels/slide24.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46.png"/></Relationships>
</file>

<file path=ppt/slides/_rels/slide2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8.jpeg"/><Relationship Id="rId7" Type="http://schemas.openxmlformats.org/officeDocument/2006/relationships/diagramColors" Target="../diagrams/colors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53.png"/><Relationship Id="rId4" Type="http://schemas.openxmlformats.org/officeDocument/2006/relationships/image" Target="../media/image152.png"/></Relationships>
</file>

<file path=ppt/slides/_rels/slide3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46.png"/></Relationships>
</file>

<file path=ppt/slides/_rels/slide3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xml"/><Relationship Id="rId5" Type="http://schemas.openxmlformats.org/officeDocument/2006/relationships/image" Target="../media/image161.png"/><Relationship Id="rId4" Type="http://schemas.openxmlformats.org/officeDocument/2006/relationships/image" Target="../media/image160.png"/></Relationships>
</file>

<file path=ppt/slides/_rels/slide35.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3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support.office.com/fr-fr/article/cr%C3%A9er-un-site-de-communication-dans-sharepoint-online-7fb44b20-a72f-4d2c-9173-fc8f59ba50eb"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5.xml"/><Relationship Id="rId4" Type="http://schemas.openxmlformats.org/officeDocument/2006/relationships/image" Target="../media/image177.png"/></Relationships>
</file>

<file path=ppt/slides/_rels/slide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5.xml"/><Relationship Id="rId5" Type="http://schemas.openxmlformats.org/officeDocument/2006/relationships/image" Target="../media/image181.png"/><Relationship Id="rId4" Type="http://schemas.openxmlformats.org/officeDocument/2006/relationships/image" Target="../media/image180.png"/></Relationships>
</file>

<file path=ppt/slides/_rels/slide43.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82.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5.xml"/><Relationship Id="rId1" Type="http://schemas.openxmlformats.org/officeDocument/2006/relationships/slideLayout" Target="../slideLayouts/slideLayout75.xml"/><Relationship Id="rId6" Type="http://schemas.openxmlformats.org/officeDocument/2006/relationships/image" Target="../media/image8.png"/><Relationship Id="rId5" Type="http://schemas.openxmlformats.org/officeDocument/2006/relationships/image" Target="../media/image189.png"/><Relationship Id="rId4" Type="http://schemas.openxmlformats.org/officeDocument/2006/relationships/image" Target="../media/image188.png"/></Relationships>
</file>

<file path=ppt/slides/_rels/slide5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37.xml"/><Relationship Id="rId1" Type="http://schemas.openxmlformats.org/officeDocument/2006/relationships/slideLayout" Target="../slideLayouts/slideLayout98.xml"/><Relationship Id="rId6" Type="http://schemas.openxmlformats.org/officeDocument/2006/relationships/image" Target="../media/image8.png"/><Relationship Id="rId5" Type="http://schemas.openxmlformats.org/officeDocument/2006/relationships/image" Target="../media/image193.png"/><Relationship Id="rId4" Type="http://schemas.openxmlformats.org/officeDocument/2006/relationships/image" Target="../media/image192.png"/></Relationships>
</file>

<file path=ppt/slides/_rels/slide5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8.xml"/><Relationship Id="rId1" Type="http://schemas.openxmlformats.org/officeDocument/2006/relationships/slideLayout" Target="../slideLayouts/slideLayout110.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9.xml"/><Relationship Id="rId1" Type="http://schemas.openxmlformats.org/officeDocument/2006/relationships/slideLayout" Target="../slideLayouts/slideLayout122.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0.xml"/><Relationship Id="rId1" Type="http://schemas.openxmlformats.org/officeDocument/2006/relationships/slideLayout" Target="../slideLayouts/slideLayout130.xml"/><Relationship Id="rId6" Type="http://schemas.openxmlformats.org/officeDocument/2006/relationships/image" Target="../media/image8.png"/><Relationship Id="rId5" Type="http://schemas.openxmlformats.org/officeDocument/2006/relationships/image" Target="../media/image198.png"/><Relationship Id="rId4" Type="http://schemas.openxmlformats.org/officeDocument/2006/relationships/image" Target="../media/image197.png"/></Relationships>
</file>

<file path=ppt/slides/_rels/slide5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1.xml"/><Relationship Id="rId1" Type="http://schemas.openxmlformats.org/officeDocument/2006/relationships/slideLayout" Target="../slideLayouts/slideLayout133.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1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43.xml"/><Relationship Id="rId1" Type="http://schemas.openxmlformats.org/officeDocument/2006/relationships/slideLayout" Target="../slideLayouts/slideLayout133.xml"/><Relationship Id="rId5" Type="http://schemas.openxmlformats.org/officeDocument/2006/relationships/image" Target="../media/image8.png"/><Relationship Id="rId4" Type="http://schemas.openxmlformats.org/officeDocument/2006/relationships/image" Target="../media/image20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34.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6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5.xml"/><Relationship Id="rId1" Type="http://schemas.openxmlformats.org/officeDocument/2006/relationships/slideLayout" Target="../slideLayouts/slideLayout134.xml"/><Relationship Id="rId5" Type="http://schemas.openxmlformats.org/officeDocument/2006/relationships/image" Target="../media/image8.png"/><Relationship Id="rId4" Type="http://schemas.openxmlformats.org/officeDocument/2006/relationships/image" Target="../media/image206.png"/></Relationships>
</file>

<file path=ppt/slides/_rels/slide6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46.xml"/><Relationship Id="rId1" Type="http://schemas.openxmlformats.org/officeDocument/2006/relationships/slideLayout" Target="../slideLayouts/slideLayout134.xml"/><Relationship Id="rId6" Type="http://schemas.openxmlformats.org/officeDocument/2006/relationships/image" Target="../media/image8.png"/><Relationship Id="rId5" Type="http://schemas.openxmlformats.org/officeDocument/2006/relationships/image" Target="../media/image208.png"/><Relationship Id="rId4" Type="http://schemas.openxmlformats.org/officeDocument/2006/relationships/image" Target="../media/image207.png"/></Relationships>
</file>

<file path=ppt/slides/_rels/slide6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47.xml"/><Relationship Id="rId1" Type="http://schemas.openxmlformats.org/officeDocument/2006/relationships/slideLayout" Target="../slideLayouts/slideLayout130.xml"/><Relationship Id="rId5" Type="http://schemas.openxmlformats.org/officeDocument/2006/relationships/image" Target="../media/image8.png"/><Relationship Id="rId4" Type="http://schemas.openxmlformats.org/officeDocument/2006/relationships/image" Target="../media/image210.png"/></Relationships>
</file>

<file path=ppt/slides/_rels/slide6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34.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3.png"/><Relationship Id="rId1" Type="http://schemas.openxmlformats.org/officeDocument/2006/relationships/slideLayout" Target="../slideLayouts/slideLayout146.xml"/></Relationships>
</file>

<file path=ppt/slides/_rels/slide6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48.xml"/><Relationship Id="rId1" Type="http://schemas.openxmlformats.org/officeDocument/2006/relationships/slideLayout" Target="../slideLayouts/slideLayout146.xml"/><Relationship Id="rId5" Type="http://schemas.openxmlformats.org/officeDocument/2006/relationships/image" Target="../media/image8.png"/><Relationship Id="rId4" Type="http://schemas.openxmlformats.org/officeDocument/2006/relationships/image" Target="../media/image215.png"/></Relationships>
</file>

<file path=ppt/slides/_rels/slide6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9.xml"/><Relationship Id="rId1" Type="http://schemas.openxmlformats.org/officeDocument/2006/relationships/slideLayout" Target="../slideLayouts/slideLayout146.xml"/><Relationship Id="rId6" Type="http://schemas.openxmlformats.org/officeDocument/2006/relationships/image" Target="../media/image8.png"/><Relationship Id="rId5" Type="http://schemas.openxmlformats.org/officeDocument/2006/relationships/image" Target="../media/image218.png"/><Relationship Id="rId4" Type="http://schemas.openxmlformats.org/officeDocument/2006/relationships/image" Target="../media/image217.svg"/></Relationships>
</file>

<file path=ppt/slides/_rels/slide6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50.xml"/><Relationship Id="rId1" Type="http://schemas.openxmlformats.org/officeDocument/2006/relationships/slideLayout" Target="../slideLayouts/slideLayout14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6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1.xml"/><Relationship Id="rId1" Type="http://schemas.openxmlformats.org/officeDocument/2006/relationships/slideLayout" Target="../slideLayouts/slideLayout142.xml"/><Relationship Id="rId5" Type="http://schemas.openxmlformats.org/officeDocument/2006/relationships/image" Target="../media/image8.png"/><Relationship Id="rId4" Type="http://schemas.openxmlformats.org/officeDocument/2006/relationships/image" Target="../media/image22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58.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229.jpg"/><Relationship Id="rId5" Type="http://schemas.openxmlformats.org/officeDocument/2006/relationships/image" Target="../media/image227.png"/><Relationship Id="rId4" Type="http://schemas.openxmlformats.org/officeDocument/2006/relationships/image" Target="../media/image228.jpeg"/></Relationships>
</file>

<file path=ppt/slides/_rels/slide72.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232.jpg"/><Relationship Id="rId4" Type="http://schemas.openxmlformats.org/officeDocument/2006/relationships/image" Target="../media/image231.jpg"/></Relationships>
</file>

<file path=ppt/slides/_rels/slide8.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56.svg"/><Relationship Id="rId3" Type="http://schemas.openxmlformats.org/officeDocument/2006/relationships/image" Target="../media/image33.png"/><Relationship Id="rId21" Type="http://schemas.openxmlformats.org/officeDocument/2006/relationships/image" Target="../media/image51.png"/><Relationship Id="rId34" Type="http://schemas.openxmlformats.org/officeDocument/2006/relationships/image" Target="../media/image64.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png"/><Relationship Id="rId2" Type="http://schemas.openxmlformats.org/officeDocument/2006/relationships/notesSlide" Target="../notesSlides/notesSlide8.xml"/><Relationship Id="rId16" Type="http://schemas.openxmlformats.org/officeDocument/2006/relationships/image" Target="../media/image46.svg"/><Relationship Id="rId20" Type="http://schemas.openxmlformats.org/officeDocument/2006/relationships/image" Target="../media/image50.svg"/><Relationship Id="rId29"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svg"/><Relationship Id="rId32" Type="http://schemas.openxmlformats.org/officeDocument/2006/relationships/image" Target="../media/image62.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svg"/><Relationship Id="rId10" Type="http://schemas.openxmlformats.org/officeDocument/2006/relationships/image" Target="../media/image40.sv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 Id="rId27" Type="http://schemas.openxmlformats.org/officeDocument/2006/relationships/image" Target="../media/image57.png"/><Relationship Id="rId30" Type="http://schemas.openxmlformats.org/officeDocument/2006/relationships/image" Target="../media/image60.svg"/><Relationship Id="rId8"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70.png"/><Relationship Id="rId18" Type="http://schemas.openxmlformats.org/officeDocument/2006/relationships/image" Target="../media/image75.svg"/><Relationship Id="rId26" Type="http://schemas.openxmlformats.org/officeDocument/2006/relationships/image" Target="../media/image83.svg"/><Relationship Id="rId3" Type="http://schemas.openxmlformats.org/officeDocument/2006/relationships/image" Target="../media/image36.png"/><Relationship Id="rId21" Type="http://schemas.openxmlformats.org/officeDocument/2006/relationships/image" Target="../media/image78.png"/><Relationship Id="rId7" Type="http://schemas.openxmlformats.org/officeDocument/2006/relationships/image" Target="../media/image57.png"/><Relationship Id="rId12" Type="http://schemas.openxmlformats.org/officeDocument/2006/relationships/image" Target="../media/image69.sv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notesSlide" Target="../notesSlides/notesSlide9.xml"/><Relationship Id="rId16" Type="http://schemas.openxmlformats.org/officeDocument/2006/relationships/image" Target="../media/image73.svg"/><Relationship Id="rId20" Type="http://schemas.openxmlformats.org/officeDocument/2006/relationships/image" Target="../media/image77.svg"/><Relationship Id="rId29"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67.svg"/><Relationship Id="rId11" Type="http://schemas.openxmlformats.org/officeDocument/2006/relationships/image" Target="../media/image68.png"/><Relationship Id="rId24" Type="http://schemas.openxmlformats.org/officeDocument/2006/relationships/image" Target="../media/image81.svg"/><Relationship Id="rId5" Type="http://schemas.openxmlformats.org/officeDocument/2006/relationships/image" Target="../media/image66.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svg"/><Relationship Id="rId10" Type="http://schemas.openxmlformats.org/officeDocument/2006/relationships/image" Target="../media/image60.svg"/><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5.png"/><Relationship Id="rId9" Type="http://schemas.openxmlformats.org/officeDocument/2006/relationships/image" Target="../media/image59.png"/><Relationship Id="rId14" Type="http://schemas.openxmlformats.org/officeDocument/2006/relationships/image" Target="../media/image71.svg"/><Relationship Id="rId22" Type="http://schemas.openxmlformats.org/officeDocument/2006/relationships/image" Target="../media/image79.svg"/><Relationship Id="rId27" Type="http://schemas.openxmlformats.org/officeDocument/2006/relationships/image" Target="../media/image84.png"/><Relationship Id="rId30" Type="http://schemas.openxmlformats.org/officeDocument/2006/relationships/image" Target="../media/image87.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78215FEF-E94F-04DD-DC11-060FACDACD8D}"/>
              </a:ext>
            </a:extLst>
          </p:cNvPr>
          <p:cNvPicPr>
            <a:picLocks noChangeAspect="1"/>
          </p:cNvPicPr>
          <p:nvPr/>
        </p:nvPicPr>
        <p:blipFill>
          <a:blip r:embed="rId3"/>
          <a:stretch>
            <a:fillRect/>
          </a:stretch>
        </p:blipFill>
        <p:spPr>
          <a:xfrm rot="21061104">
            <a:off x="18219392" y="8088582"/>
            <a:ext cx="4009387" cy="3677829"/>
          </a:xfrm>
          <a:prstGeom prst="roundRect">
            <a:avLst>
              <a:gd name="adj" fmla="val 8594"/>
            </a:avLst>
          </a:prstGeom>
          <a:solidFill>
            <a:schemeClr val="bg1"/>
          </a:solidFill>
          <a:ln>
            <a:noFill/>
          </a:ln>
          <a:effectLst>
            <a:outerShdw sx="1000" sy="1000" algn="ctr" rotWithShape="0">
              <a:srgbClr val="000000"/>
            </a:outerShdw>
            <a:reflection blurRad="12700" stA="38000" endPos="28000" dist="5000" dir="5400000" sy="-100000" algn="bl" rotWithShape="0"/>
          </a:effectLst>
        </p:spPr>
      </p:pic>
      <p:pic>
        <p:nvPicPr>
          <p:cNvPr id="22" name="Image 21">
            <a:extLst>
              <a:ext uri="{FF2B5EF4-FFF2-40B4-BE49-F238E27FC236}">
                <a16:creationId xmlns:a16="http://schemas.microsoft.com/office/drawing/2014/main" id="{2CFB9E61-9B60-48A2-2577-FEC26108F691}"/>
              </a:ext>
            </a:extLst>
          </p:cNvPr>
          <p:cNvPicPr>
            <a:picLocks noChangeAspect="1"/>
          </p:cNvPicPr>
          <p:nvPr/>
        </p:nvPicPr>
        <p:blipFill rotWithShape="1">
          <a:blip r:embed="rId4">
            <a:alphaModFix amt="28000"/>
            <a:extLst>
              <a:ext uri="{28A0092B-C50C-407E-A947-70E740481C1C}">
                <a14:useLocalDpi xmlns:a14="http://schemas.microsoft.com/office/drawing/2010/main" val="0"/>
              </a:ext>
            </a:extLst>
          </a:blip>
          <a:srcRect l="2407" r="3103"/>
          <a:stretch/>
        </p:blipFill>
        <p:spPr>
          <a:xfrm>
            <a:off x="0" y="0"/>
            <a:ext cx="24333803" cy="12289536"/>
          </a:xfrm>
          <a:prstGeom prst="rect">
            <a:avLst/>
          </a:prstGeom>
          <a:solidFill>
            <a:schemeClr val="bg1">
              <a:alpha val="15960"/>
            </a:schemeClr>
          </a:solidFill>
        </p:spPr>
      </p:pic>
      <p:sp>
        <p:nvSpPr>
          <p:cNvPr id="24" name="Title 1">
            <a:extLst>
              <a:ext uri="{FF2B5EF4-FFF2-40B4-BE49-F238E27FC236}">
                <a16:creationId xmlns:a16="http://schemas.microsoft.com/office/drawing/2014/main" id="{802E14B3-34CC-7FF0-E60E-3E6EA09740EA}"/>
              </a:ext>
            </a:extLst>
          </p:cNvPr>
          <p:cNvSpPr txBox="1">
            <a:spLocks/>
          </p:cNvSpPr>
          <p:nvPr/>
        </p:nvSpPr>
        <p:spPr>
          <a:xfrm>
            <a:off x="866744" y="1064857"/>
            <a:ext cx="18107771" cy="6302792"/>
          </a:xfrm>
          <a:prstGeom prst="rect">
            <a:avLst/>
          </a:prstGeom>
          <a:noFill/>
          <a:ln>
            <a:noFill/>
          </a:ln>
        </p:spPr>
        <p:txBody>
          <a:bodyPr vert="horz" lIns="0" tIns="129603" rIns="259211" bIns="129603" rtlCol="0" anchor="b">
            <a:noAutofit/>
            <a:scene3d>
              <a:camera prst="orthographicFront"/>
              <a:lightRig rig="harsh" dir="t"/>
            </a:scene3d>
            <a:sp3d extrusionH="57150" prstMaterial="matte">
              <a:bevelT w="63500" h="12700" prst="angle"/>
              <a:contourClr>
                <a:schemeClr val="bg1">
                  <a:lumMod val="65000"/>
                </a:schemeClr>
              </a:contourClr>
            </a:sp3d>
          </a:bodyPr>
          <a:lstStyle>
            <a:lvl1pPr algn="l" defTabSz="457200" rtl="0" eaLnBrk="1" latinLnBrk="0" hangingPunct="1">
              <a:spcBef>
                <a:spcPts val="0"/>
              </a:spcBef>
              <a:buNone/>
              <a:defRPr sz="2800" b="1" kern="1200">
                <a:solidFill>
                  <a:schemeClr val="tx1"/>
                </a:solidFill>
                <a:latin typeface="+mj-lt"/>
                <a:ea typeface="+mj-ea"/>
                <a:cs typeface="+mj-cs"/>
              </a:defRPr>
            </a:lvl1pPr>
          </a:lstStyle>
          <a:p>
            <a:pPr marL="0" marR="0" lvl="0" indent="0" algn="l" defTabSz="1219231" rtl="0" eaLnBrk="1" fontAlgn="auto" latinLnBrk="0" hangingPunct="1">
              <a:lnSpc>
                <a:spcPct val="100000"/>
              </a:lnSpc>
              <a:spcBef>
                <a:spcPts val="0"/>
              </a:spcBef>
              <a:spcAft>
                <a:spcPts val="0"/>
              </a:spcAft>
              <a:buClrTx/>
              <a:buSzTx/>
              <a:buFontTx/>
              <a:buNone/>
              <a:tabLst/>
              <a:defRPr/>
            </a:pPr>
            <a:r>
              <a:rPr kumimoji="0" lang="fr-CA" sz="18670" b="1" i="0" u="none" strike="noStrike" kern="1200" cap="none" spc="0" normalizeH="0" baseline="0" noProof="0" dirty="0">
                <a:ln w="12700">
                  <a:solidFill>
                    <a:srgbClr val="776FFE"/>
                  </a:solidFill>
                  <a:prstDash val="solid"/>
                </a:ln>
                <a:solidFill>
                  <a:srgbClr val="776FFE"/>
                </a:solidFill>
                <a:effectLst>
                  <a:reflection blurRad="6350" stA="60000" endA="900" endPos="58000" dir="5400000" sy="-100000" algn="bl" rotWithShape="0"/>
                </a:effectLst>
                <a:uLnTx/>
                <a:uFillTx/>
                <a:latin typeface="Arial"/>
                <a:ea typeface="+mj-ea"/>
                <a:cs typeface="+mj-cs"/>
                <a:sym typeface="Poppins" charset="0"/>
              </a:rPr>
              <a:t>Introduction </a:t>
            </a:r>
            <a:r>
              <a:rPr lang="fr-CA" sz="18670" dirty="0">
                <a:ln w="12700">
                  <a:solidFill>
                    <a:srgbClr val="776FFE"/>
                  </a:solidFill>
                  <a:prstDash val="solid"/>
                </a:ln>
                <a:solidFill>
                  <a:srgbClr val="776FFE"/>
                </a:solidFill>
                <a:effectLst>
                  <a:reflection blurRad="6350" stA="60000" endA="900" endPos="58000" dir="5400000" sy="-100000" algn="bl" rotWithShape="0"/>
                </a:effectLst>
                <a:latin typeface="Arial"/>
              </a:rPr>
              <a:t>à</a:t>
            </a:r>
            <a:r>
              <a:rPr kumimoji="0" lang="fr-CA" sz="18670" b="1" i="0" u="none" strike="noStrike" kern="1200" cap="none" spc="0" normalizeH="0" baseline="0" noProof="0" dirty="0">
                <a:ln w="12700">
                  <a:solidFill>
                    <a:srgbClr val="776FFE"/>
                  </a:solidFill>
                  <a:prstDash val="solid"/>
                </a:ln>
                <a:solidFill>
                  <a:srgbClr val="776FFE"/>
                </a:solidFill>
                <a:effectLst>
                  <a:reflection blurRad="6350" stA="60000" endA="900" endPos="58000" dir="5400000" sy="-100000" algn="bl" rotWithShape="0"/>
                </a:effectLst>
                <a:uLnTx/>
                <a:uFillTx/>
                <a:latin typeface="Arial"/>
                <a:ea typeface="+mj-ea"/>
                <a:cs typeface="+mj-cs"/>
                <a:sym typeface="Poppins" charset="0"/>
              </a:rPr>
              <a:t> Microsoft 365</a:t>
            </a:r>
            <a:endParaRPr kumimoji="0" lang="en-CA" sz="18670" b="1" i="0" u="none" strike="noStrike" kern="1200" cap="none" spc="0" normalizeH="0" baseline="0" noProof="0" dirty="0">
              <a:ln w="12700">
                <a:solidFill>
                  <a:srgbClr val="776FFE"/>
                </a:solidFill>
                <a:prstDash val="solid"/>
              </a:ln>
              <a:solidFill>
                <a:srgbClr val="776FFE"/>
              </a:solidFill>
              <a:effectLst>
                <a:reflection blurRad="6350" stA="60000" endA="900" endPos="58000" dir="5400000" sy="-100000" algn="bl" rotWithShape="0"/>
              </a:effectLst>
              <a:uLnTx/>
              <a:uFillTx/>
              <a:latin typeface="Arial"/>
              <a:ea typeface="+mj-ea"/>
              <a:cs typeface="Arial"/>
              <a:sym typeface="Poppins" charset="0"/>
            </a:endParaRPr>
          </a:p>
        </p:txBody>
      </p:sp>
      <p:sp>
        <p:nvSpPr>
          <p:cNvPr id="26" name="Rectangle 25">
            <a:extLst>
              <a:ext uri="{FF2B5EF4-FFF2-40B4-BE49-F238E27FC236}">
                <a16:creationId xmlns:a16="http://schemas.microsoft.com/office/drawing/2014/main" id="{6A6A2187-596C-3A58-36FD-2316818B4EF5}"/>
              </a:ext>
            </a:extLst>
          </p:cNvPr>
          <p:cNvSpPr/>
          <p:nvPr/>
        </p:nvSpPr>
        <p:spPr>
          <a:xfrm>
            <a:off x="1736384" y="12135968"/>
            <a:ext cx="17238133" cy="1395324"/>
          </a:xfrm>
          <a:prstGeom prst="rect">
            <a:avLst/>
          </a:prstGeom>
          <a:noFill/>
        </p:spPr>
        <p:txBody>
          <a:bodyPr wrap="square" lIns="192000" tIns="121923" rIns="192000" bIns="121923">
            <a:spAutoFit/>
          </a:bodyPr>
          <a:lstStyle/>
          <a:p>
            <a:pPr marL="0" marR="0" lvl="0" indent="0" algn="ctr" defTabSz="2438460" rtl="0" eaLnBrk="1" fontAlgn="auto" latinLnBrk="0" hangingPunct="1">
              <a:lnSpc>
                <a:spcPct val="100000"/>
              </a:lnSpc>
              <a:spcBef>
                <a:spcPts val="0"/>
              </a:spcBef>
              <a:spcAft>
                <a:spcPts val="0"/>
              </a:spcAft>
              <a:buClrTx/>
              <a:buSzTx/>
              <a:buFontTx/>
              <a:buNone/>
              <a:tabLst/>
              <a:defRPr/>
            </a:pPr>
            <a:r>
              <a:rPr kumimoji="0" lang="fr-FR" sz="7467" b="1" i="0" u="none" strike="noStrike" kern="1200" cap="none" spc="0" normalizeH="0" baseline="0" noProof="0" dirty="0" err="1">
                <a:ln w="6600">
                  <a:solidFill>
                    <a:srgbClr val="009EF0"/>
                  </a:solidFill>
                  <a:prstDash val="solid"/>
                </a:ln>
                <a:solidFill>
                  <a:srgbClr val="FFFFFF"/>
                </a:solidFill>
                <a:effectLst>
                  <a:outerShdw dist="38100" dir="2700000" algn="tl" rotWithShape="0">
                    <a:srgbClr val="59A5DA"/>
                  </a:outerShdw>
                  <a:reflection blurRad="6350" stA="60000" endA="900" endPos="60000" dist="29997" dir="5400000" sy="-100000" algn="bl" rotWithShape="0"/>
                </a:effectLst>
                <a:uLnTx/>
                <a:uFillTx/>
                <a:latin typeface="Arial"/>
                <a:ea typeface="+mn-ea"/>
                <a:cs typeface="Poppins" charset="0"/>
                <a:sym typeface="Poppins" charset="0"/>
              </a:rPr>
              <a:t>www.formation-cad.com</a:t>
            </a:r>
            <a:endParaRPr kumimoji="0" lang="fr-FR" sz="7467" b="1" i="0" u="none" strike="noStrike" kern="1200" cap="none" spc="0" normalizeH="0" baseline="0" noProof="0" dirty="0">
              <a:ln w="6600">
                <a:solidFill>
                  <a:srgbClr val="009EF0"/>
                </a:solidFill>
                <a:prstDash val="solid"/>
              </a:ln>
              <a:solidFill>
                <a:srgbClr val="FFFFFF"/>
              </a:solidFill>
              <a:effectLst>
                <a:outerShdw dist="38100" dir="2700000" algn="tl" rotWithShape="0">
                  <a:srgbClr val="59A5DA"/>
                </a:outerShdw>
                <a:reflection blurRad="6350" stA="60000" endA="900" endPos="60000" dist="29997" dir="5400000" sy="-100000" algn="bl" rotWithShape="0"/>
              </a:effectLst>
              <a:uLnTx/>
              <a:uFillTx/>
              <a:latin typeface="Arial"/>
              <a:ea typeface="+mn-ea"/>
              <a:cs typeface="Poppins" charset="0"/>
              <a:sym typeface="Poppins" charset="0"/>
            </a:endParaRPr>
          </a:p>
        </p:txBody>
      </p:sp>
      <p:pic>
        <p:nvPicPr>
          <p:cNvPr id="27" name="Image 26">
            <a:extLst>
              <a:ext uri="{FF2B5EF4-FFF2-40B4-BE49-F238E27FC236}">
                <a16:creationId xmlns:a16="http://schemas.microsoft.com/office/drawing/2014/main" id="{E12782FF-284A-8351-C3B6-23B796337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424" y="11052211"/>
            <a:ext cx="2625371" cy="2479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 1">
            <a:extLst>
              <a:ext uri="{FF2B5EF4-FFF2-40B4-BE49-F238E27FC236}">
                <a16:creationId xmlns:a16="http://schemas.microsoft.com/office/drawing/2014/main" id="{4E4A434F-D354-D0DB-D8B4-EF6EB6502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44128" y="3761656"/>
            <a:ext cx="15283344" cy="11623248"/>
          </a:xfrm>
          <a:prstGeom prst="rect">
            <a:avLst/>
          </a:prstGeom>
          <a:scene3d>
            <a:camera prst="orthographicFront"/>
            <a:lightRig rig="threePt" dir="t"/>
          </a:scene3d>
          <a:sp3d>
            <a:bevelB prst="convex"/>
          </a:sp3d>
        </p:spPr>
      </p:pic>
    </p:spTree>
    <p:extLst>
      <p:ext uri="{BB962C8B-B14F-4D97-AF65-F5344CB8AC3E}">
        <p14:creationId xmlns:p14="http://schemas.microsoft.com/office/powerpoint/2010/main" val="3451527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46EFD5-2E31-44DF-9F4C-F27797C89F2E}"/>
              </a:ext>
            </a:extLst>
          </p:cNvPr>
          <p:cNvSpPr/>
          <p:nvPr/>
        </p:nvSpPr>
        <p:spPr>
          <a:xfrm>
            <a:off x="18583199" y="8190169"/>
            <a:ext cx="5027498" cy="514738"/>
          </a:xfrm>
          <a:prstGeom prst="rect">
            <a:avLst/>
          </a:prstGeom>
          <a:noFill/>
        </p:spPr>
        <p:txBody>
          <a:bodyPr wrap="squar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J’organise mon travail seul, en équipe</a:t>
            </a:r>
          </a:p>
        </p:txBody>
      </p:sp>
      <p:sp>
        <p:nvSpPr>
          <p:cNvPr id="12" name="Rectangle : coins arrondis 11">
            <a:extLst>
              <a:ext uri="{FF2B5EF4-FFF2-40B4-BE49-F238E27FC236}">
                <a16:creationId xmlns:a16="http://schemas.microsoft.com/office/drawing/2014/main" id="{7973F196-1F87-45D8-94F4-57E94B07BA11}"/>
              </a:ext>
            </a:extLst>
          </p:cNvPr>
          <p:cNvSpPr/>
          <p:nvPr/>
        </p:nvSpPr>
        <p:spPr>
          <a:xfrm>
            <a:off x="18357924" y="8740432"/>
            <a:ext cx="5478044" cy="1224000"/>
          </a:xfrm>
          <a:prstGeom prst="round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defTabSz="1828800" eaLnBrk="1" fontAlgn="auto" hangingPunct="1">
              <a:spcBef>
                <a:spcPts val="0"/>
              </a:spcBef>
              <a:spcAft>
                <a:spcPts val="0"/>
              </a:spcAft>
              <a:defRPr/>
            </a:pPr>
            <a:endParaRPr lang="fr-FR" sz="3200" dirty="0">
              <a:solidFill>
                <a:prstClr val="black"/>
              </a:solidFill>
              <a:latin typeface="Calibri" panose="020F0502020204030204"/>
            </a:endParaRPr>
          </a:p>
        </p:txBody>
      </p:sp>
      <p:sp>
        <p:nvSpPr>
          <p:cNvPr id="14" name="Rectangle 13">
            <a:extLst>
              <a:ext uri="{FF2B5EF4-FFF2-40B4-BE49-F238E27FC236}">
                <a16:creationId xmlns:a16="http://schemas.microsoft.com/office/drawing/2014/main" id="{30ADA7C9-CFA9-4E93-A356-0F042FF49E1E}"/>
              </a:ext>
            </a:extLst>
          </p:cNvPr>
          <p:cNvSpPr/>
          <p:nvPr/>
        </p:nvSpPr>
        <p:spPr>
          <a:xfrm>
            <a:off x="13308190" y="8190683"/>
            <a:ext cx="4116488" cy="514738"/>
          </a:xfrm>
          <a:prstGeom prst="rect">
            <a:avLst/>
          </a:prstGeom>
          <a:noFill/>
        </p:spPr>
        <p:txBody>
          <a:bodyPr wrap="square" lIns="72000" tIns="72000" rIns="72000" bIns="72000">
            <a:spAutoFit/>
          </a:bodyPr>
          <a:lstStyle/>
          <a:p>
            <a:pPr algn="ct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Je partage mes expériences</a:t>
            </a:r>
          </a:p>
        </p:txBody>
      </p:sp>
      <p:grpSp>
        <p:nvGrpSpPr>
          <p:cNvPr id="15" name="Groupe 14">
            <a:extLst>
              <a:ext uri="{FF2B5EF4-FFF2-40B4-BE49-F238E27FC236}">
                <a16:creationId xmlns:a16="http://schemas.microsoft.com/office/drawing/2014/main" id="{DE088FA0-A625-41F3-94F0-4FCCBBE1B188}"/>
              </a:ext>
            </a:extLst>
          </p:cNvPr>
          <p:cNvGrpSpPr/>
          <p:nvPr/>
        </p:nvGrpSpPr>
        <p:grpSpPr>
          <a:xfrm>
            <a:off x="14133664" y="9087253"/>
            <a:ext cx="3470186" cy="530362"/>
            <a:chOff x="11273933" y="3076062"/>
            <a:chExt cx="1735093" cy="265181"/>
          </a:xfrm>
        </p:grpSpPr>
        <p:sp>
          <p:nvSpPr>
            <p:cNvPr id="17" name="Rectangle 16">
              <a:extLst>
                <a:ext uri="{FF2B5EF4-FFF2-40B4-BE49-F238E27FC236}">
                  <a16:creationId xmlns:a16="http://schemas.microsoft.com/office/drawing/2014/main" id="{B9828D70-246C-4D09-B0B0-3E8DDAE94476}"/>
                </a:ext>
              </a:extLst>
            </p:cNvPr>
            <p:cNvSpPr/>
            <p:nvPr/>
          </p:nvSpPr>
          <p:spPr>
            <a:xfrm>
              <a:off x="12489501" y="3083874"/>
              <a:ext cx="519525" cy="257369"/>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Stream</a:t>
              </a:r>
            </a:p>
          </p:txBody>
        </p:sp>
        <p:sp>
          <p:nvSpPr>
            <p:cNvPr id="18" name="Rectangle 17">
              <a:extLst>
                <a:ext uri="{FF2B5EF4-FFF2-40B4-BE49-F238E27FC236}">
                  <a16:creationId xmlns:a16="http://schemas.microsoft.com/office/drawing/2014/main" id="{822289B8-2A0F-46C2-BA5D-6E4FEAA0DB14}"/>
                </a:ext>
              </a:extLst>
            </p:cNvPr>
            <p:cNvSpPr/>
            <p:nvPr/>
          </p:nvSpPr>
          <p:spPr>
            <a:xfrm>
              <a:off x="11273933" y="3076062"/>
              <a:ext cx="390643" cy="257369"/>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Sway</a:t>
              </a:r>
            </a:p>
          </p:txBody>
        </p:sp>
      </p:grpSp>
      <p:sp>
        <p:nvSpPr>
          <p:cNvPr id="16" name="Rectangle : coins arrondis 15">
            <a:extLst>
              <a:ext uri="{FF2B5EF4-FFF2-40B4-BE49-F238E27FC236}">
                <a16:creationId xmlns:a16="http://schemas.microsoft.com/office/drawing/2014/main" id="{3DC4A9FA-DF2C-43F4-A710-C282C27544A8}"/>
              </a:ext>
            </a:extLst>
          </p:cNvPr>
          <p:cNvSpPr/>
          <p:nvPr/>
        </p:nvSpPr>
        <p:spPr>
          <a:xfrm>
            <a:off x="12645371" y="8740432"/>
            <a:ext cx="5442130" cy="1224000"/>
          </a:xfrm>
          <a:prstGeom prst="round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defTabSz="1828800" eaLnBrk="1" fontAlgn="auto" hangingPunct="1">
              <a:spcBef>
                <a:spcPts val="0"/>
              </a:spcBef>
              <a:spcAft>
                <a:spcPts val="0"/>
              </a:spcAft>
              <a:defRPr/>
            </a:pPr>
            <a:endParaRPr lang="fr-FR" sz="3200" dirty="0">
              <a:solidFill>
                <a:prstClr val="black"/>
              </a:solidFill>
              <a:latin typeface="Calibri" panose="020F0502020204030204"/>
            </a:endParaRPr>
          </a:p>
        </p:txBody>
      </p:sp>
      <p:sp>
        <p:nvSpPr>
          <p:cNvPr id="20" name="Rectangle 19">
            <a:extLst>
              <a:ext uri="{FF2B5EF4-FFF2-40B4-BE49-F238E27FC236}">
                <a16:creationId xmlns:a16="http://schemas.microsoft.com/office/drawing/2014/main" id="{CB590F86-18DA-48EB-8285-D6475C0DE54E}"/>
              </a:ext>
            </a:extLst>
          </p:cNvPr>
          <p:cNvSpPr/>
          <p:nvPr/>
        </p:nvSpPr>
        <p:spPr>
          <a:xfrm>
            <a:off x="14896390" y="10398325"/>
            <a:ext cx="7320476" cy="514738"/>
          </a:xfrm>
          <a:prstGeom prst="rect">
            <a:avLst/>
          </a:prstGeom>
          <a:noFill/>
        </p:spPr>
        <p:txBody>
          <a:bodyPr wrap="squar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J’automatise les tâches pour faciliter la vie quotidienne</a:t>
            </a:r>
          </a:p>
        </p:txBody>
      </p:sp>
      <p:grpSp>
        <p:nvGrpSpPr>
          <p:cNvPr id="81" name="Groupe 80">
            <a:extLst>
              <a:ext uri="{FF2B5EF4-FFF2-40B4-BE49-F238E27FC236}">
                <a16:creationId xmlns:a16="http://schemas.microsoft.com/office/drawing/2014/main" id="{BF95951B-1199-43E5-BFCC-9735A9579613}"/>
              </a:ext>
            </a:extLst>
          </p:cNvPr>
          <p:cNvGrpSpPr/>
          <p:nvPr/>
        </p:nvGrpSpPr>
        <p:grpSpPr>
          <a:xfrm>
            <a:off x="16594752" y="11093354"/>
            <a:ext cx="3052502" cy="856902"/>
            <a:chOff x="8687864" y="5298319"/>
            <a:chExt cx="1526251" cy="428451"/>
          </a:xfrm>
        </p:grpSpPr>
        <p:pic>
          <p:nvPicPr>
            <p:cNvPr id="27" name="Image 26">
              <a:extLst>
                <a:ext uri="{FF2B5EF4-FFF2-40B4-BE49-F238E27FC236}">
                  <a16:creationId xmlns:a16="http://schemas.microsoft.com/office/drawing/2014/main" id="{A1E1A71F-2773-498F-ABC4-F685AB0C967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687864" y="5298319"/>
              <a:ext cx="473407" cy="428451"/>
            </a:xfrm>
            <a:prstGeom prst="rect">
              <a:avLst/>
            </a:prstGeom>
          </p:spPr>
        </p:pic>
        <p:sp>
          <p:nvSpPr>
            <p:cNvPr id="28" name="Rectangle 27">
              <a:extLst>
                <a:ext uri="{FF2B5EF4-FFF2-40B4-BE49-F238E27FC236}">
                  <a16:creationId xmlns:a16="http://schemas.microsoft.com/office/drawing/2014/main" id="{6370C6F8-1452-4238-8772-53BB824327F3}"/>
                </a:ext>
              </a:extLst>
            </p:cNvPr>
            <p:cNvSpPr/>
            <p:nvPr/>
          </p:nvSpPr>
          <p:spPr>
            <a:xfrm>
              <a:off x="9087185" y="5383860"/>
              <a:ext cx="1126930" cy="257369"/>
            </a:xfrm>
            <a:prstGeom prst="rect">
              <a:avLst/>
            </a:prstGeom>
          </p:spPr>
          <p:txBody>
            <a:bodyPr wrap="none" lIns="144000" tIns="72000" rIns="72000" bIns="72000">
              <a:spAutoFit/>
            </a:bodyPr>
            <a:lstStyle/>
            <a:p>
              <a:pPr defTabSz="1828800" eaLnBrk="1" fontAlgn="auto" hangingPunct="1">
                <a:spcBef>
                  <a:spcPts val="0"/>
                </a:spcBef>
                <a:spcAft>
                  <a:spcPts val="0"/>
                </a:spcAft>
                <a:defRPr/>
              </a:pPr>
              <a:r>
                <a:rPr lang="fr-FR" sz="2400" dirty="0" err="1">
                  <a:solidFill>
                    <a:prstClr val="black"/>
                  </a:solidFill>
                  <a:latin typeface="Calibri" panose="020F0502020204030204"/>
                  <a:ea typeface="+mn-ea"/>
                  <a:cs typeface="+mn-cs"/>
                </a:rPr>
                <a:t>PowerAutomate</a:t>
              </a:r>
              <a:endParaRPr lang="fr-FR" sz="2400" dirty="0">
                <a:solidFill>
                  <a:prstClr val="black"/>
                </a:solidFill>
                <a:latin typeface="Calibri" panose="020F0502020204030204"/>
                <a:ea typeface="+mn-ea"/>
                <a:cs typeface="+mn-cs"/>
              </a:endParaRPr>
            </a:p>
          </p:txBody>
        </p:sp>
      </p:grpSp>
      <p:grpSp>
        <p:nvGrpSpPr>
          <p:cNvPr id="83" name="Groupe 82">
            <a:extLst>
              <a:ext uri="{FF2B5EF4-FFF2-40B4-BE49-F238E27FC236}">
                <a16:creationId xmlns:a16="http://schemas.microsoft.com/office/drawing/2014/main" id="{799B8117-0FC8-4B47-8DEE-7A2BFBC3FFE5}"/>
              </a:ext>
            </a:extLst>
          </p:cNvPr>
          <p:cNvGrpSpPr/>
          <p:nvPr/>
        </p:nvGrpSpPr>
        <p:grpSpPr>
          <a:xfrm>
            <a:off x="20520222" y="11093354"/>
            <a:ext cx="2496354" cy="856902"/>
            <a:chOff x="10260111" y="5298319"/>
            <a:chExt cx="1248177" cy="428451"/>
          </a:xfrm>
        </p:grpSpPr>
        <p:pic>
          <p:nvPicPr>
            <p:cNvPr id="25" name="Image 24">
              <a:extLst>
                <a:ext uri="{FF2B5EF4-FFF2-40B4-BE49-F238E27FC236}">
                  <a16:creationId xmlns:a16="http://schemas.microsoft.com/office/drawing/2014/main" id="{451D2D8C-6354-4B09-B159-7541FD2F066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60111" y="5298319"/>
              <a:ext cx="546050" cy="428451"/>
            </a:xfrm>
            <a:prstGeom prst="rect">
              <a:avLst/>
            </a:prstGeom>
          </p:spPr>
        </p:pic>
        <p:sp>
          <p:nvSpPr>
            <p:cNvPr id="26" name="Rectangle 25">
              <a:extLst>
                <a:ext uri="{FF2B5EF4-FFF2-40B4-BE49-F238E27FC236}">
                  <a16:creationId xmlns:a16="http://schemas.microsoft.com/office/drawing/2014/main" id="{6983C95F-0AF7-41F3-BDD6-8E8C086BD724}"/>
                </a:ext>
              </a:extLst>
            </p:cNvPr>
            <p:cNvSpPr/>
            <p:nvPr/>
          </p:nvSpPr>
          <p:spPr>
            <a:xfrm>
              <a:off x="10693271" y="5383860"/>
              <a:ext cx="815017" cy="257369"/>
            </a:xfrm>
            <a:prstGeom prst="rect">
              <a:avLst/>
            </a:prstGeom>
          </p:spPr>
          <p:txBody>
            <a:bodyPr wrap="none" lIns="144000" tIns="72000" rIns="72000" bIns="72000">
              <a:spAutoFit/>
            </a:bodyPr>
            <a:lstStyle/>
            <a:p>
              <a:pPr defTabSz="1828800" eaLnBrk="1" fontAlgn="auto" hangingPunct="1">
                <a:spcBef>
                  <a:spcPts val="0"/>
                </a:spcBef>
                <a:spcAft>
                  <a:spcPts val="0"/>
                </a:spcAft>
                <a:defRPr/>
              </a:pPr>
              <a:r>
                <a:rPr lang="fr-FR" sz="2400" dirty="0" err="1">
                  <a:solidFill>
                    <a:prstClr val="black"/>
                  </a:solidFill>
                  <a:latin typeface="Calibri" panose="020F0502020204030204"/>
                  <a:ea typeface="+mn-ea"/>
                  <a:cs typeface="+mn-cs"/>
                </a:rPr>
                <a:t>PowerApps</a:t>
              </a:r>
              <a:endParaRPr lang="fr-FR" sz="2400" dirty="0">
                <a:solidFill>
                  <a:prstClr val="black"/>
                </a:solidFill>
                <a:latin typeface="Calibri" panose="020F0502020204030204"/>
                <a:ea typeface="+mn-ea"/>
                <a:cs typeface="+mn-cs"/>
              </a:endParaRPr>
            </a:p>
          </p:txBody>
        </p:sp>
      </p:grpSp>
      <p:sp>
        <p:nvSpPr>
          <p:cNvPr id="24" name="Rectangle : coins arrondis 23">
            <a:extLst>
              <a:ext uri="{FF2B5EF4-FFF2-40B4-BE49-F238E27FC236}">
                <a16:creationId xmlns:a16="http://schemas.microsoft.com/office/drawing/2014/main" id="{FC91BF97-BB84-4325-AEF8-72B67354640E}"/>
              </a:ext>
            </a:extLst>
          </p:cNvPr>
          <p:cNvSpPr/>
          <p:nvPr/>
        </p:nvSpPr>
        <p:spPr>
          <a:xfrm>
            <a:off x="13052068" y="10909804"/>
            <a:ext cx="11009120" cy="1224000"/>
          </a:xfrm>
          <a:prstGeom prst="round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defTabSz="1828800" eaLnBrk="1" fontAlgn="auto" hangingPunct="1">
              <a:spcBef>
                <a:spcPts val="0"/>
              </a:spcBef>
              <a:spcAft>
                <a:spcPts val="0"/>
              </a:spcAft>
              <a:defRPr/>
            </a:pPr>
            <a:endParaRPr lang="fr-FR" sz="3200" dirty="0">
              <a:solidFill>
                <a:prstClr val="black"/>
              </a:solidFill>
              <a:latin typeface="Calibri" panose="020F0502020204030204"/>
            </a:endParaRPr>
          </a:p>
        </p:txBody>
      </p:sp>
      <p:sp>
        <p:nvSpPr>
          <p:cNvPr id="30" name="Rectangle 29">
            <a:extLst>
              <a:ext uri="{FF2B5EF4-FFF2-40B4-BE49-F238E27FC236}">
                <a16:creationId xmlns:a16="http://schemas.microsoft.com/office/drawing/2014/main" id="{1693B583-EEC9-4892-A8F5-2380CE793648}"/>
              </a:ext>
            </a:extLst>
          </p:cNvPr>
          <p:cNvSpPr/>
          <p:nvPr/>
        </p:nvSpPr>
        <p:spPr>
          <a:xfrm>
            <a:off x="7030403" y="8910398"/>
            <a:ext cx="3128790" cy="884070"/>
          </a:xfrm>
          <a:prstGeom prst="rect">
            <a:avLst/>
          </a:prstGeom>
          <a:noFill/>
        </p:spPr>
        <p:txBody>
          <a:bodyPr wrap="squar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Je comprends mon activité quotidienne</a:t>
            </a:r>
          </a:p>
        </p:txBody>
      </p:sp>
      <p:sp>
        <p:nvSpPr>
          <p:cNvPr id="31" name="Rectangle 30">
            <a:extLst>
              <a:ext uri="{FF2B5EF4-FFF2-40B4-BE49-F238E27FC236}">
                <a16:creationId xmlns:a16="http://schemas.microsoft.com/office/drawing/2014/main" id="{22D0FEC3-7FA1-4FEA-A1DB-B3F510962E6B}"/>
              </a:ext>
            </a:extLst>
          </p:cNvPr>
          <p:cNvSpPr/>
          <p:nvPr/>
        </p:nvSpPr>
        <p:spPr>
          <a:xfrm>
            <a:off x="10559163" y="9095065"/>
            <a:ext cx="1669734" cy="514738"/>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err="1">
                <a:solidFill>
                  <a:prstClr val="black"/>
                </a:solidFill>
                <a:latin typeface="Calibri" panose="020F0502020204030204"/>
                <a:ea typeface="+mn-ea"/>
                <a:cs typeface="+mn-cs"/>
              </a:rPr>
              <a:t>MyAnalytics</a:t>
            </a:r>
            <a:endParaRPr lang="fr-FR" sz="2400" dirty="0">
              <a:solidFill>
                <a:prstClr val="black"/>
              </a:solidFill>
              <a:latin typeface="Calibri" panose="020F0502020204030204"/>
              <a:ea typeface="+mn-ea"/>
              <a:cs typeface="+mn-cs"/>
            </a:endParaRPr>
          </a:p>
        </p:txBody>
      </p:sp>
      <p:sp>
        <p:nvSpPr>
          <p:cNvPr id="32" name="Rectangle : coins arrondis 31">
            <a:extLst>
              <a:ext uri="{FF2B5EF4-FFF2-40B4-BE49-F238E27FC236}">
                <a16:creationId xmlns:a16="http://schemas.microsoft.com/office/drawing/2014/main" id="{49823D01-1A97-4A13-888F-6467AA20888B}"/>
              </a:ext>
            </a:extLst>
          </p:cNvPr>
          <p:cNvSpPr/>
          <p:nvPr/>
        </p:nvSpPr>
        <p:spPr>
          <a:xfrm>
            <a:off x="6906551" y="8740432"/>
            <a:ext cx="5442130" cy="1224000"/>
          </a:xfrm>
          <a:prstGeom prst="round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defTabSz="1828800" eaLnBrk="1" fontAlgn="auto" hangingPunct="1">
              <a:spcBef>
                <a:spcPts val="0"/>
              </a:spcBef>
              <a:spcAft>
                <a:spcPts val="0"/>
              </a:spcAft>
              <a:defRPr/>
            </a:pPr>
            <a:endParaRPr lang="fr-FR" sz="3200" dirty="0">
              <a:solidFill>
                <a:prstClr val="black"/>
              </a:solidFill>
              <a:latin typeface="Calibri" panose="020F0502020204030204"/>
            </a:endParaRPr>
          </a:p>
        </p:txBody>
      </p:sp>
      <p:grpSp>
        <p:nvGrpSpPr>
          <p:cNvPr id="86" name="Groupe 85">
            <a:extLst>
              <a:ext uri="{FF2B5EF4-FFF2-40B4-BE49-F238E27FC236}">
                <a16:creationId xmlns:a16="http://schemas.microsoft.com/office/drawing/2014/main" id="{E743FEC6-CC10-4BF4-942D-CB1D1E7E3921}"/>
              </a:ext>
            </a:extLst>
          </p:cNvPr>
          <p:cNvGrpSpPr/>
          <p:nvPr/>
        </p:nvGrpSpPr>
        <p:grpSpPr>
          <a:xfrm>
            <a:off x="10196594" y="11098246"/>
            <a:ext cx="2174882" cy="847118"/>
            <a:chOff x="5098297" y="5300765"/>
            <a:chExt cx="1087441" cy="423559"/>
          </a:xfrm>
        </p:grpSpPr>
        <p:pic>
          <p:nvPicPr>
            <p:cNvPr id="37" name="Image 36">
              <a:extLst>
                <a:ext uri="{FF2B5EF4-FFF2-40B4-BE49-F238E27FC236}">
                  <a16:creationId xmlns:a16="http://schemas.microsoft.com/office/drawing/2014/main" id="{BF408492-3FDA-41A3-9223-8E868116231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098297" y="5300765"/>
              <a:ext cx="575801" cy="423559"/>
            </a:xfrm>
            <a:prstGeom prst="rect">
              <a:avLst/>
            </a:prstGeom>
          </p:spPr>
        </p:pic>
        <p:sp>
          <p:nvSpPr>
            <p:cNvPr id="38" name="Rectangle 37">
              <a:extLst>
                <a:ext uri="{FF2B5EF4-FFF2-40B4-BE49-F238E27FC236}">
                  <a16:creationId xmlns:a16="http://schemas.microsoft.com/office/drawing/2014/main" id="{1BADEDA1-CBA3-4DC1-A1D7-922266E50F45}"/>
                </a:ext>
              </a:extLst>
            </p:cNvPr>
            <p:cNvSpPr/>
            <p:nvPr/>
          </p:nvSpPr>
          <p:spPr>
            <a:xfrm>
              <a:off x="5559137" y="5383860"/>
              <a:ext cx="626601" cy="257369"/>
            </a:xfrm>
            <a:prstGeom prst="rect">
              <a:avLst/>
            </a:prstGeom>
          </p:spPr>
          <p:txBody>
            <a:bodyPr wrap="none" lIns="144000" tIns="72000" rIns="72000" bIns="72000">
              <a:spAutoFit/>
            </a:bodyPr>
            <a:lstStyle/>
            <a:p>
              <a:pPr defTabSz="1828800" eaLnBrk="1" fontAlgn="auto" hangingPunct="1">
                <a:spcBef>
                  <a:spcPts val="0"/>
                </a:spcBef>
                <a:spcAft>
                  <a:spcPts val="0"/>
                </a:spcAft>
                <a:defRPr/>
              </a:pPr>
              <a:r>
                <a:rPr lang="fr-FR" sz="2400" dirty="0" err="1">
                  <a:solidFill>
                    <a:prstClr val="black"/>
                  </a:solidFill>
                  <a:latin typeface="Calibri" panose="020F0502020204030204"/>
                  <a:ea typeface="+mn-ea"/>
                  <a:cs typeface="+mn-cs"/>
                </a:rPr>
                <a:t>PowerBI</a:t>
              </a:r>
              <a:endParaRPr lang="fr-FR" sz="2400" dirty="0">
                <a:solidFill>
                  <a:prstClr val="black"/>
                </a:solidFill>
                <a:latin typeface="Calibri" panose="020F0502020204030204"/>
                <a:ea typeface="+mn-ea"/>
                <a:cs typeface="+mn-cs"/>
              </a:endParaRPr>
            </a:p>
          </p:txBody>
        </p:sp>
      </p:grpSp>
      <p:sp>
        <p:nvSpPr>
          <p:cNvPr id="35" name="Rectangle 34">
            <a:extLst>
              <a:ext uri="{FF2B5EF4-FFF2-40B4-BE49-F238E27FC236}">
                <a16:creationId xmlns:a16="http://schemas.microsoft.com/office/drawing/2014/main" id="{834F1700-9DCD-4044-B1E1-44DD3683FC45}"/>
              </a:ext>
            </a:extLst>
          </p:cNvPr>
          <p:cNvSpPr/>
          <p:nvPr/>
        </p:nvSpPr>
        <p:spPr>
          <a:xfrm>
            <a:off x="7609938" y="11079771"/>
            <a:ext cx="2801944" cy="884070"/>
          </a:xfrm>
          <a:prstGeom prst="rect">
            <a:avLst/>
          </a:prstGeom>
          <a:noFill/>
        </p:spPr>
        <p:txBody>
          <a:bodyPr wrap="squar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Je visualise et analyse mes données</a:t>
            </a:r>
          </a:p>
        </p:txBody>
      </p:sp>
      <p:sp>
        <p:nvSpPr>
          <p:cNvPr id="36" name="Rectangle : coins arrondis 35">
            <a:extLst>
              <a:ext uri="{FF2B5EF4-FFF2-40B4-BE49-F238E27FC236}">
                <a16:creationId xmlns:a16="http://schemas.microsoft.com/office/drawing/2014/main" id="{55769A93-1650-4A34-B1CD-74E89816047E}"/>
              </a:ext>
            </a:extLst>
          </p:cNvPr>
          <p:cNvSpPr/>
          <p:nvPr/>
        </p:nvSpPr>
        <p:spPr>
          <a:xfrm>
            <a:off x="7269875" y="10909804"/>
            <a:ext cx="5442130" cy="1224000"/>
          </a:xfrm>
          <a:prstGeom prst="round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defTabSz="1828800" eaLnBrk="1" fontAlgn="auto" hangingPunct="1">
              <a:spcBef>
                <a:spcPts val="0"/>
              </a:spcBef>
              <a:spcAft>
                <a:spcPts val="0"/>
              </a:spcAft>
              <a:defRPr/>
            </a:pPr>
            <a:endParaRPr lang="fr-FR" sz="3200" dirty="0">
              <a:solidFill>
                <a:prstClr val="black"/>
              </a:solidFill>
              <a:latin typeface="Calibri" panose="020F0502020204030204"/>
            </a:endParaRPr>
          </a:p>
        </p:txBody>
      </p:sp>
      <p:grpSp>
        <p:nvGrpSpPr>
          <p:cNvPr id="39" name="Groupe 38">
            <a:extLst>
              <a:ext uri="{FF2B5EF4-FFF2-40B4-BE49-F238E27FC236}">
                <a16:creationId xmlns:a16="http://schemas.microsoft.com/office/drawing/2014/main" id="{6BCA6858-5F18-45EB-BA61-871F3C6A0899}"/>
              </a:ext>
            </a:extLst>
          </p:cNvPr>
          <p:cNvGrpSpPr/>
          <p:nvPr/>
        </p:nvGrpSpPr>
        <p:grpSpPr>
          <a:xfrm>
            <a:off x="7679693" y="3136251"/>
            <a:ext cx="5432052" cy="5019096"/>
            <a:chOff x="3733559" y="2436254"/>
            <a:chExt cx="2716026" cy="2509548"/>
          </a:xfrm>
        </p:grpSpPr>
        <p:grpSp>
          <p:nvGrpSpPr>
            <p:cNvPr id="40" name="Groupe 39">
              <a:extLst>
                <a:ext uri="{FF2B5EF4-FFF2-40B4-BE49-F238E27FC236}">
                  <a16:creationId xmlns:a16="http://schemas.microsoft.com/office/drawing/2014/main" id="{52BE68B1-8831-406D-B85D-D9C270B0B61B}"/>
                </a:ext>
              </a:extLst>
            </p:cNvPr>
            <p:cNvGrpSpPr/>
            <p:nvPr/>
          </p:nvGrpSpPr>
          <p:grpSpPr>
            <a:xfrm>
              <a:off x="3733559" y="2436254"/>
              <a:ext cx="2716026" cy="2509548"/>
              <a:chOff x="533642" y="1843723"/>
              <a:chExt cx="2716026" cy="2509548"/>
            </a:xfrm>
          </p:grpSpPr>
          <p:sp>
            <p:nvSpPr>
              <p:cNvPr id="45" name="Rectangle 44">
                <a:extLst>
                  <a:ext uri="{FF2B5EF4-FFF2-40B4-BE49-F238E27FC236}">
                    <a16:creationId xmlns:a16="http://schemas.microsoft.com/office/drawing/2014/main" id="{679FF466-C632-4ADF-8CDA-49C3F4371E46}"/>
                  </a:ext>
                </a:extLst>
              </p:cNvPr>
              <p:cNvSpPr/>
              <p:nvPr/>
            </p:nvSpPr>
            <p:spPr>
              <a:xfrm>
                <a:off x="2555033" y="2947079"/>
                <a:ext cx="467780" cy="257369"/>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Teams</a:t>
                </a:r>
              </a:p>
            </p:txBody>
          </p:sp>
          <p:sp>
            <p:nvSpPr>
              <p:cNvPr id="47" name="Rectangle 46">
                <a:extLst>
                  <a:ext uri="{FF2B5EF4-FFF2-40B4-BE49-F238E27FC236}">
                    <a16:creationId xmlns:a16="http://schemas.microsoft.com/office/drawing/2014/main" id="{A547FD6F-87C2-4301-999E-E5BDD5FB5011}"/>
                  </a:ext>
                </a:extLst>
              </p:cNvPr>
              <p:cNvSpPr/>
              <p:nvPr/>
            </p:nvSpPr>
            <p:spPr>
              <a:xfrm>
                <a:off x="692410" y="2001332"/>
                <a:ext cx="1144557" cy="626701"/>
              </a:xfrm>
              <a:prstGeom prst="rect">
                <a:avLst/>
              </a:prstGeom>
              <a:noFill/>
            </p:spPr>
            <p:txBody>
              <a:bodyPr wrap="square" lIns="72000" tIns="72000" rIns="72000" bIns="72000">
                <a:spAutoFit/>
              </a:bodyPr>
              <a:lstStyle/>
              <a:p>
                <a:pPr defTabSz="1828800" eaLnBrk="1" fontAlgn="auto" hangingPunct="1">
                  <a:spcBef>
                    <a:spcPts val="0"/>
                  </a:spcBef>
                  <a:spcAft>
                    <a:spcPts val="0"/>
                  </a:spcAft>
                  <a:defRPr/>
                </a:pPr>
                <a:r>
                  <a:rPr lang="en-US" sz="2400" dirty="0">
                    <a:solidFill>
                      <a:prstClr val="black"/>
                    </a:solidFill>
                    <a:latin typeface="Calibri" panose="020F0502020204030204"/>
                    <a:ea typeface="+mn-ea"/>
                    <a:cs typeface="+mn-cs"/>
                  </a:rPr>
                  <a:t>Je communique de manière </a:t>
                </a:r>
                <a:r>
                  <a:rPr lang="en-US" sz="2400" dirty="0" err="1">
                    <a:solidFill>
                      <a:prstClr val="black"/>
                    </a:solidFill>
                    <a:latin typeface="Calibri" panose="020F0502020204030204"/>
                    <a:ea typeface="+mn-ea"/>
                    <a:cs typeface="+mn-cs"/>
                  </a:rPr>
                  <a:t>ciblée</a:t>
                </a:r>
                <a:endParaRPr lang="fr-FR" sz="2400" dirty="0">
                  <a:solidFill>
                    <a:prstClr val="black"/>
                  </a:solidFill>
                  <a:latin typeface="Calibri" panose="020F0502020204030204"/>
                  <a:ea typeface="+mn-ea"/>
                  <a:cs typeface="+mn-cs"/>
                </a:endParaRPr>
              </a:p>
            </p:txBody>
          </p:sp>
          <p:sp>
            <p:nvSpPr>
              <p:cNvPr id="48" name="Rectangle 47">
                <a:extLst>
                  <a:ext uri="{FF2B5EF4-FFF2-40B4-BE49-F238E27FC236}">
                    <a16:creationId xmlns:a16="http://schemas.microsoft.com/office/drawing/2014/main" id="{3FECD982-489A-4297-AB52-C006F97BE12D}"/>
                  </a:ext>
                </a:extLst>
              </p:cNvPr>
              <p:cNvSpPr/>
              <p:nvPr/>
            </p:nvSpPr>
            <p:spPr>
              <a:xfrm>
                <a:off x="653823" y="2864085"/>
                <a:ext cx="1293329" cy="626701"/>
              </a:xfrm>
              <a:prstGeom prst="rect">
                <a:avLst/>
              </a:prstGeom>
              <a:noFill/>
            </p:spPr>
            <p:txBody>
              <a:bodyPr wrap="square" lIns="72000" tIns="72000" rIns="72000" bIns="72000">
                <a:spAutoFit/>
              </a:bodyPr>
              <a:lstStyle/>
              <a:p>
                <a:pPr defTabSz="1828800" eaLnBrk="1" fontAlgn="auto" hangingPunct="1">
                  <a:spcBef>
                    <a:spcPts val="0"/>
                  </a:spcBef>
                  <a:spcAft>
                    <a:spcPts val="0"/>
                  </a:spcAft>
                  <a:defRPr/>
                </a:pPr>
                <a:r>
                  <a:rPr lang="en-US" sz="2400" dirty="0">
                    <a:solidFill>
                      <a:prstClr val="black"/>
                    </a:solidFill>
                    <a:latin typeface="Calibri" panose="020F0502020204030204"/>
                    <a:ea typeface="+mn-ea"/>
                    <a:cs typeface="+mn-cs"/>
                  </a:rPr>
                  <a:t>Je </a:t>
                </a:r>
                <a:r>
                  <a:rPr lang="en-US" sz="2400" dirty="0" err="1">
                    <a:solidFill>
                      <a:prstClr val="black"/>
                    </a:solidFill>
                    <a:latin typeface="Calibri" panose="020F0502020204030204"/>
                    <a:ea typeface="+mn-ea"/>
                    <a:cs typeface="+mn-cs"/>
                  </a:rPr>
                  <a:t>collabore</a:t>
                </a:r>
                <a:r>
                  <a:rPr lang="en-US" sz="2400" dirty="0">
                    <a:solidFill>
                      <a:prstClr val="black"/>
                    </a:solidFill>
                    <a:latin typeface="Calibri" panose="020F0502020204030204"/>
                    <a:ea typeface="+mn-ea"/>
                    <a:cs typeface="+mn-cs"/>
                  </a:rPr>
                  <a:t> avec </a:t>
                </a:r>
                <a:r>
                  <a:rPr lang="en-US" sz="2400" dirty="0" err="1">
                    <a:solidFill>
                      <a:prstClr val="black"/>
                    </a:solidFill>
                    <a:latin typeface="Calibri" panose="020F0502020204030204"/>
                    <a:ea typeface="+mn-ea"/>
                    <a:cs typeface="+mn-cs"/>
                  </a:rPr>
                  <a:t>mes</a:t>
                </a:r>
                <a:r>
                  <a:rPr lang="en-US" sz="2400" dirty="0">
                    <a:solidFill>
                      <a:prstClr val="black"/>
                    </a:solidFill>
                    <a:latin typeface="Calibri" panose="020F0502020204030204"/>
                    <a:ea typeface="+mn-ea"/>
                    <a:cs typeface="+mn-cs"/>
                  </a:rPr>
                  <a:t> </a:t>
                </a:r>
                <a:r>
                  <a:rPr lang="en-US" sz="2400" dirty="0" err="1">
                    <a:solidFill>
                      <a:prstClr val="black"/>
                    </a:solidFill>
                    <a:latin typeface="Calibri" panose="020F0502020204030204"/>
                    <a:ea typeface="+mn-ea"/>
                    <a:cs typeface="+mn-cs"/>
                  </a:rPr>
                  <a:t>équipes</a:t>
                </a:r>
                <a:r>
                  <a:rPr lang="en-US" sz="2400" dirty="0">
                    <a:solidFill>
                      <a:prstClr val="black"/>
                    </a:solidFill>
                    <a:latin typeface="Calibri" panose="020F0502020204030204"/>
                    <a:ea typeface="+mn-ea"/>
                    <a:cs typeface="+mn-cs"/>
                  </a:rPr>
                  <a:t>
</a:t>
                </a:r>
                <a:endParaRPr lang="fr-FR" sz="2400" dirty="0">
                  <a:solidFill>
                    <a:prstClr val="black"/>
                  </a:solidFill>
                  <a:latin typeface="Calibri" panose="020F0502020204030204"/>
                  <a:ea typeface="+mn-ea"/>
                  <a:cs typeface="+mn-cs"/>
                </a:endParaRPr>
              </a:p>
            </p:txBody>
          </p:sp>
          <p:sp>
            <p:nvSpPr>
              <p:cNvPr id="49" name="Rectangle 48">
                <a:extLst>
                  <a:ext uri="{FF2B5EF4-FFF2-40B4-BE49-F238E27FC236}">
                    <a16:creationId xmlns:a16="http://schemas.microsoft.com/office/drawing/2014/main" id="{3D275016-6E21-43B6-B886-524FD516C848}"/>
                  </a:ext>
                </a:extLst>
              </p:cNvPr>
              <p:cNvSpPr/>
              <p:nvPr/>
            </p:nvSpPr>
            <p:spPr>
              <a:xfrm>
                <a:off x="648119" y="3726570"/>
                <a:ext cx="1293329" cy="626701"/>
              </a:xfrm>
              <a:prstGeom prst="rect">
                <a:avLst/>
              </a:prstGeom>
              <a:noFill/>
            </p:spPr>
            <p:txBody>
              <a:bodyPr wrap="squar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Je participe aux communautés
</a:t>
                </a:r>
              </a:p>
            </p:txBody>
          </p:sp>
          <p:sp>
            <p:nvSpPr>
              <p:cNvPr id="50" name="Rectangle : coins arrondis 49">
                <a:extLst>
                  <a:ext uri="{FF2B5EF4-FFF2-40B4-BE49-F238E27FC236}">
                    <a16:creationId xmlns:a16="http://schemas.microsoft.com/office/drawing/2014/main" id="{765604E1-0DB6-4789-B407-1E2BF73A767F}"/>
                  </a:ext>
                </a:extLst>
              </p:cNvPr>
              <p:cNvSpPr/>
              <p:nvPr/>
            </p:nvSpPr>
            <p:spPr>
              <a:xfrm>
                <a:off x="533642" y="1843723"/>
                <a:ext cx="2716026" cy="2464082"/>
              </a:xfrm>
              <a:prstGeom prst="roundRect">
                <a:avLst>
                  <a:gd name="adj" fmla="val 7909"/>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defTabSz="1828800" eaLnBrk="1" fontAlgn="auto" hangingPunct="1">
                  <a:spcBef>
                    <a:spcPts val="0"/>
                  </a:spcBef>
                  <a:spcAft>
                    <a:spcPts val="0"/>
                  </a:spcAft>
                  <a:defRPr/>
                </a:pPr>
                <a:endParaRPr lang="fr-FR" sz="3200" dirty="0">
                  <a:solidFill>
                    <a:prstClr val="black"/>
                  </a:solidFill>
                  <a:latin typeface="Calibri" panose="020F0502020204030204"/>
                </a:endParaRPr>
              </a:p>
            </p:txBody>
          </p:sp>
        </p:grpSp>
        <p:sp>
          <p:nvSpPr>
            <p:cNvPr id="41" name="Rectangle 40">
              <a:extLst>
                <a:ext uri="{FF2B5EF4-FFF2-40B4-BE49-F238E27FC236}">
                  <a16:creationId xmlns:a16="http://schemas.microsoft.com/office/drawing/2014/main" id="{EC76B50B-E996-4897-8E4B-34CE2AFF3DC0}"/>
                </a:ext>
              </a:extLst>
            </p:cNvPr>
            <p:cNvSpPr/>
            <p:nvPr/>
          </p:nvSpPr>
          <p:spPr>
            <a:xfrm>
              <a:off x="5696257" y="2691479"/>
              <a:ext cx="573642" cy="257369"/>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Outlook</a:t>
              </a:r>
            </a:p>
          </p:txBody>
        </p:sp>
        <p:pic>
          <p:nvPicPr>
            <p:cNvPr id="42" name="Image 41" descr="Une image contenant objet&#10;&#10;Description générée automatiquement">
              <a:extLst>
                <a:ext uri="{FF2B5EF4-FFF2-40B4-BE49-F238E27FC236}">
                  <a16:creationId xmlns:a16="http://schemas.microsoft.com/office/drawing/2014/main" id="{37B33680-AA35-4922-9CAC-338ADE67FE8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9479" y1="37963" x2="59479" y2="37963"/>
                          <a14:foregroundMark x1="58073" y1="37963" x2="58073" y2="37963"/>
                        </a14:backgroundRemoval>
                      </a14:imgEffect>
                    </a14:imgLayer>
                  </a14:imgProps>
                </a:ext>
                <a:ext uri="{28A0092B-C50C-407E-A947-70E740481C1C}">
                  <a14:useLocalDpi xmlns:a14="http://schemas.microsoft.com/office/drawing/2010/main" val="0"/>
                </a:ext>
              </a:extLst>
            </a:blip>
            <a:srcRect l="24077" t="17304" r="32918" b="19252"/>
            <a:stretch/>
          </p:blipFill>
          <p:spPr>
            <a:xfrm>
              <a:off x="5013227" y="3336273"/>
              <a:ext cx="730884" cy="606514"/>
            </a:xfrm>
            <a:prstGeom prst="rect">
              <a:avLst/>
            </a:prstGeom>
          </p:spPr>
        </p:pic>
        <p:pic>
          <p:nvPicPr>
            <p:cNvPr id="44" name="Image 43" descr="Une image contenant écran, objet, portable&#10;&#10;Description générée automatiquement">
              <a:extLst>
                <a:ext uri="{FF2B5EF4-FFF2-40B4-BE49-F238E27FC236}">
                  <a16:creationId xmlns:a16="http://schemas.microsoft.com/office/drawing/2014/main" id="{1F3D2E6F-038D-44C3-B069-3E763EBE420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7774" t="19487" r="29760" b="19463"/>
            <a:stretch/>
          </p:blipFill>
          <p:spPr>
            <a:xfrm>
              <a:off x="5050523" y="2551781"/>
              <a:ext cx="741679" cy="599769"/>
            </a:xfrm>
            <a:prstGeom prst="rect">
              <a:avLst/>
            </a:prstGeom>
          </p:spPr>
        </p:pic>
      </p:grpSp>
      <p:sp>
        <p:nvSpPr>
          <p:cNvPr id="55" name="Rectangle 54">
            <a:extLst>
              <a:ext uri="{FF2B5EF4-FFF2-40B4-BE49-F238E27FC236}">
                <a16:creationId xmlns:a16="http://schemas.microsoft.com/office/drawing/2014/main" id="{375FB7B4-1815-4C91-8315-8888CA28C191}"/>
              </a:ext>
            </a:extLst>
          </p:cNvPr>
          <p:cNvSpPr/>
          <p:nvPr/>
        </p:nvSpPr>
        <p:spPr>
          <a:xfrm>
            <a:off x="13908254" y="5702105"/>
            <a:ext cx="9565293" cy="514738"/>
          </a:xfrm>
          <a:prstGeom prst="rect">
            <a:avLst/>
          </a:prstGeom>
          <a:noFill/>
        </p:spPr>
        <p:txBody>
          <a:bodyPr wrap="none" lIns="72000" tIns="72000" rIns="72000" bIns="72000">
            <a:spAutoFit/>
          </a:bodyPr>
          <a:lstStyle/>
          <a:p>
            <a:pPr defTabSz="1828800" eaLnBrk="1" fontAlgn="auto" hangingPunct="1">
              <a:spcBef>
                <a:spcPts val="0"/>
              </a:spcBef>
              <a:spcAft>
                <a:spcPts val="0"/>
              </a:spcAft>
              <a:defRPr/>
            </a:pPr>
            <a:r>
              <a:rPr lang="en-US" sz="2400" dirty="0">
                <a:solidFill>
                  <a:prstClr val="black"/>
                </a:solidFill>
                <a:latin typeface="Calibri" panose="020F0502020204030204"/>
                <a:ea typeface="+mn-ea"/>
                <a:cs typeface="+mn-cs"/>
              </a:rPr>
              <a:t>Je stocke mes documents, je les partage, et je trouve ceux de </a:t>
            </a:r>
            <a:r>
              <a:rPr lang="en-US" sz="2400" dirty="0" err="1">
                <a:solidFill>
                  <a:prstClr val="black"/>
                </a:solidFill>
                <a:latin typeface="Calibri" panose="020F0502020204030204"/>
                <a:ea typeface="+mn-ea"/>
                <a:cs typeface="+mn-cs"/>
              </a:rPr>
              <a:t>mes</a:t>
            </a:r>
            <a:r>
              <a:rPr lang="en-US" sz="2400" dirty="0">
                <a:solidFill>
                  <a:prstClr val="black"/>
                </a:solidFill>
                <a:latin typeface="Calibri" panose="020F0502020204030204"/>
                <a:ea typeface="+mn-ea"/>
                <a:cs typeface="+mn-cs"/>
              </a:rPr>
              <a:t> </a:t>
            </a:r>
            <a:r>
              <a:rPr lang="en-US" sz="2400" dirty="0" err="1">
                <a:solidFill>
                  <a:prstClr val="black"/>
                </a:solidFill>
                <a:latin typeface="Calibri" panose="020F0502020204030204"/>
                <a:ea typeface="+mn-ea"/>
                <a:cs typeface="+mn-cs"/>
              </a:rPr>
              <a:t>collègues</a:t>
            </a:r>
            <a:endParaRPr lang="fr-FR" sz="2400" dirty="0">
              <a:solidFill>
                <a:prstClr val="black"/>
              </a:solidFill>
              <a:latin typeface="Calibri" panose="020F0502020204030204"/>
              <a:ea typeface="+mn-ea"/>
              <a:cs typeface="+mn-cs"/>
            </a:endParaRPr>
          </a:p>
        </p:txBody>
      </p:sp>
      <p:sp>
        <p:nvSpPr>
          <p:cNvPr id="56" name="Rectangle 55">
            <a:extLst>
              <a:ext uri="{FF2B5EF4-FFF2-40B4-BE49-F238E27FC236}">
                <a16:creationId xmlns:a16="http://schemas.microsoft.com/office/drawing/2014/main" id="{AE49786E-AA4E-4D95-9495-BB0C0621933B}"/>
              </a:ext>
            </a:extLst>
          </p:cNvPr>
          <p:cNvSpPr/>
          <p:nvPr/>
        </p:nvSpPr>
        <p:spPr>
          <a:xfrm>
            <a:off x="22061970" y="6542545"/>
            <a:ext cx="849317" cy="514738"/>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Delve</a:t>
            </a:r>
          </a:p>
        </p:txBody>
      </p:sp>
      <p:sp>
        <p:nvSpPr>
          <p:cNvPr id="57" name="Rectangle 56">
            <a:extLst>
              <a:ext uri="{FF2B5EF4-FFF2-40B4-BE49-F238E27FC236}">
                <a16:creationId xmlns:a16="http://schemas.microsoft.com/office/drawing/2014/main" id="{0537AAC8-E82E-4FD0-BFB5-45970B5CA4EA}"/>
              </a:ext>
            </a:extLst>
          </p:cNvPr>
          <p:cNvSpPr/>
          <p:nvPr/>
        </p:nvSpPr>
        <p:spPr>
          <a:xfrm>
            <a:off x="15088874" y="6542545"/>
            <a:ext cx="1322203" cy="514738"/>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OneDrive</a:t>
            </a:r>
          </a:p>
        </p:txBody>
      </p:sp>
      <p:sp>
        <p:nvSpPr>
          <p:cNvPr id="58" name="Rectangle 57">
            <a:extLst>
              <a:ext uri="{FF2B5EF4-FFF2-40B4-BE49-F238E27FC236}">
                <a16:creationId xmlns:a16="http://schemas.microsoft.com/office/drawing/2014/main" id="{F0B8ED82-170F-49F5-8140-D456501E263F}"/>
              </a:ext>
            </a:extLst>
          </p:cNvPr>
          <p:cNvSpPr/>
          <p:nvPr/>
        </p:nvSpPr>
        <p:spPr>
          <a:xfrm>
            <a:off x="18278130" y="6542545"/>
            <a:ext cx="1509049" cy="514738"/>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Sharepoint</a:t>
            </a:r>
          </a:p>
        </p:txBody>
      </p:sp>
      <p:sp>
        <p:nvSpPr>
          <p:cNvPr id="59" name="Rectangle : coins arrondis 58">
            <a:extLst>
              <a:ext uri="{FF2B5EF4-FFF2-40B4-BE49-F238E27FC236}">
                <a16:creationId xmlns:a16="http://schemas.microsoft.com/office/drawing/2014/main" id="{FE3BB637-4CF0-44C5-BE94-A6771E9B3152}"/>
              </a:ext>
            </a:extLst>
          </p:cNvPr>
          <p:cNvSpPr/>
          <p:nvPr/>
        </p:nvSpPr>
        <p:spPr>
          <a:xfrm>
            <a:off x="13356136" y="6187912"/>
            <a:ext cx="10705052" cy="1224000"/>
          </a:xfrm>
          <a:prstGeom prst="round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defTabSz="1828800" eaLnBrk="1" fontAlgn="auto" hangingPunct="1">
              <a:spcBef>
                <a:spcPts val="0"/>
              </a:spcBef>
              <a:spcAft>
                <a:spcPts val="0"/>
              </a:spcAft>
              <a:defRPr/>
            </a:pPr>
            <a:endParaRPr lang="fr-FR" sz="3200" dirty="0">
              <a:solidFill>
                <a:prstClr val="black"/>
              </a:solidFill>
              <a:latin typeface="Calibri" panose="020F0502020204030204"/>
            </a:endParaRPr>
          </a:p>
        </p:txBody>
      </p:sp>
      <p:pic>
        <p:nvPicPr>
          <p:cNvPr id="53" name="Image 52" descr="Une image contenant écran, regardant, intérieur&#10;&#10;Description générée automatiquement">
            <a:extLst>
              <a:ext uri="{FF2B5EF4-FFF2-40B4-BE49-F238E27FC236}">
                <a16:creationId xmlns:a16="http://schemas.microsoft.com/office/drawing/2014/main" id="{CD3C8F67-B554-4D7D-8004-910E11E4301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31008" t="34447" r="35486" b="31369"/>
          <a:stretch/>
        </p:blipFill>
        <p:spPr>
          <a:xfrm>
            <a:off x="13680181" y="6428644"/>
            <a:ext cx="1293846" cy="742536"/>
          </a:xfrm>
          <a:prstGeom prst="rect">
            <a:avLst/>
          </a:prstGeom>
        </p:spPr>
      </p:pic>
      <p:pic>
        <p:nvPicPr>
          <p:cNvPr id="54" name="Image 53">
            <a:extLst>
              <a:ext uri="{FF2B5EF4-FFF2-40B4-BE49-F238E27FC236}">
                <a16:creationId xmlns:a16="http://schemas.microsoft.com/office/drawing/2014/main" id="{03B78556-7949-474E-BBAC-9DBF1001DE7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392106" y="5988864"/>
            <a:ext cx="2849044" cy="1602588"/>
          </a:xfrm>
          <a:prstGeom prst="rect">
            <a:avLst/>
          </a:prstGeom>
        </p:spPr>
      </p:pic>
      <p:sp>
        <p:nvSpPr>
          <p:cNvPr id="66" name="Rectangle 65">
            <a:extLst>
              <a:ext uri="{FF2B5EF4-FFF2-40B4-BE49-F238E27FC236}">
                <a16:creationId xmlns:a16="http://schemas.microsoft.com/office/drawing/2014/main" id="{C66D6C36-B48B-4BAB-9D2C-F3A4F26BBB3C}"/>
              </a:ext>
            </a:extLst>
          </p:cNvPr>
          <p:cNvSpPr/>
          <p:nvPr/>
        </p:nvSpPr>
        <p:spPr>
          <a:xfrm>
            <a:off x="19711543" y="4227907"/>
            <a:ext cx="776476" cy="514738"/>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Excel</a:t>
            </a:r>
          </a:p>
        </p:txBody>
      </p:sp>
      <p:sp>
        <p:nvSpPr>
          <p:cNvPr id="67" name="Rectangle 66">
            <a:extLst>
              <a:ext uri="{FF2B5EF4-FFF2-40B4-BE49-F238E27FC236}">
                <a16:creationId xmlns:a16="http://schemas.microsoft.com/office/drawing/2014/main" id="{96E40BF4-A37E-4A50-A2C1-954FBBE135E2}"/>
              </a:ext>
            </a:extLst>
          </p:cNvPr>
          <p:cNvSpPr/>
          <p:nvPr/>
        </p:nvSpPr>
        <p:spPr>
          <a:xfrm>
            <a:off x="15248635" y="4227907"/>
            <a:ext cx="1241732" cy="514738"/>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Onenote</a:t>
            </a:r>
          </a:p>
        </p:txBody>
      </p:sp>
      <p:sp>
        <p:nvSpPr>
          <p:cNvPr id="68" name="Rectangle 67">
            <a:extLst>
              <a:ext uri="{FF2B5EF4-FFF2-40B4-BE49-F238E27FC236}">
                <a16:creationId xmlns:a16="http://schemas.microsoft.com/office/drawing/2014/main" id="{067EE3FD-152E-4359-A20A-F1336F08CD3B}"/>
              </a:ext>
            </a:extLst>
          </p:cNvPr>
          <p:cNvSpPr/>
          <p:nvPr/>
        </p:nvSpPr>
        <p:spPr>
          <a:xfrm>
            <a:off x="21710145" y="4227907"/>
            <a:ext cx="1592790" cy="514738"/>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Powerpoint</a:t>
            </a:r>
          </a:p>
        </p:txBody>
      </p:sp>
      <p:sp>
        <p:nvSpPr>
          <p:cNvPr id="69" name="Rectangle 68">
            <a:extLst>
              <a:ext uri="{FF2B5EF4-FFF2-40B4-BE49-F238E27FC236}">
                <a16:creationId xmlns:a16="http://schemas.microsoft.com/office/drawing/2014/main" id="{7EE2960E-D5CC-4BF9-8E98-EA5E3C2DA48B}"/>
              </a:ext>
            </a:extLst>
          </p:cNvPr>
          <p:cNvSpPr/>
          <p:nvPr/>
        </p:nvSpPr>
        <p:spPr>
          <a:xfrm>
            <a:off x="17577776" y="4227907"/>
            <a:ext cx="833543" cy="514738"/>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Word</a:t>
            </a:r>
          </a:p>
        </p:txBody>
      </p:sp>
      <p:sp>
        <p:nvSpPr>
          <p:cNvPr id="70" name="Rectangle : coins arrondis 69">
            <a:extLst>
              <a:ext uri="{FF2B5EF4-FFF2-40B4-BE49-F238E27FC236}">
                <a16:creationId xmlns:a16="http://schemas.microsoft.com/office/drawing/2014/main" id="{190CEA84-1C18-4B4B-9BB2-DD56F9FC3A48}"/>
              </a:ext>
            </a:extLst>
          </p:cNvPr>
          <p:cNvSpPr/>
          <p:nvPr/>
        </p:nvSpPr>
        <p:spPr>
          <a:xfrm>
            <a:off x="14118433" y="3873274"/>
            <a:ext cx="9576002" cy="1224000"/>
          </a:xfrm>
          <a:prstGeom prst="roundRect">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defTabSz="1828800" eaLnBrk="1" fontAlgn="auto" hangingPunct="1">
              <a:spcBef>
                <a:spcPts val="0"/>
              </a:spcBef>
              <a:spcAft>
                <a:spcPts val="0"/>
              </a:spcAft>
              <a:defRPr/>
            </a:pPr>
            <a:endParaRPr lang="fr-FR" sz="3200" dirty="0">
              <a:solidFill>
                <a:prstClr val="black"/>
              </a:solidFill>
              <a:latin typeface="Calibri" panose="020F0502020204030204"/>
            </a:endParaRPr>
          </a:p>
        </p:txBody>
      </p:sp>
      <p:sp>
        <p:nvSpPr>
          <p:cNvPr id="71" name="Rectangle 70">
            <a:extLst>
              <a:ext uri="{FF2B5EF4-FFF2-40B4-BE49-F238E27FC236}">
                <a16:creationId xmlns:a16="http://schemas.microsoft.com/office/drawing/2014/main" id="{F701357B-ABD3-49A2-9247-191384ABA786}"/>
              </a:ext>
            </a:extLst>
          </p:cNvPr>
          <p:cNvSpPr/>
          <p:nvPr/>
        </p:nvSpPr>
        <p:spPr>
          <a:xfrm>
            <a:off x="17413727" y="3358017"/>
            <a:ext cx="2977400" cy="514738"/>
          </a:xfrm>
          <a:prstGeom prst="rect">
            <a:avLst/>
          </a:prstGeom>
          <a:noFill/>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Je crée des documents</a:t>
            </a:r>
          </a:p>
        </p:txBody>
      </p:sp>
      <p:pic>
        <p:nvPicPr>
          <p:cNvPr id="62" name="Image 61">
            <a:extLst>
              <a:ext uri="{FF2B5EF4-FFF2-40B4-BE49-F238E27FC236}">
                <a16:creationId xmlns:a16="http://schemas.microsoft.com/office/drawing/2014/main" id="{924A3D10-8FE3-4C4D-BB98-B7EA7A01300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690096" y="3666489"/>
            <a:ext cx="2992436" cy="1683246"/>
          </a:xfrm>
          <a:prstGeom prst="rect">
            <a:avLst/>
          </a:prstGeom>
        </p:spPr>
      </p:pic>
      <p:pic>
        <p:nvPicPr>
          <p:cNvPr id="63" name="Image 62" descr="Une image contenant objet, moniteur, intérieur, écran&#10;&#10;Description générée automatiquement">
            <a:extLst>
              <a:ext uri="{FF2B5EF4-FFF2-40B4-BE49-F238E27FC236}">
                <a16:creationId xmlns:a16="http://schemas.microsoft.com/office/drawing/2014/main" id="{9BAF98C0-AA29-4483-9182-CE0BD5B7A05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658695" y="3843896"/>
            <a:ext cx="2421634" cy="1362168"/>
          </a:xfrm>
          <a:prstGeom prst="rect">
            <a:avLst/>
          </a:prstGeom>
        </p:spPr>
      </p:pic>
      <p:pic>
        <p:nvPicPr>
          <p:cNvPr id="64" name="Image 63" descr="Une image contenant signe, extérieur&#10;&#10;Description générée automatiquement">
            <a:extLst>
              <a:ext uri="{FF2B5EF4-FFF2-40B4-BE49-F238E27FC236}">
                <a16:creationId xmlns:a16="http://schemas.microsoft.com/office/drawing/2014/main" id="{5FC2F3B7-A6B3-4E3D-A956-CB45B300820B}"/>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47599" y="3759761"/>
            <a:ext cx="2697802" cy="1517514"/>
          </a:xfrm>
          <a:prstGeom prst="rect">
            <a:avLst/>
          </a:prstGeom>
        </p:spPr>
      </p:pic>
      <p:pic>
        <p:nvPicPr>
          <p:cNvPr id="65" name="Image 64" descr="Une image contenant télévision, moniteur, intérieur, écran&#10;&#10;Description générée automatiquement">
            <a:extLst>
              <a:ext uri="{FF2B5EF4-FFF2-40B4-BE49-F238E27FC236}">
                <a16:creationId xmlns:a16="http://schemas.microsoft.com/office/drawing/2014/main" id="{D3F4699A-A0BC-48FA-8B49-0BC8BFF3897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848309" y="3771489"/>
            <a:ext cx="2595750" cy="1460110"/>
          </a:xfrm>
          <a:prstGeom prst="rect">
            <a:avLst/>
          </a:prstGeom>
        </p:spPr>
      </p:pic>
      <p:grpSp>
        <p:nvGrpSpPr>
          <p:cNvPr id="84" name="Groupe 83">
            <a:extLst>
              <a:ext uri="{FF2B5EF4-FFF2-40B4-BE49-F238E27FC236}">
                <a16:creationId xmlns:a16="http://schemas.microsoft.com/office/drawing/2014/main" id="{628D2AD2-1E22-4C15-88DF-6C1A174E8E4F}"/>
              </a:ext>
            </a:extLst>
          </p:cNvPr>
          <p:cNvGrpSpPr/>
          <p:nvPr/>
        </p:nvGrpSpPr>
        <p:grpSpPr>
          <a:xfrm>
            <a:off x="21042956" y="8732865"/>
            <a:ext cx="2086696" cy="1239138"/>
            <a:chOff x="10431166" y="4118074"/>
            <a:chExt cx="1043348" cy="619569"/>
          </a:xfrm>
        </p:grpSpPr>
        <p:sp>
          <p:nvSpPr>
            <p:cNvPr id="10" name="Rectangle 9">
              <a:extLst>
                <a:ext uri="{FF2B5EF4-FFF2-40B4-BE49-F238E27FC236}">
                  <a16:creationId xmlns:a16="http://schemas.microsoft.com/office/drawing/2014/main" id="{A84825F3-F04E-4C43-938C-FBF0198E9258}"/>
                </a:ext>
              </a:extLst>
            </p:cNvPr>
            <p:cNvSpPr/>
            <p:nvPr/>
          </p:nvSpPr>
          <p:spPr>
            <a:xfrm>
              <a:off x="10884558" y="4299174"/>
              <a:ext cx="589956" cy="257369"/>
            </a:xfrm>
            <a:prstGeom prst="rect">
              <a:avLst/>
            </a:prstGeom>
          </p:spPr>
          <p:txBody>
            <a:bodyPr wrap="none" lIns="144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Planner</a:t>
              </a:r>
            </a:p>
          </p:txBody>
        </p:sp>
        <p:pic>
          <p:nvPicPr>
            <p:cNvPr id="72" name="Image 71" descr="Une image contenant horloge, dessin&#10;&#10;Description générée automatiquement">
              <a:extLst>
                <a:ext uri="{FF2B5EF4-FFF2-40B4-BE49-F238E27FC236}">
                  <a16:creationId xmlns:a16="http://schemas.microsoft.com/office/drawing/2014/main" id="{F28AE097-2AF8-4837-96B5-DC485844792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431166" y="4118074"/>
              <a:ext cx="619569" cy="619569"/>
            </a:xfrm>
            <a:prstGeom prst="rect">
              <a:avLst/>
            </a:prstGeom>
          </p:spPr>
        </p:pic>
      </p:grpSp>
      <p:pic>
        <p:nvPicPr>
          <p:cNvPr id="73" name="Image 72" descr="Une image contenant dessin&#10;&#10;Description générée automatiquement">
            <a:extLst>
              <a:ext uri="{FF2B5EF4-FFF2-40B4-BE49-F238E27FC236}">
                <a16:creationId xmlns:a16="http://schemas.microsoft.com/office/drawing/2014/main" id="{F3444595-F865-4920-B658-1B3A68FC40C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0866760" y="6240608"/>
            <a:ext cx="1118608" cy="1118608"/>
          </a:xfrm>
          <a:prstGeom prst="rect">
            <a:avLst/>
          </a:prstGeom>
        </p:spPr>
      </p:pic>
      <p:pic>
        <p:nvPicPr>
          <p:cNvPr id="74" name="Image 73" descr="Une image contenant horloge&#10;&#10;Description générée automatiquement">
            <a:extLst>
              <a:ext uri="{FF2B5EF4-FFF2-40B4-BE49-F238E27FC236}">
                <a16:creationId xmlns:a16="http://schemas.microsoft.com/office/drawing/2014/main" id="{A71E1B89-D171-479C-81CA-07003D9D480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63505" y="8576907"/>
            <a:ext cx="1551054" cy="1551054"/>
          </a:xfrm>
          <a:prstGeom prst="rect">
            <a:avLst/>
          </a:prstGeom>
        </p:spPr>
      </p:pic>
      <p:grpSp>
        <p:nvGrpSpPr>
          <p:cNvPr id="85" name="Groupe 84">
            <a:extLst>
              <a:ext uri="{FF2B5EF4-FFF2-40B4-BE49-F238E27FC236}">
                <a16:creationId xmlns:a16="http://schemas.microsoft.com/office/drawing/2014/main" id="{FD938D06-FF31-4712-B001-BF24EE7A8D5A}"/>
              </a:ext>
            </a:extLst>
          </p:cNvPr>
          <p:cNvGrpSpPr/>
          <p:nvPr/>
        </p:nvGrpSpPr>
        <p:grpSpPr>
          <a:xfrm>
            <a:off x="18355519" y="8654905"/>
            <a:ext cx="1986492" cy="1395058"/>
            <a:chOff x="9177759" y="4079094"/>
            <a:chExt cx="993246" cy="697529"/>
          </a:xfrm>
        </p:grpSpPr>
        <p:sp>
          <p:nvSpPr>
            <p:cNvPr id="11" name="Rectangle 10">
              <a:extLst>
                <a:ext uri="{FF2B5EF4-FFF2-40B4-BE49-F238E27FC236}">
                  <a16:creationId xmlns:a16="http://schemas.microsoft.com/office/drawing/2014/main" id="{528BD268-9C8C-40AF-AB5E-502799EE0E1A}"/>
                </a:ext>
              </a:extLst>
            </p:cNvPr>
            <p:cNvSpPr/>
            <p:nvPr/>
          </p:nvSpPr>
          <p:spPr>
            <a:xfrm>
              <a:off x="9709354" y="4299174"/>
              <a:ext cx="461651" cy="257369"/>
            </a:xfrm>
            <a:prstGeom prst="rect">
              <a:avLst/>
            </a:prstGeom>
          </p:spPr>
          <p:txBody>
            <a:bodyPr wrap="none" lIns="144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To Do</a:t>
              </a:r>
            </a:p>
          </p:txBody>
        </p:sp>
        <p:pic>
          <p:nvPicPr>
            <p:cNvPr id="75" name="Image 74">
              <a:extLst>
                <a:ext uri="{FF2B5EF4-FFF2-40B4-BE49-F238E27FC236}">
                  <a16:creationId xmlns:a16="http://schemas.microsoft.com/office/drawing/2014/main" id="{E5795C1E-7694-4918-A246-A87E1A38A94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177759" y="4079094"/>
              <a:ext cx="697529" cy="697529"/>
            </a:xfrm>
            <a:prstGeom prst="rect">
              <a:avLst/>
            </a:prstGeom>
          </p:spPr>
        </p:pic>
      </p:grpSp>
      <p:pic>
        <p:nvPicPr>
          <p:cNvPr id="76" name="Image 75" descr="Une image contenant dessin&#10;&#10;Description générée automatiquement">
            <a:extLst>
              <a:ext uri="{FF2B5EF4-FFF2-40B4-BE49-F238E27FC236}">
                <a16:creationId xmlns:a16="http://schemas.microsoft.com/office/drawing/2014/main" id="{D3C62979-A013-4376-9D9F-AF52FE8A9BF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54108" y="8571450"/>
            <a:ext cx="1561964" cy="1561964"/>
          </a:xfrm>
          <a:prstGeom prst="rect">
            <a:avLst/>
          </a:prstGeom>
        </p:spPr>
      </p:pic>
      <p:grpSp>
        <p:nvGrpSpPr>
          <p:cNvPr id="80" name="Groupe 79">
            <a:extLst>
              <a:ext uri="{FF2B5EF4-FFF2-40B4-BE49-F238E27FC236}">
                <a16:creationId xmlns:a16="http://schemas.microsoft.com/office/drawing/2014/main" id="{1151BA5F-FE5F-497E-9793-8145E62EB44D}"/>
              </a:ext>
            </a:extLst>
          </p:cNvPr>
          <p:cNvGrpSpPr/>
          <p:nvPr/>
        </p:nvGrpSpPr>
        <p:grpSpPr>
          <a:xfrm>
            <a:off x="13693939" y="10828118"/>
            <a:ext cx="2031246" cy="1387372"/>
            <a:chOff x="6846969" y="5165701"/>
            <a:chExt cx="1015623" cy="693686"/>
          </a:xfrm>
        </p:grpSpPr>
        <p:sp>
          <p:nvSpPr>
            <p:cNvPr id="22" name="Rectangle 21">
              <a:extLst>
                <a:ext uri="{FF2B5EF4-FFF2-40B4-BE49-F238E27FC236}">
                  <a16:creationId xmlns:a16="http://schemas.microsoft.com/office/drawing/2014/main" id="{7233A7BA-582C-4D26-BEB3-BBACE20E51BE}"/>
                </a:ext>
              </a:extLst>
            </p:cNvPr>
            <p:cNvSpPr/>
            <p:nvPr/>
          </p:nvSpPr>
          <p:spPr>
            <a:xfrm>
              <a:off x="7367726" y="5383860"/>
              <a:ext cx="494866" cy="257369"/>
            </a:xfrm>
            <a:prstGeom prst="rect">
              <a:avLst/>
            </a:prstGeom>
          </p:spPr>
          <p:txBody>
            <a:bodyPr wrap="none" lIns="144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Forms</a:t>
              </a:r>
            </a:p>
          </p:txBody>
        </p:sp>
        <p:pic>
          <p:nvPicPr>
            <p:cNvPr id="77" name="Image 76" descr="Une image contenant horloge&#10;&#10;Description générée automatiquement">
              <a:extLst>
                <a:ext uri="{FF2B5EF4-FFF2-40B4-BE49-F238E27FC236}">
                  <a16:creationId xmlns:a16="http://schemas.microsoft.com/office/drawing/2014/main" id="{26C21171-9EFB-4E36-A00B-70559D07B96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846969" y="5165701"/>
              <a:ext cx="693686" cy="693686"/>
            </a:xfrm>
            <a:prstGeom prst="rect">
              <a:avLst/>
            </a:prstGeom>
          </p:spPr>
        </p:pic>
      </p:grpSp>
      <p:pic>
        <p:nvPicPr>
          <p:cNvPr id="78" name="Image 77" descr="Une image contenant dessin&#10;&#10;Description générée automatiquement">
            <a:extLst>
              <a:ext uri="{FF2B5EF4-FFF2-40B4-BE49-F238E27FC236}">
                <a16:creationId xmlns:a16="http://schemas.microsoft.com/office/drawing/2014/main" id="{63C5B5BC-7FE4-4A6B-9555-C1FD7E0BE7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521873" y="8715917"/>
            <a:ext cx="1273034" cy="1273034"/>
          </a:xfrm>
          <a:prstGeom prst="rect">
            <a:avLst/>
          </a:prstGeom>
        </p:spPr>
      </p:pic>
      <p:sp>
        <p:nvSpPr>
          <p:cNvPr id="3" name="Titre 2">
            <a:extLst>
              <a:ext uri="{FF2B5EF4-FFF2-40B4-BE49-F238E27FC236}">
                <a16:creationId xmlns:a16="http://schemas.microsoft.com/office/drawing/2014/main" id="{B551CFA7-4CC0-424C-A45C-7EE204B77677}"/>
              </a:ext>
            </a:extLst>
          </p:cNvPr>
          <p:cNvSpPr>
            <a:spLocks noGrp="1"/>
          </p:cNvSpPr>
          <p:nvPr>
            <p:ph type="title"/>
          </p:nvPr>
        </p:nvSpPr>
        <p:spPr>
          <a:xfrm>
            <a:off x="7679693" y="464818"/>
            <a:ext cx="16014742" cy="1125416"/>
          </a:xfrm>
        </p:spPr>
        <p:txBody>
          <a:bodyPr>
            <a:noAutofit/>
          </a:bodyPr>
          <a:lstStyle/>
          <a:p>
            <a:r>
              <a:rPr lang="fr-FR" sz="7500" dirty="0"/>
              <a:t>Office 365, Quel outil pour quel usage ?</a:t>
            </a:r>
          </a:p>
        </p:txBody>
      </p:sp>
      <p:pic>
        <p:nvPicPr>
          <p:cNvPr id="8" name="Image 7">
            <a:extLst>
              <a:ext uri="{FF2B5EF4-FFF2-40B4-BE49-F238E27FC236}">
                <a16:creationId xmlns:a16="http://schemas.microsoft.com/office/drawing/2014/main" id="{E37C0664-D0EC-49AB-83FF-FB88966CC542}"/>
              </a:ext>
              <a:ext uri="{C183D7F6-B498-43B3-948B-1728B52AA6E4}">
                <adec:decorative xmlns:adec="http://schemas.microsoft.com/office/drawing/2017/decorative" val="1"/>
              </a:ext>
            </a:extLst>
          </p:cNvPr>
          <p:cNvPicPr>
            <a:picLocks noChangeAspect="1"/>
          </p:cNvPicPr>
          <p:nvPr/>
        </p:nvPicPr>
        <p:blipFill rotWithShape="1">
          <a:blip r:embed="rId29"/>
          <a:srcRect b="4512"/>
          <a:stretch/>
        </p:blipFill>
        <p:spPr>
          <a:xfrm>
            <a:off x="543180" y="2740347"/>
            <a:ext cx="5778184" cy="83231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2" name="Groupe 1">
            <a:extLst>
              <a:ext uri="{FF2B5EF4-FFF2-40B4-BE49-F238E27FC236}">
                <a16:creationId xmlns:a16="http://schemas.microsoft.com/office/drawing/2014/main" id="{CEED208D-7C18-737E-F916-E4504FEF5BEA}"/>
              </a:ext>
            </a:extLst>
          </p:cNvPr>
          <p:cNvGrpSpPr/>
          <p:nvPr/>
        </p:nvGrpSpPr>
        <p:grpSpPr>
          <a:xfrm>
            <a:off x="7679693" y="3136251"/>
            <a:ext cx="5432052" cy="4928164"/>
            <a:chOff x="3733559" y="2436254"/>
            <a:chExt cx="2716026" cy="2464082"/>
          </a:xfrm>
        </p:grpSpPr>
        <p:grpSp>
          <p:nvGrpSpPr>
            <p:cNvPr id="4" name="Groupe 3">
              <a:extLst>
                <a:ext uri="{FF2B5EF4-FFF2-40B4-BE49-F238E27FC236}">
                  <a16:creationId xmlns:a16="http://schemas.microsoft.com/office/drawing/2014/main" id="{B75F76F2-6259-DF7B-4E30-4B31F1450877}"/>
                </a:ext>
              </a:extLst>
            </p:cNvPr>
            <p:cNvGrpSpPr/>
            <p:nvPr/>
          </p:nvGrpSpPr>
          <p:grpSpPr>
            <a:xfrm>
              <a:off x="3733559" y="2436254"/>
              <a:ext cx="2716026" cy="2464082"/>
              <a:chOff x="533642" y="1843723"/>
              <a:chExt cx="2716026" cy="2464082"/>
            </a:xfrm>
          </p:grpSpPr>
          <p:sp>
            <p:nvSpPr>
              <p:cNvPr id="13" name="Rectangle 12">
                <a:extLst>
                  <a:ext uri="{FF2B5EF4-FFF2-40B4-BE49-F238E27FC236}">
                    <a16:creationId xmlns:a16="http://schemas.microsoft.com/office/drawing/2014/main" id="{57D8A8B0-116E-3436-2312-FF51CD024772}"/>
                  </a:ext>
                </a:extLst>
              </p:cNvPr>
              <p:cNvSpPr/>
              <p:nvPr/>
            </p:nvSpPr>
            <p:spPr>
              <a:xfrm>
                <a:off x="2555033" y="2947079"/>
                <a:ext cx="467780" cy="257369"/>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Teams</a:t>
                </a:r>
              </a:p>
            </p:txBody>
          </p:sp>
          <p:sp>
            <p:nvSpPr>
              <p:cNvPr id="19" name="Rectangle 18">
                <a:extLst>
                  <a:ext uri="{FF2B5EF4-FFF2-40B4-BE49-F238E27FC236}">
                    <a16:creationId xmlns:a16="http://schemas.microsoft.com/office/drawing/2014/main" id="{E3621310-229B-C30E-48EB-BB3D01AC1C47}"/>
                  </a:ext>
                </a:extLst>
              </p:cNvPr>
              <p:cNvSpPr/>
              <p:nvPr/>
            </p:nvSpPr>
            <p:spPr>
              <a:xfrm>
                <a:off x="2511340" y="3773250"/>
                <a:ext cx="672034" cy="442035"/>
              </a:xfrm>
              <a:prstGeom prst="rect">
                <a:avLst/>
              </a:prstGeom>
            </p:spPr>
            <p:txBody>
              <a:bodyPr wrap="squar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Viva Engage</a:t>
                </a:r>
              </a:p>
            </p:txBody>
          </p:sp>
          <p:sp>
            <p:nvSpPr>
              <p:cNvPr id="33" name="Rectangle : coins arrondis 32">
                <a:extLst>
                  <a:ext uri="{FF2B5EF4-FFF2-40B4-BE49-F238E27FC236}">
                    <a16:creationId xmlns:a16="http://schemas.microsoft.com/office/drawing/2014/main" id="{D76535DD-8FD2-BE07-0CCB-AC0D1ED26A38}"/>
                  </a:ext>
                </a:extLst>
              </p:cNvPr>
              <p:cNvSpPr/>
              <p:nvPr/>
            </p:nvSpPr>
            <p:spPr>
              <a:xfrm>
                <a:off x="533642" y="1843723"/>
                <a:ext cx="2716026" cy="2464082"/>
              </a:xfrm>
              <a:prstGeom prst="roundRect">
                <a:avLst>
                  <a:gd name="adj" fmla="val 7909"/>
                </a:avLst>
              </a:prstGeom>
              <a:noFill/>
              <a:ln w="1905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defTabSz="1828800" eaLnBrk="1" fontAlgn="auto" hangingPunct="1">
                  <a:spcBef>
                    <a:spcPts val="0"/>
                  </a:spcBef>
                  <a:spcAft>
                    <a:spcPts val="0"/>
                  </a:spcAft>
                  <a:defRPr/>
                </a:pPr>
                <a:endParaRPr lang="fr-FR" sz="3200" dirty="0">
                  <a:solidFill>
                    <a:prstClr val="black"/>
                  </a:solidFill>
                  <a:latin typeface="Calibri" panose="020F0502020204030204"/>
                </a:endParaRPr>
              </a:p>
            </p:txBody>
          </p:sp>
        </p:grpSp>
        <p:sp>
          <p:nvSpPr>
            <p:cNvPr id="5" name="Rectangle 4">
              <a:extLst>
                <a:ext uri="{FF2B5EF4-FFF2-40B4-BE49-F238E27FC236}">
                  <a16:creationId xmlns:a16="http://schemas.microsoft.com/office/drawing/2014/main" id="{E30481B8-C322-FA84-36DC-836AFDE78A7B}"/>
                </a:ext>
              </a:extLst>
            </p:cNvPr>
            <p:cNvSpPr/>
            <p:nvPr/>
          </p:nvSpPr>
          <p:spPr>
            <a:xfrm>
              <a:off x="5696257" y="2691479"/>
              <a:ext cx="573642" cy="257369"/>
            </a:xfrm>
            <a:prstGeom prst="rect">
              <a:avLst/>
            </a:prstGeom>
          </p:spPr>
          <p:txBody>
            <a:bodyPr wrap="none" lIns="72000" tIns="72000" rIns="72000" bIns="72000">
              <a:spAutoFit/>
            </a:bodyPr>
            <a:lstStyle/>
            <a:p>
              <a:pPr defTabSz="1828800" eaLnBrk="1" fontAlgn="auto" hangingPunct="1">
                <a:spcBef>
                  <a:spcPts val="0"/>
                </a:spcBef>
                <a:spcAft>
                  <a:spcPts val="0"/>
                </a:spcAft>
                <a:defRPr/>
              </a:pPr>
              <a:r>
                <a:rPr lang="fr-FR" sz="2400" dirty="0">
                  <a:solidFill>
                    <a:prstClr val="black"/>
                  </a:solidFill>
                  <a:latin typeface="Calibri" panose="020F0502020204030204"/>
                  <a:ea typeface="+mn-ea"/>
                  <a:cs typeface="+mn-cs"/>
                </a:rPr>
                <a:t>Outlook</a:t>
              </a:r>
            </a:p>
          </p:txBody>
        </p:sp>
        <p:pic>
          <p:nvPicPr>
            <p:cNvPr id="6" name="Image 5" descr="Une image contenant objet&#10;&#10;Description générée automatiquement">
              <a:extLst>
                <a:ext uri="{FF2B5EF4-FFF2-40B4-BE49-F238E27FC236}">
                  <a16:creationId xmlns:a16="http://schemas.microsoft.com/office/drawing/2014/main" id="{4302AB27-1F3F-D5DA-A261-D279C87E6A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9479" y1="37963" x2="59479" y2="37963"/>
                          <a14:foregroundMark x1="58073" y1="37963" x2="58073" y2="37963"/>
                        </a14:backgroundRemoval>
                      </a14:imgEffect>
                    </a14:imgLayer>
                  </a14:imgProps>
                </a:ext>
                <a:ext uri="{28A0092B-C50C-407E-A947-70E740481C1C}">
                  <a14:useLocalDpi xmlns:a14="http://schemas.microsoft.com/office/drawing/2010/main" val="0"/>
                </a:ext>
              </a:extLst>
            </a:blip>
            <a:srcRect l="24077" t="17304" r="32918" b="19252"/>
            <a:stretch/>
          </p:blipFill>
          <p:spPr>
            <a:xfrm>
              <a:off x="5013227" y="3336273"/>
              <a:ext cx="730884" cy="606514"/>
            </a:xfrm>
            <a:prstGeom prst="rect">
              <a:avLst/>
            </a:prstGeom>
          </p:spPr>
        </p:pic>
        <p:pic>
          <p:nvPicPr>
            <p:cNvPr id="7" name="Image 6" descr="Une image contenant écran, objet, portable&#10;&#10;Description générée automatiquement">
              <a:extLst>
                <a:ext uri="{FF2B5EF4-FFF2-40B4-BE49-F238E27FC236}">
                  <a16:creationId xmlns:a16="http://schemas.microsoft.com/office/drawing/2014/main" id="{D1C2B61E-A9C0-2A92-0EB8-826692BE345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7774" t="19487" r="29760" b="19463"/>
            <a:stretch/>
          </p:blipFill>
          <p:spPr>
            <a:xfrm>
              <a:off x="5050523" y="2551781"/>
              <a:ext cx="741679" cy="599769"/>
            </a:xfrm>
            <a:prstGeom prst="rect">
              <a:avLst/>
            </a:prstGeom>
          </p:spPr>
        </p:pic>
      </p:grpSp>
      <p:pic>
        <p:nvPicPr>
          <p:cNvPr id="34" name="Image 33">
            <a:extLst>
              <a:ext uri="{FF2B5EF4-FFF2-40B4-BE49-F238E27FC236}">
                <a16:creationId xmlns:a16="http://schemas.microsoft.com/office/drawing/2014/main" id="{969C1C23-58B9-5781-B62E-0E956316E5A9}"/>
              </a:ext>
            </a:extLst>
          </p:cNvPr>
          <p:cNvPicPr>
            <a:picLocks noChangeAspect="1"/>
          </p:cNvPicPr>
          <p:nvPr/>
        </p:nvPicPr>
        <p:blipFill>
          <a:blip r:embed="rId30"/>
          <a:stretch>
            <a:fillRect/>
          </a:stretch>
        </p:blipFill>
        <p:spPr>
          <a:xfrm>
            <a:off x="10534593" y="6887675"/>
            <a:ext cx="1009335" cy="978437"/>
          </a:xfrm>
          <a:prstGeom prst="rect">
            <a:avLst/>
          </a:prstGeom>
        </p:spPr>
      </p:pic>
    </p:spTree>
    <p:extLst>
      <p:ext uri="{BB962C8B-B14F-4D97-AF65-F5344CB8AC3E}">
        <p14:creationId xmlns:p14="http://schemas.microsoft.com/office/powerpoint/2010/main" val="133129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20900" y="881336"/>
            <a:ext cx="20627975" cy="2178050"/>
          </a:xfrm>
        </p:spPr>
        <p:txBody>
          <a:bodyPr>
            <a:noAutofit/>
          </a:bodyPr>
          <a:lstStyle/>
          <a:p>
            <a:r>
              <a:rPr lang="fr-FR" dirty="0"/>
              <a:t>Partage de fichiers versus collaboration</a:t>
            </a:r>
          </a:p>
        </p:txBody>
      </p:sp>
      <p:sp>
        <p:nvSpPr>
          <p:cNvPr id="86" name="Rectangle 85"/>
          <p:cNvSpPr/>
          <p:nvPr/>
        </p:nvSpPr>
        <p:spPr bwMode="auto">
          <a:xfrm>
            <a:off x="3" y="3257601"/>
            <a:ext cx="24383998" cy="8484598"/>
          </a:xfrm>
          <a:prstGeom prst="rect">
            <a:avLst/>
          </a:prstGeom>
          <a:noFill/>
          <a:ln w="10795" cap="flat" cmpd="sng" algn="ctr">
            <a:noFill/>
            <a:prstDash val="solid"/>
            <a:headEnd type="none" w="med" len="med"/>
            <a:tailEnd type="none" w="med" len="med"/>
          </a:ln>
          <a:effectLst/>
        </p:spPr>
        <p:txBody>
          <a:bodyPr vert="horz" wrap="square" lIns="0" tIns="91440" rIns="0" bIns="91440" numCol="1" rtlCol="0" anchor="ctr" anchorCtr="0" compatLnSpc="1">
            <a:prstTxWarp prst="textNoShape">
              <a:avLst/>
            </a:prstTxWarp>
          </a:bodyPr>
          <a:lstStyle/>
          <a:p>
            <a:pPr algn="ctr" defTabSz="1828204" eaLnBrk="1" hangingPunct="1">
              <a:defRPr/>
            </a:pPr>
            <a:endParaRPr lang="en-US" sz="3922" kern="0" dirty="0">
              <a:gradFill>
                <a:gsLst>
                  <a:gs pos="0">
                    <a:srgbClr val="FFFFFF"/>
                  </a:gs>
                  <a:gs pos="100000">
                    <a:srgbClr val="FFFFFF"/>
                  </a:gs>
                </a:gsLst>
                <a:lin ang="5400000" scaled="0"/>
              </a:gradFill>
              <a:latin typeface="Segoe UI"/>
              <a:ea typeface="+mn-ea"/>
              <a:cs typeface="+mn-cs"/>
            </a:endParaRPr>
          </a:p>
        </p:txBody>
      </p:sp>
      <p:grpSp>
        <p:nvGrpSpPr>
          <p:cNvPr id="87" name="Group 86"/>
          <p:cNvGrpSpPr/>
          <p:nvPr/>
        </p:nvGrpSpPr>
        <p:grpSpPr>
          <a:xfrm>
            <a:off x="2892582" y="6858664"/>
            <a:ext cx="5835612" cy="1382070"/>
            <a:chOff x="1236489" y="3673558"/>
            <a:chExt cx="2976736" cy="704992"/>
          </a:xfrm>
        </p:grpSpPr>
        <p:grpSp>
          <p:nvGrpSpPr>
            <p:cNvPr id="88" name="Group 87"/>
            <p:cNvGrpSpPr/>
            <p:nvPr/>
          </p:nvGrpSpPr>
          <p:grpSpPr>
            <a:xfrm>
              <a:off x="1236489" y="3673558"/>
              <a:ext cx="2976736" cy="704992"/>
              <a:chOff x="1236489" y="3673558"/>
              <a:chExt cx="2976736" cy="704992"/>
            </a:xfrm>
          </p:grpSpPr>
          <p:sp>
            <p:nvSpPr>
              <p:cNvPr id="90" name="Rectangle 89"/>
              <p:cNvSpPr/>
              <p:nvPr/>
            </p:nvSpPr>
            <p:spPr>
              <a:xfrm>
                <a:off x="1236489" y="3673558"/>
                <a:ext cx="2976736" cy="704992"/>
              </a:xfrm>
              <a:prstGeom prst="rect">
                <a:avLst/>
              </a:prstGeom>
              <a:solidFill>
                <a:srgbClr val="0078D7"/>
              </a:solidFill>
              <a:ln w="10795" cap="flat" cmpd="sng" algn="ctr">
                <a:noFill/>
                <a:prstDash val="solid"/>
                <a:miter lim="800000"/>
              </a:ln>
              <a:effectLst/>
            </p:spPr>
            <p:txBody>
              <a:bodyPr rtlCol="0" anchor="ctr"/>
              <a:lstStyle/>
              <a:p>
                <a:pPr algn="ct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91" name="Rectangle 90"/>
              <p:cNvSpPr/>
              <p:nvPr/>
            </p:nvSpPr>
            <p:spPr>
              <a:xfrm>
                <a:off x="1904102" y="3791260"/>
                <a:ext cx="2289132" cy="434945"/>
              </a:xfrm>
              <a:prstGeom prst="rect">
                <a:avLst/>
              </a:prstGeom>
            </p:spPr>
            <p:txBody>
              <a:bodyPr wrap="square">
                <a:spAutoFit/>
              </a:bodyPr>
              <a:lstStyle/>
              <a:p>
                <a:pPr algn="ctr" defTabSz="1792084" eaLnBrk="1" fontAlgn="auto" hangingPunct="1">
                  <a:lnSpc>
                    <a:spcPct val="90000"/>
                  </a:lnSpc>
                  <a:spcBef>
                    <a:spcPts val="0"/>
                  </a:spcBef>
                  <a:spcAft>
                    <a:spcPts val="0"/>
                  </a:spcAft>
                  <a:buSzPct val="90000"/>
                  <a:defRPr/>
                </a:pPr>
                <a:r>
                  <a:rPr lang="en-US" sz="5490" b="1" kern="0" dirty="0" err="1">
                    <a:gradFill>
                      <a:gsLst>
                        <a:gs pos="3409">
                          <a:srgbClr val="FFFFFF"/>
                        </a:gs>
                        <a:gs pos="12879">
                          <a:srgbClr val="FFFFFF"/>
                        </a:gs>
                      </a:gsLst>
                      <a:lin ang="5400000" scaled="0"/>
                    </a:gradFill>
                    <a:latin typeface="Segoe UI"/>
                    <a:ea typeface="+mn-ea"/>
                    <a:cs typeface="Segoe UI Semilight" panose="020B0402040204020203" pitchFamily="34" charset="0"/>
                  </a:rPr>
                  <a:t>Mes</a:t>
                </a:r>
                <a:r>
                  <a:rPr lang="en-US" sz="5490" b="1" kern="0" dirty="0">
                    <a:gradFill>
                      <a:gsLst>
                        <a:gs pos="3409">
                          <a:srgbClr val="FFFFFF"/>
                        </a:gs>
                        <a:gs pos="12879">
                          <a:srgbClr val="FFFFFF"/>
                        </a:gs>
                      </a:gsLst>
                      <a:lin ang="5400000" scaled="0"/>
                    </a:gradFill>
                    <a:latin typeface="Segoe UI"/>
                    <a:ea typeface="+mn-ea"/>
                    <a:cs typeface="Segoe UI Semilight" panose="020B0402040204020203" pitchFamily="34" charset="0"/>
                  </a:rPr>
                  <a:t> </a:t>
                </a:r>
                <a:r>
                  <a:rPr lang="en-US" sz="5490" b="1" kern="0" dirty="0" err="1">
                    <a:gradFill>
                      <a:gsLst>
                        <a:gs pos="3409">
                          <a:srgbClr val="FFFFFF"/>
                        </a:gs>
                        <a:gs pos="12879">
                          <a:srgbClr val="FFFFFF"/>
                        </a:gs>
                      </a:gsLst>
                      <a:lin ang="5400000" scaled="0"/>
                    </a:gradFill>
                    <a:latin typeface="Segoe UI"/>
                    <a:ea typeface="+mn-ea"/>
                    <a:cs typeface="Segoe UI Semilight" panose="020B0402040204020203" pitchFamily="34" charset="0"/>
                  </a:rPr>
                  <a:t>fichiers</a:t>
                </a:r>
                <a:endParaRPr lang="en-US" sz="5490" b="1" kern="0" dirty="0">
                  <a:gradFill>
                    <a:gsLst>
                      <a:gs pos="3409">
                        <a:srgbClr val="FFFFFF"/>
                      </a:gs>
                      <a:gs pos="12879">
                        <a:srgbClr val="FFFFFF"/>
                      </a:gs>
                    </a:gsLst>
                    <a:lin ang="5400000" scaled="0"/>
                  </a:gradFill>
                  <a:latin typeface="Segoe UI"/>
                  <a:ea typeface="+mn-ea"/>
                  <a:cs typeface="Segoe UI Semilight" panose="020B0402040204020203" pitchFamily="34" charset="0"/>
                </a:endParaRPr>
              </a:p>
            </p:txBody>
          </p:sp>
        </p:grpSp>
        <p:sp>
          <p:nvSpPr>
            <p:cNvPr id="89" name="Freeform 5"/>
            <p:cNvSpPr>
              <a:spLocks noEditPoints="1"/>
            </p:cNvSpPr>
            <p:nvPr/>
          </p:nvSpPr>
          <p:spPr bwMode="auto">
            <a:xfrm>
              <a:off x="1506653" y="3850312"/>
              <a:ext cx="323850" cy="360363"/>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rgbClr val="FFFFFF"/>
            </a:solidFill>
            <a:ln>
              <a:noFill/>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grpSp>
      <p:grpSp>
        <p:nvGrpSpPr>
          <p:cNvPr id="92" name="Group 91"/>
          <p:cNvGrpSpPr/>
          <p:nvPr/>
        </p:nvGrpSpPr>
        <p:grpSpPr>
          <a:xfrm>
            <a:off x="15598124" y="6892381"/>
            <a:ext cx="5835612" cy="1810035"/>
            <a:chOff x="8290373" y="3690756"/>
            <a:chExt cx="2976736" cy="923296"/>
          </a:xfrm>
        </p:grpSpPr>
        <p:grpSp>
          <p:nvGrpSpPr>
            <p:cNvPr id="93" name="Group 92"/>
            <p:cNvGrpSpPr/>
            <p:nvPr/>
          </p:nvGrpSpPr>
          <p:grpSpPr>
            <a:xfrm>
              <a:off x="8290373" y="3690756"/>
              <a:ext cx="2976736" cy="923296"/>
              <a:chOff x="8290373" y="3690756"/>
              <a:chExt cx="2976736" cy="923296"/>
            </a:xfrm>
          </p:grpSpPr>
          <p:sp>
            <p:nvSpPr>
              <p:cNvPr id="101" name="Rectangle 100" hidden="1"/>
              <p:cNvSpPr/>
              <p:nvPr/>
            </p:nvSpPr>
            <p:spPr>
              <a:xfrm>
                <a:off x="8755568" y="3791260"/>
                <a:ext cx="2040558" cy="822792"/>
              </a:xfrm>
              <a:prstGeom prst="rect">
                <a:avLst/>
              </a:prstGeom>
            </p:spPr>
            <p:txBody>
              <a:bodyPr wrap="square">
                <a:spAutoFit/>
              </a:bodyPr>
              <a:lstStyle/>
              <a:p>
                <a:pPr algn="ctr" defTabSz="1792084" eaLnBrk="1" fontAlgn="auto" hangingPunct="1">
                  <a:lnSpc>
                    <a:spcPct val="90000"/>
                  </a:lnSpc>
                  <a:spcBef>
                    <a:spcPts val="0"/>
                  </a:spcBef>
                  <a:spcAft>
                    <a:spcPts val="0"/>
                  </a:spcAft>
                  <a:buSzPct val="90000"/>
                  <a:defRPr/>
                </a:pPr>
                <a:r>
                  <a:rPr lang="en-US" sz="5490" kern="0" dirty="0">
                    <a:gradFill>
                      <a:gsLst>
                        <a:gs pos="12879">
                          <a:srgbClr val="161616"/>
                        </a:gs>
                        <a:gs pos="24000">
                          <a:srgbClr val="161616"/>
                        </a:gs>
                      </a:gsLst>
                      <a:lin ang="5400000" scaled="0"/>
                    </a:gradFill>
                    <a:latin typeface="Segoe UI"/>
                    <a:ea typeface="+mn-ea"/>
                    <a:cs typeface="Segoe UI Semilight" panose="020B0402040204020203" pitchFamily="34" charset="0"/>
                  </a:rPr>
                  <a:t>Nos dossiers</a:t>
                </a:r>
              </a:p>
            </p:txBody>
          </p:sp>
          <p:sp>
            <p:nvSpPr>
              <p:cNvPr id="102" name="Rectangle 101"/>
              <p:cNvSpPr/>
              <p:nvPr/>
            </p:nvSpPr>
            <p:spPr>
              <a:xfrm>
                <a:off x="8290373" y="3690756"/>
                <a:ext cx="2976736" cy="704992"/>
              </a:xfrm>
              <a:prstGeom prst="rect">
                <a:avLst/>
              </a:prstGeom>
              <a:solidFill>
                <a:srgbClr val="5558AF"/>
              </a:solidFill>
              <a:ln w="10795" cap="flat" cmpd="sng" algn="ctr">
                <a:noFill/>
                <a:prstDash val="solid"/>
                <a:miter lim="800000"/>
              </a:ln>
              <a:effectLst/>
            </p:spPr>
            <p:txBody>
              <a:bodyPr rtlCol="0" anchor="ctr"/>
              <a:lstStyle/>
              <a:p>
                <a:pPr algn="ctr" defTabSz="1792084" eaLnBrk="1" fontAlgn="auto" hangingPunct="1">
                  <a:lnSpc>
                    <a:spcPct val="90000"/>
                  </a:lnSpc>
                  <a:spcBef>
                    <a:spcPts val="0"/>
                  </a:spcBef>
                  <a:spcAft>
                    <a:spcPts val="0"/>
                  </a:spcAft>
                  <a:buSzPct val="90000"/>
                  <a:defRPr/>
                </a:pPr>
                <a:r>
                  <a:rPr lang="en-US" sz="5490" kern="0" dirty="0">
                    <a:gradFill>
                      <a:gsLst>
                        <a:gs pos="3409">
                          <a:srgbClr val="FFFFFF"/>
                        </a:gs>
                        <a:gs pos="12879">
                          <a:srgbClr val="FFFFFF"/>
                        </a:gs>
                      </a:gsLst>
                      <a:lin ang="5400000" scaled="0"/>
                    </a:gradFill>
                    <a:latin typeface="Segoe UI"/>
                    <a:ea typeface="+mn-ea"/>
                    <a:cs typeface="Segoe UI Semilight" panose="020B0402040204020203" pitchFamily="34" charset="0"/>
                  </a:rPr>
                  <a:t>      </a:t>
                </a:r>
                <a:r>
                  <a:rPr lang="en-US" sz="5490" b="1" kern="0" dirty="0">
                    <a:gradFill>
                      <a:gsLst>
                        <a:gs pos="3409">
                          <a:srgbClr val="FFFFFF"/>
                        </a:gs>
                        <a:gs pos="12879">
                          <a:srgbClr val="FFFFFF"/>
                        </a:gs>
                      </a:gsLst>
                      <a:lin ang="5400000" scaled="0"/>
                    </a:gradFill>
                    <a:latin typeface="Segoe UI"/>
                    <a:ea typeface="+mn-ea"/>
                    <a:cs typeface="Segoe UI Semilight" panose="020B0402040204020203" pitchFamily="34" charset="0"/>
                  </a:rPr>
                  <a:t>Nos dossiers</a:t>
                </a:r>
              </a:p>
            </p:txBody>
          </p:sp>
        </p:grpSp>
        <p:grpSp>
          <p:nvGrpSpPr>
            <p:cNvPr id="94" name="Group 8"/>
            <p:cNvGrpSpPr>
              <a:grpSpLocks noChangeAspect="1"/>
            </p:cNvGrpSpPr>
            <p:nvPr/>
          </p:nvGrpSpPr>
          <p:grpSpPr bwMode="auto">
            <a:xfrm>
              <a:off x="8533798" y="3881144"/>
              <a:ext cx="371475" cy="311152"/>
              <a:chOff x="6" y="9"/>
              <a:chExt cx="234" cy="196"/>
            </a:xfrm>
          </p:grpSpPr>
          <p:sp>
            <p:nvSpPr>
              <p:cNvPr id="95" name="Oval 9"/>
              <p:cNvSpPr>
                <a:spLocks noChangeArrowheads="1"/>
              </p:cNvSpPr>
              <p:nvPr/>
            </p:nvSpPr>
            <p:spPr bwMode="auto">
              <a:xfrm>
                <a:off x="14" y="9"/>
                <a:ext cx="62" cy="63"/>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96" name="Oval 10"/>
              <p:cNvSpPr>
                <a:spLocks noChangeArrowheads="1"/>
              </p:cNvSpPr>
              <p:nvPr/>
            </p:nvSpPr>
            <p:spPr bwMode="auto">
              <a:xfrm>
                <a:off x="170" y="9"/>
                <a:ext cx="62" cy="63"/>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97"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98" name="Oval 12"/>
              <p:cNvSpPr>
                <a:spLocks noChangeArrowheads="1"/>
              </p:cNvSpPr>
              <p:nvPr/>
            </p:nvSpPr>
            <p:spPr bwMode="auto">
              <a:xfrm>
                <a:off x="84" y="72"/>
                <a:ext cx="78" cy="78"/>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99"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00"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grpSp>
      </p:grpSp>
      <p:grpSp>
        <p:nvGrpSpPr>
          <p:cNvPr id="103" name="Group 102"/>
          <p:cNvGrpSpPr/>
          <p:nvPr/>
        </p:nvGrpSpPr>
        <p:grpSpPr>
          <a:xfrm>
            <a:off x="11453396" y="6811862"/>
            <a:ext cx="1580704" cy="1580704"/>
            <a:chOff x="4810715" y="5159829"/>
            <a:chExt cx="806314" cy="806314"/>
          </a:xfrm>
        </p:grpSpPr>
        <p:sp>
          <p:nvSpPr>
            <p:cNvPr id="104" name="Oval 103"/>
            <p:cNvSpPr/>
            <p:nvPr/>
          </p:nvSpPr>
          <p:spPr>
            <a:xfrm>
              <a:off x="4810715" y="5159829"/>
              <a:ext cx="806314" cy="806314"/>
            </a:xfrm>
            <a:prstGeom prst="ellipse">
              <a:avLst/>
            </a:prstGeom>
            <a:solidFill>
              <a:schemeClr val="accent1"/>
            </a:solidFill>
            <a:ln w="10795" cap="flat" cmpd="sng" algn="ctr">
              <a:noFill/>
              <a:prstDash val="solid"/>
            </a:ln>
            <a:effectLst/>
          </p:spPr>
          <p:txBody>
            <a:bodyPr rtlCol="0" anchor="ctr"/>
            <a:lstStyle/>
            <a:p>
              <a:pPr algn="ct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05" name="Freeform 5"/>
            <p:cNvSpPr>
              <a:spLocks noEditPoints="1"/>
            </p:cNvSpPr>
            <p:nvPr/>
          </p:nvSpPr>
          <p:spPr bwMode="auto">
            <a:xfrm>
              <a:off x="5064647" y="5363754"/>
              <a:ext cx="298450" cy="398463"/>
            </a:xfrm>
            <a:custGeom>
              <a:avLst/>
              <a:gdLst>
                <a:gd name="T0" fmla="*/ 188 w 188"/>
                <a:gd name="T1" fmla="*/ 63 h 251"/>
                <a:gd name="T2" fmla="*/ 125 w 188"/>
                <a:gd name="T3" fmla="*/ 0 h 251"/>
                <a:gd name="T4" fmla="*/ 0 w 188"/>
                <a:gd name="T5" fmla="*/ 0 h 251"/>
                <a:gd name="T6" fmla="*/ 0 w 188"/>
                <a:gd name="T7" fmla="*/ 251 h 251"/>
                <a:gd name="T8" fmla="*/ 188 w 188"/>
                <a:gd name="T9" fmla="*/ 251 h 251"/>
                <a:gd name="T10" fmla="*/ 188 w 188"/>
                <a:gd name="T11" fmla="*/ 63 h 251"/>
                <a:gd name="T12" fmla="*/ 125 w 188"/>
                <a:gd name="T13" fmla="*/ 22 h 251"/>
                <a:gd name="T14" fmla="*/ 166 w 188"/>
                <a:gd name="T15" fmla="*/ 63 h 251"/>
                <a:gd name="T16" fmla="*/ 125 w 188"/>
                <a:gd name="T17" fmla="*/ 63 h 251"/>
                <a:gd name="T18" fmla="*/ 125 w 188"/>
                <a:gd name="T19" fmla="*/ 22 h 251"/>
                <a:gd name="T20" fmla="*/ 16 w 188"/>
                <a:gd name="T21" fmla="*/ 235 h 251"/>
                <a:gd name="T22" fmla="*/ 16 w 188"/>
                <a:gd name="T23" fmla="*/ 16 h 251"/>
                <a:gd name="T24" fmla="*/ 110 w 188"/>
                <a:gd name="T25" fmla="*/ 16 h 251"/>
                <a:gd name="T26" fmla="*/ 110 w 188"/>
                <a:gd name="T27" fmla="*/ 78 h 251"/>
                <a:gd name="T28" fmla="*/ 172 w 188"/>
                <a:gd name="T29" fmla="*/ 78 h 251"/>
                <a:gd name="T30" fmla="*/ 172 w 188"/>
                <a:gd name="T31" fmla="*/ 235 h 251"/>
                <a:gd name="T32" fmla="*/ 16 w 188"/>
                <a:gd name="T33" fmla="*/ 23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251">
                  <a:moveTo>
                    <a:pt x="188" y="63"/>
                  </a:moveTo>
                  <a:lnTo>
                    <a:pt x="125" y="0"/>
                  </a:lnTo>
                  <a:lnTo>
                    <a:pt x="0" y="0"/>
                  </a:lnTo>
                  <a:lnTo>
                    <a:pt x="0" y="251"/>
                  </a:lnTo>
                  <a:lnTo>
                    <a:pt x="188" y="251"/>
                  </a:lnTo>
                  <a:lnTo>
                    <a:pt x="188" y="63"/>
                  </a:lnTo>
                  <a:close/>
                  <a:moveTo>
                    <a:pt x="125" y="22"/>
                  </a:moveTo>
                  <a:lnTo>
                    <a:pt x="166" y="63"/>
                  </a:lnTo>
                  <a:lnTo>
                    <a:pt x="125" y="63"/>
                  </a:lnTo>
                  <a:lnTo>
                    <a:pt x="125" y="22"/>
                  </a:lnTo>
                  <a:close/>
                  <a:moveTo>
                    <a:pt x="16" y="235"/>
                  </a:moveTo>
                  <a:lnTo>
                    <a:pt x="16" y="16"/>
                  </a:lnTo>
                  <a:lnTo>
                    <a:pt x="110" y="16"/>
                  </a:lnTo>
                  <a:lnTo>
                    <a:pt x="110" y="78"/>
                  </a:lnTo>
                  <a:lnTo>
                    <a:pt x="172" y="78"/>
                  </a:lnTo>
                  <a:lnTo>
                    <a:pt x="172" y="235"/>
                  </a:lnTo>
                  <a:lnTo>
                    <a:pt x="16" y="235"/>
                  </a:lnTo>
                  <a:close/>
                </a:path>
              </a:pathLst>
            </a:custGeom>
            <a:solidFill>
              <a:srgbClr val="FFFFFF"/>
            </a:solidFill>
            <a:ln>
              <a:noFill/>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grpSp>
      <p:grpSp>
        <p:nvGrpSpPr>
          <p:cNvPr id="106" name="Group 105"/>
          <p:cNvGrpSpPr/>
          <p:nvPr/>
        </p:nvGrpSpPr>
        <p:grpSpPr>
          <a:xfrm>
            <a:off x="11453396" y="4244380"/>
            <a:ext cx="1580704" cy="1580704"/>
            <a:chOff x="5841530" y="3287629"/>
            <a:chExt cx="806200" cy="806200"/>
          </a:xfrm>
        </p:grpSpPr>
        <p:sp>
          <p:nvSpPr>
            <p:cNvPr id="107" name="Oval 106"/>
            <p:cNvSpPr/>
            <p:nvPr/>
          </p:nvSpPr>
          <p:spPr>
            <a:xfrm>
              <a:off x="5841530" y="3287629"/>
              <a:ext cx="806200" cy="806200"/>
            </a:xfrm>
            <a:prstGeom prst="ellipse">
              <a:avLst/>
            </a:prstGeom>
            <a:solidFill>
              <a:schemeClr val="accent1"/>
            </a:solidFill>
            <a:ln w="10795" cap="flat" cmpd="sng" algn="ctr">
              <a:noFill/>
              <a:prstDash val="solid"/>
            </a:ln>
            <a:effectLst/>
          </p:spPr>
          <p:txBody>
            <a:bodyPr rtlCol="0" anchor="ctr"/>
            <a:lstStyle/>
            <a:p>
              <a:pPr algn="ct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08" name="Freeform 5"/>
            <p:cNvSpPr>
              <a:spLocks noEditPoints="1"/>
            </p:cNvSpPr>
            <p:nvPr/>
          </p:nvSpPr>
          <p:spPr bwMode="auto">
            <a:xfrm>
              <a:off x="6082728" y="3510573"/>
              <a:ext cx="323804" cy="360312"/>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rgbClr val="FFFFFF"/>
            </a:solidFill>
            <a:ln>
              <a:noFill/>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grpSp>
      <p:sp>
        <p:nvSpPr>
          <p:cNvPr id="109" name="Freeform 5"/>
          <p:cNvSpPr>
            <a:spLocks noEditPoints="1"/>
          </p:cNvSpPr>
          <p:nvPr/>
        </p:nvSpPr>
        <p:spPr bwMode="auto">
          <a:xfrm>
            <a:off x="3833005" y="8274453"/>
            <a:ext cx="634878" cy="706458"/>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10" name="Freeform 5"/>
          <p:cNvSpPr>
            <a:spLocks noEditPoints="1"/>
          </p:cNvSpPr>
          <p:nvPr/>
        </p:nvSpPr>
        <p:spPr bwMode="auto">
          <a:xfrm>
            <a:off x="3102233" y="7279355"/>
            <a:ext cx="634878" cy="706458"/>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11" name="Freeform 5"/>
          <p:cNvSpPr>
            <a:spLocks noEditPoints="1"/>
          </p:cNvSpPr>
          <p:nvPr/>
        </p:nvSpPr>
        <p:spPr bwMode="auto">
          <a:xfrm>
            <a:off x="3807883" y="6284255"/>
            <a:ext cx="634878" cy="706458"/>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grpSp>
        <p:nvGrpSpPr>
          <p:cNvPr id="112" name="Group 8"/>
          <p:cNvGrpSpPr>
            <a:grpSpLocks noChangeAspect="1"/>
          </p:cNvGrpSpPr>
          <p:nvPr/>
        </p:nvGrpSpPr>
        <p:grpSpPr bwMode="auto">
          <a:xfrm>
            <a:off x="20146484" y="8322691"/>
            <a:ext cx="728244" cy="609982"/>
            <a:chOff x="6" y="9"/>
            <a:chExt cx="234" cy="196"/>
          </a:xfrm>
          <a:noFill/>
        </p:grpSpPr>
        <p:sp>
          <p:nvSpPr>
            <p:cNvPr id="113"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14"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15"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16"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17"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18"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grpSp>
      <p:grpSp>
        <p:nvGrpSpPr>
          <p:cNvPr id="119" name="Group 8"/>
          <p:cNvGrpSpPr>
            <a:grpSpLocks noChangeAspect="1"/>
          </p:cNvGrpSpPr>
          <p:nvPr/>
        </p:nvGrpSpPr>
        <p:grpSpPr bwMode="auto">
          <a:xfrm>
            <a:off x="20929968" y="7279355"/>
            <a:ext cx="728244" cy="609982"/>
            <a:chOff x="6" y="9"/>
            <a:chExt cx="234" cy="196"/>
          </a:xfrm>
          <a:noFill/>
        </p:grpSpPr>
        <p:sp>
          <p:nvSpPr>
            <p:cNvPr id="120"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21"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22"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23"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24"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25"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grpSp>
      <p:grpSp>
        <p:nvGrpSpPr>
          <p:cNvPr id="126" name="Group 8"/>
          <p:cNvGrpSpPr>
            <a:grpSpLocks noChangeAspect="1"/>
          </p:cNvGrpSpPr>
          <p:nvPr/>
        </p:nvGrpSpPr>
        <p:grpSpPr bwMode="auto">
          <a:xfrm>
            <a:off x="20201726" y="6284257"/>
            <a:ext cx="728244" cy="609982"/>
            <a:chOff x="6" y="9"/>
            <a:chExt cx="234" cy="196"/>
          </a:xfrm>
          <a:noFill/>
        </p:grpSpPr>
        <p:sp>
          <p:nvSpPr>
            <p:cNvPr id="127"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28"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29"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30"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31"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sp>
          <p:nvSpPr>
            <p:cNvPr id="132"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179260" tIns="89628" rIns="179260" bIns="89628" numCol="1" anchor="t" anchorCtr="0" compatLnSpc="1">
              <a:prstTxWarp prst="textNoShape">
                <a:avLst/>
              </a:prstTxWarp>
            </a:bodyPr>
            <a:lstStyle/>
            <a:p>
              <a:pPr defTabSz="1792772" eaLnBrk="1" fontAlgn="auto" hangingPunct="1">
                <a:spcBef>
                  <a:spcPts val="0"/>
                </a:spcBef>
                <a:spcAft>
                  <a:spcPts val="0"/>
                </a:spcAft>
                <a:defRPr/>
              </a:pPr>
              <a:endParaRPr lang="en-US" sz="3530" kern="0">
                <a:gradFill>
                  <a:gsLst>
                    <a:gs pos="12879">
                      <a:srgbClr val="161616"/>
                    </a:gs>
                    <a:gs pos="24000">
                      <a:srgbClr val="161616"/>
                    </a:gs>
                  </a:gsLst>
                  <a:lin ang="5400000" scaled="0"/>
                </a:gradFill>
                <a:latin typeface="Segoe UI"/>
                <a:ea typeface="+mn-ea"/>
                <a:cs typeface="+mn-cs"/>
              </a:endParaRPr>
            </a:p>
          </p:txBody>
        </p:sp>
      </p:grpSp>
      <p:sp>
        <p:nvSpPr>
          <p:cNvPr id="135" name="Text Placeholder 1"/>
          <p:cNvSpPr txBox="1">
            <a:spLocks/>
          </p:cNvSpPr>
          <p:nvPr/>
        </p:nvSpPr>
        <p:spPr>
          <a:xfrm>
            <a:off x="2940663" y="7158576"/>
            <a:ext cx="5836302" cy="1828717"/>
          </a:xfrm>
          <a:prstGeom prst="rect">
            <a:avLst/>
          </a:prstGeom>
        </p:spPr>
        <p:txBody>
          <a:bodyPr vert="horz" wrap="square" lIns="0" tIns="179234" rIns="286774" bIns="179234"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828032">
              <a:spcBef>
                <a:spcPts val="0"/>
              </a:spcBef>
              <a:buNone/>
              <a:defRPr/>
            </a:pPr>
            <a:r>
              <a:rPr lang="en-US" sz="3530" b="1" dirty="0" err="1">
                <a:solidFill>
                  <a:srgbClr val="0078D7"/>
                </a:solidFill>
                <a:latin typeface="Segoe UI" panose="020B0502040204020203" pitchFamily="34" charset="0"/>
                <a:cs typeface="Segoe UI" panose="020B0502040204020203" pitchFamily="34" charset="0"/>
              </a:rPr>
              <a:t>Accès</a:t>
            </a:r>
            <a:r>
              <a:rPr lang="en-US" sz="3530" b="1" dirty="0">
                <a:solidFill>
                  <a:srgbClr val="0078D7"/>
                </a:solidFill>
                <a:latin typeface="Segoe UI" panose="020B0502040204020203" pitchFamily="34" charset="0"/>
                <a:cs typeface="Segoe UI" panose="020B0502040204020203" pitchFamily="34" charset="0"/>
              </a:rPr>
              <a:t> et </a:t>
            </a:r>
            <a:r>
              <a:rPr lang="en-US" sz="3530" b="1" dirty="0" err="1">
                <a:solidFill>
                  <a:srgbClr val="0078D7"/>
                </a:solidFill>
                <a:latin typeface="Segoe UI" panose="020B0502040204020203" pitchFamily="34" charset="0"/>
                <a:cs typeface="Segoe UI" panose="020B0502040204020203" pitchFamily="34" charset="0"/>
              </a:rPr>
              <a:t>partage</a:t>
            </a:r>
            <a:r>
              <a:rPr lang="en-US" sz="3530" b="1" dirty="0">
                <a:solidFill>
                  <a:srgbClr val="0078D7"/>
                </a:solidFill>
                <a:latin typeface="Segoe UI" panose="020B0502040204020203" pitchFamily="34" charset="0"/>
                <a:cs typeface="Segoe UI" panose="020B0502040204020203" pitchFamily="34" charset="0"/>
              </a:rPr>
              <a:t> </a:t>
            </a:r>
            <a:r>
              <a:rPr lang="en-US" sz="3530" b="1" dirty="0" err="1">
                <a:solidFill>
                  <a:srgbClr val="0078D7"/>
                </a:solidFill>
                <a:latin typeface="Segoe UI" panose="020B0502040204020203" pitchFamily="34" charset="0"/>
                <a:cs typeface="Segoe UI" panose="020B0502040204020203" pitchFamily="34" charset="0"/>
              </a:rPr>
              <a:t>n'importe</a:t>
            </a:r>
            <a:r>
              <a:rPr lang="en-US" sz="3530" b="1" dirty="0">
                <a:solidFill>
                  <a:srgbClr val="0078D7"/>
                </a:solidFill>
                <a:latin typeface="Segoe UI" panose="020B0502040204020203" pitchFamily="34" charset="0"/>
                <a:cs typeface="Segoe UI" panose="020B0502040204020203" pitchFamily="34" charset="0"/>
              </a:rPr>
              <a:t> </a:t>
            </a:r>
            <a:r>
              <a:rPr lang="en-US" sz="3530" b="1" dirty="0" err="1">
                <a:solidFill>
                  <a:srgbClr val="0078D7"/>
                </a:solidFill>
                <a:latin typeface="Segoe UI" panose="020B0502040204020203" pitchFamily="34" charset="0"/>
                <a:cs typeface="Segoe UI" panose="020B0502040204020203" pitchFamily="34" charset="0"/>
              </a:rPr>
              <a:t>où</a:t>
            </a:r>
            <a:r>
              <a:rPr lang="en-US" sz="3530" b="1" dirty="0">
                <a:solidFill>
                  <a:srgbClr val="0078D7"/>
                </a:solidFill>
                <a:latin typeface="Segoe UI" panose="020B0502040204020203" pitchFamily="34" charset="0"/>
                <a:cs typeface="Segoe UI" panose="020B0502040204020203" pitchFamily="34" charset="0"/>
              </a:rPr>
              <a:t> pour </a:t>
            </a:r>
            <a:r>
              <a:rPr lang="en-US" sz="3530" b="1" dirty="0" err="1">
                <a:solidFill>
                  <a:srgbClr val="0078D7"/>
                </a:solidFill>
                <a:latin typeface="Segoe UI" panose="020B0502040204020203" pitchFamily="34" charset="0"/>
                <a:cs typeface="Segoe UI" panose="020B0502040204020203" pitchFamily="34" charset="0"/>
              </a:rPr>
              <a:t>tous</a:t>
            </a:r>
            <a:r>
              <a:rPr lang="en-US" sz="3530" b="1" dirty="0">
                <a:solidFill>
                  <a:srgbClr val="0078D7"/>
                </a:solidFill>
                <a:latin typeface="Segoe UI" panose="020B0502040204020203" pitchFamily="34" charset="0"/>
                <a:cs typeface="Segoe UI" panose="020B0502040204020203" pitchFamily="34" charset="0"/>
              </a:rPr>
              <a:t> </a:t>
            </a:r>
            <a:r>
              <a:rPr lang="en-US" sz="3530" b="1" dirty="0" err="1">
                <a:solidFill>
                  <a:srgbClr val="0078D7"/>
                </a:solidFill>
                <a:latin typeface="Segoe UI" panose="020B0502040204020203" pitchFamily="34" charset="0"/>
                <a:cs typeface="Segoe UI" panose="020B0502040204020203" pitchFamily="34" charset="0"/>
              </a:rPr>
              <a:t>vos</a:t>
            </a:r>
            <a:r>
              <a:rPr lang="en-US" sz="3530" b="1" dirty="0">
                <a:solidFill>
                  <a:srgbClr val="0078D7"/>
                </a:solidFill>
                <a:latin typeface="Segoe UI" panose="020B0502040204020203" pitchFamily="34" charset="0"/>
                <a:cs typeface="Segoe UI" panose="020B0502040204020203" pitchFamily="34" charset="0"/>
              </a:rPr>
              <a:t> </a:t>
            </a:r>
            <a:r>
              <a:rPr lang="en-US" sz="3530" b="1" dirty="0" err="1">
                <a:solidFill>
                  <a:srgbClr val="0078D7"/>
                </a:solidFill>
                <a:latin typeface="Segoe UI" panose="020B0502040204020203" pitchFamily="34" charset="0"/>
                <a:cs typeface="Segoe UI" panose="020B0502040204020203" pitchFamily="34" charset="0"/>
              </a:rPr>
              <a:t>fichiers</a:t>
            </a:r>
            <a:endParaRPr lang="en-US" sz="3530" b="1" dirty="0">
              <a:solidFill>
                <a:srgbClr val="0078D7"/>
              </a:solidFill>
              <a:latin typeface="Segoe UI" panose="020B0502040204020203" pitchFamily="34" charset="0"/>
              <a:cs typeface="Segoe UI" panose="020B0502040204020203" pitchFamily="34" charset="0"/>
            </a:endParaRPr>
          </a:p>
        </p:txBody>
      </p:sp>
      <p:sp>
        <p:nvSpPr>
          <p:cNvPr id="136" name="Text Placeholder 1"/>
          <p:cNvSpPr txBox="1">
            <a:spLocks/>
          </p:cNvSpPr>
          <p:nvPr/>
        </p:nvSpPr>
        <p:spPr>
          <a:xfrm>
            <a:off x="15577730" y="6914094"/>
            <a:ext cx="5835612" cy="1828717"/>
          </a:xfrm>
          <a:prstGeom prst="rect">
            <a:avLst/>
          </a:prstGeom>
        </p:spPr>
        <p:txBody>
          <a:bodyPr vert="horz" wrap="square" lIns="0" tIns="179234" rIns="286774" bIns="179234"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828032">
              <a:spcBef>
                <a:spcPts val="0"/>
              </a:spcBef>
              <a:buNone/>
              <a:defRPr/>
            </a:pPr>
            <a:r>
              <a:rPr lang="en-US" sz="3530" b="1" dirty="0">
                <a:solidFill>
                  <a:srgbClr val="5558AF"/>
                </a:solidFill>
                <a:latin typeface="Segoe UI" panose="020B0502040204020203" pitchFamily="34" charset="0"/>
                <a:cs typeface="Segoe UI" panose="020B0502040204020203" pitchFamily="34" charset="0"/>
              </a:rPr>
              <a:t>Collaboration de </a:t>
            </a:r>
            <a:r>
              <a:rPr lang="en-US" sz="3530" b="1" dirty="0" err="1">
                <a:solidFill>
                  <a:srgbClr val="5558AF"/>
                </a:solidFill>
                <a:latin typeface="Segoe UI" panose="020B0502040204020203" pitchFamily="34" charset="0"/>
                <a:cs typeface="Segoe UI" panose="020B0502040204020203" pitchFamily="34" charset="0"/>
              </a:rPr>
              <a:t>contenu</a:t>
            </a:r>
            <a:r>
              <a:rPr lang="en-US" sz="3530" b="1" dirty="0">
                <a:solidFill>
                  <a:srgbClr val="5558AF"/>
                </a:solidFill>
                <a:latin typeface="Segoe UI" panose="020B0502040204020203" pitchFamily="34" charset="0"/>
                <a:cs typeface="Segoe UI" panose="020B0502040204020203" pitchFamily="34" charset="0"/>
              </a:rPr>
              <a:t> pour les </a:t>
            </a:r>
            <a:r>
              <a:rPr lang="en-US" sz="3530" b="1" dirty="0" err="1">
                <a:solidFill>
                  <a:srgbClr val="5558AF"/>
                </a:solidFill>
                <a:latin typeface="Segoe UI" panose="020B0502040204020203" pitchFamily="34" charset="0"/>
                <a:cs typeface="Segoe UI" panose="020B0502040204020203" pitchFamily="34" charset="0"/>
              </a:rPr>
              <a:t>équipes</a:t>
            </a:r>
            <a:r>
              <a:rPr lang="en-US" sz="3530" b="1" dirty="0">
                <a:solidFill>
                  <a:srgbClr val="5558AF"/>
                </a:solidFill>
                <a:latin typeface="Segoe UI" panose="020B0502040204020203" pitchFamily="34" charset="0"/>
                <a:cs typeface="Segoe UI" panose="020B0502040204020203" pitchFamily="34" charset="0"/>
              </a:rPr>
              <a:t> et les </a:t>
            </a:r>
            <a:r>
              <a:rPr lang="en-US" sz="3530" b="1" dirty="0" err="1">
                <a:solidFill>
                  <a:srgbClr val="5558AF"/>
                </a:solidFill>
                <a:latin typeface="Segoe UI" panose="020B0502040204020203" pitchFamily="34" charset="0"/>
                <a:cs typeface="Segoe UI" panose="020B0502040204020203" pitchFamily="34" charset="0"/>
              </a:rPr>
              <a:t>organisations</a:t>
            </a:r>
            <a:endParaRPr lang="en-US" sz="3530" b="1" dirty="0">
              <a:solidFill>
                <a:srgbClr val="5558AF"/>
              </a:solidFill>
              <a:latin typeface="Segoe UI" panose="020B0502040204020203" pitchFamily="34" charset="0"/>
              <a:cs typeface="Segoe UI" panose="020B0502040204020203" pitchFamily="34" charset="0"/>
            </a:endParaRPr>
          </a:p>
        </p:txBody>
      </p:sp>
      <p:sp>
        <p:nvSpPr>
          <p:cNvPr id="137" name="Rectangle 136"/>
          <p:cNvSpPr/>
          <p:nvPr/>
        </p:nvSpPr>
        <p:spPr>
          <a:xfrm>
            <a:off x="10299496" y="4251611"/>
            <a:ext cx="3785011" cy="2355453"/>
          </a:xfrm>
          <a:prstGeom prst="rect">
            <a:avLst/>
          </a:prstGeom>
        </p:spPr>
        <p:txBody>
          <a:bodyPr wrap="none">
            <a:spAutoFit/>
          </a:bodyPr>
          <a:lstStyle/>
          <a:p>
            <a:pPr algn="ctr" defTabSz="1792084" eaLnBrk="1" fontAlgn="auto" hangingPunct="1">
              <a:lnSpc>
                <a:spcPct val="90000"/>
              </a:lnSpc>
              <a:spcBef>
                <a:spcPts val="1176"/>
              </a:spcBef>
              <a:spcAft>
                <a:spcPts val="0"/>
              </a:spcAft>
              <a:buClr>
                <a:srgbClr val="353535"/>
              </a:buClr>
              <a:buSzPct val="90000"/>
              <a:defRPr/>
            </a:pPr>
            <a:r>
              <a:rPr lang="en-US" sz="4706" kern="0" dirty="0">
                <a:gradFill>
                  <a:gsLst>
                    <a:gs pos="100000">
                      <a:srgbClr val="4A66AC"/>
                    </a:gs>
                    <a:gs pos="0">
                      <a:srgbClr val="4A66AC"/>
                    </a:gs>
                  </a:gsLst>
                  <a:lin ang="5400000" scaled="0"/>
                </a:gradFill>
                <a:latin typeface="Segoe UI" panose="020B0502040204020203" pitchFamily="34" charset="0"/>
                <a:ea typeface="+mn-ea"/>
                <a:cs typeface="Segoe UI" panose="020B0502040204020203" pitchFamily="34" charset="0"/>
              </a:rPr>
              <a:t>Collaboration</a:t>
            </a:r>
          </a:p>
          <a:p>
            <a:pPr algn="ctr" defTabSz="1792084" eaLnBrk="1" fontAlgn="auto" hangingPunct="1">
              <a:lnSpc>
                <a:spcPct val="90000"/>
              </a:lnSpc>
              <a:spcBef>
                <a:spcPts val="1176"/>
              </a:spcBef>
              <a:spcAft>
                <a:spcPts val="0"/>
              </a:spcAft>
              <a:buClr>
                <a:srgbClr val="353535"/>
              </a:buClr>
              <a:buSzPct val="90000"/>
              <a:defRPr/>
            </a:pPr>
            <a:r>
              <a:rPr lang="en-US" sz="4706" kern="0" dirty="0" err="1">
                <a:gradFill>
                  <a:gsLst>
                    <a:gs pos="100000">
                      <a:srgbClr val="4A66AC"/>
                    </a:gs>
                    <a:gs pos="0">
                      <a:srgbClr val="4A66AC"/>
                    </a:gs>
                  </a:gsLst>
                  <a:lin ang="5400000" scaled="0"/>
                </a:gradFill>
                <a:latin typeface="Segoe UI" panose="020B0502040204020203" pitchFamily="34" charset="0"/>
                <a:ea typeface="+mn-ea"/>
                <a:cs typeface="Segoe UI" panose="020B0502040204020203" pitchFamily="34" charset="0"/>
              </a:rPr>
              <a:t>Mobilité</a:t>
            </a:r>
            <a:endParaRPr lang="en-US" sz="4706" kern="0" dirty="0">
              <a:gradFill>
                <a:gsLst>
                  <a:gs pos="100000">
                    <a:srgbClr val="4A66AC"/>
                  </a:gs>
                  <a:gs pos="0">
                    <a:srgbClr val="4A66AC"/>
                  </a:gs>
                </a:gsLst>
                <a:lin ang="5400000" scaled="0"/>
              </a:gradFill>
              <a:latin typeface="Segoe UI" panose="020B0502040204020203" pitchFamily="34" charset="0"/>
              <a:ea typeface="+mn-ea"/>
              <a:cs typeface="Segoe UI" panose="020B0502040204020203" pitchFamily="34" charset="0"/>
            </a:endParaRPr>
          </a:p>
          <a:p>
            <a:pPr algn="ctr" defTabSz="1792084" eaLnBrk="1" fontAlgn="auto" hangingPunct="1">
              <a:lnSpc>
                <a:spcPct val="90000"/>
              </a:lnSpc>
              <a:spcBef>
                <a:spcPts val="1176"/>
              </a:spcBef>
              <a:spcAft>
                <a:spcPts val="0"/>
              </a:spcAft>
              <a:buClr>
                <a:srgbClr val="353535"/>
              </a:buClr>
              <a:buSzPct val="90000"/>
              <a:defRPr/>
            </a:pPr>
            <a:r>
              <a:rPr lang="en-US" sz="4706" kern="0" dirty="0" err="1">
                <a:gradFill>
                  <a:gsLst>
                    <a:gs pos="100000">
                      <a:srgbClr val="4A66AC"/>
                    </a:gs>
                    <a:gs pos="0">
                      <a:srgbClr val="4A66AC"/>
                    </a:gs>
                  </a:gsLst>
                  <a:lin ang="5400000" scaled="0"/>
                </a:gradFill>
                <a:latin typeface="Segoe UI" panose="020B0502040204020203" pitchFamily="34" charset="0"/>
                <a:ea typeface="+mn-ea"/>
                <a:cs typeface="Segoe UI" panose="020B0502040204020203" pitchFamily="34" charset="0"/>
              </a:rPr>
              <a:t>Confiance</a:t>
            </a:r>
            <a:r>
              <a:rPr lang="en-US" sz="4706" kern="0" dirty="0">
                <a:gradFill>
                  <a:gsLst>
                    <a:gs pos="100000">
                      <a:srgbClr val="4A66AC"/>
                    </a:gs>
                    <a:gs pos="0">
                      <a:srgbClr val="4A66AC"/>
                    </a:gs>
                  </a:gsLst>
                  <a:lin ang="5400000" scaled="0"/>
                </a:gradFill>
                <a:latin typeface="Segoe UI" panose="020B0502040204020203" pitchFamily="34" charset="0"/>
                <a:ea typeface="+mn-ea"/>
                <a:cs typeface="Segoe UI" panose="020B0502040204020203" pitchFamily="34" charset="0"/>
              </a:rPr>
              <a:t> </a:t>
            </a:r>
          </a:p>
        </p:txBody>
      </p:sp>
      <p:grpSp>
        <p:nvGrpSpPr>
          <p:cNvPr id="138" name="Group 4"/>
          <p:cNvGrpSpPr>
            <a:grpSpLocks noChangeAspect="1"/>
          </p:cNvGrpSpPr>
          <p:nvPr/>
        </p:nvGrpSpPr>
        <p:grpSpPr bwMode="auto">
          <a:xfrm>
            <a:off x="11660066" y="7793600"/>
            <a:ext cx="1064504" cy="1338412"/>
            <a:chOff x="3746" y="1988"/>
            <a:chExt cx="342" cy="430"/>
          </a:xfrm>
        </p:grpSpPr>
        <p:sp>
          <p:nvSpPr>
            <p:cNvPr id="139" name="Freeform 5"/>
            <p:cNvSpPr>
              <a:spLocks/>
            </p:cNvSpPr>
            <p:nvPr/>
          </p:nvSpPr>
          <p:spPr bwMode="auto">
            <a:xfrm>
              <a:off x="3917" y="2043"/>
              <a:ext cx="171" cy="330"/>
            </a:xfrm>
            <a:custGeom>
              <a:avLst/>
              <a:gdLst>
                <a:gd name="T0" fmla="*/ 29 w 81"/>
                <a:gd name="T1" fmla="*/ 0 h 157"/>
                <a:gd name="T2" fmla="*/ 81 w 81"/>
                <a:gd name="T3" fmla="*/ 76 h 157"/>
                <a:gd name="T4" fmla="*/ 0 w 81"/>
                <a:gd name="T5" fmla="*/ 157 h 157"/>
              </a:gdLst>
              <a:ahLst/>
              <a:cxnLst>
                <a:cxn ang="0">
                  <a:pos x="T0" y="T1"/>
                </a:cxn>
                <a:cxn ang="0">
                  <a:pos x="T2" y="T3"/>
                </a:cxn>
                <a:cxn ang="0">
                  <a:pos x="T4" y="T5"/>
                </a:cxn>
              </a:cxnLst>
              <a:rect l="0" t="0" r="r" b="b"/>
              <a:pathLst>
                <a:path w="81" h="157">
                  <a:moveTo>
                    <a:pt x="29" y="0"/>
                  </a:moveTo>
                  <a:cubicBezTo>
                    <a:pt x="59" y="12"/>
                    <a:pt x="81" y="41"/>
                    <a:pt x="81" y="76"/>
                  </a:cubicBezTo>
                  <a:cubicBezTo>
                    <a:pt x="81" y="121"/>
                    <a:pt x="45" y="157"/>
                    <a:pt x="0" y="157"/>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79284" tIns="89642" rIns="179284" bIns="89642" numCol="1" anchor="t" anchorCtr="0" compatLnSpc="1">
              <a:prstTxWarp prst="textNoShape">
                <a:avLst/>
              </a:prstTxWarp>
            </a:bodyPr>
            <a:lstStyle/>
            <a:p>
              <a:pPr defTabSz="1792772" eaLnBrk="1" fontAlgn="auto" hangingPunct="1">
                <a:spcBef>
                  <a:spcPts val="0"/>
                </a:spcBef>
                <a:spcAft>
                  <a:spcPts val="0"/>
                </a:spcAft>
                <a:defRPr/>
              </a:pPr>
              <a:endParaRPr lang="en-US" sz="3530" kern="0">
                <a:solidFill>
                  <a:srgbClr val="161616"/>
                </a:solidFill>
                <a:latin typeface="Segoe UI"/>
                <a:ea typeface="+mn-ea"/>
                <a:cs typeface="+mn-cs"/>
              </a:endParaRPr>
            </a:p>
          </p:txBody>
        </p:sp>
        <p:sp>
          <p:nvSpPr>
            <p:cNvPr id="140" name="Freeform 6"/>
            <p:cNvSpPr>
              <a:spLocks/>
            </p:cNvSpPr>
            <p:nvPr/>
          </p:nvSpPr>
          <p:spPr bwMode="auto">
            <a:xfrm>
              <a:off x="3746" y="2033"/>
              <a:ext cx="171" cy="330"/>
            </a:xfrm>
            <a:custGeom>
              <a:avLst/>
              <a:gdLst>
                <a:gd name="T0" fmla="*/ 52 w 81"/>
                <a:gd name="T1" fmla="*/ 157 h 157"/>
                <a:gd name="T2" fmla="*/ 0 w 81"/>
                <a:gd name="T3" fmla="*/ 81 h 157"/>
                <a:gd name="T4" fmla="*/ 81 w 81"/>
                <a:gd name="T5" fmla="*/ 0 h 157"/>
              </a:gdLst>
              <a:ahLst/>
              <a:cxnLst>
                <a:cxn ang="0">
                  <a:pos x="T0" y="T1"/>
                </a:cxn>
                <a:cxn ang="0">
                  <a:pos x="T2" y="T3"/>
                </a:cxn>
                <a:cxn ang="0">
                  <a:pos x="T4" y="T5"/>
                </a:cxn>
              </a:cxnLst>
              <a:rect l="0" t="0" r="r" b="b"/>
              <a:pathLst>
                <a:path w="81" h="157">
                  <a:moveTo>
                    <a:pt x="52" y="157"/>
                  </a:moveTo>
                  <a:cubicBezTo>
                    <a:pt x="21" y="145"/>
                    <a:pt x="0" y="116"/>
                    <a:pt x="0" y="81"/>
                  </a:cubicBezTo>
                  <a:cubicBezTo>
                    <a:pt x="0" y="36"/>
                    <a:pt x="36" y="0"/>
                    <a:pt x="81" y="0"/>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79284" tIns="89642" rIns="179284" bIns="89642" numCol="1" anchor="t" anchorCtr="0" compatLnSpc="1">
              <a:prstTxWarp prst="textNoShape">
                <a:avLst/>
              </a:prstTxWarp>
            </a:bodyPr>
            <a:lstStyle/>
            <a:p>
              <a:pPr defTabSz="1792772" eaLnBrk="1" fontAlgn="auto" hangingPunct="1">
                <a:spcBef>
                  <a:spcPts val="0"/>
                </a:spcBef>
                <a:spcAft>
                  <a:spcPts val="0"/>
                </a:spcAft>
                <a:defRPr/>
              </a:pPr>
              <a:endParaRPr lang="en-US" sz="3530" kern="0">
                <a:solidFill>
                  <a:srgbClr val="161616"/>
                </a:solidFill>
                <a:latin typeface="Segoe UI"/>
                <a:ea typeface="+mn-ea"/>
                <a:cs typeface="+mn-cs"/>
              </a:endParaRPr>
            </a:p>
          </p:txBody>
        </p:sp>
        <p:sp>
          <p:nvSpPr>
            <p:cNvPr id="141" name="Line 7"/>
            <p:cNvSpPr>
              <a:spLocks noChangeShapeType="1"/>
            </p:cNvSpPr>
            <p:nvPr/>
          </p:nvSpPr>
          <p:spPr bwMode="auto">
            <a:xfrm>
              <a:off x="3917" y="2174"/>
              <a:ext cx="0"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79284" tIns="89642" rIns="179284" bIns="89642" numCol="1" anchor="t" anchorCtr="0" compatLnSpc="1">
              <a:prstTxWarp prst="textNoShape">
                <a:avLst/>
              </a:prstTxWarp>
            </a:bodyPr>
            <a:lstStyle/>
            <a:p>
              <a:pPr defTabSz="1792772" eaLnBrk="1" fontAlgn="auto" hangingPunct="1">
                <a:spcBef>
                  <a:spcPts val="0"/>
                </a:spcBef>
                <a:spcAft>
                  <a:spcPts val="0"/>
                </a:spcAft>
                <a:defRPr/>
              </a:pPr>
              <a:endParaRPr lang="en-US" sz="3530" kern="0">
                <a:solidFill>
                  <a:srgbClr val="161616"/>
                </a:solidFill>
                <a:latin typeface="Segoe UI"/>
                <a:ea typeface="+mn-ea"/>
                <a:cs typeface="+mn-cs"/>
              </a:endParaRPr>
            </a:p>
          </p:txBody>
        </p:sp>
        <p:sp>
          <p:nvSpPr>
            <p:cNvPr id="142" name="Freeform 8"/>
            <p:cNvSpPr>
              <a:spLocks/>
            </p:cNvSpPr>
            <p:nvPr/>
          </p:nvSpPr>
          <p:spPr bwMode="auto">
            <a:xfrm>
              <a:off x="3896" y="1988"/>
              <a:ext cx="42" cy="89"/>
            </a:xfrm>
            <a:custGeom>
              <a:avLst/>
              <a:gdLst>
                <a:gd name="T0" fmla="*/ 0 w 42"/>
                <a:gd name="T1" fmla="*/ 89 h 89"/>
                <a:gd name="T2" fmla="*/ 42 w 42"/>
                <a:gd name="T3" fmla="*/ 45 h 89"/>
                <a:gd name="T4" fmla="*/ 0 w 42"/>
                <a:gd name="T5" fmla="*/ 0 h 89"/>
              </a:gdLst>
              <a:ahLst/>
              <a:cxnLst>
                <a:cxn ang="0">
                  <a:pos x="T0" y="T1"/>
                </a:cxn>
                <a:cxn ang="0">
                  <a:pos x="T2" y="T3"/>
                </a:cxn>
                <a:cxn ang="0">
                  <a:pos x="T4" y="T5"/>
                </a:cxn>
              </a:cxnLst>
              <a:rect l="0" t="0" r="r" b="b"/>
              <a:pathLst>
                <a:path w="42" h="89">
                  <a:moveTo>
                    <a:pt x="0" y="89"/>
                  </a:moveTo>
                  <a:lnTo>
                    <a:pt x="42" y="45"/>
                  </a:lnTo>
                  <a:lnTo>
                    <a:pt x="0" y="0"/>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79284" tIns="89642" rIns="179284" bIns="89642" numCol="1" anchor="t" anchorCtr="0" compatLnSpc="1">
              <a:prstTxWarp prst="textNoShape">
                <a:avLst/>
              </a:prstTxWarp>
            </a:bodyPr>
            <a:lstStyle/>
            <a:p>
              <a:pPr defTabSz="1792772" eaLnBrk="1" fontAlgn="auto" hangingPunct="1">
                <a:spcBef>
                  <a:spcPts val="0"/>
                </a:spcBef>
                <a:spcAft>
                  <a:spcPts val="0"/>
                </a:spcAft>
                <a:defRPr/>
              </a:pPr>
              <a:endParaRPr lang="en-US" sz="3530" kern="0">
                <a:solidFill>
                  <a:srgbClr val="161616"/>
                </a:solidFill>
                <a:latin typeface="Segoe UI"/>
                <a:ea typeface="+mn-ea"/>
                <a:cs typeface="+mn-cs"/>
              </a:endParaRPr>
            </a:p>
          </p:txBody>
        </p:sp>
        <p:sp>
          <p:nvSpPr>
            <p:cNvPr id="143" name="Line 9"/>
            <p:cNvSpPr>
              <a:spLocks noChangeShapeType="1"/>
            </p:cNvSpPr>
            <p:nvPr/>
          </p:nvSpPr>
          <p:spPr bwMode="auto">
            <a:xfrm>
              <a:off x="3917" y="2033"/>
              <a:ext cx="21"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79284" tIns="89642" rIns="179284" bIns="89642" numCol="1" anchor="t" anchorCtr="0" compatLnSpc="1">
              <a:prstTxWarp prst="textNoShape">
                <a:avLst/>
              </a:prstTxWarp>
            </a:bodyPr>
            <a:lstStyle/>
            <a:p>
              <a:pPr defTabSz="1792772" eaLnBrk="1" fontAlgn="auto" hangingPunct="1">
                <a:spcBef>
                  <a:spcPts val="0"/>
                </a:spcBef>
                <a:spcAft>
                  <a:spcPts val="0"/>
                </a:spcAft>
                <a:defRPr/>
              </a:pPr>
              <a:endParaRPr lang="en-US" sz="3530" kern="0">
                <a:solidFill>
                  <a:srgbClr val="161616"/>
                </a:solidFill>
                <a:latin typeface="Segoe UI"/>
                <a:ea typeface="+mn-ea"/>
                <a:cs typeface="+mn-cs"/>
              </a:endParaRPr>
            </a:p>
          </p:txBody>
        </p:sp>
        <p:sp>
          <p:nvSpPr>
            <p:cNvPr id="144" name="Freeform 10"/>
            <p:cNvSpPr>
              <a:spLocks/>
            </p:cNvSpPr>
            <p:nvPr/>
          </p:nvSpPr>
          <p:spPr bwMode="auto">
            <a:xfrm>
              <a:off x="3896" y="2329"/>
              <a:ext cx="42" cy="89"/>
            </a:xfrm>
            <a:custGeom>
              <a:avLst/>
              <a:gdLst>
                <a:gd name="T0" fmla="*/ 42 w 42"/>
                <a:gd name="T1" fmla="*/ 0 h 89"/>
                <a:gd name="T2" fmla="*/ 0 w 42"/>
                <a:gd name="T3" fmla="*/ 44 h 89"/>
                <a:gd name="T4" fmla="*/ 42 w 42"/>
                <a:gd name="T5" fmla="*/ 89 h 89"/>
              </a:gdLst>
              <a:ahLst/>
              <a:cxnLst>
                <a:cxn ang="0">
                  <a:pos x="T0" y="T1"/>
                </a:cxn>
                <a:cxn ang="0">
                  <a:pos x="T2" y="T3"/>
                </a:cxn>
                <a:cxn ang="0">
                  <a:pos x="T4" y="T5"/>
                </a:cxn>
              </a:cxnLst>
              <a:rect l="0" t="0" r="r" b="b"/>
              <a:pathLst>
                <a:path w="42" h="89">
                  <a:moveTo>
                    <a:pt x="42" y="0"/>
                  </a:moveTo>
                  <a:lnTo>
                    <a:pt x="0" y="44"/>
                  </a:lnTo>
                  <a:lnTo>
                    <a:pt x="42" y="89"/>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79284" tIns="89642" rIns="179284" bIns="89642" numCol="1" anchor="t" anchorCtr="0" compatLnSpc="1">
              <a:prstTxWarp prst="textNoShape">
                <a:avLst/>
              </a:prstTxWarp>
            </a:bodyPr>
            <a:lstStyle/>
            <a:p>
              <a:pPr defTabSz="1792772" eaLnBrk="1" fontAlgn="auto" hangingPunct="1">
                <a:spcBef>
                  <a:spcPts val="0"/>
                </a:spcBef>
                <a:spcAft>
                  <a:spcPts val="0"/>
                </a:spcAft>
                <a:defRPr/>
              </a:pPr>
              <a:endParaRPr lang="en-US" sz="3530" kern="0">
                <a:solidFill>
                  <a:srgbClr val="161616"/>
                </a:solidFill>
                <a:latin typeface="Segoe UI"/>
                <a:ea typeface="+mn-ea"/>
                <a:cs typeface="+mn-cs"/>
              </a:endParaRPr>
            </a:p>
          </p:txBody>
        </p:sp>
        <p:sp>
          <p:nvSpPr>
            <p:cNvPr id="145" name="Line 11"/>
            <p:cNvSpPr>
              <a:spLocks noChangeShapeType="1"/>
            </p:cNvSpPr>
            <p:nvPr/>
          </p:nvSpPr>
          <p:spPr bwMode="auto">
            <a:xfrm flipH="1">
              <a:off x="3896" y="2373"/>
              <a:ext cx="21"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179284" tIns="89642" rIns="179284" bIns="89642" numCol="1" anchor="t" anchorCtr="0" compatLnSpc="1">
              <a:prstTxWarp prst="textNoShape">
                <a:avLst/>
              </a:prstTxWarp>
            </a:bodyPr>
            <a:lstStyle/>
            <a:p>
              <a:pPr defTabSz="1792772" eaLnBrk="1" fontAlgn="auto" hangingPunct="1">
                <a:spcBef>
                  <a:spcPts val="0"/>
                </a:spcBef>
                <a:spcAft>
                  <a:spcPts val="0"/>
                </a:spcAft>
                <a:defRPr/>
              </a:pPr>
              <a:endParaRPr lang="en-US" sz="3530" kern="0">
                <a:solidFill>
                  <a:srgbClr val="161616"/>
                </a:solidFill>
                <a:latin typeface="Segoe UI"/>
                <a:ea typeface="+mn-ea"/>
                <a:cs typeface="+mn-cs"/>
              </a:endParaRPr>
            </a:p>
          </p:txBody>
        </p:sp>
      </p:grpSp>
      <p:grpSp>
        <p:nvGrpSpPr>
          <p:cNvPr id="10" name="Groupe 9">
            <a:extLst>
              <a:ext uri="{FF2B5EF4-FFF2-40B4-BE49-F238E27FC236}">
                <a16:creationId xmlns:a16="http://schemas.microsoft.com/office/drawing/2014/main" id="{E74D27C3-86A0-43C4-A9E6-A50233E57D1D}"/>
              </a:ext>
            </a:extLst>
          </p:cNvPr>
          <p:cNvGrpSpPr/>
          <p:nvPr/>
        </p:nvGrpSpPr>
        <p:grpSpPr>
          <a:xfrm>
            <a:off x="15711897" y="3261394"/>
            <a:ext cx="5421800" cy="2438418"/>
            <a:chOff x="7797870" y="1630697"/>
            <a:chExt cx="2710900" cy="1219209"/>
          </a:xfrm>
        </p:grpSpPr>
        <p:sp>
          <p:nvSpPr>
            <p:cNvPr id="4" name="ZoneTexte 3">
              <a:extLst>
                <a:ext uri="{FF2B5EF4-FFF2-40B4-BE49-F238E27FC236}">
                  <a16:creationId xmlns:a16="http://schemas.microsoft.com/office/drawing/2014/main" id="{B361D71D-6167-46B7-8FC2-22437505CDCF}"/>
                </a:ext>
              </a:extLst>
            </p:cNvPr>
            <p:cNvSpPr txBox="1"/>
            <p:nvPr/>
          </p:nvSpPr>
          <p:spPr>
            <a:xfrm>
              <a:off x="8913237" y="1886358"/>
              <a:ext cx="1595533" cy="661720"/>
            </a:xfrm>
            <a:prstGeom prst="rect">
              <a:avLst/>
            </a:prstGeom>
            <a:noFill/>
          </p:spPr>
          <p:txBody>
            <a:bodyPr wrap="none" rtlCol="0">
              <a:spAutoFit/>
            </a:bodyPr>
            <a:lstStyle/>
            <a:p>
              <a:r>
                <a:rPr lang="fr-FR" sz="8000" b="1" dirty="0">
                  <a:solidFill>
                    <a:srgbClr val="5558AF"/>
                  </a:solidFill>
                  <a:latin typeface="Segoe UI" panose="020B0502040204020203" pitchFamily="34" charset="0"/>
                  <a:cs typeface="Segoe UI" panose="020B0502040204020203" pitchFamily="34" charset="0"/>
                </a:rPr>
                <a:t>Teams</a:t>
              </a:r>
            </a:p>
          </p:txBody>
        </p:sp>
        <p:pic>
          <p:nvPicPr>
            <p:cNvPr id="8" name="Image 7">
              <a:extLst>
                <a:ext uri="{FF2B5EF4-FFF2-40B4-BE49-F238E27FC236}">
                  <a16:creationId xmlns:a16="http://schemas.microsoft.com/office/drawing/2014/main" id="{A51FE582-B1E6-4E25-BD01-94980D2BD9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7870" y="1630697"/>
              <a:ext cx="1219209" cy="1219209"/>
            </a:xfrm>
            <a:prstGeom prst="rect">
              <a:avLst/>
            </a:prstGeom>
          </p:spPr>
        </p:pic>
      </p:grpSp>
      <p:grpSp>
        <p:nvGrpSpPr>
          <p:cNvPr id="11" name="Groupe 10">
            <a:extLst>
              <a:ext uri="{FF2B5EF4-FFF2-40B4-BE49-F238E27FC236}">
                <a16:creationId xmlns:a16="http://schemas.microsoft.com/office/drawing/2014/main" id="{374666E4-CF7E-4D1B-9AB8-CFEB4B723654}"/>
              </a:ext>
            </a:extLst>
          </p:cNvPr>
          <p:cNvGrpSpPr/>
          <p:nvPr/>
        </p:nvGrpSpPr>
        <p:grpSpPr>
          <a:xfrm>
            <a:off x="2255326" y="3226740"/>
            <a:ext cx="6925524" cy="2438418"/>
            <a:chOff x="1127663" y="1613370"/>
            <a:chExt cx="3462762" cy="1219209"/>
          </a:xfrm>
        </p:grpSpPr>
        <p:pic>
          <p:nvPicPr>
            <p:cNvPr id="6" name="Image 5">
              <a:extLst>
                <a:ext uri="{FF2B5EF4-FFF2-40B4-BE49-F238E27FC236}">
                  <a16:creationId xmlns:a16="http://schemas.microsoft.com/office/drawing/2014/main" id="{17D7B9C4-8035-49B2-A5F4-55176124BF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663" y="1613370"/>
              <a:ext cx="1219209" cy="1219209"/>
            </a:xfrm>
            <a:prstGeom prst="rect">
              <a:avLst/>
            </a:prstGeom>
          </p:spPr>
        </p:pic>
        <p:sp>
          <p:nvSpPr>
            <p:cNvPr id="9" name="ZoneTexte 8">
              <a:extLst>
                <a:ext uri="{FF2B5EF4-FFF2-40B4-BE49-F238E27FC236}">
                  <a16:creationId xmlns:a16="http://schemas.microsoft.com/office/drawing/2014/main" id="{C133F0CF-EC65-4235-9734-F8D402FA8AD2}"/>
                </a:ext>
              </a:extLst>
            </p:cNvPr>
            <p:cNvSpPr txBox="1"/>
            <p:nvPr/>
          </p:nvSpPr>
          <p:spPr>
            <a:xfrm>
              <a:off x="2240839" y="1869031"/>
              <a:ext cx="2349586" cy="661720"/>
            </a:xfrm>
            <a:prstGeom prst="rect">
              <a:avLst/>
            </a:prstGeom>
            <a:noFill/>
          </p:spPr>
          <p:txBody>
            <a:bodyPr wrap="none" rtlCol="0">
              <a:spAutoFit/>
            </a:bodyPr>
            <a:lstStyle/>
            <a:p>
              <a:r>
                <a:rPr lang="fr-FR" sz="8000" b="1" dirty="0">
                  <a:solidFill>
                    <a:srgbClr val="0078D7"/>
                  </a:solidFill>
                  <a:latin typeface="Segoe UI" panose="020B0502040204020203" pitchFamily="34" charset="0"/>
                  <a:cs typeface="Segoe UI" panose="020B0502040204020203" pitchFamily="34" charset="0"/>
                </a:rPr>
                <a:t>OneDrive</a:t>
              </a:r>
            </a:p>
          </p:txBody>
        </p:sp>
      </p:grpSp>
      <p:sp>
        <p:nvSpPr>
          <p:cNvPr id="73" name="Espace réservé du numéro de diapositive 4">
            <a:extLst>
              <a:ext uri="{FF2B5EF4-FFF2-40B4-BE49-F238E27FC236}">
                <a16:creationId xmlns:a16="http://schemas.microsoft.com/office/drawing/2014/main" id="{25210DE1-CA8C-48B0-9EDD-90943EA86FDF}"/>
              </a:ext>
            </a:extLst>
          </p:cNvPr>
          <p:cNvSpPr txBox="1">
            <a:spLocks/>
          </p:cNvSpPr>
          <p:nvPr/>
        </p:nvSpPr>
        <p:spPr>
          <a:xfrm>
            <a:off x="22782759" y="684661"/>
            <a:ext cx="966250" cy="730250"/>
          </a:xfrm>
          <a:prstGeom prst="rect">
            <a:avLst/>
          </a:prstGeom>
        </p:spPr>
        <p:txBody>
          <a:bodyPr anchor="ctr" anchorCtr="0"/>
          <a:lstStyle>
            <a:defPPr>
              <a:defRPr lang="fr-FR"/>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lgn="ctr"/>
            <a:fld id="{195811F0-3DE0-6444-AA49-1193577F1443}" type="slidenum">
              <a:rPr lang="fr-FR" sz="2666">
                <a:solidFill>
                  <a:srgbClr val="D90011"/>
                </a:solidFill>
                <a:latin typeface="Lato Regular"/>
              </a:rPr>
              <a:pPr algn="ctr"/>
              <a:t>11</a:t>
            </a:fld>
            <a:endParaRPr lang="fr-FR" sz="2666" dirty="0">
              <a:solidFill>
                <a:srgbClr val="D90011"/>
              </a:solidFill>
              <a:latin typeface="Lato Regular"/>
            </a:endParaRPr>
          </a:p>
        </p:txBody>
      </p:sp>
    </p:spTree>
    <p:extLst>
      <p:ext uri="{BB962C8B-B14F-4D97-AF65-F5344CB8AC3E}">
        <p14:creationId xmlns:p14="http://schemas.microsoft.com/office/powerpoint/2010/main" val="19600501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96296E-6 L -1.25E-6 0.19977 " pathEditMode="relative" rAng="0" ptsTypes="AA">
                                      <p:cBhvr>
                                        <p:cTn id="6" dur="1000" fill="hold"/>
                                        <p:tgtEl>
                                          <p:spTgt spid="87"/>
                                        </p:tgtEl>
                                        <p:attrNameLst>
                                          <p:attrName>ppt_x</p:attrName>
                                          <p:attrName>ppt_y</p:attrName>
                                        </p:attrNameLst>
                                      </p:cBhvr>
                                      <p:rCtr x="0" y="9977"/>
                                    </p:animMotion>
                                  </p:childTnLst>
                                </p:cTn>
                              </p:par>
                              <p:par>
                                <p:cTn id="7" presetID="42" presetClass="path" presetSubtype="0" accel="50000" decel="50000" fill="hold" nodeType="withEffect">
                                  <p:stCondLst>
                                    <p:cond delay="0"/>
                                  </p:stCondLst>
                                  <p:childTnLst>
                                    <p:animMotion origin="layout" path="M 5E-6 7.40741E-7 L 5E-6 0.19722 " pathEditMode="relative" rAng="0" ptsTypes="AA">
                                      <p:cBhvr>
                                        <p:cTn id="8" dur="1000" fill="hold"/>
                                        <p:tgtEl>
                                          <p:spTgt spid="92"/>
                                        </p:tgtEl>
                                        <p:attrNameLst>
                                          <p:attrName>ppt_x</p:attrName>
                                          <p:attrName>ppt_y</p:attrName>
                                        </p:attrNameLst>
                                      </p:cBhvr>
                                      <p:rCtr x="0" y="9861"/>
                                    </p:animMotion>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par>
                                <p:cTn id="13" presetID="53" presetClass="entr" presetSubtype="16"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p:cTn id="15" dur="500" fill="hold"/>
                                        <p:tgtEl>
                                          <p:spTgt spid="103"/>
                                        </p:tgtEl>
                                        <p:attrNameLst>
                                          <p:attrName>ppt_w</p:attrName>
                                        </p:attrNameLst>
                                      </p:cBhvr>
                                      <p:tavLst>
                                        <p:tav tm="0">
                                          <p:val>
                                            <p:fltVal val="0"/>
                                          </p:val>
                                        </p:tav>
                                        <p:tav tm="100000">
                                          <p:val>
                                            <p:strVal val="#ppt_w"/>
                                          </p:val>
                                        </p:tav>
                                      </p:tavLst>
                                    </p:anim>
                                    <p:anim calcmode="lin" valueType="num">
                                      <p:cBhvr>
                                        <p:cTn id="16" dur="500" fill="hold"/>
                                        <p:tgtEl>
                                          <p:spTgt spid="103"/>
                                        </p:tgtEl>
                                        <p:attrNameLst>
                                          <p:attrName>ppt_h</p:attrName>
                                        </p:attrNameLst>
                                      </p:cBhvr>
                                      <p:tavLst>
                                        <p:tav tm="0">
                                          <p:val>
                                            <p:fltVal val="0"/>
                                          </p:val>
                                        </p:tav>
                                        <p:tav tm="100000">
                                          <p:val>
                                            <p:strVal val="#ppt_h"/>
                                          </p:val>
                                        </p:tav>
                                      </p:tavLst>
                                    </p:anim>
                                    <p:animEffect transition="in" filter="fade">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3.33333E-6 3.33333E-6 L -0.28398 3.33333E-6 " pathEditMode="relative" rAng="0" ptsTypes="AA">
                                      <p:cBhvr>
                                        <p:cTn id="21" dur="1000" fill="hold"/>
                                        <p:tgtEl>
                                          <p:spTgt spid="103"/>
                                        </p:tgtEl>
                                        <p:attrNameLst>
                                          <p:attrName>ppt_x</p:attrName>
                                          <p:attrName>ppt_y</p:attrName>
                                        </p:attrNameLst>
                                      </p:cBhvr>
                                      <p:rCtr x="-14206" y="0"/>
                                    </p:animMotion>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8398 3.33333E-6 L 0.28386 3.33333E-6 " pathEditMode="relative" rAng="0" ptsTypes="AA">
                                      <p:cBhvr>
                                        <p:cTn id="35" dur="1500" fill="hold"/>
                                        <p:tgtEl>
                                          <p:spTgt spid="103"/>
                                        </p:tgtEl>
                                        <p:attrNameLst>
                                          <p:attrName>ppt_x</p:attrName>
                                          <p:attrName>ppt_y</p:attrName>
                                        </p:attrNameLst>
                                      </p:cBhvr>
                                      <p:rCtr x="28385" y="0"/>
                                    </p:animMotion>
                                  </p:childTnLst>
                                </p:cTn>
                              </p:par>
                              <p:par>
                                <p:cTn id="36" presetID="10" presetClass="exit" presetSubtype="0" fill="hold" grpId="1" nodeType="withEffect">
                                  <p:stCondLst>
                                    <p:cond delay="0"/>
                                  </p:stCondLst>
                                  <p:childTnLst>
                                    <p:animEffect transition="out" filter="fade">
                                      <p:cBhvr>
                                        <p:cTn id="37" dur="500"/>
                                        <p:tgtEl>
                                          <p:spTgt spid="109"/>
                                        </p:tgtEl>
                                      </p:cBhvr>
                                    </p:animEffect>
                                    <p:set>
                                      <p:cBhvr>
                                        <p:cTn id="38" dur="1" fill="hold">
                                          <p:stCondLst>
                                            <p:cond delay="499"/>
                                          </p:stCondLst>
                                        </p:cTn>
                                        <p:tgtEl>
                                          <p:spTgt spid="10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10"/>
                                        </p:tgtEl>
                                      </p:cBhvr>
                                    </p:animEffect>
                                    <p:set>
                                      <p:cBhvr>
                                        <p:cTn id="41" dur="1" fill="hold">
                                          <p:stCondLst>
                                            <p:cond delay="499"/>
                                          </p:stCondLst>
                                        </p:cTn>
                                        <p:tgtEl>
                                          <p:spTgt spid="1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11"/>
                                        </p:tgtEl>
                                      </p:cBhvr>
                                    </p:animEffect>
                                    <p:set>
                                      <p:cBhvr>
                                        <p:cTn id="44" dur="1" fill="hold">
                                          <p:stCondLst>
                                            <p:cond delay="499"/>
                                          </p:stCondLst>
                                        </p:cTn>
                                        <p:tgtEl>
                                          <p:spTgt spid="111"/>
                                        </p:tgtEl>
                                        <p:attrNameLst>
                                          <p:attrName>style.visibility</p:attrName>
                                        </p:attrNameLst>
                                      </p:cBhvr>
                                      <p:to>
                                        <p:strVal val="hidden"/>
                                      </p:to>
                                    </p:se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fade">
                                      <p:cBhvr>
                                        <p:cTn id="48" dur="500"/>
                                        <p:tgtEl>
                                          <p:spTgt spid="112"/>
                                        </p:tgtEl>
                                      </p:cBhvr>
                                    </p:animEffect>
                                  </p:childTnLst>
                                </p:cTn>
                              </p:par>
                              <p:par>
                                <p:cTn id="49" presetID="10" presetClass="entr" presetSubtype="0" fill="hold" nodeType="withEffect">
                                  <p:stCondLst>
                                    <p:cond delay="0"/>
                                  </p:stCondLst>
                                  <p:childTnLst>
                                    <p:set>
                                      <p:cBhvr>
                                        <p:cTn id="50" dur="1" fill="hold">
                                          <p:stCondLst>
                                            <p:cond delay="0"/>
                                          </p:stCondLst>
                                        </p:cTn>
                                        <p:tgtEl>
                                          <p:spTgt spid="119"/>
                                        </p:tgtEl>
                                        <p:attrNameLst>
                                          <p:attrName>style.visibility</p:attrName>
                                        </p:attrNameLst>
                                      </p:cBhvr>
                                      <p:to>
                                        <p:strVal val="visible"/>
                                      </p:to>
                                    </p:set>
                                    <p:animEffect transition="in" filter="fade">
                                      <p:cBhvr>
                                        <p:cTn id="51" dur="500"/>
                                        <p:tgtEl>
                                          <p:spTgt spid="119"/>
                                        </p:tgtEl>
                                      </p:cBhvr>
                                    </p:animEffect>
                                  </p:childTnLst>
                                </p:cTn>
                              </p:par>
                              <p:par>
                                <p:cTn id="52" presetID="10" presetClass="entr" presetSubtype="0" fill="hold" nodeType="withEffect">
                                  <p:stCondLst>
                                    <p:cond delay="0"/>
                                  </p:stCondLst>
                                  <p:childTnLst>
                                    <p:set>
                                      <p:cBhvr>
                                        <p:cTn id="53" dur="1" fill="hold">
                                          <p:stCondLst>
                                            <p:cond delay="0"/>
                                          </p:stCondLst>
                                        </p:cTn>
                                        <p:tgtEl>
                                          <p:spTgt spid="126"/>
                                        </p:tgtEl>
                                        <p:attrNameLst>
                                          <p:attrName>style.visibility</p:attrName>
                                        </p:attrNameLst>
                                      </p:cBhvr>
                                      <p:to>
                                        <p:strVal val="visible"/>
                                      </p:to>
                                    </p:set>
                                    <p:animEffect transition="in" filter="fade">
                                      <p:cBhvr>
                                        <p:cTn id="54" dur="500"/>
                                        <p:tgtEl>
                                          <p:spTgt spid="1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2" nodeType="clickEffect">
                                  <p:stCondLst>
                                    <p:cond delay="0"/>
                                  </p:stCondLst>
                                  <p:childTnLst>
                                    <p:animEffect transition="out" filter="fade">
                                      <p:cBhvr>
                                        <p:cTn id="58" dur="500"/>
                                        <p:tgtEl>
                                          <p:spTgt spid="109"/>
                                        </p:tgtEl>
                                      </p:cBhvr>
                                    </p:animEffect>
                                    <p:set>
                                      <p:cBhvr>
                                        <p:cTn id="59" dur="1" fill="hold">
                                          <p:stCondLst>
                                            <p:cond delay="499"/>
                                          </p:stCondLst>
                                        </p:cTn>
                                        <p:tgtEl>
                                          <p:spTgt spid="109"/>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10"/>
                                        </p:tgtEl>
                                      </p:cBhvr>
                                    </p:animEffect>
                                    <p:set>
                                      <p:cBhvr>
                                        <p:cTn id="62" dur="1" fill="hold">
                                          <p:stCondLst>
                                            <p:cond delay="499"/>
                                          </p:stCondLst>
                                        </p:cTn>
                                        <p:tgtEl>
                                          <p:spTgt spid="110"/>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11"/>
                                        </p:tgtEl>
                                      </p:cBhvr>
                                    </p:animEffect>
                                    <p:set>
                                      <p:cBhvr>
                                        <p:cTn id="65" dur="1" fill="hold">
                                          <p:stCondLst>
                                            <p:cond delay="499"/>
                                          </p:stCondLst>
                                        </p:cTn>
                                        <p:tgtEl>
                                          <p:spTgt spid="11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2"/>
                                        </p:tgtEl>
                                      </p:cBhvr>
                                    </p:animEffect>
                                    <p:set>
                                      <p:cBhvr>
                                        <p:cTn id="68" dur="1" fill="hold">
                                          <p:stCondLst>
                                            <p:cond delay="499"/>
                                          </p:stCondLst>
                                        </p:cTn>
                                        <p:tgtEl>
                                          <p:spTgt spid="11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26"/>
                                        </p:tgtEl>
                                      </p:cBhvr>
                                    </p:animEffect>
                                    <p:set>
                                      <p:cBhvr>
                                        <p:cTn id="74" dur="1" fill="hold">
                                          <p:stCondLst>
                                            <p:cond delay="499"/>
                                          </p:stCondLst>
                                        </p:cTn>
                                        <p:tgtEl>
                                          <p:spTgt spid="12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6"/>
                                        </p:tgtEl>
                                      </p:cBhvr>
                                    </p:animEffect>
                                    <p:set>
                                      <p:cBhvr>
                                        <p:cTn id="77" dur="1" fill="hold">
                                          <p:stCondLst>
                                            <p:cond delay="499"/>
                                          </p:stCondLst>
                                        </p:cTn>
                                        <p:tgtEl>
                                          <p:spTgt spid="10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03"/>
                                        </p:tgtEl>
                                      </p:cBhvr>
                                    </p:animEffect>
                                    <p:set>
                                      <p:cBhvr>
                                        <p:cTn id="80" dur="1" fill="hold">
                                          <p:stCondLst>
                                            <p:cond delay="499"/>
                                          </p:stCondLst>
                                        </p:cTn>
                                        <p:tgtEl>
                                          <p:spTgt spid="103"/>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135"/>
                                        </p:tgtEl>
                                        <p:attrNameLst>
                                          <p:attrName>style.visibility</p:attrName>
                                        </p:attrNameLst>
                                      </p:cBhvr>
                                      <p:to>
                                        <p:strVal val="visible"/>
                                      </p:to>
                                    </p:set>
                                    <p:animEffect transition="in" filter="fade">
                                      <p:cBhvr>
                                        <p:cTn id="84" dur="250"/>
                                        <p:tgtEl>
                                          <p:spTgt spid="135"/>
                                        </p:tgtEl>
                                      </p:cBhvr>
                                    </p:animEffect>
                                  </p:childTnLst>
                                </p:cTn>
                              </p:par>
                              <p:par>
                                <p:cTn id="85" presetID="42" presetClass="path" presetSubtype="0" decel="100000" fill="hold" grpId="1" nodeType="withEffect">
                                  <p:stCondLst>
                                    <p:cond delay="0"/>
                                  </p:stCondLst>
                                  <p:childTnLst>
                                    <p:animMotion origin="layout" path="M -4.375E-6 2.59259E-6 L -4.375E-6 0.12338 " pathEditMode="relative" rAng="0" ptsTypes="AA">
                                      <p:cBhvr>
                                        <p:cTn id="86" dur="750" spd="-100000" fill="hold"/>
                                        <p:tgtEl>
                                          <p:spTgt spid="135"/>
                                        </p:tgtEl>
                                        <p:attrNameLst>
                                          <p:attrName>ppt_x</p:attrName>
                                          <p:attrName>ppt_y</p:attrName>
                                        </p:attrNameLst>
                                      </p:cBhvr>
                                      <p:rCtr x="0" y="6157"/>
                                    </p:animMotion>
                                  </p:childTnLst>
                                </p:cTn>
                              </p:par>
                              <p:par>
                                <p:cTn id="87" presetID="10" presetClass="entr" presetSubtype="0" fill="hold" grpId="0" nodeType="withEffect">
                                  <p:stCondLst>
                                    <p:cond delay="0"/>
                                  </p:stCondLst>
                                  <p:childTnLst>
                                    <p:set>
                                      <p:cBhvr>
                                        <p:cTn id="88" dur="1" fill="hold">
                                          <p:stCondLst>
                                            <p:cond delay="0"/>
                                          </p:stCondLst>
                                        </p:cTn>
                                        <p:tgtEl>
                                          <p:spTgt spid="136"/>
                                        </p:tgtEl>
                                        <p:attrNameLst>
                                          <p:attrName>style.visibility</p:attrName>
                                        </p:attrNameLst>
                                      </p:cBhvr>
                                      <p:to>
                                        <p:strVal val="visible"/>
                                      </p:to>
                                    </p:set>
                                    <p:animEffect transition="in" filter="fade">
                                      <p:cBhvr>
                                        <p:cTn id="89" dur="250"/>
                                        <p:tgtEl>
                                          <p:spTgt spid="136"/>
                                        </p:tgtEl>
                                      </p:cBhvr>
                                    </p:animEffect>
                                  </p:childTnLst>
                                </p:cTn>
                              </p:par>
                              <p:par>
                                <p:cTn id="90" presetID="42" presetClass="path" presetSubtype="0" decel="100000" fill="hold" grpId="1" nodeType="withEffect">
                                  <p:stCondLst>
                                    <p:cond delay="0"/>
                                  </p:stCondLst>
                                  <p:childTnLst>
                                    <p:animMotion origin="layout" path="M -3.54167E-6 -3.33333E-6 L -3.54167E-6 0.12338 " pathEditMode="relative" rAng="0" ptsTypes="AA">
                                      <p:cBhvr>
                                        <p:cTn id="91" dur="750" spd="-100000" fill="hold"/>
                                        <p:tgtEl>
                                          <p:spTgt spid="136"/>
                                        </p:tgtEl>
                                        <p:attrNameLst>
                                          <p:attrName>ppt_x</p:attrName>
                                          <p:attrName>ppt_y</p:attrName>
                                        </p:attrNameLst>
                                      </p:cBhvr>
                                      <p:rCtr x="0" y="6157"/>
                                    </p:animMotion>
                                  </p:childTnLst>
                                </p:cTn>
                              </p:par>
                              <p:par>
                                <p:cTn id="92" presetID="10" presetClass="entr" presetSubtype="0" fill="hold" grpId="0" nodeType="withEffect">
                                  <p:stCondLst>
                                    <p:cond delay="0"/>
                                  </p:stCondLst>
                                  <p:childTnLst>
                                    <p:set>
                                      <p:cBhvr>
                                        <p:cTn id="93" dur="1" fill="hold">
                                          <p:stCondLst>
                                            <p:cond delay="0"/>
                                          </p:stCondLst>
                                        </p:cTn>
                                        <p:tgtEl>
                                          <p:spTgt spid="137"/>
                                        </p:tgtEl>
                                        <p:attrNameLst>
                                          <p:attrName>style.visibility</p:attrName>
                                        </p:attrNameLst>
                                      </p:cBhvr>
                                      <p:to>
                                        <p:strVal val="visible"/>
                                      </p:to>
                                    </p:set>
                                    <p:animEffect transition="in" filter="fade">
                                      <p:cBhvr>
                                        <p:cTn id="94" dur="500"/>
                                        <p:tgtEl>
                                          <p:spTgt spid="137"/>
                                        </p:tgtEl>
                                      </p:cBhvr>
                                    </p:animEffect>
                                  </p:childTnLst>
                                </p:cTn>
                              </p:par>
                              <p:par>
                                <p:cTn id="95" presetID="10" presetClass="entr" presetSubtype="0" fill="hold" nodeType="withEffect">
                                  <p:stCondLst>
                                    <p:cond delay="0"/>
                                  </p:stCondLst>
                                  <p:childTnLst>
                                    <p:set>
                                      <p:cBhvr>
                                        <p:cTn id="96" dur="1" fill="hold">
                                          <p:stCondLst>
                                            <p:cond delay="0"/>
                                          </p:stCondLst>
                                        </p:cTn>
                                        <p:tgtEl>
                                          <p:spTgt spid="138"/>
                                        </p:tgtEl>
                                        <p:attrNameLst>
                                          <p:attrName>style.visibility</p:attrName>
                                        </p:attrNameLst>
                                      </p:cBhvr>
                                      <p:to>
                                        <p:strVal val="visible"/>
                                      </p:to>
                                    </p:set>
                                    <p:animEffect transition="in" filter="fade">
                                      <p:cBhvr>
                                        <p:cTn id="9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09" grpId="2" animBg="1"/>
      <p:bldP spid="110" grpId="0" animBg="1"/>
      <p:bldP spid="110" grpId="1" animBg="1"/>
      <p:bldP spid="110" grpId="2" animBg="1"/>
      <p:bldP spid="111" grpId="0" animBg="1"/>
      <p:bldP spid="111" grpId="1" animBg="1"/>
      <p:bldP spid="111" grpId="2" animBg="1"/>
      <p:bldP spid="135" grpId="0"/>
      <p:bldP spid="135" grpId="1"/>
      <p:bldP spid="136" grpId="0"/>
      <p:bldP spid="136" grpId="1"/>
      <p:bldP spid="1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F7222-E2B6-49FF-9F08-F5B398961709}"/>
              </a:ext>
            </a:extLst>
          </p:cNvPr>
          <p:cNvSpPr>
            <a:spLocks noGrp="1"/>
          </p:cNvSpPr>
          <p:nvPr>
            <p:ph type="title"/>
          </p:nvPr>
        </p:nvSpPr>
        <p:spPr>
          <a:xfrm>
            <a:off x="1055908" y="237052"/>
            <a:ext cx="18288000" cy="1295400"/>
          </a:xfrm>
        </p:spPr>
        <p:txBody>
          <a:bodyPr>
            <a:normAutofit/>
          </a:bodyPr>
          <a:lstStyle/>
          <a:p>
            <a:r>
              <a:rPr lang="fr-FR" dirty="0"/>
              <a:t>Le portail en ligne</a:t>
            </a:r>
          </a:p>
        </p:txBody>
      </p:sp>
      <p:sp>
        <p:nvSpPr>
          <p:cNvPr id="3" name="Espace réservé du texte 2">
            <a:extLst>
              <a:ext uri="{FF2B5EF4-FFF2-40B4-BE49-F238E27FC236}">
                <a16:creationId xmlns:a16="http://schemas.microsoft.com/office/drawing/2014/main" id="{93075A25-752B-4622-A47E-3F5F93236841}"/>
              </a:ext>
            </a:extLst>
          </p:cNvPr>
          <p:cNvSpPr>
            <a:spLocks noGrp="1"/>
          </p:cNvSpPr>
          <p:nvPr>
            <p:ph type="body" sz="quarter" idx="4294967295"/>
          </p:nvPr>
        </p:nvSpPr>
        <p:spPr>
          <a:xfrm>
            <a:off x="814736" y="1943759"/>
            <a:ext cx="4608512" cy="758826"/>
          </a:xfrm>
        </p:spPr>
        <p:txBody>
          <a:bodyPr>
            <a:normAutofit fontScale="77500" lnSpcReduction="20000"/>
          </a:bodyPr>
          <a:lstStyle/>
          <a:p>
            <a:r>
              <a:rPr lang="fr-FR" sz="4000" dirty="0">
                <a:latin typeface="Aptos Display" panose="020B0004020202020204" pitchFamily="34" charset="0"/>
              </a:rPr>
              <a:t>L’accès au portail</a:t>
            </a:r>
          </a:p>
        </p:txBody>
      </p:sp>
      <p:sp>
        <p:nvSpPr>
          <p:cNvPr id="15" name="ZoneTexte 8">
            <a:extLst>
              <a:ext uri="{FF2B5EF4-FFF2-40B4-BE49-F238E27FC236}">
                <a16:creationId xmlns:a16="http://schemas.microsoft.com/office/drawing/2014/main" id="{CBD0B5B4-BEE1-429E-B692-1A0224BEA707}"/>
              </a:ext>
            </a:extLst>
          </p:cNvPr>
          <p:cNvSpPr txBox="1"/>
          <p:nvPr/>
        </p:nvSpPr>
        <p:spPr>
          <a:xfrm>
            <a:off x="5135216" y="1773040"/>
            <a:ext cx="5981124" cy="830997"/>
          </a:xfrm>
          <a:prstGeom prst="rect">
            <a:avLst/>
          </a:prstGeom>
          <a:noFill/>
        </p:spPr>
        <p:txBody>
          <a:bodyPr wrap="square" rtlCol="0">
            <a:spAutoFit/>
          </a:bodyPr>
          <a:lstStyle/>
          <a:p>
            <a:r>
              <a:rPr lang="fr-FR" sz="4800" b="1" i="1" dirty="0" err="1">
                <a:solidFill>
                  <a:srgbClr val="00B0F0"/>
                </a:solidFill>
                <a:latin typeface="Aptos Display" panose="020B0004020202020204" pitchFamily="34" charset="0"/>
                <a:cs typeface="Segoe UI Light" panose="020B0502040204020203" pitchFamily="34" charset="0"/>
              </a:rPr>
              <a:t>www.office.com</a:t>
            </a:r>
            <a:endParaRPr lang="fr-FR" sz="4800" b="1" i="1" dirty="0">
              <a:solidFill>
                <a:srgbClr val="00B0F0"/>
              </a:solidFill>
              <a:latin typeface="Aptos Display" panose="020B0004020202020204" pitchFamily="34" charset="0"/>
              <a:cs typeface="Segoe UI Light" panose="020B0502040204020203" pitchFamily="34" charset="0"/>
            </a:endParaRPr>
          </a:p>
        </p:txBody>
      </p:sp>
      <p:pic>
        <p:nvPicPr>
          <p:cNvPr id="5" name="Image 4">
            <a:extLst>
              <a:ext uri="{FF2B5EF4-FFF2-40B4-BE49-F238E27FC236}">
                <a16:creationId xmlns:a16="http://schemas.microsoft.com/office/drawing/2014/main" id="{5C00F9A1-EB8B-C3B2-15E7-53AA756C8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1869" y="248627"/>
            <a:ext cx="7985150" cy="2688334"/>
          </a:xfrm>
          <a:prstGeom prst="rect">
            <a:avLst/>
          </a:prstGeom>
        </p:spPr>
      </p:pic>
      <p:pic>
        <p:nvPicPr>
          <p:cNvPr id="7" name="Image 6">
            <a:extLst>
              <a:ext uri="{FF2B5EF4-FFF2-40B4-BE49-F238E27FC236}">
                <a16:creationId xmlns:a16="http://schemas.microsoft.com/office/drawing/2014/main" id="{C2A0CAAA-077A-8C65-01F7-BEDA4476E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4248" y="237052"/>
            <a:ext cx="2717800" cy="2971800"/>
          </a:xfrm>
          <a:prstGeom prst="rect">
            <a:avLst/>
          </a:prstGeom>
        </p:spPr>
      </p:pic>
      <p:pic>
        <p:nvPicPr>
          <p:cNvPr id="20" name="Image 19">
            <a:extLst>
              <a:ext uri="{FF2B5EF4-FFF2-40B4-BE49-F238E27FC236}">
                <a16:creationId xmlns:a16="http://schemas.microsoft.com/office/drawing/2014/main" id="{4427D5ED-C788-E3C7-DE15-A7B78E3E1CA8}"/>
              </a:ext>
            </a:extLst>
          </p:cNvPr>
          <p:cNvPicPr>
            <a:picLocks noChangeAspect="1"/>
          </p:cNvPicPr>
          <p:nvPr/>
        </p:nvPicPr>
        <p:blipFill rotWithShape="1">
          <a:blip r:embed="rId5">
            <a:extLst>
              <a:ext uri="{28A0092B-C50C-407E-A947-70E740481C1C}">
                <a14:useLocalDpi xmlns:a14="http://schemas.microsoft.com/office/drawing/2010/main" val="0"/>
              </a:ext>
            </a:extLst>
          </a:blip>
          <a:srcRect l="815"/>
          <a:stretch/>
        </p:blipFill>
        <p:spPr>
          <a:xfrm>
            <a:off x="2417849" y="3391426"/>
            <a:ext cx="18529170" cy="94870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882710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C623341-9EE7-91ED-A0A1-6F834D3BD2CD}"/>
              </a:ext>
            </a:extLst>
          </p:cNvPr>
          <p:cNvPicPr>
            <a:picLocks noChangeAspect="1"/>
          </p:cNvPicPr>
          <p:nvPr/>
        </p:nvPicPr>
        <p:blipFill rotWithShape="1">
          <a:blip r:embed="rId3">
            <a:alphaModFix amt="41000"/>
            <a:extLst>
              <a:ext uri="{28A0092B-C50C-407E-A947-70E740481C1C}">
                <a14:useLocalDpi xmlns:a14="http://schemas.microsoft.com/office/drawing/2010/main" val="0"/>
              </a:ext>
            </a:extLst>
          </a:blip>
          <a:srcRect l="17947"/>
          <a:stretch/>
        </p:blipFill>
        <p:spPr>
          <a:xfrm>
            <a:off x="-4139358" y="-198784"/>
            <a:ext cx="28716734" cy="13914784"/>
          </a:xfrm>
          <a:prstGeom prst="rect">
            <a:avLst/>
          </a:prstGeom>
        </p:spPr>
      </p:pic>
      <p:sp>
        <p:nvSpPr>
          <p:cNvPr id="24" name="Title 1">
            <a:extLst>
              <a:ext uri="{FF2B5EF4-FFF2-40B4-BE49-F238E27FC236}">
                <a16:creationId xmlns:a16="http://schemas.microsoft.com/office/drawing/2014/main" id="{802E14B3-34CC-7FF0-E60E-3E6EA09740EA}"/>
              </a:ext>
            </a:extLst>
          </p:cNvPr>
          <p:cNvSpPr txBox="1">
            <a:spLocks/>
          </p:cNvSpPr>
          <p:nvPr/>
        </p:nvSpPr>
        <p:spPr>
          <a:xfrm>
            <a:off x="1192274" y="77091"/>
            <a:ext cx="22683885" cy="5628781"/>
          </a:xfrm>
          <a:prstGeom prst="rect">
            <a:avLst/>
          </a:prstGeom>
          <a:noFill/>
          <a:ln>
            <a:noFill/>
          </a:ln>
        </p:spPr>
        <p:txBody>
          <a:bodyPr vert="horz" lIns="0" tIns="129603" rIns="259211" bIns="129603" rtlCol="0" anchor="b">
            <a:noAutofit/>
            <a:scene3d>
              <a:camera prst="orthographicFront"/>
              <a:lightRig rig="harsh" dir="t"/>
            </a:scene3d>
            <a:sp3d extrusionH="57150" prstMaterial="matte">
              <a:bevelT w="63500" h="12700" prst="angle"/>
              <a:contourClr>
                <a:schemeClr val="bg1">
                  <a:lumMod val="65000"/>
                </a:schemeClr>
              </a:contourClr>
            </a:sp3d>
          </a:bodyPr>
          <a:lstStyle>
            <a:lvl1pPr algn="l" defTabSz="457200" rtl="0" eaLnBrk="1" latinLnBrk="0" hangingPunct="1">
              <a:spcBef>
                <a:spcPts val="0"/>
              </a:spcBef>
              <a:buNone/>
              <a:defRPr sz="2800" b="1" kern="1200">
                <a:solidFill>
                  <a:schemeClr val="tx1"/>
                </a:solidFill>
                <a:latin typeface="+mj-lt"/>
                <a:ea typeface="+mj-ea"/>
                <a:cs typeface="+mj-cs"/>
              </a:defRPr>
            </a:lvl1pPr>
          </a:lstStyle>
          <a:p>
            <a:pPr defTabSz="1219231">
              <a:defRPr/>
            </a:pPr>
            <a:r>
              <a:rPr lang="fr-CA" sz="37334" dirty="0">
                <a:ln w="12700">
                  <a:solidFill>
                    <a:srgbClr val="00FDFF"/>
                  </a:solidFill>
                  <a:prstDash val="solid"/>
                </a:ln>
                <a:solidFill>
                  <a:srgbClr val="00B0F0"/>
                </a:solidFill>
                <a:effectLst>
                  <a:reflection blurRad="6350" stA="60000" endA="900" endPos="58000" dir="5400000" sy="-100000" algn="bl" rotWithShape="0"/>
                </a:effectLst>
                <a:latin typeface="Arial"/>
              </a:rPr>
              <a:t>OneDrive</a:t>
            </a:r>
            <a:endParaRPr lang="en-CA" sz="37334" dirty="0">
              <a:ln w="12700">
                <a:solidFill>
                  <a:srgbClr val="00FDFF"/>
                </a:solidFill>
                <a:prstDash val="solid"/>
              </a:ln>
              <a:solidFill>
                <a:srgbClr val="00B0F0"/>
              </a:solidFill>
              <a:effectLst>
                <a:reflection blurRad="6350" stA="60000" endA="900" endPos="58000" dir="5400000" sy="-100000" algn="bl" rotWithShape="0"/>
              </a:effectLst>
              <a:latin typeface="Arial"/>
              <a:cs typeface="Arial"/>
            </a:endParaRPr>
          </a:p>
        </p:txBody>
      </p:sp>
      <p:pic>
        <p:nvPicPr>
          <p:cNvPr id="9" name="Image 8">
            <a:extLst>
              <a:ext uri="{FF2B5EF4-FFF2-40B4-BE49-F238E27FC236}">
                <a16:creationId xmlns:a16="http://schemas.microsoft.com/office/drawing/2014/main" id="{4EB85B4C-9AB7-9385-7305-7F49E0727124}"/>
              </a:ext>
            </a:extLst>
          </p:cNvPr>
          <p:cNvPicPr>
            <a:picLocks noChangeAspect="1"/>
          </p:cNvPicPr>
          <p:nvPr/>
        </p:nvPicPr>
        <p:blipFill rotWithShape="1">
          <a:blip r:embed="rId4">
            <a:extLst>
              <a:ext uri="{28A0092B-C50C-407E-A947-70E740481C1C}">
                <a14:useLocalDpi xmlns:a14="http://schemas.microsoft.com/office/drawing/2010/main" val="0"/>
              </a:ext>
            </a:extLst>
          </a:blip>
          <a:srcRect l="14478" t="25307" r="12652" b="26194"/>
          <a:stretch/>
        </p:blipFill>
        <p:spPr>
          <a:xfrm>
            <a:off x="7367464" y="6042466"/>
            <a:ext cx="8457235" cy="5628781"/>
          </a:xfrm>
          <a:prstGeom prst="rect">
            <a:avLst/>
          </a:prstGeom>
          <a:effectLst>
            <a:innerShdw blurRad="63500" dist="50800" dir="5400000">
              <a:prstClr val="black">
                <a:alpha val="50000"/>
              </a:prstClr>
            </a:innerShdw>
            <a:reflection blurRad="6350" stA="52000" endA="300" endPos="35000" dir="5400000" sy="-100000" algn="bl" rotWithShape="0"/>
          </a:effectLst>
          <a:scene3d>
            <a:camera prst="obliqueTopRight"/>
            <a:lightRig rig="threePt" dir="t"/>
          </a:scene3d>
        </p:spPr>
      </p:pic>
    </p:spTree>
    <p:extLst>
      <p:ext uri="{BB962C8B-B14F-4D97-AF65-F5344CB8AC3E}">
        <p14:creationId xmlns:p14="http://schemas.microsoft.com/office/powerpoint/2010/main" val="371315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45CED7E-D8EA-41D3-A03A-AAD61173929B}"/>
              </a:ext>
            </a:extLst>
          </p:cNvPr>
          <p:cNvSpPr>
            <a:spLocks noGrp="1"/>
          </p:cNvSpPr>
          <p:nvPr>
            <p:ph type="title"/>
            <p:custDataLst>
              <p:tags r:id="rId1"/>
            </p:custDataLst>
          </p:nvPr>
        </p:nvSpPr>
        <p:spPr/>
        <p:txBody>
          <a:bodyPr>
            <a:normAutofit/>
          </a:bodyPr>
          <a:lstStyle/>
          <a:p>
            <a:r>
              <a:rPr lang="fr-FR" dirty="0"/>
              <a:t>Qu’est-ce que OneDrive ?</a:t>
            </a:r>
          </a:p>
        </p:txBody>
      </p:sp>
      <p:sp>
        <p:nvSpPr>
          <p:cNvPr id="19" name="Rectangle 18"/>
          <p:cNvSpPr/>
          <p:nvPr>
            <p:custDataLst>
              <p:tags r:id="rId2"/>
            </p:custDataLst>
          </p:nvPr>
        </p:nvSpPr>
        <p:spPr bwMode="auto">
          <a:xfrm>
            <a:off x="3" y="3346728"/>
            <a:ext cx="24390517" cy="7122245"/>
          </a:xfrm>
          <a:prstGeom prst="rect">
            <a:avLst/>
          </a:prstGeom>
          <a:solidFill>
            <a:srgbClr val="F1EFED"/>
          </a:solidFill>
          <a:ln w="9525" cap="flat" cmpd="sng" algn="ctr">
            <a:noFill/>
            <a:prstDash val="solid"/>
            <a:headEnd type="none" w="med" len="med"/>
            <a:tailEnd type="none" w="med" len="med"/>
          </a:ln>
          <a:effectLst/>
        </p:spPr>
        <p:txBody>
          <a:bodyPr rot="0" spcFirstLastPara="0" vertOverflow="overflow" horzOverflow="overflow" vert="horz" wrap="square" lIns="358571" tIns="286856" rIns="358571" bIns="286856" numCol="1" spcCol="0" rtlCol="0" fromWordArt="0" anchor="t" anchorCtr="0" forceAA="0" compatLnSpc="1">
            <a:prstTxWarp prst="textNoShape">
              <a:avLst/>
            </a:prstTxWarp>
            <a:noAutofit/>
          </a:bodyPr>
          <a:lstStyle/>
          <a:p>
            <a:pPr algn="ctr" defTabSz="1828228">
              <a:lnSpc>
                <a:spcPct val="90000"/>
              </a:lnSpc>
              <a:defRPr/>
            </a:pPr>
            <a:endParaRPr lang="en-US" sz="4707"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65F40D24-512B-4144-8ADB-5891F9A72C8E}"/>
              </a:ext>
            </a:extLst>
          </p:cNvPr>
          <p:cNvSpPr txBox="1"/>
          <p:nvPr>
            <p:custDataLst>
              <p:tags r:id="rId3"/>
            </p:custDataLst>
          </p:nvPr>
        </p:nvSpPr>
        <p:spPr>
          <a:xfrm>
            <a:off x="9700123" y="3749486"/>
            <a:ext cx="4983760" cy="1242592"/>
          </a:xfrm>
          <a:prstGeom prst="rect">
            <a:avLst/>
          </a:prstGeom>
          <a:noFill/>
        </p:spPr>
        <p:txBody>
          <a:bodyPr wrap="square" lIns="365605" tIns="292485" rIns="365605" bIns="292485" rtlCol="0">
            <a:spAutoFit/>
          </a:bodyPr>
          <a:lstStyle/>
          <a:p>
            <a:pPr algn="ctr" defTabSz="1792108">
              <a:lnSpc>
                <a:spcPct val="90000"/>
              </a:lnSpc>
              <a:spcAft>
                <a:spcPts val="1200"/>
              </a:spcAft>
              <a:defRPr/>
            </a:pPr>
            <a:r>
              <a:rPr lang="en-US" sz="4707" b="1" kern="0">
                <a:solidFill>
                  <a:srgbClr val="0067F0"/>
                </a:solidFill>
                <a:latin typeface="+mj-lt"/>
                <a:cs typeface="Segoe UI Light" panose="020B0502040204020203" pitchFamily="34" charset="0"/>
              </a:rPr>
              <a:t>Web</a:t>
            </a:r>
          </a:p>
        </p:txBody>
      </p:sp>
      <p:sp>
        <p:nvSpPr>
          <p:cNvPr id="29" name="TextBox 28">
            <a:extLst>
              <a:ext uri="{FF2B5EF4-FFF2-40B4-BE49-F238E27FC236}">
                <a16:creationId xmlns:a16="http://schemas.microsoft.com/office/drawing/2014/main" id="{3FA49523-B1AA-4B86-9CFB-5CD28BA7A0F2}"/>
              </a:ext>
            </a:extLst>
          </p:cNvPr>
          <p:cNvSpPr txBox="1"/>
          <p:nvPr>
            <p:custDataLst>
              <p:tags r:id="rId4"/>
            </p:custDataLst>
          </p:nvPr>
        </p:nvSpPr>
        <p:spPr>
          <a:xfrm>
            <a:off x="2012607" y="3749498"/>
            <a:ext cx="5434520" cy="1242592"/>
          </a:xfrm>
          <a:prstGeom prst="rect">
            <a:avLst/>
          </a:prstGeom>
          <a:noFill/>
        </p:spPr>
        <p:txBody>
          <a:bodyPr wrap="square" lIns="365605" tIns="292485" rIns="365605" bIns="292485" rtlCol="0">
            <a:spAutoFit/>
          </a:bodyPr>
          <a:lstStyle/>
          <a:p>
            <a:pPr algn="ctr" defTabSz="1792108">
              <a:lnSpc>
                <a:spcPct val="90000"/>
              </a:lnSpc>
              <a:spcAft>
                <a:spcPts val="1200"/>
              </a:spcAft>
              <a:defRPr/>
            </a:pPr>
            <a:r>
              <a:rPr lang="en-US" sz="4707" b="1" kern="0">
                <a:solidFill>
                  <a:srgbClr val="0067F0"/>
                </a:solidFill>
                <a:latin typeface="+mj-lt"/>
                <a:cs typeface="Segoe UI Light" panose="020B0502040204020203" pitchFamily="34" charset="0"/>
              </a:rPr>
              <a:t>Bureau</a:t>
            </a:r>
          </a:p>
        </p:txBody>
      </p:sp>
      <p:sp>
        <p:nvSpPr>
          <p:cNvPr id="36" name="TextBox 35">
            <a:extLst>
              <a:ext uri="{FF2B5EF4-FFF2-40B4-BE49-F238E27FC236}">
                <a16:creationId xmlns:a16="http://schemas.microsoft.com/office/drawing/2014/main" id="{2DEE5D1E-A482-4F6D-80B9-5AA65E0AAE2D}"/>
              </a:ext>
            </a:extLst>
          </p:cNvPr>
          <p:cNvSpPr txBox="1"/>
          <p:nvPr>
            <p:custDataLst>
              <p:tags r:id="rId5"/>
            </p:custDataLst>
          </p:nvPr>
        </p:nvSpPr>
        <p:spPr>
          <a:xfrm>
            <a:off x="16975709" y="3681727"/>
            <a:ext cx="5408171" cy="1242592"/>
          </a:xfrm>
          <a:prstGeom prst="rect">
            <a:avLst/>
          </a:prstGeom>
          <a:noFill/>
        </p:spPr>
        <p:txBody>
          <a:bodyPr wrap="square" lIns="365605" tIns="292485" rIns="365605" bIns="292485" rtlCol="0">
            <a:spAutoFit/>
          </a:bodyPr>
          <a:lstStyle/>
          <a:p>
            <a:pPr algn="ctr" defTabSz="1792108">
              <a:lnSpc>
                <a:spcPct val="90000"/>
              </a:lnSpc>
              <a:spcAft>
                <a:spcPts val="1200"/>
              </a:spcAft>
              <a:defRPr/>
            </a:pPr>
            <a:r>
              <a:rPr lang="en-US" sz="4707" b="1" kern="0">
                <a:solidFill>
                  <a:srgbClr val="0067F0"/>
                </a:solidFill>
                <a:latin typeface="+mj-lt"/>
                <a:cs typeface="Segoe UI Light" panose="020B0502040204020203" pitchFamily="34" charset="0"/>
              </a:rPr>
              <a:t>Mobile</a:t>
            </a:r>
          </a:p>
        </p:txBody>
      </p:sp>
      <p:grpSp>
        <p:nvGrpSpPr>
          <p:cNvPr id="6" name="Groupe 5">
            <a:extLst>
              <a:ext uri="{FF2B5EF4-FFF2-40B4-BE49-F238E27FC236}">
                <a16:creationId xmlns:a16="http://schemas.microsoft.com/office/drawing/2014/main" id="{5F0606F4-9A20-7540-B906-0A8CC7745794}"/>
              </a:ext>
            </a:extLst>
          </p:cNvPr>
          <p:cNvGrpSpPr/>
          <p:nvPr/>
        </p:nvGrpSpPr>
        <p:grpSpPr>
          <a:xfrm>
            <a:off x="9870496" y="4844529"/>
            <a:ext cx="5069664" cy="4508664"/>
            <a:chOff x="3701436" y="1816698"/>
            <a:chExt cx="1901124" cy="1690749"/>
          </a:xfrm>
        </p:grpSpPr>
        <p:pic>
          <p:nvPicPr>
            <p:cNvPr id="38" name="Picture 37">
              <a:extLst>
                <a:ext uri="{FF2B5EF4-FFF2-40B4-BE49-F238E27FC236}">
                  <a16:creationId xmlns:a16="http://schemas.microsoft.com/office/drawing/2014/main" id="{DE7420A3-6BB1-4665-9634-FDD0179DE2AD}"/>
                </a:ext>
              </a:extLst>
            </p:cNvPr>
            <p:cNvPicPr>
              <a:picLocks noChangeAspect="1"/>
            </p:cNvPicPr>
            <p:nvPr>
              <p:custDataLst>
                <p:tags r:id="rId15"/>
              </p:custDataLst>
            </p:nvPr>
          </p:nvPicPr>
          <p:blipFill>
            <a:blip r:embed="rId19" cstate="screen">
              <a:extLst>
                <a:ext uri="{28A0092B-C50C-407E-A947-70E740481C1C}">
                  <a14:useLocalDpi xmlns:a14="http://schemas.microsoft.com/office/drawing/2010/main"/>
                </a:ext>
              </a:extLst>
            </a:blip>
            <a:stretch>
              <a:fillRect/>
            </a:stretch>
          </p:blipFill>
          <p:spPr>
            <a:xfrm>
              <a:off x="3701436" y="1816698"/>
              <a:ext cx="1754841" cy="986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46">
              <a:extLst>
                <a:ext uri="{FF2B5EF4-FFF2-40B4-BE49-F238E27FC236}">
                  <a16:creationId xmlns:a16="http://schemas.microsoft.com/office/drawing/2014/main" id="{F5571982-C699-48B1-BF17-1B25066DD70D}"/>
                </a:ext>
              </a:extLst>
            </p:cNvPr>
            <p:cNvPicPr>
              <a:picLocks noChangeAspect="1"/>
            </p:cNvPicPr>
            <p:nvPr>
              <p:custDataLst>
                <p:tags r:id="rId16"/>
              </p:custDataLst>
            </p:nvPr>
          </p:nvPicPr>
          <p:blipFill>
            <a:blip r:embed="rId20" cstate="screen">
              <a:extLst>
                <a:ext uri="{28A0092B-C50C-407E-A947-70E740481C1C}">
                  <a14:useLocalDpi xmlns:a14="http://schemas.microsoft.com/office/drawing/2010/main"/>
                </a:ext>
              </a:extLst>
            </a:blip>
            <a:stretch>
              <a:fillRect/>
            </a:stretch>
          </p:blipFill>
          <p:spPr>
            <a:xfrm>
              <a:off x="3909130" y="2463851"/>
              <a:ext cx="1693430" cy="1043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5" name="Groupe 4">
            <a:extLst>
              <a:ext uri="{FF2B5EF4-FFF2-40B4-BE49-F238E27FC236}">
                <a16:creationId xmlns:a16="http://schemas.microsoft.com/office/drawing/2014/main" id="{7C4DD2F7-40AF-15FD-F492-1E1FCDC08AA9}"/>
              </a:ext>
            </a:extLst>
          </p:cNvPr>
          <p:cNvGrpSpPr/>
          <p:nvPr/>
        </p:nvGrpSpPr>
        <p:grpSpPr>
          <a:xfrm>
            <a:off x="2351688" y="4835944"/>
            <a:ext cx="5083312" cy="5011707"/>
            <a:chOff x="881883" y="1813479"/>
            <a:chExt cx="1906242" cy="1879390"/>
          </a:xfrm>
        </p:grpSpPr>
        <p:pic>
          <p:nvPicPr>
            <p:cNvPr id="39" name="Picture 38">
              <a:extLst>
                <a:ext uri="{FF2B5EF4-FFF2-40B4-BE49-F238E27FC236}">
                  <a16:creationId xmlns:a16="http://schemas.microsoft.com/office/drawing/2014/main" id="{FAC27ABE-3E4A-4141-B97A-D169CBE6CE7A}"/>
                </a:ext>
              </a:extLst>
            </p:cNvPr>
            <p:cNvPicPr>
              <a:picLocks noChangeAspect="1"/>
            </p:cNvPicPr>
            <p:nvPr>
              <p:custDataLst>
                <p:tags r:id="rId12"/>
              </p:custDataLst>
            </p:nvPr>
          </p:nvPicPr>
          <p:blipFill>
            <a:blip r:embed="rId21" cstate="screen">
              <a:extLst>
                <a:ext uri="{28A0092B-C50C-407E-A947-70E740481C1C}">
                  <a14:useLocalDpi xmlns:a14="http://schemas.microsoft.com/office/drawing/2010/main"/>
                </a:ext>
              </a:extLst>
            </a:blip>
            <a:stretch>
              <a:fillRect/>
            </a:stretch>
          </p:blipFill>
          <p:spPr>
            <a:xfrm>
              <a:off x="881883" y="1813479"/>
              <a:ext cx="1906242" cy="1083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 name="Picture 45">
              <a:extLst>
                <a:ext uri="{FF2B5EF4-FFF2-40B4-BE49-F238E27FC236}">
                  <a16:creationId xmlns:a16="http://schemas.microsoft.com/office/drawing/2014/main" id="{F170B0B0-2BD2-460C-8B3F-357414B2DFCC}"/>
                </a:ext>
              </a:extLst>
            </p:cNvPr>
            <p:cNvPicPr>
              <a:picLocks noChangeAspect="1"/>
            </p:cNvPicPr>
            <p:nvPr>
              <p:custDataLst>
                <p:tags r:id="rId13"/>
              </p:custDataLst>
            </p:nvPr>
          </p:nvPicPr>
          <p:blipFill>
            <a:blip r:embed="rId22" cstate="screen">
              <a:extLst>
                <a:ext uri="{28A0092B-C50C-407E-A947-70E740481C1C}">
                  <a14:useLocalDpi xmlns:a14="http://schemas.microsoft.com/office/drawing/2010/main"/>
                </a:ext>
              </a:extLst>
            </a:blip>
            <a:stretch>
              <a:fillRect/>
            </a:stretch>
          </p:blipFill>
          <p:spPr>
            <a:xfrm>
              <a:off x="1408523" y="2351578"/>
              <a:ext cx="1298264" cy="1185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D043B76-0AFD-4E8F-916D-398E9A187B37}"/>
                </a:ext>
              </a:extLst>
            </p:cNvPr>
            <p:cNvPicPr>
              <a:picLocks noChangeAspect="1"/>
            </p:cNvPicPr>
            <p:nvPr>
              <p:custDataLst>
                <p:tags r:id="rId14"/>
              </p:custDataLst>
            </p:nvPr>
          </p:nvPicPr>
          <p:blipFill>
            <a:blip r:embed="rId23" cstate="screen">
              <a:extLst>
                <a:ext uri="{28A0092B-C50C-407E-A947-70E740481C1C}">
                  <a14:useLocalDpi xmlns:a14="http://schemas.microsoft.com/office/drawing/2010/main"/>
                </a:ext>
              </a:extLst>
            </a:blip>
            <a:stretch>
              <a:fillRect/>
            </a:stretch>
          </p:blipFill>
          <p:spPr>
            <a:xfrm>
              <a:off x="1031948" y="2337018"/>
              <a:ext cx="893477" cy="1355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8" name="Title 1"/>
          <p:cNvSpPr txBox="1">
            <a:spLocks/>
          </p:cNvSpPr>
          <p:nvPr>
            <p:custDataLst>
              <p:tags r:id="rId6"/>
            </p:custDataLst>
          </p:nvPr>
        </p:nvSpPr>
        <p:spPr>
          <a:xfrm>
            <a:off x="455973" y="11340700"/>
            <a:ext cx="23311680" cy="1023256"/>
          </a:xfrm>
          <a:prstGeom prst="rect">
            <a:avLst/>
          </a:prstGeom>
        </p:spPr>
        <p:txBody>
          <a:bodyPr vert="horz" wrap="square" lIns="286856" tIns="179285" rIns="286856" bIns="179285"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defTabSz="1828407">
              <a:defRPr/>
            </a:pPr>
            <a:r>
              <a:rPr lang="fr-FR" sz="5883" dirty="0">
                <a:solidFill>
                  <a:srgbClr val="0067F0"/>
                </a:solidFill>
                <a:latin typeface="Segoe UI Semibold" panose="020B0702040204020203" pitchFamily="34" charset="0"/>
                <a:cs typeface="Segoe UI Semibold" panose="020B0702040204020203" pitchFamily="34" charset="0"/>
              </a:rPr>
              <a:t>Avec OneDrive Entreprise, chaque utilisateur obtient 1 To</a:t>
            </a:r>
          </a:p>
        </p:txBody>
      </p:sp>
      <p:sp>
        <p:nvSpPr>
          <p:cNvPr id="31" name="TextBox 30"/>
          <p:cNvSpPr txBox="1"/>
          <p:nvPr>
            <p:custDataLst>
              <p:tags r:id="rId7"/>
            </p:custDataLst>
          </p:nvPr>
        </p:nvSpPr>
        <p:spPr>
          <a:xfrm>
            <a:off x="7923259" y="6483385"/>
            <a:ext cx="1286389" cy="1477079"/>
          </a:xfrm>
          <a:prstGeom prst="rect">
            <a:avLst/>
          </a:prstGeom>
          <a:noFill/>
        </p:spPr>
        <p:txBody>
          <a:bodyPr wrap="square" lIns="365605" tIns="292485" rIns="365605" bIns="292485" rtlCol="0">
            <a:spAutoFit/>
          </a:bodyPr>
          <a:lstStyle/>
          <a:p>
            <a:pPr defTabSz="1792108">
              <a:lnSpc>
                <a:spcPct val="90000"/>
              </a:lnSpc>
              <a:spcAft>
                <a:spcPts val="1200"/>
              </a:spcAft>
              <a:defRPr/>
            </a:pPr>
            <a:r>
              <a:rPr lang="en-US" sz="6400" b="1" kern="0" dirty="0">
                <a:solidFill>
                  <a:srgbClr val="0067F0"/>
                </a:solidFill>
                <a:latin typeface="+mj-lt"/>
              </a:rPr>
              <a:t>+</a:t>
            </a:r>
          </a:p>
        </p:txBody>
      </p:sp>
      <p:sp>
        <p:nvSpPr>
          <p:cNvPr id="32" name="TextBox 31"/>
          <p:cNvSpPr txBox="1"/>
          <p:nvPr>
            <p:custDataLst>
              <p:tags r:id="rId8"/>
            </p:custDataLst>
          </p:nvPr>
        </p:nvSpPr>
        <p:spPr>
          <a:xfrm>
            <a:off x="15398384" y="6500857"/>
            <a:ext cx="1286389" cy="1477079"/>
          </a:xfrm>
          <a:prstGeom prst="rect">
            <a:avLst/>
          </a:prstGeom>
          <a:noFill/>
        </p:spPr>
        <p:txBody>
          <a:bodyPr wrap="square" lIns="365605" tIns="292485" rIns="365605" bIns="292485" rtlCol="0">
            <a:spAutoFit/>
          </a:bodyPr>
          <a:lstStyle/>
          <a:p>
            <a:pPr defTabSz="1792108">
              <a:lnSpc>
                <a:spcPct val="90000"/>
              </a:lnSpc>
              <a:spcAft>
                <a:spcPts val="1200"/>
              </a:spcAft>
              <a:defRPr/>
            </a:pPr>
            <a:r>
              <a:rPr lang="en-US" sz="6400" b="1" kern="0" dirty="0">
                <a:solidFill>
                  <a:srgbClr val="0067F0"/>
                </a:solidFill>
                <a:latin typeface="+mj-lt"/>
              </a:rPr>
              <a:t>+</a:t>
            </a:r>
          </a:p>
        </p:txBody>
      </p:sp>
      <p:grpSp>
        <p:nvGrpSpPr>
          <p:cNvPr id="7" name="Groupe 6">
            <a:extLst>
              <a:ext uri="{FF2B5EF4-FFF2-40B4-BE49-F238E27FC236}">
                <a16:creationId xmlns:a16="http://schemas.microsoft.com/office/drawing/2014/main" id="{66BD26A1-AB2F-8850-ED4F-A6799113642C}"/>
              </a:ext>
            </a:extLst>
          </p:cNvPr>
          <p:cNvGrpSpPr/>
          <p:nvPr/>
        </p:nvGrpSpPr>
        <p:grpSpPr>
          <a:xfrm>
            <a:off x="17421145" y="4865951"/>
            <a:ext cx="4614035" cy="4332696"/>
            <a:chOff x="6532929" y="1824731"/>
            <a:chExt cx="1730263" cy="1624761"/>
          </a:xfrm>
        </p:grpSpPr>
        <p:pic>
          <p:nvPicPr>
            <p:cNvPr id="48" name="Picture 47">
              <a:extLst>
                <a:ext uri="{FF2B5EF4-FFF2-40B4-BE49-F238E27FC236}">
                  <a16:creationId xmlns:a16="http://schemas.microsoft.com/office/drawing/2014/main" id="{08D4CD84-4514-485B-8F75-B04B4F57155D}"/>
                </a:ext>
              </a:extLst>
            </p:cNvPr>
            <p:cNvPicPr>
              <a:picLocks noChangeAspect="1"/>
            </p:cNvPicPr>
            <p:nvPr>
              <p:custDataLst>
                <p:tags r:id="rId9"/>
              </p:custDataLst>
            </p:nvPr>
          </p:nvPicPr>
          <p:blipFill>
            <a:blip r:embed="rId24" cstate="screen">
              <a:extLst>
                <a:ext uri="{28A0092B-C50C-407E-A947-70E740481C1C}">
                  <a14:useLocalDpi xmlns:a14="http://schemas.microsoft.com/office/drawing/2010/main"/>
                </a:ext>
              </a:extLst>
            </a:blip>
            <a:stretch>
              <a:fillRect/>
            </a:stretch>
          </p:blipFill>
          <p:spPr>
            <a:xfrm>
              <a:off x="6532929" y="1824731"/>
              <a:ext cx="1344638" cy="1099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0" name="Picture 49">
              <a:extLst>
                <a:ext uri="{FF2B5EF4-FFF2-40B4-BE49-F238E27FC236}">
                  <a16:creationId xmlns:a16="http://schemas.microsoft.com/office/drawing/2014/main" id="{CEEA47A4-0D05-444C-A07E-FE53846F143D}"/>
                </a:ext>
              </a:extLst>
            </p:cNvPr>
            <p:cNvPicPr>
              <a:picLocks noChangeAspect="1"/>
            </p:cNvPicPr>
            <p:nvPr>
              <p:custDataLst>
                <p:tags r:id="rId10"/>
              </p:custDataLst>
            </p:nvPr>
          </p:nvPicPr>
          <p:blipFill>
            <a:blip r:embed="rId25" cstate="screen">
              <a:extLst>
                <a:ext uri="{28A0092B-C50C-407E-A947-70E740481C1C}">
                  <a14:useLocalDpi xmlns:a14="http://schemas.microsoft.com/office/drawing/2010/main"/>
                </a:ext>
              </a:extLst>
            </a:blip>
            <a:stretch>
              <a:fillRect/>
            </a:stretch>
          </p:blipFill>
          <p:spPr>
            <a:xfrm>
              <a:off x="7561182" y="2084854"/>
              <a:ext cx="702010" cy="1248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33"/>
            <p:cNvPicPr>
              <a:picLocks noChangeAspect="1"/>
            </p:cNvPicPr>
            <p:nvPr>
              <p:custDataLst>
                <p:tags r:id="rId11"/>
              </p:custDataLst>
            </p:nvPr>
          </p:nvPicPr>
          <p:blipFill>
            <a:blip r:embed="rId26" cstate="screen">
              <a:extLst>
                <a:ext uri="{28A0092B-C50C-407E-A947-70E740481C1C}">
                  <a14:useLocalDpi xmlns:a14="http://schemas.microsoft.com/office/drawing/2010/main"/>
                </a:ext>
              </a:extLst>
            </a:blip>
            <a:stretch>
              <a:fillRect/>
            </a:stretch>
          </p:blipFill>
          <p:spPr>
            <a:xfrm>
              <a:off x="7052689" y="2206563"/>
              <a:ext cx="605872" cy="1242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8" name="Rectangle 7">
            <a:extLst>
              <a:ext uri="{FF2B5EF4-FFF2-40B4-BE49-F238E27FC236}">
                <a16:creationId xmlns:a16="http://schemas.microsoft.com/office/drawing/2014/main" id="{23A859D6-83A1-A684-258E-B001EB2DBD5C}"/>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FR" sz="4800" dirty="0">
              <a:solidFill>
                <a:prstClr val="white"/>
              </a:solidFill>
              <a:latin typeface="Calibri" panose="020F0502020204030204"/>
            </a:endParaRPr>
          </a:p>
        </p:txBody>
      </p:sp>
      <p:sp>
        <p:nvSpPr>
          <p:cNvPr id="9" name="ZoneTexte 8">
            <a:extLst>
              <a:ext uri="{FF2B5EF4-FFF2-40B4-BE49-F238E27FC236}">
                <a16:creationId xmlns:a16="http://schemas.microsoft.com/office/drawing/2014/main" id="{83F10095-F4A9-1B75-CFD0-1BEDA6482D98}"/>
              </a:ext>
            </a:extLst>
          </p:cNvPr>
          <p:cNvSpPr txBox="1"/>
          <p:nvPr/>
        </p:nvSpPr>
        <p:spPr>
          <a:xfrm>
            <a:off x="587022" y="296283"/>
            <a:ext cx="14291733" cy="830997"/>
          </a:xfrm>
          <a:prstGeom prst="rect">
            <a:avLst/>
          </a:prstGeom>
          <a:noFill/>
        </p:spPr>
        <p:txBody>
          <a:bodyPr wrap="square" rtlCol="0">
            <a:spAutoFit/>
          </a:bodyPr>
          <a:lstStyle/>
          <a:p>
            <a:pPr defTabSz="2438430" eaLnBrk="1" fontAlgn="auto" hangingPunct="1">
              <a:spcBef>
                <a:spcPts val="0"/>
              </a:spcBef>
              <a:spcAft>
                <a:spcPts val="0"/>
              </a:spcAft>
            </a:pPr>
            <a:r>
              <a:rPr lang="fr-FR" sz="4800" dirty="0">
                <a:solidFill>
                  <a:prstClr val="white"/>
                </a:solidFill>
                <a:latin typeface="Calibri" panose="020F0502020204030204"/>
                <a:ea typeface="+mn-ea"/>
                <a:cs typeface="+mn-cs"/>
              </a:rPr>
              <a:t>OneDrive votre espace de stockage en ligne</a:t>
            </a:r>
          </a:p>
        </p:txBody>
      </p:sp>
    </p:spTree>
    <p:extLst>
      <p:ext uri="{BB962C8B-B14F-4D97-AF65-F5344CB8AC3E}">
        <p14:creationId xmlns:p14="http://schemas.microsoft.com/office/powerpoint/2010/main" val="136370879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par>
                                <p:cTn id="12" presetID="42" presetClass="path" presetSubtype="0" decel="100000" fill="hold" grpId="1" nodeType="withEffect">
                                  <p:stCondLst>
                                    <p:cond delay="500"/>
                                  </p:stCondLst>
                                  <p:childTnLst>
                                    <p:animMotion origin="layout" path="M 1.04161E-6 -6.71811E-7 L 1.04161E-6 0.04358 " pathEditMode="relative" rAng="0" ptsTypes="AA">
                                      <p:cBhvr>
                                        <p:cTn id="13" dur="500" spd="-100000" fill="hold"/>
                                        <p:tgtEl>
                                          <p:spTgt spid="29"/>
                                        </p:tgtEl>
                                        <p:attrNameLst>
                                          <p:attrName>ppt_x</p:attrName>
                                          <p:attrName>ppt_y</p:attrName>
                                        </p:attrNameLst>
                                      </p:cBhvr>
                                      <p:rCtr x="0" y="2179"/>
                                    </p:animMotion>
                                  </p:childTnLst>
                                </p:cTn>
                              </p:par>
                              <p:par>
                                <p:cTn id="14" presetID="53" presetClass="entr" presetSubtype="16" fill="hold" grpId="0" nodeType="withEffect">
                                  <p:stCondLst>
                                    <p:cond delay="70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42" presetClass="path" presetSubtype="0" decel="100000" fill="hold" grpId="1" nodeType="withEffect">
                                  <p:stCondLst>
                                    <p:cond delay="750"/>
                                  </p:stCondLst>
                                  <p:childTnLst>
                                    <p:animMotion origin="layout" path="M 1.04161E-6 -6.71811E-7 L 1.04161E-6 0.04358 " pathEditMode="relative" rAng="0" ptsTypes="AA">
                                      <p:cBhvr>
                                        <p:cTn id="23" dur="500" spd="-100000" fill="hold"/>
                                        <p:tgtEl>
                                          <p:spTgt spid="26"/>
                                        </p:tgtEl>
                                        <p:attrNameLst>
                                          <p:attrName>ppt_x</p:attrName>
                                          <p:attrName>ppt_y</p:attrName>
                                        </p:attrNameLst>
                                      </p:cBhvr>
                                      <p:rCtr x="0" y="2179"/>
                                    </p:animMotion>
                                  </p:childTnLst>
                                </p:cTn>
                              </p:par>
                              <p:par>
                                <p:cTn id="24" presetID="53" presetClass="entr" presetSubtype="16" fill="hold" grpId="0" nodeType="withEffect">
                                  <p:stCondLst>
                                    <p:cond delay="90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par>
                                <p:cTn id="29" presetID="10" presetClass="entr" presetSubtype="0" fill="hold" grpId="0" nodeType="withEffect">
                                  <p:stCondLst>
                                    <p:cond delay="95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42" presetClass="path" presetSubtype="0" decel="100000" fill="hold" grpId="1" nodeType="withEffect">
                                  <p:stCondLst>
                                    <p:cond delay="950"/>
                                  </p:stCondLst>
                                  <p:childTnLst>
                                    <p:animMotion origin="layout" path="M 1.04161E-6 -6.71811E-7 L 1.04161E-6 0.04358 " pathEditMode="relative" rAng="0" ptsTypes="AA">
                                      <p:cBhvr>
                                        <p:cTn id="33" dur="500" spd="-100000" fill="hold"/>
                                        <p:tgtEl>
                                          <p:spTgt spid="36"/>
                                        </p:tgtEl>
                                        <p:attrNameLst>
                                          <p:attrName>ppt_x</p:attrName>
                                          <p:attrName>ppt_y</p:attrName>
                                        </p:attrNameLst>
                                      </p:cBhvr>
                                      <p:rCtr x="0" y="2179"/>
                                    </p:animMotion>
                                  </p:childTnLst>
                                </p:cTn>
                              </p:par>
                            </p:childTnLst>
                          </p:cTn>
                        </p:par>
                        <p:par>
                          <p:cTn id="34" fill="hold">
                            <p:stCondLst>
                              <p:cond delay="145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42" presetClass="path" presetSubtype="0" decel="100000" fill="hold" grpId="1" nodeType="withEffect">
                                  <p:stCondLst>
                                    <p:cond delay="0"/>
                                  </p:stCondLst>
                                  <p:childTnLst>
                                    <p:animMotion origin="layout" path="M 3.55629E-6 4.87971E-6 L 3.55629E-6 -0.05448 " pathEditMode="relative" rAng="0" ptsTypes="AA">
                                      <p:cBhvr>
                                        <p:cTn id="39" dur="500" spd="-100000" fill="hold"/>
                                        <p:tgtEl>
                                          <p:spTgt spid="18"/>
                                        </p:tgtEl>
                                        <p:attrNameLst>
                                          <p:attrName>ppt_x</p:attrName>
                                          <p:attrName>ppt_y</p:attrName>
                                        </p:attrNameLst>
                                      </p:cBhvr>
                                      <p:rCtr x="0" y="-27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p:bldP spid="26" grpId="1"/>
      <p:bldP spid="29" grpId="0"/>
      <p:bldP spid="29" grpId="1"/>
      <p:bldP spid="36" grpId="0"/>
      <p:bldP spid="36" grpId="1"/>
      <p:bldP spid="18" grpId="0"/>
      <p:bldP spid="18" grpId="1"/>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CC4EC9-C190-44AA-A33D-F827B4C6D313}"/>
              </a:ext>
            </a:extLst>
          </p:cNvPr>
          <p:cNvSpPr>
            <a:spLocks noGrp="1"/>
          </p:cNvSpPr>
          <p:nvPr>
            <p:ph type="title"/>
          </p:nvPr>
        </p:nvSpPr>
        <p:spPr>
          <a:xfrm>
            <a:off x="2542928" y="-2107958"/>
            <a:ext cx="23043746" cy="2178050"/>
          </a:xfrm>
        </p:spPr>
        <p:txBody>
          <a:bodyPr>
            <a:normAutofit/>
          </a:bodyPr>
          <a:lstStyle/>
          <a:p>
            <a:r>
              <a:rPr lang="fr-FR" sz="7200" dirty="0"/>
              <a:t>Stockez et partagez vos documents facilement </a:t>
            </a:r>
          </a:p>
        </p:txBody>
      </p:sp>
      <p:sp>
        <p:nvSpPr>
          <p:cNvPr id="3" name="Espace réservé du texte 2">
            <a:extLst>
              <a:ext uri="{FF2B5EF4-FFF2-40B4-BE49-F238E27FC236}">
                <a16:creationId xmlns:a16="http://schemas.microsoft.com/office/drawing/2014/main" id="{4C28ADB9-0CB2-4745-AAB0-73F1D3C2724B}"/>
              </a:ext>
            </a:extLst>
          </p:cNvPr>
          <p:cNvSpPr>
            <a:spLocks noGrp="1"/>
          </p:cNvSpPr>
          <p:nvPr>
            <p:ph idx="1"/>
          </p:nvPr>
        </p:nvSpPr>
        <p:spPr>
          <a:xfrm>
            <a:off x="579590" y="1631960"/>
            <a:ext cx="23205698" cy="10979348"/>
          </a:xfrm>
        </p:spPr>
        <p:txBody>
          <a:bodyPr>
            <a:normAutofit fontScale="55000" lnSpcReduction="20000"/>
          </a:bodyPr>
          <a:lstStyle/>
          <a:p>
            <a:r>
              <a:rPr lang="fr-FR" sz="4800" b="1" dirty="0"/>
              <a:t>Grande capacité de stockage en ligne</a:t>
            </a:r>
          </a:p>
          <a:p>
            <a:r>
              <a:rPr lang="fr-FR" sz="4800" dirty="0"/>
              <a:t>OneDrive offre plusieurs options de stockage pour répondre à vos besoins :</a:t>
            </a:r>
          </a:p>
          <a:p>
            <a:pPr marL="685800" lvl="4" indent="-685800">
              <a:buFont typeface="Arial" panose="020B0604020202020204" pitchFamily="34" charset="0"/>
              <a:buChar char="•"/>
            </a:pPr>
            <a:r>
              <a:rPr lang="fr-FR" sz="4800" dirty="0"/>
              <a:t>Gratuit : 5 Go d’espace de stockage gratuit pour commencer.</a:t>
            </a:r>
          </a:p>
          <a:p>
            <a:pPr marL="685800" lvl="4" indent="-685800">
              <a:buFont typeface="Arial" panose="020B0604020202020204" pitchFamily="34" charset="0"/>
              <a:buChar char="•"/>
            </a:pPr>
            <a:r>
              <a:rPr lang="fr-FR" sz="4800" dirty="0"/>
              <a:t>Microsoft 365 Personnel : 1 To d’espace de stockage pour une personne.</a:t>
            </a:r>
          </a:p>
          <a:p>
            <a:endParaRPr lang="fr-FR" sz="4800" b="1" dirty="0"/>
          </a:p>
          <a:p>
            <a:r>
              <a:rPr lang="fr-FR" sz="4800" b="1" dirty="0"/>
              <a:t>Synchronisation et édition en mode déconnecté</a:t>
            </a:r>
          </a:p>
          <a:p>
            <a:r>
              <a:rPr lang="fr-FR" sz="4800" dirty="0"/>
              <a:t>Synchronisez vos documents de travail avec vos appareils mobiles et éditez-les en mode déconnecté </a:t>
            </a:r>
          </a:p>
          <a:p>
            <a:pPr marL="685800" indent="-685800">
              <a:buFont typeface="Arial" panose="020B0604020202020204" pitchFamily="34" charset="0"/>
              <a:buChar char="•"/>
            </a:pPr>
            <a:r>
              <a:rPr lang="fr-FR" sz="4800" dirty="0"/>
              <a:t>Marquer des fichiers pour un accès hors ligne : Vous pouvez sélectionner des fichiers ou dossiers à conserver hors ligne pour les consulter et les modifier sans connexion. Les modifications seront synchronisées dès que vous serez reconnecté.</a:t>
            </a:r>
          </a:p>
          <a:p>
            <a:pPr marL="685800" indent="-685800">
              <a:buFont typeface="Arial" panose="020B0604020202020204" pitchFamily="34" charset="0"/>
              <a:buChar char="•"/>
            </a:pPr>
            <a:r>
              <a:rPr lang="fr-FR" sz="4800" dirty="0"/>
              <a:t>Applications mobiles : OneDrive est disponible sur iOS, Android, et Windows, vous permettant de travailler sur vos documents où que vous soyez.</a:t>
            </a:r>
          </a:p>
          <a:p>
            <a:endParaRPr lang="fr-FR" sz="4800" dirty="0"/>
          </a:p>
          <a:p>
            <a:r>
              <a:rPr lang="fr-FR" sz="4800" b="1" dirty="0"/>
              <a:t>Partage de documents avec des collaborateurs</a:t>
            </a:r>
          </a:p>
          <a:p>
            <a:r>
              <a:rPr lang="fr-FR" sz="4800" dirty="0"/>
              <a:t>OneDrive facilite le partage et la collaboration sur des documents :</a:t>
            </a:r>
          </a:p>
          <a:p>
            <a:pPr marL="685800" indent="-685800">
              <a:buFont typeface="Arial" panose="020B0604020202020204" pitchFamily="34" charset="0"/>
              <a:buChar char="•"/>
            </a:pPr>
            <a:r>
              <a:rPr lang="fr-FR" sz="4800" dirty="0"/>
              <a:t>Partage de fichiers et dossiers : Vous pouvez partager des fichiers ou dossiers avec des permissions spécifiques (lecture, modification) via un lien ou en invitant directement des personnes par email.</a:t>
            </a:r>
          </a:p>
          <a:p>
            <a:pPr marL="685800" indent="-685800">
              <a:buFont typeface="Arial" panose="020B0604020202020204" pitchFamily="34" charset="0"/>
              <a:buChar char="•"/>
            </a:pPr>
            <a:r>
              <a:rPr lang="fr-FR" sz="4800" dirty="0"/>
              <a:t>Collaboration en temps réel : Les modifications apportées par vos collaborateurs sont synchronisées en temps réel, ce qui permet une collaboration fluide et efficace.</a:t>
            </a:r>
          </a:p>
          <a:p>
            <a:pPr marL="685800" indent="-685800">
              <a:buFont typeface="Arial" panose="020B0604020202020204" pitchFamily="34" charset="0"/>
              <a:buChar char="•"/>
            </a:pPr>
            <a:endParaRPr lang="fr-FR" sz="4800" dirty="0"/>
          </a:p>
        </p:txBody>
      </p:sp>
      <p:sp>
        <p:nvSpPr>
          <p:cNvPr id="4" name="Rectangle 3">
            <a:extLst>
              <a:ext uri="{FF2B5EF4-FFF2-40B4-BE49-F238E27FC236}">
                <a16:creationId xmlns:a16="http://schemas.microsoft.com/office/drawing/2014/main" id="{84B3EA1D-34E2-2AF5-B49A-E12726695882}"/>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FR" sz="4800" dirty="0">
              <a:solidFill>
                <a:prstClr val="white"/>
              </a:solidFill>
              <a:latin typeface="Calibri" panose="020F0502020204030204"/>
            </a:endParaRPr>
          </a:p>
        </p:txBody>
      </p:sp>
      <p:sp>
        <p:nvSpPr>
          <p:cNvPr id="6" name="ZoneTexte 5">
            <a:extLst>
              <a:ext uri="{FF2B5EF4-FFF2-40B4-BE49-F238E27FC236}">
                <a16:creationId xmlns:a16="http://schemas.microsoft.com/office/drawing/2014/main" id="{0F8AE7E6-0B5D-4BC6-91D8-9BEF01308073}"/>
              </a:ext>
            </a:extLst>
          </p:cNvPr>
          <p:cNvSpPr txBox="1"/>
          <p:nvPr/>
        </p:nvSpPr>
        <p:spPr>
          <a:xfrm>
            <a:off x="587022" y="296283"/>
            <a:ext cx="23414290" cy="830997"/>
          </a:xfrm>
          <a:prstGeom prst="rect">
            <a:avLst/>
          </a:prstGeom>
          <a:noFill/>
        </p:spPr>
        <p:txBody>
          <a:bodyPr wrap="square" rtlCol="0">
            <a:spAutoFit/>
          </a:bodyPr>
          <a:lstStyle/>
          <a:p>
            <a:pPr defTabSz="2438430" eaLnBrk="1" fontAlgn="auto" hangingPunct="1">
              <a:spcBef>
                <a:spcPts val="0"/>
              </a:spcBef>
              <a:spcAft>
                <a:spcPts val="0"/>
              </a:spcAft>
            </a:pPr>
            <a:r>
              <a:rPr lang="fr-FR" sz="4800" dirty="0">
                <a:solidFill>
                  <a:prstClr val="white"/>
                </a:solidFill>
                <a:latin typeface="Calibri" panose="020F0502020204030204"/>
                <a:ea typeface="+mn-ea"/>
                <a:cs typeface="+mn-cs"/>
              </a:rPr>
              <a:t>OneDrive votre espace de stockage en ligne : </a:t>
            </a:r>
          </a:p>
        </p:txBody>
      </p:sp>
      <p:pic>
        <p:nvPicPr>
          <p:cNvPr id="8" name="Espace réservé pour une image  7">
            <a:extLst>
              <a:ext uri="{FF2B5EF4-FFF2-40B4-BE49-F238E27FC236}">
                <a16:creationId xmlns:a16="http://schemas.microsoft.com/office/drawing/2014/main" id="{69B9D561-5074-4AD5-BEDC-B5C950625A3D}"/>
              </a:ext>
            </a:extLst>
          </p:cNvPr>
          <p:cNvPicPr>
            <a:picLocks noGrp="1" noChangeAspect="1"/>
          </p:cNvPicPr>
          <p:nvPr>
            <p:ph type="pic" sz="quarter" idx="4294967295"/>
          </p:nvPr>
        </p:nvPicPr>
        <p:blipFill rotWithShape="1">
          <a:blip r:embed="rId3">
            <a:alphaModFix amt="82000"/>
            <a:extLst>
              <a:ext uri="{28A0092B-C50C-407E-A947-70E740481C1C}">
                <a14:useLocalDpi xmlns:a14="http://schemas.microsoft.com/office/drawing/2010/main" val="0"/>
              </a:ext>
            </a:extLst>
          </a:blip>
          <a:srcRect l="7845" t="11294" r="9378" b="10436"/>
          <a:stretch/>
        </p:blipFill>
        <p:spPr>
          <a:xfrm>
            <a:off x="20351205" y="273368"/>
            <a:ext cx="3841451" cy="3632304"/>
          </a:xfrm>
          <a:prstGeom prst="roundRect">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3093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1DE0335-766B-421A-8095-D9111C405A77}"/>
              </a:ext>
            </a:extLst>
          </p:cNvPr>
          <p:cNvSpPr>
            <a:spLocks noGrp="1"/>
          </p:cNvSpPr>
          <p:nvPr>
            <p:ph idx="1"/>
            <p:custDataLst>
              <p:tags r:id="rId1"/>
            </p:custDataLst>
          </p:nvPr>
        </p:nvSpPr>
        <p:spPr>
          <a:xfrm>
            <a:off x="1892447" y="1791708"/>
            <a:ext cx="18857493" cy="8702677"/>
          </a:xfrm>
        </p:spPr>
        <p:txBody>
          <a:bodyPr/>
          <a:lstStyle/>
          <a:p>
            <a:r>
              <a:rPr lang="en-GB" dirty="0"/>
              <a:t>La bibliothèque de documents</a:t>
            </a:r>
            <a:endParaRPr lang="en-CA" dirty="0"/>
          </a:p>
        </p:txBody>
      </p:sp>
      <p:sp>
        <p:nvSpPr>
          <p:cNvPr id="12" name="TextBox 11">
            <a:extLst>
              <a:ext uri="{FF2B5EF4-FFF2-40B4-BE49-F238E27FC236}">
                <a16:creationId xmlns:a16="http://schemas.microsoft.com/office/drawing/2014/main" id="{957BD871-2E3D-4E71-BEDD-97BC2F02A8A2}"/>
              </a:ext>
            </a:extLst>
          </p:cNvPr>
          <p:cNvSpPr txBox="1"/>
          <p:nvPr>
            <p:custDataLst>
              <p:tags r:id="rId2"/>
            </p:custDataLst>
          </p:nvPr>
        </p:nvSpPr>
        <p:spPr>
          <a:xfrm>
            <a:off x="3223940" y="2953229"/>
            <a:ext cx="16002000" cy="1754326"/>
          </a:xfrm>
          <a:prstGeom prst="rect">
            <a:avLst/>
          </a:prstGeom>
          <a:noFill/>
        </p:spPr>
        <p:txBody>
          <a:bodyPr wrap="square" rtlCol="0">
            <a:spAutoFit/>
          </a:bodyPr>
          <a:lstStyle/>
          <a:p>
            <a:pPr defTabSz="2438430" eaLnBrk="1" fontAlgn="auto" hangingPunct="1">
              <a:spcBef>
                <a:spcPts val="0"/>
              </a:spcBef>
              <a:spcAft>
                <a:spcPts val="0"/>
              </a:spcAft>
            </a:pPr>
            <a:r>
              <a:rPr lang="fr-CA" sz="3600" dirty="0">
                <a:solidFill>
                  <a:prstClr val="black"/>
                </a:solidFill>
                <a:latin typeface="Calibri" panose="020F0502020204030204"/>
                <a:ea typeface="+mn-ea"/>
                <a:cs typeface="+mn-cs"/>
              </a:rPr>
              <a:t>L’onglet </a:t>
            </a:r>
            <a:r>
              <a:rPr lang="fr-CA" sz="3600" b="1" dirty="0">
                <a:solidFill>
                  <a:prstClr val="black"/>
                </a:solidFill>
                <a:latin typeface="Calibri" panose="020F0502020204030204"/>
                <a:ea typeface="+mn-ea"/>
                <a:cs typeface="+mn-cs"/>
              </a:rPr>
              <a:t>Fichiers</a:t>
            </a:r>
            <a:r>
              <a:rPr lang="fr-CA" sz="3600" dirty="0">
                <a:solidFill>
                  <a:prstClr val="black"/>
                </a:solidFill>
                <a:latin typeface="Calibri" panose="020F0502020204030204"/>
                <a:ea typeface="+mn-ea"/>
                <a:cs typeface="+mn-cs"/>
              </a:rPr>
              <a:t> affiche mes documents privés.</a:t>
            </a:r>
          </a:p>
          <a:p>
            <a:pPr defTabSz="2438430" eaLnBrk="1" fontAlgn="auto" hangingPunct="1">
              <a:spcBef>
                <a:spcPts val="0"/>
              </a:spcBef>
              <a:spcAft>
                <a:spcPts val="0"/>
              </a:spcAft>
            </a:pPr>
            <a:r>
              <a:rPr lang="fr-CA" sz="3600" dirty="0">
                <a:solidFill>
                  <a:prstClr val="black"/>
                </a:solidFill>
                <a:latin typeface="Calibri" panose="020F0502020204030204"/>
                <a:ea typeface="+mn-ea"/>
                <a:cs typeface="+mn-cs"/>
              </a:rPr>
              <a:t>L’onglet </a:t>
            </a:r>
            <a:r>
              <a:rPr lang="fr-CA" sz="3600" b="1" dirty="0">
                <a:solidFill>
                  <a:prstClr val="black"/>
                </a:solidFill>
                <a:latin typeface="Calibri" panose="020F0502020204030204"/>
                <a:ea typeface="+mn-ea"/>
                <a:cs typeface="+mn-cs"/>
              </a:rPr>
              <a:t>Récents</a:t>
            </a:r>
            <a:r>
              <a:rPr lang="fr-CA" sz="3600" dirty="0">
                <a:solidFill>
                  <a:prstClr val="black"/>
                </a:solidFill>
                <a:latin typeface="Calibri" panose="020F0502020204030204"/>
                <a:ea typeface="+mn-ea"/>
                <a:cs typeface="+mn-cs"/>
              </a:rPr>
              <a:t> affiche les derniers documents sur lesquels j’ai travaillé.</a:t>
            </a:r>
          </a:p>
          <a:p>
            <a:pPr defTabSz="2438430" eaLnBrk="1" fontAlgn="auto" hangingPunct="1">
              <a:spcBef>
                <a:spcPts val="0"/>
              </a:spcBef>
              <a:spcAft>
                <a:spcPts val="0"/>
              </a:spcAft>
            </a:pPr>
            <a:r>
              <a:rPr lang="fr-CA" sz="3600" dirty="0">
                <a:solidFill>
                  <a:prstClr val="black"/>
                </a:solidFill>
                <a:latin typeface="Calibri" panose="020F0502020204030204"/>
                <a:ea typeface="+mn-ea"/>
                <a:cs typeface="+mn-cs"/>
              </a:rPr>
              <a:t>L’onglet </a:t>
            </a:r>
            <a:r>
              <a:rPr lang="fr-CA" sz="3600" b="1" dirty="0">
                <a:solidFill>
                  <a:prstClr val="black"/>
                </a:solidFill>
                <a:latin typeface="Calibri" panose="020F0502020204030204"/>
                <a:ea typeface="+mn-ea"/>
                <a:cs typeface="+mn-cs"/>
              </a:rPr>
              <a:t>Partagé</a:t>
            </a:r>
            <a:r>
              <a:rPr lang="fr-CA" sz="3600" dirty="0">
                <a:solidFill>
                  <a:prstClr val="black"/>
                </a:solidFill>
                <a:latin typeface="Calibri" panose="020F0502020204030204"/>
                <a:ea typeface="+mn-ea"/>
                <a:cs typeface="+mn-cs"/>
              </a:rPr>
              <a:t> affiche tous les documents partagés avec moi ou partagés par moi.</a:t>
            </a:r>
          </a:p>
        </p:txBody>
      </p:sp>
      <p:sp>
        <p:nvSpPr>
          <p:cNvPr id="20" name="TextBox 19">
            <a:extLst>
              <a:ext uri="{FF2B5EF4-FFF2-40B4-BE49-F238E27FC236}">
                <a16:creationId xmlns:a16="http://schemas.microsoft.com/office/drawing/2014/main" id="{8F2CE5D6-A307-45CA-A1DC-BB1E11BD006D}"/>
              </a:ext>
            </a:extLst>
          </p:cNvPr>
          <p:cNvSpPr txBox="1"/>
          <p:nvPr>
            <p:custDataLst>
              <p:tags r:id="rId3"/>
            </p:custDataLst>
          </p:nvPr>
        </p:nvSpPr>
        <p:spPr>
          <a:xfrm>
            <a:off x="1462808" y="9418344"/>
            <a:ext cx="20705347" cy="3416320"/>
          </a:xfrm>
          <a:prstGeom prst="rect">
            <a:avLst/>
          </a:prstGeom>
          <a:noFill/>
        </p:spPr>
        <p:txBody>
          <a:bodyPr wrap="square" rtlCol="0">
            <a:spAutoFit/>
          </a:bodyPr>
          <a:lstStyle/>
          <a:p>
            <a:pPr defTabSz="2438430" eaLnBrk="1" fontAlgn="auto" hangingPunct="1">
              <a:spcBef>
                <a:spcPts val="0"/>
              </a:spcBef>
              <a:spcAft>
                <a:spcPts val="0"/>
              </a:spcAft>
            </a:pPr>
            <a:r>
              <a:rPr lang="fr-CA" sz="3600" dirty="0">
                <a:solidFill>
                  <a:prstClr val="black"/>
                </a:solidFill>
                <a:latin typeface="Calibri" panose="020F0502020204030204"/>
                <a:ea typeface="+mn-ea"/>
                <a:cs typeface="+mn-cs"/>
              </a:rPr>
              <a:t>Le bouton </a:t>
            </a:r>
            <a:r>
              <a:rPr lang="fr-CA" sz="3600" b="1" dirty="0">
                <a:solidFill>
                  <a:prstClr val="black"/>
                </a:solidFill>
                <a:latin typeface="Calibri" panose="020F0502020204030204"/>
                <a:ea typeface="+mn-ea"/>
                <a:cs typeface="+mn-cs"/>
              </a:rPr>
              <a:t>Nouveau</a:t>
            </a:r>
            <a:r>
              <a:rPr lang="fr-CA" sz="3600" dirty="0">
                <a:solidFill>
                  <a:prstClr val="black"/>
                </a:solidFill>
                <a:latin typeface="Calibri" panose="020F0502020204030204"/>
                <a:ea typeface="+mn-ea"/>
                <a:cs typeface="+mn-cs"/>
              </a:rPr>
              <a:t> vous permet de créer un nouveau document ou un nouveau dossier.</a:t>
            </a:r>
          </a:p>
          <a:p>
            <a:pPr defTabSz="2438430" eaLnBrk="1" fontAlgn="auto" hangingPunct="1">
              <a:spcBef>
                <a:spcPts val="0"/>
              </a:spcBef>
              <a:spcAft>
                <a:spcPts val="0"/>
              </a:spcAft>
            </a:pPr>
            <a:endParaRPr lang="fr-CA" sz="3600" dirty="0">
              <a:solidFill>
                <a:prstClr val="black"/>
              </a:solidFill>
              <a:latin typeface="Calibri" panose="020F0502020204030204"/>
              <a:ea typeface="+mn-ea"/>
              <a:cs typeface="+mn-cs"/>
            </a:endParaRPr>
          </a:p>
          <a:p>
            <a:pPr defTabSz="2438430" eaLnBrk="1" fontAlgn="auto" hangingPunct="1">
              <a:spcBef>
                <a:spcPts val="0"/>
              </a:spcBef>
              <a:spcAft>
                <a:spcPts val="0"/>
              </a:spcAft>
            </a:pPr>
            <a:r>
              <a:rPr lang="fr-CA" sz="3600" dirty="0">
                <a:solidFill>
                  <a:prstClr val="black"/>
                </a:solidFill>
                <a:latin typeface="Calibri" panose="020F0502020204030204"/>
                <a:ea typeface="+mn-ea"/>
                <a:cs typeface="+mn-cs"/>
              </a:rPr>
              <a:t>Le bouton </a:t>
            </a:r>
            <a:r>
              <a:rPr lang="fr-CA" sz="3600" b="1" dirty="0">
                <a:solidFill>
                  <a:prstClr val="black"/>
                </a:solidFill>
                <a:latin typeface="Calibri" panose="020F0502020204030204"/>
                <a:ea typeface="+mn-ea"/>
                <a:cs typeface="+mn-cs"/>
              </a:rPr>
              <a:t>Charger</a:t>
            </a:r>
            <a:r>
              <a:rPr lang="fr-CA" sz="3600" dirty="0">
                <a:solidFill>
                  <a:prstClr val="black"/>
                </a:solidFill>
                <a:latin typeface="Calibri" panose="020F0502020204030204"/>
                <a:ea typeface="+mn-ea"/>
                <a:cs typeface="+mn-cs"/>
              </a:rPr>
              <a:t> vous permet de charger un document de votre ordinateur sur votre OneDrive ( vous pouvez également utiliser le glisser-déposer).</a:t>
            </a:r>
          </a:p>
          <a:p>
            <a:pPr defTabSz="2438430" eaLnBrk="1" fontAlgn="auto" hangingPunct="1">
              <a:spcBef>
                <a:spcPts val="0"/>
              </a:spcBef>
              <a:spcAft>
                <a:spcPts val="0"/>
              </a:spcAft>
            </a:pPr>
            <a:endParaRPr lang="fr-CA" sz="3600" dirty="0">
              <a:solidFill>
                <a:prstClr val="black"/>
              </a:solidFill>
              <a:latin typeface="Calibri" panose="020F0502020204030204"/>
              <a:ea typeface="+mn-ea"/>
              <a:cs typeface="+mn-cs"/>
            </a:endParaRPr>
          </a:p>
          <a:p>
            <a:pPr defTabSz="2438430" eaLnBrk="1" fontAlgn="auto" hangingPunct="1">
              <a:spcBef>
                <a:spcPts val="0"/>
              </a:spcBef>
              <a:spcAft>
                <a:spcPts val="0"/>
              </a:spcAft>
            </a:pPr>
            <a:r>
              <a:rPr lang="fr-CA" sz="3600" dirty="0">
                <a:solidFill>
                  <a:prstClr val="black"/>
                </a:solidFill>
                <a:latin typeface="Calibri" panose="020F0502020204030204"/>
                <a:ea typeface="+mn-ea"/>
                <a:cs typeface="+mn-cs"/>
              </a:rPr>
              <a:t>Le bouton </a:t>
            </a:r>
            <a:r>
              <a:rPr lang="fr-CA" sz="3600" b="1" dirty="0">
                <a:solidFill>
                  <a:prstClr val="black"/>
                </a:solidFill>
                <a:latin typeface="Calibri" panose="020F0502020204030204"/>
                <a:ea typeface="+mn-ea"/>
                <a:cs typeface="+mn-cs"/>
              </a:rPr>
              <a:t>Synchroniser</a:t>
            </a:r>
            <a:r>
              <a:rPr lang="fr-CA" sz="3600" dirty="0">
                <a:solidFill>
                  <a:prstClr val="black"/>
                </a:solidFill>
                <a:latin typeface="Calibri" panose="020F0502020204030204"/>
                <a:ea typeface="+mn-ea"/>
                <a:cs typeface="+mn-cs"/>
              </a:rPr>
              <a:t> vous permet de synchroniser votre bibliothèque pour en avoir une copie localement.</a:t>
            </a:r>
          </a:p>
        </p:txBody>
      </p:sp>
      <p:sp>
        <p:nvSpPr>
          <p:cNvPr id="2" name="Rectangle 1">
            <a:extLst>
              <a:ext uri="{FF2B5EF4-FFF2-40B4-BE49-F238E27FC236}">
                <a16:creationId xmlns:a16="http://schemas.microsoft.com/office/drawing/2014/main" id="{ED7DDE85-73D2-8E95-6AEF-C7E5BC65B27E}"/>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FR" sz="4800" dirty="0">
              <a:solidFill>
                <a:prstClr val="white"/>
              </a:solidFill>
              <a:latin typeface="Calibri" panose="020F0502020204030204"/>
            </a:endParaRPr>
          </a:p>
        </p:txBody>
      </p:sp>
      <p:sp>
        <p:nvSpPr>
          <p:cNvPr id="4" name="ZoneTexte 3">
            <a:extLst>
              <a:ext uri="{FF2B5EF4-FFF2-40B4-BE49-F238E27FC236}">
                <a16:creationId xmlns:a16="http://schemas.microsoft.com/office/drawing/2014/main" id="{26E539DC-911B-4045-DDC9-712B9F86592C}"/>
              </a:ext>
            </a:extLst>
          </p:cNvPr>
          <p:cNvSpPr txBox="1"/>
          <p:nvPr/>
        </p:nvSpPr>
        <p:spPr>
          <a:xfrm>
            <a:off x="587022" y="296283"/>
            <a:ext cx="14291733" cy="830997"/>
          </a:xfrm>
          <a:prstGeom prst="rect">
            <a:avLst/>
          </a:prstGeom>
          <a:noFill/>
        </p:spPr>
        <p:txBody>
          <a:bodyPr wrap="square" rtlCol="0">
            <a:spAutoFit/>
          </a:bodyPr>
          <a:lstStyle/>
          <a:p>
            <a:pPr defTabSz="2438430" eaLnBrk="1" fontAlgn="auto" hangingPunct="1">
              <a:spcBef>
                <a:spcPts val="0"/>
              </a:spcBef>
              <a:spcAft>
                <a:spcPts val="0"/>
              </a:spcAft>
            </a:pPr>
            <a:r>
              <a:rPr lang="fr-FR" sz="4800" dirty="0">
                <a:solidFill>
                  <a:prstClr val="white"/>
                </a:solidFill>
                <a:latin typeface="Calibri" panose="020F0502020204030204"/>
                <a:ea typeface="+mn-ea"/>
                <a:cs typeface="+mn-cs"/>
              </a:rPr>
              <a:t>OneDrive votre espace de stockage en ligne</a:t>
            </a:r>
          </a:p>
        </p:txBody>
      </p:sp>
      <p:pic>
        <p:nvPicPr>
          <p:cNvPr id="14" name="Image 13">
            <a:extLst>
              <a:ext uri="{FF2B5EF4-FFF2-40B4-BE49-F238E27FC236}">
                <a16:creationId xmlns:a16="http://schemas.microsoft.com/office/drawing/2014/main" id="{DAFB85C5-3462-9B1F-207E-548CCB265236}"/>
              </a:ext>
            </a:extLst>
          </p:cNvPr>
          <p:cNvPicPr>
            <a:picLocks noChangeAspect="1"/>
          </p:cNvPicPr>
          <p:nvPr/>
        </p:nvPicPr>
        <p:blipFill rotWithShape="1">
          <a:blip r:embed="rId10">
            <a:extLst>
              <a:ext uri="{28A0092B-C50C-407E-A947-70E740481C1C}">
                <a14:useLocalDpi xmlns:a14="http://schemas.microsoft.com/office/drawing/2010/main" val="0"/>
              </a:ext>
            </a:extLst>
          </a:blip>
          <a:srcRect t="12507" r="3412" b="16148"/>
          <a:stretch/>
        </p:blipFill>
        <p:spPr>
          <a:xfrm>
            <a:off x="1845921" y="4962716"/>
            <a:ext cx="18611632" cy="4124208"/>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Rectangle 15">
            <a:extLst>
              <a:ext uri="{FF2B5EF4-FFF2-40B4-BE49-F238E27FC236}">
                <a16:creationId xmlns:a16="http://schemas.microsoft.com/office/drawing/2014/main" id="{7DCC9812-E04A-5893-25EE-C38BD3F17AC3}"/>
              </a:ext>
            </a:extLst>
          </p:cNvPr>
          <p:cNvSpPr/>
          <p:nvPr>
            <p:custDataLst>
              <p:tags r:id="rId4"/>
            </p:custDataLst>
          </p:nvPr>
        </p:nvSpPr>
        <p:spPr>
          <a:xfrm>
            <a:off x="1948536" y="4972639"/>
            <a:ext cx="1377667" cy="5937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CA" sz="3600">
              <a:solidFill>
                <a:prstClr val="white"/>
              </a:solidFill>
              <a:latin typeface="Calibri" panose="020F0502020204030204"/>
            </a:endParaRPr>
          </a:p>
        </p:txBody>
      </p:sp>
      <p:sp>
        <p:nvSpPr>
          <p:cNvPr id="21" name="Rectangle 20">
            <a:extLst>
              <a:ext uri="{FF2B5EF4-FFF2-40B4-BE49-F238E27FC236}">
                <a16:creationId xmlns:a16="http://schemas.microsoft.com/office/drawing/2014/main" id="{353E93B8-47AC-3693-5CD3-0922A0FEF05B}"/>
              </a:ext>
            </a:extLst>
          </p:cNvPr>
          <p:cNvSpPr/>
          <p:nvPr>
            <p:custDataLst>
              <p:tags r:id="rId5"/>
            </p:custDataLst>
          </p:nvPr>
        </p:nvSpPr>
        <p:spPr>
          <a:xfrm>
            <a:off x="9903555" y="5002690"/>
            <a:ext cx="1377667" cy="4765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CA" sz="3600">
              <a:solidFill>
                <a:prstClr val="white"/>
              </a:solidFill>
              <a:latin typeface="Calibri" panose="020F0502020204030204"/>
            </a:endParaRPr>
          </a:p>
        </p:txBody>
      </p:sp>
      <p:sp>
        <p:nvSpPr>
          <p:cNvPr id="24" name="Rectangle 23">
            <a:extLst>
              <a:ext uri="{FF2B5EF4-FFF2-40B4-BE49-F238E27FC236}">
                <a16:creationId xmlns:a16="http://schemas.microsoft.com/office/drawing/2014/main" id="{BD2B26C0-244E-C113-7420-349D9B37F423}"/>
              </a:ext>
            </a:extLst>
          </p:cNvPr>
          <p:cNvSpPr/>
          <p:nvPr>
            <p:custDataLst>
              <p:tags r:id="rId6"/>
            </p:custDataLst>
          </p:nvPr>
        </p:nvSpPr>
        <p:spPr>
          <a:xfrm>
            <a:off x="1948539" y="7018315"/>
            <a:ext cx="1510248" cy="319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CA" sz="3600">
              <a:solidFill>
                <a:prstClr val="white"/>
              </a:solidFill>
              <a:latin typeface="Calibri" panose="020F0502020204030204"/>
            </a:endParaRPr>
          </a:p>
        </p:txBody>
      </p:sp>
      <p:sp>
        <p:nvSpPr>
          <p:cNvPr id="25" name="Rectangle 24">
            <a:extLst>
              <a:ext uri="{FF2B5EF4-FFF2-40B4-BE49-F238E27FC236}">
                <a16:creationId xmlns:a16="http://schemas.microsoft.com/office/drawing/2014/main" id="{E8406397-0422-8EA1-4248-494AB3F0E210}"/>
              </a:ext>
            </a:extLst>
          </p:cNvPr>
          <p:cNvSpPr/>
          <p:nvPr>
            <p:custDataLst>
              <p:tags r:id="rId7"/>
            </p:custDataLst>
          </p:nvPr>
        </p:nvSpPr>
        <p:spPr>
          <a:xfrm>
            <a:off x="1948536" y="7821062"/>
            <a:ext cx="1510248" cy="319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CA" sz="3600">
              <a:solidFill>
                <a:prstClr val="white"/>
              </a:solidFill>
              <a:latin typeface="Calibri" panose="020F0502020204030204"/>
            </a:endParaRPr>
          </a:p>
        </p:txBody>
      </p:sp>
    </p:spTree>
    <p:extLst>
      <p:ext uri="{BB962C8B-B14F-4D97-AF65-F5344CB8AC3E}">
        <p14:creationId xmlns:p14="http://schemas.microsoft.com/office/powerpoint/2010/main" val="337859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fade">
                                      <p:cBhvr>
                                        <p:cTn id="27" dur="500"/>
                                        <p:tgtEl>
                                          <p:spTgt spid="2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fade">
                                      <p:cBhvr>
                                        <p:cTn id="32" dur="500"/>
                                        <p:tgtEl>
                                          <p:spTgt spid="20">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1DE0335-766B-421A-8095-D9111C405A77}"/>
              </a:ext>
            </a:extLst>
          </p:cNvPr>
          <p:cNvSpPr>
            <a:spLocks noGrp="1"/>
          </p:cNvSpPr>
          <p:nvPr>
            <p:ph idx="1"/>
            <p:custDataLst>
              <p:tags r:id="rId1"/>
            </p:custDataLst>
          </p:nvPr>
        </p:nvSpPr>
        <p:spPr>
          <a:xfrm>
            <a:off x="587022" y="1750202"/>
            <a:ext cx="20225645" cy="8702677"/>
          </a:xfrm>
        </p:spPr>
        <p:txBody>
          <a:bodyPr/>
          <a:lstStyle/>
          <a:p>
            <a:r>
              <a:rPr lang="en-GB" dirty="0"/>
              <a:t>La </a:t>
            </a:r>
            <a:r>
              <a:rPr lang="en-GB" dirty="0" err="1"/>
              <a:t>bibliothèque</a:t>
            </a:r>
            <a:r>
              <a:rPr lang="en-GB" dirty="0"/>
              <a:t> de documents</a:t>
            </a:r>
            <a:endParaRPr lang="en-CA" dirty="0"/>
          </a:p>
        </p:txBody>
      </p:sp>
      <p:sp>
        <p:nvSpPr>
          <p:cNvPr id="10" name="TextBox 9">
            <a:extLst>
              <a:ext uri="{FF2B5EF4-FFF2-40B4-BE49-F238E27FC236}">
                <a16:creationId xmlns:a16="http://schemas.microsoft.com/office/drawing/2014/main" id="{91553F7B-85D9-4B7B-8C8D-EC83FD949FD2}"/>
              </a:ext>
            </a:extLst>
          </p:cNvPr>
          <p:cNvSpPr txBox="1"/>
          <p:nvPr>
            <p:custDataLst>
              <p:tags r:id="rId2"/>
            </p:custDataLst>
          </p:nvPr>
        </p:nvSpPr>
        <p:spPr>
          <a:xfrm>
            <a:off x="587022" y="2744890"/>
            <a:ext cx="23385007" cy="1200329"/>
          </a:xfrm>
          <a:prstGeom prst="rect">
            <a:avLst/>
          </a:prstGeom>
          <a:noFill/>
        </p:spPr>
        <p:txBody>
          <a:bodyPr wrap="square" rtlCol="0">
            <a:spAutoFit/>
          </a:bodyPr>
          <a:lstStyle/>
          <a:p>
            <a:r>
              <a:rPr lang="fr-CA" sz="3600" b="1" dirty="0">
                <a:solidFill>
                  <a:schemeClr val="tx1"/>
                </a:solidFill>
              </a:rPr>
              <a:t>Vous pouvez enregistrer vos documents directement dans OneDrive à partir de vos applications Office.</a:t>
            </a:r>
          </a:p>
        </p:txBody>
      </p:sp>
      <p:pic>
        <p:nvPicPr>
          <p:cNvPr id="12" name="Image 11">
            <a:extLst>
              <a:ext uri="{FF2B5EF4-FFF2-40B4-BE49-F238E27FC236}">
                <a16:creationId xmlns:a16="http://schemas.microsoft.com/office/drawing/2014/main" id="{CE1CF687-04BD-448E-90E7-41E7ABCD1C87}"/>
              </a:ext>
            </a:extLst>
          </p:cNvPr>
          <p:cNvPicPr>
            <a:picLocks noChangeAspect="1"/>
          </p:cNvPicPr>
          <p:nvPr>
            <p:custDataLst>
              <p:tags r:id="rId3"/>
            </p:custDataLst>
          </p:nvPr>
        </p:nvPicPr>
        <p:blipFill>
          <a:blip r:embed="rId9"/>
          <a:stretch>
            <a:fillRect/>
          </a:stretch>
        </p:blipFill>
        <p:spPr>
          <a:xfrm>
            <a:off x="4681520" y="4014083"/>
            <a:ext cx="9220200" cy="4819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age 16">
            <a:extLst>
              <a:ext uri="{FF2B5EF4-FFF2-40B4-BE49-F238E27FC236}">
                <a16:creationId xmlns:a16="http://schemas.microsoft.com/office/drawing/2014/main" id="{896A3E39-4859-4C8F-B36E-FB2249F260DB}"/>
              </a:ext>
            </a:extLst>
          </p:cNvPr>
          <p:cNvPicPr>
            <a:picLocks noChangeAspect="1"/>
          </p:cNvPicPr>
          <p:nvPr>
            <p:custDataLst>
              <p:tags r:id="rId4"/>
            </p:custDataLst>
          </p:nvPr>
        </p:nvPicPr>
        <p:blipFill>
          <a:blip r:embed="rId10"/>
          <a:stretch>
            <a:fillRect/>
          </a:stretch>
        </p:blipFill>
        <p:spPr>
          <a:xfrm>
            <a:off x="7007424" y="5884761"/>
            <a:ext cx="9220200" cy="5086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12">
            <a:extLst>
              <a:ext uri="{FF2B5EF4-FFF2-40B4-BE49-F238E27FC236}">
                <a16:creationId xmlns:a16="http://schemas.microsoft.com/office/drawing/2014/main" id="{DB415206-E44D-49A8-88CB-829472AB4DB3}"/>
              </a:ext>
            </a:extLst>
          </p:cNvPr>
          <p:cNvPicPr>
            <a:picLocks noChangeAspect="1"/>
          </p:cNvPicPr>
          <p:nvPr>
            <p:custDataLst>
              <p:tags r:id="rId5"/>
            </p:custDataLst>
          </p:nvPr>
        </p:nvPicPr>
        <p:blipFill>
          <a:blip r:embed="rId11"/>
          <a:stretch>
            <a:fillRect/>
          </a:stretch>
        </p:blipFill>
        <p:spPr>
          <a:xfrm>
            <a:off x="9291621" y="8081258"/>
            <a:ext cx="9258301" cy="5048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ectangle 18">
            <a:extLst>
              <a:ext uri="{FF2B5EF4-FFF2-40B4-BE49-F238E27FC236}">
                <a16:creationId xmlns:a16="http://schemas.microsoft.com/office/drawing/2014/main" id="{0DE144DB-42A8-4220-ABD0-F074BB157734}"/>
              </a:ext>
            </a:extLst>
          </p:cNvPr>
          <p:cNvSpPr/>
          <p:nvPr>
            <p:custDataLst>
              <p:tags r:id="rId6"/>
            </p:custDataLst>
          </p:nvPr>
        </p:nvSpPr>
        <p:spPr>
          <a:xfrm>
            <a:off x="12419426" y="11967459"/>
            <a:ext cx="3886200" cy="10720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3600"/>
          </a:p>
        </p:txBody>
      </p:sp>
      <p:sp>
        <p:nvSpPr>
          <p:cNvPr id="2" name="Rectangle 1">
            <a:extLst>
              <a:ext uri="{FF2B5EF4-FFF2-40B4-BE49-F238E27FC236}">
                <a16:creationId xmlns:a16="http://schemas.microsoft.com/office/drawing/2014/main" id="{AF6CF4FD-84B0-465D-C969-B8481C07623E}"/>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5333" dirty="0"/>
          </a:p>
        </p:txBody>
      </p:sp>
      <p:sp>
        <p:nvSpPr>
          <p:cNvPr id="4" name="ZoneTexte 3">
            <a:extLst>
              <a:ext uri="{FF2B5EF4-FFF2-40B4-BE49-F238E27FC236}">
                <a16:creationId xmlns:a16="http://schemas.microsoft.com/office/drawing/2014/main" id="{C0953C27-FECC-A70A-E79D-2F526CBA1584}"/>
              </a:ext>
            </a:extLst>
          </p:cNvPr>
          <p:cNvSpPr txBox="1"/>
          <p:nvPr/>
        </p:nvSpPr>
        <p:spPr>
          <a:xfrm>
            <a:off x="587022" y="296283"/>
            <a:ext cx="14291733" cy="913007"/>
          </a:xfrm>
          <a:prstGeom prst="rect">
            <a:avLst/>
          </a:prstGeom>
          <a:noFill/>
        </p:spPr>
        <p:txBody>
          <a:bodyPr wrap="square" rtlCol="0">
            <a:spAutoFit/>
          </a:bodyPr>
          <a:lstStyle/>
          <a:p>
            <a:r>
              <a:rPr lang="fr-FR" sz="5333" dirty="0">
                <a:solidFill>
                  <a:schemeClr val="bg1"/>
                </a:solidFill>
              </a:rPr>
              <a:t>OneDrive</a:t>
            </a:r>
            <a:r>
              <a:rPr lang="fr-FR" sz="4800" dirty="0">
                <a:solidFill>
                  <a:schemeClr val="bg1"/>
                </a:solidFill>
                <a:latin typeface="+mn-lt"/>
              </a:rPr>
              <a:t> votre espace de stockage en ligne</a:t>
            </a:r>
          </a:p>
        </p:txBody>
      </p:sp>
    </p:spTree>
    <p:extLst>
      <p:ext uri="{BB962C8B-B14F-4D97-AF65-F5344CB8AC3E}">
        <p14:creationId xmlns:p14="http://schemas.microsoft.com/office/powerpoint/2010/main" val="3515402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BC6499C-2E71-42C3-90E5-39949F5D2B59}"/>
              </a:ext>
            </a:extLst>
          </p:cNvPr>
          <p:cNvSpPr>
            <a:spLocks noGrp="1"/>
          </p:cNvSpPr>
          <p:nvPr>
            <p:ph type="title"/>
          </p:nvPr>
        </p:nvSpPr>
        <p:spPr>
          <a:xfrm>
            <a:off x="742728" y="1505572"/>
            <a:ext cx="21427440" cy="1125416"/>
          </a:xfrm>
        </p:spPr>
        <p:txBody>
          <a:bodyPr anchor="ctr">
            <a:noAutofit/>
          </a:bodyPr>
          <a:lstStyle/>
          <a:p>
            <a:r>
              <a:rPr lang="fr-FR" sz="8000" dirty="0"/>
              <a:t>La bibliothèque de documents OneDrive</a:t>
            </a:r>
          </a:p>
        </p:txBody>
      </p:sp>
      <p:sp>
        <p:nvSpPr>
          <p:cNvPr id="9" name="TextBox 18">
            <a:extLst>
              <a:ext uri="{FF2B5EF4-FFF2-40B4-BE49-F238E27FC236}">
                <a16:creationId xmlns:a16="http://schemas.microsoft.com/office/drawing/2014/main" id="{1ED032F8-BFA2-4890-BC56-3EDE52D77BBF}"/>
              </a:ext>
            </a:extLst>
          </p:cNvPr>
          <p:cNvSpPr txBox="1"/>
          <p:nvPr/>
        </p:nvSpPr>
        <p:spPr>
          <a:xfrm>
            <a:off x="1239014" y="9975781"/>
            <a:ext cx="15352296" cy="2554545"/>
          </a:xfrm>
          <a:prstGeom prst="rect">
            <a:avLst/>
          </a:prstGeom>
          <a:noFill/>
        </p:spPr>
        <p:txBody>
          <a:bodyPr wrap="square" rtlCol="0">
            <a:spAutoFit/>
          </a:bodyPr>
          <a:lstStyle/>
          <a:p>
            <a:r>
              <a:rPr lang="fr-CA" sz="4000" dirty="0">
                <a:solidFill>
                  <a:schemeClr val="bg1"/>
                </a:solidFill>
              </a:rPr>
              <a:t>3 façons d’interagir sur un document ou dossier:</a:t>
            </a:r>
          </a:p>
          <a:p>
            <a:pPr marL="571500" indent="-571500">
              <a:buFont typeface="Arial" panose="020B0604020202020204" pitchFamily="34" charset="0"/>
              <a:buChar char="•"/>
            </a:pPr>
            <a:r>
              <a:rPr lang="fr-CA" sz="4000" dirty="0">
                <a:solidFill>
                  <a:schemeClr val="bg1"/>
                </a:solidFill>
              </a:rPr>
              <a:t>Les 3 petits points</a:t>
            </a:r>
          </a:p>
          <a:p>
            <a:pPr marL="571500" indent="-571500">
              <a:buFont typeface="Arial" panose="020B0604020202020204" pitchFamily="34" charset="0"/>
              <a:buChar char="•"/>
            </a:pPr>
            <a:r>
              <a:rPr lang="fr-CA" sz="4000" dirty="0">
                <a:solidFill>
                  <a:schemeClr val="bg1"/>
                </a:solidFill>
              </a:rPr>
              <a:t>Le clic droit</a:t>
            </a:r>
          </a:p>
          <a:p>
            <a:pPr marL="571500" indent="-571500">
              <a:buFont typeface="Arial" panose="020B0604020202020204" pitchFamily="34" charset="0"/>
              <a:buChar char="•"/>
            </a:pPr>
            <a:r>
              <a:rPr lang="fr-CA" sz="4000" dirty="0">
                <a:solidFill>
                  <a:schemeClr val="bg1"/>
                </a:solidFill>
              </a:rPr>
              <a:t>Les boutons du ruban</a:t>
            </a:r>
          </a:p>
        </p:txBody>
      </p:sp>
      <p:pic>
        <p:nvPicPr>
          <p:cNvPr id="11" name="Image 10">
            <a:extLst>
              <a:ext uri="{FF2B5EF4-FFF2-40B4-BE49-F238E27FC236}">
                <a16:creationId xmlns:a16="http://schemas.microsoft.com/office/drawing/2014/main" id="{26C33C2A-0702-42B9-A777-269E91B88767}"/>
              </a:ext>
            </a:extLst>
          </p:cNvPr>
          <p:cNvPicPr>
            <a:picLocks noChangeAspect="1"/>
          </p:cNvPicPr>
          <p:nvPr/>
        </p:nvPicPr>
        <p:blipFill>
          <a:blip r:embed="rId3"/>
          <a:stretch>
            <a:fillRect/>
          </a:stretch>
        </p:blipFill>
        <p:spPr>
          <a:xfrm>
            <a:off x="942165" y="3147489"/>
            <a:ext cx="17726598" cy="5671622"/>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Rectangle 11">
            <a:extLst>
              <a:ext uri="{FF2B5EF4-FFF2-40B4-BE49-F238E27FC236}">
                <a16:creationId xmlns:a16="http://schemas.microsoft.com/office/drawing/2014/main" id="{FB0A7A0E-D47E-4802-9333-CEC1758636BF}"/>
              </a:ext>
            </a:extLst>
          </p:cNvPr>
          <p:cNvSpPr/>
          <p:nvPr/>
        </p:nvSpPr>
        <p:spPr>
          <a:xfrm>
            <a:off x="1101954" y="3136995"/>
            <a:ext cx="16957748" cy="8540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000"/>
          </a:p>
        </p:txBody>
      </p:sp>
      <p:cxnSp>
        <p:nvCxnSpPr>
          <p:cNvPr id="13" name="Straight Arrow Connector 19">
            <a:extLst>
              <a:ext uri="{FF2B5EF4-FFF2-40B4-BE49-F238E27FC236}">
                <a16:creationId xmlns:a16="http://schemas.microsoft.com/office/drawing/2014/main" id="{5635F489-007D-4982-96D2-40C47D81F990}"/>
              </a:ext>
            </a:extLst>
          </p:cNvPr>
          <p:cNvCxnSpPr>
            <a:cxnSpLocks/>
          </p:cNvCxnSpPr>
          <p:nvPr/>
        </p:nvCxnSpPr>
        <p:spPr>
          <a:xfrm>
            <a:off x="7203836" y="7177318"/>
            <a:ext cx="8505224" cy="1506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21">
            <a:extLst>
              <a:ext uri="{FF2B5EF4-FFF2-40B4-BE49-F238E27FC236}">
                <a16:creationId xmlns:a16="http://schemas.microsoft.com/office/drawing/2014/main" id="{9E34164E-527B-49B7-8188-482E758A3ED6}"/>
              </a:ext>
            </a:extLst>
          </p:cNvPr>
          <p:cNvCxnSpPr>
            <a:cxnSpLocks/>
          </p:cNvCxnSpPr>
          <p:nvPr/>
        </p:nvCxnSpPr>
        <p:spPr>
          <a:xfrm flipV="1">
            <a:off x="9413268" y="7328010"/>
            <a:ext cx="6295792" cy="974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4" descr="A picture containing text&#10;&#10;Description generated with high confidence">
            <a:extLst>
              <a:ext uri="{FF2B5EF4-FFF2-40B4-BE49-F238E27FC236}">
                <a16:creationId xmlns:a16="http://schemas.microsoft.com/office/drawing/2014/main" id="{0A631F05-C51C-4446-BED5-0C623EEE5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967" y="6671449"/>
            <a:ext cx="978450" cy="1141818"/>
          </a:xfrm>
          <a:prstGeom prst="rect">
            <a:avLst/>
          </a:prstGeom>
        </p:spPr>
      </p:pic>
      <p:pic>
        <p:nvPicPr>
          <p:cNvPr id="3" name="Image 2">
            <a:extLst>
              <a:ext uri="{FF2B5EF4-FFF2-40B4-BE49-F238E27FC236}">
                <a16:creationId xmlns:a16="http://schemas.microsoft.com/office/drawing/2014/main" id="{D40DE0A4-CEAD-DA54-A330-85C699FA5445}"/>
              </a:ext>
            </a:extLst>
          </p:cNvPr>
          <p:cNvPicPr>
            <a:picLocks noChangeAspect="1"/>
          </p:cNvPicPr>
          <p:nvPr/>
        </p:nvPicPr>
        <p:blipFill>
          <a:blip r:embed="rId5"/>
          <a:stretch>
            <a:fillRect/>
          </a:stretch>
        </p:blipFill>
        <p:spPr>
          <a:xfrm>
            <a:off x="15853900" y="4782578"/>
            <a:ext cx="3618520" cy="7489150"/>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a:extLst>
              <a:ext uri="{FF2B5EF4-FFF2-40B4-BE49-F238E27FC236}">
                <a16:creationId xmlns:a16="http://schemas.microsoft.com/office/drawing/2014/main" id="{8F4BC2D0-0412-996C-7126-BF471C9F8962}"/>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5333" dirty="0"/>
          </a:p>
        </p:txBody>
      </p:sp>
      <p:sp>
        <p:nvSpPr>
          <p:cNvPr id="6" name="ZoneTexte 5">
            <a:extLst>
              <a:ext uri="{FF2B5EF4-FFF2-40B4-BE49-F238E27FC236}">
                <a16:creationId xmlns:a16="http://schemas.microsoft.com/office/drawing/2014/main" id="{FAC69299-421B-07C6-533D-E68181D2A9D0}"/>
              </a:ext>
            </a:extLst>
          </p:cNvPr>
          <p:cNvSpPr txBox="1"/>
          <p:nvPr/>
        </p:nvSpPr>
        <p:spPr>
          <a:xfrm>
            <a:off x="587022" y="296283"/>
            <a:ext cx="14291733" cy="913007"/>
          </a:xfrm>
          <a:prstGeom prst="rect">
            <a:avLst/>
          </a:prstGeom>
          <a:noFill/>
        </p:spPr>
        <p:txBody>
          <a:bodyPr wrap="square" rtlCol="0">
            <a:spAutoFit/>
          </a:bodyPr>
          <a:lstStyle/>
          <a:p>
            <a:r>
              <a:rPr lang="fr-FR" sz="5333" dirty="0">
                <a:solidFill>
                  <a:schemeClr val="tx1"/>
                </a:solidFill>
              </a:rPr>
              <a:t>OneDrive</a:t>
            </a:r>
            <a:r>
              <a:rPr lang="fr-FR" sz="4800" dirty="0">
                <a:solidFill>
                  <a:schemeClr val="tx1"/>
                </a:solidFill>
                <a:latin typeface="+mn-lt"/>
              </a:rPr>
              <a:t> votre espace de stockage en ligne</a:t>
            </a:r>
          </a:p>
        </p:txBody>
      </p:sp>
    </p:spTree>
    <p:extLst>
      <p:ext uri="{BB962C8B-B14F-4D97-AF65-F5344CB8AC3E}">
        <p14:creationId xmlns:p14="http://schemas.microsoft.com/office/powerpoint/2010/main" val="39716113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fade">
                                      <p:cBhvr>
                                        <p:cTn id="23" dur="500"/>
                                        <p:tgtEl>
                                          <p:spTgt spid="9">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BC6499C-2E71-42C3-90E5-39949F5D2B59}"/>
              </a:ext>
            </a:extLst>
          </p:cNvPr>
          <p:cNvSpPr>
            <a:spLocks noGrp="1"/>
          </p:cNvSpPr>
          <p:nvPr>
            <p:ph type="title"/>
          </p:nvPr>
        </p:nvSpPr>
        <p:spPr>
          <a:xfrm>
            <a:off x="1008489" y="1415718"/>
            <a:ext cx="21427440" cy="1125416"/>
          </a:xfrm>
        </p:spPr>
        <p:txBody>
          <a:bodyPr anchor="ctr">
            <a:noAutofit/>
          </a:bodyPr>
          <a:lstStyle/>
          <a:p>
            <a:r>
              <a:rPr lang="fr-FR" sz="8000" dirty="0"/>
              <a:t>Le partage de documents OneDrive</a:t>
            </a:r>
          </a:p>
        </p:txBody>
      </p:sp>
      <p:sp>
        <p:nvSpPr>
          <p:cNvPr id="10" name="Slide Number Placeholder 4">
            <a:extLst>
              <a:ext uri="{FF2B5EF4-FFF2-40B4-BE49-F238E27FC236}">
                <a16:creationId xmlns:a16="http://schemas.microsoft.com/office/drawing/2014/main" id="{F280BA25-37AD-4767-BFA5-80B7DA647BE1}"/>
              </a:ext>
            </a:extLst>
          </p:cNvPr>
          <p:cNvSpPr>
            <a:spLocks noGrp="1"/>
          </p:cNvSpPr>
          <p:nvPr>
            <p:ph type="sldNum" sz="quarter" idx="12"/>
          </p:nvPr>
        </p:nvSpPr>
        <p:spPr>
          <a:xfrm>
            <a:off x="22782759" y="684661"/>
            <a:ext cx="966250" cy="730250"/>
          </a:xfrm>
        </p:spPr>
        <p:txBody>
          <a:bodyPr/>
          <a:lstStyle/>
          <a:p>
            <a:pPr>
              <a:spcAft>
                <a:spcPts val="1200"/>
              </a:spcAft>
            </a:pPr>
            <a:fld id="{195811F0-3DE0-6444-AA49-1193577F1443}" type="slidenum">
              <a:rPr lang="fr-FR" smtClean="0"/>
              <a:pPr>
                <a:spcAft>
                  <a:spcPts val="1200"/>
                </a:spcAft>
              </a:pPr>
              <a:t>19</a:t>
            </a:fld>
            <a:endParaRPr lang="fr-FR"/>
          </a:p>
        </p:txBody>
      </p:sp>
      <p:sp>
        <p:nvSpPr>
          <p:cNvPr id="11" name="TextBox 16">
            <a:extLst>
              <a:ext uri="{FF2B5EF4-FFF2-40B4-BE49-F238E27FC236}">
                <a16:creationId xmlns:a16="http://schemas.microsoft.com/office/drawing/2014/main" id="{935BFC5B-A1C8-4306-8E9D-7B5D0CD3B572}"/>
              </a:ext>
            </a:extLst>
          </p:cNvPr>
          <p:cNvSpPr txBox="1"/>
          <p:nvPr/>
        </p:nvSpPr>
        <p:spPr>
          <a:xfrm>
            <a:off x="6423576" y="3192325"/>
            <a:ext cx="4701120" cy="2062103"/>
          </a:xfrm>
          <a:prstGeom prst="rect">
            <a:avLst/>
          </a:prstGeom>
          <a:noFill/>
        </p:spPr>
        <p:txBody>
          <a:bodyPr wrap="square" rtlCol="0">
            <a:spAutoFit/>
          </a:bodyPr>
          <a:lstStyle/>
          <a:p>
            <a:pPr algn="ctr"/>
            <a:r>
              <a:rPr lang="fr-CA" sz="3200" dirty="0">
                <a:solidFill>
                  <a:schemeClr val="bg1"/>
                </a:solidFill>
              </a:rPr>
              <a:t>A partir de votre dossier OneDrive dans l’explorateur Windows</a:t>
            </a:r>
          </a:p>
        </p:txBody>
      </p:sp>
      <p:sp>
        <p:nvSpPr>
          <p:cNvPr id="12" name="TextBox 17">
            <a:extLst>
              <a:ext uri="{FF2B5EF4-FFF2-40B4-BE49-F238E27FC236}">
                <a16:creationId xmlns:a16="http://schemas.microsoft.com/office/drawing/2014/main" id="{9F7D5F0C-2A1D-4CFA-8F5C-B3A376F1D8E5}"/>
              </a:ext>
            </a:extLst>
          </p:cNvPr>
          <p:cNvSpPr txBox="1"/>
          <p:nvPr/>
        </p:nvSpPr>
        <p:spPr>
          <a:xfrm>
            <a:off x="19067319" y="3438547"/>
            <a:ext cx="4325410" cy="1569660"/>
          </a:xfrm>
          <a:prstGeom prst="rect">
            <a:avLst/>
          </a:prstGeom>
          <a:noFill/>
        </p:spPr>
        <p:txBody>
          <a:bodyPr wrap="square" rtlCol="0">
            <a:spAutoFit/>
          </a:bodyPr>
          <a:lstStyle/>
          <a:p>
            <a:pPr algn="ctr"/>
            <a:r>
              <a:rPr lang="fr-CA" sz="3200" dirty="0">
                <a:solidFill>
                  <a:schemeClr val="bg1"/>
                </a:solidFill>
              </a:rPr>
              <a:t>Depuis vos applications bureautiques</a:t>
            </a:r>
          </a:p>
        </p:txBody>
      </p:sp>
      <p:sp>
        <p:nvSpPr>
          <p:cNvPr id="13" name="TextBox 18">
            <a:extLst>
              <a:ext uri="{FF2B5EF4-FFF2-40B4-BE49-F238E27FC236}">
                <a16:creationId xmlns:a16="http://schemas.microsoft.com/office/drawing/2014/main" id="{690184A4-286C-4181-B6C0-F9C57384F905}"/>
              </a:ext>
            </a:extLst>
          </p:cNvPr>
          <p:cNvSpPr txBox="1"/>
          <p:nvPr/>
        </p:nvSpPr>
        <p:spPr>
          <a:xfrm>
            <a:off x="13787142" y="3438544"/>
            <a:ext cx="4464496" cy="1077218"/>
          </a:xfrm>
          <a:prstGeom prst="rect">
            <a:avLst/>
          </a:prstGeom>
          <a:noFill/>
        </p:spPr>
        <p:txBody>
          <a:bodyPr wrap="square" rtlCol="0">
            <a:spAutoFit/>
          </a:bodyPr>
          <a:lstStyle/>
          <a:p>
            <a:pPr algn="ctr"/>
            <a:r>
              <a:rPr lang="fr-CA" sz="3200" dirty="0">
                <a:solidFill>
                  <a:schemeClr val="bg1"/>
                </a:solidFill>
              </a:rPr>
              <a:t>A partir de OneDrive Entreprise online</a:t>
            </a:r>
          </a:p>
        </p:txBody>
      </p:sp>
      <p:sp>
        <p:nvSpPr>
          <p:cNvPr id="14" name="TextBox 22">
            <a:extLst>
              <a:ext uri="{FF2B5EF4-FFF2-40B4-BE49-F238E27FC236}">
                <a16:creationId xmlns:a16="http://schemas.microsoft.com/office/drawing/2014/main" id="{EB006E2B-652B-4B20-9B1B-48713D2A3E32}"/>
              </a:ext>
            </a:extLst>
          </p:cNvPr>
          <p:cNvSpPr txBox="1"/>
          <p:nvPr/>
        </p:nvSpPr>
        <p:spPr>
          <a:xfrm>
            <a:off x="348866" y="3684766"/>
            <a:ext cx="5420244" cy="584775"/>
          </a:xfrm>
          <a:prstGeom prst="rect">
            <a:avLst/>
          </a:prstGeom>
          <a:noFill/>
        </p:spPr>
        <p:txBody>
          <a:bodyPr wrap="square" rtlCol="0">
            <a:spAutoFit/>
          </a:bodyPr>
          <a:lstStyle/>
          <a:p>
            <a:pPr algn="ctr"/>
            <a:r>
              <a:rPr lang="fr-CA" sz="3200" dirty="0">
                <a:solidFill>
                  <a:schemeClr val="bg1"/>
                </a:solidFill>
              </a:rPr>
              <a:t>Depuis un email</a:t>
            </a:r>
          </a:p>
        </p:txBody>
      </p:sp>
      <p:grpSp>
        <p:nvGrpSpPr>
          <p:cNvPr id="15" name="Groupe 14">
            <a:extLst>
              <a:ext uri="{FF2B5EF4-FFF2-40B4-BE49-F238E27FC236}">
                <a16:creationId xmlns:a16="http://schemas.microsoft.com/office/drawing/2014/main" id="{6F5E6104-1835-41C9-99FC-CA6664991F03}"/>
              </a:ext>
            </a:extLst>
          </p:cNvPr>
          <p:cNvGrpSpPr/>
          <p:nvPr/>
        </p:nvGrpSpPr>
        <p:grpSpPr>
          <a:xfrm>
            <a:off x="1137398" y="4853516"/>
            <a:ext cx="3843180" cy="7909139"/>
            <a:chOff x="2059860" y="2748038"/>
            <a:chExt cx="2300673" cy="3769944"/>
          </a:xfrm>
        </p:grpSpPr>
        <p:pic>
          <p:nvPicPr>
            <p:cNvPr id="16" name="Image 15">
              <a:extLst>
                <a:ext uri="{FF2B5EF4-FFF2-40B4-BE49-F238E27FC236}">
                  <a16:creationId xmlns:a16="http://schemas.microsoft.com/office/drawing/2014/main" id="{6ACA042A-F338-423D-8AC1-F186F4F18FBF}"/>
                </a:ext>
              </a:extLst>
            </p:cNvPr>
            <p:cNvPicPr>
              <a:picLocks noChangeAspect="1"/>
            </p:cNvPicPr>
            <p:nvPr/>
          </p:nvPicPr>
          <p:blipFill rotWithShape="1">
            <a:blip r:embed="rId3"/>
            <a:srcRect r="84754" b="32410"/>
            <a:stretch/>
          </p:blipFill>
          <p:spPr>
            <a:xfrm>
              <a:off x="2059860" y="2748038"/>
              <a:ext cx="2201444" cy="3207861"/>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 name="Image 16">
              <a:extLst>
                <a:ext uri="{FF2B5EF4-FFF2-40B4-BE49-F238E27FC236}">
                  <a16:creationId xmlns:a16="http://schemas.microsoft.com/office/drawing/2014/main" id="{D42BA207-576E-4269-BE6C-E8E8575ECCEC}"/>
                </a:ext>
              </a:extLst>
            </p:cNvPr>
            <p:cNvPicPr>
              <a:picLocks noChangeAspect="1"/>
            </p:cNvPicPr>
            <p:nvPr/>
          </p:nvPicPr>
          <p:blipFill rotWithShape="1">
            <a:blip r:embed="rId3"/>
            <a:srcRect l="15318" t="49849" r="78768" b="32410"/>
            <a:stretch/>
          </p:blipFill>
          <p:spPr>
            <a:xfrm>
              <a:off x="3220231" y="5393815"/>
              <a:ext cx="1140302" cy="1124167"/>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pic>
        <p:nvPicPr>
          <p:cNvPr id="18" name="Image 17">
            <a:extLst>
              <a:ext uri="{FF2B5EF4-FFF2-40B4-BE49-F238E27FC236}">
                <a16:creationId xmlns:a16="http://schemas.microsoft.com/office/drawing/2014/main" id="{D83124EC-8CDE-405E-940A-71B31E1AD428}"/>
              </a:ext>
            </a:extLst>
          </p:cNvPr>
          <p:cNvPicPr>
            <a:picLocks noChangeAspect="1"/>
          </p:cNvPicPr>
          <p:nvPr/>
        </p:nvPicPr>
        <p:blipFill>
          <a:blip r:embed="rId4"/>
          <a:stretch>
            <a:fillRect/>
          </a:stretch>
        </p:blipFill>
        <p:spPr>
          <a:xfrm>
            <a:off x="5662210" y="5337225"/>
            <a:ext cx="6401636" cy="5868024"/>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9" name="Image 18">
            <a:extLst>
              <a:ext uri="{FF2B5EF4-FFF2-40B4-BE49-F238E27FC236}">
                <a16:creationId xmlns:a16="http://schemas.microsoft.com/office/drawing/2014/main" id="{D6D10B10-6334-444C-AD3C-932B692CC5F4}"/>
              </a:ext>
            </a:extLst>
          </p:cNvPr>
          <p:cNvPicPr>
            <a:picLocks noChangeAspect="1"/>
          </p:cNvPicPr>
          <p:nvPr/>
        </p:nvPicPr>
        <p:blipFill>
          <a:blip r:embed="rId5"/>
          <a:stretch>
            <a:fillRect/>
          </a:stretch>
        </p:blipFill>
        <p:spPr>
          <a:xfrm>
            <a:off x="12527688" y="5337226"/>
            <a:ext cx="6983404" cy="6412515"/>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 name="Image 19">
            <a:extLst>
              <a:ext uri="{FF2B5EF4-FFF2-40B4-BE49-F238E27FC236}">
                <a16:creationId xmlns:a16="http://schemas.microsoft.com/office/drawing/2014/main" id="{B1C6659F-8E50-47E4-A573-76F1C345027C}"/>
              </a:ext>
            </a:extLst>
          </p:cNvPr>
          <p:cNvPicPr>
            <a:picLocks noChangeAspect="1"/>
          </p:cNvPicPr>
          <p:nvPr/>
        </p:nvPicPr>
        <p:blipFill>
          <a:blip r:embed="rId6"/>
          <a:stretch>
            <a:fillRect/>
          </a:stretch>
        </p:blipFill>
        <p:spPr>
          <a:xfrm>
            <a:off x="20062138" y="7002873"/>
            <a:ext cx="2335768" cy="910040"/>
          </a:xfrm>
          <a:prstGeom prst="rect">
            <a:avLst/>
          </a:prstGeom>
        </p:spPr>
      </p:pic>
      <p:pic>
        <p:nvPicPr>
          <p:cNvPr id="21" name="Image 20">
            <a:extLst>
              <a:ext uri="{FF2B5EF4-FFF2-40B4-BE49-F238E27FC236}">
                <a16:creationId xmlns:a16="http://schemas.microsoft.com/office/drawing/2014/main" id="{970D7A78-4472-4A44-ABF4-E808AB2F8E37}"/>
              </a:ext>
            </a:extLst>
          </p:cNvPr>
          <p:cNvPicPr>
            <a:picLocks noChangeAspect="1"/>
          </p:cNvPicPr>
          <p:nvPr/>
        </p:nvPicPr>
        <p:blipFill>
          <a:blip r:embed="rId7"/>
          <a:stretch>
            <a:fillRect/>
          </a:stretch>
        </p:blipFill>
        <p:spPr>
          <a:xfrm>
            <a:off x="20052180" y="8097578"/>
            <a:ext cx="2355684" cy="834926"/>
          </a:xfrm>
          <a:prstGeom prst="rect">
            <a:avLst/>
          </a:prstGeom>
        </p:spPr>
      </p:pic>
      <p:pic>
        <p:nvPicPr>
          <p:cNvPr id="22" name="Image 21">
            <a:extLst>
              <a:ext uri="{FF2B5EF4-FFF2-40B4-BE49-F238E27FC236}">
                <a16:creationId xmlns:a16="http://schemas.microsoft.com/office/drawing/2014/main" id="{ECD2EEA3-24CA-4DF9-9B65-E934D7608D4D}"/>
              </a:ext>
            </a:extLst>
          </p:cNvPr>
          <p:cNvPicPr>
            <a:picLocks noChangeAspect="1"/>
          </p:cNvPicPr>
          <p:nvPr/>
        </p:nvPicPr>
        <p:blipFill>
          <a:blip r:embed="rId8"/>
          <a:stretch>
            <a:fillRect/>
          </a:stretch>
        </p:blipFill>
        <p:spPr>
          <a:xfrm>
            <a:off x="20052180" y="5960270"/>
            <a:ext cx="2355684" cy="834926"/>
          </a:xfrm>
          <a:prstGeom prst="rect">
            <a:avLst/>
          </a:prstGeom>
        </p:spPr>
      </p:pic>
      <p:sp>
        <p:nvSpPr>
          <p:cNvPr id="2" name="Rectangle 1">
            <a:extLst>
              <a:ext uri="{FF2B5EF4-FFF2-40B4-BE49-F238E27FC236}">
                <a16:creationId xmlns:a16="http://schemas.microsoft.com/office/drawing/2014/main" id="{7D9C54CF-5BD3-5397-6171-96234C082D1D}"/>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5333" dirty="0"/>
          </a:p>
        </p:txBody>
      </p:sp>
      <p:sp>
        <p:nvSpPr>
          <p:cNvPr id="3" name="ZoneTexte 2">
            <a:extLst>
              <a:ext uri="{FF2B5EF4-FFF2-40B4-BE49-F238E27FC236}">
                <a16:creationId xmlns:a16="http://schemas.microsoft.com/office/drawing/2014/main" id="{30EFEDBD-54E4-EEDC-534A-153804501111}"/>
              </a:ext>
            </a:extLst>
          </p:cNvPr>
          <p:cNvSpPr txBox="1"/>
          <p:nvPr/>
        </p:nvSpPr>
        <p:spPr>
          <a:xfrm>
            <a:off x="587022" y="296283"/>
            <a:ext cx="14291733" cy="913007"/>
          </a:xfrm>
          <a:prstGeom prst="rect">
            <a:avLst/>
          </a:prstGeom>
          <a:noFill/>
        </p:spPr>
        <p:txBody>
          <a:bodyPr wrap="square" rtlCol="0">
            <a:spAutoFit/>
          </a:bodyPr>
          <a:lstStyle/>
          <a:p>
            <a:r>
              <a:rPr lang="fr-FR" sz="5333" dirty="0">
                <a:solidFill>
                  <a:schemeClr val="tx1"/>
                </a:solidFill>
              </a:rPr>
              <a:t>OneDrive</a:t>
            </a:r>
            <a:r>
              <a:rPr lang="fr-FR" sz="4800" dirty="0">
                <a:solidFill>
                  <a:schemeClr val="tx1"/>
                </a:solidFill>
                <a:latin typeface="+mn-lt"/>
              </a:rPr>
              <a:t> votre espace de stockage en ligne</a:t>
            </a:r>
          </a:p>
        </p:txBody>
      </p:sp>
    </p:spTree>
    <p:extLst>
      <p:ext uri="{BB962C8B-B14F-4D97-AF65-F5344CB8AC3E}">
        <p14:creationId xmlns:p14="http://schemas.microsoft.com/office/powerpoint/2010/main" val="23032638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2" grpId="0" build="allAtOnce"/>
      <p:bldP spid="13" grpId="0" build="allAtOnce"/>
      <p:bldP spid="14"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254896" y="449288"/>
            <a:ext cx="19504148" cy="2178050"/>
          </a:xfrm>
        </p:spPr>
        <p:txBody>
          <a:bodyPr>
            <a:normAutofit/>
          </a:bodyPr>
          <a:lstStyle/>
          <a:p>
            <a:r>
              <a:rPr lang="fr-FR" dirty="0"/>
              <a:t>Plan de formation</a:t>
            </a:r>
          </a:p>
        </p:txBody>
      </p:sp>
      <p:graphicFrame>
        <p:nvGraphicFramePr>
          <p:cNvPr id="6" name="Diagramme 5">
            <a:extLst>
              <a:ext uri="{FF2B5EF4-FFF2-40B4-BE49-F238E27FC236}">
                <a16:creationId xmlns:a16="http://schemas.microsoft.com/office/drawing/2014/main" id="{8DC9F962-778D-4504-A0DB-0C1857850F1C}"/>
              </a:ext>
            </a:extLst>
          </p:cNvPr>
          <p:cNvGraphicFramePr/>
          <p:nvPr>
            <p:extLst>
              <p:ext uri="{D42A27DB-BD31-4B8C-83A1-F6EECF244321}">
                <p14:modId xmlns:p14="http://schemas.microsoft.com/office/powerpoint/2010/main" val="1406439287"/>
              </p:ext>
            </p:extLst>
          </p:nvPr>
        </p:nvGraphicFramePr>
        <p:xfrm>
          <a:off x="1822848" y="2105472"/>
          <a:ext cx="19658184" cy="10857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 9">
            <a:extLst>
              <a:ext uri="{FF2B5EF4-FFF2-40B4-BE49-F238E27FC236}">
                <a16:creationId xmlns:a16="http://schemas.microsoft.com/office/drawing/2014/main" id="{BCC6E5B6-988F-4704-B5D4-C81AE71587C1}"/>
              </a:ext>
            </a:extLst>
          </p:cNvPr>
          <p:cNvPicPr>
            <a:picLocks noChangeAspect="1"/>
          </p:cNvPicPr>
          <p:nvPr/>
        </p:nvPicPr>
        <p:blipFill>
          <a:blip r:embed="rId8"/>
          <a:stretch>
            <a:fillRect/>
          </a:stretch>
        </p:blipFill>
        <p:spPr>
          <a:xfrm>
            <a:off x="3477661" y="8153699"/>
            <a:ext cx="1224581" cy="1224581"/>
          </a:xfrm>
          <a:prstGeom prst="rect">
            <a:avLst/>
          </a:prstGeom>
        </p:spPr>
      </p:pic>
      <p:pic>
        <p:nvPicPr>
          <p:cNvPr id="3" name="Image 2">
            <a:extLst>
              <a:ext uri="{FF2B5EF4-FFF2-40B4-BE49-F238E27FC236}">
                <a16:creationId xmlns:a16="http://schemas.microsoft.com/office/drawing/2014/main" id="{8AD3A81B-5DC1-C35D-E1AE-23C58C1788F3}"/>
              </a:ext>
            </a:extLst>
          </p:cNvPr>
          <p:cNvPicPr>
            <a:picLocks noChangeAspect="1"/>
          </p:cNvPicPr>
          <p:nvPr/>
        </p:nvPicPr>
        <p:blipFill>
          <a:blip r:embed="rId9"/>
          <a:stretch>
            <a:fillRect/>
          </a:stretch>
        </p:blipFill>
        <p:spPr>
          <a:xfrm>
            <a:off x="2325533" y="10601971"/>
            <a:ext cx="1384059" cy="1269601"/>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371263639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B6E6DFA-19CF-4A2B-A0F2-7060A03D3F66}"/>
              </a:ext>
            </a:extLst>
          </p:cNvPr>
          <p:cNvPicPr>
            <a:picLocks noChangeAspect="1"/>
          </p:cNvPicPr>
          <p:nvPr>
            <p:custDataLst>
              <p:tags r:id="rId1"/>
            </p:custDataLst>
          </p:nvPr>
        </p:nvPicPr>
        <p:blipFill>
          <a:blip r:embed="rId12"/>
          <a:stretch>
            <a:fillRect/>
          </a:stretch>
        </p:blipFill>
        <p:spPr>
          <a:xfrm>
            <a:off x="2736368" y="9491448"/>
            <a:ext cx="2940955" cy="3658933"/>
          </a:xfrm>
          <a:prstGeom prst="roundRect">
            <a:avLst>
              <a:gd name="adj" fmla="val 4167"/>
            </a:avLst>
          </a:prstGeom>
          <a:solidFill>
            <a:srgbClr val="FFFFFF"/>
          </a:solidFill>
          <a:ln w="76200" cap="sq">
            <a:solidFill>
              <a:schemeClr val="tx2">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Espace réservé du contenu 2">
            <a:extLst>
              <a:ext uri="{FF2B5EF4-FFF2-40B4-BE49-F238E27FC236}">
                <a16:creationId xmlns:a16="http://schemas.microsoft.com/office/drawing/2014/main" id="{71DE0335-766B-421A-8095-D9111C405A77}"/>
              </a:ext>
            </a:extLst>
          </p:cNvPr>
          <p:cNvSpPr>
            <a:spLocks noGrp="1"/>
          </p:cNvSpPr>
          <p:nvPr>
            <p:ph idx="1"/>
            <p:custDataLst>
              <p:tags r:id="rId2"/>
            </p:custDataLst>
          </p:nvPr>
        </p:nvSpPr>
        <p:spPr>
          <a:xfrm>
            <a:off x="1620886" y="1990480"/>
            <a:ext cx="18857493" cy="1849717"/>
          </a:xfrm>
        </p:spPr>
        <p:txBody>
          <a:bodyPr/>
          <a:lstStyle/>
          <a:p>
            <a:r>
              <a:rPr lang="en-GB" dirty="0"/>
              <a:t>Restaurer les fichiers supprimés rechercher un document</a:t>
            </a:r>
          </a:p>
          <a:p>
            <a:endParaRPr lang="en-GB" sz="3200" dirty="0">
              <a:solidFill>
                <a:schemeClr val="tx1"/>
              </a:solidFill>
            </a:endParaRPr>
          </a:p>
        </p:txBody>
      </p:sp>
      <p:sp>
        <p:nvSpPr>
          <p:cNvPr id="12" name="ZoneTexte 11">
            <a:extLst>
              <a:ext uri="{FF2B5EF4-FFF2-40B4-BE49-F238E27FC236}">
                <a16:creationId xmlns:a16="http://schemas.microsoft.com/office/drawing/2014/main" id="{2458FABF-D751-4671-B2C9-DBCF645DACA3}"/>
              </a:ext>
            </a:extLst>
          </p:cNvPr>
          <p:cNvSpPr txBox="1"/>
          <p:nvPr>
            <p:custDataLst>
              <p:tags r:id="rId3"/>
            </p:custDataLst>
          </p:nvPr>
        </p:nvSpPr>
        <p:spPr>
          <a:xfrm>
            <a:off x="1620883" y="3049405"/>
            <a:ext cx="19360405" cy="1200329"/>
          </a:xfrm>
          <a:prstGeom prst="rect">
            <a:avLst/>
          </a:prstGeom>
          <a:noFill/>
        </p:spPr>
        <p:txBody>
          <a:bodyPr wrap="square" rtlCol="0">
            <a:spAutoFit/>
          </a:bodyPr>
          <a:lstStyle/>
          <a:p>
            <a:pPr marL="571508" indent="-571508" defTabSz="1828823" eaLnBrk="1" fontAlgn="auto" hangingPunct="1">
              <a:spcBef>
                <a:spcPts val="0"/>
              </a:spcBef>
              <a:spcAft>
                <a:spcPts val="0"/>
              </a:spcAft>
              <a:buFont typeface="Arial" panose="020B0604020202020204" pitchFamily="34" charset="0"/>
              <a:buChar char="•"/>
            </a:pPr>
            <a:r>
              <a:rPr lang="fr-CA" sz="3600" dirty="0">
                <a:solidFill>
                  <a:prstClr val="black"/>
                </a:solidFill>
                <a:latin typeface="Calibri" panose="020F0502020204030204"/>
                <a:ea typeface="+mn-ea"/>
                <a:cs typeface="+mn-cs"/>
              </a:rPr>
              <a:t>Si vous avez supprimé des fichiers par erreur, vous disposez de 90 jours pour les restaurer dans l’onglet Corbeille.</a:t>
            </a:r>
          </a:p>
        </p:txBody>
      </p:sp>
      <p:sp>
        <p:nvSpPr>
          <p:cNvPr id="21" name="ZoneTexte 20">
            <a:extLst>
              <a:ext uri="{FF2B5EF4-FFF2-40B4-BE49-F238E27FC236}">
                <a16:creationId xmlns:a16="http://schemas.microsoft.com/office/drawing/2014/main" id="{0C714347-A462-43EC-BF74-D7F297534B0D}"/>
              </a:ext>
            </a:extLst>
          </p:cNvPr>
          <p:cNvSpPr txBox="1"/>
          <p:nvPr>
            <p:custDataLst>
              <p:tags r:id="rId4"/>
            </p:custDataLst>
          </p:nvPr>
        </p:nvSpPr>
        <p:spPr>
          <a:xfrm>
            <a:off x="1966864" y="8298160"/>
            <a:ext cx="19360405" cy="1200329"/>
          </a:xfrm>
          <a:prstGeom prst="rect">
            <a:avLst/>
          </a:prstGeom>
          <a:noFill/>
        </p:spPr>
        <p:txBody>
          <a:bodyPr wrap="square" rtlCol="0">
            <a:spAutoFit/>
          </a:bodyPr>
          <a:lstStyle/>
          <a:p>
            <a:pPr marL="571508" indent="-571508" defTabSz="1828823" eaLnBrk="1" fontAlgn="auto" hangingPunct="1">
              <a:spcBef>
                <a:spcPts val="0"/>
              </a:spcBef>
              <a:spcAft>
                <a:spcPts val="0"/>
              </a:spcAft>
              <a:buFont typeface="Arial" panose="020B0604020202020204" pitchFamily="34" charset="0"/>
              <a:buChar char="•"/>
            </a:pPr>
            <a:r>
              <a:rPr lang="fr-CA" sz="3600" dirty="0">
                <a:solidFill>
                  <a:prstClr val="black"/>
                </a:solidFill>
                <a:latin typeface="Calibri" panose="020F0502020204030204"/>
                <a:ea typeface="+mn-ea"/>
                <a:cs typeface="+mn-cs"/>
              </a:rPr>
              <a:t>Si vous voulez trouver un document rapidement, utilisez la recherche rapide et affinez vos résultats avec des filtres.</a:t>
            </a:r>
          </a:p>
        </p:txBody>
      </p:sp>
      <p:pic>
        <p:nvPicPr>
          <p:cNvPr id="13" name="Image 12">
            <a:extLst>
              <a:ext uri="{FF2B5EF4-FFF2-40B4-BE49-F238E27FC236}">
                <a16:creationId xmlns:a16="http://schemas.microsoft.com/office/drawing/2014/main" id="{69AC1F60-35D4-41E2-A630-C8C5D7D1DF12}"/>
              </a:ext>
            </a:extLst>
          </p:cNvPr>
          <p:cNvPicPr>
            <a:picLocks noChangeAspect="1"/>
          </p:cNvPicPr>
          <p:nvPr>
            <p:custDataLst>
              <p:tags r:id="rId5"/>
            </p:custDataLst>
          </p:nvPr>
        </p:nvPicPr>
        <p:blipFill>
          <a:blip r:embed="rId13"/>
          <a:stretch>
            <a:fillRect/>
          </a:stretch>
        </p:blipFill>
        <p:spPr>
          <a:xfrm>
            <a:off x="3283861" y="4299801"/>
            <a:ext cx="13777915" cy="3441304"/>
          </a:xfrm>
          <a:prstGeom prst="roundRect">
            <a:avLst>
              <a:gd name="adj" fmla="val 4167"/>
            </a:avLst>
          </a:prstGeom>
          <a:solidFill>
            <a:srgbClr val="FFFFFF"/>
          </a:solidFill>
          <a:ln w="76200" cap="sq">
            <a:solidFill>
              <a:schemeClr val="tx2">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3" name="Rectangle 22">
            <a:extLst>
              <a:ext uri="{FF2B5EF4-FFF2-40B4-BE49-F238E27FC236}">
                <a16:creationId xmlns:a16="http://schemas.microsoft.com/office/drawing/2014/main" id="{8E719F72-F5FF-447D-A99E-EEE45E9C3B26}"/>
              </a:ext>
            </a:extLst>
          </p:cNvPr>
          <p:cNvSpPr/>
          <p:nvPr>
            <p:custDataLst>
              <p:tags r:id="rId6"/>
            </p:custDataLst>
          </p:nvPr>
        </p:nvSpPr>
        <p:spPr>
          <a:xfrm>
            <a:off x="4943074" y="4397256"/>
            <a:ext cx="1107629" cy="3157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eaLnBrk="1" fontAlgn="auto" hangingPunct="1">
              <a:spcBef>
                <a:spcPts val="0"/>
              </a:spcBef>
              <a:spcAft>
                <a:spcPts val="0"/>
              </a:spcAft>
            </a:pPr>
            <a:endParaRPr lang="fr-CA" sz="3600">
              <a:solidFill>
                <a:prstClr val="white"/>
              </a:solidFill>
              <a:latin typeface="Calibri" panose="020F0502020204030204"/>
            </a:endParaRPr>
          </a:p>
        </p:txBody>
      </p:sp>
      <p:sp>
        <p:nvSpPr>
          <p:cNvPr id="15" name="Rectangle 14">
            <a:extLst>
              <a:ext uri="{FF2B5EF4-FFF2-40B4-BE49-F238E27FC236}">
                <a16:creationId xmlns:a16="http://schemas.microsoft.com/office/drawing/2014/main" id="{1CB5A026-B352-4243-8EC2-EA0C208423C6}"/>
              </a:ext>
            </a:extLst>
          </p:cNvPr>
          <p:cNvSpPr/>
          <p:nvPr>
            <p:custDataLst>
              <p:tags r:id="rId7"/>
            </p:custDataLst>
          </p:nvPr>
        </p:nvSpPr>
        <p:spPr>
          <a:xfrm>
            <a:off x="3662425" y="6510266"/>
            <a:ext cx="433443" cy="4307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eaLnBrk="1" fontAlgn="auto" hangingPunct="1">
              <a:spcBef>
                <a:spcPts val="0"/>
              </a:spcBef>
              <a:spcAft>
                <a:spcPts val="0"/>
              </a:spcAft>
            </a:pPr>
            <a:endParaRPr lang="fr-CA" sz="3600">
              <a:solidFill>
                <a:prstClr val="white"/>
              </a:solidFill>
              <a:latin typeface="Calibri" panose="020F0502020204030204"/>
            </a:endParaRPr>
          </a:p>
        </p:txBody>
      </p:sp>
      <p:sp>
        <p:nvSpPr>
          <p:cNvPr id="25" name="Rectangle 24">
            <a:extLst>
              <a:ext uri="{FF2B5EF4-FFF2-40B4-BE49-F238E27FC236}">
                <a16:creationId xmlns:a16="http://schemas.microsoft.com/office/drawing/2014/main" id="{CF16DD7B-8306-42C6-9062-41ABB9A07E40}"/>
              </a:ext>
            </a:extLst>
          </p:cNvPr>
          <p:cNvSpPr/>
          <p:nvPr>
            <p:custDataLst>
              <p:tags r:id="rId8"/>
            </p:custDataLst>
          </p:nvPr>
        </p:nvSpPr>
        <p:spPr>
          <a:xfrm>
            <a:off x="2895139" y="9535738"/>
            <a:ext cx="1734128" cy="532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eaLnBrk="1" fontAlgn="auto" hangingPunct="1">
              <a:spcBef>
                <a:spcPts val="0"/>
              </a:spcBef>
              <a:spcAft>
                <a:spcPts val="0"/>
              </a:spcAft>
            </a:pPr>
            <a:r>
              <a:rPr lang="fr-CA" sz="3600" dirty="0">
                <a:solidFill>
                  <a:prstClr val="white"/>
                </a:solidFill>
                <a:latin typeface="Calibri" panose="020F0502020204030204"/>
              </a:rPr>
              <a:t>é</a:t>
            </a:r>
          </a:p>
        </p:txBody>
      </p:sp>
      <p:pic>
        <p:nvPicPr>
          <p:cNvPr id="17" name="Image 16">
            <a:extLst>
              <a:ext uri="{FF2B5EF4-FFF2-40B4-BE49-F238E27FC236}">
                <a16:creationId xmlns:a16="http://schemas.microsoft.com/office/drawing/2014/main" id="{7FCB398F-FAAC-4D3E-84F0-282006C9DA21}"/>
              </a:ext>
            </a:extLst>
          </p:cNvPr>
          <p:cNvPicPr>
            <a:picLocks noChangeAspect="1"/>
          </p:cNvPicPr>
          <p:nvPr>
            <p:custDataLst>
              <p:tags r:id="rId9"/>
            </p:custDataLst>
          </p:nvPr>
        </p:nvPicPr>
        <p:blipFill>
          <a:blip r:embed="rId14"/>
          <a:stretch>
            <a:fillRect/>
          </a:stretch>
        </p:blipFill>
        <p:spPr>
          <a:xfrm>
            <a:off x="6050701" y="9491448"/>
            <a:ext cx="10046667" cy="2324629"/>
          </a:xfrm>
          <a:prstGeom prst="roundRect">
            <a:avLst>
              <a:gd name="adj" fmla="val 4167"/>
            </a:avLst>
          </a:prstGeom>
          <a:solidFill>
            <a:srgbClr val="FFFFFF"/>
          </a:solidFill>
          <a:ln w="76200" cap="sq">
            <a:solidFill>
              <a:schemeClr val="tx2">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8" name="Image 17">
            <a:extLst>
              <a:ext uri="{FF2B5EF4-FFF2-40B4-BE49-F238E27FC236}">
                <a16:creationId xmlns:a16="http://schemas.microsoft.com/office/drawing/2014/main" id="{331B4D45-8F9C-4F60-AF7C-546183C87260}"/>
              </a:ext>
            </a:extLst>
          </p:cNvPr>
          <p:cNvPicPr>
            <a:picLocks noChangeAspect="1"/>
          </p:cNvPicPr>
          <p:nvPr>
            <p:custDataLst>
              <p:tags r:id="rId10"/>
            </p:custDataLst>
          </p:nvPr>
        </p:nvPicPr>
        <p:blipFill>
          <a:blip r:embed="rId15"/>
          <a:stretch>
            <a:fillRect/>
          </a:stretch>
        </p:blipFill>
        <p:spPr>
          <a:xfrm>
            <a:off x="17061777" y="9288728"/>
            <a:ext cx="2268819" cy="3861653"/>
          </a:xfrm>
          <a:prstGeom prst="roundRect">
            <a:avLst>
              <a:gd name="adj" fmla="val 4167"/>
            </a:avLst>
          </a:prstGeom>
          <a:solidFill>
            <a:srgbClr val="FFFFFF"/>
          </a:solidFill>
          <a:ln w="76200" cap="sq">
            <a:solidFill>
              <a:schemeClr val="tx2">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F174CF75-E7DB-867E-154F-1C01EAEE0DA2}"/>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FR" sz="4800" dirty="0">
              <a:solidFill>
                <a:prstClr val="white"/>
              </a:solidFill>
              <a:latin typeface="Calibri" panose="020F0502020204030204"/>
            </a:endParaRPr>
          </a:p>
        </p:txBody>
      </p:sp>
      <p:sp>
        <p:nvSpPr>
          <p:cNvPr id="4" name="ZoneTexte 3">
            <a:extLst>
              <a:ext uri="{FF2B5EF4-FFF2-40B4-BE49-F238E27FC236}">
                <a16:creationId xmlns:a16="http://schemas.microsoft.com/office/drawing/2014/main" id="{D47B82DA-49B8-7E95-72A5-9AD070261215}"/>
              </a:ext>
            </a:extLst>
          </p:cNvPr>
          <p:cNvSpPr txBox="1"/>
          <p:nvPr/>
        </p:nvSpPr>
        <p:spPr>
          <a:xfrm>
            <a:off x="587022" y="296283"/>
            <a:ext cx="14291733" cy="830997"/>
          </a:xfrm>
          <a:prstGeom prst="rect">
            <a:avLst/>
          </a:prstGeom>
          <a:noFill/>
        </p:spPr>
        <p:txBody>
          <a:bodyPr wrap="square" rtlCol="0">
            <a:spAutoFit/>
          </a:bodyPr>
          <a:lstStyle/>
          <a:p>
            <a:pPr defTabSz="2438430" eaLnBrk="1" fontAlgn="auto" hangingPunct="1">
              <a:spcBef>
                <a:spcPts val="0"/>
              </a:spcBef>
              <a:spcAft>
                <a:spcPts val="0"/>
              </a:spcAft>
            </a:pPr>
            <a:r>
              <a:rPr lang="fr-FR" sz="4800" dirty="0">
                <a:solidFill>
                  <a:prstClr val="white"/>
                </a:solidFill>
                <a:latin typeface="Calibri" panose="020F0502020204030204"/>
                <a:ea typeface="+mn-ea"/>
                <a:cs typeface="+mn-cs"/>
              </a:rPr>
              <a:t>OneDrive votre espace de stockage en ligne</a:t>
            </a:r>
          </a:p>
        </p:txBody>
      </p:sp>
    </p:spTree>
    <p:extLst>
      <p:ext uri="{BB962C8B-B14F-4D97-AF65-F5344CB8AC3E}">
        <p14:creationId xmlns:p14="http://schemas.microsoft.com/office/powerpoint/2010/main" val="5699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5"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0FF5E6-0557-44D9-90E1-05E87EFEB24F}"/>
              </a:ext>
            </a:extLst>
          </p:cNvPr>
          <p:cNvSpPr>
            <a:spLocks noGrp="1"/>
          </p:cNvSpPr>
          <p:nvPr>
            <p:ph type="title"/>
          </p:nvPr>
        </p:nvSpPr>
        <p:spPr>
          <a:xfrm>
            <a:off x="958752" y="1440051"/>
            <a:ext cx="21602400" cy="1362324"/>
          </a:xfrm>
        </p:spPr>
        <p:txBody>
          <a:bodyPr>
            <a:normAutofit/>
          </a:bodyPr>
          <a:lstStyle/>
          <a:p>
            <a:r>
              <a:rPr lang="fr-FR" sz="8000" dirty="0"/>
              <a:t>Co-produisez des documents avec Microsoft</a:t>
            </a:r>
          </a:p>
        </p:txBody>
      </p:sp>
      <p:grpSp>
        <p:nvGrpSpPr>
          <p:cNvPr id="18" name="Groupe 17">
            <a:extLst>
              <a:ext uri="{FF2B5EF4-FFF2-40B4-BE49-F238E27FC236}">
                <a16:creationId xmlns:a16="http://schemas.microsoft.com/office/drawing/2014/main" id="{C71A92CB-BA81-4ED2-AE73-C89C66DCE822}"/>
              </a:ext>
            </a:extLst>
          </p:cNvPr>
          <p:cNvGrpSpPr/>
          <p:nvPr/>
        </p:nvGrpSpPr>
        <p:grpSpPr>
          <a:xfrm>
            <a:off x="1940964" y="4864347"/>
            <a:ext cx="14901920" cy="7790302"/>
            <a:chOff x="1925052" y="2563995"/>
            <a:chExt cx="7450960" cy="3895151"/>
          </a:xfrm>
        </p:grpSpPr>
        <p:pic>
          <p:nvPicPr>
            <p:cNvPr id="19" name="Image 18">
              <a:extLst>
                <a:ext uri="{FF2B5EF4-FFF2-40B4-BE49-F238E27FC236}">
                  <a16:creationId xmlns:a16="http://schemas.microsoft.com/office/drawing/2014/main" id="{50368FC7-66A2-4E9B-9EE2-4E466F6079D2}"/>
                </a:ext>
              </a:extLst>
            </p:cNvPr>
            <p:cNvPicPr>
              <a:picLocks noChangeAspect="1"/>
            </p:cNvPicPr>
            <p:nvPr/>
          </p:nvPicPr>
          <p:blipFill rotWithShape="1">
            <a:blip r:embed="rId3"/>
            <a:srcRect l="63303" t="3303" b="4222"/>
            <a:stretch/>
          </p:blipFill>
          <p:spPr>
            <a:xfrm>
              <a:off x="1925052" y="2563995"/>
              <a:ext cx="7450960" cy="3895151"/>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 name="Image 19">
              <a:extLst>
                <a:ext uri="{FF2B5EF4-FFF2-40B4-BE49-F238E27FC236}">
                  <a16:creationId xmlns:a16="http://schemas.microsoft.com/office/drawing/2014/main" id="{50B78CDA-2825-4ACC-9ACD-7F6CBBA24FA3}"/>
                </a:ext>
              </a:extLst>
            </p:cNvPr>
            <p:cNvPicPr>
              <a:picLocks noChangeAspect="1"/>
            </p:cNvPicPr>
            <p:nvPr/>
          </p:nvPicPr>
          <p:blipFill>
            <a:blip r:embed="rId4"/>
            <a:stretch>
              <a:fillRect/>
            </a:stretch>
          </p:blipFill>
          <p:spPr>
            <a:xfrm>
              <a:off x="7909153" y="3128421"/>
              <a:ext cx="948243" cy="487668"/>
            </a:xfrm>
            <a:prstGeom prst="rect">
              <a:avLst/>
            </a:prstGeom>
          </p:spPr>
        </p:pic>
      </p:grpSp>
      <p:sp>
        <p:nvSpPr>
          <p:cNvPr id="21" name="ZoneTexte 20">
            <a:extLst>
              <a:ext uri="{FF2B5EF4-FFF2-40B4-BE49-F238E27FC236}">
                <a16:creationId xmlns:a16="http://schemas.microsoft.com/office/drawing/2014/main" id="{ACE84DA9-794C-4317-842A-67D54E435981}"/>
              </a:ext>
            </a:extLst>
          </p:cNvPr>
          <p:cNvSpPr txBox="1"/>
          <p:nvPr/>
        </p:nvSpPr>
        <p:spPr>
          <a:xfrm>
            <a:off x="17388795" y="4376594"/>
            <a:ext cx="5086066" cy="2554545"/>
          </a:xfrm>
          <a:prstGeom prst="rect">
            <a:avLst/>
          </a:prstGeom>
          <a:noFill/>
        </p:spPr>
        <p:txBody>
          <a:bodyPr wrap="square" rtlCol="0">
            <a:spAutoFit/>
          </a:bodyPr>
          <a:lstStyle>
            <a:defPPr>
              <a:defRPr lang="en-US"/>
            </a:defPPr>
            <a:lvl1pPr algn="ctr">
              <a:defRPr sz="4000">
                <a:solidFill>
                  <a:schemeClr val="bg1"/>
                </a:solidFill>
              </a:defRPr>
            </a:lvl1pPr>
          </a:lstStyle>
          <a:p>
            <a:r>
              <a:rPr lang="fr-CA" dirty="0">
                <a:latin typeface="Open Sans" panose="020B0606030504020204" pitchFamily="34" charset="0"/>
                <a:ea typeface="Open Sans" panose="020B0606030504020204" pitchFamily="34" charset="0"/>
                <a:cs typeface="Open Sans" panose="020B0606030504020204" pitchFamily="34" charset="0"/>
              </a:rPr>
              <a:t>Utilisateurs qui modifient ce document également</a:t>
            </a:r>
          </a:p>
        </p:txBody>
      </p:sp>
      <p:sp>
        <p:nvSpPr>
          <p:cNvPr id="22" name="ZoneTexte 21">
            <a:extLst>
              <a:ext uri="{FF2B5EF4-FFF2-40B4-BE49-F238E27FC236}">
                <a16:creationId xmlns:a16="http://schemas.microsoft.com/office/drawing/2014/main" id="{44AC0FD2-7719-490C-9B28-7CA8A7169780}"/>
              </a:ext>
            </a:extLst>
          </p:cNvPr>
          <p:cNvSpPr txBox="1"/>
          <p:nvPr/>
        </p:nvSpPr>
        <p:spPr>
          <a:xfrm>
            <a:off x="17463693" y="10231282"/>
            <a:ext cx="5086066" cy="2554545"/>
          </a:xfrm>
          <a:prstGeom prst="rect">
            <a:avLst/>
          </a:prstGeom>
          <a:noFill/>
        </p:spPr>
        <p:txBody>
          <a:bodyPr wrap="square" rtlCol="0">
            <a:spAutoFit/>
          </a:bodyPr>
          <a:lstStyle>
            <a:defPPr>
              <a:defRPr lang="en-US"/>
            </a:defPPr>
            <a:lvl1pPr algn="ctr">
              <a:defRPr sz="4000">
                <a:solidFill>
                  <a:schemeClr val="bg1"/>
                </a:solidFill>
              </a:defRPr>
            </a:lvl1pPr>
          </a:lstStyle>
          <a:p>
            <a:r>
              <a:rPr lang="fr-CA" dirty="0">
                <a:latin typeface="Open Sans" panose="020B0606030504020204" pitchFamily="34" charset="0"/>
                <a:ea typeface="Open Sans" panose="020B0606030504020204" pitchFamily="34" charset="0"/>
                <a:cs typeface="Open Sans" panose="020B0606030504020204" pitchFamily="34" charset="0"/>
              </a:rPr>
              <a:t>Chat pour dialoguer avec utilisateurs qui modifient le document</a:t>
            </a:r>
          </a:p>
        </p:txBody>
      </p:sp>
      <p:sp>
        <p:nvSpPr>
          <p:cNvPr id="23" name="ZoneTexte 22">
            <a:extLst>
              <a:ext uri="{FF2B5EF4-FFF2-40B4-BE49-F238E27FC236}">
                <a16:creationId xmlns:a16="http://schemas.microsoft.com/office/drawing/2014/main" id="{1894995A-A20F-4B05-832B-89136F16E0E3}"/>
              </a:ext>
            </a:extLst>
          </p:cNvPr>
          <p:cNvSpPr txBox="1"/>
          <p:nvPr/>
        </p:nvSpPr>
        <p:spPr>
          <a:xfrm>
            <a:off x="4210192" y="2807729"/>
            <a:ext cx="9201948" cy="1938992"/>
          </a:xfrm>
          <a:prstGeom prst="rect">
            <a:avLst/>
          </a:prstGeom>
          <a:noFill/>
        </p:spPr>
        <p:txBody>
          <a:bodyPr wrap="square" rtlCol="0">
            <a:spAutoFit/>
          </a:bodyPr>
          <a:lstStyle/>
          <a:p>
            <a:pPr algn="ctr"/>
            <a:r>
              <a:rPr lang="fr-C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Indicateur visuel pour savoir ou se trouve les autres utilisateurs sur le document</a:t>
            </a:r>
          </a:p>
        </p:txBody>
      </p:sp>
      <p:cxnSp>
        <p:nvCxnSpPr>
          <p:cNvPr id="24" name="Connecteur droit avec flèche 23">
            <a:extLst>
              <a:ext uri="{FF2B5EF4-FFF2-40B4-BE49-F238E27FC236}">
                <a16:creationId xmlns:a16="http://schemas.microsoft.com/office/drawing/2014/main" id="{58123FF8-B842-4C44-BDDE-87D8B1F0C24B}"/>
              </a:ext>
            </a:extLst>
          </p:cNvPr>
          <p:cNvCxnSpPr/>
          <p:nvPr/>
        </p:nvCxnSpPr>
        <p:spPr>
          <a:xfrm flipH="1">
            <a:off x="6848891" y="4686619"/>
            <a:ext cx="877290" cy="34840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3FC0048F-B6E9-45D0-9C96-F75C4DFA8E26}"/>
              </a:ext>
            </a:extLst>
          </p:cNvPr>
          <p:cNvCxnSpPr>
            <a:cxnSpLocks/>
          </p:cNvCxnSpPr>
          <p:nvPr/>
        </p:nvCxnSpPr>
        <p:spPr>
          <a:xfrm flipH="1">
            <a:off x="15805652" y="5001832"/>
            <a:ext cx="1658040" cy="13623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6BE0EAA0-2016-43A4-80F1-CBDFBBB6F055}"/>
              </a:ext>
            </a:extLst>
          </p:cNvPr>
          <p:cNvCxnSpPr>
            <a:cxnSpLocks/>
          </p:cNvCxnSpPr>
          <p:nvPr/>
        </p:nvCxnSpPr>
        <p:spPr>
          <a:xfrm flipH="1">
            <a:off x="15805652" y="11015570"/>
            <a:ext cx="1658040" cy="10623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40F161-0776-CACF-CCF3-7DD5B2AFBFD5}"/>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FR" sz="4800" dirty="0">
              <a:solidFill>
                <a:prstClr val="white"/>
              </a:solidFill>
              <a:latin typeface="Calibri" panose="020F0502020204030204"/>
            </a:endParaRPr>
          </a:p>
        </p:txBody>
      </p:sp>
      <p:sp>
        <p:nvSpPr>
          <p:cNvPr id="4" name="ZoneTexte 3">
            <a:extLst>
              <a:ext uri="{FF2B5EF4-FFF2-40B4-BE49-F238E27FC236}">
                <a16:creationId xmlns:a16="http://schemas.microsoft.com/office/drawing/2014/main" id="{219436B9-0AA5-F588-D35D-B56455319352}"/>
              </a:ext>
            </a:extLst>
          </p:cNvPr>
          <p:cNvSpPr txBox="1"/>
          <p:nvPr/>
        </p:nvSpPr>
        <p:spPr>
          <a:xfrm>
            <a:off x="587022" y="296283"/>
            <a:ext cx="14291733" cy="830997"/>
          </a:xfrm>
          <a:prstGeom prst="rect">
            <a:avLst/>
          </a:prstGeom>
          <a:noFill/>
        </p:spPr>
        <p:txBody>
          <a:bodyPr wrap="square" rtlCol="0">
            <a:spAutoFit/>
          </a:bodyPr>
          <a:lstStyle/>
          <a:p>
            <a:pPr defTabSz="2438430" eaLnBrk="1" fontAlgn="auto" hangingPunct="1">
              <a:spcBef>
                <a:spcPts val="0"/>
              </a:spcBef>
              <a:spcAft>
                <a:spcPts val="0"/>
              </a:spcAft>
            </a:pPr>
            <a:r>
              <a:rPr lang="fr-FR" sz="4800" dirty="0">
                <a:solidFill>
                  <a:prstClr val="white"/>
                </a:solidFill>
                <a:latin typeface="Calibri" panose="020F0502020204030204"/>
                <a:ea typeface="+mn-ea"/>
                <a:cs typeface="+mn-cs"/>
              </a:rPr>
              <a:t>OneDrive votre espace de stockage en ligne</a:t>
            </a:r>
          </a:p>
        </p:txBody>
      </p:sp>
    </p:spTree>
    <p:extLst>
      <p:ext uri="{BB962C8B-B14F-4D97-AF65-F5344CB8AC3E}">
        <p14:creationId xmlns:p14="http://schemas.microsoft.com/office/powerpoint/2010/main" val="56103201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BC6499C-2E71-42C3-90E5-39949F5D2B59}"/>
              </a:ext>
            </a:extLst>
          </p:cNvPr>
          <p:cNvSpPr>
            <a:spLocks noGrp="1"/>
          </p:cNvSpPr>
          <p:nvPr>
            <p:ph type="title"/>
          </p:nvPr>
        </p:nvSpPr>
        <p:spPr>
          <a:xfrm>
            <a:off x="1108152" y="2041990"/>
            <a:ext cx="13249472" cy="1405768"/>
          </a:xfrm>
        </p:spPr>
        <p:txBody>
          <a:bodyPr>
            <a:normAutofit/>
          </a:bodyPr>
          <a:lstStyle/>
          <a:p>
            <a:r>
              <a:rPr lang="fr-FR" sz="8000" dirty="0"/>
              <a:t>Les « fichiers à la demande »</a:t>
            </a:r>
          </a:p>
        </p:txBody>
      </p:sp>
      <p:sp>
        <p:nvSpPr>
          <p:cNvPr id="5" name="Espace réservé du texte 4">
            <a:extLst>
              <a:ext uri="{FF2B5EF4-FFF2-40B4-BE49-F238E27FC236}">
                <a16:creationId xmlns:a16="http://schemas.microsoft.com/office/drawing/2014/main" id="{783E5BB0-8382-4847-ABBE-6D9EC7560A3A}"/>
              </a:ext>
            </a:extLst>
          </p:cNvPr>
          <p:cNvSpPr>
            <a:spLocks noGrp="1"/>
          </p:cNvSpPr>
          <p:nvPr>
            <p:ph idx="1"/>
          </p:nvPr>
        </p:nvSpPr>
        <p:spPr>
          <a:xfrm>
            <a:off x="1246784" y="4034430"/>
            <a:ext cx="12167984" cy="7797845"/>
          </a:xfrm>
        </p:spPr>
        <p:txBody>
          <a:bodyPr>
            <a:noAutofit/>
          </a:bodyPr>
          <a:lstStyle/>
          <a:p>
            <a:r>
              <a:rPr lang="fr-FR" sz="3500" b="1" dirty="0"/>
              <a:t>Avec OneDrive fichiers à la demande, vous pouvez :</a:t>
            </a:r>
          </a:p>
          <a:p>
            <a:pPr marL="685800" indent="-685800">
              <a:buFont typeface="Arial" panose="020B0604020202020204" pitchFamily="34" charset="0"/>
              <a:buChar char="•"/>
            </a:pPr>
            <a:r>
              <a:rPr lang="fr-FR" sz="3500" dirty="0"/>
              <a:t>Définir les fichiers et dossiers soit toujours disponible localement sur votre appareil ;</a:t>
            </a:r>
          </a:p>
          <a:p>
            <a:pPr marL="685800" indent="-685800">
              <a:buFont typeface="Arial" panose="020B0604020202020204" pitchFamily="34" charset="0"/>
              <a:buChar char="•"/>
            </a:pPr>
            <a:r>
              <a:rPr lang="fr-FR" sz="3500" dirty="0"/>
              <a:t>Économiser de l’espace sur votre appareil à l’aide des fichiers uniquement accessible en ligne ;</a:t>
            </a:r>
          </a:p>
          <a:p>
            <a:pPr marL="685800" indent="-685800">
              <a:buFont typeface="Arial" panose="020B0604020202020204" pitchFamily="34" charset="0"/>
              <a:buChar char="•"/>
            </a:pPr>
            <a:r>
              <a:rPr lang="fr-FR" sz="3500" dirty="0"/>
              <a:t>Voir les informations importantes à propos des fichiers, tels que si elles sont partagées ou à quoi il ressemble.</a:t>
            </a:r>
          </a:p>
        </p:txBody>
      </p:sp>
      <p:pic>
        <p:nvPicPr>
          <p:cNvPr id="6" name="Image 5">
            <a:extLst>
              <a:ext uri="{FF2B5EF4-FFF2-40B4-BE49-F238E27FC236}">
                <a16:creationId xmlns:a16="http://schemas.microsoft.com/office/drawing/2014/main" id="{0F1B36B4-0F25-4793-B31F-A41061C3E16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847802" y="2041990"/>
            <a:ext cx="6830764" cy="9632019"/>
          </a:xfrm>
          <a:prstGeom prst="roundRect">
            <a:avLst>
              <a:gd name="adj" fmla="val 4167"/>
            </a:avLst>
          </a:prstGeom>
          <a:solidFill>
            <a:srgbClr val="FFFFFF"/>
          </a:solidFill>
          <a:ln w="76200" cap="sq">
            <a:solidFill>
              <a:schemeClr val="accent6">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22BEAD71-256A-F848-C704-7007A8EC6F77}"/>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FR" sz="4800" dirty="0">
              <a:solidFill>
                <a:prstClr val="white"/>
              </a:solidFill>
              <a:latin typeface="Calibri" panose="020F0502020204030204"/>
            </a:endParaRPr>
          </a:p>
        </p:txBody>
      </p:sp>
      <p:sp>
        <p:nvSpPr>
          <p:cNvPr id="3" name="ZoneTexte 2">
            <a:extLst>
              <a:ext uri="{FF2B5EF4-FFF2-40B4-BE49-F238E27FC236}">
                <a16:creationId xmlns:a16="http://schemas.microsoft.com/office/drawing/2014/main" id="{4B506A90-F3FA-F96C-F3B2-63E7283FE783}"/>
              </a:ext>
            </a:extLst>
          </p:cNvPr>
          <p:cNvSpPr txBox="1"/>
          <p:nvPr/>
        </p:nvSpPr>
        <p:spPr>
          <a:xfrm>
            <a:off x="587022" y="296283"/>
            <a:ext cx="14291733" cy="830997"/>
          </a:xfrm>
          <a:prstGeom prst="rect">
            <a:avLst/>
          </a:prstGeom>
          <a:noFill/>
        </p:spPr>
        <p:txBody>
          <a:bodyPr wrap="square" rtlCol="0">
            <a:spAutoFit/>
          </a:bodyPr>
          <a:lstStyle/>
          <a:p>
            <a:pPr defTabSz="2438430" eaLnBrk="1" fontAlgn="auto" hangingPunct="1">
              <a:spcBef>
                <a:spcPts val="0"/>
              </a:spcBef>
              <a:spcAft>
                <a:spcPts val="0"/>
              </a:spcAft>
            </a:pPr>
            <a:r>
              <a:rPr lang="fr-FR" sz="4800" dirty="0">
                <a:solidFill>
                  <a:prstClr val="white"/>
                </a:solidFill>
                <a:latin typeface="Calibri" panose="020F0502020204030204"/>
                <a:ea typeface="+mn-ea"/>
                <a:cs typeface="+mn-cs"/>
              </a:rPr>
              <a:t>OneDrive votre espace de stockage en ligne</a:t>
            </a:r>
          </a:p>
        </p:txBody>
      </p:sp>
    </p:spTree>
    <p:extLst>
      <p:ext uri="{BB962C8B-B14F-4D97-AF65-F5344CB8AC3E}">
        <p14:creationId xmlns:p14="http://schemas.microsoft.com/office/powerpoint/2010/main" val="33846675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1DE0335-766B-421A-8095-D9111C405A77}"/>
              </a:ext>
            </a:extLst>
          </p:cNvPr>
          <p:cNvSpPr>
            <a:spLocks noGrp="1"/>
          </p:cNvSpPr>
          <p:nvPr>
            <p:ph idx="1"/>
            <p:custDataLst>
              <p:tags r:id="rId1"/>
            </p:custDataLst>
          </p:nvPr>
        </p:nvSpPr>
        <p:spPr>
          <a:xfrm>
            <a:off x="1246784" y="1889448"/>
            <a:ext cx="18857493" cy="4789392"/>
          </a:xfrm>
        </p:spPr>
        <p:txBody>
          <a:bodyPr/>
          <a:lstStyle/>
          <a:p>
            <a:r>
              <a:rPr lang="en-GB" b="1" dirty="0">
                <a:solidFill>
                  <a:schemeClr val="tx1"/>
                </a:solidFill>
              </a:rPr>
              <a:t>La synchronisation</a:t>
            </a:r>
            <a:endParaRPr lang="en-CA" b="1" dirty="0">
              <a:solidFill>
                <a:schemeClr val="tx1"/>
              </a:solidFill>
            </a:endParaRPr>
          </a:p>
        </p:txBody>
      </p:sp>
      <p:sp>
        <p:nvSpPr>
          <p:cNvPr id="10" name="TextBox 9">
            <a:extLst>
              <a:ext uri="{FF2B5EF4-FFF2-40B4-BE49-F238E27FC236}">
                <a16:creationId xmlns:a16="http://schemas.microsoft.com/office/drawing/2014/main" id="{91553F7B-85D9-4B7B-8C8D-EC83FD949FD2}"/>
              </a:ext>
            </a:extLst>
          </p:cNvPr>
          <p:cNvSpPr txBox="1"/>
          <p:nvPr>
            <p:custDataLst>
              <p:tags r:id="rId2"/>
            </p:custDataLst>
          </p:nvPr>
        </p:nvSpPr>
        <p:spPr>
          <a:xfrm>
            <a:off x="2127705" y="2934532"/>
            <a:ext cx="16015853" cy="646331"/>
          </a:xfrm>
          <a:prstGeom prst="rect">
            <a:avLst/>
          </a:prstGeom>
          <a:noFill/>
        </p:spPr>
        <p:txBody>
          <a:bodyPr wrap="square" rtlCol="0">
            <a:spAutoFit/>
          </a:bodyPr>
          <a:lstStyle/>
          <a:p>
            <a:pPr defTabSz="1828823" eaLnBrk="1" fontAlgn="auto" hangingPunct="1">
              <a:spcBef>
                <a:spcPts val="0"/>
              </a:spcBef>
              <a:spcAft>
                <a:spcPts val="0"/>
              </a:spcAft>
            </a:pPr>
            <a:endParaRPr lang="fr-CA" sz="3600" dirty="0">
              <a:solidFill>
                <a:prstClr val="black"/>
              </a:solidFill>
              <a:latin typeface="Calibri" panose="020F0502020204030204"/>
              <a:ea typeface="+mn-ea"/>
              <a:cs typeface="+mn-cs"/>
            </a:endParaRPr>
          </a:p>
        </p:txBody>
      </p:sp>
      <p:sp>
        <p:nvSpPr>
          <p:cNvPr id="2" name="TextBox 1">
            <a:extLst>
              <a:ext uri="{FF2B5EF4-FFF2-40B4-BE49-F238E27FC236}">
                <a16:creationId xmlns:a16="http://schemas.microsoft.com/office/drawing/2014/main" id="{2DBA3FFF-83DE-49F2-A9D2-3D5A7A51444A}"/>
              </a:ext>
            </a:extLst>
          </p:cNvPr>
          <p:cNvSpPr txBox="1"/>
          <p:nvPr>
            <p:custDataLst>
              <p:tags r:id="rId3"/>
            </p:custDataLst>
          </p:nvPr>
        </p:nvSpPr>
        <p:spPr>
          <a:xfrm>
            <a:off x="2827658" y="3161795"/>
            <a:ext cx="17276619" cy="3416320"/>
          </a:xfrm>
          <a:prstGeom prst="rect">
            <a:avLst/>
          </a:prstGeom>
          <a:noFill/>
        </p:spPr>
        <p:txBody>
          <a:bodyPr wrap="square" rtlCol="0">
            <a:spAutoFit/>
          </a:bodyPr>
          <a:lstStyle/>
          <a:p>
            <a:pPr marL="571508" indent="-571508" defTabSz="1828823" eaLnBrk="1" fontAlgn="auto" hangingPunct="1">
              <a:spcBef>
                <a:spcPts val="0"/>
              </a:spcBef>
              <a:spcAft>
                <a:spcPts val="0"/>
              </a:spcAft>
              <a:buFont typeface="Arial" panose="020B0604020202020204" pitchFamily="34" charset="0"/>
              <a:buChar char="•"/>
            </a:pPr>
            <a:r>
              <a:rPr lang="en-US" sz="3600" dirty="0">
                <a:solidFill>
                  <a:prstClr val="black"/>
                </a:solidFill>
                <a:latin typeface="Calibri" panose="020F0502020204030204"/>
                <a:ea typeface="+mn-ea"/>
                <a:cs typeface="+mn-cs"/>
              </a:rPr>
              <a:t>Une </a:t>
            </a:r>
            <a:r>
              <a:rPr lang="en-US" sz="3600" dirty="0" err="1">
                <a:solidFill>
                  <a:prstClr val="black"/>
                </a:solidFill>
                <a:latin typeface="Calibri" panose="020F0502020204030204"/>
                <a:ea typeface="+mn-ea"/>
                <a:cs typeface="+mn-cs"/>
              </a:rPr>
              <a:t>fois</a:t>
            </a:r>
            <a:r>
              <a:rPr lang="en-US" sz="3600" dirty="0">
                <a:solidFill>
                  <a:prstClr val="black"/>
                </a:solidFill>
                <a:latin typeface="Calibri" panose="020F0502020204030204"/>
                <a:ea typeface="+mn-ea"/>
                <a:cs typeface="+mn-cs"/>
              </a:rPr>
              <a:t> que </a:t>
            </a:r>
            <a:r>
              <a:rPr lang="en-US" sz="3600" dirty="0" err="1">
                <a:solidFill>
                  <a:prstClr val="black"/>
                </a:solidFill>
                <a:latin typeface="Calibri" panose="020F0502020204030204"/>
                <a:ea typeface="+mn-ea"/>
                <a:cs typeface="+mn-cs"/>
              </a:rPr>
              <a:t>vous</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avez</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synchronisé</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vos</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fichiers</a:t>
            </a:r>
            <a:r>
              <a:rPr lang="en-US" sz="3600" dirty="0">
                <a:solidFill>
                  <a:prstClr val="black"/>
                </a:solidFill>
                <a:latin typeface="Calibri" panose="020F0502020204030204"/>
                <a:ea typeface="+mn-ea"/>
                <a:cs typeface="+mn-cs"/>
              </a:rPr>
              <a:t> avec </a:t>
            </a:r>
            <a:r>
              <a:rPr lang="en-US" sz="3600" dirty="0" err="1">
                <a:solidFill>
                  <a:prstClr val="black"/>
                </a:solidFill>
                <a:latin typeface="Calibri" panose="020F0502020204030204"/>
                <a:ea typeface="+mn-ea"/>
                <a:cs typeface="+mn-cs"/>
              </a:rPr>
              <a:t>votre</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ordinateur</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ou</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votre</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appareil</a:t>
            </a:r>
            <a:r>
              <a:rPr lang="en-US" sz="3600" dirty="0">
                <a:solidFill>
                  <a:prstClr val="black"/>
                </a:solidFill>
                <a:latin typeface="Calibri" panose="020F0502020204030204"/>
                <a:ea typeface="+mn-ea"/>
                <a:cs typeface="+mn-cs"/>
              </a:rPr>
              <a:t> mobile, </a:t>
            </a:r>
            <a:r>
              <a:rPr lang="en-US" sz="3600" dirty="0" err="1">
                <a:solidFill>
                  <a:prstClr val="black"/>
                </a:solidFill>
                <a:latin typeface="Calibri" panose="020F0502020204030204"/>
                <a:ea typeface="+mn-ea"/>
                <a:cs typeface="+mn-cs"/>
              </a:rPr>
              <a:t>vous</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pouvez</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accéder</a:t>
            </a:r>
            <a:r>
              <a:rPr lang="en-US" sz="3600" dirty="0">
                <a:solidFill>
                  <a:prstClr val="black"/>
                </a:solidFill>
                <a:latin typeface="Calibri" panose="020F0502020204030204"/>
                <a:ea typeface="+mn-ea"/>
                <a:cs typeface="+mn-cs"/>
              </a:rPr>
              <a:t> à </a:t>
            </a:r>
            <a:r>
              <a:rPr lang="en-US" sz="3600" dirty="0" err="1">
                <a:solidFill>
                  <a:prstClr val="black"/>
                </a:solidFill>
                <a:latin typeface="Calibri" panose="020F0502020204030204"/>
                <a:ea typeface="+mn-ea"/>
                <a:cs typeface="+mn-cs"/>
              </a:rPr>
              <a:t>votre</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contenu</a:t>
            </a:r>
            <a:r>
              <a:rPr lang="en-US" sz="3600" dirty="0">
                <a:solidFill>
                  <a:prstClr val="black"/>
                </a:solidFill>
                <a:latin typeface="Calibri" panose="020F0502020204030204"/>
                <a:ea typeface="+mn-ea"/>
                <a:cs typeface="+mn-cs"/>
              </a:rPr>
              <a:t> via </a:t>
            </a:r>
            <a:r>
              <a:rPr lang="en-US" sz="3600" dirty="0" err="1">
                <a:solidFill>
                  <a:prstClr val="black"/>
                </a:solidFill>
                <a:latin typeface="Calibri" panose="020F0502020204030204"/>
                <a:ea typeface="+mn-ea"/>
                <a:cs typeface="+mn-cs"/>
              </a:rPr>
              <a:t>votre</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système</a:t>
            </a:r>
            <a:r>
              <a:rPr lang="en-US" sz="3600" dirty="0">
                <a:solidFill>
                  <a:prstClr val="black"/>
                </a:solidFill>
                <a:latin typeface="Calibri" panose="020F0502020204030204"/>
                <a:ea typeface="+mn-ea"/>
                <a:cs typeface="+mn-cs"/>
              </a:rPr>
              <a:t> de </a:t>
            </a:r>
            <a:r>
              <a:rPr lang="en-US" sz="3600" dirty="0" err="1">
                <a:solidFill>
                  <a:prstClr val="black"/>
                </a:solidFill>
                <a:latin typeface="Calibri" panose="020F0502020204030204"/>
                <a:ea typeface="+mn-ea"/>
                <a:cs typeface="+mn-cs"/>
              </a:rPr>
              <a:t>fichiers</a:t>
            </a:r>
            <a:r>
              <a:rPr lang="en-US" sz="3600" dirty="0">
                <a:solidFill>
                  <a:prstClr val="black"/>
                </a:solidFill>
                <a:latin typeface="Calibri" panose="020F0502020204030204"/>
                <a:ea typeface="+mn-ea"/>
                <a:cs typeface="+mn-cs"/>
              </a:rPr>
              <a:t> local au lieu d’un </a:t>
            </a:r>
            <a:r>
              <a:rPr lang="en-US" sz="3600" dirty="0" err="1">
                <a:solidFill>
                  <a:prstClr val="black"/>
                </a:solidFill>
                <a:latin typeface="Calibri" panose="020F0502020204030204"/>
                <a:ea typeface="+mn-ea"/>
                <a:cs typeface="+mn-cs"/>
              </a:rPr>
              <a:t>navigateur</a:t>
            </a:r>
            <a:r>
              <a:rPr lang="en-US" sz="3600" dirty="0">
                <a:solidFill>
                  <a:prstClr val="black"/>
                </a:solidFill>
                <a:latin typeface="Calibri" panose="020F0502020204030204"/>
                <a:ea typeface="+mn-ea"/>
                <a:cs typeface="+mn-cs"/>
              </a:rPr>
              <a:t> Web.</a:t>
            </a:r>
          </a:p>
          <a:p>
            <a:pPr marL="571508" indent="-571508" defTabSz="1828823" eaLnBrk="1" fontAlgn="auto" hangingPunct="1">
              <a:spcBef>
                <a:spcPts val="0"/>
              </a:spcBef>
              <a:spcAft>
                <a:spcPts val="0"/>
              </a:spcAft>
              <a:buFont typeface="Arial" panose="020B0604020202020204" pitchFamily="34" charset="0"/>
              <a:buChar char="•"/>
            </a:pPr>
            <a:r>
              <a:rPr lang="en-US" sz="3600" dirty="0" err="1">
                <a:solidFill>
                  <a:prstClr val="black"/>
                </a:solidFill>
                <a:latin typeface="Calibri" panose="020F0502020204030204"/>
                <a:ea typeface="+mn-ea"/>
                <a:cs typeface="+mn-cs"/>
              </a:rPr>
              <a:t>Vous</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pouvez</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également</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accéder</a:t>
            </a:r>
            <a:r>
              <a:rPr lang="en-US" sz="3600" dirty="0">
                <a:solidFill>
                  <a:prstClr val="black"/>
                </a:solidFill>
                <a:latin typeface="Calibri" panose="020F0502020204030204"/>
                <a:ea typeface="+mn-ea"/>
                <a:cs typeface="+mn-cs"/>
              </a:rPr>
              <a:t> à </a:t>
            </a:r>
            <a:r>
              <a:rPr lang="en-US" sz="3600" dirty="0" err="1">
                <a:solidFill>
                  <a:prstClr val="black"/>
                </a:solidFill>
                <a:latin typeface="Calibri" panose="020F0502020204030204"/>
                <a:ea typeface="+mn-ea"/>
                <a:cs typeface="+mn-cs"/>
              </a:rPr>
              <a:t>vos</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fichiers</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lorsque</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vous</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êtes</a:t>
            </a:r>
            <a:r>
              <a:rPr lang="en-US" sz="3600" dirty="0">
                <a:solidFill>
                  <a:prstClr val="black"/>
                </a:solidFill>
                <a:latin typeface="Calibri" panose="020F0502020204030204"/>
                <a:ea typeface="+mn-ea"/>
                <a:cs typeface="+mn-cs"/>
              </a:rPr>
              <a:t> hors </a:t>
            </a:r>
            <a:r>
              <a:rPr lang="en-US" sz="3600" dirty="0" err="1">
                <a:solidFill>
                  <a:prstClr val="black"/>
                </a:solidFill>
                <a:latin typeface="Calibri" panose="020F0502020204030204"/>
                <a:ea typeface="+mn-ea"/>
                <a:cs typeface="+mn-cs"/>
              </a:rPr>
              <a:t>ligne</a:t>
            </a:r>
            <a:r>
              <a:rPr lang="en-US" sz="3600" dirty="0">
                <a:solidFill>
                  <a:prstClr val="black"/>
                </a:solidFill>
                <a:latin typeface="Calibri" panose="020F0502020204030204"/>
                <a:ea typeface="+mn-ea"/>
                <a:cs typeface="+mn-cs"/>
              </a:rPr>
              <a:t>.</a:t>
            </a:r>
          </a:p>
          <a:p>
            <a:pPr marL="571508" indent="-571508" defTabSz="1828823" eaLnBrk="1" fontAlgn="auto" hangingPunct="1">
              <a:spcBef>
                <a:spcPts val="0"/>
              </a:spcBef>
              <a:spcAft>
                <a:spcPts val="0"/>
              </a:spcAft>
              <a:buFont typeface="Arial" panose="020B0604020202020204" pitchFamily="34" charset="0"/>
              <a:buChar char="•"/>
            </a:pPr>
            <a:r>
              <a:rPr lang="en-US" sz="3600" dirty="0">
                <a:solidFill>
                  <a:prstClr val="black"/>
                </a:solidFill>
                <a:latin typeface="Calibri" panose="020F0502020204030204"/>
                <a:ea typeface="+mn-ea"/>
                <a:cs typeface="+mn-cs"/>
              </a:rPr>
              <a:t>Les modifications hors </a:t>
            </a:r>
            <a:r>
              <a:rPr lang="en-US" sz="3600" dirty="0" err="1">
                <a:solidFill>
                  <a:prstClr val="black"/>
                </a:solidFill>
                <a:latin typeface="Calibri" panose="020F0502020204030204"/>
                <a:ea typeface="+mn-ea"/>
                <a:cs typeface="+mn-cs"/>
              </a:rPr>
              <a:t>connexion</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seront</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automatiquement</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synchronisées</a:t>
            </a:r>
            <a:r>
              <a:rPr lang="en-US" sz="3600" dirty="0">
                <a:solidFill>
                  <a:prstClr val="black"/>
                </a:solidFill>
                <a:latin typeface="Calibri" panose="020F0502020204030204"/>
                <a:ea typeface="+mn-ea"/>
                <a:cs typeface="+mn-cs"/>
              </a:rPr>
              <a:t> avec OneDrive </a:t>
            </a:r>
            <a:r>
              <a:rPr lang="en-US" sz="3600" dirty="0" err="1">
                <a:solidFill>
                  <a:prstClr val="black"/>
                </a:solidFill>
                <a:latin typeface="Calibri" panose="020F0502020204030204"/>
                <a:ea typeface="+mn-ea"/>
                <a:cs typeface="+mn-cs"/>
              </a:rPr>
              <a:t>Entreprise</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lors</a:t>
            </a:r>
            <a:r>
              <a:rPr lang="en-US" sz="3600" dirty="0">
                <a:solidFill>
                  <a:prstClr val="black"/>
                </a:solidFill>
                <a:latin typeface="Calibri" panose="020F0502020204030204"/>
                <a:ea typeface="+mn-ea"/>
                <a:cs typeface="+mn-cs"/>
              </a:rPr>
              <a:t> de </a:t>
            </a:r>
            <a:r>
              <a:rPr lang="en-US" sz="3600" dirty="0" err="1">
                <a:solidFill>
                  <a:prstClr val="black"/>
                </a:solidFill>
                <a:latin typeface="Calibri" panose="020F0502020204030204"/>
                <a:ea typeface="+mn-ea"/>
                <a:cs typeface="+mn-cs"/>
              </a:rPr>
              <a:t>votre</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prochaine</a:t>
            </a:r>
            <a:r>
              <a:rPr lang="en-US" sz="3600" dirty="0">
                <a:solidFill>
                  <a:prstClr val="black"/>
                </a:solidFill>
                <a:latin typeface="Calibri" panose="020F0502020204030204"/>
                <a:ea typeface="+mn-ea"/>
                <a:cs typeface="+mn-cs"/>
              </a:rPr>
              <a:t> </a:t>
            </a:r>
            <a:r>
              <a:rPr lang="en-US" sz="3600" dirty="0" err="1">
                <a:solidFill>
                  <a:prstClr val="black"/>
                </a:solidFill>
                <a:latin typeface="Calibri" panose="020F0502020204030204"/>
                <a:ea typeface="+mn-ea"/>
                <a:cs typeface="+mn-cs"/>
              </a:rPr>
              <a:t>connexion</a:t>
            </a:r>
            <a:r>
              <a:rPr lang="en-US" sz="3600" dirty="0">
                <a:solidFill>
                  <a:prstClr val="black"/>
                </a:solidFill>
                <a:latin typeface="Calibri" panose="020F0502020204030204"/>
                <a:ea typeface="+mn-ea"/>
                <a:cs typeface="+mn-cs"/>
              </a:rPr>
              <a:t>.</a:t>
            </a:r>
            <a:endParaRPr lang="fr-CA" sz="3600" dirty="0">
              <a:solidFill>
                <a:prstClr val="black"/>
              </a:solidFill>
              <a:latin typeface="Calibri" panose="020F0502020204030204"/>
              <a:ea typeface="+mn-ea"/>
              <a:cs typeface="+mn-cs"/>
            </a:endParaRPr>
          </a:p>
        </p:txBody>
      </p:sp>
      <p:pic>
        <p:nvPicPr>
          <p:cNvPr id="5" name="Picture 4">
            <a:extLst>
              <a:ext uri="{FF2B5EF4-FFF2-40B4-BE49-F238E27FC236}">
                <a16:creationId xmlns:a16="http://schemas.microsoft.com/office/drawing/2014/main" id="{9C018AE6-AA2C-4D2C-AB5A-8F17DCCB74A7}"/>
              </a:ext>
            </a:extLst>
          </p:cNvPr>
          <p:cNvPicPr>
            <a:picLocks noChangeAspect="1"/>
          </p:cNvPicPr>
          <p:nvPr>
            <p:custDataLst>
              <p:tags r:id="rId4"/>
            </p:custDataLst>
          </p:nvPr>
        </p:nvPicPr>
        <p:blipFill rotWithShape="1">
          <a:blip r:embed="rId8"/>
          <a:srcRect t="4282" b="16568"/>
          <a:stretch/>
        </p:blipFill>
        <p:spPr>
          <a:xfrm>
            <a:off x="2337901" y="8318130"/>
            <a:ext cx="18988283" cy="4590411"/>
          </a:xfrm>
          <a:prstGeom prst="roundRect">
            <a:avLst>
              <a:gd name="adj" fmla="val 4167"/>
            </a:avLst>
          </a:prstGeom>
          <a:solidFill>
            <a:srgbClr val="FFFFFF"/>
          </a:solidFill>
          <a:ln w="76200" cap="sq">
            <a:solidFill>
              <a:schemeClr val="accent5">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Image 12">
            <a:extLst>
              <a:ext uri="{FF2B5EF4-FFF2-40B4-BE49-F238E27FC236}">
                <a16:creationId xmlns:a16="http://schemas.microsoft.com/office/drawing/2014/main" id="{CAFC16AC-80DD-4BA9-810B-C4500A947CC0}"/>
              </a:ext>
            </a:extLst>
          </p:cNvPr>
          <p:cNvPicPr>
            <a:picLocks noChangeAspect="1"/>
          </p:cNvPicPr>
          <p:nvPr>
            <p:custDataLst>
              <p:tags r:id="rId5"/>
            </p:custDataLst>
          </p:nvPr>
        </p:nvPicPr>
        <p:blipFill>
          <a:blip r:embed="rId9"/>
          <a:stretch>
            <a:fillRect/>
          </a:stretch>
        </p:blipFill>
        <p:spPr>
          <a:xfrm>
            <a:off x="4455681" y="6714431"/>
            <a:ext cx="13474893" cy="1252093"/>
          </a:xfrm>
          <a:prstGeom prst="roundRect">
            <a:avLst>
              <a:gd name="adj" fmla="val 4167"/>
            </a:avLst>
          </a:prstGeom>
          <a:solidFill>
            <a:srgbClr val="FFFFFF"/>
          </a:solidFill>
          <a:ln w="76200" cap="sq">
            <a:solidFill>
              <a:schemeClr val="accent5">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Rectangle 8">
            <a:extLst>
              <a:ext uri="{FF2B5EF4-FFF2-40B4-BE49-F238E27FC236}">
                <a16:creationId xmlns:a16="http://schemas.microsoft.com/office/drawing/2014/main" id="{E19553EE-C1DD-4DC6-A8AC-1D6D7C2DC5CC}"/>
              </a:ext>
            </a:extLst>
          </p:cNvPr>
          <p:cNvSpPr/>
          <p:nvPr>
            <p:custDataLst>
              <p:tags r:id="rId6"/>
            </p:custDataLst>
          </p:nvPr>
        </p:nvSpPr>
        <p:spPr>
          <a:xfrm>
            <a:off x="13970180" y="6916225"/>
            <a:ext cx="3941347" cy="9004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23" eaLnBrk="1" fontAlgn="auto" hangingPunct="1">
              <a:spcBef>
                <a:spcPts val="0"/>
              </a:spcBef>
              <a:spcAft>
                <a:spcPts val="0"/>
              </a:spcAft>
            </a:pPr>
            <a:endParaRPr lang="fr-CA" sz="3600">
              <a:ln>
                <a:solidFill>
                  <a:srgbClr val="FF0000"/>
                </a:solidFill>
              </a:ln>
              <a:noFill/>
              <a:latin typeface="Calibri" panose="020F0502020204030204"/>
            </a:endParaRPr>
          </a:p>
        </p:txBody>
      </p:sp>
      <p:sp>
        <p:nvSpPr>
          <p:cNvPr id="4" name="Rectangle 3">
            <a:extLst>
              <a:ext uri="{FF2B5EF4-FFF2-40B4-BE49-F238E27FC236}">
                <a16:creationId xmlns:a16="http://schemas.microsoft.com/office/drawing/2014/main" id="{30288BB7-9D2C-E8E1-9245-DB94EAE329D0}"/>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FR" sz="4800" dirty="0">
              <a:solidFill>
                <a:prstClr val="white"/>
              </a:solidFill>
              <a:latin typeface="Calibri" panose="020F0502020204030204"/>
            </a:endParaRPr>
          </a:p>
        </p:txBody>
      </p:sp>
      <p:sp>
        <p:nvSpPr>
          <p:cNvPr id="11" name="ZoneTexte 10">
            <a:extLst>
              <a:ext uri="{FF2B5EF4-FFF2-40B4-BE49-F238E27FC236}">
                <a16:creationId xmlns:a16="http://schemas.microsoft.com/office/drawing/2014/main" id="{C86FE5FD-4536-6ABB-EED2-B079CBB09D50}"/>
              </a:ext>
            </a:extLst>
          </p:cNvPr>
          <p:cNvSpPr txBox="1"/>
          <p:nvPr/>
        </p:nvSpPr>
        <p:spPr>
          <a:xfrm>
            <a:off x="587022" y="296283"/>
            <a:ext cx="14291733" cy="830997"/>
          </a:xfrm>
          <a:prstGeom prst="rect">
            <a:avLst/>
          </a:prstGeom>
          <a:noFill/>
        </p:spPr>
        <p:txBody>
          <a:bodyPr wrap="square" rtlCol="0">
            <a:spAutoFit/>
          </a:bodyPr>
          <a:lstStyle/>
          <a:p>
            <a:pPr defTabSz="2438430" eaLnBrk="1" fontAlgn="auto" hangingPunct="1">
              <a:spcBef>
                <a:spcPts val="0"/>
              </a:spcBef>
              <a:spcAft>
                <a:spcPts val="0"/>
              </a:spcAft>
            </a:pPr>
            <a:r>
              <a:rPr lang="fr-FR" sz="4800" dirty="0">
                <a:solidFill>
                  <a:prstClr val="white"/>
                </a:solidFill>
                <a:latin typeface="Calibri" panose="020F0502020204030204"/>
                <a:ea typeface="+mn-ea"/>
                <a:cs typeface="+mn-cs"/>
              </a:rPr>
              <a:t>OneDrive votre espace de stockage en ligne</a:t>
            </a:r>
          </a:p>
        </p:txBody>
      </p:sp>
    </p:spTree>
    <p:extLst>
      <p:ext uri="{BB962C8B-B14F-4D97-AF65-F5344CB8AC3E}">
        <p14:creationId xmlns:p14="http://schemas.microsoft.com/office/powerpoint/2010/main" val="6440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4736" y="1948996"/>
            <a:ext cx="22682520" cy="1125416"/>
          </a:xfrm>
        </p:spPr>
        <p:txBody>
          <a:bodyPr vert="horz" wrap="square" lIns="182880" tIns="91440" rIns="182880" bIns="91440" numCol="1" rtlCol="0" anchor="ctr" anchorCtr="0" compatLnSpc="1">
            <a:prstTxWarp prst="textNoShape">
              <a:avLst/>
            </a:prstTxWarp>
            <a:normAutofit fontScale="90000"/>
          </a:bodyPr>
          <a:lstStyle/>
          <a:p>
            <a:r>
              <a:rPr lang="fr-FR" b="1" i="0" kern="1200" dirty="0">
                <a:latin typeface="Lato Bold"/>
                <a:ea typeface="+mj-ea"/>
                <a:cs typeface="Lato Bold"/>
              </a:rPr>
              <a:t>Obtenir OneDrive sur son téléphone portable</a:t>
            </a:r>
          </a:p>
        </p:txBody>
      </p:sp>
      <p:pic>
        <p:nvPicPr>
          <p:cNvPr id="7" name="Image 6">
            <a:extLst>
              <a:ext uri="{FF2B5EF4-FFF2-40B4-BE49-F238E27FC236}">
                <a16:creationId xmlns:a16="http://schemas.microsoft.com/office/drawing/2014/main" id="{834FDA18-082C-4FE5-8717-8B8F7E9DF0CB}"/>
              </a:ext>
            </a:extLst>
          </p:cNvPr>
          <p:cNvPicPr>
            <a:picLocks noChangeAspect="1"/>
          </p:cNvPicPr>
          <p:nvPr/>
        </p:nvPicPr>
        <p:blipFill>
          <a:blip r:embed="rId3"/>
          <a:srcRect l="25907" t="6101" r="28155" b="5135"/>
          <a:stretch/>
        </p:blipFill>
        <p:spPr>
          <a:xfrm>
            <a:off x="1030760" y="3617640"/>
            <a:ext cx="4896544" cy="8964442"/>
          </a:xfrm>
          <a:prstGeom prst="roundRect">
            <a:avLst>
              <a:gd name="adj" fmla="val 4167"/>
            </a:avLst>
          </a:prstGeom>
          <a:solidFill>
            <a:srgbClr val="FFFFFF"/>
          </a:solidFill>
          <a:ln w="76200" cap="sq">
            <a:solidFill>
              <a:schemeClr val="accent6">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ZoneTexte 4">
            <a:extLst>
              <a:ext uri="{FF2B5EF4-FFF2-40B4-BE49-F238E27FC236}">
                <a16:creationId xmlns:a16="http://schemas.microsoft.com/office/drawing/2014/main" id="{62947358-231F-4B64-906E-CBFC0A558E70}"/>
              </a:ext>
            </a:extLst>
          </p:cNvPr>
          <p:cNvSpPr txBox="1"/>
          <p:nvPr/>
        </p:nvSpPr>
        <p:spPr>
          <a:xfrm>
            <a:off x="6359352" y="3883923"/>
            <a:ext cx="16129792" cy="8869551"/>
          </a:xfrm>
          <a:prstGeom prst="rect">
            <a:avLst/>
          </a:prstGeom>
        </p:spPr>
        <p:txBody>
          <a:bodyPr vert="horz" lIns="182880" tIns="91440" rIns="182880" bIns="91440" rtlCol="0">
            <a:normAutofit/>
          </a:bodyPr>
          <a:lstStyle/>
          <a:p>
            <a:pPr defTabSz="1219188">
              <a:lnSpc>
                <a:spcPct val="90000"/>
              </a:lnSpc>
              <a:spcBef>
                <a:spcPct val="20000"/>
              </a:spcBef>
            </a:pPr>
            <a:r>
              <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Avec OneDrive sur votre appareil mobile, vous pouvez accéder à vos fichiers, les télécharger et les partager où que vous soyez. L’application mobile vous permet de :</a:t>
            </a:r>
          </a:p>
          <a:p>
            <a:pPr defTabSz="1219188">
              <a:lnSpc>
                <a:spcPct val="90000"/>
              </a:lnSpc>
              <a:spcBef>
                <a:spcPct val="20000"/>
              </a:spcBef>
            </a:pPr>
            <a:endPar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685800" indent="-685800" defTabSz="1219188">
              <a:lnSpc>
                <a:spcPct val="90000"/>
              </a:lnSpc>
              <a:spcBef>
                <a:spcPct val="20000"/>
              </a:spcBef>
              <a:buFont typeface="Arial" panose="020B0604020202020204" pitchFamily="34" charset="0"/>
              <a:buChar char="•"/>
            </a:pPr>
            <a:r>
              <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Ouvrir vos fichiers dans Word, Excel ou PowerPoint pour les modifier.</a:t>
            </a:r>
          </a:p>
          <a:p>
            <a:pPr marL="685800" indent="-685800" defTabSz="1219188">
              <a:lnSpc>
                <a:spcPct val="90000"/>
              </a:lnSpc>
              <a:spcBef>
                <a:spcPct val="20000"/>
              </a:spcBef>
              <a:buFont typeface="Arial" panose="020B0604020202020204" pitchFamily="34" charset="0"/>
              <a:buChar char="•"/>
            </a:pPr>
            <a:r>
              <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Partager, supprimer, déplacer ou renommer des fichiers.</a:t>
            </a:r>
          </a:p>
          <a:p>
            <a:pPr marL="685800" indent="-685800" defTabSz="1219188">
              <a:lnSpc>
                <a:spcPct val="90000"/>
              </a:lnSpc>
              <a:spcBef>
                <a:spcPct val="20000"/>
              </a:spcBef>
              <a:buFont typeface="Arial" panose="020B0604020202020204" pitchFamily="34" charset="0"/>
              <a:buChar char="•"/>
            </a:pPr>
            <a:r>
              <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Enregistrer des fichiers hors connexion afin de pouvoir les afficher ou les modifier lorsque vous n’êtes pas connecté à Internet.</a:t>
            </a:r>
          </a:p>
          <a:p>
            <a:pPr marL="685800" indent="-685800" defTabSz="1219188">
              <a:lnSpc>
                <a:spcPct val="90000"/>
              </a:lnSpc>
              <a:spcBef>
                <a:spcPct val="20000"/>
              </a:spcBef>
              <a:buFont typeface="Arial" panose="020B0604020202020204" pitchFamily="34" charset="0"/>
              <a:buChar char="•"/>
            </a:pPr>
            <a:r>
              <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Créer de nouveaux fichiers et dossiers, prendre des photos ou vidéos et télécharger de nouveaux fichiers.</a:t>
            </a:r>
          </a:p>
          <a:p>
            <a:pPr marL="685800" indent="-685800" defTabSz="1219188">
              <a:lnSpc>
                <a:spcPct val="90000"/>
              </a:lnSpc>
              <a:spcBef>
                <a:spcPct val="20000"/>
              </a:spcBef>
              <a:buFont typeface="Arial" panose="020B0604020202020204" pitchFamily="34" charset="0"/>
              <a:buChar char="•"/>
            </a:pPr>
            <a:r>
              <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Utilisez </a:t>
            </a:r>
            <a:r>
              <a:rPr lang="fr-FR"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Numériser</a:t>
            </a:r>
            <a:r>
              <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 pour convertir un document, un tableau blanc ou une carte de visite en un PDF que vous pouvez annoter et partager avec d’autres personnes.</a:t>
            </a:r>
          </a:p>
          <a:p>
            <a:pPr defTabSz="1219188">
              <a:lnSpc>
                <a:spcPct val="90000"/>
              </a:lnSpc>
              <a:spcBef>
                <a:spcPct val="20000"/>
              </a:spcBef>
            </a:pPr>
            <a:endParaRPr lang="fr-FR" sz="3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33F7CBE8-92AB-1E16-27B3-5B6E3C7FE862}"/>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FR" sz="4800" dirty="0">
              <a:solidFill>
                <a:prstClr val="white"/>
              </a:solidFill>
              <a:latin typeface="Calibri" panose="020F0502020204030204"/>
            </a:endParaRPr>
          </a:p>
        </p:txBody>
      </p:sp>
      <p:sp>
        <p:nvSpPr>
          <p:cNvPr id="4" name="ZoneTexte 3">
            <a:extLst>
              <a:ext uri="{FF2B5EF4-FFF2-40B4-BE49-F238E27FC236}">
                <a16:creationId xmlns:a16="http://schemas.microsoft.com/office/drawing/2014/main" id="{48EAFC27-0CE1-3FF5-5511-346C072F04E0}"/>
              </a:ext>
            </a:extLst>
          </p:cNvPr>
          <p:cNvSpPr txBox="1"/>
          <p:nvPr/>
        </p:nvSpPr>
        <p:spPr>
          <a:xfrm>
            <a:off x="587022" y="296283"/>
            <a:ext cx="14291733" cy="830997"/>
          </a:xfrm>
          <a:prstGeom prst="rect">
            <a:avLst/>
          </a:prstGeom>
          <a:noFill/>
        </p:spPr>
        <p:txBody>
          <a:bodyPr wrap="square" rtlCol="0">
            <a:spAutoFit/>
          </a:bodyPr>
          <a:lstStyle/>
          <a:p>
            <a:pPr defTabSz="2438430" eaLnBrk="1" fontAlgn="auto" hangingPunct="1">
              <a:spcBef>
                <a:spcPts val="0"/>
              </a:spcBef>
              <a:spcAft>
                <a:spcPts val="0"/>
              </a:spcAft>
            </a:pPr>
            <a:r>
              <a:rPr lang="fr-FR" sz="4800" dirty="0">
                <a:solidFill>
                  <a:prstClr val="white"/>
                </a:solidFill>
                <a:latin typeface="Calibri" panose="020F0502020204030204"/>
                <a:ea typeface="+mn-ea"/>
                <a:cs typeface="+mn-cs"/>
              </a:rPr>
              <a:t>OneDrive votre espace de stockage en ligne</a:t>
            </a:r>
          </a:p>
        </p:txBody>
      </p:sp>
    </p:spTree>
    <p:extLst>
      <p:ext uri="{BB962C8B-B14F-4D97-AF65-F5344CB8AC3E}">
        <p14:creationId xmlns:p14="http://schemas.microsoft.com/office/powerpoint/2010/main" val="272608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83823213-A2EB-4715-A93C-362846823538}"/>
              </a:ext>
            </a:extLst>
          </p:cNvPr>
          <p:cNvSpPr>
            <a:spLocks noGrp="1"/>
          </p:cNvSpPr>
          <p:nvPr>
            <p:ph type="title"/>
          </p:nvPr>
        </p:nvSpPr>
        <p:spPr>
          <a:xfrm>
            <a:off x="401124" y="2207176"/>
            <a:ext cx="9867528" cy="1200150"/>
          </a:xfrm>
        </p:spPr>
        <p:txBody>
          <a:bodyPr vert="horz" wrap="square" lIns="182880" tIns="91440" rIns="182880" bIns="91440" numCol="1" rtlCol="0" anchor="ctr" anchorCtr="0" compatLnSpc="1">
            <a:prstTxWarp prst="textNoShape">
              <a:avLst/>
            </a:prstTxWarp>
            <a:noAutofit/>
          </a:bodyPr>
          <a:lstStyle/>
          <a:p>
            <a:r>
              <a:rPr lang="fr-FR" sz="8000" dirty="0"/>
              <a:t>Astuces OneDrive</a:t>
            </a:r>
          </a:p>
        </p:txBody>
      </p:sp>
      <p:sp>
        <p:nvSpPr>
          <p:cNvPr id="6" name="Espace réservé du numéro de diapositive 5" hidden="1">
            <a:extLst>
              <a:ext uri="{FF2B5EF4-FFF2-40B4-BE49-F238E27FC236}">
                <a16:creationId xmlns:a16="http://schemas.microsoft.com/office/drawing/2014/main" id="{8EDA9BED-0D9A-47AD-A96E-1D87325D3C24}"/>
              </a:ext>
            </a:extLst>
          </p:cNvPr>
          <p:cNvSpPr>
            <a:spLocks noGrp="1"/>
          </p:cNvSpPr>
          <p:nvPr>
            <p:ph type="sldNum" sz="quarter" idx="12"/>
          </p:nvPr>
        </p:nvSpPr>
        <p:spPr/>
        <p:txBody>
          <a:bodyPr/>
          <a:lstStyle/>
          <a:p>
            <a:pPr>
              <a:spcAft>
                <a:spcPts val="1200"/>
              </a:spcAft>
              <a:defRPr/>
            </a:pPr>
            <a:fld id="{D3D52E03-1911-4AD8-A1C0-E039C515BC0E}" type="slidenum">
              <a:rPr lang="fr-FR" altLang="fr-FR" smtClean="0"/>
              <a:pPr>
                <a:spcAft>
                  <a:spcPts val="1200"/>
                </a:spcAft>
                <a:defRPr/>
              </a:pPr>
              <a:t>25</a:t>
            </a:fld>
            <a:endParaRPr lang="fr-FR" altLang="fr-FR"/>
          </a:p>
        </p:txBody>
      </p:sp>
      <p:graphicFrame>
        <p:nvGraphicFramePr>
          <p:cNvPr id="2" name="Diagramme 1">
            <a:extLst>
              <a:ext uri="{FF2B5EF4-FFF2-40B4-BE49-F238E27FC236}">
                <a16:creationId xmlns:a16="http://schemas.microsoft.com/office/drawing/2014/main" id="{92AD6D53-CF60-4E27-9849-640CD2B271C4}"/>
              </a:ext>
            </a:extLst>
          </p:cNvPr>
          <p:cNvGraphicFramePr/>
          <p:nvPr>
            <p:extLst>
              <p:ext uri="{D42A27DB-BD31-4B8C-83A1-F6EECF244321}">
                <p14:modId xmlns:p14="http://schemas.microsoft.com/office/powerpoint/2010/main" val="1679246029"/>
              </p:ext>
            </p:extLst>
          </p:nvPr>
        </p:nvGraphicFramePr>
        <p:xfrm>
          <a:off x="6586790" y="2393504"/>
          <a:ext cx="15057120" cy="10038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D1FE4C21-B78B-EEA8-D6DD-F29520E848F9}"/>
              </a:ext>
            </a:extLst>
          </p:cNvPr>
          <p:cNvSpPr/>
          <p:nvPr/>
        </p:nvSpPr>
        <p:spPr>
          <a:xfrm>
            <a:off x="0" y="1"/>
            <a:ext cx="24384000" cy="1405768"/>
          </a:xfrm>
          <a:prstGeom prst="rect">
            <a:avLst/>
          </a:prstGeom>
          <a:solidFill>
            <a:srgbClr val="075D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eaLnBrk="1" fontAlgn="auto" hangingPunct="1">
              <a:spcBef>
                <a:spcPts val="0"/>
              </a:spcBef>
              <a:spcAft>
                <a:spcPts val="0"/>
              </a:spcAft>
            </a:pPr>
            <a:endParaRPr lang="fr-FR" sz="4800" dirty="0">
              <a:solidFill>
                <a:prstClr val="white"/>
              </a:solidFill>
              <a:latin typeface="Calibri" panose="020F0502020204030204"/>
            </a:endParaRPr>
          </a:p>
        </p:txBody>
      </p:sp>
      <p:sp>
        <p:nvSpPr>
          <p:cNvPr id="4" name="ZoneTexte 3">
            <a:extLst>
              <a:ext uri="{FF2B5EF4-FFF2-40B4-BE49-F238E27FC236}">
                <a16:creationId xmlns:a16="http://schemas.microsoft.com/office/drawing/2014/main" id="{A1797D78-8F38-4345-E9A2-F1DEE3593417}"/>
              </a:ext>
            </a:extLst>
          </p:cNvPr>
          <p:cNvSpPr txBox="1"/>
          <p:nvPr/>
        </p:nvSpPr>
        <p:spPr>
          <a:xfrm>
            <a:off x="587022" y="296283"/>
            <a:ext cx="14291733" cy="830997"/>
          </a:xfrm>
          <a:prstGeom prst="rect">
            <a:avLst/>
          </a:prstGeom>
          <a:noFill/>
        </p:spPr>
        <p:txBody>
          <a:bodyPr wrap="square" rtlCol="0">
            <a:spAutoFit/>
          </a:bodyPr>
          <a:lstStyle/>
          <a:p>
            <a:pPr defTabSz="2438430" eaLnBrk="1" fontAlgn="auto" hangingPunct="1">
              <a:spcBef>
                <a:spcPts val="0"/>
              </a:spcBef>
              <a:spcAft>
                <a:spcPts val="0"/>
              </a:spcAft>
            </a:pPr>
            <a:r>
              <a:rPr lang="fr-FR" sz="4800" dirty="0">
                <a:solidFill>
                  <a:prstClr val="white"/>
                </a:solidFill>
                <a:latin typeface="Calibri" panose="020F0502020204030204"/>
                <a:ea typeface="+mn-ea"/>
                <a:cs typeface="+mn-cs"/>
              </a:rPr>
              <a:t>OneDrive votre espace de stockage en ligne</a:t>
            </a:r>
          </a:p>
        </p:txBody>
      </p:sp>
    </p:spTree>
    <p:extLst>
      <p:ext uri="{BB962C8B-B14F-4D97-AF65-F5344CB8AC3E}">
        <p14:creationId xmlns:p14="http://schemas.microsoft.com/office/powerpoint/2010/main" val="64793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C623341-9EE7-91ED-A0A1-6F834D3BD2CD}"/>
              </a:ext>
            </a:extLst>
          </p:cNvPr>
          <p:cNvPicPr>
            <a:picLocks noChangeAspect="1"/>
          </p:cNvPicPr>
          <p:nvPr/>
        </p:nvPicPr>
        <p:blipFill rotWithShape="1">
          <a:blip r:embed="rId3">
            <a:alphaModFix amt="41000"/>
            <a:extLst>
              <a:ext uri="{28A0092B-C50C-407E-A947-70E740481C1C}">
                <a14:useLocalDpi xmlns:a14="http://schemas.microsoft.com/office/drawing/2010/main" val="0"/>
              </a:ext>
            </a:extLst>
          </a:blip>
          <a:srcRect l="17947"/>
          <a:stretch/>
        </p:blipFill>
        <p:spPr>
          <a:xfrm rot="10800000">
            <a:off x="-4" y="-35198"/>
            <a:ext cx="24517178" cy="13751198"/>
          </a:xfrm>
          <a:prstGeom prst="rect">
            <a:avLst/>
          </a:prstGeom>
        </p:spPr>
      </p:pic>
      <p:pic>
        <p:nvPicPr>
          <p:cNvPr id="3" name="Picture 2" descr="A logo of a company&#10;&#10;Description automatically generated">
            <a:extLst>
              <a:ext uri="{FF2B5EF4-FFF2-40B4-BE49-F238E27FC236}">
                <a16:creationId xmlns:a16="http://schemas.microsoft.com/office/drawing/2014/main" id="{47F9CE8F-7634-C4B6-4D41-42048A20A023}"/>
              </a:ext>
            </a:extLst>
          </p:cNvPr>
          <p:cNvPicPr>
            <a:picLocks noChangeAspect="1"/>
          </p:cNvPicPr>
          <p:nvPr/>
        </p:nvPicPr>
        <p:blipFill rotWithShape="1">
          <a:blip r:embed="rId4">
            <a:extLst>
              <a:ext uri="{28A0092B-C50C-407E-A947-70E740481C1C}">
                <a14:useLocalDpi xmlns:a14="http://schemas.microsoft.com/office/drawing/2010/main" val="0"/>
              </a:ext>
            </a:extLst>
          </a:blip>
          <a:srcRect l="18521" r="17851"/>
          <a:stretch/>
        </p:blipFill>
        <p:spPr>
          <a:xfrm>
            <a:off x="15360352" y="4841776"/>
            <a:ext cx="6059157" cy="5256584"/>
          </a:xfrm>
          <a:prstGeom prst="rect">
            <a:avLst/>
          </a:prstGeom>
          <a:effectLst>
            <a:reflection blurRad="6350" stA="50000" endA="300" endPos="55000" dir="5400000" sy="-100000" algn="bl" rotWithShape="0"/>
          </a:effectLst>
        </p:spPr>
      </p:pic>
      <p:sp>
        <p:nvSpPr>
          <p:cNvPr id="24" name="Title 1">
            <a:extLst>
              <a:ext uri="{FF2B5EF4-FFF2-40B4-BE49-F238E27FC236}">
                <a16:creationId xmlns:a16="http://schemas.microsoft.com/office/drawing/2014/main" id="{802E14B3-34CC-7FF0-E60E-3E6EA09740EA}"/>
              </a:ext>
            </a:extLst>
          </p:cNvPr>
          <p:cNvSpPr txBox="1">
            <a:spLocks/>
          </p:cNvSpPr>
          <p:nvPr/>
        </p:nvSpPr>
        <p:spPr>
          <a:xfrm>
            <a:off x="898719" y="-1418079"/>
            <a:ext cx="23618456" cy="5586877"/>
          </a:xfrm>
          <a:prstGeom prst="rect">
            <a:avLst/>
          </a:prstGeom>
          <a:noFill/>
          <a:ln>
            <a:noFill/>
          </a:ln>
        </p:spPr>
        <p:txBody>
          <a:bodyPr vert="horz" lIns="0" tIns="129603" rIns="259211" bIns="129603" rtlCol="0" anchor="b">
            <a:noAutofit/>
            <a:scene3d>
              <a:camera prst="orthographicFront">
                <a:rot lat="0" lon="0" rev="0"/>
              </a:camera>
              <a:lightRig rig="harsh" dir="t"/>
            </a:scene3d>
            <a:sp3d extrusionH="57150" prstMaterial="matte">
              <a:bevelT w="63500" h="12700" prst="angle"/>
              <a:contourClr>
                <a:schemeClr val="bg1">
                  <a:lumMod val="65000"/>
                </a:schemeClr>
              </a:contourClr>
            </a:sp3d>
          </a:bodyPr>
          <a:lstStyle>
            <a:lvl1pPr algn="l" defTabSz="457200" rtl="0" eaLnBrk="1" latinLnBrk="0" hangingPunct="1">
              <a:spcBef>
                <a:spcPts val="0"/>
              </a:spcBef>
              <a:buNone/>
              <a:defRPr sz="2800" b="1" kern="1200">
                <a:solidFill>
                  <a:schemeClr val="tx1"/>
                </a:solidFill>
                <a:latin typeface="+mj-lt"/>
                <a:ea typeface="+mj-ea"/>
                <a:cs typeface="+mj-cs"/>
              </a:defRPr>
            </a:lvl1pPr>
          </a:lstStyle>
          <a:p>
            <a:pPr defTabSz="1219231">
              <a:defRPr/>
            </a:pPr>
            <a:r>
              <a:rPr lang="fr-CA" sz="30000" dirty="0">
                <a:ln w="12700">
                  <a:solidFill>
                    <a:srgbClr val="00B050"/>
                  </a:solidFill>
                  <a:prstDash val="solid"/>
                </a:ln>
                <a:solidFill>
                  <a:srgbClr val="009193"/>
                </a:solidFill>
                <a:effectLst>
                  <a:reflection blurRad="6350" stA="60000" endA="900" endPos="58000" dir="5400000" sy="-100000" algn="bl" rotWithShape="0"/>
                </a:effectLst>
                <a:latin typeface="Arial"/>
              </a:rPr>
              <a:t>SharePoint</a:t>
            </a:r>
            <a:endParaRPr lang="en-CA" sz="30000" dirty="0">
              <a:ln w="12700">
                <a:solidFill>
                  <a:srgbClr val="00B050"/>
                </a:solidFill>
                <a:prstDash val="solid"/>
              </a:ln>
              <a:solidFill>
                <a:srgbClr val="009193"/>
              </a:solidFill>
              <a:effectLst>
                <a:reflection blurRad="6350" stA="60000" endA="900" endPos="58000" dir="5400000" sy="-100000" algn="bl" rotWithShape="0"/>
              </a:effectLst>
              <a:latin typeface="Arial"/>
              <a:cs typeface="Arial"/>
            </a:endParaRPr>
          </a:p>
        </p:txBody>
      </p:sp>
    </p:spTree>
    <p:extLst>
      <p:ext uri="{BB962C8B-B14F-4D97-AF65-F5344CB8AC3E}">
        <p14:creationId xmlns:p14="http://schemas.microsoft.com/office/powerpoint/2010/main" val="1206351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E56AB7A-3948-8102-F7B9-2977DE39B71C}"/>
              </a:ext>
            </a:extLst>
          </p:cNvPr>
          <p:cNvSpPr>
            <a:spLocks noGrp="1"/>
          </p:cNvSpPr>
          <p:nvPr>
            <p:ph type="title"/>
          </p:nvPr>
        </p:nvSpPr>
        <p:spPr>
          <a:xfrm>
            <a:off x="12100610" y="398401"/>
            <a:ext cx="12233118" cy="3614610"/>
          </a:xfrm>
        </p:spPr>
        <p:txBody>
          <a:bodyPr vert="horz" lIns="91440" tIns="45720" rIns="91440" bIns="45720" rtlCol="0" anchor="ctr">
            <a:normAutofit/>
          </a:bodyPr>
          <a:lstStyle/>
          <a:p>
            <a:pPr defTabSz="914400" eaLnBrk="1" hangingPunct="1">
              <a:lnSpc>
                <a:spcPct val="90000"/>
              </a:lnSpc>
            </a:pPr>
            <a:r>
              <a:rPr lang="en-US" sz="8800" dirty="0">
                <a:solidFill>
                  <a:schemeClr val="tx1"/>
                </a:solidFill>
                <a:latin typeface="+mj-lt"/>
                <a:ea typeface="+mj-ea"/>
                <a:cs typeface="+mj-cs"/>
              </a:rPr>
              <a:t>SharePoint Online</a:t>
            </a:r>
            <a:br>
              <a:rPr lang="en-US" sz="8800" dirty="0">
                <a:solidFill>
                  <a:schemeClr val="tx1"/>
                </a:solidFill>
                <a:latin typeface="+mj-lt"/>
                <a:ea typeface="+mj-ea"/>
                <a:cs typeface="+mj-cs"/>
              </a:rPr>
            </a:br>
            <a:r>
              <a:rPr lang="en-US" sz="6600" dirty="0">
                <a:solidFill>
                  <a:schemeClr val="tx1"/>
                </a:solidFill>
                <a:latin typeface="+mj-lt"/>
                <a:ea typeface="+mj-ea"/>
                <a:cs typeface="+mj-cs"/>
              </a:rPr>
              <a:t>Introduction Générale</a:t>
            </a:r>
            <a:endParaRPr lang="en-US" sz="8800" dirty="0">
              <a:solidFill>
                <a:schemeClr val="tx1"/>
              </a:solidFill>
              <a:latin typeface="+mj-lt"/>
              <a:ea typeface="+mj-ea"/>
              <a:cs typeface="+mj-cs"/>
            </a:endParaRPr>
          </a:p>
        </p:txBody>
      </p:sp>
      <p:pic>
        <p:nvPicPr>
          <p:cNvPr id="5" name="Espace réservé du contenu 4" descr="Personne tenant une pièce de puzzle">
            <a:extLst>
              <a:ext uri="{FF2B5EF4-FFF2-40B4-BE49-F238E27FC236}">
                <a16:creationId xmlns:a16="http://schemas.microsoft.com/office/drawing/2014/main" id="{B43EA069-AEA0-440B-BBAB-78E58AA09CCB}"/>
              </a:ext>
            </a:extLst>
          </p:cNvPr>
          <p:cNvPicPr>
            <a:picLocks noGrp="1" noChangeAspect="1"/>
          </p:cNvPicPr>
          <p:nvPr>
            <p:ph sz="half" idx="1"/>
          </p:nvPr>
        </p:nvPicPr>
        <p:blipFill>
          <a:blip r:embed="rId3"/>
          <a:srcRect l="19886" r="19689" b="1"/>
          <a:stretch/>
        </p:blipFill>
        <p:spPr>
          <a:xfrm>
            <a:off x="20" y="10"/>
            <a:ext cx="12233118" cy="13715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Espace réservé du contenu 3">
            <a:extLst>
              <a:ext uri="{FF2B5EF4-FFF2-40B4-BE49-F238E27FC236}">
                <a16:creationId xmlns:a16="http://schemas.microsoft.com/office/drawing/2014/main" id="{0A01A481-8486-6ACE-C6DF-6736BE159764}"/>
              </a:ext>
            </a:extLst>
          </p:cNvPr>
          <p:cNvSpPr>
            <a:spLocks noGrp="1"/>
          </p:cNvSpPr>
          <p:nvPr>
            <p:ph sz="half" idx="2"/>
          </p:nvPr>
        </p:nvSpPr>
        <p:spPr>
          <a:xfrm>
            <a:off x="12021569" y="3689648"/>
            <a:ext cx="11806081" cy="9304588"/>
          </a:xfrm>
        </p:spPr>
        <p:txBody>
          <a:bodyPr vert="horz" lIns="91440" tIns="45720" rIns="91440" bIns="45720" rtlCol="0">
            <a:noAutofit/>
          </a:bodyPr>
          <a:lstStyle/>
          <a:p>
            <a:pPr marL="228600" indent="-457200" defTabSz="914400" eaLnBrk="1" hangingPunct="1">
              <a:lnSpc>
                <a:spcPct val="90000"/>
              </a:lnSpc>
              <a:spcAft>
                <a:spcPts val="600"/>
              </a:spcAft>
              <a:buSzPct val="87000"/>
              <a:buFont typeface="Wingdings" pitchFamily="2" charset="2"/>
              <a:buChar char="Ø"/>
            </a:pPr>
            <a:r>
              <a:rPr lang="en-US" sz="3600" dirty="0">
                <a:solidFill>
                  <a:schemeClr val="tx1"/>
                </a:solidFill>
                <a:latin typeface="+mn-lt"/>
                <a:ea typeface="+mn-ea"/>
                <a:cs typeface="+mn-cs"/>
              </a:rPr>
              <a:t>SharePoint Online </a:t>
            </a:r>
            <a:r>
              <a:rPr lang="en-US" sz="3600" dirty="0" err="1">
                <a:solidFill>
                  <a:schemeClr val="tx1"/>
                </a:solidFill>
                <a:latin typeface="+mn-lt"/>
                <a:ea typeface="+mn-ea"/>
                <a:cs typeface="+mn-cs"/>
              </a:rPr>
              <a:t>est</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une</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plateforme</a:t>
            </a:r>
            <a:r>
              <a:rPr lang="en-US" sz="3600" dirty="0">
                <a:solidFill>
                  <a:schemeClr val="tx1"/>
                </a:solidFill>
                <a:latin typeface="+mn-lt"/>
                <a:ea typeface="+mn-ea"/>
                <a:cs typeface="+mn-cs"/>
              </a:rPr>
              <a:t> collaborative </a:t>
            </a:r>
            <a:r>
              <a:rPr lang="en-US" sz="3600" dirty="0" err="1">
                <a:solidFill>
                  <a:schemeClr val="tx1"/>
                </a:solidFill>
                <a:latin typeface="+mn-lt"/>
                <a:ea typeface="+mn-ea"/>
                <a:cs typeface="+mn-cs"/>
              </a:rPr>
              <a:t>intégrée</a:t>
            </a:r>
            <a:r>
              <a:rPr lang="en-US" sz="3600" dirty="0">
                <a:solidFill>
                  <a:schemeClr val="tx1"/>
                </a:solidFill>
                <a:latin typeface="+mn-lt"/>
                <a:ea typeface="+mn-ea"/>
                <a:cs typeface="+mn-cs"/>
              </a:rPr>
              <a:t> au </a:t>
            </a:r>
            <a:r>
              <a:rPr lang="en-US" sz="3600" dirty="0" err="1">
                <a:solidFill>
                  <a:schemeClr val="tx1"/>
                </a:solidFill>
                <a:latin typeface="+mn-lt"/>
                <a:ea typeface="+mn-ea"/>
                <a:cs typeface="+mn-cs"/>
              </a:rPr>
              <a:t>Portail</a:t>
            </a:r>
            <a:r>
              <a:rPr lang="en-US" sz="3600" dirty="0">
                <a:solidFill>
                  <a:schemeClr val="tx1"/>
                </a:solidFill>
                <a:latin typeface="+mn-lt"/>
                <a:ea typeface="+mn-ea"/>
                <a:cs typeface="+mn-cs"/>
              </a:rPr>
              <a:t> Office 365.</a:t>
            </a:r>
          </a:p>
          <a:p>
            <a:pPr marL="228600" indent="-457200" defTabSz="914400" eaLnBrk="1" hangingPunct="1">
              <a:lnSpc>
                <a:spcPct val="90000"/>
              </a:lnSpc>
              <a:spcAft>
                <a:spcPts val="600"/>
              </a:spcAft>
              <a:buSzPct val="87000"/>
              <a:buFont typeface="Wingdings" pitchFamily="2" charset="2"/>
              <a:buChar char="Ø"/>
            </a:pPr>
            <a:endParaRPr lang="en-US" sz="3600" dirty="0">
              <a:solidFill>
                <a:schemeClr val="tx1"/>
              </a:solidFill>
              <a:latin typeface="+mn-lt"/>
              <a:ea typeface="+mn-ea"/>
              <a:cs typeface="+mn-cs"/>
            </a:endParaRPr>
          </a:p>
          <a:p>
            <a:pPr marL="228600" indent="-457200" defTabSz="914400" eaLnBrk="1" hangingPunct="1">
              <a:lnSpc>
                <a:spcPct val="90000"/>
              </a:lnSpc>
              <a:spcAft>
                <a:spcPts val="600"/>
              </a:spcAft>
              <a:buSzPct val="87000"/>
              <a:buFont typeface="Wingdings" pitchFamily="2" charset="2"/>
              <a:buChar char="Ø"/>
            </a:pPr>
            <a:r>
              <a:rPr lang="en-US" sz="3600" dirty="0">
                <a:solidFill>
                  <a:schemeClr val="tx1"/>
                </a:solidFill>
                <a:latin typeface="+mn-lt"/>
                <a:ea typeface="+mn-ea"/>
                <a:cs typeface="+mn-cs"/>
              </a:rPr>
              <a:t>Il </a:t>
            </a:r>
            <a:r>
              <a:rPr lang="en-US" sz="3600" dirty="0" err="1">
                <a:solidFill>
                  <a:schemeClr val="tx1"/>
                </a:solidFill>
                <a:latin typeface="+mn-lt"/>
                <a:ea typeface="+mn-ea"/>
                <a:cs typeface="+mn-cs"/>
              </a:rPr>
              <a:t>permet</a:t>
            </a:r>
            <a:r>
              <a:rPr lang="en-US" sz="3600" dirty="0">
                <a:solidFill>
                  <a:schemeClr val="tx1"/>
                </a:solidFill>
                <a:latin typeface="+mn-lt"/>
                <a:ea typeface="+mn-ea"/>
                <a:cs typeface="+mn-cs"/>
              </a:rPr>
              <a:t> de </a:t>
            </a:r>
            <a:r>
              <a:rPr lang="en-US" sz="3600" dirty="0" err="1">
                <a:solidFill>
                  <a:schemeClr val="tx1"/>
                </a:solidFill>
                <a:latin typeface="+mn-lt"/>
                <a:ea typeface="+mn-ea"/>
                <a:cs typeface="+mn-cs"/>
              </a:rPr>
              <a:t>créer</a:t>
            </a:r>
            <a:r>
              <a:rPr lang="en-US" sz="3600" dirty="0">
                <a:solidFill>
                  <a:schemeClr val="tx1"/>
                </a:solidFill>
                <a:latin typeface="+mn-lt"/>
                <a:ea typeface="+mn-ea"/>
                <a:cs typeface="+mn-cs"/>
              </a:rPr>
              <a:t> des sites </a:t>
            </a:r>
            <a:r>
              <a:rPr lang="en-US" sz="3600" dirty="0" err="1">
                <a:solidFill>
                  <a:schemeClr val="tx1"/>
                </a:solidFill>
                <a:latin typeface="+mn-lt"/>
                <a:ea typeface="+mn-ea"/>
                <a:cs typeface="+mn-cs"/>
              </a:rPr>
              <a:t>dynamiques</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dédiés</a:t>
            </a:r>
            <a:r>
              <a:rPr lang="en-US" sz="3600" dirty="0">
                <a:solidFill>
                  <a:schemeClr val="tx1"/>
                </a:solidFill>
                <a:latin typeface="+mn-lt"/>
                <a:ea typeface="+mn-ea"/>
                <a:cs typeface="+mn-cs"/>
              </a:rPr>
              <a:t> à </a:t>
            </a:r>
            <a:r>
              <a:rPr lang="en-US" sz="3600" dirty="0" err="1">
                <a:solidFill>
                  <a:schemeClr val="tx1"/>
                </a:solidFill>
                <a:latin typeface="+mn-lt"/>
                <a:ea typeface="+mn-ea"/>
                <a:cs typeface="+mn-cs"/>
              </a:rPr>
              <a:t>une</a:t>
            </a:r>
            <a:r>
              <a:rPr lang="en-US" sz="3600" dirty="0">
                <a:solidFill>
                  <a:schemeClr val="tx1"/>
                </a:solidFill>
                <a:latin typeface="+mn-lt"/>
                <a:ea typeface="+mn-ea"/>
                <a:cs typeface="+mn-cs"/>
              </a:rPr>
              <a:t> équipe, un </a:t>
            </a:r>
            <a:r>
              <a:rPr lang="en-US" sz="3600" dirty="0" err="1">
                <a:solidFill>
                  <a:schemeClr val="tx1"/>
                </a:solidFill>
                <a:latin typeface="+mn-lt"/>
                <a:ea typeface="+mn-ea"/>
                <a:cs typeface="+mn-cs"/>
              </a:rPr>
              <a:t>projet</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une</a:t>
            </a:r>
            <a:r>
              <a:rPr lang="en-US" sz="3600" dirty="0">
                <a:solidFill>
                  <a:schemeClr val="tx1"/>
                </a:solidFill>
                <a:latin typeface="+mn-lt"/>
                <a:ea typeface="+mn-ea"/>
                <a:cs typeface="+mn-cs"/>
              </a:rPr>
              <a:t> division </a:t>
            </a:r>
            <a:r>
              <a:rPr lang="en-US" sz="3600" dirty="0" err="1">
                <a:solidFill>
                  <a:schemeClr val="tx1"/>
                </a:solidFill>
                <a:latin typeface="+mn-lt"/>
                <a:ea typeface="+mn-ea"/>
                <a:cs typeface="+mn-cs"/>
              </a:rPr>
              <a:t>ou</a:t>
            </a:r>
            <a:r>
              <a:rPr lang="en-US" sz="3600" dirty="0">
                <a:solidFill>
                  <a:schemeClr val="tx1"/>
                </a:solidFill>
                <a:latin typeface="+mn-lt"/>
                <a:ea typeface="+mn-ea"/>
                <a:cs typeface="+mn-cs"/>
              </a:rPr>
              <a:t> un </a:t>
            </a:r>
            <a:r>
              <a:rPr lang="en-US" sz="3600" dirty="0" err="1">
                <a:solidFill>
                  <a:schemeClr val="tx1"/>
                </a:solidFill>
                <a:latin typeface="+mn-lt"/>
                <a:ea typeface="+mn-ea"/>
                <a:cs typeface="+mn-cs"/>
              </a:rPr>
              <a:t>département</a:t>
            </a:r>
            <a:r>
              <a:rPr lang="en-US" sz="3600" dirty="0">
                <a:solidFill>
                  <a:schemeClr val="tx1"/>
                </a:solidFill>
                <a:latin typeface="+mn-lt"/>
                <a:ea typeface="+mn-ea"/>
                <a:cs typeface="+mn-cs"/>
              </a:rPr>
              <a:t>.</a:t>
            </a:r>
          </a:p>
          <a:p>
            <a:pPr marL="228600" indent="-457200" defTabSz="914400" eaLnBrk="1" hangingPunct="1">
              <a:lnSpc>
                <a:spcPct val="90000"/>
              </a:lnSpc>
              <a:spcAft>
                <a:spcPts val="600"/>
              </a:spcAft>
              <a:buSzPct val="87000"/>
              <a:buFont typeface="Wingdings" pitchFamily="2" charset="2"/>
              <a:buChar char="Ø"/>
            </a:pPr>
            <a:endParaRPr lang="en-US" sz="3600" dirty="0">
              <a:solidFill>
                <a:schemeClr val="tx1"/>
              </a:solidFill>
              <a:latin typeface="+mn-lt"/>
              <a:ea typeface="+mn-ea"/>
              <a:cs typeface="+mn-cs"/>
            </a:endParaRPr>
          </a:p>
          <a:p>
            <a:pPr marL="228600" indent="-457200" defTabSz="914400" eaLnBrk="1" hangingPunct="1">
              <a:lnSpc>
                <a:spcPct val="90000"/>
              </a:lnSpc>
              <a:spcAft>
                <a:spcPts val="600"/>
              </a:spcAft>
              <a:buSzPct val="87000"/>
              <a:buFont typeface="Wingdings" pitchFamily="2" charset="2"/>
              <a:buChar char="Ø"/>
            </a:pPr>
            <a:r>
              <a:rPr lang="en-US" sz="3600" dirty="0">
                <a:solidFill>
                  <a:schemeClr val="tx1"/>
                </a:solidFill>
                <a:latin typeface="+mn-lt"/>
                <a:ea typeface="+mn-ea"/>
                <a:cs typeface="+mn-cs"/>
              </a:rPr>
              <a:t>Les </a:t>
            </a:r>
            <a:r>
              <a:rPr lang="en-US" sz="3600" dirty="0" err="1">
                <a:solidFill>
                  <a:schemeClr val="tx1"/>
                </a:solidFill>
                <a:latin typeface="+mn-lt"/>
                <a:ea typeface="+mn-ea"/>
                <a:cs typeface="+mn-cs"/>
              </a:rPr>
              <a:t>utilisateurs</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autorisés</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peuvent</a:t>
            </a:r>
            <a:r>
              <a:rPr lang="en-US" sz="3600" dirty="0">
                <a:solidFill>
                  <a:schemeClr val="tx1"/>
                </a:solidFill>
                <a:latin typeface="+mn-lt"/>
                <a:ea typeface="+mn-ea"/>
                <a:cs typeface="+mn-cs"/>
              </a:rPr>
              <a:t> stocker, </a:t>
            </a:r>
            <a:r>
              <a:rPr lang="en-US" sz="3600" dirty="0" err="1">
                <a:solidFill>
                  <a:schemeClr val="tx1"/>
                </a:solidFill>
                <a:latin typeface="+mn-lt"/>
                <a:ea typeface="+mn-ea"/>
                <a:cs typeface="+mn-cs"/>
              </a:rPr>
              <a:t>partager</a:t>
            </a:r>
            <a:r>
              <a:rPr lang="en-US" sz="3600" dirty="0">
                <a:solidFill>
                  <a:schemeClr val="tx1"/>
                </a:solidFill>
                <a:latin typeface="+mn-lt"/>
                <a:ea typeface="+mn-ea"/>
                <a:cs typeface="+mn-cs"/>
              </a:rPr>
              <a:t> et </a:t>
            </a:r>
            <a:r>
              <a:rPr lang="en-US" sz="3600" dirty="0" err="1">
                <a:solidFill>
                  <a:schemeClr val="tx1"/>
                </a:solidFill>
                <a:latin typeface="+mn-lt"/>
                <a:ea typeface="+mn-ea"/>
                <a:cs typeface="+mn-cs"/>
              </a:rPr>
              <a:t>organiser</a:t>
            </a:r>
            <a:r>
              <a:rPr lang="en-US" sz="3600" dirty="0">
                <a:solidFill>
                  <a:schemeClr val="tx1"/>
                </a:solidFill>
                <a:latin typeface="+mn-lt"/>
                <a:ea typeface="+mn-ea"/>
                <a:cs typeface="+mn-cs"/>
              </a:rPr>
              <a:t> des documents de travail avec </a:t>
            </a:r>
            <a:r>
              <a:rPr lang="en-US" sz="3600" dirty="0" err="1">
                <a:solidFill>
                  <a:schemeClr val="tx1"/>
                </a:solidFill>
                <a:latin typeface="+mn-lt"/>
                <a:ea typeface="+mn-ea"/>
                <a:cs typeface="+mn-cs"/>
              </a:rPr>
              <a:t>leurs</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collègues</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ou</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partenaires</a:t>
            </a:r>
            <a:r>
              <a:rPr lang="en-US" sz="3600" dirty="0">
                <a:solidFill>
                  <a:schemeClr val="tx1"/>
                </a:solidFill>
                <a:latin typeface="+mn-lt"/>
                <a:ea typeface="+mn-ea"/>
                <a:cs typeface="+mn-cs"/>
              </a:rPr>
              <a:t> externes.</a:t>
            </a:r>
          </a:p>
          <a:p>
            <a:pPr marL="228600" indent="-457200" defTabSz="914400" eaLnBrk="1" hangingPunct="1">
              <a:lnSpc>
                <a:spcPct val="90000"/>
              </a:lnSpc>
              <a:spcAft>
                <a:spcPts val="600"/>
              </a:spcAft>
              <a:buSzPct val="87000"/>
              <a:buFont typeface="Wingdings" pitchFamily="2" charset="2"/>
              <a:buChar char="Ø"/>
            </a:pPr>
            <a:endParaRPr lang="en-US" sz="3600" dirty="0">
              <a:solidFill>
                <a:schemeClr val="tx1"/>
              </a:solidFill>
              <a:latin typeface="+mn-lt"/>
              <a:ea typeface="+mn-ea"/>
              <a:cs typeface="+mn-cs"/>
            </a:endParaRPr>
          </a:p>
          <a:p>
            <a:pPr marL="228600" indent="-457200" defTabSz="914400" eaLnBrk="1" hangingPunct="1">
              <a:lnSpc>
                <a:spcPct val="90000"/>
              </a:lnSpc>
              <a:spcAft>
                <a:spcPts val="600"/>
              </a:spcAft>
              <a:buSzPct val="87000"/>
              <a:buFont typeface="Wingdings" pitchFamily="2" charset="2"/>
              <a:buChar char="Ø"/>
            </a:pPr>
            <a:r>
              <a:rPr lang="en-US" sz="3600" dirty="0">
                <a:solidFill>
                  <a:schemeClr val="tx1"/>
                </a:solidFill>
                <a:latin typeface="+mn-lt"/>
                <a:ea typeface="+mn-ea"/>
                <a:cs typeface="+mn-cs"/>
              </a:rPr>
              <a:t>SharePoint Online </a:t>
            </a:r>
            <a:r>
              <a:rPr lang="en-US" sz="3600" dirty="0" err="1">
                <a:solidFill>
                  <a:schemeClr val="tx1"/>
                </a:solidFill>
                <a:latin typeface="+mn-lt"/>
                <a:ea typeface="+mn-ea"/>
                <a:cs typeface="+mn-cs"/>
              </a:rPr>
              <a:t>est</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hébergé</a:t>
            </a:r>
            <a:r>
              <a:rPr lang="en-US" sz="3600" dirty="0">
                <a:solidFill>
                  <a:schemeClr val="tx1"/>
                </a:solidFill>
                <a:latin typeface="+mn-lt"/>
                <a:ea typeface="+mn-ea"/>
                <a:cs typeface="+mn-cs"/>
              </a:rPr>
              <a:t> sur le Cloud Microsoft et ne </a:t>
            </a:r>
            <a:r>
              <a:rPr lang="en-US" sz="3600" dirty="0" err="1">
                <a:solidFill>
                  <a:schemeClr val="tx1"/>
                </a:solidFill>
                <a:latin typeface="+mn-lt"/>
                <a:ea typeface="+mn-ea"/>
                <a:cs typeface="+mn-cs"/>
              </a:rPr>
              <a:t>nécessite</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aucun</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serveur</a:t>
            </a:r>
            <a:r>
              <a:rPr lang="en-US" sz="3600" dirty="0">
                <a:solidFill>
                  <a:schemeClr val="tx1"/>
                </a:solidFill>
                <a:latin typeface="+mn-lt"/>
                <a:ea typeface="+mn-ea"/>
                <a:cs typeface="+mn-cs"/>
              </a:rPr>
              <a:t> physique </a:t>
            </a:r>
            <a:r>
              <a:rPr lang="en-US" sz="3600" dirty="0" err="1">
                <a:solidFill>
                  <a:schemeClr val="tx1"/>
                </a:solidFill>
                <a:latin typeface="+mn-lt"/>
                <a:ea typeface="+mn-ea"/>
                <a:cs typeface="+mn-cs"/>
              </a:rPr>
              <a:t>ni</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ressource</a:t>
            </a:r>
            <a:r>
              <a:rPr lang="en-US" sz="3600" dirty="0">
                <a:solidFill>
                  <a:schemeClr val="tx1"/>
                </a:solidFill>
                <a:latin typeface="+mn-lt"/>
                <a:ea typeface="+mn-ea"/>
                <a:cs typeface="+mn-cs"/>
              </a:rPr>
              <a:t> interne.</a:t>
            </a:r>
          </a:p>
          <a:p>
            <a:pPr marL="228600" indent="-457200" defTabSz="914400" eaLnBrk="1" hangingPunct="1">
              <a:lnSpc>
                <a:spcPct val="90000"/>
              </a:lnSpc>
              <a:spcAft>
                <a:spcPts val="600"/>
              </a:spcAft>
              <a:buSzPct val="87000"/>
              <a:buFont typeface="Wingdings" pitchFamily="2" charset="2"/>
              <a:buChar char="Ø"/>
            </a:pPr>
            <a:endParaRPr lang="en-US" sz="3600" dirty="0">
              <a:solidFill>
                <a:schemeClr val="tx1"/>
              </a:solidFill>
              <a:latin typeface="+mn-lt"/>
              <a:ea typeface="+mn-ea"/>
              <a:cs typeface="+mn-cs"/>
            </a:endParaRPr>
          </a:p>
          <a:p>
            <a:pPr marL="228600" indent="-457200" defTabSz="914400" eaLnBrk="1" hangingPunct="1">
              <a:lnSpc>
                <a:spcPct val="90000"/>
              </a:lnSpc>
              <a:spcAft>
                <a:spcPts val="600"/>
              </a:spcAft>
              <a:buSzPct val="87000"/>
              <a:buFont typeface="Wingdings" pitchFamily="2" charset="2"/>
              <a:buChar char="Ø"/>
            </a:pPr>
            <a:r>
              <a:rPr lang="en-US" sz="3600" dirty="0">
                <a:solidFill>
                  <a:schemeClr val="tx1"/>
                </a:solidFill>
                <a:latin typeface="+mn-lt"/>
                <a:ea typeface="+mn-ea"/>
                <a:cs typeface="+mn-cs"/>
              </a:rPr>
              <a:t>Il </a:t>
            </a:r>
            <a:r>
              <a:rPr lang="en-US" sz="3600" dirty="0" err="1">
                <a:solidFill>
                  <a:schemeClr val="tx1"/>
                </a:solidFill>
                <a:latin typeface="+mn-lt"/>
                <a:ea typeface="+mn-ea"/>
                <a:cs typeface="+mn-cs"/>
              </a:rPr>
              <a:t>fonctionne</a:t>
            </a:r>
            <a:r>
              <a:rPr lang="en-US" sz="3600" dirty="0">
                <a:solidFill>
                  <a:schemeClr val="tx1"/>
                </a:solidFill>
                <a:latin typeface="+mn-lt"/>
                <a:ea typeface="+mn-ea"/>
                <a:cs typeface="+mn-cs"/>
              </a:rPr>
              <a:t> avec </a:t>
            </a:r>
            <a:r>
              <a:rPr lang="en-US" sz="3600" dirty="0" err="1">
                <a:solidFill>
                  <a:schemeClr val="tx1"/>
                </a:solidFill>
                <a:latin typeface="+mn-lt"/>
                <a:ea typeface="+mn-ea"/>
                <a:cs typeface="+mn-cs"/>
              </a:rPr>
              <a:t>d'autres</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produits</a:t>
            </a:r>
            <a:r>
              <a:rPr lang="en-US" sz="3600" dirty="0">
                <a:solidFill>
                  <a:schemeClr val="tx1"/>
                </a:solidFill>
                <a:latin typeface="+mn-lt"/>
                <a:ea typeface="+mn-ea"/>
                <a:cs typeface="+mn-cs"/>
              </a:rPr>
              <a:t> Microsoft et </a:t>
            </a:r>
            <a:r>
              <a:rPr lang="en-US" sz="3600" dirty="0" err="1">
                <a:solidFill>
                  <a:schemeClr val="tx1"/>
                </a:solidFill>
                <a:latin typeface="+mn-lt"/>
                <a:ea typeface="+mn-ea"/>
                <a:cs typeface="+mn-cs"/>
              </a:rPr>
              <a:t>peut</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être</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utilisé</a:t>
            </a:r>
            <a:r>
              <a:rPr lang="en-US" sz="3600" dirty="0">
                <a:solidFill>
                  <a:schemeClr val="tx1"/>
                </a:solidFill>
                <a:latin typeface="+mn-lt"/>
                <a:ea typeface="+mn-ea"/>
                <a:cs typeface="+mn-cs"/>
              </a:rPr>
              <a:t> avec </a:t>
            </a:r>
            <a:r>
              <a:rPr lang="en-US" sz="3600" dirty="0" err="1">
                <a:solidFill>
                  <a:schemeClr val="tx1"/>
                </a:solidFill>
                <a:latin typeface="+mn-lt"/>
                <a:ea typeface="+mn-ea"/>
                <a:cs typeface="+mn-cs"/>
              </a:rPr>
              <a:t>une</a:t>
            </a:r>
            <a:r>
              <a:rPr lang="en-US" sz="3600" dirty="0">
                <a:solidFill>
                  <a:schemeClr val="tx1"/>
                </a:solidFill>
                <a:latin typeface="+mn-lt"/>
                <a:ea typeface="+mn-ea"/>
                <a:cs typeface="+mn-cs"/>
              </a:rPr>
              <a:t> </a:t>
            </a:r>
            <a:r>
              <a:rPr lang="en-US" sz="3600" dirty="0" err="1">
                <a:solidFill>
                  <a:schemeClr val="tx1"/>
                </a:solidFill>
                <a:latin typeface="+mn-lt"/>
                <a:ea typeface="+mn-ea"/>
                <a:cs typeface="+mn-cs"/>
              </a:rPr>
              <a:t>licence</a:t>
            </a:r>
            <a:r>
              <a:rPr lang="en-US" sz="3600" dirty="0">
                <a:solidFill>
                  <a:schemeClr val="tx1"/>
                </a:solidFill>
                <a:latin typeface="+mn-lt"/>
                <a:ea typeface="+mn-ea"/>
                <a:cs typeface="+mn-cs"/>
              </a:rPr>
              <a:t> Office 365 </a:t>
            </a:r>
            <a:r>
              <a:rPr lang="en-US" sz="3600" dirty="0" err="1">
                <a:solidFill>
                  <a:schemeClr val="tx1"/>
                </a:solidFill>
                <a:latin typeface="+mn-lt"/>
                <a:ea typeface="+mn-ea"/>
                <a:cs typeface="+mn-cs"/>
              </a:rPr>
              <a:t>ou</a:t>
            </a:r>
            <a:r>
              <a:rPr lang="en-US" sz="3600" dirty="0">
                <a:solidFill>
                  <a:schemeClr val="tx1"/>
                </a:solidFill>
                <a:latin typeface="+mn-lt"/>
                <a:ea typeface="+mn-ea"/>
                <a:cs typeface="+mn-cs"/>
              </a:rPr>
              <a:t> Microsoft 365.</a:t>
            </a:r>
          </a:p>
        </p:txBody>
      </p:sp>
    </p:spTree>
    <p:extLst>
      <p:ext uri="{BB962C8B-B14F-4D97-AF65-F5344CB8AC3E}">
        <p14:creationId xmlns:p14="http://schemas.microsoft.com/office/powerpoint/2010/main" val="2014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 name="Espace réservé du contenu 4" descr="Pratique l’une sur l’autre">
            <a:extLst>
              <a:ext uri="{FF2B5EF4-FFF2-40B4-BE49-F238E27FC236}">
                <a16:creationId xmlns:a16="http://schemas.microsoft.com/office/drawing/2014/main" id="{ABB7A3B7-A906-4E15-A6F3-9E38155263E1}"/>
              </a:ext>
            </a:extLst>
          </p:cNvPr>
          <p:cNvPicPr>
            <a:picLocks noGrp="1" noChangeAspect="1"/>
          </p:cNvPicPr>
          <p:nvPr>
            <p:ph sz="half" idx="1"/>
          </p:nvPr>
        </p:nvPicPr>
        <p:blipFill>
          <a:blip r:embed="rId3"/>
          <a:srcRect l="55144" r="12183" b="1"/>
          <a:stretch/>
        </p:blipFill>
        <p:spPr>
          <a:xfrm>
            <a:off x="1295065" y="812700"/>
            <a:ext cx="6359354" cy="8466492"/>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33" name="Straight Connector 3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43394" y="1742292"/>
            <a:ext cx="147387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6" name="Espace réservé du contenu 3">
            <a:extLst>
              <a:ext uri="{FF2B5EF4-FFF2-40B4-BE49-F238E27FC236}">
                <a16:creationId xmlns:a16="http://schemas.microsoft.com/office/drawing/2014/main" id="{C7D735FD-2270-CAA7-C508-095E62C0ACD3}"/>
              </a:ext>
            </a:extLst>
          </p:cNvPr>
          <p:cNvGraphicFramePr>
            <a:graphicFrameLocks noGrp="1"/>
          </p:cNvGraphicFramePr>
          <p:nvPr>
            <p:ph sz="half" idx="2"/>
            <p:extLst>
              <p:ext uri="{D42A27DB-BD31-4B8C-83A1-F6EECF244321}">
                <p14:modId xmlns:p14="http://schemas.microsoft.com/office/powerpoint/2010/main" val="3228388175"/>
              </p:ext>
            </p:extLst>
          </p:nvPr>
        </p:nvGraphicFramePr>
        <p:xfrm>
          <a:off x="9311680" y="4625752"/>
          <a:ext cx="13314198" cy="7659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re 1">
            <a:extLst>
              <a:ext uri="{FF2B5EF4-FFF2-40B4-BE49-F238E27FC236}">
                <a16:creationId xmlns:a16="http://schemas.microsoft.com/office/drawing/2014/main" id="{208F297F-7E4B-E108-A123-C85678851D05}"/>
              </a:ext>
            </a:extLst>
          </p:cNvPr>
          <p:cNvSpPr txBox="1">
            <a:spLocks/>
          </p:cNvSpPr>
          <p:nvPr/>
        </p:nvSpPr>
        <p:spPr bwMode="auto">
          <a:xfrm>
            <a:off x="9311680" y="784325"/>
            <a:ext cx="13886476" cy="3614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rmAutofit/>
          </a:bodyPr>
          <a:lstStyle>
            <a:lvl1pPr algn="l" defTabSz="825500" rtl="0" eaLnBrk="0" fontAlgn="base" hangingPunct="0">
              <a:spcBef>
                <a:spcPct val="0"/>
              </a:spcBef>
              <a:spcAft>
                <a:spcPct val="0"/>
              </a:spcAft>
              <a:defRPr sz="10000" b="1" i="0" kern="1200">
                <a:solidFill>
                  <a:schemeClr val="bg1"/>
                </a:solidFill>
                <a:latin typeface="Montserrat Semi" charset="0"/>
                <a:ea typeface="Montserrat Semi" charset="0"/>
                <a:cs typeface="Montserrat Semi" charset="0"/>
                <a:sym typeface="Poppins Medium" charset="0"/>
              </a:defRPr>
            </a:lvl1pPr>
            <a:lvl2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2pPr>
            <a:lvl3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3pPr>
            <a:lvl4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4pPr>
            <a:lvl5pPr algn="l" defTabSz="825500" rtl="0" eaLnBrk="0" fontAlgn="base" hangingPunct="0">
              <a:spcBef>
                <a:spcPct val="0"/>
              </a:spcBef>
              <a:spcAft>
                <a:spcPct val="0"/>
              </a:spcAft>
              <a:defRPr sz="10000" b="1">
                <a:solidFill>
                  <a:srgbClr val="272D30"/>
                </a:solidFill>
                <a:latin typeface="Open Sans Semibold" charset="0"/>
                <a:ea typeface="Open Sans Semibold" charset="0"/>
                <a:cs typeface="Open Sans Semibold" charset="0"/>
                <a:sym typeface="Poppins Medium" charset="0"/>
              </a:defRPr>
            </a:lvl5pPr>
            <a:lvl6pPr marL="4572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6pPr>
            <a:lvl7pPr marL="9144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7pPr>
            <a:lvl8pPr marL="13716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8pPr>
            <a:lvl9pPr marL="1828800" algn="l" defTabSz="825500" rtl="0" fontAlgn="base" hangingPunct="0">
              <a:lnSpc>
                <a:spcPct val="80000"/>
              </a:lnSpc>
              <a:spcBef>
                <a:spcPct val="0"/>
              </a:spcBef>
              <a:spcAft>
                <a:spcPct val="0"/>
              </a:spcAft>
              <a:defRPr sz="10000">
                <a:solidFill>
                  <a:srgbClr val="272D30"/>
                </a:solidFill>
                <a:latin typeface="Poppins Medium" charset="0"/>
                <a:ea typeface="Poppins Medium" charset="0"/>
                <a:cs typeface="Poppins Medium" charset="0"/>
                <a:sym typeface="Poppins Medium" charset="0"/>
              </a:defRPr>
            </a:lvl9pPr>
          </a:lstStyle>
          <a:p>
            <a:pPr defTabSz="914400" eaLnBrk="1" hangingPunct="1">
              <a:lnSpc>
                <a:spcPct val="90000"/>
              </a:lnSpc>
            </a:pPr>
            <a:r>
              <a:rPr lang="en-US" sz="8800" dirty="0">
                <a:solidFill>
                  <a:schemeClr val="tx1"/>
                </a:solidFill>
                <a:latin typeface="+mj-lt"/>
                <a:ea typeface="+mj-ea"/>
                <a:cs typeface="+mj-cs"/>
              </a:rPr>
              <a:t>SharePoint Online</a:t>
            </a:r>
            <a:br>
              <a:rPr lang="en-US" sz="8800" dirty="0">
                <a:solidFill>
                  <a:schemeClr val="tx1"/>
                </a:solidFill>
                <a:latin typeface="+mj-lt"/>
                <a:ea typeface="+mj-ea"/>
                <a:cs typeface="+mj-cs"/>
              </a:rPr>
            </a:br>
            <a:r>
              <a:rPr lang="en-US" sz="6600" dirty="0" err="1">
                <a:solidFill>
                  <a:schemeClr val="tx1"/>
                </a:solidFill>
                <a:latin typeface="+mj-lt"/>
                <a:ea typeface="+mj-ea"/>
                <a:cs typeface="+mj-cs"/>
              </a:rPr>
              <a:t>Pourquoi</a:t>
            </a:r>
            <a:r>
              <a:rPr lang="en-US" sz="6600" dirty="0">
                <a:solidFill>
                  <a:schemeClr val="tx1"/>
                </a:solidFill>
                <a:latin typeface="+mj-lt"/>
                <a:ea typeface="+mj-ea"/>
                <a:cs typeface="+mj-cs"/>
              </a:rPr>
              <a:t> </a:t>
            </a:r>
            <a:r>
              <a:rPr lang="en-US" sz="6600" dirty="0" err="1">
                <a:solidFill>
                  <a:schemeClr val="tx1"/>
                </a:solidFill>
                <a:latin typeface="+mj-lt"/>
                <a:ea typeface="+mj-ea"/>
                <a:cs typeface="+mj-cs"/>
              </a:rPr>
              <a:t>choisir</a:t>
            </a:r>
            <a:r>
              <a:rPr lang="en-US" sz="6600" dirty="0">
                <a:solidFill>
                  <a:schemeClr val="tx1"/>
                </a:solidFill>
                <a:latin typeface="+mj-lt"/>
                <a:ea typeface="+mj-ea"/>
                <a:cs typeface="+mj-cs"/>
              </a:rPr>
              <a:t> SharePoint pour </a:t>
            </a:r>
            <a:r>
              <a:rPr lang="en-US" sz="6600" dirty="0" err="1">
                <a:solidFill>
                  <a:schemeClr val="tx1"/>
                </a:solidFill>
                <a:latin typeface="+mj-lt"/>
                <a:ea typeface="+mj-ea"/>
                <a:cs typeface="+mj-cs"/>
              </a:rPr>
              <a:t>votre</a:t>
            </a:r>
            <a:r>
              <a:rPr lang="en-US" sz="6600" dirty="0">
                <a:solidFill>
                  <a:schemeClr val="tx1"/>
                </a:solidFill>
                <a:latin typeface="+mj-lt"/>
                <a:ea typeface="+mj-ea"/>
                <a:cs typeface="+mj-cs"/>
              </a:rPr>
              <a:t> </a:t>
            </a:r>
            <a:r>
              <a:rPr lang="en-US" sz="6600" dirty="0" err="1">
                <a:solidFill>
                  <a:schemeClr val="tx1"/>
                </a:solidFill>
                <a:latin typeface="+mj-lt"/>
                <a:ea typeface="+mj-ea"/>
                <a:cs typeface="+mj-cs"/>
              </a:rPr>
              <a:t>entreprise</a:t>
            </a:r>
            <a:endParaRPr lang="en-US" sz="6600" dirty="0">
              <a:solidFill>
                <a:schemeClr val="tx1"/>
              </a:solidFill>
              <a:latin typeface="+mj-lt"/>
              <a:ea typeface="+mj-ea"/>
              <a:cs typeface="+mj-cs"/>
            </a:endParaRPr>
          </a:p>
        </p:txBody>
      </p:sp>
    </p:spTree>
    <p:extLst>
      <p:ext uri="{BB962C8B-B14F-4D97-AF65-F5344CB8AC3E}">
        <p14:creationId xmlns:p14="http://schemas.microsoft.com/office/powerpoint/2010/main" val="180701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2438399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4" name="Rectangle 3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7044892" cy="45719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251F272-BD04-4BDC-6872-CB447E7D76E9}"/>
              </a:ext>
            </a:extLst>
          </p:cNvPr>
          <p:cNvSpPr>
            <a:spLocks noGrp="1"/>
          </p:cNvSpPr>
          <p:nvPr>
            <p:ph type="title"/>
          </p:nvPr>
        </p:nvSpPr>
        <p:spPr>
          <a:xfrm>
            <a:off x="1523606" y="700392"/>
            <a:ext cx="12612610" cy="3249040"/>
          </a:xfrm>
        </p:spPr>
        <p:txBody>
          <a:bodyPr vert="horz" lIns="91440" tIns="45720" rIns="91440" bIns="45720" rtlCol="0" anchor="ctr">
            <a:normAutofit/>
          </a:bodyPr>
          <a:lstStyle/>
          <a:p>
            <a:pPr defTabSz="914400" eaLnBrk="1" hangingPunct="1">
              <a:lnSpc>
                <a:spcPct val="90000"/>
              </a:lnSpc>
            </a:pPr>
            <a:r>
              <a:rPr lang="en-US" sz="8000" dirty="0" err="1">
                <a:solidFill>
                  <a:schemeClr val="tx1"/>
                </a:solidFill>
                <a:latin typeface="+mj-lt"/>
                <a:ea typeface="+mj-ea"/>
                <a:cs typeface="+mj-cs"/>
              </a:rPr>
              <a:t>Utiliser</a:t>
            </a:r>
            <a:r>
              <a:rPr lang="en-US" sz="8000" dirty="0">
                <a:solidFill>
                  <a:schemeClr val="tx1"/>
                </a:solidFill>
                <a:latin typeface="+mj-lt"/>
                <a:ea typeface="+mj-ea"/>
                <a:cs typeface="+mj-cs"/>
              </a:rPr>
              <a:t> SharePoint pour </a:t>
            </a:r>
            <a:r>
              <a:rPr lang="en-US" sz="8000" dirty="0" err="1">
                <a:solidFill>
                  <a:schemeClr val="tx1"/>
                </a:solidFill>
                <a:latin typeface="+mj-lt"/>
                <a:ea typeface="+mj-ea"/>
                <a:cs typeface="+mj-cs"/>
              </a:rPr>
              <a:t>créer</a:t>
            </a:r>
            <a:r>
              <a:rPr lang="en-US" sz="8000" dirty="0">
                <a:solidFill>
                  <a:schemeClr val="tx1"/>
                </a:solidFill>
                <a:latin typeface="+mj-lt"/>
                <a:ea typeface="+mj-ea"/>
                <a:cs typeface="+mj-cs"/>
              </a:rPr>
              <a:t> un intranet</a:t>
            </a:r>
          </a:p>
        </p:txBody>
      </p:sp>
      <p:sp>
        <p:nvSpPr>
          <p:cNvPr id="4" name="Espace réservé du contenu 3">
            <a:extLst>
              <a:ext uri="{FF2B5EF4-FFF2-40B4-BE49-F238E27FC236}">
                <a16:creationId xmlns:a16="http://schemas.microsoft.com/office/drawing/2014/main" id="{15029BD4-4F99-2519-D768-74A695228300}"/>
              </a:ext>
            </a:extLst>
          </p:cNvPr>
          <p:cNvSpPr>
            <a:spLocks noGrp="1"/>
          </p:cNvSpPr>
          <p:nvPr>
            <p:ph sz="half" idx="2"/>
          </p:nvPr>
        </p:nvSpPr>
        <p:spPr>
          <a:xfrm>
            <a:off x="1568536" y="4429023"/>
            <a:ext cx="11971542" cy="6476682"/>
          </a:xfrm>
        </p:spPr>
        <p:txBody>
          <a:bodyPr vert="horz" lIns="91440" tIns="45720" rIns="91440" bIns="45720" rtlCol="0" anchor="ctr">
            <a:noAutofit/>
          </a:bodyPr>
          <a:lstStyle/>
          <a:p>
            <a:pPr marL="342900" indent="-571500" defTabSz="914400" eaLnBrk="1" hangingPunct="1">
              <a:lnSpc>
                <a:spcPct val="90000"/>
              </a:lnSpc>
              <a:spcAft>
                <a:spcPts val="600"/>
              </a:spcAft>
              <a:buSzPct val="87000"/>
              <a:buFont typeface="Wingdings" pitchFamily="2" charset="2"/>
              <a:buChar char="Ø"/>
            </a:pPr>
            <a:r>
              <a:rPr lang="en-US" sz="4400" dirty="0">
                <a:solidFill>
                  <a:schemeClr val="tx1"/>
                </a:solidFill>
                <a:latin typeface="+mn-lt"/>
                <a:ea typeface="+mn-ea"/>
                <a:cs typeface="+mn-cs"/>
              </a:rPr>
              <a:t>Un intranet </a:t>
            </a:r>
            <a:r>
              <a:rPr lang="en-US" sz="4400" dirty="0" err="1">
                <a:solidFill>
                  <a:schemeClr val="tx1"/>
                </a:solidFill>
                <a:latin typeface="+mn-lt"/>
                <a:ea typeface="+mn-ea"/>
                <a:cs typeface="+mn-cs"/>
              </a:rPr>
              <a:t>est</a:t>
            </a:r>
            <a:r>
              <a:rPr lang="en-US" sz="4400" dirty="0">
                <a:solidFill>
                  <a:schemeClr val="tx1"/>
                </a:solidFill>
                <a:latin typeface="+mn-lt"/>
                <a:ea typeface="+mn-ea"/>
                <a:cs typeface="+mn-cs"/>
              </a:rPr>
              <a:t> un site web </a:t>
            </a:r>
            <a:r>
              <a:rPr lang="en-US" sz="4400" dirty="0" err="1">
                <a:solidFill>
                  <a:schemeClr val="tx1"/>
                </a:solidFill>
                <a:latin typeface="+mn-lt"/>
                <a:ea typeface="+mn-ea"/>
                <a:cs typeface="+mn-cs"/>
              </a:rPr>
              <a:t>privé</a:t>
            </a:r>
            <a:r>
              <a:rPr lang="en-US" sz="4400" dirty="0">
                <a:solidFill>
                  <a:schemeClr val="tx1"/>
                </a:solidFill>
                <a:latin typeface="+mn-lt"/>
                <a:ea typeface="+mn-ea"/>
                <a:cs typeface="+mn-cs"/>
              </a:rPr>
              <a:t> </a:t>
            </a:r>
            <a:r>
              <a:rPr lang="en-US" sz="4400" dirty="0" err="1">
                <a:solidFill>
                  <a:schemeClr val="tx1"/>
                </a:solidFill>
                <a:latin typeface="+mn-lt"/>
                <a:ea typeface="+mn-ea"/>
                <a:cs typeface="+mn-cs"/>
              </a:rPr>
              <a:t>réservé</a:t>
            </a:r>
            <a:r>
              <a:rPr lang="en-US" sz="4400" dirty="0">
                <a:solidFill>
                  <a:schemeClr val="tx1"/>
                </a:solidFill>
                <a:latin typeface="+mn-lt"/>
                <a:ea typeface="+mn-ea"/>
                <a:cs typeface="+mn-cs"/>
              </a:rPr>
              <a:t> aux </a:t>
            </a:r>
            <a:r>
              <a:rPr lang="en-US" sz="4400" dirty="0" err="1">
                <a:solidFill>
                  <a:schemeClr val="tx1"/>
                </a:solidFill>
                <a:latin typeface="+mn-lt"/>
                <a:ea typeface="+mn-ea"/>
                <a:cs typeface="+mn-cs"/>
              </a:rPr>
              <a:t>utilisateurs</a:t>
            </a:r>
            <a:r>
              <a:rPr lang="en-US" sz="4400" dirty="0">
                <a:solidFill>
                  <a:schemeClr val="tx1"/>
                </a:solidFill>
                <a:latin typeface="+mn-lt"/>
                <a:ea typeface="+mn-ea"/>
                <a:cs typeface="+mn-cs"/>
              </a:rPr>
              <a:t> </a:t>
            </a:r>
            <a:r>
              <a:rPr lang="en-US" sz="4400" dirty="0" err="1">
                <a:solidFill>
                  <a:schemeClr val="tx1"/>
                </a:solidFill>
                <a:latin typeface="+mn-lt"/>
                <a:ea typeface="+mn-ea"/>
                <a:cs typeface="+mn-cs"/>
              </a:rPr>
              <a:t>d'une</a:t>
            </a:r>
            <a:r>
              <a:rPr lang="en-US" sz="4400" dirty="0">
                <a:solidFill>
                  <a:schemeClr val="tx1"/>
                </a:solidFill>
                <a:latin typeface="+mn-lt"/>
                <a:ea typeface="+mn-ea"/>
                <a:cs typeface="+mn-cs"/>
              </a:rPr>
              <a:t> </a:t>
            </a:r>
            <a:r>
              <a:rPr lang="en-US" sz="4400" dirty="0" err="1">
                <a:solidFill>
                  <a:schemeClr val="tx1"/>
                </a:solidFill>
                <a:latin typeface="+mn-lt"/>
                <a:ea typeface="+mn-ea"/>
                <a:cs typeface="+mn-cs"/>
              </a:rPr>
              <a:t>organisation</a:t>
            </a:r>
            <a:r>
              <a:rPr lang="en-US" sz="4400" dirty="0">
                <a:solidFill>
                  <a:schemeClr val="tx1"/>
                </a:solidFill>
                <a:latin typeface="+mn-lt"/>
                <a:ea typeface="+mn-ea"/>
                <a:cs typeface="+mn-cs"/>
              </a:rPr>
              <a:t> </a:t>
            </a:r>
            <a:r>
              <a:rPr lang="en-US" sz="4400" dirty="0" err="1">
                <a:solidFill>
                  <a:schemeClr val="tx1"/>
                </a:solidFill>
                <a:latin typeface="+mn-lt"/>
                <a:ea typeface="+mn-ea"/>
                <a:cs typeface="+mn-cs"/>
              </a:rPr>
              <a:t>privée</a:t>
            </a:r>
            <a:r>
              <a:rPr lang="en-US" sz="4400" dirty="0">
                <a:solidFill>
                  <a:schemeClr val="tx1"/>
                </a:solidFill>
                <a:latin typeface="+mn-lt"/>
                <a:ea typeface="+mn-ea"/>
                <a:cs typeface="+mn-cs"/>
              </a:rPr>
              <a:t>.</a:t>
            </a:r>
          </a:p>
          <a:p>
            <a:pPr marL="342900" indent="-571500" defTabSz="914400" eaLnBrk="1" hangingPunct="1">
              <a:lnSpc>
                <a:spcPct val="90000"/>
              </a:lnSpc>
              <a:spcAft>
                <a:spcPts val="600"/>
              </a:spcAft>
              <a:buSzPct val="87000"/>
              <a:buFont typeface="Wingdings" pitchFamily="2" charset="2"/>
              <a:buChar char="Ø"/>
            </a:pPr>
            <a:endParaRPr lang="en-US" sz="4400" dirty="0">
              <a:solidFill>
                <a:schemeClr val="tx1"/>
              </a:solidFill>
              <a:latin typeface="+mn-lt"/>
              <a:ea typeface="+mn-ea"/>
              <a:cs typeface="+mn-cs"/>
            </a:endParaRPr>
          </a:p>
          <a:p>
            <a:pPr marL="342900" indent="-571500" defTabSz="914400" eaLnBrk="1" hangingPunct="1">
              <a:lnSpc>
                <a:spcPct val="90000"/>
              </a:lnSpc>
              <a:spcAft>
                <a:spcPts val="600"/>
              </a:spcAft>
              <a:buSzPct val="87000"/>
              <a:buFont typeface="Wingdings" pitchFamily="2" charset="2"/>
              <a:buChar char="Ø"/>
            </a:pPr>
            <a:r>
              <a:rPr lang="en-US" sz="4400" dirty="0" err="1">
                <a:solidFill>
                  <a:schemeClr val="tx1"/>
                </a:solidFill>
                <a:latin typeface="+mn-lt"/>
                <a:ea typeface="+mn-ea"/>
                <a:cs typeface="+mn-cs"/>
              </a:rPr>
              <a:t>L'intranet</a:t>
            </a:r>
            <a:r>
              <a:rPr lang="en-US" sz="4400" dirty="0">
                <a:solidFill>
                  <a:schemeClr val="tx1"/>
                </a:solidFill>
                <a:latin typeface="+mn-lt"/>
                <a:ea typeface="+mn-ea"/>
                <a:cs typeface="+mn-cs"/>
              </a:rPr>
              <a:t> </a:t>
            </a:r>
            <a:r>
              <a:rPr lang="en-US" sz="4400" dirty="0" err="1">
                <a:solidFill>
                  <a:schemeClr val="tx1"/>
                </a:solidFill>
                <a:latin typeface="+mn-lt"/>
                <a:ea typeface="+mn-ea"/>
                <a:cs typeface="+mn-cs"/>
              </a:rPr>
              <a:t>fédère</a:t>
            </a:r>
            <a:r>
              <a:rPr lang="en-US" sz="4400" dirty="0">
                <a:solidFill>
                  <a:schemeClr val="tx1"/>
                </a:solidFill>
                <a:latin typeface="+mn-lt"/>
                <a:ea typeface="+mn-ea"/>
                <a:cs typeface="+mn-cs"/>
              </a:rPr>
              <a:t> les </a:t>
            </a:r>
            <a:r>
              <a:rPr lang="en-US" sz="4400" dirty="0" err="1">
                <a:solidFill>
                  <a:schemeClr val="tx1"/>
                </a:solidFill>
                <a:latin typeface="+mn-lt"/>
                <a:ea typeface="+mn-ea"/>
                <a:cs typeface="+mn-cs"/>
              </a:rPr>
              <a:t>contributeurs</a:t>
            </a:r>
            <a:r>
              <a:rPr lang="en-US" sz="4400" dirty="0">
                <a:solidFill>
                  <a:schemeClr val="tx1"/>
                </a:solidFill>
                <a:latin typeface="+mn-lt"/>
                <a:ea typeface="+mn-ea"/>
                <a:cs typeface="+mn-cs"/>
              </a:rPr>
              <a:t> dans </a:t>
            </a:r>
            <a:r>
              <a:rPr lang="en-US" sz="4400" dirty="0" err="1">
                <a:solidFill>
                  <a:schemeClr val="tx1"/>
                </a:solidFill>
                <a:latin typeface="+mn-lt"/>
                <a:ea typeface="+mn-ea"/>
                <a:cs typeface="+mn-cs"/>
              </a:rPr>
              <a:t>l'entreprise</a:t>
            </a:r>
            <a:r>
              <a:rPr lang="en-US" sz="4400" dirty="0">
                <a:solidFill>
                  <a:schemeClr val="tx1"/>
                </a:solidFill>
                <a:latin typeface="+mn-lt"/>
                <a:ea typeface="+mn-ea"/>
                <a:cs typeface="+mn-cs"/>
              </a:rPr>
              <a:t>.</a:t>
            </a:r>
          </a:p>
          <a:p>
            <a:pPr marL="342900" indent="-571500" defTabSz="914400" eaLnBrk="1" hangingPunct="1">
              <a:lnSpc>
                <a:spcPct val="90000"/>
              </a:lnSpc>
              <a:spcAft>
                <a:spcPts val="600"/>
              </a:spcAft>
              <a:buSzPct val="87000"/>
              <a:buFont typeface="Wingdings" pitchFamily="2" charset="2"/>
              <a:buChar char="Ø"/>
            </a:pPr>
            <a:endParaRPr lang="en-US" sz="4400" dirty="0">
              <a:solidFill>
                <a:schemeClr val="tx1"/>
              </a:solidFill>
              <a:latin typeface="+mn-lt"/>
              <a:ea typeface="+mn-ea"/>
              <a:cs typeface="+mn-cs"/>
            </a:endParaRPr>
          </a:p>
          <a:p>
            <a:pPr marL="342900" indent="-571500" defTabSz="914400" eaLnBrk="1" hangingPunct="1">
              <a:lnSpc>
                <a:spcPct val="90000"/>
              </a:lnSpc>
              <a:spcAft>
                <a:spcPts val="600"/>
              </a:spcAft>
              <a:buSzPct val="87000"/>
              <a:buFont typeface="Wingdings" pitchFamily="2" charset="2"/>
              <a:buChar char="Ø"/>
            </a:pPr>
            <a:r>
              <a:rPr lang="en-US" sz="4400" dirty="0">
                <a:solidFill>
                  <a:schemeClr val="tx1"/>
                </a:solidFill>
                <a:latin typeface="+mn-lt"/>
                <a:ea typeface="+mn-ea"/>
                <a:cs typeface="+mn-cs"/>
              </a:rPr>
              <a:t>SharePoint </a:t>
            </a:r>
            <a:r>
              <a:rPr lang="en-US" sz="4400" dirty="0" err="1">
                <a:solidFill>
                  <a:schemeClr val="tx1"/>
                </a:solidFill>
                <a:latin typeface="+mn-lt"/>
                <a:ea typeface="+mn-ea"/>
                <a:cs typeface="+mn-cs"/>
              </a:rPr>
              <a:t>offre</a:t>
            </a:r>
            <a:r>
              <a:rPr lang="en-US" sz="4400" dirty="0">
                <a:solidFill>
                  <a:schemeClr val="tx1"/>
                </a:solidFill>
                <a:latin typeface="+mn-lt"/>
                <a:ea typeface="+mn-ea"/>
                <a:cs typeface="+mn-cs"/>
              </a:rPr>
              <a:t> des </a:t>
            </a:r>
            <a:r>
              <a:rPr lang="en-US" sz="4400" dirty="0" err="1">
                <a:solidFill>
                  <a:schemeClr val="tx1"/>
                </a:solidFill>
                <a:latin typeface="+mn-lt"/>
                <a:ea typeface="+mn-ea"/>
                <a:cs typeface="+mn-cs"/>
              </a:rPr>
              <a:t>fonctionnalités</a:t>
            </a:r>
            <a:r>
              <a:rPr lang="en-US" sz="4400" dirty="0">
                <a:solidFill>
                  <a:schemeClr val="tx1"/>
                </a:solidFill>
                <a:latin typeface="+mn-lt"/>
                <a:ea typeface="+mn-ea"/>
                <a:cs typeface="+mn-cs"/>
              </a:rPr>
              <a:t> de type "</a:t>
            </a:r>
            <a:r>
              <a:rPr lang="en-US" sz="4400" dirty="0" err="1">
                <a:solidFill>
                  <a:schemeClr val="tx1"/>
                </a:solidFill>
                <a:latin typeface="+mn-lt"/>
                <a:ea typeface="+mn-ea"/>
                <a:cs typeface="+mn-cs"/>
              </a:rPr>
              <a:t>réseaux</a:t>
            </a:r>
            <a:r>
              <a:rPr lang="en-US" sz="4400" dirty="0">
                <a:solidFill>
                  <a:schemeClr val="tx1"/>
                </a:solidFill>
                <a:latin typeface="+mn-lt"/>
                <a:ea typeface="+mn-ea"/>
                <a:cs typeface="+mn-cs"/>
              </a:rPr>
              <a:t> </a:t>
            </a:r>
            <a:r>
              <a:rPr lang="en-US" sz="4400" dirty="0" err="1">
                <a:solidFill>
                  <a:schemeClr val="tx1"/>
                </a:solidFill>
                <a:latin typeface="+mn-lt"/>
                <a:ea typeface="+mn-ea"/>
                <a:cs typeface="+mn-cs"/>
              </a:rPr>
              <a:t>sociaux</a:t>
            </a:r>
            <a:r>
              <a:rPr lang="en-US" sz="4400" dirty="0">
                <a:solidFill>
                  <a:schemeClr val="tx1"/>
                </a:solidFill>
                <a:latin typeface="+mn-lt"/>
                <a:ea typeface="+mn-ea"/>
                <a:cs typeface="+mn-cs"/>
              </a:rPr>
              <a:t>" et des </a:t>
            </a:r>
            <a:r>
              <a:rPr lang="en-US" sz="4400" dirty="0" err="1">
                <a:solidFill>
                  <a:schemeClr val="tx1"/>
                </a:solidFill>
                <a:latin typeface="+mn-lt"/>
                <a:ea typeface="+mn-ea"/>
                <a:cs typeface="+mn-cs"/>
              </a:rPr>
              <a:t>espaces</a:t>
            </a:r>
            <a:r>
              <a:rPr lang="en-US" sz="4400" dirty="0">
                <a:solidFill>
                  <a:schemeClr val="tx1"/>
                </a:solidFill>
                <a:latin typeface="+mn-lt"/>
                <a:ea typeface="+mn-ea"/>
                <a:cs typeface="+mn-cs"/>
              </a:rPr>
              <a:t> de stockage de </a:t>
            </a:r>
            <a:r>
              <a:rPr lang="en-US" sz="4400" dirty="0" err="1">
                <a:solidFill>
                  <a:schemeClr val="tx1"/>
                </a:solidFill>
                <a:latin typeface="+mn-lt"/>
                <a:ea typeface="+mn-ea"/>
                <a:cs typeface="+mn-cs"/>
              </a:rPr>
              <a:t>contenu</a:t>
            </a:r>
            <a:r>
              <a:rPr lang="en-US" sz="4400" dirty="0">
                <a:solidFill>
                  <a:schemeClr val="tx1"/>
                </a:solidFill>
                <a:latin typeface="+mn-lt"/>
                <a:ea typeface="+mn-ea"/>
                <a:cs typeface="+mn-cs"/>
              </a:rPr>
              <a:t> </a:t>
            </a:r>
            <a:r>
              <a:rPr lang="en-US" sz="4400" dirty="0" err="1">
                <a:solidFill>
                  <a:schemeClr val="tx1"/>
                </a:solidFill>
                <a:latin typeface="+mn-lt"/>
                <a:ea typeface="+mn-ea"/>
                <a:cs typeface="+mn-cs"/>
              </a:rPr>
              <a:t>dédiés</a:t>
            </a:r>
            <a:r>
              <a:rPr lang="en-US" sz="4400" dirty="0">
                <a:solidFill>
                  <a:schemeClr val="tx1"/>
                </a:solidFill>
                <a:latin typeface="+mn-lt"/>
                <a:ea typeface="+mn-ea"/>
                <a:cs typeface="+mn-cs"/>
              </a:rPr>
              <a:t> aux </a:t>
            </a:r>
            <a:r>
              <a:rPr lang="en-US" sz="4400" dirty="0" err="1">
                <a:solidFill>
                  <a:schemeClr val="tx1"/>
                </a:solidFill>
                <a:latin typeface="+mn-lt"/>
                <a:ea typeface="+mn-ea"/>
                <a:cs typeface="+mn-cs"/>
              </a:rPr>
              <a:t>utilisateurs</a:t>
            </a:r>
            <a:r>
              <a:rPr lang="en-US" sz="4400" dirty="0">
                <a:solidFill>
                  <a:schemeClr val="tx1"/>
                </a:solidFill>
                <a:latin typeface="+mn-lt"/>
                <a:ea typeface="+mn-ea"/>
                <a:cs typeface="+mn-cs"/>
              </a:rPr>
              <a:t>.</a:t>
            </a:r>
          </a:p>
        </p:txBody>
      </p:sp>
      <p:pic>
        <p:nvPicPr>
          <p:cNvPr id="5" name="Espace réservé du contenu 4" descr="Concept de partage de fichiers sur le tableau noir">
            <a:extLst>
              <a:ext uri="{FF2B5EF4-FFF2-40B4-BE49-F238E27FC236}">
                <a16:creationId xmlns:a16="http://schemas.microsoft.com/office/drawing/2014/main" id="{EA8BEA2E-08F3-47D1-94F0-746EEAE0CC6C}"/>
              </a:ext>
            </a:extLst>
          </p:cNvPr>
          <p:cNvPicPr>
            <a:picLocks noGrp="1" noChangeAspect="1"/>
          </p:cNvPicPr>
          <p:nvPr>
            <p:ph sz="half" idx="1"/>
          </p:nvPr>
        </p:nvPicPr>
        <p:blipFill>
          <a:blip r:embed="rId3"/>
          <a:srcRect l="9859" r="28961" b="-1"/>
          <a:stretch/>
        </p:blipFill>
        <p:spPr>
          <a:xfrm>
            <a:off x="15216336" y="1961456"/>
            <a:ext cx="7959345" cy="8944249"/>
          </a:xfrm>
          <a:prstGeom prst="roundRect">
            <a:avLst>
              <a:gd name="adj" fmla="val 8594"/>
            </a:avLst>
          </a:prstGeom>
          <a:solidFill>
            <a:srgbClr val="FFFFFF">
              <a:shade val="85000"/>
            </a:srgbClr>
          </a:solidFill>
          <a:ln>
            <a:solidFill>
              <a:srgbClr val="00FB92"/>
            </a:solidFill>
          </a:ln>
          <a:effectLst>
            <a:reflection blurRad="12700" stA="38000" endPos="28000" dist="5000" dir="5400000" sy="-100000" algn="bl" rotWithShape="0"/>
          </a:effectLst>
        </p:spPr>
      </p:pic>
    </p:spTree>
    <p:extLst>
      <p:ext uri="{BB962C8B-B14F-4D97-AF65-F5344CB8AC3E}">
        <p14:creationId xmlns:p14="http://schemas.microsoft.com/office/powerpoint/2010/main" val="121879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679576" y="666752"/>
            <a:ext cx="18288000" cy="1295400"/>
          </a:xfrm>
        </p:spPr>
        <p:txBody>
          <a:bodyPr>
            <a:normAutofit/>
          </a:bodyPr>
          <a:lstStyle/>
          <a:p>
            <a:r>
              <a:rPr lang="fr-FR" dirty="0"/>
              <a:t>Qu’est ce que Microsoft 365?</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p:txBody>
          <a:bodyPr/>
          <a:lstStyle/>
          <a:p>
            <a:pPr>
              <a:defRPr/>
            </a:pPr>
            <a:fld id="{D3D52E03-1911-4AD8-A1C0-E039C515BC0E}" type="slidenum">
              <a:rPr lang="fr-FR" altLang="fr-FR" smtClean="0"/>
              <a:pPr>
                <a:defRPr/>
              </a:pPr>
              <a:t>3</a:t>
            </a:fld>
            <a:endParaRPr lang="fr-FR" altLang="fr-FR" dirty="0"/>
          </a:p>
        </p:txBody>
      </p:sp>
      <p:grpSp>
        <p:nvGrpSpPr>
          <p:cNvPr id="10" name="Graphique 5">
            <a:extLst>
              <a:ext uri="{FF2B5EF4-FFF2-40B4-BE49-F238E27FC236}">
                <a16:creationId xmlns:a16="http://schemas.microsoft.com/office/drawing/2014/main" id="{5FEE7E21-E184-83E6-38F6-9A72CC171E54}"/>
              </a:ext>
            </a:extLst>
          </p:cNvPr>
          <p:cNvGrpSpPr/>
          <p:nvPr/>
        </p:nvGrpSpPr>
        <p:grpSpPr>
          <a:xfrm>
            <a:off x="17633889" y="6776152"/>
            <a:ext cx="1788993" cy="314922"/>
            <a:chOff x="17633889" y="6776152"/>
            <a:chExt cx="1788993" cy="314922"/>
          </a:xfrm>
          <a:solidFill>
            <a:srgbClr val="ED3700"/>
          </a:solidFill>
        </p:grpSpPr>
        <p:sp>
          <p:nvSpPr>
            <p:cNvPr id="11" name="Forme libre 10">
              <a:extLst>
                <a:ext uri="{FF2B5EF4-FFF2-40B4-BE49-F238E27FC236}">
                  <a16:creationId xmlns:a16="http://schemas.microsoft.com/office/drawing/2014/main" id="{133B73C9-9F8A-2EDD-2E56-C6F1D4DAE5C2}"/>
                </a:ext>
              </a:extLst>
            </p:cNvPr>
            <p:cNvSpPr/>
            <p:nvPr/>
          </p:nvSpPr>
          <p:spPr>
            <a:xfrm>
              <a:off x="17633889" y="6795665"/>
              <a:ext cx="250794" cy="295358"/>
            </a:xfrm>
            <a:custGeom>
              <a:avLst/>
              <a:gdLst>
                <a:gd name="connsiteX0" fmla="*/ 250795 w 250794"/>
                <a:gd name="connsiteY0" fmla="*/ 144349 h 295358"/>
                <a:gd name="connsiteX1" fmla="*/ 242777 w 250794"/>
                <a:gd name="connsiteY1" fmla="*/ 207081 h 295358"/>
                <a:gd name="connsiteX2" fmla="*/ 218829 w 250794"/>
                <a:gd name="connsiteY2" fmla="*/ 254656 h 295358"/>
                <a:gd name="connsiteX3" fmla="*/ 178845 w 250794"/>
                <a:gd name="connsiteY3" fmla="*/ 284816 h 295358"/>
                <a:gd name="connsiteX4" fmla="*/ 122661 w 250794"/>
                <a:gd name="connsiteY4" fmla="*/ 295358 h 295358"/>
                <a:gd name="connsiteX5" fmla="*/ 67940 w 250794"/>
                <a:gd name="connsiteY5" fmla="*/ 285707 h 295358"/>
                <a:gd name="connsiteX6" fmla="*/ 29799 w 250794"/>
                <a:gd name="connsiteY6" fmla="*/ 257645 h 295358"/>
                <a:gd name="connsiteX7" fmla="*/ 7368 w 250794"/>
                <a:gd name="connsiteY7" fmla="*/ 212012 h 295358"/>
                <a:gd name="connsiteX8" fmla="*/ 0 w 250794"/>
                <a:gd name="connsiteY8" fmla="*/ 149226 h 295358"/>
                <a:gd name="connsiteX9" fmla="*/ 8018 w 250794"/>
                <a:gd name="connsiteY9" fmla="*/ 87595 h 295358"/>
                <a:gd name="connsiteX10" fmla="*/ 32074 w 250794"/>
                <a:gd name="connsiteY10" fmla="*/ 40440 h 295358"/>
                <a:gd name="connsiteX11" fmla="*/ 72167 w 250794"/>
                <a:gd name="connsiteY11" fmla="*/ 10543 h 295358"/>
                <a:gd name="connsiteX12" fmla="*/ 128296 w 250794"/>
                <a:gd name="connsiteY12" fmla="*/ 0 h 295358"/>
                <a:gd name="connsiteX13" fmla="*/ 182312 w 250794"/>
                <a:gd name="connsiteY13" fmla="*/ 9494 h 295358"/>
                <a:gd name="connsiteX14" fmla="*/ 220563 w 250794"/>
                <a:gd name="connsiteY14" fmla="*/ 37346 h 295358"/>
                <a:gd name="connsiteX15" fmla="*/ 243318 w 250794"/>
                <a:gd name="connsiteY15" fmla="*/ 82612 h 295358"/>
                <a:gd name="connsiteX16" fmla="*/ 250795 w 250794"/>
                <a:gd name="connsiteY16" fmla="*/ 144349 h 295358"/>
                <a:gd name="connsiteX17" fmla="*/ 211352 w 250794"/>
                <a:gd name="connsiteY17" fmla="*/ 147024 h 295358"/>
                <a:gd name="connsiteX18" fmla="*/ 207127 w 250794"/>
                <a:gd name="connsiteY18" fmla="*/ 101652 h 295358"/>
                <a:gd name="connsiteX19" fmla="*/ 193040 w 250794"/>
                <a:gd name="connsiteY19" fmla="*/ 65303 h 295358"/>
                <a:gd name="connsiteX20" fmla="*/ 166763 w 250794"/>
                <a:gd name="connsiteY20" fmla="*/ 41227 h 295358"/>
                <a:gd name="connsiteX21" fmla="*/ 126075 w 250794"/>
                <a:gd name="connsiteY21" fmla="*/ 32573 h 295358"/>
                <a:gd name="connsiteX22" fmla="*/ 85332 w 250794"/>
                <a:gd name="connsiteY22" fmla="*/ 41909 h 295358"/>
                <a:gd name="connsiteX23" fmla="*/ 58622 w 250794"/>
                <a:gd name="connsiteY23" fmla="*/ 66719 h 295358"/>
                <a:gd name="connsiteX24" fmla="*/ 43885 w 250794"/>
                <a:gd name="connsiteY24" fmla="*/ 103016 h 295358"/>
                <a:gd name="connsiteX25" fmla="*/ 39443 w 250794"/>
                <a:gd name="connsiteY25" fmla="*/ 146551 h 295358"/>
                <a:gd name="connsiteX26" fmla="*/ 43560 w 250794"/>
                <a:gd name="connsiteY26" fmla="*/ 193129 h 295358"/>
                <a:gd name="connsiteX27" fmla="*/ 57430 w 250794"/>
                <a:gd name="connsiteY27" fmla="*/ 229845 h 295358"/>
                <a:gd name="connsiteX28" fmla="*/ 83490 w 250794"/>
                <a:gd name="connsiteY28" fmla="*/ 253816 h 295358"/>
                <a:gd name="connsiteX29" fmla="*/ 124558 w 250794"/>
                <a:gd name="connsiteY29" fmla="*/ 262314 h 295358"/>
                <a:gd name="connsiteX30" fmla="*/ 165680 w 250794"/>
                <a:gd name="connsiteY30" fmla="*/ 253029 h 295358"/>
                <a:gd name="connsiteX31" fmla="*/ 192498 w 250794"/>
                <a:gd name="connsiteY31" fmla="*/ 227852 h 295358"/>
                <a:gd name="connsiteX32" fmla="*/ 207018 w 250794"/>
                <a:gd name="connsiteY32" fmla="*/ 191136 h 295358"/>
                <a:gd name="connsiteX33" fmla="*/ 211352 w 250794"/>
                <a:gd name="connsiteY33" fmla="*/ 147024 h 2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0794" h="295358">
                  <a:moveTo>
                    <a:pt x="250795" y="144349"/>
                  </a:moveTo>
                  <a:cubicBezTo>
                    <a:pt x="250795" y="167532"/>
                    <a:pt x="248140" y="188461"/>
                    <a:pt x="242777" y="207081"/>
                  </a:cubicBezTo>
                  <a:cubicBezTo>
                    <a:pt x="237413" y="225755"/>
                    <a:pt x="229449" y="241595"/>
                    <a:pt x="218829" y="254656"/>
                  </a:cubicBezTo>
                  <a:cubicBezTo>
                    <a:pt x="208210" y="267769"/>
                    <a:pt x="194882" y="277787"/>
                    <a:pt x="178845" y="284816"/>
                  </a:cubicBezTo>
                  <a:cubicBezTo>
                    <a:pt x="162808" y="291844"/>
                    <a:pt x="144062" y="295358"/>
                    <a:pt x="122661" y="295358"/>
                  </a:cubicBezTo>
                  <a:cubicBezTo>
                    <a:pt x="101586" y="295358"/>
                    <a:pt x="83327" y="292159"/>
                    <a:pt x="67940" y="285707"/>
                  </a:cubicBezTo>
                  <a:cubicBezTo>
                    <a:pt x="52554" y="279308"/>
                    <a:pt x="39822" y="269919"/>
                    <a:pt x="29799" y="257645"/>
                  </a:cubicBezTo>
                  <a:cubicBezTo>
                    <a:pt x="19776" y="245424"/>
                    <a:pt x="12299" y="230160"/>
                    <a:pt x="7368" y="212012"/>
                  </a:cubicBezTo>
                  <a:cubicBezTo>
                    <a:pt x="2438" y="193811"/>
                    <a:pt x="0" y="172882"/>
                    <a:pt x="0" y="149226"/>
                  </a:cubicBezTo>
                  <a:cubicBezTo>
                    <a:pt x="0" y="126620"/>
                    <a:pt x="2655" y="106058"/>
                    <a:pt x="8018" y="87595"/>
                  </a:cubicBezTo>
                  <a:cubicBezTo>
                    <a:pt x="13382" y="69080"/>
                    <a:pt x="21401" y="53397"/>
                    <a:pt x="32074" y="40440"/>
                  </a:cubicBezTo>
                  <a:cubicBezTo>
                    <a:pt x="42747" y="27537"/>
                    <a:pt x="56129" y="17519"/>
                    <a:pt x="72167" y="10543"/>
                  </a:cubicBezTo>
                  <a:cubicBezTo>
                    <a:pt x="88203" y="3515"/>
                    <a:pt x="106950" y="0"/>
                    <a:pt x="128296" y="0"/>
                  </a:cubicBezTo>
                  <a:cubicBezTo>
                    <a:pt x="148993" y="0"/>
                    <a:pt x="166980" y="3147"/>
                    <a:pt x="182312" y="9494"/>
                  </a:cubicBezTo>
                  <a:cubicBezTo>
                    <a:pt x="197591" y="15893"/>
                    <a:pt x="210378" y="25177"/>
                    <a:pt x="220563" y="37346"/>
                  </a:cubicBezTo>
                  <a:cubicBezTo>
                    <a:pt x="230749" y="49567"/>
                    <a:pt x="238334" y="64621"/>
                    <a:pt x="243318" y="82612"/>
                  </a:cubicBezTo>
                  <a:cubicBezTo>
                    <a:pt x="248303" y="100551"/>
                    <a:pt x="250795" y="121165"/>
                    <a:pt x="250795" y="144349"/>
                  </a:cubicBezTo>
                  <a:close/>
                  <a:moveTo>
                    <a:pt x="211352" y="147024"/>
                  </a:moveTo>
                  <a:cubicBezTo>
                    <a:pt x="211352" y="130764"/>
                    <a:pt x="209944" y="115657"/>
                    <a:pt x="207127" y="101652"/>
                  </a:cubicBezTo>
                  <a:cubicBezTo>
                    <a:pt x="204309" y="87700"/>
                    <a:pt x="199650" y="75584"/>
                    <a:pt x="193040" y="65303"/>
                  </a:cubicBezTo>
                  <a:cubicBezTo>
                    <a:pt x="186484" y="55022"/>
                    <a:pt x="177707" y="46997"/>
                    <a:pt x="166763" y="41227"/>
                  </a:cubicBezTo>
                  <a:cubicBezTo>
                    <a:pt x="155765" y="35458"/>
                    <a:pt x="142220" y="32573"/>
                    <a:pt x="126075" y="32573"/>
                  </a:cubicBezTo>
                  <a:cubicBezTo>
                    <a:pt x="109875" y="32573"/>
                    <a:pt x="96330" y="35720"/>
                    <a:pt x="85332" y="41909"/>
                  </a:cubicBezTo>
                  <a:cubicBezTo>
                    <a:pt x="74388" y="48099"/>
                    <a:pt x="65448" y="56386"/>
                    <a:pt x="58622" y="66719"/>
                  </a:cubicBezTo>
                  <a:cubicBezTo>
                    <a:pt x="51741" y="77105"/>
                    <a:pt x="46865" y="89169"/>
                    <a:pt x="43885" y="103016"/>
                  </a:cubicBezTo>
                  <a:cubicBezTo>
                    <a:pt x="40905" y="116811"/>
                    <a:pt x="39443" y="131341"/>
                    <a:pt x="39443" y="146551"/>
                  </a:cubicBezTo>
                  <a:cubicBezTo>
                    <a:pt x="39443" y="163441"/>
                    <a:pt x="40797" y="178967"/>
                    <a:pt x="43560" y="193129"/>
                  </a:cubicBezTo>
                  <a:cubicBezTo>
                    <a:pt x="46323" y="207344"/>
                    <a:pt x="50928" y="219565"/>
                    <a:pt x="57430" y="229845"/>
                  </a:cubicBezTo>
                  <a:cubicBezTo>
                    <a:pt x="63931" y="240126"/>
                    <a:pt x="72600" y="248099"/>
                    <a:pt x="83490" y="253816"/>
                  </a:cubicBezTo>
                  <a:cubicBezTo>
                    <a:pt x="94380" y="259481"/>
                    <a:pt x="108087" y="262314"/>
                    <a:pt x="124558" y="262314"/>
                  </a:cubicBezTo>
                  <a:cubicBezTo>
                    <a:pt x="140866" y="262314"/>
                    <a:pt x="154573" y="259219"/>
                    <a:pt x="165680" y="253029"/>
                  </a:cubicBezTo>
                  <a:cubicBezTo>
                    <a:pt x="176786" y="246788"/>
                    <a:pt x="185726" y="238395"/>
                    <a:pt x="192498" y="227852"/>
                  </a:cubicBezTo>
                  <a:cubicBezTo>
                    <a:pt x="199271" y="217310"/>
                    <a:pt x="204147" y="205036"/>
                    <a:pt x="207018" y="191136"/>
                  </a:cubicBezTo>
                  <a:cubicBezTo>
                    <a:pt x="209890" y="177236"/>
                    <a:pt x="211352" y="162549"/>
                    <a:pt x="211352" y="147024"/>
                  </a:cubicBezTo>
                  <a:close/>
                </a:path>
              </a:pathLst>
            </a:custGeom>
            <a:solidFill>
              <a:srgbClr val="ED3700"/>
            </a:solidFill>
            <a:ln w="5417"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D838ED0B-21B6-E01B-622B-E6A502373708}"/>
                </a:ext>
              </a:extLst>
            </p:cNvPr>
            <p:cNvSpPr/>
            <p:nvPr/>
          </p:nvSpPr>
          <p:spPr>
            <a:xfrm>
              <a:off x="17914374" y="6776152"/>
              <a:ext cx="321715" cy="311985"/>
            </a:xfrm>
            <a:custGeom>
              <a:avLst/>
              <a:gdLst>
                <a:gd name="connsiteX0" fmla="*/ 317815 w 321715"/>
                <a:gd name="connsiteY0" fmla="*/ 305114 h 311985"/>
                <a:gd name="connsiteX1" fmla="*/ 316948 w 321715"/>
                <a:gd name="connsiteY1" fmla="*/ 308104 h 311985"/>
                <a:gd name="connsiteX2" fmla="*/ 314022 w 321715"/>
                <a:gd name="connsiteY2" fmla="*/ 310203 h 311985"/>
                <a:gd name="connsiteX3" fmla="*/ 308496 w 321715"/>
                <a:gd name="connsiteY3" fmla="*/ 311566 h 311985"/>
                <a:gd name="connsiteX4" fmla="*/ 299611 w 321715"/>
                <a:gd name="connsiteY4" fmla="*/ 311986 h 311985"/>
                <a:gd name="connsiteX5" fmla="*/ 291051 w 321715"/>
                <a:gd name="connsiteY5" fmla="*/ 311566 h 311985"/>
                <a:gd name="connsiteX6" fmla="*/ 285416 w 321715"/>
                <a:gd name="connsiteY6" fmla="*/ 310203 h 311985"/>
                <a:gd name="connsiteX7" fmla="*/ 282598 w 321715"/>
                <a:gd name="connsiteY7" fmla="*/ 308104 h 311985"/>
                <a:gd name="connsiteX8" fmla="*/ 281840 w 321715"/>
                <a:gd name="connsiteY8" fmla="*/ 305114 h 311985"/>
                <a:gd name="connsiteX9" fmla="*/ 281840 w 321715"/>
                <a:gd name="connsiteY9" fmla="*/ 130134 h 311985"/>
                <a:gd name="connsiteX10" fmla="*/ 194016 w 321715"/>
                <a:gd name="connsiteY10" fmla="*/ 130134 h 311985"/>
                <a:gd name="connsiteX11" fmla="*/ 194016 w 321715"/>
                <a:gd name="connsiteY11" fmla="*/ 305114 h 311985"/>
                <a:gd name="connsiteX12" fmla="*/ 193149 w 321715"/>
                <a:gd name="connsiteY12" fmla="*/ 308104 h 311985"/>
                <a:gd name="connsiteX13" fmla="*/ 190223 w 321715"/>
                <a:gd name="connsiteY13" fmla="*/ 310203 h 311985"/>
                <a:gd name="connsiteX14" fmla="*/ 184697 w 321715"/>
                <a:gd name="connsiteY14" fmla="*/ 311566 h 311985"/>
                <a:gd name="connsiteX15" fmla="*/ 176028 w 321715"/>
                <a:gd name="connsiteY15" fmla="*/ 311986 h 311985"/>
                <a:gd name="connsiteX16" fmla="*/ 167359 w 321715"/>
                <a:gd name="connsiteY16" fmla="*/ 311566 h 311985"/>
                <a:gd name="connsiteX17" fmla="*/ 161833 w 321715"/>
                <a:gd name="connsiteY17" fmla="*/ 310203 h 311985"/>
                <a:gd name="connsiteX18" fmla="*/ 158908 w 321715"/>
                <a:gd name="connsiteY18" fmla="*/ 308104 h 311985"/>
                <a:gd name="connsiteX19" fmla="*/ 158041 w 321715"/>
                <a:gd name="connsiteY19" fmla="*/ 305114 h 311985"/>
                <a:gd name="connsiteX20" fmla="*/ 158041 w 321715"/>
                <a:gd name="connsiteY20" fmla="*/ 130134 h 311985"/>
                <a:gd name="connsiteX21" fmla="*/ 70487 w 321715"/>
                <a:gd name="connsiteY21" fmla="*/ 130134 h 311985"/>
                <a:gd name="connsiteX22" fmla="*/ 70487 w 321715"/>
                <a:gd name="connsiteY22" fmla="*/ 305114 h 311985"/>
                <a:gd name="connsiteX23" fmla="*/ 69621 w 321715"/>
                <a:gd name="connsiteY23" fmla="*/ 308104 h 311985"/>
                <a:gd name="connsiteX24" fmla="*/ 66695 w 321715"/>
                <a:gd name="connsiteY24" fmla="*/ 310203 h 311985"/>
                <a:gd name="connsiteX25" fmla="*/ 61168 w 321715"/>
                <a:gd name="connsiteY25" fmla="*/ 311566 h 311985"/>
                <a:gd name="connsiteX26" fmla="*/ 52500 w 321715"/>
                <a:gd name="connsiteY26" fmla="*/ 311986 h 311985"/>
                <a:gd name="connsiteX27" fmla="*/ 43831 w 321715"/>
                <a:gd name="connsiteY27" fmla="*/ 311566 h 311985"/>
                <a:gd name="connsiteX28" fmla="*/ 38305 w 321715"/>
                <a:gd name="connsiteY28" fmla="*/ 310203 h 311985"/>
                <a:gd name="connsiteX29" fmla="*/ 35325 w 321715"/>
                <a:gd name="connsiteY29" fmla="*/ 308104 h 311985"/>
                <a:gd name="connsiteX30" fmla="*/ 34458 w 321715"/>
                <a:gd name="connsiteY30" fmla="*/ 305114 h 311985"/>
                <a:gd name="connsiteX31" fmla="*/ 34458 w 321715"/>
                <a:gd name="connsiteY31" fmla="*/ 130134 h 311985"/>
                <a:gd name="connsiteX32" fmla="*/ 6935 w 321715"/>
                <a:gd name="connsiteY32" fmla="*/ 130134 h 311985"/>
                <a:gd name="connsiteX33" fmla="*/ 1734 w 321715"/>
                <a:gd name="connsiteY33" fmla="*/ 126620 h 311985"/>
                <a:gd name="connsiteX34" fmla="*/ 0 w 321715"/>
                <a:gd name="connsiteY34" fmla="*/ 115080 h 311985"/>
                <a:gd name="connsiteX35" fmla="*/ 434 w 321715"/>
                <a:gd name="connsiteY35" fmla="*/ 107946 h 311985"/>
                <a:gd name="connsiteX36" fmla="*/ 1734 w 321715"/>
                <a:gd name="connsiteY36" fmla="*/ 103226 h 311985"/>
                <a:gd name="connsiteX37" fmla="*/ 3901 w 321715"/>
                <a:gd name="connsiteY37" fmla="*/ 100551 h 311985"/>
                <a:gd name="connsiteX38" fmla="*/ 6935 w 321715"/>
                <a:gd name="connsiteY38" fmla="*/ 99764 h 311985"/>
                <a:gd name="connsiteX39" fmla="*/ 34458 w 321715"/>
                <a:gd name="connsiteY39" fmla="*/ 99764 h 311985"/>
                <a:gd name="connsiteX40" fmla="*/ 34458 w 321715"/>
                <a:gd name="connsiteY40" fmla="*/ 80933 h 311985"/>
                <a:gd name="connsiteX41" fmla="*/ 38413 w 321715"/>
                <a:gd name="connsiteY41" fmla="*/ 45528 h 311985"/>
                <a:gd name="connsiteX42" fmla="*/ 50116 w 321715"/>
                <a:gd name="connsiteY42" fmla="*/ 21243 h 311985"/>
                <a:gd name="connsiteX43" fmla="*/ 69512 w 321715"/>
                <a:gd name="connsiteY43" fmla="*/ 7186 h 311985"/>
                <a:gd name="connsiteX44" fmla="*/ 96493 w 321715"/>
                <a:gd name="connsiteY44" fmla="*/ 2623 h 311985"/>
                <a:gd name="connsiteX45" fmla="*/ 113180 w 321715"/>
                <a:gd name="connsiteY45" fmla="*/ 4301 h 311985"/>
                <a:gd name="connsiteX46" fmla="*/ 123691 w 321715"/>
                <a:gd name="connsiteY46" fmla="*/ 7395 h 311985"/>
                <a:gd name="connsiteX47" fmla="*/ 128351 w 321715"/>
                <a:gd name="connsiteY47" fmla="*/ 10175 h 311985"/>
                <a:gd name="connsiteX48" fmla="*/ 130518 w 321715"/>
                <a:gd name="connsiteY48" fmla="*/ 13637 h 311985"/>
                <a:gd name="connsiteX49" fmla="*/ 131710 w 321715"/>
                <a:gd name="connsiteY49" fmla="*/ 18725 h 311985"/>
                <a:gd name="connsiteX50" fmla="*/ 132034 w 321715"/>
                <a:gd name="connsiteY50" fmla="*/ 25911 h 311985"/>
                <a:gd name="connsiteX51" fmla="*/ 130951 w 321715"/>
                <a:gd name="connsiteY51" fmla="*/ 36244 h 311985"/>
                <a:gd name="connsiteX52" fmla="*/ 127050 w 321715"/>
                <a:gd name="connsiteY52" fmla="*/ 39444 h 311985"/>
                <a:gd name="connsiteX53" fmla="*/ 123041 w 321715"/>
                <a:gd name="connsiteY53" fmla="*/ 38447 h 311985"/>
                <a:gd name="connsiteX54" fmla="*/ 117298 w 321715"/>
                <a:gd name="connsiteY54" fmla="*/ 36244 h 311985"/>
                <a:gd name="connsiteX55" fmla="*/ 109388 w 321715"/>
                <a:gd name="connsiteY55" fmla="*/ 34041 h 311985"/>
                <a:gd name="connsiteX56" fmla="*/ 99527 w 321715"/>
                <a:gd name="connsiteY56" fmla="*/ 33045 h 311985"/>
                <a:gd name="connsiteX57" fmla="*/ 76989 w 321715"/>
                <a:gd name="connsiteY57" fmla="*/ 44322 h 311985"/>
                <a:gd name="connsiteX58" fmla="*/ 70487 w 321715"/>
                <a:gd name="connsiteY58" fmla="*/ 80462 h 311985"/>
                <a:gd name="connsiteX59" fmla="*/ 70487 w 321715"/>
                <a:gd name="connsiteY59" fmla="*/ 99764 h 311985"/>
                <a:gd name="connsiteX60" fmla="*/ 158041 w 321715"/>
                <a:gd name="connsiteY60" fmla="*/ 99764 h 311985"/>
                <a:gd name="connsiteX61" fmla="*/ 158041 w 321715"/>
                <a:gd name="connsiteY61" fmla="*/ 78258 h 311985"/>
                <a:gd name="connsiteX62" fmla="*/ 162050 w 321715"/>
                <a:gd name="connsiteY62" fmla="*/ 42906 h 311985"/>
                <a:gd name="connsiteX63" fmla="*/ 173644 w 321715"/>
                <a:gd name="connsiteY63" fmla="*/ 18620 h 311985"/>
                <a:gd name="connsiteX64" fmla="*/ 192607 w 321715"/>
                <a:gd name="connsiteY64" fmla="*/ 4511 h 311985"/>
                <a:gd name="connsiteX65" fmla="*/ 218721 w 321715"/>
                <a:gd name="connsiteY65" fmla="*/ 0 h 311985"/>
                <a:gd name="connsiteX66" fmla="*/ 228419 w 321715"/>
                <a:gd name="connsiteY66" fmla="*/ 419 h 311985"/>
                <a:gd name="connsiteX67" fmla="*/ 237088 w 321715"/>
                <a:gd name="connsiteY67" fmla="*/ 1731 h 311985"/>
                <a:gd name="connsiteX68" fmla="*/ 243806 w 321715"/>
                <a:gd name="connsiteY68" fmla="*/ 3619 h 311985"/>
                <a:gd name="connsiteX69" fmla="*/ 247815 w 321715"/>
                <a:gd name="connsiteY69" fmla="*/ 5717 h 311985"/>
                <a:gd name="connsiteX70" fmla="*/ 249549 w 321715"/>
                <a:gd name="connsiteY70" fmla="*/ 8077 h 311985"/>
                <a:gd name="connsiteX71" fmla="*/ 250741 w 321715"/>
                <a:gd name="connsiteY71" fmla="*/ 11067 h 311985"/>
                <a:gd name="connsiteX72" fmla="*/ 251500 w 321715"/>
                <a:gd name="connsiteY72" fmla="*/ 15473 h 311985"/>
                <a:gd name="connsiteX73" fmla="*/ 251717 w 321715"/>
                <a:gd name="connsiteY73" fmla="*/ 21925 h 311985"/>
                <a:gd name="connsiteX74" fmla="*/ 250633 w 321715"/>
                <a:gd name="connsiteY74" fmla="*/ 32153 h 311985"/>
                <a:gd name="connsiteX75" fmla="*/ 246732 w 321715"/>
                <a:gd name="connsiteY75" fmla="*/ 35248 h 311985"/>
                <a:gd name="connsiteX76" fmla="*/ 243264 w 321715"/>
                <a:gd name="connsiteY76" fmla="*/ 34461 h 311985"/>
                <a:gd name="connsiteX77" fmla="*/ 238605 w 321715"/>
                <a:gd name="connsiteY77" fmla="*/ 32783 h 311985"/>
                <a:gd name="connsiteX78" fmla="*/ 231778 w 321715"/>
                <a:gd name="connsiteY78" fmla="*/ 31104 h 311985"/>
                <a:gd name="connsiteX79" fmla="*/ 221810 w 321715"/>
                <a:gd name="connsiteY79" fmla="*/ 30369 h 311985"/>
                <a:gd name="connsiteX80" fmla="*/ 200408 w 321715"/>
                <a:gd name="connsiteY80" fmla="*/ 41647 h 311985"/>
                <a:gd name="connsiteX81" fmla="*/ 194016 w 321715"/>
                <a:gd name="connsiteY81" fmla="*/ 77786 h 311985"/>
                <a:gd name="connsiteX82" fmla="*/ 194016 w 321715"/>
                <a:gd name="connsiteY82" fmla="*/ 99764 h 311985"/>
                <a:gd name="connsiteX83" fmla="*/ 306546 w 321715"/>
                <a:gd name="connsiteY83" fmla="*/ 99764 h 311985"/>
                <a:gd name="connsiteX84" fmla="*/ 314997 w 321715"/>
                <a:gd name="connsiteY84" fmla="*/ 102754 h 311985"/>
                <a:gd name="connsiteX85" fmla="*/ 317815 w 321715"/>
                <a:gd name="connsiteY85" fmla="*/ 111093 h 311985"/>
                <a:gd name="connsiteX86" fmla="*/ 317815 w 321715"/>
                <a:gd name="connsiteY86" fmla="*/ 305114 h 311985"/>
                <a:gd name="connsiteX87" fmla="*/ 321716 w 321715"/>
                <a:gd name="connsiteY87" fmla="*/ 38342 h 311985"/>
                <a:gd name="connsiteX88" fmla="*/ 320741 w 321715"/>
                <a:gd name="connsiteY88" fmla="*/ 48780 h 311985"/>
                <a:gd name="connsiteX89" fmla="*/ 317273 w 321715"/>
                <a:gd name="connsiteY89" fmla="*/ 55547 h 311985"/>
                <a:gd name="connsiteX90" fmla="*/ 310555 w 321715"/>
                <a:gd name="connsiteY90" fmla="*/ 59166 h 311985"/>
                <a:gd name="connsiteX91" fmla="*/ 299828 w 321715"/>
                <a:gd name="connsiteY91" fmla="*/ 60320 h 311985"/>
                <a:gd name="connsiteX92" fmla="*/ 289317 w 321715"/>
                <a:gd name="connsiteY92" fmla="*/ 59166 h 311985"/>
                <a:gd name="connsiteX93" fmla="*/ 282598 w 321715"/>
                <a:gd name="connsiteY93" fmla="*/ 55547 h 311985"/>
                <a:gd name="connsiteX94" fmla="*/ 279022 w 321715"/>
                <a:gd name="connsiteY94" fmla="*/ 48780 h 311985"/>
                <a:gd name="connsiteX95" fmla="*/ 277939 w 321715"/>
                <a:gd name="connsiteY95" fmla="*/ 38342 h 311985"/>
                <a:gd name="connsiteX96" fmla="*/ 279022 w 321715"/>
                <a:gd name="connsiteY96" fmla="*/ 28009 h 311985"/>
                <a:gd name="connsiteX97" fmla="*/ 282598 w 321715"/>
                <a:gd name="connsiteY97" fmla="*/ 21138 h 311985"/>
                <a:gd name="connsiteX98" fmla="*/ 289317 w 321715"/>
                <a:gd name="connsiteY98" fmla="*/ 17361 h 311985"/>
                <a:gd name="connsiteX99" fmla="*/ 299828 w 321715"/>
                <a:gd name="connsiteY99" fmla="*/ 16365 h 311985"/>
                <a:gd name="connsiteX100" fmla="*/ 310555 w 321715"/>
                <a:gd name="connsiteY100" fmla="*/ 17361 h 311985"/>
                <a:gd name="connsiteX101" fmla="*/ 317273 w 321715"/>
                <a:gd name="connsiteY101" fmla="*/ 21138 h 311985"/>
                <a:gd name="connsiteX102" fmla="*/ 320741 w 321715"/>
                <a:gd name="connsiteY102" fmla="*/ 28009 h 311985"/>
                <a:gd name="connsiteX103" fmla="*/ 321716 w 321715"/>
                <a:gd name="connsiteY103" fmla="*/ 38342 h 3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1715" h="311985">
                  <a:moveTo>
                    <a:pt x="317815" y="305114"/>
                  </a:moveTo>
                  <a:cubicBezTo>
                    <a:pt x="317815" y="306321"/>
                    <a:pt x="317544" y="307317"/>
                    <a:pt x="316948" y="308104"/>
                  </a:cubicBezTo>
                  <a:cubicBezTo>
                    <a:pt x="316352" y="308944"/>
                    <a:pt x="315377" y="309625"/>
                    <a:pt x="314022" y="310203"/>
                  </a:cubicBezTo>
                  <a:cubicBezTo>
                    <a:pt x="312668" y="310832"/>
                    <a:pt x="310825" y="311251"/>
                    <a:pt x="308496" y="311566"/>
                  </a:cubicBezTo>
                  <a:cubicBezTo>
                    <a:pt x="306166" y="311828"/>
                    <a:pt x="303241" y="311986"/>
                    <a:pt x="299611" y="311986"/>
                  </a:cubicBezTo>
                  <a:cubicBezTo>
                    <a:pt x="296306" y="311986"/>
                    <a:pt x="293434" y="311828"/>
                    <a:pt x="291051" y="311566"/>
                  </a:cubicBezTo>
                  <a:cubicBezTo>
                    <a:pt x="288666" y="311251"/>
                    <a:pt x="286770" y="310832"/>
                    <a:pt x="285416" y="310203"/>
                  </a:cubicBezTo>
                  <a:cubicBezTo>
                    <a:pt x="284007" y="309625"/>
                    <a:pt x="283086" y="308944"/>
                    <a:pt x="282598" y="308104"/>
                  </a:cubicBezTo>
                  <a:cubicBezTo>
                    <a:pt x="282057" y="307317"/>
                    <a:pt x="281840" y="306321"/>
                    <a:pt x="281840" y="305114"/>
                  </a:cubicBezTo>
                  <a:lnTo>
                    <a:pt x="281840" y="130134"/>
                  </a:lnTo>
                  <a:lnTo>
                    <a:pt x="194016" y="130134"/>
                  </a:lnTo>
                  <a:lnTo>
                    <a:pt x="194016" y="305114"/>
                  </a:lnTo>
                  <a:cubicBezTo>
                    <a:pt x="194016" y="306321"/>
                    <a:pt x="193744" y="307317"/>
                    <a:pt x="193149" y="308104"/>
                  </a:cubicBezTo>
                  <a:cubicBezTo>
                    <a:pt x="192607" y="308944"/>
                    <a:pt x="191631" y="309625"/>
                    <a:pt x="190223" y="310203"/>
                  </a:cubicBezTo>
                  <a:cubicBezTo>
                    <a:pt x="188868" y="310832"/>
                    <a:pt x="187026" y="311251"/>
                    <a:pt x="184697" y="311566"/>
                  </a:cubicBezTo>
                  <a:cubicBezTo>
                    <a:pt x="182421" y="311828"/>
                    <a:pt x="179495" y="311986"/>
                    <a:pt x="176028" y="311986"/>
                  </a:cubicBezTo>
                  <a:cubicBezTo>
                    <a:pt x="172561" y="311986"/>
                    <a:pt x="169689" y="311828"/>
                    <a:pt x="167359" y="311566"/>
                  </a:cubicBezTo>
                  <a:cubicBezTo>
                    <a:pt x="165084" y="311251"/>
                    <a:pt x="163187" y="310832"/>
                    <a:pt x="161833" y="310203"/>
                  </a:cubicBezTo>
                  <a:cubicBezTo>
                    <a:pt x="160478" y="309625"/>
                    <a:pt x="159504" y="308944"/>
                    <a:pt x="158908" y="308104"/>
                  </a:cubicBezTo>
                  <a:cubicBezTo>
                    <a:pt x="158312" y="307317"/>
                    <a:pt x="158041" y="306321"/>
                    <a:pt x="158041" y="305114"/>
                  </a:cubicBezTo>
                  <a:lnTo>
                    <a:pt x="158041" y="130134"/>
                  </a:lnTo>
                  <a:lnTo>
                    <a:pt x="70487" y="130134"/>
                  </a:lnTo>
                  <a:lnTo>
                    <a:pt x="70487" y="305114"/>
                  </a:lnTo>
                  <a:cubicBezTo>
                    <a:pt x="70487" y="306321"/>
                    <a:pt x="70162" y="307317"/>
                    <a:pt x="69621" y="308104"/>
                  </a:cubicBezTo>
                  <a:cubicBezTo>
                    <a:pt x="69024" y="308944"/>
                    <a:pt x="68049" y="309625"/>
                    <a:pt x="66695" y="310203"/>
                  </a:cubicBezTo>
                  <a:cubicBezTo>
                    <a:pt x="65286" y="310832"/>
                    <a:pt x="63444" y="311251"/>
                    <a:pt x="61168" y="311566"/>
                  </a:cubicBezTo>
                  <a:cubicBezTo>
                    <a:pt x="58838" y="311828"/>
                    <a:pt x="55967" y="311986"/>
                    <a:pt x="52500" y="311986"/>
                  </a:cubicBezTo>
                  <a:cubicBezTo>
                    <a:pt x="49032" y="311986"/>
                    <a:pt x="46106" y="311828"/>
                    <a:pt x="43831" y="311566"/>
                  </a:cubicBezTo>
                  <a:cubicBezTo>
                    <a:pt x="41501" y="311251"/>
                    <a:pt x="39659" y="310832"/>
                    <a:pt x="38305" y="310203"/>
                  </a:cubicBezTo>
                  <a:cubicBezTo>
                    <a:pt x="36896" y="309625"/>
                    <a:pt x="35921" y="308944"/>
                    <a:pt x="35325" y="308104"/>
                  </a:cubicBezTo>
                  <a:cubicBezTo>
                    <a:pt x="34783" y="307317"/>
                    <a:pt x="34458" y="306321"/>
                    <a:pt x="34458" y="305114"/>
                  </a:cubicBezTo>
                  <a:lnTo>
                    <a:pt x="34458" y="130134"/>
                  </a:lnTo>
                  <a:lnTo>
                    <a:pt x="6935" y="130134"/>
                  </a:lnTo>
                  <a:cubicBezTo>
                    <a:pt x="4659" y="130134"/>
                    <a:pt x="2926" y="128980"/>
                    <a:pt x="1734" y="126620"/>
                  </a:cubicBezTo>
                  <a:cubicBezTo>
                    <a:pt x="596" y="124259"/>
                    <a:pt x="0" y="120378"/>
                    <a:pt x="0" y="115080"/>
                  </a:cubicBezTo>
                  <a:cubicBezTo>
                    <a:pt x="0" y="112248"/>
                    <a:pt x="163" y="109887"/>
                    <a:pt x="434" y="107946"/>
                  </a:cubicBezTo>
                  <a:cubicBezTo>
                    <a:pt x="759" y="106058"/>
                    <a:pt x="1192" y="104484"/>
                    <a:pt x="1734" y="103226"/>
                  </a:cubicBezTo>
                  <a:cubicBezTo>
                    <a:pt x="2330" y="101967"/>
                    <a:pt x="3034" y="101076"/>
                    <a:pt x="3901" y="100551"/>
                  </a:cubicBezTo>
                  <a:cubicBezTo>
                    <a:pt x="4768" y="100026"/>
                    <a:pt x="5798" y="99764"/>
                    <a:pt x="6935" y="99764"/>
                  </a:cubicBezTo>
                  <a:lnTo>
                    <a:pt x="34458" y="99764"/>
                  </a:lnTo>
                  <a:lnTo>
                    <a:pt x="34458" y="80933"/>
                  </a:lnTo>
                  <a:cubicBezTo>
                    <a:pt x="34458" y="67191"/>
                    <a:pt x="35812" y="55389"/>
                    <a:pt x="38413" y="45528"/>
                  </a:cubicBezTo>
                  <a:cubicBezTo>
                    <a:pt x="41014" y="35720"/>
                    <a:pt x="44860" y="27642"/>
                    <a:pt x="50116" y="21243"/>
                  </a:cubicBezTo>
                  <a:cubicBezTo>
                    <a:pt x="55317" y="14896"/>
                    <a:pt x="61764" y="10228"/>
                    <a:pt x="69512" y="7186"/>
                  </a:cubicBezTo>
                  <a:cubicBezTo>
                    <a:pt x="77205" y="4143"/>
                    <a:pt x="86199" y="2623"/>
                    <a:pt x="96493" y="2623"/>
                  </a:cubicBezTo>
                  <a:cubicBezTo>
                    <a:pt x="102832" y="2623"/>
                    <a:pt x="108412" y="3200"/>
                    <a:pt x="113180" y="4301"/>
                  </a:cubicBezTo>
                  <a:cubicBezTo>
                    <a:pt x="117948" y="5402"/>
                    <a:pt x="121470" y="6452"/>
                    <a:pt x="123691" y="7395"/>
                  </a:cubicBezTo>
                  <a:cubicBezTo>
                    <a:pt x="125912" y="8392"/>
                    <a:pt x="127484" y="9284"/>
                    <a:pt x="128351" y="10175"/>
                  </a:cubicBezTo>
                  <a:cubicBezTo>
                    <a:pt x="129218" y="11067"/>
                    <a:pt x="129922" y="12221"/>
                    <a:pt x="130518" y="13637"/>
                  </a:cubicBezTo>
                  <a:cubicBezTo>
                    <a:pt x="131114" y="15001"/>
                    <a:pt x="131493" y="16732"/>
                    <a:pt x="131710" y="18725"/>
                  </a:cubicBezTo>
                  <a:cubicBezTo>
                    <a:pt x="131927" y="20718"/>
                    <a:pt x="132034" y="23131"/>
                    <a:pt x="132034" y="25911"/>
                  </a:cubicBezTo>
                  <a:cubicBezTo>
                    <a:pt x="132034" y="30632"/>
                    <a:pt x="131655" y="34094"/>
                    <a:pt x="130951" y="36244"/>
                  </a:cubicBezTo>
                  <a:cubicBezTo>
                    <a:pt x="130193" y="38395"/>
                    <a:pt x="128947" y="39444"/>
                    <a:pt x="127050" y="39444"/>
                  </a:cubicBezTo>
                  <a:cubicBezTo>
                    <a:pt x="125859" y="39444"/>
                    <a:pt x="124558" y="39129"/>
                    <a:pt x="123041" y="38447"/>
                  </a:cubicBezTo>
                  <a:cubicBezTo>
                    <a:pt x="121524" y="37765"/>
                    <a:pt x="119628" y="37031"/>
                    <a:pt x="117298" y="36244"/>
                  </a:cubicBezTo>
                  <a:cubicBezTo>
                    <a:pt x="114969" y="35405"/>
                    <a:pt x="112314" y="34671"/>
                    <a:pt x="109388" y="34041"/>
                  </a:cubicBezTo>
                  <a:cubicBezTo>
                    <a:pt x="106408" y="33360"/>
                    <a:pt x="103103" y="33045"/>
                    <a:pt x="99527" y="33045"/>
                  </a:cubicBezTo>
                  <a:cubicBezTo>
                    <a:pt x="88800" y="33045"/>
                    <a:pt x="81323" y="36822"/>
                    <a:pt x="76989" y="44322"/>
                  </a:cubicBezTo>
                  <a:cubicBezTo>
                    <a:pt x="72654" y="51875"/>
                    <a:pt x="70487" y="63939"/>
                    <a:pt x="70487" y="80462"/>
                  </a:cubicBezTo>
                  <a:lnTo>
                    <a:pt x="70487" y="99764"/>
                  </a:lnTo>
                  <a:lnTo>
                    <a:pt x="158041" y="99764"/>
                  </a:lnTo>
                  <a:lnTo>
                    <a:pt x="158041" y="78258"/>
                  </a:lnTo>
                  <a:cubicBezTo>
                    <a:pt x="158041" y="64516"/>
                    <a:pt x="159395" y="52714"/>
                    <a:pt x="162050" y="42906"/>
                  </a:cubicBezTo>
                  <a:cubicBezTo>
                    <a:pt x="164705" y="33045"/>
                    <a:pt x="168605" y="24967"/>
                    <a:pt x="173644" y="18620"/>
                  </a:cubicBezTo>
                  <a:cubicBezTo>
                    <a:pt x="178737" y="12274"/>
                    <a:pt x="185022" y="7553"/>
                    <a:pt x="192607" y="4511"/>
                  </a:cubicBezTo>
                  <a:cubicBezTo>
                    <a:pt x="200192" y="1468"/>
                    <a:pt x="208915" y="0"/>
                    <a:pt x="218721" y="0"/>
                  </a:cubicBezTo>
                  <a:cubicBezTo>
                    <a:pt x="221918" y="0"/>
                    <a:pt x="225169" y="105"/>
                    <a:pt x="228419" y="419"/>
                  </a:cubicBezTo>
                  <a:cubicBezTo>
                    <a:pt x="231670" y="734"/>
                    <a:pt x="234542" y="1154"/>
                    <a:pt x="237088" y="1731"/>
                  </a:cubicBezTo>
                  <a:cubicBezTo>
                    <a:pt x="239580" y="2308"/>
                    <a:pt x="241856" y="2937"/>
                    <a:pt x="243806" y="3619"/>
                  </a:cubicBezTo>
                  <a:cubicBezTo>
                    <a:pt x="245756" y="4301"/>
                    <a:pt x="247057" y="4983"/>
                    <a:pt x="247815" y="5717"/>
                  </a:cubicBezTo>
                  <a:cubicBezTo>
                    <a:pt x="248519" y="6452"/>
                    <a:pt x="249116" y="7238"/>
                    <a:pt x="249549" y="8077"/>
                  </a:cubicBezTo>
                  <a:cubicBezTo>
                    <a:pt x="249982" y="8864"/>
                    <a:pt x="250362" y="9861"/>
                    <a:pt x="250741" y="11067"/>
                  </a:cubicBezTo>
                  <a:cubicBezTo>
                    <a:pt x="251066" y="12221"/>
                    <a:pt x="251337" y="13742"/>
                    <a:pt x="251500" y="15473"/>
                  </a:cubicBezTo>
                  <a:cubicBezTo>
                    <a:pt x="251608" y="17256"/>
                    <a:pt x="251717" y="19407"/>
                    <a:pt x="251717" y="21925"/>
                  </a:cubicBezTo>
                  <a:cubicBezTo>
                    <a:pt x="251717" y="26646"/>
                    <a:pt x="251337" y="30055"/>
                    <a:pt x="250633" y="32153"/>
                  </a:cubicBezTo>
                  <a:cubicBezTo>
                    <a:pt x="249874" y="34199"/>
                    <a:pt x="248574" y="35248"/>
                    <a:pt x="246732" y="35248"/>
                  </a:cubicBezTo>
                  <a:cubicBezTo>
                    <a:pt x="245703" y="35248"/>
                    <a:pt x="244565" y="34985"/>
                    <a:pt x="243264" y="34461"/>
                  </a:cubicBezTo>
                  <a:cubicBezTo>
                    <a:pt x="241964" y="33936"/>
                    <a:pt x="240393" y="33412"/>
                    <a:pt x="238605" y="32783"/>
                  </a:cubicBezTo>
                  <a:cubicBezTo>
                    <a:pt x="236763" y="32206"/>
                    <a:pt x="234487" y="31628"/>
                    <a:pt x="231778" y="31104"/>
                  </a:cubicBezTo>
                  <a:cubicBezTo>
                    <a:pt x="229015" y="30632"/>
                    <a:pt x="225710" y="30369"/>
                    <a:pt x="221810" y="30369"/>
                  </a:cubicBezTo>
                  <a:cubicBezTo>
                    <a:pt x="211841" y="30369"/>
                    <a:pt x="204689" y="34146"/>
                    <a:pt x="200408" y="41647"/>
                  </a:cubicBezTo>
                  <a:cubicBezTo>
                    <a:pt x="196183" y="49200"/>
                    <a:pt x="194016" y="61264"/>
                    <a:pt x="194016" y="77786"/>
                  </a:cubicBezTo>
                  <a:lnTo>
                    <a:pt x="194016" y="99764"/>
                  </a:lnTo>
                  <a:lnTo>
                    <a:pt x="306546" y="99764"/>
                  </a:lnTo>
                  <a:cubicBezTo>
                    <a:pt x="310284" y="99764"/>
                    <a:pt x="313101" y="100761"/>
                    <a:pt x="314997" y="102754"/>
                  </a:cubicBezTo>
                  <a:cubicBezTo>
                    <a:pt x="316893" y="104747"/>
                    <a:pt x="317815" y="107527"/>
                    <a:pt x="317815" y="111093"/>
                  </a:cubicBezTo>
                  <a:lnTo>
                    <a:pt x="317815" y="305114"/>
                  </a:lnTo>
                  <a:close/>
                  <a:moveTo>
                    <a:pt x="321716" y="38342"/>
                  </a:moveTo>
                  <a:cubicBezTo>
                    <a:pt x="321716" y="42486"/>
                    <a:pt x="321391" y="45948"/>
                    <a:pt x="320741" y="48780"/>
                  </a:cubicBezTo>
                  <a:cubicBezTo>
                    <a:pt x="320091" y="51560"/>
                    <a:pt x="318952" y="53816"/>
                    <a:pt x="317273" y="55547"/>
                  </a:cubicBezTo>
                  <a:cubicBezTo>
                    <a:pt x="315593" y="57225"/>
                    <a:pt x="313372" y="58432"/>
                    <a:pt x="310555" y="59166"/>
                  </a:cubicBezTo>
                  <a:cubicBezTo>
                    <a:pt x="307738" y="59953"/>
                    <a:pt x="304162" y="60320"/>
                    <a:pt x="299828" y="60320"/>
                  </a:cubicBezTo>
                  <a:cubicBezTo>
                    <a:pt x="295656" y="60320"/>
                    <a:pt x="292134" y="59900"/>
                    <a:pt x="289317" y="59166"/>
                  </a:cubicBezTo>
                  <a:cubicBezTo>
                    <a:pt x="286499" y="58432"/>
                    <a:pt x="284278" y="57225"/>
                    <a:pt x="282598" y="55547"/>
                  </a:cubicBezTo>
                  <a:cubicBezTo>
                    <a:pt x="280919" y="53816"/>
                    <a:pt x="279727" y="51560"/>
                    <a:pt x="279022" y="48780"/>
                  </a:cubicBezTo>
                  <a:cubicBezTo>
                    <a:pt x="278318" y="45948"/>
                    <a:pt x="277939" y="42486"/>
                    <a:pt x="277939" y="38342"/>
                  </a:cubicBezTo>
                  <a:cubicBezTo>
                    <a:pt x="277939" y="34199"/>
                    <a:pt x="278318" y="30789"/>
                    <a:pt x="279022" y="28009"/>
                  </a:cubicBezTo>
                  <a:cubicBezTo>
                    <a:pt x="279727" y="25282"/>
                    <a:pt x="280919" y="23027"/>
                    <a:pt x="282598" y="21138"/>
                  </a:cubicBezTo>
                  <a:cubicBezTo>
                    <a:pt x="284278" y="19302"/>
                    <a:pt x="286499" y="18043"/>
                    <a:pt x="289317" y="17361"/>
                  </a:cubicBezTo>
                  <a:cubicBezTo>
                    <a:pt x="292134" y="16732"/>
                    <a:pt x="295656" y="16365"/>
                    <a:pt x="299828" y="16365"/>
                  </a:cubicBezTo>
                  <a:cubicBezTo>
                    <a:pt x="304162" y="16365"/>
                    <a:pt x="307738" y="16732"/>
                    <a:pt x="310555" y="17361"/>
                  </a:cubicBezTo>
                  <a:cubicBezTo>
                    <a:pt x="313372" y="18043"/>
                    <a:pt x="315593" y="19302"/>
                    <a:pt x="317273" y="21138"/>
                  </a:cubicBezTo>
                  <a:cubicBezTo>
                    <a:pt x="318952" y="23027"/>
                    <a:pt x="320091" y="25282"/>
                    <a:pt x="320741" y="28009"/>
                  </a:cubicBezTo>
                  <a:cubicBezTo>
                    <a:pt x="321391" y="30789"/>
                    <a:pt x="321716" y="34251"/>
                    <a:pt x="321716" y="38342"/>
                  </a:cubicBezTo>
                  <a:close/>
                </a:path>
              </a:pathLst>
            </a:custGeom>
            <a:solidFill>
              <a:srgbClr val="ED3700"/>
            </a:solidFill>
            <a:ln w="5417"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C8D58C00-72E7-B733-6568-73DDB14A8FE4}"/>
                </a:ext>
              </a:extLst>
            </p:cNvPr>
            <p:cNvSpPr/>
            <p:nvPr/>
          </p:nvSpPr>
          <p:spPr>
            <a:xfrm>
              <a:off x="18284417" y="6871930"/>
              <a:ext cx="153922" cy="219092"/>
            </a:xfrm>
            <a:custGeom>
              <a:avLst/>
              <a:gdLst>
                <a:gd name="connsiteX0" fmla="*/ 153923 w 153922"/>
                <a:gd name="connsiteY0" fmla="*/ 178967 h 219092"/>
                <a:gd name="connsiteX1" fmla="*/ 153706 w 153922"/>
                <a:gd name="connsiteY1" fmla="*/ 185524 h 219092"/>
                <a:gd name="connsiteX2" fmla="*/ 152947 w 153922"/>
                <a:gd name="connsiteY2" fmla="*/ 190192 h 219092"/>
                <a:gd name="connsiteX3" fmla="*/ 151647 w 153922"/>
                <a:gd name="connsiteY3" fmla="*/ 193496 h 219092"/>
                <a:gd name="connsiteX4" fmla="*/ 148180 w 153922"/>
                <a:gd name="connsiteY4" fmla="*/ 197692 h 219092"/>
                <a:gd name="connsiteX5" fmla="*/ 138970 w 153922"/>
                <a:gd name="connsiteY5" fmla="*/ 204564 h 219092"/>
                <a:gd name="connsiteX6" fmla="*/ 124341 w 153922"/>
                <a:gd name="connsiteY6" fmla="*/ 211906 h 219092"/>
                <a:gd name="connsiteX7" fmla="*/ 106678 w 153922"/>
                <a:gd name="connsiteY7" fmla="*/ 217100 h 219092"/>
                <a:gd name="connsiteX8" fmla="*/ 86958 w 153922"/>
                <a:gd name="connsiteY8" fmla="*/ 219092 h 219092"/>
                <a:gd name="connsiteX9" fmla="*/ 49682 w 153922"/>
                <a:gd name="connsiteY9" fmla="*/ 212011 h 219092"/>
                <a:gd name="connsiteX10" fmla="*/ 22484 w 153922"/>
                <a:gd name="connsiteY10" fmla="*/ 191293 h 219092"/>
                <a:gd name="connsiteX11" fmla="*/ 5743 w 153922"/>
                <a:gd name="connsiteY11" fmla="*/ 157776 h 219092"/>
                <a:gd name="connsiteX12" fmla="*/ 0 w 153922"/>
                <a:gd name="connsiteY12" fmla="*/ 111985 h 219092"/>
                <a:gd name="connsiteX13" fmla="*/ 7044 w 153922"/>
                <a:gd name="connsiteY13" fmla="*/ 61316 h 219092"/>
                <a:gd name="connsiteX14" fmla="*/ 26331 w 153922"/>
                <a:gd name="connsiteY14" fmla="*/ 26593 h 219092"/>
                <a:gd name="connsiteX15" fmla="*/ 55208 w 153922"/>
                <a:gd name="connsiteY15" fmla="*/ 6557 h 219092"/>
                <a:gd name="connsiteX16" fmla="*/ 91075 w 153922"/>
                <a:gd name="connsiteY16" fmla="*/ 0 h 219092"/>
                <a:gd name="connsiteX17" fmla="*/ 109171 w 153922"/>
                <a:gd name="connsiteY17" fmla="*/ 1783 h 219092"/>
                <a:gd name="connsiteX18" fmla="*/ 125316 w 153922"/>
                <a:gd name="connsiteY18" fmla="*/ 6452 h 219092"/>
                <a:gd name="connsiteX19" fmla="*/ 138428 w 153922"/>
                <a:gd name="connsiteY19" fmla="*/ 13113 h 219092"/>
                <a:gd name="connsiteX20" fmla="*/ 146771 w 153922"/>
                <a:gd name="connsiteY20" fmla="*/ 19512 h 219092"/>
                <a:gd name="connsiteX21" fmla="*/ 150347 w 153922"/>
                <a:gd name="connsiteY21" fmla="*/ 23760 h 219092"/>
                <a:gd name="connsiteX22" fmla="*/ 151973 w 153922"/>
                <a:gd name="connsiteY22" fmla="*/ 27380 h 219092"/>
                <a:gd name="connsiteX23" fmla="*/ 152839 w 153922"/>
                <a:gd name="connsiteY23" fmla="*/ 32153 h 219092"/>
                <a:gd name="connsiteX24" fmla="*/ 153056 w 153922"/>
                <a:gd name="connsiteY24" fmla="*/ 38814 h 219092"/>
                <a:gd name="connsiteX25" fmla="*/ 151106 w 153922"/>
                <a:gd name="connsiteY25" fmla="*/ 50878 h 219092"/>
                <a:gd name="connsiteX26" fmla="*/ 146338 w 153922"/>
                <a:gd name="connsiteY26" fmla="*/ 54340 h 219092"/>
                <a:gd name="connsiteX27" fmla="*/ 138861 w 153922"/>
                <a:gd name="connsiteY27" fmla="*/ 50668 h 219092"/>
                <a:gd name="connsiteX28" fmla="*/ 128134 w 153922"/>
                <a:gd name="connsiteY28" fmla="*/ 42591 h 219092"/>
                <a:gd name="connsiteX29" fmla="*/ 112422 w 153922"/>
                <a:gd name="connsiteY29" fmla="*/ 34513 h 219092"/>
                <a:gd name="connsiteX30" fmla="*/ 90642 w 153922"/>
                <a:gd name="connsiteY30" fmla="*/ 30842 h 219092"/>
                <a:gd name="connsiteX31" fmla="*/ 51091 w 153922"/>
                <a:gd name="connsiteY31" fmla="*/ 51141 h 219092"/>
                <a:gd name="connsiteX32" fmla="*/ 37329 w 153922"/>
                <a:gd name="connsiteY32" fmla="*/ 109992 h 219092"/>
                <a:gd name="connsiteX33" fmla="*/ 40905 w 153922"/>
                <a:gd name="connsiteY33" fmla="*/ 143824 h 219092"/>
                <a:gd name="connsiteX34" fmla="*/ 51362 w 153922"/>
                <a:gd name="connsiteY34" fmla="*/ 168109 h 219092"/>
                <a:gd name="connsiteX35" fmla="*/ 68428 w 153922"/>
                <a:gd name="connsiteY35" fmla="*/ 182638 h 219092"/>
                <a:gd name="connsiteX36" fmla="*/ 91509 w 153922"/>
                <a:gd name="connsiteY36" fmla="*/ 187412 h 219092"/>
                <a:gd name="connsiteX37" fmla="*/ 113180 w 153922"/>
                <a:gd name="connsiteY37" fmla="*/ 183425 h 219092"/>
                <a:gd name="connsiteX38" fmla="*/ 129325 w 153922"/>
                <a:gd name="connsiteY38" fmla="*/ 174666 h 219092"/>
                <a:gd name="connsiteX39" fmla="*/ 140811 w 153922"/>
                <a:gd name="connsiteY39" fmla="*/ 166011 h 219092"/>
                <a:gd name="connsiteX40" fmla="*/ 148071 w 153922"/>
                <a:gd name="connsiteY40" fmla="*/ 162129 h 219092"/>
                <a:gd name="connsiteX41" fmla="*/ 150672 w 153922"/>
                <a:gd name="connsiteY41" fmla="*/ 163021 h 219092"/>
                <a:gd name="connsiteX42" fmla="*/ 152514 w 153922"/>
                <a:gd name="connsiteY42" fmla="*/ 166011 h 219092"/>
                <a:gd name="connsiteX43" fmla="*/ 153598 w 153922"/>
                <a:gd name="connsiteY43" fmla="*/ 171309 h 219092"/>
                <a:gd name="connsiteX44" fmla="*/ 153923 w 153922"/>
                <a:gd name="connsiteY44" fmla="*/ 178967 h 21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3922" h="219092">
                  <a:moveTo>
                    <a:pt x="153923" y="178967"/>
                  </a:moveTo>
                  <a:cubicBezTo>
                    <a:pt x="153923" y="181485"/>
                    <a:pt x="153869" y="183687"/>
                    <a:pt x="153706" y="185524"/>
                  </a:cubicBezTo>
                  <a:cubicBezTo>
                    <a:pt x="153543" y="187359"/>
                    <a:pt x="153327" y="188932"/>
                    <a:pt x="152947" y="190192"/>
                  </a:cubicBezTo>
                  <a:cubicBezTo>
                    <a:pt x="152569" y="191451"/>
                    <a:pt x="152135" y="192552"/>
                    <a:pt x="151647" y="193496"/>
                  </a:cubicBezTo>
                  <a:cubicBezTo>
                    <a:pt x="151160" y="194440"/>
                    <a:pt x="149968" y="195856"/>
                    <a:pt x="148180" y="197692"/>
                  </a:cubicBezTo>
                  <a:cubicBezTo>
                    <a:pt x="146392" y="199580"/>
                    <a:pt x="143303" y="201836"/>
                    <a:pt x="138970" y="204564"/>
                  </a:cubicBezTo>
                  <a:cubicBezTo>
                    <a:pt x="134635" y="207343"/>
                    <a:pt x="129759" y="209756"/>
                    <a:pt x="124341" y="211906"/>
                  </a:cubicBezTo>
                  <a:cubicBezTo>
                    <a:pt x="118923" y="214057"/>
                    <a:pt x="113018" y="215789"/>
                    <a:pt x="106678" y="217100"/>
                  </a:cubicBezTo>
                  <a:cubicBezTo>
                    <a:pt x="100286" y="218463"/>
                    <a:pt x="93730" y="219092"/>
                    <a:pt x="86958" y="219092"/>
                  </a:cubicBezTo>
                  <a:cubicBezTo>
                    <a:pt x="72925" y="219092"/>
                    <a:pt x="60518" y="216732"/>
                    <a:pt x="49682" y="212011"/>
                  </a:cubicBezTo>
                  <a:cubicBezTo>
                    <a:pt x="38847" y="207291"/>
                    <a:pt x="29744" y="200367"/>
                    <a:pt x="22484" y="191293"/>
                  </a:cubicBezTo>
                  <a:cubicBezTo>
                    <a:pt x="15170" y="182166"/>
                    <a:pt x="9590" y="171047"/>
                    <a:pt x="5743" y="157776"/>
                  </a:cubicBezTo>
                  <a:cubicBezTo>
                    <a:pt x="1950" y="144558"/>
                    <a:pt x="0" y="129294"/>
                    <a:pt x="0" y="111985"/>
                  </a:cubicBezTo>
                  <a:cubicBezTo>
                    <a:pt x="0" y="92368"/>
                    <a:pt x="2384" y="75426"/>
                    <a:pt x="7044" y="61316"/>
                  </a:cubicBezTo>
                  <a:cubicBezTo>
                    <a:pt x="11757" y="47207"/>
                    <a:pt x="18204" y="35615"/>
                    <a:pt x="26331" y="26593"/>
                  </a:cubicBezTo>
                  <a:cubicBezTo>
                    <a:pt x="34512" y="17624"/>
                    <a:pt x="44156" y="10910"/>
                    <a:pt x="55208" y="6557"/>
                  </a:cubicBezTo>
                  <a:cubicBezTo>
                    <a:pt x="66261" y="2203"/>
                    <a:pt x="78181" y="0"/>
                    <a:pt x="91075" y="0"/>
                  </a:cubicBezTo>
                  <a:cubicBezTo>
                    <a:pt x="97251" y="0"/>
                    <a:pt x="103319" y="629"/>
                    <a:pt x="109171" y="1783"/>
                  </a:cubicBezTo>
                  <a:cubicBezTo>
                    <a:pt x="115022" y="2937"/>
                    <a:pt x="120386" y="4511"/>
                    <a:pt x="125316" y="6452"/>
                  </a:cubicBezTo>
                  <a:cubicBezTo>
                    <a:pt x="130247" y="8392"/>
                    <a:pt x="134581" y="10595"/>
                    <a:pt x="138428" y="13113"/>
                  </a:cubicBezTo>
                  <a:cubicBezTo>
                    <a:pt x="142274" y="15631"/>
                    <a:pt x="145038" y="17729"/>
                    <a:pt x="146771" y="19512"/>
                  </a:cubicBezTo>
                  <a:cubicBezTo>
                    <a:pt x="148505" y="21295"/>
                    <a:pt x="149697" y="22712"/>
                    <a:pt x="150347" y="23760"/>
                  </a:cubicBezTo>
                  <a:cubicBezTo>
                    <a:pt x="150997" y="24757"/>
                    <a:pt x="151539" y="26016"/>
                    <a:pt x="151973" y="27380"/>
                  </a:cubicBezTo>
                  <a:cubicBezTo>
                    <a:pt x="152406" y="28796"/>
                    <a:pt x="152677" y="30369"/>
                    <a:pt x="152839" y="32153"/>
                  </a:cubicBezTo>
                  <a:cubicBezTo>
                    <a:pt x="153002" y="33936"/>
                    <a:pt x="153056" y="36140"/>
                    <a:pt x="153056" y="38814"/>
                  </a:cubicBezTo>
                  <a:cubicBezTo>
                    <a:pt x="153056" y="44584"/>
                    <a:pt x="152406" y="48623"/>
                    <a:pt x="151106" y="50878"/>
                  </a:cubicBezTo>
                  <a:cubicBezTo>
                    <a:pt x="149805" y="53187"/>
                    <a:pt x="148234" y="54340"/>
                    <a:pt x="146338" y="54340"/>
                  </a:cubicBezTo>
                  <a:cubicBezTo>
                    <a:pt x="144170" y="54340"/>
                    <a:pt x="141678" y="53134"/>
                    <a:pt x="138861" y="50668"/>
                  </a:cubicBezTo>
                  <a:cubicBezTo>
                    <a:pt x="136044" y="48256"/>
                    <a:pt x="132468" y="45528"/>
                    <a:pt x="128134" y="42591"/>
                  </a:cubicBezTo>
                  <a:cubicBezTo>
                    <a:pt x="123799" y="39654"/>
                    <a:pt x="118544" y="36926"/>
                    <a:pt x="112422" y="34513"/>
                  </a:cubicBezTo>
                  <a:cubicBezTo>
                    <a:pt x="106245" y="32048"/>
                    <a:pt x="99040" y="30842"/>
                    <a:pt x="90642" y="30842"/>
                  </a:cubicBezTo>
                  <a:cubicBezTo>
                    <a:pt x="73413" y="30842"/>
                    <a:pt x="60247" y="37608"/>
                    <a:pt x="51091" y="51141"/>
                  </a:cubicBezTo>
                  <a:cubicBezTo>
                    <a:pt x="41880" y="64673"/>
                    <a:pt x="37329" y="84290"/>
                    <a:pt x="37329" y="109992"/>
                  </a:cubicBezTo>
                  <a:cubicBezTo>
                    <a:pt x="37329" y="122843"/>
                    <a:pt x="38467" y="134120"/>
                    <a:pt x="40905" y="143824"/>
                  </a:cubicBezTo>
                  <a:cubicBezTo>
                    <a:pt x="43235" y="153527"/>
                    <a:pt x="46757" y="161605"/>
                    <a:pt x="51362" y="168109"/>
                  </a:cubicBezTo>
                  <a:cubicBezTo>
                    <a:pt x="56021" y="174613"/>
                    <a:pt x="61710" y="179439"/>
                    <a:pt x="68428" y="182638"/>
                  </a:cubicBezTo>
                  <a:cubicBezTo>
                    <a:pt x="75146" y="185785"/>
                    <a:pt x="82840" y="187412"/>
                    <a:pt x="91509" y="187412"/>
                  </a:cubicBezTo>
                  <a:cubicBezTo>
                    <a:pt x="99744" y="187412"/>
                    <a:pt x="106949" y="186048"/>
                    <a:pt x="113180" y="183425"/>
                  </a:cubicBezTo>
                  <a:cubicBezTo>
                    <a:pt x="119357" y="180750"/>
                    <a:pt x="124775" y="177813"/>
                    <a:pt x="129325" y="174666"/>
                  </a:cubicBezTo>
                  <a:cubicBezTo>
                    <a:pt x="133876" y="171466"/>
                    <a:pt x="137724" y="168582"/>
                    <a:pt x="140811" y="166011"/>
                  </a:cubicBezTo>
                  <a:cubicBezTo>
                    <a:pt x="143899" y="163388"/>
                    <a:pt x="146338" y="162129"/>
                    <a:pt x="148071" y="162129"/>
                  </a:cubicBezTo>
                  <a:cubicBezTo>
                    <a:pt x="149101" y="162129"/>
                    <a:pt x="149968" y="162392"/>
                    <a:pt x="150672" y="163021"/>
                  </a:cubicBezTo>
                  <a:cubicBezTo>
                    <a:pt x="151376" y="163598"/>
                    <a:pt x="152026" y="164595"/>
                    <a:pt x="152514" y="166011"/>
                  </a:cubicBezTo>
                  <a:cubicBezTo>
                    <a:pt x="153002" y="167375"/>
                    <a:pt x="153381" y="169158"/>
                    <a:pt x="153598" y="171309"/>
                  </a:cubicBezTo>
                  <a:cubicBezTo>
                    <a:pt x="153815" y="173459"/>
                    <a:pt x="153923" y="176029"/>
                    <a:pt x="153923" y="178967"/>
                  </a:cubicBezTo>
                  <a:close/>
                </a:path>
              </a:pathLst>
            </a:custGeom>
            <a:solidFill>
              <a:srgbClr val="ED3700"/>
            </a:solidFill>
            <a:ln w="5417" cap="flat">
              <a:noFill/>
              <a:prstDash val="solid"/>
              <a:miter/>
            </a:ln>
          </p:spPr>
          <p:txBody>
            <a:bodyPr rtlCol="0" anchor="ctr"/>
            <a:lstStyle/>
            <a:p>
              <a:endParaRPr lang="fr-FR"/>
            </a:p>
          </p:txBody>
        </p:sp>
        <p:sp>
          <p:nvSpPr>
            <p:cNvPr id="15" name="Forme libre 14">
              <a:extLst>
                <a:ext uri="{FF2B5EF4-FFF2-40B4-BE49-F238E27FC236}">
                  <a16:creationId xmlns:a16="http://schemas.microsoft.com/office/drawing/2014/main" id="{6B5CFB78-C14B-B3DE-E3A1-B844CE63C408}"/>
                </a:ext>
              </a:extLst>
            </p:cNvPr>
            <p:cNvSpPr/>
            <p:nvPr/>
          </p:nvSpPr>
          <p:spPr>
            <a:xfrm>
              <a:off x="18472798" y="6871720"/>
              <a:ext cx="179495" cy="219302"/>
            </a:xfrm>
            <a:custGeom>
              <a:avLst/>
              <a:gdLst>
                <a:gd name="connsiteX0" fmla="*/ 179495 w 179495"/>
                <a:gd name="connsiteY0" fmla="*/ 101128 h 219302"/>
                <a:gd name="connsiteX1" fmla="*/ 175269 w 179495"/>
                <a:gd name="connsiteY1" fmla="*/ 113454 h 219302"/>
                <a:gd name="connsiteX2" fmla="*/ 165571 w 179495"/>
                <a:gd name="connsiteY2" fmla="*/ 117073 h 219302"/>
                <a:gd name="connsiteX3" fmla="*/ 37058 w 179495"/>
                <a:gd name="connsiteY3" fmla="*/ 117073 h 219302"/>
                <a:gd name="connsiteX4" fmla="*/ 40363 w 179495"/>
                <a:gd name="connsiteY4" fmla="*/ 147024 h 219302"/>
                <a:gd name="connsiteX5" fmla="*/ 51253 w 179495"/>
                <a:gd name="connsiteY5" fmla="*/ 169893 h 219302"/>
                <a:gd name="connsiteX6" fmla="*/ 71083 w 179495"/>
                <a:gd name="connsiteY6" fmla="*/ 184527 h 219302"/>
                <a:gd name="connsiteX7" fmla="*/ 100881 w 179495"/>
                <a:gd name="connsiteY7" fmla="*/ 189615 h 219302"/>
                <a:gd name="connsiteX8" fmla="*/ 125749 w 179495"/>
                <a:gd name="connsiteY8" fmla="*/ 187307 h 219302"/>
                <a:gd name="connsiteX9" fmla="*/ 144549 w 179495"/>
                <a:gd name="connsiteY9" fmla="*/ 182061 h 219302"/>
                <a:gd name="connsiteX10" fmla="*/ 157661 w 179495"/>
                <a:gd name="connsiteY10" fmla="*/ 176869 h 219302"/>
                <a:gd name="connsiteX11" fmla="*/ 165409 w 179495"/>
                <a:gd name="connsiteY11" fmla="*/ 174561 h 219302"/>
                <a:gd name="connsiteX12" fmla="*/ 168118 w 179495"/>
                <a:gd name="connsiteY12" fmla="*/ 175296 h 219302"/>
                <a:gd name="connsiteX13" fmla="*/ 169960 w 179495"/>
                <a:gd name="connsiteY13" fmla="*/ 177656 h 219302"/>
                <a:gd name="connsiteX14" fmla="*/ 170935 w 179495"/>
                <a:gd name="connsiteY14" fmla="*/ 181956 h 219302"/>
                <a:gd name="connsiteX15" fmla="*/ 171260 w 179495"/>
                <a:gd name="connsiteY15" fmla="*/ 188723 h 219302"/>
                <a:gd name="connsiteX16" fmla="*/ 171043 w 179495"/>
                <a:gd name="connsiteY16" fmla="*/ 193706 h 219302"/>
                <a:gd name="connsiteX17" fmla="*/ 170501 w 179495"/>
                <a:gd name="connsiteY17" fmla="*/ 197483 h 219302"/>
                <a:gd name="connsiteX18" fmla="*/ 169418 w 179495"/>
                <a:gd name="connsiteY18" fmla="*/ 200472 h 219302"/>
                <a:gd name="connsiteX19" fmla="*/ 167468 w 179495"/>
                <a:gd name="connsiteY19" fmla="*/ 203042 h 219302"/>
                <a:gd name="connsiteX20" fmla="*/ 160424 w 179495"/>
                <a:gd name="connsiteY20" fmla="*/ 207029 h 219302"/>
                <a:gd name="connsiteX21" fmla="*/ 145254 w 179495"/>
                <a:gd name="connsiteY21" fmla="*/ 212484 h 219302"/>
                <a:gd name="connsiteX22" fmla="*/ 123691 w 179495"/>
                <a:gd name="connsiteY22" fmla="*/ 217205 h 219302"/>
                <a:gd name="connsiteX23" fmla="*/ 97577 w 179495"/>
                <a:gd name="connsiteY23" fmla="*/ 219302 h 219302"/>
                <a:gd name="connsiteX24" fmla="*/ 55425 w 179495"/>
                <a:gd name="connsiteY24" fmla="*/ 212432 h 219302"/>
                <a:gd name="connsiteX25" fmla="*/ 24976 w 179495"/>
                <a:gd name="connsiteY25" fmla="*/ 192028 h 219302"/>
                <a:gd name="connsiteX26" fmla="*/ 6285 w 179495"/>
                <a:gd name="connsiteY26" fmla="*/ 158144 h 219302"/>
                <a:gd name="connsiteX27" fmla="*/ 0 w 179495"/>
                <a:gd name="connsiteY27" fmla="*/ 110674 h 219302"/>
                <a:gd name="connsiteX28" fmla="*/ 6501 w 179495"/>
                <a:gd name="connsiteY28" fmla="*/ 64411 h 219302"/>
                <a:gd name="connsiteX29" fmla="*/ 25248 w 179495"/>
                <a:gd name="connsiteY29" fmla="*/ 29636 h 219302"/>
                <a:gd name="connsiteX30" fmla="*/ 54883 w 179495"/>
                <a:gd name="connsiteY30" fmla="*/ 7658 h 219302"/>
                <a:gd name="connsiteX31" fmla="*/ 93675 w 179495"/>
                <a:gd name="connsiteY31" fmla="*/ 0 h 219302"/>
                <a:gd name="connsiteX32" fmla="*/ 132793 w 179495"/>
                <a:gd name="connsiteY32" fmla="*/ 7553 h 219302"/>
                <a:gd name="connsiteX33" fmla="*/ 159341 w 179495"/>
                <a:gd name="connsiteY33" fmla="*/ 27852 h 219302"/>
                <a:gd name="connsiteX34" fmla="*/ 174619 w 179495"/>
                <a:gd name="connsiteY34" fmla="*/ 57802 h 219302"/>
                <a:gd name="connsiteX35" fmla="*/ 179495 w 179495"/>
                <a:gd name="connsiteY35" fmla="*/ 94467 h 219302"/>
                <a:gd name="connsiteX36" fmla="*/ 179495 w 179495"/>
                <a:gd name="connsiteY36" fmla="*/ 101128 h 219302"/>
                <a:gd name="connsiteX37" fmla="*/ 143520 w 179495"/>
                <a:gd name="connsiteY37" fmla="*/ 90270 h 219302"/>
                <a:gd name="connsiteX38" fmla="*/ 130950 w 179495"/>
                <a:gd name="connsiteY38" fmla="*/ 45004 h 219302"/>
                <a:gd name="connsiteX39" fmla="*/ 91833 w 179495"/>
                <a:gd name="connsiteY39" fmla="*/ 28639 h 219302"/>
                <a:gd name="connsiteX40" fmla="*/ 68482 w 179495"/>
                <a:gd name="connsiteY40" fmla="*/ 33727 h 219302"/>
                <a:gd name="connsiteX41" fmla="*/ 51686 w 179495"/>
                <a:gd name="connsiteY41" fmla="*/ 47260 h 219302"/>
                <a:gd name="connsiteX42" fmla="*/ 41230 w 179495"/>
                <a:gd name="connsiteY42" fmla="*/ 66877 h 219302"/>
                <a:gd name="connsiteX43" fmla="*/ 37058 w 179495"/>
                <a:gd name="connsiteY43" fmla="*/ 90270 h 219302"/>
                <a:gd name="connsiteX44" fmla="*/ 143520 w 179495"/>
                <a:gd name="connsiteY44" fmla="*/ 90270 h 21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9495" h="219302">
                  <a:moveTo>
                    <a:pt x="179495" y="101128"/>
                  </a:moveTo>
                  <a:cubicBezTo>
                    <a:pt x="179495" y="106898"/>
                    <a:pt x="178087" y="110989"/>
                    <a:pt x="175269" y="113454"/>
                  </a:cubicBezTo>
                  <a:cubicBezTo>
                    <a:pt x="172398" y="115867"/>
                    <a:pt x="169201" y="117073"/>
                    <a:pt x="165571" y="117073"/>
                  </a:cubicBezTo>
                  <a:lnTo>
                    <a:pt x="37058" y="117073"/>
                  </a:lnTo>
                  <a:cubicBezTo>
                    <a:pt x="37058" y="128193"/>
                    <a:pt x="38142" y="138159"/>
                    <a:pt x="40363" y="147024"/>
                  </a:cubicBezTo>
                  <a:cubicBezTo>
                    <a:pt x="42530" y="155888"/>
                    <a:pt x="46161" y="163546"/>
                    <a:pt x="51253" y="169893"/>
                  </a:cubicBezTo>
                  <a:cubicBezTo>
                    <a:pt x="56346" y="176239"/>
                    <a:pt x="62902" y="181118"/>
                    <a:pt x="71083" y="184527"/>
                  </a:cubicBezTo>
                  <a:cubicBezTo>
                    <a:pt x="79210" y="187936"/>
                    <a:pt x="89124" y="189615"/>
                    <a:pt x="100881" y="189615"/>
                  </a:cubicBezTo>
                  <a:cubicBezTo>
                    <a:pt x="110200" y="189615"/>
                    <a:pt x="118490" y="188828"/>
                    <a:pt x="125749" y="187307"/>
                  </a:cubicBezTo>
                  <a:cubicBezTo>
                    <a:pt x="133009" y="185734"/>
                    <a:pt x="139240" y="184002"/>
                    <a:pt x="144549" y="182061"/>
                  </a:cubicBezTo>
                  <a:cubicBezTo>
                    <a:pt x="149860" y="180173"/>
                    <a:pt x="154248" y="178443"/>
                    <a:pt x="157661" y="176869"/>
                  </a:cubicBezTo>
                  <a:cubicBezTo>
                    <a:pt x="161074" y="175296"/>
                    <a:pt x="163621" y="174561"/>
                    <a:pt x="165409" y="174561"/>
                  </a:cubicBezTo>
                  <a:cubicBezTo>
                    <a:pt x="166384" y="174561"/>
                    <a:pt x="167305" y="174771"/>
                    <a:pt x="168118" y="175296"/>
                  </a:cubicBezTo>
                  <a:cubicBezTo>
                    <a:pt x="168876" y="175820"/>
                    <a:pt x="169526" y="176607"/>
                    <a:pt x="169960" y="177656"/>
                  </a:cubicBezTo>
                  <a:cubicBezTo>
                    <a:pt x="170393" y="178652"/>
                    <a:pt x="170718" y="180121"/>
                    <a:pt x="170935" y="181956"/>
                  </a:cubicBezTo>
                  <a:cubicBezTo>
                    <a:pt x="171152" y="183793"/>
                    <a:pt x="171260" y="186048"/>
                    <a:pt x="171260" y="188723"/>
                  </a:cubicBezTo>
                  <a:cubicBezTo>
                    <a:pt x="171260" y="190664"/>
                    <a:pt x="171206" y="192343"/>
                    <a:pt x="171043" y="193706"/>
                  </a:cubicBezTo>
                  <a:cubicBezTo>
                    <a:pt x="170880" y="195122"/>
                    <a:pt x="170718" y="196381"/>
                    <a:pt x="170501" y="197483"/>
                  </a:cubicBezTo>
                  <a:cubicBezTo>
                    <a:pt x="170285" y="198584"/>
                    <a:pt x="169906" y="199581"/>
                    <a:pt x="169418" y="200472"/>
                  </a:cubicBezTo>
                  <a:cubicBezTo>
                    <a:pt x="168930" y="201364"/>
                    <a:pt x="168280" y="202204"/>
                    <a:pt x="167468" y="203042"/>
                  </a:cubicBezTo>
                  <a:cubicBezTo>
                    <a:pt x="166709" y="203829"/>
                    <a:pt x="164325" y="205193"/>
                    <a:pt x="160424" y="207029"/>
                  </a:cubicBezTo>
                  <a:cubicBezTo>
                    <a:pt x="156523" y="208864"/>
                    <a:pt x="151485" y="210701"/>
                    <a:pt x="145254" y="212484"/>
                  </a:cubicBezTo>
                  <a:cubicBezTo>
                    <a:pt x="139024" y="214215"/>
                    <a:pt x="131872" y="215841"/>
                    <a:pt x="123691" y="217205"/>
                  </a:cubicBezTo>
                  <a:cubicBezTo>
                    <a:pt x="115510" y="218621"/>
                    <a:pt x="106787" y="219302"/>
                    <a:pt x="97577" y="219302"/>
                  </a:cubicBezTo>
                  <a:cubicBezTo>
                    <a:pt x="81539" y="219302"/>
                    <a:pt x="67453" y="217047"/>
                    <a:pt x="55425" y="212432"/>
                  </a:cubicBezTo>
                  <a:cubicBezTo>
                    <a:pt x="43343" y="207868"/>
                    <a:pt x="33212" y="201049"/>
                    <a:pt x="24976" y="192028"/>
                  </a:cubicBezTo>
                  <a:cubicBezTo>
                    <a:pt x="16687" y="183058"/>
                    <a:pt x="10510" y="171729"/>
                    <a:pt x="6285" y="158144"/>
                  </a:cubicBezTo>
                  <a:cubicBezTo>
                    <a:pt x="2113" y="144506"/>
                    <a:pt x="0" y="128718"/>
                    <a:pt x="0" y="110674"/>
                  </a:cubicBezTo>
                  <a:cubicBezTo>
                    <a:pt x="0" y="93522"/>
                    <a:pt x="2167" y="78101"/>
                    <a:pt x="6501" y="64411"/>
                  </a:cubicBezTo>
                  <a:cubicBezTo>
                    <a:pt x="10890" y="50774"/>
                    <a:pt x="17121" y="39129"/>
                    <a:pt x="25248" y="29636"/>
                  </a:cubicBezTo>
                  <a:cubicBezTo>
                    <a:pt x="33428" y="20089"/>
                    <a:pt x="43289" y="12746"/>
                    <a:pt x="54883" y="7658"/>
                  </a:cubicBezTo>
                  <a:cubicBezTo>
                    <a:pt x="66424" y="2570"/>
                    <a:pt x="79373" y="0"/>
                    <a:pt x="93675" y="0"/>
                  </a:cubicBezTo>
                  <a:cubicBezTo>
                    <a:pt x="109008" y="0"/>
                    <a:pt x="122011" y="2518"/>
                    <a:pt x="132793" y="7553"/>
                  </a:cubicBezTo>
                  <a:cubicBezTo>
                    <a:pt x="143575" y="12589"/>
                    <a:pt x="152406" y="19355"/>
                    <a:pt x="159341" y="27852"/>
                  </a:cubicBezTo>
                  <a:cubicBezTo>
                    <a:pt x="166275" y="36350"/>
                    <a:pt x="171369" y="46315"/>
                    <a:pt x="174619" y="57802"/>
                  </a:cubicBezTo>
                  <a:cubicBezTo>
                    <a:pt x="177870" y="69237"/>
                    <a:pt x="179495" y="81458"/>
                    <a:pt x="179495" y="94467"/>
                  </a:cubicBezTo>
                  <a:lnTo>
                    <a:pt x="179495" y="101128"/>
                  </a:lnTo>
                  <a:close/>
                  <a:moveTo>
                    <a:pt x="143520" y="90270"/>
                  </a:moveTo>
                  <a:cubicBezTo>
                    <a:pt x="143954" y="71073"/>
                    <a:pt x="139782" y="55967"/>
                    <a:pt x="130950" y="45004"/>
                  </a:cubicBezTo>
                  <a:cubicBezTo>
                    <a:pt x="122173" y="34094"/>
                    <a:pt x="109117" y="28639"/>
                    <a:pt x="91833" y="28639"/>
                  </a:cubicBezTo>
                  <a:cubicBezTo>
                    <a:pt x="82948" y="28639"/>
                    <a:pt x="75201" y="30318"/>
                    <a:pt x="68482" y="33727"/>
                  </a:cubicBezTo>
                  <a:cubicBezTo>
                    <a:pt x="61819" y="37136"/>
                    <a:pt x="56184" y="41647"/>
                    <a:pt x="51686" y="47260"/>
                  </a:cubicBezTo>
                  <a:cubicBezTo>
                    <a:pt x="47190" y="52872"/>
                    <a:pt x="43722" y="59428"/>
                    <a:pt x="41230" y="66877"/>
                  </a:cubicBezTo>
                  <a:cubicBezTo>
                    <a:pt x="38738" y="74325"/>
                    <a:pt x="37384" y="82140"/>
                    <a:pt x="37058" y="90270"/>
                  </a:cubicBezTo>
                  <a:lnTo>
                    <a:pt x="143520" y="90270"/>
                  </a:lnTo>
                  <a:close/>
                </a:path>
              </a:pathLst>
            </a:custGeom>
            <a:solidFill>
              <a:srgbClr val="ED3700"/>
            </a:solidFill>
            <a:ln w="5417" cap="flat">
              <a:noFill/>
              <a:prstDash val="solid"/>
              <a:miter/>
            </a:ln>
          </p:spPr>
          <p:txBody>
            <a:bodyPr rtlCol="0" anchor="ctr"/>
            <a:lstStyle/>
            <a:p>
              <a:endParaRPr lang="fr-FR"/>
            </a:p>
          </p:txBody>
        </p:sp>
        <p:sp>
          <p:nvSpPr>
            <p:cNvPr id="17" name="Forme libre 16">
              <a:extLst>
                <a:ext uri="{FF2B5EF4-FFF2-40B4-BE49-F238E27FC236}">
                  <a16:creationId xmlns:a16="http://schemas.microsoft.com/office/drawing/2014/main" id="{BC72646E-9621-604F-2ADD-064804499F35}"/>
                </a:ext>
              </a:extLst>
            </p:cNvPr>
            <p:cNvSpPr/>
            <p:nvPr/>
          </p:nvSpPr>
          <p:spPr>
            <a:xfrm>
              <a:off x="18796193" y="6795665"/>
              <a:ext cx="175811" cy="295410"/>
            </a:xfrm>
            <a:custGeom>
              <a:avLst/>
              <a:gdLst>
                <a:gd name="connsiteX0" fmla="*/ 175812 w 175811"/>
                <a:gd name="connsiteY0" fmla="*/ 209127 h 295410"/>
                <a:gd name="connsiteX1" fmla="*/ 169093 w 175811"/>
                <a:gd name="connsiteY1" fmla="*/ 244742 h 295410"/>
                <a:gd name="connsiteX2" fmla="*/ 149805 w 175811"/>
                <a:gd name="connsiteY2" fmla="*/ 271860 h 295410"/>
                <a:gd name="connsiteX3" fmla="*/ 118815 w 175811"/>
                <a:gd name="connsiteY3" fmla="*/ 289274 h 295410"/>
                <a:gd name="connsiteX4" fmla="*/ 77151 w 175811"/>
                <a:gd name="connsiteY4" fmla="*/ 295411 h 295410"/>
                <a:gd name="connsiteX5" fmla="*/ 50820 w 175811"/>
                <a:gd name="connsiteY5" fmla="*/ 293051 h 295410"/>
                <a:gd name="connsiteX6" fmla="*/ 29040 w 175811"/>
                <a:gd name="connsiteY6" fmla="*/ 287543 h 295410"/>
                <a:gd name="connsiteX7" fmla="*/ 13220 w 175811"/>
                <a:gd name="connsiteY7" fmla="*/ 280882 h 295410"/>
                <a:gd name="connsiteX8" fmla="*/ 5309 w 175811"/>
                <a:gd name="connsiteY8" fmla="*/ 275899 h 295410"/>
                <a:gd name="connsiteX9" fmla="*/ 2817 w 175811"/>
                <a:gd name="connsiteY9" fmla="*/ 272804 h 295410"/>
                <a:gd name="connsiteX10" fmla="*/ 1300 w 175811"/>
                <a:gd name="connsiteY10" fmla="*/ 269028 h 295410"/>
                <a:gd name="connsiteX11" fmla="*/ 325 w 175811"/>
                <a:gd name="connsiteY11" fmla="*/ 263572 h 295410"/>
                <a:gd name="connsiteX12" fmla="*/ 0 w 175811"/>
                <a:gd name="connsiteY12" fmla="*/ 255705 h 295410"/>
                <a:gd name="connsiteX13" fmla="*/ 1571 w 175811"/>
                <a:gd name="connsiteY13" fmla="*/ 244637 h 295410"/>
                <a:gd name="connsiteX14" fmla="*/ 6014 w 175811"/>
                <a:gd name="connsiteY14" fmla="*/ 241490 h 295410"/>
                <a:gd name="connsiteX15" fmla="*/ 13924 w 175811"/>
                <a:gd name="connsiteY15" fmla="*/ 245057 h 295410"/>
                <a:gd name="connsiteX16" fmla="*/ 29040 w 175811"/>
                <a:gd name="connsiteY16" fmla="*/ 252715 h 295410"/>
                <a:gd name="connsiteX17" fmla="*/ 50604 w 175811"/>
                <a:gd name="connsiteY17" fmla="*/ 260373 h 295410"/>
                <a:gd name="connsiteX18" fmla="*/ 78072 w 175811"/>
                <a:gd name="connsiteY18" fmla="*/ 263887 h 295410"/>
                <a:gd name="connsiteX19" fmla="*/ 103862 w 175811"/>
                <a:gd name="connsiteY19" fmla="*/ 260110 h 295410"/>
                <a:gd name="connsiteX20" fmla="*/ 122553 w 175811"/>
                <a:gd name="connsiteY20" fmla="*/ 249462 h 295410"/>
                <a:gd name="connsiteX21" fmla="*/ 133877 w 175811"/>
                <a:gd name="connsiteY21" fmla="*/ 233202 h 295410"/>
                <a:gd name="connsiteX22" fmla="*/ 137669 w 175811"/>
                <a:gd name="connsiteY22" fmla="*/ 212694 h 295410"/>
                <a:gd name="connsiteX23" fmla="*/ 132847 w 175811"/>
                <a:gd name="connsiteY23" fmla="*/ 190716 h 295410"/>
                <a:gd name="connsiteX24" fmla="*/ 118761 w 175811"/>
                <a:gd name="connsiteY24" fmla="*/ 173879 h 295410"/>
                <a:gd name="connsiteX25" fmla="*/ 95897 w 175811"/>
                <a:gd name="connsiteY25" fmla="*/ 162969 h 295410"/>
                <a:gd name="connsiteX26" fmla="*/ 65123 w 175811"/>
                <a:gd name="connsiteY26" fmla="*/ 159245 h 295410"/>
                <a:gd name="connsiteX27" fmla="*/ 37601 w 175811"/>
                <a:gd name="connsiteY27" fmla="*/ 159245 h 295410"/>
                <a:gd name="connsiteX28" fmla="*/ 34133 w 175811"/>
                <a:gd name="connsiteY28" fmla="*/ 158458 h 295410"/>
                <a:gd name="connsiteX29" fmla="*/ 31207 w 175811"/>
                <a:gd name="connsiteY29" fmla="*/ 155888 h 295410"/>
                <a:gd name="connsiteX30" fmla="*/ 29203 w 175811"/>
                <a:gd name="connsiteY30" fmla="*/ 151220 h 295410"/>
                <a:gd name="connsiteX31" fmla="*/ 28390 w 175811"/>
                <a:gd name="connsiteY31" fmla="*/ 143719 h 295410"/>
                <a:gd name="connsiteX32" fmla="*/ 29040 w 175811"/>
                <a:gd name="connsiteY32" fmla="*/ 136690 h 295410"/>
                <a:gd name="connsiteX33" fmla="*/ 30882 w 175811"/>
                <a:gd name="connsiteY33" fmla="*/ 132284 h 295410"/>
                <a:gd name="connsiteX34" fmla="*/ 33591 w 175811"/>
                <a:gd name="connsiteY34" fmla="*/ 129819 h 295410"/>
                <a:gd name="connsiteX35" fmla="*/ 37059 w 175811"/>
                <a:gd name="connsiteY35" fmla="*/ 129032 h 295410"/>
                <a:gd name="connsiteX36" fmla="*/ 61547 w 175811"/>
                <a:gd name="connsiteY36" fmla="*/ 129032 h 295410"/>
                <a:gd name="connsiteX37" fmla="*/ 87228 w 175811"/>
                <a:gd name="connsiteY37" fmla="*/ 125308 h 295410"/>
                <a:gd name="connsiteX38" fmla="*/ 106571 w 175811"/>
                <a:gd name="connsiteY38" fmla="*/ 114398 h 295410"/>
                <a:gd name="connsiteX39" fmla="*/ 118707 w 175811"/>
                <a:gd name="connsiteY39" fmla="*/ 97456 h 295410"/>
                <a:gd name="connsiteX40" fmla="*/ 122933 w 175811"/>
                <a:gd name="connsiteY40" fmla="*/ 75374 h 295410"/>
                <a:gd name="connsiteX41" fmla="*/ 120115 w 175811"/>
                <a:gd name="connsiteY41" fmla="*/ 58432 h 295410"/>
                <a:gd name="connsiteX42" fmla="*/ 111609 w 175811"/>
                <a:gd name="connsiteY42" fmla="*/ 44322 h 295410"/>
                <a:gd name="connsiteX43" fmla="*/ 97198 w 175811"/>
                <a:gd name="connsiteY43" fmla="*/ 34933 h 295410"/>
                <a:gd name="connsiteX44" fmla="*/ 76935 w 175811"/>
                <a:gd name="connsiteY44" fmla="*/ 31471 h 295410"/>
                <a:gd name="connsiteX45" fmla="*/ 53854 w 175811"/>
                <a:gd name="connsiteY45" fmla="*/ 35353 h 295410"/>
                <a:gd name="connsiteX46" fmla="*/ 35108 w 175811"/>
                <a:gd name="connsiteY46" fmla="*/ 43692 h 295410"/>
                <a:gd name="connsiteX47" fmla="*/ 21455 w 175811"/>
                <a:gd name="connsiteY47" fmla="*/ 51980 h 295410"/>
                <a:gd name="connsiteX48" fmla="*/ 13870 w 175811"/>
                <a:gd name="connsiteY48" fmla="*/ 55862 h 295410"/>
                <a:gd name="connsiteX49" fmla="*/ 11161 w 175811"/>
                <a:gd name="connsiteY49" fmla="*/ 55337 h 295410"/>
                <a:gd name="connsiteX50" fmla="*/ 9211 w 175811"/>
                <a:gd name="connsiteY50" fmla="*/ 53134 h 295410"/>
                <a:gd name="connsiteX51" fmla="*/ 8127 w 175811"/>
                <a:gd name="connsiteY51" fmla="*/ 48466 h 295410"/>
                <a:gd name="connsiteX52" fmla="*/ 7802 w 175811"/>
                <a:gd name="connsiteY52" fmla="*/ 40598 h 295410"/>
                <a:gd name="connsiteX53" fmla="*/ 8018 w 175811"/>
                <a:gd name="connsiteY53" fmla="*/ 34723 h 295410"/>
                <a:gd name="connsiteX54" fmla="*/ 8885 w 175811"/>
                <a:gd name="connsiteY54" fmla="*/ 30265 h 295410"/>
                <a:gd name="connsiteX55" fmla="*/ 10403 w 175811"/>
                <a:gd name="connsiteY55" fmla="*/ 26803 h 295410"/>
                <a:gd name="connsiteX56" fmla="*/ 13329 w 175811"/>
                <a:gd name="connsiteY56" fmla="*/ 23184 h 295410"/>
                <a:gd name="connsiteX57" fmla="*/ 21672 w 175811"/>
                <a:gd name="connsiteY57" fmla="*/ 17047 h 295410"/>
                <a:gd name="connsiteX58" fmla="*/ 37167 w 175811"/>
                <a:gd name="connsiteY58" fmla="*/ 9179 h 295410"/>
                <a:gd name="connsiteX59" fmla="*/ 58405 w 175811"/>
                <a:gd name="connsiteY59" fmla="*/ 2675 h 295410"/>
                <a:gd name="connsiteX60" fmla="*/ 84303 w 175811"/>
                <a:gd name="connsiteY60" fmla="*/ 0 h 295410"/>
                <a:gd name="connsiteX61" fmla="*/ 118544 w 175811"/>
                <a:gd name="connsiteY61" fmla="*/ 5088 h 295410"/>
                <a:gd name="connsiteX62" fmla="*/ 143196 w 175811"/>
                <a:gd name="connsiteY62" fmla="*/ 19512 h 295410"/>
                <a:gd name="connsiteX63" fmla="*/ 157932 w 175811"/>
                <a:gd name="connsiteY63" fmla="*/ 41804 h 295410"/>
                <a:gd name="connsiteX64" fmla="*/ 162808 w 175811"/>
                <a:gd name="connsiteY64" fmla="*/ 70495 h 295410"/>
                <a:gd name="connsiteX65" fmla="*/ 159341 w 175811"/>
                <a:gd name="connsiteY65" fmla="*/ 95673 h 295410"/>
                <a:gd name="connsiteX66" fmla="*/ 149155 w 175811"/>
                <a:gd name="connsiteY66" fmla="*/ 116287 h 295410"/>
                <a:gd name="connsiteX67" fmla="*/ 132630 w 175811"/>
                <a:gd name="connsiteY67" fmla="*/ 131602 h 295410"/>
                <a:gd name="connsiteX68" fmla="*/ 110092 w 175811"/>
                <a:gd name="connsiteY68" fmla="*/ 140362 h 295410"/>
                <a:gd name="connsiteX69" fmla="*/ 110092 w 175811"/>
                <a:gd name="connsiteY69" fmla="*/ 140782 h 295410"/>
                <a:gd name="connsiteX70" fmla="*/ 136640 w 175811"/>
                <a:gd name="connsiteY70" fmla="*/ 148230 h 295410"/>
                <a:gd name="connsiteX71" fmla="*/ 157391 w 175811"/>
                <a:gd name="connsiteY71" fmla="*/ 162969 h 295410"/>
                <a:gd name="connsiteX72" fmla="*/ 170935 w 175811"/>
                <a:gd name="connsiteY72" fmla="*/ 183740 h 295410"/>
                <a:gd name="connsiteX73" fmla="*/ 175812 w 175811"/>
                <a:gd name="connsiteY73" fmla="*/ 209127 h 29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75811" h="295410">
                  <a:moveTo>
                    <a:pt x="175812" y="209127"/>
                  </a:moveTo>
                  <a:cubicBezTo>
                    <a:pt x="175812" y="222293"/>
                    <a:pt x="173590" y="234147"/>
                    <a:pt x="169093" y="244742"/>
                  </a:cubicBezTo>
                  <a:cubicBezTo>
                    <a:pt x="164596" y="255285"/>
                    <a:pt x="158203" y="264359"/>
                    <a:pt x="149805" y="271860"/>
                  </a:cubicBezTo>
                  <a:cubicBezTo>
                    <a:pt x="141407" y="279413"/>
                    <a:pt x="131060" y="285235"/>
                    <a:pt x="118815" y="289274"/>
                  </a:cubicBezTo>
                  <a:cubicBezTo>
                    <a:pt x="106516" y="293366"/>
                    <a:pt x="92646" y="295411"/>
                    <a:pt x="77151" y="295411"/>
                  </a:cubicBezTo>
                  <a:cubicBezTo>
                    <a:pt x="67778" y="295411"/>
                    <a:pt x="59001" y="294624"/>
                    <a:pt x="50820" y="293051"/>
                  </a:cubicBezTo>
                  <a:cubicBezTo>
                    <a:pt x="42693" y="291529"/>
                    <a:pt x="35433" y="289641"/>
                    <a:pt x="29040" y="287543"/>
                  </a:cubicBezTo>
                  <a:cubicBezTo>
                    <a:pt x="22701" y="285393"/>
                    <a:pt x="17446" y="283137"/>
                    <a:pt x="13220" y="280882"/>
                  </a:cubicBezTo>
                  <a:cubicBezTo>
                    <a:pt x="9048" y="278574"/>
                    <a:pt x="6393" y="276896"/>
                    <a:pt x="5309" y="275899"/>
                  </a:cubicBezTo>
                  <a:cubicBezTo>
                    <a:pt x="4226" y="274850"/>
                    <a:pt x="3413" y="273800"/>
                    <a:pt x="2817" y="272804"/>
                  </a:cubicBezTo>
                  <a:cubicBezTo>
                    <a:pt x="2276" y="271755"/>
                    <a:pt x="1734" y="270496"/>
                    <a:pt x="1300" y="269028"/>
                  </a:cubicBezTo>
                  <a:cubicBezTo>
                    <a:pt x="867" y="267559"/>
                    <a:pt x="542" y="265723"/>
                    <a:pt x="325" y="263572"/>
                  </a:cubicBezTo>
                  <a:cubicBezTo>
                    <a:pt x="108" y="261422"/>
                    <a:pt x="0" y="258799"/>
                    <a:pt x="0" y="255705"/>
                  </a:cubicBezTo>
                  <a:cubicBezTo>
                    <a:pt x="0" y="250354"/>
                    <a:pt x="542" y="246683"/>
                    <a:pt x="1571" y="244637"/>
                  </a:cubicBezTo>
                  <a:cubicBezTo>
                    <a:pt x="2600" y="242539"/>
                    <a:pt x="4063" y="241490"/>
                    <a:pt x="6014" y="241490"/>
                  </a:cubicBezTo>
                  <a:cubicBezTo>
                    <a:pt x="7368" y="241490"/>
                    <a:pt x="9969" y="242697"/>
                    <a:pt x="13924" y="245057"/>
                  </a:cubicBezTo>
                  <a:cubicBezTo>
                    <a:pt x="17825" y="247417"/>
                    <a:pt x="22864" y="249987"/>
                    <a:pt x="29040" y="252715"/>
                  </a:cubicBezTo>
                  <a:cubicBezTo>
                    <a:pt x="35162" y="255442"/>
                    <a:pt x="42368" y="257960"/>
                    <a:pt x="50604" y="260373"/>
                  </a:cubicBezTo>
                  <a:cubicBezTo>
                    <a:pt x="58838" y="262733"/>
                    <a:pt x="67995" y="263887"/>
                    <a:pt x="78072" y="263887"/>
                  </a:cubicBezTo>
                  <a:cubicBezTo>
                    <a:pt x="87879" y="263887"/>
                    <a:pt x="96439" y="262628"/>
                    <a:pt x="103862" y="260110"/>
                  </a:cubicBezTo>
                  <a:cubicBezTo>
                    <a:pt x="111284" y="257593"/>
                    <a:pt x="117515" y="254078"/>
                    <a:pt x="122553" y="249462"/>
                  </a:cubicBezTo>
                  <a:cubicBezTo>
                    <a:pt x="127592" y="244899"/>
                    <a:pt x="131384" y="239497"/>
                    <a:pt x="133877" y="233202"/>
                  </a:cubicBezTo>
                  <a:cubicBezTo>
                    <a:pt x="136423" y="226908"/>
                    <a:pt x="137669" y="220089"/>
                    <a:pt x="137669" y="212694"/>
                  </a:cubicBezTo>
                  <a:cubicBezTo>
                    <a:pt x="137669" y="204564"/>
                    <a:pt x="136044" y="197220"/>
                    <a:pt x="132847" y="190716"/>
                  </a:cubicBezTo>
                  <a:cubicBezTo>
                    <a:pt x="129651" y="184212"/>
                    <a:pt x="124937" y="178600"/>
                    <a:pt x="118761" y="173879"/>
                  </a:cubicBezTo>
                  <a:cubicBezTo>
                    <a:pt x="112530" y="169158"/>
                    <a:pt x="104945" y="165539"/>
                    <a:pt x="95897" y="162969"/>
                  </a:cubicBezTo>
                  <a:cubicBezTo>
                    <a:pt x="86903" y="160504"/>
                    <a:pt x="76609" y="159245"/>
                    <a:pt x="65123" y="159245"/>
                  </a:cubicBezTo>
                  <a:lnTo>
                    <a:pt x="37601" y="159245"/>
                  </a:lnTo>
                  <a:cubicBezTo>
                    <a:pt x="36409" y="159245"/>
                    <a:pt x="35216" y="158982"/>
                    <a:pt x="34133" y="158458"/>
                  </a:cubicBezTo>
                  <a:cubicBezTo>
                    <a:pt x="32996" y="157934"/>
                    <a:pt x="32020" y="157094"/>
                    <a:pt x="31207" y="155888"/>
                  </a:cubicBezTo>
                  <a:cubicBezTo>
                    <a:pt x="30394" y="154734"/>
                    <a:pt x="29690" y="153160"/>
                    <a:pt x="29203" y="151220"/>
                  </a:cubicBezTo>
                  <a:cubicBezTo>
                    <a:pt x="28661" y="149331"/>
                    <a:pt x="28390" y="146814"/>
                    <a:pt x="28390" y="143719"/>
                  </a:cubicBezTo>
                  <a:cubicBezTo>
                    <a:pt x="28390" y="140887"/>
                    <a:pt x="28607" y="138579"/>
                    <a:pt x="29040" y="136690"/>
                  </a:cubicBezTo>
                  <a:cubicBezTo>
                    <a:pt x="29474" y="134854"/>
                    <a:pt x="30124" y="133386"/>
                    <a:pt x="30882" y="132284"/>
                  </a:cubicBezTo>
                  <a:cubicBezTo>
                    <a:pt x="31695" y="131183"/>
                    <a:pt x="32616" y="130344"/>
                    <a:pt x="33591" y="129819"/>
                  </a:cubicBezTo>
                  <a:cubicBezTo>
                    <a:pt x="34621" y="129347"/>
                    <a:pt x="35758" y="129032"/>
                    <a:pt x="37059" y="129032"/>
                  </a:cubicBezTo>
                  <a:lnTo>
                    <a:pt x="61547" y="129032"/>
                  </a:lnTo>
                  <a:cubicBezTo>
                    <a:pt x="71083" y="129032"/>
                    <a:pt x="79698" y="127826"/>
                    <a:pt x="87228" y="125308"/>
                  </a:cubicBezTo>
                  <a:cubicBezTo>
                    <a:pt x="94813" y="122791"/>
                    <a:pt x="101261" y="119171"/>
                    <a:pt x="106571" y="114398"/>
                  </a:cubicBezTo>
                  <a:cubicBezTo>
                    <a:pt x="111826" y="109678"/>
                    <a:pt x="115889" y="104013"/>
                    <a:pt x="118707" y="97456"/>
                  </a:cubicBezTo>
                  <a:cubicBezTo>
                    <a:pt x="121524" y="90899"/>
                    <a:pt x="122933" y="83557"/>
                    <a:pt x="122933" y="75374"/>
                  </a:cubicBezTo>
                  <a:cubicBezTo>
                    <a:pt x="122933" y="69499"/>
                    <a:pt x="121957" y="63835"/>
                    <a:pt x="120115" y="58432"/>
                  </a:cubicBezTo>
                  <a:cubicBezTo>
                    <a:pt x="118219" y="53029"/>
                    <a:pt x="115402" y="48361"/>
                    <a:pt x="111609" y="44322"/>
                  </a:cubicBezTo>
                  <a:cubicBezTo>
                    <a:pt x="107871" y="40335"/>
                    <a:pt x="103049" y="37241"/>
                    <a:pt x="97198" y="34933"/>
                  </a:cubicBezTo>
                  <a:cubicBezTo>
                    <a:pt x="91346" y="32625"/>
                    <a:pt x="84628" y="31471"/>
                    <a:pt x="76935" y="31471"/>
                  </a:cubicBezTo>
                  <a:cubicBezTo>
                    <a:pt x="68591" y="31471"/>
                    <a:pt x="60897" y="32783"/>
                    <a:pt x="53854" y="35353"/>
                  </a:cubicBezTo>
                  <a:cubicBezTo>
                    <a:pt x="46865" y="37975"/>
                    <a:pt x="40580" y="40755"/>
                    <a:pt x="35108" y="43692"/>
                  </a:cubicBezTo>
                  <a:cubicBezTo>
                    <a:pt x="29636" y="46630"/>
                    <a:pt x="25085" y="49410"/>
                    <a:pt x="21455" y="51980"/>
                  </a:cubicBezTo>
                  <a:cubicBezTo>
                    <a:pt x="17825" y="54603"/>
                    <a:pt x="15333" y="55862"/>
                    <a:pt x="13870" y="55862"/>
                  </a:cubicBezTo>
                  <a:cubicBezTo>
                    <a:pt x="12840" y="55862"/>
                    <a:pt x="11974" y="55704"/>
                    <a:pt x="11161" y="55337"/>
                  </a:cubicBezTo>
                  <a:cubicBezTo>
                    <a:pt x="10348" y="54970"/>
                    <a:pt x="9698" y="54235"/>
                    <a:pt x="9211" y="53134"/>
                  </a:cubicBezTo>
                  <a:cubicBezTo>
                    <a:pt x="8723" y="51980"/>
                    <a:pt x="8344" y="50459"/>
                    <a:pt x="8127" y="48466"/>
                  </a:cubicBezTo>
                  <a:cubicBezTo>
                    <a:pt x="7911" y="46473"/>
                    <a:pt x="7802" y="43850"/>
                    <a:pt x="7802" y="40598"/>
                  </a:cubicBezTo>
                  <a:cubicBezTo>
                    <a:pt x="7802" y="38342"/>
                    <a:pt x="7856" y="36402"/>
                    <a:pt x="8018" y="34723"/>
                  </a:cubicBezTo>
                  <a:cubicBezTo>
                    <a:pt x="8181" y="32993"/>
                    <a:pt x="8452" y="31524"/>
                    <a:pt x="8885" y="30265"/>
                  </a:cubicBezTo>
                  <a:cubicBezTo>
                    <a:pt x="9319" y="29006"/>
                    <a:pt x="9807" y="27852"/>
                    <a:pt x="10403" y="26803"/>
                  </a:cubicBezTo>
                  <a:cubicBezTo>
                    <a:pt x="10999" y="25807"/>
                    <a:pt x="11974" y="24600"/>
                    <a:pt x="13329" y="23184"/>
                  </a:cubicBezTo>
                  <a:cubicBezTo>
                    <a:pt x="14683" y="21768"/>
                    <a:pt x="17500" y="19722"/>
                    <a:pt x="21672" y="17047"/>
                  </a:cubicBezTo>
                  <a:cubicBezTo>
                    <a:pt x="25844" y="14424"/>
                    <a:pt x="31045" y="11802"/>
                    <a:pt x="37167" y="9179"/>
                  </a:cubicBezTo>
                  <a:cubicBezTo>
                    <a:pt x="43289" y="6609"/>
                    <a:pt x="50387" y="4406"/>
                    <a:pt x="58405" y="2675"/>
                  </a:cubicBezTo>
                  <a:cubicBezTo>
                    <a:pt x="66424" y="892"/>
                    <a:pt x="75092" y="0"/>
                    <a:pt x="84303" y="0"/>
                  </a:cubicBezTo>
                  <a:cubicBezTo>
                    <a:pt x="97306" y="0"/>
                    <a:pt x="108738" y="1678"/>
                    <a:pt x="118544" y="5088"/>
                  </a:cubicBezTo>
                  <a:cubicBezTo>
                    <a:pt x="128405" y="8497"/>
                    <a:pt x="136586" y="13323"/>
                    <a:pt x="143196" y="19512"/>
                  </a:cubicBezTo>
                  <a:cubicBezTo>
                    <a:pt x="149751" y="25702"/>
                    <a:pt x="154682" y="33150"/>
                    <a:pt x="157932" y="41804"/>
                  </a:cubicBezTo>
                  <a:cubicBezTo>
                    <a:pt x="161183" y="50459"/>
                    <a:pt x="162808" y="60005"/>
                    <a:pt x="162808" y="70495"/>
                  </a:cubicBezTo>
                  <a:cubicBezTo>
                    <a:pt x="162808" y="79518"/>
                    <a:pt x="161617" y="87910"/>
                    <a:pt x="159341" y="95673"/>
                  </a:cubicBezTo>
                  <a:cubicBezTo>
                    <a:pt x="157011" y="103436"/>
                    <a:pt x="153598" y="110307"/>
                    <a:pt x="149155" y="116287"/>
                  </a:cubicBezTo>
                  <a:cubicBezTo>
                    <a:pt x="144659" y="122266"/>
                    <a:pt x="139186" y="127407"/>
                    <a:pt x="132630" y="131602"/>
                  </a:cubicBezTo>
                  <a:cubicBezTo>
                    <a:pt x="126129" y="135799"/>
                    <a:pt x="118652" y="138736"/>
                    <a:pt x="110092" y="140362"/>
                  </a:cubicBezTo>
                  <a:lnTo>
                    <a:pt x="110092" y="140782"/>
                  </a:lnTo>
                  <a:cubicBezTo>
                    <a:pt x="119790" y="141831"/>
                    <a:pt x="128621" y="144349"/>
                    <a:pt x="136640" y="148230"/>
                  </a:cubicBezTo>
                  <a:cubicBezTo>
                    <a:pt x="144713" y="152164"/>
                    <a:pt x="151593" y="157094"/>
                    <a:pt x="157391" y="162969"/>
                  </a:cubicBezTo>
                  <a:cubicBezTo>
                    <a:pt x="163133" y="168896"/>
                    <a:pt x="167685" y="175820"/>
                    <a:pt x="170935" y="183740"/>
                  </a:cubicBezTo>
                  <a:cubicBezTo>
                    <a:pt x="174186" y="191661"/>
                    <a:pt x="175812" y="200105"/>
                    <a:pt x="175812" y="209127"/>
                  </a:cubicBezTo>
                  <a:close/>
                </a:path>
              </a:pathLst>
            </a:custGeom>
            <a:solidFill>
              <a:srgbClr val="ED3700"/>
            </a:solidFill>
            <a:ln w="5417" cap="flat">
              <a:noFill/>
              <a:prstDash val="solid"/>
              <a:miter/>
            </a:ln>
          </p:spPr>
          <p:txBody>
            <a:bodyPr rtlCol="0" anchor="ctr"/>
            <a:lstStyle/>
            <a:p>
              <a:endParaRPr lang="fr-FR"/>
            </a:p>
          </p:txBody>
        </p:sp>
        <p:sp>
          <p:nvSpPr>
            <p:cNvPr id="19" name="Forme libre 18">
              <a:extLst>
                <a:ext uri="{FF2B5EF4-FFF2-40B4-BE49-F238E27FC236}">
                  <a16:creationId xmlns:a16="http://schemas.microsoft.com/office/drawing/2014/main" id="{1A5FDE4A-3B60-A45D-1B81-A9515072DAD4}"/>
                </a:ext>
              </a:extLst>
            </p:cNvPr>
            <p:cNvSpPr/>
            <p:nvPr/>
          </p:nvSpPr>
          <p:spPr>
            <a:xfrm>
              <a:off x="19022066" y="6795927"/>
              <a:ext cx="184263" cy="295148"/>
            </a:xfrm>
            <a:custGeom>
              <a:avLst/>
              <a:gdLst>
                <a:gd name="connsiteX0" fmla="*/ 184263 w 184263"/>
                <a:gd name="connsiteY0" fmla="*/ 198007 h 295148"/>
                <a:gd name="connsiteX1" fmla="*/ 178628 w 184263"/>
                <a:gd name="connsiteY1" fmla="*/ 234514 h 295148"/>
                <a:gd name="connsiteX2" fmla="*/ 161291 w 184263"/>
                <a:gd name="connsiteY2" fmla="*/ 265513 h 295148"/>
                <a:gd name="connsiteX3" fmla="*/ 131601 w 184263"/>
                <a:gd name="connsiteY3" fmla="*/ 287071 h 295148"/>
                <a:gd name="connsiteX4" fmla="*/ 89070 w 184263"/>
                <a:gd name="connsiteY4" fmla="*/ 295148 h 295148"/>
                <a:gd name="connsiteX5" fmla="*/ 58080 w 184263"/>
                <a:gd name="connsiteY5" fmla="*/ 290690 h 295148"/>
                <a:gd name="connsiteX6" fmla="*/ 34675 w 184263"/>
                <a:gd name="connsiteY6" fmla="*/ 278049 h 295148"/>
                <a:gd name="connsiteX7" fmla="*/ 18096 w 184263"/>
                <a:gd name="connsiteY7" fmla="*/ 257855 h 295148"/>
                <a:gd name="connsiteX8" fmla="*/ 7477 w 184263"/>
                <a:gd name="connsiteY8" fmla="*/ 230632 h 295148"/>
                <a:gd name="connsiteX9" fmla="*/ 1733 w 184263"/>
                <a:gd name="connsiteY9" fmla="*/ 197115 h 295148"/>
                <a:gd name="connsiteX10" fmla="*/ 0 w 184263"/>
                <a:gd name="connsiteY10" fmla="*/ 158090 h 295148"/>
                <a:gd name="connsiteX11" fmla="*/ 1950 w 184263"/>
                <a:gd name="connsiteY11" fmla="*/ 120849 h 295148"/>
                <a:gd name="connsiteX12" fmla="*/ 8885 w 184263"/>
                <a:gd name="connsiteY12" fmla="*/ 84448 h 295148"/>
                <a:gd name="connsiteX13" fmla="*/ 22430 w 184263"/>
                <a:gd name="connsiteY13" fmla="*/ 51560 h 295148"/>
                <a:gd name="connsiteX14" fmla="*/ 43885 w 184263"/>
                <a:gd name="connsiteY14" fmla="*/ 24705 h 295148"/>
                <a:gd name="connsiteX15" fmla="*/ 74767 w 184263"/>
                <a:gd name="connsiteY15" fmla="*/ 6608 h 295148"/>
                <a:gd name="connsiteX16" fmla="*/ 116648 w 184263"/>
                <a:gd name="connsiteY16" fmla="*/ 0 h 295148"/>
                <a:gd name="connsiteX17" fmla="*/ 132901 w 184263"/>
                <a:gd name="connsiteY17" fmla="*/ 944 h 295148"/>
                <a:gd name="connsiteX18" fmla="*/ 148071 w 184263"/>
                <a:gd name="connsiteY18" fmla="*/ 3619 h 295148"/>
                <a:gd name="connsiteX19" fmla="*/ 159774 w 184263"/>
                <a:gd name="connsiteY19" fmla="*/ 7290 h 295148"/>
                <a:gd name="connsiteX20" fmla="*/ 166059 w 184263"/>
                <a:gd name="connsiteY20" fmla="*/ 10490 h 295148"/>
                <a:gd name="connsiteX21" fmla="*/ 168334 w 184263"/>
                <a:gd name="connsiteY21" fmla="*/ 13165 h 295148"/>
                <a:gd name="connsiteX22" fmla="*/ 169526 w 184263"/>
                <a:gd name="connsiteY22" fmla="*/ 16260 h 295148"/>
                <a:gd name="connsiteX23" fmla="*/ 170176 w 184263"/>
                <a:gd name="connsiteY23" fmla="*/ 20036 h 295148"/>
                <a:gd name="connsiteX24" fmla="*/ 170393 w 184263"/>
                <a:gd name="connsiteY24" fmla="*/ 25229 h 295148"/>
                <a:gd name="connsiteX25" fmla="*/ 170285 w 184263"/>
                <a:gd name="connsiteY25" fmla="*/ 32153 h 295148"/>
                <a:gd name="connsiteX26" fmla="*/ 169418 w 184263"/>
                <a:gd name="connsiteY26" fmla="*/ 36768 h 295148"/>
                <a:gd name="connsiteX27" fmla="*/ 167467 w 184263"/>
                <a:gd name="connsiteY27" fmla="*/ 39444 h 295148"/>
                <a:gd name="connsiteX28" fmla="*/ 164325 w 184263"/>
                <a:gd name="connsiteY28" fmla="*/ 40335 h 295148"/>
                <a:gd name="connsiteX29" fmla="*/ 157824 w 184263"/>
                <a:gd name="connsiteY29" fmla="*/ 38762 h 295148"/>
                <a:gd name="connsiteX30" fmla="*/ 147854 w 184263"/>
                <a:gd name="connsiteY30" fmla="*/ 35353 h 295148"/>
                <a:gd name="connsiteX31" fmla="*/ 133659 w 184263"/>
                <a:gd name="connsiteY31" fmla="*/ 31891 h 295148"/>
                <a:gd name="connsiteX32" fmla="*/ 114209 w 184263"/>
                <a:gd name="connsiteY32" fmla="*/ 30369 h 295148"/>
                <a:gd name="connsiteX33" fmla="*/ 79535 w 184263"/>
                <a:gd name="connsiteY33" fmla="*/ 38762 h 295148"/>
                <a:gd name="connsiteX34" fmla="*/ 55804 w 184263"/>
                <a:gd name="connsiteY34" fmla="*/ 61421 h 295148"/>
                <a:gd name="connsiteX35" fmla="*/ 42151 w 184263"/>
                <a:gd name="connsiteY35" fmla="*/ 94362 h 295148"/>
                <a:gd name="connsiteX36" fmla="*/ 37058 w 184263"/>
                <a:gd name="connsiteY36" fmla="*/ 133491 h 295148"/>
                <a:gd name="connsiteX37" fmla="*/ 49736 w 184263"/>
                <a:gd name="connsiteY37" fmla="*/ 126829 h 295148"/>
                <a:gd name="connsiteX38" fmla="*/ 65123 w 184263"/>
                <a:gd name="connsiteY38" fmla="*/ 120849 h 295148"/>
                <a:gd name="connsiteX39" fmla="*/ 82786 w 184263"/>
                <a:gd name="connsiteY39" fmla="*/ 116496 h 295148"/>
                <a:gd name="connsiteX40" fmla="*/ 102723 w 184263"/>
                <a:gd name="connsiteY40" fmla="*/ 114817 h 295148"/>
                <a:gd name="connsiteX41" fmla="*/ 141136 w 184263"/>
                <a:gd name="connsiteY41" fmla="*/ 121165 h 295148"/>
                <a:gd name="connsiteX42" fmla="*/ 166384 w 184263"/>
                <a:gd name="connsiteY42" fmla="*/ 138683 h 295148"/>
                <a:gd name="connsiteX43" fmla="*/ 180145 w 184263"/>
                <a:gd name="connsiteY43" fmla="*/ 165067 h 295148"/>
                <a:gd name="connsiteX44" fmla="*/ 184263 w 184263"/>
                <a:gd name="connsiteY44" fmla="*/ 198007 h 295148"/>
                <a:gd name="connsiteX45" fmla="*/ 146554 w 184263"/>
                <a:gd name="connsiteY45" fmla="*/ 201521 h 295148"/>
                <a:gd name="connsiteX46" fmla="*/ 144062 w 184263"/>
                <a:gd name="connsiteY46" fmla="*/ 178128 h 295148"/>
                <a:gd name="connsiteX47" fmla="*/ 135718 w 184263"/>
                <a:gd name="connsiteY47" fmla="*/ 160294 h 295148"/>
                <a:gd name="connsiteX48" fmla="*/ 120115 w 184263"/>
                <a:gd name="connsiteY48" fmla="*/ 148964 h 295148"/>
                <a:gd name="connsiteX49" fmla="*/ 96059 w 184263"/>
                <a:gd name="connsiteY49" fmla="*/ 144977 h 295148"/>
                <a:gd name="connsiteX50" fmla="*/ 80023 w 184263"/>
                <a:gd name="connsiteY50" fmla="*/ 146394 h 295148"/>
                <a:gd name="connsiteX51" fmla="*/ 64527 w 184263"/>
                <a:gd name="connsiteY51" fmla="*/ 150433 h 295148"/>
                <a:gd name="connsiteX52" fmla="*/ 50224 w 184263"/>
                <a:gd name="connsiteY52" fmla="*/ 156412 h 295148"/>
                <a:gd name="connsiteX53" fmla="*/ 37708 w 184263"/>
                <a:gd name="connsiteY53" fmla="*/ 163808 h 295148"/>
                <a:gd name="connsiteX54" fmla="*/ 41339 w 184263"/>
                <a:gd name="connsiteY54" fmla="*/ 211750 h 295148"/>
                <a:gd name="connsiteX55" fmla="*/ 51686 w 184263"/>
                <a:gd name="connsiteY55" fmla="*/ 242643 h 295148"/>
                <a:gd name="connsiteX56" fmla="*/ 68753 w 184263"/>
                <a:gd name="connsiteY56" fmla="*/ 259271 h 295148"/>
                <a:gd name="connsiteX57" fmla="*/ 92592 w 184263"/>
                <a:gd name="connsiteY57" fmla="*/ 264306 h 295148"/>
                <a:gd name="connsiteX58" fmla="*/ 116648 w 184263"/>
                <a:gd name="connsiteY58" fmla="*/ 258957 h 295148"/>
                <a:gd name="connsiteX59" fmla="*/ 133552 w 184263"/>
                <a:gd name="connsiteY59" fmla="*/ 244637 h 295148"/>
                <a:gd name="connsiteX60" fmla="*/ 143412 w 184263"/>
                <a:gd name="connsiteY60" fmla="*/ 224495 h 295148"/>
                <a:gd name="connsiteX61" fmla="*/ 146554 w 184263"/>
                <a:gd name="connsiteY61" fmla="*/ 201521 h 29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84263" h="295148">
                  <a:moveTo>
                    <a:pt x="184263" y="198007"/>
                  </a:moveTo>
                  <a:cubicBezTo>
                    <a:pt x="184263" y="210595"/>
                    <a:pt x="182366" y="222712"/>
                    <a:pt x="178628" y="234514"/>
                  </a:cubicBezTo>
                  <a:cubicBezTo>
                    <a:pt x="174890" y="246263"/>
                    <a:pt x="169093" y="256596"/>
                    <a:pt x="161291" y="265513"/>
                  </a:cubicBezTo>
                  <a:cubicBezTo>
                    <a:pt x="153489" y="274482"/>
                    <a:pt x="143575" y="281668"/>
                    <a:pt x="131601" y="287071"/>
                  </a:cubicBezTo>
                  <a:cubicBezTo>
                    <a:pt x="119573" y="292421"/>
                    <a:pt x="105432" y="295148"/>
                    <a:pt x="89070" y="295148"/>
                  </a:cubicBezTo>
                  <a:cubicBezTo>
                    <a:pt x="77368" y="295148"/>
                    <a:pt x="67074" y="293680"/>
                    <a:pt x="58080" y="290690"/>
                  </a:cubicBezTo>
                  <a:cubicBezTo>
                    <a:pt x="49140" y="287753"/>
                    <a:pt x="41339" y="283504"/>
                    <a:pt x="34675" y="278049"/>
                  </a:cubicBezTo>
                  <a:cubicBezTo>
                    <a:pt x="28010" y="272594"/>
                    <a:pt x="22484" y="265880"/>
                    <a:pt x="18096" y="257855"/>
                  </a:cubicBezTo>
                  <a:cubicBezTo>
                    <a:pt x="13707" y="249882"/>
                    <a:pt x="10131" y="240808"/>
                    <a:pt x="7477" y="230632"/>
                  </a:cubicBezTo>
                  <a:cubicBezTo>
                    <a:pt x="4822" y="220404"/>
                    <a:pt x="2872" y="209231"/>
                    <a:pt x="1733" y="197115"/>
                  </a:cubicBezTo>
                  <a:cubicBezTo>
                    <a:pt x="596" y="184998"/>
                    <a:pt x="0" y="171990"/>
                    <a:pt x="0" y="158090"/>
                  </a:cubicBezTo>
                  <a:cubicBezTo>
                    <a:pt x="0" y="145817"/>
                    <a:pt x="650" y="133386"/>
                    <a:pt x="1950" y="120849"/>
                  </a:cubicBezTo>
                  <a:cubicBezTo>
                    <a:pt x="3251" y="108261"/>
                    <a:pt x="5581" y="96145"/>
                    <a:pt x="8885" y="84448"/>
                  </a:cubicBezTo>
                  <a:cubicBezTo>
                    <a:pt x="12190" y="72804"/>
                    <a:pt x="16741" y="61788"/>
                    <a:pt x="22430" y="51560"/>
                  </a:cubicBezTo>
                  <a:cubicBezTo>
                    <a:pt x="28119" y="41280"/>
                    <a:pt x="35325" y="32310"/>
                    <a:pt x="43885" y="24705"/>
                  </a:cubicBezTo>
                  <a:cubicBezTo>
                    <a:pt x="52499" y="17099"/>
                    <a:pt x="62793" y="11067"/>
                    <a:pt x="74767" y="6608"/>
                  </a:cubicBezTo>
                  <a:cubicBezTo>
                    <a:pt x="86795" y="2203"/>
                    <a:pt x="100719" y="0"/>
                    <a:pt x="116648" y="0"/>
                  </a:cubicBezTo>
                  <a:cubicBezTo>
                    <a:pt x="121957" y="0"/>
                    <a:pt x="127375" y="314"/>
                    <a:pt x="132901" y="944"/>
                  </a:cubicBezTo>
                  <a:cubicBezTo>
                    <a:pt x="138373" y="1626"/>
                    <a:pt x="143412" y="2518"/>
                    <a:pt x="148071" y="3619"/>
                  </a:cubicBezTo>
                  <a:cubicBezTo>
                    <a:pt x="152676" y="4720"/>
                    <a:pt x="156578" y="5979"/>
                    <a:pt x="159774" y="7290"/>
                  </a:cubicBezTo>
                  <a:cubicBezTo>
                    <a:pt x="162916" y="8602"/>
                    <a:pt x="165029" y="9704"/>
                    <a:pt x="166059" y="10490"/>
                  </a:cubicBezTo>
                  <a:cubicBezTo>
                    <a:pt x="167034" y="11329"/>
                    <a:pt x="167793" y="12221"/>
                    <a:pt x="168334" y="13165"/>
                  </a:cubicBezTo>
                  <a:cubicBezTo>
                    <a:pt x="168822" y="14109"/>
                    <a:pt x="169255" y="15158"/>
                    <a:pt x="169526" y="16260"/>
                  </a:cubicBezTo>
                  <a:cubicBezTo>
                    <a:pt x="169797" y="17361"/>
                    <a:pt x="170014" y="18620"/>
                    <a:pt x="170176" y="20036"/>
                  </a:cubicBezTo>
                  <a:cubicBezTo>
                    <a:pt x="170285" y="21453"/>
                    <a:pt x="170393" y="23183"/>
                    <a:pt x="170393" y="25229"/>
                  </a:cubicBezTo>
                  <a:cubicBezTo>
                    <a:pt x="170393" y="27904"/>
                    <a:pt x="170339" y="30212"/>
                    <a:pt x="170285" y="32153"/>
                  </a:cubicBezTo>
                  <a:cubicBezTo>
                    <a:pt x="170176" y="34041"/>
                    <a:pt x="169906" y="35615"/>
                    <a:pt x="169418" y="36768"/>
                  </a:cubicBezTo>
                  <a:cubicBezTo>
                    <a:pt x="168876" y="37975"/>
                    <a:pt x="168226" y="38867"/>
                    <a:pt x="167467" y="39444"/>
                  </a:cubicBezTo>
                  <a:cubicBezTo>
                    <a:pt x="166655" y="40021"/>
                    <a:pt x="165625" y="40335"/>
                    <a:pt x="164325" y="40335"/>
                  </a:cubicBezTo>
                  <a:cubicBezTo>
                    <a:pt x="162700" y="40335"/>
                    <a:pt x="160533" y="39811"/>
                    <a:pt x="157824" y="38762"/>
                  </a:cubicBezTo>
                  <a:cubicBezTo>
                    <a:pt x="155061" y="37765"/>
                    <a:pt x="151756" y="36612"/>
                    <a:pt x="147854" y="35353"/>
                  </a:cubicBezTo>
                  <a:cubicBezTo>
                    <a:pt x="143954" y="34094"/>
                    <a:pt x="139186" y="32940"/>
                    <a:pt x="133659" y="31891"/>
                  </a:cubicBezTo>
                  <a:cubicBezTo>
                    <a:pt x="128079" y="30894"/>
                    <a:pt x="121578" y="30369"/>
                    <a:pt x="114209" y="30369"/>
                  </a:cubicBezTo>
                  <a:cubicBezTo>
                    <a:pt x="100827" y="30369"/>
                    <a:pt x="89233" y="33150"/>
                    <a:pt x="79535" y="38762"/>
                  </a:cubicBezTo>
                  <a:cubicBezTo>
                    <a:pt x="69891" y="44427"/>
                    <a:pt x="61981" y="51927"/>
                    <a:pt x="55804" y="61421"/>
                  </a:cubicBezTo>
                  <a:cubicBezTo>
                    <a:pt x="49682" y="70862"/>
                    <a:pt x="45131" y="81825"/>
                    <a:pt x="42151" y="94362"/>
                  </a:cubicBezTo>
                  <a:cubicBezTo>
                    <a:pt x="39226" y="106845"/>
                    <a:pt x="37492" y="119906"/>
                    <a:pt x="37058" y="133491"/>
                  </a:cubicBezTo>
                  <a:cubicBezTo>
                    <a:pt x="40797" y="131235"/>
                    <a:pt x="45077" y="129032"/>
                    <a:pt x="49736" y="126829"/>
                  </a:cubicBezTo>
                  <a:cubicBezTo>
                    <a:pt x="54450" y="124626"/>
                    <a:pt x="59597" y="122633"/>
                    <a:pt x="65123" y="120849"/>
                  </a:cubicBezTo>
                  <a:cubicBezTo>
                    <a:pt x="70703" y="119066"/>
                    <a:pt x="76609" y="117597"/>
                    <a:pt x="82786" y="116496"/>
                  </a:cubicBezTo>
                  <a:cubicBezTo>
                    <a:pt x="89016" y="115395"/>
                    <a:pt x="95680" y="114817"/>
                    <a:pt x="102723" y="114817"/>
                  </a:cubicBezTo>
                  <a:cubicBezTo>
                    <a:pt x="117948" y="114817"/>
                    <a:pt x="130734" y="116968"/>
                    <a:pt x="141136" y="121165"/>
                  </a:cubicBezTo>
                  <a:cubicBezTo>
                    <a:pt x="151539" y="125360"/>
                    <a:pt x="159937" y="131235"/>
                    <a:pt x="166384" y="138683"/>
                  </a:cubicBezTo>
                  <a:cubicBezTo>
                    <a:pt x="172831" y="146132"/>
                    <a:pt x="177382" y="154943"/>
                    <a:pt x="180145" y="165067"/>
                  </a:cubicBezTo>
                  <a:cubicBezTo>
                    <a:pt x="182909" y="175190"/>
                    <a:pt x="184263" y="186153"/>
                    <a:pt x="184263" y="198007"/>
                  </a:cubicBezTo>
                  <a:close/>
                  <a:moveTo>
                    <a:pt x="146554" y="201521"/>
                  </a:moveTo>
                  <a:cubicBezTo>
                    <a:pt x="146554" y="192971"/>
                    <a:pt x="145742" y="185156"/>
                    <a:pt x="144062" y="178128"/>
                  </a:cubicBezTo>
                  <a:cubicBezTo>
                    <a:pt x="142383" y="171099"/>
                    <a:pt x="139620" y="165172"/>
                    <a:pt x="135718" y="160294"/>
                  </a:cubicBezTo>
                  <a:cubicBezTo>
                    <a:pt x="131818" y="155416"/>
                    <a:pt x="126617" y="151639"/>
                    <a:pt x="120115" y="148964"/>
                  </a:cubicBezTo>
                  <a:cubicBezTo>
                    <a:pt x="113613" y="146289"/>
                    <a:pt x="105595" y="144977"/>
                    <a:pt x="96059" y="144977"/>
                  </a:cubicBezTo>
                  <a:cubicBezTo>
                    <a:pt x="90696" y="144977"/>
                    <a:pt x="85332" y="145450"/>
                    <a:pt x="80023" y="146394"/>
                  </a:cubicBezTo>
                  <a:cubicBezTo>
                    <a:pt x="74659" y="147391"/>
                    <a:pt x="69512" y="148702"/>
                    <a:pt x="64527" y="150433"/>
                  </a:cubicBezTo>
                  <a:cubicBezTo>
                    <a:pt x="59543" y="152111"/>
                    <a:pt x="54775" y="154105"/>
                    <a:pt x="50224" y="156412"/>
                  </a:cubicBezTo>
                  <a:cubicBezTo>
                    <a:pt x="45618" y="158720"/>
                    <a:pt x="41501" y="161186"/>
                    <a:pt x="37708" y="163808"/>
                  </a:cubicBezTo>
                  <a:cubicBezTo>
                    <a:pt x="37708" y="182901"/>
                    <a:pt x="38900" y="198846"/>
                    <a:pt x="41339" y="211750"/>
                  </a:cubicBezTo>
                  <a:cubicBezTo>
                    <a:pt x="43668" y="224600"/>
                    <a:pt x="47136" y="234881"/>
                    <a:pt x="51686" y="242643"/>
                  </a:cubicBezTo>
                  <a:cubicBezTo>
                    <a:pt x="56292" y="250407"/>
                    <a:pt x="61926" y="255966"/>
                    <a:pt x="68753" y="259271"/>
                  </a:cubicBezTo>
                  <a:cubicBezTo>
                    <a:pt x="75525" y="262628"/>
                    <a:pt x="83490" y="264306"/>
                    <a:pt x="92592" y="264306"/>
                  </a:cubicBezTo>
                  <a:cubicBezTo>
                    <a:pt x="101802" y="264306"/>
                    <a:pt x="109821" y="262523"/>
                    <a:pt x="116648" y="258957"/>
                  </a:cubicBezTo>
                  <a:cubicBezTo>
                    <a:pt x="123420" y="255390"/>
                    <a:pt x="129054" y="250669"/>
                    <a:pt x="133552" y="244637"/>
                  </a:cubicBezTo>
                  <a:cubicBezTo>
                    <a:pt x="138048" y="238658"/>
                    <a:pt x="141299" y="231944"/>
                    <a:pt x="143412" y="224495"/>
                  </a:cubicBezTo>
                  <a:cubicBezTo>
                    <a:pt x="145525" y="217047"/>
                    <a:pt x="146554" y="209389"/>
                    <a:pt x="146554" y="201521"/>
                  </a:cubicBezTo>
                  <a:close/>
                </a:path>
              </a:pathLst>
            </a:custGeom>
            <a:solidFill>
              <a:srgbClr val="ED3700"/>
            </a:solidFill>
            <a:ln w="5417" cap="flat">
              <a:noFill/>
              <a:prstDash val="solid"/>
              <a:miter/>
            </a:ln>
          </p:spPr>
          <p:txBody>
            <a:bodyPr rtlCol="0" anchor="ctr"/>
            <a:lstStyle/>
            <a:p>
              <a:endParaRPr lang="fr-FR"/>
            </a:p>
          </p:txBody>
        </p:sp>
        <p:sp>
          <p:nvSpPr>
            <p:cNvPr id="20" name="Forme libre 19">
              <a:extLst>
                <a:ext uri="{FF2B5EF4-FFF2-40B4-BE49-F238E27FC236}">
                  <a16:creationId xmlns:a16="http://schemas.microsoft.com/office/drawing/2014/main" id="{B9B4A0C6-C8D2-BD88-E8C0-9E6D69DBF5D4}"/>
                </a:ext>
              </a:extLst>
            </p:cNvPr>
            <p:cNvSpPr/>
            <p:nvPr/>
          </p:nvSpPr>
          <p:spPr>
            <a:xfrm>
              <a:off x="19245771" y="6799861"/>
              <a:ext cx="177111" cy="291161"/>
            </a:xfrm>
            <a:custGeom>
              <a:avLst/>
              <a:gdLst>
                <a:gd name="connsiteX0" fmla="*/ 177112 w 177111"/>
                <a:gd name="connsiteY0" fmla="*/ 194703 h 291161"/>
                <a:gd name="connsiteX1" fmla="*/ 169527 w 177111"/>
                <a:gd name="connsiteY1" fmla="*/ 235720 h 291161"/>
                <a:gd name="connsiteX2" fmla="*/ 148072 w 177111"/>
                <a:gd name="connsiteY2" fmla="*/ 265985 h 291161"/>
                <a:gd name="connsiteX3" fmla="*/ 115023 w 177111"/>
                <a:gd name="connsiteY3" fmla="*/ 284710 h 291161"/>
                <a:gd name="connsiteX4" fmla="*/ 72437 w 177111"/>
                <a:gd name="connsiteY4" fmla="*/ 291162 h 291161"/>
                <a:gd name="connsiteX5" fmla="*/ 47678 w 177111"/>
                <a:gd name="connsiteY5" fmla="*/ 289274 h 291161"/>
                <a:gd name="connsiteX6" fmla="*/ 26873 w 177111"/>
                <a:gd name="connsiteY6" fmla="*/ 284605 h 291161"/>
                <a:gd name="connsiteX7" fmla="*/ 11920 w 177111"/>
                <a:gd name="connsiteY7" fmla="*/ 279203 h 291161"/>
                <a:gd name="connsiteX8" fmla="*/ 4443 w 177111"/>
                <a:gd name="connsiteY8" fmla="*/ 274954 h 291161"/>
                <a:gd name="connsiteX9" fmla="*/ 2167 w 177111"/>
                <a:gd name="connsiteY9" fmla="*/ 272122 h 291161"/>
                <a:gd name="connsiteX10" fmla="*/ 976 w 177111"/>
                <a:gd name="connsiteY10" fmla="*/ 268870 h 291161"/>
                <a:gd name="connsiteX11" fmla="*/ 217 w 177111"/>
                <a:gd name="connsiteY11" fmla="*/ 264097 h 291161"/>
                <a:gd name="connsiteX12" fmla="*/ 0 w 177111"/>
                <a:gd name="connsiteY12" fmla="*/ 257225 h 291161"/>
                <a:gd name="connsiteX13" fmla="*/ 325 w 177111"/>
                <a:gd name="connsiteY13" fmla="*/ 250459 h 291161"/>
                <a:gd name="connsiteX14" fmla="*/ 1517 w 177111"/>
                <a:gd name="connsiteY14" fmla="*/ 245581 h 291161"/>
                <a:gd name="connsiteX15" fmla="*/ 3576 w 177111"/>
                <a:gd name="connsiteY15" fmla="*/ 242801 h 291161"/>
                <a:gd name="connsiteX16" fmla="*/ 6285 w 177111"/>
                <a:gd name="connsiteY16" fmla="*/ 241962 h 291161"/>
                <a:gd name="connsiteX17" fmla="*/ 13003 w 177111"/>
                <a:gd name="connsiteY17" fmla="*/ 244689 h 291161"/>
                <a:gd name="connsiteX18" fmla="*/ 25248 w 177111"/>
                <a:gd name="connsiteY18" fmla="*/ 250721 h 291161"/>
                <a:gd name="connsiteX19" fmla="*/ 44373 w 177111"/>
                <a:gd name="connsiteY19" fmla="*/ 256806 h 291161"/>
                <a:gd name="connsiteX20" fmla="*/ 71354 w 177111"/>
                <a:gd name="connsiteY20" fmla="*/ 259690 h 291161"/>
                <a:gd name="connsiteX21" fmla="*/ 98010 w 177111"/>
                <a:gd name="connsiteY21" fmla="*/ 256124 h 291161"/>
                <a:gd name="connsiteX22" fmla="*/ 118924 w 177111"/>
                <a:gd name="connsiteY22" fmla="*/ 245057 h 291161"/>
                <a:gd name="connsiteX23" fmla="*/ 132685 w 177111"/>
                <a:gd name="connsiteY23" fmla="*/ 226069 h 291161"/>
                <a:gd name="connsiteX24" fmla="*/ 137669 w 177111"/>
                <a:gd name="connsiteY24" fmla="*/ 198269 h 291161"/>
                <a:gd name="connsiteX25" fmla="*/ 133443 w 177111"/>
                <a:gd name="connsiteY25" fmla="*/ 173984 h 291161"/>
                <a:gd name="connsiteX26" fmla="*/ 120441 w 177111"/>
                <a:gd name="connsiteY26" fmla="*/ 156465 h 291161"/>
                <a:gd name="connsiteX27" fmla="*/ 98227 w 177111"/>
                <a:gd name="connsiteY27" fmla="*/ 146027 h 291161"/>
                <a:gd name="connsiteX28" fmla="*/ 66153 w 177111"/>
                <a:gd name="connsiteY28" fmla="*/ 142617 h 291161"/>
                <a:gd name="connsiteX29" fmla="*/ 43398 w 177111"/>
                <a:gd name="connsiteY29" fmla="*/ 143929 h 291161"/>
                <a:gd name="connsiteX30" fmla="*/ 25627 w 177111"/>
                <a:gd name="connsiteY30" fmla="*/ 145240 h 291161"/>
                <a:gd name="connsiteX31" fmla="*/ 16904 w 177111"/>
                <a:gd name="connsiteY31" fmla="*/ 142355 h 291161"/>
                <a:gd name="connsiteX32" fmla="*/ 14303 w 177111"/>
                <a:gd name="connsiteY32" fmla="*/ 131287 h 291161"/>
                <a:gd name="connsiteX33" fmla="*/ 14303 w 177111"/>
                <a:gd name="connsiteY33" fmla="*/ 14424 h 291161"/>
                <a:gd name="connsiteX34" fmla="*/ 17662 w 177111"/>
                <a:gd name="connsiteY34" fmla="*/ 3566 h 291161"/>
                <a:gd name="connsiteX35" fmla="*/ 27306 w 177111"/>
                <a:gd name="connsiteY35" fmla="*/ 0 h 291161"/>
                <a:gd name="connsiteX36" fmla="*/ 151539 w 177111"/>
                <a:gd name="connsiteY36" fmla="*/ 0 h 291161"/>
                <a:gd name="connsiteX37" fmla="*/ 154899 w 177111"/>
                <a:gd name="connsiteY37" fmla="*/ 996 h 291161"/>
                <a:gd name="connsiteX38" fmla="*/ 157607 w 177111"/>
                <a:gd name="connsiteY38" fmla="*/ 3986 h 291161"/>
                <a:gd name="connsiteX39" fmla="*/ 159232 w 177111"/>
                <a:gd name="connsiteY39" fmla="*/ 9074 h 291161"/>
                <a:gd name="connsiteX40" fmla="*/ 159775 w 177111"/>
                <a:gd name="connsiteY40" fmla="*/ 16418 h 291161"/>
                <a:gd name="connsiteX41" fmla="*/ 157716 w 177111"/>
                <a:gd name="connsiteY41" fmla="*/ 28849 h 291161"/>
                <a:gd name="connsiteX42" fmla="*/ 151864 w 177111"/>
                <a:gd name="connsiteY42" fmla="*/ 33255 h 291161"/>
                <a:gd name="connsiteX43" fmla="*/ 51579 w 177111"/>
                <a:gd name="connsiteY43" fmla="*/ 33255 h 291161"/>
                <a:gd name="connsiteX44" fmla="*/ 51579 w 177111"/>
                <a:gd name="connsiteY44" fmla="*/ 113769 h 291161"/>
                <a:gd name="connsiteX45" fmla="*/ 66532 w 177111"/>
                <a:gd name="connsiteY45" fmla="*/ 112457 h 291161"/>
                <a:gd name="connsiteX46" fmla="*/ 84195 w 177111"/>
                <a:gd name="connsiteY46" fmla="*/ 112195 h 291161"/>
                <a:gd name="connsiteX47" fmla="*/ 124666 w 177111"/>
                <a:gd name="connsiteY47" fmla="*/ 118069 h 291161"/>
                <a:gd name="connsiteX48" fmla="*/ 153598 w 177111"/>
                <a:gd name="connsiteY48" fmla="*/ 134749 h 291161"/>
                <a:gd name="connsiteX49" fmla="*/ 171152 w 177111"/>
                <a:gd name="connsiteY49" fmla="*/ 160766 h 291161"/>
                <a:gd name="connsiteX50" fmla="*/ 177112 w 177111"/>
                <a:gd name="connsiteY50" fmla="*/ 194703 h 29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7111" h="291161">
                  <a:moveTo>
                    <a:pt x="177112" y="194703"/>
                  </a:moveTo>
                  <a:cubicBezTo>
                    <a:pt x="177112" y="210071"/>
                    <a:pt x="174566" y="223761"/>
                    <a:pt x="169527" y="235720"/>
                  </a:cubicBezTo>
                  <a:cubicBezTo>
                    <a:pt x="164488" y="247732"/>
                    <a:pt x="157336" y="257802"/>
                    <a:pt x="148072" y="265985"/>
                  </a:cubicBezTo>
                  <a:cubicBezTo>
                    <a:pt x="138807" y="274220"/>
                    <a:pt x="127809" y="280462"/>
                    <a:pt x="115023" y="284710"/>
                  </a:cubicBezTo>
                  <a:cubicBezTo>
                    <a:pt x="102236" y="289012"/>
                    <a:pt x="88041" y="291162"/>
                    <a:pt x="72437" y="291162"/>
                  </a:cubicBezTo>
                  <a:cubicBezTo>
                    <a:pt x="63715" y="291162"/>
                    <a:pt x="55480" y="290532"/>
                    <a:pt x="47678" y="289274"/>
                  </a:cubicBezTo>
                  <a:cubicBezTo>
                    <a:pt x="39876" y="288015"/>
                    <a:pt x="32941" y="286494"/>
                    <a:pt x="26873" y="284605"/>
                  </a:cubicBezTo>
                  <a:cubicBezTo>
                    <a:pt x="20805" y="282770"/>
                    <a:pt x="15821" y="280986"/>
                    <a:pt x="11920" y="279203"/>
                  </a:cubicBezTo>
                  <a:cubicBezTo>
                    <a:pt x="8019" y="277419"/>
                    <a:pt x="5526" y="276004"/>
                    <a:pt x="4443" y="274954"/>
                  </a:cubicBezTo>
                  <a:cubicBezTo>
                    <a:pt x="3359" y="273958"/>
                    <a:pt x="2601" y="272961"/>
                    <a:pt x="2167" y="272122"/>
                  </a:cubicBezTo>
                  <a:cubicBezTo>
                    <a:pt x="1734" y="271230"/>
                    <a:pt x="1354" y="270129"/>
                    <a:pt x="976" y="268870"/>
                  </a:cubicBezTo>
                  <a:cubicBezTo>
                    <a:pt x="650" y="267611"/>
                    <a:pt x="380" y="266038"/>
                    <a:pt x="217" y="264097"/>
                  </a:cubicBezTo>
                  <a:cubicBezTo>
                    <a:pt x="108" y="262209"/>
                    <a:pt x="0" y="259900"/>
                    <a:pt x="0" y="257225"/>
                  </a:cubicBezTo>
                  <a:cubicBezTo>
                    <a:pt x="0" y="254708"/>
                    <a:pt x="108" y="252453"/>
                    <a:pt x="325" y="250459"/>
                  </a:cubicBezTo>
                  <a:cubicBezTo>
                    <a:pt x="542" y="248466"/>
                    <a:pt x="976" y="246840"/>
                    <a:pt x="1517" y="245581"/>
                  </a:cubicBezTo>
                  <a:cubicBezTo>
                    <a:pt x="2113" y="244375"/>
                    <a:pt x="2817" y="243430"/>
                    <a:pt x="3576" y="242801"/>
                  </a:cubicBezTo>
                  <a:cubicBezTo>
                    <a:pt x="4389" y="242224"/>
                    <a:pt x="5310" y="241962"/>
                    <a:pt x="6285" y="241962"/>
                  </a:cubicBezTo>
                  <a:cubicBezTo>
                    <a:pt x="7748" y="241962"/>
                    <a:pt x="9969" y="242853"/>
                    <a:pt x="13003" y="244689"/>
                  </a:cubicBezTo>
                  <a:cubicBezTo>
                    <a:pt x="16037" y="246577"/>
                    <a:pt x="20155" y="248571"/>
                    <a:pt x="25248" y="250721"/>
                  </a:cubicBezTo>
                  <a:cubicBezTo>
                    <a:pt x="30395" y="252872"/>
                    <a:pt x="36734" y="254865"/>
                    <a:pt x="44373" y="256806"/>
                  </a:cubicBezTo>
                  <a:cubicBezTo>
                    <a:pt x="51958" y="258747"/>
                    <a:pt x="60951" y="259690"/>
                    <a:pt x="71354" y="259690"/>
                  </a:cubicBezTo>
                  <a:cubicBezTo>
                    <a:pt x="80998" y="259690"/>
                    <a:pt x="89884" y="258484"/>
                    <a:pt x="98010" y="256124"/>
                  </a:cubicBezTo>
                  <a:cubicBezTo>
                    <a:pt x="106083" y="253764"/>
                    <a:pt x="113072" y="250092"/>
                    <a:pt x="118924" y="245057"/>
                  </a:cubicBezTo>
                  <a:cubicBezTo>
                    <a:pt x="124775" y="240021"/>
                    <a:pt x="129325" y="233674"/>
                    <a:pt x="132685" y="226069"/>
                  </a:cubicBezTo>
                  <a:cubicBezTo>
                    <a:pt x="135990" y="218463"/>
                    <a:pt x="137669" y="209180"/>
                    <a:pt x="137669" y="198269"/>
                  </a:cubicBezTo>
                  <a:cubicBezTo>
                    <a:pt x="137669" y="189090"/>
                    <a:pt x="136261" y="181012"/>
                    <a:pt x="133443" y="173984"/>
                  </a:cubicBezTo>
                  <a:cubicBezTo>
                    <a:pt x="130626" y="166955"/>
                    <a:pt x="126292" y="161133"/>
                    <a:pt x="120441" y="156465"/>
                  </a:cubicBezTo>
                  <a:cubicBezTo>
                    <a:pt x="114589" y="151796"/>
                    <a:pt x="107166" y="148334"/>
                    <a:pt x="98227" y="146027"/>
                  </a:cubicBezTo>
                  <a:cubicBezTo>
                    <a:pt x="89233" y="143719"/>
                    <a:pt x="78560" y="142617"/>
                    <a:pt x="66153" y="142617"/>
                  </a:cubicBezTo>
                  <a:cubicBezTo>
                    <a:pt x="57322" y="142617"/>
                    <a:pt x="49737" y="143037"/>
                    <a:pt x="43398" y="143929"/>
                  </a:cubicBezTo>
                  <a:cubicBezTo>
                    <a:pt x="37005" y="144821"/>
                    <a:pt x="31099" y="145240"/>
                    <a:pt x="25627" y="145240"/>
                  </a:cubicBezTo>
                  <a:cubicBezTo>
                    <a:pt x="21564" y="145240"/>
                    <a:pt x="18692" y="144295"/>
                    <a:pt x="16904" y="142355"/>
                  </a:cubicBezTo>
                  <a:cubicBezTo>
                    <a:pt x="15170" y="140467"/>
                    <a:pt x="14303" y="136743"/>
                    <a:pt x="14303" y="131287"/>
                  </a:cubicBezTo>
                  <a:lnTo>
                    <a:pt x="14303" y="14424"/>
                  </a:lnTo>
                  <a:cubicBezTo>
                    <a:pt x="14303" y="9546"/>
                    <a:pt x="15442" y="5927"/>
                    <a:pt x="17662" y="3566"/>
                  </a:cubicBezTo>
                  <a:cubicBezTo>
                    <a:pt x="19938" y="1206"/>
                    <a:pt x="23135" y="0"/>
                    <a:pt x="27306" y="0"/>
                  </a:cubicBezTo>
                  <a:lnTo>
                    <a:pt x="151539" y="0"/>
                  </a:lnTo>
                  <a:cubicBezTo>
                    <a:pt x="152677" y="0"/>
                    <a:pt x="153815" y="314"/>
                    <a:pt x="154899" y="996"/>
                  </a:cubicBezTo>
                  <a:cubicBezTo>
                    <a:pt x="155982" y="1678"/>
                    <a:pt x="156903" y="2674"/>
                    <a:pt x="157607" y="3986"/>
                  </a:cubicBezTo>
                  <a:cubicBezTo>
                    <a:pt x="158312" y="5297"/>
                    <a:pt x="158853" y="7028"/>
                    <a:pt x="159232" y="9074"/>
                  </a:cubicBezTo>
                  <a:cubicBezTo>
                    <a:pt x="159612" y="11172"/>
                    <a:pt x="159775" y="13585"/>
                    <a:pt x="159775" y="16418"/>
                  </a:cubicBezTo>
                  <a:cubicBezTo>
                    <a:pt x="159775" y="21715"/>
                    <a:pt x="159070" y="25859"/>
                    <a:pt x="157716" y="28849"/>
                  </a:cubicBezTo>
                  <a:cubicBezTo>
                    <a:pt x="156307" y="31786"/>
                    <a:pt x="154357" y="33255"/>
                    <a:pt x="151864" y="33255"/>
                  </a:cubicBezTo>
                  <a:lnTo>
                    <a:pt x="51579" y="33255"/>
                  </a:lnTo>
                  <a:lnTo>
                    <a:pt x="51579" y="113769"/>
                  </a:lnTo>
                  <a:cubicBezTo>
                    <a:pt x="56455" y="113034"/>
                    <a:pt x="61440" y="112615"/>
                    <a:pt x="66532" y="112457"/>
                  </a:cubicBezTo>
                  <a:cubicBezTo>
                    <a:pt x="71625" y="112300"/>
                    <a:pt x="77476" y="112195"/>
                    <a:pt x="84195" y="112195"/>
                  </a:cubicBezTo>
                  <a:cubicBezTo>
                    <a:pt x="99635" y="112195"/>
                    <a:pt x="113126" y="114188"/>
                    <a:pt x="124666" y="118069"/>
                  </a:cubicBezTo>
                  <a:cubicBezTo>
                    <a:pt x="136261" y="122003"/>
                    <a:pt x="145905" y="127564"/>
                    <a:pt x="153598" y="134749"/>
                  </a:cubicBezTo>
                  <a:cubicBezTo>
                    <a:pt x="161346" y="141883"/>
                    <a:pt x="167197" y="150590"/>
                    <a:pt x="171152" y="160766"/>
                  </a:cubicBezTo>
                  <a:cubicBezTo>
                    <a:pt x="175161" y="170994"/>
                    <a:pt x="177112" y="182323"/>
                    <a:pt x="177112" y="194703"/>
                  </a:cubicBezTo>
                  <a:close/>
                </a:path>
              </a:pathLst>
            </a:custGeom>
            <a:solidFill>
              <a:srgbClr val="ED3700"/>
            </a:solidFill>
            <a:ln w="5417" cap="flat">
              <a:noFill/>
              <a:prstDash val="solid"/>
              <a:miter/>
            </a:ln>
          </p:spPr>
          <p:txBody>
            <a:bodyPr rtlCol="0" anchor="ctr"/>
            <a:lstStyle/>
            <a:p>
              <a:endParaRPr lang="fr-FR"/>
            </a:p>
          </p:txBody>
        </p:sp>
      </p:grpSp>
      <p:grpSp>
        <p:nvGrpSpPr>
          <p:cNvPr id="21" name="Graphique 5">
            <a:extLst>
              <a:ext uri="{FF2B5EF4-FFF2-40B4-BE49-F238E27FC236}">
                <a16:creationId xmlns:a16="http://schemas.microsoft.com/office/drawing/2014/main" id="{49CB4FFE-8E6F-E1F4-E3D6-7DCB7475A9D1}"/>
              </a:ext>
            </a:extLst>
          </p:cNvPr>
          <p:cNvGrpSpPr/>
          <p:nvPr/>
        </p:nvGrpSpPr>
        <p:grpSpPr>
          <a:xfrm>
            <a:off x="14965048" y="3790456"/>
            <a:ext cx="6574232" cy="6364563"/>
            <a:chOff x="14965048" y="3790456"/>
            <a:chExt cx="6574232" cy="6364563"/>
          </a:xfrm>
          <a:solidFill>
            <a:srgbClr val="ED3700"/>
          </a:solidFill>
        </p:grpSpPr>
        <p:sp>
          <p:nvSpPr>
            <p:cNvPr id="23" name="Forme libre 22">
              <a:extLst>
                <a:ext uri="{FF2B5EF4-FFF2-40B4-BE49-F238E27FC236}">
                  <a16:creationId xmlns:a16="http://schemas.microsoft.com/office/drawing/2014/main" id="{86054B59-931D-ABB4-84EA-27118AE1499E}"/>
                </a:ext>
              </a:extLst>
            </p:cNvPr>
            <p:cNvSpPr/>
            <p:nvPr/>
          </p:nvSpPr>
          <p:spPr>
            <a:xfrm>
              <a:off x="14965048" y="4750626"/>
              <a:ext cx="2140962" cy="2217711"/>
            </a:xfrm>
            <a:custGeom>
              <a:avLst/>
              <a:gdLst>
                <a:gd name="connsiteX0" fmla="*/ 1706582 w 2140962"/>
                <a:gd name="connsiteY0" fmla="*/ 2217712 h 2217711"/>
                <a:gd name="connsiteX1" fmla="*/ 2140963 w 2140962"/>
                <a:gd name="connsiteY1" fmla="*/ 1168468 h 2217711"/>
                <a:gd name="connsiteX2" fmla="*/ 934037 w 2140962"/>
                <a:gd name="connsiteY2" fmla="*/ 0 h 2217711"/>
                <a:gd name="connsiteX3" fmla="*/ 0 w 2140962"/>
                <a:gd name="connsiteY3" fmla="*/ 2217712 h 2217711"/>
                <a:gd name="connsiteX4" fmla="*/ 1706582 w 2140962"/>
                <a:gd name="connsiteY4" fmla="*/ 2217712 h 221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962" h="2217711">
                  <a:moveTo>
                    <a:pt x="1706582" y="2217712"/>
                  </a:moveTo>
                  <a:cubicBezTo>
                    <a:pt x="1707774" y="1811155"/>
                    <a:pt x="1872717" y="1441870"/>
                    <a:pt x="2140963" y="1168468"/>
                  </a:cubicBezTo>
                  <a:lnTo>
                    <a:pt x="934037" y="0"/>
                  </a:lnTo>
                  <a:cubicBezTo>
                    <a:pt x="357067" y="572558"/>
                    <a:pt x="1214" y="1354894"/>
                    <a:pt x="0" y="2217712"/>
                  </a:cubicBezTo>
                  <a:lnTo>
                    <a:pt x="1706582" y="2217712"/>
                  </a:lnTo>
                  <a:close/>
                </a:path>
              </a:pathLst>
            </a:custGeom>
            <a:solidFill>
              <a:srgbClr val="ED3700"/>
            </a:solidFill>
            <a:ln w="5417" cap="flat">
              <a:noFill/>
              <a:prstDash val="solid"/>
              <a:miter/>
            </a:ln>
          </p:spPr>
          <p:txBody>
            <a:bodyPr rtlCol="0" anchor="ctr"/>
            <a:lstStyle/>
            <a:p>
              <a:endParaRPr lang="fr-FR"/>
            </a:p>
          </p:txBody>
        </p:sp>
        <p:sp>
          <p:nvSpPr>
            <p:cNvPr id="24" name="Forme libre 23">
              <a:extLst>
                <a:ext uri="{FF2B5EF4-FFF2-40B4-BE49-F238E27FC236}">
                  <a16:creationId xmlns:a16="http://schemas.microsoft.com/office/drawing/2014/main" id="{2E4FE44D-1796-88BF-C80F-B3E1239519C3}"/>
                </a:ext>
              </a:extLst>
            </p:cNvPr>
            <p:cNvSpPr/>
            <p:nvPr/>
          </p:nvSpPr>
          <p:spPr>
            <a:xfrm>
              <a:off x="18266484" y="3790456"/>
              <a:ext cx="2298169" cy="2088978"/>
            </a:xfrm>
            <a:custGeom>
              <a:avLst/>
              <a:gdLst>
                <a:gd name="connsiteX0" fmla="*/ 0 w 2298169"/>
                <a:gd name="connsiteY0" fmla="*/ 0 h 2088978"/>
                <a:gd name="connsiteX1" fmla="*/ 0 w 2298169"/>
                <a:gd name="connsiteY1" fmla="*/ 1652251 h 2088978"/>
                <a:gd name="connsiteX2" fmla="*/ 1091384 w 2298169"/>
                <a:gd name="connsiteY2" fmla="*/ 2088978 h 2088978"/>
                <a:gd name="connsiteX3" fmla="*/ 2298169 w 2298169"/>
                <a:gd name="connsiteY3" fmla="*/ 920657 h 2088978"/>
                <a:gd name="connsiteX4" fmla="*/ 0 w 2298169"/>
                <a:gd name="connsiteY4" fmla="*/ 0 h 2088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169" h="2088978">
                  <a:moveTo>
                    <a:pt x="0" y="0"/>
                  </a:moveTo>
                  <a:lnTo>
                    <a:pt x="0" y="1652251"/>
                  </a:lnTo>
                  <a:cubicBezTo>
                    <a:pt x="424764" y="1655912"/>
                    <a:pt x="809490" y="1821755"/>
                    <a:pt x="1091384" y="2088978"/>
                  </a:cubicBezTo>
                  <a:lnTo>
                    <a:pt x="2298169" y="920657"/>
                  </a:lnTo>
                  <a:cubicBezTo>
                    <a:pt x="1707454" y="354477"/>
                    <a:pt x="896068" y="3703"/>
                    <a:pt x="0" y="0"/>
                  </a:cubicBezTo>
                  <a:close/>
                </a:path>
              </a:pathLst>
            </a:custGeom>
            <a:solidFill>
              <a:srgbClr val="ED3700"/>
            </a:solidFill>
            <a:ln w="5417" cap="flat">
              <a:noFill/>
              <a:prstDash val="solid"/>
              <a:miter/>
            </a:ln>
          </p:spPr>
          <p:txBody>
            <a:bodyPr rtlCol="0" anchor="ctr"/>
            <a:lstStyle/>
            <a:p>
              <a:endParaRPr lang="fr-FR"/>
            </a:p>
          </p:txBody>
        </p:sp>
        <p:sp>
          <p:nvSpPr>
            <p:cNvPr id="25" name="Forme libre 24">
              <a:extLst>
                <a:ext uri="{FF2B5EF4-FFF2-40B4-BE49-F238E27FC236}">
                  <a16:creationId xmlns:a16="http://schemas.microsoft.com/office/drawing/2014/main" id="{80C30654-6367-6172-AF20-731E030126CC}"/>
                </a:ext>
              </a:extLst>
            </p:cNvPr>
            <p:cNvSpPr/>
            <p:nvPr/>
          </p:nvSpPr>
          <p:spPr>
            <a:xfrm>
              <a:off x="15929561" y="3790545"/>
              <a:ext cx="2293579" cy="2098503"/>
            </a:xfrm>
            <a:custGeom>
              <a:avLst/>
              <a:gdLst>
                <a:gd name="connsiteX0" fmla="*/ 1206726 w 2293579"/>
                <a:gd name="connsiteY0" fmla="*/ 2098503 h 2098503"/>
                <a:gd name="connsiteX1" fmla="*/ 2293580 w 2293579"/>
                <a:gd name="connsiteY1" fmla="*/ 1652340 h 2098503"/>
                <a:gd name="connsiteX2" fmla="*/ 2293580 w 2293579"/>
                <a:gd name="connsiteY2" fmla="*/ 0 h 2098503"/>
                <a:gd name="connsiteX3" fmla="*/ 0 w 2293579"/>
                <a:gd name="connsiteY3" fmla="*/ 930240 h 2098503"/>
                <a:gd name="connsiteX4" fmla="*/ 1206726 w 2293579"/>
                <a:gd name="connsiteY4" fmla="*/ 2098503 h 2098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579" h="2098503">
                  <a:moveTo>
                    <a:pt x="1206726" y="2098503"/>
                  </a:moveTo>
                  <a:cubicBezTo>
                    <a:pt x="1486252" y="1828726"/>
                    <a:pt x="1869520" y="1659735"/>
                    <a:pt x="2293580" y="1652340"/>
                  </a:cubicBezTo>
                  <a:lnTo>
                    <a:pt x="2293580" y="0"/>
                  </a:lnTo>
                  <a:cubicBezTo>
                    <a:pt x="1398276" y="7495"/>
                    <a:pt x="588363" y="361474"/>
                    <a:pt x="0" y="930240"/>
                  </a:cubicBezTo>
                  <a:lnTo>
                    <a:pt x="1206726" y="2098503"/>
                  </a:lnTo>
                  <a:close/>
                </a:path>
              </a:pathLst>
            </a:custGeom>
            <a:solidFill>
              <a:srgbClr val="ED3700"/>
            </a:solidFill>
            <a:ln w="5417" cap="flat">
              <a:noFill/>
              <a:prstDash val="solid"/>
              <a:miter/>
            </a:ln>
          </p:spPr>
          <p:txBody>
            <a:bodyPr rtlCol="0" anchor="ctr"/>
            <a:lstStyle/>
            <a:p>
              <a:endParaRPr lang="fr-FR"/>
            </a:p>
          </p:txBody>
        </p:sp>
        <p:sp>
          <p:nvSpPr>
            <p:cNvPr id="26" name="Forme libre 25">
              <a:extLst>
                <a:ext uri="{FF2B5EF4-FFF2-40B4-BE49-F238E27FC236}">
                  <a16:creationId xmlns:a16="http://schemas.microsoft.com/office/drawing/2014/main" id="{2CB63EE5-DE27-8796-989D-0F669A907F32}"/>
                </a:ext>
              </a:extLst>
            </p:cNvPr>
            <p:cNvSpPr/>
            <p:nvPr/>
          </p:nvSpPr>
          <p:spPr>
            <a:xfrm>
              <a:off x="14965260" y="7010247"/>
              <a:ext cx="2157601" cy="2201262"/>
            </a:xfrm>
            <a:custGeom>
              <a:avLst/>
              <a:gdLst>
                <a:gd name="connsiteX0" fmla="*/ 2157601 w 2157601"/>
                <a:gd name="connsiteY0" fmla="*/ 1032941 h 2201262"/>
                <a:gd name="connsiteX1" fmla="*/ 1706804 w 2157601"/>
                <a:gd name="connsiteY1" fmla="*/ 0 h 2201262"/>
                <a:gd name="connsiteX2" fmla="*/ 0 w 2157601"/>
                <a:gd name="connsiteY2" fmla="*/ 0 h 2201262"/>
                <a:gd name="connsiteX3" fmla="*/ 950811 w 2157601"/>
                <a:gd name="connsiteY3" fmla="*/ 2201262 h 2201262"/>
                <a:gd name="connsiteX4" fmla="*/ 2157601 w 2157601"/>
                <a:gd name="connsiteY4" fmla="*/ 1032941 h 220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601" h="2201262">
                  <a:moveTo>
                    <a:pt x="2157601" y="1032941"/>
                  </a:moveTo>
                  <a:cubicBezTo>
                    <a:pt x="1886879" y="765278"/>
                    <a:pt x="1716800" y="401889"/>
                    <a:pt x="1706804" y="0"/>
                  </a:cubicBezTo>
                  <a:lnTo>
                    <a:pt x="0" y="0"/>
                  </a:lnTo>
                  <a:cubicBezTo>
                    <a:pt x="10245" y="858118"/>
                    <a:pt x="371317" y="1634569"/>
                    <a:pt x="950811" y="2201262"/>
                  </a:cubicBezTo>
                  <a:lnTo>
                    <a:pt x="2157601" y="1032941"/>
                  </a:lnTo>
                  <a:close/>
                </a:path>
              </a:pathLst>
            </a:custGeom>
            <a:solidFill>
              <a:srgbClr val="ED3700"/>
            </a:solidFill>
            <a:ln w="5417" cap="flat">
              <a:noFill/>
              <a:prstDash val="solid"/>
              <a:miter/>
            </a:ln>
          </p:spPr>
          <p:txBody>
            <a:bodyPr rtlCol="0" anchor="ctr"/>
            <a:lstStyle/>
            <a:p>
              <a:endParaRPr lang="fr-FR"/>
            </a:p>
          </p:txBody>
        </p:sp>
        <p:sp>
          <p:nvSpPr>
            <p:cNvPr id="27" name="Forme libre 26">
              <a:extLst>
                <a:ext uri="{FF2B5EF4-FFF2-40B4-BE49-F238E27FC236}">
                  <a16:creationId xmlns:a16="http://schemas.microsoft.com/office/drawing/2014/main" id="{99811B29-56F2-945D-7C26-BBD8AB6A5881}"/>
                </a:ext>
              </a:extLst>
            </p:cNvPr>
            <p:cNvSpPr/>
            <p:nvPr/>
          </p:nvSpPr>
          <p:spPr>
            <a:xfrm>
              <a:off x="15946752" y="8072824"/>
              <a:ext cx="2276388" cy="2082143"/>
            </a:xfrm>
            <a:custGeom>
              <a:avLst/>
              <a:gdLst>
                <a:gd name="connsiteX0" fmla="*/ 2276389 w 2276388"/>
                <a:gd name="connsiteY0" fmla="*/ 429794 h 2082143"/>
                <a:gd name="connsiteX1" fmla="*/ 1206829 w 2276388"/>
                <a:gd name="connsiteY1" fmla="*/ 0 h 2082143"/>
                <a:gd name="connsiteX2" fmla="*/ 0 w 2276388"/>
                <a:gd name="connsiteY2" fmla="*/ 1168373 h 2082143"/>
                <a:gd name="connsiteX3" fmla="*/ 2276389 w 2276388"/>
                <a:gd name="connsiteY3" fmla="*/ 2082143 h 2082143"/>
                <a:gd name="connsiteX4" fmla="*/ 2276389 w 2276388"/>
                <a:gd name="connsiteY4" fmla="*/ 429794 h 208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388" h="2082143">
                  <a:moveTo>
                    <a:pt x="2276389" y="429794"/>
                  </a:moveTo>
                  <a:cubicBezTo>
                    <a:pt x="1860998" y="422555"/>
                    <a:pt x="1484767" y="260215"/>
                    <a:pt x="1206829" y="0"/>
                  </a:cubicBezTo>
                  <a:lnTo>
                    <a:pt x="0" y="1168373"/>
                  </a:lnTo>
                  <a:cubicBezTo>
                    <a:pt x="586906" y="1727462"/>
                    <a:pt x="1389754" y="2074696"/>
                    <a:pt x="2276389" y="2082143"/>
                  </a:cubicBezTo>
                  <a:lnTo>
                    <a:pt x="2276389" y="429794"/>
                  </a:lnTo>
                  <a:close/>
                </a:path>
              </a:pathLst>
            </a:custGeom>
            <a:solidFill>
              <a:srgbClr val="ED3700"/>
            </a:solidFill>
            <a:ln w="5417" cap="flat">
              <a:noFill/>
              <a:prstDash val="solid"/>
              <a:miter/>
            </a:ln>
          </p:spPr>
          <p:txBody>
            <a:bodyPr rtlCol="0" anchor="ctr"/>
            <a:lstStyle/>
            <a:p>
              <a:endParaRPr lang="fr-FR"/>
            </a:p>
          </p:txBody>
        </p:sp>
        <p:sp>
          <p:nvSpPr>
            <p:cNvPr id="28" name="Forme libre 27">
              <a:extLst>
                <a:ext uri="{FF2B5EF4-FFF2-40B4-BE49-F238E27FC236}">
                  <a16:creationId xmlns:a16="http://schemas.microsoft.com/office/drawing/2014/main" id="{95F56D2F-7753-323F-CB6E-F65F732C2C55}"/>
                </a:ext>
              </a:extLst>
            </p:cNvPr>
            <p:cNvSpPr/>
            <p:nvPr/>
          </p:nvSpPr>
          <p:spPr>
            <a:xfrm>
              <a:off x="19388425" y="4740822"/>
              <a:ext cx="2150855" cy="2227515"/>
            </a:xfrm>
            <a:custGeom>
              <a:avLst/>
              <a:gdLst>
                <a:gd name="connsiteX0" fmla="*/ 0 w 2150855"/>
                <a:gd name="connsiteY0" fmla="*/ 1168368 h 2227515"/>
                <a:gd name="connsiteX1" fmla="*/ 444269 w 2150855"/>
                <a:gd name="connsiteY1" fmla="*/ 2227515 h 2227515"/>
                <a:gd name="connsiteX2" fmla="*/ 2150856 w 2150855"/>
                <a:gd name="connsiteY2" fmla="*/ 2227515 h 2227515"/>
                <a:gd name="connsiteX3" fmla="*/ 1206839 w 2150855"/>
                <a:gd name="connsiteY3" fmla="*/ 0 h 2227515"/>
                <a:gd name="connsiteX4" fmla="*/ 0 w 2150855"/>
                <a:gd name="connsiteY4" fmla="*/ 1168368 h 222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855" h="2227515">
                  <a:moveTo>
                    <a:pt x="0" y="1168368"/>
                  </a:moveTo>
                  <a:cubicBezTo>
                    <a:pt x="274038" y="1442725"/>
                    <a:pt x="443077" y="1815975"/>
                    <a:pt x="444269" y="2227515"/>
                  </a:cubicBezTo>
                  <a:lnTo>
                    <a:pt x="2150856" y="2227515"/>
                  </a:lnTo>
                  <a:cubicBezTo>
                    <a:pt x="2149610" y="1359751"/>
                    <a:pt x="1789644" y="573418"/>
                    <a:pt x="1206839" y="0"/>
                  </a:cubicBezTo>
                  <a:lnTo>
                    <a:pt x="0" y="1168368"/>
                  </a:lnTo>
                  <a:close/>
                </a:path>
              </a:pathLst>
            </a:custGeom>
            <a:solidFill>
              <a:srgbClr val="ED3700"/>
            </a:solidFill>
            <a:ln w="5417" cap="flat">
              <a:noFill/>
              <a:prstDash val="solid"/>
              <a:miter/>
            </a:ln>
          </p:spPr>
          <p:txBody>
            <a:bodyPr rtlCol="0" anchor="ctr"/>
            <a:lstStyle/>
            <a:p>
              <a:endParaRPr lang="fr-FR"/>
            </a:p>
          </p:txBody>
        </p:sp>
        <p:sp>
          <p:nvSpPr>
            <p:cNvPr id="29" name="Forme libre 28">
              <a:extLst>
                <a:ext uri="{FF2B5EF4-FFF2-40B4-BE49-F238E27FC236}">
                  <a16:creationId xmlns:a16="http://schemas.microsoft.com/office/drawing/2014/main" id="{28031689-072F-3ED7-DBD3-1931E8F2525E}"/>
                </a:ext>
              </a:extLst>
            </p:cNvPr>
            <p:cNvSpPr/>
            <p:nvPr/>
          </p:nvSpPr>
          <p:spPr>
            <a:xfrm>
              <a:off x="18266484" y="8082370"/>
              <a:ext cx="2280994" cy="2072649"/>
            </a:xfrm>
            <a:custGeom>
              <a:avLst/>
              <a:gdLst>
                <a:gd name="connsiteX0" fmla="*/ 1074047 w 2280994"/>
                <a:gd name="connsiteY0" fmla="*/ 0 h 2072649"/>
                <a:gd name="connsiteX1" fmla="*/ 0 w 2280994"/>
                <a:gd name="connsiteY1" fmla="*/ 420405 h 2072649"/>
                <a:gd name="connsiteX2" fmla="*/ 0 w 2280994"/>
                <a:gd name="connsiteY2" fmla="*/ 2072650 h 2072649"/>
                <a:gd name="connsiteX3" fmla="*/ 2280994 w 2280994"/>
                <a:gd name="connsiteY3" fmla="*/ 1168478 h 2072649"/>
                <a:gd name="connsiteX4" fmla="*/ 1074047 w 2280994"/>
                <a:gd name="connsiteY4" fmla="*/ 0 h 2072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994" h="2072649">
                  <a:moveTo>
                    <a:pt x="1074047" y="0"/>
                  </a:moveTo>
                  <a:cubicBezTo>
                    <a:pt x="793832" y="257698"/>
                    <a:pt x="416150" y="416838"/>
                    <a:pt x="0" y="420405"/>
                  </a:cubicBezTo>
                  <a:lnTo>
                    <a:pt x="0" y="2072650"/>
                  </a:lnTo>
                  <a:cubicBezTo>
                    <a:pt x="887345" y="2068979"/>
                    <a:pt x="1691742" y="1724997"/>
                    <a:pt x="2280994" y="1168478"/>
                  </a:cubicBezTo>
                  <a:lnTo>
                    <a:pt x="1074047" y="0"/>
                  </a:lnTo>
                  <a:close/>
                </a:path>
              </a:pathLst>
            </a:custGeom>
            <a:solidFill>
              <a:srgbClr val="ED3700"/>
            </a:solidFill>
            <a:ln w="5417" cap="flat">
              <a:noFill/>
              <a:prstDash val="solid"/>
              <a:miter/>
            </a:ln>
          </p:spPr>
          <p:txBody>
            <a:bodyPr rtlCol="0" anchor="ctr"/>
            <a:lstStyle/>
            <a:p>
              <a:endParaRPr lang="fr-FR"/>
            </a:p>
          </p:txBody>
        </p:sp>
        <p:sp>
          <p:nvSpPr>
            <p:cNvPr id="30" name="Forme libre 29">
              <a:extLst>
                <a:ext uri="{FF2B5EF4-FFF2-40B4-BE49-F238E27FC236}">
                  <a16:creationId xmlns:a16="http://schemas.microsoft.com/office/drawing/2014/main" id="{C658B205-DC5A-8400-7694-85FA4EA141B8}"/>
                </a:ext>
              </a:extLst>
            </p:cNvPr>
            <p:cNvSpPr/>
            <p:nvPr/>
          </p:nvSpPr>
          <p:spPr>
            <a:xfrm>
              <a:off x="19371521" y="7010299"/>
              <a:ext cx="2167542" cy="2211018"/>
            </a:xfrm>
            <a:custGeom>
              <a:avLst/>
              <a:gdLst>
                <a:gd name="connsiteX0" fmla="*/ 460739 w 2167542"/>
                <a:gd name="connsiteY0" fmla="*/ 0 h 2211018"/>
                <a:gd name="connsiteX1" fmla="*/ 0 w 2167542"/>
                <a:gd name="connsiteY1" fmla="*/ 1042750 h 2211018"/>
                <a:gd name="connsiteX2" fmla="*/ 1206731 w 2167542"/>
                <a:gd name="connsiteY2" fmla="*/ 2211018 h 2211018"/>
                <a:gd name="connsiteX3" fmla="*/ 2167543 w 2167542"/>
                <a:gd name="connsiteY3" fmla="*/ 0 h 2211018"/>
                <a:gd name="connsiteX4" fmla="*/ 460739 w 2167542"/>
                <a:gd name="connsiteY4" fmla="*/ 0 h 221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542" h="2211018">
                  <a:moveTo>
                    <a:pt x="460739" y="0"/>
                  </a:moveTo>
                  <a:cubicBezTo>
                    <a:pt x="450607" y="406767"/>
                    <a:pt x="276530" y="774247"/>
                    <a:pt x="0" y="1042750"/>
                  </a:cubicBezTo>
                  <a:lnTo>
                    <a:pt x="1206731" y="2211018"/>
                  </a:lnTo>
                  <a:cubicBezTo>
                    <a:pt x="1792082" y="1643485"/>
                    <a:pt x="2157249" y="863049"/>
                    <a:pt x="2167543" y="0"/>
                  </a:cubicBezTo>
                  <a:lnTo>
                    <a:pt x="460739" y="0"/>
                  </a:lnTo>
                  <a:close/>
                </a:path>
              </a:pathLst>
            </a:custGeom>
            <a:solidFill>
              <a:srgbClr val="ED3700"/>
            </a:solidFill>
            <a:ln w="5417" cap="flat">
              <a:noFill/>
              <a:prstDash val="solid"/>
              <a:miter/>
            </a:ln>
          </p:spPr>
          <p:txBody>
            <a:bodyPr rtlCol="0" anchor="ctr"/>
            <a:lstStyle/>
            <a:p>
              <a:endParaRPr lang="fr-FR"/>
            </a:p>
          </p:txBody>
        </p:sp>
      </p:grpSp>
      <p:grpSp>
        <p:nvGrpSpPr>
          <p:cNvPr id="31" name="Graphique 5">
            <a:extLst>
              <a:ext uri="{FF2B5EF4-FFF2-40B4-BE49-F238E27FC236}">
                <a16:creationId xmlns:a16="http://schemas.microsoft.com/office/drawing/2014/main" id="{3FEE538D-BBB4-5B34-03FD-BB0D7AE86A3E}"/>
              </a:ext>
            </a:extLst>
          </p:cNvPr>
          <p:cNvGrpSpPr/>
          <p:nvPr/>
        </p:nvGrpSpPr>
        <p:grpSpPr>
          <a:xfrm>
            <a:off x="18524485" y="4639721"/>
            <a:ext cx="1364392" cy="243436"/>
            <a:chOff x="18524485" y="4639721"/>
            <a:chExt cx="1364392" cy="243436"/>
          </a:xfrm>
          <a:solidFill>
            <a:srgbClr val="FFFFFF"/>
          </a:solidFill>
        </p:grpSpPr>
        <p:sp>
          <p:nvSpPr>
            <p:cNvPr id="32" name="Forme libre 31">
              <a:extLst>
                <a:ext uri="{FF2B5EF4-FFF2-40B4-BE49-F238E27FC236}">
                  <a16:creationId xmlns:a16="http://schemas.microsoft.com/office/drawing/2014/main" id="{C58B64E3-8DCC-46D7-6F31-B5D3C71D65FB}"/>
                </a:ext>
              </a:extLst>
            </p:cNvPr>
            <p:cNvSpPr/>
            <p:nvPr/>
          </p:nvSpPr>
          <p:spPr>
            <a:xfrm>
              <a:off x="18524485" y="4654738"/>
              <a:ext cx="117947" cy="227736"/>
            </a:xfrm>
            <a:custGeom>
              <a:avLst/>
              <a:gdLst>
                <a:gd name="connsiteX0" fmla="*/ 117948 w 117947"/>
                <a:gd name="connsiteY0" fmla="*/ 195122 h 227736"/>
                <a:gd name="connsiteX1" fmla="*/ 117840 w 117947"/>
                <a:gd name="connsiteY1" fmla="*/ 198573 h 227736"/>
                <a:gd name="connsiteX2" fmla="*/ 117461 w 117947"/>
                <a:gd name="connsiteY2" fmla="*/ 201332 h 227736"/>
                <a:gd name="connsiteX3" fmla="*/ 116756 w 117947"/>
                <a:gd name="connsiteY3" fmla="*/ 203578 h 227736"/>
                <a:gd name="connsiteX4" fmla="*/ 115077 w 117947"/>
                <a:gd name="connsiteY4" fmla="*/ 206252 h 227736"/>
                <a:gd name="connsiteX5" fmla="*/ 109821 w 117947"/>
                <a:gd name="connsiteY5" fmla="*/ 211603 h 227736"/>
                <a:gd name="connsiteX6" fmla="*/ 99581 w 117947"/>
                <a:gd name="connsiteY6" fmla="*/ 218936 h 227736"/>
                <a:gd name="connsiteX7" fmla="*/ 85441 w 117947"/>
                <a:gd name="connsiteY7" fmla="*/ 225146 h 227736"/>
                <a:gd name="connsiteX8" fmla="*/ 67778 w 117947"/>
                <a:gd name="connsiteY8" fmla="*/ 227737 h 227736"/>
                <a:gd name="connsiteX9" fmla="*/ 39714 w 117947"/>
                <a:gd name="connsiteY9" fmla="*/ 220404 h 227736"/>
                <a:gd name="connsiteX10" fmla="*/ 18313 w 117947"/>
                <a:gd name="connsiteY10" fmla="*/ 198925 h 227736"/>
                <a:gd name="connsiteX11" fmla="*/ 4714 w 117947"/>
                <a:gd name="connsiteY11" fmla="*/ 164076 h 227736"/>
                <a:gd name="connsiteX12" fmla="*/ 0 w 117947"/>
                <a:gd name="connsiteY12" fmla="*/ 116801 h 227736"/>
                <a:gd name="connsiteX13" fmla="*/ 5039 w 117947"/>
                <a:gd name="connsiteY13" fmla="*/ 67889 h 227736"/>
                <a:gd name="connsiteX14" fmla="*/ 19342 w 117947"/>
                <a:gd name="connsiteY14" fmla="*/ 31141 h 227736"/>
                <a:gd name="connsiteX15" fmla="*/ 41447 w 117947"/>
                <a:gd name="connsiteY15" fmla="*/ 8025 h 227736"/>
                <a:gd name="connsiteX16" fmla="*/ 69945 w 117947"/>
                <a:gd name="connsiteY16" fmla="*/ 0 h 227736"/>
                <a:gd name="connsiteX17" fmla="*/ 84249 w 117947"/>
                <a:gd name="connsiteY17" fmla="*/ 1899 h 227736"/>
                <a:gd name="connsiteX18" fmla="*/ 96981 w 117947"/>
                <a:gd name="connsiteY18" fmla="*/ 6729 h 227736"/>
                <a:gd name="connsiteX19" fmla="*/ 107492 w 117947"/>
                <a:gd name="connsiteY19" fmla="*/ 13459 h 227736"/>
                <a:gd name="connsiteX20" fmla="*/ 113830 w 117947"/>
                <a:gd name="connsiteY20" fmla="*/ 19580 h 227736"/>
                <a:gd name="connsiteX21" fmla="*/ 115998 w 117947"/>
                <a:gd name="connsiteY21" fmla="*/ 22948 h 227736"/>
                <a:gd name="connsiteX22" fmla="*/ 116702 w 117947"/>
                <a:gd name="connsiteY22" fmla="*/ 25277 h 227736"/>
                <a:gd name="connsiteX23" fmla="*/ 117082 w 117947"/>
                <a:gd name="connsiteY23" fmla="*/ 28209 h 227736"/>
                <a:gd name="connsiteX24" fmla="*/ 117189 w 117947"/>
                <a:gd name="connsiteY24" fmla="*/ 31917 h 227736"/>
                <a:gd name="connsiteX25" fmla="*/ 116973 w 117947"/>
                <a:gd name="connsiteY25" fmla="*/ 36145 h 227736"/>
                <a:gd name="connsiteX26" fmla="*/ 116377 w 117947"/>
                <a:gd name="connsiteY26" fmla="*/ 39250 h 227736"/>
                <a:gd name="connsiteX27" fmla="*/ 115293 w 117947"/>
                <a:gd name="connsiteY27" fmla="*/ 41232 h 227736"/>
                <a:gd name="connsiteX28" fmla="*/ 113776 w 117947"/>
                <a:gd name="connsiteY28" fmla="*/ 41920 h 227736"/>
                <a:gd name="connsiteX29" fmla="*/ 108738 w 117947"/>
                <a:gd name="connsiteY29" fmla="*/ 38385 h 227736"/>
                <a:gd name="connsiteX30" fmla="*/ 100231 w 117947"/>
                <a:gd name="connsiteY30" fmla="*/ 30532 h 227736"/>
                <a:gd name="connsiteX31" fmla="*/ 87337 w 117947"/>
                <a:gd name="connsiteY31" fmla="*/ 22680 h 227736"/>
                <a:gd name="connsiteX32" fmla="*/ 69187 w 117947"/>
                <a:gd name="connsiteY32" fmla="*/ 19145 h 227736"/>
                <a:gd name="connsiteX33" fmla="*/ 48003 w 117947"/>
                <a:gd name="connsiteY33" fmla="*/ 25439 h 227736"/>
                <a:gd name="connsiteX34" fmla="*/ 31424 w 117947"/>
                <a:gd name="connsiteY34" fmla="*/ 43986 h 227736"/>
                <a:gd name="connsiteX35" fmla="*/ 20588 w 117947"/>
                <a:gd name="connsiteY35" fmla="*/ 74178 h 227736"/>
                <a:gd name="connsiteX36" fmla="*/ 16742 w 117947"/>
                <a:gd name="connsiteY36" fmla="*/ 115411 h 227736"/>
                <a:gd name="connsiteX37" fmla="*/ 20317 w 117947"/>
                <a:gd name="connsiteY37" fmla="*/ 154918 h 227736"/>
                <a:gd name="connsiteX38" fmla="*/ 30557 w 117947"/>
                <a:gd name="connsiteY38" fmla="*/ 183987 h 227736"/>
                <a:gd name="connsiteX39" fmla="*/ 47190 w 117947"/>
                <a:gd name="connsiteY39" fmla="*/ 202020 h 227736"/>
                <a:gd name="connsiteX40" fmla="*/ 69675 w 117947"/>
                <a:gd name="connsiteY40" fmla="*/ 208230 h 227736"/>
                <a:gd name="connsiteX41" fmla="*/ 87662 w 117947"/>
                <a:gd name="connsiteY41" fmla="*/ 204695 h 227736"/>
                <a:gd name="connsiteX42" fmla="*/ 100774 w 117947"/>
                <a:gd name="connsiteY42" fmla="*/ 196843 h 227736"/>
                <a:gd name="connsiteX43" fmla="*/ 109767 w 117947"/>
                <a:gd name="connsiteY43" fmla="*/ 188991 h 227736"/>
                <a:gd name="connsiteX44" fmla="*/ 115131 w 117947"/>
                <a:gd name="connsiteY44" fmla="*/ 185455 h 227736"/>
                <a:gd name="connsiteX45" fmla="*/ 116431 w 117947"/>
                <a:gd name="connsiteY45" fmla="*/ 185885 h 227736"/>
                <a:gd name="connsiteX46" fmla="*/ 117244 w 117947"/>
                <a:gd name="connsiteY46" fmla="*/ 187438 h 227736"/>
                <a:gd name="connsiteX47" fmla="*/ 117732 w 117947"/>
                <a:gd name="connsiteY47" fmla="*/ 190459 h 227736"/>
                <a:gd name="connsiteX48" fmla="*/ 117948 w 117947"/>
                <a:gd name="connsiteY48" fmla="*/ 195122 h 22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947" h="227736">
                  <a:moveTo>
                    <a:pt x="117948" y="195122"/>
                  </a:moveTo>
                  <a:cubicBezTo>
                    <a:pt x="117948" y="196392"/>
                    <a:pt x="117894" y="197535"/>
                    <a:pt x="117840" y="198573"/>
                  </a:cubicBezTo>
                  <a:cubicBezTo>
                    <a:pt x="117732" y="199612"/>
                    <a:pt x="117623" y="200530"/>
                    <a:pt x="117461" y="201332"/>
                  </a:cubicBezTo>
                  <a:cubicBezTo>
                    <a:pt x="117244" y="202140"/>
                    <a:pt x="117027" y="202885"/>
                    <a:pt x="116756" y="203578"/>
                  </a:cubicBezTo>
                  <a:cubicBezTo>
                    <a:pt x="116431" y="204265"/>
                    <a:pt x="115889" y="205162"/>
                    <a:pt x="115077" y="206252"/>
                  </a:cubicBezTo>
                  <a:cubicBezTo>
                    <a:pt x="114264" y="207343"/>
                    <a:pt x="112530" y="209127"/>
                    <a:pt x="109821" y="211603"/>
                  </a:cubicBezTo>
                  <a:cubicBezTo>
                    <a:pt x="107112" y="214078"/>
                    <a:pt x="103699" y="216523"/>
                    <a:pt x="99581" y="218936"/>
                  </a:cubicBezTo>
                  <a:cubicBezTo>
                    <a:pt x="95464" y="221348"/>
                    <a:pt x="90750" y="223420"/>
                    <a:pt x="85441" y="225146"/>
                  </a:cubicBezTo>
                  <a:cubicBezTo>
                    <a:pt x="80131" y="226872"/>
                    <a:pt x="74226" y="227737"/>
                    <a:pt x="67778" y="227737"/>
                  </a:cubicBezTo>
                  <a:cubicBezTo>
                    <a:pt x="57485" y="227737"/>
                    <a:pt x="48111" y="225293"/>
                    <a:pt x="39714" y="220404"/>
                  </a:cubicBezTo>
                  <a:cubicBezTo>
                    <a:pt x="31316" y="215516"/>
                    <a:pt x="24219" y="208356"/>
                    <a:pt x="18313" y="198925"/>
                  </a:cubicBezTo>
                  <a:cubicBezTo>
                    <a:pt x="12461" y="189494"/>
                    <a:pt x="7911" y="177876"/>
                    <a:pt x="4714" y="164076"/>
                  </a:cubicBezTo>
                  <a:cubicBezTo>
                    <a:pt x="1571" y="150275"/>
                    <a:pt x="0" y="134514"/>
                    <a:pt x="0" y="116801"/>
                  </a:cubicBezTo>
                  <a:cubicBezTo>
                    <a:pt x="0" y="98631"/>
                    <a:pt x="1680" y="82324"/>
                    <a:pt x="5039" y="67889"/>
                  </a:cubicBezTo>
                  <a:cubicBezTo>
                    <a:pt x="8452" y="53454"/>
                    <a:pt x="13220" y="41206"/>
                    <a:pt x="19342" y="31141"/>
                  </a:cubicBezTo>
                  <a:cubicBezTo>
                    <a:pt x="25465" y="21080"/>
                    <a:pt x="32833" y="13370"/>
                    <a:pt x="41447" y="8025"/>
                  </a:cubicBezTo>
                  <a:cubicBezTo>
                    <a:pt x="50008" y="2675"/>
                    <a:pt x="59543" y="0"/>
                    <a:pt x="69945" y="0"/>
                  </a:cubicBezTo>
                  <a:cubicBezTo>
                    <a:pt x="74876" y="0"/>
                    <a:pt x="79644" y="635"/>
                    <a:pt x="84249" y="1899"/>
                  </a:cubicBezTo>
                  <a:cubicBezTo>
                    <a:pt x="88854" y="3168"/>
                    <a:pt x="93134" y="4773"/>
                    <a:pt x="96981" y="6729"/>
                  </a:cubicBezTo>
                  <a:cubicBezTo>
                    <a:pt x="100882" y="8691"/>
                    <a:pt x="104403" y="10931"/>
                    <a:pt x="107492" y="13459"/>
                  </a:cubicBezTo>
                  <a:cubicBezTo>
                    <a:pt x="110580" y="15987"/>
                    <a:pt x="112693" y="18033"/>
                    <a:pt x="113830" y="19580"/>
                  </a:cubicBezTo>
                  <a:cubicBezTo>
                    <a:pt x="114969" y="21128"/>
                    <a:pt x="115673" y="22255"/>
                    <a:pt x="115998" y="22948"/>
                  </a:cubicBezTo>
                  <a:cubicBezTo>
                    <a:pt x="116269" y="23635"/>
                    <a:pt x="116485" y="24411"/>
                    <a:pt x="116702" y="25277"/>
                  </a:cubicBezTo>
                  <a:cubicBezTo>
                    <a:pt x="116865" y="26142"/>
                    <a:pt x="116973" y="27118"/>
                    <a:pt x="117082" y="28209"/>
                  </a:cubicBezTo>
                  <a:cubicBezTo>
                    <a:pt x="117136" y="29300"/>
                    <a:pt x="117189" y="30537"/>
                    <a:pt x="117189" y="31917"/>
                  </a:cubicBezTo>
                  <a:cubicBezTo>
                    <a:pt x="117189" y="33533"/>
                    <a:pt x="117136" y="34938"/>
                    <a:pt x="116973" y="36145"/>
                  </a:cubicBezTo>
                  <a:cubicBezTo>
                    <a:pt x="116865" y="37351"/>
                    <a:pt x="116648" y="38390"/>
                    <a:pt x="116377" y="39250"/>
                  </a:cubicBezTo>
                  <a:cubicBezTo>
                    <a:pt x="116052" y="40116"/>
                    <a:pt x="115727" y="40776"/>
                    <a:pt x="115293" y="41232"/>
                  </a:cubicBezTo>
                  <a:cubicBezTo>
                    <a:pt x="114860" y="41694"/>
                    <a:pt x="114373" y="41920"/>
                    <a:pt x="113776" y="41920"/>
                  </a:cubicBezTo>
                  <a:cubicBezTo>
                    <a:pt x="112584" y="41920"/>
                    <a:pt x="110905" y="40745"/>
                    <a:pt x="108738" y="38385"/>
                  </a:cubicBezTo>
                  <a:cubicBezTo>
                    <a:pt x="106571" y="36029"/>
                    <a:pt x="103753" y="33412"/>
                    <a:pt x="100231" y="30532"/>
                  </a:cubicBezTo>
                  <a:cubicBezTo>
                    <a:pt x="96710" y="27658"/>
                    <a:pt x="92430" y="25041"/>
                    <a:pt x="87337" y="22680"/>
                  </a:cubicBezTo>
                  <a:cubicBezTo>
                    <a:pt x="82244" y="20325"/>
                    <a:pt x="76230" y="19145"/>
                    <a:pt x="69187" y="19145"/>
                  </a:cubicBezTo>
                  <a:cubicBezTo>
                    <a:pt x="61494" y="19145"/>
                    <a:pt x="54396" y="21243"/>
                    <a:pt x="48003" y="25439"/>
                  </a:cubicBezTo>
                  <a:cubicBezTo>
                    <a:pt x="41556" y="29641"/>
                    <a:pt x="36029" y="35820"/>
                    <a:pt x="31424" y="43986"/>
                  </a:cubicBezTo>
                  <a:cubicBezTo>
                    <a:pt x="26819" y="52153"/>
                    <a:pt x="23189" y="62219"/>
                    <a:pt x="20588" y="74178"/>
                  </a:cubicBezTo>
                  <a:cubicBezTo>
                    <a:pt x="18042" y="86142"/>
                    <a:pt x="16742" y="99885"/>
                    <a:pt x="16742" y="115411"/>
                  </a:cubicBezTo>
                  <a:cubicBezTo>
                    <a:pt x="16742" y="130249"/>
                    <a:pt x="17934" y="143420"/>
                    <a:pt x="20317" y="154918"/>
                  </a:cubicBezTo>
                  <a:cubicBezTo>
                    <a:pt x="22647" y="166420"/>
                    <a:pt x="26115" y="176114"/>
                    <a:pt x="30557" y="183987"/>
                  </a:cubicBezTo>
                  <a:cubicBezTo>
                    <a:pt x="35054" y="191865"/>
                    <a:pt x="40634" y="197876"/>
                    <a:pt x="47190" y="202020"/>
                  </a:cubicBezTo>
                  <a:cubicBezTo>
                    <a:pt x="53800" y="206158"/>
                    <a:pt x="61331" y="208230"/>
                    <a:pt x="69675" y="208230"/>
                  </a:cubicBezTo>
                  <a:cubicBezTo>
                    <a:pt x="76555" y="208230"/>
                    <a:pt x="82515" y="207050"/>
                    <a:pt x="87662" y="204695"/>
                  </a:cubicBezTo>
                  <a:cubicBezTo>
                    <a:pt x="92755" y="202340"/>
                    <a:pt x="97143" y="199722"/>
                    <a:pt x="100774" y="196843"/>
                  </a:cubicBezTo>
                  <a:cubicBezTo>
                    <a:pt x="104403" y="193968"/>
                    <a:pt x="107438" y="191351"/>
                    <a:pt x="109767" y="188991"/>
                  </a:cubicBezTo>
                  <a:cubicBezTo>
                    <a:pt x="112097" y="186635"/>
                    <a:pt x="113885" y="185455"/>
                    <a:pt x="115131" y="185455"/>
                  </a:cubicBezTo>
                  <a:cubicBezTo>
                    <a:pt x="115673" y="185455"/>
                    <a:pt x="116052" y="185602"/>
                    <a:pt x="116431" y="185885"/>
                  </a:cubicBezTo>
                  <a:cubicBezTo>
                    <a:pt x="116756" y="186174"/>
                    <a:pt x="117027" y="186693"/>
                    <a:pt x="117244" y="187438"/>
                  </a:cubicBezTo>
                  <a:cubicBezTo>
                    <a:pt x="117461" y="188188"/>
                    <a:pt x="117623" y="189195"/>
                    <a:pt x="117732" y="190459"/>
                  </a:cubicBezTo>
                  <a:cubicBezTo>
                    <a:pt x="117840" y="191729"/>
                    <a:pt x="117948" y="193281"/>
                    <a:pt x="117948" y="195122"/>
                  </a:cubicBezTo>
                  <a:close/>
                </a:path>
              </a:pathLst>
            </a:custGeom>
            <a:solidFill>
              <a:srgbClr val="FFFFFF"/>
            </a:solidFill>
            <a:ln w="5417" cap="flat">
              <a:noFill/>
              <a:prstDash val="solid"/>
              <a:miter/>
            </a:ln>
          </p:spPr>
          <p:txBody>
            <a:bodyPr rtlCol="0" anchor="ctr"/>
            <a:lstStyle/>
            <a:p>
              <a:endParaRPr lang="fr-FR"/>
            </a:p>
          </p:txBody>
        </p:sp>
        <p:sp>
          <p:nvSpPr>
            <p:cNvPr id="33" name="Forme libre 32">
              <a:extLst>
                <a:ext uri="{FF2B5EF4-FFF2-40B4-BE49-F238E27FC236}">
                  <a16:creationId xmlns:a16="http://schemas.microsoft.com/office/drawing/2014/main" id="{FBBB6845-C18D-2D5B-C3B7-668687C41B67}"/>
                </a:ext>
              </a:extLst>
            </p:cNvPr>
            <p:cNvSpPr/>
            <p:nvPr/>
          </p:nvSpPr>
          <p:spPr>
            <a:xfrm>
              <a:off x="18662750" y="4714250"/>
              <a:ext cx="110200" cy="168901"/>
            </a:xfrm>
            <a:custGeom>
              <a:avLst/>
              <a:gdLst>
                <a:gd name="connsiteX0" fmla="*/ 110201 w 110200"/>
                <a:gd name="connsiteY0" fmla="*/ 82817 h 168901"/>
                <a:gd name="connsiteX1" fmla="*/ 106625 w 110200"/>
                <a:gd name="connsiteY1" fmla="*/ 117147 h 168901"/>
                <a:gd name="connsiteX2" fmla="*/ 96059 w 110200"/>
                <a:gd name="connsiteY2" fmla="*/ 144406 h 168901"/>
                <a:gd name="connsiteX3" fmla="*/ 78451 w 110200"/>
                <a:gd name="connsiteY3" fmla="*/ 162434 h 168901"/>
                <a:gd name="connsiteX4" fmla="*/ 53963 w 110200"/>
                <a:gd name="connsiteY4" fmla="*/ 168901 h 168901"/>
                <a:gd name="connsiteX5" fmla="*/ 30394 w 110200"/>
                <a:gd name="connsiteY5" fmla="*/ 163121 h 168901"/>
                <a:gd name="connsiteX6" fmla="*/ 13491 w 110200"/>
                <a:gd name="connsiteY6" fmla="*/ 146557 h 168901"/>
                <a:gd name="connsiteX7" fmla="*/ 3359 w 110200"/>
                <a:gd name="connsiteY7" fmla="*/ 120420 h 168901"/>
                <a:gd name="connsiteX8" fmla="*/ 0 w 110200"/>
                <a:gd name="connsiteY8" fmla="*/ 85744 h 168901"/>
                <a:gd name="connsiteX9" fmla="*/ 3468 w 110200"/>
                <a:gd name="connsiteY9" fmla="*/ 51414 h 168901"/>
                <a:gd name="connsiteX10" fmla="*/ 14033 w 110200"/>
                <a:gd name="connsiteY10" fmla="*/ 24238 h 168901"/>
                <a:gd name="connsiteX11" fmla="*/ 31587 w 110200"/>
                <a:gd name="connsiteY11" fmla="*/ 6383 h 168901"/>
                <a:gd name="connsiteX12" fmla="*/ 56238 w 110200"/>
                <a:gd name="connsiteY12" fmla="*/ 0 h 168901"/>
                <a:gd name="connsiteX13" fmla="*/ 79806 w 110200"/>
                <a:gd name="connsiteY13" fmla="*/ 5691 h 168901"/>
                <a:gd name="connsiteX14" fmla="*/ 96602 w 110200"/>
                <a:gd name="connsiteY14" fmla="*/ 22166 h 168901"/>
                <a:gd name="connsiteX15" fmla="*/ 106787 w 110200"/>
                <a:gd name="connsiteY15" fmla="*/ 48303 h 168901"/>
                <a:gd name="connsiteX16" fmla="*/ 110201 w 110200"/>
                <a:gd name="connsiteY16" fmla="*/ 82817 h 168901"/>
                <a:gd name="connsiteX17" fmla="*/ 94218 w 110200"/>
                <a:gd name="connsiteY17" fmla="*/ 84716 h 168901"/>
                <a:gd name="connsiteX18" fmla="*/ 92321 w 110200"/>
                <a:gd name="connsiteY18" fmla="*/ 59355 h 168901"/>
                <a:gd name="connsiteX19" fmla="*/ 85982 w 110200"/>
                <a:gd name="connsiteY19" fmla="*/ 38049 h 168901"/>
                <a:gd name="connsiteX20" fmla="*/ 74009 w 110200"/>
                <a:gd name="connsiteY20" fmla="*/ 23383 h 168901"/>
                <a:gd name="connsiteX21" fmla="*/ 55372 w 110200"/>
                <a:gd name="connsiteY21" fmla="*/ 17949 h 168901"/>
                <a:gd name="connsiteX22" fmla="*/ 37601 w 110200"/>
                <a:gd name="connsiteY22" fmla="*/ 22953 h 168901"/>
                <a:gd name="connsiteX23" fmla="*/ 25356 w 110200"/>
                <a:gd name="connsiteY23" fmla="*/ 36842 h 168901"/>
                <a:gd name="connsiteX24" fmla="*/ 18258 w 110200"/>
                <a:gd name="connsiteY24" fmla="*/ 57802 h 168901"/>
                <a:gd name="connsiteX25" fmla="*/ 15983 w 110200"/>
                <a:gd name="connsiteY25" fmla="*/ 83855 h 168901"/>
                <a:gd name="connsiteX26" fmla="*/ 17879 w 110200"/>
                <a:gd name="connsiteY26" fmla="*/ 109478 h 168901"/>
                <a:gd name="connsiteX27" fmla="*/ 24272 w 110200"/>
                <a:gd name="connsiteY27" fmla="*/ 130784 h 168901"/>
                <a:gd name="connsiteX28" fmla="*/ 36192 w 110200"/>
                <a:gd name="connsiteY28" fmla="*/ 145277 h 168901"/>
                <a:gd name="connsiteX29" fmla="*/ 54829 w 110200"/>
                <a:gd name="connsiteY29" fmla="*/ 150627 h 168901"/>
                <a:gd name="connsiteX30" fmla="*/ 72600 w 110200"/>
                <a:gd name="connsiteY30" fmla="*/ 145623 h 168901"/>
                <a:gd name="connsiteX31" fmla="*/ 84899 w 110200"/>
                <a:gd name="connsiteY31" fmla="*/ 131823 h 168901"/>
                <a:gd name="connsiteX32" fmla="*/ 91942 w 110200"/>
                <a:gd name="connsiteY32" fmla="*/ 110947 h 168901"/>
                <a:gd name="connsiteX33" fmla="*/ 94218 w 110200"/>
                <a:gd name="connsiteY33" fmla="*/ 8471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00" h="168901">
                  <a:moveTo>
                    <a:pt x="110201" y="82817"/>
                  </a:moveTo>
                  <a:cubicBezTo>
                    <a:pt x="110201" y="95237"/>
                    <a:pt x="109008" y="106683"/>
                    <a:pt x="106625" y="117147"/>
                  </a:cubicBezTo>
                  <a:cubicBezTo>
                    <a:pt x="104295" y="127616"/>
                    <a:pt x="100719" y="136701"/>
                    <a:pt x="96059" y="144406"/>
                  </a:cubicBezTo>
                  <a:cubicBezTo>
                    <a:pt x="91346" y="152111"/>
                    <a:pt x="85495" y="158122"/>
                    <a:pt x="78451" y="162434"/>
                  </a:cubicBezTo>
                  <a:cubicBezTo>
                    <a:pt x="71408" y="166746"/>
                    <a:pt x="63281" y="168901"/>
                    <a:pt x="53963" y="168901"/>
                  </a:cubicBezTo>
                  <a:cubicBezTo>
                    <a:pt x="44969" y="168901"/>
                    <a:pt x="37113" y="166976"/>
                    <a:pt x="30394" y="163121"/>
                  </a:cubicBezTo>
                  <a:cubicBezTo>
                    <a:pt x="23676" y="159266"/>
                    <a:pt x="18042" y="153748"/>
                    <a:pt x="13491" y="146557"/>
                  </a:cubicBezTo>
                  <a:cubicBezTo>
                    <a:pt x="8994" y="139371"/>
                    <a:pt x="5581" y="130658"/>
                    <a:pt x="3359" y="120420"/>
                  </a:cubicBezTo>
                  <a:cubicBezTo>
                    <a:pt x="1084" y="110186"/>
                    <a:pt x="0" y="98626"/>
                    <a:pt x="0" y="85744"/>
                  </a:cubicBezTo>
                  <a:cubicBezTo>
                    <a:pt x="0" y="73323"/>
                    <a:pt x="1138" y="61878"/>
                    <a:pt x="3468" y="51414"/>
                  </a:cubicBezTo>
                  <a:cubicBezTo>
                    <a:pt x="5798" y="40949"/>
                    <a:pt x="9319" y="31891"/>
                    <a:pt x="14033" y="24238"/>
                  </a:cubicBezTo>
                  <a:cubicBezTo>
                    <a:pt x="18692" y="16590"/>
                    <a:pt x="24598" y="10637"/>
                    <a:pt x="31587" y="6383"/>
                  </a:cubicBezTo>
                  <a:cubicBezTo>
                    <a:pt x="38630" y="2130"/>
                    <a:pt x="46865" y="0"/>
                    <a:pt x="56238" y="0"/>
                  </a:cubicBezTo>
                  <a:cubicBezTo>
                    <a:pt x="65232" y="0"/>
                    <a:pt x="73033" y="1899"/>
                    <a:pt x="79806" y="5691"/>
                  </a:cubicBezTo>
                  <a:cubicBezTo>
                    <a:pt x="86525" y="9483"/>
                    <a:pt x="92104" y="14980"/>
                    <a:pt x="96602" y="22166"/>
                  </a:cubicBezTo>
                  <a:cubicBezTo>
                    <a:pt x="101098" y="29357"/>
                    <a:pt x="104512" y="38070"/>
                    <a:pt x="106787" y="48303"/>
                  </a:cubicBezTo>
                  <a:cubicBezTo>
                    <a:pt x="109063" y="58547"/>
                    <a:pt x="110201" y="70050"/>
                    <a:pt x="110201" y="82817"/>
                  </a:cubicBezTo>
                  <a:close/>
                  <a:moveTo>
                    <a:pt x="94218" y="84716"/>
                  </a:moveTo>
                  <a:cubicBezTo>
                    <a:pt x="94218" y="75861"/>
                    <a:pt x="93567" y="67406"/>
                    <a:pt x="92321" y="59355"/>
                  </a:cubicBezTo>
                  <a:cubicBezTo>
                    <a:pt x="91021" y="51309"/>
                    <a:pt x="88908" y="44202"/>
                    <a:pt x="85982" y="38049"/>
                  </a:cubicBezTo>
                  <a:cubicBezTo>
                    <a:pt x="83003" y="31896"/>
                    <a:pt x="79048" y="27008"/>
                    <a:pt x="74009" y="23383"/>
                  </a:cubicBezTo>
                  <a:cubicBezTo>
                    <a:pt x="69024" y="19764"/>
                    <a:pt x="62794" y="17949"/>
                    <a:pt x="55372" y="17949"/>
                  </a:cubicBezTo>
                  <a:cubicBezTo>
                    <a:pt x="48491" y="17949"/>
                    <a:pt x="42585" y="19617"/>
                    <a:pt x="37601" y="22953"/>
                  </a:cubicBezTo>
                  <a:cubicBezTo>
                    <a:pt x="32562" y="26289"/>
                    <a:pt x="28498" y="30920"/>
                    <a:pt x="25356" y="36842"/>
                  </a:cubicBezTo>
                  <a:cubicBezTo>
                    <a:pt x="22160" y="42764"/>
                    <a:pt x="19776" y="49751"/>
                    <a:pt x="18258" y="57802"/>
                  </a:cubicBezTo>
                  <a:cubicBezTo>
                    <a:pt x="16742" y="65854"/>
                    <a:pt x="15983" y="74534"/>
                    <a:pt x="15983" y="83855"/>
                  </a:cubicBezTo>
                  <a:cubicBezTo>
                    <a:pt x="15983" y="92825"/>
                    <a:pt x="16633" y="101364"/>
                    <a:pt x="17879" y="109478"/>
                  </a:cubicBezTo>
                  <a:cubicBezTo>
                    <a:pt x="19180" y="117587"/>
                    <a:pt x="21293" y="124689"/>
                    <a:pt x="24272" y="130784"/>
                  </a:cubicBezTo>
                  <a:cubicBezTo>
                    <a:pt x="27198" y="136885"/>
                    <a:pt x="31207" y="141710"/>
                    <a:pt x="36192" y="145277"/>
                  </a:cubicBezTo>
                  <a:cubicBezTo>
                    <a:pt x="41177" y="148843"/>
                    <a:pt x="47407" y="150627"/>
                    <a:pt x="54829" y="150627"/>
                  </a:cubicBezTo>
                  <a:cubicBezTo>
                    <a:pt x="61710" y="150627"/>
                    <a:pt x="67615" y="148959"/>
                    <a:pt x="72600" y="145623"/>
                  </a:cubicBezTo>
                  <a:cubicBezTo>
                    <a:pt x="77639" y="142287"/>
                    <a:pt x="81703" y="137687"/>
                    <a:pt x="84899" y="131823"/>
                  </a:cubicBezTo>
                  <a:cubicBezTo>
                    <a:pt x="88041" y="125959"/>
                    <a:pt x="90425" y="118998"/>
                    <a:pt x="91942" y="110947"/>
                  </a:cubicBezTo>
                  <a:cubicBezTo>
                    <a:pt x="93459" y="102885"/>
                    <a:pt x="94218" y="94146"/>
                    <a:pt x="94218" y="84716"/>
                  </a:cubicBezTo>
                  <a:close/>
                </a:path>
              </a:pathLst>
            </a:custGeom>
            <a:solidFill>
              <a:srgbClr val="FFFFFF"/>
            </a:solidFill>
            <a:ln w="5417" cap="flat">
              <a:noFill/>
              <a:prstDash val="solid"/>
              <a:miter/>
            </a:ln>
          </p:spPr>
          <p:txBody>
            <a:bodyPr rtlCol="0" anchor="ctr"/>
            <a:lstStyle/>
            <a:p>
              <a:endParaRPr lang="fr-FR"/>
            </a:p>
          </p:txBody>
        </p:sp>
        <p:sp>
          <p:nvSpPr>
            <p:cNvPr id="34" name="Forme libre 33">
              <a:extLst>
                <a:ext uri="{FF2B5EF4-FFF2-40B4-BE49-F238E27FC236}">
                  <a16:creationId xmlns:a16="http://schemas.microsoft.com/office/drawing/2014/main" id="{EFF33548-3E08-ADE5-77B6-78DDA7B34078}"/>
                </a:ext>
              </a:extLst>
            </p:cNvPr>
            <p:cNvSpPr/>
            <p:nvPr/>
          </p:nvSpPr>
          <p:spPr>
            <a:xfrm>
              <a:off x="18806867" y="4639721"/>
              <a:ext cx="15115" cy="241537"/>
            </a:xfrm>
            <a:custGeom>
              <a:avLst/>
              <a:gdLst>
                <a:gd name="connsiteX0" fmla="*/ 15116 w 15115"/>
                <a:gd name="connsiteY0" fmla="*/ 237053 h 241537"/>
                <a:gd name="connsiteX1" fmla="*/ 14737 w 15115"/>
                <a:gd name="connsiteY1" fmla="*/ 238952 h 241537"/>
                <a:gd name="connsiteX2" fmla="*/ 13545 w 15115"/>
                <a:gd name="connsiteY2" fmla="*/ 240331 h 241537"/>
                <a:gd name="connsiteX3" fmla="*/ 11269 w 15115"/>
                <a:gd name="connsiteY3" fmla="*/ 241191 h 241537"/>
                <a:gd name="connsiteX4" fmla="*/ 7476 w 15115"/>
                <a:gd name="connsiteY4" fmla="*/ 241537 h 241537"/>
                <a:gd name="connsiteX5" fmla="*/ 3901 w 15115"/>
                <a:gd name="connsiteY5" fmla="*/ 241191 h 241537"/>
                <a:gd name="connsiteX6" fmla="*/ 1517 w 15115"/>
                <a:gd name="connsiteY6" fmla="*/ 240331 h 241537"/>
                <a:gd name="connsiteX7" fmla="*/ 325 w 15115"/>
                <a:gd name="connsiteY7" fmla="*/ 238952 h 241537"/>
                <a:gd name="connsiteX8" fmla="*/ 0 w 15115"/>
                <a:gd name="connsiteY8" fmla="*/ 237053 h 241537"/>
                <a:gd name="connsiteX9" fmla="*/ 0 w 15115"/>
                <a:gd name="connsiteY9" fmla="*/ 4485 h 241537"/>
                <a:gd name="connsiteX10" fmla="*/ 325 w 15115"/>
                <a:gd name="connsiteY10" fmla="*/ 2586 h 241537"/>
                <a:gd name="connsiteX11" fmla="*/ 1517 w 15115"/>
                <a:gd name="connsiteY11" fmla="*/ 1117 h 241537"/>
                <a:gd name="connsiteX12" fmla="*/ 3901 w 15115"/>
                <a:gd name="connsiteY12" fmla="*/ 257 h 241537"/>
                <a:gd name="connsiteX13" fmla="*/ 7476 w 15115"/>
                <a:gd name="connsiteY13" fmla="*/ 0 h 241537"/>
                <a:gd name="connsiteX14" fmla="*/ 11269 w 15115"/>
                <a:gd name="connsiteY14" fmla="*/ 257 h 241537"/>
                <a:gd name="connsiteX15" fmla="*/ 13545 w 15115"/>
                <a:gd name="connsiteY15" fmla="*/ 1117 h 241537"/>
                <a:gd name="connsiteX16" fmla="*/ 14737 w 15115"/>
                <a:gd name="connsiteY16" fmla="*/ 2586 h 241537"/>
                <a:gd name="connsiteX17" fmla="*/ 15116 w 15115"/>
                <a:gd name="connsiteY17" fmla="*/ 4485 h 241537"/>
                <a:gd name="connsiteX18" fmla="*/ 15116 w 15115"/>
                <a:gd name="connsiteY18" fmla="*/ 237053 h 2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5" h="241537">
                  <a:moveTo>
                    <a:pt x="15116" y="237053"/>
                  </a:moveTo>
                  <a:cubicBezTo>
                    <a:pt x="15116" y="237740"/>
                    <a:pt x="15007" y="238375"/>
                    <a:pt x="14737" y="238952"/>
                  </a:cubicBezTo>
                  <a:cubicBezTo>
                    <a:pt x="14465" y="239528"/>
                    <a:pt x="14086" y="239985"/>
                    <a:pt x="13545" y="240331"/>
                  </a:cubicBezTo>
                  <a:cubicBezTo>
                    <a:pt x="12948" y="240672"/>
                    <a:pt x="12190" y="240960"/>
                    <a:pt x="11269" y="241191"/>
                  </a:cubicBezTo>
                  <a:cubicBezTo>
                    <a:pt x="10239" y="241422"/>
                    <a:pt x="8993" y="241537"/>
                    <a:pt x="7476" y="241537"/>
                  </a:cubicBezTo>
                  <a:cubicBezTo>
                    <a:pt x="6068" y="241537"/>
                    <a:pt x="4821" y="241422"/>
                    <a:pt x="3901" y="241191"/>
                  </a:cubicBezTo>
                  <a:cubicBezTo>
                    <a:pt x="2925" y="240960"/>
                    <a:pt x="2112" y="240672"/>
                    <a:pt x="1517" y="240331"/>
                  </a:cubicBezTo>
                  <a:cubicBezTo>
                    <a:pt x="921" y="239985"/>
                    <a:pt x="542" y="239528"/>
                    <a:pt x="325" y="238952"/>
                  </a:cubicBezTo>
                  <a:cubicBezTo>
                    <a:pt x="108" y="238380"/>
                    <a:pt x="0" y="237745"/>
                    <a:pt x="0" y="237053"/>
                  </a:cubicBezTo>
                  <a:lnTo>
                    <a:pt x="0" y="4485"/>
                  </a:lnTo>
                  <a:cubicBezTo>
                    <a:pt x="0" y="3798"/>
                    <a:pt x="108" y="3163"/>
                    <a:pt x="325" y="2586"/>
                  </a:cubicBezTo>
                  <a:cubicBezTo>
                    <a:pt x="542" y="2014"/>
                    <a:pt x="921" y="1521"/>
                    <a:pt x="1517" y="1117"/>
                  </a:cubicBezTo>
                  <a:cubicBezTo>
                    <a:pt x="2112" y="719"/>
                    <a:pt x="2925" y="430"/>
                    <a:pt x="3901" y="257"/>
                  </a:cubicBezTo>
                  <a:cubicBezTo>
                    <a:pt x="4821" y="84"/>
                    <a:pt x="6068" y="0"/>
                    <a:pt x="7476" y="0"/>
                  </a:cubicBezTo>
                  <a:cubicBezTo>
                    <a:pt x="8993" y="0"/>
                    <a:pt x="10293" y="84"/>
                    <a:pt x="11269" y="257"/>
                  </a:cubicBezTo>
                  <a:cubicBezTo>
                    <a:pt x="12190" y="430"/>
                    <a:pt x="12948" y="719"/>
                    <a:pt x="13545" y="1117"/>
                  </a:cubicBezTo>
                  <a:cubicBezTo>
                    <a:pt x="14086" y="1521"/>
                    <a:pt x="14465" y="2009"/>
                    <a:pt x="14737" y="2586"/>
                  </a:cubicBezTo>
                  <a:cubicBezTo>
                    <a:pt x="15007" y="3163"/>
                    <a:pt x="15116" y="3792"/>
                    <a:pt x="15116" y="4485"/>
                  </a:cubicBezTo>
                  <a:lnTo>
                    <a:pt x="15116" y="237053"/>
                  </a:lnTo>
                  <a:close/>
                </a:path>
              </a:pathLst>
            </a:custGeom>
            <a:solidFill>
              <a:srgbClr val="FFFFFF"/>
            </a:solidFill>
            <a:ln w="5417" cap="flat">
              <a:noFill/>
              <a:prstDash val="solid"/>
              <a:miter/>
            </a:ln>
          </p:spPr>
          <p:txBody>
            <a:bodyPr rtlCol="0" anchor="ctr"/>
            <a:lstStyle/>
            <a:p>
              <a:endParaRPr lang="fr-FR"/>
            </a:p>
          </p:txBody>
        </p:sp>
        <p:sp>
          <p:nvSpPr>
            <p:cNvPr id="35" name="Forme libre 34">
              <a:extLst>
                <a:ext uri="{FF2B5EF4-FFF2-40B4-BE49-F238E27FC236}">
                  <a16:creationId xmlns:a16="http://schemas.microsoft.com/office/drawing/2014/main" id="{9FFEFD2B-2DB7-D681-036E-9B2115F39739}"/>
                </a:ext>
              </a:extLst>
            </p:cNvPr>
            <p:cNvSpPr/>
            <p:nvPr/>
          </p:nvSpPr>
          <p:spPr>
            <a:xfrm>
              <a:off x="18864242" y="4639721"/>
              <a:ext cx="15115" cy="241537"/>
            </a:xfrm>
            <a:custGeom>
              <a:avLst/>
              <a:gdLst>
                <a:gd name="connsiteX0" fmla="*/ 15116 w 15115"/>
                <a:gd name="connsiteY0" fmla="*/ 237053 h 241537"/>
                <a:gd name="connsiteX1" fmla="*/ 14737 w 15115"/>
                <a:gd name="connsiteY1" fmla="*/ 238952 h 241537"/>
                <a:gd name="connsiteX2" fmla="*/ 13545 w 15115"/>
                <a:gd name="connsiteY2" fmla="*/ 240331 h 241537"/>
                <a:gd name="connsiteX3" fmla="*/ 11215 w 15115"/>
                <a:gd name="connsiteY3" fmla="*/ 241191 h 241537"/>
                <a:gd name="connsiteX4" fmla="*/ 7477 w 15115"/>
                <a:gd name="connsiteY4" fmla="*/ 241537 h 241537"/>
                <a:gd name="connsiteX5" fmla="*/ 3901 w 15115"/>
                <a:gd name="connsiteY5" fmla="*/ 241191 h 241537"/>
                <a:gd name="connsiteX6" fmla="*/ 1517 w 15115"/>
                <a:gd name="connsiteY6" fmla="*/ 240331 h 241537"/>
                <a:gd name="connsiteX7" fmla="*/ 325 w 15115"/>
                <a:gd name="connsiteY7" fmla="*/ 238952 h 241537"/>
                <a:gd name="connsiteX8" fmla="*/ 0 w 15115"/>
                <a:gd name="connsiteY8" fmla="*/ 237053 h 241537"/>
                <a:gd name="connsiteX9" fmla="*/ 0 w 15115"/>
                <a:gd name="connsiteY9" fmla="*/ 4485 h 241537"/>
                <a:gd name="connsiteX10" fmla="*/ 325 w 15115"/>
                <a:gd name="connsiteY10" fmla="*/ 2586 h 241537"/>
                <a:gd name="connsiteX11" fmla="*/ 1517 w 15115"/>
                <a:gd name="connsiteY11" fmla="*/ 1117 h 241537"/>
                <a:gd name="connsiteX12" fmla="*/ 3901 w 15115"/>
                <a:gd name="connsiteY12" fmla="*/ 257 h 241537"/>
                <a:gd name="connsiteX13" fmla="*/ 7477 w 15115"/>
                <a:gd name="connsiteY13" fmla="*/ 0 h 241537"/>
                <a:gd name="connsiteX14" fmla="*/ 11215 w 15115"/>
                <a:gd name="connsiteY14" fmla="*/ 257 h 241537"/>
                <a:gd name="connsiteX15" fmla="*/ 13545 w 15115"/>
                <a:gd name="connsiteY15" fmla="*/ 1117 h 241537"/>
                <a:gd name="connsiteX16" fmla="*/ 14737 w 15115"/>
                <a:gd name="connsiteY16" fmla="*/ 2586 h 241537"/>
                <a:gd name="connsiteX17" fmla="*/ 15116 w 15115"/>
                <a:gd name="connsiteY17" fmla="*/ 4485 h 241537"/>
                <a:gd name="connsiteX18" fmla="*/ 15116 w 15115"/>
                <a:gd name="connsiteY18" fmla="*/ 237053 h 2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5" h="241537">
                  <a:moveTo>
                    <a:pt x="15116" y="237053"/>
                  </a:moveTo>
                  <a:cubicBezTo>
                    <a:pt x="15116" y="237740"/>
                    <a:pt x="15008" y="238375"/>
                    <a:pt x="14737" y="238952"/>
                  </a:cubicBezTo>
                  <a:cubicBezTo>
                    <a:pt x="14465" y="239528"/>
                    <a:pt x="14086" y="239985"/>
                    <a:pt x="13545" y="240331"/>
                  </a:cubicBezTo>
                  <a:cubicBezTo>
                    <a:pt x="13003" y="240672"/>
                    <a:pt x="12190" y="240960"/>
                    <a:pt x="11215" y="241191"/>
                  </a:cubicBezTo>
                  <a:cubicBezTo>
                    <a:pt x="10294" y="241422"/>
                    <a:pt x="8994" y="241537"/>
                    <a:pt x="7477" y="241537"/>
                  </a:cubicBezTo>
                  <a:cubicBezTo>
                    <a:pt x="6068" y="241537"/>
                    <a:pt x="4876" y="241422"/>
                    <a:pt x="3901" y="241191"/>
                  </a:cubicBezTo>
                  <a:cubicBezTo>
                    <a:pt x="2925" y="240960"/>
                    <a:pt x="2113" y="240672"/>
                    <a:pt x="1517" y="240331"/>
                  </a:cubicBezTo>
                  <a:cubicBezTo>
                    <a:pt x="921" y="239985"/>
                    <a:pt x="542" y="239528"/>
                    <a:pt x="325" y="238952"/>
                  </a:cubicBezTo>
                  <a:cubicBezTo>
                    <a:pt x="108" y="238380"/>
                    <a:pt x="0" y="237745"/>
                    <a:pt x="0" y="237053"/>
                  </a:cubicBezTo>
                  <a:lnTo>
                    <a:pt x="0" y="4485"/>
                  </a:lnTo>
                  <a:cubicBezTo>
                    <a:pt x="0" y="3798"/>
                    <a:pt x="108" y="3163"/>
                    <a:pt x="325" y="2586"/>
                  </a:cubicBezTo>
                  <a:cubicBezTo>
                    <a:pt x="542" y="2014"/>
                    <a:pt x="921" y="1521"/>
                    <a:pt x="1517" y="1117"/>
                  </a:cubicBezTo>
                  <a:cubicBezTo>
                    <a:pt x="2113" y="719"/>
                    <a:pt x="2925" y="430"/>
                    <a:pt x="3901" y="257"/>
                  </a:cubicBezTo>
                  <a:cubicBezTo>
                    <a:pt x="4876" y="84"/>
                    <a:pt x="6068" y="0"/>
                    <a:pt x="7477" y="0"/>
                  </a:cubicBezTo>
                  <a:cubicBezTo>
                    <a:pt x="8994" y="0"/>
                    <a:pt x="10294" y="84"/>
                    <a:pt x="11215" y="257"/>
                  </a:cubicBezTo>
                  <a:cubicBezTo>
                    <a:pt x="12190" y="430"/>
                    <a:pt x="13003" y="719"/>
                    <a:pt x="13545" y="1117"/>
                  </a:cubicBezTo>
                  <a:cubicBezTo>
                    <a:pt x="14086" y="1521"/>
                    <a:pt x="14465" y="2009"/>
                    <a:pt x="14737" y="2586"/>
                  </a:cubicBezTo>
                  <a:cubicBezTo>
                    <a:pt x="15008" y="3163"/>
                    <a:pt x="15116" y="3792"/>
                    <a:pt x="15116" y="4485"/>
                  </a:cubicBezTo>
                  <a:lnTo>
                    <a:pt x="15116" y="237053"/>
                  </a:lnTo>
                  <a:close/>
                </a:path>
              </a:pathLst>
            </a:custGeom>
            <a:solidFill>
              <a:srgbClr val="FFFFFF"/>
            </a:solidFill>
            <a:ln w="5417" cap="flat">
              <a:noFill/>
              <a:prstDash val="solid"/>
              <a:miter/>
            </a:ln>
          </p:spPr>
          <p:txBody>
            <a:bodyPr rtlCol="0" anchor="ctr"/>
            <a:lstStyle/>
            <a:p>
              <a:endParaRPr lang="fr-FR"/>
            </a:p>
          </p:txBody>
        </p:sp>
        <p:sp>
          <p:nvSpPr>
            <p:cNvPr id="36" name="Forme libre 35">
              <a:extLst>
                <a:ext uri="{FF2B5EF4-FFF2-40B4-BE49-F238E27FC236}">
                  <a16:creationId xmlns:a16="http://schemas.microsoft.com/office/drawing/2014/main" id="{AA004911-E0F0-C558-825C-21FBFB75ABB2}"/>
                </a:ext>
              </a:extLst>
            </p:cNvPr>
            <p:cNvSpPr/>
            <p:nvPr/>
          </p:nvSpPr>
          <p:spPr>
            <a:xfrm>
              <a:off x="18913653" y="4714266"/>
              <a:ext cx="88474" cy="168890"/>
            </a:xfrm>
            <a:custGeom>
              <a:avLst/>
              <a:gdLst>
                <a:gd name="connsiteX0" fmla="*/ 88474 w 88474"/>
                <a:gd name="connsiteY0" fmla="*/ 162507 h 168890"/>
                <a:gd name="connsiteX1" fmla="*/ 87661 w 88474"/>
                <a:gd name="connsiteY1" fmla="*/ 165183 h 168890"/>
                <a:gd name="connsiteX2" fmla="*/ 85495 w 88474"/>
                <a:gd name="connsiteY2" fmla="*/ 166562 h 168890"/>
                <a:gd name="connsiteX3" fmla="*/ 81865 w 88474"/>
                <a:gd name="connsiteY3" fmla="*/ 166992 h 168890"/>
                <a:gd name="connsiteX4" fmla="*/ 78180 w 88474"/>
                <a:gd name="connsiteY4" fmla="*/ 166562 h 168890"/>
                <a:gd name="connsiteX5" fmla="*/ 75851 w 88474"/>
                <a:gd name="connsiteY5" fmla="*/ 165183 h 168890"/>
                <a:gd name="connsiteX6" fmla="*/ 75038 w 88474"/>
                <a:gd name="connsiteY6" fmla="*/ 162507 h 168890"/>
                <a:gd name="connsiteX7" fmla="*/ 75038 w 88474"/>
                <a:gd name="connsiteY7" fmla="*/ 145083 h 168890"/>
                <a:gd name="connsiteX8" fmla="*/ 57917 w 88474"/>
                <a:gd name="connsiteY8" fmla="*/ 162681 h 168890"/>
                <a:gd name="connsiteX9" fmla="*/ 38575 w 88474"/>
                <a:gd name="connsiteY9" fmla="*/ 168891 h 168890"/>
                <a:gd name="connsiteX10" fmla="*/ 22376 w 88474"/>
                <a:gd name="connsiteY10" fmla="*/ 165702 h 168890"/>
                <a:gd name="connsiteX11" fmla="*/ 10240 w 88474"/>
                <a:gd name="connsiteY11" fmla="*/ 156559 h 168890"/>
                <a:gd name="connsiteX12" fmla="*/ 2655 w 88474"/>
                <a:gd name="connsiteY12" fmla="*/ 142151 h 168890"/>
                <a:gd name="connsiteX13" fmla="*/ 0 w 88474"/>
                <a:gd name="connsiteY13" fmla="*/ 123173 h 168890"/>
                <a:gd name="connsiteX14" fmla="*/ 3901 w 88474"/>
                <a:gd name="connsiteY14" fmla="*/ 100661 h 168890"/>
                <a:gd name="connsiteX15" fmla="*/ 15116 w 88474"/>
                <a:gd name="connsiteY15" fmla="*/ 84705 h 168890"/>
                <a:gd name="connsiteX16" fmla="*/ 32507 w 88474"/>
                <a:gd name="connsiteY16" fmla="*/ 75127 h 168890"/>
                <a:gd name="connsiteX17" fmla="*/ 55100 w 88474"/>
                <a:gd name="connsiteY17" fmla="*/ 71938 h 168890"/>
                <a:gd name="connsiteX18" fmla="*/ 73359 w 88474"/>
                <a:gd name="connsiteY18" fmla="*/ 71938 h 168890"/>
                <a:gd name="connsiteX19" fmla="*/ 73359 w 88474"/>
                <a:gd name="connsiteY19" fmla="*/ 58484 h 168890"/>
                <a:gd name="connsiteX20" fmla="*/ 71842 w 88474"/>
                <a:gd name="connsiteY20" fmla="*/ 40797 h 168890"/>
                <a:gd name="connsiteX21" fmla="*/ 66911 w 88474"/>
                <a:gd name="connsiteY21" fmla="*/ 27941 h 168890"/>
                <a:gd name="connsiteX22" fmla="*/ 58026 w 88474"/>
                <a:gd name="connsiteY22" fmla="*/ 20178 h 168890"/>
                <a:gd name="connsiteX23" fmla="*/ 44698 w 88474"/>
                <a:gd name="connsiteY23" fmla="*/ 17592 h 168890"/>
                <a:gd name="connsiteX24" fmla="*/ 30990 w 88474"/>
                <a:gd name="connsiteY24" fmla="*/ 20094 h 168890"/>
                <a:gd name="connsiteX25" fmla="*/ 20317 w 88474"/>
                <a:gd name="connsiteY25" fmla="*/ 25701 h 168890"/>
                <a:gd name="connsiteX26" fmla="*/ 12732 w 88474"/>
                <a:gd name="connsiteY26" fmla="*/ 31309 h 168890"/>
                <a:gd name="connsiteX27" fmla="*/ 8506 w 88474"/>
                <a:gd name="connsiteY27" fmla="*/ 33811 h 168890"/>
                <a:gd name="connsiteX28" fmla="*/ 7097 w 88474"/>
                <a:gd name="connsiteY28" fmla="*/ 33465 h 168890"/>
                <a:gd name="connsiteX29" fmla="*/ 6014 w 88474"/>
                <a:gd name="connsiteY29" fmla="*/ 32169 h 168890"/>
                <a:gd name="connsiteX30" fmla="*/ 5364 w 88474"/>
                <a:gd name="connsiteY30" fmla="*/ 29756 h 168890"/>
                <a:gd name="connsiteX31" fmla="*/ 5201 w 88474"/>
                <a:gd name="connsiteY31" fmla="*/ 26221 h 168890"/>
                <a:gd name="connsiteX32" fmla="*/ 5581 w 88474"/>
                <a:gd name="connsiteY32" fmla="*/ 20440 h 168890"/>
                <a:gd name="connsiteX33" fmla="*/ 7531 w 88474"/>
                <a:gd name="connsiteY33" fmla="*/ 16129 h 168890"/>
                <a:gd name="connsiteX34" fmla="*/ 13165 w 88474"/>
                <a:gd name="connsiteY34" fmla="*/ 11041 h 168890"/>
                <a:gd name="connsiteX35" fmla="*/ 22539 w 88474"/>
                <a:gd name="connsiteY35" fmla="*/ 5607 h 168890"/>
                <a:gd name="connsiteX36" fmla="*/ 33916 w 88474"/>
                <a:gd name="connsiteY36" fmla="*/ 1552 h 168890"/>
                <a:gd name="connsiteX37" fmla="*/ 46106 w 88474"/>
                <a:gd name="connsiteY37" fmla="*/ 0 h 168890"/>
                <a:gd name="connsiteX38" fmla="*/ 65990 w 88474"/>
                <a:gd name="connsiteY38" fmla="*/ 3881 h 168890"/>
                <a:gd name="connsiteX39" fmla="*/ 79156 w 88474"/>
                <a:gd name="connsiteY39" fmla="*/ 15012 h 168890"/>
                <a:gd name="connsiteX40" fmla="*/ 86307 w 88474"/>
                <a:gd name="connsiteY40" fmla="*/ 32867 h 168890"/>
                <a:gd name="connsiteX41" fmla="*/ 88474 w 88474"/>
                <a:gd name="connsiteY41" fmla="*/ 56932 h 168890"/>
                <a:gd name="connsiteX42" fmla="*/ 88474 w 88474"/>
                <a:gd name="connsiteY42" fmla="*/ 162507 h 168890"/>
                <a:gd name="connsiteX43" fmla="*/ 73412 w 88474"/>
                <a:gd name="connsiteY43" fmla="*/ 88838 h 168890"/>
                <a:gd name="connsiteX44" fmla="*/ 52445 w 88474"/>
                <a:gd name="connsiteY44" fmla="*/ 88838 h 168890"/>
                <a:gd name="connsiteX45" fmla="*/ 36462 w 88474"/>
                <a:gd name="connsiteY45" fmla="*/ 91078 h 168890"/>
                <a:gd name="connsiteX46" fmla="*/ 25031 w 88474"/>
                <a:gd name="connsiteY46" fmla="*/ 97635 h 168890"/>
                <a:gd name="connsiteX47" fmla="*/ 18258 w 88474"/>
                <a:gd name="connsiteY47" fmla="*/ 107989 h 168890"/>
                <a:gd name="connsiteX48" fmla="*/ 16037 w 88474"/>
                <a:gd name="connsiteY48" fmla="*/ 121789 h 168890"/>
                <a:gd name="connsiteX49" fmla="*/ 22322 w 88474"/>
                <a:gd name="connsiteY49" fmla="*/ 143268 h 168890"/>
                <a:gd name="connsiteX50" fmla="*/ 40038 w 88474"/>
                <a:gd name="connsiteY50" fmla="*/ 151288 h 168890"/>
                <a:gd name="connsiteX51" fmla="*/ 56834 w 88474"/>
                <a:gd name="connsiteY51" fmla="*/ 144988 h 168890"/>
                <a:gd name="connsiteX52" fmla="*/ 73412 w 88474"/>
                <a:gd name="connsiteY52" fmla="*/ 125581 h 168890"/>
                <a:gd name="connsiteX53" fmla="*/ 73412 w 88474"/>
                <a:gd name="connsiteY53" fmla="*/ 88838 h 16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474" h="168890">
                  <a:moveTo>
                    <a:pt x="88474" y="162507"/>
                  </a:moveTo>
                  <a:cubicBezTo>
                    <a:pt x="88474" y="163656"/>
                    <a:pt x="88204" y="164553"/>
                    <a:pt x="87661" y="165183"/>
                  </a:cubicBezTo>
                  <a:cubicBezTo>
                    <a:pt x="87120" y="165817"/>
                    <a:pt x="86361" y="166274"/>
                    <a:pt x="85495" y="166562"/>
                  </a:cubicBezTo>
                  <a:cubicBezTo>
                    <a:pt x="84628" y="166845"/>
                    <a:pt x="83382" y="166992"/>
                    <a:pt x="81865" y="166992"/>
                  </a:cubicBezTo>
                  <a:cubicBezTo>
                    <a:pt x="80456" y="166992"/>
                    <a:pt x="79210" y="166845"/>
                    <a:pt x="78180" y="166562"/>
                  </a:cubicBezTo>
                  <a:cubicBezTo>
                    <a:pt x="77151" y="166274"/>
                    <a:pt x="76392" y="165812"/>
                    <a:pt x="75851" y="165183"/>
                  </a:cubicBezTo>
                  <a:cubicBezTo>
                    <a:pt x="75309" y="164553"/>
                    <a:pt x="75038" y="163656"/>
                    <a:pt x="75038" y="162507"/>
                  </a:cubicBezTo>
                  <a:lnTo>
                    <a:pt x="75038" y="145083"/>
                  </a:lnTo>
                  <a:cubicBezTo>
                    <a:pt x="69837" y="152673"/>
                    <a:pt x="64148" y="158537"/>
                    <a:pt x="57917" y="162681"/>
                  </a:cubicBezTo>
                  <a:cubicBezTo>
                    <a:pt x="51741" y="166824"/>
                    <a:pt x="45239" y="168891"/>
                    <a:pt x="38575" y="168891"/>
                  </a:cubicBezTo>
                  <a:cubicBezTo>
                    <a:pt x="32562" y="168891"/>
                    <a:pt x="27144" y="167826"/>
                    <a:pt x="22376" y="165702"/>
                  </a:cubicBezTo>
                  <a:cubicBezTo>
                    <a:pt x="17608" y="163572"/>
                    <a:pt x="13545" y="160525"/>
                    <a:pt x="10240" y="156559"/>
                  </a:cubicBezTo>
                  <a:cubicBezTo>
                    <a:pt x="6989" y="152589"/>
                    <a:pt x="4442" y="147789"/>
                    <a:pt x="2655" y="142151"/>
                  </a:cubicBezTo>
                  <a:cubicBezTo>
                    <a:pt x="867" y="136517"/>
                    <a:pt x="0" y="130192"/>
                    <a:pt x="0" y="123173"/>
                  </a:cubicBezTo>
                  <a:cubicBezTo>
                    <a:pt x="0" y="114545"/>
                    <a:pt x="1300" y="107039"/>
                    <a:pt x="3901" y="100661"/>
                  </a:cubicBezTo>
                  <a:cubicBezTo>
                    <a:pt x="6555" y="94278"/>
                    <a:pt x="10294" y="88959"/>
                    <a:pt x="15116" y="84705"/>
                  </a:cubicBezTo>
                  <a:cubicBezTo>
                    <a:pt x="19938" y="80451"/>
                    <a:pt x="25735" y="77262"/>
                    <a:pt x="32507" y="75127"/>
                  </a:cubicBezTo>
                  <a:cubicBezTo>
                    <a:pt x="39280" y="73003"/>
                    <a:pt x="46811" y="71938"/>
                    <a:pt x="55100" y="71938"/>
                  </a:cubicBezTo>
                  <a:lnTo>
                    <a:pt x="73359" y="71938"/>
                  </a:lnTo>
                  <a:lnTo>
                    <a:pt x="73359" y="58484"/>
                  </a:lnTo>
                  <a:cubicBezTo>
                    <a:pt x="73359" y="51817"/>
                    <a:pt x="72871" y="45917"/>
                    <a:pt x="71842" y="40797"/>
                  </a:cubicBezTo>
                  <a:cubicBezTo>
                    <a:pt x="70812" y="35678"/>
                    <a:pt x="69187" y="31398"/>
                    <a:pt x="66911" y="27941"/>
                  </a:cubicBezTo>
                  <a:cubicBezTo>
                    <a:pt x="64635" y="24490"/>
                    <a:pt x="61656" y="21904"/>
                    <a:pt x="58026" y="20178"/>
                  </a:cubicBezTo>
                  <a:cubicBezTo>
                    <a:pt x="54396" y="18453"/>
                    <a:pt x="49953" y="17592"/>
                    <a:pt x="44698" y="17592"/>
                  </a:cubicBezTo>
                  <a:cubicBezTo>
                    <a:pt x="39605" y="17592"/>
                    <a:pt x="35054" y="18426"/>
                    <a:pt x="30990" y="20094"/>
                  </a:cubicBezTo>
                  <a:cubicBezTo>
                    <a:pt x="26927" y="21762"/>
                    <a:pt x="23351" y="23630"/>
                    <a:pt x="20317" y="25701"/>
                  </a:cubicBezTo>
                  <a:cubicBezTo>
                    <a:pt x="17229" y="27773"/>
                    <a:pt x="14737" y="29641"/>
                    <a:pt x="12732" y="31309"/>
                  </a:cubicBezTo>
                  <a:cubicBezTo>
                    <a:pt x="10782" y="32977"/>
                    <a:pt x="9319" y="33811"/>
                    <a:pt x="8506" y="33811"/>
                  </a:cubicBezTo>
                  <a:cubicBezTo>
                    <a:pt x="7964" y="33811"/>
                    <a:pt x="7531" y="33700"/>
                    <a:pt x="7097" y="33465"/>
                  </a:cubicBezTo>
                  <a:cubicBezTo>
                    <a:pt x="6664" y="33239"/>
                    <a:pt x="6285" y="32803"/>
                    <a:pt x="6014" y="32169"/>
                  </a:cubicBezTo>
                  <a:cubicBezTo>
                    <a:pt x="5688" y="31534"/>
                    <a:pt x="5526" y="30732"/>
                    <a:pt x="5364" y="29756"/>
                  </a:cubicBezTo>
                  <a:cubicBezTo>
                    <a:pt x="5255" y="28781"/>
                    <a:pt x="5201" y="27600"/>
                    <a:pt x="5201" y="26221"/>
                  </a:cubicBezTo>
                  <a:cubicBezTo>
                    <a:pt x="5201" y="23808"/>
                    <a:pt x="5309" y="21878"/>
                    <a:pt x="5581" y="20440"/>
                  </a:cubicBezTo>
                  <a:cubicBezTo>
                    <a:pt x="5797" y="19003"/>
                    <a:pt x="6447" y="17566"/>
                    <a:pt x="7531" y="16129"/>
                  </a:cubicBezTo>
                  <a:cubicBezTo>
                    <a:pt x="8614" y="14692"/>
                    <a:pt x="10456" y="12997"/>
                    <a:pt x="13165" y="11041"/>
                  </a:cubicBezTo>
                  <a:cubicBezTo>
                    <a:pt x="15874" y="9085"/>
                    <a:pt x="19017" y="7275"/>
                    <a:pt x="22539" y="5607"/>
                  </a:cubicBezTo>
                  <a:cubicBezTo>
                    <a:pt x="26006" y="3939"/>
                    <a:pt x="29853" y="2586"/>
                    <a:pt x="33916" y="1552"/>
                  </a:cubicBezTo>
                  <a:cubicBezTo>
                    <a:pt x="37980" y="519"/>
                    <a:pt x="42043" y="0"/>
                    <a:pt x="46106" y="0"/>
                  </a:cubicBezTo>
                  <a:cubicBezTo>
                    <a:pt x="53962" y="0"/>
                    <a:pt x="60572" y="1296"/>
                    <a:pt x="65990" y="3881"/>
                  </a:cubicBezTo>
                  <a:cubicBezTo>
                    <a:pt x="71408" y="6473"/>
                    <a:pt x="75797" y="10181"/>
                    <a:pt x="79156" y="15012"/>
                  </a:cubicBezTo>
                  <a:cubicBezTo>
                    <a:pt x="82515" y="19842"/>
                    <a:pt x="84898" y="25796"/>
                    <a:pt x="86307" y="32867"/>
                  </a:cubicBezTo>
                  <a:cubicBezTo>
                    <a:pt x="87770" y="39942"/>
                    <a:pt x="88474" y="47962"/>
                    <a:pt x="88474" y="56932"/>
                  </a:cubicBezTo>
                  <a:lnTo>
                    <a:pt x="88474" y="162507"/>
                  </a:lnTo>
                  <a:close/>
                  <a:moveTo>
                    <a:pt x="73412" y="88838"/>
                  </a:moveTo>
                  <a:lnTo>
                    <a:pt x="52445" y="88838"/>
                  </a:lnTo>
                  <a:cubicBezTo>
                    <a:pt x="46377" y="88838"/>
                    <a:pt x="41013" y="89588"/>
                    <a:pt x="36462" y="91078"/>
                  </a:cubicBezTo>
                  <a:cubicBezTo>
                    <a:pt x="31912" y="92578"/>
                    <a:pt x="28064" y="94760"/>
                    <a:pt x="25031" y="97635"/>
                  </a:cubicBezTo>
                  <a:cubicBezTo>
                    <a:pt x="21996" y="100509"/>
                    <a:pt x="19721" y="103960"/>
                    <a:pt x="18258" y="107989"/>
                  </a:cubicBezTo>
                  <a:cubicBezTo>
                    <a:pt x="16741" y="112017"/>
                    <a:pt x="16037" y="116617"/>
                    <a:pt x="16037" y="121789"/>
                  </a:cubicBezTo>
                  <a:cubicBezTo>
                    <a:pt x="16037" y="130758"/>
                    <a:pt x="18096" y="137918"/>
                    <a:pt x="22322" y="143268"/>
                  </a:cubicBezTo>
                  <a:cubicBezTo>
                    <a:pt x="26494" y="148618"/>
                    <a:pt x="32399" y="151288"/>
                    <a:pt x="40038" y="151288"/>
                  </a:cubicBezTo>
                  <a:cubicBezTo>
                    <a:pt x="46052" y="151288"/>
                    <a:pt x="51633" y="149190"/>
                    <a:pt x="56834" y="144988"/>
                  </a:cubicBezTo>
                  <a:cubicBezTo>
                    <a:pt x="62035" y="140792"/>
                    <a:pt x="67561" y="134320"/>
                    <a:pt x="73412" y="125581"/>
                  </a:cubicBezTo>
                  <a:lnTo>
                    <a:pt x="73412" y="88838"/>
                  </a:lnTo>
                  <a:close/>
                </a:path>
              </a:pathLst>
            </a:custGeom>
            <a:solidFill>
              <a:srgbClr val="FFFFFF"/>
            </a:solidFill>
            <a:ln w="5417" cap="flat">
              <a:noFill/>
              <a:prstDash val="solid"/>
              <a:miter/>
            </a:ln>
          </p:spPr>
          <p:txBody>
            <a:bodyPr rtlCol="0" anchor="ctr"/>
            <a:lstStyle/>
            <a:p>
              <a:endParaRPr lang="fr-FR"/>
            </a:p>
          </p:txBody>
        </p:sp>
        <p:sp>
          <p:nvSpPr>
            <p:cNvPr id="37" name="Forme libre 36">
              <a:extLst>
                <a:ext uri="{FF2B5EF4-FFF2-40B4-BE49-F238E27FC236}">
                  <a16:creationId xmlns:a16="http://schemas.microsoft.com/office/drawing/2014/main" id="{E1AA945B-6B5E-5CDA-751F-C7CF319A340C}"/>
                </a:ext>
              </a:extLst>
            </p:cNvPr>
            <p:cNvSpPr/>
            <p:nvPr/>
          </p:nvSpPr>
          <p:spPr>
            <a:xfrm>
              <a:off x="19044062" y="4639721"/>
              <a:ext cx="100285" cy="243436"/>
            </a:xfrm>
            <a:custGeom>
              <a:avLst/>
              <a:gdLst>
                <a:gd name="connsiteX0" fmla="*/ 100286 w 100285"/>
                <a:gd name="connsiteY0" fmla="*/ 157000 h 243436"/>
                <a:gd name="connsiteX1" fmla="*/ 97089 w 100285"/>
                <a:gd name="connsiteY1" fmla="*/ 192972 h 243436"/>
                <a:gd name="connsiteX2" fmla="*/ 87662 w 100285"/>
                <a:gd name="connsiteY2" fmla="*/ 220147 h 243436"/>
                <a:gd name="connsiteX3" fmla="*/ 72167 w 100285"/>
                <a:gd name="connsiteY3" fmla="*/ 237399 h 243436"/>
                <a:gd name="connsiteX4" fmla="*/ 51037 w 100285"/>
                <a:gd name="connsiteY4" fmla="*/ 243436 h 243436"/>
                <a:gd name="connsiteX5" fmla="*/ 41176 w 100285"/>
                <a:gd name="connsiteY5" fmla="*/ 241973 h 243436"/>
                <a:gd name="connsiteX6" fmla="*/ 32345 w 100285"/>
                <a:gd name="connsiteY6" fmla="*/ 237226 h 243436"/>
                <a:gd name="connsiteX7" fmla="*/ 23514 w 100285"/>
                <a:gd name="connsiteY7" fmla="*/ 228944 h 243436"/>
                <a:gd name="connsiteX8" fmla="*/ 13816 w 100285"/>
                <a:gd name="connsiteY8" fmla="*/ 216864 h 243436"/>
                <a:gd name="connsiteX9" fmla="*/ 13816 w 100285"/>
                <a:gd name="connsiteY9" fmla="*/ 237053 h 243436"/>
                <a:gd name="connsiteX10" fmla="*/ 13436 w 100285"/>
                <a:gd name="connsiteY10" fmla="*/ 239125 h 243436"/>
                <a:gd name="connsiteX11" fmla="*/ 12190 w 100285"/>
                <a:gd name="connsiteY11" fmla="*/ 240504 h 243436"/>
                <a:gd name="connsiteX12" fmla="*/ 10023 w 100285"/>
                <a:gd name="connsiteY12" fmla="*/ 241280 h 243436"/>
                <a:gd name="connsiteX13" fmla="*/ 6827 w 100285"/>
                <a:gd name="connsiteY13" fmla="*/ 241537 h 243436"/>
                <a:gd name="connsiteX14" fmla="*/ 3576 w 100285"/>
                <a:gd name="connsiteY14" fmla="*/ 241280 h 243436"/>
                <a:gd name="connsiteX15" fmla="*/ 1463 w 100285"/>
                <a:gd name="connsiteY15" fmla="*/ 240504 h 243436"/>
                <a:gd name="connsiteX16" fmla="*/ 325 w 100285"/>
                <a:gd name="connsiteY16" fmla="*/ 239125 h 243436"/>
                <a:gd name="connsiteX17" fmla="*/ 0 w 100285"/>
                <a:gd name="connsiteY17" fmla="*/ 237053 h 243436"/>
                <a:gd name="connsiteX18" fmla="*/ 0 w 100285"/>
                <a:gd name="connsiteY18" fmla="*/ 4485 h 243436"/>
                <a:gd name="connsiteX19" fmla="*/ 325 w 100285"/>
                <a:gd name="connsiteY19" fmla="*/ 2586 h 243436"/>
                <a:gd name="connsiteX20" fmla="*/ 1517 w 100285"/>
                <a:gd name="connsiteY20" fmla="*/ 1117 h 243436"/>
                <a:gd name="connsiteX21" fmla="*/ 3847 w 100285"/>
                <a:gd name="connsiteY21" fmla="*/ 257 h 243436"/>
                <a:gd name="connsiteX22" fmla="*/ 7477 w 100285"/>
                <a:gd name="connsiteY22" fmla="*/ 0 h 243436"/>
                <a:gd name="connsiteX23" fmla="*/ 11215 w 100285"/>
                <a:gd name="connsiteY23" fmla="*/ 257 h 243436"/>
                <a:gd name="connsiteX24" fmla="*/ 13491 w 100285"/>
                <a:gd name="connsiteY24" fmla="*/ 1117 h 243436"/>
                <a:gd name="connsiteX25" fmla="*/ 14737 w 100285"/>
                <a:gd name="connsiteY25" fmla="*/ 2586 h 243436"/>
                <a:gd name="connsiteX26" fmla="*/ 15116 w 100285"/>
                <a:gd name="connsiteY26" fmla="*/ 4485 h 243436"/>
                <a:gd name="connsiteX27" fmla="*/ 15116 w 100285"/>
                <a:gd name="connsiteY27" fmla="*/ 101962 h 243436"/>
                <a:gd name="connsiteX28" fmla="*/ 25519 w 100285"/>
                <a:gd name="connsiteY28" fmla="*/ 88938 h 243436"/>
                <a:gd name="connsiteX29" fmla="*/ 35162 w 100285"/>
                <a:gd name="connsiteY29" fmla="*/ 80488 h 243436"/>
                <a:gd name="connsiteX30" fmla="*/ 44481 w 100285"/>
                <a:gd name="connsiteY30" fmla="*/ 75914 h 243436"/>
                <a:gd name="connsiteX31" fmla="*/ 54071 w 100285"/>
                <a:gd name="connsiteY31" fmla="*/ 74535 h 243436"/>
                <a:gd name="connsiteX32" fmla="*/ 75363 w 100285"/>
                <a:gd name="connsiteY32" fmla="*/ 81091 h 243436"/>
                <a:gd name="connsiteX33" fmla="*/ 89721 w 100285"/>
                <a:gd name="connsiteY33" fmla="*/ 98862 h 243436"/>
                <a:gd name="connsiteX34" fmla="*/ 97739 w 100285"/>
                <a:gd name="connsiteY34" fmla="*/ 125088 h 243436"/>
                <a:gd name="connsiteX35" fmla="*/ 100286 w 100285"/>
                <a:gd name="connsiteY35" fmla="*/ 157000 h 243436"/>
                <a:gd name="connsiteX36" fmla="*/ 84466 w 100285"/>
                <a:gd name="connsiteY36" fmla="*/ 160278 h 243436"/>
                <a:gd name="connsiteX37" fmla="*/ 82949 w 100285"/>
                <a:gd name="connsiteY37" fmla="*/ 134918 h 243436"/>
                <a:gd name="connsiteX38" fmla="*/ 77747 w 100285"/>
                <a:gd name="connsiteY38" fmla="*/ 113176 h 243436"/>
                <a:gd name="connsiteX39" fmla="*/ 67941 w 100285"/>
                <a:gd name="connsiteY39" fmla="*/ 97907 h 243436"/>
                <a:gd name="connsiteX40" fmla="*/ 52716 w 100285"/>
                <a:gd name="connsiteY40" fmla="*/ 92127 h 243436"/>
                <a:gd name="connsiteX41" fmla="*/ 43885 w 100285"/>
                <a:gd name="connsiteY41" fmla="*/ 93853 h 243436"/>
                <a:gd name="connsiteX42" fmla="*/ 34946 w 100285"/>
                <a:gd name="connsiteY42" fmla="*/ 99544 h 243436"/>
                <a:gd name="connsiteX43" fmla="*/ 25465 w 100285"/>
                <a:gd name="connsiteY43" fmla="*/ 109809 h 243436"/>
                <a:gd name="connsiteX44" fmla="*/ 15116 w 100285"/>
                <a:gd name="connsiteY44" fmla="*/ 125424 h 243436"/>
                <a:gd name="connsiteX45" fmla="*/ 15116 w 100285"/>
                <a:gd name="connsiteY45" fmla="*/ 193397 h 243436"/>
                <a:gd name="connsiteX46" fmla="*/ 33483 w 100285"/>
                <a:gd name="connsiteY46" fmla="*/ 217462 h 243436"/>
                <a:gd name="connsiteX47" fmla="*/ 51850 w 100285"/>
                <a:gd name="connsiteY47" fmla="*/ 225828 h 243436"/>
                <a:gd name="connsiteX48" fmla="*/ 66803 w 100285"/>
                <a:gd name="connsiteY48" fmla="*/ 220048 h 243436"/>
                <a:gd name="connsiteX49" fmla="*/ 76989 w 100285"/>
                <a:gd name="connsiteY49" fmla="*/ 204952 h 243436"/>
                <a:gd name="connsiteX50" fmla="*/ 82677 w 100285"/>
                <a:gd name="connsiteY50" fmla="*/ 183903 h 243436"/>
                <a:gd name="connsiteX51" fmla="*/ 84466 w 100285"/>
                <a:gd name="connsiteY51" fmla="*/ 160278 h 24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285" h="243436">
                  <a:moveTo>
                    <a:pt x="100286" y="157000"/>
                  </a:moveTo>
                  <a:cubicBezTo>
                    <a:pt x="100286" y="170344"/>
                    <a:pt x="99202" y="182335"/>
                    <a:pt x="97089" y="192972"/>
                  </a:cubicBezTo>
                  <a:cubicBezTo>
                    <a:pt x="94976" y="203614"/>
                    <a:pt x="91834" y="212668"/>
                    <a:pt x="87662" y="220147"/>
                  </a:cubicBezTo>
                  <a:cubicBezTo>
                    <a:pt x="83436" y="227627"/>
                    <a:pt x="78289" y="233376"/>
                    <a:pt x="72167" y="237399"/>
                  </a:cubicBezTo>
                  <a:cubicBezTo>
                    <a:pt x="66045" y="241427"/>
                    <a:pt x="58947" y="243436"/>
                    <a:pt x="51037" y="243436"/>
                  </a:cubicBezTo>
                  <a:cubicBezTo>
                    <a:pt x="47461" y="243436"/>
                    <a:pt x="44156" y="242949"/>
                    <a:pt x="41176" y="241973"/>
                  </a:cubicBezTo>
                  <a:cubicBezTo>
                    <a:pt x="38197" y="240992"/>
                    <a:pt x="35216" y="239413"/>
                    <a:pt x="32345" y="237226"/>
                  </a:cubicBezTo>
                  <a:cubicBezTo>
                    <a:pt x="29474" y="235044"/>
                    <a:pt x="26548" y="232285"/>
                    <a:pt x="23514" y="228944"/>
                  </a:cubicBezTo>
                  <a:cubicBezTo>
                    <a:pt x="20534" y="225608"/>
                    <a:pt x="17283" y="221584"/>
                    <a:pt x="13816" y="216864"/>
                  </a:cubicBezTo>
                  <a:lnTo>
                    <a:pt x="13816" y="237053"/>
                  </a:lnTo>
                  <a:cubicBezTo>
                    <a:pt x="13816" y="237855"/>
                    <a:pt x="13707" y="238548"/>
                    <a:pt x="13436" y="239125"/>
                  </a:cubicBezTo>
                  <a:cubicBezTo>
                    <a:pt x="13166" y="239702"/>
                    <a:pt x="12732" y="240158"/>
                    <a:pt x="12190" y="240504"/>
                  </a:cubicBezTo>
                  <a:cubicBezTo>
                    <a:pt x="11594" y="240850"/>
                    <a:pt x="10836" y="241107"/>
                    <a:pt x="10023" y="241280"/>
                  </a:cubicBezTo>
                  <a:cubicBezTo>
                    <a:pt x="9157" y="241453"/>
                    <a:pt x="8127" y="241537"/>
                    <a:pt x="6827" y="241537"/>
                  </a:cubicBezTo>
                  <a:cubicBezTo>
                    <a:pt x="5581" y="241537"/>
                    <a:pt x="4497" y="241448"/>
                    <a:pt x="3576" y="241280"/>
                  </a:cubicBezTo>
                  <a:cubicBezTo>
                    <a:pt x="2709" y="241112"/>
                    <a:pt x="2005" y="240850"/>
                    <a:pt x="1463" y="240504"/>
                  </a:cubicBezTo>
                  <a:cubicBezTo>
                    <a:pt x="867" y="240158"/>
                    <a:pt x="488" y="239702"/>
                    <a:pt x="325" y="239125"/>
                  </a:cubicBezTo>
                  <a:cubicBezTo>
                    <a:pt x="108" y="238553"/>
                    <a:pt x="0" y="237860"/>
                    <a:pt x="0" y="237053"/>
                  </a:cubicBezTo>
                  <a:lnTo>
                    <a:pt x="0" y="4485"/>
                  </a:lnTo>
                  <a:cubicBezTo>
                    <a:pt x="0" y="3798"/>
                    <a:pt x="108" y="3163"/>
                    <a:pt x="325" y="2586"/>
                  </a:cubicBezTo>
                  <a:cubicBezTo>
                    <a:pt x="488" y="2014"/>
                    <a:pt x="921" y="1521"/>
                    <a:pt x="1517" y="1117"/>
                  </a:cubicBezTo>
                  <a:cubicBezTo>
                    <a:pt x="2113" y="719"/>
                    <a:pt x="2872" y="430"/>
                    <a:pt x="3847" y="257"/>
                  </a:cubicBezTo>
                  <a:cubicBezTo>
                    <a:pt x="4822" y="84"/>
                    <a:pt x="6014" y="0"/>
                    <a:pt x="7477" y="0"/>
                  </a:cubicBezTo>
                  <a:cubicBezTo>
                    <a:pt x="8994" y="0"/>
                    <a:pt x="10240" y="84"/>
                    <a:pt x="11215" y="257"/>
                  </a:cubicBezTo>
                  <a:cubicBezTo>
                    <a:pt x="12190" y="430"/>
                    <a:pt x="12949" y="719"/>
                    <a:pt x="13491" y="1117"/>
                  </a:cubicBezTo>
                  <a:cubicBezTo>
                    <a:pt x="14086" y="1521"/>
                    <a:pt x="14466" y="2009"/>
                    <a:pt x="14737" y="2586"/>
                  </a:cubicBezTo>
                  <a:cubicBezTo>
                    <a:pt x="14953" y="3163"/>
                    <a:pt x="15116" y="3792"/>
                    <a:pt x="15116" y="4485"/>
                  </a:cubicBezTo>
                  <a:lnTo>
                    <a:pt x="15116" y="101962"/>
                  </a:lnTo>
                  <a:cubicBezTo>
                    <a:pt x="18746" y="96785"/>
                    <a:pt x="22213" y="92447"/>
                    <a:pt x="25519" y="88938"/>
                  </a:cubicBezTo>
                  <a:cubicBezTo>
                    <a:pt x="28824" y="85434"/>
                    <a:pt x="32020" y="82612"/>
                    <a:pt x="35162" y="80488"/>
                  </a:cubicBezTo>
                  <a:cubicBezTo>
                    <a:pt x="38305" y="78359"/>
                    <a:pt x="41393" y="76838"/>
                    <a:pt x="44481" y="75914"/>
                  </a:cubicBezTo>
                  <a:cubicBezTo>
                    <a:pt x="47569" y="74996"/>
                    <a:pt x="50766" y="74535"/>
                    <a:pt x="54071" y="74535"/>
                  </a:cubicBezTo>
                  <a:cubicBezTo>
                    <a:pt x="62360" y="74535"/>
                    <a:pt x="69458" y="76722"/>
                    <a:pt x="75363" y="81091"/>
                  </a:cubicBezTo>
                  <a:cubicBezTo>
                    <a:pt x="81214" y="85466"/>
                    <a:pt x="86036" y="91388"/>
                    <a:pt x="89721" y="98862"/>
                  </a:cubicBezTo>
                  <a:cubicBezTo>
                    <a:pt x="93405" y="106342"/>
                    <a:pt x="96059" y="115080"/>
                    <a:pt x="97739" y="125088"/>
                  </a:cubicBezTo>
                  <a:cubicBezTo>
                    <a:pt x="99473" y="135091"/>
                    <a:pt x="100286" y="145728"/>
                    <a:pt x="100286" y="157000"/>
                  </a:cubicBezTo>
                  <a:close/>
                  <a:moveTo>
                    <a:pt x="84466" y="160278"/>
                  </a:moveTo>
                  <a:cubicBezTo>
                    <a:pt x="84466" y="151540"/>
                    <a:pt x="83978" y="143085"/>
                    <a:pt x="82949" y="134918"/>
                  </a:cubicBezTo>
                  <a:cubicBezTo>
                    <a:pt x="81919" y="126751"/>
                    <a:pt x="80185" y="119507"/>
                    <a:pt x="77747" y="113176"/>
                  </a:cubicBezTo>
                  <a:cubicBezTo>
                    <a:pt x="75255" y="106851"/>
                    <a:pt x="72004" y="101763"/>
                    <a:pt x="67941" y="97907"/>
                  </a:cubicBezTo>
                  <a:cubicBezTo>
                    <a:pt x="63877" y="94057"/>
                    <a:pt x="58784" y="92127"/>
                    <a:pt x="52716" y="92127"/>
                  </a:cubicBezTo>
                  <a:cubicBezTo>
                    <a:pt x="49737" y="92127"/>
                    <a:pt x="46811" y="92704"/>
                    <a:pt x="43885" y="93853"/>
                  </a:cubicBezTo>
                  <a:cubicBezTo>
                    <a:pt x="40960" y="95007"/>
                    <a:pt x="37980" y="96906"/>
                    <a:pt x="34946" y="99544"/>
                  </a:cubicBezTo>
                  <a:cubicBezTo>
                    <a:pt x="31912" y="102193"/>
                    <a:pt x="28715" y="105613"/>
                    <a:pt x="25465" y="109809"/>
                  </a:cubicBezTo>
                  <a:cubicBezTo>
                    <a:pt x="22213" y="114010"/>
                    <a:pt x="18746" y="119214"/>
                    <a:pt x="15116" y="125424"/>
                  </a:cubicBezTo>
                  <a:lnTo>
                    <a:pt x="15116" y="193397"/>
                  </a:lnTo>
                  <a:cubicBezTo>
                    <a:pt x="21510" y="203866"/>
                    <a:pt x="27578" y="211886"/>
                    <a:pt x="33483" y="217462"/>
                  </a:cubicBezTo>
                  <a:cubicBezTo>
                    <a:pt x="39388" y="223043"/>
                    <a:pt x="45456" y="225828"/>
                    <a:pt x="51850" y="225828"/>
                  </a:cubicBezTo>
                  <a:cubicBezTo>
                    <a:pt x="57647" y="225828"/>
                    <a:pt x="62686" y="223903"/>
                    <a:pt x="66803" y="220048"/>
                  </a:cubicBezTo>
                  <a:cubicBezTo>
                    <a:pt x="70974" y="216198"/>
                    <a:pt x="74334" y="211162"/>
                    <a:pt x="76989" y="204952"/>
                  </a:cubicBezTo>
                  <a:cubicBezTo>
                    <a:pt x="79589" y="198742"/>
                    <a:pt x="81486" y="191729"/>
                    <a:pt x="82677" y="183903"/>
                  </a:cubicBezTo>
                  <a:cubicBezTo>
                    <a:pt x="83869" y="176093"/>
                    <a:pt x="84466" y="168214"/>
                    <a:pt x="84466" y="160278"/>
                  </a:cubicBezTo>
                  <a:close/>
                </a:path>
              </a:pathLst>
            </a:custGeom>
            <a:solidFill>
              <a:srgbClr val="FFFFFF"/>
            </a:solidFill>
            <a:ln w="5417" cap="flat">
              <a:noFill/>
              <a:prstDash val="solid"/>
              <a:miter/>
            </a:ln>
          </p:spPr>
          <p:txBody>
            <a:bodyPr rtlCol="0" anchor="ctr"/>
            <a:lstStyle/>
            <a:p>
              <a:endParaRPr lang="fr-FR"/>
            </a:p>
          </p:txBody>
        </p:sp>
        <p:sp>
          <p:nvSpPr>
            <p:cNvPr id="38" name="Forme libre 37">
              <a:extLst>
                <a:ext uri="{FF2B5EF4-FFF2-40B4-BE49-F238E27FC236}">
                  <a16:creationId xmlns:a16="http://schemas.microsoft.com/office/drawing/2014/main" id="{36106A17-9307-7134-61E6-F0E69617C13F}"/>
                </a:ext>
              </a:extLst>
            </p:cNvPr>
            <p:cNvSpPr/>
            <p:nvPr/>
          </p:nvSpPr>
          <p:spPr>
            <a:xfrm>
              <a:off x="19170679" y="4714250"/>
              <a:ext cx="110200" cy="168901"/>
            </a:xfrm>
            <a:custGeom>
              <a:avLst/>
              <a:gdLst>
                <a:gd name="connsiteX0" fmla="*/ 110201 w 110200"/>
                <a:gd name="connsiteY0" fmla="*/ 82817 h 168901"/>
                <a:gd name="connsiteX1" fmla="*/ 106625 w 110200"/>
                <a:gd name="connsiteY1" fmla="*/ 117147 h 168901"/>
                <a:gd name="connsiteX2" fmla="*/ 96059 w 110200"/>
                <a:gd name="connsiteY2" fmla="*/ 144406 h 168901"/>
                <a:gd name="connsiteX3" fmla="*/ 78451 w 110200"/>
                <a:gd name="connsiteY3" fmla="*/ 162434 h 168901"/>
                <a:gd name="connsiteX4" fmla="*/ 53963 w 110200"/>
                <a:gd name="connsiteY4" fmla="*/ 168901 h 168901"/>
                <a:gd name="connsiteX5" fmla="*/ 30394 w 110200"/>
                <a:gd name="connsiteY5" fmla="*/ 163121 h 168901"/>
                <a:gd name="connsiteX6" fmla="*/ 13491 w 110200"/>
                <a:gd name="connsiteY6" fmla="*/ 146557 h 168901"/>
                <a:gd name="connsiteX7" fmla="*/ 3359 w 110200"/>
                <a:gd name="connsiteY7" fmla="*/ 120420 h 168901"/>
                <a:gd name="connsiteX8" fmla="*/ 0 w 110200"/>
                <a:gd name="connsiteY8" fmla="*/ 85744 h 168901"/>
                <a:gd name="connsiteX9" fmla="*/ 3468 w 110200"/>
                <a:gd name="connsiteY9" fmla="*/ 51414 h 168901"/>
                <a:gd name="connsiteX10" fmla="*/ 14033 w 110200"/>
                <a:gd name="connsiteY10" fmla="*/ 24238 h 168901"/>
                <a:gd name="connsiteX11" fmla="*/ 31587 w 110200"/>
                <a:gd name="connsiteY11" fmla="*/ 6383 h 168901"/>
                <a:gd name="connsiteX12" fmla="*/ 56238 w 110200"/>
                <a:gd name="connsiteY12" fmla="*/ 0 h 168901"/>
                <a:gd name="connsiteX13" fmla="*/ 79806 w 110200"/>
                <a:gd name="connsiteY13" fmla="*/ 5691 h 168901"/>
                <a:gd name="connsiteX14" fmla="*/ 96602 w 110200"/>
                <a:gd name="connsiteY14" fmla="*/ 22166 h 168901"/>
                <a:gd name="connsiteX15" fmla="*/ 106787 w 110200"/>
                <a:gd name="connsiteY15" fmla="*/ 48303 h 168901"/>
                <a:gd name="connsiteX16" fmla="*/ 110201 w 110200"/>
                <a:gd name="connsiteY16" fmla="*/ 82817 h 168901"/>
                <a:gd name="connsiteX17" fmla="*/ 94218 w 110200"/>
                <a:gd name="connsiteY17" fmla="*/ 84716 h 168901"/>
                <a:gd name="connsiteX18" fmla="*/ 92321 w 110200"/>
                <a:gd name="connsiteY18" fmla="*/ 59355 h 168901"/>
                <a:gd name="connsiteX19" fmla="*/ 85982 w 110200"/>
                <a:gd name="connsiteY19" fmla="*/ 38049 h 168901"/>
                <a:gd name="connsiteX20" fmla="*/ 74009 w 110200"/>
                <a:gd name="connsiteY20" fmla="*/ 23383 h 168901"/>
                <a:gd name="connsiteX21" fmla="*/ 55372 w 110200"/>
                <a:gd name="connsiteY21" fmla="*/ 17949 h 168901"/>
                <a:gd name="connsiteX22" fmla="*/ 37601 w 110200"/>
                <a:gd name="connsiteY22" fmla="*/ 22953 h 168901"/>
                <a:gd name="connsiteX23" fmla="*/ 25356 w 110200"/>
                <a:gd name="connsiteY23" fmla="*/ 36842 h 168901"/>
                <a:gd name="connsiteX24" fmla="*/ 18258 w 110200"/>
                <a:gd name="connsiteY24" fmla="*/ 57802 h 168901"/>
                <a:gd name="connsiteX25" fmla="*/ 15983 w 110200"/>
                <a:gd name="connsiteY25" fmla="*/ 83855 h 168901"/>
                <a:gd name="connsiteX26" fmla="*/ 17879 w 110200"/>
                <a:gd name="connsiteY26" fmla="*/ 109478 h 168901"/>
                <a:gd name="connsiteX27" fmla="*/ 24272 w 110200"/>
                <a:gd name="connsiteY27" fmla="*/ 130784 h 168901"/>
                <a:gd name="connsiteX28" fmla="*/ 36192 w 110200"/>
                <a:gd name="connsiteY28" fmla="*/ 145277 h 168901"/>
                <a:gd name="connsiteX29" fmla="*/ 54829 w 110200"/>
                <a:gd name="connsiteY29" fmla="*/ 150627 h 168901"/>
                <a:gd name="connsiteX30" fmla="*/ 72600 w 110200"/>
                <a:gd name="connsiteY30" fmla="*/ 145623 h 168901"/>
                <a:gd name="connsiteX31" fmla="*/ 84899 w 110200"/>
                <a:gd name="connsiteY31" fmla="*/ 131823 h 168901"/>
                <a:gd name="connsiteX32" fmla="*/ 91942 w 110200"/>
                <a:gd name="connsiteY32" fmla="*/ 110947 h 168901"/>
                <a:gd name="connsiteX33" fmla="*/ 94218 w 110200"/>
                <a:gd name="connsiteY33" fmla="*/ 8471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00" h="168901">
                  <a:moveTo>
                    <a:pt x="110201" y="82817"/>
                  </a:moveTo>
                  <a:cubicBezTo>
                    <a:pt x="110201" y="95237"/>
                    <a:pt x="109008" y="106683"/>
                    <a:pt x="106625" y="117147"/>
                  </a:cubicBezTo>
                  <a:cubicBezTo>
                    <a:pt x="104295" y="127616"/>
                    <a:pt x="100719" y="136701"/>
                    <a:pt x="96059" y="144406"/>
                  </a:cubicBezTo>
                  <a:cubicBezTo>
                    <a:pt x="91346" y="152111"/>
                    <a:pt x="85495" y="158122"/>
                    <a:pt x="78451" y="162434"/>
                  </a:cubicBezTo>
                  <a:cubicBezTo>
                    <a:pt x="71408" y="166746"/>
                    <a:pt x="63281" y="168901"/>
                    <a:pt x="53963" y="168901"/>
                  </a:cubicBezTo>
                  <a:cubicBezTo>
                    <a:pt x="44969" y="168901"/>
                    <a:pt x="37113" y="166976"/>
                    <a:pt x="30394" y="163121"/>
                  </a:cubicBezTo>
                  <a:cubicBezTo>
                    <a:pt x="23676" y="159266"/>
                    <a:pt x="18042" y="153748"/>
                    <a:pt x="13491" y="146557"/>
                  </a:cubicBezTo>
                  <a:cubicBezTo>
                    <a:pt x="8994" y="139371"/>
                    <a:pt x="5581" y="130658"/>
                    <a:pt x="3359" y="120420"/>
                  </a:cubicBezTo>
                  <a:cubicBezTo>
                    <a:pt x="1084" y="110186"/>
                    <a:pt x="0" y="98626"/>
                    <a:pt x="0" y="85744"/>
                  </a:cubicBezTo>
                  <a:cubicBezTo>
                    <a:pt x="0" y="73323"/>
                    <a:pt x="1138" y="61878"/>
                    <a:pt x="3468" y="51414"/>
                  </a:cubicBezTo>
                  <a:cubicBezTo>
                    <a:pt x="5798" y="40949"/>
                    <a:pt x="9319" y="31891"/>
                    <a:pt x="14033" y="24238"/>
                  </a:cubicBezTo>
                  <a:cubicBezTo>
                    <a:pt x="18692" y="16590"/>
                    <a:pt x="24598" y="10637"/>
                    <a:pt x="31587" y="6383"/>
                  </a:cubicBezTo>
                  <a:cubicBezTo>
                    <a:pt x="38630" y="2130"/>
                    <a:pt x="46865" y="0"/>
                    <a:pt x="56238" y="0"/>
                  </a:cubicBezTo>
                  <a:cubicBezTo>
                    <a:pt x="65232" y="0"/>
                    <a:pt x="73033" y="1899"/>
                    <a:pt x="79806" y="5691"/>
                  </a:cubicBezTo>
                  <a:cubicBezTo>
                    <a:pt x="86525" y="9483"/>
                    <a:pt x="92104" y="14980"/>
                    <a:pt x="96602" y="22166"/>
                  </a:cubicBezTo>
                  <a:cubicBezTo>
                    <a:pt x="101098" y="29357"/>
                    <a:pt x="104512" y="38070"/>
                    <a:pt x="106787" y="48303"/>
                  </a:cubicBezTo>
                  <a:cubicBezTo>
                    <a:pt x="109063" y="58547"/>
                    <a:pt x="110201" y="70050"/>
                    <a:pt x="110201" y="82817"/>
                  </a:cubicBezTo>
                  <a:close/>
                  <a:moveTo>
                    <a:pt x="94218" y="84716"/>
                  </a:moveTo>
                  <a:cubicBezTo>
                    <a:pt x="94218" y="75861"/>
                    <a:pt x="93567" y="67406"/>
                    <a:pt x="92321" y="59355"/>
                  </a:cubicBezTo>
                  <a:cubicBezTo>
                    <a:pt x="91021" y="51309"/>
                    <a:pt x="88908" y="44202"/>
                    <a:pt x="85982" y="38049"/>
                  </a:cubicBezTo>
                  <a:cubicBezTo>
                    <a:pt x="83003" y="31896"/>
                    <a:pt x="79048" y="27008"/>
                    <a:pt x="74009" y="23383"/>
                  </a:cubicBezTo>
                  <a:cubicBezTo>
                    <a:pt x="69024" y="19764"/>
                    <a:pt x="62794" y="17949"/>
                    <a:pt x="55372" y="17949"/>
                  </a:cubicBezTo>
                  <a:cubicBezTo>
                    <a:pt x="48491" y="17949"/>
                    <a:pt x="42585" y="19617"/>
                    <a:pt x="37601" y="22953"/>
                  </a:cubicBezTo>
                  <a:cubicBezTo>
                    <a:pt x="32562" y="26289"/>
                    <a:pt x="28498" y="30920"/>
                    <a:pt x="25356" y="36842"/>
                  </a:cubicBezTo>
                  <a:cubicBezTo>
                    <a:pt x="22160" y="42764"/>
                    <a:pt x="19776" y="49751"/>
                    <a:pt x="18258" y="57802"/>
                  </a:cubicBezTo>
                  <a:cubicBezTo>
                    <a:pt x="16742" y="65854"/>
                    <a:pt x="15983" y="74534"/>
                    <a:pt x="15983" y="83855"/>
                  </a:cubicBezTo>
                  <a:cubicBezTo>
                    <a:pt x="15983" y="92825"/>
                    <a:pt x="16633" y="101364"/>
                    <a:pt x="17879" y="109478"/>
                  </a:cubicBezTo>
                  <a:cubicBezTo>
                    <a:pt x="19180" y="117587"/>
                    <a:pt x="21293" y="124689"/>
                    <a:pt x="24272" y="130784"/>
                  </a:cubicBezTo>
                  <a:cubicBezTo>
                    <a:pt x="27198" y="136885"/>
                    <a:pt x="31207" y="141710"/>
                    <a:pt x="36192" y="145277"/>
                  </a:cubicBezTo>
                  <a:cubicBezTo>
                    <a:pt x="41177" y="148843"/>
                    <a:pt x="47407" y="150627"/>
                    <a:pt x="54829" y="150627"/>
                  </a:cubicBezTo>
                  <a:cubicBezTo>
                    <a:pt x="61710" y="150627"/>
                    <a:pt x="67615" y="148959"/>
                    <a:pt x="72600" y="145623"/>
                  </a:cubicBezTo>
                  <a:cubicBezTo>
                    <a:pt x="77639" y="142287"/>
                    <a:pt x="81703" y="137687"/>
                    <a:pt x="84899" y="131823"/>
                  </a:cubicBezTo>
                  <a:cubicBezTo>
                    <a:pt x="88041" y="125959"/>
                    <a:pt x="90425" y="118998"/>
                    <a:pt x="91942" y="110947"/>
                  </a:cubicBezTo>
                  <a:cubicBezTo>
                    <a:pt x="93459" y="102885"/>
                    <a:pt x="94218" y="94146"/>
                    <a:pt x="94218" y="84716"/>
                  </a:cubicBezTo>
                  <a:close/>
                </a:path>
              </a:pathLst>
            </a:custGeom>
            <a:solidFill>
              <a:srgbClr val="FFFFFF"/>
            </a:solidFill>
            <a:ln w="5417" cap="flat">
              <a:noFill/>
              <a:prstDash val="solid"/>
              <a:miter/>
            </a:ln>
          </p:spPr>
          <p:txBody>
            <a:bodyPr rtlCol="0" anchor="ctr"/>
            <a:lstStyle/>
            <a:p>
              <a:endParaRPr lang="fr-FR"/>
            </a:p>
          </p:txBody>
        </p:sp>
        <p:sp>
          <p:nvSpPr>
            <p:cNvPr id="39" name="Forme libre 38">
              <a:extLst>
                <a:ext uri="{FF2B5EF4-FFF2-40B4-BE49-F238E27FC236}">
                  <a16:creationId xmlns:a16="http://schemas.microsoft.com/office/drawing/2014/main" id="{7DB59DC0-1774-1ADA-0B03-5919E5535BF5}"/>
                </a:ext>
              </a:extLst>
            </p:cNvPr>
            <p:cNvSpPr/>
            <p:nvPr/>
          </p:nvSpPr>
          <p:spPr>
            <a:xfrm>
              <a:off x="19314796" y="4714250"/>
              <a:ext cx="63714" cy="167002"/>
            </a:xfrm>
            <a:custGeom>
              <a:avLst/>
              <a:gdLst>
                <a:gd name="connsiteX0" fmla="*/ 63714 w 63714"/>
                <a:gd name="connsiteY0" fmla="*/ 14324 h 167002"/>
                <a:gd name="connsiteX1" fmla="*/ 63606 w 63714"/>
                <a:gd name="connsiteY1" fmla="*/ 18720 h 167002"/>
                <a:gd name="connsiteX2" fmla="*/ 63118 w 63714"/>
                <a:gd name="connsiteY2" fmla="*/ 21657 h 167002"/>
                <a:gd name="connsiteX3" fmla="*/ 62360 w 63714"/>
                <a:gd name="connsiteY3" fmla="*/ 23383 h 167002"/>
                <a:gd name="connsiteX4" fmla="*/ 61168 w 63714"/>
                <a:gd name="connsiteY4" fmla="*/ 23986 h 167002"/>
                <a:gd name="connsiteX5" fmla="*/ 58513 w 63714"/>
                <a:gd name="connsiteY5" fmla="*/ 23210 h 167002"/>
                <a:gd name="connsiteX6" fmla="*/ 54937 w 63714"/>
                <a:gd name="connsiteY6" fmla="*/ 21568 h 167002"/>
                <a:gd name="connsiteX7" fmla="*/ 50495 w 63714"/>
                <a:gd name="connsiteY7" fmla="*/ 19926 h 167002"/>
                <a:gd name="connsiteX8" fmla="*/ 45185 w 63714"/>
                <a:gd name="connsiteY8" fmla="*/ 19150 h 167002"/>
                <a:gd name="connsiteX9" fmla="*/ 38467 w 63714"/>
                <a:gd name="connsiteY9" fmla="*/ 21133 h 167002"/>
                <a:gd name="connsiteX10" fmla="*/ 31532 w 63714"/>
                <a:gd name="connsiteY10" fmla="*/ 27516 h 167002"/>
                <a:gd name="connsiteX11" fmla="*/ 23893 w 63714"/>
                <a:gd name="connsiteY11" fmla="*/ 39161 h 167002"/>
                <a:gd name="connsiteX12" fmla="*/ 15061 w 63714"/>
                <a:gd name="connsiteY12" fmla="*/ 56932 h 167002"/>
                <a:gd name="connsiteX13" fmla="*/ 15061 w 63714"/>
                <a:gd name="connsiteY13" fmla="*/ 162518 h 167002"/>
                <a:gd name="connsiteX14" fmla="*/ 14737 w 63714"/>
                <a:gd name="connsiteY14" fmla="*/ 164417 h 167002"/>
                <a:gd name="connsiteX15" fmla="*/ 13491 w 63714"/>
                <a:gd name="connsiteY15" fmla="*/ 165796 h 167002"/>
                <a:gd name="connsiteX16" fmla="*/ 11215 w 63714"/>
                <a:gd name="connsiteY16" fmla="*/ 166656 h 167002"/>
                <a:gd name="connsiteX17" fmla="*/ 7476 w 63714"/>
                <a:gd name="connsiteY17" fmla="*/ 167003 h 167002"/>
                <a:gd name="connsiteX18" fmla="*/ 3847 w 63714"/>
                <a:gd name="connsiteY18" fmla="*/ 166656 h 167002"/>
                <a:gd name="connsiteX19" fmla="*/ 1517 w 63714"/>
                <a:gd name="connsiteY19" fmla="*/ 165796 h 167002"/>
                <a:gd name="connsiteX20" fmla="*/ 270 w 63714"/>
                <a:gd name="connsiteY20" fmla="*/ 164417 h 167002"/>
                <a:gd name="connsiteX21" fmla="*/ 0 w 63714"/>
                <a:gd name="connsiteY21" fmla="*/ 162518 h 167002"/>
                <a:gd name="connsiteX22" fmla="*/ 0 w 63714"/>
                <a:gd name="connsiteY22" fmla="*/ 6378 h 167002"/>
                <a:gd name="connsiteX23" fmla="*/ 270 w 63714"/>
                <a:gd name="connsiteY23" fmla="*/ 4479 h 167002"/>
                <a:gd name="connsiteX24" fmla="*/ 1517 w 63714"/>
                <a:gd name="connsiteY24" fmla="*/ 3011 h 167002"/>
                <a:gd name="connsiteX25" fmla="*/ 3738 w 63714"/>
                <a:gd name="connsiteY25" fmla="*/ 2150 h 167002"/>
                <a:gd name="connsiteX26" fmla="*/ 7206 w 63714"/>
                <a:gd name="connsiteY26" fmla="*/ 1893 h 167002"/>
                <a:gd name="connsiteX27" fmla="*/ 10782 w 63714"/>
                <a:gd name="connsiteY27" fmla="*/ 2150 h 167002"/>
                <a:gd name="connsiteX28" fmla="*/ 12948 w 63714"/>
                <a:gd name="connsiteY28" fmla="*/ 3011 h 167002"/>
                <a:gd name="connsiteX29" fmla="*/ 14032 w 63714"/>
                <a:gd name="connsiteY29" fmla="*/ 4479 h 167002"/>
                <a:gd name="connsiteX30" fmla="*/ 14303 w 63714"/>
                <a:gd name="connsiteY30" fmla="*/ 6378 h 167002"/>
                <a:gd name="connsiteX31" fmla="*/ 14303 w 63714"/>
                <a:gd name="connsiteY31" fmla="*/ 31052 h 167002"/>
                <a:gd name="connsiteX32" fmla="*/ 23459 w 63714"/>
                <a:gd name="connsiteY32" fmla="*/ 15180 h 167002"/>
                <a:gd name="connsiteX33" fmla="*/ 31478 w 63714"/>
                <a:gd name="connsiteY33" fmla="*/ 5780 h 167002"/>
                <a:gd name="connsiteX34" fmla="*/ 38900 w 63714"/>
                <a:gd name="connsiteY34" fmla="*/ 1206 h 167002"/>
                <a:gd name="connsiteX35" fmla="*/ 46323 w 63714"/>
                <a:gd name="connsiteY35" fmla="*/ 0 h 167002"/>
                <a:gd name="connsiteX36" fmla="*/ 50116 w 63714"/>
                <a:gd name="connsiteY36" fmla="*/ 257 h 167002"/>
                <a:gd name="connsiteX37" fmla="*/ 54775 w 63714"/>
                <a:gd name="connsiteY37" fmla="*/ 1206 h 167002"/>
                <a:gd name="connsiteX38" fmla="*/ 59217 w 63714"/>
                <a:gd name="connsiteY38" fmla="*/ 2848 h 167002"/>
                <a:gd name="connsiteX39" fmla="*/ 61926 w 63714"/>
                <a:gd name="connsiteY39" fmla="*/ 4574 h 167002"/>
                <a:gd name="connsiteX40" fmla="*/ 62956 w 63714"/>
                <a:gd name="connsiteY40" fmla="*/ 5953 h 167002"/>
                <a:gd name="connsiteX41" fmla="*/ 63389 w 63714"/>
                <a:gd name="connsiteY41" fmla="*/ 7506 h 167002"/>
                <a:gd name="connsiteX42" fmla="*/ 63660 w 63714"/>
                <a:gd name="connsiteY42" fmla="*/ 10092 h 167002"/>
                <a:gd name="connsiteX43" fmla="*/ 63714 w 63714"/>
                <a:gd name="connsiteY43" fmla="*/ 14324 h 16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714" h="167002">
                  <a:moveTo>
                    <a:pt x="63714" y="14324"/>
                  </a:moveTo>
                  <a:cubicBezTo>
                    <a:pt x="63714" y="16050"/>
                    <a:pt x="63660" y="17514"/>
                    <a:pt x="63606" y="18720"/>
                  </a:cubicBezTo>
                  <a:cubicBezTo>
                    <a:pt x="63498" y="19926"/>
                    <a:pt x="63335" y="20907"/>
                    <a:pt x="63118" y="21657"/>
                  </a:cubicBezTo>
                  <a:cubicBezTo>
                    <a:pt x="62956" y="22407"/>
                    <a:pt x="62685" y="22979"/>
                    <a:pt x="62360" y="23383"/>
                  </a:cubicBezTo>
                  <a:cubicBezTo>
                    <a:pt x="62089" y="23787"/>
                    <a:pt x="61655" y="23986"/>
                    <a:pt x="61168" y="23986"/>
                  </a:cubicBezTo>
                  <a:cubicBezTo>
                    <a:pt x="60409" y="23986"/>
                    <a:pt x="59543" y="23729"/>
                    <a:pt x="58513" y="23210"/>
                  </a:cubicBezTo>
                  <a:cubicBezTo>
                    <a:pt x="57484" y="22691"/>
                    <a:pt x="56291" y="22145"/>
                    <a:pt x="54937" y="21568"/>
                  </a:cubicBezTo>
                  <a:cubicBezTo>
                    <a:pt x="53583" y="20997"/>
                    <a:pt x="52120" y="20446"/>
                    <a:pt x="50495" y="19926"/>
                  </a:cubicBezTo>
                  <a:cubicBezTo>
                    <a:pt x="48923" y="19407"/>
                    <a:pt x="47136" y="19150"/>
                    <a:pt x="45185" y="19150"/>
                  </a:cubicBezTo>
                  <a:cubicBezTo>
                    <a:pt x="42909" y="19150"/>
                    <a:pt x="40634" y="19811"/>
                    <a:pt x="38467" y="21133"/>
                  </a:cubicBezTo>
                  <a:cubicBezTo>
                    <a:pt x="36245" y="22455"/>
                    <a:pt x="33916" y="24584"/>
                    <a:pt x="31532" y="27516"/>
                  </a:cubicBezTo>
                  <a:cubicBezTo>
                    <a:pt x="29148" y="30448"/>
                    <a:pt x="26601" y="34330"/>
                    <a:pt x="23893" y="39161"/>
                  </a:cubicBezTo>
                  <a:cubicBezTo>
                    <a:pt x="21238" y="43991"/>
                    <a:pt x="18312" y="49919"/>
                    <a:pt x="15061" y="56932"/>
                  </a:cubicBezTo>
                  <a:lnTo>
                    <a:pt x="15061" y="162518"/>
                  </a:lnTo>
                  <a:cubicBezTo>
                    <a:pt x="15061" y="163205"/>
                    <a:pt x="14953" y="163840"/>
                    <a:pt x="14737" y="164417"/>
                  </a:cubicBezTo>
                  <a:cubicBezTo>
                    <a:pt x="14465" y="164994"/>
                    <a:pt x="14032" y="165450"/>
                    <a:pt x="13491" y="165796"/>
                  </a:cubicBezTo>
                  <a:cubicBezTo>
                    <a:pt x="12948" y="166137"/>
                    <a:pt x="12190" y="166426"/>
                    <a:pt x="11215" y="166656"/>
                  </a:cubicBezTo>
                  <a:cubicBezTo>
                    <a:pt x="10239" y="166887"/>
                    <a:pt x="8993" y="167003"/>
                    <a:pt x="7476" y="167003"/>
                  </a:cubicBezTo>
                  <a:cubicBezTo>
                    <a:pt x="6014" y="167003"/>
                    <a:pt x="4821" y="166887"/>
                    <a:pt x="3847" y="166656"/>
                  </a:cubicBezTo>
                  <a:cubicBezTo>
                    <a:pt x="2871" y="166426"/>
                    <a:pt x="2112" y="166137"/>
                    <a:pt x="1517" y="165796"/>
                  </a:cubicBezTo>
                  <a:cubicBezTo>
                    <a:pt x="921" y="165450"/>
                    <a:pt x="487" y="164994"/>
                    <a:pt x="270" y="164417"/>
                  </a:cubicBezTo>
                  <a:cubicBezTo>
                    <a:pt x="54" y="163845"/>
                    <a:pt x="0" y="163210"/>
                    <a:pt x="0" y="162518"/>
                  </a:cubicBezTo>
                  <a:lnTo>
                    <a:pt x="0" y="6378"/>
                  </a:lnTo>
                  <a:cubicBezTo>
                    <a:pt x="0" y="5691"/>
                    <a:pt x="54" y="5056"/>
                    <a:pt x="270" y="4479"/>
                  </a:cubicBezTo>
                  <a:cubicBezTo>
                    <a:pt x="487" y="3908"/>
                    <a:pt x="921" y="3415"/>
                    <a:pt x="1517" y="3011"/>
                  </a:cubicBezTo>
                  <a:cubicBezTo>
                    <a:pt x="2112" y="2612"/>
                    <a:pt x="2817" y="2324"/>
                    <a:pt x="3738" y="2150"/>
                  </a:cubicBezTo>
                  <a:cubicBezTo>
                    <a:pt x="4605" y="1977"/>
                    <a:pt x="5797" y="1893"/>
                    <a:pt x="7206" y="1893"/>
                  </a:cubicBezTo>
                  <a:cubicBezTo>
                    <a:pt x="8669" y="1893"/>
                    <a:pt x="9860" y="1977"/>
                    <a:pt x="10782" y="2150"/>
                  </a:cubicBezTo>
                  <a:cubicBezTo>
                    <a:pt x="11702" y="2324"/>
                    <a:pt x="12407" y="2612"/>
                    <a:pt x="12948" y="3011"/>
                  </a:cubicBezTo>
                  <a:cubicBezTo>
                    <a:pt x="13436" y="3415"/>
                    <a:pt x="13815" y="3902"/>
                    <a:pt x="14032" y="4479"/>
                  </a:cubicBezTo>
                  <a:cubicBezTo>
                    <a:pt x="14195" y="5056"/>
                    <a:pt x="14303" y="5686"/>
                    <a:pt x="14303" y="6378"/>
                  </a:cubicBezTo>
                  <a:lnTo>
                    <a:pt x="14303" y="31052"/>
                  </a:lnTo>
                  <a:cubicBezTo>
                    <a:pt x="17608" y="24495"/>
                    <a:pt x="20696" y="19208"/>
                    <a:pt x="23459" y="15180"/>
                  </a:cubicBezTo>
                  <a:cubicBezTo>
                    <a:pt x="26277" y="11156"/>
                    <a:pt x="28931" y="8020"/>
                    <a:pt x="31478" y="5780"/>
                  </a:cubicBezTo>
                  <a:cubicBezTo>
                    <a:pt x="34024" y="3540"/>
                    <a:pt x="36517" y="2014"/>
                    <a:pt x="38900" y="1206"/>
                  </a:cubicBezTo>
                  <a:cubicBezTo>
                    <a:pt x="41338" y="404"/>
                    <a:pt x="43776" y="0"/>
                    <a:pt x="46323" y="0"/>
                  </a:cubicBezTo>
                  <a:cubicBezTo>
                    <a:pt x="47407" y="0"/>
                    <a:pt x="48707" y="84"/>
                    <a:pt x="50116" y="257"/>
                  </a:cubicBezTo>
                  <a:cubicBezTo>
                    <a:pt x="51578" y="430"/>
                    <a:pt x="53095" y="745"/>
                    <a:pt x="54775" y="1206"/>
                  </a:cubicBezTo>
                  <a:cubicBezTo>
                    <a:pt x="56400" y="1668"/>
                    <a:pt x="57917" y="2213"/>
                    <a:pt x="59217" y="2848"/>
                  </a:cubicBezTo>
                  <a:cubicBezTo>
                    <a:pt x="60518" y="3483"/>
                    <a:pt x="61439" y="4054"/>
                    <a:pt x="61926" y="4574"/>
                  </a:cubicBezTo>
                  <a:cubicBezTo>
                    <a:pt x="62468" y="5093"/>
                    <a:pt x="62793" y="5554"/>
                    <a:pt x="62956" y="5953"/>
                  </a:cubicBezTo>
                  <a:cubicBezTo>
                    <a:pt x="63118" y="6357"/>
                    <a:pt x="63281" y="6876"/>
                    <a:pt x="63389" y="7506"/>
                  </a:cubicBezTo>
                  <a:cubicBezTo>
                    <a:pt x="63552" y="8141"/>
                    <a:pt x="63606" y="9001"/>
                    <a:pt x="63660" y="10092"/>
                  </a:cubicBezTo>
                  <a:cubicBezTo>
                    <a:pt x="63714" y="11188"/>
                    <a:pt x="63714" y="12599"/>
                    <a:pt x="63714" y="14324"/>
                  </a:cubicBezTo>
                  <a:close/>
                </a:path>
              </a:pathLst>
            </a:custGeom>
            <a:solidFill>
              <a:srgbClr val="FFFFFF"/>
            </a:solidFill>
            <a:ln w="5417" cap="flat">
              <a:noFill/>
              <a:prstDash val="solid"/>
              <a:miter/>
            </a:ln>
          </p:spPr>
          <p:txBody>
            <a:bodyPr rtlCol="0" anchor="ctr"/>
            <a:lstStyle/>
            <a:p>
              <a:endParaRPr lang="fr-FR"/>
            </a:p>
          </p:txBody>
        </p:sp>
        <p:sp>
          <p:nvSpPr>
            <p:cNvPr id="40" name="Forme libre 39">
              <a:extLst>
                <a:ext uri="{FF2B5EF4-FFF2-40B4-BE49-F238E27FC236}">
                  <a16:creationId xmlns:a16="http://schemas.microsoft.com/office/drawing/2014/main" id="{525EF9F0-F3EF-35EA-4B2D-645A445BE9EB}"/>
                </a:ext>
              </a:extLst>
            </p:cNvPr>
            <p:cNvSpPr/>
            <p:nvPr/>
          </p:nvSpPr>
          <p:spPr>
            <a:xfrm>
              <a:off x="19391404" y="4714266"/>
              <a:ext cx="88474" cy="168890"/>
            </a:xfrm>
            <a:custGeom>
              <a:avLst/>
              <a:gdLst>
                <a:gd name="connsiteX0" fmla="*/ 88475 w 88474"/>
                <a:gd name="connsiteY0" fmla="*/ 162507 h 168890"/>
                <a:gd name="connsiteX1" fmla="*/ 87662 w 88474"/>
                <a:gd name="connsiteY1" fmla="*/ 165183 h 168890"/>
                <a:gd name="connsiteX2" fmla="*/ 85495 w 88474"/>
                <a:gd name="connsiteY2" fmla="*/ 166562 h 168890"/>
                <a:gd name="connsiteX3" fmla="*/ 81865 w 88474"/>
                <a:gd name="connsiteY3" fmla="*/ 166992 h 168890"/>
                <a:gd name="connsiteX4" fmla="*/ 78181 w 88474"/>
                <a:gd name="connsiteY4" fmla="*/ 166562 h 168890"/>
                <a:gd name="connsiteX5" fmla="*/ 75851 w 88474"/>
                <a:gd name="connsiteY5" fmla="*/ 165183 h 168890"/>
                <a:gd name="connsiteX6" fmla="*/ 75039 w 88474"/>
                <a:gd name="connsiteY6" fmla="*/ 162507 h 168890"/>
                <a:gd name="connsiteX7" fmla="*/ 75039 w 88474"/>
                <a:gd name="connsiteY7" fmla="*/ 145083 h 168890"/>
                <a:gd name="connsiteX8" fmla="*/ 57918 w 88474"/>
                <a:gd name="connsiteY8" fmla="*/ 162681 h 168890"/>
                <a:gd name="connsiteX9" fmla="*/ 38575 w 88474"/>
                <a:gd name="connsiteY9" fmla="*/ 168891 h 168890"/>
                <a:gd name="connsiteX10" fmla="*/ 22376 w 88474"/>
                <a:gd name="connsiteY10" fmla="*/ 165702 h 168890"/>
                <a:gd name="connsiteX11" fmla="*/ 10240 w 88474"/>
                <a:gd name="connsiteY11" fmla="*/ 156559 h 168890"/>
                <a:gd name="connsiteX12" fmla="*/ 2655 w 88474"/>
                <a:gd name="connsiteY12" fmla="*/ 142151 h 168890"/>
                <a:gd name="connsiteX13" fmla="*/ 0 w 88474"/>
                <a:gd name="connsiteY13" fmla="*/ 123173 h 168890"/>
                <a:gd name="connsiteX14" fmla="*/ 3901 w 88474"/>
                <a:gd name="connsiteY14" fmla="*/ 100661 h 168890"/>
                <a:gd name="connsiteX15" fmla="*/ 15116 w 88474"/>
                <a:gd name="connsiteY15" fmla="*/ 84705 h 168890"/>
                <a:gd name="connsiteX16" fmla="*/ 32507 w 88474"/>
                <a:gd name="connsiteY16" fmla="*/ 75127 h 168890"/>
                <a:gd name="connsiteX17" fmla="*/ 55100 w 88474"/>
                <a:gd name="connsiteY17" fmla="*/ 71938 h 168890"/>
                <a:gd name="connsiteX18" fmla="*/ 73359 w 88474"/>
                <a:gd name="connsiteY18" fmla="*/ 71938 h 168890"/>
                <a:gd name="connsiteX19" fmla="*/ 73359 w 88474"/>
                <a:gd name="connsiteY19" fmla="*/ 58484 h 168890"/>
                <a:gd name="connsiteX20" fmla="*/ 71842 w 88474"/>
                <a:gd name="connsiteY20" fmla="*/ 40797 h 168890"/>
                <a:gd name="connsiteX21" fmla="*/ 66912 w 88474"/>
                <a:gd name="connsiteY21" fmla="*/ 27941 h 168890"/>
                <a:gd name="connsiteX22" fmla="*/ 58026 w 88474"/>
                <a:gd name="connsiteY22" fmla="*/ 20178 h 168890"/>
                <a:gd name="connsiteX23" fmla="*/ 44698 w 88474"/>
                <a:gd name="connsiteY23" fmla="*/ 17592 h 168890"/>
                <a:gd name="connsiteX24" fmla="*/ 30991 w 88474"/>
                <a:gd name="connsiteY24" fmla="*/ 20094 h 168890"/>
                <a:gd name="connsiteX25" fmla="*/ 20317 w 88474"/>
                <a:gd name="connsiteY25" fmla="*/ 25701 h 168890"/>
                <a:gd name="connsiteX26" fmla="*/ 12733 w 88474"/>
                <a:gd name="connsiteY26" fmla="*/ 31309 h 168890"/>
                <a:gd name="connsiteX27" fmla="*/ 8506 w 88474"/>
                <a:gd name="connsiteY27" fmla="*/ 33811 h 168890"/>
                <a:gd name="connsiteX28" fmla="*/ 7098 w 88474"/>
                <a:gd name="connsiteY28" fmla="*/ 33465 h 168890"/>
                <a:gd name="connsiteX29" fmla="*/ 6014 w 88474"/>
                <a:gd name="connsiteY29" fmla="*/ 32169 h 168890"/>
                <a:gd name="connsiteX30" fmla="*/ 5364 w 88474"/>
                <a:gd name="connsiteY30" fmla="*/ 29756 h 168890"/>
                <a:gd name="connsiteX31" fmla="*/ 5202 w 88474"/>
                <a:gd name="connsiteY31" fmla="*/ 26221 h 168890"/>
                <a:gd name="connsiteX32" fmla="*/ 5581 w 88474"/>
                <a:gd name="connsiteY32" fmla="*/ 20440 h 168890"/>
                <a:gd name="connsiteX33" fmla="*/ 7531 w 88474"/>
                <a:gd name="connsiteY33" fmla="*/ 16129 h 168890"/>
                <a:gd name="connsiteX34" fmla="*/ 13166 w 88474"/>
                <a:gd name="connsiteY34" fmla="*/ 11041 h 168890"/>
                <a:gd name="connsiteX35" fmla="*/ 22539 w 88474"/>
                <a:gd name="connsiteY35" fmla="*/ 5607 h 168890"/>
                <a:gd name="connsiteX36" fmla="*/ 33862 w 88474"/>
                <a:gd name="connsiteY36" fmla="*/ 1552 h 168890"/>
                <a:gd name="connsiteX37" fmla="*/ 46052 w 88474"/>
                <a:gd name="connsiteY37" fmla="*/ 0 h 168890"/>
                <a:gd name="connsiteX38" fmla="*/ 66045 w 88474"/>
                <a:gd name="connsiteY38" fmla="*/ 3881 h 168890"/>
                <a:gd name="connsiteX39" fmla="*/ 79156 w 88474"/>
                <a:gd name="connsiteY39" fmla="*/ 15012 h 168890"/>
                <a:gd name="connsiteX40" fmla="*/ 86362 w 88474"/>
                <a:gd name="connsiteY40" fmla="*/ 32867 h 168890"/>
                <a:gd name="connsiteX41" fmla="*/ 88475 w 88474"/>
                <a:gd name="connsiteY41" fmla="*/ 56932 h 168890"/>
                <a:gd name="connsiteX42" fmla="*/ 88475 w 88474"/>
                <a:gd name="connsiteY42" fmla="*/ 162507 h 168890"/>
                <a:gd name="connsiteX43" fmla="*/ 73359 w 88474"/>
                <a:gd name="connsiteY43" fmla="*/ 88838 h 168890"/>
                <a:gd name="connsiteX44" fmla="*/ 52391 w 88474"/>
                <a:gd name="connsiteY44" fmla="*/ 88838 h 168890"/>
                <a:gd name="connsiteX45" fmla="*/ 36409 w 88474"/>
                <a:gd name="connsiteY45" fmla="*/ 91078 h 168890"/>
                <a:gd name="connsiteX46" fmla="*/ 24977 w 88474"/>
                <a:gd name="connsiteY46" fmla="*/ 97635 h 168890"/>
                <a:gd name="connsiteX47" fmla="*/ 18205 w 88474"/>
                <a:gd name="connsiteY47" fmla="*/ 107989 h 168890"/>
                <a:gd name="connsiteX48" fmla="*/ 15983 w 88474"/>
                <a:gd name="connsiteY48" fmla="*/ 121789 h 168890"/>
                <a:gd name="connsiteX49" fmla="*/ 22268 w 88474"/>
                <a:gd name="connsiteY49" fmla="*/ 143268 h 168890"/>
                <a:gd name="connsiteX50" fmla="*/ 39984 w 88474"/>
                <a:gd name="connsiteY50" fmla="*/ 151288 h 168890"/>
                <a:gd name="connsiteX51" fmla="*/ 56780 w 88474"/>
                <a:gd name="connsiteY51" fmla="*/ 144988 h 168890"/>
                <a:gd name="connsiteX52" fmla="*/ 73359 w 88474"/>
                <a:gd name="connsiteY52" fmla="*/ 125581 h 168890"/>
                <a:gd name="connsiteX53" fmla="*/ 73359 w 88474"/>
                <a:gd name="connsiteY53" fmla="*/ 88838 h 16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474" h="168890">
                  <a:moveTo>
                    <a:pt x="88475" y="162507"/>
                  </a:moveTo>
                  <a:cubicBezTo>
                    <a:pt x="88475" y="163656"/>
                    <a:pt x="88204" y="164553"/>
                    <a:pt x="87662" y="165183"/>
                  </a:cubicBezTo>
                  <a:cubicBezTo>
                    <a:pt x="87120" y="165817"/>
                    <a:pt x="86362" y="166274"/>
                    <a:pt x="85495" y="166562"/>
                  </a:cubicBezTo>
                  <a:cubicBezTo>
                    <a:pt x="84628" y="166845"/>
                    <a:pt x="83382" y="166992"/>
                    <a:pt x="81865" y="166992"/>
                  </a:cubicBezTo>
                  <a:cubicBezTo>
                    <a:pt x="80456" y="166992"/>
                    <a:pt x="79210" y="166845"/>
                    <a:pt x="78181" y="166562"/>
                  </a:cubicBezTo>
                  <a:cubicBezTo>
                    <a:pt x="77151" y="166274"/>
                    <a:pt x="76393" y="165812"/>
                    <a:pt x="75851" y="165183"/>
                  </a:cubicBezTo>
                  <a:cubicBezTo>
                    <a:pt x="75309" y="164553"/>
                    <a:pt x="75039" y="163656"/>
                    <a:pt x="75039" y="162507"/>
                  </a:cubicBezTo>
                  <a:lnTo>
                    <a:pt x="75039" y="145083"/>
                  </a:lnTo>
                  <a:cubicBezTo>
                    <a:pt x="69837" y="152673"/>
                    <a:pt x="64149" y="158537"/>
                    <a:pt x="57918" y="162681"/>
                  </a:cubicBezTo>
                  <a:cubicBezTo>
                    <a:pt x="51741" y="166824"/>
                    <a:pt x="45240" y="168891"/>
                    <a:pt x="38575" y="168891"/>
                  </a:cubicBezTo>
                  <a:cubicBezTo>
                    <a:pt x="32562" y="168891"/>
                    <a:pt x="27144" y="167826"/>
                    <a:pt x="22376" y="165702"/>
                  </a:cubicBezTo>
                  <a:cubicBezTo>
                    <a:pt x="17608" y="163572"/>
                    <a:pt x="13545" y="160525"/>
                    <a:pt x="10240" y="156559"/>
                  </a:cubicBezTo>
                  <a:cubicBezTo>
                    <a:pt x="6935" y="152589"/>
                    <a:pt x="4443" y="147789"/>
                    <a:pt x="2655" y="142151"/>
                  </a:cubicBezTo>
                  <a:cubicBezTo>
                    <a:pt x="867" y="136517"/>
                    <a:pt x="0" y="130192"/>
                    <a:pt x="0" y="123173"/>
                  </a:cubicBezTo>
                  <a:cubicBezTo>
                    <a:pt x="0" y="114545"/>
                    <a:pt x="1300" y="107039"/>
                    <a:pt x="3901" y="100661"/>
                  </a:cubicBezTo>
                  <a:cubicBezTo>
                    <a:pt x="6556" y="94278"/>
                    <a:pt x="10240" y="88959"/>
                    <a:pt x="15116" y="84705"/>
                  </a:cubicBezTo>
                  <a:cubicBezTo>
                    <a:pt x="19938" y="80451"/>
                    <a:pt x="25735" y="77262"/>
                    <a:pt x="32507" y="75127"/>
                  </a:cubicBezTo>
                  <a:cubicBezTo>
                    <a:pt x="39280" y="73003"/>
                    <a:pt x="46811" y="71938"/>
                    <a:pt x="55100" y="71938"/>
                  </a:cubicBezTo>
                  <a:lnTo>
                    <a:pt x="73359" y="71938"/>
                  </a:lnTo>
                  <a:lnTo>
                    <a:pt x="73359" y="58484"/>
                  </a:lnTo>
                  <a:cubicBezTo>
                    <a:pt x="73359" y="51817"/>
                    <a:pt x="72871" y="45917"/>
                    <a:pt x="71842" y="40797"/>
                  </a:cubicBezTo>
                  <a:cubicBezTo>
                    <a:pt x="70867" y="35678"/>
                    <a:pt x="69187" y="31398"/>
                    <a:pt x="66912" y="27941"/>
                  </a:cubicBezTo>
                  <a:cubicBezTo>
                    <a:pt x="64636" y="24490"/>
                    <a:pt x="61656" y="21904"/>
                    <a:pt x="58026" y="20178"/>
                  </a:cubicBezTo>
                  <a:cubicBezTo>
                    <a:pt x="54396" y="18453"/>
                    <a:pt x="49954" y="17592"/>
                    <a:pt x="44698" y="17592"/>
                  </a:cubicBezTo>
                  <a:cubicBezTo>
                    <a:pt x="39605" y="17592"/>
                    <a:pt x="35054" y="18426"/>
                    <a:pt x="30991" y="20094"/>
                  </a:cubicBezTo>
                  <a:cubicBezTo>
                    <a:pt x="26928" y="21762"/>
                    <a:pt x="23352" y="23630"/>
                    <a:pt x="20317" y="25701"/>
                  </a:cubicBezTo>
                  <a:cubicBezTo>
                    <a:pt x="17229" y="27773"/>
                    <a:pt x="14737" y="29641"/>
                    <a:pt x="12733" y="31309"/>
                  </a:cubicBezTo>
                  <a:cubicBezTo>
                    <a:pt x="10782" y="32977"/>
                    <a:pt x="9319" y="33811"/>
                    <a:pt x="8506" y="33811"/>
                  </a:cubicBezTo>
                  <a:cubicBezTo>
                    <a:pt x="7965" y="33811"/>
                    <a:pt x="7531" y="33700"/>
                    <a:pt x="7098" y="33465"/>
                  </a:cubicBezTo>
                  <a:cubicBezTo>
                    <a:pt x="6665" y="33239"/>
                    <a:pt x="6285" y="32803"/>
                    <a:pt x="6014" y="32169"/>
                  </a:cubicBezTo>
                  <a:cubicBezTo>
                    <a:pt x="5743" y="31534"/>
                    <a:pt x="5526" y="30732"/>
                    <a:pt x="5364" y="29756"/>
                  </a:cubicBezTo>
                  <a:cubicBezTo>
                    <a:pt x="5256" y="28781"/>
                    <a:pt x="5202" y="27600"/>
                    <a:pt x="5202" y="26221"/>
                  </a:cubicBezTo>
                  <a:cubicBezTo>
                    <a:pt x="5202" y="23808"/>
                    <a:pt x="5310" y="21878"/>
                    <a:pt x="5581" y="20440"/>
                  </a:cubicBezTo>
                  <a:cubicBezTo>
                    <a:pt x="5852" y="19003"/>
                    <a:pt x="6502" y="17566"/>
                    <a:pt x="7531" y="16129"/>
                  </a:cubicBezTo>
                  <a:cubicBezTo>
                    <a:pt x="8615" y="14692"/>
                    <a:pt x="10457" y="12997"/>
                    <a:pt x="13166" y="11041"/>
                  </a:cubicBezTo>
                  <a:cubicBezTo>
                    <a:pt x="15875" y="9085"/>
                    <a:pt x="19017" y="7275"/>
                    <a:pt x="22539" y="5607"/>
                  </a:cubicBezTo>
                  <a:cubicBezTo>
                    <a:pt x="26060" y="3939"/>
                    <a:pt x="29799" y="2586"/>
                    <a:pt x="33862" y="1552"/>
                  </a:cubicBezTo>
                  <a:cubicBezTo>
                    <a:pt x="37925" y="519"/>
                    <a:pt x="41989" y="0"/>
                    <a:pt x="46052" y="0"/>
                  </a:cubicBezTo>
                  <a:cubicBezTo>
                    <a:pt x="53963" y="0"/>
                    <a:pt x="60627" y="1296"/>
                    <a:pt x="66045" y="3881"/>
                  </a:cubicBezTo>
                  <a:cubicBezTo>
                    <a:pt x="71463" y="6473"/>
                    <a:pt x="75797" y="10181"/>
                    <a:pt x="79156" y="15012"/>
                  </a:cubicBezTo>
                  <a:cubicBezTo>
                    <a:pt x="82515" y="19842"/>
                    <a:pt x="84899" y="25796"/>
                    <a:pt x="86362" y="32867"/>
                  </a:cubicBezTo>
                  <a:cubicBezTo>
                    <a:pt x="87771" y="39942"/>
                    <a:pt x="88475" y="47962"/>
                    <a:pt x="88475" y="56932"/>
                  </a:cubicBezTo>
                  <a:lnTo>
                    <a:pt x="88475" y="162507"/>
                  </a:lnTo>
                  <a:close/>
                  <a:moveTo>
                    <a:pt x="73359" y="88838"/>
                  </a:moveTo>
                  <a:lnTo>
                    <a:pt x="52391" y="88838"/>
                  </a:lnTo>
                  <a:cubicBezTo>
                    <a:pt x="46323" y="88838"/>
                    <a:pt x="40960" y="89588"/>
                    <a:pt x="36409" y="91078"/>
                  </a:cubicBezTo>
                  <a:cubicBezTo>
                    <a:pt x="31857" y="92578"/>
                    <a:pt x="28011" y="94760"/>
                    <a:pt x="24977" y="97635"/>
                  </a:cubicBezTo>
                  <a:cubicBezTo>
                    <a:pt x="21943" y="100509"/>
                    <a:pt x="19667" y="103960"/>
                    <a:pt x="18205" y="107989"/>
                  </a:cubicBezTo>
                  <a:cubicBezTo>
                    <a:pt x="16688" y="112017"/>
                    <a:pt x="15983" y="116617"/>
                    <a:pt x="15983" y="121789"/>
                  </a:cubicBezTo>
                  <a:cubicBezTo>
                    <a:pt x="15983" y="130758"/>
                    <a:pt x="18042" y="137918"/>
                    <a:pt x="22268" y="143268"/>
                  </a:cubicBezTo>
                  <a:cubicBezTo>
                    <a:pt x="26439" y="148618"/>
                    <a:pt x="32345" y="151288"/>
                    <a:pt x="39984" y="151288"/>
                  </a:cubicBezTo>
                  <a:cubicBezTo>
                    <a:pt x="45998" y="151288"/>
                    <a:pt x="51579" y="149190"/>
                    <a:pt x="56780" y="144988"/>
                  </a:cubicBezTo>
                  <a:cubicBezTo>
                    <a:pt x="61981" y="140792"/>
                    <a:pt x="67508" y="134320"/>
                    <a:pt x="73359" y="125581"/>
                  </a:cubicBezTo>
                  <a:lnTo>
                    <a:pt x="73359" y="88838"/>
                  </a:lnTo>
                  <a:close/>
                </a:path>
              </a:pathLst>
            </a:custGeom>
            <a:solidFill>
              <a:srgbClr val="FFFFFF"/>
            </a:solidFill>
            <a:ln w="5417" cap="flat">
              <a:noFill/>
              <a:prstDash val="solid"/>
              <a:miter/>
            </a:ln>
          </p:spPr>
          <p:txBody>
            <a:bodyPr rtlCol="0" anchor="ctr"/>
            <a:lstStyle/>
            <a:p>
              <a:endParaRPr lang="fr-FR"/>
            </a:p>
          </p:txBody>
        </p:sp>
        <p:sp>
          <p:nvSpPr>
            <p:cNvPr id="41" name="Forme libre 40">
              <a:extLst>
                <a:ext uri="{FF2B5EF4-FFF2-40B4-BE49-F238E27FC236}">
                  <a16:creationId xmlns:a16="http://schemas.microsoft.com/office/drawing/2014/main" id="{95868C15-7F99-77C6-A9B4-670AF39A6758}"/>
                </a:ext>
              </a:extLst>
            </p:cNvPr>
            <p:cNvSpPr/>
            <p:nvPr/>
          </p:nvSpPr>
          <p:spPr>
            <a:xfrm>
              <a:off x="19502960" y="4654040"/>
              <a:ext cx="116972" cy="228754"/>
            </a:xfrm>
            <a:custGeom>
              <a:avLst/>
              <a:gdLst>
                <a:gd name="connsiteX0" fmla="*/ 109713 w 116972"/>
                <a:gd name="connsiteY0" fmla="*/ 62974 h 228754"/>
                <a:gd name="connsiteX1" fmla="*/ 113668 w 116972"/>
                <a:gd name="connsiteY1" fmla="*/ 64957 h 228754"/>
                <a:gd name="connsiteX2" fmla="*/ 114642 w 116972"/>
                <a:gd name="connsiteY2" fmla="*/ 70391 h 228754"/>
                <a:gd name="connsiteX3" fmla="*/ 114642 w 116972"/>
                <a:gd name="connsiteY3" fmla="*/ 222733 h 228754"/>
                <a:gd name="connsiteX4" fmla="*/ 114318 w 116972"/>
                <a:gd name="connsiteY4" fmla="*/ 224632 h 228754"/>
                <a:gd name="connsiteX5" fmla="*/ 113072 w 116972"/>
                <a:gd name="connsiteY5" fmla="*/ 226011 h 228754"/>
                <a:gd name="connsiteX6" fmla="*/ 110796 w 116972"/>
                <a:gd name="connsiteY6" fmla="*/ 226872 h 228754"/>
                <a:gd name="connsiteX7" fmla="*/ 107166 w 116972"/>
                <a:gd name="connsiteY7" fmla="*/ 227218 h 228754"/>
                <a:gd name="connsiteX8" fmla="*/ 103428 w 116972"/>
                <a:gd name="connsiteY8" fmla="*/ 226872 h 228754"/>
                <a:gd name="connsiteX9" fmla="*/ 101152 w 116972"/>
                <a:gd name="connsiteY9" fmla="*/ 226011 h 228754"/>
                <a:gd name="connsiteX10" fmla="*/ 99960 w 116972"/>
                <a:gd name="connsiteY10" fmla="*/ 224632 h 228754"/>
                <a:gd name="connsiteX11" fmla="*/ 99581 w 116972"/>
                <a:gd name="connsiteY11" fmla="*/ 222733 h 228754"/>
                <a:gd name="connsiteX12" fmla="*/ 99581 w 116972"/>
                <a:gd name="connsiteY12" fmla="*/ 80399 h 228754"/>
                <a:gd name="connsiteX13" fmla="*/ 36083 w 116972"/>
                <a:gd name="connsiteY13" fmla="*/ 80399 h 228754"/>
                <a:gd name="connsiteX14" fmla="*/ 36083 w 116972"/>
                <a:gd name="connsiteY14" fmla="*/ 174771 h 228754"/>
                <a:gd name="connsiteX15" fmla="*/ 39822 w 116972"/>
                <a:gd name="connsiteY15" fmla="*/ 201857 h 228754"/>
                <a:gd name="connsiteX16" fmla="*/ 53475 w 116972"/>
                <a:gd name="connsiteY16" fmla="*/ 211173 h 228754"/>
                <a:gd name="connsiteX17" fmla="*/ 59001 w 116972"/>
                <a:gd name="connsiteY17" fmla="*/ 210312 h 228754"/>
                <a:gd name="connsiteX18" fmla="*/ 63389 w 116972"/>
                <a:gd name="connsiteY18" fmla="*/ 208414 h 228754"/>
                <a:gd name="connsiteX19" fmla="*/ 66586 w 116972"/>
                <a:gd name="connsiteY19" fmla="*/ 206515 h 228754"/>
                <a:gd name="connsiteX20" fmla="*/ 68970 w 116972"/>
                <a:gd name="connsiteY20" fmla="*/ 205649 h 228754"/>
                <a:gd name="connsiteX21" fmla="*/ 70107 w 116972"/>
                <a:gd name="connsiteY21" fmla="*/ 205990 h 228754"/>
                <a:gd name="connsiteX22" fmla="*/ 70920 w 116972"/>
                <a:gd name="connsiteY22" fmla="*/ 207286 h 228754"/>
                <a:gd name="connsiteX23" fmla="*/ 71462 w 116972"/>
                <a:gd name="connsiteY23" fmla="*/ 209699 h 228754"/>
                <a:gd name="connsiteX24" fmla="*/ 71625 w 116972"/>
                <a:gd name="connsiteY24" fmla="*/ 213407 h 228754"/>
                <a:gd name="connsiteX25" fmla="*/ 71191 w 116972"/>
                <a:gd name="connsiteY25" fmla="*/ 219271 h 228754"/>
                <a:gd name="connsiteX26" fmla="*/ 69783 w 116972"/>
                <a:gd name="connsiteY26" fmla="*/ 222806 h 228754"/>
                <a:gd name="connsiteX27" fmla="*/ 67020 w 116972"/>
                <a:gd name="connsiteY27" fmla="*/ 225224 h 228754"/>
                <a:gd name="connsiteX28" fmla="*/ 62739 w 116972"/>
                <a:gd name="connsiteY28" fmla="*/ 227118 h 228754"/>
                <a:gd name="connsiteX29" fmla="*/ 57647 w 116972"/>
                <a:gd name="connsiteY29" fmla="*/ 228324 h 228754"/>
                <a:gd name="connsiteX30" fmla="*/ 52445 w 116972"/>
                <a:gd name="connsiteY30" fmla="*/ 228755 h 228754"/>
                <a:gd name="connsiteX31" fmla="*/ 37980 w 116972"/>
                <a:gd name="connsiteY31" fmla="*/ 225649 h 228754"/>
                <a:gd name="connsiteX32" fmla="*/ 28173 w 116972"/>
                <a:gd name="connsiteY32" fmla="*/ 216250 h 228754"/>
                <a:gd name="connsiteX33" fmla="*/ 22646 w 116972"/>
                <a:gd name="connsiteY33" fmla="*/ 200294 h 228754"/>
                <a:gd name="connsiteX34" fmla="*/ 20967 w 116972"/>
                <a:gd name="connsiteY34" fmla="*/ 177519 h 228754"/>
                <a:gd name="connsiteX35" fmla="*/ 20967 w 116972"/>
                <a:gd name="connsiteY35" fmla="*/ 80383 h 228754"/>
                <a:gd name="connsiteX36" fmla="*/ 3792 w 116972"/>
                <a:gd name="connsiteY36" fmla="*/ 80383 h 228754"/>
                <a:gd name="connsiteX37" fmla="*/ 1029 w 116972"/>
                <a:gd name="connsiteY37" fmla="*/ 78227 h 228754"/>
                <a:gd name="connsiteX38" fmla="*/ 0 w 116972"/>
                <a:gd name="connsiteY38" fmla="*/ 71760 h 228754"/>
                <a:gd name="connsiteX39" fmla="*/ 270 w 116972"/>
                <a:gd name="connsiteY39" fmla="*/ 67878 h 228754"/>
                <a:gd name="connsiteX40" fmla="*/ 1029 w 116972"/>
                <a:gd name="connsiteY40" fmla="*/ 65119 h 228754"/>
                <a:gd name="connsiteX41" fmla="*/ 2221 w 116972"/>
                <a:gd name="connsiteY41" fmla="*/ 63478 h 228754"/>
                <a:gd name="connsiteX42" fmla="*/ 3792 w 116972"/>
                <a:gd name="connsiteY42" fmla="*/ 62958 h 228754"/>
                <a:gd name="connsiteX43" fmla="*/ 20967 w 116972"/>
                <a:gd name="connsiteY43" fmla="*/ 62958 h 228754"/>
                <a:gd name="connsiteX44" fmla="*/ 20967 w 116972"/>
                <a:gd name="connsiteY44" fmla="*/ 24658 h 228754"/>
                <a:gd name="connsiteX45" fmla="*/ 21292 w 116972"/>
                <a:gd name="connsiteY45" fmla="*/ 22759 h 228754"/>
                <a:gd name="connsiteX46" fmla="*/ 22484 w 116972"/>
                <a:gd name="connsiteY46" fmla="*/ 21290 h 228754"/>
                <a:gd name="connsiteX47" fmla="*/ 24814 w 116972"/>
                <a:gd name="connsiteY47" fmla="*/ 20425 h 228754"/>
                <a:gd name="connsiteX48" fmla="*/ 28444 w 116972"/>
                <a:gd name="connsiteY48" fmla="*/ 20168 h 228754"/>
                <a:gd name="connsiteX49" fmla="*/ 32182 w 116972"/>
                <a:gd name="connsiteY49" fmla="*/ 20425 h 228754"/>
                <a:gd name="connsiteX50" fmla="*/ 34512 w 116972"/>
                <a:gd name="connsiteY50" fmla="*/ 21290 h 228754"/>
                <a:gd name="connsiteX51" fmla="*/ 35704 w 116972"/>
                <a:gd name="connsiteY51" fmla="*/ 22759 h 228754"/>
                <a:gd name="connsiteX52" fmla="*/ 36083 w 116972"/>
                <a:gd name="connsiteY52" fmla="*/ 24658 h 228754"/>
                <a:gd name="connsiteX53" fmla="*/ 36083 w 116972"/>
                <a:gd name="connsiteY53" fmla="*/ 62958 h 228754"/>
                <a:gd name="connsiteX54" fmla="*/ 109713 w 116972"/>
                <a:gd name="connsiteY54" fmla="*/ 62958 h 228754"/>
                <a:gd name="connsiteX55" fmla="*/ 116972 w 116972"/>
                <a:gd name="connsiteY55" fmla="*/ 13973 h 228754"/>
                <a:gd name="connsiteX56" fmla="*/ 114805 w 116972"/>
                <a:gd name="connsiteY56" fmla="*/ 25188 h 228754"/>
                <a:gd name="connsiteX57" fmla="*/ 106949 w 116972"/>
                <a:gd name="connsiteY57" fmla="*/ 28119 h 228754"/>
                <a:gd name="connsiteX58" fmla="*/ 99256 w 116972"/>
                <a:gd name="connsiteY58" fmla="*/ 25271 h 228754"/>
                <a:gd name="connsiteX59" fmla="*/ 97143 w 116972"/>
                <a:gd name="connsiteY59" fmla="*/ 14146 h 228754"/>
                <a:gd name="connsiteX60" fmla="*/ 99310 w 116972"/>
                <a:gd name="connsiteY60" fmla="*/ 2932 h 228754"/>
                <a:gd name="connsiteX61" fmla="*/ 107166 w 116972"/>
                <a:gd name="connsiteY61" fmla="*/ 0 h 228754"/>
                <a:gd name="connsiteX62" fmla="*/ 114859 w 116972"/>
                <a:gd name="connsiteY62" fmla="*/ 2843 h 228754"/>
                <a:gd name="connsiteX63" fmla="*/ 116972 w 116972"/>
                <a:gd name="connsiteY63" fmla="*/ 13973 h 2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972" h="228754">
                  <a:moveTo>
                    <a:pt x="109713" y="62974"/>
                  </a:moveTo>
                  <a:cubicBezTo>
                    <a:pt x="111663" y="62974"/>
                    <a:pt x="112963" y="63635"/>
                    <a:pt x="113668" y="64957"/>
                  </a:cubicBezTo>
                  <a:cubicBezTo>
                    <a:pt x="114318" y="66279"/>
                    <a:pt x="114642" y="68093"/>
                    <a:pt x="114642" y="70391"/>
                  </a:cubicBezTo>
                  <a:lnTo>
                    <a:pt x="114642" y="222733"/>
                  </a:lnTo>
                  <a:cubicBezTo>
                    <a:pt x="114642" y="223420"/>
                    <a:pt x="114535" y="224055"/>
                    <a:pt x="114318" y="224632"/>
                  </a:cubicBezTo>
                  <a:cubicBezTo>
                    <a:pt x="114047" y="225209"/>
                    <a:pt x="113613" y="225665"/>
                    <a:pt x="113072" y="226011"/>
                  </a:cubicBezTo>
                  <a:cubicBezTo>
                    <a:pt x="112530" y="226352"/>
                    <a:pt x="111772" y="226641"/>
                    <a:pt x="110796" y="226872"/>
                  </a:cubicBezTo>
                  <a:cubicBezTo>
                    <a:pt x="109821" y="227102"/>
                    <a:pt x="108629" y="227218"/>
                    <a:pt x="107166" y="227218"/>
                  </a:cubicBezTo>
                  <a:cubicBezTo>
                    <a:pt x="105649" y="227218"/>
                    <a:pt x="104403" y="227102"/>
                    <a:pt x="103428" y="226872"/>
                  </a:cubicBezTo>
                  <a:cubicBezTo>
                    <a:pt x="102452" y="226641"/>
                    <a:pt x="101694" y="226352"/>
                    <a:pt x="101152" y="226011"/>
                  </a:cubicBezTo>
                  <a:cubicBezTo>
                    <a:pt x="100610" y="225665"/>
                    <a:pt x="100177" y="225209"/>
                    <a:pt x="99960" y="224632"/>
                  </a:cubicBezTo>
                  <a:cubicBezTo>
                    <a:pt x="99689" y="224060"/>
                    <a:pt x="99581" y="223426"/>
                    <a:pt x="99581" y="222733"/>
                  </a:cubicBezTo>
                  <a:lnTo>
                    <a:pt x="99581" y="80399"/>
                  </a:lnTo>
                  <a:lnTo>
                    <a:pt x="36083" y="80399"/>
                  </a:lnTo>
                  <a:lnTo>
                    <a:pt x="36083" y="174771"/>
                  </a:lnTo>
                  <a:cubicBezTo>
                    <a:pt x="36083" y="186620"/>
                    <a:pt x="37329" y="195647"/>
                    <a:pt x="39822" y="201857"/>
                  </a:cubicBezTo>
                  <a:cubicBezTo>
                    <a:pt x="42314" y="208067"/>
                    <a:pt x="46864" y="211173"/>
                    <a:pt x="53475" y="211173"/>
                  </a:cubicBezTo>
                  <a:cubicBezTo>
                    <a:pt x="55479" y="211173"/>
                    <a:pt x="57321" y="210889"/>
                    <a:pt x="59001" y="210312"/>
                  </a:cubicBezTo>
                  <a:cubicBezTo>
                    <a:pt x="60626" y="209735"/>
                    <a:pt x="62089" y="209106"/>
                    <a:pt x="63389" y="208414"/>
                  </a:cubicBezTo>
                  <a:cubicBezTo>
                    <a:pt x="64635" y="207721"/>
                    <a:pt x="65719" y="207092"/>
                    <a:pt x="66586" y="206515"/>
                  </a:cubicBezTo>
                  <a:cubicBezTo>
                    <a:pt x="67507" y="205938"/>
                    <a:pt x="68266" y="205649"/>
                    <a:pt x="68970" y="205649"/>
                  </a:cubicBezTo>
                  <a:cubicBezTo>
                    <a:pt x="69403" y="205649"/>
                    <a:pt x="69783" y="205765"/>
                    <a:pt x="70107" y="205990"/>
                  </a:cubicBezTo>
                  <a:cubicBezTo>
                    <a:pt x="70433" y="206221"/>
                    <a:pt x="70703" y="206651"/>
                    <a:pt x="70920" y="207286"/>
                  </a:cubicBezTo>
                  <a:cubicBezTo>
                    <a:pt x="71137" y="207920"/>
                    <a:pt x="71299" y="208723"/>
                    <a:pt x="71462" y="209699"/>
                  </a:cubicBezTo>
                  <a:cubicBezTo>
                    <a:pt x="71570" y="210679"/>
                    <a:pt x="71625" y="211912"/>
                    <a:pt x="71625" y="213407"/>
                  </a:cubicBezTo>
                  <a:cubicBezTo>
                    <a:pt x="71625" y="215820"/>
                    <a:pt x="71462" y="217776"/>
                    <a:pt x="71191" y="219271"/>
                  </a:cubicBezTo>
                  <a:cubicBezTo>
                    <a:pt x="70866" y="220771"/>
                    <a:pt x="70433" y="221946"/>
                    <a:pt x="69783" y="222806"/>
                  </a:cubicBezTo>
                  <a:cubicBezTo>
                    <a:pt x="69133" y="223672"/>
                    <a:pt x="68211" y="224474"/>
                    <a:pt x="67020" y="225224"/>
                  </a:cubicBezTo>
                  <a:cubicBezTo>
                    <a:pt x="65774" y="225975"/>
                    <a:pt x="64365" y="226604"/>
                    <a:pt x="62739" y="227118"/>
                  </a:cubicBezTo>
                  <a:cubicBezTo>
                    <a:pt x="61114" y="227637"/>
                    <a:pt x="59434" y="228036"/>
                    <a:pt x="57647" y="228324"/>
                  </a:cubicBezTo>
                  <a:cubicBezTo>
                    <a:pt x="55858" y="228613"/>
                    <a:pt x="54125" y="228755"/>
                    <a:pt x="52445" y="228755"/>
                  </a:cubicBezTo>
                  <a:cubicBezTo>
                    <a:pt x="46757" y="228755"/>
                    <a:pt x="41935" y="227721"/>
                    <a:pt x="37980" y="225649"/>
                  </a:cubicBezTo>
                  <a:cubicBezTo>
                    <a:pt x="33970" y="223578"/>
                    <a:pt x="30719" y="220446"/>
                    <a:pt x="28173" y="216250"/>
                  </a:cubicBezTo>
                  <a:cubicBezTo>
                    <a:pt x="25681" y="212054"/>
                    <a:pt x="23838" y="206735"/>
                    <a:pt x="22646" y="200294"/>
                  </a:cubicBezTo>
                  <a:cubicBezTo>
                    <a:pt x="21509" y="193853"/>
                    <a:pt x="20967" y="186263"/>
                    <a:pt x="20967" y="177519"/>
                  </a:cubicBezTo>
                  <a:lnTo>
                    <a:pt x="20967" y="80383"/>
                  </a:lnTo>
                  <a:lnTo>
                    <a:pt x="3792" y="80383"/>
                  </a:lnTo>
                  <a:cubicBezTo>
                    <a:pt x="2655" y="80383"/>
                    <a:pt x="1679" y="79664"/>
                    <a:pt x="1029" y="78227"/>
                  </a:cubicBezTo>
                  <a:cubicBezTo>
                    <a:pt x="325" y="76790"/>
                    <a:pt x="0" y="74634"/>
                    <a:pt x="0" y="71760"/>
                  </a:cubicBezTo>
                  <a:cubicBezTo>
                    <a:pt x="0" y="70265"/>
                    <a:pt x="108" y="68974"/>
                    <a:pt x="270" y="67878"/>
                  </a:cubicBezTo>
                  <a:cubicBezTo>
                    <a:pt x="433" y="66787"/>
                    <a:pt x="704" y="65869"/>
                    <a:pt x="1029" y="65119"/>
                  </a:cubicBezTo>
                  <a:cubicBezTo>
                    <a:pt x="1354" y="64375"/>
                    <a:pt x="1733" y="63824"/>
                    <a:pt x="2221" y="63478"/>
                  </a:cubicBezTo>
                  <a:cubicBezTo>
                    <a:pt x="2709" y="63137"/>
                    <a:pt x="3251" y="62958"/>
                    <a:pt x="3792" y="62958"/>
                  </a:cubicBezTo>
                  <a:lnTo>
                    <a:pt x="20967" y="62958"/>
                  </a:lnTo>
                  <a:lnTo>
                    <a:pt x="20967" y="24658"/>
                  </a:lnTo>
                  <a:cubicBezTo>
                    <a:pt x="20967" y="23965"/>
                    <a:pt x="21076" y="23336"/>
                    <a:pt x="21292" y="22759"/>
                  </a:cubicBezTo>
                  <a:cubicBezTo>
                    <a:pt x="21509" y="22182"/>
                    <a:pt x="21888" y="21694"/>
                    <a:pt x="22484" y="21290"/>
                  </a:cubicBezTo>
                  <a:cubicBezTo>
                    <a:pt x="23080" y="20886"/>
                    <a:pt x="23838" y="20603"/>
                    <a:pt x="24814" y="20425"/>
                  </a:cubicBezTo>
                  <a:cubicBezTo>
                    <a:pt x="25789" y="20252"/>
                    <a:pt x="27035" y="20168"/>
                    <a:pt x="28444" y="20168"/>
                  </a:cubicBezTo>
                  <a:cubicBezTo>
                    <a:pt x="29961" y="20168"/>
                    <a:pt x="31207" y="20257"/>
                    <a:pt x="32182" y="20425"/>
                  </a:cubicBezTo>
                  <a:cubicBezTo>
                    <a:pt x="33158" y="20598"/>
                    <a:pt x="33916" y="20886"/>
                    <a:pt x="34512" y="21290"/>
                  </a:cubicBezTo>
                  <a:cubicBezTo>
                    <a:pt x="35054" y="21694"/>
                    <a:pt x="35433" y="22182"/>
                    <a:pt x="35704" y="22759"/>
                  </a:cubicBezTo>
                  <a:cubicBezTo>
                    <a:pt x="35975" y="23336"/>
                    <a:pt x="36083" y="23965"/>
                    <a:pt x="36083" y="24658"/>
                  </a:cubicBezTo>
                  <a:lnTo>
                    <a:pt x="36083" y="62958"/>
                  </a:lnTo>
                  <a:lnTo>
                    <a:pt x="109713" y="62958"/>
                  </a:lnTo>
                  <a:close/>
                  <a:moveTo>
                    <a:pt x="116972" y="13973"/>
                  </a:moveTo>
                  <a:cubicBezTo>
                    <a:pt x="116972" y="19496"/>
                    <a:pt x="116268" y="23236"/>
                    <a:pt x="114805" y="25188"/>
                  </a:cubicBezTo>
                  <a:cubicBezTo>
                    <a:pt x="113396" y="27144"/>
                    <a:pt x="110742" y="28119"/>
                    <a:pt x="106949" y="28119"/>
                  </a:cubicBezTo>
                  <a:cubicBezTo>
                    <a:pt x="103211" y="28119"/>
                    <a:pt x="100665" y="27170"/>
                    <a:pt x="99256" y="25271"/>
                  </a:cubicBezTo>
                  <a:cubicBezTo>
                    <a:pt x="97847" y="23373"/>
                    <a:pt x="97143" y="19664"/>
                    <a:pt x="97143" y="14146"/>
                  </a:cubicBezTo>
                  <a:cubicBezTo>
                    <a:pt x="97143" y="8623"/>
                    <a:pt x="97901" y="4889"/>
                    <a:pt x="99310" y="2932"/>
                  </a:cubicBezTo>
                  <a:cubicBezTo>
                    <a:pt x="100773" y="975"/>
                    <a:pt x="103373" y="0"/>
                    <a:pt x="107166" y="0"/>
                  </a:cubicBezTo>
                  <a:cubicBezTo>
                    <a:pt x="110904" y="0"/>
                    <a:pt x="113451" y="949"/>
                    <a:pt x="114859" y="2843"/>
                  </a:cubicBezTo>
                  <a:cubicBezTo>
                    <a:pt x="116268" y="4736"/>
                    <a:pt x="116972" y="8455"/>
                    <a:pt x="116972" y="13973"/>
                  </a:cubicBezTo>
                  <a:close/>
                </a:path>
              </a:pathLst>
            </a:custGeom>
            <a:solidFill>
              <a:srgbClr val="FFFFFF"/>
            </a:solidFill>
            <a:ln w="5417" cap="flat">
              <a:noFill/>
              <a:prstDash val="solid"/>
              <a:miter/>
            </a:ln>
          </p:spPr>
          <p:txBody>
            <a:bodyPr rtlCol="0" anchor="ctr"/>
            <a:lstStyle/>
            <a:p>
              <a:endParaRPr lang="fr-FR"/>
            </a:p>
          </p:txBody>
        </p:sp>
        <p:sp>
          <p:nvSpPr>
            <p:cNvPr id="42" name="Forme libre 41">
              <a:extLst>
                <a:ext uri="{FF2B5EF4-FFF2-40B4-BE49-F238E27FC236}">
                  <a16:creationId xmlns:a16="http://schemas.microsoft.com/office/drawing/2014/main" id="{6C51472A-289E-212B-D923-4ADA36EA5B5A}"/>
                </a:ext>
              </a:extLst>
            </p:cNvPr>
            <p:cNvSpPr/>
            <p:nvPr/>
          </p:nvSpPr>
          <p:spPr>
            <a:xfrm>
              <a:off x="19651572" y="4714250"/>
              <a:ext cx="110200" cy="168901"/>
            </a:xfrm>
            <a:custGeom>
              <a:avLst/>
              <a:gdLst>
                <a:gd name="connsiteX0" fmla="*/ 110201 w 110200"/>
                <a:gd name="connsiteY0" fmla="*/ 82817 h 168901"/>
                <a:gd name="connsiteX1" fmla="*/ 106625 w 110200"/>
                <a:gd name="connsiteY1" fmla="*/ 117147 h 168901"/>
                <a:gd name="connsiteX2" fmla="*/ 96059 w 110200"/>
                <a:gd name="connsiteY2" fmla="*/ 144406 h 168901"/>
                <a:gd name="connsiteX3" fmla="*/ 78451 w 110200"/>
                <a:gd name="connsiteY3" fmla="*/ 162434 h 168901"/>
                <a:gd name="connsiteX4" fmla="*/ 53963 w 110200"/>
                <a:gd name="connsiteY4" fmla="*/ 168901 h 168901"/>
                <a:gd name="connsiteX5" fmla="*/ 30394 w 110200"/>
                <a:gd name="connsiteY5" fmla="*/ 163121 h 168901"/>
                <a:gd name="connsiteX6" fmla="*/ 13491 w 110200"/>
                <a:gd name="connsiteY6" fmla="*/ 146557 h 168901"/>
                <a:gd name="connsiteX7" fmla="*/ 3359 w 110200"/>
                <a:gd name="connsiteY7" fmla="*/ 120420 h 168901"/>
                <a:gd name="connsiteX8" fmla="*/ 0 w 110200"/>
                <a:gd name="connsiteY8" fmla="*/ 85744 h 168901"/>
                <a:gd name="connsiteX9" fmla="*/ 3468 w 110200"/>
                <a:gd name="connsiteY9" fmla="*/ 51414 h 168901"/>
                <a:gd name="connsiteX10" fmla="*/ 14033 w 110200"/>
                <a:gd name="connsiteY10" fmla="*/ 24238 h 168901"/>
                <a:gd name="connsiteX11" fmla="*/ 31587 w 110200"/>
                <a:gd name="connsiteY11" fmla="*/ 6383 h 168901"/>
                <a:gd name="connsiteX12" fmla="*/ 56238 w 110200"/>
                <a:gd name="connsiteY12" fmla="*/ 0 h 168901"/>
                <a:gd name="connsiteX13" fmla="*/ 79806 w 110200"/>
                <a:gd name="connsiteY13" fmla="*/ 5691 h 168901"/>
                <a:gd name="connsiteX14" fmla="*/ 96602 w 110200"/>
                <a:gd name="connsiteY14" fmla="*/ 22166 h 168901"/>
                <a:gd name="connsiteX15" fmla="*/ 106787 w 110200"/>
                <a:gd name="connsiteY15" fmla="*/ 48303 h 168901"/>
                <a:gd name="connsiteX16" fmla="*/ 110201 w 110200"/>
                <a:gd name="connsiteY16" fmla="*/ 82817 h 168901"/>
                <a:gd name="connsiteX17" fmla="*/ 94163 w 110200"/>
                <a:gd name="connsiteY17" fmla="*/ 84716 h 168901"/>
                <a:gd name="connsiteX18" fmla="*/ 92267 w 110200"/>
                <a:gd name="connsiteY18" fmla="*/ 59355 h 168901"/>
                <a:gd name="connsiteX19" fmla="*/ 85928 w 110200"/>
                <a:gd name="connsiteY19" fmla="*/ 38049 h 168901"/>
                <a:gd name="connsiteX20" fmla="*/ 73955 w 110200"/>
                <a:gd name="connsiteY20" fmla="*/ 23383 h 168901"/>
                <a:gd name="connsiteX21" fmla="*/ 55317 w 110200"/>
                <a:gd name="connsiteY21" fmla="*/ 17949 h 168901"/>
                <a:gd name="connsiteX22" fmla="*/ 37546 w 110200"/>
                <a:gd name="connsiteY22" fmla="*/ 22953 h 168901"/>
                <a:gd name="connsiteX23" fmla="*/ 25302 w 110200"/>
                <a:gd name="connsiteY23" fmla="*/ 36842 h 168901"/>
                <a:gd name="connsiteX24" fmla="*/ 18204 w 110200"/>
                <a:gd name="connsiteY24" fmla="*/ 57802 h 168901"/>
                <a:gd name="connsiteX25" fmla="*/ 15929 w 110200"/>
                <a:gd name="connsiteY25" fmla="*/ 83855 h 168901"/>
                <a:gd name="connsiteX26" fmla="*/ 17825 w 110200"/>
                <a:gd name="connsiteY26" fmla="*/ 109478 h 168901"/>
                <a:gd name="connsiteX27" fmla="*/ 24218 w 110200"/>
                <a:gd name="connsiteY27" fmla="*/ 130784 h 168901"/>
                <a:gd name="connsiteX28" fmla="*/ 36138 w 110200"/>
                <a:gd name="connsiteY28" fmla="*/ 145277 h 168901"/>
                <a:gd name="connsiteX29" fmla="*/ 54775 w 110200"/>
                <a:gd name="connsiteY29" fmla="*/ 150627 h 168901"/>
                <a:gd name="connsiteX30" fmla="*/ 72546 w 110200"/>
                <a:gd name="connsiteY30" fmla="*/ 145623 h 168901"/>
                <a:gd name="connsiteX31" fmla="*/ 84845 w 110200"/>
                <a:gd name="connsiteY31" fmla="*/ 131823 h 168901"/>
                <a:gd name="connsiteX32" fmla="*/ 91888 w 110200"/>
                <a:gd name="connsiteY32" fmla="*/ 110947 h 168901"/>
                <a:gd name="connsiteX33" fmla="*/ 94163 w 110200"/>
                <a:gd name="connsiteY33" fmla="*/ 8471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00" h="168901">
                  <a:moveTo>
                    <a:pt x="110201" y="82817"/>
                  </a:moveTo>
                  <a:cubicBezTo>
                    <a:pt x="110201" y="95237"/>
                    <a:pt x="109008" y="106683"/>
                    <a:pt x="106625" y="117147"/>
                  </a:cubicBezTo>
                  <a:cubicBezTo>
                    <a:pt x="104295" y="127616"/>
                    <a:pt x="100719" y="136701"/>
                    <a:pt x="96059" y="144406"/>
                  </a:cubicBezTo>
                  <a:cubicBezTo>
                    <a:pt x="91346" y="152111"/>
                    <a:pt x="85495" y="158122"/>
                    <a:pt x="78451" y="162434"/>
                  </a:cubicBezTo>
                  <a:cubicBezTo>
                    <a:pt x="71408" y="166746"/>
                    <a:pt x="63281" y="168901"/>
                    <a:pt x="53963" y="168901"/>
                  </a:cubicBezTo>
                  <a:cubicBezTo>
                    <a:pt x="44969" y="168901"/>
                    <a:pt x="37113" y="166976"/>
                    <a:pt x="30394" y="163121"/>
                  </a:cubicBezTo>
                  <a:cubicBezTo>
                    <a:pt x="23676" y="159266"/>
                    <a:pt x="18042" y="153748"/>
                    <a:pt x="13491" y="146557"/>
                  </a:cubicBezTo>
                  <a:cubicBezTo>
                    <a:pt x="8994" y="139371"/>
                    <a:pt x="5581" y="130658"/>
                    <a:pt x="3359" y="120420"/>
                  </a:cubicBezTo>
                  <a:cubicBezTo>
                    <a:pt x="1084" y="110186"/>
                    <a:pt x="0" y="98626"/>
                    <a:pt x="0" y="85744"/>
                  </a:cubicBezTo>
                  <a:cubicBezTo>
                    <a:pt x="0" y="73323"/>
                    <a:pt x="1138" y="61878"/>
                    <a:pt x="3468" y="51414"/>
                  </a:cubicBezTo>
                  <a:cubicBezTo>
                    <a:pt x="5798" y="40949"/>
                    <a:pt x="9319" y="31891"/>
                    <a:pt x="14033" y="24238"/>
                  </a:cubicBezTo>
                  <a:cubicBezTo>
                    <a:pt x="18692" y="16590"/>
                    <a:pt x="24598" y="10637"/>
                    <a:pt x="31587" y="6383"/>
                  </a:cubicBezTo>
                  <a:cubicBezTo>
                    <a:pt x="38630" y="2130"/>
                    <a:pt x="46865" y="0"/>
                    <a:pt x="56238" y="0"/>
                  </a:cubicBezTo>
                  <a:cubicBezTo>
                    <a:pt x="65232" y="0"/>
                    <a:pt x="73033" y="1899"/>
                    <a:pt x="79806" y="5691"/>
                  </a:cubicBezTo>
                  <a:cubicBezTo>
                    <a:pt x="86524" y="9483"/>
                    <a:pt x="92104" y="14980"/>
                    <a:pt x="96602" y="22166"/>
                  </a:cubicBezTo>
                  <a:cubicBezTo>
                    <a:pt x="101098" y="29357"/>
                    <a:pt x="104512" y="38070"/>
                    <a:pt x="106787" y="48303"/>
                  </a:cubicBezTo>
                  <a:cubicBezTo>
                    <a:pt x="109063" y="58547"/>
                    <a:pt x="110201" y="70050"/>
                    <a:pt x="110201" y="82817"/>
                  </a:cubicBezTo>
                  <a:close/>
                  <a:moveTo>
                    <a:pt x="94163" y="84716"/>
                  </a:moveTo>
                  <a:cubicBezTo>
                    <a:pt x="94163" y="75861"/>
                    <a:pt x="93513" y="67406"/>
                    <a:pt x="92267" y="59355"/>
                  </a:cubicBezTo>
                  <a:cubicBezTo>
                    <a:pt x="90967" y="51309"/>
                    <a:pt x="88854" y="44202"/>
                    <a:pt x="85928" y="38049"/>
                  </a:cubicBezTo>
                  <a:cubicBezTo>
                    <a:pt x="82949" y="31896"/>
                    <a:pt x="78994" y="27008"/>
                    <a:pt x="73955" y="23383"/>
                  </a:cubicBezTo>
                  <a:cubicBezTo>
                    <a:pt x="68970" y="19764"/>
                    <a:pt x="62740" y="17949"/>
                    <a:pt x="55317" y="17949"/>
                  </a:cubicBezTo>
                  <a:cubicBezTo>
                    <a:pt x="48436" y="17949"/>
                    <a:pt x="42530" y="19617"/>
                    <a:pt x="37546" y="22953"/>
                  </a:cubicBezTo>
                  <a:cubicBezTo>
                    <a:pt x="32507" y="26289"/>
                    <a:pt x="28444" y="30920"/>
                    <a:pt x="25302" y="36842"/>
                  </a:cubicBezTo>
                  <a:cubicBezTo>
                    <a:pt x="22105" y="42764"/>
                    <a:pt x="19721" y="49751"/>
                    <a:pt x="18204" y="57802"/>
                  </a:cubicBezTo>
                  <a:cubicBezTo>
                    <a:pt x="16688" y="65854"/>
                    <a:pt x="15929" y="74534"/>
                    <a:pt x="15929" y="83855"/>
                  </a:cubicBezTo>
                  <a:cubicBezTo>
                    <a:pt x="15929" y="92825"/>
                    <a:pt x="16579" y="101364"/>
                    <a:pt x="17825" y="109478"/>
                  </a:cubicBezTo>
                  <a:cubicBezTo>
                    <a:pt x="19125" y="117587"/>
                    <a:pt x="21238" y="124689"/>
                    <a:pt x="24218" y="130784"/>
                  </a:cubicBezTo>
                  <a:cubicBezTo>
                    <a:pt x="27144" y="136885"/>
                    <a:pt x="31153" y="141710"/>
                    <a:pt x="36138" y="145277"/>
                  </a:cubicBezTo>
                  <a:cubicBezTo>
                    <a:pt x="41122" y="148843"/>
                    <a:pt x="47352" y="150627"/>
                    <a:pt x="54775" y="150627"/>
                  </a:cubicBezTo>
                  <a:cubicBezTo>
                    <a:pt x="61656" y="150627"/>
                    <a:pt x="67561" y="148959"/>
                    <a:pt x="72546" y="145623"/>
                  </a:cubicBezTo>
                  <a:cubicBezTo>
                    <a:pt x="77585" y="142287"/>
                    <a:pt x="81648" y="137687"/>
                    <a:pt x="84845" y="131823"/>
                  </a:cubicBezTo>
                  <a:cubicBezTo>
                    <a:pt x="87987" y="125959"/>
                    <a:pt x="90371" y="118998"/>
                    <a:pt x="91888" y="110947"/>
                  </a:cubicBezTo>
                  <a:cubicBezTo>
                    <a:pt x="93405" y="102885"/>
                    <a:pt x="94163" y="94146"/>
                    <a:pt x="94163" y="84716"/>
                  </a:cubicBezTo>
                  <a:close/>
                </a:path>
              </a:pathLst>
            </a:custGeom>
            <a:solidFill>
              <a:srgbClr val="FFFFFF"/>
            </a:solidFill>
            <a:ln w="5417" cap="flat">
              <a:noFill/>
              <a:prstDash val="solid"/>
              <a:miter/>
            </a:ln>
          </p:spPr>
          <p:txBody>
            <a:bodyPr rtlCol="0" anchor="ctr"/>
            <a:lstStyle/>
            <a:p>
              <a:endParaRPr lang="fr-FR"/>
            </a:p>
          </p:txBody>
        </p:sp>
        <p:sp>
          <p:nvSpPr>
            <p:cNvPr id="43" name="Forme libre 42">
              <a:extLst>
                <a:ext uri="{FF2B5EF4-FFF2-40B4-BE49-F238E27FC236}">
                  <a16:creationId xmlns:a16="http://schemas.microsoft.com/office/drawing/2014/main" id="{FA29D10C-928C-C61B-AFD0-31BC5659393E}"/>
                </a:ext>
              </a:extLst>
            </p:cNvPr>
            <p:cNvSpPr/>
            <p:nvPr/>
          </p:nvSpPr>
          <p:spPr>
            <a:xfrm>
              <a:off x="19795689" y="4714250"/>
              <a:ext cx="93188" cy="167007"/>
            </a:xfrm>
            <a:custGeom>
              <a:avLst/>
              <a:gdLst>
                <a:gd name="connsiteX0" fmla="*/ 93188 w 93188"/>
                <a:gd name="connsiteY0" fmla="*/ 162523 h 167007"/>
                <a:gd name="connsiteX1" fmla="*/ 92809 w 93188"/>
                <a:gd name="connsiteY1" fmla="*/ 164422 h 167007"/>
                <a:gd name="connsiteX2" fmla="*/ 91617 w 93188"/>
                <a:gd name="connsiteY2" fmla="*/ 165801 h 167007"/>
                <a:gd name="connsiteX3" fmla="*/ 89342 w 93188"/>
                <a:gd name="connsiteY3" fmla="*/ 166662 h 167007"/>
                <a:gd name="connsiteX4" fmla="*/ 85712 w 93188"/>
                <a:gd name="connsiteY4" fmla="*/ 167008 h 167007"/>
                <a:gd name="connsiteX5" fmla="*/ 81973 w 93188"/>
                <a:gd name="connsiteY5" fmla="*/ 166662 h 167007"/>
                <a:gd name="connsiteX6" fmla="*/ 79644 w 93188"/>
                <a:gd name="connsiteY6" fmla="*/ 165801 h 167007"/>
                <a:gd name="connsiteX7" fmla="*/ 78452 w 93188"/>
                <a:gd name="connsiteY7" fmla="*/ 164422 h 167007"/>
                <a:gd name="connsiteX8" fmla="*/ 78072 w 93188"/>
                <a:gd name="connsiteY8" fmla="*/ 162523 h 167007"/>
                <a:gd name="connsiteX9" fmla="*/ 78072 w 93188"/>
                <a:gd name="connsiteY9" fmla="*/ 69877 h 167007"/>
                <a:gd name="connsiteX10" fmla="*/ 76447 w 93188"/>
                <a:gd name="connsiteY10" fmla="*/ 46326 h 167007"/>
                <a:gd name="connsiteX11" fmla="*/ 71463 w 93188"/>
                <a:gd name="connsiteY11" fmla="*/ 30800 h 167007"/>
                <a:gd name="connsiteX12" fmla="*/ 63010 w 93188"/>
                <a:gd name="connsiteY12" fmla="*/ 20792 h 167007"/>
                <a:gd name="connsiteX13" fmla="*/ 51037 w 93188"/>
                <a:gd name="connsiteY13" fmla="*/ 17257 h 167007"/>
                <a:gd name="connsiteX14" fmla="*/ 33483 w 93188"/>
                <a:gd name="connsiteY14" fmla="*/ 25712 h 167007"/>
                <a:gd name="connsiteX15" fmla="*/ 15116 w 93188"/>
                <a:gd name="connsiteY15" fmla="*/ 50553 h 167007"/>
                <a:gd name="connsiteX16" fmla="*/ 15116 w 93188"/>
                <a:gd name="connsiteY16" fmla="*/ 162523 h 167007"/>
                <a:gd name="connsiteX17" fmla="*/ 14737 w 93188"/>
                <a:gd name="connsiteY17" fmla="*/ 164422 h 167007"/>
                <a:gd name="connsiteX18" fmla="*/ 13491 w 93188"/>
                <a:gd name="connsiteY18" fmla="*/ 165801 h 167007"/>
                <a:gd name="connsiteX19" fmla="*/ 11215 w 93188"/>
                <a:gd name="connsiteY19" fmla="*/ 166662 h 167007"/>
                <a:gd name="connsiteX20" fmla="*/ 7477 w 93188"/>
                <a:gd name="connsiteY20" fmla="*/ 167008 h 167007"/>
                <a:gd name="connsiteX21" fmla="*/ 3847 w 93188"/>
                <a:gd name="connsiteY21" fmla="*/ 166662 h 167007"/>
                <a:gd name="connsiteX22" fmla="*/ 1517 w 93188"/>
                <a:gd name="connsiteY22" fmla="*/ 165801 h 167007"/>
                <a:gd name="connsiteX23" fmla="*/ 325 w 93188"/>
                <a:gd name="connsiteY23" fmla="*/ 164422 h 167007"/>
                <a:gd name="connsiteX24" fmla="*/ 0 w 93188"/>
                <a:gd name="connsiteY24" fmla="*/ 162523 h 167007"/>
                <a:gd name="connsiteX25" fmla="*/ 0 w 93188"/>
                <a:gd name="connsiteY25" fmla="*/ 6383 h 167007"/>
                <a:gd name="connsiteX26" fmla="*/ 325 w 93188"/>
                <a:gd name="connsiteY26" fmla="*/ 4485 h 167007"/>
                <a:gd name="connsiteX27" fmla="*/ 1517 w 93188"/>
                <a:gd name="connsiteY27" fmla="*/ 3016 h 167007"/>
                <a:gd name="connsiteX28" fmla="*/ 3739 w 93188"/>
                <a:gd name="connsiteY28" fmla="*/ 2156 h 167007"/>
                <a:gd name="connsiteX29" fmla="*/ 7206 w 93188"/>
                <a:gd name="connsiteY29" fmla="*/ 1899 h 167007"/>
                <a:gd name="connsiteX30" fmla="*/ 10782 w 93188"/>
                <a:gd name="connsiteY30" fmla="*/ 2156 h 167007"/>
                <a:gd name="connsiteX31" fmla="*/ 12949 w 93188"/>
                <a:gd name="connsiteY31" fmla="*/ 3016 h 167007"/>
                <a:gd name="connsiteX32" fmla="*/ 14033 w 93188"/>
                <a:gd name="connsiteY32" fmla="*/ 4485 h 167007"/>
                <a:gd name="connsiteX33" fmla="*/ 14303 w 93188"/>
                <a:gd name="connsiteY33" fmla="*/ 6383 h 167007"/>
                <a:gd name="connsiteX34" fmla="*/ 14303 w 93188"/>
                <a:gd name="connsiteY34" fmla="*/ 28466 h 167007"/>
                <a:gd name="connsiteX35" fmla="*/ 33754 w 93188"/>
                <a:gd name="connsiteY35" fmla="*/ 6729 h 167007"/>
                <a:gd name="connsiteX36" fmla="*/ 52663 w 93188"/>
                <a:gd name="connsiteY36" fmla="*/ 0 h 167007"/>
                <a:gd name="connsiteX37" fmla="*/ 71734 w 93188"/>
                <a:gd name="connsiteY37" fmla="*/ 5172 h 167007"/>
                <a:gd name="connsiteX38" fmla="*/ 84249 w 93188"/>
                <a:gd name="connsiteY38" fmla="*/ 19150 h 167007"/>
                <a:gd name="connsiteX39" fmla="*/ 91075 w 93188"/>
                <a:gd name="connsiteY39" fmla="*/ 39680 h 167007"/>
                <a:gd name="connsiteX40" fmla="*/ 93188 w 93188"/>
                <a:gd name="connsiteY40" fmla="*/ 67978 h 167007"/>
                <a:gd name="connsiteX41" fmla="*/ 93188 w 93188"/>
                <a:gd name="connsiteY41" fmla="*/ 162523 h 16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188" h="167007">
                  <a:moveTo>
                    <a:pt x="93188" y="162523"/>
                  </a:moveTo>
                  <a:cubicBezTo>
                    <a:pt x="93188" y="163210"/>
                    <a:pt x="93080" y="163845"/>
                    <a:pt x="92809" y="164422"/>
                  </a:cubicBezTo>
                  <a:cubicBezTo>
                    <a:pt x="92538" y="164999"/>
                    <a:pt x="92159" y="165455"/>
                    <a:pt x="91617" y="165801"/>
                  </a:cubicBezTo>
                  <a:cubicBezTo>
                    <a:pt x="91075" y="166142"/>
                    <a:pt x="90263" y="166431"/>
                    <a:pt x="89342" y="166662"/>
                  </a:cubicBezTo>
                  <a:cubicBezTo>
                    <a:pt x="88366" y="166892"/>
                    <a:pt x="87120" y="167008"/>
                    <a:pt x="85712" y="167008"/>
                  </a:cubicBezTo>
                  <a:cubicBezTo>
                    <a:pt x="84195" y="167008"/>
                    <a:pt x="82949" y="166892"/>
                    <a:pt x="81973" y="166662"/>
                  </a:cubicBezTo>
                  <a:cubicBezTo>
                    <a:pt x="80998" y="166431"/>
                    <a:pt x="80240" y="166142"/>
                    <a:pt x="79644" y="165801"/>
                  </a:cubicBezTo>
                  <a:cubicBezTo>
                    <a:pt x="79102" y="165455"/>
                    <a:pt x="78722" y="164999"/>
                    <a:pt x="78452" y="164422"/>
                  </a:cubicBezTo>
                  <a:cubicBezTo>
                    <a:pt x="78181" y="163850"/>
                    <a:pt x="78072" y="163216"/>
                    <a:pt x="78072" y="162523"/>
                  </a:cubicBezTo>
                  <a:lnTo>
                    <a:pt x="78072" y="69877"/>
                  </a:lnTo>
                  <a:cubicBezTo>
                    <a:pt x="78072" y="60215"/>
                    <a:pt x="77531" y="52363"/>
                    <a:pt x="76447" y="46326"/>
                  </a:cubicBezTo>
                  <a:cubicBezTo>
                    <a:pt x="75309" y="40288"/>
                    <a:pt x="73684" y="35111"/>
                    <a:pt x="71463" y="30800"/>
                  </a:cubicBezTo>
                  <a:cubicBezTo>
                    <a:pt x="69295" y="26488"/>
                    <a:pt x="66478" y="23152"/>
                    <a:pt x="63010" y="20792"/>
                  </a:cubicBezTo>
                  <a:cubicBezTo>
                    <a:pt x="59597" y="18437"/>
                    <a:pt x="55588" y="17257"/>
                    <a:pt x="51037" y="17257"/>
                  </a:cubicBezTo>
                  <a:cubicBezTo>
                    <a:pt x="45186" y="17257"/>
                    <a:pt x="39334" y="20079"/>
                    <a:pt x="33483" y="25712"/>
                  </a:cubicBezTo>
                  <a:cubicBezTo>
                    <a:pt x="27686" y="31351"/>
                    <a:pt x="21510" y="39628"/>
                    <a:pt x="15116" y="50553"/>
                  </a:cubicBezTo>
                  <a:lnTo>
                    <a:pt x="15116" y="162523"/>
                  </a:lnTo>
                  <a:cubicBezTo>
                    <a:pt x="15116" y="163210"/>
                    <a:pt x="14953" y="163845"/>
                    <a:pt x="14737" y="164422"/>
                  </a:cubicBezTo>
                  <a:cubicBezTo>
                    <a:pt x="14466" y="164999"/>
                    <a:pt x="14087" y="165455"/>
                    <a:pt x="13491" y="165801"/>
                  </a:cubicBezTo>
                  <a:cubicBezTo>
                    <a:pt x="12949" y="166142"/>
                    <a:pt x="12190" y="166431"/>
                    <a:pt x="11215" y="166662"/>
                  </a:cubicBezTo>
                  <a:cubicBezTo>
                    <a:pt x="10240" y="166892"/>
                    <a:pt x="8994" y="167008"/>
                    <a:pt x="7477" y="167008"/>
                  </a:cubicBezTo>
                  <a:cubicBezTo>
                    <a:pt x="6014" y="167008"/>
                    <a:pt x="4822" y="166892"/>
                    <a:pt x="3847" y="166662"/>
                  </a:cubicBezTo>
                  <a:cubicBezTo>
                    <a:pt x="2872" y="166431"/>
                    <a:pt x="2113" y="166142"/>
                    <a:pt x="1517" y="165801"/>
                  </a:cubicBezTo>
                  <a:cubicBezTo>
                    <a:pt x="921" y="165455"/>
                    <a:pt x="488" y="164999"/>
                    <a:pt x="325" y="164422"/>
                  </a:cubicBezTo>
                  <a:cubicBezTo>
                    <a:pt x="108" y="163850"/>
                    <a:pt x="0" y="163216"/>
                    <a:pt x="0" y="162523"/>
                  </a:cubicBezTo>
                  <a:lnTo>
                    <a:pt x="0" y="6383"/>
                  </a:lnTo>
                  <a:cubicBezTo>
                    <a:pt x="0" y="5696"/>
                    <a:pt x="108" y="5061"/>
                    <a:pt x="325" y="4485"/>
                  </a:cubicBezTo>
                  <a:cubicBezTo>
                    <a:pt x="488" y="3913"/>
                    <a:pt x="921" y="3420"/>
                    <a:pt x="1517" y="3016"/>
                  </a:cubicBezTo>
                  <a:cubicBezTo>
                    <a:pt x="2113" y="2617"/>
                    <a:pt x="2817" y="2329"/>
                    <a:pt x="3739" y="2156"/>
                  </a:cubicBezTo>
                  <a:cubicBezTo>
                    <a:pt x="4606" y="1983"/>
                    <a:pt x="5798" y="1899"/>
                    <a:pt x="7206" y="1899"/>
                  </a:cubicBezTo>
                  <a:cubicBezTo>
                    <a:pt x="8669" y="1899"/>
                    <a:pt x="9861" y="1983"/>
                    <a:pt x="10782" y="2156"/>
                  </a:cubicBezTo>
                  <a:cubicBezTo>
                    <a:pt x="11703" y="2329"/>
                    <a:pt x="12407" y="2617"/>
                    <a:pt x="12949" y="3016"/>
                  </a:cubicBezTo>
                  <a:cubicBezTo>
                    <a:pt x="13437" y="3420"/>
                    <a:pt x="13816" y="3908"/>
                    <a:pt x="14033" y="4485"/>
                  </a:cubicBezTo>
                  <a:cubicBezTo>
                    <a:pt x="14195" y="5061"/>
                    <a:pt x="14303" y="5691"/>
                    <a:pt x="14303" y="6383"/>
                  </a:cubicBezTo>
                  <a:lnTo>
                    <a:pt x="14303" y="28466"/>
                  </a:lnTo>
                  <a:cubicBezTo>
                    <a:pt x="20914" y="18458"/>
                    <a:pt x="27415" y="11214"/>
                    <a:pt x="33754" y="6729"/>
                  </a:cubicBezTo>
                  <a:cubicBezTo>
                    <a:pt x="40093" y="2245"/>
                    <a:pt x="46432" y="0"/>
                    <a:pt x="52663" y="0"/>
                  </a:cubicBezTo>
                  <a:cubicBezTo>
                    <a:pt x="60194" y="0"/>
                    <a:pt x="66586" y="1726"/>
                    <a:pt x="71734" y="5172"/>
                  </a:cubicBezTo>
                  <a:cubicBezTo>
                    <a:pt x="76880" y="8623"/>
                    <a:pt x="81052" y="13281"/>
                    <a:pt x="84249" y="19150"/>
                  </a:cubicBezTo>
                  <a:cubicBezTo>
                    <a:pt x="87391" y="25014"/>
                    <a:pt x="89721" y="31859"/>
                    <a:pt x="91075" y="39680"/>
                  </a:cubicBezTo>
                  <a:cubicBezTo>
                    <a:pt x="92484" y="47506"/>
                    <a:pt x="93188" y="56932"/>
                    <a:pt x="93188" y="67978"/>
                  </a:cubicBezTo>
                  <a:lnTo>
                    <a:pt x="93188" y="162523"/>
                  </a:lnTo>
                  <a:close/>
                </a:path>
              </a:pathLst>
            </a:custGeom>
            <a:solidFill>
              <a:srgbClr val="FFFFFF"/>
            </a:solidFill>
            <a:ln w="5417" cap="flat">
              <a:noFill/>
              <a:prstDash val="solid"/>
              <a:miter/>
            </a:ln>
          </p:spPr>
          <p:txBody>
            <a:bodyPr rtlCol="0" anchor="ctr"/>
            <a:lstStyle/>
            <a:p>
              <a:endParaRPr lang="fr-FR"/>
            </a:p>
          </p:txBody>
        </p:sp>
      </p:grpSp>
      <p:grpSp>
        <p:nvGrpSpPr>
          <p:cNvPr id="44" name="Graphique 5">
            <a:extLst>
              <a:ext uri="{FF2B5EF4-FFF2-40B4-BE49-F238E27FC236}">
                <a16:creationId xmlns:a16="http://schemas.microsoft.com/office/drawing/2014/main" id="{FBFBCBFD-43E4-66AA-D23A-10D320103F26}"/>
              </a:ext>
            </a:extLst>
          </p:cNvPr>
          <p:cNvGrpSpPr/>
          <p:nvPr/>
        </p:nvGrpSpPr>
        <p:grpSpPr>
          <a:xfrm>
            <a:off x="16551905" y="4431060"/>
            <a:ext cx="1546894" cy="653114"/>
            <a:chOff x="16551905" y="4431060"/>
            <a:chExt cx="1546894" cy="653114"/>
          </a:xfrm>
          <a:solidFill>
            <a:srgbClr val="FFFFFF"/>
          </a:solidFill>
        </p:grpSpPr>
        <p:sp>
          <p:nvSpPr>
            <p:cNvPr id="45" name="Forme libre 44">
              <a:extLst>
                <a:ext uri="{FF2B5EF4-FFF2-40B4-BE49-F238E27FC236}">
                  <a16:creationId xmlns:a16="http://schemas.microsoft.com/office/drawing/2014/main" id="{B5426C64-99C5-3D7C-0383-A3363DCF4073}"/>
                </a:ext>
              </a:extLst>
            </p:cNvPr>
            <p:cNvSpPr/>
            <p:nvPr/>
          </p:nvSpPr>
          <p:spPr>
            <a:xfrm>
              <a:off x="16551911" y="4433992"/>
              <a:ext cx="171677" cy="224285"/>
            </a:xfrm>
            <a:custGeom>
              <a:avLst/>
              <a:gdLst>
                <a:gd name="connsiteX0" fmla="*/ 171677 w 171677"/>
                <a:gd name="connsiteY0" fmla="*/ 219801 h 224285"/>
                <a:gd name="connsiteX1" fmla="*/ 171298 w 171677"/>
                <a:gd name="connsiteY1" fmla="*/ 221700 h 224285"/>
                <a:gd name="connsiteX2" fmla="*/ 169965 w 171677"/>
                <a:gd name="connsiteY2" fmla="*/ 223079 h 224285"/>
                <a:gd name="connsiteX3" fmla="*/ 167554 w 171677"/>
                <a:gd name="connsiteY3" fmla="*/ 223940 h 224285"/>
                <a:gd name="connsiteX4" fmla="*/ 163810 w 171677"/>
                <a:gd name="connsiteY4" fmla="*/ 224286 h 224285"/>
                <a:gd name="connsiteX5" fmla="*/ 160256 w 171677"/>
                <a:gd name="connsiteY5" fmla="*/ 223940 h 224285"/>
                <a:gd name="connsiteX6" fmla="*/ 157845 w 171677"/>
                <a:gd name="connsiteY6" fmla="*/ 223079 h 224285"/>
                <a:gd name="connsiteX7" fmla="*/ 156577 w 171677"/>
                <a:gd name="connsiteY7" fmla="*/ 221700 h 224285"/>
                <a:gd name="connsiteX8" fmla="*/ 156198 w 171677"/>
                <a:gd name="connsiteY8" fmla="*/ 219801 h 224285"/>
                <a:gd name="connsiteX9" fmla="*/ 156198 w 171677"/>
                <a:gd name="connsiteY9" fmla="*/ 18463 h 224285"/>
                <a:gd name="connsiteX10" fmla="*/ 155943 w 171677"/>
                <a:gd name="connsiteY10" fmla="*/ 18463 h 224285"/>
                <a:gd name="connsiteX11" fmla="*/ 91308 w 171677"/>
                <a:gd name="connsiteY11" fmla="*/ 221008 h 224285"/>
                <a:gd name="connsiteX12" fmla="*/ 90544 w 171677"/>
                <a:gd name="connsiteY12" fmla="*/ 222303 h 224285"/>
                <a:gd name="connsiteX13" fmla="*/ 89146 w 171677"/>
                <a:gd name="connsiteY13" fmla="*/ 223336 h 224285"/>
                <a:gd name="connsiteX14" fmla="*/ 87049 w 171677"/>
                <a:gd name="connsiteY14" fmla="*/ 224024 h 224285"/>
                <a:gd name="connsiteX15" fmla="*/ 84194 w 171677"/>
                <a:gd name="connsiteY15" fmla="*/ 224281 h 224285"/>
                <a:gd name="connsiteX16" fmla="*/ 81144 w 171677"/>
                <a:gd name="connsiteY16" fmla="*/ 224024 h 224285"/>
                <a:gd name="connsiteX17" fmla="*/ 79047 w 171677"/>
                <a:gd name="connsiteY17" fmla="*/ 223336 h 224285"/>
                <a:gd name="connsiteX18" fmla="*/ 77714 w 171677"/>
                <a:gd name="connsiteY18" fmla="*/ 222303 h 224285"/>
                <a:gd name="connsiteX19" fmla="*/ 77081 w 171677"/>
                <a:gd name="connsiteY19" fmla="*/ 221008 h 224285"/>
                <a:gd name="connsiteX20" fmla="*/ 15620 w 171677"/>
                <a:gd name="connsiteY20" fmla="*/ 18463 h 224285"/>
                <a:gd name="connsiteX21" fmla="*/ 15495 w 171677"/>
                <a:gd name="connsiteY21" fmla="*/ 18463 h 224285"/>
                <a:gd name="connsiteX22" fmla="*/ 15495 w 171677"/>
                <a:gd name="connsiteY22" fmla="*/ 219801 h 224285"/>
                <a:gd name="connsiteX23" fmla="*/ 15116 w 171677"/>
                <a:gd name="connsiteY23" fmla="*/ 221700 h 224285"/>
                <a:gd name="connsiteX24" fmla="*/ 13783 w 171677"/>
                <a:gd name="connsiteY24" fmla="*/ 223079 h 224285"/>
                <a:gd name="connsiteX25" fmla="*/ 11372 w 171677"/>
                <a:gd name="connsiteY25" fmla="*/ 223940 h 224285"/>
                <a:gd name="connsiteX26" fmla="*/ 7498 w 171677"/>
                <a:gd name="connsiteY26" fmla="*/ 224286 h 224285"/>
                <a:gd name="connsiteX27" fmla="*/ 3879 w 171677"/>
                <a:gd name="connsiteY27" fmla="*/ 223940 h 224285"/>
                <a:gd name="connsiteX28" fmla="*/ 1528 w 171677"/>
                <a:gd name="connsiteY28" fmla="*/ 223079 h 224285"/>
                <a:gd name="connsiteX29" fmla="*/ 319 w 171677"/>
                <a:gd name="connsiteY29" fmla="*/ 221700 h 224285"/>
                <a:gd name="connsiteX30" fmla="*/ 0 w 171677"/>
                <a:gd name="connsiteY30" fmla="*/ 219801 h 224285"/>
                <a:gd name="connsiteX31" fmla="*/ 0 w 171677"/>
                <a:gd name="connsiteY31" fmla="*/ 10868 h 224285"/>
                <a:gd name="connsiteX32" fmla="*/ 2411 w 171677"/>
                <a:gd name="connsiteY32" fmla="*/ 2329 h 224285"/>
                <a:gd name="connsiteX33" fmla="*/ 7108 w 171677"/>
                <a:gd name="connsiteY33" fmla="*/ 0 h 224285"/>
                <a:gd name="connsiteX34" fmla="*/ 15490 w 171677"/>
                <a:gd name="connsiteY34" fmla="*/ 0 h 224285"/>
                <a:gd name="connsiteX35" fmla="*/ 21075 w 171677"/>
                <a:gd name="connsiteY35" fmla="*/ 950 h 224285"/>
                <a:gd name="connsiteX36" fmla="*/ 25329 w 171677"/>
                <a:gd name="connsiteY36" fmla="*/ 3709 h 224285"/>
                <a:gd name="connsiteX37" fmla="*/ 28438 w 171677"/>
                <a:gd name="connsiteY37" fmla="*/ 8109 h 224285"/>
                <a:gd name="connsiteX38" fmla="*/ 30725 w 171677"/>
                <a:gd name="connsiteY38" fmla="*/ 13973 h 224285"/>
                <a:gd name="connsiteX39" fmla="*/ 84947 w 171677"/>
                <a:gd name="connsiteY39" fmla="*/ 191330 h 224285"/>
                <a:gd name="connsiteX40" fmla="*/ 85581 w 171677"/>
                <a:gd name="connsiteY40" fmla="*/ 191330 h 224285"/>
                <a:gd name="connsiteX41" fmla="*/ 142090 w 171677"/>
                <a:gd name="connsiteY41" fmla="*/ 14660 h 224285"/>
                <a:gd name="connsiteX42" fmla="*/ 144821 w 171677"/>
                <a:gd name="connsiteY42" fmla="*/ 7674 h 224285"/>
                <a:gd name="connsiteX43" fmla="*/ 147871 w 171677"/>
                <a:gd name="connsiteY43" fmla="*/ 3100 h 224285"/>
                <a:gd name="connsiteX44" fmla="*/ 151300 w 171677"/>
                <a:gd name="connsiteY44" fmla="*/ 687 h 224285"/>
                <a:gd name="connsiteX45" fmla="*/ 155299 w 171677"/>
                <a:gd name="connsiteY45" fmla="*/ 0 h 224285"/>
                <a:gd name="connsiteX46" fmla="*/ 164569 w 171677"/>
                <a:gd name="connsiteY46" fmla="*/ 0 h 224285"/>
                <a:gd name="connsiteX47" fmla="*/ 166980 w 171677"/>
                <a:gd name="connsiteY47" fmla="*/ 519 h 224285"/>
                <a:gd name="connsiteX48" fmla="*/ 169266 w 171677"/>
                <a:gd name="connsiteY48" fmla="*/ 2329 h 224285"/>
                <a:gd name="connsiteX49" fmla="*/ 170978 w 171677"/>
                <a:gd name="connsiteY49" fmla="*/ 5696 h 224285"/>
                <a:gd name="connsiteX50" fmla="*/ 171677 w 171677"/>
                <a:gd name="connsiteY50" fmla="*/ 10873 h 224285"/>
                <a:gd name="connsiteX51" fmla="*/ 171677 w 171677"/>
                <a:gd name="connsiteY51" fmla="*/ 219801 h 22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1677" h="224285">
                  <a:moveTo>
                    <a:pt x="171677" y="219801"/>
                  </a:moveTo>
                  <a:cubicBezTo>
                    <a:pt x="171677" y="220488"/>
                    <a:pt x="171553" y="221123"/>
                    <a:pt x="171298" y="221700"/>
                  </a:cubicBezTo>
                  <a:cubicBezTo>
                    <a:pt x="171043" y="222277"/>
                    <a:pt x="170599" y="222733"/>
                    <a:pt x="169965" y="223079"/>
                  </a:cubicBezTo>
                  <a:cubicBezTo>
                    <a:pt x="169331" y="223420"/>
                    <a:pt x="168524" y="223709"/>
                    <a:pt x="167554" y="223940"/>
                  </a:cubicBezTo>
                  <a:cubicBezTo>
                    <a:pt x="166579" y="224171"/>
                    <a:pt x="165333" y="224286"/>
                    <a:pt x="163810" y="224286"/>
                  </a:cubicBezTo>
                  <a:cubicBezTo>
                    <a:pt x="162456" y="224286"/>
                    <a:pt x="161269" y="224171"/>
                    <a:pt x="160256" y="223940"/>
                  </a:cubicBezTo>
                  <a:cubicBezTo>
                    <a:pt x="159243" y="223709"/>
                    <a:pt x="158436" y="223420"/>
                    <a:pt x="157845" y="223079"/>
                  </a:cubicBezTo>
                  <a:cubicBezTo>
                    <a:pt x="157249" y="222733"/>
                    <a:pt x="156827" y="222277"/>
                    <a:pt x="156577" y="221700"/>
                  </a:cubicBezTo>
                  <a:cubicBezTo>
                    <a:pt x="156323" y="221128"/>
                    <a:pt x="156198" y="220493"/>
                    <a:pt x="156198" y="219801"/>
                  </a:cubicBezTo>
                  <a:lnTo>
                    <a:pt x="156198" y="18463"/>
                  </a:lnTo>
                  <a:lnTo>
                    <a:pt x="155943" y="18463"/>
                  </a:lnTo>
                  <a:lnTo>
                    <a:pt x="91308" y="221008"/>
                  </a:lnTo>
                  <a:cubicBezTo>
                    <a:pt x="91135" y="221469"/>
                    <a:pt x="90880" y="221899"/>
                    <a:pt x="90544" y="222303"/>
                  </a:cubicBezTo>
                  <a:cubicBezTo>
                    <a:pt x="90203" y="222707"/>
                    <a:pt x="89737" y="223053"/>
                    <a:pt x="89146" y="223336"/>
                  </a:cubicBezTo>
                  <a:cubicBezTo>
                    <a:pt x="88550" y="223620"/>
                    <a:pt x="87851" y="223856"/>
                    <a:pt x="87049" y="224024"/>
                  </a:cubicBezTo>
                  <a:cubicBezTo>
                    <a:pt x="86242" y="224196"/>
                    <a:pt x="85289" y="224281"/>
                    <a:pt x="84194" y="224281"/>
                  </a:cubicBezTo>
                  <a:cubicBezTo>
                    <a:pt x="83008" y="224281"/>
                    <a:pt x="81989" y="224191"/>
                    <a:pt x="81144" y="224024"/>
                  </a:cubicBezTo>
                  <a:cubicBezTo>
                    <a:pt x="80299" y="223850"/>
                    <a:pt x="79600" y="223620"/>
                    <a:pt x="79047" y="223336"/>
                  </a:cubicBezTo>
                  <a:cubicBezTo>
                    <a:pt x="78495" y="223048"/>
                    <a:pt x="78050" y="222702"/>
                    <a:pt x="77714" y="222303"/>
                  </a:cubicBezTo>
                  <a:cubicBezTo>
                    <a:pt x="77373" y="221899"/>
                    <a:pt x="77162" y="221469"/>
                    <a:pt x="77081" y="221008"/>
                  </a:cubicBezTo>
                  <a:lnTo>
                    <a:pt x="15620" y="18463"/>
                  </a:lnTo>
                  <a:lnTo>
                    <a:pt x="15495" y="18463"/>
                  </a:lnTo>
                  <a:lnTo>
                    <a:pt x="15495" y="219801"/>
                  </a:lnTo>
                  <a:cubicBezTo>
                    <a:pt x="15495" y="220488"/>
                    <a:pt x="15370" y="221123"/>
                    <a:pt x="15116" y="221700"/>
                  </a:cubicBezTo>
                  <a:cubicBezTo>
                    <a:pt x="14861" y="222277"/>
                    <a:pt x="14417" y="222733"/>
                    <a:pt x="13783" y="223079"/>
                  </a:cubicBezTo>
                  <a:cubicBezTo>
                    <a:pt x="13149" y="223420"/>
                    <a:pt x="12342" y="223709"/>
                    <a:pt x="11372" y="223940"/>
                  </a:cubicBezTo>
                  <a:cubicBezTo>
                    <a:pt x="10397" y="224171"/>
                    <a:pt x="9107" y="224286"/>
                    <a:pt x="7498" y="224286"/>
                  </a:cubicBezTo>
                  <a:cubicBezTo>
                    <a:pt x="6057" y="224286"/>
                    <a:pt x="4849" y="224171"/>
                    <a:pt x="3879" y="223940"/>
                  </a:cubicBezTo>
                  <a:cubicBezTo>
                    <a:pt x="2904" y="223709"/>
                    <a:pt x="2118" y="223420"/>
                    <a:pt x="1528" y="223079"/>
                  </a:cubicBezTo>
                  <a:cubicBezTo>
                    <a:pt x="937" y="222733"/>
                    <a:pt x="531" y="222277"/>
                    <a:pt x="319" y="221700"/>
                  </a:cubicBezTo>
                  <a:cubicBezTo>
                    <a:pt x="108" y="221128"/>
                    <a:pt x="0" y="220493"/>
                    <a:pt x="0" y="219801"/>
                  </a:cubicBezTo>
                  <a:lnTo>
                    <a:pt x="0" y="10868"/>
                  </a:lnTo>
                  <a:cubicBezTo>
                    <a:pt x="0" y="6724"/>
                    <a:pt x="802" y="3881"/>
                    <a:pt x="2411" y="2329"/>
                  </a:cubicBezTo>
                  <a:cubicBezTo>
                    <a:pt x="4014" y="776"/>
                    <a:pt x="5586" y="0"/>
                    <a:pt x="7108" y="0"/>
                  </a:cubicBezTo>
                  <a:lnTo>
                    <a:pt x="15490" y="0"/>
                  </a:lnTo>
                  <a:cubicBezTo>
                    <a:pt x="17603" y="0"/>
                    <a:pt x="19466" y="320"/>
                    <a:pt x="21075" y="950"/>
                  </a:cubicBezTo>
                  <a:cubicBezTo>
                    <a:pt x="22679" y="1584"/>
                    <a:pt x="24104" y="2502"/>
                    <a:pt x="25329" y="3709"/>
                  </a:cubicBezTo>
                  <a:cubicBezTo>
                    <a:pt x="26553" y="4915"/>
                    <a:pt x="27593" y="6383"/>
                    <a:pt x="28438" y="8109"/>
                  </a:cubicBezTo>
                  <a:cubicBezTo>
                    <a:pt x="29284" y="9835"/>
                    <a:pt x="30042" y="11791"/>
                    <a:pt x="30725" y="13973"/>
                  </a:cubicBezTo>
                  <a:lnTo>
                    <a:pt x="84947" y="191330"/>
                  </a:lnTo>
                  <a:lnTo>
                    <a:pt x="85581" y="191330"/>
                  </a:lnTo>
                  <a:lnTo>
                    <a:pt x="142090" y="14660"/>
                  </a:lnTo>
                  <a:cubicBezTo>
                    <a:pt x="142935" y="11901"/>
                    <a:pt x="143845" y="9573"/>
                    <a:pt x="144821" y="7674"/>
                  </a:cubicBezTo>
                  <a:cubicBezTo>
                    <a:pt x="145791" y="5775"/>
                    <a:pt x="146809" y="4254"/>
                    <a:pt x="147871" y="3100"/>
                  </a:cubicBezTo>
                  <a:cubicBezTo>
                    <a:pt x="148927" y="1951"/>
                    <a:pt x="150071" y="1144"/>
                    <a:pt x="151300" y="687"/>
                  </a:cubicBezTo>
                  <a:cubicBezTo>
                    <a:pt x="152525" y="231"/>
                    <a:pt x="153858" y="0"/>
                    <a:pt x="155299" y="0"/>
                  </a:cubicBezTo>
                  <a:lnTo>
                    <a:pt x="164569" y="0"/>
                  </a:lnTo>
                  <a:cubicBezTo>
                    <a:pt x="165333" y="0"/>
                    <a:pt x="166135" y="173"/>
                    <a:pt x="166980" y="519"/>
                  </a:cubicBezTo>
                  <a:cubicBezTo>
                    <a:pt x="167825" y="866"/>
                    <a:pt x="168583" y="1469"/>
                    <a:pt x="169266" y="2329"/>
                  </a:cubicBezTo>
                  <a:cubicBezTo>
                    <a:pt x="169944" y="3194"/>
                    <a:pt x="170512" y="4312"/>
                    <a:pt x="170978" y="5696"/>
                  </a:cubicBezTo>
                  <a:cubicBezTo>
                    <a:pt x="171439" y="7076"/>
                    <a:pt x="171677" y="8802"/>
                    <a:pt x="171677" y="10873"/>
                  </a:cubicBezTo>
                  <a:lnTo>
                    <a:pt x="171677" y="219801"/>
                  </a:lnTo>
                  <a:close/>
                </a:path>
              </a:pathLst>
            </a:custGeom>
            <a:solidFill>
              <a:srgbClr val="FFFFFF"/>
            </a:solidFill>
            <a:ln w="5417" cap="flat">
              <a:noFill/>
              <a:prstDash val="solid"/>
              <a:miter/>
            </a:ln>
          </p:spPr>
          <p:txBody>
            <a:bodyPr rtlCol="0" anchor="ctr"/>
            <a:lstStyle/>
            <a:p>
              <a:endParaRPr lang="fr-FR"/>
            </a:p>
          </p:txBody>
        </p:sp>
        <p:sp>
          <p:nvSpPr>
            <p:cNvPr id="46" name="Forme libre 45">
              <a:extLst>
                <a:ext uri="{FF2B5EF4-FFF2-40B4-BE49-F238E27FC236}">
                  <a16:creationId xmlns:a16="http://schemas.microsoft.com/office/drawing/2014/main" id="{C989137B-80CF-B64F-C75C-FA648A8594C9}"/>
                </a:ext>
              </a:extLst>
            </p:cNvPr>
            <p:cNvSpPr/>
            <p:nvPr/>
          </p:nvSpPr>
          <p:spPr>
            <a:xfrm>
              <a:off x="16760782" y="4491270"/>
              <a:ext cx="101721" cy="168901"/>
            </a:xfrm>
            <a:custGeom>
              <a:avLst/>
              <a:gdLst>
                <a:gd name="connsiteX0" fmla="*/ 101721 w 101721"/>
                <a:gd name="connsiteY0" fmla="*/ 76428 h 168901"/>
                <a:gd name="connsiteX1" fmla="*/ 99310 w 101721"/>
                <a:gd name="connsiteY1" fmla="*/ 84968 h 168901"/>
                <a:gd name="connsiteX2" fmla="*/ 94613 w 101721"/>
                <a:gd name="connsiteY2" fmla="*/ 87296 h 168901"/>
                <a:gd name="connsiteX3" fmla="*/ 16264 w 101721"/>
                <a:gd name="connsiteY3" fmla="*/ 87296 h 168901"/>
                <a:gd name="connsiteX4" fmla="*/ 18361 w 101721"/>
                <a:gd name="connsiteY4" fmla="*/ 113522 h 168901"/>
                <a:gd name="connsiteX5" fmla="*/ 25280 w 101721"/>
                <a:gd name="connsiteY5" fmla="*/ 133622 h 168901"/>
                <a:gd name="connsiteX6" fmla="*/ 37849 w 101721"/>
                <a:gd name="connsiteY6" fmla="*/ 146478 h 168901"/>
                <a:gd name="connsiteX7" fmla="*/ 56899 w 101721"/>
                <a:gd name="connsiteY7" fmla="*/ 150963 h 168901"/>
                <a:gd name="connsiteX8" fmla="*/ 71245 w 101721"/>
                <a:gd name="connsiteY8" fmla="*/ 149064 h 168901"/>
                <a:gd name="connsiteX9" fmla="*/ 82228 w 101721"/>
                <a:gd name="connsiteY9" fmla="*/ 144837 h 168901"/>
                <a:gd name="connsiteX10" fmla="*/ 89845 w 101721"/>
                <a:gd name="connsiteY10" fmla="*/ 140609 h 168901"/>
                <a:gd name="connsiteX11" fmla="*/ 94098 w 101721"/>
                <a:gd name="connsiteY11" fmla="*/ 138710 h 168901"/>
                <a:gd name="connsiteX12" fmla="*/ 95496 w 101721"/>
                <a:gd name="connsiteY12" fmla="*/ 139229 h 168901"/>
                <a:gd name="connsiteX13" fmla="*/ 96514 w 101721"/>
                <a:gd name="connsiteY13" fmla="*/ 140871 h 168901"/>
                <a:gd name="connsiteX14" fmla="*/ 97084 w 101721"/>
                <a:gd name="connsiteY14" fmla="*/ 143714 h 168901"/>
                <a:gd name="connsiteX15" fmla="*/ 97273 w 101721"/>
                <a:gd name="connsiteY15" fmla="*/ 148025 h 168901"/>
                <a:gd name="connsiteX16" fmla="*/ 97148 w 101721"/>
                <a:gd name="connsiteY16" fmla="*/ 150355 h 168901"/>
                <a:gd name="connsiteX17" fmla="*/ 96829 w 101721"/>
                <a:gd name="connsiteY17" fmla="*/ 152426 h 168901"/>
                <a:gd name="connsiteX18" fmla="*/ 96260 w 101721"/>
                <a:gd name="connsiteY18" fmla="*/ 154236 h 168901"/>
                <a:gd name="connsiteX19" fmla="*/ 95241 w 101721"/>
                <a:gd name="connsiteY19" fmla="*/ 155962 h 168901"/>
                <a:gd name="connsiteX20" fmla="*/ 91303 w 101721"/>
                <a:gd name="connsiteY20" fmla="*/ 158983 h 168901"/>
                <a:gd name="connsiteX21" fmla="*/ 82666 w 101721"/>
                <a:gd name="connsiteY21" fmla="*/ 163294 h 168901"/>
                <a:gd name="connsiteX22" fmla="*/ 70286 w 101721"/>
                <a:gd name="connsiteY22" fmla="*/ 167176 h 168901"/>
                <a:gd name="connsiteX23" fmla="*/ 55111 w 101721"/>
                <a:gd name="connsiteY23" fmla="*/ 168902 h 168901"/>
                <a:gd name="connsiteX24" fmla="*/ 31494 w 101721"/>
                <a:gd name="connsiteY24" fmla="*/ 163468 h 168901"/>
                <a:gd name="connsiteX25" fmla="*/ 14222 w 101721"/>
                <a:gd name="connsiteY25" fmla="*/ 147422 h 168901"/>
                <a:gd name="connsiteX26" fmla="*/ 3619 w 101721"/>
                <a:gd name="connsiteY26" fmla="*/ 121112 h 168901"/>
                <a:gd name="connsiteX27" fmla="*/ 0 w 101721"/>
                <a:gd name="connsiteY27" fmla="*/ 84710 h 168901"/>
                <a:gd name="connsiteX28" fmla="*/ 3744 w 101721"/>
                <a:gd name="connsiteY28" fmla="*/ 49169 h 168901"/>
                <a:gd name="connsiteX29" fmla="*/ 14471 w 101721"/>
                <a:gd name="connsiteY29" fmla="*/ 22513 h 168901"/>
                <a:gd name="connsiteX30" fmla="*/ 31294 w 101721"/>
                <a:gd name="connsiteY30" fmla="*/ 5781 h 168901"/>
                <a:gd name="connsiteX31" fmla="*/ 53198 w 101721"/>
                <a:gd name="connsiteY31" fmla="*/ 0 h 168901"/>
                <a:gd name="connsiteX32" fmla="*/ 75293 w 101721"/>
                <a:gd name="connsiteY32" fmla="*/ 5864 h 168901"/>
                <a:gd name="connsiteX33" fmla="*/ 90338 w 101721"/>
                <a:gd name="connsiteY33" fmla="*/ 21653 h 168901"/>
                <a:gd name="connsiteX34" fmla="*/ 98974 w 101721"/>
                <a:gd name="connsiteY34" fmla="*/ 44684 h 168901"/>
                <a:gd name="connsiteX35" fmla="*/ 101705 w 101721"/>
                <a:gd name="connsiteY35" fmla="*/ 72290 h 168901"/>
                <a:gd name="connsiteX36" fmla="*/ 101705 w 101721"/>
                <a:gd name="connsiteY36" fmla="*/ 76428 h 168901"/>
                <a:gd name="connsiteX37" fmla="*/ 86101 w 101721"/>
                <a:gd name="connsiteY37" fmla="*/ 70391 h 168901"/>
                <a:gd name="connsiteX38" fmla="*/ 77720 w 101721"/>
                <a:gd name="connsiteY38" fmla="*/ 31571 h 168901"/>
                <a:gd name="connsiteX39" fmla="*/ 52196 w 101721"/>
                <a:gd name="connsiteY39" fmla="*/ 17598 h 168901"/>
                <a:gd name="connsiteX40" fmla="*/ 37021 w 101721"/>
                <a:gd name="connsiteY40" fmla="*/ 21994 h 168901"/>
                <a:gd name="connsiteX41" fmla="*/ 25973 w 101721"/>
                <a:gd name="connsiteY41" fmla="*/ 33638 h 168901"/>
                <a:gd name="connsiteX42" fmla="*/ 19055 w 101721"/>
                <a:gd name="connsiteY42" fmla="*/ 50459 h 168901"/>
                <a:gd name="connsiteX43" fmla="*/ 16259 w 101721"/>
                <a:gd name="connsiteY43" fmla="*/ 70386 h 168901"/>
                <a:gd name="connsiteX44" fmla="*/ 86101 w 101721"/>
                <a:gd name="connsiteY44" fmla="*/ 7038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21" h="168901">
                  <a:moveTo>
                    <a:pt x="101721" y="76428"/>
                  </a:moveTo>
                  <a:cubicBezTo>
                    <a:pt x="101721" y="80572"/>
                    <a:pt x="100914" y="83420"/>
                    <a:pt x="99310" y="84968"/>
                  </a:cubicBezTo>
                  <a:cubicBezTo>
                    <a:pt x="97701" y="86520"/>
                    <a:pt x="96135" y="87296"/>
                    <a:pt x="94613" y="87296"/>
                  </a:cubicBezTo>
                  <a:lnTo>
                    <a:pt x="16264" y="87296"/>
                  </a:lnTo>
                  <a:cubicBezTo>
                    <a:pt x="16264" y="96958"/>
                    <a:pt x="16963" y="105702"/>
                    <a:pt x="18361" y="113522"/>
                  </a:cubicBezTo>
                  <a:cubicBezTo>
                    <a:pt x="19759" y="121343"/>
                    <a:pt x="22062" y="128047"/>
                    <a:pt x="25280" y="133622"/>
                  </a:cubicBezTo>
                  <a:cubicBezTo>
                    <a:pt x="28498" y="139203"/>
                    <a:pt x="32686" y="143488"/>
                    <a:pt x="37849" y="146478"/>
                  </a:cubicBezTo>
                  <a:cubicBezTo>
                    <a:pt x="43013" y="149468"/>
                    <a:pt x="49362" y="150963"/>
                    <a:pt x="56899" y="150963"/>
                  </a:cubicBezTo>
                  <a:cubicBezTo>
                    <a:pt x="62230" y="150963"/>
                    <a:pt x="67014" y="150333"/>
                    <a:pt x="71245" y="149064"/>
                  </a:cubicBezTo>
                  <a:cubicBezTo>
                    <a:pt x="75477" y="147800"/>
                    <a:pt x="79139" y="146389"/>
                    <a:pt x="82228" y="144837"/>
                  </a:cubicBezTo>
                  <a:cubicBezTo>
                    <a:pt x="85316" y="143284"/>
                    <a:pt x="87857" y="141878"/>
                    <a:pt x="89845" y="140609"/>
                  </a:cubicBezTo>
                  <a:cubicBezTo>
                    <a:pt x="91833" y="139345"/>
                    <a:pt x="93253" y="138710"/>
                    <a:pt x="94098" y="138710"/>
                  </a:cubicBezTo>
                  <a:cubicBezTo>
                    <a:pt x="94607" y="138710"/>
                    <a:pt x="95068" y="138883"/>
                    <a:pt x="95496" y="139229"/>
                  </a:cubicBezTo>
                  <a:cubicBezTo>
                    <a:pt x="95919" y="139570"/>
                    <a:pt x="96260" y="140121"/>
                    <a:pt x="96514" y="140871"/>
                  </a:cubicBezTo>
                  <a:cubicBezTo>
                    <a:pt x="96769" y="141621"/>
                    <a:pt x="96959" y="142571"/>
                    <a:pt x="97084" y="143714"/>
                  </a:cubicBezTo>
                  <a:cubicBezTo>
                    <a:pt x="97208" y="144868"/>
                    <a:pt x="97273" y="146305"/>
                    <a:pt x="97273" y="148025"/>
                  </a:cubicBezTo>
                  <a:cubicBezTo>
                    <a:pt x="97273" y="148833"/>
                    <a:pt x="97230" y="149610"/>
                    <a:pt x="97148" y="150355"/>
                  </a:cubicBezTo>
                  <a:cubicBezTo>
                    <a:pt x="97062" y="151105"/>
                    <a:pt x="96959" y="151792"/>
                    <a:pt x="96829" y="152426"/>
                  </a:cubicBezTo>
                  <a:cubicBezTo>
                    <a:pt x="96704" y="153061"/>
                    <a:pt x="96509" y="153664"/>
                    <a:pt x="96260" y="154236"/>
                  </a:cubicBezTo>
                  <a:cubicBezTo>
                    <a:pt x="96005" y="154813"/>
                    <a:pt x="95669" y="155390"/>
                    <a:pt x="95241" y="155962"/>
                  </a:cubicBezTo>
                  <a:cubicBezTo>
                    <a:pt x="94813" y="156539"/>
                    <a:pt x="93508" y="157546"/>
                    <a:pt x="91303" y="158983"/>
                  </a:cubicBezTo>
                  <a:cubicBezTo>
                    <a:pt x="89098" y="160420"/>
                    <a:pt x="86221" y="161857"/>
                    <a:pt x="82666" y="163294"/>
                  </a:cubicBezTo>
                  <a:cubicBezTo>
                    <a:pt x="79112" y="164732"/>
                    <a:pt x="74984" y="166027"/>
                    <a:pt x="70286" y="167176"/>
                  </a:cubicBezTo>
                  <a:cubicBezTo>
                    <a:pt x="65589" y="168324"/>
                    <a:pt x="60529" y="168902"/>
                    <a:pt x="55111" y="168902"/>
                  </a:cubicBezTo>
                  <a:cubicBezTo>
                    <a:pt x="46220" y="168902"/>
                    <a:pt x="38348" y="167092"/>
                    <a:pt x="31494" y="163468"/>
                  </a:cubicBezTo>
                  <a:cubicBezTo>
                    <a:pt x="24635" y="159848"/>
                    <a:pt x="18876" y="154498"/>
                    <a:pt x="14222" y="147422"/>
                  </a:cubicBezTo>
                  <a:cubicBezTo>
                    <a:pt x="9568" y="140352"/>
                    <a:pt x="6030" y="131582"/>
                    <a:pt x="3619" y="121112"/>
                  </a:cubicBezTo>
                  <a:cubicBezTo>
                    <a:pt x="1208" y="110648"/>
                    <a:pt x="0" y="98511"/>
                    <a:pt x="0" y="84710"/>
                  </a:cubicBezTo>
                  <a:cubicBezTo>
                    <a:pt x="0" y="71487"/>
                    <a:pt x="1246" y="59638"/>
                    <a:pt x="3744" y="49169"/>
                  </a:cubicBezTo>
                  <a:cubicBezTo>
                    <a:pt x="6236" y="38705"/>
                    <a:pt x="9817" y="29819"/>
                    <a:pt x="14471" y="22513"/>
                  </a:cubicBezTo>
                  <a:cubicBezTo>
                    <a:pt x="19125" y="15211"/>
                    <a:pt x="24738" y="9630"/>
                    <a:pt x="31294" y="5781"/>
                  </a:cubicBezTo>
                  <a:cubicBezTo>
                    <a:pt x="37849" y="1930"/>
                    <a:pt x="45153" y="0"/>
                    <a:pt x="53198" y="0"/>
                  </a:cubicBezTo>
                  <a:cubicBezTo>
                    <a:pt x="61834" y="0"/>
                    <a:pt x="69197" y="1957"/>
                    <a:pt x="75293" y="5864"/>
                  </a:cubicBezTo>
                  <a:cubicBezTo>
                    <a:pt x="81388" y="9777"/>
                    <a:pt x="86405" y="15038"/>
                    <a:pt x="90338" y="21653"/>
                  </a:cubicBezTo>
                  <a:cubicBezTo>
                    <a:pt x="94277" y="28267"/>
                    <a:pt x="97148" y="35946"/>
                    <a:pt x="98974" y="44684"/>
                  </a:cubicBezTo>
                  <a:cubicBezTo>
                    <a:pt x="100789" y="53428"/>
                    <a:pt x="101705" y="62623"/>
                    <a:pt x="101705" y="72290"/>
                  </a:cubicBezTo>
                  <a:lnTo>
                    <a:pt x="101705" y="76428"/>
                  </a:lnTo>
                  <a:close/>
                  <a:moveTo>
                    <a:pt x="86101" y="70391"/>
                  </a:moveTo>
                  <a:cubicBezTo>
                    <a:pt x="86356" y="53827"/>
                    <a:pt x="83560" y="40887"/>
                    <a:pt x="77720" y="31571"/>
                  </a:cubicBezTo>
                  <a:cubicBezTo>
                    <a:pt x="71879" y="22256"/>
                    <a:pt x="63373" y="17598"/>
                    <a:pt x="52196" y="17598"/>
                  </a:cubicBezTo>
                  <a:cubicBezTo>
                    <a:pt x="46437" y="17598"/>
                    <a:pt x="41382" y="19061"/>
                    <a:pt x="37021" y="21994"/>
                  </a:cubicBezTo>
                  <a:cubicBezTo>
                    <a:pt x="32659" y="24931"/>
                    <a:pt x="28975" y="28807"/>
                    <a:pt x="25973" y="33638"/>
                  </a:cubicBezTo>
                  <a:cubicBezTo>
                    <a:pt x="22966" y="38469"/>
                    <a:pt x="20658" y="44076"/>
                    <a:pt x="19055" y="50459"/>
                  </a:cubicBezTo>
                  <a:cubicBezTo>
                    <a:pt x="17446" y="56843"/>
                    <a:pt x="16514" y="63483"/>
                    <a:pt x="16259" y="70386"/>
                  </a:cubicBezTo>
                  <a:lnTo>
                    <a:pt x="86101" y="70386"/>
                  </a:lnTo>
                  <a:close/>
                </a:path>
              </a:pathLst>
            </a:custGeom>
            <a:solidFill>
              <a:srgbClr val="FFFFFF"/>
            </a:solidFill>
            <a:ln w="5417" cap="flat">
              <a:noFill/>
              <a:prstDash val="solid"/>
              <a:miter/>
            </a:ln>
          </p:spPr>
          <p:txBody>
            <a:bodyPr rtlCol="0" anchor="ctr"/>
            <a:lstStyle/>
            <a:p>
              <a:endParaRPr lang="fr-FR"/>
            </a:p>
          </p:txBody>
        </p:sp>
        <p:sp>
          <p:nvSpPr>
            <p:cNvPr id="47" name="Forme libre 46">
              <a:extLst>
                <a:ext uri="{FF2B5EF4-FFF2-40B4-BE49-F238E27FC236}">
                  <a16:creationId xmlns:a16="http://schemas.microsoft.com/office/drawing/2014/main" id="{191B6606-59DC-2BC0-1ADF-C45E2323EC95}"/>
                </a:ext>
              </a:extLst>
            </p:cNvPr>
            <p:cNvSpPr/>
            <p:nvPr/>
          </p:nvSpPr>
          <p:spPr>
            <a:xfrm>
              <a:off x="16886884" y="4491260"/>
              <a:ext cx="77969" cy="168917"/>
            </a:xfrm>
            <a:custGeom>
              <a:avLst/>
              <a:gdLst>
                <a:gd name="connsiteX0" fmla="*/ 77969 w 77969"/>
                <a:gd name="connsiteY0" fmla="*/ 120955 h 168917"/>
                <a:gd name="connsiteX1" fmla="*/ 74919 w 77969"/>
                <a:gd name="connsiteY1" fmla="*/ 141054 h 168917"/>
                <a:gd name="connsiteX2" fmla="*/ 66223 w 77969"/>
                <a:gd name="connsiteY2" fmla="*/ 156150 h 168917"/>
                <a:gd name="connsiteX3" fmla="*/ 52700 w 77969"/>
                <a:gd name="connsiteY3" fmla="*/ 165639 h 168917"/>
                <a:gd name="connsiteX4" fmla="*/ 35303 w 77969"/>
                <a:gd name="connsiteY4" fmla="*/ 168917 h 168917"/>
                <a:gd name="connsiteX5" fmla="*/ 24001 w 77969"/>
                <a:gd name="connsiteY5" fmla="*/ 167621 h 168917"/>
                <a:gd name="connsiteX6" fmla="*/ 14352 w 77969"/>
                <a:gd name="connsiteY6" fmla="*/ 164343 h 168917"/>
                <a:gd name="connsiteX7" fmla="*/ 7049 w 77969"/>
                <a:gd name="connsiteY7" fmla="*/ 160116 h 168917"/>
                <a:gd name="connsiteX8" fmla="*/ 2666 w 77969"/>
                <a:gd name="connsiteY8" fmla="*/ 156145 h 168917"/>
                <a:gd name="connsiteX9" fmla="*/ 634 w 77969"/>
                <a:gd name="connsiteY9" fmla="*/ 151833 h 168917"/>
                <a:gd name="connsiteX10" fmla="*/ 0 w 77969"/>
                <a:gd name="connsiteY10" fmla="*/ 144936 h 168917"/>
                <a:gd name="connsiteX11" fmla="*/ 255 w 77969"/>
                <a:gd name="connsiteY11" fmla="*/ 140965 h 168917"/>
                <a:gd name="connsiteX12" fmla="*/ 889 w 77969"/>
                <a:gd name="connsiteY12" fmla="*/ 138033 h 168917"/>
                <a:gd name="connsiteX13" fmla="*/ 1907 w 77969"/>
                <a:gd name="connsiteY13" fmla="*/ 136224 h 168917"/>
                <a:gd name="connsiteX14" fmla="*/ 3305 w 77969"/>
                <a:gd name="connsiteY14" fmla="*/ 135620 h 168917"/>
                <a:gd name="connsiteX15" fmla="*/ 7369 w 77969"/>
                <a:gd name="connsiteY15" fmla="*/ 138033 h 168917"/>
                <a:gd name="connsiteX16" fmla="*/ 14033 w 77969"/>
                <a:gd name="connsiteY16" fmla="*/ 143294 h 168917"/>
                <a:gd name="connsiteX17" fmla="*/ 23557 w 77969"/>
                <a:gd name="connsiteY17" fmla="*/ 148555 h 168917"/>
                <a:gd name="connsiteX18" fmla="*/ 36316 w 77969"/>
                <a:gd name="connsiteY18" fmla="*/ 150968 h 168917"/>
                <a:gd name="connsiteX19" fmla="*/ 46984 w 77969"/>
                <a:gd name="connsiteY19" fmla="*/ 149242 h 168917"/>
                <a:gd name="connsiteX20" fmla="*/ 55366 w 77969"/>
                <a:gd name="connsiteY20" fmla="*/ 144065 h 168917"/>
                <a:gd name="connsiteX21" fmla="*/ 60892 w 77969"/>
                <a:gd name="connsiteY21" fmla="*/ 135180 h 168917"/>
                <a:gd name="connsiteX22" fmla="*/ 62859 w 77969"/>
                <a:gd name="connsiteY22" fmla="*/ 122497 h 168917"/>
                <a:gd name="connsiteX23" fmla="*/ 60318 w 77969"/>
                <a:gd name="connsiteY23" fmla="*/ 110249 h 168917"/>
                <a:gd name="connsiteX24" fmla="*/ 53654 w 77969"/>
                <a:gd name="connsiteY24" fmla="*/ 101537 h 168917"/>
                <a:gd name="connsiteX25" fmla="*/ 44259 w 77969"/>
                <a:gd name="connsiteY25" fmla="*/ 94980 h 168917"/>
                <a:gd name="connsiteX26" fmla="*/ 33466 w 77969"/>
                <a:gd name="connsiteY26" fmla="*/ 89116 h 168917"/>
                <a:gd name="connsiteX27" fmla="*/ 22674 w 77969"/>
                <a:gd name="connsiteY27" fmla="*/ 82470 h 168917"/>
                <a:gd name="connsiteX28" fmla="*/ 13279 w 77969"/>
                <a:gd name="connsiteY28" fmla="*/ 73674 h 168917"/>
                <a:gd name="connsiteX29" fmla="*/ 6615 w 77969"/>
                <a:gd name="connsiteY29" fmla="*/ 61248 h 168917"/>
                <a:gd name="connsiteX30" fmla="*/ 4074 w 77969"/>
                <a:gd name="connsiteY30" fmla="*/ 43824 h 168917"/>
                <a:gd name="connsiteX31" fmla="*/ 6361 w 77969"/>
                <a:gd name="connsiteY31" fmla="*/ 27868 h 168917"/>
                <a:gd name="connsiteX32" fmla="*/ 13410 w 77969"/>
                <a:gd name="connsiteY32" fmla="*/ 13805 h 168917"/>
                <a:gd name="connsiteX33" fmla="*/ 25600 w 77969"/>
                <a:gd name="connsiteY33" fmla="*/ 3798 h 168917"/>
                <a:gd name="connsiteX34" fmla="*/ 43186 w 77969"/>
                <a:gd name="connsiteY34" fmla="*/ 0 h 168917"/>
                <a:gd name="connsiteX35" fmla="*/ 51758 w 77969"/>
                <a:gd name="connsiteY35" fmla="*/ 949 h 168917"/>
                <a:gd name="connsiteX36" fmla="*/ 59505 w 77969"/>
                <a:gd name="connsiteY36" fmla="*/ 3451 h 168917"/>
                <a:gd name="connsiteX37" fmla="*/ 65535 w 77969"/>
                <a:gd name="connsiteY37" fmla="*/ 6813 h 168917"/>
                <a:gd name="connsiteX38" fmla="*/ 69409 w 77969"/>
                <a:gd name="connsiteY38" fmla="*/ 10008 h 168917"/>
                <a:gd name="connsiteX39" fmla="*/ 71186 w 77969"/>
                <a:gd name="connsiteY39" fmla="*/ 12337 h 168917"/>
                <a:gd name="connsiteX40" fmla="*/ 71820 w 77969"/>
                <a:gd name="connsiteY40" fmla="*/ 14319 h 168917"/>
                <a:gd name="connsiteX41" fmla="*/ 72139 w 77969"/>
                <a:gd name="connsiteY41" fmla="*/ 16821 h 168917"/>
                <a:gd name="connsiteX42" fmla="*/ 72264 w 77969"/>
                <a:gd name="connsiteY42" fmla="*/ 20357 h 168917"/>
                <a:gd name="connsiteX43" fmla="*/ 72075 w 77969"/>
                <a:gd name="connsiteY43" fmla="*/ 24070 h 168917"/>
                <a:gd name="connsiteX44" fmla="*/ 71506 w 77969"/>
                <a:gd name="connsiteY44" fmla="*/ 26913 h 168917"/>
                <a:gd name="connsiteX45" fmla="*/ 70552 w 77969"/>
                <a:gd name="connsiteY45" fmla="*/ 28728 h 168917"/>
                <a:gd name="connsiteX46" fmla="*/ 69219 w 77969"/>
                <a:gd name="connsiteY46" fmla="*/ 29331 h 168917"/>
                <a:gd name="connsiteX47" fmla="*/ 66169 w 77969"/>
                <a:gd name="connsiteY47" fmla="*/ 27432 h 168917"/>
                <a:gd name="connsiteX48" fmla="*/ 60838 w 77969"/>
                <a:gd name="connsiteY48" fmla="*/ 23294 h 168917"/>
                <a:gd name="connsiteX49" fmla="*/ 52965 w 77969"/>
                <a:gd name="connsiteY49" fmla="*/ 19150 h 168917"/>
                <a:gd name="connsiteX50" fmla="*/ 42428 w 77969"/>
                <a:gd name="connsiteY50" fmla="*/ 17252 h 168917"/>
                <a:gd name="connsiteX51" fmla="*/ 31950 w 77969"/>
                <a:gd name="connsiteY51" fmla="*/ 19150 h 168917"/>
                <a:gd name="connsiteX52" fmla="*/ 24521 w 77969"/>
                <a:gd name="connsiteY52" fmla="*/ 24500 h 168917"/>
                <a:gd name="connsiteX53" fmla="*/ 20139 w 77969"/>
                <a:gd name="connsiteY53" fmla="*/ 32609 h 168917"/>
                <a:gd name="connsiteX54" fmla="*/ 18676 w 77969"/>
                <a:gd name="connsiteY54" fmla="*/ 42790 h 168917"/>
                <a:gd name="connsiteX55" fmla="*/ 21217 w 77969"/>
                <a:gd name="connsiteY55" fmla="*/ 55557 h 168917"/>
                <a:gd name="connsiteX56" fmla="*/ 27946 w 77969"/>
                <a:gd name="connsiteY56" fmla="*/ 64527 h 168917"/>
                <a:gd name="connsiteX57" fmla="*/ 37470 w 77969"/>
                <a:gd name="connsiteY57" fmla="*/ 71256 h 168917"/>
                <a:gd name="connsiteX58" fmla="*/ 48328 w 77969"/>
                <a:gd name="connsiteY58" fmla="*/ 77121 h 168917"/>
                <a:gd name="connsiteX59" fmla="*/ 59185 w 77969"/>
                <a:gd name="connsiteY59" fmla="*/ 83588 h 168917"/>
                <a:gd name="connsiteX60" fmla="*/ 68710 w 77969"/>
                <a:gd name="connsiteY60" fmla="*/ 92127 h 168917"/>
                <a:gd name="connsiteX61" fmla="*/ 75439 w 77969"/>
                <a:gd name="connsiteY61" fmla="*/ 104118 h 168917"/>
                <a:gd name="connsiteX62" fmla="*/ 77969 w 77969"/>
                <a:gd name="connsiteY62" fmla="*/ 120955 h 16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969" h="168917">
                  <a:moveTo>
                    <a:pt x="77969" y="120955"/>
                  </a:moveTo>
                  <a:cubicBezTo>
                    <a:pt x="77969" y="128434"/>
                    <a:pt x="76951" y="135133"/>
                    <a:pt x="74919" y="141054"/>
                  </a:cubicBezTo>
                  <a:cubicBezTo>
                    <a:pt x="72887" y="146981"/>
                    <a:pt x="69983" y="152012"/>
                    <a:pt x="66223" y="156150"/>
                  </a:cubicBezTo>
                  <a:cubicBezTo>
                    <a:pt x="62458" y="160294"/>
                    <a:pt x="57950" y="163457"/>
                    <a:pt x="52700" y="165639"/>
                  </a:cubicBezTo>
                  <a:cubicBezTo>
                    <a:pt x="47450" y="167826"/>
                    <a:pt x="41653" y="168917"/>
                    <a:pt x="35303" y="168917"/>
                  </a:cubicBezTo>
                  <a:cubicBezTo>
                    <a:pt x="31321" y="168917"/>
                    <a:pt x="27555" y="168487"/>
                    <a:pt x="24001" y="167621"/>
                  </a:cubicBezTo>
                  <a:cubicBezTo>
                    <a:pt x="20447" y="166756"/>
                    <a:pt x="17229" y="165665"/>
                    <a:pt x="14352" y="164343"/>
                  </a:cubicBezTo>
                  <a:cubicBezTo>
                    <a:pt x="11475" y="163021"/>
                    <a:pt x="9037" y="161610"/>
                    <a:pt x="7049" y="160116"/>
                  </a:cubicBezTo>
                  <a:cubicBezTo>
                    <a:pt x="5060" y="158621"/>
                    <a:pt x="3597" y="157299"/>
                    <a:pt x="2666" y="156145"/>
                  </a:cubicBezTo>
                  <a:cubicBezTo>
                    <a:pt x="1734" y="154996"/>
                    <a:pt x="1057" y="153559"/>
                    <a:pt x="634" y="151833"/>
                  </a:cubicBezTo>
                  <a:cubicBezTo>
                    <a:pt x="206" y="150108"/>
                    <a:pt x="0" y="147810"/>
                    <a:pt x="0" y="144936"/>
                  </a:cubicBezTo>
                  <a:cubicBezTo>
                    <a:pt x="0" y="143441"/>
                    <a:pt x="81" y="142119"/>
                    <a:pt x="255" y="140965"/>
                  </a:cubicBezTo>
                  <a:cubicBezTo>
                    <a:pt x="423" y="139817"/>
                    <a:pt x="634" y="138841"/>
                    <a:pt x="889" y="138033"/>
                  </a:cubicBezTo>
                  <a:cubicBezTo>
                    <a:pt x="1143" y="137231"/>
                    <a:pt x="1479" y="136627"/>
                    <a:pt x="1907" y="136224"/>
                  </a:cubicBezTo>
                  <a:cubicBezTo>
                    <a:pt x="2330" y="135820"/>
                    <a:pt x="2796" y="135620"/>
                    <a:pt x="3305" y="135620"/>
                  </a:cubicBezTo>
                  <a:cubicBezTo>
                    <a:pt x="4237" y="135620"/>
                    <a:pt x="5592" y="136428"/>
                    <a:pt x="7369" y="138033"/>
                  </a:cubicBezTo>
                  <a:cubicBezTo>
                    <a:pt x="9145" y="139649"/>
                    <a:pt x="11367" y="141401"/>
                    <a:pt x="14033" y="143294"/>
                  </a:cubicBezTo>
                  <a:cubicBezTo>
                    <a:pt x="16698" y="145188"/>
                    <a:pt x="19873" y="146945"/>
                    <a:pt x="23557" y="148555"/>
                  </a:cubicBezTo>
                  <a:cubicBezTo>
                    <a:pt x="27241" y="150171"/>
                    <a:pt x="31494" y="150968"/>
                    <a:pt x="36316" y="150968"/>
                  </a:cubicBezTo>
                  <a:cubicBezTo>
                    <a:pt x="40206" y="150968"/>
                    <a:pt x="43766" y="150396"/>
                    <a:pt x="46984" y="149242"/>
                  </a:cubicBezTo>
                  <a:cubicBezTo>
                    <a:pt x="50202" y="148094"/>
                    <a:pt x="52993" y="146368"/>
                    <a:pt x="55366" y="144065"/>
                  </a:cubicBezTo>
                  <a:cubicBezTo>
                    <a:pt x="57733" y="141768"/>
                    <a:pt x="59576" y="138804"/>
                    <a:pt x="60892" y="135180"/>
                  </a:cubicBezTo>
                  <a:cubicBezTo>
                    <a:pt x="62203" y="131555"/>
                    <a:pt x="62859" y="127328"/>
                    <a:pt x="62859" y="122497"/>
                  </a:cubicBezTo>
                  <a:cubicBezTo>
                    <a:pt x="62859" y="117666"/>
                    <a:pt x="62014" y="113585"/>
                    <a:pt x="60318" y="110249"/>
                  </a:cubicBezTo>
                  <a:cubicBezTo>
                    <a:pt x="58622" y="106913"/>
                    <a:pt x="56401" y="104013"/>
                    <a:pt x="53654" y="101537"/>
                  </a:cubicBezTo>
                  <a:cubicBezTo>
                    <a:pt x="50901" y="99066"/>
                    <a:pt x="47770" y="96879"/>
                    <a:pt x="44259" y="94980"/>
                  </a:cubicBezTo>
                  <a:cubicBezTo>
                    <a:pt x="40748" y="93082"/>
                    <a:pt x="37145" y="91130"/>
                    <a:pt x="33466" y="89116"/>
                  </a:cubicBezTo>
                  <a:cubicBezTo>
                    <a:pt x="29788" y="87102"/>
                    <a:pt x="26185" y="84888"/>
                    <a:pt x="22674" y="82470"/>
                  </a:cubicBezTo>
                  <a:cubicBezTo>
                    <a:pt x="19163" y="80058"/>
                    <a:pt x="16026" y="77121"/>
                    <a:pt x="13279" y="73674"/>
                  </a:cubicBezTo>
                  <a:cubicBezTo>
                    <a:pt x="10527" y="70223"/>
                    <a:pt x="8306" y="66085"/>
                    <a:pt x="6615" y="61248"/>
                  </a:cubicBezTo>
                  <a:cubicBezTo>
                    <a:pt x="4920" y="56418"/>
                    <a:pt x="4074" y="50611"/>
                    <a:pt x="4074" y="43824"/>
                  </a:cubicBezTo>
                  <a:cubicBezTo>
                    <a:pt x="4074" y="38416"/>
                    <a:pt x="4838" y="33102"/>
                    <a:pt x="6361" y="27868"/>
                  </a:cubicBezTo>
                  <a:cubicBezTo>
                    <a:pt x="7883" y="22633"/>
                    <a:pt x="10235" y="17944"/>
                    <a:pt x="13410" y="13805"/>
                  </a:cubicBezTo>
                  <a:cubicBezTo>
                    <a:pt x="16584" y="9662"/>
                    <a:pt x="20648" y="6331"/>
                    <a:pt x="25600" y="3798"/>
                  </a:cubicBezTo>
                  <a:cubicBezTo>
                    <a:pt x="30552" y="1264"/>
                    <a:pt x="36414" y="0"/>
                    <a:pt x="43186" y="0"/>
                  </a:cubicBezTo>
                  <a:cubicBezTo>
                    <a:pt x="46063" y="0"/>
                    <a:pt x="48918" y="320"/>
                    <a:pt x="51758" y="949"/>
                  </a:cubicBezTo>
                  <a:cubicBezTo>
                    <a:pt x="54591" y="1584"/>
                    <a:pt x="57175" y="2418"/>
                    <a:pt x="59505" y="3451"/>
                  </a:cubicBezTo>
                  <a:cubicBezTo>
                    <a:pt x="61835" y="4485"/>
                    <a:pt x="63839" y="5607"/>
                    <a:pt x="65535" y="6813"/>
                  </a:cubicBezTo>
                  <a:cubicBezTo>
                    <a:pt x="67231" y="8020"/>
                    <a:pt x="68520" y="9090"/>
                    <a:pt x="69409" y="10008"/>
                  </a:cubicBezTo>
                  <a:cubicBezTo>
                    <a:pt x="70298" y="10931"/>
                    <a:pt x="70888" y="11707"/>
                    <a:pt x="71186" y="12337"/>
                  </a:cubicBezTo>
                  <a:cubicBezTo>
                    <a:pt x="71484" y="12971"/>
                    <a:pt x="71695" y="13632"/>
                    <a:pt x="71820" y="14319"/>
                  </a:cubicBezTo>
                  <a:cubicBezTo>
                    <a:pt x="71944" y="15006"/>
                    <a:pt x="72053" y="15846"/>
                    <a:pt x="72139" y="16821"/>
                  </a:cubicBezTo>
                  <a:cubicBezTo>
                    <a:pt x="72221" y="17802"/>
                    <a:pt x="72264" y="18977"/>
                    <a:pt x="72264" y="20357"/>
                  </a:cubicBezTo>
                  <a:cubicBezTo>
                    <a:pt x="72264" y="21736"/>
                    <a:pt x="72199" y="22974"/>
                    <a:pt x="72075" y="24070"/>
                  </a:cubicBezTo>
                  <a:cubicBezTo>
                    <a:pt x="71950" y="25166"/>
                    <a:pt x="71755" y="26116"/>
                    <a:pt x="71506" y="26913"/>
                  </a:cubicBezTo>
                  <a:cubicBezTo>
                    <a:pt x="71251" y="27721"/>
                    <a:pt x="70937" y="28324"/>
                    <a:pt x="70552" y="28728"/>
                  </a:cubicBezTo>
                  <a:cubicBezTo>
                    <a:pt x="70167" y="29132"/>
                    <a:pt x="69728" y="29331"/>
                    <a:pt x="69219" y="29331"/>
                  </a:cubicBezTo>
                  <a:cubicBezTo>
                    <a:pt x="68542" y="29331"/>
                    <a:pt x="67523" y="28702"/>
                    <a:pt x="66169" y="27432"/>
                  </a:cubicBezTo>
                  <a:cubicBezTo>
                    <a:pt x="64815" y="26168"/>
                    <a:pt x="63037" y="24789"/>
                    <a:pt x="60838" y="23294"/>
                  </a:cubicBezTo>
                  <a:cubicBezTo>
                    <a:pt x="58633" y="21799"/>
                    <a:pt x="56010" y="20420"/>
                    <a:pt x="52965" y="19150"/>
                  </a:cubicBezTo>
                  <a:cubicBezTo>
                    <a:pt x="49915" y="17886"/>
                    <a:pt x="46404" y="17252"/>
                    <a:pt x="42428" y="17252"/>
                  </a:cubicBezTo>
                  <a:cubicBezTo>
                    <a:pt x="38446" y="17252"/>
                    <a:pt x="34956" y="17886"/>
                    <a:pt x="31950" y="19150"/>
                  </a:cubicBezTo>
                  <a:cubicBezTo>
                    <a:pt x="28943" y="20420"/>
                    <a:pt x="26467" y="22198"/>
                    <a:pt x="24521" y="24500"/>
                  </a:cubicBezTo>
                  <a:cubicBezTo>
                    <a:pt x="22571" y="26803"/>
                    <a:pt x="21114" y="29504"/>
                    <a:pt x="20139" y="32609"/>
                  </a:cubicBezTo>
                  <a:cubicBezTo>
                    <a:pt x="19163" y="35715"/>
                    <a:pt x="18676" y="39108"/>
                    <a:pt x="18676" y="42790"/>
                  </a:cubicBezTo>
                  <a:cubicBezTo>
                    <a:pt x="18676" y="47852"/>
                    <a:pt x="19521" y="52106"/>
                    <a:pt x="21217" y="55557"/>
                  </a:cubicBezTo>
                  <a:cubicBezTo>
                    <a:pt x="22912" y="59009"/>
                    <a:pt x="25155" y="61999"/>
                    <a:pt x="27946" y="64527"/>
                  </a:cubicBezTo>
                  <a:cubicBezTo>
                    <a:pt x="30741" y="67060"/>
                    <a:pt x="33916" y="69300"/>
                    <a:pt x="37470" y="71256"/>
                  </a:cubicBezTo>
                  <a:cubicBezTo>
                    <a:pt x="41025" y="73213"/>
                    <a:pt x="44644" y="75169"/>
                    <a:pt x="48328" y="77121"/>
                  </a:cubicBezTo>
                  <a:cubicBezTo>
                    <a:pt x="52012" y="79077"/>
                    <a:pt x="55631" y="81233"/>
                    <a:pt x="59185" y="83588"/>
                  </a:cubicBezTo>
                  <a:cubicBezTo>
                    <a:pt x="62739" y="85948"/>
                    <a:pt x="65914" y="88796"/>
                    <a:pt x="68710" y="92127"/>
                  </a:cubicBezTo>
                  <a:cubicBezTo>
                    <a:pt x="71506" y="95463"/>
                    <a:pt x="73743" y="99455"/>
                    <a:pt x="75439" y="104118"/>
                  </a:cubicBezTo>
                  <a:cubicBezTo>
                    <a:pt x="77124" y="108791"/>
                    <a:pt x="77969" y="114398"/>
                    <a:pt x="77969" y="120955"/>
                  </a:cubicBezTo>
                  <a:close/>
                </a:path>
              </a:pathLst>
            </a:custGeom>
            <a:solidFill>
              <a:srgbClr val="FFFFFF"/>
            </a:solidFill>
            <a:ln w="5417" cap="flat">
              <a:noFill/>
              <a:prstDash val="solid"/>
              <a:miter/>
            </a:ln>
          </p:spPr>
          <p:txBody>
            <a:bodyPr rtlCol="0" anchor="ctr"/>
            <a:lstStyle/>
            <a:p>
              <a:endParaRPr lang="fr-FR"/>
            </a:p>
          </p:txBody>
        </p:sp>
        <p:sp>
          <p:nvSpPr>
            <p:cNvPr id="48" name="Forme libre 47">
              <a:extLst>
                <a:ext uri="{FF2B5EF4-FFF2-40B4-BE49-F238E27FC236}">
                  <a16:creationId xmlns:a16="http://schemas.microsoft.com/office/drawing/2014/main" id="{C681312E-1864-D479-83B1-5186B7C22934}"/>
                </a:ext>
              </a:extLst>
            </p:cNvPr>
            <p:cNvSpPr/>
            <p:nvPr/>
          </p:nvSpPr>
          <p:spPr>
            <a:xfrm>
              <a:off x="16987451" y="4491260"/>
              <a:ext cx="77969" cy="168917"/>
            </a:xfrm>
            <a:custGeom>
              <a:avLst/>
              <a:gdLst>
                <a:gd name="connsiteX0" fmla="*/ 77969 w 77969"/>
                <a:gd name="connsiteY0" fmla="*/ 120955 h 168917"/>
                <a:gd name="connsiteX1" fmla="*/ 74919 w 77969"/>
                <a:gd name="connsiteY1" fmla="*/ 141054 h 168917"/>
                <a:gd name="connsiteX2" fmla="*/ 66223 w 77969"/>
                <a:gd name="connsiteY2" fmla="*/ 156150 h 168917"/>
                <a:gd name="connsiteX3" fmla="*/ 52700 w 77969"/>
                <a:gd name="connsiteY3" fmla="*/ 165639 h 168917"/>
                <a:gd name="connsiteX4" fmla="*/ 35303 w 77969"/>
                <a:gd name="connsiteY4" fmla="*/ 168917 h 168917"/>
                <a:gd name="connsiteX5" fmla="*/ 24001 w 77969"/>
                <a:gd name="connsiteY5" fmla="*/ 167621 h 168917"/>
                <a:gd name="connsiteX6" fmla="*/ 14352 w 77969"/>
                <a:gd name="connsiteY6" fmla="*/ 164343 h 168917"/>
                <a:gd name="connsiteX7" fmla="*/ 7049 w 77969"/>
                <a:gd name="connsiteY7" fmla="*/ 160116 h 168917"/>
                <a:gd name="connsiteX8" fmla="*/ 2666 w 77969"/>
                <a:gd name="connsiteY8" fmla="*/ 156145 h 168917"/>
                <a:gd name="connsiteX9" fmla="*/ 634 w 77969"/>
                <a:gd name="connsiteY9" fmla="*/ 151833 h 168917"/>
                <a:gd name="connsiteX10" fmla="*/ 0 w 77969"/>
                <a:gd name="connsiteY10" fmla="*/ 144936 h 168917"/>
                <a:gd name="connsiteX11" fmla="*/ 255 w 77969"/>
                <a:gd name="connsiteY11" fmla="*/ 140965 h 168917"/>
                <a:gd name="connsiteX12" fmla="*/ 889 w 77969"/>
                <a:gd name="connsiteY12" fmla="*/ 138033 h 168917"/>
                <a:gd name="connsiteX13" fmla="*/ 1907 w 77969"/>
                <a:gd name="connsiteY13" fmla="*/ 136224 h 168917"/>
                <a:gd name="connsiteX14" fmla="*/ 3305 w 77969"/>
                <a:gd name="connsiteY14" fmla="*/ 135620 h 168917"/>
                <a:gd name="connsiteX15" fmla="*/ 7368 w 77969"/>
                <a:gd name="connsiteY15" fmla="*/ 138033 h 168917"/>
                <a:gd name="connsiteX16" fmla="*/ 14033 w 77969"/>
                <a:gd name="connsiteY16" fmla="*/ 143294 h 168917"/>
                <a:gd name="connsiteX17" fmla="*/ 23557 w 77969"/>
                <a:gd name="connsiteY17" fmla="*/ 148555 h 168917"/>
                <a:gd name="connsiteX18" fmla="*/ 36316 w 77969"/>
                <a:gd name="connsiteY18" fmla="*/ 150968 h 168917"/>
                <a:gd name="connsiteX19" fmla="*/ 46984 w 77969"/>
                <a:gd name="connsiteY19" fmla="*/ 149242 h 168917"/>
                <a:gd name="connsiteX20" fmla="*/ 55366 w 77969"/>
                <a:gd name="connsiteY20" fmla="*/ 144065 h 168917"/>
                <a:gd name="connsiteX21" fmla="*/ 60892 w 77969"/>
                <a:gd name="connsiteY21" fmla="*/ 135180 h 168917"/>
                <a:gd name="connsiteX22" fmla="*/ 62859 w 77969"/>
                <a:gd name="connsiteY22" fmla="*/ 122497 h 168917"/>
                <a:gd name="connsiteX23" fmla="*/ 60318 w 77969"/>
                <a:gd name="connsiteY23" fmla="*/ 110249 h 168917"/>
                <a:gd name="connsiteX24" fmla="*/ 53654 w 77969"/>
                <a:gd name="connsiteY24" fmla="*/ 101537 h 168917"/>
                <a:gd name="connsiteX25" fmla="*/ 44259 w 77969"/>
                <a:gd name="connsiteY25" fmla="*/ 94980 h 168917"/>
                <a:gd name="connsiteX26" fmla="*/ 33466 w 77969"/>
                <a:gd name="connsiteY26" fmla="*/ 89116 h 168917"/>
                <a:gd name="connsiteX27" fmla="*/ 22674 w 77969"/>
                <a:gd name="connsiteY27" fmla="*/ 82470 h 168917"/>
                <a:gd name="connsiteX28" fmla="*/ 13279 w 77969"/>
                <a:gd name="connsiteY28" fmla="*/ 73674 h 168917"/>
                <a:gd name="connsiteX29" fmla="*/ 6615 w 77969"/>
                <a:gd name="connsiteY29" fmla="*/ 61248 h 168917"/>
                <a:gd name="connsiteX30" fmla="*/ 4074 w 77969"/>
                <a:gd name="connsiteY30" fmla="*/ 43824 h 168917"/>
                <a:gd name="connsiteX31" fmla="*/ 6361 w 77969"/>
                <a:gd name="connsiteY31" fmla="*/ 27868 h 168917"/>
                <a:gd name="connsiteX32" fmla="*/ 13409 w 77969"/>
                <a:gd name="connsiteY32" fmla="*/ 13805 h 168917"/>
                <a:gd name="connsiteX33" fmla="*/ 25599 w 77969"/>
                <a:gd name="connsiteY33" fmla="*/ 3798 h 168917"/>
                <a:gd name="connsiteX34" fmla="*/ 43186 w 77969"/>
                <a:gd name="connsiteY34" fmla="*/ 0 h 168917"/>
                <a:gd name="connsiteX35" fmla="*/ 51757 w 77969"/>
                <a:gd name="connsiteY35" fmla="*/ 949 h 168917"/>
                <a:gd name="connsiteX36" fmla="*/ 59505 w 77969"/>
                <a:gd name="connsiteY36" fmla="*/ 3451 h 168917"/>
                <a:gd name="connsiteX37" fmla="*/ 65535 w 77969"/>
                <a:gd name="connsiteY37" fmla="*/ 6813 h 168917"/>
                <a:gd name="connsiteX38" fmla="*/ 69409 w 77969"/>
                <a:gd name="connsiteY38" fmla="*/ 10008 h 168917"/>
                <a:gd name="connsiteX39" fmla="*/ 71186 w 77969"/>
                <a:gd name="connsiteY39" fmla="*/ 12337 h 168917"/>
                <a:gd name="connsiteX40" fmla="*/ 71820 w 77969"/>
                <a:gd name="connsiteY40" fmla="*/ 14319 h 168917"/>
                <a:gd name="connsiteX41" fmla="*/ 72139 w 77969"/>
                <a:gd name="connsiteY41" fmla="*/ 16821 h 168917"/>
                <a:gd name="connsiteX42" fmla="*/ 72264 w 77969"/>
                <a:gd name="connsiteY42" fmla="*/ 20357 h 168917"/>
                <a:gd name="connsiteX43" fmla="*/ 72074 w 77969"/>
                <a:gd name="connsiteY43" fmla="*/ 24070 h 168917"/>
                <a:gd name="connsiteX44" fmla="*/ 71506 w 77969"/>
                <a:gd name="connsiteY44" fmla="*/ 26913 h 168917"/>
                <a:gd name="connsiteX45" fmla="*/ 70552 w 77969"/>
                <a:gd name="connsiteY45" fmla="*/ 28728 h 168917"/>
                <a:gd name="connsiteX46" fmla="*/ 69219 w 77969"/>
                <a:gd name="connsiteY46" fmla="*/ 29331 h 168917"/>
                <a:gd name="connsiteX47" fmla="*/ 66169 w 77969"/>
                <a:gd name="connsiteY47" fmla="*/ 27432 h 168917"/>
                <a:gd name="connsiteX48" fmla="*/ 60838 w 77969"/>
                <a:gd name="connsiteY48" fmla="*/ 23294 h 168917"/>
                <a:gd name="connsiteX49" fmla="*/ 52965 w 77969"/>
                <a:gd name="connsiteY49" fmla="*/ 19150 h 168917"/>
                <a:gd name="connsiteX50" fmla="*/ 42428 w 77969"/>
                <a:gd name="connsiteY50" fmla="*/ 17252 h 168917"/>
                <a:gd name="connsiteX51" fmla="*/ 31950 w 77969"/>
                <a:gd name="connsiteY51" fmla="*/ 19150 h 168917"/>
                <a:gd name="connsiteX52" fmla="*/ 24521 w 77969"/>
                <a:gd name="connsiteY52" fmla="*/ 24500 h 168917"/>
                <a:gd name="connsiteX53" fmla="*/ 20138 w 77969"/>
                <a:gd name="connsiteY53" fmla="*/ 32609 h 168917"/>
                <a:gd name="connsiteX54" fmla="*/ 18676 w 77969"/>
                <a:gd name="connsiteY54" fmla="*/ 42790 h 168917"/>
                <a:gd name="connsiteX55" fmla="*/ 21217 w 77969"/>
                <a:gd name="connsiteY55" fmla="*/ 55557 h 168917"/>
                <a:gd name="connsiteX56" fmla="*/ 27946 w 77969"/>
                <a:gd name="connsiteY56" fmla="*/ 64527 h 168917"/>
                <a:gd name="connsiteX57" fmla="*/ 37470 w 77969"/>
                <a:gd name="connsiteY57" fmla="*/ 71256 h 168917"/>
                <a:gd name="connsiteX58" fmla="*/ 48328 w 77969"/>
                <a:gd name="connsiteY58" fmla="*/ 77121 h 168917"/>
                <a:gd name="connsiteX59" fmla="*/ 59185 w 77969"/>
                <a:gd name="connsiteY59" fmla="*/ 83588 h 168917"/>
                <a:gd name="connsiteX60" fmla="*/ 68710 w 77969"/>
                <a:gd name="connsiteY60" fmla="*/ 92127 h 168917"/>
                <a:gd name="connsiteX61" fmla="*/ 75439 w 77969"/>
                <a:gd name="connsiteY61" fmla="*/ 104118 h 168917"/>
                <a:gd name="connsiteX62" fmla="*/ 77969 w 77969"/>
                <a:gd name="connsiteY62" fmla="*/ 120955 h 16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969" h="168917">
                  <a:moveTo>
                    <a:pt x="77969" y="120955"/>
                  </a:moveTo>
                  <a:cubicBezTo>
                    <a:pt x="77969" y="128434"/>
                    <a:pt x="76951" y="135133"/>
                    <a:pt x="74919" y="141054"/>
                  </a:cubicBezTo>
                  <a:cubicBezTo>
                    <a:pt x="72887" y="146981"/>
                    <a:pt x="69983" y="152012"/>
                    <a:pt x="66223" y="156150"/>
                  </a:cubicBezTo>
                  <a:cubicBezTo>
                    <a:pt x="62458" y="160294"/>
                    <a:pt x="57950" y="163457"/>
                    <a:pt x="52700" y="165639"/>
                  </a:cubicBezTo>
                  <a:cubicBezTo>
                    <a:pt x="47450" y="167826"/>
                    <a:pt x="41653" y="168917"/>
                    <a:pt x="35303" y="168917"/>
                  </a:cubicBezTo>
                  <a:cubicBezTo>
                    <a:pt x="31321" y="168917"/>
                    <a:pt x="27555" y="168487"/>
                    <a:pt x="24001" y="167621"/>
                  </a:cubicBezTo>
                  <a:cubicBezTo>
                    <a:pt x="20447" y="166756"/>
                    <a:pt x="17229" y="165665"/>
                    <a:pt x="14352" y="164343"/>
                  </a:cubicBezTo>
                  <a:cubicBezTo>
                    <a:pt x="11475" y="163021"/>
                    <a:pt x="9037" y="161610"/>
                    <a:pt x="7049" y="160116"/>
                  </a:cubicBezTo>
                  <a:cubicBezTo>
                    <a:pt x="5060" y="158621"/>
                    <a:pt x="3597" y="157299"/>
                    <a:pt x="2666" y="156145"/>
                  </a:cubicBezTo>
                  <a:cubicBezTo>
                    <a:pt x="1734" y="154996"/>
                    <a:pt x="1057" y="153559"/>
                    <a:pt x="634" y="151833"/>
                  </a:cubicBezTo>
                  <a:cubicBezTo>
                    <a:pt x="206" y="150108"/>
                    <a:pt x="0" y="147810"/>
                    <a:pt x="0" y="144936"/>
                  </a:cubicBezTo>
                  <a:cubicBezTo>
                    <a:pt x="0" y="143441"/>
                    <a:pt x="81" y="142119"/>
                    <a:pt x="255" y="140965"/>
                  </a:cubicBezTo>
                  <a:cubicBezTo>
                    <a:pt x="423" y="139817"/>
                    <a:pt x="634" y="138841"/>
                    <a:pt x="889" y="138033"/>
                  </a:cubicBezTo>
                  <a:cubicBezTo>
                    <a:pt x="1143" y="137231"/>
                    <a:pt x="1479" y="136627"/>
                    <a:pt x="1907" y="136224"/>
                  </a:cubicBezTo>
                  <a:cubicBezTo>
                    <a:pt x="2330" y="135820"/>
                    <a:pt x="2796" y="135620"/>
                    <a:pt x="3305" y="135620"/>
                  </a:cubicBezTo>
                  <a:cubicBezTo>
                    <a:pt x="4237" y="135620"/>
                    <a:pt x="5591" y="136428"/>
                    <a:pt x="7368" y="138033"/>
                  </a:cubicBezTo>
                  <a:cubicBezTo>
                    <a:pt x="9145" y="139649"/>
                    <a:pt x="11367" y="141401"/>
                    <a:pt x="14033" y="143294"/>
                  </a:cubicBezTo>
                  <a:cubicBezTo>
                    <a:pt x="16698" y="145188"/>
                    <a:pt x="19873" y="146945"/>
                    <a:pt x="23557" y="148555"/>
                  </a:cubicBezTo>
                  <a:cubicBezTo>
                    <a:pt x="27241" y="150171"/>
                    <a:pt x="31494" y="150968"/>
                    <a:pt x="36316" y="150968"/>
                  </a:cubicBezTo>
                  <a:cubicBezTo>
                    <a:pt x="40206" y="150968"/>
                    <a:pt x="43766" y="150396"/>
                    <a:pt x="46984" y="149242"/>
                  </a:cubicBezTo>
                  <a:cubicBezTo>
                    <a:pt x="50202" y="148094"/>
                    <a:pt x="52993" y="146368"/>
                    <a:pt x="55366" y="144065"/>
                  </a:cubicBezTo>
                  <a:cubicBezTo>
                    <a:pt x="57733" y="141768"/>
                    <a:pt x="59576" y="138804"/>
                    <a:pt x="60892" y="135180"/>
                  </a:cubicBezTo>
                  <a:cubicBezTo>
                    <a:pt x="62203" y="131555"/>
                    <a:pt x="62859" y="127328"/>
                    <a:pt x="62859" y="122497"/>
                  </a:cubicBezTo>
                  <a:cubicBezTo>
                    <a:pt x="62859" y="117666"/>
                    <a:pt x="62013" y="113585"/>
                    <a:pt x="60318" y="110249"/>
                  </a:cubicBezTo>
                  <a:cubicBezTo>
                    <a:pt x="58622" y="106913"/>
                    <a:pt x="56401" y="104013"/>
                    <a:pt x="53654" y="101537"/>
                  </a:cubicBezTo>
                  <a:cubicBezTo>
                    <a:pt x="50901" y="99066"/>
                    <a:pt x="47770" y="96879"/>
                    <a:pt x="44259" y="94980"/>
                  </a:cubicBezTo>
                  <a:cubicBezTo>
                    <a:pt x="40748" y="93082"/>
                    <a:pt x="37145" y="91130"/>
                    <a:pt x="33466" y="89116"/>
                  </a:cubicBezTo>
                  <a:cubicBezTo>
                    <a:pt x="29788" y="87102"/>
                    <a:pt x="26185" y="84888"/>
                    <a:pt x="22674" y="82470"/>
                  </a:cubicBezTo>
                  <a:cubicBezTo>
                    <a:pt x="19163" y="80058"/>
                    <a:pt x="16026" y="77121"/>
                    <a:pt x="13279" y="73674"/>
                  </a:cubicBezTo>
                  <a:cubicBezTo>
                    <a:pt x="10527" y="70223"/>
                    <a:pt x="8306" y="66085"/>
                    <a:pt x="6615" y="61248"/>
                  </a:cubicBezTo>
                  <a:cubicBezTo>
                    <a:pt x="4920" y="56418"/>
                    <a:pt x="4074" y="50611"/>
                    <a:pt x="4074" y="43824"/>
                  </a:cubicBezTo>
                  <a:cubicBezTo>
                    <a:pt x="4074" y="38416"/>
                    <a:pt x="4838" y="33102"/>
                    <a:pt x="6361" y="27868"/>
                  </a:cubicBezTo>
                  <a:cubicBezTo>
                    <a:pt x="7883" y="22633"/>
                    <a:pt x="10234" y="17944"/>
                    <a:pt x="13409" y="13805"/>
                  </a:cubicBezTo>
                  <a:cubicBezTo>
                    <a:pt x="16584" y="9662"/>
                    <a:pt x="20648" y="6331"/>
                    <a:pt x="25599" y="3798"/>
                  </a:cubicBezTo>
                  <a:cubicBezTo>
                    <a:pt x="30551" y="1264"/>
                    <a:pt x="36414" y="0"/>
                    <a:pt x="43186" y="0"/>
                  </a:cubicBezTo>
                  <a:cubicBezTo>
                    <a:pt x="46063" y="0"/>
                    <a:pt x="48918" y="320"/>
                    <a:pt x="51757" y="949"/>
                  </a:cubicBezTo>
                  <a:cubicBezTo>
                    <a:pt x="54591" y="1584"/>
                    <a:pt x="57175" y="2418"/>
                    <a:pt x="59505" y="3451"/>
                  </a:cubicBezTo>
                  <a:cubicBezTo>
                    <a:pt x="61835" y="4485"/>
                    <a:pt x="63839" y="5607"/>
                    <a:pt x="65535" y="6813"/>
                  </a:cubicBezTo>
                  <a:cubicBezTo>
                    <a:pt x="67231" y="8020"/>
                    <a:pt x="68520" y="9090"/>
                    <a:pt x="69409" y="10008"/>
                  </a:cubicBezTo>
                  <a:cubicBezTo>
                    <a:pt x="70297" y="10931"/>
                    <a:pt x="70888" y="11707"/>
                    <a:pt x="71186" y="12337"/>
                  </a:cubicBezTo>
                  <a:cubicBezTo>
                    <a:pt x="71484" y="12971"/>
                    <a:pt x="71695" y="13632"/>
                    <a:pt x="71820" y="14319"/>
                  </a:cubicBezTo>
                  <a:cubicBezTo>
                    <a:pt x="71944" y="15006"/>
                    <a:pt x="72053" y="15846"/>
                    <a:pt x="72139" y="16821"/>
                  </a:cubicBezTo>
                  <a:cubicBezTo>
                    <a:pt x="72221" y="17802"/>
                    <a:pt x="72264" y="18977"/>
                    <a:pt x="72264" y="20357"/>
                  </a:cubicBezTo>
                  <a:cubicBezTo>
                    <a:pt x="72264" y="21736"/>
                    <a:pt x="72199" y="22974"/>
                    <a:pt x="72074" y="24070"/>
                  </a:cubicBezTo>
                  <a:cubicBezTo>
                    <a:pt x="71950" y="25166"/>
                    <a:pt x="71755" y="26116"/>
                    <a:pt x="71506" y="26913"/>
                  </a:cubicBezTo>
                  <a:cubicBezTo>
                    <a:pt x="71251" y="27721"/>
                    <a:pt x="70937" y="28324"/>
                    <a:pt x="70552" y="28728"/>
                  </a:cubicBezTo>
                  <a:cubicBezTo>
                    <a:pt x="70167" y="29132"/>
                    <a:pt x="69728" y="29331"/>
                    <a:pt x="69219" y="29331"/>
                  </a:cubicBezTo>
                  <a:cubicBezTo>
                    <a:pt x="68542" y="29331"/>
                    <a:pt x="67523" y="28702"/>
                    <a:pt x="66169" y="27432"/>
                  </a:cubicBezTo>
                  <a:cubicBezTo>
                    <a:pt x="64815" y="26168"/>
                    <a:pt x="63037" y="24789"/>
                    <a:pt x="60838" y="23294"/>
                  </a:cubicBezTo>
                  <a:cubicBezTo>
                    <a:pt x="58633" y="21799"/>
                    <a:pt x="56010" y="20420"/>
                    <a:pt x="52965" y="19150"/>
                  </a:cubicBezTo>
                  <a:cubicBezTo>
                    <a:pt x="49915" y="17886"/>
                    <a:pt x="46404" y="17252"/>
                    <a:pt x="42428" y="17252"/>
                  </a:cubicBezTo>
                  <a:cubicBezTo>
                    <a:pt x="38446" y="17252"/>
                    <a:pt x="34956" y="17886"/>
                    <a:pt x="31950" y="19150"/>
                  </a:cubicBezTo>
                  <a:cubicBezTo>
                    <a:pt x="28942" y="20420"/>
                    <a:pt x="26467" y="22198"/>
                    <a:pt x="24521" y="24500"/>
                  </a:cubicBezTo>
                  <a:cubicBezTo>
                    <a:pt x="22571" y="26803"/>
                    <a:pt x="21114" y="29504"/>
                    <a:pt x="20138" y="32609"/>
                  </a:cubicBezTo>
                  <a:cubicBezTo>
                    <a:pt x="19163" y="35715"/>
                    <a:pt x="18676" y="39108"/>
                    <a:pt x="18676" y="42790"/>
                  </a:cubicBezTo>
                  <a:cubicBezTo>
                    <a:pt x="18676" y="47852"/>
                    <a:pt x="19521" y="52106"/>
                    <a:pt x="21217" y="55557"/>
                  </a:cubicBezTo>
                  <a:cubicBezTo>
                    <a:pt x="22912" y="59009"/>
                    <a:pt x="25155" y="61999"/>
                    <a:pt x="27946" y="64527"/>
                  </a:cubicBezTo>
                  <a:cubicBezTo>
                    <a:pt x="30741" y="67060"/>
                    <a:pt x="33916" y="69300"/>
                    <a:pt x="37470" y="71256"/>
                  </a:cubicBezTo>
                  <a:cubicBezTo>
                    <a:pt x="41025" y="73213"/>
                    <a:pt x="44644" y="75169"/>
                    <a:pt x="48328" y="77121"/>
                  </a:cubicBezTo>
                  <a:cubicBezTo>
                    <a:pt x="52012" y="79077"/>
                    <a:pt x="55631" y="81233"/>
                    <a:pt x="59185" y="83588"/>
                  </a:cubicBezTo>
                  <a:cubicBezTo>
                    <a:pt x="62739" y="85948"/>
                    <a:pt x="65914" y="88796"/>
                    <a:pt x="68710" y="92127"/>
                  </a:cubicBezTo>
                  <a:cubicBezTo>
                    <a:pt x="71506" y="95463"/>
                    <a:pt x="73743" y="99455"/>
                    <a:pt x="75439" y="104118"/>
                  </a:cubicBezTo>
                  <a:cubicBezTo>
                    <a:pt x="77124" y="108791"/>
                    <a:pt x="77969" y="114398"/>
                    <a:pt x="77969" y="120955"/>
                  </a:cubicBezTo>
                  <a:close/>
                </a:path>
              </a:pathLst>
            </a:custGeom>
            <a:solidFill>
              <a:srgbClr val="FFFFFF"/>
            </a:solidFill>
            <a:ln w="5417" cap="flat">
              <a:noFill/>
              <a:prstDash val="solid"/>
              <a:miter/>
            </a:ln>
          </p:spPr>
          <p:txBody>
            <a:bodyPr rtlCol="0" anchor="ctr"/>
            <a:lstStyle/>
            <a:p>
              <a:endParaRPr lang="fr-FR"/>
            </a:p>
          </p:txBody>
        </p:sp>
        <p:sp>
          <p:nvSpPr>
            <p:cNvPr id="49" name="Forme libre 48">
              <a:extLst>
                <a:ext uri="{FF2B5EF4-FFF2-40B4-BE49-F238E27FC236}">
                  <a16:creationId xmlns:a16="http://schemas.microsoft.com/office/drawing/2014/main" id="{CC58D4D3-FDAA-082E-14A1-2EDD92CF3A27}"/>
                </a:ext>
              </a:extLst>
            </p:cNvPr>
            <p:cNvSpPr/>
            <p:nvPr/>
          </p:nvSpPr>
          <p:spPr>
            <a:xfrm>
              <a:off x="17090446" y="4491286"/>
              <a:ext cx="88512" cy="168890"/>
            </a:xfrm>
            <a:custGeom>
              <a:avLst/>
              <a:gdLst>
                <a:gd name="connsiteX0" fmla="*/ 88496 w 88512"/>
                <a:gd name="connsiteY0" fmla="*/ 162507 h 168890"/>
                <a:gd name="connsiteX1" fmla="*/ 87673 w 88512"/>
                <a:gd name="connsiteY1" fmla="*/ 165183 h 168890"/>
                <a:gd name="connsiteX2" fmla="*/ 85516 w 88512"/>
                <a:gd name="connsiteY2" fmla="*/ 166562 h 168890"/>
                <a:gd name="connsiteX3" fmla="*/ 81897 w 88512"/>
                <a:gd name="connsiteY3" fmla="*/ 166992 h 168890"/>
                <a:gd name="connsiteX4" fmla="*/ 78213 w 88512"/>
                <a:gd name="connsiteY4" fmla="*/ 166562 h 168890"/>
                <a:gd name="connsiteX5" fmla="*/ 75862 w 88512"/>
                <a:gd name="connsiteY5" fmla="*/ 165183 h 168890"/>
                <a:gd name="connsiteX6" fmla="*/ 75038 w 88512"/>
                <a:gd name="connsiteY6" fmla="*/ 162507 h 168890"/>
                <a:gd name="connsiteX7" fmla="*/ 75038 w 88512"/>
                <a:gd name="connsiteY7" fmla="*/ 145083 h 168890"/>
                <a:gd name="connsiteX8" fmla="*/ 57961 w 88512"/>
                <a:gd name="connsiteY8" fmla="*/ 162680 h 168890"/>
                <a:gd name="connsiteX9" fmla="*/ 38597 w 88512"/>
                <a:gd name="connsiteY9" fmla="*/ 168891 h 168890"/>
                <a:gd name="connsiteX10" fmla="*/ 22408 w 88512"/>
                <a:gd name="connsiteY10" fmla="*/ 165702 h 168890"/>
                <a:gd name="connsiteX11" fmla="*/ 10283 w 88512"/>
                <a:gd name="connsiteY11" fmla="*/ 156559 h 168890"/>
                <a:gd name="connsiteX12" fmla="*/ 2666 w 88512"/>
                <a:gd name="connsiteY12" fmla="*/ 142151 h 168890"/>
                <a:gd name="connsiteX13" fmla="*/ 0 w 88512"/>
                <a:gd name="connsiteY13" fmla="*/ 123173 h 168890"/>
                <a:gd name="connsiteX14" fmla="*/ 3939 w 88512"/>
                <a:gd name="connsiteY14" fmla="*/ 100661 h 168890"/>
                <a:gd name="connsiteX15" fmla="*/ 15116 w 88512"/>
                <a:gd name="connsiteY15" fmla="*/ 84705 h 168890"/>
                <a:gd name="connsiteX16" fmla="*/ 32513 w 88512"/>
                <a:gd name="connsiteY16" fmla="*/ 75127 h 168890"/>
                <a:gd name="connsiteX17" fmla="*/ 55116 w 88512"/>
                <a:gd name="connsiteY17" fmla="*/ 71938 h 168890"/>
                <a:gd name="connsiteX18" fmla="*/ 73402 w 88512"/>
                <a:gd name="connsiteY18" fmla="*/ 71938 h 168890"/>
                <a:gd name="connsiteX19" fmla="*/ 73402 w 88512"/>
                <a:gd name="connsiteY19" fmla="*/ 58484 h 168890"/>
                <a:gd name="connsiteX20" fmla="*/ 71879 w 88512"/>
                <a:gd name="connsiteY20" fmla="*/ 40797 h 168890"/>
                <a:gd name="connsiteX21" fmla="*/ 66927 w 88512"/>
                <a:gd name="connsiteY21" fmla="*/ 27941 h 168890"/>
                <a:gd name="connsiteX22" fmla="*/ 58037 w 88512"/>
                <a:gd name="connsiteY22" fmla="*/ 20178 h 168890"/>
                <a:gd name="connsiteX23" fmla="*/ 44703 w 88512"/>
                <a:gd name="connsiteY23" fmla="*/ 17592 h 168890"/>
                <a:gd name="connsiteX24" fmla="*/ 30990 w 88512"/>
                <a:gd name="connsiteY24" fmla="*/ 20094 h 168890"/>
                <a:gd name="connsiteX25" fmla="*/ 20322 w 88512"/>
                <a:gd name="connsiteY25" fmla="*/ 25701 h 168890"/>
                <a:gd name="connsiteX26" fmla="*/ 12765 w 88512"/>
                <a:gd name="connsiteY26" fmla="*/ 31309 h 168890"/>
                <a:gd name="connsiteX27" fmla="*/ 8511 w 88512"/>
                <a:gd name="connsiteY27" fmla="*/ 33811 h 168890"/>
                <a:gd name="connsiteX28" fmla="*/ 7114 w 88512"/>
                <a:gd name="connsiteY28" fmla="*/ 33465 h 168890"/>
                <a:gd name="connsiteX29" fmla="*/ 6036 w 88512"/>
                <a:gd name="connsiteY29" fmla="*/ 32169 h 168890"/>
                <a:gd name="connsiteX30" fmla="*/ 5402 w 88512"/>
                <a:gd name="connsiteY30" fmla="*/ 29756 h 168890"/>
                <a:gd name="connsiteX31" fmla="*/ 5212 w 88512"/>
                <a:gd name="connsiteY31" fmla="*/ 26221 h 168890"/>
                <a:gd name="connsiteX32" fmla="*/ 5591 w 88512"/>
                <a:gd name="connsiteY32" fmla="*/ 20440 h 168890"/>
                <a:gd name="connsiteX33" fmla="*/ 7558 w 88512"/>
                <a:gd name="connsiteY33" fmla="*/ 16129 h 168890"/>
                <a:gd name="connsiteX34" fmla="*/ 13209 w 88512"/>
                <a:gd name="connsiteY34" fmla="*/ 11041 h 168890"/>
                <a:gd name="connsiteX35" fmla="*/ 22544 w 88512"/>
                <a:gd name="connsiteY35" fmla="*/ 5607 h 168890"/>
                <a:gd name="connsiteX36" fmla="*/ 33911 w 88512"/>
                <a:gd name="connsiteY36" fmla="*/ 1552 h 168890"/>
                <a:gd name="connsiteX37" fmla="*/ 46101 w 88512"/>
                <a:gd name="connsiteY37" fmla="*/ 0 h 168890"/>
                <a:gd name="connsiteX38" fmla="*/ 66039 w 88512"/>
                <a:gd name="connsiteY38" fmla="*/ 3881 h 168890"/>
                <a:gd name="connsiteX39" fmla="*/ 79183 w 88512"/>
                <a:gd name="connsiteY39" fmla="*/ 15012 h 168890"/>
                <a:gd name="connsiteX40" fmla="*/ 86356 w 88512"/>
                <a:gd name="connsiteY40" fmla="*/ 32867 h 168890"/>
                <a:gd name="connsiteX41" fmla="*/ 88512 w 88512"/>
                <a:gd name="connsiteY41" fmla="*/ 56932 h 168890"/>
                <a:gd name="connsiteX42" fmla="*/ 88512 w 88512"/>
                <a:gd name="connsiteY42" fmla="*/ 162507 h 168890"/>
                <a:gd name="connsiteX43" fmla="*/ 73385 w 88512"/>
                <a:gd name="connsiteY43" fmla="*/ 88838 h 168890"/>
                <a:gd name="connsiteX44" fmla="*/ 52434 w 88512"/>
                <a:gd name="connsiteY44" fmla="*/ 88838 h 168890"/>
                <a:gd name="connsiteX45" fmla="*/ 36435 w 88512"/>
                <a:gd name="connsiteY45" fmla="*/ 91078 h 168890"/>
                <a:gd name="connsiteX46" fmla="*/ 25009 w 88512"/>
                <a:gd name="connsiteY46" fmla="*/ 97634 h 168890"/>
                <a:gd name="connsiteX47" fmla="*/ 18215 w 88512"/>
                <a:gd name="connsiteY47" fmla="*/ 107988 h 168890"/>
                <a:gd name="connsiteX48" fmla="*/ 15993 w 88512"/>
                <a:gd name="connsiteY48" fmla="*/ 121789 h 168890"/>
                <a:gd name="connsiteX49" fmla="*/ 22278 w 88512"/>
                <a:gd name="connsiteY49" fmla="*/ 143268 h 168890"/>
                <a:gd name="connsiteX50" fmla="*/ 39995 w 88512"/>
                <a:gd name="connsiteY50" fmla="*/ 151288 h 168890"/>
                <a:gd name="connsiteX51" fmla="*/ 56818 w 88512"/>
                <a:gd name="connsiteY51" fmla="*/ 144988 h 168890"/>
                <a:gd name="connsiteX52" fmla="*/ 73391 w 88512"/>
                <a:gd name="connsiteY52" fmla="*/ 125581 h 168890"/>
                <a:gd name="connsiteX53" fmla="*/ 73391 w 88512"/>
                <a:gd name="connsiteY53" fmla="*/ 88838 h 16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512" h="168890">
                  <a:moveTo>
                    <a:pt x="88496" y="162507"/>
                  </a:moveTo>
                  <a:cubicBezTo>
                    <a:pt x="88496" y="163656"/>
                    <a:pt x="88220" y="164553"/>
                    <a:pt x="87673" y="165183"/>
                  </a:cubicBezTo>
                  <a:cubicBezTo>
                    <a:pt x="87120" y="165817"/>
                    <a:pt x="86405" y="166273"/>
                    <a:pt x="85516" y="166562"/>
                  </a:cubicBezTo>
                  <a:cubicBezTo>
                    <a:pt x="84628" y="166845"/>
                    <a:pt x="83419" y="166992"/>
                    <a:pt x="81897" y="166992"/>
                  </a:cubicBezTo>
                  <a:cubicBezTo>
                    <a:pt x="80456" y="166992"/>
                    <a:pt x="79232" y="166845"/>
                    <a:pt x="78213" y="166562"/>
                  </a:cubicBezTo>
                  <a:cubicBezTo>
                    <a:pt x="77194" y="166273"/>
                    <a:pt x="76414" y="165812"/>
                    <a:pt x="75862" y="165183"/>
                  </a:cubicBezTo>
                  <a:cubicBezTo>
                    <a:pt x="75309" y="164553"/>
                    <a:pt x="75038" y="163656"/>
                    <a:pt x="75038" y="162507"/>
                  </a:cubicBezTo>
                  <a:lnTo>
                    <a:pt x="75038" y="145083"/>
                  </a:lnTo>
                  <a:cubicBezTo>
                    <a:pt x="69875" y="152673"/>
                    <a:pt x="64181" y="158537"/>
                    <a:pt x="57961" y="162680"/>
                  </a:cubicBezTo>
                  <a:cubicBezTo>
                    <a:pt x="51741" y="166824"/>
                    <a:pt x="45283" y="168891"/>
                    <a:pt x="38597" y="168891"/>
                  </a:cubicBezTo>
                  <a:cubicBezTo>
                    <a:pt x="32583" y="168891"/>
                    <a:pt x="27187" y="167826"/>
                    <a:pt x="22408" y="165702"/>
                  </a:cubicBezTo>
                  <a:cubicBezTo>
                    <a:pt x="17624" y="163572"/>
                    <a:pt x="13583" y="160525"/>
                    <a:pt x="10283" y="156559"/>
                  </a:cubicBezTo>
                  <a:cubicBezTo>
                    <a:pt x="6984" y="152589"/>
                    <a:pt x="4443" y="147789"/>
                    <a:pt x="2666" y="142151"/>
                  </a:cubicBezTo>
                  <a:cubicBezTo>
                    <a:pt x="889" y="136517"/>
                    <a:pt x="0" y="130192"/>
                    <a:pt x="0" y="123173"/>
                  </a:cubicBezTo>
                  <a:cubicBezTo>
                    <a:pt x="0" y="114545"/>
                    <a:pt x="1311" y="107039"/>
                    <a:pt x="3939" y="100661"/>
                  </a:cubicBezTo>
                  <a:cubicBezTo>
                    <a:pt x="6561" y="94278"/>
                    <a:pt x="10289" y="88959"/>
                    <a:pt x="15116" y="84705"/>
                  </a:cubicBezTo>
                  <a:cubicBezTo>
                    <a:pt x="19943" y="80451"/>
                    <a:pt x="25735" y="77262"/>
                    <a:pt x="32513" y="75127"/>
                  </a:cubicBezTo>
                  <a:cubicBezTo>
                    <a:pt x="39285" y="73003"/>
                    <a:pt x="46816" y="71938"/>
                    <a:pt x="55116" y="71938"/>
                  </a:cubicBezTo>
                  <a:lnTo>
                    <a:pt x="73402" y="71938"/>
                  </a:lnTo>
                  <a:lnTo>
                    <a:pt x="73402" y="58484"/>
                  </a:lnTo>
                  <a:cubicBezTo>
                    <a:pt x="73402" y="51817"/>
                    <a:pt x="72892" y="45917"/>
                    <a:pt x="71879" y="40797"/>
                  </a:cubicBezTo>
                  <a:cubicBezTo>
                    <a:pt x="70861" y="35678"/>
                    <a:pt x="69214" y="31398"/>
                    <a:pt x="66927" y="27941"/>
                  </a:cubicBezTo>
                  <a:cubicBezTo>
                    <a:pt x="64641" y="24490"/>
                    <a:pt x="61677" y="21904"/>
                    <a:pt x="58037" y="20178"/>
                  </a:cubicBezTo>
                  <a:cubicBezTo>
                    <a:pt x="54396" y="18452"/>
                    <a:pt x="49953" y="17592"/>
                    <a:pt x="44703" y="17592"/>
                  </a:cubicBezTo>
                  <a:cubicBezTo>
                    <a:pt x="39621" y="17592"/>
                    <a:pt x="35054" y="18426"/>
                    <a:pt x="30990" y="20094"/>
                  </a:cubicBezTo>
                  <a:cubicBezTo>
                    <a:pt x="26927" y="21762"/>
                    <a:pt x="23373" y="23630"/>
                    <a:pt x="20322" y="25701"/>
                  </a:cubicBezTo>
                  <a:cubicBezTo>
                    <a:pt x="17272" y="27773"/>
                    <a:pt x="14753" y="29641"/>
                    <a:pt x="12765" y="31309"/>
                  </a:cubicBezTo>
                  <a:cubicBezTo>
                    <a:pt x="10776" y="32977"/>
                    <a:pt x="9357" y="33811"/>
                    <a:pt x="8511" y="33811"/>
                  </a:cubicBezTo>
                  <a:cubicBezTo>
                    <a:pt x="8002" y="33811"/>
                    <a:pt x="7536" y="33700"/>
                    <a:pt x="7114" y="33465"/>
                  </a:cubicBezTo>
                  <a:cubicBezTo>
                    <a:pt x="6686" y="33239"/>
                    <a:pt x="6328" y="32803"/>
                    <a:pt x="6036" y="32169"/>
                  </a:cubicBezTo>
                  <a:cubicBezTo>
                    <a:pt x="5738" y="31534"/>
                    <a:pt x="5526" y="30731"/>
                    <a:pt x="5402" y="29756"/>
                  </a:cubicBezTo>
                  <a:cubicBezTo>
                    <a:pt x="5277" y="28781"/>
                    <a:pt x="5212" y="27600"/>
                    <a:pt x="5212" y="26221"/>
                  </a:cubicBezTo>
                  <a:cubicBezTo>
                    <a:pt x="5212" y="23808"/>
                    <a:pt x="5337" y="21878"/>
                    <a:pt x="5591" y="20440"/>
                  </a:cubicBezTo>
                  <a:cubicBezTo>
                    <a:pt x="5846" y="19003"/>
                    <a:pt x="6496" y="17566"/>
                    <a:pt x="7558" y="16129"/>
                  </a:cubicBezTo>
                  <a:cubicBezTo>
                    <a:pt x="8614" y="14692"/>
                    <a:pt x="10495" y="12997"/>
                    <a:pt x="13209" y="11041"/>
                  </a:cubicBezTo>
                  <a:cubicBezTo>
                    <a:pt x="15918" y="9085"/>
                    <a:pt x="19028" y="7275"/>
                    <a:pt x="22544" y="5607"/>
                  </a:cubicBezTo>
                  <a:cubicBezTo>
                    <a:pt x="26055" y="3939"/>
                    <a:pt x="29847" y="2586"/>
                    <a:pt x="33911" y="1552"/>
                  </a:cubicBezTo>
                  <a:cubicBezTo>
                    <a:pt x="37974" y="519"/>
                    <a:pt x="42037" y="0"/>
                    <a:pt x="46101" y="0"/>
                  </a:cubicBezTo>
                  <a:cubicBezTo>
                    <a:pt x="53973" y="0"/>
                    <a:pt x="60621" y="1295"/>
                    <a:pt x="66039" y="3881"/>
                  </a:cubicBezTo>
                  <a:cubicBezTo>
                    <a:pt x="71457" y="6472"/>
                    <a:pt x="75835" y="10181"/>
                    <a:pt x="79183" y="15012"/>
                  </a:cubicBezTo>
                  <a:cubicBezTo>
                    <a:pt x="82526" y="19842"/>
                    <a:pt x="84915" y="25796"/>
                    <a:pt x="86356" y="32867"/>
                  </a:cubicBezTo>
                  <a:cubicBezTo>
                    <a:pt x="87797" y="39942"/>
                    <a:pt x="88512" y="47962"/>
                    <a:pt x="88512" y="56932"/>
                  </a:cubicBezTo>
                  <a:lnTo>
                    <a:pt x="88512" y="162507"/>
                  </a:lnTo>
                  <a:close/>
                  <a:moveTo>
                    <a:pt x="73385" y="88838"/>
                  </a:moveTo>
                  <a:lnTo>
                    <a:pt x="52434" y="88838"/>
                  </a:lnTo>
                  <a:cubicBezTo>
                    <a:pt x="46339" y="88838"/>
                    <a:pt x="41008" y="89588"/>
                    <a:pt x="36435" y="91078"/>
                  </a:cubicBezTo>
                  <a:cubicBezTo>
                    <a:pt x="31863" y="92578"/>
                    <a:pt x="28054" y="94760"/>
                    <a:pt x="25009" y="97634"/>
                  </a:cubicBezTo>
                  <a:cubicBezTo>
                    <a:pt x="21959" y="100509"/>
                    <a:pt x="19694" y="103960"/>
                    <a:pt x="18215" y="107988"/>
                  </a:cubicBezTo>
                  <a:cubicBezTo>
                    <a:pt x="16736" y="112017"/>
                    <a:pt x="15993" y="116617"/>
                    <a:pt x="15993" y="121789"/>
                  </a:cubicBezTo>
                  <a:cubicBezTo>
                    <a:pt x="15993" y="130758"/>
                    <a:pt x="18090" y="137918"/>
                    <a:pt x="22278" y="143268"/>
                  </a:cubicBezTo>
                  <a:cubicBezTo>
                    <a:pt x="26467" y="148618"/>
                    <a:pt x="32372" y="151288"/>
                    <a:pt x="39995" y="151288"/>
                  </a:cubicBezTo>
                  <a:cubicBezTo>
                    <a:pt x="46003" y="151288"/>
                    <a:pt x="51616" y="149190"/>
                    <a:pt x="56818" y="144988"/>
                  </a:cubicBezTo>
                  <a:cubicBezTo>
                    <a:pt x="62024" y="140792"/>
                    <a:pt x="67545" y="134320"/>
                    <a:pt x="73391" y="125581"/>
                  </a:cubicBezTo>
                  <a:lnTo>
                    <a:pt x="73391" y="88838"/>
                  </a:lnTo>
                  <a:close/>
                </a:path>
              </a:pathLst>
            </a:custGeom>
            <a:solidFill>
              <a:srgbClr val="FFFFFF"/>
            </a:solidFill>
            <a:ln w="5417" cap="flat">
              <a:noFill/>
              <a:prstDash val="solid"/>
              <a:miter/>
            </a:ln>
          </p:spPr>
          <p:txBody>
            <a:bodyPr rtlCol="0" anchor="ctr"/>
            <a:lstStyle/>
            <a:p>
              <a:endParaRPr lang="fr-FR"/>
            </a:p>
          </p:txBody>
        </p:sp>
        <p:sp>
          <p:nvSpPr>
            <p:cNvPr id="50" name="Forme libre 49">
              <a:extLst>
                <a:ext uri="{FF2B5EF4-FFF2-40B4-BE49-F238E27FC236}">
                  <a16:creationId xmlns:a16="http://schemas.microsoft.com/office/drawing/2014/main" id="{66D9B067-5278-F252-377A-048015E1836F}"/>
                </a:ext>
              </a:extLst>
            </p:cNvPr>
            <p:cNvSpPr/>
            <p:nvPr/>
          </p:nvSpPr>
          <p:spPr>
            <a:xfrm>
              <a:off x="17208144" y="4491265"/>
              <a:ext cx="104765" cy="228948"/>
            </a:xfrm>
            <a:custGeom>
              <a:avLst/>
              <a:gdLst>
                <a:gd name="connsiteX0" fmla="*/ 104766 w 104765"/>
                <a:gd name="connsiteY0" fmla="*/ 11566 h 228948"/>
                <a:gd name="connsiteX1" fmla="*/ 103623 w 104765"/>
                <a:gd name="connsiteY1" fmla="*/ 18295 h 228948"/>
                <a:gd name="connsiteX2" fmla="*/ 100703 w 104765"/>
                <a:gd name="connsiteY2" fmla="*/ 20194 h 228948"/>
                <a:gd name="connsiteX3" fmla="*/ 82542 w 104765"/>
                <a:gd name="connsiteY3" fmla="*/ 20194 h 228948"/>
                <a:gd name="connsiteX4" fmla="*/ 89970 w 104765"/>
                <a:gd name="connsiteY4" fmla="*/ 36323 h 228948"/>
                <a:gd name="connsiteX5" fmla="*/ 92066 w 104765"/>
                <a:gd name="connsiteY5" fmla="*/ 54697 h 228948"/>
                <a:gd name="connsiteX6" fmla="*/ 88957 w 104765"/>
                <a:gd name="connsiteY6" fmla="*/ 78332 h 228948"/>
                <a:gd name="connsiteX7" fmla="*/ 80131 w 104765"/>
                <a:gd name="connsiteY7" fmla="*/ 95846 h 228948"/>
                <a:gd name="connsiteX8" fmla="*/ 66543 w 104765"/>
                <a:gd name="connsiteY8" fmla="*/ 106798 h 228948"/>
                <a:gd name="connsiteX9" fmla="*/ 49146 w 104765"/>
                <a:gd name="connsiteY9" fmla="*/ 110596 h 228948"/>
                <a:gd name="connsiteX10" fmla="*/ 34415 w 104765"/>
                <a:gd name="connsiteY10" fmla="*/ 107663 h 228948"/>
                <a:gd name="connsiteX11" fmla="*/ 23492 w 104765"/>
                <a:gd name="connsiteY11" fmla="*/ 100420 h 228948"/>
                <a:gd name="connsiteX12" fmla="*/ 19304 w 104765"/>
                <a:gd name="connsiteY12" fmla="*/ 108356 h 228948"/>
                <a:gd name="connsiteX13" fmla="*/ 17652 w 104765"/>
                <a:gd name="connsiteY13" fmla="*/ 118705 h 228948"/>
                <a:gd name="connsiteX14" fmla="*/ 22284 w 104765"/>
                <a:gd name="connsiteY14" fmla="*/ 129746 h 228948"/>
                <a:gd name="connsiteX15" fmla="*/ 34285 w 104765"/>
                <a:gd name="connsiteY15" fmla="*/ 134577 h 228948"/>
                <a:gd name="connsiteX16" fmla="*/ 65394 w 104765"/>
                <a:gd name="connsiteY16" fmla="*/ 136302 h 228948"/>
                <a:gd name="connsiteX17" fmla="*/ 80185 w 104765"/>
                <a:gd name="connsiteY17" fmla="*/ 139234 h 228948"/>
                <a:gd name="connsiteX18" fmla="*/ 92310 w 104765"/>
                <a:gd name="connsiteY18" fmla="*/ 146908 h 228948"/>
                <a:gd name="connsiteX19" fmla="*/ 100562 w 104765"/>
                <a:gd name="connsiteY19" fmla="*/ 159418 h 228948"/>
                <a:gd name="connsiteX20" fmla="*/ 103612 w 104765"/>
                <a:gd name="connsiteY20" fmla="*/ 176843 h 228948"/>
                <a:gd name="connsiteX21" fmla="*/ 100502 w 104765"/>
                <a:gd name="connsiteY21" fmla="*/ 196685 h 228948"/>
                <a:gd name="connsiteX22" fmla="*/ 90853 w 104765"/>
                <a:gd name="connsiteY22" fmla="*/ 213334 h 228948"/>
                <a:gd name="connsiteX23" fmla="*/ 74155 w 104765"/>
                <a:gd name="connsiteY23" fmla="*/ 224721 h 228948"/>
                <a:gd name="connsiteX24" fmla="*/ 49899 w 104765"/>
                <a:gd name="connsiteY24" fmla="*/ 228949 h 228948"/>
                <a:gd name="connsiteX25" fmla="*/ 26981 w 104765"/>
                <a:gd name="connsiteY25" fmla="*/ 225754 h 228948"/>
                <a:gd name="connsiteX26" fmla="*/ 11491 w 104765"/>
                <a:gd name="connsiteY26" fmla="*/ 216958 h 228948"/>
                <a:gd name="connsiteX27" fmla="*/ 2730 w 104765"/>
                <a:gd name="connsiteY27" fmla="*/ 203761 h 228948"/>
                <a:gd name="connsiteX28" fmla="*/ 0 w 104765"/>
                <a:gd name="connsiteY28" fmla="*/ 187370 h 228948"/>
                <a:gd name="connsiteX29" fmla="*/ 1019 w 104765"/>
                <a:gd name="connsiteY29" fmla="*/ 175983 h 228948"/>
                <a:gd name="connsiteX30" fmla="*/ 4129 w 104765"/>
                <a:gd name="connsiteY30" fmla="*/ 165807 h 228948"/>
                <a:gd name="connsiteX31" fmla="*/ 9335 w 104765"/>
                <a:gd name="connsiteY31" fmla="*/ 156491 h 228948"/>
                <a:gd name="connsiteX32" fmla="*/ 16508 w 104765"/>
                <a:gd name="connsiteY32" fmla="*/ 147349 h 228948"/>
                <a:gd name="connsiteX33" fmla="*/ 6984 w 104765"/>
                <a:gd name="connsiteY33" fmla="*/ 136481 h 228948"/>
                <a:gd name="connsiteX34" fmla="*/ 3933 w 104765"/>
                <a:gd name="connsiteY34" fmla="*/ 122848 h 228948"/>
                <a:gd name="connsiteX35" fmla="*/ 6984 w 104765"/>
                <a:gd name="connsiteY35" fmla="*/ 103955 h 228948"/>
                <a:gd name="connsiteX36" fmla="*/ 14347 w 104765"/>
                <a:gd name="connsiteY36" fmla="*/ 89200 h 228948"/>
                <a:gd name="connsiteX37" fmla="*/ 8631 w 104765"/>
                <a:gd name="connsiteY37" fmla="*/ 74881 h 228948"/>
                <a:gd name="connsiteX38" fmla="*/ 6599 w 104765"/>
                <a:gd name="connsiteY38" fmla="*/ 56250 h 228948"/>
                <a:gd name="connsiteX39" fmla="*/ 9774 w 104765"/>
                <a:gd name="connsiteY39" fmla="*/ 32699 h 228948"/>
                <a:gd name="connsiteX40" fmla="*/ 18600 w 104765"/>
                <a:gd name="connsiteY40" fmla="*/ 15012 h 228948"/>
                <a:gd name="connsiteX41" fmla="*/ 32123 w 104765"/>
                <a:gd name="connsiteY41" fmla="*/ 3881 h 228948"/>
                <a:gd name="connsiteX42" fmla="*/ 49395 w 104765"/>
                <a:gd name="connsiteY42" fmla="*/ 0 h 228948"/>
                <a:gd name="connsiteX43" fmla="*/ 58730 w 104765"/>
                <a:gd name="connsiteY43" fmla="*/ 776 h 228948"/>
                <a:gd name="connsiteX44" fmla="*/ 66792 w 104765"/>
                <a:gd name="connsiteY44" fmla="*/ 2759 h 228948"/>
                <a:gd name="connsiteX45" fmla="*/ 100697 w 104765"/>
                <a:gd name="connsiteY45" fmla="*/ 2759 h 228948"/>
                <a:gd name="connsiteX46" fmla="*/ 103807 w 104765"/>
                <a:gd name="connsiteY46" fmla="*/ 5004 h 228948"/>
                <a:gd name="connsiteX47" fmla="*/ 104766 w 104765"/>
                <a:gd name="connsiteY47" fmla="*/ 11566 h 228948"/>
                <a:gd name="connsiteX48" fmla="*/ 88512 w 104765"/>
                <a:gd name="connsiteY48" fmla="*/ 178054 h 228948"/>
                <a:gd name="connsiteX49" fmla="*/ 81718 w 104765"/>
                <a:gd name="connsiteY49" fmla="*/ 160630 h 228948"/>
                <a:gd name="connsiteX50" fmla="*/ 63498 w 104765"/>
                <a:gd name="connsiteY50" fmla="*/ 154073 h 228948"/>
                <a:gd name="connsiteX51" fmla="*/ 30102 w 104765"/>
                <a:gd name="connsiteY51" fmla="*/ 152521 h 228948"/>
                <a:gd name="connsiteX52" fmla="*/ 22609 w 104765"/>
                <a:gd name="connsiteY52" fmla="*/ 161663 h 228948"/>
                <a:gd name="connsiteX53" fmla="*/ 17977 w 104765"/>
                <a:gd name="connsiteY53" fmla="*/ 170029 h 228948"/>
                <a:gd name="connsiteX54" fmla="*/ 15625 w 104765"/>
                <a:gd name="connsiteY54" fmla="*/ 177965 h 228948"/>
                <a:gd name="connsiteX55" fmla="*/ 14991 w 104765"/>
                <a:gd name="connsiteY55" fmla="*/ 185817 h 228948"/>
                <a:gd name="connsiteX56" fmla="*/ 24451 w 104765"/>
                <a:gd name="connsiteY56" fmla="*/ 205141 h 228948"/>
                <a:gd name="connsiteX57" fmla="*/ 50798 w 104765"/>
                <a:gd name="connsiteY57" fmla="*/ 211697 h 228948"/>
                <a:gd name="connsiteX58" fmla="*/ 68640 w 104765"/>
                <a:gd name="connsiteY58" fmla="*/ 208854 h 228948"/>
                <a:gd name="connsiteX59" fmla="*/ 80261 w 104765"/>
                <a:gd name="connsiteY59" fmla="*/ 201348 h 228948"/>
                <a:gd name="connsiteX60" fmla="*/ 86611 w 104765"/>
                <a:gd name="connsiteY60" fmla="*/ 190653 h 228948"/>
                <a:gd name="connsiteX61" fmla="*/ 88512 w 104765"/>
                <a:gd name="connsiteY61" fmla="*/ 178054 h 228948"/>
                <a:gd name="connsiteX62" fmla="*/ 76447 w 104765"/>
                <a:gd name="connsiteY62" fmla="*/ 55043 h 228948"/>
                <a:gd name="connsiteX63" fmla="*/ 69273 w 104765"/>
                <a:gd name="connsiteY63" fmla="*/ 27270 h 228948"/>
                <a:gd name="connsiteX64" fmla="*/ 48891 w 104765"/>
                <a:gd name="connsiteY64" fmla="*/ 17262 h 228948"/>
                <a:gd name="connsiteX65" fmla="*/ 37080 w 104765"/>
                <a:gd name="connsiteY65" fmla="*/ 20367 h 228948"/>
                <a:gd name="connsiteX66" fmla="*/ 28699 w 104765"/>
                <a:gd name="connsiteY66" fmla="*/ 28822 h 228948"/>
                <a:gd name="connsiteX67" fmla="*/ 23747 w 104765"/>
                <a:gd name="connsiteY67" fmla="*/ 41243 h 228948"/>
                <a:gd name="connsiteX68" fmla="*/ 22094 w 104765"/>
                <a:gd name="connsiteY68" fmla="*/ 56255 h 228948"/>
                <a:gd name="connsiteX69" fmla="*/ 29267 w 104765"/>
                <a:gd name="connsiteY69" fmla="*/ 83431 h 228948"/>
                <a:gd name="connsiteX70" fmla="*/ 49395 w 104765"/>
                <a:gd name="connsiteY70" fmla="*/ 93349 h 228948"/>
                <a:gd name="connsiteX71" fmla="*/ 61396 w 104765"/>
                <a:gd name="connsiteY71" fmla="*/ 90244 h 228948"/>
                <a:gd name="connsiteX72" fmla="*/ 69842 w 104765"/>
                <a:gd name="connsiteY72" fmla="*/ 81873 h 228948"/>
                <a:gd name="connsiteX73" fmla="*/ 74794 w 104765"/>
                <a:gd name="connsiteY73" fmla="*/ 69625 h 228948"/>
                <a:gd name="connsiteX74" fmla="*/ 76447 w 104765"/>
                <a:gd name="connsiteY74" fmla="*/ 55043 h 22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4765" h="228948">
                  <a:moveTo>
                    <a:pt x="104766" y="11566"/>
                  </a:moveTo>
                  <a:cubicBezTo>
                    <a:pt x="104766" y="14786"/>
                    <a:pt x="104387" y="17031"/>
                    <a:pt x="103623" y="18295"/>
                  </a:cubicBezTo>
                  <a:cubicBezTo>
                    <a:pt x="102859" y="19565"/>
                    <a:pt x="101884" y="20194"/>
                    <a:pt x="100703" y="20194"/>
                  </a:cubicBezTo>
                  <a:lnTo>
                    <a:pt x="82542" y="20194"/>
                  </a:lnTo>
                  <a:cubicBezTo>
                    <a:pt x="86096" y="25141"/>
                    <a:pt x="88572" y="30517"/>
                    <a:pt x="89970" y="36323"/>
                  </a:cubicBezTo>
                  <a:cubicBezTo>
                    <a:pt x="91368" y="42135"/>
                    <a:pt x="92066" y="48256"/>
                    <a:pt x="92066" y="54697"/>
                  </a:cubicBezTo>
                  <a:cubicBezTo>
                    <a:pt x="92066" y="63551"/>
                    <a:pt x="91032" y="71429"/>
                    <a:pt x="88957" y="78332"/>
                  </a:cubicBezTo>
                  <a:cubicBezTo>
                    <a:pt x="86882" y="85235"/>
                    <a:pt x="83940" y="91073"/>
                    <a:pt x="80131" y="95846"/>
                  </a:cubicBezTo>
                  <a:cubicBezTo>
                    <a:pt x="76322" y="100619"/>
                    <a:pt x="71793" y="104270"/>
                    <a:pt x="66543" y="106798"/>
                  </a:cubicBezTo>
                  <a:cubicBezTo>
                    <a:pt x="61293" y="109331"/>
                    <a:pt x="55496" y="110596"/>
                    <a:pt x="49146" y="110596"/>
                  </a:cubicBezTo>
                  <a:cubicBezTo>
                    <a:pt x="43982" y="110596"/>
                    <a:pt x="39069" y="109620"/>
                    <a:pt x="34415" y="107663"/>
                  </a:cubicBezTo>
                  <a:cubicBezTo>
                    <a:pt x="29760" y="105707"/>
                    <a:pt x="26114" y="103294"/>
                    <a:pt x="23492" y="100420"/>
                  </a:cubicBezTo>
                  <a:cubicBezTo>
                    <a:pt x="21796" y="102722"/>
                    <a:pt x="20399" y="105366"/>
                    <a:pt x="19304" y="108356"/>
                  </a:cubicBezTo>
                  <a:cubicBezTo>
                    <a:pt x="18204" y="111346"/>
                    <a:pt x="17652" y="114797"/>
                    <a:pt x="17652" y="118705"/>
                  </a:cubicBezTo>
                  <a:cubicBezTo>
                    <a:pt x="17652" y="123079"/>
                    <a:pt x="19195" y="126756"/>
                    <a:pt x="22284" y="129746"/>
                  </a:cubicBezTo>
                  <a:cubicBezTo>
                    <a:pt x="25372" y="132736"/>
                    <a:pt x="29376" y="134346"/>
                    <a:pt x="34285" y="134577"/>
                  </a:cubicBezTo>
                  <a:lnTo>
                    <a:pt x="65394" y="136302"/>
                  </a:lnTo>
                  <a:cubicBezTo>
                    <a:pt x="70644" y="136533"/>
                    <a:pt x="75569" y="137509"/>
                    <a:pt x="80185" y="139234"/>
                  </a:cubicBezTo>
                  <a:cubicBezTo>
                    <a:pt x="84801" y="140960"/>
                    <a:pt x="88837" y="143520"/>
                    <a:pt x="92310" y="146908"/>
                  </a:cubicBezTo>
                  <a:cubicBezTo>
                    <a:pt x="95783" y="150302"/>
                    <a:pt x="98530" y="154472"/>
                    <a:pt x="100562" y="159418"/>
                  </a:cubicBezTo>
                  <a:cubicBezTo>
                    <a:pt x="102593" y="164364"/>
                    <a:pt x="103612" y="170171"/>
                    <a:pt x="103612" y="176843"/>
                  </a:cubicBezTo>
                  <a:cubicBezTo>
                    <a:pt x="103612" y="183740"/>
                    <a:pt x="102572" y="190354"/>
                    <a:pt x="100502" y="196685"/>
                  </a:cubicBezTo>
                  <a:cubicBezTo>
                    <a:pt x="98427" y="203011"/>
                    <a:pt x="95209" y="208561"/>
                    <a:pt x="90853" y="213334"/>
                  </a:cubicBezTo>
                  <a:cubicBezTo>
                    <a:pt x="86491" y="218107"/>
                    <a:pt x="80927" y="221899"/>
                    <a:pt x="74155" y="224721"/>
                  </a:cubicBezTo>
                  <a:cubicBezTo>
                    <a:pt x="67383" y="227538"/>
                    <a:pt x="59299" y="228949"/>
                    <a:pt x="49899" y="228949"/>
                  </a:cubicBezTo>
                  <a:cubicBezTo>
                    <a:pt x="40927" y="228949"/>
                    <a:pt x="33282" y="227884"/>
                    <a:pt x="26981" y="225754"/>
                  </a:cubicBezTo>
                  <a:cubicBezTo>
                    <a:pt x="20675" y="223625"/>
                    <a:pt x="15506" y="220693"/>
                    <a:pt x="11491" y="216958"/>
                  </a:cubicBezTo>
                  <a:cubicBezTo>
                    <a:pt x="7471" y="213218"/>
                    <a:pt x="4551" y="208817"/>
                    <a:pt x="2730" y="203761"/>
                  </a:cubicBezTo>
                  <a:cubicBezTo>
                    <a:pt x="910" y="198700"/>
                    <a:pt x="0" y="193234"/>
                    <a:pt x="0" y="187370"/>
                  </a:cubicBezTo>
                  <a:cubicBezTo>
                    <a:pt x="0" y="183341"/>
                    <a:pt x="336" y="179549"/>
                    <a:pt x="1019" y="175983"/>
                  </a:cubicBezTo>
                  <a:cubicBezTo>
                    <a:pt x="1696" y="172416"/>
                    <a:pt x="2730" y="169022"/>
                    <a:pt x="4129" y="165807"/>
                  </a:cubicBezTo>
                  <a:cubicBezTo>
                    <a:pt x="5526" y="162586"/>
                    <a:pt x="7260" y="159481"/>
                    <a:pt x="9335" y="156491"/>
                  </a:cubicBezTo>
                  <a:cubicBezTo>
                    <a:pt x="11410" y="153502"/>
                    <a:pt x="13799" y="150454"/>
                    <a:pt x="16508" y="147349"/>
                  </a:cubicBezTo>
                  <a:cubicBezTo>
                    <a:pt x="12190" y="144359"/>
                    <a:pt x="9015" y="140735"/>
                    <a:pt x="6984" y="136481"/>
                  </a:cubicBezTo>
                  <a:cubicBezTo>
                    <a:pt x="4952" y="132227"/>
                    <a:pt x="3933" y="127679"/>
                    <a:pt x="3933" y="122848"/>
                  </a:cubicBezTo>
                  <a:cubicBezTo>
                    <a:pt x="3933" y="115720"/>
                    <a:pt x="4952" y="109421"/>
                    <a:pt x="6984" y="103955"/>
                  </a:cubicBezTo>
                  <a:cubicBezTo>
                    <a:pt x="9015" y="98489"/>
                    <a:pt x="11470" y="93575"/>
                    <a:pt x="14347" y="89200"/>
                  </a:cubicBezTo>
                  <a:cubicBezTo>
                    <a:pt x="11887" y="84831"/>
                    <a:pt x="9985" y="80058"/>
                    <a:pt x="8631" y="74881"/>
                  </a:cubicBezTo>
                  <a:cubicBezTo>
                    <a:pt x="7276" y="69704"/>
                    <a:pt x="6599" y="63493"/>
                    <a:pt x="6599" y="56250"/>
                  </a:cubicBezTo>
                  <a:cubicBezTo>
                    <a:pt x="6599" y="47511"/>
                    <a:pt x="7656" y="39659"/>
                    <a:pt x="9774" y="32699"/>
                  </a:cubicBezTo>
                  <a:cubicBezTo>
                    <a:pt x="11887" y="25738"/>
                    <a:pt x="14834" y="19843"/>
                    <a:pt x="18600" y="15012"/>
                  </a:cubicBezTo>
                  <a:cubicBezTo>
                    <a:pt x="22365" y="10181"/>
                    <a:pt x="26873" y="6473"/>
                    <a:pt x="32123" y="3881"/>
                  </a:cubicBezTo>
                  <a:cubicBezTo>
                    <a:pt x="37373" y="1296"/>
                    <a:pt x="43127" y="0"/>
                    <a:pt x="49395" y="0"/>
                  </a:cubicBezTo>
                  <a:cubicBezTo>
                    <a:pt x="52695" y="0"/>
                    <a:pt x="55810" y="257"/>
                    <a:pt x="58730" y="776"/>
                  </a:cubicBezTo>
                  <a:cubicBezTo>
                    <a:pt x="61650" y="1296"/>
                    <a:pt x="64338" y="1956"/>
                    <a:pt x="66792" y="2759"/>
                  </a:cubicBezTo>
                  <a:lnTo>
                    <a:pt x="100697" y="2759"/>
                  </a:lnTo>
                  <a:cubicBezTo>
                    <a:pt x="102133" y="2759"/>
                    <a:pt x="103173" y="3509"/>
                    <a:pt x="103807" y="5004"/>
                  </a:cubicBezTo>
                  <a:cubicBezTo>
                    <a:pt x="104447" y="6504"/>
                    <a:pt x="104766" y="8691"/>
                    <a:pt x="104766" y="11566"/>
                  </a:cubicBezTo>
                  <a:close/>
                  <a:moveTo>
                    <a:pt x="88512" y="178054"/>
                  </a:moveTo>
                  <a:cubicBezTo>
                    <a:pt x="88512" y="170465"/>
                    <a:pt x="86248" y="164658"/>
                    <a:pt x="81718" y="160630"/>
                  </a:cubicBezTo>
                  <a:cubicBezTo>
                    <a:pt x="77189" y="156601"/>
                    <a:pt x="71115" y="154419"/>
                    <a:pt x="63498" y="154073"/>
                  </a:cubicBezTo>
                  <a:lnTo>
                    <a:pt x="30102" y="152521"/>
                  </a:lnTo>
                  <a:cubicBezTo>
                    <a:pt x="27052" y="155741"/>
                    <a:pt x="24559" y="158789"/>
                    <a:pt x="22609" y="161663"/>
                  </a:cubicBezTo>
                  <a:cubicBezTo>
                    <a:pt x="20658" y="164537"/>
                    <a:pt x="19114" y="167328"/>
                    <a:pt x="17977" y="170029"/>
                  </a:cubicBezTo>
                  <a:cubicBezTo>
                    <a:pt x="16833" y="172731"/>
                    <a:pt x="16053" y="175379"/>
                    <a:pt x="15625" y="177965"/>
                  </a:cubicBezTo>
                  <a:cubicBezTo>
                    <a:pt x="15197" y="180551"/>
                    <a:pt x="14991" y="183169"/>
                    <a:pt x="14991" y="185817"/>
                  </a:cubicBezTo>
                  <a:cubicBezTo>
                    <a:pt x="14991" y="194330"/>
                    <a:pt x="18145" y="200766"/>
                    <a:pt x="24451" y="205141"/>
                  </a:cubicBezTo>
                  <a:cubicBezTo>
                    <a:pt x="30757" y="209510"/>
                    <a:pt x="39540" y="211697"/>
                    <a:pt x="50798" y="211697"/>
                  </a:cubicBezTo>
                  <a:cubicBezTo>
                    <a:pt x="57912" y="211697"/>
                    <a:pt x="63856" y="210748"/>
                    <a:pt x="68640" y="208854"/>
                  </a:cubicBezTo>
                  <a:cubicBezTo>
                    <a:pt x="73418" y="206955"/>
                    <a:pt x="77292" y="204454"/>
                    <a:pt x="80261" y="201348"/>
                  </a:cubicBezTo>
                  <a:cubicBezTo>
                    <a:pt x="83225" y="198243"/>
                    <a:pt x="85343" y="194676"/>
                    <a:pt x="86611" y="190653"/>
                  </a:cubicBezTo>
                  <a:cubicBezTo>
                    <a:pt x="87878" y="186620"/>
                    <a:pt x="88512" y="182424"/>
                    <a:pt x="88512" y="178054"/>
                  </a:cubicBezTo>
                  <a:close/>
                  <a:moveTo>
                    <a:pt x="76447" y="55043"/>
                  </a:moveTo>
                  <a:cubicBezTo>
                    <a:pt x="76447" y="43200"/>
                    <a:pt x="74052" y="33942"/>
                    <a:pt x="69273" y="27270"/>
                  </a:cubicBezTo>
                  <a:cubicBezTo>
                    <a:pt x="64489" y="20603"/>
                    <a:pt x="57695" y="17262"/>
                    <a:pt x="48891" y="17262"/>
                  </a:cubicBezTo>
                  <a:cubicBezTo>
                    <a:pt x="44400" y="17262"/>
                    <a:pt x="40466" y="18295"/>
                    <a:pt x="37080" y="20367"/>
                  </a:cubicBezTo>
                  <a:cubicBezTo>
                    <a:pt x="33694" y="22439"/>
                    <a:pt x="30898" y="25261"/>
                    <a:pt x="28699" y="28822"/>
                  </a:cubicBezTo>
                  <a:cubicBezTo>
                    <a:pt x="26494" y="32389"/>
                    <a:pt x="24847" y="36528"/>
                    <a:pt x="23747" y="41243"/>
                  </a:cubicBezTo>
                  <a:cubicBezTo>
                    <a:pt x="22647" y="45959"/>
                    <a:pt x="22094" y="50968"/>
                    <a:pt x="22094" y="56255"/>
                  </a:cubicBezTo>
                  <a:cubicBezTo>
                    <a:pt x="22094" y="67758"/>
                    <a:pt x="24483" y="76816"/>
                    <a:pt x="29267" y="83431"/>
                  </a:cubicBezTo>
                  <a:cubicBezTo>
                    <a:pt x="34046" y="90045"/>
                    <a:pt x="40759" y="93349"/>
                    <a:pt x="49395" y="93349"/>
                  </a:cubicBezTo>
                  <a:cubicBezTo>
                    <a:pt x="53968" y="93349"/>
                    <a:pt x="57966" y="92316"/>
                    <a:pt x="61396" y="90244"/>
                  </a:cubicBezTo>
                  <a:cubicBezTo>
                    <a:pt x="64825" y="88172"/>
                    <a:pt x="67637" y="85387"/>
                    <a:pt x="69842" y="81873"/>
                  </a:cubicBezTo>
                  <a:cubicBezTo>
                    <a:pt x="72042" y="78369"/>
                    <a:pt x="73694" y="74283"/>
                    <a:pt x="74794" y="69625"/>
                  </a:cubicBezTo>
                  <a:cubicBezTo>
                    <a:pt x="75894" y="64962"/>
                    <a:pt x="76447" y="60105"/>
                    <a:pt x="76447" y="55043"/>
                  </a:cubicBezTo>
                  <a:close/>
                </a:path>
              </a:pathLst>
            </a:custGeom>
            <a:solidFill>
              <a:srgbClr val="FFFFFF"/>
            </a:solidFill>
            <a:ln w="5417" cap="flat">
              <a:noFill/>
              <a:prstDash val="solid"/>
              <a:miter/>
            </a:ln>
          </p:spPr>
          <p:txBody>
            <a:bodyPr rtlCol="0" anchor="ctr"/>
            <a:lstStyle/>
            <a:p>
              <a:endParaRPr lang="fr-FR"/>
            </a:p>
          </p:txBody>
        </p:sp>
        <p:sp>
          <p:nvSpPr>
            <p:cNvPr id="51" name="Forme libre 50">
              <a:extLst>
                <a:ext uri="{FF2B5EF4-FFF2-40B4-BE49-F238E27FC236}">
                  <a16:creationId xmlns:a16="http://schemas.microsoft.com/office/drawing/2014/main" id="{4E49E5E9-B0D9-5BA4-7471-6CA07B9938AF}"/>
                </a:ext>
              </a:extLst>
            </p:cNvPr>
            <p:cNvSpPr/>
            <p:nvPr/>
          </p:nvSpPr>
          <p:spPr>
            <a:xfrm>
              <a:off x="17332838" y="4491270"/>
              <a:ext cx="101721" cy="168901"/>
            </a:xfrm>
            <a:custGeom>
              <a:avLst/>
              <a:gdLst>
                <a:gd name="connsiteX0" fmla="*/ 101721 w 101721"/>
                <a:gd name="connsiteY0" fmla="*/ 76428 h 168901"/>
                <a:gd name="connsiteX1" fmla="*/ 99310 w 101721"/>
                <a:gd name="connsiteY1" fmla="*/ 84968 h 168901"/>
                <a:gd name="connsiteX2" fmla="*/ 94613 w 101721"/>
                <a:gd name="connsiteY2" fmla="*/ 87296 h 168901"/>
                <a:gd name="connsiteX3" fmla="*/ 16264 w 101721"/>
                <a:gd name="connsiteY3" fmla="*/ 87296 h 168901"/>
                <a:gd name="connsiteX4" fmla="*/ 18361 w 101721"/>
                <a:gd name="connsiteY4" fmla="*/ 113522 h 168901"/>
                <a:gd name="connsiteX5" fmla="*/ 25280 w 101721"/>
                <a:gd name="connsiteY5" fmla="*/ 133622 h 168901"/>
                <a:gd name="connsiteX6" fmla="*/ 37849 w 101721"/>
                <a:gd name="connsiteY6" fmla="*/ 146478 h 168901"/>
                <a:gd name="connsiteX7" fmla="*/ 56899 w 101721"/>
                <a:gd name="connsiteY7" fmla="*/ 150963 h 168901"/>
                <a:gd name="connsiteX8" fmla="*/ 71245 w 101721"/>
                <a:gd name="connsiteY8" fmla="*/ 149064 h 168901"/>
                <a:gd name="connsiteX9" fmla="*/ 82228 w 101721"/>
                <a:gd name="connsiteY9" fmla="*/ 144837 h 168901"/>
                <a:gd name="connsiteX10" fmla="*/ 89845 w 101721"/>
                <a:gd name="connsiteY10" fmla="*/ 140609 h 168901"/>
                <a:gd name="connsiteX11" fmla="*/ 94098 w 101721"/>
                <a:gd name="connsiteY11" fmla="*/ 138710 h 168901"/>
                <a:gd name="connsiteX12" fmla="*/ 95496 w 101721"/>
                <a:gd name="connsiteY12" fmla="*/ 139229 h 168901"/>
                <a:gd name="connsiteX13" fmla="*/ 96514 w 101721"/>
                <a:gd name="connsiteY13" fmla="*/ 140871 h 168901"/>
                <a:gd name="connsiteX14" fmla="*/ 97084 w 101721"/>
                <a:gd name="connsiteY14" fmla="*/ 143714 h 168901"/>
                <a:gd name="connsiteX15" fmla="*/ 97273 w 101721"/>
                <a:gd name="connsiteY15" fmla="*/ 148025 h 168901"/>
                <a:gd name="connsiteX16" fmla="*/ 97148 w 101721"/>
                <a:gd name="connsiteY16" fmla="*/ 150355 h 168901"/>
                <a:gd name="connsiteX17" fmla="*/ 96829 w 101721"/>
                <a:gd name="connsiteY17" fmla="*/ 152426 h 168901"/>
                <a:gd name="connsiteX18" fmla="*/ 96260 w 101721"/>
                <a:gd name="connsiteY18" fmla="*/ 154236 h 168901"/>
                <a:gd name="connsiteX19" fmla="*/ 95241 w 101721"/>
                <a:gd name="connsiteY19" fmla="*/ 155962 h 168901"/>
                <a:gd name="connsiteX20" fmla="*/ 91303 w 101721"/>
                <a:gd name="connsiteY20" fmla="*/ 158983 h 168901"/>
                <a:gd name="connsiteX21" fmla="*/ 82666 w 101721"/>
                <a:gd name="connsiteY21" fmla="*/ 163294 h 168901"/>
                <a:gd name="connsiteX22" fmla="*/ 70286 w 101721"/>
                <a:gd name="connsiteY22" fmla="*/ 167176 h 168901"/>
                <a:gd name="connsiteX23" fmla="*/ 55111 w 101721"/>
                <a:gd name="connsiteY23" fmla="*/ 168902 h 168901"/>
                <a:gd name="connsiteX24" fmla="*/ 31494 w 101721"/>
                <a:gd name="connsiteY24" fmla="*/ 163468 h 168901"/>
                <a:gd name="connsiteX25" fmla="*/ 14222 w 101721"/>
                <a:gd name="connsiteY25" fmla="*/ 147422 h 168901"/>
                <a:gd name="connsiteX26" fmla="*/ 3619 w 101721"/>
                <a:gd name="connsiteY26" fmla="*/ 121112 h 168901"/>
                <a:gd name="connsiteX27" fmla="*/ 0 w 101721"/>
                <a:gd name="connsiteY27" fmla="*/ 84710 h 168901"/>
                <a:gd name="connsiteX28" fmla="*/ 3744 w 101721"/>
                <a:gd name="connsiteY28" fmla="*/ 49169 h 168901"/>
                <a:gd name="connsiteX29" fmla="*/ 14471 w 101721"/>
                <a:gd name="connsiteY29" fmla="*/ 22513 h 168901"/>
                <a:gd name="connsiteX30" fmla="*/ 31294 w 101721"/>
                <a:gd name="connsiteY30" fmla="*/ 5781 h 168901"/>
                <a:gd name="connsiteX31" fmla="*/ 53198 w 101721"/>
                <a:gd name="connsiteY31" fmla="*/ 0 h 168901"/>
                <a:gd name="connsiteX32" fmla="*/ 75293 w 101721"/>
                <a:gd name="connsiteY32" fmla="*/ 5864 h 168901"/>
                <a:gd name="connsiteX33" fmla="*/ 90338 w 101721"/>
                <a:gd name="connsiteY33" fmla="*/ 21653 h 168901"/>
                <a:gd name="connsiteX34" fmla="*/ 98974 w 101721"/>
                <a:gd name="connsiteY34" fmla="*/ 44684 h 168901"/>
                <a:gd name="connsiteX35" fmla="*/ 101705 w 101721"/>
                <a:gd name="connsiteY35" fmla="*/ 72290 h 168901"/>
                <a:gd name="connsiteX36" fmla="*/ 101705 w 101721"/>
                <a:gd name="connsiteY36" fmla="*/ 76428 h 168901"/>
                <a:gd name="connsiteX37" fmla="*/ 86101 w 101721"/>
                <a:gd name="connsiteY37" fmla="*/ 70391 h 168901"/>
                <a:gd name="connsiteX38" fmla="*/ 77720 w 101721"/>
                <a:gd name="connsiteY38" fmla="*/ 31571 h 168901"/>
                <a:gd name="connsiteX39" fmla="*/ 52196 w 101721"/>
                <a:gd name="connsiteY39" fmla="*/ 17598 h 168901"/>
                <a:gd name="connsiteX40" fmla="*/ 37021 w 101721"/>
                <a:gd name="connsiteY40" fmla="*/ 21994 h 168901"/>
                <a:gd name="connsiteX41" fmla="*/ 25973 w 101721"/>
                <a:gd name="connsiteY41" fmla="*/ 33638 h 168901"/>
                <a:gd name="connsiteX42" fmla="*/ 19055 w 101721"/>
                <a:gd name="connsiteY42" fmla="*/ 50459 h 168901"/>
                <a:gd name="connsiteX43" fmla="*/ 16259 w 101721"/>
                <a:gd name="connsiteY43" fmla="*/ 70386 h 168901"/>
                <a:gd name="connsiteX44" fmla="*/ 86101 w 101721"/>
                <a:gd name="connsiteY44" fmla="*/ 7038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21" h="168901">
                  <a:moveTo>
                    <a:pt x="101721" y="76428"/>
                  </a:moveTo>
                  <a:cubicBezTo>
                    <a:pt x="101721" y="80572"/>
                    <a:pt x="100914" y="83420"/>
                    <a:pt x="99310" y="84968"/>
                  </a:cubicBezTo>
                  <a:cubicBezTo>
                    <a:pt x="97701" y="86520"/>
                    <a:pt x="96135" y="87296"/>
                    <a:pt x="94613" y="87296"/>
                  </a:cubicBezTo>
                  <a:lnTo>
                    <a:pt x="16264" y="87296"/>
                  </a:lnTo>
                  <a:cubicBezTo>
                    <a:pt x="16264" y="96958"/>
                    <a:pt x="16963" y="105702"/>
                    <a:pt x="18361" y="113522"/>
                  </a:cubicBezTo>
                  <a:cubicBezTo>
                    <a:pt x="19759" y="121343"/>
                    <a:pt x="22062" y="128047"/>
                    <a:pt x="25280" y="133622"/>
                  </a:cubicBezTo>
                  <a:cubicBezTo>
                    <a:pt x="28498" y="139203"/>
                    <a:pt x="32686" y="143488"/>
                    <a:pt x="37849" y="146478"/>
                  </a:cubicBezTo>
                  <a:cubicBezTo>
                    <a:pt x="43013" y="149468"/>
                    <a:pt x="49362" y="150963"/>
                    <a:pt x="56899" y="150963"/>
                  </a:cubicBezTo>
                  <a:cubicBezTo>
                    <a:pt x="62230" y="150963"/>
                    <a:pt x="67014" y="150333"/>
                    <a:pt x="71245" y="149064"/>
                  </a:cubicBezTo>
                  <a:cubicBezTo>
                    <a:pt x="75477" y="147800"/>
                    <a:pt x="79139" y="146389"/>
                    <a:pt x="82228" y="144837"/>
                  </a:cubicBezTo>
                  <a:cubicBezTo>
                    <a:pt x="85316" y="143284"/>
                    <a:pt x="87857" y="141878"/>
                    <a:pt x="89845" y="140609"/>
                  </a:cubicBezTo>
                  <a:cubicBezTo>
                    <a:pt x="91833" y="139345"/>
                    <a:pt x="93253" y="138710"/>
                    <a:pt x="94098" y="138710"/>
                  </a:cubicBezTo>
                  <a:cubicBezTo>
                    <a:pt x="94607" y="138710"/>
                    <a:pt x="95068" y="138883"/>
                    <a:pt x="95496" y="139229"/>
                  </a:cubicBezTo>
                  <a:cubicBezTo>
                    <a:pt x="95919" y="139570"/>
                    <a:pt x="96260" y="140121"/>
                    <a:pt x="96514" y="140871"/>
                  </a:cubicBezTo>
                  <a:cubicBezTo>
                    <a:pt x="96769" y="141621"/>
                    <a:pt x="96959" y="142571"/>
                    <a:pt x="97084" y="143714"/>
                  </a:cubicBezTo>
                  <a:cubicBezTo>
                    <a:pt x="97208" y="144868"/>
                    <a:pt x="97273" y="146305"/>
                    <a:pt x="97273" y="148025"/>
                  </a:cubicBezTo>
                  <a:cubicBezTo>
                    <a:pt x="97273" y="148833"/>
                    <a:pt x="97230" y="149610"/>
                    <a:pt x="97148" y="150355"/>
                  </a:cubicBezTo>
                  <a:cubicBezTo>
                    <a:pt x="97062" y="151105"/>
                    <a:pt x="96959" y="151792"/>
                    <a:pt x="96829" y="152426"/>
                  </a:cubicBezTo>
                  <a:cubicBezTo>
                    <a:pt x="96704" y="153061"/>
                    <a:pt x="96509" y="153664"/>
                    <a:pt x="96260" y="154236"/>
                  </a:cubicBezTo>
                  <a:cubicBezTo>
                    <a:pt x="96005" y="154813"/>
                    <a:pt x="95669" y="155390"/>
                    <a:pt x="95241" y="155962"/>
                  </a:cubicBezTo>
                  <a:cubicBezTo>
                    <a:pt x="94813" y="156539"/>
                    <a:pt x="93508" y="157546"/>
                    <a:pt x="91303" y="158983"/>
                  </a:cubicBezTo>
                  <a:cubicBezTo>
                    <a:pt x="89098" y="160420"/>
                    <a:pt x="86221" y="161857"/>
                    <a:pt x="82666" y="163294"/>
                  </a:cubicBezTo>
                  <a:cubicBezTo>
                    <a:pt x="79112" y="164732"/>
                    <a:pt x="74984" y="166027"/>
                    <a:pt x="70286" y="167176"/>
                  </a:cubicBezTo>
                  <a:cubicBezTo>
                    <a:pt x="65589" y="168324"/>
                    <a:pt x="60529" y="168902"/>
                    <a:pt x="55111" y="168902"/>
                  </a:cubicBezTo>
                  <a:cubicBezTo>
                    <a:pt x="46220" y="168902"/>
                    <a:pt x="38348" y="167092"/>
                    <a:pt x="31494" y="163468"/>
                  </a:cubicBezTo>
                  <a:cubicBezTo>
                    <a:pt x="24635" y="159848"/>
                    <a:pt x="18876" y="154498"/>
                    <a:pt x="14222" y="147422"/>
                  </a:cubicBezTo>
                  <a:cubicBezTo>
                    <a:pt x="9568" y="140352"/>
                    <a:pt x="6030" y="131582"/>
                    <a:pt x="3619" y="121112"/>
                  </a:cubicBezTo>
                  <a:cubicBezTo>
                    <a:pt x="1208" y="110648"/>
                    <a:pt x="0" y="98511"/>
                    <a:pt x="0" y="84710"/>
                  </a:cubicBezTo>
                  <a:cubicBezTo>
                    <a:pt x="0" y="71487"/>
                    <a:pt x="1246" y="59638"/>
                    <a:pt x="3744" y="49169"/>
                  </a:cubicBezTo>
                  <a:cubicBezTo>
                    <a:pt x="6236" y="38705"/>
                    <a:pt x="9817" y="29819"/>
                    <a:pt x="14471" y="22513"/>
                  </a:cubicBezTo>
                  <a:cubicBezTo>
                    <a:pt x="19125" y="15211"/>
                    <a:pt x="24738" y="9630"/>
                    <a:pt x="31294" y="5781"/>
                  </a:cubicBezTo>
                  <a:cubicBezTo>
                    <a:pt x="37849" y="1930"/>
                    <a:pt x="45153" y="0"/>
                    <a:pt x="53198" y="0"/>
                  </a:cubicBezTo>
                  <a:cubicBezTo>
                    <a:pt x="61834" y="0"/>
                    <a:pt x="69197" y="1957"/>
                    <a:pt x="75293" y="5864"/>
                  </a:cubicBezTo>
                  <a:cubicBezTo>
                    <a:pt x="81388" y="9777"/>
                    <a:pt x="86405" y="15038"/>
                    <a:pt x="90338" y="21653"/>
                  </a:cubicBezTo>
                  <a:cubicBezTo>
                    <a:pt x="94277" y="28267"/>
                    <a:pt x="97148" y="35946"/>
                    <a:pt x="98974" y="44684"/>
                  </a:cubicBezTo>
                  <a:cubicBezTo>
                    <a:pt x="100789" y="53428"/>
                    <a:pt x="101705" y="62623"/>
                    <a:pt x="101705" y="72290"/>
                  </a:cubicBezTo>
                  <a:lnTo>
                    <a:pt x="101705" y="76428"/>
                  </a:lnTo>
                  <a:close/>
                  <a:moveTo>
                    <a:pt x="86101" y="70391"/>
                  </a:moveTo>
                  <a:cubicBezTo>
                    <a:pt x="86356" y="53827"/>
                    <a:pt x="83560" y="40887"/>
                    <a:pt x="77720" y="31571"/>
                  </a:cubicBezTo>
                  <a:cubicBezTo>
                    <a:pt x="71879" y="22256"/>
                    <a:pt x="63373" y="17598"/>
                    <a:pt x="52196" y="17598"/>
                  </a:cubicBezTo>
                  <a:cubicBezTo>
                    <a:pt x="46437" y="17598"/>
                    <a:pt x="41382" y="19061"/>
                    <a:pt x="37021" y="21994"/>
                  </a:cubicBezTo>
                  <a:cubicBezTo>
                    <a:pt x="32659" y="24931"/>
                    <a:pt x="28975" y="28807"/>
                    <a:pt x="25973" y="33638"/>
                  </a:cubicBezTo>
                  <a:cubicBezTo>
                    <a:pt x="22966" y="38469"/>
                    <a:pt x="20658" y="44076"/>
                    <a:pt x="19055" y="50459"/>
                  </a:cubicBezTo>
                  <a:cubicBezTo>
                    <a:pt x="17446" y="56843"/>
                    <a:pt x="16514" y="63483"/>
                    <a:pt x="16259" y="70386"/>
                  </a:cubicBezTo>
                  <a:lnTo>
                    <a:pt x="86101" y="70386"/>
                  </a:lnTo>
                  <a:close/>
                </a:path>
              </a:pathLst>
            </a:custGeom>
            <a:solidFill>
              <a:srgbClr val="FFFFFF"/>
            </a:solidFill>
            <a:ln w="5417" cap="flat">
              <a:noFill/>
              <a:prstDash val="solid"/>
              <a:miter/>
            </a:ln>
          </p:spPr>
          <p:txBody>
            <a:bodyPr rtlCol="0" anchor="ctr"/>
            <a:lstStyle/>
            <a:p>
              <a:endParaRPr lang="fr-FR"/>
            </a:p>
          </p:txBody>
        </p:sp>
        <p:sp>
          <p:nvSpPr>
            <p:cNvPr id="52" name="Forme libre 51">
              <a:extLst>
                <a:ext uri="{FF2B5EF4-FFF2-40B4-BE49-F238E27FC236}">
                  <a16:creationId xmlns:a16="http://schemas.microsoft.com/office/drawing/2014/main" id="{C62F7A17-0504-5BCD-AF97-015C94BBFDDA}"/>
                </a:ext>
              </a:extLst>
            </p:cNvPr>
            <p:cNvSpPr/>
            <p:nvPr/>
          </p:nvSpPr>
          <p:spPr>
            <a:xfrm>
              <a:off x="17469358" y="4491265"/>
              <a:ext cx="63741" cy="167002"/>
            </a:xfrm>
            <a:custGeom>
              <a:avLst/>
              <a:gdLst>
                <a:gd name="connsiteX0" fmla="*/ 63741 w 63741"/>
                <a:gd name="connsiteY0" fmla="*/ 14325 h 167002"/>
                <a:gd name="connsiteX1" fmla="*/ 63617 w 63741"/>
                <a:gd name="connsiteY1" fmla="*/ 18720 h 167002"/>
                <a:gd name="connsiteX2" fmla="*/ 63173 w 63741"/>
                <a:gd name="connsiteY2" fmla="*/ 21658 h 167002"/>
                <a:gd name="connsiteX3" fmla="*/ 62409 w 63741"/>
                <a:gd name="connsiteY3" fmla="*/ 23383 h 167002"/>
                <a:gd name="connsiteX4" fmla="*/ 61200 w 63741"/>
                <a:gd name="connsiteY4" fmla="*/ 23986 h 167002"/>
                <a:gd name="connsiteX5" fmla="*/ 58535 w 63741"/>
                <a:gd name="connsiteY5" fmla="*/ 23210 h 167002"/>
                <a:gd name="connsiteX6" fmla="*/ 54981 w 63741"/>
                <a:gd name="connsiteY6" fmla="*/ 21568 h 167002"/>
                <a:gd name="connsiteX7" fmla="*/ 50538 w 63741"/>
                <a:gd name="connsiteY7" fmla="*/ 19927 h 167002"/>
                <a:gd name="connsiteX8" fmla="*/ 45207 w 63741"/>
                <a:gd name="connsiteY8" fmla="*/ 19150 h 167002"/>
                <a:gd name="connsiteX9" fmla="*/ 38478 w 63741"/>
                <a:gd name="connsiteY9" fmla="*/ 21133 h 167002"/>
                <a:gd name="connsiteX10" fmla="*/ 31559 w 63741"/>
                <a:gd name="connsiteY10" fmla="*/ 27517 h 167002"/>
                <a:gd name="connsiteX11" fmla="*/ 23942 w 63741"/>
                <a:gd name="connsiteY11" fmla="*/ 39161 h 167002"/>
                <a:gd name="connsiteX12" fmla="*/ 15116 w 63741"/>
                <a:gd name="connsiteY12" fmla="*/ 56932 h 167002"/>
                <a:gd name="connsiteX13" fmla="*/ 15116 w 63741"/>
                <a:gd name="connsiteY13" fmla="*/ 162518 h 167002"/>
                <a:gd name="connsiteX14" fmla="*/ 14737 w 63741"/>
                <a:gd name="connsiteY14" fmla="*/ 164417 h 167002"/>
                <a:gd name="connsiteX15" fmla="*/ 13529 w 63741"/>
                <a:gd name="connsiteY15" fmla="*/ 165796 h 167002"/>
                <a:gd name="connsiteX16" fmla="*/ 11242 w 63741"/>
                <a:gd name="connsiteY16" fmla="*/ 166657 h 167002"/>
                <a:gd name="connsiteX17" fmla="*/ 7498 w 63741"/>
                <a:gd name="connsiteY17" fmla="*/ 167003 h 167002"/>
                <a:gd name="connsiteX18" fmla="*/ 3879 w 63741"/>
                <a:gd name="connsiteY18" fmla="*/ 166657 h 167002"/>
                <a:gd name="connsiteX19" fmla="*/ 1528 w 63741"/>
                <a:gd name="connsiteY19" fmla="*/ 165796 h 167002"/>
                <a:gd name="connsiteX20" fmla="*/ 319 w 63741"/>
                <a:gd name="connsiteY20" fmla="*/ 164417 h 167002"/>
                <a:gd name="connsiteX21" fmla="*/ 0 w 63741"/>
                <a:gd name="connsiteY21" fmla="*/ 162518 h 167002"/>
                <a:gd name="connsiteX22" fmla="*/ 0 w 63741"/>
                <a:gd name="connsiteY22" fmla="*/ 6378 h 167002"/>
                <a:gd name="connsiteX23" fmla="*/ 319 w 63741"/>
                <a:gd name="connsiteY23" fmla="*/ 4479 h 167002"/>
                <a:gd name="connsiteX24" fmla="*/ 1528 w 63741"/>
                <a:gd name="connsiteY24" fmla="*/ 3011 h 167002"/>
                <a:gd name="connsiteX25" fmla="*/ 3749 w 63741"/>
                <a:gd name="connsiteY25" fmla="*/ 2150 h 167002"/>
                <a:gd name="connsiteX26" fmla="*/ 7244 w 63741"/>
                <a:gd name="connsiteY26" fmla="*/ 1894 h 167002"/>
                <a:gd name="connsiteX27" fmla="*/ 10798 w 63741"/>
                <a:gd name="connsiteY27" fmla="*/ 2150 h 167002"/>
                <a:gd name="connsiteX28" fmla="*/ 12954 w 63741"/>
                <a:gd name="connsiteY28" fmla="*/ 3011 h 167002"/>
                <a:gd name="connsiteX29" fmla="*/ 14032 w 63741"/>
                <a:gd name="connsiteY29" fmla="*/ 4479 h 167002"/>
                <a:gd name="connsiteX30" fmla="*/ 14352 w 63741"/>
                <a:gd name="connsiteY30" fmla="*/ 6378 h 167002"/>
                <a:gd name="connsiteX31" fmla="*/ 14352 w 63741"/>
                <a:gd name="connsiteY31" fmla="*/ 31052 h 167002"/>
                <a:gd name="connsiteX32" fmla="*/ 23497 w 63741"/>
                <a:gd name="connsiteY32" fmla="*/ 15180 h 167002"/>
                <a:gd name="connsiteX33" fmla="*/ 31500 w 63741"/>
                <a:gd name="connsiteY33" fmla="*/ 5780 h 167002"/>
                <a:gd name="connsiteX34" fmla="*/ 38928 w 63741"/>
                <a:gd name="connsiteY34" fmla="*/ 1206 h 167002"/>
                <a:gd name="connsiteX35" fmla="*/ 46355 w 63741"/>
                <a:gd name="connsiteY35" fmla="*/ 0 h 167002"/>
                <a:gd name="connsiteX36" fmla="*/ 50164 w 63741"/>
                <a:gd name="connsiteY36" fmla="*/ 257 h 167002"/>
                <a:gd name="connsiteX37" fmla="*/ 54797 w 63741"/>
                <a:gd name="connsiteY37" fmla="*/ 1206 h 167002"/>
                <a:gd name="connsiteX38" fmla="*/ 59239 w 63741"/>
                <a:gd name="connsiteY38" fmla="*/ 2848 h 167002"/>
                <a:gd name="connsiteX39" fmla="*/ 61970 w 63741"/>
                <a:gd name="connsiteY39" fmla="*/ 4574 h 167002"/>
                <a:gd name="connsiteX40" fmla="*/ 62988 w 63741"/>
                <a:gd name="connsiteY40" fmla="*/ 5953 h 167002"/>
                <a:gd name="connsiteX41" fmla="*/ 63433 w 63741"/>
                <a:gd name="connsiteY41" fmla="*/ 7506 h 167002"/>
                <a:gd name="connsiteX42" fmla="*/ 63688 w 63741"/>
                <a:gd name="connsiteY42" fmla="*/ 10092 h 167002"/>
                <a:gd name="connsiteX43" fmla="*/ 63741 w 63741"/>
                <a:gd name="connsiteY43" fmla="*/ 14325 h 16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741" h="167002">
                  <a:moveTo>
                    <a:pt x="63741" y="14325"/>
                  </a:moveTo>
                  <a:cubicBezTo>
                    <a:pt x="63741" y="16050"/>
                    <a:pt x="63698" y="17514"/>
                    <a:pt x="63617" y="18720"/>
                  </a:cubicBezTo>
                  <a:cubicBezTo>
                    <a:pt x="63530" y="19927"/>
                    <a:pt x="63384" y="20908"/>
                    <a:pt x="63173" y="21658"/>
                  </a:cubicBezTo>
                  <a:cubicBezTo>
                    <a:pt x="62961" y="22407"/>
                    <a:pt x="62707" y="22979"/>
                    <a:pt x="62409" y="23383"/>
                  </a:cubicBezTo>
                  <a:cubicBezTo>
                    <a:pt x="62111" y="23787"/>
                    <a:pt x="61710" y="23986"/>
                    <a:pt x="61200" y="23986"/>
                  </a:cubicBezTo>
                  <a:cubicBezTo>
                    <a:pt x="60437" y="23986"/>
                    <a:pt x="59548" y="23729"/>
                    <a:pt x="58535" y="23210"/>
                  </a:cubicBezTo>
                  <a:cubicBezTo>
                    <a:pt x="57522" y="22691"/>
                    <a:pt x="56330" y="22145"/>
                    <a:pt x="54981" y="21568"/>
                  </a:cubicBezTo>
                  <a:cubicBezTo>
                    <a:pt x="53627" y="20997"/>
                    <a:pt x="52142" y="20446"/>
                    <a:pt x="50538" y="19927"/>
                  </a:cubicBezTo>
                  <a:cubicBezTo>
                    <a:pt x="48929" y="19407"/>
                    <a:pt x="47152" y="19150"/>
                    <a:pt x="45207" y="19150"/>
                  </a:cubicBezTo>
                  <a:cubicBezTo>
                    <a:pt x="42921" y="19150"/>
                    <a:pt x="40678" y="19811"/>
                    <a:pt x="38478" y="21133"/>
                  </a:cubicBezTo>
                  <a:cubicBezTo>
                    <a:pt x="36273" y="22455"/>
                    <a:pt x="33970" y="24584"/>
                    <a:pt x="31559" y="27517"/>
                  </a:cubicBezTo>
                  <a:cubicBezTo>
                    <a:pt x="29148" y="30448"/>
                    <a:pt x="26607" y="34330"/>
                    <a:pt x="23942" y="39161"/>
                  </a:cubicBezTo>
                  <a:cubicBezTo>
                    <a:pt x="21276" y="43992"/>
                    <a:pt x="18334" y="49919"/>
                    <a:pt x="15116" y="56932"/>
                  </a:cubicBezTo>
                  <a:lnTo>
                    <a:pt x="15116" y="162518"/>
                  </a:lnTo>
                  <a:cubicBezTo>
                    <a:pt x="15116" y="163205"/>
                    <a:pt x="14991" y="163840"/>
                    <a:pt x="14737" y="164417"/>
                  </a:cubicBezTo>
                  <a:cubicBezTo>
                    <a:pt x="14482" y="164994"/>
                    <a:pt x="14081" y="165450"/>
                    <a:pt x="13529" y="165796"/>
                  </a:cubicBezTo>
                  <a:cubicBezTo>
                    <a:pt x="12976" y="166137"/>
                    <a:pt x="12212" y="166426"/>
                    <a:pt x="11242" y="166657"/>
                  </a:cubicBezTo>
                  <a:cubicBezTo>
                    <a:pt x="10267" y="166887"/>
                    <a:pt x="9021" y="167003"/>
                    <a:pt x="7498" y="167003"/>
                  </a:cubicBezTo>
                  <a:cubicBezTo>
                    <a:pt x="6057" y="167003"/>
                    <a:pt x="4849" y="166887"/>
                    <a:pt x="3879" y="166657"/>
                  </a:cubicBezTo>
                  <a:cubicBezTo>
                    <a:pt x="2904" y="166426"/>
                    <a:pt x="2118" y="166137"/>
                    <a:pt x="1528" y="165796"/>
                  </a:cubicBezTo>
                  <a:cubicBezTo>
                    <a:pt x="937" y="165450"/>
                    <a:pt x="531" y="164994"/>
                    <a:pt x="319" y="164417"/>
                  </a:cubicBezTo>
                  <a:cubicBezTo>
                    <a:pt x="108" y="163845"/>
                    <a:pt x="0" y="163211"/>
                    <a:pt x="0" y="162518"/>
                  </a:cubicBezTo>
                  <a:lnTo>
                    <a:pt x="0" y="6378"/>
                  </a:lnTo>
                  <a:cubicBezTo>
                    <a:pt x="0" y="5691"/>
                    <a:pt x="108" y="5056"/>
                    <a:pt x="319" y="4479"/>
                  </a:cubicBezTo>
                  <a:cubicBezTo>
                    <a:pt x="531" y="3908"/>
                    <a:pt x="932" y="3415"/>
                    <a:pt x="1528" y="3011"/>
                  </a:cubicBezTo>
                  <a:cubicBezTo>
                    <a:pt x="2118" y="2612"/>
                    <a:pt x="2860" y="2324"/>
                    <a:pt x="3749" y="2150"/>
                  </a:cubicBezTo>
                  <a:cubicBezTo>
                    <a:pt x="4637" y="1978"/>
                    <a:pt x="5797" y="1894"/>
                    <a:pt x="7244" y="1894"/>
                  </a:cubicBezTo>
                  <a:cubicBezTo>
                    <a:pt x="8685" y="1894"/>
                    <a:pt x="9866" y="1978"/>
                    <a:pt x="10798" y="2150"/>
                  </a:cubicBezTo>
                  <a:cubicBezTo>
                    <a:pt x="11730" y="2324"/>
                    <a:pt x="12450" y="2612"/>
                    <a:pt x="12954" y="3011"/>
                  </a:cubicBezTo>
                  <a:cubicBezTo>
                    <a:pt x="13463" y="3415"/>
                    <a:pt x="13821" y="3903"/>
                    <a:pt x="14032" y="4479"/>
                  </a:cubicBezTo>
                  <a:cubicBezTo>
                    <a:pt x="14244" y="5056"/>
                    <a:pt x="14352" y="5686"/>
                    <a:pt x="14352" y="6378"/>
                  </a:cubicBezTo>
                  <a:lnTo>
                    <a:pt x="14352" y="31052"/>
                  </a:lnTo>
                  <a:cubicBezTo>
                    <a:pt x="17652" y="24495"/>
                    <a:pt x="20702" y="19208"/>
                    <a:pt x="23497" y="15180"/>
                  </a:cubicBezTo>
                  <a:cubicBezTo>
                    <a:pt x="26293" y="11157"/>
                    <a:pt x="28959" y="8020"/>
                    <a:pt x="31500" y="5780"/>
                  </a:cubicBezTo>
                  <a:cubicBezTo>
                    <a:pt x="34041" y="3540"/>
                    <a:pt x="36517" y="2014"/>
                    <a:pt x="38928" y="1206"/>
                  </a:cubicBezTo>
                  <a:cubicBezTo>
                    <a:pt x="41339" y="404"/>
                    <a:pt x="43815" y="0"/>
                    <a:pt x="46355" y="0"/>
                  </a:cubicBezTo>
                  <a:cubicBezTo>
                    <a:pt x="47455" y="0"/>
                    <a:pt x="48723" y="84"/>
                    <a:pt x="50164" y="257"/>
                  </a:cubicBezTo>
                  <a:cubicBezTo>
                    <a:pt x="51605" y="430"/>
                    <a:pt x="53150" y="745"/>
                    <a:pt x="54797" y="1206"/>
                  </a:cubicBezTo>
                  <a:cubicBezTo>
                    <a:pt x="56449" y="1668"/>
                    <a:pt x="57928" y="2213"/>
                    <a:pt x="59239" y="2848"/>
                  </a:cubicBezTo>
                  <a:cubicBezTo>
                    <a:pt x="60550" y="3483"/>
                    <a:pt x="61461" y="4055"/>
                    <a:pt x="61970" y="4574"/>
                  </a:cubicBezTo>
                  <a:cubicBezTo>
                    <a:pt x="62479" y="5093"/>
                    <a:pt x="62815" y="5555"/>
                    <a:pt x="62988" y="5953"/>
                  </a:cubicBezTo>
                  <a:cubicBezTo>
                    <a:pt x="63156" y="6357"/>
                    <a:pt x="63308" y="6876"/>
                    <a:pt x="63433" y="7506"/>
                  </a:cubicBezTo>
                  <a:cubicBezTo>
                    <a:pt x="63557" y="8141"/>
                    <a:pt x="63644" y="9001"/>
                    <a:pt x="63688" y="10092"/>
                  </a:cubicBezTo>
                  <a:cubicBezTo>
                    <a:pt x="63720" y="11193"/>
                    <a:pt x="63741" y="12599"/>
                    <a:pt x="63741" y="14325"/>
                  </a:cubicBezTo>
                  <a:close/>
                </a:path>
              </a:pathLst>
            </a:custGeom>
            <a:solidFill>
              <a:srgbClr val="FFFFFF"/>
            </a:solidFill>
            <a:ln w="5417" cap="flat">
              <a:noFill/>
              <a:prstDash val="solid"/>
              <a:miter/>
            </a:ln>
          </p:spPr>
          <p:txBody>
            <a:bodyPr rtlCol="0" anchor="ctr"/>
            <a:lstStyle/>
            <a:p>
              <a:endParaRPr lang="fr-FR"/>
            </a:p>
          </p:txBody>
        </p:sp>
        <p:sp>
          <p:nvSpPr>
            <p:cNvPr id="53" name="Forme libre 52">
              <a:extLst>
                <a:ext uri="{FF2B5EF4-FFF2-40B4-BE49-F238E27FC236}">
                  <a16:creationId xmlns:a16="http://schemas.microsoft.com/office/drawing/2014/main" id="{B91F34CE-286D-74C9-3834-DDBF2D1BA735}"/>
                </a:ext>
              </a:extLst>
            </p:cNvPr>
            <p:cNvSpPr/>
            <p:nvPr/>
          </p:nvSpPr>
          <p:spPr>
            <a:xfrm>
              <a:off x="17556592" y="4431060"/>
              <a:ext cx="19807" cy="227217"/>
            </a:xfrm>
            <a:custGeom>
              <a:avLst/>
              <a:gdLst>
                <a:gd name="connsiteX0" fmla="*/ 19808 w 19807"/>
                <a:gd name="connsiteY0" fmla="*/ 13973 h 227217"/>
                <a:gd name="connsiteX1" fmla="*/ 17652 w 19807"/>
                <a:gd name="connsiteY1" fmla="*/ 25188 h 227217"/>
                <a:gd name="connsiteX2" fmla="*/ 9779 w 19807"/>
                <a:gd name="connsiteY2" fmla="*/ 28120 h 227217"/>
                <a:gd name="connsiteX3" fmla="*/ 2097 w 19807"/>
                <a:gd name="connsiteY3" fmla="*/ 25272 h 227217"/>
                <a:gd name="connsiteX4" fmla="*/ 0 w 19807"/>
                <a:gd name="connsiteY4" fmla="*/ 14146 h 227217"/>
                <a:gd name="connsiteX5" fmla="*/ 2156 w 19807"/>
                <a:gd name="connsiteY5" fmla="*/ 2932 h 227217"/>
                <a:gd name="connsiteX6" fmla="*/ 10028 w 19807"/>
                <a:gd name="connsiteY6" fmla="*/ 0 h 227217"/>
                <a:gd name="connsiteX7" fmla="*/ 17711 w 19807"/>
                <a:gd name="connsiteY7" fmla="*/ 2843 h 227217"/>
                <a:gd name="connsiteX8" fmla="*/ 19808 w 19807"/>
                <a:gd name="connsiteY8" fmla="*/ 13973 h 227217"/>
                <a:gd name="connsiteX9" fmla="*/ 17521 w 19807"/>
                <a:gd name="connsiteY9" fmla="*/ 222733 h 227217"/>
                <a:gd name="connsiteX10" fmla="*/ 17142 w 19807"/>
                <a:gd name="connsiteY10" fmla="*/ 224632 h 227217"/>
                <a:gd name="connsiteX11" fmla="*/ 15934 w 19807"/>
                <a:gd name="connsiteY11" fmla="*/ 226012 h 227217"/>
                <a:gd name="connsiteX12" fmla="*/ 13648 w 19807"/>
                <a:gd name="connsiteY12" fmla="*/ 226872 h 227217"/>
                <a:gd name="connsiteX13" fmla="*/ 9904 w 19807"/>
                <a:gd name="connsiteY13" fmla="*/ 227218 h 227217"/>
                <a:gd name="connsiteX14" fmla="*/ 6285 w 19807"/>
                <a:gd name="connsiteY14" fmla="*/ 226872 h 227217"/>
                <a:gd name="connsiteX15" fmla="*/ 3933 w 19807"/>
                <a:gd name="connsiteY15" fmla="*/ 226012 h 227217"/>
                <a:gd name="connsiteX16" fmla="*/ 2725 w 19807"/>
                <a:gd name="connsiteY16" fmla="*/ 224632 h 227217"/>
                <a:gd name="connsiteX17" fmla="*/ 2405 w 19807"/>
                <a:gd name="connsiteY17" fmla="*/ 222733 h 227217"/>
                <a:gd name="connsiteX18" fmla="*/ 2405 w 19807"/>
                <a:gd name="connsiteY18" fmla="*/ 66594 h 227217"/>
                <a:gd name="connsiteX19" fmla="*/ 2725 w 19807"/>
                <a:gd name="connsiteY19" fmla="*/ 64695 h 227217"/>
                <a:gd name="connsiteX20" fmla="*/ 3933 w 19807"/>
                <a:gd name="connsiteY20" fmla="*/ 63226 h 227217"/>
                <a:gd name="connsiteX21" fmla="*/ 6285 w 19807"/>
                <a:gd name="connsiteY21" fmla="*/ 62366 h 227217"/>
                <a:gd name="connsiteX22" fmla="*/ 9904 w 19807"/>
                <a:gd name="connsiteY22" fmla="*/ 62109 h 227217"/>
                <a:gd name="connsiteX23" fmla="*/ 13648 w 19807"/>
                <a:gd name="connsiteY23" fmla="*/ 62366 h 227217"/>
                <a:gd name="connsiteX24" fmla="*/ 15934 w 19807"/>
                <a:gd name="connsiteY24" fmla="*/ 63226 h 227217"/>
                <a:gd name="connsiteX25" fmla="*/ 17142 w 19807"/>
                <a:gd name="connsiteY25" fmla="*/ 64695 h 227217"/>
                <a:gd name="connsiteX26" fmla="*/ 17521 w 19807"/>
                <a:gd name="connsiteY26" fmla="*/ 66594 h 227217"/>
                <a:gd name="connsiteX27" fmla="*/ 17521 w 19807"/>
                <a:gd name="connsiteY27" fmla="*/ 222733 h 2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07" h="227217">
                  <a:moveTo>
                    <a:pt x="19808" y="13973"/>
                  </a:moveTo>
                  <a:cubicBezTo>
                    <a:pt x="19808" y="19497"/>
                    <a:pt x="19087" y="23237"/>
                    <a:pt x="17652" y="25188"/>
                  </a:cubicBezTo>
                  <a:cubicBezTo>
                    <a:pt x="16210" y="27144"/>
                    <a:pt x="13588" y="28120"/>
                    <a:pt x="9779" y="28120"/>
                  </a:cubicBezTo>
                  <a:cubicBezTo>
                    <a:pt x="6051" y="28120"/>
                    <a:pt x="3494" y="27171"/>
                    <a:pt x="2097" y="25272"/>
                  </a:cubicBezTo>
                  <a:cubicBezTo>
                    <a:pt x="699" y="23373"/>
                    <a:pt x="0" y="19664"/>
                    <a:pt x="0" y="14146"/>
                  </a:cubicBezTo>
                  <a:cubicBezTo>
                    <a:pt x="0" y="8623"/>
                    <a:pt x="715" y="4889"/>
                    <a:pt x="2156" y="2932"/>
                  </a:cubicBezTo>
                  <a:cubicBezTo>
                    <a:pt x="3597" y="976"/>
                    <a:pt x="6219" y="0"/>
                    <a:pt x="10028" y="0"/>
                  </a:cubicBezTo>
                  <a:cubicBezTo>
                    <a:pt x="13756" y="0"/>
                    <a:pt x="16313" y="950"/>
                    <a:pt x="17711" y="2843"/>
                  </a:cubicBezTo>
                  <a:cubicBezTo>
                    <a:pt x="19109" y="4737"/>
                    <a:pt x="19808" y="8456"/>
                    <a:pt x="19808" y="13973"/>
                  </a:cubicBezTo>
                  <a:close/>
                  <a:moveTo>
                    <a:pt x="17521" y="222733"/>
                  </a:moveTo>
                  <a:cubicBezTo>
                    <a:pt x="17521" y="223420"/>
                    <a:pt x="17397" y="224055"/>
                    <a:pt x="17142" y="224632"/>
                  </a:cubicBezTo>
                  <a:cubicBezTo>
                    <a:pt x="16887" y="225209"/>
                    <a:pt x="16487" y="225665"/>
                    <a:pt x="15934" y="226012"/>
                  </a:cubicBezTo>
                  <a:cubicBezTo>
                    <a:pt x="15381" y="226353"/>
                    <a:pt x="14618" y="226641"/>
                    <a:pt x="13648" y="226872"/>
                  </a:cubicBezTo>
                  <a:cubicBezTo>
                    <a:pt x="12672" y="227103"/>
                    <a:pt x="11426" y="227218"/>
                    <a:pt x="9904" y="227218"/>
                  </a:cubicBezTo>
                  <a:cubicBezTo>
                    <a:pt x="8463" y="227218"/>
                    <a:pt x="7255" y="227103"/>
                    <a:pt x="6285" y="226872"/>
                  </a:cubicBezTo>
                  <a:cubicBezTo>
                    <a:pt x="5309" y="226641"/>
                    <a:pt x="4524" y="226353"/>
                    <a:pt x="3933" y="226012"/>
                  </a:cubicBezTo>
                  <a:cubicBezTo>
                    <a:pt x="3343" y="225665"/>
                    <a:pt x="2936" y="225209"/>
                    <a:pt x="2725" y="224632"/>
                  </a:cubicBezTo>
                  <a:cubicBezTo>
                    <a:pt x="2514" y="224060"/>
                    <a:pt x="2405" y="223426"/>
                    <a:pt x="2405" y="222733"/>
                  </a:cubicBezTo>
                  <a:lnTo>
                    <a:pt x="2405" y="66594"/>
                  </a:lnTo>
                  <a:cubicBezTo>
                    <a:pt x="2405" y="65906"/>
                    <a:pt x="2514" y="65272"/>
                    <a:pt x="2725" y="64695"/>
                  </a:cubicBezTo>
                  <a:cubicBezTo>
                    <a:pt x="2936" y="64123"/>
                    <a:pt x="3337" y="63630"/>
                    <a:pt x="3933" y="63226"/>
                  </a:cubicBezTo>
                  <a:cubicBezTo>
                    <a:pt x="4524" y="62827"/>
                    <a:pt x="5309" y="62539"/>
                    <a:pt x="6285" y="62366"/>
                  </a:cubicBezTo>
                  <a:cubicBezTo>
                    <a:pt x="7255" y="62193"/>
                    <a:pt x="8463" y="62109"/>
                    <a:pt x="9904" y="62109"/>
                  </a:cubicBezTo>
                  <a:cubicBezTo>
                    <a:pt x="11426" y="62109"/>
                    <a:pt x="12678" y="62193"/>
                    <a:pt x="13648" y="62366"/>
                  </a:cubicBezTo>
                  <a:cubicBezTo>
                    <a:pt x="14618" y="62539"/>
                    <a:pt x="15381" y="62827"/>
                    <a:pt x="15934" y="63226"/>
                  </a:cubicBezTo>
                  <a:cubicBezTo>
                    <a:pt x="16487" y="63630"/>
                    <a:pt x="16887" y="64118"/>
                    <a:pt x="17142" y="64695"/>
                  </a:cubicBezTo>
                  <a:cubicBezTo>
                    <a:pt x="17397" y="65272"/>
                    <a:pt x="17521" y="65901"/>
                    <a:pt x="17521" y="66594"/>
                  </a:cubicBezTo>
                  <a:lnTo>
                    <a:pt x="17521" y="222733"/>
                  </a:lnTo>
                  <a:close/>
                </a:path>
              </a:pathLst>
            </a:custGeom>
            <a:solidFill>
              <a:srgbClr val="FFFFFF"/>
            </a:solidFill>
            <a:ln w="5417" cap="flat">
              <a:noFill/>
              <a:prstDash val="solid"/>
              <a:miter/>
            </a:ln>
          </p:spPr>
          <p:txBody>
            <a:bodyPr rtlCol="0" anchor="ctr"/>
            <a:lstStyle/>
            <a:p>
              <a:endParaRPr lang="fr-FR"/>
            </a:p>
          </p:txBody>
        </p:sp>
        <p:sp>
          <p:nvSpPr>
            <p:cNvPr id="54" name="Forme libre 53">
              <a:extLst>
                <a:ext uri="{FF2B5EF4-FFF2-40B4-BE49-F238E27FC236}">
                  <a16:creationId xmlns:a16="http://schemas.microsoft.com/office/drawing/2014/main" id="{6FB68744-2977-B7C6-E264-C160A3AB85D8}"/>
                </a:ext>
              </a:extLst>
            </p:cNvPr>
            <p:cNvSpPr/>
            <p:nvPr/>
          </p:nvSpPr>
          <p:spPr>
            <a:xfrm>
              <a:off x="17608371" y="4491270"/>
              <a:ext cx="101748" cy="168901"/>
            </a:xfrm>
            <a:custGeom>
              <a:avLst/>
              <a:gdLst>
                <a:gd name="connsiteX0" fmla="*/ 101749 w 101748"/>
                <a:gd name="connsiteY0" fmla="*/ 76428 h 168901"/>
                <a:gd name="connsiteX1" fmla="*/ 99364 w 101748"/>
                <a:gd name="connsiteY1" fmla="*/ 84968 h 168901"/>
                <a:gd name="connsiteX2" fmla="*/ 94651 w 101748"/>
                <a:gd name="connsiteY2" fmla="*/ 87296 h 168901"/>
                <a:gd name="connsiteX3" fmla="*/ 16308 w 101748"/>
                <a:gd name="connsiteY3" fmla="*/ 87296 h 168901"/>
                <a:gd name="connsiteX4" fmla="*/ 18367 w 101748"/>
                <a:gd name="connsiteY4" fmla="*/ 113522 h 168901"/>
                <a:gd name="connsiteX5" fmla="*/ 25302 w 101748"/>
                <a:gd name="connsiteY5" fmla="*/ 133622 h 168901"/>
                <a:gd name="connsiteX6" fmla="*/ 37871 w 101748"/>
                <a:gd name="connsiteY6" fmla="*/ 146478 h 168901"/>
                <a:gd name="connsiteX7" fmla="*/ 56942 w 101748"/>
                <a:gd name="connsiteY7" fmla="*/ 150963 h 168901"/>
                <a:gd name="connsiteX8" fmla="*/ 71300 w 101748"/>
                <a:gd name="connsiteY8" fmla="*/ 149064 h 168901"/>
                <a:gd name="connsiteX9" fmla="*/ 82244 w 101748"/>
                <a:gd name="connsiteY9" fmla="*/ 144837 h 168901"/>
                <a:gd name="connsiteX10" fmla="*/ 89883 w 101748"/>
                <a:gd name="connsiteY10" fmla="*/ 140609 h 168901"/>
                <a:gd name="connsiteX11" fmla="*/ 94109 w 101748"/>
                <a:gd name="connsiteY11" fmla="*/ 138710 h 168901"/>
                <a:gd name="connsiteX12" fmla="*/ 95518 w 101748"/>
                <a:gd name="connsiteY12" fmla="*/ 139229 h 168901"/>
                <a:gd name="connsiteX13" fmla="*/ 96547 w 101748"/>
                <a:gd name="connsiteY13" fmla="*/ 140871 h 168901"/>
                <a:gd name="connsiteX14" fmla="*/ 97089 w 101748"/>
                <a:gd name="connsiteY14" fmla="*/ 143714 h 168901"/>
                <a:gd name="connsiteX15" fmla="*/ 97306 w 101748"/>
                <a:gd name="connsiteY15" fmla="*/ 148025 h 168901"/>
                <a:gd name="connsiteX16" fmla="*/ 97197 w 101748"/>
                <a:gd name="connsiteY16" fmla="*/ 150355 h 168901"/>
                <a:gd name="connsiteX17" fmla="*/ 96872 w 101748"/>
                <a:gd name="connsiteY17" fmla="*/ 152426 h 168901"/>
                <a:gd name="connsiteX18" fmla="*/ 96276 w 101748"/>
                <a:gd name="connsiteY18" fmla="*/ 154236 h 168901"/>
                <a:gd name="connsiteX19" fmla="*/ 95247 w 101748"/>
                <a:gd name="connsiteY19" fmla="*/ 155962 h 168901"/>
                <a:gd name="connsiteX20" fmla="*/ 91346 w 101748"/>
                <a:gd name="connsiteY20" fmla="*/ 158983 h 168901"/>
                <a:gd name="connsiteX21" fmla="*/ 82677 w 101748"/>
                <a:gd name="connsiteY21" fmla="*/ 163294 h 168901"/>
                <a:gd name="connsiteX22" fmla="*/ 70325 w 101748"/>
                <a:gd name="connsiteY22" fmla="*/ 167176 h 168901"/>
                <a:gd name="connsiteX23" fmla="*/ 55155 w 101748"/>
                <a:gd name="connsiteY23" fmla="*/ 168902 h 168901"/>
                <a:gd name="connsiteX24" fmla="*/ 31532 w 101748"/>
                <a:gd name="connsiteY24" fmla="*/ 163468 h 168901"/>
                <a:gd name="connsiteX25" fmla="*/ 14249 w 101748"/>
                <a:gd name="connsiteY25" fmla="*/ 147422 h 168901"/>
                <a:gd name="connsiteX26" fmla="*/ 3630 w 101748"/>
                <a:gd name="connsiteY26" fmla="*/ 121112 h 168901"/>
                <a:gd name="connsiteX27" fmla="*/ 0 w 101748"/>
                <a:gd name="connsiteY27" fmla="*/ 84710 h 168901"/>
                <a:gd name="connsiteX28" fmla="*/ 3793 w 101748"/>
                <a:gd name="connsiteY28" fmla="*/ 49169 h 168901"/>
                <a:gd name="connsiteX29" fmla="*/ 14520 w 101748"/>
                <a:gd name="connsiteY29" fmla="*/ 22513 h 168901"/>
                <a:gd name="connsiteX30" fmla="*/ 31316 w 101748"/>
                <a:gd name="connsiteY30" fmla="*/ 5781 h 168901"/>
                <a:gd name="connsiteX31" fmla="*/ 53204 w 101748"/>
                <a:gd name="connsiteY31" fmla="*/ 0 h 168901"/>
                <a:gd name="connsiteX32" fmla="*/ 75309 w 101748"/>
                <a:gd name="connsiteY32" fmla="*/ 5864 h 168901"/>
                <a:gd name="connsiteX33" fmla="*/ 90371 w 101748"/>
                <a:gd name="connsiteY33" fmla="*/ 21653 h 168901"/>
                <a:gd name="connsiteX34" fmla="*/ 98985 w 101748"/>
                <a:gd name="connsiteY34" fmla="*/ 44684 h 168901"/>
                <a:gd name="connsiteX35" fmla="*/ 101749 w 101748"/>
                <a:gd name="connsiteY35" fmla="*/ 72290 h 168901"/>
                <a:gd name="connsiteX36" fmla="*/ 101749 w 101748"/>
                <a:gd name="connsiteY36" fmla="*/ 76428 h 168901"/>
                <a:gd name="connsiteX37" fmla="*/ 86145 w 101748"/>
                <a:gd name="connsiteY37" fmla="*/ 70391 h 168901"/>
                <a:gd name="connsiteX38" fmla="*/ 77747 w 101748"/>
                <a:gd name="connsiteY38" fmla="*/ 31571 h 168901"/>
                <a:gd name="connsiteX39" fmla="*/ 52229 w 101748"/>
                <a:gd name="connsiteY39" fmla="*/ 17598 h 168901"/>
                <a:gd name="connsiteX40" fmla="*/ 37059 w 101748"/>
                <a:gd name="connsiteY40" fmla="*/ 21994 h 168901"/>
                <a:gd name="connsiteX41" fmla="*/ 26006 w 101748"/>
                <a:gd name="connsiteY41" fmla="*/ 33638 h 168901"/>
                <a:gd name="connsiteX42" fmla="*/ 19125 w 101748"/>
                <a:gd name="connsiteY42" fmla="*/ 50459 h 168901"/>
                <a:gd name="connsiteX43" fmla="*/ 16308 w 101748"/>
                <a:gd name="connsiteY43" fmla="*/ 70386 h 168901"/>
                <a:gd name="connsiteX44" fmla="*/ 86145 w 101748"/>
                <a:gd name="connsiteY44" fmla="*/ 7038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48" h="168901">
                  <a:moveTo>
                    <a:pt x="101749" y="76428"/>
                  </a:moveTo>
                  <a:cubicBezTo>
                    <a:pt x="101749" y="80572"/>
                    <a:pt x="100936" y="83420"/>
                    <a:pt x="99364" y="84968"/>
                  </a:cubicBezTo>
                  <a:cubicBezTo>
                    <a:pt x="97739" y="86520"/>
                    <a:pt x="96168" y="87296"/>
                    <a:pt x="94651" y="87296"/>
                  </a:cubicBezTo>
                  <a:lnTo>
                    <a:pt x="16308" y="87296"/>
                  </a:lnTo>
                  <a:cubicBezTo>
                    <a:pt x="16308" y="96958"/>
                    <a:pt x="17012" y="105702"/>
                    <a:pt x="18367" y="113522"/>
                  </a:cubicBezTo>
                  <a:cubicBezTo>
                    <a:pt x="19776" y="121343"/>
                    <a:pt x="22105" y="128047"/>
                    <a:pt x="25302" y="133622"/>
                  </a:cubicBezTo>
                  <a:cubicBezTo>
                    <a:pt x="28498" y="139203"/>
                    <a:pt x="32724" y="143488"/>
                    <a:pt x="37871" y="146478"/>
                  </a:cubicBezTo>
                  <a:cubicBezTo>
                    <a:pt x="43018" y="149468"/>
                    <a:pt x="49411" y="150963"/>
                    <a:pt x="56942" y="150963"/>
                  </a:cubicBezTo>
                  <a:cubicBezTo>
                    <a:pt x="62252" y="150963"/>
                    <a:pt x="67020" y="150333"/>
                    <a:pt x="71300" y="149064"/>
                  </a:cubicBezTo>
                  <a:cubicBezTo>
                    <a:pt x="75526" y="147800"/>
                    <a:pt x="79156" y="146389"/>
                    <a:pt x="82244" y="144837"/>
                  </a:cubicBezTo>
                  <a:cubicBezTo>
                    <a:pt x="85332" y="143284"/>
                    <a:pt x="87879" y="141878"/>
                    <a:pt x="89883" y="140609"/>
                  </a:cubicBezTo>
                  <a:cubicBezTo>
                    <a:pt x="91834" y="139339"/>
                    <a:pt x="93297" y="138710"/>
                    <a:pt x="94109" y="138710"/>
                  </a:cubicBezTo>
                  <a:cubicBezTo>
                    <a:pt x="94651" y="138710"/>
                    <a:pt x="95085" y="138883"/>
                    <a:pt x="95518" y="139229"/>
                  </a:cubicBezTo>
                  <a:cubicBezTo>
                    <a:pt x="95951" y="139570"/>
                    <a:pt x="96276" y="140121"/>
                    <a:pt x="96547" y="140871"/>
                  </a:cubicBezTo>
                  <a:cubicBezTo>
                    <a:pt x="96818" y="141621"/>
                    <a:pt x="96981" y="142571"/>
                    <a:pt x="97089" y="143714"/>
                  </a:cubicBezTo>
                  <a:cubicBezTo>
                    <a:pt x="97252" y="144868"/>
                    <a:pt x="97306" y="146305"/>
                    <a:pt x="97306" y="148025"/>
                  </a:cubicBezTo>
                  <a:cubicBezTo>
                    <a:pt x="97306" y="148833"/>
                    <a:pt x="97252" y="149610"/>
                    <a:pt x="97197" y="150355"/>
                  </a:cubicBezTo>
                  <a:cubicBezTo>
                    <a:pt x="97089" y="151099"/>
                    <a:pt x="96981" y="151792"/>
                    <a:pt x="96872" y="152426"/>
                  </a:cubicBezTo>
                  <a:cubicBezTo>
                    <a:pt x="96710" y="153061"/>
                    <a:pt x="96547" y="153664"/>
                    <a:pt x="96276" y="154236"/>
                  </a:cubicBezTo>
                  <a:cubicBezTo>
                    <a:pt x="96060" y="154813"/>
                    <a:pt x="95680" y="155390"/>
                    <a:pt x="95247" y="155962"/>
                  </a:cubicBezTo>
                  <a:cubicBezTo>
                    <a:pt x="94868" y="156539"/>
                    <a:pt x="93513" y="157546"/>
                    <a:pt x="91346" y="158983"/>
                  </a:cubicBezTo>
                  <a:cubicBezTo>
                    <a:pt x="89125" y="160420"/>
                    <a:pt x="86253" y="161857"/>
                    <a:pt x="82677" y="163294"/>
                  </a:cubicBezTo>
                  <a:cubicBezTo>
                    <a:pt x="79156" y="164732"/>
                    <a:pt x="75038" y="166027"/>
                    <a:pt x="70325" y="167176"/>
                  </a:cubicBezTo>
                  <a:cubicBezTo>
                    <a:pt x="65611" y="168324"/>
                    <a:pt x="60573" y="168902"/>
                    <a:pt x="55155" y="168902"/>
                  </a:cubicBezTo>
                  <a:cubicBezTo>
                    <a:pt x="46269" y="168902"/>
                    <a:pt x="38359" y="167092"/>
                    <a:pt x="31532" y="163468"/>
                  </a:cubicBezTo>
                  <a:cubicBezTo>
                    <a:pt x="24652" y="159848"/>
                    <a:pt x="18909" y="154498"/>
                    <a:pt x="14249" y="147422"/>
                  </a:cubicBezTo>
                  <a:cubicBezTo>
                    <a:pt x="9590" y="140352"/>
                    <a:pt x="6068" y="131582"/>
                    <a:pt x="3630" y="121112"/>
                  </a:cubicBezTo>
                  <a:cubicBezTo>
                    <a:pt x="1246" y="110648"/>
                    <a:pt x="0" y="98511"/>
                    <a:pt x="0" y="84710"/>
                  </a:cubicBezTo>
                  <a:cubicBezTo>
                    <a:pt x="0" y="71487"/>
                    <a:pt x="1301" y="59638"/>
                    <a:pt x="3793" y="49169"/>
                  </a:cubicBezTo>
                  <a:cubicBezTo>
                    <a:pt x="6285" y="38705"/>
                    <a:pt x="9861" y="29819"/>
                    <a:pt x="14520" y="22513"/>
                  </a:cubicBezTo>
                  <a:cubicBezTo>
                    <a:pt x="19180" y="15211"/>
                    <a:pt x="24760" y="9630"/>
                    <a:pt x="31316" y="5781"/>
                  </a:cubicBezTo>
                  <a:cubicBezTo>
                    <a:pt x="37871" y="1930"/>
                    <a:pt x="45186" y="0"/>
                    <a:pt x="53204" y="0"/>
                  </a:cubicBezTo>
                  <a:cubicBezTo>
                    <a:pt x="61873" y="0"/>
                    <a:pt x="69241" y="1957"/>
                    <a:pt x="75309" y="5864"/>
                  </a:cubicBezTo>
                  <a:cubicBezTo>
                    <a:pt x="81431" y="9777"/>
                    <a:pt x="86416" y="15038"/>
                    <a:pt x="90371" y="21653"/>
                  </a:cubicBezTo>
                  <a:cubicBezTo>
                    <a:pt x="94326" y="28267"/>
                    <a:pt x="97197" y="35946"/>
                    <a:pt x="98985" y="44684"/>
                  </a:cubicBezTo>
                  <a:cubicBezTo>
                    <a:pt x="100827" y="53428"/>
                    <a:pt x="101749" y="62623"/>
                    <a:pt x="101749" y="72290"/>
                  </a:cubicBezTo>
                  <a:lnTo>
                    <a:pt x="101749" y="76428"/>
                  </a:lnTo>
                  <a:close/>
                  <a:moveTo>
                    <a:pt x="86145" y="70391"/>
                  </a:moveTo>
                  <a:cubicBezTo>
                    <a:pt x="86416" y="53827"/>
                    <a:pt x="83599" y="40887"/>
                    <a:pt x="77747" y="31571"/>
                  </a:cubicBezTo>
                  <a:cubicBezTo>
                    <a:pt x="71950" y="22256"/>
                    <a:pt x="63390" y="17598"/>
                    <a:pt x="52229" y="17598"/>
                  </a:cubicBezTo>
                  <a:cubicBezTo>
                    <a:pt x="46486" y="17598"/>
                    <a:pt x="41447" y="19061"/>
                    <a:pt x="37059" y="21994"/>
                  </a:cubicBezTo>
                  <a:cubicBezTo>
                    <a:pt x="32724" y="24931"/>
                    <a:pt x="29040" y="28807"/>
                    <a:pt x="26006" y="33638"/>
                  </a:cubicBezTo>
                  <a:cubicBezTo>
                    <a:pt x="23026" y="38469"/>
                    <a:pt x="20696" y="44076"/>
                    <a:pt x="19125" y="50459"/>
                  </a:cubicBezTo>
                  <a:cubicBezTo>
                    <a:pt x="17500" y="56843"/>
                    <a:pt x="16579" y="63483"/>
                    <a:pt x="16308" y="70386"/>
                  </a:cubicBezTo>
                  <a:lnTo>
                    <a:pt x="86145" y="70386"/>
                  </a:lnTo>
                  <a:close/>
                </a:path>
              </a:pathLst>
            </a:custGeom>
            <a:solidFill>
              <a:srgbClr val="FFFFFF"/>
            </a:solidFill>
            <a:ln w="5417" cap="flat">
              <a:noFill/>
              <a:prstDash val="solid"/>
              <a:miter/>
            </a:ln>
          </p:spPr>
          <p:txBody>
            <a:bodyPr rtlCol="0" anchor="ctr"/>
            <a:lstStyle/>
            <a:p>
              <a:endParaRPr lang="fr-FR"/>
            </a:p>
          </p:txBody>
        </p:sp>
        <p:sp>
          <p:nvSpPr>
            <p:cNvPr id="55" name="Forme libre 54">
              <a:extLst>
                <a:ext uri="{FF2B5EF4-FFF2-40B4-BE49-F238E27FC236}">
                  <a16:creationId xmlns:a16="http://schemas.microsoft.com/office/drawing/2014/main" id="{AD67EF46-E041-CA70-0A31-67A1F4386FB2}"/>
                </a:ext>
              </a:extLst>
            </p:cNvPr>
            <p:cNvSpPr/>
            <p:nvPr/>
          </p:nvSpPr>
          <p:spPr>
            <a:xfrm>
              <a:off x="16551905" y="4857995"/>
              <a:ext cx="94602" cy="224285"/>
            </a:xfrm>
            <a:custGeom>
              <a:avLst/>
              <a:gdLst>
                <a:gd name="connsiteX0" fmla="*/ 94602 w 94602"/>
                <a:gd name="connsiteY0" fmla="*/ 64007 h 224285"/>
                <a:gd name="connsiteX1" fmla="*/ 90728 w 94602"/>
                <a:gd name="connsiteY1" fmla="*/ 92473 h 224285"/>
                <a:gd name="connsiteX2" fmla="*/ 79616 w 94602"/>
                <a:gd name="connsiteY2" fmla="*/ 114729 h 224285"/>
                <a:gd name="connsiteX3" fmla="*/ 61965 w 94602"/>
                <a:gd name="connsiteY3" fmla="*/ 129221 h 224285"/>
                <a:gd name="connsiteX4" fmla="*/ 36820 w 94602"/>
                <a:gd name="connsiteY4" fmla="*/ 134398 h 224285"/>
                <a:gd name="connsiteX5" fmla="*/ 15485 w 94602"/>
                <a:gd name="connsiteY5" fmla="*/ 134398 h 224285"/>
                <a:gd name="connsiteX6" fmla="*/ 15485 w 94602"/>
                <a:gd name="connsiteY6" fmla="*/ 219801 h 224285"/>
                <a:gd name="connsiteX7" fmla="*/ 15105 w 94602"/>
                <a:gd name="connsiteY7" fmla="*/ 221700 h 224285"/>
                <a:gd name="connsiteX8" fmla="*/ 13837 w 94602"/>
                <a:gd name="connsiteY8" fmla="*/ 223079 h 224285"/>
                <a:gd name="connsiteX9" fmla="*/ 11486 w 94602"/>
                <a:gd name="connsiteY9" fmla="*/ 223940 h 224285"/>
                <a:gd name="connsiteX10" fmla="*/ 7742 w 94602"/>
                <a:gd name="connsiteY10" fmla="*/ 224286 h 224285"/>
                <a:gd name="connsiteX11" fmla="*/ 4058 w 94602"/>
                <a:gd name="connsiteY11" fmla="*/ 223940 h 224285"/>
                <a:gd name="connsiteX12" fmla="*/ 1647 w 94602"/>
                <a:gd name="connsiteY12" fmla="*/ 223079 h 224285"/>
                <a:gd name="connsiteX13" fmla="*/ 379 w 94602"/>
                <a:gd name="connsiteY13" fmla="*/ 221700 h 224285"/>
                <a:gd name="connsiteX14" fmla="*/ 0 w 94602"/>
                <a:gd name="connsiteY14" fmla="*/ 219801 h 224285"/>
                <a:gd name="connsiteX15" fmla="*/ 0 w 94602"/>
                <a:gd name="connsiteY15" fmla="*/ 10868 h 224285"/>
                <a:gd name="connsiteX16" fmla="*/ 2411 w 94602"/>
                <a:gd name="connsiteY16" fmla="*/ 2329 h 224285"/>
                <a:gd name="connsiteX17" fmla="*/ 7108 w 94602"/>
                <a:gd name="connsiteY17" fmla="*/ 0 h 224285"/>
                <a:gd name="connsiteX18" fmla="*/ 40504 w 94602"/>
                <a:gd name="connsiteY18" fmla="*/ 0 h 224285"/>
                <a:gd name="connsiteX19" fmla="*/ 50154 w 94602"/>
                <a:gd name="connsiteY19" fmla="*/ 603 h 224285"/>
                <a:gd name="connsiteX20" fmla="*/ 61136 w 94602"/>
                <a:gd name="connsiteY20" fmla="*/ 3189 h 224285"/>
                <a:gd name="connsiteX21" fmla="*/ 73960 w 94602"/>
                <a:gd name="connsiteY21" fmla="*/ 10611 h 224285"/>
                <a:gd name="connsiteX22" fmla="*/ 85072 w 94602"/>
                <a:gd name="connsiteY22" fmla="*/ 23897 h 224285"/>
                <a:gd name="connsiteX23" fmla="*/ 92121 w 94602"/>
                <a:gd name="connsiteY23" fmla="*/ 41841 h 224285"/>
                <a:gd name="connsiteX24" fmla="*/ 94602 w 94602"/>
                <a:gd name="connsiteY24" fmla="*/ 64007 h 224285"/>
                <a:gd name="connsiteX25" fmla="*/ 78224 w 94602"/>
                <a:gd name="connsiteY25" fmla="*/ 65906 h 224285"/>
                <a:gd name="connsiteX26" fmla="*/ 74036 w 94602"/>
                <a:gd name="connsiteY26" fmla="*/ 41317 h 224285"/>
                <a:gd name="connsiteX27" fmla="*/ 63812 w 94602"/>
                <a:gd name="connsiteY27" fmla="*/ 26310 h 224285"/>
                <a:gd name="connsiteX28" fmla="*/ 51243 w 94602"/>
                <a:gd name="connsiteY28" fmla="*/ 20100 h 224285"/>
                <a:gd name="connsiteX29" fmla="*/ 38863 w 94602"/>
                <a:gd name="connsiteY29" fmla="*/ 18804 h 224285"/>
                <a:gd name="connsiteX30" fmla="*/ 15495 w 94602"/>
                <a:gd name="connsiteY30" fmla="*/ 18804 h 224285"/>
                <a:gd name="connsiteX31" fmla="*/ 15495 w 94602"/>
                <a:gd name="connsiteY31" fmla="*/ 115762 h 224285"/>
                <a:gd name="connsiteX32" fmla="*/ 37844 w 94602"/>
                <a:gd name="connsiteY32" fmla="*/ 115762 h 224285"/>
                <a:gd name="connsiteX33" fmla="*/ 55875 w 94602"/>
                <a:gd name="connsiteY33" fmla="*/ 112048 h 224285"/>
                <a:gd name="connsiteX34" fmla="*/ 68065 w 94602"/>
                <a:gd name="connsiteY34" fmla="*/ 101784 h 224285"/>
                <a:gd name="connsiteX35" fmla="*/ 75623 w 94602"/>
                <a:gd name="connsiteY35" fmla="*/ 86001 h 224285"/>
                <a:gd name="connsiteX36" fmla="*/ 78224 w 94602"/>
                <a:gd name="connsiteY36" fmla="*/ 65906 h 22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4602" h="224285">
                  <a:moveTo>
                    <a:pt x="94602" y="64007"/>
                  </a:moveTo>
                  <a:cubicBezTo>
                    <a:pt x="94602" y="74356"/>
                    <a:pt x="93307" y="83845"/>
                    <a:pt x="90728" y="92473"/>
                  </a:cubicBezTo>
                  <a:cubicBezTo>
                    <a:pt x="88144" y="101102"/>
                    <a:pt x="84444" y="108519"/>
                    <a:pt x="79616" y="114729"/>
                  </a:cubicBezTo>
                  <a:cubicBezTo>
                    <a:pt x="74789" y="120944"/>
                    <a:pt x="68905" y="125770"/>
                    <a:pt x="61965" y="129221"/>
                  </a:cubicBezTo>
                  <a:cubicBezTo>
                    <a:pt x="55024" y="132673"/>
                    <a:pt x="46643" y="134398"/>
                    <a:pt x="36820" y="134398"/>
                  </a:cubicBezTo>
                  <a:lnTo>
                    <a:pt x="15485" y="134398"/>
                  </a:lnTo>
                  <a:lnTo>
                    <a:pt x="15485" y="219801"/>
                  </a:lnTo>
                  <a:cubicBezTo>
                    <a:pt x="15485" y="220488"/>
                    <a:pt x="15360" y="221123"/>
                    <a:pt x="15105" y="221700"/>
                  </a:cubicBezTo>
                  <a:cubicBezTo>
                    <a:pt x="14851" y="222277"/>
                    <a:pt x="14428" y="222733"/>
                    <a:pt x="13837" y="223079"/>
                  </a:cubicBezTo>
                  <a:cubicBezTo>
                    <a:pt x="13247" y="223420"/>
                    <a:pt x="12461" y="223709"/>
                    <a:pt x="11486" y="223940"/>
                  </a:cubicBezTo>
                  <a:cubicBezTo>
                    <a:pt x="10511" y="224171"/>
                    <a:pt x="9265" y="224286"/>
                    <a:pt x="7742" y="224286"/>
                  </a:cubicBezTo>
                  <a:cubicBezTo>
                    <a:pt x="6301" y="224286"/>
                    <a:pt x="5077" y="224171"/>
                    <a:pt x="4058" y="223940"/>
                  </a:cubicBezTo>
                  <a:cubicBezTo>
                    <a:pt x="3040" y="223709"/>
                    <a:pt x="2238" y="223420"/>
                    <a:pt x="1647" y="223079"/>
                  </a:cubicBezTo>
                  <a:cubicBezTo>
                    <a:pt x="1057" y="222733"/>
                    <a:pt x="629" y="222277"/>
                    <a:pt x="379" y="221700"/>
                  </a:cubicBezTo>
                  <a:cubicBezTo>
                    <a:pt x="125" y="221128"/>
                    <a:pt x="0" y="220493"/>
                    <a:pt x="0" y="219801"/>
                  </a:cubicBezTo>
                  <a:lnTo>
                    <a:pt x="0" y="10868"/>
                  </a:lnTo>
                  <a:cubicBezTo>
                    <a:pt x="0" y="6724"/>
                    <a:pt x="802" y="3881"/>
                    <a:pt x="2411" y="2329"/>
                  </a:cubicBezTo>
                  <a:cubicBezTo>
                    <a:pt x="4015" y="776"/>
                    <a:pt x="5586" y="0"/>
                    <a:pt x="7108" y="0"/>
                  </a:cubicBezTo>
                  <a:lnTo>
                    <a:pt x="40504" y="0"/>
                  </a:lnTo>
                  <a:cubicBezTo>
                    <a:pt x="43804" y="0"/>
                    <a:pt x="47022" y="205"/>
                    <a:pt x="50154" y="603"/>
                  </a:cubicBezTo>
                  <a:cubicBezTo>
                    <a:pt x="53285" y="1007"/>
                    <a:pt x="56948" y="1867"/>
                    <a:pt x="61136" y="3189"/>
                  </a:cubicBezTo>
                  <a:cubicBezTo>
                    <a:pt x="65324" y="4511"/>
                    <a:pt x="69599" y="6987"/>
                    <a:pt x="73960" y="10611"/>
                  </a:cubicBezTo>
                  <a:cubicBezTo>
                    <a:pt x="78321" y="14230"/>
                    <a:pt x="82022" y="18662"/>
                    <a:pt x="85072" y="23897"/>
                  </a:cubicBezTo>
                  <a:cubicBezTo>
                    <a:pt x="88122" y="29132"/>
                    <a:pt x="90468" y="35112"/>
                    <a:pt x="92121" y="41841"/>
                  </a:cubicBezTo>
                  <a:cubicBezTo>
                    <a:pt x="93779" y="48566"/>
                    <a:pt x="94602" y="55956"/>
                    <a:pt x="94602" y="64007"/>
                  </a:cubicBezTo>
                  <a:close/>
                  <a:moveTo>
                    <a:pt x="78224" y="65906"/>
                  </a:moveTo>
                  <a:cubicBezTo>
                    <a:pt x="78224" y="56245"/>
                    <a:pt x="76826" y="48052"/>
                    <a:pt x="74036" y="41317"/>
                  </a:cubicBezTo>
                  <a:cubicBezTo>
                    <a:pt x="71240" y="34587"/>
                    <a:pt x="67832" y="29588"/>
                    <a:pt x="63812" y="26310"/>
                  </a:cubicBezTo>
                  <a:cubicBezTo>
                    <a:pt x="59792" y="23032"/>
                    <a:pt x="55599" y="20960"/>
                    <a:pt x="51243" y="20100"/>
                  </a:cubicBezTo>
                  <a:cubicBezTo>
                    <a:pt x="46881" y="19234"/>
                    <a:pt x="42753" y="18804"/>
                    <a:pt x="38863" y="18804"/>
                  </a:cubicBezTo>
                  <a:lnTo>
                    <a:pt x="15495" y="18804"/>
                  </a:lnTo>
                  <a:lnTo>
                    <a:pt x="15495" y="115762"/>
                  </a:lnTo>
                  <a:lnTo>
                    <a:pt x="37844" y="115762"/>
                  </a:lnTo>
                  <a:cubicBezTo>
                    <a:pt x="45039" y="115762"/>
                    <a:pt x="51053" y="114530"/>
                    <a:pt x="55875" y="112048"/>
                  </a:cubicBezTo>
                  <a:cubicBezTo>
                    <a:pt x="60702" y="109578"/>
                    <a:pt x="64766" y="106153"/>
                    <a:pt x="68065" y="101784"/>
                  </a:cubicBezTo>
                  <a:cubicBezTo>
                    <a:pt x="71365" y="97414"/>
                    <a:pt x="73884" y="92153"/>
                    <a:pt x="75623" y="86001"/>
                  </a:cubicBezTo>
                  <a:cubicBezTo>
                    <a:pt x="77352" y="79853"/>
                    <a:pt x="78224" y="73150"/>
                    <a:pt x="78224" y="65906"/>
                  </a:cubicBezTo>
                  <a:close/>
                </a:path>
              </a:pathLst>
            </a:custGeom>
            <a:solidFill>
              <a:srgbClr val="FFFFFF"/>
            </a:solidFill>
            <a:ln w="5417" cap="flat">
              <a:noFill/>
              <a:prstDash val="solid"/>
              <a:miter/>
            </a:ln>
          </p:spPr>
          <p:txBody>
            <a:bodyPr rtlCol="0" anchor="ctr"/>
            <a:lstStyle/>
            <a:p>
              <a:endParaRPr lang="fr-FR"/>
            </a:p>
          </p:txBody>
        </p:sp>
        <p:sp>
          <p:nvSpPr>
            <p:cNvPr id="56" name="Forme libre 55">
              <a:extLst>
                <a:ext uri="{FF2B5EF4-FFF2-40B4-BE49-F238E27FC236}">
                  <a16:creationId xmlns:a16="http://schemas.microsoft.com/office/drawing/2014/main" id="{20A227AC-4124-3127-811A-BE3DB0331E23}"/>
                </a:ext>
              </a:extLst>
            </p:cNvPr>
            <p:cNvSpPr/>
            <p:nvPr/>
          </p:nvSpPr>
          <p:spPr>
            <a:xfrm>
              <a:off x="16678636" y="4915268"/>
              <a:ext cx="63741" cy="167002"/>
            </a:xfrm>
            <a:custGeom>
              <a:avLst/>
              <a:gdLst>
                <a:gd name="connsiteX0" fmla="*/ 63742 w 63741"/>
                <a:gd name="connsiteY0" fmla="*/ 14325 h 167002"/>
                <a:gd name="connsiteX1" fmla="*/ 63617 w 63741"/>
                <a:gd name="connsiteY1" fmla="*/ 18720 h 167002"/>
                <a:gd name="connsiteX2" fmla="*/ 63173 w 63741"/>
                <a:gd name="connsiteY2" fmla="*/ 21658 h 167002"/>
                <a:gd name="connsiteX3" fmla="*/ 62409 w 63741"/>
                <a:gd name="connsiteY3" fmla="*/ 23383 h 167002"/>
                <a:gd name="connsiteX4" fmla="*/ 61201 w 63741"/>
                <a:gd name="connsiteY4" fmla="*/ 23986 h 167002"/>
                <a:gd name="connsiteX5" fmla="*/ 58535 w 63741"/>
                <a:gd name="connsiteY5" fmla="*/ 23210 h 167002"/>
                <a:gd name="connsiteX6" fmla="*/ 54981 w 63741"/>
                <a:gd name="connsiteY6" fmla="*/ 21568 h 167002"/>
                <a:gd name="connsiteX7" fmla="*/ 50538 w 63741"/>
                <a:gd name="connsiteY7" fmla="*/ 19927 h 167002"/>
                <a:gd name="connsiteX8" fmla="*/ 45207 w 63741"/>
                <a:gd name="connsiteY8" fmla="*/ 19150 h 167002"/>
                <a:gd name="connsiteX9" fmla="*/ 38478 w 63741"/>
                <a:gd name="connsiteY9" fmla="*/ 21133 h 167002"/>
                <a:gd name="connsiteX10" fmla="*/ 31559 w 63741"/>
                <a:gd name="connsiteY10" fmla="*/ 27517 h 167002"/>
                <a:gd name="connsiteX11" fmla="*/ 23942 w 63741"/>
                <a:gd name="connsiteY11" fmla="*/ 39161 h 167002"/>
                <a:gd name="connsiteX12" fmla="*/ 15116 w 63741"/>
                <a:gd name="connsiteY12" fmla="*/ 56932 h 167002"/>
                <a:gd name="connsiteX13" fmla="*/ 15116 w 63741"/>
                <a:gd name="connsiteY13" fmla="*/ 162518 h 167002"/>
                <a:gd name="connsiteX14" fmla="*/ 14737 w 63741"/>
                <a:gd name="connsiteY14" fmla="*/ 164417 h 167002"/>
                <a:gd name="connsiteX15" fmla="*/ 13529 w 63741"/>
                <a:gd name="connsiteY15" fmla="*/ 165796 h 167002"/>
                <a:gd name="connsiteX16" fmla="*/ 11242 w 63741"/>
                <a:gd name="connsiteY16" fmla="*/ 166657 h 167002"/>
                <a:gd name="connsiteX17" fmla="*/ 7499 w 63741"/>
                <a:gd name="connsiteY17" fmla="*/ 167003 h 167002"/>
                <a:gd name="connsiteX18" fmla="*/ 3879 w 63741"/>
                <a:gd name="connsiteY18" fmla="*/ 166657 h 167002"/>
                <a:gd name="connsiteX19" fmla="*/ 1528 w 63741"/>
                <a:gd name="connsiteY19" fmla="*/ 165796 h 167002"/>
                <a:gd name="connsiteX20" fmla="*/ 320 w 63741"/>
                <a:gd name="connsiteY20" fmla="*/ 164417 h 167002"/>
                <a:gd name="connsiteX21" fmla="*/ 0 w 63741"/>
                <a:gd name="connsiteY21" fmla="*/ 162518 h 167002"/>
                <a:gd name="connsiteX22" fmla="*/ 0 w 63741"/>
                <a:gd name="connsiteY22" fmla="*/ 6378 h 167002"/>
                <a:gd name="connsiteX23" fmla="*/ 320 w 63741"/>
                <a:gd name="connsiteY23" fmla="*/ 4479 h 167002"/>
                <a:gd name="connsiteX24" fmla="*/ 1528 w 63741"/>
                <a:gd name="connsiteY24" fmla="*/ 3011 h 167002"/>
                <a:gd name="connsiteX25" fmla="*/ 3749 w 63741"/>
                <a:gd name="connsiteY25" fmla="*/ 2151 h 167002"/>
                <a:gd name="connsiteX26" fmla="*/ 7244 w 63741"/>
                <a:gd name="connsiteY26" fmla="*/ 1894 h 167002"/>
                <a:gd name="connsiteX27" fmla="*/ 10798 w 63741"/>
                <a:gd name="connsiteY27" fmla="*/ 2151 h 167002"/>
                <a:gd name="connsiteX28" fmla="*/ 12955 w 63741"/>
                <a:gd name="connsiteY28" fmla="*/ 3011 h 167002"/>
                <a:gd name="connsiteX29" fmla="*/ 14033 w 63741"/>
                <a:gd name="connsiteY29" fmla="*/ 4479 h 167002"/>
                <a:gd name="connsiteX30" fmla="*/ 14352 w 63741"/>
                <a:gd name="connsiteY30" fmla="*/ 6378 h 167002"/>
                <a:gd name="connsiteX31" fmla="*/ 14352 w 63741"/>
                <a:gd name="connsiteY31" fmla="*/ 31052 h 167002"/>
                <a:gd name="connsiteX32" fmla="*/ 23498 w 63741"/>
                <a:gd name="connsiteY32" fmla="*/ 15180 h 167002"/>
                <a:gd name="connsiteX33" fmla="*/ 31500 w 63741"/>
                <a:gd name="connsiteY33" fmla="*/ 5780 h 167002"/>
                <a:gd name="connsiteX34" fmla="*/ 38928 w 63741"/>
                <a:gd name="connsiteY34" fmla="*/ 1206 h 167002"/>
                <a:gd name="connsiteX35" fmla="*/ 46356 w 63741"/>
                <a:gd name="connsiteY35" fmla="*/ 0 h 167002"/>
                <a:gd name="connsiteX36" fmla="*/ 50165 w 63741"/>
                <a:gd name="connsiteY36" fmla="*/ 257 h 167002"/>
                <a:gd name="connsiteX37" fmla="*/ 54797 w 63741"/>
                <a:gd name="connsiteY37" fmla="*/ 1206 h 167002"/>
                <a:gd name="connsiteX38" fmla="*/ 59240 w 63741"/>
                <a:gd name="connsiteY38" fmla="*/ 2848 h 167002"/>
                <a:gd name="connsiteX39" fmla="*/ 61970 w 63741"/>
                <a:gd name="connsiteY39" fmla="*/ 4574 h 167002"/>
                <a:gd name="connsiteX40" fmla="*/ 62989 w 63741"/>
                <a:gd name="connsiteY40" fmla="*/ 5953 h 167002"/>
                <a:gd name="connsiteX41" fmla="*/ 63433 w 63741"/>
                <a:gd name="connsiteY41" fmla="*/ 7506 h 167002"/>
                <a:gd name="connsiteX42" fmla="*/ 63688 w 63741"/>
                <a:gd name="connsiteY42" fmla="*/ 10092 h 167002"/>
                <a:gd name="connsiteX43" fmla="*/ 63742 w 63741"/>
                <a:gd name="connsiteY43" fmla="*/ 14325 h 16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741" h="167002">
                  <a:moveTo>
                    <a:pt x="63742" y="14325"/>
                  </a:moveTo>
                  <a:cubicBezTo>
                    <a:pt x="63742" y="16050"/>
                    <a:pt x="63698" y="17514"/>
                    <a:pt x="63617" y="18720"/>
                  </a:cubicBezTo>
                  <a:cubicBezTo>
                    <a:pt x="63530" y="19927"/>
                    <a:pt x="63384" y="20908"/>
                    <a:pt x="63173" y="21658"/>
                  </a:cubicBezTo>
                  <a:cubicBezTo>
                    <a:pt x="62962" y="22408"/>
                    <a:pt x="62707" y="22979"/>
                    <a:pt x="62409" y="23383"/>
                  </a:cubicBezTo>
                  <a:cubicBezTo>
                    <a:pt x="62111" y="23787"/>
                    <a:pt x="61710" y="23986"/>
                    <a:pt x="61201" y="23986"/>
                  </a:cubicBezTo>
                  <a:cubicBezTo>
                    <a:pt x="60437" y="23986"/>
                    <a:pt x="59548" y="23729"/>
                    <a:pt x="58535" y="23210"/>
                  </a:cubicBezTo>
                  <a:cubicBezTo>
                    <a:pt x="57522" y="22691"/>
                    <a:pt x="56330" y="22145"/>
                    <a:pt x="54981" y="21568"/>
                  </a:cubicBezTo>
                  <a:cubicBezTo>
                    <a:pt x="53627" y="20997"/>
                    <a:pt x="52142" y="20446"/>
                    <a:pt x="50538" y="19927"/>
                  </a:cubicBezTo>
                  <a:cubicBezTo>
                    <a:pt x="48929" y="19407"/>
                    <a:pt x="47152" y="19150"/>
                    <a:pt x="45207" y="19150"/>
                  </a:cubicBezTo>
                  <a:cubicBezTo>
                    <a:pt x="42921" y="19150"/>
                    <a:pt x="40678" y="19811"/>
                    <a:pt x="38478" y="21133"/>
                  </a:cubicBezTo>
                  <a:cubicBezTo>
                    <a:pt x="36273" y="22455"/>
                    <a:pt x="33970" y="24584"/>
                    <a:pt x="31559" y="27517"/>
                  </a:cubicBezTo>
                  <a:cubicBezTo>
                    <a:pt x="29148" y="30448"/>
                    <a:pt x="26607" y="34330"/>
                    <a:pt x="23942" y="39161"/>
                  </a:cubicBezTo>
                  <a:cubicBezTo>
                    <a:pt x="21276" y="43992"/>
                    <a:pt x="18334" y="49919"/>
                    <a:pt x="15116" y="56932"/>
                  </a:cubicBezTo>
                  <a:lnTo>
                    <a:pt x="15116" y="162518"/>
                  </a:lnTo>
                  <a:cubicBezTo>
                    <a:pt x="15116" y="163205"/>
                    <a:pt x="14992" y="163840"/>
                    <a:pt x="14737" y="164417"/>
                  </a:cubicBezTo>
                  <a:cubicBezTo>
                    <a:pt x="14482" y="164994"/>
                    <a:pt x="14081" y="165450"/>
                    <a:pt x="13529" y="165796"/>
                  </a:cubicBezTo>
                  <a:cubicBezTo>
                    <a:pt x="12976" y="166137"/>
                    <a:pt x="12212" y="166426"/>
                    <a:pt x="11242" y="166657"/>
                  </a:cubicBezTo>
                  <a:cubicBezTo>
                    <a:pt x="10267" y="166887"/>
                    <a:pt x="9021" y="167003"/>
                    <a:pt x="7499" y="167003"/>
                  </a:cubicBezTo>
                  <a:cubicBezTo>
                    <a:pt x="6057" y="167003"/>
                    <a:pt x="4849" y="166887"/>
                    <a:pt x="3879" y="166657"/>
                  </a:cubicBezTo>
                  <a:cubicBezTo>
                    <a:pt x="2904" y="166426"/>
                    <a:pt x="2119" y="166137"/>
                    <a:pt x="1528" y="165796"/>
                  </a:cubicBezTo>
                  <a:cubicBezTo>
                    <a:pt x="937" y="165450"/>
                    <a:pt x="531" y="164994"/>
                    <a:pt x="320" y="164417"/>
                  </a:cubicBezTo>
                  <a:cubicBezTo>
                    <a:pt x="108" y="163845"/>
                    <a:pt x="0" y="163211"/>
                    <a:pt x="0" y="162518"/>
                  </a:cubicBezTo>
                  <a:lnTo>
                    <a:pt x="0" y="6378"/>
                  </a:lnTo>
                  <a:cubicBezTo>
                    <a:pt x="0" y="5691"/>
                    <a:pt x="108" y="5056"/>
                    <a:pt x="320" y="4479"/>
                  </a:cubicBezTo>
                  <a:cubicBezTo>
                    <a:pt x="531" y="3908"/>
                    <a:pt x="932" y="3415"/>
                    <a:pt x="1528" y="3011"/>
                  </a:cubicBezTo>
                  <a:cubicBezTo>
                    <a:pt x="2119" y="2612"/>
                    <a:pt x="2861" y="2324"/>
                    <a:pt x="3749" y="2151"/>
                  </a:cubicBezTo>
                  <a:cubicBezTo>
                    <a:pt x="4638" y="1978"/>
                    <a:pt x="5797" y="1894"/>
                    <a:pt x="7244" y="1894"/>
                  </a:cubicBezTo>
                  <a:cubicBezTo>
                    <a:pt x="8685" y="1894"/>
                    <a:pt x="9866" y="1978"/>
                    <a:pt x="10798" y="2151"/>
                  </a:cubicBezTo>
                  <a:cubicBezTo>
                    <a:pt x="11730" y="2324"/>
                    <a:pt x="12451" y="2612"/>
                    <a:pt x="12955" y="3011"/>
                  </a:cubicBezTo>
                  <a:cubicBezTo>
                    <a:pt x="13464" y="3415"/>
                    <a:pt x="13821" y="3903"/>
                    <a:pt x="14033" y="4479"/>
                  </a:cubicBezTo>
                  <a:cubicBezTo>
                    <a:pt x="14244" y="5056"/>
                    <a:pt x="14352" y="5686"/>
                    <a:pt x="14352" y="6378"/>
                  </a:cubicBezTo>
                  <a:lnTo>
                    <a:pt x="14352" y="31052"/>
                  </a:lnTo>
                  <a:cubicBezTo>
                    <a:pt x="17652" y="24495"/>
                    <a:pt x="20702" y="19208"/>
                    <a:pt x="23498" y="15180"/>
                  </a:cubicBezTo>
                  <a:cubicBezTo>
                    <a:pt x="26293" y="11157"/>
                    <a:pt x="28959" y="8020"/>
                    <a:pt x="31500" y="5780"/>
                  </a:cubicBezTo>
                  <a:cubicBezTo>
                    <a:pt x="34041" y="3540"/>
                    <a:pt x="36517" y="2014"/>
                    <a:pt x="38928" y="1206"/>
                  </a:cubicBezTo>
                  <a:cubicBezTo>
                    <a:pt x="41339" y="404"/>
                    <a:pt x="43815" y="0"/>
                    <a:pt x="46356" y="0"/>
                  </a:cubicBezTo>
                  <a:cubicBezTo>
                    <a:pt x="47456" y="0"/>
                    <a:pt x="48723" y="84"/>
                    <a:pt x="50165" y="257"/>
                  </a:cubicBezTo>
                  <a:cubicBezTo>
                    <a:pt x="51606" y="430"/>
                    <a:pt x="53150" y="745"/>
                    <a:pt x="54797" y="1206"/>
                  </a:cubicBezTo>
                  <a:cubicBezTo>
                    <a:pt x="56449" y="1668"/>
                    <a:pt x="57928" y="2213"/>
                    <a:pt x="59240" y="2848"/>
                  </a:cubicBezTo>
                  <a:cubicBezTo>
                    <a:pt x="60551" y="3483"/>
                    <a:pt x="61461" y="4055"/>
                    <a:pt x="61970" y="4574"/>
                  </a:cubicBezTo>
                  <a:cubicBezTo>
                    <a:pt x="62480" y="5093"/>
                    <a:pt x="62816" y="5555"/>
                    <a:pt x="62989" y="5953"/>
                  </a:cubicBezTo>
                  <a:cubicBezTo>
                    <a:pt x="63157" y="6357"/>
                    <a:pt x="63309" y="6876"/>
                    <a:pt x="63433" y="7506"/>
                  </a:cubicBezTo>
                  <a:cubicBezTo>
                    <a:pt x="63558" y="8141"/>
                    <a:pt x="63644" y="9001"/>
                    <a:pt x="63688" y="10092"/>
                  </a:cubicBezTo>
                  <a:cubicBezTo>
                    <a:pt x="63720" y="11193"/>
                    <a:pt x="63742" y="12599"/>
                    <a:pt x="63742" y="14325"/>
                  </a:cubicBezTo>
                  <a:close/>
                </a:path>
              </a:pathLst>
            </a:custGeom>
            <a:solidFill>
              <a:srgbClr val="FFFFFF"/>
            </a:solidFill>
            <a:ln w="5417" cap="flat">
              <a:noFill/>
              <a:prstDash val="solid"/>
              <a:miter/>
            </a:ln>
          </p:spPr>
          <p:txBody>
            <a:bodyPr rtlCol="0" anchor="ctr"/>
            <a:lstStyle/>
            <a:p>
              <a:endParaRPr lang="fr-FR"/>
            </a:p>
          </p:txBody>
        </p:sp>
        <p:sp>
          <p:nvSpPr>
            <p:cNvPr id="57" name="Forme libre 56">
              <a:extLst>
                <a:ext uri="{FF2B5EF4-FFF2-40B4-BE49-F238E27FC236}">
                  <a16:creationId xmlns:a16="http://schemas.microsoft.com/office/drawing/2014/main" id="{0BA06424-17D2-B392-574D-FDA784523553}"/>
                </a:ext>
              </a:extLst>
            </p:cNvPr>
            <p:cNvSpPr/>
            <p:nvPr/>
          </p:nvSpPr>
          <p:spPr>
            <a:xfrm>
              <a:off x="16754698" y="4915268"/>
              <a:ext cx="110216" cy="168901"/>
            </a:xfrm>
            <a:custGeom>
              <a:avLst/>
              <a:gdLst>
                <a:gd name="connsiteX0" fmla="*/ 110217 w 110216"/>
                <a:gd name="connsiteY0" fmla="*/ 82817 h 168901"/>
                <a:gd name="connsiteX1" fmla="*/ 106662 w 110216"/>
                <a:gd name="connsiteY1" fmla="*/ 117147 h 168901"/>
                <a:gd name="connsiteX2" fmla="*/ 96060 w 110216"/>
                <a:gd name="connsiteY2" fmla="*/ 144406 h 168901"/>
                <a:gd name="connsiteX3" fmla="*/ 78473 w 110216"/>
                <a:gd name="connsiteY3" fmla="*/ 162434 h 168901"/>
                <a:gd name="connsiteX4" fmla="*/ 53968 w 110216"/>
                <a:gd name="connsiteY4" fmla="*/ 168901 h 168901"/>
                <a:gd name="connsiteX5" fmla="*/ 30411 w 110216"/>
                <a:gd name="connsiteY5" fmla="*/ 163121 h 168901"/>
                <a:gd name="connsiteX6" fmla="*/ 13523 w 110216"/>
                <a:gd name="connsiteY6" fmla="*/ 146557 h 168901"/>
                <a:gd name="connsiteX7" fmla="*/ 3365 w 110216"/>
                <a:gd name="connsiteY7" fmla="*/ 120420 h 168901"/>
                <a:gd name="connsiteX8" fmla="*/ 0 w 110216"/>
                <a:gd name="connsiteY8" fmla="*/ 85744 h 168901"/>
                <a:gd name="connsiteX9" fmla="*/ 3495 w 110216"/>
                <a:gd name="connsiteY9" fmla="*/ 51414 h 168901"/>
                <a:gd name="connsiteX10" fmla="*/ 14033 w 110216"/>
                <a:gd name="connsiteY10" fmla="*/ 24238 h 168901"/>
                <a:gd name="connsiteX11" fmla="*/ 31619 w 110216"/>
                <a:gd name="connsiteY11" fmla="*/ 6383 h 168901"/>
                <a:gd name="connsiteX12" fmla="*/ 56254 w 110216"/>
                <a:gd name="connsiteY12" fmla="*/ 0 h 168901"/>
                <a:gd name="connsiteX13" fmla="*/ 79811 w 110216"/>
                <a:gd name="connsiteY13" fmla="*/ 5691 h 168901"/>
                <a:gd name="connsiteX14" fmla="*/ 96634 w 110216"/>
                <a:gd name="connsiteY14" fmla="*/ 22166 h 168901"/>
                <a:gd name="connsiteX15" fmla="*/ 106792 w 110216"/>
                <a:gd name="connsiteY15" fmla="*/ 48303 h 168901"/>
                <a:gd name="connsiteX16" fmla="*/ 110217 w 110216"/>
                <a:gd name="connsiteY16" fmla="*/ 82817 h 168901"/>
                <a:gd name="connsiteX17" fmla="*/ 94218 w 110216"/>
                <a:gd name="connsiteY17" fmla="*/ 84716 h 168901"/>
                <a:gd name="connsiteX18" fmla="*/ 92310 w 110216"/>
                <a:gd name="connsiteY18" fmla="*/ 59355 h 168901"/>
                <a:gd name="connsiteX19" fmla="*/ 85961 w 110216"/>
                <a:gd name="connsiteY19" fmla="*/ 38049 h 168901"/>
                <a:gd name="connsiteX20" fmla="*/ 74025 w 110216"/>
                <a:gd name="connsiteY20" fmla="*/ 23383 h 168901"/>
                <a:gd name="connsiteX21" fmla="*/ 55360 w 110216"/>
                <a:gd name="connsiteY21" fmla="*/ 17949 h 168901"/>
                <a:gd name="connsiteX22" fmla="*/ 37584 w 110216"/>
                <a:gd name="connsiteY22" fmla="*/ 22953 h 168901"/>
                <a:gd name="connsiteX23" fmla="*/ 25329 w 110216"/>
                <a:gd name="connsiteY23" fmla="*/ 36842 h 168901"/>
                <a:gd name="connsiteX24" fmla="*/ 18280 w 110216"/>
                <a:gd name="connsiteY24" fmla="*/ 57802 h 168901"/>
                <a:gd name="connsiteX25" fmla="*/ 15994 w 110216"/>
                <a:gd name="connsiteY25" fmla="*/ 83855 h 168901"/>
                <a:gd name="connsiteX26" fmla="*/ 17901 w 110216"/>
                <a:gd name="connsiteY26" fmla="*/ 109478 h 168901"/>
                <a:gd name="connsiteX27" fmla="*/ 24251 w 110216"/>
                <a:gd name="connsiteY27" fmla="*/ 130784 h 168901"/>
                <a:gd name="connsiteX28" fmla="*/ 36186 w 110216"/>
                <a:gd name="connsiteY28" fmla="*/ 145277 h 168901"/>
                <a:gd name="connsiteX29" fmla="*/ 54851 w 110216"/>
                <a:gd name="connsiteY29" fmla="*/ 150627 h 168901"/>
                <a:gd name="connsiteX30" fmla="*/ 72627 w 110216"/>
                <a:gd name="connsiteY30" fmla="*/ 145623 h 168901"/>
                <a:gd name="connsiteX31" fmla="*/ 84883 w 110216"/>
                <a:gd name="connsiteY31" fmla="*/ 131823 h 168901"/>
                <a:gd name="connsiteX32" fmla="*/ 91931 w 110216"/>
                <a:gd name="connsiteY32" fmla="*/ 110947 h 168901"/>
                <a:gd name="connsiteX33" fmla="*/ 94218 w 110216"/>
                <a:gd name="connsiteY33" fmla="*/ 8471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16" h="168901">
                  <a:moveTo>
                    <a:pt x="110217" y="82817"/>
                  </a:moveTo>
                  <a:cubicBezTo>
                    <a:pt x="110217" y="95237"/>
                    <a:pt x="109030" y="106683"/>
                    <a:pt x="106662" y="117147"/>
                  </a:cubicBezTo>
                  <a:cubicBezTo>
                    <a:pt x="104289" y="127616"/>
                    <a:pt x="100757" y="136701"/>
                    <a:pt x="96060" y="144406"/>
                  </a:cubicBezTo>
                  <a:cubicBezTo>
                    <a:pt x="91362" y="152111"/>
                    <a:pt x="85500" y="158122"/>
                    <a:pt x="78473" y="162434"/>
                  </a:cubicBezTo>
                  <a:cubicBezTo>
                    <a:pt x="71446" y="166746"/>
                    <a:pt x="63276" y="168901"/>
                    <a:pt x="53968" y="168901"/>
                  </a:cubicBezTo>
                  <a:cubicBezTo>
                    <a:pt x="44996" y="168901"/>
                    <a:pt x="37145" y="166976"/>
                    <a:pt x="30411" y="163121"/>
                  </a:cubicBezTo>
                  <a:cubicBezTo>
                    <a:pt x="23682" y="159266"/>
                    <a:pt x="18047" y="153748"/>
                    <a:pt x="13523" y="146557"/>
                  </a:cubicBezTo>
                  <a:cubicBezTo>
                    <a:pt x="8994" y="139371"/>
                    <a:pt x="5608" y="130659"/>
                    <a:pt x="3365" y="120420"/>
                  </a:cubicBezTo>
                  <a:cubicBezTo>
                    <a:pt x="1122" y="110186"/>
                    <a:pt x="0" y="98626"/>
                    <a:pt x="0" y="85744"/>
                  </a:cubicBezTo>
                  <a:cubicBezTo>
                    <a:pt x="0" y="73323"/>
                    <a:pt x="1160" y="61878"/>
                    <a:pt x="3495" y="51414"/>
                  </a:cubicBezTo>
                  <a:cubicBezTo>
                    <a:pt x="5824" y="40949"/>
                    <a:pt x="9335" y="31891"/>
                    <a:pt x="14033" y="24238"/>
                  </a:cubicBezTo>
                  <a:cubicBezTo>
                    <a:pt x="18730" y="16591"/>
                    <a:pt x="24592" y="10637"/>
                    <a:pt x="31619" y="6383"/>
                  </a:cubicBezTo>
                  <a:cubicBezTo>
                    <a:pt x="38646" y="2130"/>
                    <a:pt x="46860" y="0"/>
                    <a:pt x="56254" y="0"/>
                  </a:cubicBezTo>
                  <a:cubicBezTo>
                    <a:pt x="65226" y="0"/>
                    <a:pt x="73077" y="1899"/>
                    <a:pt x="79811" y="5691"/>
                  </a:cubicBezTo>
                  <a:cubicBezTo>
                    <a:pt x="86546" y="9483"/>
                    <a:pt x="92148" y="14980"/>
                    <a:pt x="96634" y="22166"/>
                  </a:cubicBezTo>
                  <a:cubicBezTo>
                    <a:pt x="101120" y="29357"/>
                    <a:pt x="104506" y="38070"/>
                    <a:pt x="106792" y="48303"/>
                  </a:cubicBezTo>
                  <a:cubicBezTo>
                    <a:pt x="109079" y="58553"/>
                    <a:pt x="110217" y="70050"/>
                    <a:pt x="110217" y="82817"/>
                  </a:cubicBezTo>
                  <a:close/>
                  <a:moveTo>
                    <a:pt x="94218" y="84716"/>
                  </a:moveTo>
                  <a:cubicBezTo>
                    <a:pt x="94218" y="75862"/>
                    <a:pt x="93584" y="67406"/>
                    <a:pt x="92310" y="59355"/>
                  </a:cubicBezTo>
                  <a:cubicBezTo>
                    <a:pt x="91043" y="51309"/>
                    <a:pt x="88924" y="44202"/>
                    <a:pt x="85961" y="38049"/>
                  </a:cubicBezTo>
                  <a:cubicBezTo>
                    <a:pt x="82997" y="31896"/>
                    <a:pt x="79020" y="27008"/>
                    <a:pt x="74025" y="23383"/>
                  </a:cubicBezTo>
                  <a:cubicBezTo>
                    <a:pt x="69030" y="19764"/>
                    <a:pt x="62805" y="17949"/>
                    <a:pt x="55360" y="17949"/>
                  </a:cubicBezTo>
                  <a:cubicBezTo>
                    <a:pt x="48501" y="17949"/>
                    <a:pt x="42579" y="19617"/>
                    <a:pt x="37584" y="22953"/>
                  </a:cubicBezTo>
                  <a:cubicBezTo>
                    <a:pt x="32589" y="26289"/>
                    <a:pt x="28504" y="30921"/>
                    <a:pt x="25329" y="36842"/>
                  </a:cubicBezTo>
                  <a:cubicBezTo>
                    <a:pt x="22154" y="42764"/>
                    <a:pt x="19803" y="49751"/>
                    <a:pt x="18280" y="57802"/>
                  </a:cubicBezTo>
                  <a:cubicBezTo>
                    <a:pt x="16758" y="65854"/>
                    <a:pt x="15994" y="74535"/>
                    <a:pt x="15994" y="83855"/>
                  </a:cubicBezTo>
                  <a:cubicBezTo>
                    <a:pt x="15994" y="92825"/>
                    <a:pt x="16628" y="101364"/>
                    <a:pt x="17901" y="109478"/>
                  </a:cubicBezTo>
                  <a:cubicBezTo>
                    <a:pt x="19169" y="117588"/>
                    <a:pt x="21287" y="124690"/>
                    <a:pt x="24251" y="130784"/>
                  </a:cubicBezTo>
                  <a:cubicBezTo>
                    <a:pt x="27214" y="136885"/>
                    <a:pt x="31191" y="141710"/>
                    <a:pt x="36186" y="145277"/>
                  </a:cubicBezTo>
                  <a:cubicBezTo>
                    <a:pt x="41182" y="148844"/>
                    <a:pt x="47401" y="150627"/>
                    <a:pt x="54851" y="150627"/>
                  </a:cubicBezTo>
                  <a:cubicBezTo>
                    <a:pt x="61710" y="150627"/>
                    <a:pt x="67632" y="148959"/>
                    <a:pt x="72627" y="145623"/>
                  </a:cubicBezTo>
                  <a:cubicBezTo>
                    <a:pt x="77623" y="142287"/>
                    <a:pt x="81708" y="137687"/>
                    <a:pt x="84883" y="131823"/>
                  </a:cubicBezTo>
                  <a:cubicBezTo>
                    <a:pt x="88058" y="125959"/>
                    <a:pt x="90409" y="118998"/>
                    <a:pt x="91931" y="110947"/>
                  </a:cubicBezTo>
                  <a:cubicBezTo>
                    <a:pt x="93459" y="102890"/>
                    <a:pt x="94218" y="94152"/>
                    <a:pt x="94218" y="84716"/>
                  </a:cubicBezTo>
                  <a:close/>
                </a:path>
              </a:pathLst>
            </a:custGeom>
            <a:solidFill>
              <a:srgbClr val="FFFFFF"/>
            </a:solidFill>
            <a:ln w="5417" cap="flat">
              <a:noFill/>
              <a:prstDash val="solid"/>
              <a:miter/>
            </a:ln>
          </p:spPr>
          <p:txBody>
            <a:bodyPr rtlCol="0" anchor="ctr"/>
            <a:lstStyle/>
            <a:p>
              <a:endParaRPr lang="fr-FR"/>
            </a:p>
          </p:txBody>
        </p:sp>
        <p:sp>
          <p:nvSpPr>
            <p:cNvPr id="58" name="Forme libre 57">
              <a:extLst>
                <a:ext uri="{FF2B5EF4-FFF2-40B4-BE49-F238E27FC236}">
                  <a16:creationId xmlns:a16="http://schemas.microsoft.com/office/drawing/2014/main" id="{ABEDF416-4135-A34D-CB91-7547DAB75DE7}"/>
                </a:ext>
              </a:extLst>
            </p:cNvPr>
            <p:cNvSpPr/>
            <p:nvPr/>
          </p:nvSpPr>
          <p:spPr>
            <a:xfrm>
              <a:off x="16883054" y="4839700"/>
              <a:ext cx="75319" cy="242570"/>
            </a:xfrm>
            <a:custGeom>
              <a:avLst/>
              <a:gdLst>
                <a:gd name="connsiteX0" fmla="*/ 75320 w 75319"/>
                <a:gd name="connsiteY0" fmla="*/ 15363 h 242570"/>
                <a:gd name="connsiteX1" fmla="*/ 75130 w 75319"/>
                <a:gd name="connsiteY1" fmla="*/ 19245 h 242570"/>
                <a:gd name="connsiteX2" fmla="*/ 74621 w 75319"/>
                <a:gd name="connsiteY2" fmla="*/ 21573 h 242570"/>
                <a:gd name="connsiteX3" fmla="*/ 73857 w 75319"/>
                <a:gd name="connsiteY3" fmla="*/ 22780 h 242570"/>
                <a:gd name="connsiteX4" fmla="*/ 72779 w 75319"/>
                <a:gd name="connsiteY4" fmla="*/ 23126 h 242570"/>
                <a:gd name="connsiteX5" fmla="*/ 70368 w 75319"/>
                <a:gd name="connsiteY5" fmla="*/ 22261 h 242570"/>
                <a:gd name="connsiteX6" fmla="*/ 66873 w 75319"/>
                <a:gd name="connsiteY6" fmla="*/ 20362 h 242570"/>
                <a:gd name="connsiteX7" fmla="*/ 61921 w 75319"/>
                <a:gd name="connsiteY7" fmla="*/ 18463 h 242570"/>
                <a:gd name="connsiteX8" fmla="*/ 55257 w 75319"/>
                <a:gd name="connsiteY8" fmla="*/ 17598 h 242570"/>
                <a:gd name="connsiteX9" fmla="*/ 46242 w 75319"/>
                <a:gd name="connsiteY9" fmla="*/ 19927 h 242570"/>
                <a:gd name="connsiteX10" fmla="*/ 40271 w 75319"/>
                <a:gd name="connsiteY10" fmla="*/ 27343 h 242570"/>
                <a:gd name="connsiteX11" fmla="*/ 37031 w 75319"/>
                <a:gd name="connsiteY11" fmla="*/ 40456 h 242570"/>
                <a:gd name="connsiteX12" fmla="*/ 36078 w 75319"/>
                <a:gd name="connsiteY12" fmla="*/ 59864 h 242570"/>
                <a:gd name="connsiteX13" fmla="*/ 36078 w 75319"/>
                <a:gd name="connsiteY13" fmla="*/ 78327 h 242570"/>
                <a:gd name="connsiteX14" fmla="*/ 64267 w 75319"/>
                <a:gd name="connsiteY14" fmla="*/ 78327 h 242570"/>
                <a:gd name="connsiteX15" fmla="*/ 65790 w 75319"/>
                <a:gd name="connsiteY15" fmla="*/ 78846 h 242570"/>
                <a:gd name="connsiteX16" fmla="*/ 66933 w 75319"/>
                <a:gd name="connsiteY16" fmla="*/ 80488 h 242570"/>
                <a:gd name="connsiteX17" fmla="*/ 67697 w 75319"/>
                <a:gd name="connsiteY17" fmla="*/ 83247 h 242570"/>
                <a:gd name="connsiteX18" fmla="*/ 67951 w 75319"/>
                <a:gd name="connsiteY18" fmla="*/ 87128 h 242570"/>
                <a:gd name="connsiteX19" fmla="*/ 66933 w 75319"/>
                <a:gd name="connsiteY19" fmla="*/ 93596 h 242570"/>
                <a:gd name="connsiteX20" fmla="*/ 64267 w 75319"/>
                <a:gd name="connsiteY20" fmla="*/ 95752 h 242570"/>
                <a:gd name="connsiteX21" fmla="*/ 36078 w 75319"/>
                <a:gd name="connsiteY21" fmla="*/ 95752 h 242570"/>
                <a:gd name="connsiteX22" fmla="*/ 36078 w 75319"/>
                <a:gd name="connsiteY22" fmla="*/ 238086 h 242570"/>
                <a:gd name="connsiteX23" fmla="*/ 35699 w 75319"/>
                <a:gd name="connsiteY23" fmla="*/ 239985 h 242570"/>
                <a:gd name="connsiteX24" fmla="*/ 34490 w 75319"/>
                <a:gd name="connsiteY24" fmla="*/ 241364 h 242570"/>
                <a:gd name="connsiteX25" fmla="*/ 32139 w 75319"/>
                <a:gd name="connsiteY25" fmla="*/ 242224 h 242570"/>
                <a:gd name="connsiteX26" fmla="*/ 28455 w 75319"/>
                <a:gd name="connsiteY26" fmla="*/ 242570 h 242570"/>
                <a:gd name="connsiteX27" fmla="*/ 24836 w 75319"/>
                <a:gd name="connsiteY27" fmla="*/ 242224 h 242570"/>
                <a:gd name="connsiteX28" fmla="*/ 22484 w 75319"/>
                <a:gd name="connsiteY28" fmla="*/ 241364 h 242570"/>
                <a:gd name="connsiteX29" fmla="*/ 21276 w 75319"/>
                <a:gd name="connsiteY29" fmla="*/ 239985 h 242570"/>
                <a:gd name="connsiteX30" fmla="*/ 20956 w 75319"/>
                <a:gd name="connsiteY30" fmla="*/ 238086 h 242570"/>
                <a:gd name="connsiteX31" fmla="*/ 20956 w 75319"/>
                <a:gd name="connsiteY31" fmla="*/ 95752 h 242570"/>
                <a:gd name="connsiteX32" fmla="*/ 3684 w 75319"/>
                <a:gd name="connsiteY32" fmla="*/ 95752 h 242570"/>
                <a:gd name="connsiteX33" fmla="*/ 953 w 75319"/>
                <a:gd name="connsiteY33" fmla="*/ 93596 h 242570"/>
                <a:gd name="connsiteX34" fmla="*/ 0 w 75319"/>
                <a:gd name="connsiteY34" fmla="*/ 87128 h 242570"/>
                <a:gd name="connsiteX35" fmla="*/ 255 w 75319"/>
                <a:gd name="connsiteY35" fmla="*/ 83247 h 242570"/>
                <a:gd name="connsiteX36" fmla="*/ 953 w 75319"/>
                <a:gd name="connsiteY36" fmla="*/ 80488 h 242570"/>
                <a:gd name="connsiteX37" fmla="*/ 2097 w 75319"/>
                <a:gd name="connsiteY37" fmla="*/ 78846 h 242570"/>
                <a:gd name="connsiteX38" fmla="*/ 3684 w 75319"/>
                <a:gd name="connsiteY38" fmla="*/ 78327 h 242570"/>
                <a:gd name="connsiteX39" fmla="*/ 20956 w 75319"/>
                <a:gd name="connsiteY39" fmla="*/ 78327 h 242570"/>
                <a:gd name="connsiteX40" fmla="*/ 20956 w 75319"/>
                <a:gd name="connsiteY40" fmla="*/ 60556 h 242570"/>
                <a:gd name="connsiteX41" fmla="*/ 23113 w 75319"/>
                <a:gd name="connsiteY41" fmla="*/ 32604 h 242570"/>
                <a:gd name="connsiteX42" fmla="*/ 29652 w 75319"/>
                <a:gd name="connsiteY42" fmla="*/ 13800 h 242570"/>
                <a:gd name="connsiteX43" fmla="*/ 40634 w 75319"/>
                <a:gd name="connsiteY43" fmla="*/ 3278 h 242570"/>
                <a:gd name="connsiteX44" fmla="*/ 56000 w 75319"/>
                <a:gd name="connsiteY44" fmla="*/ 0 h 242570"/>
                <a:gd name="connsiteX45" fmla="*/ 64381 w 75319"/>
                <a:gd name="connsiteY45" fmla="*/ 1122 h 242570"/>
                <a:gd name="connsiteX46" fmla="*/ 70541 w 75319"/>
                <a:gd name="connsiteY46" fmla="*/ 3535 h 242570"/>
                <a:gd name="connsiteX47" fmla="*/ 73337 w 75319"/>
                <a:gd name="connsiteY47" fmla="*/ 5780 h 242570"/>
                <a:gd name="connsiteX48" fmla="*/ 74480 w 75319"/>
                <a:gd name="connsiteY48" fmla="*/ 8109 h 242570"/>
                <a:gd name="connsiteX49" fmla="*/ 75114 w 75319"/>
                <a:gd name="connsiteY49" fmla="*/ 11303 h 242570"/>
                <a:gd name="connsiteX50" fmla="*/ 75320 w 75319"/>
                <a:gd name="connsiteY50" fmla="*/ 15363 h 24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5319" h="242570">
                  <a:moveTo>
                    <a:pt x="75320" y="15363"/>
                  </a:moveTo>
                  <a:cubicBezTo>
                    <a:pt x="75320" y="16973"/>
                    <a:pt x="75255" y="18269"/>
                    <a:pt x="75130" y="19245"/>
                  </a:cubicBezTo>
                  <a:cubicBezTo>
                    <a:pt x="75006" y="20225"/>
                    <a:pt x="74832" y="21002"/>
                    <a:pt x="74621" y="21573"/>
                  </a:cubicBezTo>
                  <a:cubicBezTo>
                    <a:pt x="74410" y="22150"/>
                    <a:pt x="74155" y="22554"/>
                    <a:pt x="73857" y="22780"/>
                  </a:cubicBezTo>
                  <a:cubicBezTo>
                    <a:pt x="73559" y="23011"/>
                    <a:pt x="73201" y="23126"/>
                    <a:pt x="72779" y="23126"/>
                  </a:cubicBezTo>
                  <a:cubicBezTo>
                    <a:pt x="72101" y="23126"/>
                    <a:pt x="71300" y="22843"/>
                    <a:pt x="70368" y="22261"/>
                  </a:cubicBezTo>
                  <a:cubicBezTo>
                    <a:pt x="69436" y="21689"/>
                    <a:pt x="68271" y="21054"/>
                    <a:pt x="66873" y="20362"/>
                  </a:cubicBezTo>
                  <a:cubicBezTo>
                    <a:pt x="65475" y="19675"/>
                    <a:pt x="63823" y="19045"/>
                    <a:pt x="61921" y="18463"/>
                  </a:cubicBezTo>
                  <a:cubicBezTo>
                    <a:pt x="60014" y="17892"/>
                    <a:pt x="57793" y="17598"/>
                    <a:pt x="55257" y="17598"/>
                  </a:cubicBezTo>
                  <a:cubicBezTo>
                    <a:pt x="51703" y="17598"/>
                    <a:pt x="48696" y="18374"/>
                    <a:pt x="46242" y="19927"/>
                  </a:cubicBezTo>
                  <a:cubicBezTo>
                    <a:pt x="43782" y="21479"/>
                    <a:pt x="41799" y="23955"/>
                    <a:pt x="40271" y="27343"/>
                  </a:cubicBezTo>
                  <a:cubicBezTo>
                    <a:pt x="38749" y="30737"/>
                    <a:pt x="37671" y="35106"/>
                    <a:pt x="37031" y="40456"/>
                  </a:cubicBezTo>
                  <a:cubicBezTo>
                    <a:pt x="36392" y="45806"/>
                    <a:pt x="36078" y="52274"/>
                    <a:pt x="36078" y="59864"/>
                  </a:cubicBezTo>
                  <a:lnTo>
                    <a:pt x="36078" y="78327"/>
                  </a:lnTo>
                  <a:lnTo>
                    <a:pt x="64267" y="78327"/>
                  </a:lnTo>
                  <a:cubicBezTo>
                    <a:pt x="64858" y="78327"/>
                    <a:pt x="65367" y="78500"/>
                    <a:pt x="65790" y="78846"/>
                  </a:cubicBezTo>
                  <a:cubicBezTo>
                    <a:pt x="66212" y="79192"/>
                    <a:pt x="66592" y="79738"/>
                    <a:pt x="66933" y="80488"/>
                  </a:cubicBezTo>
                  <a:cubicBezTo>
                    <a:pt x="67269" y="81238"/>
                    <a:pt x="67523" y="82156"/>
                    <a:pt x="67697" y="83247"/>
                  </a:cubicBezTo>
                  <a:cubicBezTo>
                    <a:pt x="67865" y="84343"/>
                    <a:pt x="67951" y="85639"/>
                    <a:pt x="67951" y="87128"/>
                  </a:cubicBezTo>
                  <a:cubicBezTo>
                    <a:pt x="67951" y="90003"/>
                    <a:pt x="67610" y="92159"/>
                    <a:pt x="66933" y="93596"/>
                  </a:cubicBezTo>
                  <a:cubicBezTo>
                    <a:pt x="66256" y="95033"/>
                    <a:pt x="65361" y="95752"/>
                    <a:pt x="64267" y="95752"/>
                  </a:cubicBezTo>
                  <a:lnTo>
                    <a:pt x="36078" y="95752"/>
                  </a:lnTo>
                  <a:lnTo>
                    <a:pt x="36078" y="238086"/>
                  </a:lnTo>
                  <a:cubicBezTo>
                    <a:pt x="36078" y="238773"/>
                    <a:pt x="35953" y="239408"/>
                    <a:pt x="35699" y="239985"/>
                  </a:cubicBezTo>
                  <a:cubicBezTo>
                    <a:pt x="35444" y="240562"/>
                    <a:pt x="35043" y="241018"/>
                    <a:pt x="34490" y="241364"/>
                  </a:cubicBezTo>
                  <a:cubicBezTo>
                    <a:pt x="33938" y="241705"/>
                    <a:pt x="33158" y="241994"/>
                    <a:pt x="32139" y="242224"/>
                  </a:cubicBezTo>
                  <a:cubicBezTo>
                    <a:pt x="31120" y="242455"/>
                    <a:pt x="29896" y="242570"/>
                    <a:pt x="28455" y="242570"/>
                  </a:cubicBezTo>
                  <a:cubicBezTo>
                    <a:pt x="27013" y="242570"/>
                    <a:pt x="25806" y="242455"/>
                    <a:pt x="24836" y="242224"/>
                  </a:cubicBezTo>
                  <a:cubicBezTo>
                    <a:pt x="23860" y="241994"/>
                    <a:pt x="23075" y="241705"/>
                    <a:pt x="22484" y="241364"/>
                  </a:cubicBezTo>
                  <a:cubicBezTo>
                    <a:pt x="21894" y="241018"/>
                    <a:pt x="21487" y="240562"/>
                    <a:pt x="21276" y="239985"/>
                  </a:cubicBezTo>
                  <a:cubicBezTo>
                    <a:pt x="21065" y="239413"/>
                    <a:pt x="20956" y="238778"/>
                    <a:pt x="20956" y="238086"/>
                  </a:cubicBezTo>
                  <a:lnTo>
                    <a:pt x="20956" y="95752"/>
                  </a:lnTo>
                  <a:lnTo>
                    <a:pt x="3684" y="95752"/>
                  </a:lnTo>
                  <a:cubicBezTo>
                    <a:pt x="2498" y="95752"/>
                    <a:pt x="1587" y="95033"/>
                    <a:pt x="953" y="93596"/>
                  </a:cubicBezTo>
                  <a:cubicBezTo>
                    <a:pt x="319" y="92159"/>
                    <a:pt x="0" y="90003"/>
                    <a:pt x="0" y="87128"/>
                  </a:cubicBezTo>
                  <a:cubicBezTo>
                    <a:pt x="0" y="85633"/>
                    <a:pt x="81" y="84343"/>
                    <a:pt x="255" y="83247"/>
                  </a:cubicBezTo>
                  <a:cubicBezTo>
                    <a:pt x="423" y="82156"/>
                    <a:pt x="655" y="81238"/>
                    <a:pt x="953" y="80488"/>
                  </a:cubicBezTo>
                  <a:cubicBezTo>
                    <a:pt x="1251" y="79743"/>
                    <a:pt x="1631" y="79192"/>
                    <a:pt x="2097" y="78846"/>
                  </a:cubicBezTo>
                  <a:cubicBezTo>
                    <a:pt x="2557" y="78505"/>
                    <a:pt x="3094" y="78327"/>
                    <a:pt x="3684" y="78327"/>
                  </a:cubicBezTo>
                  <a:lnTo>
                    <a:pt x="20956" y="78327"/>
                  </a:lnTo>
                  <a:lnTo>
                    <a:pt x="20956" y="60556"/>
                  </a:lnTo>
                  <a:cubicBezTo>
                    <a:pt x="20956" y="49630"/>
                    <a:pt x="21672" y="40315"/>
                    <a:pt x="23113" y="32604"/>
                  </a:cubicBezTo>
                  <a:cubicBezTo>
                    <a:pt x="24554" y="24899"/>
                    <a:pt x="26732" y="18631"/>
                    <a:pt x="29652" y="13800"/>
                  </a:cubicBezTo>
                  <a:cubicBezTo>
                    <a:pt x="32572" y="8969"/>
                    <a:pt x="36235" y="5465"/>
                    <a:pt x="40634" y="3278"/>
                  </a:cubicBezTo>
                  <a:cubicBezTo>
                    <a:pt x="45034" y="1096"/>
                    <a:pt x="50159" y="0"/>
                    <a:pt x="56000" y="0"/>
                  </a:cubicBezTo>
                  <a:cubicBezTo>
                    <a:pt x="58876" y="0"/>
                    <a:pt x="61666" y="377"/>
                    <a:pt x="64381" y="1122"/>
                  </a:cubicBezTo>
                  <a:cubicBezTo>
                    <a:pt x="67090" y="1873"/>
                    <a:pt x="69143" y="2675"/>
                    <a:pt x="70541" y="3535"/>
                  </a:cubicBezTo>
                  <a:cubicBezTo>
                    <a:pt x="71939" y="4401"/>
                    <a:pt x="72871" y="5151"/>
                    <a:pt x="73337" y="5780"/>
                  </a:cubicBezTo>
                  <a:cubicBezTo>
                    <a:pt x="73797" y="6415"/>
                    <a:pt x="74182" y="7191"/>
                    <a:pt x="74480" y="8109"/>
                  </a:cubicBezTo>
                  <a:cubicBezTo>
                    <a:pt x="74778" y="9032"/>
                    <a:pt x="74989" y="10092"/>
                    <a:pt x="75114" y="11303"/>
                  </a:cubicBezTo>
                  <a:cubicBezTo>
                    <a:pt x="75260" y="12515"/>
                    <a:pt x="75320" y="13868"/>
                    <a:pt x="75320" y="15363"/>
                  </a:cubicBezTo>
                  <a:close/>
                </a:path>
              </a:pathLst>
            </a:custGeom>
            <a:solidFill>
              <a:srgbClr val="FFFFFF"/>
            </a:solidFill>
            <a:ln w="5417" cap="flat">
              <a:noFill/>
              <a:prstDash val="solid"/>
              <a:miter/>
            </a:ln>
          </p:spPr>
          <p:txBody>
            <a:bodyPr rtlCol="0" anchor="ctr"/>
            <a:lstStyle/>
            <a:p>
              <a:endParaRPr lang="fr-FR"/>
            </a:p>
          </p:txBody>
        </p:sp>
        <p:sp>
          <p:nvSpPr>
            <p:cNvPr id="59" name="Forme libre 58">
              <a:extLst>
                <a:ext uri="{FF2B5EF4-FFF2-40B4-BE49-F238E27FC236}">
                  <a16:creationId xmlns:a16="http://schemas.microsoft.com/office/drawing/2014/main" id="{0A7D662E-02B0-5A38-A3D8-D70425D057B2}"/>
                </a:ext>
              </a:extLst>
            </p:cNvPr>
            <p:cNvSpPr/>
            <p:nvPr/>
          </p:nvSpPr>
          <p:spPr>
            <a:xfrm>
              <a:off x="16960909" y="4915273"/>
              <a:ext cx="101721" cy="168901"/>
            </a:xfrm>
            <a:custGeom>
              <a:avLst/>
              <a:gdLst>
                <a:gd name="connsiteX0" fmla="*/ 101721 w 101721"/>
                <a:gd name="connsiteY0" fmla="*/ 76428 h 168901"/>
                <a:gd name="connsiteX1" fmla="*/ 99310 w 101721"/>
                <a:gd name="connsiteY1" fmla="*/ 84968 h 168901"/>
                <a:gd name="connsiteX2" fmla="*/ 94613 w 101721"/>
                <a:gd name="connsiteY2" fmla="*/ 87296 h 168901"/>
                <a:gd name="connsiteX3" fmla="*/ 16265 w 101721"/>
                <a:gd name="connsiteY3" fmla="*/ 87296 h 168901"/>
                <a:gd name="connsiteX4" fmla="*/ 18361 w 101721"/>
                <a:gd name="connsiteY4" fmla="*/ 113522 h 168901"/>
                <a:gd name="connsiteX5" fmla="*/ 25280 w 101721"/>
                <a:gd name="connsiteY5" fmla="*/ 133622 h 168901"/>
                <a:gd name="connsiteX6" fmla="*/ 37849 w 101721"/>
                <a:gd name="connsiteY6" fmla="*/ 146478 h 168901"/>
                <a:gd name="connsiteX7" fmla="*/ 56899 w 101721"/>
                <a:gd name="connsiteY7" fmla="*/ 150963 h 168901"/>
                <a:gd name="connsiteX8" fmla="*/ 71245 w 101721"/>
                <a:gd name="connsiteY8" fmla="*/ 149064 h 168901"/>
                <a:gd name="connsiteX9" fmla="*/ 82228 w 101721"/>
                <a:gd name="connsiteY9" fmla="*/ 144837 h 168901"/>
                <a:gd name="connsiteX10" fmla="*/ 89845 w 101721"/>
                <a:gd name="connsiteY10" fmla="*/ 140609 h 168901"/>
                <a:gd name="connsiteX11" fmla="*/ 94098 w 101721"/>
                <a:gd name="connsiteY11" fmla="*/ 138710 h 168901"/>
                <a:gd name="connsiteX12" fmla="*/ 95496 w 101721"/>
                <a:gd name="connsiteY12" fmla="*/ 139229 h 168901"/>
                <a:gd name="connsiteX13" fmla="*/ 96514 w 101721"/>
                <a:gd name="connsiteY13" fmla="*/ 140871 h 168901"/>
                <a:gd name="connsiteX14" fmla="*/ 97084 w 101721"/>
                <a:gd name="connsiteY14" fmla="*/ 143714 h 168901"/>
                <a:gd name="connsiteX15" fmla="*/ 97273 w 101721"/>
                <a:gd name="connsiteY15" fmla="*/ 148025 h 168901"/>
                <a:gd name="connsiteX16" fmla="*/ 97148 w 101721"/>
                <a:gd name="connsiteY16" fmla="*/ 150355 h 168901"/>
                <a:gd name="connsiteX17" fmla="*/ 96829 w 101721"/>
                <a:gd name="connsiteY17" fmla="*/ 152426 h 168901"/>
                <a:gd name="connsiteX18" fmla="*/ 96260 w 101721"/>
                <a:gd name="connsiteY18" fmla="*/ 154236 h 168901"/>
                <a:gd name="connsiteX19" fmla="*/ 95241 w 101721"/>
                <a:gd name="connsiteY19" fmla="*/ 155962 h 168901"/>
                <a:gd name="connsiteX20" fmla="*/ 91303 w 101721"/>
                <a:gd name="connsiteY20" fmla="*/ 158983 h 168901"/>
                <a:gd name="connsiteX21" fmla="*/ 82666 w 101721"/>
                <a:gd name="connsiteY21" fmla="*/ 163294 h 168901"/>
                <a:gd name="connsiteX22" fmla="*/ 70286 w 101721"/>
                <a:gd name="connsiteY22" fmla="*/ 167176 h 168901"/>
                <a:gd name="connsiteX23" fmla="*/ 55111 w 101721"/>
                <a:gd name="connsiteY23" fmla="*/ 168902 h 168901"/>
                <a:gd name="connsiteX24" fmla="*/ 31494 w 101721"/>
                <a:gd name="connsiteY24" fmla="*/ 163468 h 168901"/>
                <a:gd name="connsiteX25" fmla="*/ 14222 w 101721"/>
                <a:gd name="connsiteY25" fmla="*/ 147422 h 168901"/>
                <a:gd name="connsiteX26" fmla="*/ 3619 w 101721"/>
                <a:gd name="connsiteY26" fmla="*/ 121112 h 168901"/>
                <a:gd name="connsiteX27" fmla="*/ 0 w 101721"/>
                <a:gd name="connsiteY27" fmla="*/ 84710 h 168901"/>
                <a:gd name="connsiteX28" fmla="*/ 3744 w 101721"/>
                <a:gd name="connsiteY28" fmla="*/ 49169 h 168901"/>
                <a:gd name="connsiteX29" fmla="*/ 14471 w 101721"/>
                <a:gd name="connsiteY29" fmla="*/ 22513 h 168901"/>
                <a:gd name="connsiteX30" fmla="*/ 31294 w 101721"/>
                <a:gd name="connsiteY30" fmla="*/ 5781 h 168901"/>
                <a:gd name="connsiteX31" fmla="*/ 53198 w 101721"/>
                <a:gd name="connsiteY31" fmla="*/ 0 h 168901"/>
                <a:gd name="connsiteX32" fmla="*/ 75293 w 101721"/>
                <a:gd name="connsiteY32" fmla="*/ 5864 h 168901"/>
                <a:gd name="connsiteX33" fmla="*/ 90338 w 101721"/>
                <a:gd name="connsiteY33" fmla="*/ 21653 h 168901"/>
                <a:gd name="connsiteX34" fmla="*/ 98974 w 101721"/>
                <a:gd name="connsiteY34" fmla="*/ 44684 h 168901"/>
                <a:gd name="connsiteX35" fmla="*/ 101705 w 101721"/>
                <a:gd name="connsiteY35" fmla="*/ 72290 h 168901"/>
                <a:gd name="connsiteX36" fmla="*/ 101705 w 101721"/>
                <a:gd name="connsiteY36" fmla="*/ 76428 h 168901"/>
                <a:gd name="connsiteX37" fmla="*/ 86101 w 101721"/>
                <a:gd name="connsiteY37" fmla="*/ 70391 h 168901"/>
                <a:gd name="connsiteX38" fmla="*/ 77720 w 101721"/>
                <a:gd name="connsiteY38" fmla="*/ 31571 h 168901"/>
                <a:gd name="connsiteX39" fmla="*/ 52196 w 101721"/>
                <a:gd name="connsiteY39" fmla="*/ 17598 h 168901"/>
                <a:gd name="connsiteX40" fmla="*/ 37021 w 101721"/>
                <a:gd name="connsiteY40" fmla="*/ 21994 h 168901"/>
                <a:gd name="connsiteX41" fmla="*/ 25973 w 101721"/>
                <a:gd name="connsiteY41" fmla="*/ 33638 h 168901"/>
                <a:gd name="connsiteX42" fmla="*/ 19055 w 101721"/>
                <a:gd name="connsiteY42" fmla="*/ 50459 h 168901"/>
                <a:gd name="connsiteX43" fmla="*/ 16259 w 101721"/>
                <a:gd name="connsiteY43" fmla="*/ 70386 h 168901"/>
                <a:gd name="connsiteX44" fmla="*/ 86101 w 101721"/>
                <a:gd name="connsiteY44" fmla="*/ 7038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21" h="168901">
                  <a:moveTo>
                    <a:pt x="101721" y="76428"/>
                  </a:moveTo>
                  <a:cubicBezTo>
                    <a:pt x="101721" y="80572"/>
                    <a:pt x="100914" y="83420"/>
                    <a:pt x="99310" y="84968"/>
                  </a:cubicBezTo>
                  <a:cubicBezTo>
                    <a:pt x="97701" y="86520"/>
                    <a:pt x="96135" y="87296"/>
                    <a:pt x="94613" y="87296"/>
                  </a:cubicBezTo>
                  <a:lnTo>
                    <a:pt x="16265" y="87296"/>
                  </a:lnTo>
                  <a:cubicBezTo>
                    <a:pt x="16265" y="96958"/>
                    <a:pt x="16963" y="105702"/>
                    <a:pt x="18361" y="113522"/>
                  </a:cubicBezTo>
                  <a:cubicBezTo>
                    <a:pt x="19759" y="121343"/>
                    <a:pt x="22062" y="128047"/>
                    <a:pt x="25280" y="133622"/>
                  </a:cubicBezTo>
                  <a:cubicBezTo>
                    <a:pt x="28498" y="139203"/>
                    <a:pt x="32686" y="143488"/>
                    <a:pt x="37849" y="146478"/>
                  </a:cubicBezTo>
                  <a:cubicBezTo>
                    <a:pt x="43013" y="149468"/>
                    <a:pt x="49362" y="150963"/>
                    <a:pt x="56899" y="150963"/>
                  </a:cubicBezTo>
                  <a:cubicBezTo>
                    <a:pt x="62230" y="150963"/>
                    <a:pt x="67014" y="150333"/>
                    <a:pt x="71245" y="149064"/>
                  </a:cubicBezTo>
                  <a:cubicBezTo>
                    <a:pt x="75477" y="147800"/>
                    <a:pt x="79139" y="146389"/>
                    <a:pt x="82228" y="144837"/>
                  </a:cubicBezTo>
                  <a:cubicBezTo>
                    <a:pt x="85316" y="143284"/>
                    <a:pt x="87857" y="141878"/>
                    <a:pt x="89845" y="140609"/>
                  </a:cubicBezTo>
                  <a:cubicBezTo>
                    <a:pt x="91834" y="139345"/>
                    <a:pt x="93253" y="138710"/>
                    <a:pt x="94098" y="138710"/>
                  </a:cubicBezTo>
                  <a:cubicBezTo>
                    <a:pt x="94607" y="138710"/>
                    <a:pt x="95068" y="138883"/>
                    <a:pt x="95496" y="139229"/>
                  </a:cubicBezTo>
                  <a:cubicBezTo>
                    <a:pt x="95919" y="139570"/>
                    <a:pt x="96260" y="140121"/>
                    <a:pt x="96514" y="140871"/>
                  </a:cubicBezTo>
                  <a:cubicBezTo>
                    <a:pt x="96769" y="141621"/>
                    <a:pt x="96959" y="142571"/>
                    <a:pt x="97084" y="143714"/>
                  </a:cubicBezTo>
                  <a:cubicBezTo>
                    <a:pt x="97208" y="144868"/>
                    <a:pt x="97273" y="146305"/>
                    <a:pt x="97273" y="148025"/>
                  </a:cubicBezTo>
                  <a:cubicBezTo>
                    <a:pt x="97273" y="148833"/>
                    <a:pt x="97230" y="149610"/>
                    <a:pt x="97148" y="150355"/>
                  </a:cubicBezTo>
                  <a:cubicBezTo>
                    <a:pt x="97062" y="151105"/>
                    <a:pt x="96959" y="151792"/>
                    <a:pt x="96829" y="152426"/>
                  </a:cubicBezTo>
                  <a:cubicBezTo>
                    <a:pt x="96704" y="153061"/>
                    <a:pt x="96509" y="153664"/>
                    <a:pt x="96260" y="154236"/>
                  </a:cubicBezTo>
                  <a:cubicBezTo>
                    <a:pt x="96005" y="154813"/>
                    <a:pt x="95670" y="155390"/>
                    <a:pt x="95241" y="155962"/>
                  </a:cubicBezTo>
                  <a:cubicBezTo>
                    <a:pt x="94813" y="156539"/>
                    <a:pt x="93508" y="157546"/>
                    <a:pt x="91303" y="158983"/>
                  </a:cubicBezTo>
                  <a:cubicBezTo>
                    <a:pt x="89098" y="160420"/>
                    <a:pt x="86221" y="161857"/>
                    <a:pt x="82666" y="163294"/>
                  </a:cubicBezTo>
                  <a:cubicBezTo>
                    <a:pt x="79112" y="164732"/>
                    <a:pt x="74984" y="166027"/>
                    <a:pt x="70286" y="167176"/>
                  </a:cubicBezTo>
                  <a:cubicBezTo>
                    <a:pt x="65589" y="168324"/>
                    <a:pt x="60529" y="168902"/>
                    <a:pt x="55111" y="168902"/>
                  </a:cubicBezTo>
                  <a:cubicBezTo>
                    <a:pt x="46220" y="168902"/>
                    <a:pt x="38348" y="167092"/>
                    <a:pt x="31494" y="163468"/>
                  </a:cubicBezTo>
                  <a:cubicBezTo>
                    <a:pt x="24635" y="159848"/>
                    <a:pt x="18876" y="154498"/>
                    <a:pt x="14222" y="147422"/>
                  </a:cubicBezTo>
                  <a:cubicBezTo>
                    <a:pt x="9568" y="140352"/>
                    <a:pt x="6030" y="131582"/>
                    <a:pt x="3619" y="121112"/>
                  </a:cubicBezTo>
                  <a:cubicBezTo>
                    <a:pt x="1208" y="110648"/>
                    <a:pt x="0" y="98511"/>
                    <a:pt x="0" y="84710"/>
                  </a:cubicBezTo>
                  <a:cubicBezTo>
                    <a:pt x="0" y="71487"/>
                    <a:pt x="1246" y="59638"/>
                    <a:pt x="3744" y="49169"/>
                  </a:cubicBezTo>
                  <a:cubicBezTo>
                    <a:pt x="6236" y="38705"/>
                    <a:pt x="9817" y="29819"/>
                    <a:pt x="14471" y="22513"/>
                  </a:cubicBezTo>
                  <a:cubicBezTo>
                    <a:pt x="19125" y="15211"/>
                    <a:pt x="24738" y="9630"/>
                    <a:pt x="31294" y="5781"/>
                  </a:cubicBezTo>
                  <a:cubicBezTo>
                    <a:pt x="37849" y="1930"/>
                    <a:pt x="45153" y="0"/>
                    <a:pt x="53198" y="0"/>
                  </a:cubicBezTo>
                  <a:cubicBezTo>
                    <a:pt x="61834" y="0"/>
                    <a:pt x="69197" y="1957"/>
                    <a:pt x="75293" y="5864"/>
                  </a:cubicBezTo>
                  <a:cubicBezTo>
                    <a:pt x="81388" y="9777"/>
                    <a:pt x="86405" y="15038"/>
                    <a:pt x="90338" y="21653"/>
                  </a:cubicBezTo>
                  <a:cubicBezTo>
                    <a:pt x="94277" y="28267"/>
                    <a:pt x="97148" y="35946"/>
                    <a:pt x="98974" y="44684"/>
                  </a:cubicBezTo>
                  <a:cubicBezTo>
                    <a:pt x="100789" y="53428"/>
                    <a:pt x="101705" y="62623"/>
                    <a:pt x="101705" y="72290"/>
                  </a:cubicBezTo>
                  <a:lnTo>
                    <a:pt x="101705" y="76428"/>
                  </a:lnTo>
                  <a:close/>
                  <a:moveTo>
                    <a:pt x="86101" y="70391"/>
                  </a:moveTo>
                  <a:cubicBezTo>
                    <a:pt x="86356" y="53827"/>
                    <a:pt x="83560" y="40887"/>
                    <a:pt x="77720" y="31571"/>
                  </a:cubicBezTo>
                  <a:cubicBezTo>
                    <a:pt x="71879" y="22256"/>
                    <a:pt x="63373" y="17598"/>
                    <a:pt x="52196" y="17598"/>
                  </a:cubicBezTo>
                  <a:cubicBezTo>
                    <a:pt x="46437" y="17598"/>
                    <a:pt x="41382" y="19061"/>
                    <a:pt x="37021" y="21994"/>
                  </a:cubicBezTo>
                  <a:cubicBezTo>
                    <a:pt x="32659" y="24931"/>
                    <a:pt x="28975" y="28807"/>
                    <a:pt x="25973" y="33638"/>
                  </a:cubicBezTo>
                  <a:cubicBezTo>
                    <a:pt x="22967" y="38469"/>
                    <a:pt x="20658" y="44076"/>
                    <a:pt x="19055" y="50459"/>
                  </a:cubicBezTo>
                  <a:cubicBezTo>
                    <a:pt x="17446" y="56843"/>
                    <a:pt x="16514" y="63483"/>
                    <a:pt x="16259" y="70386"/>
                  </a:cubicBezTo>
                  <a:lnTo>
                    <a:pt x="86101" y="70386"/>
                  </a:lnTo>
                  <a:close/>
                </a:path>
              </a:pathLst>
            </a:custGeom>
            <a:solidFill>
              <a:srgbClr val="FFFFFF"/>
            </a:solidFill>
            <a:ln w="5417" cap="flat">
              <a:noFill/>
              <a:prstDash val="solid"/>
              <a:miter/>
            </a:ln>
          </p:spPr>
          <p:txBody>
            <a:bodyPr rtlCol="0" anchor="ctr"/>
            <a:lstStyle/>
            <a:p>
              <a:endParaRPr lang="fr-FR"/>
            </a:p>
          </p:txBody>
        </p:sp>
        <p:sp>
          <p:nvSpPr>
            <p:cNvPr id="60" name="Forme libre 59">
              <a:extLst>
                <a:ext uri="{FF2B5EF4-FFF2-40B4-BE49-F238E27FC236}">
                  <a16:creationId xmlns:a16="http://schemas.microsoft.com/office/drawing/2014/main" id="{DF2EB8DB-C425-596C-AEC7-FB03D506C245}"/>
                </a:ext>
              </a:extLst>
            </p:cNvPr>
            <p:cNvSpPr/>
            <p:nvPr/>
          </p:nvSpPr>
          <p:spPr>
            <a:xfrm>
              <a:off x="17087005" y="4915257"/>
              <a:ext cx="77969" cy="168917"/>
            </a:xfrm>
            <a:custGeom>
              <a:avLst/>
              <a:gdLst>
                <a:gd name="connsiteX0" fmla="*/ 77969 w 77969"/>
                <a:gd name="connsiteY0" fmla="*/ 120955 h 168917"/>
                <a:gd name="connsiteX1" fmla="*/ 74919 w 77969"/>
                <a:gd name="connsiteY1" fmla="*/ 141055 h 168917"/>
                <a:gd name="connsiteX2" fmla="*/ 66223 w 77969"/>
                <a:gd name="connsiteY2" fmla="*/ 156150 h 168917"/>
                <a:gd name="connsiteX3" fmla="*/ 52700 w 77969"/>
                <a:gd name="connsiteY3" fmla="*/ 165639 h 168917"/>
                <a:gd name="connsiteX4" fmla="*/ 35303 w 77969"/>
                <a:gd name="connsiteY4" fmla="*/ 168917 h 168917"/>
                <a:gd name="connsiteX5" fmla="*/ 24001 w 77969"/>
                <a:gd name="connsiteY5" fmla="*/ 167622 h 168917"/>
                <a:gd name="connsiteX6" fmla="*/ 14352 w 77969"/>
                <a:gd name="connsiteY6" fmla="*/ 164343 h 168917"/>
                <a:gd name="connsiteX7" fmla="*/ 7049 w 77969"/>
                <a:gd name="connsiteY7" fmla="*/ 160116 h 168917"/>
                <a:gd name="connsiteX8" fmla="*/ 2666 w 77969"/>
                <a:gd name="connsiteY8" fmla="*/ 156145 h 168917"/>
                <a:gd name="connsiteX9" fmla="*/ 634 w 77969"/>
                <a:gd name="connsiteY9" fmla="*/ 151834 h 168917"/>
                <a:gd name="connsiteX10" fmla="*/ 0 w 77969"/>
                <a:gd name="connsiteY10" fmla="*/ 144936 h 168917"/>
                <a:gd name="connsiteX11" fmla="*/ 255 w 77969"/>
                <a:gd name="connsiteY11" fmla="*/ 140965 h 168917"/>
                <a:gd name="connsiteX12" fmla="*/ 889 w 77969"/>
                <a:gd name="connsiteY12" fmla="*/ 138033 h 168917"/>
                <a:gd name="connsiteX13" fmla="*/ 1907 w 77969"/>
                <a:gd name="connsiteY13" fmla="*/ 136224 h 168917"/>
                <a:gd name="connsiteX14" fmla="*/ 3305 w 77969"/>
                <a:gd name="connsiteY14" fmla="*/ 135621 h 168917"/>
                <a:gd name="connsiteX15" fmla="*/ 7368 w 77969"/>
                <a:gd name="connsiteY15" fmla="*/ 138033 h 168917"/>
                <a:gd name="connsiteX16" fmla="*/ 14033 w 77969"/>
                <a:gd name="connsiteY16" fmla="*/ 143294 h 168917"/>
                <a:gd name="connsiteX17" fmla="*/ 23557 w 77969"/>
                <a:gd name="connsiteY17" fmla="*/ 148555 h 168917"/>
                <a:gd name="connsiteX18" fmla="*/ 36316 w 77969"/>
                <a:gd name="connsiteY18" fmla="*/ 150968 h 168917"/>
                <a:gd name="connsiteX19" fmla="*/ 46984 w 77969"/>
                <a:gd name="connsiteY19" fmla="*/ 149242 h 168917"/>
                <a:gd name="connsiteX20" fmla="*/ 55366 w 77969"/>
                <a:gd name="connsiteY20" fmla="*/ 144065 h 168917"/>
                <a:gd name="connsiteX21" fmla="*/ 60892 w 77969"/>
                <a:gd name="connsiteY21" fmla="*/ 135180 h 168917"/>
                <a:gd name="connsiteX22" fmla="*/ 62859 w 77969"/>
                <a:gd name="connsiteY22" fmla="*/ 122497 h 168917"/>
                <a:gd name="connsiteX23" fmla="*/ 60318 w 77969"/>
                <a:gd name="connsiteY23" fmla="*/ 110250 h 168917"/>
                <a:gd name="connsiteX24" fmla="*/ 53654 w 77969"/>
                <a:gd name="connsiteY24" fmla="*/ 101537 h 168917"/>
                <a:gd name="connsiteX25" fmla="*/ 44259 w 77969"/>
                <a:gd name="connsiteY25" fmla="*/ 94981 h 168917"/>
                <a:gd name="connsiteX26" fmla="*/ 33466 w 77969"/>
                <a:gd name="connsiteY26" fmla="*/ 89116 h 168917"/>
                <a:gd name="connsiteX27" fmla="*/ 22674 w 77969"/>
                <a:gd name="connsiteY27" fmla="*/ 82471 h 168917"/>
                <a:gd name="connsiteX28" fmla="*/ 13279 w 77969"/>
                <a:gd name="connsiteY28" fmla="*/ 73675 h 168917"/>
                <a:gd name="connsiteX29" fmla="*/ 6615 w 77969"/>
                <a:gd name="connsiteY29" fmla="*/ 61248 h 168917"/>
                <a:gd name="connsiteX30" fmla="*/ 4074 w 77969"/>
                <a:gd name="connsiteY30" fmla="*/ 43824 h 168917"/>
                <a:gd name="connsiteX31" fmla="*/ 6361 w 77969"/>
                <a:gd name="connsiteY31" fmla="*/ 27868 h 168917"/>
                <a:gd name="connsiteX32" fmla="*/ 13409 w 77969"/>
                <a:gd name="connsiteY32" fmla="*/ 13806 h 168917"/>
                <a:gd name="connsiteX33" fmla="*/ 25599 w 77969"/>
                <a:gd name="connsiteY33" fmla="*/ 3798 h 168917"/>
                <a:gd name="connsiteX34" fmla="*/ 43186 w 77969"/>
                <a:gd name="connsiteY34" fmla="*/ 0 h 168917"/>
                <a:gd name="connsiteX35" fmla="*/ 51757 w 77969"/>
                <a:gd name="connsiteY35" fmla="*/ 950 h 168917"/>
                <a:gd name="connsiteX36" fmla="*/ 59505 w 77969"/>
                <a:gd name="connsiteY36" fmla="*/ 3451 h 168917"/>
                <a:gd name="connsiteX37" fmla="*/ 65535 w 77969"/>
                <a:gd name="connsiteY37" fmla="*/ 6814 h 168917"/>
                <a:gd name="connsiteX38" fmla="*/ 69409 w 77969"/>
                <a:gd name="connsiteY38" fmla="*/ 10008 h 168917"/>
                <a:gd name="connsiteX39" fmla="*/ 71186 w 77969"/>
                <a:gd name="connsiteY39" fmla="*/ 12337 h 168917"/>
                <a:gd name="connsiteX40" fmla="*/ 71820 w 77969"/>
                <a:gd name="connsiteY40" fmla="*/ 14320 h 168917"/>
                <a:gd name="connsiteX41" fmla="*/ 72139 w 77969"/>
                <a:gd name="connsiteY41" fmla="*/ 16822 h 168917"/>
                <a:gd name="connsiteX42" fmla="*/ 72264 w 77969"/>
                <a:gd name="connsiteY42" fmla="*/ 20357 h 168917"/>
                <a:gd name="connsiteX43" fmla="*/ 72074 w 77969"/>
                <a:gd name="connsiteY43" fmla="*/ 24070 h 168917"/>
                <a:gd name="connsiteX44" fmla="*/ 71506 w 77969"/>
                <a:gd name="connsiteY44" fmla="*/ 26913 h 168917"/>
                <a:gd name="connsiteX45" fmla="*/ 70552 w 77969"/>
                <a:gd name="connsiteY45" fmla="*/ 28728 h 168917"/>
                <a:gd name="connsiteX46" fmla="*/ 69219 w 77969"/>
                <a:gd name="connsiteY46" fmla="*/ 29332 h 168917"/>
                <a:gd name="connsiteX47" fmla="*/ 66169 w 77969"/>
                <a:gd name="connsiteY47" fmla="*/ 27433 h 168917"/>
                <a:gd name="connsiteX48" fmla="*/ 60838 w 77969"/>
                <a:gd name="connsiteY48" fmla="*/ 23294 h 168917"/>
                <a:gd name="connsiteX49" fmla="*/ 52965 w 77969"/>
                <a:gd name="connsiteY49" fmla="*/ 19150 h 168917"/>
                <a:gd name="connsiteX50" fmla="*/ 42428 w 77969"/>
                <a:gd name="connsiteY50" fmla="*/ 17252 h 168917"/>
                <a:gd name="connsiteX51" fmla="*/ 31950 w 77969"/>
                <a:gd name="connsiteY51" fmla="*/ 19150 h 168917"/>
                <a:gd name="connsiteX52" fmla="*/ 24521 w 77969"/>
                <a:gd name="connsiteY52" fmla="*/ 24501 h 168917"/>
                <a:gd name="connsiteX53" fmla="*/ 20138 w 77969"/>
                <a:gd name="connsiteY53" fmla="*/ 32610 h 168917"/>
                <a:gd name="connsiteX54" fmla="*/ 18676 w 77969"/>
                <a:gd name="connsiteY54" fmla="*/ 42791 h 168917"/>
                <a:gd name="connsiteX55" fmla="*/ 21217 w 77969"/>
                <a:gd name="connsiteY55" fmla="*/ 55558 h 168917"/>
                <a:gd name="connsiteX56" fmla="*/ 27946 w 77969"/>
                <a:gd name="connsiteY56" fmla="*/ 64527 h 168917"/>
                <a:gd name="connsiteX57" fmla="*/ 37470 w 77969"/>
                <a:gd name="connsiteY57" fmla="*/ 71256 h 168917"/>
                <a:gd name="connsiteX58" fmla="*/ 48328 w 77969"/>
                <a:gd name="connsiteY58" fmla="*/ 77121 h 168917"/>
                <a:gd name="connsiteX59" fmla="*/ 59185 w 77969"/>
                <a:gd name="connsiteY59" fmla="*/ 83588 h 168917"/>
                <a:gd name="connsiteX60" fmla="*/ 68710 w 77969"/>
                <a:gd name="connsiteY60" fmla="*/ 92127 h 168917"/>
                <a:gd name="connsiteX61" fmla="*/ 75439 w 77969"/>
                <a:gd name="connsiteY61" fmla="*/ 104118 h 168917"/>
                <a:gd name="connsiteX62" fmla="*/ 77969 w 77969"/>
                <a:gd name="connsiteY62" fmla="*/ 120955 h 16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969" h="168917">
                  <a:moveTo>
                    <a:pt x="77969" y="120955"/>
                  </a:moveTo>
                  <a:cubicBezTo>
                    <a:pt x="77969" y="128435"/>
                    <a:pt x="76951" y="135133"/>
                    <a:pt x="74919" y="141055"/>
                  </a:cubicBezTo>
                  <a:cubicBezTo>
                    <a:pt x="72887" y="146982"/>
                    <a:pt x="69983" y="152012"/>
                    <a:pt x="66223" y="156150"/>
                  </a:cubicBezTo>
                  <a:cubicBezTo>
                    <a:pt x="62458" y="160294"/>
                    <a:pt x="57950" y="163457"/>
                    <a:pt x="52700" y="165639"/>
                  </a:cubicBezTo>
                  <a:cubicBezTo>
                    <a:pt x="47450" y="167826"/>
                    <a:pt x="41653" y="168917"/>
                    <a:pt x="35303" y="168917"/>
                  </a:cubicBezTo>
                  <a:cubicBezTo>
                    <a:pt x="31321" y="168917"/>
                    <a:pt x="27555" y="168487"/>
                    <a:pt x="24001" y="167622"/>
                  </a:cubicBezTo>
                  <a:cubicBezTo>
                    <a:pt x="20447" y="166756"/>
                    <a:pt x="17229" y="165665"/>
                    <a:pt x="14352" y="164343"/>
                  </a:cubicBezTo>
                  <a:cubicBezTo>
                    <a:pt x="11475" y="163022"/>
                    <a:pt x="9037" y="161611"/>
                    <a:pt x="7049" y="160116"/>
                  </a:cubicBezTo>
                  <a:cubicBezTo>
                    <a:pt x="5060" y="158621"/>
                    <a:pt x="3597" y="157299"/>
                    <a:pt x="2666" y="156145"/>
                  </a:cubicBezTo>
                  <a:cubicBezTo>
                    <a:pt x="1734" y="154997"/>
                    <a:pt x="1057" y="153559"/>
                    <a:pt x="634" y="151834"/>
                  </a:cubicBezTo>
                  <a:cubicBezTo>
                    <a:pt x="206" y="150108"/>
                    <a:pt x="0" y="147810"/>
                    <a:pt x="0" y="144936"/>
                  </a:cubicBezTo>
                  <a:cubicBezTo>
                    <a:pt x="0" y="143441"/>
                    <a:pt x="81" y="142119"/>
                    <a:pt x="255" y="140965"/>
                  </a:cubicBezTo>
                  <a:cubicBezTo>
                    <a:pt x="423" y="139817"/>
                    <a:pt x="634" y="138841"/>
                    <a:pt x="889" y="138033"/>
                  </a:cubicBezTo>
                  <a:cubicBezTo>
                    <a:pt x="1143" y="137231"/>
                    <a:pt x="1479" y="136628"/>
                    <a:pt x="1907" y="136224"/>
                  </a:cubicBezTo>
                  <a:cubicBezTo>
                    <a:pt x="2330" y="135820"/>
                    <a:pt x="2796" y="135621"/>
                    <a:pt x="3305" y="135621"/>
                  </a:cubicBezTo>
                  <a:cubicBezTo>
                    <a:pt x="4237" y="135621"/>
                    <a:pt x="5591" y="136428"/>
                    <a:pt x="7368" y="138033"/>
                  </a:cubicBezTo>
                  <a:cubicBezTo>
                    <a:pt x="9145" y="139649"/>
                    <a:pt x="11367" y="141401"/>
                    <a:pt x="14033" y="143294"/>
                  </a:cubicBezTo>
                  <a:cubicBezTo>
                    <a:pt x="16698" y="145188"/>
                    <a:pt x="19873" y="146945"/>
                    <a:pt x="23557" y="148555"/>
                  </a:cubicBezTo>
                  <a:cubicBezTo>
                    <a:pt x="27241" y="150171"/>
                    <a:pt x="31494" y="150968"/>
                    <a:pt x="36316" y="150968"/>
                  </a:cubicBezTo>
                  <a:cubicBezTo>
                    <a:pt x="40206" y="150968"/>
                    <a:pt x="43766" y="150396"/>
                    <a:pt x="46984" y="149242"/>
                  </a:cubicBezTo>
                  <a:cubicBezTo>
                    <a:pt x="50202" y="148094"/>
                    <a:pt x="52993" y="146368"/>
                    <a:pt x="55366" y="144065"/>
                  </a:cubicBezTo>
                  <a:cubicBezTo>
                    <a:pt x="57733" y="141768"/>
                    <a:pt x="59576" y="138804"/>
                    <a:pt x="60892" y="135180"/>
                  </a:cubicBezTo>
                  <a:cubicBezTo>
                    <a:pt x="62203" y="131555"/>
                    <a:pt x="62859" y="127328"/>
                    <a:pt x="62859" y="122497"/>
                  </a:cubicBezTo>
                  <a:cubicBezTo>
                    <a:pt x="62859" y="117666"/>
                    <a:pt x="62013" y="113585"/>
                    <a:pt x="60318" y="110250"/>
                  </a:cubicBezTo>
                  <a:cubicBezTo>
                    <a:pt x="58622" y="106913"/>
                    <a:pt x="56401" y="104013"/>
                    <a:pt x="53654" y="101537"/>
                  </a:cubicBezTo>
                  <a:cubicBezTo>
                    <a:pt x="50901" y="99067"/>
                    <a:pt x="47770" y="96879"/>
                    <a:pt x="44259" y="94981"/>
                  </a:cubicBezTo>
                  <a:cubicBezTo>
                    <a:pt x="40748" y="93082"/>
                    <a:pt x="37145" y="91131"/>
                    <a:pt x="33466" y="89116"/>
                  </a:cubicBezTo>
                  <a:cubicBezTo>
                    <a:pt x="29788" y="87102"/>
                    <a:pt x="26185" y="84889"/>
                    <a:pt x="22674" y="82471"/>
                  </a:cubicBezTo>
                  <a:cubicBezTo>
                    <a:pt x="19163" y="80058"/>
                    <a:pt x="16026" y="77121"/>
                    <a:pt x="13279" y="73675"/>
                  </a:cubicBezTo>
                  <a:cubicBezTo>
                    <a:pt x="10527" y="70223"/>
                    <a:pt x="8306" y="66085"/>
                    <a:pt x="6615" y="61248"/>
                  </a:cubicBezTo>
                  <a:cubicBezTo>
                    <a:pt x="4920" y="56418"/>
                    <a:pt x="4074" y="50611"/>
                    <a:pt x="4074" y="43824"/>
                  </a:cubicBezTo>
                  <a:cubicBezTo>
                    <a:pt x="4074" y="38416"/>
                    <a:pt x="4838" y="33103"/>
                    <a:pt x="6361" y="27868"/>
                  </a:cubicBezTo>
                  <a:cubicBezTo>
                    <a:pt x="7883" y="22633"/>
                    <a:pt x="10234" y="17944"/>
                    <a:pt x="13409" y="13806"/>
                  </a:cubicBezTo>
                  <a:cubicBezTo>
                    <a:pt x="16584" y="9662"/>
                    <a:pt x="20648" y="6331"/>
                    <a:pt x="25599" y="3798"/>
                  </a:cubicBezTo>
                  <a:cubicBezTo>
                    <a:pt x="30551" y="1264"/>
                    <a:pt x="36414" y="0"/>
                    <a:pt x="43186" y="0"/>
                  </a:cubicBezTo>
                  <a:cubicBezTo>
                    <a:pt x="46063" y="0"/>
                    <a:pt x="48918" y="320"/>
                    <a:pt x="51757" y="950"/>
                  </a:cubicBezTo>
                  <a:cubicBezTo>
                    <a:pt x="54591" y="1584"/>
                    <a:pt x="57175" y="2418"/>
                    <a:pt x="59505" y="3451"/>
                  </a:cubicBezTo>
                  <a:cubicBezTo>
                    <a:pt x="61835" y="4485"/>
                    <a:pt x="63839" y="5607"/>
                    <a:pt x="65535" y="6814"/>
                  </a:cubicBezTo>
                  <a:cubicBezTo>
                    <a:pt x="67231" y="8020"/>
                    <a:pt x="68520" y="9090"/>
                    <a:pt x="69409" y="10008"/>
                  </a:cubicBezTo>
                  <a:cubicBezTo>
                    <a:pt x="70297" y="10931"/>
                    <a:pt x="70888" y="11707"/>
                    <a:pt x="71186" y="12337"/>
                  </a:cubicBezTo>
                  <a:cubicBezTo>
                    <a:pt x="71484" y="12972"/>
                    <a:pt x="71695" y="13632"/>
                    <a:pt x="71820" y="14320"/>
                  </a:cubicBezTo>
                  <a:cubicBezTo>
                    <a:pt x="71944" y="15007"/>
                    <a:pt x="72053" y="15846"/>
                    <a:pt x="72139" y="16822"/>
                  </a:cubicBezTo>
                  <a:cubicBezTo>
                    <a:pt x="72221" y="17803"/>
                    <a:pt x="72264" y="18977"/>
                    <a:pt x="72264" y="20357"/>
                  </a:cubicBezTo>
                  <a:cubicBezTo>
                    <a:pt x="72264" y="21736"/>
                    <a:pt x="72199" y="22974"/>
                    <a:pt x="72074" y="24070"/>
                  </a:cubicBezTo>
                  <a:cubicBezTo>
                    <a:pt x="71950" y="25167"/>
                    <a:pt x="71755" y="26116"/>
                    <a:pt x="71506" y="26913"/>
                  </a:cubicBezTo>
                  <a:cubicBezTo>
                    <a:pt x="71251" y="27721"/>
                    <a:pt x="70937" y="28324"/>
                    <a:pt x="70552" y="28728"/>
                  </a:cubicBezTo>
                  <a:cubicBezTo>
                    <a:pt x="70167" y="29132"/>
                    <a:pt x="69728" y="29332"/>
                    <a:pt x="69219" y="29332"/>
                  </a:cubicBezTo>
                  <a:cubicBezTo>
                    <a:pt x="68542" y="29332"/>
                    <a:pt x="67523" y="28702"/>
                    <a:pt x="66169" y="27433"/>
                  </a:cubicBezTo>
                  <a:cubicBezTo>
                    <a:pt x="64815" y="26168"/>
                    <a:pt x="63037" y="24789"/>
                    <a:pt x="60838" y="23294"/>
                  </a:cubicBezTo>
                  <a:cubicBezTo>
                    <a:pt x="58633" y="21799"/>
                    <a:pt x="56010" y="20420"/>
                    <a:pt x="52965" y="19150"/>
                  </a:cubicBezTo>
                  <a:cubicBezTo>
                    <a:pt x="49915" y="17886"/>
                    <a:pt x="46404" y="17252"/>
                    <a:pt x="42428" y="17252"/>
                  </a:cubicBezTo>
                  <a:cubicBezTo>
                    <a:pt x="38446" y="17252"/>
                    <a:pt x="34956" y="17886"/>
                    <a:pt x="31950" y="19150"/>
                  </a:cubicBezTo>
                  <a:cubicBezTo>
                    <a:pt x="28942" y="20420"/>
                    <a:pt x="26467" y="22198"/>
                    <a:pt x="24521" y="24501"/>
                  </a:cubicBezTo>
                  <a:cubicBezTo>
                    <a:pt x="22571" y="26803"/>
                    <a:pt x="21114" y="29504"/>
                    <a:pt x="20138" y="32610"/>
                  </a:cubicBezTo>
                  <a:cubicBezTo>
                    <a:pt x="19163" y="35715"/>
                    <a:pt x="18676" y="39108"/>
                    <a:pt x="18676" y="42791"/>
                  </a:cubicBezTo>
                  <a:cubicBezTo>
                    <a:pt x="18676" y="47852"/>
                    <a:pt x="19521" y="52106"/>
                    <a:pt x="21217" y="55558"/>
                  </a:cubicBezTo>
                  <a:cubicBezTo>
                    <a:pt x="22912" y="59009"/>
                    <a:pt x="25155" y="61999"/>
                    <a:pt x="27946" y="64527"/>
                  </a:cubicBezTo>
                  <a:cubicBezTo>
                    <a:pt x="30741" y="67060"/>
                    <a:pt x="33916" y="69300"/>
                    <a:pt x="37470" y="71256"/>
                  </a:cubicBezTo>
                  <a:cubicBezTo>
                    <a:pt x="41025" y="73213"/>
                    <a:pt x="44644" y="75169"/>
                    <a:pt x="48328" y="77121"/>
                  </a:cubicBezTo>
                  <a:cubicBezTo>
                    <a:pt x="52012" y="79077"/>
                    <a:pt x="55631" y="81233"/>
                    <a:pt x="59185" y="83588"/>
                  </a:cubicBezTo>
                  <a:cubicBezTo>
                    <a:pt x="62739" y="85948"/>
                    <a:pt x="65914" y="88796"/>
                    <a:pt x="68710" y="92127"/>
                  </a:cubicBezTo>
                  <a:cubicBezTo>
                    <a:pt x="71506" y="95463"/>
                    <a:pt x="73743" y="99455"/>
                    <a:pt x="75439" y="104118"/>
                  </a:cubicBezTo>
                  <a:cubicBezTo>
                    <a:pt x="77124" y="108796"/>
                    <a:pt x="77969" y="114398"/>
                    <a:pt x="77969" y="120955"/>
                  </a:cubicBezTo>
                  <a:close/>
                </a:path>
              </a:pathLst>
            </a:custGeom>
            <a:solidFill>
              <a:srgbClr val="FFFFFF"/>
            </a:solidFill>
            <a:ln w="5417" cap="flat">
              <a:noFill/>
              <a:prstDash val="solid"/>
              <a:miter/>
            </a:ln>
          </p:spPr>
          <p:txBody>
            <a:bodyPr rtlCol="0" anchor="ctr"/>
            <a:lstStyle/>
            <a:p>
              <a:endParaRPr lang="fr-FR"/>
            </a:p>
          </p:txBody>
        </p:sp>
        <p:sp>
          <p:nvSpPr>
            <p:cNvPr id="61" name="Forme libre 60">
              <a:extLst>
                <a:ext uri="{FF2B5EF4-FFF2-40B4-BE49-F238E27FC236}">
                  <a16:creationId xmlns:a16="http://schemas.microsoft.com/office/drawing/2014/main" id="{380D1CA9-BDC0-EC03-CD69-AF11AB01F7EE}"/>
                </a:ext>
              </a:extLst>
            </p:cNvPr>
            <p:cNvSpPr/>
            <p:nvPr/>
          </p:nvSpPr>
          <p:spPr>
            <a:xfrm>
              <a:off x="17187578" y="4915257"/>
              <a:ext cx="77969" cy="168917"/>
            </a:xfrm>
            <a:custGeom>
              <a:avLst/>
              <a:gdLst>
                <a:gd name="connsiteX0" fmla="*/ 77969 w 77969"/>
                <a:gd name="connsiteY0" fmla="*/ 120955 h 168917"/>
                <a:gd name="connsiteX1" fmla="*/ 74919 w 77969"/>
                <a:gd name="connsiteY1" fmla="*/ 141055 h 168917"/>
                <a:gd name="connsiteX2" fmla="*/ 66223 w 77969"/>
                <a:gd name="connsiteY2" fmla="*/ 156150 h 168917"/>
                <a:gd name="connsiteX3" fmla="*/ 52700 w 77969"/>
                <a:gd name="connsiteY3" fmla="*/ 165639 h 168917"/>
                <a:gd name="connsiteX4" fmla="*/ 35303 w 77969"/>
                <a:gd name="connsiteY4" fmla="*/ 168917 h 168917"/>
                <a:gd name="connsiteX5" fmla="*/ 24001 w 77969"/>
                <a:gd name="connsiteY5" fmla="*/ 167622 h 168917"/>
                <a:gd name="connsiteX6" fmla="*/ 14352 w 77969"/>
                <a:gd name="connsiteY6" fmla="*/ 164343 h 168917"/>
                <a:gd name="connsiteX7" fmla="*/ 7049 w 77969"/>
                <a:gd name="connsiteY7" fmla="*/ 160116 h 168917"/>
                <a:gd name="connsiteX8" fmla="*/ 2666 w 77969"/>
                <a:gd name="connsiteY8" fmla="*/ 156145 h 168917"/>
                <a:gd name="connsiteX9" fmla="*/ 634 w 77969"/>
                <a:gd name="connsiteY9" fmla="*/ 151834 h 168917"/>
                <a:gd name="connsiteX10" fmla="*/ 0 w 77969"/>
                <a:gd name="connsiteY10" fmla="*/ 144936 h 168917"/>
                <a:gd name="connsiteX11" fmla="*/ 255 w 77969"/>
                <a:gd name="connsiteY11" fmla="*/ 140965 h 168917"/>
                <a:gd name="connsiteX12" fmla="*/ 889 w 77969"/>
                <a:gd name="connsiteY12" fmla="*/ 138033 h 168917"/>
                <a:gd name="connsiteX13" fmla="*/ 1907 w 77969"/>
                <a:gd name="connsiteY13" fmla="*/ 136224 h 168917"/>
                <a:gd name="connsiteX14" fmla="*/ 3305 w 77969"/>
                <a:gd name="connsiteY14" fmla="*/ 135621 h 168917"/>
                <a:gd name="connsiteX15" fmla="*/ 7369 w 77969"/>
                <a:gd name="connsiteY15" fmla="*/ 138033 h 168917"/>
                <a:gd name="connsiteX16" fmla="*/ 14033 w 77969"/>
                <a:gd name="connsiteY16" fmla="*/ 143294 h 168917"/>
                <a:gd name="connsiteX17" fmla="*/ 23557 w 77969"/>
                <a:gd name="connsiteY17" fmla="*/ 148555 h 168917"/>
                <a:gd name="connsiteX18" fmla="*/ 36316 w 77969"/>
                <a:gd name="connsiteY18" fmla="*/ 150968 h 168917"/>
                <a:gd name="connsiteX19" fmla="*/ 46984 w 77969"/>
                <a:gd name="connsiteY19" fmla="*/ 149242 h 168917"/>
                <a:gd name="connsiteX20" fmla="*/ 55366 w 77969"/>
                <a:gd name="connsiteY20" fmla="*/ 144065 h 168917"/>
                <a:gd name="connsiteX21" fmla="*/ 60892 w 77969"/>
                <a:gd name="connsiteY21" fmla="*/ 135180 h 168917"/>
                <a:gd name="connsiteX22" fmla="*/ 62859 w 77969"/>
                <a:gd name="connsiteY22" fmla="*/ 122497 h 168917"/>
                <a:gd name="connsiteX23" fmla="*/ 60318 w 77969"/>
                <a:gd name="connsiteY23" fmla="*/ 110250 h 168917"/>
                <a:gd name="connsiteX24" fmla="*/ 53654 w 77969"/>
                <a:gd name="connsiteY24" fmla="*/ 101537 h 168917"/>
                <a:gd name="connsiteX25" fmla="*/ 44259 w 77969"/>
                <a:gd name="connsiteY25" fmla="*/ 94981 h 168917"/>
                <a:gd name="connsiteX26" fmla="*/ 33466 w 77969"/>
                <a:gd name="connsiteY26" fmla="*/ 89116 h 168917"/>
                <a:gd name="connsiteX27" fmla="*/ 22674 w 77969"/>
                <a:gd name="connsiteY27" fmla="*/ 82471 h 168917"/>
                <a:gd name="connsiteX28" fmla="*/ 13279 w 77969"/>
                <a:gd name="connsiteY28" fmla="*/ 73675 h 168917"/>
                <a:gd name="connsiteX29" fmla="*/ 6615 w 77969"/>
                <a:gd name="connsiteY29" fmla="*/ 61248 h 168917"/>
                <a:gd name="connsiteX30" fmla="*/ 4074 w 77969"/>
                <a:gd name="connsiteY30" fmla="*/ 43824 h 168917"/>
                <a:gd name="connsiteX31" fmla="*/ 6361 w 77969"/>
                <a:gd name="connsiteY31" fmla="*/ 27868 h 168917"/>
                <a:gd name="connsiteX32" fmla="*/ 13410 w 77969"/>
                <a:gd name="connsiteY32" fmla="*/ 13806 h 168917"/>
                <a:gd name="connsiteX33" fmla="*/ 25600 w 77969"/>
                <a:gd name="connsiteY33" fmla="*/ 3798 h 168917"/>
                <a:gd name="connsiteX34" fmla="*/ 43186 w 77969"/>
                <a:gd name="connsiteY34" fmla="*/ 0 h 168917"/>
                <a:gd name="connsiteX35" fmla="*/ 51758 w 77969"/>
                <a:gd name="connsiteY35" fmla="*/ 950 h 168917"/>
                <a:gd name="connsiteX36" fmla="*/ 59505 w 77969"/>
                <a:gd name="connsiteY36" fmla="*/ 3451 h 168917"/>
                <a:gd name="connsiteX37" fmla="*/ 65535 w 77969"/>
                <a:gd name="connsiteY37" fmla="*/ 6814 h 168917"/>
                <a:gd name="connsiteX38" fmla="*/ 69409 w 77969"/>
                <a:gd name="connsiteY38" fmla="*/ 10008 h 168917"/>
                <a:gd name="connsiteX39" fmla="*/ 71186 w 77969"/>
                <a:gd name="connsiteY39" fmla="*/ 12337 h 168917"/>
                <a:gd name="connsiteX40" fmla="*/ 71820 w 77969"/>
                <a:gd name="connsiteY40" fmla="*/ 14320 h 168917"/>
                <a:gd name="connsiteX41" fmla="*/ 72139 w 77969"/>
                <a:gd name="connsiteY41" fmla="*/ 16822 h 168917"/>
                <a:gd name="connsiteX42" fmla="*/ 72264 w 77969"/>
                <a:gd name="connsiteY42" fmla="*/ 20357 h 168917"/>
                <a:gd name="connsiteX43" fmla="*/ 72075 w 77969"/>
                <a:gd name="connsiteY43" fmla="*/ 24070 h 168917"/>
                <a:gd name="connsiteX44" fmla="*/ 71506 w 77969"/>
                <a:gd name="connsiteY44" fmla="*/ 26913 h 168917"/>
                <a:gd name="connsiteX45" fmla="*/ 70552 w 77969"/>
                <a:gd name="connsiteY45" fmla="*/ 28728 h 168917"/>
                <a:gd name="connsiteX46" fmla="*/ 69219 w 77969"/>
                <a:gd name="connsiteY46" fmla="*/ 29332 h 168917"/>
                <a:gd name="connsiteX47" fmla="*/ 66169 w 77969"/>
                <a:gd name="connsiteY47" fmla="*/ 27433 h 168917"/>
                <a:gd name="connsiteX48" fmla="*/ 60838 w 77969"/>
                <a:gd name="connsiteY48" fmla="*/ 23294 h 168917"/>
                <a:gd name="connsiteX49" fmla="*/ 52965 w 77969"/>
                <a:gd name="connsiteY49" fmla="*/ 19150 h 168917"/>
                <a:gd name="connsiteX50" fmla="*/ 42428 w 77969"/>
                <a:gd name="connsiteY50" fmla="*/ 17252 h 168917"/>
                <a:gd name="connsiteX51" fmla="*/ 31950 w 77969"/>
                <a:gd name="connsiteY51" fmla="*/ 19150 h 168917"/>
                <a:gd name="connsiteX52" fmla="*/ 24521 w 77969"/>
                <a:gd name="connsiteY52" fmla="*/ 24501 h 168917"/>
                <a:gd name="connsiteX53" fmla="*/ 20139 w 77969"/>
                <a:gd name="connsiteY53" fmla="*/ 32610 h 168917"/>
                <a:gd name="connsiteX54" fmla="*/ 18676 w 77969"/>
                <a:gd name="connsiteY54" fmla="*/ 42791 h 168917"/>
                <a:gd name="connsiteX55" fmla="*/ 21217 w 77969"/>
                <a:gd name="connsiteY55" fmla="*/ 55558 h 168917"/>
                <a:gd name="connsiteX56" fmla="*/ 27946 w 77969"/>
                <a:gd name="connsiteY56" fmla="*/ 64527 h 168917"/>
                <a:gd name="connsiteX57" fmla="*/ 37470 w 77969"/>
                <a:gd name="connsiteY57" fmla="*/ 71256 h 168917"/>
                <a:gd name="connsiteX58" fmla="*/ 48328 w 77969"/>
                <a:gd name="connsiteY58" fmla="*/ 77121 h 168917"/>
                <a:gd name="connsiteX59" fmla="*/ 59185 w 77969"/>
                <a:gd name="connsiteY59" fmla="*/ 83588 h 168917"/>
                <a:gd name="connsiteX60" fmla="*/ 68710 w 77969"/>
                <a:gd name="connsiteY60" fmla="*/ 92127 h 168917"/>
                <a:gd name="connsiteX61" fmla="*/ 75439 w 77969"/>
                <a:gd name="connsiteY61" fmla="*/ 104118 h 168917"/>
                <a:gd name="connsiteX62" fmla="*/ 77969 w 77969"/>
                <a:gd name="connsiteY62" fmla="*/ 120955 h 16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969" h="168917">
                  <a:moveTo>
                    <a:pt x="77969" y="120955"/>
                  </a:moveTo>
                  <a:cubicBezTo>
                    <a:pt x="77969" y="128435"/>
                    <a:pt x="76951" y="135133"/>
                    <a:pt x="74919" y="141055"/>
                  </a:cubicBezTo>
                  <a:cubicBezTo>
                    <a:pt x="72887" y="146982"/>
                    <a:pt x="69983" y="152012"/>
                    <a:pt x="66223" y="156150"/>
                  </a:cubicBezTo>
                  <a:cubicBezTo>
                    <a:pt x="62458" y="160294"/>
                    <a:pt x="57950" y="163457"/>
                    <a:pt x="52700" y="165639"/>
                  </a:cubicBezTo>
                  <a:cubicBezTo>
                    <a:pt x="47450" y="167826"/>
                    <a:pt x="41653" y="168917"/>
                    <a:pt x="35303" y="168917"/>
                  </a:cubicBezTo>
                  <a:cubicBezTo>
                    <a:pt x="31321" y="168917"/>
                    <a:pt x="27555" y="168487"/>
                    <a:pt x="24001" y="167622"/>
                  </a:cubicBezTo>
                  <a:cubicBezTo>
                    <a:pt x="20447" y="166756"/>
                    <a:pt x="17229" y="165665"/>
                    <a:pt x="14352" y="164343"/>
                  </a:cubicBezTo>
                  <a:cubicBezTo>
                    <a:pt x="11475" y="163022"/>
                    <a:pt x="9037" y="161611"/>
                    <a:pt x="7049" y="160116"/>
                  </a:cubicBezTo>
                  <a:cubicBezTo>
                    <a:pt x="5060" y="158621"/>
                    <a:pt x="3597" y="157299"/>
                    <a:pt x="2666" y="156145"/>
                  </a:cubicBezTo>
                  <a:cubicBezTo>
                    <a:pt x="1734" y="154997"/>
                    <a:pt x="1057" y="153559"/>
                    <a:pt x="634" y="151834"/>
                  </a:cubicBezTo>
                  <a:cubicBezTo>
                    <a:pt x="206" y="150108"/>
                    <a:pt x="0" y="147810"/>
                    <a:pt x="0" y="144936"/>
                  </a:cubicBezTo>
                  <a:cubicBezTo>
                    <a:pt x="0" y="143441"/>
                    <a:pt x="81" y="142119"/>
                    <a:pt x="255" y="140965"/>
                  </a:cubicBezTo>
                  <a:cubicBezTo>
                    <a:pt x="423" y="139817"/>
                    <a:pt x="634" y="138841"/>
                    <a:pt x="889" y="138033"/>
                  </a:cubicBezTo>
                  <a:cubicBezTo>
                    <a:pt x="1143" y="137231"/>
                    <a:pt x="1479" y="136628"/>
                    <a:pt x="1907" y="136224"/>
                  </a:cubicBezTo>
                  <a:cubicBezTo>
                    <a:pt x="2330" y="135820"/>
                    <a:pt x="2796" y="135621"/>
                    <a:pt x="3305" y="135621"/>
                  </a:cubicBezTo>
                  <a:cubicBezTo>
                    <a:pt x="4237" y="135621"/>
                    <a:pt x="5592" y="136428"/>
                    <a:pt x="7369" y="138033"/>
                  </a:cubicBezTo>
                  <a:cubicBezTo>
                    <a:pt x="9145" y="139649"/>
                    <a:pt x="11367" y="141401"/>
                    <a:pt x="14033" y="143294"/>
                  </a:cubicBezTo>
                  <a:cubicBezTo>
                    <a:pt x="16698" y="145188"/>
                    <a:pt x="19873" y="146945"/>
                    <a:pt x="23557" y="148555"/>
                  </a:cubicBezTo>
                  <a:cubicBezTo>
                    <a:pt x="27241" y="150171"/>
                    <a:pt x="31494" y="150968"/>
                    <a:pt x="36316" y="150968"/>
                  </a:cubicBezTo>
                  <a:cubicBezTo>
                    <a:pt x="40206" y="150968"/>
                    <a:pt x="43766" y="150396"/>
                    <a:pt x="46984" y="149242"/>
                  </a:cubicBezTo>
                  <a:cubicBezTo>
                    <a:pt x="50202" y="148094"/>
                    <a:pt x="52993" y="146368"/>
                    <a:pt x="55366" y="144065"/>
                  </a:cubicBezTo>
                  <a:cubicBezTo>
                    <a:pt x="57733" y="141768"/>
                    <a:pt x="59576" y="138804"/>
                    <a:pt x="60892" y="135180"/>
                  </a:cubicBezTo>
                  <a:cubicBezTo>
                    <a:pt x="62203" y="131555"/>
                    <a:pt x="62859" y="127328"/>
                    <a:pt x="62859" y="122497"/>
                  </a:cubicBezTo>
                  <a:cubicBezTo>
                    <a:pt x="62859" y="117666"/>
                    <a:pt x="62014" y="113585"/>
                    <a:pt x="60318" y="110250"/>
                  </a:cubicBezTo>
                  <a:cubicBezTo>
                    <a:pt x="58622" y="106913"/>
                    <a:pt x="56401" y="104013"/>
                    <a:pt x="53654" y="101537"/>
                  </a:cubicBezTo>
                  <a:cubicBezTo>
                    <a:pt x="50901" y="99067"/>
                    <a:pt x="47770" y="96879"/>
                    <a:pt x="44259" y="94981"/>
                  </a:cubicBezTo>
                  <a:cubicBezTo>
                    <a:pt x="40748" y="93082"/>
                    <a:pt x="37145" y="91131"/>
                    <a:pt x="33466" y="89116"/>
                  </a:cubicBezTo>
                  <a:cubicBezTo>
                    <a:pt x="29788" y="87102"/>
                    <a:pt x="26185" y="84889"/>
                    <a:pt x="22674" y="82471"/>
                  </a:cubicBezTo>
                  <a:cubicBezTo>
                    <a:pt x="19163" y="80058"/>
                    <a:pt x="16026" y="77121"/>
                    <a:pt x="13279" y="73675"/>
                  </a:cubicBezTo>
                  <a:cubicBezTo>
                    <a:pt x="10527" y="70223"/>
                    <a:pt x="8306" y="66085"/>
                    <a:pt x="6615" y="61248"/>
                  </a:cubicBezTo>
                  <a:cubicBezTo>
                    <a:pt x="4920" y="56418"/>
                    <a:pt x="4074" y="50611"/>
                    <a:pt x="4074" y="43824"/>
                  </a:cubicBezTo>
                  <a:cubicBezTo>
                    <a:pt x="4074" y="38416"/>
                    <a:pt x="4838" y="33103"/>
                    <a:pt x="6361" y="27868"/>
                  </a:cubicBezTo>
                  <a:cubicBezTo>
                    <a:pt x="7883" y="22633"/>
                    <a:pt x="10235" y="17944"/>
                    <a:pt x="13410" y="13806"/>
                  </a:cubicBezTo>
                  <a:cubicBezTo>
                    <a:pt x="16584" y="9662"/>
                    <a:pt x="20648" y="6331"/>
                    <a:pt x="25600" y="3798"/>
                  </a:cubicBezTo>
                  <a:cubicBezTo>
                    <a:pt x="30552" y="1264"/>
                    <a:pt x="36414" y="0"/>
                    <a:pt x="43186" y="0"/>
                  </a:cubicBezTo>
                  <a:cubicBezTo>
                    <a:pt x="46063" y="0"/>
                    <a:pt x="48918" y="320"/>
                    <a:pt x="51758" y="950"/>
                  </a:cubicBezTo>
                  <a:cubicBezTo>
                    <a:pt x="54591" y="1584"/>
                    <a:pt x="57175" y="2418"/>
                    <a:pt x="59505" y="3451"/>
                  </a:cubicBezTo>
                  <a:cubicBezTo>
                    <a:pt x="61835" y="4485"/>
                    <a:pt x="63839" y="5607"/>
                    <a:pt x="65535" y="6814"/>
                  </a:cubicBezTo>
                  <a:cubicBezTo>
                    <a:pt x="67231" y="8020"/>
                    <a:pt x="68520" y="9090"/>
                    <a:pt x="69409" y="10008"/>
                  </a:cubicBezTo>
                  <a:cubicBezTo>
                    <a:pt x="70298" y="10931"/>
                    <a:pt x="70888" y="11707"/>
                    <a:pt x="71186" y="12337"/>
                  </a:cubicBezTo>
                  <a:cubicBezTo>
                    <a:pt x="71484" y="12972"/>
                    <a:pt x="71695" y="13632"/>
                    <a:pt x="71820" y="14320"/>
                  </a:cubicBezTo>
                  <a:cubicBezTo>
                    <a:pt x="71944" y="15007"/>
                    <a:pt x="72053" y="15846"/>
                    <a:pt x="72139" y="16822"/>
                  </a:cubicBezTo>
                  <a:cubicBezTo>
                    <a:pt x="72221" y="17803"/>
                    <a:pt x="72264" y="18977"/>
                    <a:pt x="72264" y="20357"/>
                  </a:cubicBezTo>
                  <a:cubicBezTo>
                    <a:pt x="72264" y="21736"/>
                    <a:pt x="72199" y="22974"/>
                    <a:pt x="72075" y="24070"/>
                  </a:cubicBezTo>
                  <a:cubicBezTo>
                    <a:pt x="71950" y="25167"/>
                    <a:pt x="71755" y="26116"/>
                    <a:pt x="71506" y="26913"/>
                  </a:cubicBezTo>
                  <a:cubicBezTo>
                    <a:pt x="71251" y="27721"/>
                    <a:pt x="70937" y="28324"/>
                    <a:pt x="70552" y="28728"/>
                  </a:cubicBezTo>
                  <a:cubicBezTo>
                    <a:pt x="70167" y="29132"/>
                    <a:pt x="69728" y="29332"/>
                    <a:pt x="69219" y="29332"/>
                  </a:cubicBezTo>
                  <a:cubicBezTo>
                    <a:pt x="68542" y="29332"/>
                    <a:pt x="67523" y="28702"/>
                    <a:pt x="66169" y="27433"/>
                  </a:cubicBezTo>
                  <a:cubicBezTo>
                    <a:pt x="64815" y="26168"/>
                    <a:pt x="63037" y="24789"/>
                    <a:pt x="60838" y="23294"/>
                  </a:cubicBezTo>
                  <a:cubicBezTo>
                    <a:pt x="58633" y="21799"/>
                    <a:pt x="56010" y="20420"/>
                    <a:pt x="52965" y="19150"/>
                  </a:cubicBezTo>
                  <a:cubicBezTo>
                    <a:pt x="49915" y="17886"/>
                    <a:pt x="46404" y="17252"/>
                    <a:pt x="42428" y="17252"/>
                  </a:cubicBezTo>
                  <a:cubicBezTo>
                    <a:pt x="38446" y="17252"/>
                    <a:pt x="34956" y="17886"/>
                    <a:pt x="31950" y="19150"/>
                  </a:cubicBezTo>
                  <a:cubicBezTo>
                    <a:pt x="28943" y="20420"/>
                    <a:pt x="26467" y="22198"/>
                    <a:pt x="24521" y="24501"/>
                  </a:cubicBezTo>
                  <a:cubicBezTo>
                    <a:pt x="22571" y="26803"/>
                    <a:pt x="21114" y="29504"/>
                    <a:pt x="20139" y="32610"/>
                  </a:cubicBezTo>
                  <a:cubicBezTo>
                    <a:pt x="19163" y="35715"/>
                    <a:pt x="18676" y="39108"/>
                    <a:pt x="18676" y="42791"/>
                  </a:cubicBezTo>
                  <a:cubicBezTo>
                    <a:pt x="18676" y="47852"/>
                    <a:pt x="19521" y="52106"/>
                    <a:pt x="21217" y="55558"/>
                  </a:cubicBezTo>
                  <a:cubicBezTo>
                    <a:pt x="22912" y="59009"/>
                    <a:pt x="25155" y="61999"/>
                    <a:pt x="27946" y="64527"/>
                  </a:cubicBezTo>
                  <a:cubicBezTo>
                    <a:pt x="30741" y="67060"/>
                    <a:pt x="33916" y="69300"/>
                    <a:pt x="37470" y="71256"/>
                  </a:cubicBezTo>
                  <a:cubicBezTo>
                    <a:pt x="41025" y="73213"/>
                    <a:pt x="44644" y="75169"/>
                    <a:pt x="48328" y="77121"/>
                  </a:cubicBezTo>
                  <a:cubicBezTo>
                    <a:pt x="52012" y="79077"/>
                    <a:pt x="55631" y="81233"/>
                    <a:pt x="59185" y="83588"/>
                  </a:cubicBezTo>
                  <a:cubicBezTo>
                    <a:pt x="62739" y="85948"/>
                    <a:pt x="65914" y="88796"/>
                    <a:pt x="68710" y="92127"/>
                  </a:cubicBezTo>
                  <a:cubicBezTo>
                    <a:pt x="71506" y="95463"/>
                    <a:pt x="73743" y="99455"/>
                    <a:pt x="75439" y="104118"/>
                  </a:cubicBezTo>
                  <a:cubicBezTo>
                    <a:pt x="77124" y="108796"/>
                    <a:pt x="77969" y="114398"/>
                    <a:pt x="77969" y="120955"/>
                  </a:cubicBezTo>
                  <a:close/>
                </a:path>
              </a:pathLst>
            </a:custGeom>
            <a:solidFill>
              <a:srgbClr val="FFFFFF"/>
            </a:solidFill>
            <a:ln w="5417" cap="flat">
              <a:noFill/>
              <a:prstDash val="solid"/>
              <a:miter/>
            </a:ln>
          </p:spPr>
          <p:txBody>
            <a:bodyPr rtlCol="0" anchor="ctr"/>
            <a:lstStyle/>
            <a:p>
              <a:endParaRPr lang="fr-FR"/>
            </a:p>
          </p:txBody>
        </p:sp>
        <p:sp>
          <p:nvSpPr>
            <p:cNvPr id="62" name="Forme libre 61">
              <a:extLst>
                <a:ext uri="{FF2B5EF4-FFF2-40B4-BE49-F238E27FC236}">
                  <a16:creationId xmlns:a16="http://schemas.microsoft.com/office/drawing/2014/main" id="{6AAFA645-19E5-A1BA-0DF3-87EBF0827BD0}"/>
                </a:ext>
              </a:extLst>
            </p:cNvPr>
            <p:cNvSpPr/>
            <p:nvPr/>
          </p:nvSpPr>
          <p:spPr>
            <a:xfrm>
              <a:off x="17296147" y="4855063"/>
              <a:ext cx="19807" cy="227217"/>
            </a:xfrm>
            <a:custGeom>
              <a:avLst/>
              <a:gdLst>
                <a:gd name="connsiteX0" fmla="*/ 19808 w 19807"/>
                <a:gd name="connsiteY0" fmla="*/ 13973 h 227217"/>
                <a:gd name="connsiteX1" fmla="*/ 17652 w 19807"/>
                <a:gd name="connsiteY1" fmla="*/ 25187 h 227217"/>
                <a:gd name="connsiteX2" fmla="*/ 9779 w 19807"/>
                <a:gd name="connsiteY2" fmla="*/ 28119 h 227217"/>
                <a:gd name="connsiteX3" fmla="*/ 2097 w 19807"/>
                <a:gd name="connsiteY3" fmla="*/ 25271 h 227217"/>
                <a:gd name="connsiteX4" fmla="*/ 0 w 19807"/>
                <a:gd name="connsiteY4" fmla="*/ 14146 h 227217"/>
                <a:gd name="connsiteX5" fmla="*/ 2156 w 19807"/>
                <a:gd name="connsiteY5" fmla="*/ 2932 h 227217"/>
                <a:gd name="connsiteX6" fmla="*/ 10029 w 19807"/>
                <a:gd name="connsiteY6" fmla="*/ 0 h 227217"/>
                <a:gd name="connsiteX7" fmla="*/ 17711 w 19807"/>
                <a:gd name="connsiteY7" fmla="*/ 2843 h 227217"/>
                <a:gd name="connsiteX8" fmla="*/ 19808 w 19807"/>
                <a:gd name="connsiteY8" fmla="*/ 13973 h 227217"/>
                <a:gd name="connsiteX9" fmla="*/ 17527 w 19807"/>
                <a:gd name="connsiteY9" fmla="*/ 222733 h 227217"/>
                <a:gd name="connsiteX10" fmla="*/ 17148 w 19807"/>
                <a:gd name="connsiteY10" fmla="*/ 224632 h 227217"/>
                <a:gd name="connsiteX11" fmla="*/ 15940 w 19807"/>
                <a:gd name="connsiteY11" fmla="*/ 226011 h 227217"/>
                <a:gd name="connsiteX12" fmla="*/ 13653 w 19807"/>
                <a:gd name="connsiteY12" fmla="*/ 226872 h 227217"/>
                <a:gd name="connsiteX13" fmla="*/ 9910 w 19807"/>
                <a:gd name="connsiteY13" fmla="*/ 227218 h 227217"/>
                <a:gd name="connsiteX14" fmla="*/ 6290 w 19807"/>
                <a:gd name="connsiteY14" fmla="*/ 226872 h 227217"/>
                <a:gd name="connsiteX15" fmla="*/ 3939 w 19807"/>
                <a:gd name="connsiteY15" fmla="*/ 226011 h 227217"/>
                <a:gd name="connsiteX16" fmla="*/ 2731 w 19807"/>
                <a:gd name="connsiteY16" fmla="*/ 224632 h 227217"/>
                <a:gd name="connsiteX17" fmla="*/ 2411 w 19807"/>
                <a:gd name="connsiteY17" fmla="*/ 222733 h 227217"/>
                <a:gd name="connsiteX18" fmla="*/ 2411 w 19807"/>
                <a:gd name="connsiteY18" fmla="*/ 66593 h 227217"/>
                <a:gd name="connsiteX19" fmla="*/ 2731 w 19807"/>
                <a:gd name="connsiteY19" fmla="*/ 64694 h 227217"/>
                <a:gd name="connsiteX20" fmla="*/ 3939 w 19807"/>
                <a:gd name="connsiteY20" fmla="*/ 63226 h 227217"/>
                <a:gd name="connsiteX21" fmla="*/ 6290 w 19807"/>
                <a:gd name="connsiteY21" fmla="*/ 62365 h 227217"/>
                <a:gd name="connsiteX22" fmla="*/ 9910 w 19807"/>
                <a:gd name="connsiteY22" fmla="*/ 62108 h 227217"/>
                <a:gd name="connsiteX23" fmla="*/ 13653 w 19807"/>
                <a:gd name="connsiteY23" fmla="*/ 62365 h 227217"/>
                <a:gd name="connsiteX24" fmla="*/ 15940 w 19807"/>
                <a:gd name="connsiteY24" fmla="*/ 63226 h 227217"/>
                <a:gd name="connsiteX25" fmla="*/ 17148 w 19807"/>
                <a:gd name="connsiteY25" fmla="*/ 64694 h 227217"/>
                <a:gd name="connsiteX26" fmla="*/ 17527 w 19807"/>
                <a:gd name="connsiteY26" fmla="*/ 66593 h 227217"/>
                <a:gd name="connsiteX27" fmla="*/ 17527 w 19807"/>
                <a:gd name="connsiteY27" fmla="*/ 222733 h 22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07" h="227217">
                  <a:moveTo>
                    <a:pt x="19808" y="13973"/>
                  </a:moveTo>
                  <a:cubicBezTo>
                    <a:pt x="19808" y="19496"/>
                    <a:pt x="19087" y="23236"/>
                    <a:pt x="17652" y="25187"/>
                  </a:cubicBezTo>
                  <a:cubicBezTo>
                    <a:pt x="16210" y="27144"/>
                    <a:pt x="13588" y="28119"/>
                    <a:pt x="9779" y="28119"/>
                  </a:cubicBezTo>
                  <a:cubicBezTo>
                    <a:pt x="6052" y="28119"/>
                    <a:pt x="3495" y="27170"/>
                    <a:pt x="2097" y="25271"/>
                  </a:cubicBezTo>
                  <a:cubicBezTo>
                    <a:pt x="699" y="23373"/>
                    <a:pt x="0" y="19664"/>
                    <a:pt x="0" y="14146"/>
                  </a:cubicBezTo>
                  <a:cubicBezTo>
                    <a:pt x="0" y="8623"/>
                    <a:pt x="715" y="4888"/>
                    <a:pt x="2156" y="2932"/>
                  </a:cubicBezTo>
                  <a:cubicBezTo>
                    <a:pt x="3597" y="975"/>
                    <a:pt x="6220" y="0"/>
                    <a:pt x="10029" y="0"/>
                  </a:cubicBezTo>
                  <a:cubicBezTo>
                    <a:pt x="13756" y="0"/>
                    <a:pt x="16313" y="949"/>
                    <a:pt x="17711" y="2843"/>
                  </a:cubicBezTo>
                  <a:cubicBezTo>
                    <a:pt x="19109" y="4736"/>
                    <a:pt x="19808" y="8455"/>
                    <a:pt x="19808" y="13973"/>
                  </a:cubicBezTo>
                  <a:close/>
                  <a:moveTo>
                    <a:pt x="17527" y="222733"/>
                  </a:moveTo>
                  <a:cubicBezTo>
                    <a:pt x="17527" y="223420"/>
                    <a:pt x="17403" y="224055"/>
                    <a:pt x="17148" y="224632"/>
                  </a:cubicBezTo>
                  <a:cubicBezTo>
                    <a:pt x="16893" y="225209"/>
                    <a:pt x="16492" y="225665"/>
                    <a:pt x="15940" y="226011"/>
                  </a:cubicBezTo>
                  <a:cubicBezTo>
                    <a:pt x="15387" y="226352"/>
                    <a:pt x="14623" y="226641"/>
                    <a:pt x="13653" y="226872"/>
                  </a:cubicBezTo>
                  <a:cubicBezTo>
                    <a:pt x="12678" y="227102"/>
                    <a:pt x="11432" y="227218"/>
                    <a:pt x="9910" y="227218"/>
                  </a:cubicBezTo>
                  <a:cubicBezTo>
                    <a:pt x="8468" y="227218"/>
                    <a:pt x="7260" y="227102"/>
                    <a:pt x="6290" y="226872"/>
                  </a:cubicBezTo>
                  <a:cubicBezTo>
                    <a:pt x="5315" y="226641"/>
                    <a:pt x="4529" y="226352"/>
                    <a:pt x="3939" y="226011"/>
                  </a:cubicBezTo>
                  <a:cubicBezTo>
                    <a:pt x="3348" y="225665"/>
                    <a:pt x="2942" y="225209"/>
                    <a:pt x="2731" y="224632"/>
                  </a:cubicBezTo>
                  <a:cubicBezTo>
                    <a:pt x="2519" y="224060"/>
                    <a:pt x="2411" y="223425"/>
                    <a:pt x="2411" y="222733"/>
                  </a:cubicBezTo>
                  <a:lnTo>
                    <a:pt x="2411" y="66593"/>
                  </a:lnTo>
                  <a:cubicBezTo>
                    <a:pt x="2411" y="65906"/>
                    <a:pt x="2519" y="65271"/>
                    <a:pt x="2731" y="64694"/>
                  </a:cubicBezTo>
                  <a:cubicBezTo>
                    <a:pt x="2942" y="64123"/>
                    <a:pt x="3343" y="63630"/>
                    <a:pt x="3939" y="63226"/>
                  </a:cubicBezTo>
                  <a:cubicBezTo>
                    <a:pt x="4529" y="62827"/>
                    <a:pt x="5315" y="62539"/>
                    <a:pt x="6290" y="62365"/>
                  </a:cubicBezTo>
                  <a:cubicBezTo>
                    <a:pt x="7260" y="62193"/>
                    <a:pt x="8468" y="62108"/>
                    <a:pt x="9910" y="62108"/>
                  </a:cubicBezTo>
                  <a:cubicBezTo>
                    <a:pt x="11432" y="62108"/>
                    <a:pt x="12683" y="62193"/>
                    <a:pt x="13653" y="62365"/>
                  </a:cubicBezTo>
                  <a:cubicBezTo>
                    <a:pt x="14623" y="62539"/>
                    <a:pt x="15387" y="62827"/>
                    <a:pt x="15940" y="63226"/>
                  </a:cubicBezTo>
                  <a:cubicBezTo>
                    <a:pt x="16492" y="63630"/>
                    <a:pt x="16893" y="64118"/>
                    <a:pt x="17148" y="64694"/>
                  </a:cubicBezTo>
                  <a:cubicBezTo>
                    <a:pt x="17403" y="65271"/>
                    <a:pt x="17527" y="65901"/>
                    <a:pt x="17527" y="66593"/>
                  </a:cubicBezTo>
                  <a:lnTo>
                    <a:pt x="17527" y="222733"/>
                  </a:lnTo>
                  <a:close/>
                </a:path>
              </a:pathLst>
            </a:custGeom>
            <a:solidFill>
              <a:srgbClr val="FFFFFF"/>
            </a:solidFill>
            <a:ln w="5417" cap="flat">
              <a:noFill/>
              <a:prstDash val="solid"/>
              <a:miter/>
            </a:ln>
          </p:spPr>
          <p:txBody>
            <a:bodyPr rtlCol="0" anchor="ctr"/>
            <a:lstStyle/>
            <a:p>
              <a:endParaRPr lang="fr-FR"/>
            </a:p>
          </p:txBody>
        </p:sp>
        <p:sp>
          <p:nvSpPr>
            <p:cNvPr id="63" name="Forme libre 62">
              <a:extLst>
                <a:ext uri="{FF2B5EF4-FFF2-40B4-BE49-F238E27FC236}">
                  <a16:creationId xmlns:a16="http://schemas.microsoft.com/office/drawing/2014/main" id="{4B5A2C29-F0F1-56D4-2E9B-5E8CE2F4254B}"/>
                </a:ext>
              </a:extLst>
            </p:cNvPr>
            <p:cNvSpPr/>
            <p:nvPr/>
          </p:nvSpPr>
          <p:spPr>
            <a:xfrm>
              <a:off x="17347455" y="4915268"/>
              <a:ext cx="110216" cy="168901"/>
            </a:xfrm>
            <a:custGeom>
              <a:avLst/>
              <a:gdLst>
                <a:gd name="connsiteX0" fmla="*/ 110216 w 110216"/>
                <a:gd name="connsiteY0" fmla="*/ 82817 h 168901"/>
                <a:gd name="connsiteX1" fmla="*/ 106662 w 110216"/>
                <a:gd name="connsiteY1" fmla="*/ 117147 h 168901"/>
                <a:gd name="connsiteX2" fmla="*/ 96059 w 110216"/>
                <a:gd name="connsiteY2" fmla="*/ 144406 h 168901"/>
                <a:gd name="connsiteX3" fmla="*/ 78473 w 110216"/>
                <a:gd name="connsiteY3" fmla="*/ 162434 h 168901"/>
                <a:gd name="connsiteX4" fmla="*/ 53968 w 110216"/>
                <a:gd name="connsiteY4" fmla="*/ 168901 h 168901"/>
                <a:gd name="connsiteX5" fmla="*/ 30411 w 110216"/>
                <a:gd name="connsiteY5" fmla="*/ 163121 h 168901"/>
                <a:gd name="connsiteX6" fmla="*/ 13523 w 110216"/>
                <a:gd name="connsiteY6" fmla="*/ 146557 h 168901"/>
                <a:gd name="connsiteX7" fmla="*/ 3364 w 110216"/>
                <a:gd name="connsiteY7" fmla="*/ 120420 h 168901"/>
                <a:gd name="connsiteX8" fmla="*/ 0 w 110216"/>
                <a:gd name="connsiteY8" fmla="*/ 85744 h 168901"/>
                <a:gd name="connsiteX9" fmla="*/ 3494 w 110216"/>
                <a:gd name="connsiteY9" fmla="*/ 51414 h 168901"/>
                <a:gd name="connsiteX10" fmla="*/ 14032 w 110216"/>
                <a:gd name="connsiteY10" fmla="*/ 24238 h 168901"/>
                <a:gd name="connsiteX11" fmla="*/ 31619 w 110216"/>
                <a:gd name="connsiteY11" fmla="*/ 6383 h 168901"/>
                <a:gd name="connsiteX12" fmla="*/ 56254 w 110216"/>
                <a:gd name="connsiteY12" fmla="*/ 0 h 168901"/>
                <a:gd name="connsiteX13" fmla="*/ 79811 w 110216"/>
                <a:gd name="connsiteY13" fmla="*/ 5691 h 168901"/>
                <a:gd name="connsiteX14" fmla="*/ 96634 w 110216"/>
                <a:gd name="connsiteY14" fmla="*/ 22166 h 168901"/>
                <a:gd name="connsiteX15" fmla="*/ 106792 w 110216"/>
                <a:gd name="connsiteY15" fmla="*/ 48303 h 168901"/>
                <a:gd name="connsiteX16" fmla="*/ 110216 w 110216"/>
                <a:gd name="connsiteY16" fmla="*/ 82817 h 168901"/>
                <a:gd name="connsiteX17" fmla="*/ 94217 w 110216"/>
                <a:gd name="connsiteY17" fmla="*/ 84716 h 168901"/>
                <a:gd name="connsiteX18" fmla="*/ 92310 w 110216"/>
                <a:gd name="connsiteY18" fmla="*/ 59355 h 168901"/>
                <a:gd name="connsiteX19" fmla="*/ 85960 w 110216"/>
                <a:gd name="connsiteY19" fmla="*/ 38049 h 168901"/>
                <a:gd name="connsiteX20" fmla="*/ 74025 w 110216"/>
                <a:gd name="connsiteY20" fmla="*/ 23383 h 168901"/>
                <a:gd name="connsiteX21" fmla="*/ 55360 w 110216"/>
                <a:gd name="connsiteY21" fmla="*/ 17949 h 168901"/>
                <a:gd name="connsiteX22" fmla="*/ 37584 w 110216"/>
                <a:gd name="connsiteY22" fmla="*/ 22953 h 168901"/>
                <a:gd name="connsiteX23" fmla="*/ 25329 w 110216"/>
                <a:gd name="connsiteY23" fmla="*/ 36842 h 168901"/>
                <a:gd name="connsiteX24" fmla="*/ 18280 w 110216"/>
                <a:gd name="connsiteY24" fmla="*/ 57802 h 168901"/>
                <a:gd name="connsiteX25" fmla="*/ 15993 w 110216"/>
                <a:gd name="connsiteY25" fmla="*/ 83855 h 168901"/>
                <a:gd name="connsiteX26" fmla="*/ 17901 w 110216"/>
                <a:gd name="connsiteY26" fmla="*/ 109478 h 168901"/>
                <a:gd name="connsiteX27" fmla="*/ 24251 w 110216"/>
                <a:gd name="connsiteY27" fmla="*/ 130784 h 168901"/>
                <a:gd name="connsiteX28" fmla="*/ 36186 w 110216"/>
                <a:gd name="connsiteY28" fmla="*/ 145277 h 168901"/>
                <a:gd name="connsiteX29" fmla="*/ 54851 w 110216"/>
                <a:gd name="connsiteY29" fmla="*/ 150627 h 168901"/>
                <a:gd name="connsiteX30" fmla="*/ 72627 w 110216"/>
                <a:gd name="connsiteY30" fmla="*/ 145623 h 168901"/>
                <a:gd name="connsiteX31" fmla="*/ 84882 w 110216"/>
                <a:gd name="connsiteY31" fmla="*/ 131823 h 168901"/>
                <a:gd name="connsiteX32" fmla="*/ 91931 w 110216"/>
                <a:gd name="connsiteY32" fmla="*/ 110947 h 168901"/>
                <a:gd name="connsiteX33" fmla="*/ 94217 w 110216"/>
                <a:gd name="connsiteY33" fmla="*/ 8471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16" h="168901">
                  <a:moveTo>
                    <a:pt x="110216" y="82817"/>
                  </a:moveTo>
                  <a:cubicBezTo>
                    <a:pt x="110216" y="95237"/>
                    <a:pt x="109030" y="106683"/>
                    <a:pt x="106662" y="117147"/>
                  </a:cubicBezTo>
                  <a:cubicBezTo>
                    <a:pt x="104289" y="127616"/>
                    <a:pt x="100757" y="136701"/>
                    <a:pt x="96059" y="144406"/>
                  </a:cubicBezTo>
                  <a:cubicBezTo>
                    <a:pt x="91362" y="152111"/>
                    <a:pt x="85500" y="158122"/>
                    <a:pt x="78473" y="162434"/>
                  </a:cubicBezTo>
                  <a:cubicBezTo>
                    <a:pt x="71446" y="166746"/>
                    <a:pt x="63276" y="168901"/>
                    <a:pt x="53968" y="168901"/>
                  </a:cubicBezTo>
                  <a:cubicBezTo>
                    <a:pt x="44996" y="168901"/>
                    <a:pt x="37145" y="166976"/>
                    <a:pt x="30411" y="163121"/>
                  </a:cubicBezTo>
                  <a:cubicBezTo>
                    <a:pt x="23682" y="159266"/>
                    <a:pt x="18047" y="153748"/>
                    <a:pt x="13523" y="146557"/>
                  </a:cubicBezTo>
                  <a:cubicBezTo>
                    <a:pt x="8994" y="139371"/>
                    <a:pt x="5607" y="130659"/>
                    <a:pt x="3364" y="120420"/>
                  </a:cubicBezTo>
                  <a:cubicBezTo>
                    <a:pt x="1121" y="110186"/>
                    <a:pt x="0" y="98626"/>
                    <a:pt x="0" y="85744"/>
                  </a:cubicBezTo>
                  <a:cubicBezTo>
                    <a:pt x="0" y="73323"/>
                    <a:pt x="1159" y="61878"/>
                    <a:pt x="3494" y="51414"/>
                  </a:cubicBezTo>
                  <a:cubicBezTo>
                    <a:pt x="5824" y="40949"/>
                    <a:pt x="9335" y="31891"/>
                    <a:pt x="14032" y="24238"/>
                  </a:cubicBezTo>
                  <a:cubicBezTo>
                    <a:pt x="18730" y="16591"/>
                    <a:pt x="24592" y="10637"/>
                    <a:pt x="31619" y="6383"/>
                  </a:cubicBezTo>
                  <a:cubicBezTo>
                    <a:pt x="38646" y="2130"/>
                    <a:pt x="46859" y="0"/>
                    <a:pt x="56254" y="0"/>
                  </a:cubicBezTo>
                  <a:cubicBezTo>
                    <a:pt x="65226" y="0"/>
                    <a:pt x="73077" y="1899"/>
                    <a:pt x="79811" y="5691"/>
                  </a:cubicBezTo>
                  <a:cubicBezTo>
                    <a:pt x="86546" y="9483"/>
                    <a:pt x="92148" y="14980"/>
                    <a:pt x="96634" y="22166"/>
                  </a:cubicBezTo>
                  <a:cubicBezTo>
                    <a:pt x="101120" y="29357"/>
                    <a:pt x="104506" y="38070"/>
                    <a:pt x="106792" y="48303"/>
                  </a:cubicBezTo>
                  <a:cubicBezTo>
                    <a:pt x="109073" y="58553"/>
                    <a:pt x="110216" y="70050"/>
                    <a:pt x="110216" y="82817"/>
                  </a:cubicBezTo>
                  <a:close/>
                  <a:moveTo>
                    <a:pt x="94217" y="84716"/>
                  </a:moveTo>
                  <a:cubicBezTo>
                    <a:pt x="94217" y="75862"/>
                    <a:pt x="93584" y="67406"/>
                    <a:pt x="92310" y="59355"/>
                  </a:cubicBezTo>
                  <a:cubicBezTo>
                    <a:pt x="91042" y="51309"/>
                    <a:pt x="88924" y="44202"/>
                    <a:pt x="85960" y="38049"/>
                  </a:cubicBezTo>
                  <a:cubicBezTo>
                    <a:pt x="82997" y="31896"/>
                    <a:pt x="79020" y="27008"/>
                    <a:pt x="74025" y="23383"/>
                  </a:cubicBezTo>
                  <a:cubicBezTo>
                    <a:pt x="69029" y="19764"/>
                    <a:pt x="62804" y="17949"/>
                    <a:pt x="55360" y="17949"/>
                  </a:cubicBezTo>
                  <a:cubicBezTo>
                    <a:pt x="48501" y="17949"/>
                    <a:pt x="42579" y="19617"/>
                    <a:pt x="37584" y="22953"/>
                  </a:cubicBezTo>
                  <a:cubicBezTo>
                    <a:pt x="32588" y="26289"/>
                    <a:pt x="28504" y="30921"/>
                    <a:pt x="25329" y="36842"/>
                  </a:cubicBezTo>
                  <a:cubicBezTo>
                    <a:pt x="22154" y="42764"/>
                    <a:pt x="19802" y="49751"/>
                    <a:pt x="18280" y="57802"/>
                  </a:cubicBezTo>
                  <a:cubicBezTo>
                    <a:pt x="16757" y="65854"/>
                    <a:pt x="15993" y="74535"/>
                    <a:pt x="15993" y="83855"/>
                  </a:cubicBezTo>
                  <a:cubicBezTo>
                    <a:pt x="15993" y="92825"/>
                    <a:pt x="16627" y="101364"/>
                    <a:pt x="17901" y="109478"/>
                  </a:cubicBezTo>
                  <a:cubicBezTo>
                    <a:pt x="19168" y="117588"/>
                    <a:pt x="21287" y="124690"/>
                    <a:pt x="24251" y="130784"/>
                  </a:cubicBezTo>
                  <a:cubicBezTo>
                    <a:pt x="27214" y="136885"/>
                    <a:pt x="31191" y="141710"/>
                    <a:pt x="36186" y="145277"/>
                  </a:cubicBezTo>
                  <a:cubicBezTo>
                    <a:pt x="41182" y="148844"/>
                    <a:pt x="47401" y="150627"/>
                    <a:pt x="54851" y="150627"/>
                  </a:cubicBezTo>
                  <a:cubicBezTo>
                    <a:pt x="61710" y="150627"/>
                    <a:pt x="67632" y="148959"/>
                    <a:pt x="72627" y="145623"/>
                  </a:cubicBezTo>
                  <a:cubicBezTo>
                    <a:pt x="77622" y="142287"/>
                    <a:pt x="81707" y="137687"/>
                    <a:pt x="84882" y="131823"/>
                  </a:cubicBezTo>
                  <a:cubicBezTo>
                    <a:pt x="88057" y="125959"/>
                    <a:pt x="90409" y="118998"/>
                    <a:pt x="91931" y="110947"/>
                  </a:cubicBezTo>
                  <a:cubicBezTo>
                    <a:pt x="93453" y="102890"/>
                    <a:pt x="94217" y="94152"/>
                    <a:pt x="94217" y="84716"/>
                  </a:cubicBezTo>
                  <a:close/>
                </a:path>
              </a:pathLst>
            </a:custGeom>
            <a:solidFill>
              <a:srgbClr val="FFFFFF"/>
            </a:solidFill>
            <a:ln w="5417" cap="flat">
              <a:noFill/>
              <a:prstDash val="solid"/>
              <a:miter/>
            </a:ln>
          </p:spPr>
          <p:txBody>
            <a:bodyPr rtlCol="0" anchor="ctr"/>
            <a:lstStyle/>
            <a:p>
              <a:endParaRPr lang="fr-FR"/>
            </a:p>
          </p:txBody>
        </p:sp>
        <p:sp>
          <p:nvSpPr>
            <p:cNvPr id="64" name="Forme libre 63">
              <a:extLst>
                <a:ext uri="{FF2B5EF4-FFF2-40B4-BE49-F238E27FC236}">
                  <a16:creationId xmlns:a16="http://schemas.microsoft.com/office/drawing/2014/main" id="{FF5465E8-C06D-879D-E94F-C06C3C23D136}"/>
                </a:ext>
              </a:extLst>
            </p:cNvPr>
            <p:cNvSpPr/>
            <p:nvPr/>
          </p:nvSpPr>
          <p:spPr>
            <a:xfrm>
              <a:off x="17491593" y="4915273"/>
              <a:ext cx="93209" cy="167008"/>
            </a:xfrm>
            <a:custGeom>
              <a:avLst/>
              <a:gdLst>
                <a:gd name="connsiteX0" fmla="*/ 93210 w 93209"/>
                <a:gd name="connsiteY0" fmla="*/ 162523 h 167008"/>
                <a:gd name="connsiteX1" fmla="*/ 92830 w 93209"/>
                <a:gd name="connsiteY1" fmla="*/ 164422 h 167008"/>
                <a:gd name="connsiteX2" fmla="*/ 91639 w 93209"/>
                <a:gd name="connsiteY2" fmla="*/ 165802 h 167008"/>
                <a:gd name="connsiteX3" fmla="*/ 89309 w 93209"/>
                <a:gd name="connsiteY3" fmla="*/ 166662 h 167008"/>
                <a:gd name="connsiteX4" fmla="*/ 85733 w 93209"/>
                <a:gd name="connsiteY4" fmla="*/ 167008 h 167008"/>
                <a:gd name="connsiteX5" fmla="*/ 81973 w 93209"/>
                <a:gd name="connsiteY5" fmla="*/ 166662 h 167008"/>
                <a:gd name="connsiteX6" fmla="*/ 79687 w 93209"/>
                <a:gd name="connsiteY6" fmla="*/ 165802 h 167008"/>
                <a:gd name="connsiteX7" fmla="*/ 78478 w 93209"/>
                <a:gd name="connsiteY7" fmla="*/ 164422 h 167008"/>
                <a:gd name="connsiteX8" fmla="*/ 78099 w 93209"/>
                <a:gd name="connsiteY8" fmla="*/ 162523 h 167008"/>
                <a:gd name="connsiteX9" fmla="*/ 78099 w 93209"/>
                <a:gd name="connsiteY9" fmla="*/ 69877 h 167008"/>
                <a:gd name="connsiteX10" fmla="*/ 76447 w 93209"/>
                <a:gd name="connsiteY10" fmla="*/ 46326 h 167008"/>
                <a:gd name="connsiteX11" fmla="*/ 71495 w 93209"/>
                <a:gd name="connsiteY11" fmla="*/ 30800 h 167008"/>
                <a:gd name="connsiteX12" fmla="*/ 63048 w 93209"/>
                <a:gd name="connsiteY12" fmla="*/ 20792 h 167008"/>
                <a:gd name="connsiteX13" fmla="*/ 51048 w 93209"/>
                <a:gd name="connsiteY13" fmla="*/ 17257 h 167008"/>
                <a:gd name="connsiteX14" fmla="*/ 33526 w 93209"/>
                <a:gd name="connsiteY14" fmla="*/ 25712 h 167008"/>
                <a:gd name="connsiteX15" fmla="*/ 15116 w 93209"/>
                <a:gd name="connsiteY15" fmla="*/ 50553 h 167008"/>
                <a:gd name="connsiteX16" fmla="*/ 15116 w 93209"/>
                <a:gd name="connsiteY16" fmla="*/ 162523 h 167008"/>
                <a:gd name="connsiteX17" fmla="*/ 14737 w 93209"/>
                <a:gd name="connsiteY17" fmla="*/ 164422 h 167008"/>
                <a:gd name="connsiteX18" fmla="*/ 13529 w 93209"/>
                <a:gd name="connsiteY18" fmla="*/ 165802 h 167008"/>
                <a:gd name="connsiteX19" fmla="*/ 11242 w 93209"/>
                <a:gd name="connsiteY19" fmla="*/ 166662 h 167008"/>
                <a:gd name="connsiteX20" fmla="*/ 7498 w 93209"/>
                <a:gd name="connsiteY20" fmla="*/ 167008 h 167008"/>
                <a:gd name="connsiteX21" fmla="*/ 3879 w 93209"/>
                <a:gd name="connsiteY21" fmla="*/ 166662 h 167008"/>
                <a:gd name="connsiteX22" fmla="*/ 1528 w 93209"/>
                <a:gd name="connsiteY22" fmla="*/ 165802 h 167008"/>
                <a:gd name="connsiteX23" fmla="*/ 319 w 93209"/>
                <a:gd name="connsiteY23" fmla="*/ 164422 h 167008"/>
                <a:gd name="connsiteX24" fmla="*/ 0 w 93209"/>
                <a:gd name="connsiteY24" fmla="*/ 162523 h 167008"/>
                <a:gd name="connsiteX25" fmla="*/ 0 w 93209"/>
                <a:gd name="connsiteY25" fmla="*/ 6384 h 167008"/>
                <a:gd name="connsiteX26" fmla="*/ 319 w 93209"/>
                <a:gd name="connsiteY26" fmla="*/ 4485 h 167008"/>
                <a:gd name="connsiteX27" fmla="*/ 1528 w 93209"/>
                <a:gd name="connsiteY27" fmla="*/ 3016 h 167008"/>
                <a:gd name="connsiteX28" fmla="*/ 3749 w 93209"/>
                <a:gd name="connsiteY28" fmla="*/ 2156 h 167008"/>
                <a:gd name="connsiteX29" fmla="*/ 7244 w 93209"/>
                <a:gd name="connsiteY29" fmla="*/ 1899 h 167008"/>
                <a:gd name="connsiteX30" fmla="*/ 10798 w 93209"/>
                <a:gd name="connsiteY30" fmla="*/ 2156 h 167008"/>
                <a:gd name="connsiteX31" fmla="*/ 12954 w 93209"/>
                <a:gd name="connsiteY31" fmla="*/ 3016 h 167008"/>
                <a:gd name="connsiteX32" fmla="*/ 14032 w 93209"/>
                <a:gd name="connsiteY32" fmla="*/ 4485 h 167008"/>
                <a:gd name="connsiteX33" fmla="*/ 14352 w 93209"/>
                <a:gd name="connsiteY33" fmla="*/ 6384 h 167008"/>
                <a:gd name="connsiteX34" fmla="*/ 14352 w 93209"/>
                <a:gd name="connsiteY34" fmla="*/ 28466 h 167008"/>
                <a:gd name="connsiteX35" fmla="*/ 33781 w 93209"/>
                <a:gd name="connsiteY35" fmla="*/ 6730 h 167008"/>
                <a:gd name="connsiteX36" fmla="*/ 52700 w 93209"/>
                <a:gd name="connsiteY36" fmla="*/ 0 h 167008"/>
                <a:gd name="connsiteX37" fmla="*/ 71749 w 93209"/>
                <a:gd name="connsiteY37" fmla="*/ 5172 h 167008"/>
                <a:gd name="connsiteX38" fmla="*/ 84259 w 93209"/>
                <a:gd name="connsiteY38" fmla="*/ 19150 h 167008"/>
                <a:gd name="connsiteX39" fmla="*/ 91097 w 93209"/>
                <a:gd name="connsiteY39" fmla="*/ 39680 h 167008"/>
                <a:gd name="connsiteX40" fmla="*/ 93210 w 93209"/>
                <a:gd name="connsiteY40" fmla="*/ 67978 h 167008"/>
                <a:gd name="connsiteX41" fmla="*/ 93210 w 93209"/>
                <a:gd name="connsiteY41" fmla="*/ 162523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09" h="167008">
                  <a:moveTo>
                    <a:pt x="93210" y="162523"/>
                  </a:moveTo>
                  <a:cubicBezTo>
                    <a:pt x="93210" y="163211"/>
                    <a:pt x="93101" y="163845"/>
                    <a:pt x="92830" y="164422"/>
                  </a:cubicBezTo>
                  <a:cubicBezTo>
                    <a:pt x="92559" y="164999"/>
                    <a:pt x="92180" y="165455"/>
                    <a:pt x="91639" y="165802"/>
                  </a:cubicBezTo>
                  <a:cubicBezTo>
                    <a:pt x="91042" y="166143"/>
                    <a:pt x="90284" y="166431"/>
                    <a:pt x="89309" y="166662"/>
                  </a:cubicBezTo>
                  <a:cubicBezTo>
                    <a:pt x="88333" y="166893"/>
                    <a:pt x="87142" y="167008"/>
                    <a:pt x="85733" y="167008"/>
                  </a:cubicBezTo>
                  <a:cubicBezTo>
                    <a:pt x="84194" y="167008"/>
                    <a:pt x="82943" y="166893"/>
                    <a:pt x="81973" y="166662"/>
                  </a:cubicBezTo>
                  <a:cubicBezTo>
                    <a:pt x="80997" y="166431"/>
                    <a:pt x="80239" y="166143"/>
                    <a:pt x="79687" y="165802"/>
                  </a:cubicBezTo>
                  <a:cubicBezTo>
                    <a:pt x="79134" y="165455"/>
                    <a:pt x="78733" y="164999"/>
                    <a:pt x="78478" y="164422"/>
                  </a:cubicBezTo>
                  <a:cubicBezTo>
                    <a:pt x="78224" y="163850"/>
                    <a:pt x="78099" y="163216"/>
                    <a:pt x="78099" y="162523"/>
                  </a:cubicBezTo>
                  <a:lnTo>
                    <a:pt x="78099" y="69877"/>
                  </a:lnTo>
                  <a:cubicBezTo>
                    <a:pt x="78099" y="60215"/>
                    <a:pt x="77546" y="52363"/>
                    <a:pt x="76447" y="46326"/>
                  </a:cubicBezTo>
                  <a:cubicBezTo>
                    <a:pt x="75347" y="40289"/>
                    <a:pt x="73694" y="35112"/>
                    <a:pt x="71495" y="30800"/>
                  </a:cubicBezTo>
                  <a:cubicBezTo>
                    <a:pt x="69290" y="26489"/>
                    <a:pt x="66478" y="23152"/>
                    <a:pt x="63048" y="20792"/>
                  </a:cubicBezTo>
                  <a:cubicBezTo>
                    <a:pt x="59618" y="18437"/>
                    <a:pt x="55620" y="17257"/>
                    <a:pt x="51048" y="17257"/>
                  </a:cubicBezTo>
                  <a:cubicBezTo>
                    <a:pt x="45207" y="17257"/>
                    <a:pt x="39366" y="20079"/>
                    <a:pt x="33526" y="25712"/>
                  </a:cubicBezTo>
                  <a:cubicBezTo>
                    <a:pt x="27685" y="31351"/>
                    <a:pt x="21547" y="39628"/>
                    <a:pt x="15116" y="50553"/>
                  </a:cubicBezTo>
                  <a:lnTo>
                    <a:pt x="15116" y="162523"/>
                  </a:lnTo>
                  <a:cubicBezTo>
                    <a:pt x="15116" y="163211"/>
                    <a:pt x="14991" y="163845"/>
                    <a:pt x="14737" y="164422"/>
                  </a:cubicBezTo>
                  <a:cubicBezTo>
                    <a:pt x="14482" y="164999"/>
                    <a:pt x="14081" y="165455"/>
                    <a:pt x="13529" y="165802"/>
                  </a:cubicBezTo>
                  <a:cubicBezTo>
                    <a:pt x="12976" y="166143"/>
                    <a:pt x="12212" y="166431"/>
                    <a:pt x="11242" y="166662"/>
                  </a:cubicBezTo>
                  <a:cubicBezTo>
                    <a:pt x="10267" y="166893"/>
                    <a:pt x="9021" y="167008"/>
                    <a:pt x="7498" y="167008"/>
                  </a:cubicBezTo>
                  <a:cubicBezTo>
                    <a:pt x="6057" y="167008"/>
                    <a:pt x="4849" y="166893"/>
                    <a:pt x="3879" y="166662"/>
                  </a:cubicBezTo>
                  <a:cubicBezTo>
                    <a:pt x="2904" y="166431"/>
                    <a:pt x="2118" y="166143"/>
                    <a:pt x="1528" y="165802"/>
                  </a:cubicBezTo>
                  <a:cubicBezTo>
                    <a:pt x="937" y="165455"/>
                    <a:pt x="531" y="164999"/>
                    <a:pt x="319" y="164422"/>
                  </a:cubicBezTo>
                  <a:cubicBezTo>
                    <a:pt x="108" y="163850"/>
                    <a:pt x="0" y="163216"/>
                    <a:pt x="0" y="162523"/>
                  </a:cubicBezTo>
                  <a:lnTo>
                    <a:pt x="0" y="6384"/>
                  </a:lnTo>
                  <a:cubicBezTo>
                    <a:pt x="0" y="5696"/>
                    <a:pt x="108" y="5062"/>
                    <a:pt x="319" y="4485"/>
                  </a:cubicBezTo>
                  <a:cubicBezTo>
                    <a:pt x="531" y="3913"/>
                    <a:pt x="932" y="3420"/>
                    <a:pt x="1528" y="3016"/>
                  </a:cubicBezTo>
                  <a:cubicBezTo>
                    <a:pt x="2118" y="2617"/>
                    <a:pt x="2860" y="2329"/>
                    <a:pt x="3749" y="2156"/>
                  </a:cubicBezTo>
                  <a:cubicBezTo>
                    <a:pt x="4637" y="1983"/>
                    <a:pt x="5797" y="1899"/>
                    <a:pt x="7244" y="1899"/>
                  </a:cubicBezTo>
                  <a:cubicBezTo>
                    <a:pt x="8685" y="1899"/>
                    <a:pt x="9866" y="1983"/>
                    <a:pt x="10798" y="2156"/>
                  </a:cubicBezTo>
                  <a:cubicBezTo>
                    <a:pt x="11730" y="2329"/>
                    <a:pt x="12450" y="2617"/>
                    <a:pt x="12954" y="3016"/>
                  </a:cubicBezTo>
                  <a:cubicBezTo>
                    <a:pt x="13463" y="3420"/>
                    <a:pt x="13821" y="3908"/>
                    <a:pt x="14032" y="4485"/>
                  </a:cubicBezTo>
                  <a:cubicBezTo>
                    <a:pt x="14244" y="5062"/>
                    <a:pt x="14352" y="5691"/>
                    <a:pt x="14352" y="6384"/>
                  </a:cubicBezTo>
                  <a:lnTo>
                    <a:pt x="14352" y="28466"/>
                  </a:lnTo>
                  <a:cubicBezTo>
                    <a:pt x="20956" y="18458"/>
                    <a:pt x="27431" y="11214"/>
                    <a:pt x="33781" y="6730"/>
                  </a:cubicBezTo>
                  <a:cubicBezTo>
                    <a:pt x="40130" y="2245"/>
                    <a:pt x="46432" y="0"/>
                    <a:pt x="52700" y="0"/>
                  </a:cubicBezTo>
                  <a:cubicBezTo>
                    <a:pt x="60236" y="0"/>
                    <a:pt x="66586" y="1726"/>
                    <a:pt x="71749" y="5172"/>
                  </a:cubicBezTo>
                  <a:cubicBezTo>
                    <a:pt x="76913" y="8623"/>
                    <a:pt x="81084" y="13281"/>
                    <a:pt x="84259" y="19150"/>
                  </a:cubicBezTo>
                  <a:cubicBezTo>
                    <a:pt x="87412" y="25015"/>
                    <a:pt x="89742" y="31860"/>
                    <a:pt x="91097" y="39680"/>
                  </a:cubicBezTo>
                  <a:cubicBezTo>
                    <a:pt x="92505" y="47506"/>
                    <a:pt x="93210" y="56932"/>
                    <a:pt x="93210" y="67978"/>
                  </a:cubicBezTo>
                  <a:lnTo>
                    <a:pt x="93210" y="162523"/>
                  </a:lnTo>
                  <a:close/>
                </a:path>
              </a:pathLst>
            </a:custGeom>
            <a:solidFill>
              <a:srgbClr val="FFFFFF"/>
            </a:solidFill>
            <a:ln w="5417" cap="flat">
              <a:noFill/>
              <a:prstDash val="solid"/>
              <a:miter/>
            </a:ln>
          </p:spPr>
          <p:txBody>
            <a:bodyPr rtlCol="0" anchor="ctr"/>
            <a:lstStyle/>
            <a:p>
              <a:endParaRPr lang="fr-FR"/>
            </a:p>
          </p:txBody>
        </p:sp>
        <p:sp>
          <p:nvSpPr>
            <p:cNvPr id="65" name="Forme libre 64">
              <a:extLst>
                <a:ext uri="{FF2B5EF4-FFF2-40B4-BE49-F238E27FC236}">
                  <a16:creationId xmlns:a16="http://schemas.microsoft.com/office/drawing/2014/main" id="{E894F5E8-A6C1-2260-9D5E-0C13371E7417}"/>
                </a:ext>
              </a:extLst>
            </p:cNvPr>
            <p:cNvSpPr/>
            <p:nvPr/>
          </p:nvSpPr>
          <p:spPr>
            <a:xfrm>
              <a:off x="17626683" y="4915273"/>
              <a:ext cx="93188" cy="167008"/>
            </a:xfrm>
            <a:custGeom>
              <a:avLst/>
              <a:gdLst>
                <a:gd name="connsiteX0" fmla="*/ 93188 w 93188"/>
                <a:gd name="connsiteY0" fmla="*/ 162523 h 167008"/>
                <a:gd name="connsiteX1" fmla="*/ 92809 w 93188"/>
                <a:gd name="connsiteY1" fmla="*/ 164422 h 167008"/>
                <a:gd name="connsiteX2" fmla="*/ 91617 w 93188"/>
                <a:gd name="connsiteY2" fmla="*/ 165802 h 167008"/>
                <a:gd name="connsiteX3" fmla="*/ 89287 w 93188"/>
                <a:gd name="connsiteY3" fmla="*/ 166662 h 167008"/>
                <a:gd name="connsiteX4" fmla="*/ 85712 w 93188"/>
                <a:gd name="connsiteY4" fmla="*/ 167008 h 167008"/>
                <a:gd name="connsiteX5" fmla="*/ 81973 w 93188"/>
                <a:gd name="connsiteY5" fmla="*/ 166662 h 167008"/>
                <a:gd name="connsiteX6" fmla="*/ 79643 w 93188"/>
                <a:gd name="connsiteY6" fmla="*/ 165802 h 167008"/>
                <a:gd name="connsiteX7" fmla="*/ 78452 w 93188"/>
                <a:gd name="connsiteY7" fmla="*/ 164422 h 167008"/>
                <a:gd name="connsiteX8" fmla="*/ 78072 w 93188"/>
                <a:gd name="connsiteY8" fmla="*/ 162523 h 167008"/>
                <a:gd name="connsiteX9" fmla="*/ 78072 w 93188"/>
                <a:gd name="connsiteY9" fmla="*/ 69877 h 167008"/>
                <a:gd name="connsiteX10" fmla="*/ 76447 w 93188"/>
                <a:gd name="connsiteY10" fmla="*/ 46326 h 167008"/>
                <a:gd name="connsiteX11" fmla="*/ 71462 w 93188"/>
                <a:gd name="connsiteY11" fmla="*/ 30800 h 167008"/>
                <a:gd name="connsiteX12" fmla="*/ 63010 w 93188"/>
                <a:gd name="connsiteY12" fmla="*/ 20792 h 167008"/>
                <a:gd name="connsiteX13" fmla="*/ 51037 w 93188"/>
                <a:gd name="connsiteY13" fmla="*/ 17257 h 167008"/>
                <a:gd name="connsiteX14" fmla="*/ 33483 w 93188"/>
                <a:gd name="connsiteY14" fmla="*/ 25712 h 167008"/>
                <a:gd name="connsiteX15" fmla="*/ 15116 w 93188"/>
                <a:gd name="connsiteY15" fmla="*/ 50553 h 167008"/>
                <a:gd name="connsiteX16" fmla="*/ 15116 w 93188"/>
                <a:gd name="connsiteY16" fmla="*/ 162523 h 167008"/>
                <a:gd name="connsiteX17" fmla="*/ 14737 w 93188"/>
                <a:gd name="connsiteY17" fmla="*/ 164422 h 167008"/>
                <a:gd name="connsiteX18" fmla="*/ 13491 w 93188"/>
                <a:gd name="connsiteY18" fmla="*/ 165802 h 167008"/>
                <a:gd name="connsiteX19" fmla="*/ 11215 w 93188"/>
                <a:gd name="connsiteY19" fmla="*/ 166662 h 167008"/>
                <a:gd name="connsiteX20" fmla="*/ 7477 w 93188"/>
                <a:gd name="connsiteY20" fmla="*/ 167008 h 167008"/>
                <a:gd name="connsiteX21" fmla="*/ 3847 w 93188"/>
                <a:gd name="connsiteY21" fmla="*/ 166662 h 167008"/>
                <a:gd name="connsiteX22" fmla="*/ 1517 w 93188"/>
                <a:gd name="connsiteY22" fmla="*/ 165802 h 167008"/>
                <a:gd name="connsiteX23" fmla="*/ 271 w 93188"/>
                <a:gd name="connsiteY23" fmla="*/ 164422 h 167008"/>
                <a:gd name="connsiteX24" fmla="*/ 0 w 93188"/>
                <a:gd name="connsiteY24" fmla="*/ 162523 h 167008"/>
                <a:gd name="connsiteX25" fmla="*/ 0 w 93188"/>
                <a:gd name="connsiteY25" fmla="*/ 6384 h 167008"/>
                <a:gd name="connsiteX26" fmla="*/ 271 w 93188"/>
                <a:gd name="connsiteY26" fmla="*/ 4485 h 167008"/>
                <a:gd name="connsiteX27" fmla="*/ 1517 w 93188"/>
                <a:gd name="connsiteY27" fmla="*/ 3016 h 167008"/>
                <a:gd name="connsiteX28" fmla="*/ 3738 w 93188"/>
                <a:gd name="connsiteY28" fmla="*/ 2156 h 167008"/>
                <a:gd name="connsiteX29" fmla="*/ 7206 w 93188"/>
                <a:gd name="connsiteY29" fmla="*/ 1899 h 167008"/>
                <a:gd name="connsiteX30" fmla="*/ 10782 w 93188"/>
                <a:gd name="connsiteY30" fmla="*/ 2156 h 167008"/>
                <a:gd name="connsiteX31" fmla="*/ 12949 w 93188"/>
                <a:gd name="connsiteY31" fmla="*/ 3016 h 167008"/>
                <a:gd name="connsiteX32" fmla="*/ 14033 w 93188"/>
                <a:gd name="connsiteY32" fmla="*/ 4485 h 167008"/>
                <a:gd name="connsiteX33" fmla="*/ 14358 w 93188"/>
                <a:gd name="connsiteY33" fmla="*/ 6384 h 167008"/>
                <a:gd name="connsiteX34" fmla="*/ 14358 w 93188"/>
                <a:gd name="connsiteY34" fmla="*/ 28466 h 167008"/>
                <a:gd name="connsiteX35" fmla="*/ 33754 w 93188"/>
                <a:gd name="connsiteY35" fmla="*/ 6730 h 167008"/>
                <a:gd name="connsiteX36" fmla="*/ 52662 w 93188"/>
                <a:gd name="connsiteY36" fmla="*/ 0 h 167008"/>
                <a:gd name="connsiteX37" fmla="*/ 71733 w 93188"/>
                <a:gd name="connsiteY37" fmla="*/ 5172 h 167008"/>
                <a:gd name="connsiteX38" fmla="*/ 84249 w 93188"/>
                <a:gd name="connsiteY38" fmla="*/ 19150 h 167008"/>
                <a:gd name="connsiteX39" fmla="*/ 91075 w 93188"/>
                <a:gd name="connsiteY39" fmla="*/ 39680 h 167008"/>
                <a:gd name="connsiteX40" fmla="*/ 93188 w 93188"/>
                <a:gd name="connsiteY40" fmla="*/ 67978 h 167008"/>
                <a:gd name="connsiteX41" fmla="*/ 93188 w 93188"/>
                <a:gd name="connsiteY41" fmla="*/ 162523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188" h="167008">
                  <a:moveTo>
                    <a:pt x="93188" y="162523"/>
                  </a:moveTo>
                  <a:cubicBezTo>
                    <a:pt x="93188" y="163211"/>
                    <a:pt x="93080" y="163845"/>
                    <a:pt x="92809" y="164422"/>
                  </a:cubicBezTo>
                  <a:cubicBezTo>
                    <a:pt x="92538" y="164999"/>
                    <a:pt x="92159" y="165455"/>
                    <a:pt x="91617" y="165802"/>
                  </a:cubicBezTo>
                  <a:cubicBezTo>
                    <a:pt x="91075" y="166143"/>
                    <a:pt x="90317" y="166431"/>
                    <a:pt x="89287" y="166662"/>
                  </a:cubicBezTo>
                  <a:cubicBezTo>
                    <a:pt x="88366" y="166893"/>
                    <a:pt x="87120" y="167008"/>
                    <a:pt x="85712" y="167008"/>
                  </a:cubicBezTo>
                  <a:cubicBezTo>
                    <a:pt x="84195" y="167008"/>
                    <a:pt x="82949" y="166893"/>
                    <a:pt x="81973" y="166662"/>
                  </a:cubicBezTo>
                  <a:cubicBezTo>
                    <a:pt x="80998" y="166431"/>
                    <a:pt x="80240" y="166143"/>
                    <a:pt x="79643" y="165802"/>
                  </a:cubicBezTo>
                  <a:cubicBezTo>
                    <a:pt x="79102" y="165455"/>
                    <a:pt x="78722" y="164999"/>
                    <a:pt x="78452" y="164422"/>
                  </a:cubicBezTo>
                  <a:cubicBezTo>
                    <a:pt x="78180" y="163850"/>
                    <a:pt x="78072" y="163216"/>
                    <a:pt x="78072" y="162523"/>
                  </a:cubicBezTo>
                  <a:lnTo>
                    <a:pt x="78072" y="69877"/>
                  </a:lnTo>
                  <a:cubicBezTo>
                    <a:pt x="78072" y="60215"/>
                    <a:pt x="77530" y="52363"/>
                    <a:pt x="76447" y="46326"/>
                  </a:cubicBezTo>
                  <a:cubicBezTo>
                    <a:pt x="75309" y="40289"/>
                    <a:pt x="73684" y="35112"/>
                    <a:pt x="71462" y="30800"/>
                  </a:cubicBezTo>
                  <a:cubicBezTo>
                    <a:pt x="69295" y="26489"/>
                    <a:pt x="66478" y="23152"/>
                    <a:pt x="63010" y="20792"/>
                  </a:cubicBezTo>
                  <a:cubicBezTo>
                    <a:pt x="59597" y="18437"/>
                    <a:pt x="55588" y="17257"/>
                    <a:pt x="51037" y="17257"/>
                  </a:cubicBezTo>
                  <a:cubicBezTo>
                    <a:pt x="45186" y="17257"/>
                    <a:pt x="39334" y="20079"/>
                    <a:pt x="33483" y="25712"/>
                  </a:cubicBezTo>
                  <a:cubicBezTo>
                    <a:pt x="27686" y="31351"/>
                    <a:pt x="21509" y="39628"/>
                    <a:pt x="15116" y="50553"/>
                  </a:cubicBezTo>
                  <a:lnTo>
                    <a:pt x="15116" y="162523"/>
                  </a:lnTo>
                  <a:cubicBezTo>
                    <a:pt x="15116" y="163211"/>
                    <a:pt x="14953" y="163845"/>
                    <a:pt x="14737" y="164422"/>
                  </a:cubicBezTo>
                  <a:cubicBezTo>
                    <a:pt x="14466" y="164999"/>
                    <a:pt x="14087" y="165455"/>
                    <a:pt x="13491" y="165802"/>
                  </a:cubicBezTo>
                  <a:cubicBezTo>
                    <a:pt x="12949" y="166143"/>
                    <a:pt x="12190" y="166431"/>
                    <a:pt x="11215" y="166662"/>
                  </a:cubicBezTo>
                  <a:cubicBezTo>
                    <a:pt x="10240" y="166893"/>
                    <a:pt x="8994" y="167008"/>
                    <a:pt x="7477" y="167008"/>
                  </a:cubicBezTo>
                  <a:cubicBezTo>
                    <a:pt x="6014" y="167008"/>
                    <a:pt x="4822" y="166893"/>
                    <a:pt x="3847" y="166662"/>
                  </a:cubicBezTo>
                  <a:cubicBezTo>
                    <a:pt x="2872" y="166431"/>
                    <a:pt x="2113" y="166143"/>
                    <a:pt x="1517" y="165802"/>
                  </a:cubicBezTo>
                  <a:cubicBezTo>
                    <a:pt x="921" y="165455"/>
                    <a:pt x="488" y="164999"/>
                    <a:pt x="271" y="164422"/>
                  </a:cubicBezTo>
                  <a:cubicBezTo>
                    <a:pt x="108" y="163850"/>
                    <a:pt x="0" y="163216"/>
                    <a:pt x="0" y="162523"/>
                  </a:cubicBezTo>
                  <a:lnTo>
                    <a:pt x="0" y="6384"/>
                  </a:lnTo>
                  <a:cubicBezTo>
                    <a:pt x="0" y="5696"/>
                    <a:pt x="108" y="5062"/>
                    <a:pt x="271" y="4485"/>
                  </a:cubicBezTo>
                  <a:cubicBezTo>
                    <a:pt x="488" y="3913"/>
                    <a:pt x="921" y="3420"/>
                    <a:pt x="1517" y="3016"/>
                  </a:cubicBezTo>
                  <a:cubicBezTo>
                    <a:pt x="2113" y="2617"/>
                    <a:pt x="2817" y="2329"/>
                    <a:pt x="3738" y="2156"/>
                  </a:cubicBezTo>
                  <a:cubicBezTo>
                    <a:pt x="4605" y="1983"/>
                    <a:pt x="5797" y="1899"/>
                    <a:pt x="7206" y="1899"/>
                  </a:cubicBezTo>
                  <a:cubicBezTo>
                    <a:pt x="8669" y="1899"/>
                    <a:pt x="9861" y="1983"/>
                    <a:pt x="10782" y="2156"/>
                  </a:cubicBezTo>
                  <a:cubicBezTo>
                    <a:pt x="11703" y="2329"/>
                    <a:pt x="12407" y="2617"/>
                    <a:pt x="12949" y="3016"/>
                  </a:cubicBezTo>
                  <a:cubicBezTo>
                    <a:pt x="13437" y="3420"/>
                    <a:pt x="13816" y="3908"/>
                    <a:pt x="14033" y="4485"/>
                  </a:cubicBezTo>
                  <a:cubicBezTo>
                    <a:pt x="14195" y="5062"/>
                    <a:pt x="14358" y="5691"/>
                    <a:pt x="14358" y="6384"/>
                  </a:cubicBezTo>
                  <a:lnTo>
                    <a:pt x="14358" y="28466"/>
                  </a:lnTo>
                  <a:cubicBezTo>
                    <a:pt x="20913" y="18458"/>
                    <a:pt x="27415" y="11214"/>
                    <a:pt x="33754" y="6730"/>
                  </a:cubicBezTo>
                  <a:cubicBezTo>
                    <a:pt x="40093" y="2245"/>
                    <a:pt x="46432" y="0"/>
                    <a:pt x="52662" y="0"/>
                  </a:cubicBezTo>
                  <a:cubicBezTo>
                    <a:pt x="60193" y="0"/>
                    <a:pt x="66586" y="1726"/>
                    <a:pt x="71733" y="5172"/>
                  </a:cubicBezTo>
                  <a:cubicBezTo>
                    <a:pt x="76880" y="8623"/>
                    <a:pt x="81052" y="13281"/>
                    <a:pt x="84249" y="19150"/>
                  </a:cubicBezTo>
                  <a:cubicBezTo>
                    <a:pt x="87391" y="25015"/>
                    <a:pt x="89721" y="31860"/>
                    <a:pt x="91075" y="39680"/>
                  </a:cubicBezTo>
                  <a:cubicBezTo>
                    <a:pt x="92484" y="47506"/>
                    <a:pt x="93188" y="56932"/>
                    <a:pt x="93188" y="67978"/>
                  </a:cubicBezTo>
                  <a:lnTo>
                    <a:pt x="93188" y="162523"/>
                  </a:lnTo>
                  <a:close/>
                </a:path>
              </a:pathLst>
            </a:custGeom>
            <a:solidFill>
              <a:srgbClr val="FFFFFF"/>
            </a:solidFill>
            <a:ln w="5417" cap="flat">
              <a:noFill/>
              <a:prstDash val="solid"/>
              <a:miter/>
            </a:ln>
          </p:spPr>
          <p:txBody>
            <a:bodyPr rtlCol="0" anchor="ctr"/>
            <a:lstStyle/>
            <a:p>
              <a:endParaRPr lang="fr-FR"/>
            </a:p>
          </p:txBody>
        </p:sp>
        <p:sp>
          <p:nvSpPr>
            <p:cNvPr id="66" name="Forme libre 65">
              <a:extLst>
                <a:ext uri="{FF2B5EF4-FFF2-40B4-BE49-F238E27FC236}">
                  <a16:creationId xmlns:a16="http://schemas.microsoft.com/office/drawing/2014/main" id="{C50B4DD2-DCB9-3AF7-36C1-7861E565AB28}"/>
                </a:ext>
              </a:extLst>
            </p:cNvPr>
            <p:cNvSpPr/>
            <p:nvPr/>
          </p:nvSpPr>
          <p:spPr>
            <a:xfrm>
              <a:off x="17753787" y="4915273"/>
              <a:ext cx="101694" cy="168901"/>
            </a:xfrm>
            <a:custGeom>
              <a:avLst/>
              <a:gdLst>
                <a:gd name="connsiteX0" fmla="*/ 101694 w 101694"/>
                <a:gd name="connsiteY0" fmla="*/ 76428 h 168901"/>
                <a:gd name="connsiteX1" fmla="*/ 99311 w 101694"/>
                <a:gd name="connsiteY1" fmla="*/ 84968 h 168901"/>
                <a:gd name="connsiteX2" fmla="*/ 94597 w 101694"/>
                <a:gd name="connsiteY2" fmla="*/ 87296 h 168901"/>
                <a:gd name="connsiteX3" fmla="*/ 16254 w 101694"/>
                <a:gd name="connsiteY3" fmla="*/ 87296 h 168901"/>
                <a:gd name="connsiteX4" fmla="*/ 18313 w 101694"/>
                <a:gd name="connsiteY4" fmla="*/ 113522 h 168901"/>
                <a:gd name="connsiteX5" fmla="*/ 25248 w 101694"/>
                <a:gd name="connsiteY5" fmla="*/ 133622 h 168901"/>
                <a:gd name="connsiteX6" fmla="*/ 37818 w 101694"/>
                <a:gd name="connsiteY6" fmla="*/ 146478 h 168901"/>
                <a:gd name="connsiteX7" fmla="*/ 56888 w 101694"/>
                <a:gd name="connsiteY7" fmla="*/ 150963 h 168901"/>
                <a:gd name="connsiteX8" fmla="*/ 71191 w 101694"/>
                <a:gd name="connsiteY8" fmla="*/ 149064 h 168901"/>
                <a:gd name="connsiteX9" fmla="*/ 82190 w 101694"/>
                <a:gd name="connsiteY9" fmla="*/ 144837 h 168901"/>
                <a:gd name="connsiteX10" fmla="*/ 89829 w 101694"/>
                <a:gd name="connsiteY10" fmla="*/ 140609 h 168901"/>
                <a:gd name="connsiteX11" fmla="*/ 94055 w 101694"/>
                <a:gd name="connsiteY11" fmla="*/ 138710 h 168901"/>
                <a:gd name="connsiteX12" fmla="*/ 95464 w 101694"/>
                <a:gd name="connsiteY12" fmla="*/ 139229 h 168901"/>
                <a:gd name="connsiteX13" fmla="*/ 96493 w 101694"/>
                <a:gd name="connsiteY13" fmla="*/ 140871 h 168901"/>
                <a:gd name="connsiteX14" fmla="*/ 97035 w 101694"/>
                <a:gd name="connsiteY14" fmla="*/ 143714 h 168901"/>
                <a:gd name="connsiteX15" fmla="*/ 97252 w 101694"/>
                <a:gd name="connsiteY15" fmla="*/ 148025 h 168901"/>
                <a:gd name="connsiteX16" fmla="*/ 97143 w 101694"/>
                <a:gd name="connsiteY16" fmla="*/ 150355 h 168901"/>
                <a:gd name="connsiteX17" fmla="*/ 96819 w 101694"/>
                <a:gd name="connsiteY17" fmla="*/ 152426 h 168901"/>
                <a:gd name="connsiteX18" fmla="*/ 96222 w 101694"/>
                <a:gd name="connsiteY18" fmla="*/ 154236 h 168901"/>
                <a:gd name="connsiteX19" fmla="*/ 95193 w 101694"/>
                <a:gd name="connsiteY19" fmla="*/ 155962 h 168901"/>
                <a:gd name="connsiteX20" fmla="*/ 91292 w 101694"/>
                <a:gd name="connsiteY20" fmla="*/ 158983 h 168901"/>
                <a:gd name="connsiteX21" fmla="*/ 82623 w 101694"/>
                <a:gd name="connsiteY21" fmla="*/ 163294 h 168901"/>
                <a:gd name="connsiteX22" fmla="*/ 70271 w 101694"/>
                <a:gd name="connsiteY22" fmla="*/ 167176 h 168901"/>
                <a:gd name="connsiteX23" fmla="*/ 55100 w 101694"/>
                <a:gd name="connsiteY23" fmla="*/ 168902 h 168901"/>
                <a:gd name="connsiteX24" fmla="*/ 31478 w 101694"/>
                <a:gd name="connsiteY24" fmla="*/ 163468 h 168901"/>
                <a:gd name="connsiteX25" fmla="*/ 14196 w 101694"/>
                <a:gd name="connsiteY25" fmla="*/ 147422 h 168901"/>
                <a:gd name="connsiteX26" fmla="*/ 3576 w 101694"/>
                <a:gd name="connsiteY26" fmla="*/ 121112 h 168901"/>
                <a:gd name="connsiteX27" fmla="*/ 0 w 101694"/>
                <a:gd name="connsiteY27" fmla="*/ 84710 h 168901"/>
                <a:gd name="connsiteX28" fmla="*/ 3739 w 101694"/>
                <a:gd name="connsiteY28" fmla="*/ 49169 h 168901"/>
                <a:gd name="connsiteX29" fmla="*/ 14466 w 101694"/>
                <a:gd name="connsiteY29" fmla="*/ 22513 h 168901"/>
                <a:gd name="connsiteX30" fmla="*/ 31261 w 101694"/>
                <a:gd name="connsiteY30" fmla="*/ 5781 h 168901"/>
                <a:gd name="connsiteX31" fmla="*/ 53150 w 101694"/>
                <a:gd name="connsiteY31" fmla="*/ 0 h 168901"/>
                <a:gd name="connsiteX32" fmla="*/ 75255 w 101694"/>
                <a:gd name="connsiteY32" fmla="*/ 5864 h 168901"/>
                <a:gd name="connsiteX33" fmla="*/ 90317 w 101694"/>
                <a:gd name="connsiteY33" fmla="*/ 21653 h 168901"/>
                <a:gd name="connsiteX34" fmla="*/ 98931 w 101694"/>
                <a:gd name="connsiteY34" fmla="*/ 44684 h 168901"/>
                <a:gd name="connsiteX35" fmla="*/ 101694 w 101694"/>
                <a:gd name="connsiteY35" fmla="*/ 72290 h 168901"/>
                <a:gd name="connsiteX36" fmla="*/ 101694 w 101694"/>
                <a:gd name="connsiteY36" fmla="*/ 76428 h 168901"/>
                <a:gd name="connsiteX37" fmla="*/ 86091 w 101694"/>
                <a:gd name="connsiteY37" fmla="*/ 70391 h 168901"/>
                <a:gd name="connsiteX38" fmla="*/ 77693 w 101694"/>
                <a:gd name="connsiteY38" fmla="*/ 31571 h 168901"/>
                <a:gd name="connsiteX39" fmla="*/ 52174 w 101694"/>
                <a:gd name="connsiteY39" fmla="*/ 17598 h 168901"/>
                <a:gd name="connsiteX40" fmla="*/ 37005 w 101694"/>
                <a:gd name="connsiteY40" fmla="*/ 21994 h 168901"/>
                <a:gd name="connsiteX41" fmla="*/ 25952 w 101694"/>
                <a:gd name="connsiteY41" fmla="*/ 33638 h 168901"/>
                <a:gd name="connsiteX42" fmla="*/ 19017 w 101694"/>
                <a:gd name="connsiteY42" fmla="*/ 50459 h 168901"/>
                <a:gd name="connsiteX43" fmla="*/ 16254 w 101694"/>
                <a:gd name="connsiteY43" fmla="*/ 70386 h 168901"/>
                <a:gd name="connsiteX44" fmla="*/ 86091 w 101694"/>
                <a:gd name="connsiteY44" fmla="*/ 7038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694" h="168901">
                  <a:moveTo>
                    <a:pt x="101694" y="76428"/>
                  </a:moveTo>
                  <a:cubicBezTo>
                    <a:pt x="101694" y="80572"/>
                    <a:pt x="100882" y="83420"/>
                    <a:pt x="99311" y="84968"/>
                  </a:cubicBezTo>
                  <a:cubicBezTo>
                    <a:pt x="97685" y="86515"/>
                    <a:pt x="96114" y="87296"/>
                    <a:pt x="94597" y="87296"/>
                  </a:cubicBezTo>
                  <a:lnTo>
                    <a:pt x="16254" y="87296"/>
                  </a:lnTo>
                  <a:cubicBezTo>
                    <a:pt x="16254" y="96958"/>
                    <a:pt x="16958" y="105702"/>
                    <a:pt x="18313" y="113522"/>
                  </a:cubicBezTo>
                  <a:cubicBezTo>
                    <a:pt x="19721" y="121343"/>
                    <a:pt x="22051" y="128047"/>
                    <a:pt x="25248" y="133622"/>
                  </a:cubicBezTo>
                  <a:cubicBezTo>
                    <a:pt x="28444" y="139203"/>
                    <a:pt x="32670" y="143488"/>
                    <a:pt x="37818" y="146478"/>
                  </a:cubicBezTo>
                  <a:cubicBezTo>
                    <a:pt x="42964" y="149468"/>
                    <a:pt x="49358" y="150963"/>
                    <a:pt x="56888" y="150963"/>
                  </a:cubicBezTo>
                  <a:cubicBezTo>
                    <a:pt x="62198" y="150963"/>
                    <a:pt x="66966" y="150333"/>
                    <a:pt x="71191" y="149064"/>
                  </a:cubicBezTo>
                  <a:cubicBezTo>
                    <a:pt x="75472" y="147800"/>
                    <a:pt x="79102" y="146389"/>
                    <a:pt x="82190" y="144837"/>
                  </a:cubicBezTo>
                  <a:cubicBezTo>
                    <a:pt x="85279" y="143284"/>
                    <a:pt x="87825" y="141878"/>
                    <a:pt x="89829" y="140609"/>
                  </a:cubicBezTo>
                  <a:cubicBezTo>
                    <a:pt x="91834" y="139339"/>
                    <a:pt x="93243" y="138710"/>
                    <a:pt x="94055" y="138710"/>
                  </a:cubicBezTo>
                  <a:cubicBezTo>
                    <a:pt x="94597" y="138710"/>
                    <a:pt x="95030" y="138883"/>
                    <a:pt x="95464" y="139229"/>
                  </a:cubicBezTo>
                  <a:cubicBezTo>
                    <a:pt x="95897" y="139570"/>
                    <a:pt x="96222" y="140121"/>
                    <a:pt x="96493" y="140871"/>
                  </a:cubicBezTo>
                  <a:cubicBezTo>
                    <a:pt x="96764" y="141621"/>
                    <a:pt x="96926" y="142571"/>
                    <a:pt x="97035" y="143714"/>
                  </a:cubicBezTo>
                  <a:cubicBezTo>
                    <a:pt x="97198" y="144868"/>
                    <a:pt x="97252" y="146305"/>
                    <a:pt x="97252" y="148025"/>
                  </a:cubicBezTo>
                  <a:cubicBezTo>
                    <a:pt x="97252" y="148833"/>
                    <a:pt x="97198" y="149610"/>
                    <a:pt x="97143" y="150355"/>
                  </a:cubicBezTo>
                  <a:cubicBezTo>
                    <a:pt x="97035" y="151099"/>
                    <a:pt x="96926" y="151792"/>
                    <a:pt x="96819" y="152426"/>
                  </a:cubicBezTo>
                  <a:cubicBezTo>
                    <a:pt x="96656" y="153061"/>
                    <a:pt x="96493" y="153664"/>
                    <a:pt x="96222" y="154236"/>
                  </a:cubicBezTo>
                  <a:cubicBezTo>
                    <a:pt x="96006" y="154813"/>
                    <a:pt x="95626" y="155390"/>
                    <a:pt x="95193" y="155962"/>
                  </a:cubicBezTo>
                  <a:cubicBezTo>
                    <a:pt x="94813" y="156539"/>
                    <a:pt x="93459" y="157546"/>
                    <a:pt x="91292" y="158983"/>
                  </a:cubicBezTo>
                  <a:cubicBezTo>
                    <a:pt x="89071" y="160420"/>
                    <a:pt x="86199" y="161857"/>
                    <a:pt x="82623" y="163294"/>
                  </a:cubicBezTo>
                  <a:cubicBezTo>
                    <a:pt x="79102" y="164732"/>
                    <a:pt x="74984" y="166027"/>
                    <a:pt x="70271" y="167176"/>
                  </a:cubicBezTo>
                  <a:cubicBezTo>
                    <a:pt x="65557" y="168324"/>
                    <a:pt x="60518" y="168902"/>
                    <a:pt x="55100" y="168902"/>
                  </a:cubicBezTo>
                  <a:cubicBezTo>
                    <a:pt x="46215" y="168902"/>
                    <a:pt x="38305" y="167092"/>
                    <a:pt x="31478" y="163468"/>
                  </a:cubicBezTo>
                  <a:cubicBezTo>
                    <a:pt x="24598" y="159848"/>
                    <a:pt x="18855" y="154498"/>
                    <a:pt x="14196" y="147422"/>
                  </a:cubicBezTo>
                  <a:cubicBezTo>
                    <a:pt x="9536" y="140352"/>
                    <a:pt x="6014" y="131582"/>
                    <a:pt x="3576" y="121112"/>
                  </a:cubicBezTo>
                  <a:cubicBezTo>
                    <a:pt x="1192" y="110648"/>
                    <a:pt x="0" y="98511"/>
                    <a:pt x="0" y="84710"/>
                  </a:cubicBezTo>
                  <a:cubicBezTo>
                    <a:pt x="0" y="71487"/>
                    <a:pt x="1247" y="59638"/>
                    <a:pt x="3739" y="49169"/>
                  </a:cubicBezTo>
                  <a:cubicBezTo>
                    <a:pt x="6231" y="38705"/>
                    <a:pt x="9807" y="29819"/>
                    <a:pt x="14466" y="22513"/>
                  </a:cubicBezTo>
                  <a:cubicBezTo>
                    <a:pt x="19071" y="15211"/>
                    <a:pt x="24706" y="9630"/>
                    <a:pt x="31261" y="5781"/>
                  </a:cubicBezTo>
                  <a:cubicBezTo>
                    <a:pt x="37818" y="1930"/>
                    <a:pt x="45132" y="0"/>
                    <a:pt x="53150" y="0"/>
                  </a:cubicBezTo>
                  <a:cubicBezTo>
                    <a:pt x="61819" y="0"/>
                    <a:pt x="69187" y="1957"/>
                    <a:pt x="75255" y="5864"/>
                  </a:cubicBezTo>
                  <a:cubicBezTo>
                    <a:pt x="81377" y="9777"/>
                    <a:pt x="86362" y="15038"/>
                    <a:pt x="90317" y="21653"/>
                  </a:cubicBezTo>
                  <a:cubicBezTo>
                    <a:pt x="94272" y="28267"/>
                    <a:pt x="97143" y="35946"/>
                    <a:pt x="98931" y="44684"/>
                  </a:cubicBezTo>
                  <a:cubicBezTo>
                    <a:pt x="100774" y="53423"/>
                    <a:pt x="101694" y="62623"/>
                    <a:pt x="101694" y="72290"/>
                  </a:cubicBezTo>
                  <a:lnTo>
                    <a:pt x="101694" y="76428"/>
                  </a:lnTo>
                  <a:close/>
                  <a:moveTo>
                    <a:pt x="86091" y="70391"/>
                  </a:moveTo>
                  <a:cubicBezTo>
                    <a:pt x="86362" y="53827"/>
                    <a:pt x="83544" y="40887"/>
                    <a:pt x="77693" y="31571"/>
                  </a:cubicBezTo>
                  <a:cubicBezTo>
                    <a:pt x="71842" y="22256"/>
                    <a:pt x="63390" y="17598"/>
                    <a:pt x="52174" y="17598"/>
                  </a:cubicBezTo>
                  <a:cubicBezTo>
                    <a:pt x="46432" y="17598"/>
                    <a:pt x="41393" y="19061"/>
                    <a:pt x="37005" y="21994"/>
                  </a:cubicBezTo>
                  <a:cubicBezTo>
                    <a:pt x="32670" y="24931"/>
                    <a:pt x="28986" y="28807"/>
                    <a:pt x="25952" y="33638"/>
                  </a:cubicBezTo>
                  <a:cubicBezTo>
                    <a:pt x="22973" y="38469"/>
                    <a:pt x="20643" y="44076"/>
                    <a:pt x="19017" y="50459"/>
                  </a:cubicBezTo>
                  <a:cubicBezTo>
                    <a:pt x="17446" y="56843"/>
                    <a:pt x="16525" y="63483"/>
                    <a:pt x="16254" y="70386"/>
                  </a:cubicBezTo>
                  <a:lnTo>
                    <a:pt x="86091" y="70386"/>
                  </a:lnTo>
                  <a:close/>
                </a:path>
              </a:pathLst>
            </a:custGeom>
            <a:solidFill>
              <a:srgbClr val="FFFFFF"/>
            </a:solidFill>
            <a:ln w="5417" cap="flat">
              <a:noFill/>
              <a:prstDash val="solid"/>
              <a:miter/>
            </a:ln>
          </p:spPr>
          <p:txBody>
            <a:bodyPr rtlCol="0" anchor="ctr"/>
            <a:lstStyle/>
            <a:p>
              <a:endParaRPr lang="fr-FR"/>
            </a:p>
          </p:txBody>
        </p:sp>
        <p:sp>
          <p:nvSpPr>
            <p:cNvPr id="67" name="Forme libre 66">
              <a:extLst>
                <a:ext uri="{FF2B5EF4-FFF2-40B4-BE49-F238E27FC236}">
                  <a16:creationId xmlns:a16="http://schemas.microsoft.com/office/drawing/2014/main" id="{A3B2A2C1-E700-6E06-7AA1-AD1DAD04C24D}"/>
                </a:ext>
              </a:extLst>
            </p:cNvPr>
            <p:cNvSpPr/>
            <p:nvPr/>
          </p:nvSpPr>
          <p:spPr>
            <a:xfrm>
              <a:off x="17890319" y="4840744"/>
              <a:ext cx="15116" cy="241537"/>
            </a:xfrm>
            <a:custGeom>
              <a:avLst/>
              <a:gdLst>
                <a:gd name="connsiteX0" fmla="*/ 15116 w 15116"/>
                <a:gd name="connsiteY0" fmla="*/ 237053 h 241537"/>
                <a:gd name="connsiteX1" fmla="*/ 14737 w 15116"/>
                <a:gd name="connsiteY1" fmla="*/ 238952 h 241537"/>
                <a:gd name="connsiteX2" fmla="*/ 13545 w 15116"/>
                <a:gd name="connsiteY2" fmla="*/ 240331 h 241537"/>
                <a:gd name="connsiteX3" fmla="*/ 11215 w 15116"/>
                <a:gd name="connsiteY3" fmla="*/ 241191 h 241537"/>
                <a:gd name="connsiteX4" fmla="*/ 7477 w 15116"/>
                <a:gd name="connsiteY4" fmla="*/ 241537 h 241537"/>
                <a:gd name="connsiteX5" fmla="*/ 3901 w 15116"/>
                <a:gd name="connsiteY5" fmla="*/ 241191 h 241537"/>
                <a:gd name="connsiteX6" fmla="*/ 1517 w 15116"/>
                <a:gd name="connsiteY6" fmla="*/ 240331 h 241537"/>
                <a:gd name="connsiteX7" fmla="*/ 325 w 15116"/>
                <a:gd name="connsiteY7" fmla="*/ 238952 h 241537"/>
                <a:gd name="connsiteX8" fmla="*/ 0 w 15116"/>
                <a:gd name="connsiteY8" fmla="*/ 237053 h 241537"/>
                <a:gd name="connsiteX9" fmla="*/ 0 w 15116"/>
                <a:gd name="connsiteY9" fmla="*/ 4485 h 241537"/>
                <a:gd name="connsiteX10" fmla="*/ 325 w 15116"/>
                <a:gd name="connsiteY10" fmla="*/ 2586 h 241537"/>
                <a:gd name="connsiteX11" fmla="*/ 1517 w 15116"/>
                <a:gd name="connsiteY11" fmla="*/ 1117 h 241537"/>
                <a:gd name="connsiteX12" fmla="*/ 3901 w 15116"/>
                <a:gd name="connsiteY12" fmla="*/ 257 h 241537"/>
                <a:gd name="connsiteX13" fmla="*/ 7477 w 15116"/>
                <a:gd name="connsiteY13" fmla="*/ 0 h 241537"/>
                <a:gd name="connsiteX14" fmla="*/ 11215 w 15116"/>
                <a:gd name="connsiteY14" fmla="*/ 257 h 241537"/>
                <a:gd name="connsiteX15" fmla="*/ 13545 w 15116"/>
                <a:gd name="connsiteY15" fmla="*/ 1117 h 241537"/>
                <a:gd name="connsiteX16" fmla="*/ 14737 w 15116"/>
                <a:gd name="connsiteY16" fmla="*/ 2586 h 241537"/>
                <a:gd name="connsiteX17" fmla="*/ 15116 w 15116"/>
                <a:gd name="connsiteY17" fmla="*/ 4485 h 241537"/>
                <a:gd name="connsiteX18" fmla="*/ 15116 w 15116"/>
                <a:gd name="connsiteY18" fmla="*/ 237053 h 2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6" h="241537">
                  <a:moveTo>
                    <a:pt x="15116" y="237053"/>
                  </a:moveTo>
                  <a:cubicBezTo>
                    <a:pt x="15116" y="237740"/>
                    <a:pt x="15008" y="238374"/>
                    <a:pt x="14737" y="238952"/>
                  </a:cubicBezTo>
                  <a:cubicBezTo>
                    <a:pt x="14466" y="239528"/>
                    <a:pt x="14086" y="239985"/>
                    <a:pt x="13545" y="240331"/>
                  </a:cubicBezTo>
                  <a:cubicBezTo>
                    <a:pt x="13003" y="240672"/>
                    <a:pt x="12245" y="240960"/>
                    <a:pt x="11215" y="241191"/>
                  </a:cubicBezTo>
                  <a:cubicBezTo>
                    <a:pt x="10294" y="241422"/>
                    <a:pt x="9048" y="241537"/>
                    <a:pt x="7477" y="241537"/>
                  </a:cubicBezTo>
                  <a:cubicBezTo>
                    <a:pt x="6068" y="241537"/>
                    <a:pt x="4876" y="241422"/>
                    <a:pt x="3901" y="241191"/>
                  </a:cubicBezTo>
                  <a:cubicBezTo>
                    <a:pt x="2926" y="240960"/>
                    <a:pt x="2113" y="240672"/>
                    <a:pt x="1517" y="240331"/>
                  </a:cubicBezTo>
                  <a:cubicBezTo>
                    <a:pt x="921" y="239985"/>
                    <a:pt x="542" y="239528"/>
                    <a:pt x="325" y="238952"/>
                  </a:cubicBezTo>
                  <a:cubicBezTo>
                    <a:pt x="108" y="238380"/>
                    <a:pt x="0" y="237745"/>
                    <a:pt x="0" y="237053"/>
                  </a:cubicBezTo>
                  <a:lnTo>
                    <a:pt x="0" y="4485"/>
                  </a:lnTo>
                  <a:cubicBezTo>
                    <a:pt x="0" y="3798"/>
                    <a:pt x="108" y="3163"/>
                    <a:pt x="325" y="2586"/>
                  </a:cubicBezTo>
                  <a:cubicBezTo>
                    <a:pt x="542" y="2014"/>
                    <a:pt x="921" y="1521"/>
                    <a:pt x="1517" y="1117"/>
                  </a:cubicBezTo>
                  <a:cubicBezTo>
                    <a:pt x="2113" y="719"/>
                    <a:pt x="2926" y="430"/>
                    <a:pt x="3901" y="257"/>
                  </a:cubicBezTo>
                  <a:cubicBezTo>
                    <a:pt x="4876" y="84"/>
                    <a:pt x="6068" y="0"/>
                    <a:pt x="7477" y="0"/>
                  </a:cubicBezTo>
                  <a:cubicBezTo>
                    <a:pt x="9048" y="0"/>
                    <a:pt x="10294" y="84"/>
                    <a:pt x="11215" y="257"/>
                  </a:cubicBezTo>
                  <a:cubicBezTo>
                    <a:pt x="12245" y="430"/>
                    <a:pt x="13003" y="719"/>
                    <a:pt x="13545" y="1117"/>
                  </a:cubicBezTo>
                  <a:cubicBezTo>
                    <a:pt x="14086" y="1521"/>
                    <a:pt x="14466" y="2009"/>
                    <a:pt x="14737" y="2586"/>
                  </a:cubicBezTo>
                  <a:cubicBezTo>
                    <a:pt x="15008" y="3163"/>
                    <a:pt x="15116" y="3792"/>
                    <a:pt x="15116" y="4485"/>
                  </a:cubicBezTo>
                  <a:lnTo>
                    <a:pt x="15116" y="237053"/>
                  </a:lnTo>
                  <a:close/>
                </a:path>
              </a:pathLst>
            </a:custGeom>
            <a:solidFill>
              <a:srgbClr val="FFFFFF"/>
            </a:solidFill>
            <a:ln w="5417" cap="flat">
              <a:noFill/>
              <a:prstDash val="solid"/>
              <a:miter/>
            </a:ln>
          </p:spPr>
          <p:txBody>
            <a:bodyPr rtlCol="0" anchor="ctr"/>
            <a:lstStyle/>
            <a:p>
              <a:endParaRPr lang="fr-FR"/>
            </a:p>
          </p:txBody>
        </p:sp>
        <p:sp>
          <p:nvSpPr>
            <p:cNvPr id="68" name="Forme libre 67">
              <a:extLst>
                <a:ext uri="{FF2B5EF4-FFF2-40B4-BE49-F238E27FC236}">
                  <a16:creationId xmlns:a16="http://schemas.microsoft.com/office/drawing/2014/main" id="{BBFFCAE9-CCA9-22C6-CB12-FC167912CAEC}"/>
                </a:ext>
              </a:extLst>
            </p:cNvPr>
            <p:cNvSpPr/>
            <p:nvPr/>
          </p:nvSpPr>
          <p:spPr>
            <a:xfrm>
              <a:off x="17947694" y="4840744"/>
              <a:ext cx="15116" cy="241537"/>
            </a:xfrm>
            <a:custGeom>
              <a:avLst/>
              <a:gdLst>
                <a:gd name="connsiteX0" fmla="*/ 15116 w 15116"/>
                <a:gd name="connsiteY0" fmla="*/ 237053 h 241537"/>
                <a:gd name="connsiteX1" fmla="*/ 14737 w 15116"/>
                <a:gd name="connsiteY1" fmla="*/ 238952 h 241537"/>
                <a:gd name="connsiteX2" fmla="*/ 13545 w 15116"/>
                <a:gd name="connsiteY2" fmla="*/ 240331 h 241537"/>
                <a:gd name="connsiteX3" fmla="*/ 11270 w 15116"/>
                <a:gd name="connsiteY3" fmla="*/ 241191 h 241537"/>
                <a:gd name="connsiteX4" fmla="*/ 7477 w 15116"/>
                <a:gd name="connsiteY4" fmla="*/ 241537 h 241537"/>
                <a:gd name="connsiteX5" fmla="*/ 3901 w 15116"/>
                <a:gd name="connsiteY5" fmla="*/ 241191 h 241537"/>
                <a:gd name="connsiteX6" fmla="*/ 1517 w 15116"/>
                <a:gd name="connsiteY6" fmla="*/ 240331 h 241537"/>
                <a:gd name="connsiteX7" fmla="*/ 325 w 15116"/>
                <a:gd name="connsiteY7" fmla="*/ 238952 h 241537"/>
                <a:gd name="connsiteX8" fmla="*/ 0 w 15116"/>
                <a:gd name="connsiteY8" fmla="*/ 237053 h 241537"/>
                <a:gd name="connsiteX9" fmla="*/ 0 w 15116"/>
                <a:gd name="connsiteY9" fmla="*/ 4485 h 241537"/>
                <a:gd name="connsiteX10" fmla="*/ 325 w 15116"/>
                <a:gd name="connsiteY10" fmla="*/ 2586 h 241537"/>
                <a:gd name="connsiteX11" fmla="*/ 1517 w 15116"/>
                <a:gd name="connsiteY11" fmla="*/ 1117 h 241537"/>
                <a:gd name="connsiteX12" fmla="*/ 3901 w 15116"/>
                <a:gd name="connsiteY12" fmla="*/ 257 h 241537"/>
                <a:gd name="connsiteX13" fmla="*/ 7477 w 15116"/>
                <a:gd name="connsiteY13" fmla="*/ 0 h 241537"/>
                <a:gd name="connsiteX14" fmla="*/ 11270 w 15116"/>
                <a:gd name="connsiteY14" fmla="*/ 257 h 241537"/>
                <a:gd name="connsiteX15" fmla="*/ 13545 w 15116"/>
                <a:gd name="connsiteY15" fmla="*/ 1117 h 241537"/>
                <a:gd name="connsiteX16" fmla="*/ 14737 w 15116"/>
                <a:gd name="connsiteY16" fmla="*/ 2586 h 241537"/>
                <a:gd name="connsiteX17" fmla="*/ 15116 w 15116"/>
                <a:gd name="connsiteY17" fmla="*/ 4485 h 241537"/>
                <a:gd name="connsiteX18" fmla="*/ 15116 w 15116"/>
                <a:gd name="connsiteY18" fmla="*/ 237053 h 2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6" h="241537">
                  <a:moveTo>
                    <a:pt x="15116" y="237053"/>
                  </a:moveTo>
                  <a:cubicBezTo>
                    <a:pt x="15116" y="237740"/>
                    <a:pt x="15008" y="238374"/>
                    <a:pt x="14737" y="238952"/>
                  </a:cubicBezTo>
                  <a:cubicBezTo>
                    <a:pt x="14466" y="239528"/>
                    <a:pt x="14086" y="239985"/>
                    <a:pt x="13545" y="240331"/>
                  </a:cubicBezTo>
                  <a:cubicBezTo>
                    <a:pt x="13003" y="240672"/>
                    <a:pt x="12190" y="240960"/>
                    <a:pt x="11270" y="241191"/>
                  </a:cubicBezTo>
                  <a:cubicBezTo>
                    <a:pt x="10294" y="241422"/>
                    <a:pt x="9048" y="241537"/>
                    <a:pt x="7477" y="241537"/>
                  </a:cubicBezTo>
                  <a:cubicBezTo>
                    <a:pt x="6068" y="241537"/>
                    <a:pt x="4876" y="241422"/>
                    <a:pt x="3901" y="241191"/>
                  </a:cubicBezTo>
                  <a:cubicBezTo>
                    <a:pt x="2926" y="240960"/>
                    <a:pt x="2113" y="240672"/>
                    <a:pt x="1517" y="240331"/>
                  </a:cubicBezTo>
                  <a:cubicBezTo>
                    <a:pt x="921" y="239985"/>
                    <a:pt x="542" y="239528"/>
                    <a:pt x="325" y="238952"/>
                  </a:cubicBezTo>
                  <a:cubicBezTo>
                    <a:pt x="108" y="238380"/>
                    <a:pt x="0" y="237745"/>
                    <a:pt x="0" y="237053"/>
                  </a:cubicBezTo>
                  <a:lnTo>
                    <a:pt x="0" y="4485"/>
                  </a:lnTo>
                  <a:cubicBezTo>
                    <a:pt x="0" y="3798"/>
                    <a:pt x="108" y="3163"/>
                    <a:pt x="325" y="2586"/>
                  </a:cubicBezTo>
                  <a:cubicBezTo>
                    <a:pt x="542" y="2014"/>
                    <a:pt x="921" y="1521"/>
                    <a:pt x="1517" y="1117"/>
                  </a:cubicBezTo>
                  <a:cubicBezTo>
                    <a:pt x="2113" y="719"/>
                    <a:pt x="2926" y="430"/>
                    <a:pt x="3901" y="257"/>
                  </a:cubicBezTo>
                  <a:cubicBezTo>
                    <a:pt x="4876" y="84"/>
                    <a:pt x="6068" y="0"/>
                    <a:pt x="7477" y="0"/>
                  </a:cubicBezTo>
                  <a:cubicBezTo>
                    <a:pt x="9048" y="0"/>
                    <a:pt x="10294" y="84"/>
                    <a:pt x="11270" y="257"/>
                  </a:cubicBezTo>
                  <a:cubicBezTo>
                    <a:pt x="12190" y="430"/>
                    <a:pt x="13003" y="719"/>
                    <a:pt x="13545" y="1117"/>
                  </a:cubicBezTo>
                  <a:cubicBezTo>
                    <a:pt x="14086" y="1521"/>
                    <a:pt x="14466" y="2009"/>
                    <a:pt x="14737" y="2586"/>
                  </a:cubicBezTo>
                  <a:cubicBezTo>
                    <a:pt x="15008" y="3163"/>
                    <a:pt x="15116" y="3792"/>
                    <a:pt x="15116" y="4485"/>
                  </a:cubicBezTo>
                  <a:lnTo>
                    <a:pt x="15116" y="237053"/>
                  </a:lnTo>
                  <a:close/>
                </a:path>
              </a:pathLst>
            </a:custGeom>
            <a:solidFill>
              <a:srgbClr val="FFFFFF"/>
            </a:solidFill>
            <a:ln w="5417" cap="flat">
              <a:noFill/>
              <a:prstDash val="solid"/>
              <a:miter/>
            </a:ln>
          </p:spPr>
          <p:txBody>
            <a:bodyPr rtlCol="0" anchor="ctr"/>
            <a:lstStyle/>
            <a:p>
              <a:endParaRPr lang="fr-FR"/>
            </a:p>
          </p:txBody>
        </p:sp>
        <p:sp>
          <p:nvSpPr>
            <p:cNvPr id="69" name="Forme libre 68">
              <a:extLst>
                <a:ext uri="{FF2B5EF4-FFF2-40B4-BE49-F238E27FC236}">
                  <a16:creationId xmlns:a16="http://schemas.microsoft.com/office/drawing/2014/main" id="{FE7C7B14-4292-0924-00E8-94721D1F8142}"/>
                </a:ext>
              </a:extLst>
            </p:cNvPr>
            <p:cNvSpPr/>
            <p:nvPr/>
          </p:nvSpPr>
          <p:spPr>
            <a:xfrm>
              <a:off x="17997051" y="4915273"/>
              <a:ext cx="101748" cy="168901"/>
            </a:xfrm>
            <a:custGeom>
              <a:avLst/>
              <a:gdLst>
                <a:gd name="connsiteX0" fmla="*/ 101749 w 101748"/>
                <a:gd name="connsiteY0" fmla="*/ 76428 h 168901"/>
                <a:gd name="connsiteX1" fmla="*/ 99365 w 101748"/>
                <a:gd name="connsiteY1" fmla="*/ 84968 h 168901"/>
                <a:gd name="connsiteX2" fmla="*/ 94651 w 101748"/>
                <a:gd name="connsiteY2" fmla="*/ 87296 h 168901"/>
                <a:gd name="connsiteX3" fmla="*/ 16308 w 101748"/>
                <a:gd name="connsiteY3" fmla="*/ 87296 h 168901"/>
                <a:gd name="connsiteX4" fmla="*/ 18367 w 101748"/>
                <a:gd name="connsiteY4" fmla="*/ 113522 h 168901"/>
                <a:gd name="connsiteX5" fmla="*/ 25302 w 101748"/>
                <a:gd name="connsiteY5" fmla="*/ 133622 h 168901"/>
                <a:gd name="connsiteX6" fmla="*/ 37871 w 101748"/>
                <a:gd name="connsiteY6" fmla="*/ 146478 h 168901"/>
                <a:gd name="connsiteX7" fmla="*/ 56942 w 101748"/>
                <a:gd name="connsiteY7" fmla="*/ 150963 h 168901"/>
                <a:gd name="connsiteX8" fmla="*/ 71246 w 101748"/>
                <a:gd name="connsiteY8" fmla="*/ 149064 h 168901"/>
                <a:gd name="connsiteX9" fmla="*/ 82244 w 101748"/>
                <a:gd name="connsiteY9" fmla="*/ 144837 h 168901"/>
                <a:gd name="connsiteX10" fmla="*/ 89884 w 101748"/>
                <a:gd name="connsiteY10" fmla="*/ 140609 h 168901"/>
                <a:gd name="connsiteX11" fmla="*/ 94109 w 101748"/>
                <a:gd name="connsiteY11" fmla="*/ 138710 h 168901"/>
                <a:gd name="connsiteX12" fmla="*/ 95518 w 101748"/>
                <a:gd name="connsiteY12" fmla="*/ 139229 h 168901"/>
                <a:gd name="connsiteX13" fmla="*/ 96548 w 101748"/>
                <a:gd name="connsiteY13" fmla="*/ 140871 h 168901"/>
                <a:gd name="connsiteX14" fmla="*/ 97089 w 101748"/>
                <a:gd name="connsiteY14" fmla="*/ 143714 h 168901"/>
                <a:gd name="connsiteX15" fmla="*/ 97306 w 101748"/>
                <a:gd name="connsiteY15" fmla="*/ 148025 h 168901"/>
                <a:gd name="connsiteX16" fmla="*/ 97198 w 101748"/>
                <a:gd name="connsiteY16" fmla="*/ 150355 h 168901"/>
                <a:gd name="connsiteX17" fmla="*/ 96872 w 101748"/>
                <a:gd name="connsiteY17" fmla="*/ 152426 h 168901"/>
                <a:gd name="connsiteX18" fmla="*/ 96276 w 101748"/>
                <a:gd name="connsiteY18" fmla="*/ 154236 h 168901"/>
                <a:gd name="connsiteX19" fmla="*/ 95247 w 101748"/>
                <a:gd name="connsiteY19" fmla="*/ 155962 h 168901"/>
                <a:gd name="connsiteX20" fmla="*/ 91346 w 101748"/>
                <a:gd name="connsiteY20" fmla="*/ 158983 h 168901"/>
                <a:gd name="connsiteX21" fmla="*/ 82677 w 101748"/>
                <a:gd name="connsiteY21" fmla="*/ 163294 h 168901"/>
                <a:gd name="connsiteX22" fmla="*/ 70324 w 101748"/>
                <a:gd name="connsiteY22" fmla="*/ 167176 h 168901"/>
                <a:gd name="connsiteX23" fmla="*/ 55155 w 101748"/>
                <a:gd name="connsiteY23" fmla="*/ 168902 h 168901"/>
                <a:gd name="connsiteX24" fmla="*/ 31533 w 101748"/>
                <a:gd name="connsiteY24" fmla="*/ 163468 h 168901"/>
                <a:gd name="connsiteX25" fmla="*/ 14249 w 101748"/>
                <a:gd name="connsiteY25" fmla="*/ 147422 h 168901"/>
                <a:gd name="connsiteX26" fmla="*/ 3630 w 101748"/>
                <a:gd name="connsiteY26" fmla="*/ 121112 h 168901"/>
                <a:gd name="connsiteX27" fmla="*/ 0 w 101748"/>
                <a:gd name="connsiteY27" fmla="*/ 84710 h 168901"/>
                <a:gd name="connsiteX28" fmla="*/ 3793 w 101748"/>
                <a:gd name="connsiteY28" fmla="*/ 49169 h 168901"/>
                <a:gd name="connsiteX29" fmla="*/ 14520 w 101748"/>
                <a:gd name="connsiteY29" fmla="*/ 22513 h 168901"/>
                <a:gd name="connsiteX30" fmla="*/ 31316 w 101748"/>
                <a:gd name="connsiteY30" fmla="*/ 5781 h 168901"/>
                <a:gd name="connsiteX31" fmla="*/ 53204 w 101748"/>
                <a:gd name="connsiteY31" fmla="*/ 0 h 168901"/>
                <a:gd name="connsiteX32" fmla="*/ 75309 w 101748"/>
                <a:gd name="connsiteY32" fmla="*/ 5864 h 168901"/>
                <a:gd name="connsiteX33" fmla="*/ 90371 w 101748"/>
                <a:gd name="connsiteY33" fmla="*/ 21653 h 168901"/>
                <a:gd name="connsiteX34" fmla="*/ 98985 w 101748"/>
                <a:gd name="connsiteY34" fmla="*/ 44684 h 168901"/>
                <a:gd name="connsiteX35" fmla="*/ 101749 w 101748"/>
                <a:gd name="connsiteY35" fmla="*/ 72290 h 168901"/>
                <a:gd name="connsiteX36" fmla="*/ 101749 w 101748"/>
                <a:gd name="connsiteY36" fmla="*/ 76428 h 168901"/>
                <a:gd name="connsiteX37" fmla="*/ 86145 w 101748"/>
                <a:gd name="connsiteY37" fmla="*/ 70391 h 168901"/>
                <a:gd name="connsiteX38" fmla="*/ 77747 w 101748"/>
                <a:gd name="connsiteY38" fmla="*/ 31571 h 168901"/>
                <a:gd name="connsiteX39" fmla="*/ 52229 w 101748"/>
                <a:gd name="connsiteY39" fmla="*/ 17598 h 168901"/>
                <a:gd name="connsiteX40" fmla="*/ 37059 w 101748"/>
                <a:gd name="connsiteY40" fmla="*/ 21994 h 168901"/>
                <a:gd name="connsiteX41" fmla="*/ 26006 w 101748"/>
                <a:gd name="connsiteY41" fmla="*/ 33638 h 168901"/>
                <a:gd name="connsiteX42" fmla="*/ 19071 w 101748"/>
                <a:gd name="connsiteY42" fmla="*/ 50459 h 168901"/>
                <a:gd name="connsiteX43" fmla="*/ 16308 w 101748"/>
                <a:gd name="connsiteY43" fmla="*/ 70386 h 168901"/>
                <a:gd name="connsiteX44" fmla="*/ 86145 w 101748"/>
                <a:gd name="connsiteY44" fmla="*/ 7038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48" h="168901">
                  <a:moveTo>
                    <a:pt x="101749" y="76428"/>
                  </a:moveTo>
                  <a:cubicBezTo>
                    <a:pt x="101749" y="80572"/>
                    <a:pt x="100936" y="83420"/>
                    <a:pt x="99365" y="84968"/>
                  </a:cubicBezTo>
                  <a:cubicBezTo>
                    <a:pt x="97739" y="86515"/>
                    <a:pt x="96168" y="87296"/>
                    <a:pt x="94651" y="87296"/>
                  </a:cubicBezTo>
                  <a:lnTo>
                    <a:pt x="16308" y="87296"/>
                  </a:lnTo>
                  <a:cubicBezTo>
                    <a:pt x="16308" y="96958"/>
                    <a:pt x="17012" y="105702"/>
                    <a:pt x="18367" y="113522"/>
                  </a:cubicBezTo>
                  <a:cubicBezTo>
                    <a:pt x="19776" y="121343"/>
                    <a:pt x="22105" y="128047"/>
                    <a:pt x="25302" y="133622"/>
                  </a:cubicBezTo>
                  <a:cubicBezTo>
                    <a:pt x="28498" y="139203"/>
                    <a:pt x="32724" y="143488"/>
                    <a:pt x="37871" y="146478"/>
                  </a:cubicBezTo>
                  <a:cubicBezTo>
                    <a:pt x="43019" y="149468"/>
                    <a:pt x="49411" y="150963"/>
                    <a:pt x="56942" y="150963"/>
                  </a:cubicBezTo>
                  <a:cubicBezTo>
                    <a:pt x="62252" y="150963"/>
                    <a:pt x="67020" y="150333"/>
                    <a:pt x="71246" y="149064"/>
                  </a:cubicBezTo>
                  <a:cubicBezTo>
                    <a:pt x="75526" y="147800"/>
                    <a:pt x="79156" y="146389"/>
                    <a:pt x="82244" y="144837"/>
                  </a:cubicBezTo>
                  <a:cubicBezTo>
                    <a:pt x="85332" y="143284"/>
                    <a:pt x="87879" y="141878"/>
                    <a:pt x="89884" y="140609"/>
                  </a:cubicBezTo>
                  <a:cubicBezTo>
                    <a:pt x="91888" y="139339"/>
                    <a:pt x="93297" y="138710"/>
                    <a:pt x="94109" y="138710"/>
                  </a:cubicBezTo>
                  <a:cubicBezTo>
                    <a:pt x="94651" y="138710"/>
                    <a:pt x="95085" y="138883"/>
                    <a:pt x="95518" y="139229"/>
                  </a:cubicBezTo>
                  <a:cubicBezTo>
                    <a:pt x="95952" y="139570"/>
                    <a:pt x="96276" y="140121"/>
                    <a:pt x="96548" y="140871"/>
                  </a:cubicBezTo>
                  <a:cubicBezTo>
                    <a:pt x="96818" y="141621"/>
                    <a:pt x="96981" y="142571"/>
                    <a:pt x="97089" y="143714"/>
                  </a:cubicBezTo>
                  <a:cubicBezTo>
                    <a:pt x="97252" y="144868"/>
                    <a:pt x="97306" y="146305"/>
                    <a:pt x="97306" y="148025"/>
                  </a:cubicBezTo>
                  <a:cubicBezTo>
                    <a:pt x="97306" y="148833"/>
                    <a:pt x="97252" y="149610"/>
                    <a:pt x="97198" y="150355"/>
                  </a:cubicBezTo>
                  <a:cubicBezTo>
                    <a:pt x="97089" y="151099"/>
                    <a:pt x="96981" y="151792"/>
                    <a:pt x="96872" y="152426"/>
                  </a:cubicBezTo>
                  <a:cubicBezTo>
                    <a:pt x="96710" y="153061"/>
                    <a:pt x="96548" y="153664"/>
                    <a:pt x="96276" y="154236"/>
                  </a:cubicBezTo>
                  <a:cubicBezTo>
                    <a:pt x="96006" y="154813"/>
                    <a:pt x="95680" y="155390"/>
                    <a:pt x="95247" y="155962"/>
                  </a:cubicBezTo>
                  <a:cubicBezTo>
                    <a:pt x="94868" y="156539"/>
                    <a:pt x="93513" y="157546"/>
                    <a:pt x="91346" y="158983"/>
                  </a:cubicBezTo>
                  <a:cubicBezTo>
                    <a:pt x="89125" y="160420"/>
                    <a:pt x="86253" y="161857"/>
                    <a:pt x="82677" y="163294"/>
                  </a:cubicBezTo>
                  <a:cubicBezTo>
                    <a:pt x="79156" y="164732"/>
                    <a:pt x="75038" y="166027"/>
                    <a:pt x="70324" y="167176"/>
                  </a:cubicBezTo>
                  <a:cubicBezTo>
                    <a:pt x="65611" y="168324"/>
                    <a:pt x="60573" y="168902"/>
                    <a:pt x="55155" y="168902"/>
                  </a:cubicBezTo>
                  <a:cubicBezTo>
                    <a:pt x="46269" y="168902"/>
                    <a:pt x="38359" y="167092"/>
                    <a:pt x="31533" y="163468"/>
                  </a:cubicBezTo>
                  <a:cubicBezTo>
                    <a:pt x="24652" y="159848"/>
                    <a:pt x="18908" y="154498"/>
                    <a:pt x="14249" y="147422"/>
                  </a:cubicBezTo>
                  <a:cubicBezTo>
                    <a:pt x="9590" y="140352"/>
                    <a:pt x="6068" y="131582"/>
                    <a:pt x="3630" y="121112"/>
                  </a:cubicBezTo>
                  <a:cubicBezTo>
                    <a:pt x="1246" y="110648"/>
                    <a:pt x="0" y="98511"/>
                    <a:pt x="0" y="84710"/>
                  </a:cubicBezTo>
                  <a:cubicBezTo>
                    <a:pt x="0" y="71487"/>
                    <a:pt x="1246" y="59638"/>
                    <a:pt x="3793" y="49169"/>
                  </a:cubicBezTo>
                  <a:cubicBezTo>
                    <a:pt x="6285" y="38705"/>
                    <a:pt x="9861" y="29819"/>
                    <a:pt x="14520" y="22513"/>
                  </a:cubicBezTo>
                  <a:cubicBezTo>
                    <a:pt x="19180" y="15211"/>
                    <a:pt x="24760" y="9630"/>
                    <a:pt x="31316" y="5781"/>
                  </a:cubicBezTo>
                  <a:cubicBezTo>
                    <a:pt x="37871" y="1930"/>
                    <a:pt x="45186" y="0"/>
                    <a:pt x="53204" y="0"/>
                  </a:cubicBezTo>
                  <a:cubicBezTo>
                    <a:pt x="61873" y="0"/>
                    <a:pt x="69241" y="1957"/>
                    <a:pt x="75309" y="5864"/>
                  </a:cubicBezTo>
                  <a:cubicBezTo>
                    <a:pt x="81431" y="9777"/>
                    <a:pt x="86416" y="15038"/>
                    <a:pt x="90371" y="21653"/>
                  </a:cubicBezTo>
                  <a:cubicBezTo>
                    <a:pt x="94326" y="28267"/>
                    <a:pt x="97198" y="35946"/>
                    <a:pt x="98985" y="44684"/>
                  </a:cubicBezTo>
                  <a:cubicBezTo>
                    <a:pt x="100827" y="53423"/>
                    <a:pt x="101749" y="62623"/>
                    <a:pt x="101749" y="72290"/>
                  </a:cubicBezTo>
                  <a:lnTo>
                    <a:pt x="101749" y="76428"/>
                  </a:lnTo>
                  <a:close/>
                  <a:moveTo>
                    <a:pt x="86145" y="70391"/>
                  </a:moveTo>
                  <a:cubicBezTo>
                    <a:pt x="86416" y="53827"/>
                    <a:pt x="83599" y="40887"/>
                    <a:pt x="77747" y="31571"/>
                  </a:cubicBezTo>
                  <a:cubicBezTo>
                    <a:pt x="71896" y="22256"/>
                    <a:pt x="63444" y="17598"/>
                    <a:pt x="52229" y="17598"/>
                  </a:cubicBezTo>
                  <a:cubicBezTo>
                    <a:pt x="46486" y="17598"/>
                    <a:pt x="41447" y="19061"/>
                    <a:pt x="37059" y="21994"/>
                  </a:cubicBezTo>
                  <a:cubicBezTo>
                    <a:pt x="32724" y="24931"/>
                    <a:pt x="29040" y="28807"/>
                    <a:pt x="26006" y="33638"/>
                  </a:cubicBezTo>
                  <a:cubicBezTo>
                    <a:pt x="23026" y="38469"/>
                    <a:pt x="20697" y="44076"/>
                    <a:pt x="19071" y="50459"/>
                  </a:cubicBezTo>
                  <a:cubicBezTo>
                    <a:pt x="17500" y="56843"/>
                    <a:pt x="16579" y="63483"/>
                    <a:pt x="16308" y="70386"/>
                  </a:cubicBezTo>
                  <a:lnTo>
                    <a:pt x="86145" y="70386"/>
                  </a:lnTo>
                  <a:close/>
                </a:path>
              </a:pathLst>
            </a:custGeom>
            <a:solidFill>
              <a:srgbClr val="FFFFFF"/>
            </a:solidFill>
            <a:ln w="5417" cap="flat">
              <a:noFill/>
              <a:prstDash val="solid"/>
              <a:miter/>
            </a:ln>
          </p:spPr>
          <p:txBody>
            <a:bodyPr rtlCol="0" anchor="ctr"/>
            <a:lstStyle/>
            <a:p>
              <a:endParaRPr lang="fr-FR"/>
            </a:p>
          </p:txBody>
        </p:sp>
      </p:grpSp>
      <p:grpSp>
        <p:nvGrpSpPr>
          <p:cNvPr id="70" name="Graphique 5">
            <a:extLst>
              <a:ext uri="{FF2B5EF4-FFF2-40B4-BE49-F238E27FC236}">
                <a16:creationId xmlns:a16="http://schemas.microsoft.com/office/drawing/2014/main" id="{48DC454A-5DEC-8976-9440-650D87710240}"/>
              </a:ext>
            </a:extLst>
          </p:cNvPr>
          <p:cNvGrpSpPr/>
          <p:nvPr/>
        </p:nvGrpSpPr>
        <p:grpSpPr>
          <a:xfrm>
            <a:off x="18395322" y="8889610"/>
            <a:ext cx="1636588" cy="664884"/>
            <a:chOff x="18395322" y="8889610"/>
            <a:chExt cx="1636588" cy="664884"/>
          </a:xfrm>
          <a:solidFill>
            <a:srgbClr val="FFFFFF"/>
          </a:solidFill>
        </p:grpSpPr>
        <p:sp>
          <p:nvSpPr>
            <p:cNvPr id="71" name="Forme libre 70">
              <a:extLst>
                <a:ext uri="{FF2B5EF4-FFF2-40B4-BE49-F238E27FC236}">
                  <a16:creationId xmlns:a16="http://schemas.microsoft.com/office/drawing/2014/main" id="{9A1B5C1B-1370-7687-5845-741517A84080}"/>
                </a:ext>
              </a:extLst>
            </p:cNvPr>
            <p:cNvSpPr/>
            <p:nvPr/>
          </p:nvSpPr>
          <p:spPr>
            <a:xfrm>
              <a:off x="18409679" y="8890607"/>
              <a:ext cx="171693" cy="224285"/>
            </a:xfrm>
            <a:custGeom>
              <a:avLst/>
              <a:gdLst>
                <a:gd name="connsiteX0" fmla="*/ 171693 w 171693"/>
                <a:gd name="connsiteY0" fmla="*/ 219827 h 224285"/>
                <a:gd name="connsiteX1" fmla="*/ 171314 w 171693"/>
                <a:gd name="connsiteY1" fmla="*/ 221716 h 224285"/>
                <a:gd name="connsiteX2" fmla="*/ 169960 w 171693"/>
                <a:gd name="connsiteY2" fmla="*/ 223079 h 224285"/>
                <a:gd name="connsiteX3" fmla="*/ 167576 w 171693"/>
                <a:gd name="connsiteY3" fmla="*/ 223971 h 224285"/>
                <a:gd name="connsiteX4" fmla="*/ 163838 w 171693"/>
                <a:gd name="connsiteY4" fmla="*/ 224286 h 224285"/>
                <a:gd name="connsiteX5" fmla="*/ 160262 w 171693"/>
                <a:gd name="connsiteY5" fmla="*/ 223971 h 224285"/>
                <a:gd name="connsiteX6" fmla="*/ 157878 w 171693"/>
                <a:gd name="connsiteY6" fmla="*/ 223079 h 224285"/>
                <a:gd name="connsiteX7" fmla="*/ 156578 w 171693"/>
                <a:gd name="connsiteY7" fmla="*/ 221716 h 224285"/>
                <a:gd name="connsiteX8" fmla="*/ 156198 w 171693"/>
                <a:gd name="connsiteY8" fmla="*/ 219827 h 224285"/>
                <a:gd name="connsiteX9" fmla="*/ 156198 w 171693"/>
                <a:gd name="connsiteY9" fmla="*/ 18463 h 224285"/>
                <a:gd name="connsiteX10" fmla="*/ 155982 w 171693"/>
                <a:gd name="connsiteY10" fmla="*/ 18463 h 224285"/>
                <a:gd name="connsiteX11" fmla="*/ 91346 w 171693"/>
                <a:gd name="connsiteY11" fmla="*/ 221034 h 224285"/>
                <a:gd name="connsiteX12" fmla="*/ 90533 w 171693"/>
                <a:gd name="connsiteY12" fmla="*/ 222345 h 224285"/>
                <a:gd name="connsiteX13" fmla="*/ 89179 w 171693"/>
                <a:gd name="connsiteY13" fmla="*/ 223341 h 224285"/>
                <a:gd name="connsiteX14" fmla="*/ 87066 w 171693"/>
                <a:gd name="connsiteY14" fmla="*/ 224023 h 224285"/>
                <a:gd name="connsiteX15" fmla="*/ 84195 w 171693"/>
                <a:gd name="connsiteY15" fmla="*/ 224286 h 224285"/>
                <a:gd name="connsiteX16" fmla="*/ 81160 w 171693"/>
                <a:gd name="connsiteY16" fmla="*/ 224023 h 224285"/>
                <a:gd name="connsiteX17" fmla="*/ 79047 w 171693"/>
                <a:gd name="connsiteY17" fmla="*/ 223341 h 224285"/>
                <a:gd name="connsiteX18" fmla="*/ 77747 w 171693"/>
                <a:gd name="connsiteY18" fmla="*/ 222345 h 224285"/>
                <a:gd name="connsiteX19" fmla="*/ 77097 w 171693"/>
                <a:gd name="connsiteY19" fmla="*/ 221034 h 224285"/>
                <a:gd name="connsiteX20" fmla="*/ 15658 w 171693"/>
                <a:gd name="connsiteY20" fmla="*/ 18463 h 224285"/>
                <a:gd name="connsiteX21" fmla="*/ 15495 w 171693"/>
                <a:gd name="connsiteY21" fmla="*/ 18463 h 224285"/>
                <a:gd name="connsiteX22" fmla="*/ 15495 w 171693"/>
                <a:gd name="connsiteY22" fmla="*/ 219827 h 224285"/>
                <a:gd name="connsiteX23" fmla="*/ 15116 w 171693"/>
                <a:gd name="connsiteY23" fmla="*/ 221716 h 224285"/>
                <a:gd name="connsiteX24" fmla="*/ 13816 w 171693"/>
                <a:gd name="connsiteY24" fmla="*/ 223079 h 224285"/>
                <a:gd name="connsiteX25" fmla="*/ 11377 w 171693"/>
                <a:gd name="connsiteY25" fmla="*/ 223971 h 224285"/>
                <a:gd name="connsiteX26" fmla="*/ 7531 w 171693"/>
                <a:gd name="connsiteY26" fmla="*/ 224286 h 224285"/>
                <a:gd name="connsiteX27" fmla="*/ 3901 w 171693"/>
                <a:gd name="connsiteY27" fmla="*/ 223971 h 224285"/>
                <a:gd name="connsiteX28" fmla="*/ 1571 w 171693"/>
                <a:gd name="connsiteY28" fmla="*/ 223079 h 224285"/>
                <a:gd name="connsiteX29" fmla="*/ 325 w 171693"/>
                <a:gd name="connsiteY29" fmla="*/ 221716 h 224285"/>
                <a:gd name="connsiteX30" fmla="*/ 0 w 171693"/>
                <a:gd name="connsiteY30" fmla="*/ 219827 h 224285"/>
                <a:gd name="connsiteX31" fmla="*/ 0 w 171693"/>
                <a:gd name="connsiteY31" fmla="*/ 10910 h 224285"/>
                <a:gd name="connsiteX32" fmla="*/ 2438 w 171693"/>
                <a:gd name="connsiteY32" fmla="*/ 2360 h 224285"/>
                <a:gd name="connsiteX33" fmla="*/ 7098 w 171693"/>
                <a:gd name="connsiteY33" fmla="*/ 53 h 224285"/>
                <a:gd name="connsiteX34" fmla="*/ 15495 w 171693"/>
                <a:gd name="connsiteY34" fmla="*/ 53 h 224285"/>
                <a:gd name="connsiteX35" fmla="*/ 21076 w 171693"/>
                <a:gd name="connsiteY35" fmla="*/ 996 h 224285"/>
                <a:gd name="connsiteX36" fmla="*/ 25356 w 171693"/>
                <a:gd name="connsiteY36" fmla="*/ 3724 h 224285"/>
                <a:gd name="connsiteX37" fmla="*/ 28444 w 171693"/>
                <a:gd name="connsiteY37" fmla="*/ 8130 h 224285"/>
                <a:gd name="connsiteX38" fmla="*/ 30720 w 171693"/>
                <a:gd name="connsiteY38" fmla="*/ 14004 h 224285"/>
                <a:gd name="connsiteX39" fmla="*/ 84953 w 171693"/>
                <a:gd name="connsiteY39" fmla="*/ 191346 h 224285"/>
                <a:gd name="connsiteX40" fmla="*/ 85603 w 171693"/>
                <a:gd name="connsiteY40" fmla="*/ 191346 h 224285"/>
                <a:gd name="connsiteX41" fmla="*/ 142112 w 171693"/>
                <a:gd name="connsiteY41" fmla="*/ 14686 h 224285"/>
                <a:gd name="connsiteX42" fmla="*/ 144821 w 171693"/>
                <a:gd name="connsiteY42" fmla="*/ 7710 h 224285"/>
                <a:gd name="connsiteX43" fmla="*/ 147909 w 171693"/>
                <a:gd name="connsiteY43" fmla="*/ 3147 h 224285"/>
                <a:gd name="connsiteX44" fmla="*/ 151323 w 171693"/>
                <a:gd name="connsiteY44" fmla="*/ 734 h 224285"/>
                <a:gd name="connsiteX45" fmla="*/ 155332 w 171693"/>
                <a:gd name="connsiteY45" fmla="*/ 0 h 224285"/>
                <a:gd name="connsiteX46" fmla="*/ 164596 w 171693"/>
                <a:gd name="connsiteY46" fmla="*/ 0 h 224285"/>
                <a:gd name="connsiteX47" fmla="*/ 166980 w 171693"/>
                <a:gd name="connsiteY47" fmla="*/ 524 h 224285"/>
                <a:gd name="connsiteX48" fmla="*/ 169255 w 171693"/>
                <a:gd name="connsiteY48" fmla="*/ 2360 h 224285"/>
                <a:gd name="connsiteX49" fmla="*/ 170990 w 171693"/>
                <a:gd name="connsiteY49" fmla="*/ 5717 h 224285"/>
                <a:gd name="connsiteX50" fmla="*/ 171693 w 171693"/>
                <a:gd name="connsiteY50" fmla="*/ 10910 h 224285"/>
                <a:gd name="connsiteX51" fmla="*/ 171693 w 171693"/>
                <a:gd name="connsiteY51" fmla="*/ 219827 h 22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1693" h="224285">
                  <a:moveTo>
                    <a:pt x="171693" y="219827"/>
                  </a:moveTo>
                  <a:cubicBezTo>
                    <a:pt x="171693" y="220509"/>
                    <a:pt x="171585" y="221138"/>
                    <a:pt x="171314" y="221716"/>
                  </a:cubicBezTo>
                  <a:cubicBezTo>
                    <a:pt x="171043" y="222293"/>
                    <a:pt x="170610" y="222764"/>
                    <a:pt x="169960" y="223079"/>
                  </a:cubicBezTo>
                  <a:cubicBezTo>
                    <a:pt x="169364" y="223446"/>
                    <a:pt x="168551" y="223761"/>
                    <a:pt x="167576" y="223971"/>
                  </a:cubicBezTo>
                  <a:cubicBezTo>
                    <a:pt x="166601" y="224181"/>
                    <a:pt x="165355" y="224286"/>
                    <a:pt x="163838" y="224286"/>
                  </a:cubicBezTo>
                  <a:cubicBezTo>
                    <a:pt x="162483" y="224286"/>
                    <a:pt x="161291" y="224181"/>
                    <a:pt x="160262" y="223971"/>
                  </a:cubicBezTo>
                  <a:cubicBezTo>
                    <a:pt x="159287" y="223761"/>
                    <a:pt x="158474" y="223446"/>
                    <a:pt x="157878" y="223079"/>
                  </a:cubicBezTo>
                  <a:cubicBezTo>
                    <a:pt x="157282" y="222764"/>
                    <a:pt x="156848" y="222293"/>
                    <a:pt x="156578" y="221716"/>
                  </a:cubicBezTo>
                  <a:cubicBezTo>
                    <a:pt x="156361" y="221138"/>
                    <a:pt x="156198" y="220509"/>
                    <a:pt x="156198" y="219827"/>
                  </a:cubicBezTo>
                  <a:lnTo>
                    <a:pt x="156198" y="18463"/>
                  </a:lnTo>
                  <a:lnTo>
                    <a:pt x="155982" y="18463"/>
                  </a:lnTo>
                  <a:lnTo>
                    <a:pt x="91346" y="221034"/>
                  </a:lnTo>
                  <a:cubicBezTo>
                    <a:pt x="91129" y="221506"/>
                    <a:pt x="90913" y="221925"/>
                    <a:pt x="90533" y="222345"/>
                  </a:cubicBezTo>
                  <a:cubicBezTo>
                    <a:pt x="90208" y="222712"/>
                    <a:pt x="89774" y="223079"/>
                    <a:pt x="89179" y="223341"/>
                  </a:cubicBezTo>
                  <a:cubicBezTo>
                    <a:pt x="88583" y="223656"/>
                    <a:pt x="87878" y="223866"/>
                    <a:pt x="87066" y="224023"/>
                  </a:cubicBezTo>
                  <a:cubicBezTo>
                    <a:pt x="86253" y="224233"/>
                    <a:pt x="85278" y="224286"/>
                    <a:pt x="84195" y="224286"/>
                  </a:cubicBezTo>
                  <a:cubicBezTo>
                    <a:pt x="83002" y="224286"/>
                    <a:pt x="82027" y="224233"/>
                    <a:pt x="81160" y="224023"/>
                  </a:cubicBezTo>
                  <a:cubicBezTo>
                    <a:pt x="80293" y="223866"/>
                    <a:pt x="79589" y="223656"/>
                    <a:pt x="79047" y="223341"/>
                  </a:cubicBezTo>
                  <a:cubicBezTo>
                    <a:pt x="78505" y="223079"/>
                    <a:pt x="78072" y="222712"/>
                    <a:pt x="77747" y="222345"/>
                  </a:cubicBezTo>
                  <a:cubicBezTo>
                    <a:pt x="77368" y="221925"/>
                    <a:pt x="77151" y="221506"/>
                    <a:pt x="77097" y="221034"/>
                  </a:cubicBezTo>
                  <a:lnTo>
                    <a:pt x="15658" y="18463"/>
                  </a:lnTo>
                  <a:lnTo>
                    <a:pt x="15495" y="18463"/>
                  </a:lnTo>
                  <a:lnTo>
                    <a:pt x="15495" y="219827"/>
                  </a:lnTo>
                  <a:cubicBezTo>
                    <a:pt x="15495" y="220509"/>
                    <a:pt x="15387" y="221138"/>
                    <a:pt x="15116" y="221716"/>
                  </a:cubicBezTo>
                  <a:cubicBezTo>
                    <a:pt x="14899" y="222293"/>
                    <a:pt x="14412" y="222764"/>
                    <a:pt x="13816" y="223079"/>
                  </a:cubicBezTo>
                  <a:cubicBezTo>
                    <a:pt x="13166" y="223446"/>
                    <a:pt x="12353" y="223761"/>
                    <a:pt x="11377" y="223971"/>
                  </a:cubicBezTo>
                  <a:cubicBezTo>
                    <a:pt x="10403" y="224181"/>
                    <a:pt x="9102" y="224286"/>
                    <a:pt x="7531" y="224286"/>
                  </a:cubicBezTo>
                  <a:cubicBezTo>
                    <a:pt x="6068" y="224286"/>
                    <a:pt x="4876" y="224181"/>
                    <a:pt x="3901" y="223971"/>
                  </a:cubicBezTo>
                  <a:cubicBezTo>
                    <a:pt x="2926" y="223761"/>
                    <a:pt x="2113" y="223446"/>
                    <a:pt x="1571" y="223079"/>
                  </a:cubicBezTo>
                  <a:cubicBezTo>
                    <a:pt x="976" y="222764"/>
                    <a:pt x="542" y="222293"/>
                    <a:pt x="325" y="221716"/>
                  </a:cubicBezTo>
                  <a:cubicBezTo>
                    <a:pt x="108" y="221138"/>
                    <a:pt x="0" y="220509"/>
                    <a:pt x="0" y="219827"/>
                  </a:cubicBezTo>
                  <a:lnTo>
                    <a:pt x="0" y="10910"/>
                  </a:lnTo>
                  <a:cubicBezTo>
                    <a:pt x="0" y="6766"/>
                    <a:pt x="813" y="3934"/>
                    <a:pt x="2438" y="2360"/>
                  </a:cubicBezTo>
                  <a:cubicBezTo>
                    <a:pt x="4009" y="787"/>
                    <a:pt x="5581" y="53"/>
                    <a:pt x="7098" y="53"/>
                  </a:cubicBezTo>
                  <a:lnTo>
                    <a:pt x="15495" y="53"/>
                  </a:lnTo>
                  <a:cubicBezTo>
                    <a:pt x="17608" y="53"/>
                    <a:pt x="19504" y="367"/>
                    <a:pt x="21076" y="996"/>
                  </a:cubicBezTo>
                  <a:cubicBezTo>
                    <a:pt x="22701" y="1626"/>
                    <a:pt x="24109" y="2518"/>
                    <a:pt x="25356" y="3724"/>
                  </a:cubicBezTo>
                  <a:cubicBezTo>
                    <a:pt x="26548" y="4930"/>
                    <a:pt x="27631" y="6399"/>
                    <a:pt x="28444" y="8130"/>
                  </a:cubicBezTo>
                  <a:cubicBezTo>
                    <a:pt x="29311" y="9861"/>
                    <a:pt x="30070" y="11802"/>
                    <a:pt x="30720" y="14004"/>
                  </a:cubicBezTo>
                  <a:lnTo>
                    <a:pt x="84953" y="191346"/>
                  </a:lnTo>
                  <a:lnTo>
                    <a:pt x="85603" y="191346"/>
                  </a:lnTo>
                  <a:lnTo>
                    <a:pt x="142112" y="14686"/>
                  </a:lnTo>
                  <a:cubicBezTo>
                    <a:pt x="142979" y="11907"/>
                    <a:pt x="143846" y="9599"/>
                    <a:pt x="144821" y="7710"/>
                  </a:cubicBezTo>
                  <a:cubicBezTo>
                    <a:pt x="145796" y="5822"/>
                    <a:pt x="146825" y="4301"/>
                    <a:pt x="147909" y="3147"/>
                  </a:cubicBezTo>
                  <a:cubicBezTo>
                    <a:pt x="148938" y="1993"/>
                    <a:pt x="150076" y="1154"/>
                    <a:pt x="151323" y="734"/>
                  </a:cubicBezTo>
                  <a:cubicBezTo>
                    <a:pt x="152569" y="262"/>
                    <a:pt x="153869" y="0"/>
                    <a:pt x="155332" y="0"/>
                  </a:cubicBezTo>
                  <a:lnTo>
                    <a:pt x="164596" y="0"/>
                  </a:lnTo>
                  <a:cubicBezTo>
                    <a:pt x="165355" y="0"/>
                    <a:pt x="166168" y="209"/>
                    <a:pt x="166980" y="524"/>
                  </a:cubicBezTo>
                  <a:cubicBezTo>
                    <a:pt x="167847" y="891"/>
                    <a:pt x="168605" y="1469"/>
                    <a:pt x="169255" y="2360"/>
                  </a:cubicBezTo>
                  <a:cubicBezTo>
                    <a:pt x="169960" y="3200"/>
                    <a:pt x="170501" y="4353"/>
                    <a:pt x="170990" y="5717"/>
                  </a:cubicBezTo>
                  <a:cubicBezTo>
                    <a:pt x="171477" y="7081"/>
                    <a:pt x="171693" y="8812"/>
                    <a:pt x="171693" y="10910"/>
                  </a:cubicBezTo>
                  <a:lnTo>
                    <a:pt x="171693" y="219827"/>
                  </a:lnTo>
                  <a:close/>
                </a:path>
              </a:pathLst>
            </a:custGeom>
            <a:solidFill>
              <a:srgbClr val="FFFFFF"/>
            </a:solidFill>
            <a:ln w="5417" cap="flat">
              <a:noFill/>
              <a:prstDash val="solid"/>
              <a:miter/>
            </a:ln>
          </p:spPr>
          <p:txBody>
            <a:bodyPr rtlCol="0" anchor="ctr"/>
            <a:lstStyle/>
            <a:p>
              <a:endParaRPr lang="fr-FR"/>
            </a:p>
          </p:txBody>
        </p:sp>
        <p:sp>
          <p:nvSpPr>
            <p:cNvPr id="72" name="Forme libre 71">
              <a:extLst>
                <a:ext uri="{FF2B5EF4-FFF2-40B4-BE49-F238E27FC236}">
                  <a16:creationId xmlns:a16="http://schemas.microsoft.com/office/drawing/2014/main" id="{E316B3A3-B5BE-CEF3-6156-B69C6FB89A18}"/>
                </a:ext>
              </a:extLst>
            </p:cNvPr>
            <p:cNvSpPr/>
            <p:nvPr/>
          </p:nvSpPr>
          <p:spPr>
            <a:xfrm>
              <a:off x="18618594" y="8947937"/>
              <a:ext cx="88474" cy="168896"/>
            </a:xfrm>
            <a:custGeom>
              <a:avLst/>
              <a:gdLst>
                <a:gd name="connsiteX0" fmla="*/ 88474 w 88474"/>
                <a:gd name="connsiteY0" fmla="*/ 162497 h 168896"/>
                <a:gd name="connsiteX1" fmla="*/ 87661 w 88474"/>
                <a:gd name="connsiteY1" fmla="*/ 165172 h 168896"/>
                <a:gd name="connsiteX2" fmla="*/ 85494 w 88474"/>
                <a:gd name="connsiteY2" fmla="*/ 166536 h 168896"/>
                <a:gd name="connsiteX3" fmla="*/ 81865 w 88474"/>
                <a:gd name="connsiteY3" fmla="*/ 167008 h 168896"/>
                <a:gd name="connsiteX4" fmla="*/ 78180 w 88474"/>
                <a:gd name="connsiteY4" fmla="*/ 166536 h 168896"/>
                <a:gd name="connsiteX5" fmla="*/ 75851 w 88474"/>
                <a:gd name="connsiteY5" fmla="*/ 165172 h 168896"/>
                <a:gd name="connsiteX6" fmla="*/ 75038 w 88474"/>
                <a:gd name="connsiteY6" fmla="*/ 162497 h 168896"/>
                <a:gd name="connsiteX7" fmla="*/ 75038 w 88474"/>
                <a:gd name="connsiteY7" fmla="*/ 145083 h 168896"/>
                <a:gd name="connsiteX8" fmla="*/ 57917 w 88474"/>
                <a:gd name="connsiteY8" fmla="*/ 162654 h 168896"/>
                <a:gd name="connsiteX9" fmla="*/ 38575 w 88474"/>
                <a:gd name="connsiteY9" fmla="*/ 168897 h 168896"/>
                <a:gd name="connsiteX10" fmla="*/ 22375 w 88474"/>
                <a:gd name="connsiteY10" fmla="*/ 165697 h 168896"/>
                <a:gd name="connsiteX11" fmla="*/ 10239 w 88474"/>
                <a:gd name="connsiteY11" fmla="*/ 156570 h 168896"/>
                <a:gd name="connsiteX12" fmla="*/ 2655 w 88474"/>
                <a:gd name="connsiteY12" fmla="*/ 142146 h 168896"/>
                <a:gd name="connsiteX13" fmla="*/ 0 w 88474"/>
                <a:gd name="connsiteY13" fmla="*/ 123158 h 168896"/>
                <a:gd name="connsiteX14" fmla="*/ 3901 w 88474"/>
                <a:gd name="connsiteY14" fmla="*/ 100656 h 168896"/>
                <a:gd name="connsiteX15" fmla="*/ 15116 w 88474"/>
                <a:gd name="connsiteY15" fmla="*/ 84710 h 168896"/>
                <a:gd name="connsiteX16" fmla="*/ 32507 w 88474"/>
                <a:gd name="connsiteY16" fmla="*/ 75112 h 168896"/>
                <a:gd name="connsiteX17" fmla="*/ 55100 w 88474"/>
                <a:gd name="connsiteY17" fmla="*/ 71912 h 168896"/>
                <a:gd name="connsiteX18" fmla="*/ 73358 w 88474"/>
                <a:gd name="connsiteY18" fmla="*/ 71912 h 168896"/>
                <a:gd name="connsiteX19" fmla="*/ 73358 w 88474"/>
                <a:gd name="connsiteY19" fmla="*/ 58484 h 168896"/>
                <a:gd name="connsiteX20" fmla="*/ 71841 w 88474"/>
                <a:gd name="connsiteY20" fmla="*/ 40808 h 168896"/>
                <a:gd name="connsiteX21" fmla="*/ 66911 w 88474"/>
                <a:gd name="connsiteY21" fmla="*/ 27957 h 168896"/>
                <a:gd name="connsiteX22" fmla="*/ 58026 w 88474"/>
                <a:gd name="connsiteY22" fmla="*/ 20195 h 168896"/>
                <a:gd name="connsiteX23" fmla="*/ 44698 w 88474"/>
                <a:gd name="connsiteY23" fmla="*/ 17572 h 168896"/>
                <a:gd name="connsiteX24" fmla="*/ 30990 w 88474"/>
                <a:gd name="connsiteY24" fmla="*/ 20090 h 168896"/>
                <a:gd name="connsiteX25" fmla="*/ 20317 w 88474"/>
                <a:gd name="connsiteY25" fmla="*/ 25702 h 168896"/>
                <a:gd name="connsiteX26" fmla="*/ 12732 w 88474"/>
                <a:gd name="connsiteY26" fmla="*/ 31314 h 168896"/>
                <a:gd name="connsiteX27" fmla="*/ 8506 w 88474"/>
                <a:gd name="connsiteY27" fmla="*/ 33832 h 168896"/>
                <a:gd name="connsiteX28" fmla="*/ 7097 w 88474"/>
                <a:gd name="connsiteY28" fmla="*/ 33465 h 168896"/>
                <a:gd name="connsiteX29" fmla="*/ 6014 w 88474"/>
                <a:gd name="connsiteY29" fmla="*/ 32153 h 168896"/>
                <a:gd name="connsiteX30" fmla="*/ 5364 w 88474"/>
                <a:gd name="connsiteY30" fmla="*/ 29741 h 168896"/>
                <a:gd name="connsiteX31" fmla="*/ 5201 w 88474"/>
                <a:gd name="connsiteY31" fmla="*/ 26226 h 168896"/>
                <a:gd name="connsiteX32" fmla="*/ 5580 w 88474"/>
                <a:gd name="connsiteY32" fmla="*/ 20456 h 168896"/>
                <a:gd name="connsiteX33" fmla="*/ 7530 w 88474"/>
                <a:gd name="connsiteY33" fmla="*/ 16103 h 168896"/>
                <a:gd name="connsiteX34" fmla="*/ 13165 w 88474"/>
                <a:gd name="connsiteY34" fmla="*/ 11015 h 168896"/>
                <a:gd name="connsiteX35" fmla="*/ 22538 w 88474"/>
                <a:gd name="connsiteY35" fmla="*/ 5613 h 168896"/>
                <a:gd name="connsiteX36" fmla="*/ 33862 w 88474"/>
                <a:gd name="connsiteY36" fmla="*/ 1574 h 168896"/>
                <a:gd name="connsiteX37" fmla="*/ 46052 w 88474"/>
                <a:gd name="connsiteY37" fmla="*/ 0 h 168896"/>
                <a:gd name="connsiteX38" fmla="*/ 65990 w 88474"/>
                <a:gd name="connsiteY38" fmla="*/ 3881 h 168896"/>
                <a:gd name="connsiteX39" fmla="*/ 79156 w 88474"/>
                <a:gd name="connsiteY39" fmla="*/ 15001 h 168896"/>
                <a:gd name="connsiteX40" fmla="*/ 86307 w 88474"/>
                <a:gd name="connsiteY40" fmla="*/ 32835 h 168896"/>
                <a:gd name="connsiteX41" fmla="*/ 88474 w 88474"/>
                <a:gd name="connsiteY41" fmla="*/ 56911 h 168896"/>
                <a:gd name="connsiteX42" fmla="*/ 88474 w 88474"/>
                <a:gd name="connsiteY42" fmla="*/ 162497 h 168896"/>
                <a:gd name="connsiteX43" fmla="*/ 73358 w 88474"/>
                <a:gd name="connsiteY43" fmla="*/ 88854 h 168896"/>
                <a:gd name="connsiteX44" fmla="*/ 52391 w 88474"/>
                <a:gd name="connsiteY44" fmla="*/ 88854 h 168896"/>
                <a:gd name="connsiteX45" fmla="*/ 36408 w 88474"/>
                <a:gd name="connsiteY45" fmla="*/ 91109 h 168896"/>
                <a:gd name="connsiteX46" fmla="*/ 24976 w 88474"/>
                <a:gd name="connsiteY46" fmla="*/ 97666 h 168896"/>
                <a:gd name="connsiteX47" fmla="*/ 18204 w 88474"/>
                <a:gd name="connsiteY47" fmla="*/ 108000 h 168896"/>
                <a:gd name="connsiteX48" fmla="*/ 15983 w 88474"/>
                <a:gd name="connsiteY48" fmla="*/ 121795 h 168896"/>
                <a:gd name="connsiteX49" fmla="*/ 22268 w 88474"/>
                <a:gd name="connsiteY49" fmla="*/ 143300 h 168896"/>
                <a:gd name="connsiteX50" fmla="*/ 39984 w 88474"/>
                <a:gd name="connsiteY50" fmla="*/ 151325 h 168896"/>
                <a:gd name="connsiteX51" fmla="*/ 56780 w 88474"/>
                <a:gd name="connsiteY51" fmla="*/ 145031 h 168896"/>
                <a:gd name="connsiteX52" fmla="*/ 73358 w 88474"/>
                <a:gd name="connsiteY52" fmla="*/ 125623 h 168896"/>
                <a:gd name="connsiteX53" fmla="*/ 73358 w 88474"/>
                <a:gd name="connsiteY53" fmla="*/ 88854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474" h="168896">
                  <a:moveTo>
                    <a:pt x="88474" y="162497"/>
                  </a:moveTo>
                  <a:cubicBezTo>
                    <a:pt x="88474" y="163651"/>
                    <a:pt x="88203" y="164543"/>
                    <a:pt x="87661" y="165172"/>
                  </a:cubicBezTo>
                  <a:cubicBezTo>
                    <a:pt x="87120" y="165801"/>
                    <a:pt x="86361" y="166274"/>
                    <a:pt x="85494" y="166536"/>
                  </a:cubicBezTo>
                  <a:cubicBezTo>
                    <a:pt x="84628" y="166851"/>
                    <a:pt x="83381" y="167008"/>
                    <a:pt x="81865" y="167008"/>
                  </a:cubicBezTo>
                  <a:cubicBezTo>
                    <a:pt x="80456" y="167008"/>
                    <a:pt x="79210" y="166851"/>
                    <a:pt x="78180" y="166536"/>
                  </a:cubicBezTo>
                  <a:cubicBezTo>
                    <a:pt x="77151" y="166274"/>
                    <a:pt x="76392" y="165801"/>
                    <a:pt x="75851" y="165172"/>
                  </a:cubicBezTo>
                  <a:cubicBezTo>
                    <a:pt x="75308" y="164543"/>
                    <a:pt x="75038" y="163651"/>
                    <a:pt x="75038" y="162497"/>
                  </a:cubicBezTo>
                  <a:lnTo>
                    <a:pt x="75038" y="145083"/>
                  </a:lnTo>
                  <a:cubicBezTo>
                    <a:pt x="69836" y="152636"/>
                    <a:pt x="64148" y="158511"/>
                    <a:pt x="57917" y="162654"/>
                  </a:cubicBezTo>
                  <a:cubicBezTo>
                    <a:pt x="51741" y="166798"/>
                    <a:pt x="45239" y="168897"/>
                    <a:pt x="38575" y="168897"/>
                  </a:cubicBezTo>
                  <a:cubicBezTo>
                    <a:pt x="32561" y="168897"/>
                    <a:pt x="27143" y="167795"/>
                    <a:pt x="22375" y="165697"/>
                  </a:cubicBezTo>
                  <a:cubicBezTo>
                    <a:pt x="17608" y="163546"/>
                    <a:pt x="13545" y="160504"/>
                    <a:pt x="10239" y="156570"/>
                  </a:cubicBezTo>
                  <a:cubicBezTo>
                    <a:pt x="6934" y="152584"/>
                    <a:pt x="4442" y="147758"/>
                    <a:pt x="2655" y="142146"/>
                  </a:cubicBezTo>
                  <a:cubicBezTo>
                    <a:pt x="866" y="136481"/>
                    <a:pt x="0" y="130187"/>
                    <a:pt x="0" y="123158"/>
                  </a:cubicBezTo>
                  <a:cubicBezTo>
                    <a:pt x="0" y="114556"/>
                    <a:pt x="1300" y="107055"/>
                    <a:pt x="3901" y="100656"/>
                  </a:cubicBezTo>
                  <a:cubicBezTo>
                    <a:pt x="6555" y="94257"/>
                    <a:pt x="10239" y="88959"/>
                    <a:pt x="15116" y="84710"/>
                  </a:cubicBezTo>
                  <a:cubicBezTo>
                    <a:pt x="19938" y="80462"/>
                    <a:pt x="25735" y="77262"/>
                    <a:pt x="32507" y="75112"/>
                  </a:cubicBezTo>
                  <a:cubicBezTo>
                    <a:pt x="39280" y="73014"/>
                    <a:pt x="46810" y="71912"/>
                    <a:pt x="55100" y="71912"/>
                  </a:cubicBezTo>
                  <a:lnTo>
                    <a:pt x="73358" y="71912"/>
                  </a:lnTo>
                  <a:lnTo>
                    <a:pt x="73358" y="58484"/>
                  </a:lnTo>
                  <a:cubicBezTo>
                    <a:pt x="73358" y="51823"/>
                    <a:pt x="72871" y="45896"/>
                    <a:pt x="71841" y="40808"/>
                  </a:cubicBezTo>
                  <a:cubicBezTo>
                    <a:pt x="70866" y="35668"/>
                    <a:pt x="69186" y="31366"/>
                    <a:pt x="66911" y="27957"/>
                  </a:cubicBezTo>
                  <a:cubicBezTo>
                    <a:pt x="64635" y="24495"/>
                    <a:pt x="61655" y="21925"/>
                    <a:pt x="58026" y="20195"/>
                  </a:cubicBezTo>
                  <a:cubicBezTo>
                    <a:pt x="54395" y="18463"/>
                    <a:pt x="49953" y="17572"/>
                    <a:pt x="44698" y="17572"/>
                  </a:cubicBezTo>
                  <a:cubicBezTo>
                    <a:pt x="39605" y="17572"/>
                    <a:pt x="35054" y="18411"/>
                    <a:pt x="30990" y="20090"/>
                  </a:cubicBezTo>
                  <a:cubicBezTo>
                    <a:pt x="26927" y="21768"/>
                    <a:pt x="23351" y="23604"/>
                    <a:pt x="20317" y="25702"/>
                  </a:cubicBezTo>
                  <a:cubicBezTo>
                    <a:pt x="17229" y="27747"/>
                    <a:pt x="14737" y="29636"/>
                    <a:pt x="12732" y="31314"/>
                  </a:cubicBezTo>
                  <a:cubicBezTo>
                    <a:pt x="10782" y="32940"/>
                    <a:pt x="9319" y="33832"/>
                    <a:pt x="8506" y="33832"/>
                  </a:cubicBezTo>
                  <a:cubicBezTo>
                    <a:pt x="7964" y="33832"/>
                    <a:pt x="7530" y="33675"/>
                    <a:pt x="7097" y="33465"/>
                  </a:cubicBezTo>
                  <a:cubicBezTo>
                    <a:pt x="6664" y="33255"/>
                    <a:pt x="6284" y="32783"/>
                    <a:pt x="6014" y="32153"/>
                  </a:cubicBezTo>
                  <a:cubicBezTo>
                    <a:pt x="5688" y="31524"/>
                    <a:pt x="5526" y="30737"/>
                    <a:pt x="5364" y="29741"/>
                  </a:cubicBezTo>
                  <a:cubicBezTo>
                    <a:pt x="5255" y="28796"/>
                    <a:pt x="5201" y="27590"/>
                    <a:pt x="5201" y="26226"/>
                  </a:cubicBezTo>
                  <a:cubicBezTo>
                    <a:pt x="5201" y="23814"/>
                    <a:pt x="5309" y="21873"/>
                    <a:pt x="5580" y="20456"/>
                  </a:cubicBezTo>
                  <a:cubicBezTo>
                    <a:pt x="5851" y="18988"/>
                    <a:pt x="6501" y="17572"/>
                    <a:pt x="7530" y="16103"/>
                  </a:cubicBezTo>
                  <a:cubicBezTo>
                    <a:pt x="8614" y="14687"/>
                    <a:pt x="10456" y="13008"/>
                    <a:pt x="13165" y="11015"/>
                  </a:cubicBezTo>
                  <a:cubicBezTo>
                    <a:pt x="15874" y="9074"/>
                    <a:pt x="19016" y="7238"/>
                    <a:pt x="22538" y="5613"/>
                  </a:cubicBezTo>
                  <a:cubicBezTo>
                    <a:pt x="26006" y="3934"/>
                    <a:pt x="29799" y="2570"/>
                    <a:pt x="33862" y="1574"/>
                  </a:cubicBezTo>
                  <a:cubicBezTo>
                    <a:pt x="37925" y="525"/>
                    <a:pt x="41989" y="0"/>
                    <a:pt x="46052" y="0"/>
                  </a:cubicBezTo>
                  <a:cubicBezTo>
                    <a:pt x="53962" y="0"/>
                    <a:pt x="60572" y="1259"/>
                    <a:pt x="65990" y="3881"/>
                  </a:cubicBezTo>
                  <a:cubicBezTo>
                    <a:pt x="71408" y="6452"/>
                    <a:pt x="75797" y="10176"/>
                    <a:pt x="79156" y="15001"/>
                  </a:cubicBezTo>
                  <a:cubicBezTo>
                    <a:pt x="82515" y="19827"/>
                    <a:pt x="84898" y="25807"/>
                    <a:pt x="86307" y="32835"/>
                  </a:cubicBezTo>
                  <a:cubicBezTo>
                    <a:pt x="87770" y="39916"/>
                    <a:pt x="88474" y="47941"/>
                    <a:pt x="88474" y="56911"/>
                  </a:cubicBezTo>
                  <a:lnTo>
                    <a:pt x="88474" y="162497"/>
                  </a:lnTo>
                  <a:close/>
                  <a:moveTo>
                    <a:pt x="73358" y="88854"/>
                  </a:moveTo>
                  <a:lnTo>
                    <a:pt x="52391" y="88854"/>
                  </a:lnTo>
                  <a:cubicBezTo>
                    <a:pt x="46323" y="88854"/>
                    <a:pt x="40959" y="89589"/>
                    <a:pt x="36408" y="91109"/>
                  </a:cubicBezTo>
                  <a:cubicBezTo>
                    <a:pt x="31857" y="92578"/>
                    <a:pt x="28010" y="94782"/>
                    <a:pt x="24976" y="97666"/>
                  </a:cubicBezTo>
                  <a:cubicBezTo>
                    <a:pt x="21942" y="100551"/>
                    <a:pt x="19666" y="103961"/>
                    <a:pt x="18204" y="108000"/>
                  </a:cubicBezTo>
                  <a:cubicBezTo>
                    <a:pt x="16687" y="112038"/>
                    <a:pt x="15983" y="116654"/>
                    <a:pt x="15983" y="121795"/>
                  </a:cubicBezTo>
                  <a:cubicBezTo>
                    <a:pt x="15983" y="130764"/>
                    <a:pt x="18041" y="137950"/>
                    <a:pt x="22268" y="143300"/>
                  </a:cubicBezTo>
                  <a:cubicBezTo>
                    <a:pt x="26439" y="148650"/>
                    <a:pt x="32345" y="151325"/>
                    <a:pt x="39984" y="151325"/>
                  </a:cubicBezTo>
                  <a:cubicBezTo>
                    <a:pt x="45998" y="151325"/>
                    <a:pt x="51578" y="149227"/>
                    <a:pt x="56780" y="145031"/>
                  </a:cubicBezTo>
                  <a:cubicBezTo>
                    <a:pt x="61981" y="140835"/>
                    <a:pt x="67507" y="134330"/>
                    <a:pt x="73358" y="125623"/>
                  </a:cubicBezTo>
                  <a:lnTo>
                    <a:pt x="73358" y="88854"/>
                  </a:lnTo>
                  <a:close/>
                </a:path>
              </a:pathLst>
            </a:custGeom>
            <a:solidFill>
              <a:srgbClr val="FFFFFF"/>
            </a:solidFill>
            <a:ln w="5417" cap="flat">
              <a:noFill/>
              <a:prstDash val="solid"/>
              <a:miter/>
            </a:ln>
          </p:spPr>
          <p:txBody>
            <a:bodyPr rtlCol="0" anchor="ctr"/>
            <a:lstStyle/>
            <a:p>
              <a:endParaRPr lang="fr-FR"/>
            </a:p>
          </p:txBody>
        </p:sp>
        <p:sp>
          <p:nvSpPr>
            <p:cNvPr id="73" name="Forme libre 72">
              <a:extLst>
                <a:ext uri="{FF2B5EF4-FFF2-40B4-BE49-F238E27FC236}">
                  <a16:creationId xmlns:a16="http://schemas.microsoft.com/office/drawing/2014/main" id="{00F8A157-9969-B980-A4F0-4B6CA22A2140}"/>
                </a:ext>
              </a:extLst>
            </p:cNvPr>
            <p:cNvSpPr/>
            <p:nvPr/>
          </p:nvSpPr>
          <p:spPr>
            <a:xfrm>
              <a:off x="18749003" y="8947884"/>
              <a:ext cx="93187" cy="167008"/>
            </a:xfrm>
            <a:custGeom>
              <a:avLst/>
              <a:gdLst>
                <a:gd name="connsiteX0" fmla="*/ 93188 w 93187"/>
                <a:gd name="connsiteY0" fmla="*/ 162549 h 167008"/>
                <a:gd name="connsiteX1" fmla="*/ 92809 w 93187"/>
                <a:gd name="connsiteY1" fmla="*/ 164438 h 167008"/>
                <a:gd name="connsiteX2" fmla="*/ 91617 w 93187"/>
                <a:gd name="connsiteY2" fmla="*/ 165802 h 167008"/>
                <a:gd name="connsiteX3" fmla="*/ 89287 w 93187"/>
                <a:gd name="connsiteY3" fmla="*/ 166693 h 167008"/>
                <a:gd name="connsiteX4" fmla="*/ 85711 w 93187"/>
                <a:gd name="connsiteY4" fmla="*/ 167008 h 167008"/>
                <a:gd name="connsiteX5" fmla="*/ 81973 w 93187"/>
                <a:gd name="connsiteY5" fmla="*/ 166693 h 167008"/>
                <a:gd name="connsiteX6" fmla="*/ 79643 w 93187"/>
                <a:gd name="connsiteY6" fmla="*/ 165802 h 167008"/>
                <a:gd name="connsiteX7" fmla="*/ 78451 w 93187"/>
                <a:gd name="connsiteY7" fmla="*/ 164438 h 167008"/>
                <a:gd name="connsiteX8" fmla="*/ 78072 w 93187"/>
                <a:gd name="connsiteY8" fmla="*/ 162549 h 167008"/>
                <a:gd name="connsiteX9" fmla="*/ 78072 w 93187"/>
                <a:gd name="connsiteY9" fmla="*/ 69919 h 167008"/>
                <a:gd name="connsiteX10" fmla="*/ 76447 w 93187"/>
                <a:gd name="connsiteY10" fmla="*/ 46368 h 167008"/>
                <a:gd name="connsiteX11" fmla="*/ 71462 w 93187"/>
                <a:gd name="connsiteY11" fmla="*/ 30842 h 167008"/>
                <a:gd name="connsiteX12" fmla="*/ 63010 w 93187"/>
                <a:gd name="connsiteY12" fmla="*/ 20824 h 167008"/>
                <a:gd name="connsiteX13" fmla="*/ 51037 w 93187"/>
                <a:gd name="connsiteY13" fmla="*/ 17257 h 167008"/>
                <a:gd name="connsiteX14" fmla="*/ 33483 w 93187"/>
                <a:gd name="connsiteY14" fmla="*/ 25754 h 167008"/>
                <a:gd name="connsiteX15" fmla="*/ 15116 w 93187"/>
                <a:gd name="connsiteY15" fmla="*/ 50564 h 167008"/>
                <a:gd name="connsiteX16" fmla="*/ 15116 w 93187"/>
                <a:gd name="connsiteY16" fmla="*/ 162549 h 167008"/>
                <a:gd name="connsiteX17" fmla="*/ 14737 w 93187"/>
                <a:gd name="connsiteY17" fmla="*/ 164438 h 167008"/>
                <a:gd name="connsiteX18" fmla="*/ 13491 w 93187"/>
                <a:gd name="connsiteY18" fmla="*/ 165802 h 167008"/>
                <a:gd name="connsiteX19" fmla="*/ 11215 w 93187"/>
                <a:gd name="connsiteY19" fmla="*/ 166693 h 167008"/>
                <a:gd name="connsiteX20" fmla="*/ 7477 w 93187"/>
                <a:gd name="connsiteY20" fmla="*/ 167008 h 167008"/>
                <a:gd name="connsiteX21" fmla="*/ 3847 w 93187"/>
                <a:gd name="connsiteY21" fmla="*/ 166693 h 167008"/>
                <a:gd name="connsiteX22" fmla="*/ 1517 w 93187"/>
                <a:gd name="connsiteY22" fmla="*/ 165802 h 167008"/>
                <a:gd name="connsiteX23" fmla="*/ 325 w 93187"/>
                <a:gd name="connsiteY23" fmla="*/ 164438 h 167008"/>
                <a:gd name="connsiteX24" fmla="*/ 0 w 93187"/>
                <a:gd name="connsiteY24" fmla="*/ 162549 h 167008"/>
                <a:gd name="connsiteX25" fmla="*/ 0 w 93187"/>
                <a:gd name="connsiteY25" fmla="*/ 6400 h 167008"/>
                <a:gd name="connsiteX26" fmla="*/ 325 w 93187"/>
                <a:gd name="connsiteY26" fmla="*/ 4511 h 167008"/>
                <a:gd name="connsiteX27" fmla="*/ 1517 w 93187"/>
                <a:gd name="connsiteY27" fmla="*/ 3043 h 167008"/>
                <a:gd name="connsiteX28" fmla="*/ 3738 w 93187"/>
                <a:gd name="connsiteY28" fmla="*/ 2203 h 167008"/>
                <a:gd name="connsiteX29" fmla="*/ 7206 w 93187"/>
                <a:gd name="connsiteY29" fmla="*/ 1941 h 167008"/>
                <a:gd name="connsiteX30" fmla="*/ 10782 w 93187"/>
                <a:gd name="connsiteY30" fmla="*/ 2203 h 167008"/>
                <a:gd name="connsiteX31" fmla="*/ 12949 w 93187"/>
                <a:gd name="connsiteY31" fmla="*/ 3043 h 167008"/>
                <a:gd name="connsiteX32" fmla="*/ 14032 w 93187"/>
                <a:gd name="connsiteY32" fmla="*/ 4511 h 167008"/>
                <a:gd name="connsiteX33" fmla="*/ 14358 w 93187"/>
                <a:gd name="connsiteY33" fmla="*/ 6400 h 167008"/>
                <a:gd name="connsiteX34" fmla="*/ 14358 w 93187"/>
                <a:gd name="connsiteY34" fmla="*/ 28482 h 167008"/>
                <a:gd name="connsiteX35" fmla="*/ 33753 w 93187"/>
                <a:gd name="connsiteY35" fmla="*/ 6767 h 167008"/>
                <a:gd name="connsiteX36" fmla="*/ 52662 w 93187"/>
                <a:gd name="connsiteY36" fmla="*/ 0 h 167008"/>
                <a:gd name="connsiteX37" fmla="*/ 71733 w 93187"/>
                <a:gd name="connsiteY37" fmla="*/ 5193 h 167008"/>
                <a:gd name="connsiteX38" fmla="*/ 84249 w 93187"/>
                <a:gd name="connsiteY38" fmla="*/ 19145 h 167008"/>
                <a:gd name="connsiteX39" fmla="*/ 91075 w 93187"/>
                <a:gd name="connsiteY39" fmla="*/ 39707 h 167008"/>
                <a:gd name="connsiteX40" fmla="*/ 93188 w 93187"/>
                <a:gd name="connsiteY40" fmla="*/ 67979 h 167008"/>
                <a:gd name="connsiteX41" fmla="*/ 93188 w 93187"/>
                <a:gd name="connsiteY41" fmla="*/ 162549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187" h="167008">
                  <a:moveTo>
                    <a:pt x="93188" y="162549"/>
                  </a:moveTo>
                  <a:cubicBezTo>
                    <a:pt x="93188" y="163231"/>
                    <a:pt x="93080" y="163861"/>
                    <a:pt x="92809" y="164438"/>
                  </a:cubicBezTo>
                  <a:cubicBezTo>
                    <a:pt x="92538" y="165015"/>
                    <a:pt x="92159" y="165487"/>
                    <a:pt x="91617" y="165802"/>
                  </a:cubicBezTo>
                  <a:cubicBezTo>
                    <a:pt x="91075" y="166169"/>
                    <a:pt x="90263" y="166483"/>
                    <a:pt x="89287" y="166693"/>
                  </a:cubicBezTo>
                  <a:cubicBezTo>
                    <a:pt x="88366" y="166903"/>
                    <a:pt x="87120" y="167008"/>
                    <a:pt x="85711" y="167008"/>
                  </a:cubicBezTo>
                  <a:cubicBezTo>
                    <a:pt x="84195" y="167008"/>
                    <a:pt x="82948" y="166903"/>
                    <a:pt x="81973" y="166693"/>
                  </a:cubicBezTo>
                  <a:cubicBezTo>
                    <a:pt x="80997" y="166483"/>
                    <a:pt x="80239" y="166169"/>
                    <a:pt x="79643" y="165802"/>
                  </a:cubicBezTo>
                  <a:cubicBezTo>
                    <a:pt x="79101" y="165487"/>
                    <a:pt x="78722" y="165015"/>
                    <a:pt x="78451" y="164438"/>
                  </a:cubicBezTo>
                  <a:cubicBezTo>
                    <a:pt x="78181" y="163861"/>
                    <a:pt x="78072" y="163231"/>
                    <a:pt x="78072" y="162549"/>
                  </a:cubicBezTo>
                  <a:lnTo>
                    <a:pt x="78072" y="69919"/>
                  </a:lnTo>
                  <a:cubicBezTo>
                    <a:pt x="78072" y="60216"/>
                    <a:pt x="77530" y="52400"/>
                    <a:pt x="76447" y="46368"/>
                  </a:cubicBezTo>
                  <a:cubicBezTo>
                    <a:pt x="75309" y="40336"/>
                    <a:pt x="73683" y="35143"/>
                    <a:pt x="71462" y="30842"/>
                  </a:cubicBezTo>
                  <a:cubicBezTo>
                    <a:pt x="69295" y="26541"/>
                    <a:pt x="66478" y="23184"/>
                    <a:pt x="63010" y="20824"/>
                  </a:cubicBezTo>
                  <a:cubicBezTo>
                    <a:pt x="59597" y="18463"/>
                    <a:pt x="55588" y="17257"/>
                    <a:pt x="51037" y="17257"/>
                  </a:cubicBezTo>
                  <a:cubicBezTo>
                    <a:pt x="45185" y="17257"/>
                    <a:pt x="39334" y="20090"/>
                    <a:pt x="33483" y="25754"/>
                  </a:cubicBezTo>
                  <a:cubicBezTo>
                    <a:pt x="27685" y="31367"/>
                    <a:pt x="21509" y="39654"/>
                    <a:pt x="15116" y="50564"/>
                  </a:cubicBezTo>
                  <a:lnTo>
                    <a:pt x="15116" y="162549"/>
                  </a:lnTo>
                  <a:cubicBezTo>
                    <a:pt x="15116" y="163231"/>
                    <a:pt x="14953" y="163861"/>
                    <a:pt x="14737" y="164438"/>
                  </a:cubicBezTo>
                  <a:cubicBezTo>
                    <a:pt x="14466" y="165015"/>
                    <a:pt x="14032" y="165487"/>
                    <a:pt x="13491" y="165802"/>
                  </a:cubicBezTo>
                  <a:cubicBezTo>
                    <a:pt x="12949" y="166169"/>
                    <a:pt x="12190" y="166483"/>
                    <a:pt x="11215" y="166693"/>
                  </a:cubicBezTo>
                  <a:cubicBezTo>
                    <a:pt x="10240" y="166903"/>
                    <a:pt x="8994" y="167008"/>
                    <a:pt x="7477" y="167008"/>
                  </a:cubicBezTo>
                  <a:cubicBezTo>
                    <a:pt x="6014" y="167008"/>
                    <a:pt x="4822" y="166903"/>
                    <a:pt x="3847" y="166693"/>
                  </a:cubicBezTo>
                  <a:cubicBezTo>
                    <a:pt x="2872" y="166483"/>
                    <a:pt x="2113" y="166169"/>
                    <a:pt x="1517" y="165802"/>
                  </a:cubicBezTo>
                  <a:cubicBezTo>
                    <a:pt x="921" y="165487"/>
                    <a:pt x="487" y="165015"/>
                    <a:pt x="325" y="164438"/>
                  </a:cubicBezTo>
                  <a:cubicBezTo>
                    <a:pt x="108" y="163861"/>
                    <a:pt x="0" y="163231"/>
                    <a:pt x="0" y="162549"/>
                  </a:cubicBezTo>
                  <a:lnTo>
                    <a:pt x="0" y="6400"/>
                  </a:lnTo>
                  <a:cubicBezTo>
                    <a:pt x="0" y="5718"/>
                    <a:pt x="108" y="5088"/>
                    <a:pt x="325" y="4511"/>
                  </a:cubicBezTo>
                  <a:cubicBezTo>
                    <a:pt x="487" y="3934"/>
                    <a:pt x="921" y="3462"/>
                    <a:pt x="1517" y="3043"/>
                  </a:cubicBezTo>
                  <a:cubicBezTo>
                    <a:pt x="2113" y="2623"/>
                    <a:pt x="2817" y="2361"/>
                    <a:pt x="3738" y="2203"/>
                  </a:cubicBezTo>
                  <a:cubicBezTo>
                    <a:pt x="4605" y="1993"/>
                    <a:pt x="5797" y="1941"/>
                    <a:pt x="7206" y="1941"/>
                  </a:cubicBezTo>
                  <a:cubicBezTo>
                    <a:pt x="8669" y="1941"/>
                    <a:pt x="9860" y="1993"/>
                    <a:pt x="10782" y="2203"/>
                  </a:cubicBezTo>
                  <a:cubicBezTo>
                    <a:pt x="11703" y="2361"/>
                    <a:pt x="12407" y="2623"/>
                    <a:pt x="12949" y="3043"/>
                  </a:cubicBezTo>
                  <a:cubicBezTo>
                    <a:pt x="13436" y="3462"/>
                    <a:pt x="13816" y="3934"/>
                    <a:pt x="14032" y="4511"/>
                  </a:cubicBezTo>
                  <a:cubicBezTo>
                    <a:pt x="14249" y="5088"/>
                    <a:pt x="14358" y="5718"/>
                    <a:pt x="14358" y="6400"/>
                  </a:cubicBezTo>
                  <a:lnTo>
                    <a:pt x="14358" y="28482"/>
                  </a:lnTo>
                  <a:cubicBezTo>
                    <a:pt x="20913" y="18463"/>
                    <a:pt x="27414" y="11225"/>
                    <a:pt x="33753" y="6767"/>
                  </a:cubicBezTo>
                  <a:cubicBezTo>
                    <a:pt x="40093" y="2256"/>
                    <a:pt x="46431" y="0"/>
                    <a:pt x="52662" y="0"/>
                  </a:cubicBezTo>
                  <a:cubicBezTo>
                    <a:pt x="60193" y="0"/>
                    <a:pt x="66586" y="1731"/>
                    <a:pt x="71733" y="5193"/>
                  </a:cubicBezTo>
                  <a:cubicBezTo>
                    <a:pt x="76880" y="8655"/>
                    <a:pt x="81052" y="13323"/>
                    <a:pt x="84249" y="19145"/>
                  </a:cubicBezTo>
                  <a:cubicBezTo>
                    <a:pt x="87391" y="25020"/>
                    <a:pt x="89720" y="31891"/>
                    <a:pt x="91075" y="39707"/>
                  </a:cubicBezTo>
                  <a:cubicBezTo>
                    <a:pt x="92483" y="47522"/>
                    <a:pt x="93188" y="56964"/>
                    <a:pt x="93188" y="67979"/>
                  </a:cubicBezTo>
                  <a:lnTo>
                    <a:pt x="93188" y="162549"/>
                  </a:lnTo>
                  <a:close/>
                </a:path>
              </a:pathLst>
            </a:custGeom>
            <a:solidFill>
              <a:srgbClr val="FFFFFF"/>
            </a:solidFill>
            <a:ln w="5417" cap="flat">
              <a:noFill/>
              <a:prstDash val="solid"/>
              <a:miter/>
            </a:ln>
          </p:spPr>
          <p:txBody>
            <a:bodyPr rtlCol="0" anchor="ctr"/>
            <a:lstStyle/>
            <a:p>
              <a:endParaRPr lang="fr-FR"/>
            </a:p>
          </p:txBody>
        </p:sp>
        <p:sp>
          <p:nvSpPr>
            <p:cNvPr id="74" name="Forme libre 73">
              <a:extLst>
                <a:ext uri="{FF2B5EF4-FFF2-40B4-BE49-F238E27FC236}">
                  <a16:creationId xmlns:a16="http://schemas.microsoft.com/office/drawing/2014/main" id="{E49664B3-84BF-69CD-F08F-C8E3E0DCAC93}"/>
                </a:ext>
              </a:extLst>
            </p:cNvPr>
            <p:cNvSpPr/>
            <p:nvPr/>
          </p:nvSpPr>
          <p:spPr>
            <a:xfrm>
              <a:off x="18876107" y="8947937"/>
              <a:ext cx="88474" cy="168896"/>
            </a:xfrm>
            <a:custGeom>
              <a:avLst/>
              <a:gdLst>
                <a:gd name="connsiteX0" fmla="*/ 88475 w 88474"/>
                <a:gd name="connsiteY0" fmla="*/ 162497 h 168896"/>
                <a:gd name="connsiteX1" fmla="*/ 87662 w 88474"/>
                <a:gd name="connsiteY1" fmla="*/ 165172 h 168896"/>
                <a:gd name="connsiteX2" fmla="*/ 85495 w 88474"/>
                <a:gd name="connsiteY2" fmla="*/ 166536 h 168896"/>
                <a:gd name="connsiteX3" fmla="*/ 81865 w 88474"/>
                <a:gd name="connsiteY3" fmla="*/ 167008 h 168896"/>
                <a:gd name="connsiteX4" fmla="*/ 78181 w 88474"/>
                <a:gd name="connsiteY4" fmla="*/ 166536 h 168896"/>
                <a:gd name="connsiteX5" fmla="*/ 75851 w 88474"/>
                <a:gd name="connsiteY5" fmla="*/ 165172 h 168896"/>
                <a:gd name="connsiteX6" fmla="*/ 75038 w 88474"/>
                <a:gd name="connsiteY6" fmla="*/ 162497 h 168896"/>
                <a:gd name="connsiteX7" fmla="*/ 75038 w 88474"/>
                <a:gd name="connsiteY7" fmla="*/ 145083 h 168896"/>
                <a:gd name="connsiteX8" fmla="*/ 57918 w 88474"/>
                <a:gd name="connsiteY8" fmla="*/ 162654 h 168896"/>
                <a:gd name="connsiteX9" fmla="*/ 38575 w 88474"/>
                <a:gd name="connsiteY9" fmla="*/ 168897 h 168896"/>
                <a:gd name="connsiteX10" fmla="*/ 22376 w 88474"/>
                <a:gd name="connsiteY10" fmla="*/ 165697 h 168896"/>
                <a:gd name="connsiteX11" fmla="*/ 10240 w 88474"/>
                <a:gd name="connsiteY11" fmla="*/ 156570 h 168896"/>
                <a:gd name="connsiteX12" fmla="*/ 2655 w 88474"/>
                <a:gd name="connsiteY12" fmla="*/ 142146 h 168896"/>
                <a:gd name="connsiteX13" fmla="*/ 0 w 88474"/>
                <a:gd name="connsiteY13" fmla="*/ 123158 h 168896"/>
                <a:gd name="connsiteX14" fmla="*/ 3901 w 88474"/>
                <a:gd name="connsiteY14" fmla="*/ 100656 h 168896"/>
                <a:gd name="connsiteX15" fmla="*/ 15116 w 88474"/>
                <a:gd name="connsiteY15" fmla="*/ 84710 h 168896"/>
                <a:gd name="connsiteX16" fmla="*/ 32507 w 88474"/>
                <a:gd name="connsiteY16" fmla="*/ 75112 h 168896"/>
                <a:gd name="connsiteX17" fmla="*/ 55100 w 88474"/>
                <a:gd name="connsiteY17" fmla="*/ 71912 h 168896"/>
                <a:gd name="connsiteX18" fmla="*/ 73359 w 88474"/>
                <a:gd name="connsiteY18" fmla="*/ 71912 h 168896"/>
                <a:gd name="connsiteX19" fmla="*/ 73359 w 88474"/>
                <a:gd name="connsiteY19" fmla="*/ 58484 h 168896"/>
                <a:gd name="connsiteX20" fmla="*/ 71842 w 88474"/>
                <a:gd name="connsiteY20" fmla="*/ 40808 h 168896"/>
                <a:gd name="connsiteX21" fmla="*/ 66911 w 88474"/>
                <a:gd name="connsiteY21" fmla="*/ 27957 h 168896"/>
                <a:gd name="connsiteX22" fmla="*/ 58026 w 88474"/>
                <a:gd name="connsiteY22" fmla="*/ 20195 h 168896"/>
                <a:gd name="connsiteX23" fmla="*/ 44698 w 88474"/>
                <a:gd name="connsiteY23" fmla="*/ 17572 h 168896"/>
                <a:gd name="connsiteX24" fmla="*/ 30991 w 88474"/>
                <a:gd name="connsiteY24" fmla="*/ 20090 h 168896"/>
                <a:gd name="connsiteX25" fmla="*/ 20317 w 88474"/>
                <a:gd name="connsiteY25" fmla="*/ 25702 h 168896"/>
                <a:gd name="connsiteX26" fmla="*/ 12732 w 88474"/>
                <a:gd name="connsiteY26" fmla="*/ 31314 h 168896"/>
                <a:gd name="connsiteX27" fmla="*/ 8506 w 88474"/>
                <a:gd name="connsiteY27" fmla="*/ 33832 h 168896"/>
                <a:gd name="connsiteX28" fmla="*/ 7098 w 88474"/>
                <a:gd name="connsiteY28" fmla="*/ 33465 h 168896"/>
                <a:gd name="connsiteX29" fmla="*/ 6014 w 88474"/>
                <a:gd name="connsiteY29" fmla="*/ 32153 h 168896"/>
                <a:gd name="connsiteX30" fmla="*/ 5364 w 88474"/>
                <a:gd name="connsiteY30" fmla="*/ 29741 h 168896"/>
                <a:gd name="connsiteX31" fmla="*/ 5202 w 88474"/>
                <a:gd name="connsiteY31" fmla="*/ 26226 h 168896"/>
                <a:gd name="connsiteX32" fmla="*/ 5581 w 88474"/>
                <a:gd name="connsiteY32" fmla="*/ 20456 h 168896"/>
                <a:gd name="connsiteX33" fmla="*/ 7531 w 88474"/>
                <a:gd name="connsiteY33" fmla="*/ 16103 h 168896"/>
                <a:gd name="connsiteX34" fmla="*/ 13166 w 88474"/>
                <a:gd name="connsiteY34" fmla="*/ 11015 h 168896"/>
                <a:gd name="connsiteX35" fmla="*/ 22539 w 88474"/>
                <a:gd name="connsiteY35" fmla="*/ 5613 h 168896"/>
                <a:gd name="connsiteX36" fmla="*/ 33862 w 88474"/>
                <a:gd name="connsiteY36" fmla="*/ 1574 h 168896"/>
                <a:gd name="connsiteX37" fmla="*/ 46052 w 88474"/>
                <a:gd name="connsiteY37" fmla="*/ 0 h 168896"/>
                <a:gd name="connsiteX38" fmla="*/ 66045 w 88474"/>
                <a:gd name="connsiteY38" fmla="*/ 3881 h 168896"/>
                <a:gd name="connsiteX39" fmla="*/ 79156 w 88474"/>
                <a:gd name="connsiteY39" fmla="*/ 15001 h 168896"/>
                <a:gd name="connsiteX40" fmla="*/ 86362 w 88474"/>
                <a:gd name="connsiteY40" fmla="*/ 32835 h 168896"/>
                <a:gd name="connsiteX41" fmla="*/ 88475 w 88474"/>
                <a:gd name="connsiteY41" fmla="*/ 56911 h 168896"/>
                <a:gd name="connsiteX42" fmla="*/ 88475 w 88474"/>
                <a:gd name="connsiteY42" fmla="*/ 162497 h 168896"/>
                <a:gd name="connsiteX43" fmla="*/ 73413 w 88474"/>
                <a:gd name="connsiteY43" fmla="*/ 88854 h 168896"/>
                <a:gd name="connsiteX44" fmla="*/ 52446 w 88474"/>
                <a:gd name="connsiteY44" fmla="*/ 88854 h 168896"/>
                <a:gd name="connsiteX45" fmla="*/ 36462 w 88474"/>
                <a:gd name="connsiteY45" fmla="*/ 91109 h 168896"/>
                <a:gd name="connsiteX46" fmla="*/ 25031 w 88474"/>
                <a:gd name="connsiteY46" fmla="*/ 97666 h 168896"/>
                <a:gd name="connsiteX47" fmla="*/ 18258 w 88474"/>
                <a:gd name="connsiteY47" fmla="*/ 108000 h 168896"/>
                <a:gd name="connsiteX48" fmla="*/ 16037 w 88474"/>
                <a:gd name="connsiteY48" fmla="*/ 121795 h 168896"/>
                <a:gd name="connsiteX49" fmla="*/ 22322 w 88474"/>
                <a:gd name="connsiteY49" fmla="*/ 143300 h 168896"/>
                <a:gd name="connsiteX50" fmla="*/ 40038 w 88474"/>
                <a:gd name="connsiteY50" fmla="*/ 151325 h 168896"/>
                <a:gd name="connsiteX51" fmla="*/ 56834 w 88474"/>
                <a:gd name="connsiteY51" fmla="*/ 145031 h 168896"/>
                <a:gd name="connsiteX52" fmla="*/ 73413 w 88474"/>
                <a:gd name="connsiteY52" fmla="*/ 125623 h 168896"/>
                <a:gd name="connsiteX53" fmla="*/ 73413 w 88474"/>
                <a:gd name="connsiteY53" fmla="*/ 88854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474" h="168896">
                  <a:moveTo>
                    <a:pt x="88475" y="162497"/>
                  </a:moveTo>
                  <a:cubicBezTo>
                    <a:pt x="88475" y="163651"/>
                    <a:pt x="88204" y="164543"/>
                    <a:pt x="87662" y="165172"/>
                  </a:cubicBezTo>
                  <a:cubicBezTo>
                    <a:pt x="87120" y="165801"/>
                    <a:pt x="86362" y="166274"/>
                    <a:pt x="85495" y="166536"/>
                  </a:cubicBezTo>
                  <a:cubicBezTo>
                    <a:pt x="84628" y="166851"/>
                    <a:pt x="83382" y="167008"/>
                    <a:pt x="81865" y="167008"/>
                  </a:cubicBezTo>
                  <a:cubicBezTo>
                    <a:pt x="80456" y="167008"/>
                    <a:pt x="79210" y="166851"/>
                    <a:pt x="78181" y="166536"/>
                  </a:cubicBezTo>
                  <a:cubicBezTo>
                    <a:pt x="77151" y="166274"/>
                    <a:pt x="76392" y="165801"/>
                    <a:pt x="75851" y="165172"/>
                  </a:cubicBezTo>
                  <a:cubicBezTo>
                    <a:pt x="75309" y="164543"/>
                    <a:pt x="75038" y="163651"/>
                    <a:pt x="75038" y="162497"/>
                  </a:cubicBezTo>
                  <a:lnTo>
                    <a:pt x="75038" y="145083"/>
                  </a:lnTo>
                  <a:cubicBezTo>
                    <a:pt x="69837" y="152636"/>
                    <a:pt x="64149" y="158511"/>
                    <a:pt x="57918" y="162654"/>
                  </a:cubicBezTo>
                  <a:cubicBezTo>
                    <a:pt x="51741" y="166798"/>
                    <a:pt x="45239" y="168897"/>
                    <a:pt x="38575" y="168897"/>
                  </a:cubicBezTo>
                  <a:cubicBezTo>
                    <a:pt x="32562" y="168897"/>
                    <a:pt x="27144" y="167795"/>
                    <a:pt x="22376" y="165697"/>
                  </a:cubicBezTo>
                  <a:cubicBezTo>
                    <a:pt x="17608" y="163546"/>
                    <a:pt x="13545" y="160504"/>
                    <a:pt x="10240" y="156570"/>
                  </a:cubicBezTo>
                  <a:cubicBezTo>
                    <a:pt x="6989" y="152584"/>
                    <a:pt x="4443" y="147758"/>
                    <a:pt x="2655" y="142146"/>
                  </a:cubicBezTo>
                  <a:cubicBezTo>
                    <a:pt x="867" y="136481"/>
                    <a:pt x="0" y="130187"/>
                    <a:pt x="0" y="123158"/>
                  </a:cubicBezTo>
                  <a:cubicBezTo>
                    <a:pt x="0" y="114556"/>
                    <a:pt x="1300" y="107055"/>
                    <a:pt x="3901" y="100656"/>
                  </a:cubicBezTo>
                  <a:cubicBezTo>
                    <a:pt x="6556" y="94257"/>
                    <a:pt x="10240" y="88959"/>
                    <a:pt x="15116" y="84710"/>
                  </a:cubicBezTo>
                  <a:cubicBezTo>
                    <a:pt x="19938" y="80462"/>
                    <a:pt x="25735" y="77262"/>
                    <a:pt x="32507" y="75112"/>
                  </a:cubicBezTo>
                  <a:cubicBezTo>
                    <a:pt x="39280" y="73014"/>
                    <a:pt x="46811" y="71912"/>
                    <a:pt x="55100" y="71912"/>
                  </a:cubicBezTo>
                  <a:lnTo>
                    <a:pt x="73359" y="71912"/>
                  </a:lnTo>
                  <a:lnTo>
                    <a:pt x="73359" y="58484"/>
                  </a:lnTo>
                  <a:cubicBezTo>
                    <a:pt x="73359" y="51823"/>
                    <a:pt x="72871" y="45896"/>
                    <a:pt x="71842" y="40808"/>
                  </a:cubicBezTo>
                  <a:cubicBezTo>
                    <a:pt x="70867" y="35668"/>
                    <a:pt x="69187" y="31366"/>
                    <a:pt x="66911" y="27957"/>
                  </a:cubicBezTo>
                  <a:cubicBezTo>
                    <a:pt x="64636" y="24495"/>
                    <a:pt x="61656" y="21925"/>
                    <a:pt x="58026" y="20195"/>
                  </a:cubicBezTo>
                  <a:cubicBezTo>
                    <a:pt x="54396" y="18463"/>
                    <a:pt x="49954" y="17572"/>
                    <a:pt x="44698" y="17572"/>
                  </a:cubicBezTo>
                  <a:cubicBezTo>
                    <a:pt x="39605" y="17572"/>
                    <a:pt x="35054" y="18411"/>
                    <a:pt x="30991" y="20090"/>
                  </a:cubicBezTo>
                  <a:cubicBezTo>
                    <a:pt x="26928" y="21768"/>
                    <a:pt x="23352" y="23604"/>
                    <a:pt x="20317" y="25702"/>
                  </a:cubicBezTo>
                  <a:cubicBezTo>
                    <a:pt x="17229" y="27747"/>
                    <a:pt x="14737" y="29636"/>
                    <a:pt x="12732" y="31314"/>
                  </a:cubicBezTo>
                  <a:cubicBezTo>
                    <a:pt x="10727" y="32940"/>
                    <a:pt x="9319" y="33832"/>
                    <a:pt x="8506" y="33832"/>
                  </a:cubicBezTo>
                  <a:cubicBezTo>
                    <a:pt x="7965" y="33832"/>
                    <a:pt x="7531" y="33675"/>
                    <a:pt x="7098" y="33465"/>
                  </a:cubicBezTo>
                  <a:cubicBezTo>
                    <a:pt x="6664" y="33255"/>
                    <a:pt x="6285" y="32783"/>
                    <a:pt x="6014" y="32153"/>
                  </a:cubicBezTo>
                  <a:cubicBezTo>
                    <a:pt x="5743" y="31524"/>
                    <a:pt x="5526" y="30737"/>
                    <a:pt x="5364" y="29741"/>
                  </a:cubicBezTo>
                  <a:cubicBezTo>
                    <a:pt x="5256" y="28796"/>
                    <a:pt x="5202" y="27590"/>
                    <a:pt x="5202" y="26226"/>
                  </a:cubicBezTo>
                  <a:cubicBezTo>
                    <a:pt x="5202" y="23814"/>
                    <a:pt x="5309" y="21873"/>
                    <a:pt x="5581" y="20456"/>
                  </a:cubicBezTo>
                  <a:cubicBezTo>
                    <a:pt x="5852" y="18988"/>
                    <a:pt x="6502" y="17572"/>
                    <a:pt x="7531" y="16103"/>
                  </a:cubicBezTo>
                  <a:cubicBezTo>
                    <a:pt x="8615" y="14687"/>
                    <a:pt x="10457" y="13008"/>
                    <a:pt x="13166" y="11015"/>
                  </a:cubicBezTo>
                  <a:cubicBezTo>
                    <a:pt x="15875" y="9074"/>
                    <a:pt x="19017" y="7238"/>
                    <a:pt x="22539" y="5613"/>
                  </a:cubicBezTo>
                  <a:cubicBezTo>
                    <a:pt x="26060" y="3934"/>
                    <a:pt x="29799" y="2570"/>
                    <a:pt x="33862" y="1574"/>
                  </a:cubicBezTo>
                  <a:cubicBezTo>
                    <a:pt x="37925" y="525"/>
                    <a:pt x="41989" y="0"/>
                    <a:pt x="46052" y="0"/>
                  </a:cubicBezTo>
                  <a:cubicBezTo>
                    <a:pt x="53963" y="0"/>
                    <a:pt x="60627" y="1259"/>
                    <a:pt x="66045" y="3881"/>
                  </a:cubicBezTo>
                  <a:cubicBezTo>
                    <a:pt x="71463" y="6452"/>
                    <a:pt x="75797" y="10176"/>
                    <a:pt x="79156" y="15001"/>
                  </a:cubicBezTo>
                  <a:cubicBezTo>
                    <a:pt x="82515" y="19827"/>
                    <a:pt x="84899" y="25807"/>
                    <a:pt x="86362" y="32835"/>
                  </a:cubicBezTo>
                  <a:cubicBezTo>
                    <a:pt x="87771" y="39916"/>
                    <a:pt x="88475" y="47941"/>
                    <a:pt x="88475" y="56911"/>
                  </a:cubicBezTo>
                  <a:lnTo>
                    <a:pt x="88475" y="162497"/>
                  </a:lnTo>
                  <a:close/>
                  <a:moveTo>
                    <a:pt x="73413" y="88854"/>
                  </a:moveTo>
                  <a:lnTo>
                    <a:pt x="52446" y="88854"/>
                  </a:lnTo>
                  <a:cubicBezTo>
                    <a:pt x="46378" y="88854"/>
                    <a:pt x="41014" y="89589"/>
                    <a:pt x="36462" y="91109"/>
                  </a:cubicBezTo>
                  <a:cubicBezTo>
                    <a:pt x="31912" y="92578"/>
                    <a:pt x="28065" y="94782"/>
                    <a:pt x="25031" y="97666"/>
                  </a:cubicBezTo>
                  <a:cubicBezTo>
                    <a:pt x="21997" y="100551"/>
                    <a:pt x="19721" y="103961"/>
                    <a:pt x="18258" y="108000"/>
                  </a:cubicBezTo>
                  <a:cubicBezTo>
                    <a:pt x="16742" y="112038"/>
                    <a:pt x="16037" y="116654"/>
                    <a:pt x="16037" y="121795"/>
                  </a:cubicBezTo>
                  <a:cubicBezTo>
                    <a:pt x="16037" y="130764"/>
                    <a:pt x="18096" y="137950"/>
                    <a:pt x="22322" y="143300"/>
                  </a:cubicBezTo>
                  <a:cubicBezTo>
                    <a:pt x="26494" y="148650"/>
                    <a:pt x="32399" y="151325"/>
                    <a:pt x="40038" y="151325"/>
                  </a:cubicBezTo>
                  <a:cubicBezTo>
                    <a:pt x="46052" y="151325"/>
                    <a:pt x="51633" y="149227"/>
                    <a:pt x="56834" y="145031"/>
                  </a:cubicBezTo>
                  <a:cubicBezTo>
                    <a:pt x="62035" y="140835"/>
                    <a:pt x="67562" y="134330"/>
                    <a:pt x="73413" y="125623"/>
                  </a:cubicBezTo>
                  <a:lnTo>
                    <a:pt x="73413" y="88854"/>
                  </a:lnTo>
                  <a:close/>
                </a:path>
              </a:pathLst>
            </a:custGeom>
            <a:solidFill>
              <a:srgbClr val="FFFFFF"/>
            </a:solidFill>
            <a:ln w="5417" cap="flat">
              <a:noFill/>
              <a:prstDash val="solid"/>
              <a:miter/>
            </a:ln>
          </p:spPr>
          <p:txBody>
            <a:bodyPr rtlCol="0" anchor="ctr"/>
            <a:lstStyle/>
            <a:p>
              <a:endParaRPr lang="fr-FR"/>
            </a:p>
          </p:txBody>
        </p:sp>
        <p:sp>
          <p:nvSpPr>
            <p:cNvPr id="75" name="Forme libre 74">
              <a:extLst>
                <a:ext uri="{FF2B5EF4-FFF2-40B4-BE49-F238E27FC236}">
                  <a16:creationId xmlns:a16="http://schemas.microsoft.com/office/drawing/2014/main" id="{F3DDDB85-F52E-83E7-3CF2-CA25C6E9EA56}"/>
                </a:ext>
              </a:extLst>
            </p:cNvPr>
            <p:cNvSpPr/>
            <p:nvPr/>
          </p:nvSpPr>
          <p:spPr>
            <a:xfrm>
              <a:off x="18993785" y="8947937"/>
              <a:ext cx="104782" cy="228901"/>
            </a:xfrm>
            <a:custGeom>
              <a:avLst/>
              <a:gdLst>
                <a:gd name="connsiteX0" fmla="*/ 104782 w 104782"/>
                <a:gd name="connsiteY0" fmla="*/ 11540 h 228901"/>
                <a:gd name="connsiteX1" fmla="*/ 103644 w 104782"/>
                <a:gd name="connsiteY1" fmla="*/ 18253 h 228901"/>
                <a:gd name="connsiteX2" fmla="*/ 100719 w 104782"/>
                <a:gd name="connsiteY2" fmla="*/ 20142 h 228901"/>
                <a:gd name="connsiteX3" fmla="*/ 82569 w 104782"/>
                <a:gd name="connsiteY3" fmla="*/ 20142 h 228901"/>
                <a:gd name="connsiteX4" fmla="*/ 89991 w 104782"/>
                <a:gd name="connsiteY4" fmla="*/ 36297 h 228901"/>
                <a:gd name="connsiteX5" fmla="*/ 92104 w 104782"/>
                <a:gd name="connsiteY5" fmla="*/ 54655 h 228901"/>
                <a:gd name="connsiteX6" fmla="*/ 88962 w 104782"/>
                <a:gd name="connsiteY6" fmla="*/ 78311 h 228901"/>
                <a:gd name="connsiteX7" fmla="*/ 80130 w 104782"/>
                <a:gd name="connsiteY7" fmla="*/ 95830 h 228901"/>
                <a:gd name="connsiteX8" fmla="*/ 66531 w 104782"/>
                <a:gd name="connsiteY8" fmla="*/ 106793 h 228901"/>
                <a:gd name="connsiteX9" fmla="*/ 49140 w 104782"/>
                <a:gd name="connsiteY9" fmla="*/ 110570 h 228901"/>
                <a:gd name="connsiteX10" fmla="*/ 34458 w 104782"/>
                <a:gd name="connsiteY10" fmla="*/ 107632 h 228901"/>
                <a:gd name="connsiteX11" fmla="*/ 23514 w 104782"/>
                <a:gd name="connsiteY11" fmla="*/ 100394 h 228901"/>
                <a:gd name="connsiteX12" fmla="*/ 19342 w 104782"/>
                <a:gd name="connsiteY12" fmla="*/ 108314 h 228901"/>
                <a:gd name="connsiteX13" fmla="*/ 17662 w 104782"/>
                <a:gd name="connsiteY13" fmla="*/ 118699 h 228901"/>
                <a:gd name="connsiteX14" fmla="*/ 22322 w 104782"/>
                <a:gd name="connsiteY14" fmla="*/ 129714 h 228901"/>
                <a:gd name="connsiteX15" fmla="*/ 34295 w 104782"/>
                <a:gd name="connsiteY15" fmla="*/ 134540 h 228901"/>
                <a:gd name="connsiteX16" fmla="*/ 65394 w 104782"/>
                <a:gd name="connsiteY16" fmla="*/ 136271 h 228901"/>
                <a:gd name="connsiteX17" fmla="*/ 80185 w 104782"/>
                <a:gd name="connsiteY17" fmla="*/ 139208 h 228901"/>
                <a:gd name="connsiteX18" fmla="*/ 92321 w 104782"/>
                <a:gd name="connsiteY18" fmla="*/ 146866 h 228901"/>
                <a:gd name="connsiteX19" fmla="*/ 100556 w 104782"/>
                <a:gd name="connsiteY19" fmla="*/ 159402 h 228901"/>
                <a:gd name="connsiteX20" fmla="*/ 103644 w 104782"/>
                <a:gd name="connsiteY20" fmla="*/ 176817 h 228901"/>
                <a:gd name="connsiteX21" fmla="*/ 100502 w 104782"/>
                <a:gd name="connsiteY21" fmla="*/ 196643 h 228901"/>
                <a:gd name="connsiteX22" fmla="*/ 90858 w 104782"/>
                <a:gd name="connsiteY22" fmla="*/ 213323 h 228901"/>
                <a:gd name="connsiteX23" fmla="*/ 74171 w 104782"/>
                <a:gd name="connsiteY23" fmla="*/ 224706 h 228901"/>
                <a:gd name="connsiteX24" fmla="*/ 49899 w 104782"/>
                <a:gd name="connsiteY24" fmla="*/ 228902 h 228901"/>
                <a:gd name="connsiteX25" fmla="*/ 26981 w 104782"/>
                <a:gd name="connsiteY25" fmla="*/ 225755 h 228901"/>
                <a:gd name="connsiteX26" fmla="*/ 11486 w 104782"/>
                <a:gd name="connsiteY26" fmla="*/ 216942 h 228901"/>
                <a:gd name="connsiteX27" fmla="*/ 2763 w 104782"/>
                <a:gd name="connsiteY27" fmla="*/ 203725 h 228901"/>
                <a:gd name="connsiteX28" fmla="*/ 0 w 104782"/>
                <a:gd name="connsiteY28" fmla="*/ 187360 h 228901"/>
                <a:gd name="connsiteX29" fmla="*/ 1029 w 104782"/>
                <a:gd name="connsiteY29" fmla="*/ 175977 h 228901"/>
                <a:gd name="connsiteX30" fmla="*/ 4117 w 104782"/>
                <a:gd name="connsiteY30" fmla="*/ 165801 h 228901"/>
                <a:gd name="connsiteX31" fmla="*/ 9373 w 104782"/>
                <a:gd name="connsiteY31" fmla="*/ 156465 h 228901"/>
                <a:gd name="connsiteX32" fmla="*/ 16524 w 104782"/>
                <a:gd name="connsiteY32" fmla="*/ 147339 h 228901"/>
                <a:gd name="connsiteX33" fmla="*/ 6989 w 104782"/>
                <a:gd name="connsiteY33" fmla="*/ 136481 h 228901"/>
                <a:gd name="connsiteX34" fmla="*/ 3955 w 104782"/>
                <a:gd name="connsiteY34" fmla="*/ 122843 h 228901"/>
                <a:gd name="connsiteX35" fmla="*/ 6989 w 104782"/>
                <a:gd name="connsiteY35" fmla="*/ 103961 h 228901"/>
                <a:gd name="connsiteX36" fmla="*/ 14357 w 104782"/>
                <a:gd name="connsiteY36" fmla="*/ 89169 h 228901"/>
                <a:gd name="connsiteX37" fmla="*/ 8669 w 104782"/>
                <a:gd name="connsiteY37" fmla="*/ 74849 h 228901"/>
                <a:gd name="connsiteX38" fmla="*/ 6610 w 104782"/>
                <a:gd name="connsiteY38" fmla="*/ 56229 h 228901"/>
                <a:gd name="connsiteX39" fmla="*/ 9806 w 104782"/>
                <a:gd name="connsiteY39" fmla="*/ 32678 h 228901"/>
                <a:gd name="connsiteX40" fmla="*/ 18637 w 104782"/>
                <a:gd name="connsiteY40" fmla="*/ 15001 h 228901"/>
                <a:gd name="connsiteX41" fmla="*/ 32128 w 104782"/>
                <a:gd name="connsiteY41" fmla="*/ 3881 h 228901"/>
                <a:gd name="connsiteX42" fmla="*/ 49411 w 104782"/>
                <a:gd name="connsiteY42" fmla="*/ 0 h 228901"/>
                <a:gd name="connsiteX43" fmla="*/ 58730 w 104782"/>
                <a:gd name="connsiteY43" fmla="*/ 734 h 228901"/>
                <a:gd name="connsiteX44" fmla="*/ 66803 w 104782"/>
                <a:gd name="connsiteY44" fmla="*/ 2728 h 228901"/>
                <a:gd name="connsiteX45" fmla="*/ 100719 w 104782"/>
                <a:gd name="connsiteY45" fmla="*/ 2728 h 228901"/>
                <a:gd name="connsiteX46" fmla="*/ 103807 w 104782"/>
                <a:gd name="connsiteY46" fmla="*/ 4983 h 228901"/>
                <a:gd name="connsiteX47" fmla="*/ 104782 w 104782"/>
                <a:gd name="connsiteY47" fmla="*/ 11540 h 228901"/>
                <a:gd name="connsiteX48" fmla="*/ 88528 w 104782"/>
                <a:gd name="connsiteY48" fmla="*/ 178023 h 228901"/>
                <a:gd name="connsiteX49" fmla="*/ 81756 w 104782"/>
                <a:gd name="connsiteY49" fmla="*/ 160609 h 228901"/>
                <a:gd name="connsiteX50" fmla="*/ 63498 w 104782"/>
                <a:gd name="connsiteY50" fmla="*/ 154052 h 228901"/>
                <a:gd name="connsiteX51" fmla="*/ 30123 w 104782"/>
                <a:gd name="connsiteY51" fmla="*/ 152479 h 228901"/>
                <a:gd name="connsiteX52" fmla="*/ 22646 w 104782"/>
                <a:gd name="connsiteY52" fmla="*/ 161658 h 228901"/>
                <a:gd name="connsiteX53" fmla="*/ 17987 w 104782"/>
                <a:gd name="connsiteY53" fmla="*/ 169998 h 228901"/>
                <a:gd name="connsiteX54" fmla="*/ 15657 w 104782"/>
                <a:gd name="connsiteY54" fmla="*/ 177918 h 228901"/>
                <a:gd name="connsiteX55" fmla="*/ 15007 w 104782"/>
                <a:gd name="connsiteY55" fmla="*/ 185786 h 228901"/>
                <a:gd name="connsiteX56" fmla="*/ 24488 w 104782"/>
                <a:gd name="connsiteY56" fmla="*/ 205089 h 228901"/>
                <a:gd name="connsiteX57" fmla="*/ 50819 w 104782"/>
                <a:gd name="connsiteY57" fmla="*/ 211645 h 228901"/>
                <a:gd name="connsiteX58" fmla="*/ 68644 w 104782"/>
                <a:gd name="connsiteY58" fmla="*/ 208813 h 228901"/>
                <a:gd name="connsiteX59" fmla="*/ 80293 w 104782"/>
                <a:gd name="connsiteY59" fmla="*/ 201312 h 228901"/>
                <a:gd name="connsiteX60" fmla="*/ 86632 w 104782"/>
                <a:gd name="connsiteY60" fmla="*/ 190612 h 228901"/>
                <a:gd name="connsiteX61" fmla="*/ 88528 w 104782"/>
                <a:gd name="connsiteY61" fmla="*/ 178023 h 228901"/>
                <a:gd name="connsiteX62" fmla="*/ 76447 w 104782"/>
                <a:gd name="connsiteY62" fmla="*/ 55022 h 228901"/>
                <a:gd name="connsiteX63" fmla="*/ 69295 w 104782"/>
                <a:gd name="connsiteY63" fmla="*/ 27223 h 228901"/>
                <a:gd name="connsiteX64" fmla="*/ 48869 w 104782"/>
                <a:gd name="connsiteY64" fmla="*/ 17257 h 228901"/>
                <a:gd name="connsiteX65" fmla="*/ 37058 w 104782"/>
                <a:gd name="connsiteY65" fmla="*/ 20351 h 228901"/>
                <a:gd name="connsiteX66" fmla="*/ 28715 w 104782"/>
                <a:gd name="connsiteY66" fmla="*/ 28796 h 228901"/>
                <a:gd name="connsiteX67" fmla="*/ 23730 w 104782"/>
                <a:gd name="connsiteY67" fmla="*/ 41227 h 228901"/>
                <a:gd name="connsiteX68" fmla="*/ 22105 w 104782"/>
                <a:gd name="connsiteY68" fmla="*/ 56229 h 228901"/>
                <a:gd name="connsiteX69" fmla="*/ 29256 w 104782"/>
                <a:gd name="connsiteY69" fmla="*/ 83399 h 228901"/>
                <a:gd name="connsiteX70" fmla="*/ 49411 w 104782"/>
                <a:gd name="connsiteY70" fmla="*/ 93313 h 228901"/>
                <a:gd name="connsiteX71" fmla="*/ 61385 w 104782"/>
                <a:gd name="connsiteY71" fmla="*/ 90218 h 228901"/>
                <a:gd name="connsiteX72" fmla="*/ 69836 w 104782"/>
                <a:gd name="connsiteY72" fmla="*/ 81826 h 228901"/>
                <a:gd name="connsiteX73" fmla="*/ 74767 w 104782"/>
                <a:gd name="connsiteY73" fmla="*/ 69604 h 228901"/>
                <a:gd name="connsiteX74" fmla="*/ 76447 w 104782"/>
                <a:gd name="connsiteY74" fmla="*/ 55022 h 2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4782" h="228901">
                  <a:moveTo>
                    <a:pt x="104782" y="11540"/>
                  </a:moveTo>
                  <a:cubicBezTo>
                    <a:pt x="104782" y="14739"/>
                    <a:pt x="104403" y="16994"/>
                    <a:pt x="103644" y="18253"/>
                  </a:cubicBezTo>
                  <a:cubicBezTo>
                    <a:pt x="102886" y="19513"/>
                    <a:pt x="101911" y="20142"/>
                    <a:pt x="100719" y="20142"/>
                  </a:cubicBezTo>
                  <a:lnTo>
                    <a:pt x="82569" y="20142"/>
                  </a:lnTo>
                  <a:cubicBezTo>
                    <a:pt x="86090" y="25125"/>
                    <a:pt x="88583" y="30475"/>
                    <a:pt x="89991" y="36297"/>
                  </a:cubicBezTo>
                  <a:cubicBezTo>
                    <a:pt x="91400" y="42119"/>
                    <a:pt x="92104" y="48204"/>
                    <a:pt x="92104" y="54655"/>
                  </a:cubicBezTo>
                  <a:cubicBezTo>
                    <a:pt x="92104" y="63520"/>
                    <a:pt x="91020" y="71387"/>
                    <a:pt x="88962" y="78311"/>
                  </a:cubicBezTo>
                  <a:cubicBezTo>
                    <a:pt x="86903" y="85182"/>
                    <a:pt x="83978" y="91057"/>
                    <a:pt x="80130" y="95830"/>
                  </a:cubicBezTo>
                  <a:cubicBezTo>
                    <a:pt x="76338" y="100604"/>
                    <a:pt x="71787" y="104223"/>
                    <a:pt x="66531" y="106793"/>
                  </a:cubicBezTo>
                  <a:cubicBezTo>
                    <a:pt x="61330" y="109311"/>
                    <a:pt x="55534" y="110570"/>
                    <a:pt x="49140" y="110570"/>
                  </a:cubicBezTo>
                  <a:cubicBezTo>
                    <a:pt x="43993" y="110570"/>
                    <a:pt x="39063" y="109573"/>
                    <a:pt x="34458" y="107632"/>
                  </a:cubicBezTo>
                  <a:cubicBezTo>
                    <a:pt x="29799" y="105691"/>
                    <a:pt x="26114" y="103279"/>
                    <a:pt x="23514" y="100394"/>
                  </a:cubicBezTo>
                  <a:cubicBezTo>
                    <a:pt x="21834" y="102702"/>
                    <a:pt x="20425" y="105324"/>
                    <a:pt x="19342" y="108314"/>
                  </a:cubicBezTo>
                  <a:cubicBezTo>
                    <a:pt x="18204" y="111304"/>
                    <a:pt x="17662" y="114766"/>
                    <a:pt x="17662" y="118699"/>
                  </a:cubicBezTo>
                  <a:cubicBezTo>
                    <a:pt x="17662" y="123053"/>
                    <a:pt x="19233" y="126725"/>
                    <a:pt x="22322" y="129714"/>
                  </a:cubicBezTo>
                  <a:cubicBezTo>
                    <a:pt x="25410" y="132704"/>
                    <a:pt x="29365" y="134330"/>
                    <a:pt x="34295" y="134540"/>
                  </a:cubicBezTo>
                  <a:lnTo>
                    <a:pt x="65394" y="136271"/>
                  </a:lnTo>
                  <a:cubicBezTo>
                    <a:pt x="70649" y="136481"/>
                    <a:pt x="75580" y="137478"/>
                    <a:pt x="80185" y="139208"/>
                  </a:cubicBezTo>
                  <a:cubicBezTo>
                    <a:pt x="84790" y="140939"/>
                    <a:pt x="88853" y="143509"/>
                    <a:pt x="92321" y="146866"/>
                  </a:cubicBezTo>
                  <a:cubicBezTo>
                    <a:pt x="95788" y="150276"/>
                    <a:pt x="98551" y="154472"/>
                    <a:pt x="100556" y="159402"/>
                  </a:cubicBezTo>
                  <a:cubicBezTo>
                    <a:pt x="102615" y="164333"/>
                    <a:pt x="103644" y="170155"/>
                    <a:pt x="103644" y="176817"/>
                  </a:cubicBezTo>
                  <a:cubicBezTo>
                    <a:pt x="103644" y="183740"/>
                    <a:pt x="102561" y="190349"/>
                    <a:pt x="100502" y="196643"/>
                  </a:cubicBezTo>
                  <a:cubicBezTo>
                    <a:pt x="98443" y="202991"/>
                    <a:pt x="95247" y="208550"/>
                    <a:pt x="90858" y="213323"/>
                  </a:cubicBezTo>
                  <a:cubicBezTo>
                    <a:pt x="86524" y="218097"/>
                    <a:pt x="80943" y="221873"/>
                    <a:pt x="74171" y="224706"/>
                  </a:cubicBezTo>
                  <a:cubicBezTo>
                    <a:pt x="67398" y="227538"/>
                    <a:pt x="59326" y="228902"/>
                    <a:pt x="49899" y="228902"/>
                  </a:cubicBezTo>
                  <a:cubicBezTo>
                    <a:pt x="40959" y="228902"/>
                    <a:pt x="33320" y="227853"/>
                    <a:pt x="26981" y="225755"/>
                  </a:cubicBezTo>
                  <a:cubicBezTo>
                    <a:pt x="20696" y="223604"/>
                    <a:pt x="15549" y="220667"/>
                    <a:pt x="11486" y="216942"/>
                  </a:cubicBezTo>
                  <a:cubicBezTo>
                    <a:pt x="7476" y="213218"/>
                    <a:pt x="4551" y="208813"/>
                    <a:pt x="2763" y="203725"/>
                  </a:cubicBezTo>
                  <a:cubicBezTo>
                    <a:pt x="921" y="198689"/>
                    <a:pt x="0" y="193234"/>
                    <a:pt x="0" y="187360"/>
                  </a:cubicBezTo>
                  <a:cubicBezTo>
                    <a:pt x="0" y="183321"/>
                    <a:pt x="379" y="179544"/>
                    <a:pt x="1029" y="175977"/>
                  </a:cubicBezTo>
                  <a:cubicBezTo>
                    <a:pt x="1733" y="172410"/>
                    <a:pt x="2763" y="169002"/>
                    <a:pt x="4117" y="165801"/>
                  </a:cubicBezTo>
                  <a:cubicBezTo>
                    <a:pt x="5526" y="162549"/>
                    <a:pt x="7260" y="159455"/>
                    <a:pt x="9373" y="156465"/>
                  </a:cubicBezTo>
                  <a:cubicBezTo>
                    <a:pt x="11432" y="153475"/>
                    <a:pt x="13815" y="150433"/>
                    <a:pt x="16524" y="147339"/>
                  </a:cubicBezTo>
                  <a:cubicBezTo>
                    <a:pt x="12190" y="144349"/>
                    <a:pt x="9047" y="140730"/>
                    <a:pt x="6989" y="136481"/>
                  </a:cubicBezTo>
                  <a:cubicBezTo>
                    <a:pt x="4984" y="132233"/>
                    <a:pt x="3955" y="127669"/>
                    <a:pt x="3955" y="122843"/>
                  </a:cubicBezTo>
                  <a:cubicBezTo>
                    <a:pt x="3955" y="115710"/>
                    <a:pt x="4984" y="109415"/>
                    <a:pt x="6989" y="103961"/>
                  </a:cubicBezTo>
                  <a:cubicBezTo>
                    <a:pt x="9047" y="98453"/>
                    <a:pt x="11486" y="93575"/>
                    <a:pt x="14357" y="89169"/>
                  </a:cubicBezTo>
                  <a:cubicBezTo>
                    <a:pt x="11919" y="84815"/>
                    <a:pt x="10023" y="80042"/>
                    <a:pt x="8669" y="74849"/>
                  </a:cubicBezTo>
                  <a:cubicBezTo>
                    <a:pt x="7314" y="69709"/>
                    <a:pt x="6610" y="63468"/>
                    <a:pt x="6610" y="56229"/>
                  </a:cubicBezTo>
                  <a:cubicBezTo>
                    <a:pt x="6610" y="47470"/>
                    <a:pt x="7693" y="39654"/>
                    <a:pt x="9806" y="32678"/>
                  </a:cubicBezTo>
                  <a:cubicBezTo>
                    <a:pt x="11919" y="25702"/>
                    <a:pt x="14845" y="19827"/>
                    <a:pt x="18637" y="15001"/>
                  </a:cubicBezTo>
                  <a:cubicBezTo>
                    <a:pt x="22375" y="10176"/>
                    <a:pt x="26873" y="6452"/>
                    <a:pt x="32128" y="3881"/>
                  </a:cubicBezTo>
                  <a:cubicBezTo>
                    <a:pt x="37383" y="1259"/>
                    <a:pt x="43126" y="0"/>
                    <a:pt x="49411" y="0"/>
                  </a:cubicBezTo>
                  <a:cubicBezTo>
                    <a:pt x="52716" y="0"/>
                    <a:pt x="55804" y="263"/>
                    <a:pt x="58730" y="734"/>
                  </a:cubicBezTo>
                  <a:cubicBezTo>
                    <a:pt x="61655" y="1259"/>
                    <a:pt x="64364" y="1941"/>
                    <a:pt x="66803" y="2728"/>
                  </a:cubicBezTo>
                  <a:lnTo>
                    <a:pt x="100719" y="2728"/>
                  </a:lnTo>
                  <a:cubicBezTo>
                    <a:pt x="102127" y="2728"/>
                    <a:pt x="103211" y="3515"/>
                    <a:pt x="103807" y="4983"/>
                  </a:cubicBezTo>
                  <a:cubicBezTo>
                    <a:pt x="104457" y="6452"/>
                    <a:pt x="104782" y="8655"/>
                    <a:pt x="104782" y="11540"/>
                  </a:cubicBezTo>
                  <a:close/>
                  <a:moveTo>
                    <a:pt x="88528" y="178023"/>
                  </a:moveTo>
                  <a:cubicBezTo>
                    <a:pt x="88528" y="170417"/>
                    <a:pt x="86253" y="164595"/>
                    <a:pt x="81756" y="160609"/>
                  </a:cubicBezTo>
                  <a:cubicBezTo>
                    <a:pt x="77205" y="156570"/>
                    <a:pt x="71137" y="154367"/>
                    <a:pt x="63498" y="154052"/>
                  </a:cubicBezTo>
                  <a:lnTo>
                    <a:pt x="30123" y="152479"/>
                  </a:lnTo>
                  <a:cubicBezTo>
                    <a:pt x="27090" y="155731"/>
                    <a:pt x="24597" y="158773"/>
                    <a:pt x="22646" y="161658"/>
                  </a:cubicBezTo>
                  <a:cubicBezTo>
                    <a:pt x="20696" y="164490"/>
                    <a:pt x="19125" y="167270"/>
                    <a:pt x="17987" y="169998"/>
                  </a:cubicBezTo>
                  <a:cubicBezTo>
                    <a:pt x="16850" y="172725"/>
                    <a:pt x="16091" y="175348"/>
                    <a:pt x="15657" y="177918"/>
                  </a:cubicBezTo>
                  <a:cubicBezTo>
                    <a:pt x="15224" y="180541"/>
                    <a:pt x="15007" y="183163"/>
                    <a:pt x="15007" y="185786"/>
                  </a:cubicBezTo>
                  <a:cubicBezTo>
                    <a:pt x="15007" y="194283"/>
                    <a:pt x="18150" y="200735"/>
                    <a:pt x="24488" y="205089"/>
                  </a:cubicBezTo>
                  <a:cubicBezTo>
                    <a:pt x="30773" y="209495"/>
                    <a:pt x="39550" y="211645"/>
                    <a:pt x="50819" y="211645"/>
                  </a:cubicBezTo>
                  <a:cubicBezTo>
                    <a:pt x="57917" y="211645"/>
                    <a:pt x="63877" y="210701"/>
                    <a:pt x="68644" y="208813"/>
                  </a:cubicBezTo>
                  <a:cubicBezTo>
                    <a:pt x="73412" y="206924"/>
                    <a:pt x="77313" y="204407"/>
                    <a:pt x="80293" y="201312"/>
                  </a:cubicBezTo>
                  <a:cubicBezTo>
                    <a:pt x="83219" y="198217"/>
                    <a:pt x="85332" y="194650"/>
                    <a:pt x="86632" y="190612"/>
                  </a:cubicBezTo>
                  <a:cubicBezTo>
                    <a:pt x="87878" y="186573"/>
                    <a:pt x="88528" y="182377"/>
                    <a:pt x="88528" y="178023"/>
                  </a:cubicBezTo>
                  <a:close/>
                  <a:moveTo>
                    <a:pt x="76447" y="55022"/>
                  </a:moveTo>
                  <a:cubicBezTo>
                    <a:pt x="76447" y="43168"/>
                    <a:pt x="74062" y="33937"/>
                    <a:pt x="69295" y="27223"/>
                  </a:cubicBezTo>
                  <a:cubicBezTo>
                    <a:pt x="64473" y="20562"/>
                    <a:pt x="57700" y="17257"/>
                    <a:pt x="48869" y="17257"/>
                  </a:cubicBezTo>
                  <a:cubicBezTo>
                    <a:pt x="44427" y="17257"/>
                    <a:pt x="40472" y="18253"/>
                    <a:pt x="37058" y="20351"/>
                  </a:cubicBezTo>
                  <a:cubicBezTo>
                    <a:pt x="33699" y="22397"/>
                    <a:pt x="30882" y="25230"/>
                    <a:pt x="28715" y="28796"/>
                  </a:cubicBezTo>
                  <a:cubicBezTo>
                    <a:pt x="26493" y="32363"/>
                    <a:pt x="24868" y="36507"/>
                    <a:pt x="23730" y="41227"/>
                  </a:cubicBezTo>
                  <a:cubicBezTo>
                    <a:pt x="22646" y="45948"/>
                    <a:pt x="22105" y="50932"/>
                    <a:pt x="22105" y="56229"/>
                  </a:cubicBezTo>
                  <a:cubicBezTo>
                    <a:pt x="22105" y="67716"/>
                    <a:pt x="24488" y="76790"/>
                    <a:pt x="29256" y="83399"/>
                  </a:cubicBezTo>
                  <a:cubicBezTo>
                    <a:pt x="34024" y="90008"/>
                    <a:pt x="40742" y="93313"/>
                    <a:pt x="49411" y="93313"/>
                  </a:cubicBezTo>
                  <a:cubicBezTo>
                    <a:pt x="53962" y="93313"/>
                    <a:pt x="57971" y="92316"/>
                    <a:pt x="61385" y="90218"/>
                  </a:cubicBezTo>
                  <a:cubicBezTo>
                    <a:pt x="64852" y="88173"/>
                    <a:pt x="67615" y="85340"/>
                    <a:pt x="69836" y="81826"/>
                  </a:cubicBezTo>
                  <a:cubicBezTo>
                    <a:pt x="72058" y="78364"/>
                    <a:pt x="73683" y="74273"/>
                    <a:pt x="74767" y="69604"/>
                  </a:cubicBezTo>
                  <a:cubicBezTo>
                    <a:pt x="75904" y="64936"/>
                    <a:pt x="76447" y="60058"/>
                    <a:pt x="76447" y="55022"/>
                  </a:cubicBezTo>
                  <a:close/>
                </a:path>
              </a:pathLst>
            </a:custGeom>
            <a:solidFill>
              <a:srgbClr val="FFFFFF"/>
            </a:solidFill>
            <a:ln w="5417" cap="flat">
              <a:noFill/>
              <a:prstDash val="solid"/>
              <a:miter/>
            </a:ln>
          </p:spPr>
          <p:txBody>
            <a:bodyPr rtlCol="0" anchor="ctr"/>
            <a:lstStyle/>
            <a:p>
              <a:endParaRPr lang="fr-FR"/>
            </a:p>
          </p:txBody>
        </p:sp>
        <p:sp>
          <p:nvSpPr>
            <p:cNvPr id="76" name="Forme libre 75">
              <a:extLst>
                <a:ext uri="{FF2B5EF4-FFF2-40B4-BE49-F238E27FC236}">
                  <a16:creationId xmlns:a16="http://schemas.microsoft.com/office/drawing/2014/main" id="{B6CB9653-2556-0887-864F-8CDDD58185F8}"/>
                </a:ext>
              </a:extLst>
            </p:cNvPr>
            <p:cNvSpPr/>
            <p:nvPr/>
          </p:nvSpPr>
          <p:spPr>
            <a:xfrm>
              <a:off x="19118450" y="8947937"/>
              <a:ext cx="101748" cy="168896"/>
            </a:xfrm>
            <a:custGeom>
              <a:avLst/>
              <a:gdLst>
                <a:gd name="connsiteX0" fmla="*/ 101749 w 101748"/>
                <a:gd name="connsiteY0" fmla="*/ 76423 h 168896"/>
                <a:gd name="connsiteX1" fmla="*/ 99365 w 101748"/>
                <a:gd name="connsiteY1" fmla="*/ 84973 h 168896"/>
                <a:gd name="connsiteX2" fmla="*/ 94651 w 101748"/>
                <a:gd name="connsiteY2" fmla="*/ 87281 h 168896"/>
                <a:gd name="connsiteX3" fmla="*/ 16308 w 101748"/>
                <a:gd name="connsiteY3" fmla="*/ 87281 h 168896"/>
                <a:gd name="connsiteX4" fmla="*/ 18367 w 101748"/>
                <a:gd name="connsiteY4" fmla="*/ 113507 h 168896"/>
                <a:gd name="connsiteX5" fmla="*/ 25302 w 101748"/>
                <a:gd name="connsiteY5" fmla="*/ 133596 h 168896"/>
                <a:gd name="connsiteX6" fmla="*/ 37872 w 101748"/>
                <a:gd name="connsiteY6" fmla="*/ 146447 h 168896"/>
                <a:gd name="connsiteX7" fmla="*/ 56942 w 101748"/>
                <a:gd name="connsiteY7" fmla="*/ 150958 h 168896"/>
                <a:gd name="connsiteX8" fmla="*/ 71246 w 101748"/>
                <a:gd name="connsiteY8" fmla="*/ 149069 h 168896"/>
                <a:gd name="connsiteX9" fmla="*/ 82244 w 101748"/>
                <a:gd name="connsiteY9" fmla="*/ 144821 h 168896"/>
                <a:gd name="connsiteX10" fmla="*/ 89884 w 101748"/>
                <a:gd name="connsiteY10" fmla="*/ 140625 h 168896"/>
                <a:gd name="connsiteX11" fmla="*/ 94109 w 101748"/>
                <a:gd name="connsiteY11" fmla="*/ 138684 h 168896"/>
                <a:gd name="connsiteX12" fmla="*/ 95518 w 101748"/>
                <a:gd name="connsiteY12" fmla="*/ 139208 h 168896"/>
                <a:gd name="connsiteX13" fmla="*/ 96548 w 101748"/>
                <a:gd name="connsiteY13" fmla="*/ 140887 h 168896"/>
                <a:gd name="connsiteX14" fmla="*/ 97089 w 101748"/>
                <a:gd name="connsiteY14" fmla="*/ 143719 h 168896"/>
                <a:gd name="connsiteX15" fmla="*/ 97306 w 101748"/>
                <a:gd name="connsiteY15" fmla="*/ 148021 h 168896"/>
                <a:gd name="connsiteX16" fmla="*/ 97198 w 101748"/>
                <a:gd name="connsiteY16" fmla="*/ 150328 h 168896"/>
                <a:gd name="connsiteX17" fmla="*/ 96872 w 101748"/>
                <a:gd name="connsiteY17" fmla="*/ 152426 h 168896"/>
                <a:gd name="connsiteX18" fmla="*/ 96276 w 101748"/>
                <a:gd name="connsiteY18" fmla="*/ 154210 h 168896"/>
                <a:gd name="connsiteX19" fmla="*/ 95247 w 101748"/>
                <a:gd name="connsiteY19" fmla="*/ 155940 h 168896"/>
                <a:gd name="connsiteX20" fmla="*/ 91347 w 101748"/>
                <a:gd name="connsiteY20" fmla="*/ 158983 h 168896"/>
                <a:gd name="connsiteX21" fmla="*/ 82677 w 101748"/>
                <a:gd name="connsiteY21" fmla="*/ 163284 h 168896"/>
                <a:gd name="connsiteX22" fmla="*/ 70325 w 101748"/>
                <a:gd name="connsiteY22" fmla="*/ 167165 h 168896"/>
                <a:gd name="connsiteX23" fmla="*/ 55155 w 101748"/>
                <a:gd name="connsiteY23" fmla="*/ 168897 h 168896"/>
                <a:gd name="connsiteX24" fmla="*/ 31533 w 101748"/>
                <a:gd name="connsiteY24" fmla="*/ 163441 h 168896"/>
                <a:gd name="connsiteX25" fmla="*/ 14249 w 101748"/>
                <a:gd name="connsiteY25" fmla="*/ 147391 h 168896"/>
                <a:gd name="connsiteX26" fmla="*/ 3630 w 101748"/>
                <a:gd name="connsiteY26" fmla="*/ 121113 h 168896"/>
                <a:gd name="connsiteX27" fmla="*/ 0 w 101748"/>
                <a:gd name="connsiteY27" fmla="*/ 84710 h 168896"/>
                <a:gd name="connsiteX28" fmla="*/ 3793 w 101748"/>
                <a:gd name="connsiteY28" fmla="*/ 49148 h 168896"/>
                <a:gd name="connsiteX29" fmla="*/ 14520 w 101748"/>
                <a:gd name="connsiteY29" fmla="*/ 22502 h 168896"/>
                <a:gd name="connsiteX30" fmla="*/ 31316 w 101748"/>
                <a:gd name="connsiteY30" fmla="*/ 5770 h 168896"/>
                <a:gd name="connsiteX31" fmla="*/ 53204 w 101748"/>
                <a:gd name="connsiteY31" fmla="*/ 0 h 168896"/>
                <a:gd name="connsiteX32" fmla="*/ 75309 w 101748"/>
                <a:gd name="connsiteY32" fmla="*/ 5875 h 168896"/>
                <a:gd name="connsiteX33" fmla="*/ 90371 w 101748"/>
                <a:gd name="connsiteY33" fmla="*/ 21663 h 168896"/>
                <a:gd name="connsiteX34" fmla="*/ 98985 w 101748"/>
                <a:gd name="connsiteY34" fmla="*/ 44689 h 168896"/>
                <a:gd name="connsiteX35" fmla="*/ 101749 w 101748"/>
                <a:gd name="connsiteY35" fmla="*/ 72279 h 168896"/>
                <a:gd name="connsiteX36" fmla="*/ 101749 w 101748"/>
                <a:gd name="connsiteY36" fmla="*/ 76423 h 168896"/>
                <a:gd name="connsiteX37" fmla="*/ 86145 w 101748"/>
                <a:gd name="connsiteY37" fmla="*/ 70391 h 168896"/>
                <a:gd name="connsiteX38" fmla="*/ 77748 w 101748"/>
                <a:gd name="connsiteY38" fmla="*/ 31576 h 168896"/>
                <a:gd name="connsiteX39" fmla="*/ 52229 w 101748"/>
                <a:gd name="connsiteY39" fmla="*/ 17572 h 168896"/>
                <a:gd name="connsiteX40" fmla="*/ 37059 w 101748"/>
                <a:gd name="connsiteY40" fmla="*/ 21978 h 168896"/>
                <a:gd name="connsiteX41" fmla="*/ 26006 w 101748"/>
                <a:gd name="connsiteY41" fmla="*/ 33622 h 168896"/>
                <a:gd name="connsiteX42" fmla="*/ 19071 w 101748"/>
                <a:gd name="connsiteY42" fmla="*/ 50459 h 168896"/>
                <a:gd name="connsiteX43" fmla="*/ 16308 w 101748"/>
                <a:gd name="connsiteY43" fmla="*/ 70391 h 168896"/>
                <a:gd name="connsiteX44" fmla="*/ 86145 w 101748"/>
                <a:gd name="connsiteY44" fmla="*/ 70391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48" h="168896">
                  <a:moveTo>
                    <a:pt x="101749" y="76423"/>
                  </a:moveTo>
                  <a:cubicBezTo>
                    <a:pt x="101749" y="80567"/>
                    <a:pt x="100936" y="83399"/>
                    <a:pt x="99365" y="84973"/>
                  </a:cubicBezTo>
                  <a:cubicBezTo>
                    <a:pt x="97739" y="86494"/>
                    <a:pt x="96168" y="87281"/>
                    <a:pt x="94651" y="87281"/>
                  </a:cubicBezTo>
                  <a:lnTo>
                    <a:pt x="16308" y="87281"/>
                  </a:lnTo>
                  <a:cubicBezTo>
                    <a:pt x="16308" y="96932"/>
                    <a:pt x="17012" y="105691"/>
                    <a:pt x="18367" y="113507"/>
                  </a:cubicBezTo>
                  <a:cubicBezTo>
                    <a:pt x="19776" y="121322"/>
                    <a:pt x="22105" y="128036"/>
                    <a:pt x="25302" y="133596"/>
                  </a:cubicBezTo>
                  <a:cubicBezTo>
                    <a:pt x="28498" y="139208"/>
                    <a:pt x="32724" y="143457"/>
                    <a:pt x="37872" y="146447"/>
                  </a:cubicBezTo>
                  <a:cubicBezTo>
                    <a:pt x="43019" y="149436"/>
                    <a:pt x="49411" y="150958"/>
                    <a:pt x="56942" y="150958"/>
                  </a:cubicBezTo>
                  <a:cubicBezTo>
                    <a:pt x="62252" y="150958"/>
                    <a:pt x="67020" y="150328"/>
                    <a:pt x="71246" y="149069"/>
                  </a:cubicBezTo>
                  <a:cubicBezTo>
                    <a:pt x="75526" y="147811"/>
                    <a:pt x="79156" y="146394"/>
                    <a:pt x="82244" y="144821"/>
                  </a:cubicBezTo>
                  <a:cubicBezTo>
                    <a:pt x="85332" y="143300"/>
                    <a:pt x="87879" y="141884"/>
                    <a:pt x="89884" y="140625"/>
                  </a:cubicBezTo>
                  <a:cubicBezTo>
                    <a:pt x="91888" y="139313"/>
                    <a:pt x="93297" y="138684"/>
                    <a:pt x="94109" y="138684"/>
                  </a:cubicBezTo>
                  <a:cubicBezTo>
                    <a:pt x="94651" y="138684"/>
                    <a:pt x="95085" y="138893"/>
                    <a:pt x="95518" y="139208"/>
                  </a:cubicBezTo>
                  <a:cubicBezTo>
                    <a:pt x="95952" y="139575"/>
                    <a:pt x="96276" y="140100"/>
                    <a:pt x="96548" y="140887"/>
                  </a:cubicBezTo>
                  <a:cubicBezTo>
                    <a:pt x="96818" y="141621"/>
                    <a:pt x="96981" y="142565"/>
                    <a:pt x="97089" y="143719"/>
                  </a:cubicBezTo>
                  <a:cubicBezTo>
                    <a:pt x="97252" y="144873"/>
                    <a:pt x="97306" y="146289"/>
                    <a:pt x="97306" y="148021"/>
                  </a:cubicBezTo>
                  <a:cubicBezTo>
                    <a:pt x="97306" y="148807"/>
                    <a:pt x="97252" y="149594"/>
                    <a:pt x="97198" y="150328"/>
                  </a:cubicBezTo>
                  <a:cubicBezTo>
                    <a:pt x="97089" y="151115"/>
                    <a:pt x="96981" y="151797"/>
                    <a:pt x="96872" y="152426"/>
                  </a:cubicBezTo>
                  <a:cubicBezTo>
                    <a:pt x="96710" y="153056"/>
                    <a:pt x="96548" y="153685"/>
                    <a:pt x="96276" y="154210"/>
                  </a:cubicBezTo>
                  <a:cubicBezTo>
                    <a:pt x="96060" y="154787"/>
                    <a:pt x="95680" y="155363"/>
                    <a:pt x="95247" y="155940"/>
                  </a:cubicBezTo>
                  <a:cubicBezTo>
                    <a:pt x="94813" y="156518"/>
                    <a:pt x="93513" y="157567"/>
                    <a:pt x="91347" y="158983"/>
                  </a:cubicBezTo>
                  <a:cubicBezTo>
                    <a:pt x="89125" y="160399"/>
                    <a:pt x="86253" y="161868"/>
                    <a:pt x="82677" y="163284"/>
                  </a:cubicBezTo>
                  <a:cubicBezTo>
                    <a:pt x="79156" y="164700"/>
                    <a:pt x="75039" y="166011"/>
                    <a:pt x="70325" y="167165"/>
                  </a:cubicBezTo>
                  <a:cubicBezTo>
                    <a:pt x="65611" y="168320"/>
                    <a:pt x="60573" y="168897"/>
                    <a:pt x="55155" y="168897"/>
                  </a:cubicBezTo>
                  <a:cubicBezTo>
                    <a:pt x="46269" y="168897"/>
                    <a:pt x="38359" y="167061"/>
                    <a:pt x="31533" y="163441"/>
                  </a:cubicBezTo>
                  <a:cubicBezTo>
                    <a:pt x="24652" y="159822"/>
                    <a:pt x="18909" y="154472"/>
                    <a:pt x="14249" y="147391"/>
                  </a:cubicBezTo>
                  <a:cubicBezTo>
                    <a:pt x="9590" y="140362"/>
                    <a:pt x="6068" y="131551"/>
                    <a:pt x="3630" y="121113"/>
                  </a:cubicBezTo>
                  <a:cubicBezTo>
                    <a:pt x="1247" y="110622"/>
                    <a:pt x="0" y="98505"/>
                    <a:pt x="0" y="84710"/>
                  </a:cubicBezTo>
                  <a:cubicBezTo>
                    <a:pt x="0" y="71492"/>
                    <a:pt x="1301" y="59638"/>
                    <a:pt x="3793" y="49148"/>
                  </a:cubicBezTo>
                  <a:cubicBezTo>
                    <a:pt x="6285" y="38710"/>
                    <a:pt x="9861" y="29793"/>
                    <a:pt x="14520" y="22502"/>
                  </a:cubicBezTo>
                  <a:cubicBezTo>
                    <a:pt x="19125" y="15211"/>
                    <a:pt x="24760" y="9652"/>
                    <a:pt x="31316" y="5770"/>
                  </a:cubicBezTo>
                  <a:cubicBezTo>
                    <a:pt x="37872" y="1941"/>
                    <a:pt x="45186" y="0"/>
                    <a:pt x="53204" y="0"/>
                  </a:cubicBezTo>
                  <a:cubicBezTo>
                    <a:pt x="61873" y="0"/>
                    <a:pt x="69241" y="1941"/>
                    <a:pt x="75309" y="5875"/>
                  </a:cubicBezTo>
                  <a:cubicBezTo>
                    <a:pt x="81431" y="9756"/>
                    <a:pt x="86416" y="15054"/>
                    <a:pt x="90371" y="21663"/>
                  </a:cubicBezTo>
                  <a:cubicBezTo>
                    <a:pt x="94272" y="28272"/>
                    <a:pt x="97198" y="35930"/>
                    <a:pt x="98985" y="44689"/>
                  </a:cubicBezTo>
                  <a:cubicBezTo>
                    <a:pt x="100828" y="53449"/>
                    <a:pt x="101749" y="62628"/>
                    <a:pt x="101749" y="72279"/>
                  </a:cubicBezTo>
                  <a:lnTo>
                    <a:pt x="101749" y="76423"/>
                  </a:lnTo>
                  <a:close/>
                  <a:moveTo>
                    <a:pt x="86145" y="70391"/>
                  </a:moveTo>
                  <a:cubicBezTo>
                    <a:pt x="86416" y="53816"/>
                    <a:pt x="83599" y="40913"/>
                    <a:pt x="77748" y="31576"/>
                  </a:cubicBezTo>
                  <a:cubicBezTo>
                    <a:pt x="71896" y="22240"/>
                    <a:pt x="63444" y="17572"/>
                    <a:pt x="52229" y="17572"/>
                  </a:cubicBezTo>
                  <a:cubicBezTo>
                    <a:pt x="46486" y="17572"/>
                    <a:pt x="41447" y="19040"/>
                    <a:pt x="37059" y="21978"/>
                  </a:cubicBezTo>
                  <a:cubicBezTo>
                    <a:pt x="32724" y="24915"/>
                    <a:pt x="29041" y="28796"/>
                    <a:pt x="26006" y="33622"/>
                  </a:cubicBezTo>
                  <a:cubicBezTo>
                    <a:pt x="23026" y="38500"/>
                    <a:pt x="20697" y="44060"/>
                    <a:pt x="19071" y="50459"/>
                  </a:cubicBezTo>
                  <a:cubicBezTo>
                    <a:pt x="17500" y="56859"/>
                    <a:pt x="16579" y="63468"/>
                    <a:pt x="16308" y="70391"/>
                  </a:cubicBezTo>
                  <a:lnTo>
                    <a:pt x="86145" y="70391"/>
                  </a:lnTo>
                  <a:close/>
                </a:path>
              </a:pathLst>
            </a:custGeom>
            <a:solidFill>
              <a:srgbClr val="FFFFFF"/>
            </a:solidFill>
            <a:ln w="5417" cap="flat">
              <a:noFill/>
              <a:prstDash val="solid"/>
              <a:miter/>
            </a:ln>
          </p:spPr>
          <p:txBody>
            <a:bodyPr rtlCol="0" anchor="ctr"/>
            <a:lstStyle/>
            <a:p>
              <a:endParaRPr lang="fr-FR"/>
            </a:p>
          </p:txBody>
        </p:sp>
        <p:sp>
          <p:nvSpPr>
            <p:cNvPr id="77" name="Forme libre 76">
              <a:extLst>
                <a:ext uri="{FF2B5EF4-FFF2-40B4-BE49-F238E27FC236}">
                  <a16:creationId xmlns:a16="http://schemas.microsoft.com/office/drawing/2014/main" id="{A8F79702-23F0-9F5D-9937-281A7C02BD7E}"/>
                </a:ext>
              </a:extLst>
            </p:cNvPr>
            <p:cNvSpPr/>
            <p:nvPr/>
          </p:nvSpPr>
          <p:spPr>
            <a:xfrm>
              <a:off x="19254982" y="8947884"/>
              <a:ext cx="163837" cy="167008"/>
            </a:xfrm>
            <a:custGeom>
              <a:avLst/>
              <a:gdLst>
                <a:gd name="connsiteX0" fmla="*/ 163838 w 163837"/>
                <a:gd name="connsiteY0" fmla="*/ 162549 h 167008"/>
                <a:gd name="connsiteX1" fmla="*/ 163458 w 163837"/>
                <a:gd name="connsiteY1" fmla="*/ 164438 h 167008"/>
                <a:gd name="connsiteX2" fmla="*/ 162266 w 163837"/>
                <a:gd name="connsiteY2" fmla="*/ 165802 h 167008"/>
                <a:gd name="connsiteX3" fmla="*/ 159991 w 163837"/>
                <a:gd name="connsiteY3" fmla="*/ 166693 h 167008"/>
                <a:gd name="connsiteX4" fmla="*/ 156361 w 163837"/>
                <a:gd name="connsiteY4" fmla="*/ 167008 h 167008"/>
                <a:gd name="connsiteX5" fmla="*/ 152622 w 163837"/>
                <a:gd name="connsiteY5" fmla="*/ 166693 h 167008"/>
                <a:gd name="connsiteX6" fmla="*/ 150239 w 163837"/>
                <a:gd name="connsiteY6" fmla="*/ 165802 h 167008"/>
                <a:gd name="connsiteX7" fmla="*/ 149047 w 163837"/>
                <a:gd name="connsiteY7" fmla="*/ 164438 h 167008"/>
                <a:gd name="connsiteX8" fmla="*/ 148721 w 163837"/>
                <a:gd name="connsiteY8" fmla="*/ 162549 h 167008"/>
                <a:gd name="connsiteX9" fmla="*/ 148721 w 163837"/>
                <a:gd name="connsiteY9" fmla="*/ 66457 h 167008"/>
                <a:gd name="connsiteX10" fmla="*/ 147258 w 163837"/>
                <a:gd name="connsiteY10" fmla="*/ 46368 h 167008"/>
                <a:gd name="connsiteX11" fmla="*/ 142708 w 163837"/>
                <a:gd name="connsiteY11" fmla="*/ 30842 h 167008"/>
                <a:gd name="connsiteX12" fmla="*/ 134798 w 163837"/>
                <a:gd name="connsiteY12" fmla="*/ 20824 h 167008"/>
                <a:gd name="connsiteX13" fmla="*/ 123582 w 163837"/>
                <a:gd name="connsiteY13" fmla="*/ 17257 h 167008"/>
                <a:gd name="connsiteX14" fmla="*/ 107383 w 163837"/>
                <a:gd name="connsiteY14" fmla="*/ 25754 h 167008"/>
                <a:gd name="connsiteX15" fmla="*/ 89450 w 163837"/>
                <a:gd name="connsiteY15" fmla="*/ 50564 h 167008"/>
                <a:gd name="connsiteX16" fmla="*/ 89450 w 163837"/>
                <a:gd name="connsiteY16" fmla="*/ 162549 h 167008"/>
                <a:gd name="connsiteX17" fmla="*/ 89016 w 163837"/>
                <a:gd name="connsiteY17" fmla="*/ 164438 h 167008"/>
                <a:gd name="connsiteX18" fmla="*/ 87824 w 163837"/>
                <a:gd name="connsiteY18" fmla="*/ 165802 h 167008"/>
                <a:gd name="connsiteX19" fmla="*/ 85549 w 163837"/>
                <a:gd name="connsiteY19" fmla="*/ 166693 h 167008"/>
                <a:gd name="connsiteX20" fmla="*/ 81919 w 163837"/>
                <a:gd name="connsiteY20" fmla="*/ 167008 h 167008"/>
                <a:gd name="connsiteX21" fmla="*/ 78289 w 163837"/>
                <a:gd name="connsiteY21" fmla="*/ 166693 h 167008"/>
                <a:gd name="connsiteX22" fmla="*/ 75959 w 163837"/>
                <a:gd name="connsiteY22" fmla="*/ 165802 h 167008"/>
                <a:gd name="connsiteX23" fmla="*/ 74767 w 163837"/>
                <a:gd name="connsiteY23" fmla="*/ 164438 h 167008"/>
                <a:gd name="connsiteX24" fmla="*/ 74442 w 163837"/>
                <a:gd name="connsiteY24" fmla="*/ 162549 h 167008"/>
                <a:gd name="connsiteX25" fmla="*/ 74442 w 163837"/>
                <a:gd name="connsiteY25" fmla="*/ 66457 h 167008"/>
                <a:gd name="connsiteX26" fmla="*/ 72925 w 163837"/>
                <a:gd name="connsiteY26" fmla="*/ 46368 h 167008"/>
                <a:gd name="connsiteX27" fmla="*/ 68266 w 163837"/>
                <a:gd name="connsiteY27" fmla="*/ 30842 h 167008"/>
                <a:gd name="connsiteX28" fmla="*/ 60410 w 163837"/>
                <a:gd name="connsiteY28" fmla="*/ 20824 h 167008"/>
                <a:gd name="connsiteX29" fmla="*/ 49140 w 163837"/>
                <a:gd name="connsiteY29" fmla="*/ 17257 h 167008"/>
                <a:gd name="connsiteX30" fmla="*/ 32995 w 163837"/>
                <a:gd name="connsiteY30" fmla="*/ 25754 h 167008"/>
                <a:gd name="connsiteX31" fmla="*/ 15116 w 163837"/>
                <a:gd name="connsiteY31" fmla="*/ 50564 h 167008"/>
                <a:gd name="connsiteX32" fmla="*/ 15116 w 163837"/>
                <a:gd name="connsiteY32" fmla="*/ 162549 h 167008"/>
                <a:gd name="connsiteX33" fmla="*/ 14737 w 163837"/>
                <a:gd name="connsiteY33" fmla="*/ 164438 h 167008"/>
                <a:gd name="connsiteX34" fmla="*/ 13545 w 163837"/>
                <a:gd name="connsiteY34" fmla="*/ 165802 h 167008"/>
                <a:gd name="connsiteX35" fmla="*/ 11269 w 163837"/>
                <a:gd name="connsiteY35" fmla="*/ 166693 h 167008"/>
                <a:gd name="connsiteX36" fmla="*/ 7531 w 163837"/>
                <a:gd name="connsiteY36" fmla="*/ 167008 h 167008"/>
                <a:gd name="connsiteX37" fmla="*/ 3901 w 163837"/>
                <a:gd name="connsiteY37" fmla="*/ 166693 h 167008"/>
                <a:gd name="connsiteX38" fmla="*/ 1571 w 163837"/>
                <a:gd name="connsiteY38" fmla="*/ 165802 h 167008"/>
                <a:gd name="connsiteX39" fmla="*/ 325 w 163837"/>
                <a:gd name="connsiteY39" fmla="*/ 164438 h 167008"/>
                <a:gd name="connsiteX40" fmla="*/ 0 w 163837"/>
                <a:gd name="connsiteY40" fmla="*/ 162549 h 167008"/>
                <a:gd name="connsiteX41" fmla="*/ 0 w 163837"/>
                <a:gd name="connsiteY41" fmla="*/ 6400 h 167008"/>
                <a:gd name="connsiteX42" fmla="*/ 325 w 163837"/>
                <a:gd name="connsiteY42" fmla="*/ 4511 h 167008"/>
                <a:gd name="connsiteX43" fmla="*/ 1571 w 163837"/>
                <a:gd name="connsiteY43" fmla="*/ 3043 h 167008"/>
                <a:gd name="connsiteX44" fmla="*/ 3792 w 163837"/>
                <a:gd name="connsiteY44" fmla="*/ 2203 h 167008"/>
                <a:gd name="connsiteX45" fmla="*/ 7260 w 163837"/>
                <a:gd name="connsiteY45" fmla="*/ 1941 h 167008"/>
                <a:gd name="connsiteX46" fmla="*/ 10836 w 163837"/>
                <a:gd name="connsiteY46" fmla="*/ 2203 h 167008"/>
                <a:gd name="connsiteX47" fmla="*/ 13003 w 163837"/>
                <a:gd name="connsiteY47" fmla="*/ 3043 h 167008"/>
                <a:gd name="connsiteX48" fmla="*/ 14032 w 163837"/>
                <a:gd name="connsiteY48" fmla="*/ 4511 h 167008"/>
                <a:gd name="connsiteX49" fmla="*/ 14358 w 163837"/>
                <a:gd name="connsiteY49" fmla="*/ 6400 h 167008"/>
                <a:gd name="connsiteX50" fmla="*/ 14358 w 163837"/>
                <a:gd name="connsiteY50" fmla="*/ 28482 h 167008"/>
                <a:gd name="connsiteX51" fmla="*/ 33158 w 163837"/>
                <a:gd name="connsiteY51" fmla="*/ 6767 h 167008"/>
                <a:gd name="connsiteX52" fmla="*/ 50820 w 163837"/>
                <a:gd name="connsiteY52" fmla="*/ 0 h 167008"/>
                <a:gd name="connsiteX53" fmla="*/ 63715 w 163837"/>
                <a:gd name="connsiteY53" fmla="*/ 2361 h 167008"/>
                <a:gd name="connsiteX54" fmla="*/ 73683 w 163837"/>
                <a:gd name="connsiteY54" fmla="*/ 8917 h 167008"/>
                <a:gd name="connsiteX55" fmla="*/ 81052 w 163837"/>
                <a:gd name="connsiteY55" fmla="*/ 18988 h 167008"/>
                <a:gd name="connsiteX56" fmla="*/ 85982 w 163837"/>
                <a:gd name="connsiteY56" fmla="*/ 31944 h 167008"/>
                <a:gd name="connsiteX57" fmla="*/ 97251 w 163837"/>
                <a:gd name="connsiteY57" fmla="*/ 16838 h 167008"/>
                <a:gd name="connsiteX58" fmla="*/ 107274 w 163837"/>
                <a:gd name="connsiteY58" fmla="*/ 7029 h 167008"/>
                <a:gd name="connsiteX59" fmla="*/ 116485 w 163837"/>
                <a:gd name="connsiteY59" fmla="*/ 1679 h 167008"/>
                <a:gd name="connsiteX60" fmla="*/ 125208 w 163837"/>
                <a:gd name="connsiteY60" fmla="*/ 0 h 167008"/>
                <a:gd name="connsiteX61" fmla="*/ 143466 w 163837"/>
                <a:gd name="connsiteY61" fmla="*/ 5193 h 167008"/>
                <a:gd name="connsiteX62" fmla="*/ 155385 w 163837"/>
                <a:gd name="connsiteY62" fmla="*/ 19145 h 167008"/>
                <a:gd name="connsiteX63" fmla="*/ 161887 w 163837"/>
                <a:gd name="connsiteY63" fmla="*/ 39707 h 167008"/>
                <a:gd name="connsiteX64" fmla="*/ 163838 w 163837"/>
                <a:gd name="connsiteY64" fmla="*/ 64516 h 167008"/>
                <a:gd name="connsiteX65" fmla="*/ 163838 w 163837"/>
                <a:gd name="connsiteY65" fmla="*/ 162549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3837" h="167008">
                  <a:moveTo>
                    <a:pt x="163838" y="162549"/>
                  </a:moveTo>
                  <a:cubicBezTo>
                    <a:pt x="163838" y="163231"/>
                    <a:pt x="163729" y="163861"/>
                    <a:pt x="163458" y="164438"/>
                  </a:cubicBezTo>
                  <a:cubicBezTo>
                    <a:pt x="163187" y="165015"/>
                    <a:pt x="162808" y="165487"/>
                    <a:pt x="162266" y="165802"/>
                  </a:cubicBezTo>
                  <a:cubicBezTo>
                    <a:pt x="161670" y="166169"/>
                    <a:pt x="160912" y="166483"/>
                    <a:pt x="159991" y="166693"/>
                  </a:cubicBezTo>
                  <a:cubicBezTo>
                    <a:pt x="158961" y="166903"/>
                    <a:pt x="157770" y="167008"/>
                    <a:pt x="156361" y="167008"/>
                  </a:cubicBezTo>
                  <a:cubicBezTo>
                    <a:pt x="154844" y="167008"/>
                    <a:pt x="153543" y="166903"/>
                    <a:pt x="152622" y="166693"/>
                  </a:cubicBezTo>
                  <a:cubicBezTo>
                    <a:pt x="151647" y="166483"/>
                    <a:pt x="150834" y="166169"/>
                    <a:pt x="150239" y="165802"/>
                  </a:cubicBezTo>
                  <a:cubicBezTo>
                    <a:pt x="149643" y="165487"/>
                    <a:pt x="149263" y="165015"/>
                    <a:pt x="149047" y="164438"/>
                  </a:cubicBezTo>
                  <a:cubicBezTo>
                    <a:pt x="148830" y="163861"/>
                    <a:pt x="148721" y="163231"/>
                    <a:pt x="148721" y="162549"/>
                  </a:cubicBezTo>
                  <a:lnTo>
                    <a:pt x="148721" y="66457"/>
                  </a:lnTo>
                  <a:cubicBezTo>
                    <a:pt x="148721" y="59114"/>
                    <a:pt x="148234" y="52400"/>
                    <a:pt x="147258" y="46368"/>
                  </a:cubicBezTo>
                  <a:cubicBezTo>
                    <a:pt x="146284" y="40336"/>
                    <a:pt x="144766" y="35143"/>
                    <a:pt x="142708" y="30842"/>
                  </a:cubicBezTo>
                  <a:cubicBezTo>
                    <a:pt x="140594" y="26541"/>
                    <a:pt x="137994" y="23184"/>
                    <a:pt x="134798" y="20824"/>
                  </a:cubicBezTo>
                  <a:cubicBezTo>
                    <a:pt x="131655" y="18463"/>
                    <a:pt x="127917" y="17257"/>
                    <a:pt x="123582" y="17257"/>
                  </a:cubicBezTo>
                  <a:cubicBezTo>
                    <a:pt x="118218" y="17257"/>
                    <a:pt x="112855" y="20090"/>
                    <a:pt x="107383" y="25754"/>
                  </a:cubicBezTo>
                  <a:cubicBezTo>
                    <a:pt x="101911" y="31367"/>
                    <a:pt x="95951" y="39654"/>
                    <a:pt x="89450" y="50564"/>
                  </a:cubicBezTo>
                  <a:lnTo>
                    <a:pt x="89450" y="162549"/>
                  </a:lnTo>
                  <a:cubicBezTo>
                    <a:pt x="89450" y="163231"/>
                    <a:pt x="89287" y="163861"/>
                    <a:pt x="89016" y="164438"/>
                  </a:cubicBezTo>
                  <a:cubicBezTo>
                    <a:pt x="88800" y="165015"/>
                    <a:pt x="88366" y="165487"/>
                    <a:pt x="87824" y="165802"/>
                  </a:cubicBezTo>
                  <a:cubicBezTo>
                    <a:pt x="87282" y="166169"/>
                    <a:pt x="86524" y="166483"/>
                    <a:pt x="85549" y="166693"/>
                  </a:cubicBezTo>
                  <a:cubicBezTo>
                    <a:pt x="84573" y="166903"/>
                    <a:pt x="83382" y="167008"/>
                    <a:pt x="81919" y="167008"/>
                  </a:cubicBezTo>
                  <a:cubicBezTo>
                    <a:pt x="80510" y="167008"/>
                    <a:pt x="79264" y="166903"/>
                    <a:pt x="78289" y="166693"/>
                  </a:cubicBezTo>
                  <a:cubicBezTo>
                    <a:pt x="77314" y="166483"/>
                    <a:pt x="76555" y="166169"/>
                    <a:pt x="75959" y="165802"/>
                  </a:cubicBezTo>
                  <a:cubicBezTo>
                    <a:pt x="75363" y="165487"/>
                    <a:pt x="74984" y="165015"/>
                    <a:pt x="74767" y="164438"/>
                  </a:cubicBezTo>
                  <a:cubicBezTo>
                    <a:pt x="74550" y="163861"/>
                    <a:pt x="74442" y="163231"/>
                    <a:pt x="74442" y="162549"/>
                  </a:cubicBezTo>
                  <a:lnTo>
                    <a:pt x="74442" y="66457"/>
                  </a:lnTo>
                  <a:cubicBezTo>
                    <a:pt x="74442" y="59114"/>
                    <a:pt x="73900" y="52400"/>
                    <a:pt x="72925" y="46368"/>
                  </a:cubicBezTo>
                  <a:cubicBezTo>
                    <a:pt x="71896" y="40336"/>
                    <a:pt x="70324" y="35143"/>
                    <a:pt x="68266" y="30842"/>
                  </a:cubicBezTo>
                  <a:cubicBezTo>
                    <a:pt x="66207" y="26541"/>
                    <a:pt x="63606" y="23184"/>
                    <a:pt x="60410" y="20824"/>
                  </a:cubicBezTo>
                  <a:cubicBezTo>
                    <a:pt x="57213" y="18463"/>
                    <a:pt x="53475" y="17257"/>
                    <a:pt x="49140" y="17257"/>
                  </a:cubicBezTo>
                  <a:cubicBezTo>
                    <a:pt x="43831" y="17257"/>
                    <a:pt x="38413" y="20090"/>
                    <a:pt x="32995" y="25754"/>
                  </a:cubicBezTo>
                  <a:cubicBezTo>
                    <a:pt x="27523" y="31367"/>
                    <a:pt x="21563" y="39654"/>
                    <a:pt x="15116" y="50564"/>
                  </a:cubicBezTo>
                  <a:lnTo>
                    <a:pt x="15116" y="162549"/>
                  </a:lnTo>
                  <a:cubicBezTo>
                    <a:pt x="15116" y="163231"/>
                    <a:pt x="15008" y="163861"/>
                    <a:pt x="14737" y="164438"/>
                  </a:cubicBezTo>
                  <a:cubicBezTo>
                    <a:pt x="14520" y="165015"/>
                    <a:pt x="14086" y="165487"/>
                    <a:pt x="13545" y="165802"/>
                  </a:cubicBezTo>
                  <a:cubicBezTo>
                    <a:pt x="13003" y="166169"/>
                    <a:pt x="12245" y="166483"/>
                    <a:pt x="11269" y="166693"/>
                  </a:cubicBezTo>
                  <a:cubicBezTo>
                    <a:pt x="10294" y="166903"/>
                    <a:pt x="9047" y="167008"/>
                    <a:pt x="7531" y="167008"/>
                  </a:cubicBezTo>
                  <a:cubicBezTo>
                    <a:pt x="6068" y="167008"/>
                    <a:pt x="4876" y="166903"/>
                    <a:pt x="3901" y="166693"/>
                  </a:cubicBezTo>
                  <a:cubicBezTo>
                    <a:pt x="2926" y="166483"/>
                    <a:pt x="2167" y="166169"/>
                    <a:pt x="1571" y="165802"/>
                  </a:cubicBezTo>
                  <a:cubicBezTo>
                    <a:pt x="975" y="165487"/>
                    <a:pt x="542" y="165015"/>
                    <a:pt x="325" y="164438"/>
                  </a:cubicBezTo>
                  <a:cubicBezTo>
                    <a:pt x="108" y="163861"/>
                    <a:pt x="0" y="163231"/>
                    <a:pt x="0" y="162549"/>
                  </a:cubicBezTo>
                  <a:lnTo>
                    <a:pt x="0" y="6400"/>
                  </a:lnTo>
                  <a:cubicBezTo>
                    <a:pt x="0" y="5718"/>
                    <a:pt x="108" y="5088"/>
                    <a:pt x="325" y="4511"/>
                  </a:cubicBezTo>
                  <a:cubicBezTo>
                    <a:pt x="542" y="3934"/>
                    <a:pt x="975" y="3462"/>
                    <a:pt x="1571" y="3043"/>
                  </a:cubicBezTo>
                  <a:cubicBezTo>
                    <a:pt x="2167" y="2623"/>
                    <a:pt x="2872" y="2361"/>
                    <a:pt x="3792" y="2203"/>
                  </a:cubicBezTo>
                  <a:cubicBezTo>
                    <a:pt x="4659" y="1993"/>
                    <a:pt x="5797" y="1941"/>
                    <a:pt x="7260" y="1941"/>
                  </a:cubicBezTo>
                  <a:cubicBezTo>
                    <a:pt x="8723" y="1941"/>
                    <a:pt x="9860" y="1993"/>
                    <a:pt x="10836" y="2203"/>
                  </a:cubicBezTo>
                  <a:cubicBezTo>
                    <a:pt x="11756" y="2361"/>
                    <a:pt x="12461" y="2623"/>
                    <a:pt x="13003" y="3043"/>
                  </a:cubicBezTo>
                  <a:cubicBezTo>
                    <a:pt x="13491" y="3462"/>
                    <a:pt x="13815" y="3934"/>
                    <a:pt x="14032" y="4511"/>
                  </a:cubicBezTo>
                  <a:cubicBezTo>
                    <a:pt x="14249" y="5088"/>
                    <a:pt x="14358" y="5718"/>
                    <a:pt x="14358" y="6400"/>
                  </a:cubicBezTo>
                  <a:lnTo>
                    <a:pt x="14358" y="28482"/>
                  </a:lnTo>
                  <a:cubicBezTo>
                    <a:pt x="20967" y="18463"/>
                    <a:pt x="27252" y="11225"/>
                    <a:pt x="33158" y="6767"/>
                  </a:cubicBezTo>
                  <a:cubicBezTo>
                    <a:pt x="39063" y="2256"/>
                    <a:pt x="44968" y="0"/>
                    <a:pt x="50820" y="0"/>
                  </a:cubicBezTo>
                  <a:cubicBezTo>
                    <a:pt x="55642" y="0"/>
                    <a:pt x="59922" y="787"/>
                    <a:pt x="63715" y="2361"/>
                  </a:cubicBezTo>
                  <a:cubicBezTo>
                    <a:pt x="67453" y="3881"/>
                    <a:pt x="70812" y="6085"/>
                    <a:pt x="73683" y="8917"/>
                  </a:cubicBezTo>
                  <a:cubicBezTo>
                    <a:pt x="76555" y="11749"/>
                    <a:pt x="78993" y="15106"/>
                    <a:pt x="81052" y="18988"/>
                  </a:cubicBezTo>
                  <a:cubicBezTo>
                    <a:pt x="83056" y="22922"/>
                    <a:pt x="84736" y="27223"/>
                    <a:pt x="85982" y="31944"/>
                  </a:cubicBezTo>
                  <a:cubicBezTo>
                    <a:pt x="89991" y="25964"/>
                    <a:pt x="93729" y="20928"/>
                    <a:pt x="97251" y="16838"/>
                  </a:cubicBezTo>
                  <a:cubicBezTo>
                    <a:pt x="100719" y="12746"/>
                    <a:pt x="104078" y="9494"/>
                    <a:pt x="107274" y="7029"/>
                  </a:cubicBezTo>
                  <a:cubicBezTo>
                    <a:pt x="110417" y="4511"/>
                    <a:pt x="113505" y="2728"/>
                    <a:pt x="116485" y="1679"/>
                  </a:cubicBezTo>
                  <a:cubicBezTo>
                    <a:pt x="119411" y="578"/>
                    <a:pt x="122336" y="0"/>
                    <a:pt x="125208" y="0"/>
                  </a:cubicBezTo>
                  <a:cubicBezTo>
                    <a:pt x="132413" y="0"/>
                    <a:pt x="138481" y="1731"/>
                    <a:pt x="143466" y="5193"/>
                  </a:cubicBezTo>
                  <a:cubicBezTo>
                    <a:pt x="148397" y="8655"/>
                    <a:pt x="152406" y="13323"/>
                    <a:pt x="155385" y="19145"/>
                  </a:cubicBezTo>
                  <a:cubicBezTo>
                    <a:pt x="158365" y="25020"/>
                    <a:pt x="160533" y="31891"/>
                    <a:pt x="161887" y="39707"/>
                  </a:cubicBezTo>
                  <a:cubicBezTo>
                    <a:pt x="163187" y="47522"/>
                    <a:pt x="163838" y="55809"/>
                    <a:pt x="163838" y="64516"/>
                  </a:cubicBezTo>
                  <a:lnTo>
                    <a:pt x="163838" y="162549"/>
                  </a:lnTo>
                  <a:close/>
                </a:path>
              </a:pathLst>
            </a:custGeom>
            <a:solidFill>
              <a:srgbClr val="FFFFFF"/>
            </a:solidFill>
            <a:ln w="5417" cap="flat">
              <a:noFill/>
              <a:prstDash val="solid"/>
              <a:miter/>
            </a:ln>
          </p:spPr>
          <p:txBody>
            <a:bodyPr rtlCol="0" anchor="ctr"/>
            <a:lstStyle/>
            <a:p>
              <a:endParaRPr lang="fr-FR"/>
            </a:p>
          </p:txBody>
        </p:sp>
        <p:sp>
          <p:nvSpPr>
            <p:cNvPr id="78" name="Forme libre 77">
              <a:extLst>
                <a:ext uri="{FF2B5EF4-FFF2-40B4-BE49-F238E27FC236}">
                  <a16:creationId xmlns:a16="http://schemas.microsoft.com/office/drawing/2014/main" id="{F87CE828-7035-344A-7C52-C38CE154B277}"/>
                </a:ext>
              </a:extLst>
            </p:cNvPr>
            <p:cNvSpPr/>
            <p:nvPr/>
          </p:nvSpPr>
          <p:spPr>
            <a:xfrm>
              <a:off x="19452735" y="8947937"/>
              <a:ext cx="101694" cy="168896"/>
            </a:xfrm>
            <a:custGeom>
              <a:avLst/>
              <a:gdLst>
                <a:gd name="connsiteX0" fmla="*/ 101694 w 101694"/>
                <a:gd name="connsiteY0" fmla="*/ 76423 h 168896"/>
                <a:gd name="connsiteX1" fmla="*/ 99256 w 101694"/>
                <a:gd name="connsiteY1" fmla="*/ 84973 h 168896"/>
                <a:gd name="connsiteX2" fmla="*/ 94596 w 101694"/>
                <a:gd name="connsiteY2" fmla="*/ 87281 h 168896"/>
                <a:gd name="connsiteX3" fmla="*/ 16254 w 101694"/>
                <a:gd name="connsiteY3" fmla="*/ 87281 h 168896"/>
                <a:gd name="connsiteX4" fmla="*/ 18313 w 101694"/>
                <a:gd name="connsiteY4" fmla="*/ 113507 h 168896"/>
                <a:gd name="connsiteX5" fmla="*/ 25248 w 101694"/>
                <a:gd name="connsiteY5" fmla="*/ 133596 h 168896"/>
                <a:gd name="connsiteX6" fmla="*/ 37817 w 101694"/>
                <a:gd name="connsiteY6" fmla="*/ 146447 h 168896"/>
                <a:gd name="connsiteX7" fmla="*/ 56888 w 101694"/>
                <a:gd name="connsiteY7" fmla="*/ 150958 h 168896"/>
                <a:gd name="connsiteX8" fmla="*/ 71246 w 101694"/>
                <a:gd name="connsiteY8" fmla="*/ 149069 h 168896"/>
                <a:gd name="connsiteX9" fmla="*/ 82189 w 101694"/>
                <a:gd name="connsiteY9" fmla="*/ 144821 h 168896"/>
                <a:gd name="connsiteX10" fmla="*/ 89829 w 101694"/>
                <a:gd name="connsiteY10" fmla="*/ 140625 h 168896"/>
                <a:gd name="connsiteX11" fmla="*/ 94055 w 101694"/>
                <a:gd name="connsiteY11" fmla="*/ 138684 h 168896"/>
                <a:gd name="connsiteX12" fmla="*/ 95464 w 101694"/>
                <a:gd name="connsiteY12" fmla="*/ 139208 h 168896"/>
                <a:gd name="connsiteX13" fmla="*/ 96493 w 101694"/>
                <a:gd name="connsiteY13" fmla="*/ 140887 h 168896"/>
                <a:gd name="connsiteX14" fmla="*/ 97035 w 101694"/>
                <a:gd name="connsiteY14" fmla="*/ 143719 h 168896"/>
                <a:gd name="connsiteX15" fmla="*/ 97251 w 101694"/>
                <a:gd name="connsiteY15" fmla="*/ 148021 h 168896"/>
                <a:gd name="connsiteX16" fmla="*/ 97143 w 101694"/>
                <a:gd name="connsiteY16" fmla="*/ 150328 h 168896"/>
                <a:gd name="connsiteX17" fmla="*/ 96818 w 101694"/>
                <a:gd name="connsiteY17" fmla="*/ 152426 h 168896"/>
                <a:gd name="connsiteX18" fmla="*/ 96222 w 101694"/>
                <a:gd name="connsiteY18" fmla="*/ 154210 h 168896"/>
                <a:gd name="connsiteX19" fmla="*/ 95192 w 101694"/>
                <a:gd name="connsiteY19" fmla="*/ 155940 h 168896"/>
                <a:gd name="connsiteX20" fmla="*/ 91292 w 101694"/>
                <a:gd name="connsiteY20" fmla="*/ 158983 h 168896"/>
                <a:gd name="connsiteX21" fmla="*/ 82623 w 101694"/>
                <a:gd name="connsiteY21" fmla="*/ 163284 h 168896"/>
                <a:gd name="connsiteX22" fmla="*/ 70270 w 101694"/>
                <a:gd name="connsiteY22" fmla="*/ 167165 h 168896"/>
                <a:gd name="connsiteX23" fmla="*/ 55100 w 101694"/>
                <a:gd name="connsiteY23" fmla="*/ 168897 h 168896"/>
                <a:gd name="connsiteX24" fmla="*/ 31478 w 101694"/>
                <a:gd name="connsiteY24" fmla="*/ 163441 h 168896"/>
                <a:gd name="connsiteX25" fmla="*/ 14195 w 101694"/>
                <a:gd name="connsiteY25" fmla="*/ 147391 h 168896"/>
                <a:gd name="connsiteX26" fmla="*/ 3576 w 101694"/>
                <a:gd name="connsiteY26" fmla="*/ 121113 h 168896"/>
                <a:gd name="connsiteX27" fmla="*/ 0 w 101694"/>
                <a:gd name="connsiteY27" fmla="*/ 84710 h 168896"/>
                <a:gd name="connsiteX28" fmla="*/ 3738 w 101694"/>
                <a:gd name="connsiteY28" fmla="*/ 49148 h 168896"/>
                <a:gd name="connsiteX29" fmla="*/ 14465 w 101694"/>
                <a:gd name="connsiteY29" fmla="*/ 22502 h 168896"/>
                <a:gd name="connsiteX30" fmla="*/ 31261 w 101694"/>
                <a:gd name="connsiteY30" fmla="*/ 5770 h 168896"/>
                <a:gd name="connsiteX31" fmla="*/ 53149 w 101694"/>
                <a:gd name="connsiteY31" fmla="*/ 0 h 168896"/>
                <a:gd name="connsiteX32" fmla="*/ 75255 w 101694"/>
                <a:gd name="connsiteY32" fmla="*/ 5875 h 168896"/>
                <a:gd name="connsiteX33" fmla="*/ 90316 w 101694"/>
                <a:gd name="connsiteY33" fmla="*/ 21663 h 168896"/>
                <a:gd name="connsiteX34" fmla="*/ 98931 w 101694"/>
                <a:gd name="connsiteY34" fmla="*/ 44689 h 168896"/>
                <a:gd name="connsiteX35" fmla="*/ 101694 w 101694"/>
                <a:gd name="connsiteY35" fmla="*/ 72279 h 168896"/>
                <a:gd name="connsiteX36" fmla="*/ 101694 w 101694"/>
                <a:gd name="connsiteY36" fmla="*/ 76423 h 168896"/>
                <a:gd name="connsiteX37" fmla="*/ 86091 w 101694"/>
                <a:gd name="connsiteY37" fmla="*/ 70391 h 168896"/>
                <a:gd name="connsiteX38" fmla="*/ 77693 w 101694"/>
                <a:gd name="connsiteY38" fmla="*/ 31576 h 168896"/>
                <a:gd name="connsiteX39" fmla="*/ 52174 w 101694"/>
                <a:gd name="connsiteY39" fmla="*/ 17572 h 168896"/>
                <a:gd name="connsiteX40" fmla="*/ 37004 w 101694"/>
                <a:gd name="connsiteY40" fmla="*/ 21978 h 168896"/>
                <a:gd name="connsiteX41" fmla="*/ 25952 w 101694"/>
                <a:gd name="connsiteY41" fmla="*/ 33622 h 168896"/>
                <a:gd name="connsiteX42" fmla="*/ 19071 w 101694"/>
                <a:gd name="connsiteY42" fmla="*/ 50459 h 168896"/>
                <a:gd name="connsiteX43" fmla="*/ 16254 w 101694"/>
                <a:gd name="connsiteY43" fmla="*/ 70391 h 168896"/>
                <a:gd name="connsiteX44" fmla="*/ 86091 w 101694"/>
                <a:gd name="connsiteY44" fmla="*/ 70391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694" h="168896">
                  <a:moveTo>
                    <a:pt x="101694" y="76423"/>
                  </a:moveTo>
                  <a:cubicBezTo>
                    <a:pt x="101694" y="80567"/>
                    <a:pt x="100881" y="83399"/>
                    <a:pt x="99256" y="84973"/>
                  </a:cubicBezTo>
                  <a:cubicBezTo>
                    <a:pt x="97685" y="86494"/>
                    <a:pt x="96114" y="87281"/>
                    <a:pt x="94596" y="87281"/>
                  </a:cubicBezTo>
                  <a:lnTo>
                    <a:pt x="16254" y="87281"/>
                  </a:lnTo>
                  <a:cubicBezTo>
                    <a:pt x="16254" y="96932"/>
                    <a:pt x="16958" y="105691"/>
                    <a:pt x="18313" y="113507"/>
                  </a:cubicBezTo>
                  <a:cubicBezTo>
                    <a:pt x="19721" y="121322"/>
                    <a:pt x="22051" y="128036"/>
                    <a:pt x="25248" y="133596"/>
                  </a:cubicBezTo>
                  <a:cubicBezTo>
                    <a:pt x="28498" y="139208"/>
                    <a:pt x="32670" y="143457"/>
                    <a:pt x="37817" y="146447"/>
                  </a:cubicBezTo>
                  <a:cubicBezTo>
                    <a:pt x="42964" y="149436"/>
                    <a:pt x="49357" y="150958"/>
                    <a:pt x="56888" y="150958"/>
                  </a:cubicBezTo>
                  <a:cubicBezTo>
                    <a:pt x="62197" y="150958"/>
                    <a:pt x="66965" y="150328"/>
                    <a:pt x="71246" y="149069"/>
                  </a:cubicBezTo>
                  <a:cubicBezTo>
                    <a:pt x="75471" y="147811"/>
                    <a:pt x="79101" y="146394"/>
                    <a:pt x="82189" y="144821"/>
                  </a:cubicBezTo>
                  <a:cubicBezTo>
                    <a:pt x="85278" y="143300"/>
                    <a:pt x="87824" y="141884"/>
                    <a:pt x="89829" y="140625"/>
                  </a:cubicBezTo>
                  <a:cubicBezTo>
                    <a:pt x="91779" y="139313"/>
                    <a:pt x="93242" y="138684"/>
                    <a:pt x="94055" y="138684"/>
                  </a:cubicBezTo>
                  <a:cubicBezTo>
                    <a:pt x="94596" y="138684"/>
                    <a:pt x="95030" y="138893"/>
                    <a:pt x="95464" y="139208"/>
                  </a:cubicBezTo>
                  <a:cubicBezTo>
                    <a:pt x="95897" y="139575"/>
                    <a:pt x="96222" y="140100"/>
                    <a:pt x="96493" y="140887"/>
                  </a:cubicBezTo>
                  <a:cubicBezTo>
                    <a:pt x="96764" y="141621"/>
                    <a:pt x="96926" y="142565"/>
                    <a:pt x="97035" y="143719"/>
                  </a:cubicBezTo>
                  <a:cubicBezTo>
                    <a:pt x="97197" y="144873"/>
                    <a:pt x="97251" y="146289"/>
                    <a:pt x="97251" y="148021"/>
                  </a:cubicBezTo>
                  <a:cubicBezTo>
                    <a:pt x="97251" y="148807"/>
                    <a:pt x="97197" y="149594"/>
                    <a:pt x="97143" y="150328"/>
                  </a:cubicBezTo>
                  <a:cubicBezTo>
                    <a:pt x="97035" y="151115"/>
                    <a:pt x="96926" y="151797"/>
                    <a:pt x="96818" y="152426"/>
                  </a:cubicBezTo>
                  <a:cubicBezTo>
                    <a:pt x="96655" y="153056"/>
                    <a:pt x="96493" y="153685"/>
                    <a:pt x="96222" y="154210"/>
                  </a:cubicBezTo>
                  <a:cubicBezTo>
                    <a:pt x="95951" y="154787"/>
                    <a:pt x="95626" y="155363"/>
                    <a:pt x="95192" y="155940"/>
                  </a:cubicBezTo>
                  <a:cubicBezTo>
                    <a:pt x="94813" y="156518"/>
                    <a:pt x="93459" y="157567"/>
                    <a:pt x="91292" y="158983"/>
                  </a:cubicBezTo>
                  <a:cubicBezTo>
                    <a:pt x="89070" y="160399"/>
                    <a:pt x="86199" y="161868"/>
                    <a:pt x="82623" y="163284"/>
                  </a:cubicBezTo>
                  <a:cubicBezTo>
                    <a:pt x="79101" y="164700"/>
                    <a:pt x="74929" y="166011"/>
                    <a:pt x="70270" y="167165"/>
                  </a:cubicBezTo>
                  <a:cubicBezTo>
                    <a:pt x="65557" y="168320"/>
                    <a:pt x="60518" y="168897"/>
                    <a:pt x="55100" y="168897"/>
                  </a:cubicBezTo>
                  <a:cubicBezTo>
                    <a:pt x="46215" y="168897"/>
                    <a:pt x="38304" y="167061"/>
                    <a:pt x="31478" y="163441"/>
                  </a:cubicBezTo>
                  <a:cubicBezTo>
                    <a:pt x="24598" y="159822"/>
                    <a:pt x="18854" y="154472"/>
                    <a:pt x="14195" y="147391"/>
                  </a:cubicBezTo>
                  <a:cubicBezTo>
                    <a:pt x="9536" y="140362"/>
                    <a:pt x="6014" y="131551"/>
                    <a:pt x="3576" y="121113"/>
                  </a:cubicBezTo>
                  <a:cubicBezTo>
                    <a:pt x="1192" y="110622"/>
                    <a:pt x="0" y="98505"/>
                    <a:pt x="0" y="84710"/>
                  </a:cubicBezTo>
                  <a:cubicBezTo>
                    <a:pt x="0" y="71492"/>
                    <a:pt x="1192" y="59638"/>
                    <a:pt x="3738" y="49148"/>
                  </a:cubicBezTo>
                  <a:cubicBezTo>
                    <a:pt x="6231" y="38710"/>
                    <a:pt x="9806" y="29793"/>
                    <a:pt x="14465" y="22502"/>
                  </a:cubicBezTo>
                  <a:cubicBezTo>
                    <a:pt x="19125" y="15211"/>
                    <a:pt x="24705" y="9652"/>
                    <a:pt x="31261" y="5770"/>
                  </a:cubicBezTo>
                  <a:cubicBezTo>
                    <a:pt x="37817" y="1941"/>
                    <a:pt x="45131" y="0"/>
                    <a:pt x="53149" y="0"/>
                  </a:cubicBezTo>
                  <a:cubicBezTo>
                    <a:pt x="61819" y="0"/>
                    <a:pt x="69187" y="1941"/>
                    <a:pt x="75255" y="5875"/>
                  </a:cubicBezTo>
                  <a:cubicBezTo>
                    <a:pt x="81377" y="9756"/>
                    <a:pt x="86361" y="15054"/>
                    <a:pt x="90316" y="21663"/>
                  </a:cubicBezTo>
                  <a:cubicBezTo>
                    <a:pt x="94272" y="28272"/>
                    <a:pt x="97143" y="35930"/>
                    <a:pt x="98931" y="44689"/>
                  </a:cubicBezTo>
                  <a:cubicBezTo>
                    <a:pt x="100773" y="53449"/>
                    <a:pt x="101694" y="62628"/>
                    <a:pt x="101694" y="72279"/>
                  </a:cubicBezTo>
                  <a:lnTo>
                    <a:pt x="101694" y="76423"/>
                  </a:lnTo>
                  <a:close/>
                  <a:moveTo>
                    <a:pt x="86091" y="70391"/>
                  </a:moveTo>
                  <a:cubicBezTo>
                    <a:pt x="86361" y="53816"/>
                    <a:pt x="83544" y="40913"/>
                    <a:pt x="77693" y="31576"/>
                  </a:cubicBezTo>
                  <a:cubicBezTo>
                    <a:pt x="71896" y="22240"/>
                    <a:pt x="63335" y="17572"/>
                    <a:pt x="52174" y="17572"/>
                  </a:cubicBezTo>
                  <a:cubicBezTo>
                    <a:pt x="46431" y="17572"/>
                    <a:pt x="41393" y="19040"/>
                    <a:pt x="37004" y="21978"/>
                  </a:cubicBezTo>
                  <a:cubicBezTo>
                    <a:pt x="32670" y="24915"/>
                    <a:pt x="28986" y="28796"/>
                    <a:pt x="25952" y="33622"/>
                  </a:cubicBezTo>
                  <a:cubicBezTo>
                    <a:pt x="22972" y="38500"/>
                    <a:pt x="20642" y="44060"/>
                    <a:pt x="19071" y="50459"/>
                  </a:cubicBezTo>
                  <a:cubicBezTo>
                    <a:pt x="17446" y="56859"/>
                    <a:pt x="16524" y="63468"/>
                    <a:pt x="16254" y="70391"/>
                  </a:cubicBezTo>
                  <a:lnTo>
                    <a:pt x="86091" y="70391"/>
                  </a:lnTo>
                  <a:close/>
                </a:path>
              </a:pathLst>
            </a:custGeom>
            <a:solidFill>
              <a:srgbClr val="FFFFFF"/>
            </a:solidFill>
            <a:ln w="5417" cap="flat">
              <a:noFill/>
              <a:prstDash val="solid"/>
              <a:miter/>
            </a:ln>
          </p:spPr>
          <p:txBody>
            <a:bodyPr rtlCol="0" anchor="ctr"/>
            <a:lstStyle/>
            <a:p>
              <a:endParaRPr lang="fr-FR"/>
            </a:p>
          </p:txBody>
        </p:sp>
        <p:sp>
          <p:nvSpPr>
            <p:cNvPr id="79" name="Forme libre 78">
              <a:extLst>
                <a:ext uri="{FF2B5EF4-FFF2-40B4-BE49-F238E27FC236}">
                  <a16:creationId xmlns:a16="http://schemas.microsoft.com/office/drawing/2014/main" id="{ADE24802-77C7-9DEB-C1F4-25624000D36A}"/>
                </a:ext>
              </a:extLst>
            </p:cNvPr>
            <p:cNvSpPr/>
            <p:nvPr/>
          </p:nvSpPr>
          <p:spPr>
            <a:xfrm>
              <a:off x="19589267" y="8947884"/>
              <a:ext cx="93188" cy="167008"/>
            </a:xfrm>
            <a:custGeom>
              <a:avLst/>
              <a:gdLst>
                <a:gd name="connsiteX0" fmla="*/ 93188 w 93188"/>
                <a:gd name="connsiteY0" fmla="*/ 162549 h 167008"/>
                <a:gd name="connsiteX1" fmla="*/ 92809 w 93188"/>
                <a:gd name="connsiteY1" fmla="*/ 164438 h 167008"/>
                <a:gd name="connsiteX2" fmla="*/ 91617 w 93188"/>
                <a:gd name="connsiteY2" fmla="*/ 165802 h 167008"/>
                <a:gd name="connsiteX3" fmla="*/ 89287 w 93188"/>
                <a:gd name="connsiteY3" fmla="*/ 166693 h 167008"/>
                <a:gd name="connsiteX4" fmla="*/ 85712 w 93188"/>
                <a:gd name="connsiteY4" fmla="*/ 167008 h 167008"/>
                <a:gd name="connsiteX5" fmla="*/ 81973 w 93188"/>
                <a:gd name="connsiteY5" fmla="*/ 166693 h 167008"/>
                <a:gd name="connsiteX6" fmla="*/ 79644 w 93188"/>
                <a:gd name="connsiteY6" fmla="*/ 165802 h 167008"/>
                <a:gd name="connsiteX7" fmla="*/ 78451 w 93188"/>
                <a:gd name="connsiteY7" fmla="*/ 164438 h 167008"/>
                <a:gd name="connsiteX8" fmla="*/ 78072 w 93188"/>
                <a:gd name="connsiteY8" fmla="*/ 162549 h 167008"/>
                <a:gd name="connsiteX9" fmla="*/ 78072 w 93188"/>
                <a:gd name="connsiteY9" fmla="*/ 69919 h 167008"/>
                <a:gd name="connsiteX10" fmla="*/ 76447 w 93188"/>
                <a:gd name="connsiteY10" fmla="*/ 46368 h 167008"/>
                <a:gd name="connsiteX11" fmla="*/ 71463 w 93188"/>
                <a:gd name="connsiteY11" fmla="*/ 30842 h 167008"/>
                <a:gd name="connsiteX12" fmla="*/ 63010 w 93188"/>
                <a:gd name="connsiteY12" fmla="*/ 20824 h 167008"/>
                <a:gd name="connsiteX13" fmla="*/ 51037 w 93188"/>
                <a:gd name="connsiteY13" fmla="*/ 17257 h 167008"/>
                <a:gd name="connsiteX14" fmla="*/ 33483 w 93188"/>
                <a:gd name="connsiteY14" fmla="*/ 25754 h 167008"/>
                <a:gd name="connsiteX15" fmla="*/ 15116 w 93188"/>
                <a:gd name="connsiteY15" fmla="*/ 50564 h 167008"/>
                <a:gd name="connsiteX16" fmla="*/ 15116 w 93188"/>
                <a:gd name="connsiteY16" fmla="*/ 162549 h 167008"/>
                <a:gd name="connsiteX17" fmla="*/ 14737 w 93188"/>
                <a:gd name="connsiteY17" fmla="*/ 164438 h 167008"/>
                <a:gd name="connsiteX18" fmla="*/ 13491 w 93188"/>
                <a:gd name="connsiteY18" fmla="*/ 165802 h 167008"/>
                <a:gd name="connsiteX19" fmla="*/ 11215 w 93188"/>
                <a:gd name="connsiteY19" fmla="*/ 166693 h 167008"/>
                <a:gd name="connsiteX20" fmla="*/ 7477 w 93188"/>
                <a:gd name="connsiteY20" fmla="*/ 167008 h 167008"/>
                <a:gd name="connsiteX21" fmla="*/ 3847 w 93188"/>
                <a:gd name="connsiteY21" fmla="*/ 166693 h 167008"/>
                <a:gd name="connsiteX22" fmla="*/ 1517 w 93188"/>
                <a:gd name="connsiteY22" fmla="*/ 165802 h 167008"/>
                <a:gd name="connsiteX23" fmla="*/ 325 w 93188"/>
                <a:gd name="connsiteY23" fmla="*/ 164438 h 167008"/>
                <a:gd name="connsiteX24" fmla="*/ 0 w 93188"/>
                <a:gd name="connsiteY24" fmla="*/ 162549 h 167008"/>
                <a:gd name="connsiteX25" fmla="*/ 0 w 93188"/>
                <a:gd name="connsiteY25" fmla="*/ 6400 h 167008"/>
                <a:gd name="connsiteX26" fmla="*/ 325 w 93188"/>
                <a:gd name="connsiteY26" fmla="*/ 4511 h 167008"/>
                <a:gd name="connsiteX27" fmla="*/ 1517 w 93188"/>
                <a:gd name="connsiteY27" fmla="*/ 3043 h 167008"/>
                <a:gd name="connsiteX28" fmla="*/ 3739 w 93188"/>
                <a:gd name="connsiteY28" fmla="*/ 2203 h 167008"/>
                <a:gd name="connsiteX29" fmla="*/ 7206 w 93188"/>
                <a:gd name="connsiteY29" fmla="*/ 1941 h 167008"/>
                <a:gd name="connsiteX30" fmla="*/ 10782 w 93188"/>
                <a:gd name="connsiteY30" fmla="*/ 2203 h 167008"/>
                <a:gd name="connsiteX31" fmla="*/ 12949 w 93188"/>
                <a:gd name="connsiteY31" fmla="*/ 3043 h 167008"/>
                <a:gd name="connsiteX32" fmla="*/ 14033 w 93188"/>
                <a:gd name="connsiteY32" fmla="*/ 4511 h 167008"/>
                <a:gd name="connsiteX33" fmla="*/ 14303 w 93188"/>
                <a:gd name="connsiteY33" fmla="*/ 6400 h 167008"/>
                <a:gd name="connsiteX34" fmla="*/ 14303 w 93188"/>
                <a:gd name="connsiteY34" fmla="*/ 28482 h 167008"/>
                <a:gd name="connsiteX35" fmla="*/ 33753 w 93188"/>
                <a:gd name="connsiteY35" fmla="*/ 6767 h 167008"/>
                <a:gd name="connsiteX36" fmla="*/ 52662 w 93188"/>
                <a:gd name="connsiteY36" fmla="*/ 0 h 167008"/>
                <a:gd name="connsiteX37" fmla="*/ 71733 w 93188"/>
                <a:gd name="connsiteY37" fmla="*/ 5193 h 167008"/>
                <a:gd name="connsiteX38" fmla="*/ 84249 w 93188"/>
                <a:gd name="connsiteY38" fmla="*/ 19145 h 167008"/>
                <a:gd name="connsiteX39" fmla="*/ 91075 w 93188"/>
                <a:gd name="connsiteY39" fmla="*/ 39707 h 167008"/>
                <a:gd name="connsiteX40" fmla="*/ 93188 w 93188"/>
                <a:gd name="connsiteY40" fmla="*/ 67979 h 167008"/>
                <a:gd name="connsiteX41" fmla="*/ 93188 w 93188"/>
                <a:gd name="connsiteY41" fmla="*/ 162549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188" h="167008">
                  <a:moveTo>
                    <a:pt x="93188" y="162549"/>
                  </a:moveTo>
                  <a:cubicBezTo>
                    <a:pt x="93188" y="163231"/>
                    <a:pt x="93080" y="163861"/>
                    <a:pt x="92809" y="164438"/>
                  </a:cubicBezTo>
                  <a:cubicBezTo>
                    <a:pt x="92538" y="165015"/>
                    <a:pt x="92159" y="165487"/>
                    <a:pt x="91617" y="165802"/>
                  </a:cubicBezTo>
                  <a:cubicBezTo>
                    <a:pt x="91075" y="166169"/>
                    <a:pt x="90317" y="166483"/>
                    <a:pt x="89287" y="166693"/>
                  </a:cubicBezTo>
                  <a:cubicBezTo>
                    <a:pt x="88366" y="166903"/>
                    <a:pt x="87120" y="167008"/>
                    <a:pt x="85712" y="167008"/>
                  </a:cubicBezTo>
                  <a:cubicBezTo>
                    <a:pt x="84195" y="167008"/>
                    <a:pt x="82949" y="166903"/>
                    <a:pt x="81973" y="166693"/>
                  </a:cubicBezTo>
                  <a:cubicBezTo>
                    <a:pt x="80998" y="166483"/>
                    <a:pt x="80240" y="166169"/>
                    <a:pt x="79644" y="165802"/>
                  </a:cubicBezTo>
                  <a:cubicBezTo>
                    <a:pt x="79101" y="165487"/>
                    <a:pt x="78722" y="165015"/>
                    <a:pt x="78451" y="164438"/>
                  </a:cubicBezTo>
                  <a:cubicBezTo>
                    <a:pt x="78181" y="163861"/>
                    <a:pt x="78072" y="163231"/>
                    <a:pt x="78072" y="162549"/>
                  </a:cubicBezTo>
                  <a:lnTo>
                    <a:pt x="78072" y="69919"/>
                  </a:lnTo>
                  <a:cubicBezTo>
                    <a:pt x="78072" y="60216"/>
                    <a:pt x="77531" y="52400"/>
                    <a:pt x="76447" y="46368"/>
                  </a:cubicBezTo>
                  <a:cubicBezTo>
                    <a:pt x="75309" y="40336"/>
                    <a:pt x="73683" y="35143"/>
                    <a:pt x="71463" y="30842"/>
                  </a:cubicBezTo>
                  <a:cubicBezTo>
                    <a:pt x="69295" y="26541"/>
                    <a:pt x="66478" y="23184"/>
                    <a:pt x="63010" y="20824"/>
                  </a:cubicBezTo>
                  <a:cubicBezTo>
                    <a:pt x="59597" y="18463"/>
                    <a:pt x="55588" y="17257"/>
                    <a:pt x="51037" y="17257"/>
                  </a:cubicBezTo>
                  <a:cubicBezTo>
                    <a:pt x="45186" y="17257"/>
                    <a:pt x="39334" y="20090"/>
                    <a:pt x="33483" y="25754"/>
                  </a:cubicBezTo>
                  <a:cubicBezTo>
                    <a:pt x="27685" y="31367"/>
                    <a:pt x="21509" y="39654"/>
                    <a:pt x="15116" y="50564"/>
                  </a:cubicBezTo>
                  <a:lnTo>
                    <a:pt x="15116" y="162549"/>
                  </a:lnTo>
                  <a:cubicBezTo>
                    <a:pt x="15116" y="163231"/>
                    <a:pt x="14953" y="163861"/>
                    <a:pt x="14737" y="164438"/>
                  </a:cubicBezTo>
                  <a:cubicBezTo>
                    <a:pt x="14466" y="165015"/>
                    <a:pt x="14033" y="165487"/>
                    <a:pt x="13491" y="165802"/>
                  </a:cubicBezTo>
                  <a:cubicBezTo>
                    <a:pt x="12949" y="166169"/>
                    <a:pt x="12190" y="166483"/>
                    <a:pt x="11215" y="166693"/>
                  </a:cubicBezTo>
                  <a:cubicBezTo>
                    <a:pt x="10240" y="166903"/>
                    <a:pt x="8994" y="167008"/>
                    <a:pt x="7477" y="167008"/>
                  </a:cubicBezTo>
                  <a:cubicBezTo>
                    <a:pt x="6014" y="167008"/>
                    <a:pt x="4822" y="166903"/>
                    <a:pt x="3847" y="166693"/>
                  </a:cubicBezTo>
                  <a:cubicBezTo>
                    <a:pt x="2872" y="166483"/>
                    <a:pt x="2113" y="166169"/>
                    <a:pt x="1517" y="165802"/>
                  </a:cubicBezTo>
                  <a:cubicBezTo>
                    <a:pt x="921" y="165487"/>
                    <a:pt x="488" y="165015"/>
                    <a:pt x="325" y="164438"/>
                  </a:cubicBezTo>
                  <a:cubicBezTo>
                    <a:pt x="108" y="163861"/>
                    <a:pt x="0" y="163231"/>
                    <a:pt x="0" y="162549"/>
                  </a:cubicBezTo>
                  <a:lnTo>
                    <a:pt x="0" y="6400"/>
                  </a:lnTo>
                  <a:cubicBezTo>
                    <a:pt x="0" y="5718"/>
                    <a:pt x="108" y="5088"/>
                    <a:pt x="325" y="4511"/>
                  </a:cubicBezTo>
                  <a:cubicBezTo>
                    <a:pt x="488" y="3934"/>
                    <a:pt x="921" y="3462"/>
                    <a:pt x="1517" y="3043"/>
                  </a:cubicBezTo>
                  <a:cubicBezTo>
                    <a:pt x="2113" y="2623"/>
                    <a:pt x="2817" y="2361"/>
                    <a:pt x="3739" y="2203"/>
                  </a:cubicBezTo>
                  <a:cubicBezTo>
                    <a:pt x="4605" y="1993"/>
                    <a:pt x="5798" y="1941"/>
                    <a:pt x="7206" y="1941"/>
                  </a:cubicBezTo>
                  <a:cubicBezTo>
                    <a:pt x="8669" y="1941"/>
                    <a:pt x="9861" y="1993"/>
                    <a:pt x="10782" y="2203"/>
                  </a:cubicBezTo>
                  <a:cubicBezTo>
                    <a:pt x="11703" y="2361"/>
                    <a:pt x="12407" y="2623"/>
                    <a:pt x="12949" y="3043"/>
                  </a:cubicBezTo>
                  <a:cubicBezTo>
                    <a:pt x="13436" y="3462"/>
                    <a:pt x="13816" y="3934"/>
                    <a:pt x="14033" y="4511"/>
                  </a:cubicBezTo>
                  <a:cubicBezTo>
                    <a:pt x="14195" y="5088"/>
                    <a:pt x="14303" y="5718"/>
                    <a:pt x="14303" y="6400"/>
                  </a:cubicBezTo>
                  <a:lnTo>
                    <a:pt x="14303" y="28482"/>
                  </a:lnTo>
                  <a:cubicBezTo>
                    <a:pt x="20913" y="18463"/>
                    <a:pt x="27415" y="11225"/>
                    <a:pt x="33753" y="6767"/>
                  </a:cubicBezTo>
                  <a:cubicBezTo>
                    <a:pt x="40093" y="2256"/>
                    <a:pt x="46432" y="0"/>
                    <a:pt x="52662" y="0"/>
                  </a:cubicBezTo>
                  <a:cubicBezTo>
                    <a:pt x="60193" y="0"/>
                    <a:pt x="66586" y="1731"/>
                    <a:pt x="71733" y="5193"/>
                  </a:cubicBezTo>
                  <a:cubicBezTo>
                    <a:pt x="76880" y="8655"/>
                    <a:pt x="81052" y="13323"/>
                    <a:pt x="84249" y="19145"/>
                  </a:cubicBezTo>
                  <a:cubicBezTo>
                    <a:pt x="87391" y="25020"/>
                    <a:pt x="89721" y="31891"/>
                    <a:pt x="91075" y="39707"/>
                  </a:cubicBezTo>
                  <a:cubicBezTo>
                    <a:pt x="92484" y="47522"/>
                    <a:pt x="93188" y="56964"/>
                    <a:pt x="93188" y="67979"/>
                  </a:cubicBezTo>
                  <a:lnTo>
                    <a:pt x="93188" y="162549"/>
                  </a:lnTo>
                  <a:close/>
                </a:path>
              </a:pathLst>
            </a:custGeom>
            <a:solidFill>
              <a:srgbClr val="FFFFFF"/>
            </a:solidFill>
            <a:ln w="5417" cap="flat">
              <a:noFill/>
              <a:prstDash val="solid"/>
              <a:miter/>
            </a:ln>
          </p:spPr>
          <p:txBody>
            <a:bodyPr rtlCol="0" anchor="ctr"/>
            <a:lstStyle/>
            <a:p>
              <a:endParaRPr lang="fr-FR"/>
            </a:p>
          </p:txBody>
        </p:sp>
        <p:sp>
          <p:nvSpPr>
            <p:cNvPr id="80" name="Forme libre 79">
              <a:extLst>
                <a:ext uri="{FF2B5EF4-FFF2-40B4-BE49-F238E27FC236}">
                  <a16:creationId xmlns:a16="http://schemas.microsoft.com/office/drawing/2014/main" id="{C925EECF-2B8D-FB5C-D546-8814EE16F75A}"/>
                </a:ext>
              </a:extLst>
            </p:cNvPr>
            <p:cNvSpPr/>
            <p:nvPr/>
          </p:nvSpPr>
          <p:spPr>
            <a:xfrm>
              <a:off x="19705535" y="8907863"/>
              <a:ext cx="71624" cy="208602"/>
            </a:xfrm>
            <a:custGeom>
              <a:avLst/>
              <a:gdLst>
                <a:gd name="connsiteX0" fmla="*/ 71625 w 71624"/>
                <a:gd name="connsiteY0" fmla="*/ 193234 h 208602"/>
                <a:gd name="connsiteX1" fmla="*/ 71191 w 71624"/>
                <a:gd name="connsiteY1" fmla="*/ 199109 h 208602"/>
                <a:gd name="connsiteX2" fmla="*/ 69783 w 71624"/>
                <a:gd name="connsiteY2" fmla="*/ 202623 h 208602"/>
                <a:gd name="connsiteX3" fmla="*/ 66965 w 71624"/>
                <a:gd name="connsiteY3" fmla="*/ 205036 h 208602"/>
                <a:gd name="connsiteX4" fmla="*/ 62739 w 71624"/>
                <a:gd name="connsiteY4" fmla="*/ 206924 h 208602"/>
                <a:gd name="connsiteX5" fmla="*/ 57646 w 71624"/>
                <a:gd name="connsiteY5" fmla="*/ 208131 h 208602"/>
                <a:gd name="connsiteX6" fmla="*/ 52445 w 71624"/>
                <a:gd name="connsiteY6" fmla="*/ 208603 h 208602"/>
                <a:gd name="connsiteX7" fmla="*/ 37979 w 71624"/>
                <a:gd name="connsiteY7" fmla="*/ 205456 h 208602"/>
                <a:gd name="connsiteX8" fmla="*/ 28173 w 71624"/>
                <a:gd name="connsiteY8" fmla="*/ 196066 h 208602"/>
                <a:gd name="connsiteX9" fmla="*/ 22646 w 71624"/>
                <a:gd name="connsiteY9" fmla="*/ 180121 h 208602"/>
                <a:gd name="connsiteX10" fmla="*/ 20967 w 71624"/>
                <a:gd name="connsiteY10" fmla="*/ 157357 h 208602"/>
                <a:gd name="connsiteX11" fmla="*/ 20967 w 71624"/>
                <a:gd name="connsiteY11" fmla="*/ 60216 h 208602"/>
                <a:gd name="connsiteX12" fmla="*/ 3792 w 71624"/>
                <a:gd name="connsiteY12" fmla="*/ 60216 h 208602"/>
                <a:gd name="connsiteX13" fmla="*/ 1029 w 71624"/>
                <a:gd name="connsiteY13" fmla="*/ 58065 h 208602"/>
                <a:gd name="connsiteX14" fmla="*/ 0 w 71624"/>
                <a:gd name="connsiteY14" fmla="*/ 51561 h 208602"/>
                <a:gd name="connsiteX15" fmla="*/ 270 w 71624"/>
                <a:gd name="connsiteY15" fmla="*/ 47680 h 208602"/>
                <a:gd name="connsiteX16" fmla="*/ 1029 w 71624"/>
                <a:gd name="connsiteY16" fmla="*/ 44952 h 208602"/>
                <a:gd name="connsiteX17" fmla="*/ 2221 w 71624"/>
                <a:gd name="connsiteY17" fmla="*/ 43273 h 208602"/>
                <a:gd name="connsiteX18" fmla="*/ 3792 w 71624"/>
                <a:gd name="connsiteY18" fmla="*/ 42801 h 208602"/>
                <a:gd name="connsiteX19" fmla="*/ 20967 w 71624"/>
                <a:gd name="connsiteY19" fmla="*/ 42801 h 208602"/>
                <a:gd name="connsiteX20" fmla="*/ 20967 w 71624"/>
                <a:gd name="connsiteY20" fmla="*/ 4459 h 208602"/>
                <a:gd name="connsiteX21" fmla="*/ 21292 w 71624"/>
                <a:gd name="connsiteY21" fmla="*/ 2571 h 208602"/>
                <a:gd name="connsiteX22" fmla="*/ 22484 w 71624"/>
                <a:gd name="connsiteY22" fmla="*/ 1102 h 208602"/>
                <a:gd name="connsiteX23" fmla="*/ 24814 w 71624"/>
                <a:gd name="connsiteY23" fmla="*/ 263 h 208602"/>
                <a:gd name="connsiteX24" fmla="*/ 28444 w 71624"/>
                <a:gd name="connsiteY24" fmla="*/ 0 h 208602"/>
                <a:gd name="connsiteX25" fmla="*/ 32182 w 71624"/>
                <a:gd name="connsiteY25" fmla="*/ 263 h 208602"/>
                <a:gd name="connsiteX26" fmla="*/ 34458 w 71624"/>
                <a:gd name="connsiteY26" fmla="*/ 1102 h 208602"/>
                <a:gd name="connsiteX27" fmla="*/ 35704 w 71624"/>
                <a:gd name="connsiteY27" fmla="*/ 2571 h 208602"/>
                <a:gd name="connsiteX28" fmla="*/ 36083 w 71624"/>
                <a:gd name="connsiteY28" fmla="*/ 4459 h 208602"/>
                <a:gd name="connsiteX29" fmla="*/ 36083 w 71624"/>
                <a:gd name="connsiteY29" fmla="*/ 42801 h 208602"/>
                <a:gd name="connsiteX30" fmla="*/ 67832 w 71624"/>
                <a:gd name="connsiteY30" fmla="*/ 42801 h 208602"/>
                <a:gd name="connsiteX31" fmla="*/ 69403 w 71624"/>
                <a:gd name="connsiteY31" fmla="*/ 43273 h 208602"/>
                <a:gd name="connsiteX32" fmla="*/ 70595 w 71624"/>
                <a:gd name="connsiteY32" fmla="*/ 44952 h 208602"/>
                <a:gd name="connsiteX33" fmla="*/ 71353 w 71624"/>
                <a:gd name="connsiteY33" fmla="*/ 47680 h 208602"/>
                <a:gd name="connsiteX34" fmla="*/ 71625 w 71624"/>
                <a:gd name="connsiteY34" fmla="*/ 51561 h 208602"/>
                <a:gd name="connsiteX35" fmla="*/ 70541 w 71624"/>
                <a:gd name="connsiteY35" fmla="*/ 58065 h 208602"/>
                <a:gd name="connsiteX36" fmla="*/ 67832 w 71624"/>
                <a:gd name="connsiteY36" fmla="*/ 60216 h 208602"/>
                <a:gd name="connsiteX37" fmla="*/ 36083 w 71624"/>
                <a:gd name="connsiteY37" fmla="*/ 60216 h 208602"/>
                <a:gd name="connsiteX38" fmla="*/ 36083 w 71624"/>
                <a:gd name="connsiteY38" fmla="*/ 154577 h 208602"/>
                <a:gd name="connsiteX39" fmla="*/ 39822 w 71624"/>
                <a:gd name="connsiteY39" fmla="*/ 181642 h 208602"/>
                <a:gd name="connsiteX40" fmla="*/ 53475 w 71624"/>
                <a:gd name="connsiteY40" fmla="*/ 190979 h 208602"/>
                <a:gd name="connsiteX41" fmla="*/ 59000 w 71624"/>
                <a:gd name="connsiteY41" fmla="*/ 190139 h 208602"/>
                <a:gd name="connsiteX42" fmla="*/ 63389 w 71624"/>
                <a:gd name="connsiteY42" fmla="*/ 188199 h 208602"/>
                <a:gd name="connsiteX43" fmla="*/ 66640 w 71624"/>
                <a:gd name="connsiteY43" fmla="*/ 186310 h 208602"/>
                <a:gd name="connsiteX44" fmla="*/ 68970 w 71624"/>
                <a:gd name="connsiteY44" fmla="*/ 185472 h 208602"/>
                <a:gd name="connsiteX45" fmla="*/ 70107 w 71624"/>
                <a:gd name="connsiteY45" fmla="*/ 185786 h 208602"/>
                <a:gd name="connsiteX46" fmla="*/ 70920 w 71624"/>
                <a:gd name="connsiteY46" fmla="*/ 187097 h 208602"/>
                <a:gd name="connsiteX47" fmla="*/ 71462 w 71624"/>
                <a:gd name="connsiteY47" fmla="*/ 189510 h 208602"/>
                <a:gd name="connsiteX48" fmla="*/ 71625 w 71624"/>
                <a:gd name="connsiteY48" fmla="*/ 193234 h 2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624" h="208602">
                  <a:moveTo>
                    <a:pt x="71625" y="193234"/>
                  </a:moveTo>
                  <a:cubicBezTo>
                    <a:pt x="71625" y="195647"/>
                    <a:pt x="71462" y="197588"/>
                    <a:pt x="71191" y="199109"/>
                  </a:cubicBezTo>
                  <a:cubicBezTo>
                    <a:pt x="70866" y="200578"/>
                    <a:pt x="70433" y="201784"/>
                    <a:pt x="69783" y="202623"/>
                  </a:cubicBezTo>
                  <a:cubicBezTo>
                    <a:pt x="69132" y="203515"/>
                    <a:pt x="68211" y="204302"/>
                    <a:pt x="66965" y="205036"/>
                  </a:cubicBezTo>
                  <a:cubicBezTo>
                    <a:pt x="65773" y="205823"/>
                    <a:pt x="64365" y="206453"/>
                    <a:pt x="62739" y="206924"/>
                  </a:cubicBezTo>
                  <a:cubicBezTo>
                    <a:pt x="61114" y="207449"/>
                    <a:pt x="59434" y="207868"/>
                    <a:pt x="57646" y="208131"/>
                  </a:cubicBezTo>
                  <a:cubicBezTo>
                    <a:pt x="55858" y="208446"/>
                    <a:pt x="54125" y="208603"/>
                    <a:pt x="52445" y="208603"/>
                  </a:cubicBezTo>
                  <a:cubicBezTo>
                    <a:pt x="46757" y="208603"/>
                    <a:pt x="41935" y="207554"/>
                    <a:pt x="37979" y="205456"/>
                  </a:cubicBezTo>
                  <a:cubicBezTo>
                    <a:pt x="33970" y="203410"/>
                    <a:pt x="30719" y="200263"/>
                    <a:pt x="28173" y="196066"/>
                  </a:cubicBezTo>
                  <a:cubicBezTo>
                    <a:pt x="25627" y="191871"/>
                    <a:pt x="23784" y="186573"/>
                    <a:pt x="22646" y="180121"/>
                  </a:cubicBezTo>
                  <a:cubicBezTo>
                    <a:pt x="21509" y="173670"/>
                    <a:pt x="20967" y="166064"/>
                    <a:pt x="20967" y="157357"/>
                  </a:cubicBezTo>
                  <a:lnTo>
                    <a:pt x="20967" y="60216"/>
                  </a:lnTo>
                  <a:lnTo>
                    <a:pt x="3792" y="60216"/>
                  </a:lnTo>
                  <a:cubicBezTo>
                    <a:pt x="2600" y="60216"/>
                    <a:pt x="1679" y="59481"/>
                    <a:pt x="1029" y="58065"/>
                  </a:cubicBezTo>
                  <a:cubicBezTo>
                    <a:pt x="325" y="56596"/>
                    <a:pt x="0" y="54445"/>
                    <a:pt x="0" y="51561"/>
                  </a:cubicBezTo>
                  <a:cubicBezTo>
                    <a:pt x="0" y="50092"/>
                    <a:pt x="54" y="48781"/>
                    <a:pt x="270" y="47680"/>
                  </a:cubicBezTo>
                  <a:cubicBezTo>
                    <a:pt x="433" y="46630"/>
                    <a:pt x="650" y="45686"/>
                    <a:pt x="1029" y="44952"/>
                  </a:cubicBezTo>
                  <a:cubicBezTo>
                    <a:pt x="1354" y="44218"/>
                    <a:pt x="1733" y="43641"/>
                    <a:pt x="2221" y="43273"/>
                  </a:cubicBezTo>
                  <a:cubicBezTo>
                    <a:pt x="2709" y="42959"/>
                    <a:pt x="3196" y="42801"/>
                    <a:pt x="3792" y="42801"/>
                  </a:cubicBezTo>
                  <a:lnTo>
                    <a:pt x="20967" y="42801"/>
                  </a:lnTo>
                  <a:lnTo>
                    <a:pt x="20967" y="4459"/>
                  </a:lnTo>
                  <a:cubicBezTo>
                    <a:pt x="20967" y="3777"/>
                    <a:pt x="21075" y="3148"/>
                    <a:pt x="21292" y="2571"/>
                  </a:cubicBezTo>
                  <a:cubicBezTo>
                    <a:pt x="21509" y="1993"/>
                    <a:pt x="21888" y="1521"/>
                    <a:pt x="22484" y="1102"/>
                  </a:cubicBezTo>
                  <a:cubicBezTo>
                    <a:pt x="23080" y="734"/>
                    <a:pt x="23838" y="420"/>
                    <a:pt x="24814" y="263"/>
                  </a:cubicBezTo>
                  <a:cubicBezTo>
                    <a:pt x="25789" y="105"/>
                    <a:pt x="27035" y="0"/>
                    <a:pt x="28444" y="0"/>
                  </a:cubicBezTo>
                  <a:cubicBezTo>
                    <a:pt x="29961" y="0"/>
                    <a:pt x="31207" y="105"/>
                    <a:pt x="32182" y="263"/>
                  </a:cubicBezTo>
                  <a:cubicBezTo>
                    <a:pt x="33158" y="420"/>
                    <a:pt x="33916" y="734"/>
                    <a:pt x="34458" y="1102"/>
                  </a:cubicBezTo>
                  <a:cubicBezTo>
                    <a:pt x="35054" y="1521"/>
                    <a:pt x="35433" y="1993"/>
                    <a:pt x="35704" y="2571"/>
                  </a:cubicBezTo>
                  <a:cubicBezTo>
                    <a:pt x="35921" y="3148"/>
                    <a:pt x="36083" y="3777"/>
                    <a:pt x="36083" y="4459"/>
                  </a:cubicBezTo>
                  <a:lnTo>
                    <a:pt x="36083" y="42801"/>
                  </a:lnTo>
                  <a:lnTo>
                    <a:pt x="67832" y="42801"/>
                  </a:lnTo>
                  <a:cubicBezTo>
                    <a:pt x="68428" y="42801"/>
                    <a:pt x="68916" y="42959"/>
                    <a:pt x="69403" y="43273"/>
                  </a:cubicBezTo>
                  <a:cubicBezTo>
                    <a:pt x="69836" y="43641"/>
                    <a:pt x="70270" y="44218"/>
                    <a:pt x="70595" y="44952"/>
                  </a:cubicBezTo>
                  <a:cubicBezTo>
                    <a:pt x="70974" y="45686"/>
                    <a:pt x="71191" y="46630"/>
                    <a:pt x="71353" y="47680"/>
                  </a:cubicBezTo>
                  <a:cubicBezTo>
                    <a:pt x="71516" y="48781"/>
                    <a:pt x="71625" y="50092"/>
                    <a:pt x="71625" y="51561"/>
                  </a:cubicBezTo>
                  <a:cubicBezTo>
                    <a:pt x="71625" y="54445"/>
                    <a:pt x="71245" y="56596"/>
                    <a:pt x="70541" y="58065"/>
                  </a:cubicBezTo>
                  <a:cubicBezTo>
                    <a:pt x="69836" y="59481"/>
                    <a:pt x="68916" y="60216"/>
                    <a:pt x="67832" y="60216"/>
                  </a:cubicBezTo>
                  <a:lnTo>
                    <a:pt x="36083" y="60216"/>
                  </a:lnTo>
                  <a:lnTo>
                    <a:pt x="36083" y="154577"/>
                  </a:lnTo>
                  <a:cubicBezTo>
                    <a:pt x="36083" y="166431"/>
                    <a:pt x="37329" y="175453"/>
                    <a:pt x="39822" y="181642"/>
                  </a:cubicBezTo>
                  <a:cubicBezTo>
                    <a:pt x="42314" y="187884"/>
                    <a:pt x="46864" y="190979"/>
                    <a:pt x="53475" y="190979"/>
                  </a:cubicBezTo>
                  <a:cubicBezTo>
                    <a:pt x="55479" y="190979"/>
                    <a:pt x="57321" y="190717"/>
                    <a:pt x="59000" y="190139"/>
                  </a:cubicBezTo>
                  <a:cubicBezTo>
                    <a:pt x="60626" y="189562"/>
                    <a:pt x="62089" y="188933"/>
                    <a:pt x="63389" y="188199"/>
                  </a:cubicBezTo>
                  <a:cubicBezTo>
                    <a:pt x="64635" y="187517"/>
                    <a:pt x="65719" y="186887"/>
                    <a:pt x="66640" y="186310"/>
                  </a:cubicBezTo>
                  <a:cubicBezTo>
                    <a:pt x="67507" y="185734"/>
                    <a:pt x="68320" y="185472"/>
                    <a:pt x="68970" y="185472"/>
                  </a:cubicBezTo>
                  <a:cubicBezTo>
                    <a:pt x="69403" y="185472"/>
                    <a:pt x="69783" y="185576"/>
                    <a:pt x="70107" y="185786"/>
                  </a:cubicBezTo>
                  <a:cubicBezTo>
                    <a:pt x="70433" y="186049"/>
                    <a:pt x="70703" y="186468"/>
                    <a:pt x="70920" y="187097"/>
                  </a:cubicBezTo>
                  <a:cubicBezTo>
                    <a:pt x="71137" y="187727"/>
                    <a:pt x="71299" y="188514"/>
                    <a:pt x="71462" y="189510"/>
                  </a:cubicBezTo>
                  <a:cubicBezTo>
                    <a:pt x="71570" y="190507"/>
                    <a:pt x="71625" y="191766"/>
                    <a:pt x="71625" y="193234"/>
                  </a:cubicBezTo>
                  <a:close/>
                </a:path>
              </a:pathLst>
            </a:custGeom>
            <a:solidFill>
              <a:srgbClr val="FFFFFF"/>
            </a:solidFill>
            <a:ln w="5417" cap="flat">
              <a:noFill/>
              <a:prstDash val="solid"/>
              <a:miter/>
            </a:ln>
          </p:spPr>
          <p:txBody>
            <a:bodyPr rtlCol="0" anchor="ctr"/>
            <a:lstStyle/>
            <a:p>
              <a:endParaRPr lang="fr-FR"/>
            </a:p>
          </p:txBody>
        </p:sp>
        <p:sp>
          <p:nvSpPr>
            <p:cNvPr id="81" name="Forme libre 80">
              <a:extLst>
                <a:ext uri="{FF2B5EF4-FFF2-40B4-BE49-F238E27FC236}">
                  <a16:creationId xmlns:a16="http://schemas.microsoft.com/office/drawing/2014/main" id="{F2CDF3AC-356B-F365-093B-8C2134E73344}"/>
                </a:ext>
              </a:extLst>
            </p:cNvPr>
            <p:cNvSpPr/>
            <p:nvPr/>
          </p:nvSpPr>
          <p:spPr>
            <a:xfrm>
              <a:off x="19868831" y="8889610"/>
              <a:ext cx="15495" cy="225282"/>
            </a:xfrm>
            <a:custGeom>
              <a:avLst/>
              <a:gdLst>
                <a:gd name="connsiteX0" fmla="*/ 15496 w 15495"/>
                <a:gd name="connsiteY0" fmla="*/ 220824 h 225282"/>
                <a:gd name="connsiteX1" fmla="*/ 15116 w 15495"/>
                <a:gd name="connsiteY1" fmla="*/ 222713 h 225282"/>
                <a:gd name="connsiteX2" fmla="*/ 13870 w 15495"/>
                <a:gd name="connsiteY2" fmla="*/ 224076 h 225282"/>
                <a:gd name="connsiteX3" fmla="*/ 11486 w 15495"/>
                <a:gd name="connsiteY3" fmla="*/ 224968 h 225282"/>
                <a:gd name="connsiteX4" fmla="*/ 7748 w 15495"/>
                <a:gd name="connsiteY4" fmla="*/ 225283 h 225282"/>
                <a:gd name="connsiteX5" fmla="*/ 4063 w 15495"/>
                <a:gd name="connsiteY5" fmla="*/ 224968 h 225282"/>
                <a:gd name="connsiteX6" fmla="*/ 1680 w 15495"/>
                <a:gd name="connsiteY6" fmla="*/ 224076 h 225282"/>
                <a:gd name="connsiteX7" fmla="*/ 380 w 15495"/>
                <a:gd name="connsiteY7" fmla="*/ 222713 h 225282"/>
                <a:gd name="connsiteX8" fmla="*/ 0 w 15495"/>
                <a:gd name="connsiteY8" fmla="*/ 220824 h 225282"/>
                <a:gd name="connsiteX9" fmla="*/ 0 w 15495"/>
                <a:gd name="connsiteY9" fmla="*/ 4458 h 225282"/>
                <a:gd name="connsiteX10" fmla="*/ 434 w 15495"/>
                <a:gd name="connsiteY10" fmla="*/ 2570 h 225282"/>
                <a:gd name="connsiteX11" fmla="*/ 1843 w 15495"/>
                <a:gd name="connsiteY11" fmla="*/ 1206 h 225282"/>
                <a:gd name="connsiteX12" fmla="*/ 4280 w 15495"/>
                <a:gd name="connsiteY12" fmla="*/ 315 h 225282"/>
                <a:gd name="connsiteX13" fmla="*/ 7748 w 15495"/>
                <a:gd name="connsiteY13" fmla="*/ 0 h 225282"/>
                <a:gd name="connsiteX14" fmla="*/ 11486 w 15495"/>
                <a:gd name="connsiteY14" fmla="*/ 315 h 225282"/>
                <a:gd name="connsiteX15" fmla="*/ 13870 w 15495"/>
                <a:gd name="connsiteY15" fmla="*/ 1206 h 225282"/>
                <a:gd name="connsiteX16" fmla="*/ 15116 w 15495"/>
                <a:gd name="connsiteY16" fmla="*/ 2570 h 225282"/>
                <a:gd name="connsiteX17" fmla="*/ 15496 w 15495"/>
                <a:gd name="connsiteY17" fmla="*/ 4458 h 225282"/>
                <a:gd name="connsiteX18" fmla="*/ 15496 w 15495"/>
                <a:gd name="connsiteY18" fmla="*/ 220824 h 22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95" h="225282">
                  <a:moveTo>
                    <a:pt x="15496" y="220824"/>
                  </a:moveTo>
                  <a:cubicBezTo>
                    <a:pt x="15496" y="221506"/>
                    <a:pt x="15387" y="222135"/>
                    <a:pt x="15116" y="222713"/>
                  </a:cubicBezTo>
                  <a:cubicBezTo>
                    <a:pt x="14846" y="223289"/>
                    <a:pt x="14412" y="223761"/>
                    <a:pt x="13870" y="224076"/>
                  </a:cubicBezTo>
                  <a:cubicBezTo>
                    <a:pt x="13274" y="224443"/>
                    <a:pt x="12461" y="224758"/>
                    <a:pt x="11486" y="224968"/>
                  </a:cubicBezTo>
                  <a:cubicBezTo>
                    <a:pt x="10511" y="225178"/>
                    <a:pt x="9265" y="225283"/>
                    <a:pt x="7748" y="225283"/>
                  </a:cubicBezTo>
                  <a:cubicBezTo>
                    <a:pt x="6285" y="225283"/>
                    <a:pt x="5093" y="225178"/>
                    <a:pt x="4063" y="224968"/>
                  </a:cubicBezTo>
                  <a:cubicBezTo>
                    <a:pt x="3034" y="224758"/>
                    <a:pt x="2222" y="224443"/>
                    <a:pt x="1680" y="224076"/>
                  </a:cubicBezTo>
                  <a:cubicBezTo>
                    <a:pt x="1084" y="223761"/>
                    <a:pt x="650" y="223289"/>
                    <a:pt x="380" y="222713"/>
                  </a:cubicBezTo>
                  <a:cubicBezTo>
                    <a:pt x="108" y="222135"/>
                    <a:pt x="0" y="221506"/>
                    <a:pt x="0" y="220824"/>
                  </a:cubicBezTo>
                  <a:lnTo>
                    <a:pt x="0" y="4458"/>
                  </a:lnTo>
                  <a:cubicBezTo>
                    <a:pt x="0" y="3777"/>
                    <a:pt x="163" y="3147"/>
                    <a:pt x="434" y="2570"/>
                  </a:cubicBezTo>
                  <a:cubicBezTo>
                    <a:pt x="759" y="1993"/>
                    <a:pt x="1247" y="1521"/>
                    <a:pt x="1843" y="1206"/>
                  </a:cubicBezTo>
                  <a:cubicBezTo>
                    <a:pt x="2493" y="839"/>
                    <a:pt x="3306" y="577"/>
                    <a:pt x="4280" y="315"/>
                  </a:cubicBezTo>
                  <a:cubicBezTo>
                    <a:pt x="5256" y="105"/>
                    <a:pt x="6393" y="0"/>
                    <a:pt x="7748" y="0"/>
                  </a:cubicBezTo>
                  <a:cubicBezTo>
                    <a:pt x="9265" y="0"/>
                    <a:pt x="10511" y="105"/>
                    <a:pt x="11486" y="315"/>
                  </a:cubicBezTo>
                  <a:cubicBezTo>
                    <a:pt x="12461" y="577"/>
                    <a:pt x="13274" y="839"/>
                    <a:pt x="13870" y="1206"/>
                  </a:cubicBezTo>
                  <a:cubicBezTo>
                    <a:pt x="14466" y="1521"/>
                    <a:pt x="14846" y="1993"/>
                    <a:pt x="15116" y="2570"/>
                  </a:cubicBezTo>
                  <a:cubicBezTo>
                    <a:pt x="15387" y="3147"/>
                    <a:pt x="15496" y="3777"/>
                    <a:pt x="15496" y="4458"/>
                  </a:cubicBezTo>
                  <a:lnTo>
                    <a:pt x="15496" y="220824"/>
                  </a:lnTo>
                  <a:close/>
                </a:path>
              </a:pathLst>
            </a:custGeom>
            <a:solidFill>
              <a:srgbClr val="FFFFFF"/>
            </a:solidFill>
            <a:ln w="5417" cap="flat">
              <a:noFill/>
              <a:prstDash val="solid"/>
              <a:miter/>
            </a:ln>
          </p:spPr>
          <p:txBody>
            <a:bodyPr rtlCol="0" anchor="ctr"/>
            <a:lstStyle/>
            <a:p>
              <a:endParaRPr lang="fr-FR"/>
            </a:p>
          </p:txBody>
        </p:sp>
        <p:sp>
          <p:nvSpPr>
            <p:cNvPr id="82" name="Forme libre 81">
              <a:extLst>
                <a:ext uri="{FF2B5EF4-FFF2-40B4-BE49-F238E27FC236}">
                  <a16:creationId xmlns:a16="http://schemas.microsoft.com/office/drawing/2014/main" id="{5A813A87-E32B-5450-F01D-AF7148BD93F4}"/>
                </a:ext>
              </a:extLst>
            </p:cNvPr>
            <p:cNvSpPr/>
            <p:nvPr/>
          </p:nvSpPr>
          <p:spPr>
            <a:xfrm>
              <a:off x="19910495" y="8890659"/>
              <a:ext cx="121415" cy="224285"/>
            </a:xfrm>
            <a:custGeom>
              <a:avLst/>
              <a:gdLst>
                <a:gd name="connsiteX0" fmla="*/ 121416 w 121415"/>
                <a:gd name="connsiteY0" fmla="*/ 9651 h 224285"/>
                <a:gd name="connsiteX1" fmla="*/ 121144 w 121415"/>
                <a:gd name="connsiteY1" fmla="*/ 13637 h 224285"/>
                <a:gd name="connsiteX2" fmla="*/ 120386 w 121415"/>
                <a:gd name="connsiteY2" fmla="*/ 16470 h 224285"/>
                <a:gd name="connsiteX3" fmla="*/ 119140 w 121415"/>
                <a:gd name="connsiteY3" fmla="*/ 18201 h 224285"/>
                <a:gd name="connsiteX4" fmla="*/ 117460 w 121415"/>
                <a:gd name="connsiteY4" fmla="*/ 18778 h 224285"/>
                <a:gd name="connsiteX5" fmla="*/ 68482 w 121415"/>
                <a:gd name="connsiteY5" fmla="*/ 18778 h 224285"/>
                <a:gd name="connsiteX6" fmla="*/ 68482 w 121415"/>
                <a:gd name="connsiteY6" fmla="*/ 219774 h 224285"/>
                <a:gd name="connsiteX7" fmla="*/ 68103 w 121415"/>
                <a:gd name="connsiteY7" fmla="*/ 221663 h 224285"/>
                <a:gd name="connsiteX8" fmla="*/ 66803 w 121415"/>
                <a:gd name="connsiteY8" fmla="*/ 223079 h 224285"/>
                <a:gd name="connsiteX9" fmla="*/ 64419 w 121415"/>
                <a:gd name="connsiteY9" fmla="*/ 223918 h 224285"/>
                <a:gd name="connsiteX10" fmla="*/ 60735 w 121415"/>
                <a:gd name="connsiteY10" fmla="*/ 224286 h 224285"/>
                <a:gd name="connsiteX11" fmla="*/ 57051 w 121415"/>
                <a:gd name="connsiteY11" fmla="*/ 223918 h 224285"/>
                <a:gd name="connsiteX12" fmla="*/ 54612 w 121415"/>
                <a:gd name="connsiteY12" fmla="*/ 223079 h 224285"/>
                <a:gd name="connsiteX13" fmla="*/ 53366 w 121415"/>
                <a:gd name="connsiteY13" fmla="*/ 221663 h 224285"/>
                <a:gd name="connsiteX14" fmla="*/ 52987 w 121415"/>
                <a:gd name="connsiteY14" fmla="*/ 219774 h 224285"/>
                <a:gd name="connsiteX15" fmla="*/ 52987 w 121415"/>
                <a:gd name="connsiteY15" fmla="*/ 18778 h 224285"/>
                <a:gd name="connsiteX16" fmla="*/ 3955 w 121415"/>
                <a:gd name="connsiteY16" fmla="*/ 18778 h 224285"/>
                <a:gd name="connsiteX17" fmla="*/ 2276 w 121415"/>
                <a:gd name="connsiteY17" fmla="*/ 18201 h 224285"/>
                <a:gd name="connsiteX18" fmla="*/ 1029 w 121415"/>
                <a:gd name="connsiteY18" fmla="*/ 16470 h 224285"/>
                <a:gd name="connsiteX19" fmla="*/ 271 w 121415"/>
                <a:gd name="connsiteY19" fmla="*/ 13637 h 224285"/>
                <a:gd name="connsiteX20" fmla="*/ 0 w 121415"/>
                <a:gd name="connsiteY20" fmla="*/ 9651 h 224285"/>
                <a:gd name="connsiteX21" fmla="*/ 271 w 121415"/>
                <a:gd name="connsiteY21" fmla="*/ 5402 h 224285"/>
                <a:gd name="connsiteX22" fmla="*/ 1029 w 121415"/>
                <a:gd name="connsiteY22" fmla="*/ 2413 h 224285"/>
                <a:gd name="connsiteX23" fmla="*/ 2276 w 121415"/>
                <a:gd name="connsiteY23" fmla="*/ 577 h 224285"/>
                <a:gd name="connsiteX24" fmla="*/ 3955 w 121415"/>
                <a:gd name="connsiteY24" fmla="*/ 0 h 224285"/>
                <a:gd name="connsiteX25" fmla="*/ 117460 w 121415"/>
                <a:gd name="connsiteY25" fmla="*/ 0 h 224285"/>
                <a:gd name="connsiteX26" fmla="*/ 119140 w 121415"/>
                <a:gd name="connsiteY26" fmla="*/ 577 h 224285"/>
                <a:gd name="connsiteX27" fmla="*/ 120386 w 121415"/>
                <a:gd name="connsiteY27" fmla="*/ 2413 h 224285"/>
                <a:gd name="connsiteX28" fmla="*/ 121144 w 121415"/>
                <a:gd name="connsiteY28" fmla="*/ 5402 h 224285"/>
                <a:gd name="connsiteX29" fmla="*/ 121416 w 121415"/>
                <a:gd name="connsiteY29" fmla="*/ 9651 h 22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415" h="224285">
                  <a:moveTo>
                    <a:pt x="121416" y="9651"/>
                  </a:moveTo>
                  <a:cubicBezTo>
                    <a:pt x="121416" y="11172"/>
                    <a:pt x="121307" y="12484"/>
                    <a:pt x="121144" y="13637"/>
                  </a:cubicBezTo>
                  <a:cubicBezTo>
                    <a:pt x="120982" y="14791"/>
                    <a:pt x="120765" y="15736"/>
                    <a:pt x="120386" y="16470"/>
                  </a:cubicBezTo>
                  <a:cubicBezTo>
                    <a:pt x="120061" y="17204"/>
                    <a:pt x="119627" y="17781"/>
                    <a:pt x="119140" y="18201"/>
                  </a:cubicBezTo>
                  <a:cubicBezTo>
                    <a:pt x="118652" y="18620"/>
                    <a:pt x="118056" y="18778"/>
                    <a:pt x="117460" y="18778"/>
                  </a:cubicBezTo>
                  <a:lnTo>
                    <a:pt x="68482" y="18778"/>
                  </a:lnTo>
                  <a:lnTo>
                    <a:pt x="68482" y="219774"/>
                  </a:lnTo>
                  <a:cubicBezTo>
                    <a:pt x="68482" y="220456"/>
                    <a:pt x="68320" y="221086"/>
                    <a:pt x="68103" y="221663"/>
                  </a:cubicBezTo>
                  <a:cubicBezTo>
                    <a:pt x="67832" y="222240"/>
                    <a:pt x="67398" y="222712"/>
                    <a:pt x="66803" y="223079"/>
                  </a:cubicBezTo>
                  <a:cubicBezTo>
                    <a:pt x="66207" y="223394"/>
                    <a:pt x="65394" y="223708"/>
                    <a:pt x="64419" y="223918"/>
                  </a:cubicBezTo>
                  <a:cubicBezTo>
                    <a:pt x="63389" y="224181"/>
                    <a:pt x="62143" y="224286"/>
                    <a:pt x="60735" y="224286"/>
                  </a:cubicBezTo>
                  <a:cubicBezTo>
                    <a:pt x="59272" y="224286"/>
                    <a:pt x="58026" y="224181"/>
                    <a:pt x="57051" y="223918"/>
                  </a:cubicBezTo>
                  <a:cubicBezTo>
                    <a:pt x="56021" y="223708"/>
                    <a:pt x="55208" y="223394"/>
                    <a:pt x="54612" y="223079"/>
                  </a:cubicBezTo>
                  <a:cubicBezTo>
                    <a:pt x="54016" y="222712"/>
                    <a:pt x="53583" y="222293"/>
                    <a:pt x="53366" y="221663"/>
                  </a:cubicBezTo>
                  <a:cubicBezTo>
                    <a:pt x="53096" y="221086"/>
                    <a:pt x="52987" y="220456"/>
                    <a:pt x="52987" y="219774"/>
                  </a:cubicBezTo>
                  <a:lnTo>
                    <a:pt x="52987" y="18778"/>
                  </a:lnTo>
                  <a:lnTo>
                    <a:pt x="3955" y="18778"/>
                  </a:lnTo>
                  <a:cubicBezTo>
                    <a:pt x="3305" y="18778"/>
                    <a:pt x="2709" y="18620"/>
                    <a:pt x="2276" y="18201"/>
                  </a:cubicBezTo>
                  <a:cubicBezTo>
                    <a:pt x="1788" y="17781"/>
                    <a:pt x="1409" y="17204"/>
                    <a:pt x="1029" y="16470"/>
                  </a:cubicBezTo>
                  <a:cubicBezTo>
                    <a:pt x="704" y="15736"/>
                    <a:pt x="433" y="14791"/>
                    <a:pt x="271" y="13637"/>
                  </a:cubicBezTo>
                  <a:cubicBezTo>
                    <a:pt x="108" y="12484"/>
                    <a:pt x="0" y="11172"/>
                    <a:pt x="0" y="9651"/>
                  </a:cubicBezTo>
                  <a:cubicBezTo>
                    <a:pt x="0" y="8025"/>
                    <a:pt x="108" y="6662"/>
                    <a:pt x="271" y="5402"/>
                  </a:cubicBezTo>
                  <a:cubicBezTo>
                    <a:pt x="433" y="4196"/>
                    <a:pt x="704" y="3200"/>
                    <a:pt x="1029" y="2413"/>
                  </a:cubicBezTo>
                  <a:cubicBezTo>
                    <a:pt x="1409" y="1626"/>
                    <a:pt x="1788" y="996"/>
                    <a:pt x="2276" y="577"/>
                  </a:cubicBezTo>
                  <a:cubicBezTo>
                    <a:pt x="2709" y="209"/>
                    <a:pt x="3305" y="0"/>
                    <a:pt x="3955" y="0"/>
                  </a:cubicBezTo>
                  <a:lnTo>
                    <a:pt x="117460" y="0"/>
                  </a:lnTo>
                  <a:cubicBezTo>
                    <a:pt x="118056" y="0"/>
                    <a:pt x="118652" y="209"/>
                    <a:pt x="119140" y="577"/>
                  </a:cubicBezTo>
                  <a:cubicBezTo>
                    <a:pt x="119627" y="996"/>
                    <a:pt x="120061" y="1573"/>
                    <a:pt x="120386" y="2413"/>
                  </a:cubicBezTo>
                  <a:cubicBezTo>
                    <a:pt x="120765" y="3200"/>
                    <a:pt x="120982" y="4196"/>
                    <a:pt x="121144" y="5402"/>
                  </a:cubicBezTo>
                  <a:cubicBezTo>
                    <a:pt x="121361" y="6609"/>
                    <a:pt x="121416" y="8025"/>
                    <a:pt x="121416" y="9651"/>
                  </a:cubicBezTo>
                  <a:close/>
                </a:path>
              </a:pathLst>
            </a:custGeom>
            <a:solidFill>
              <a:srgbClr val="FFFFFF"/>
            </a:solidFill>
            <a:ln w="5417" cap="flat">
              <a:noFill/>
              <a:prstDash val="solid"/>
              <a:miter/>
            </a:ln>
          </p:spPr>
          <p:txBody>
            <a:bodyPr rtlCol="0" anchor="ctr"/>
            <a:lstStyle/>
            <a:p>
              <a:endParaRPr lang="fr-FR"/>
            </a:p>
          </p:txBody>
        </p:sp>
        <p:sp>
          <p:nvSpPr>
            <p:cNvPr id="83" name="Forme libre 82">
              <a:extLst>
                <a:ext uri="{FF2B5EF4-FFF2-40B4-BE49-F238E27FC236}">
                  <a16:creationId xmlns:a16="http://schemas.microsoft.com/office/drawing/2014/main" id="{A249ED07-49C8-2453-ED64-FC8E45ED2586}"/>
                </a:ext>
              </a:extLst>
            </p:cNvPr>
            <p:cNvSpPr/>
            <p:nvPr/>
          </p:nvSpPr>
          <p:spPr>
            <a:xfrm>
              <a:off x="18395322" y="9265325"/>
              <a:ext cx="97522" cy="229111"/>
            </a:xfrm>
            <a:custGeom>
              <a:avLst/>
              <a:gdLst>
                <a:gd name="connsiteX0" fmla="*/ 97522 w 97522"/>
                <a:gd name="connsiteY0" fmla="*/ 165801 h 229111"/>
                <a:gd name="connsiteX1" fmla="*/ 93567 w 97522"/>
                <a:gd name="connsiteY1" fmla="*/ 192395 h 229111"/>
                <a:gd name="connsiteX2" fmla="*/ 82515 w 97522"/>
                <a:gd name="connsiteY2" fmla="*/ 212274 h 229111"/>
                <a:gd name="connsiteX3" fmla="*/ 65665 w 97522"/>
                <a:gd name="connsiteY3" fmla="*/ 224810 h 229111"/>
                <a:gd name="connsiteX4" fmla="*/ 44319 w 97522"/>
                <a:gd name="connsiteY4" fmla="*/ 229112 h 229111"/>
                <a:gd name="connsiteX5" fmla="*/ 29474 w 97522"/>
                <a:gd name="connsiteY5" fmla="*/ 227118 h 229111"/>
                <a:gd name="connsiteX6" fmla="*/ 17012 w 97522"/>
                <a:gd name="connsiteY6" fmla="*/ 222398 h 229111"/>
                <a:gd name="connsiteX7" fmla="*/ 7802 w 97522"/>
                <a:gd name="connsiteY7" fmla="*/ 216785 h 229111"/>
                <a:gd name="connsiteX8" fmla="*/ 2655 w 97522"/>
                <a:gd name="connsiteY8" fmla="*/ 211960 h 229111"/>
                <a:gd name="connsiteX9" fmla="*/ 650 w 97522"/>
                <a:gd name="connsiteY9" fmla="*/ 207291 h 229111"/>
                <a:gd name="connsiteX10" fmla="*/ 0 w 97522"/>
                <a:gd name="connsiteY10" fmla="*/ 200630 h 229111"/>
                <a:gd name="connsiteX11" fmla="*/ 271 w 97522"/>
                <a:gd name="connsiteY11" fmla="*/ 195805 h 229111"/>
                <a:gd name="connsiteX12" fmla="*/ 976 w 97522"/>
                <a:gd name="connsiteY12" fmla="*/ 192709 h 229111"/>
                <a:gd name="connsiteX13" fmla="*/ 2113 w 97522"/>
                <a:gd name="connsiteY13" fmla="*/ 191084 h 229111"/>
                <a:gd name="connsiteX14" fmla="*/ 3576 w 97522"/>
                <a:gd name="connsiteY14" fmla="*/ 190612 h 229111"/>
                <a:gd name="connsiteX15" fmla="*/ 8561 w 97522"/>
                <a:gd name="connsiteY15" fmla="*/ 193654 h 229111"/>
                <a:gd name="connsiteX16" fmla="*/ 16958 w 97522"/>
                <a:gd name="connsiteY16" fmla="*/ 200210 h 229111"/>
                <a:gd name="connsiteX17" fmla="*/ 29257 w 97522"/>
                <a:gd name="connsiteY17" fmla="*/ 206767 h 229111"/>
                <a:gd name="connsiteX18" fmla="*/ 45944 w 97522"/>
                <a:gd name="connsiteY18" fmla="*/ 209756 h 229111"/>
                <a:gd name="connsiteX19" fmla="*/ 60193 w 97522"/>
                <a:gd name="connsiteY19" fmla="*/ 206924 h 229111"/>
                <a:gd name="connsiteX20" fmla="*/ 71354 w 97522"/>
                <a:gd name="connsiteY20" fmla="*/ 198742 h 229111"/>
                <a:gd name="connsiteX21" fmla="*/ 78668 w 97522"/>
                <a:gd name="connsiteY21" fmla="*/ 185524 h 229111"/>
                <a:gd name="connsiteX22" fmla="*/ 81269 w 97522"/>
                <a:gd name="connsiteY22" fmla="*/ 167690 h 229111"/>
                <a:gd name="connsiteX23" fmla="*/ 77964 w 97522"/>
                <a:gd name="connsiteY23" fmla="*/ 149909 h 229111"/>
                <a:gd name="connsiteX24" fmla="*/ 69295 w 97522"/>
                <a:gd name="connsiteY24" fmla="*/ 136900 h 229111"/>
                <a:gd name="connsiteX25" fmla="*/ 57051 w 97522"/>
                <a:gd name="connsiteY25" fmla="*/ 126725 h 229111"/>
                <a:gd name="connsiteX26" fmla="*/ 43019 w 97522"/>
                <a:gd name="connsiteY26" fmla="*/ 117598 h 229111"/>
                <a:gd name="connsiteX27" fmla="*/ 28931 w 97522"/>
                <a:gd name="connsiteY27" fmla="*/ 107632 h 229111"/>
                <a:gd name="connsiteX28" fmla="*/ 16688 w 97522"/>
                <a:gd name="connsiteY28" fmla="*/ 95148 h 229111"/>
                <a:gd name="connsiteX29" fmla="*/ 8018 w 97522"/>
                <a:gd name="connsiteY29" fmla="*/ 78311 h 229111"/>
                <a:gd name="connsiteX30" fmla="*/ 4714 w 97522"/>
                <a:gd name="connsiteY30" fmla="*/ 55390 h 229111"/>
                <a:gd name="connsiteX31" fmla="*/ 8127 w 97522"/>
                <a:gd name="connsiteY31" fmla="*/ 32153 h 229111"/>
                <a:gd name="connsiteX32" fmla="*/ 17771 w 97522"/>
                <a:gd name="connsiteY32" fmla="*/ 14739 h 229111"/>
                <a:gd name="connsiteX33" fmla="*/ 32724 w 97522"/>
                <a:gd name="connsiteY33" fmla="*/ 3776 h 229111"/>
                <a:gd name="connsiteX34" fmla="*/ 51796 w 97522"/>
                <a:gd name="connsiteY34" fmla="*/ 0 h 229111"/>
                <a:gd name="connsiteX35" fmla="*/ 62360 w 97522"/>
                <a:gd name="connsiteY35" fmla="*/ 1364 h 229111"/>
                <a:gd name="connsiteX36" fmla="*/ 72437 w 97522"/>
                <a:gd name="connsiteY36" fmla="*/ 4931 h 229111"/>
                <a:gd name="connsiteX37" fmla="*/ 80944 w 97522"/>
                <a:gd name="connsiteY37" fmla="*/ 9756 h 229111"/>
                <a:gd name="connsiteX38" fmla="*/ 85928 w 97522"/>
                <a:gd name="connsiteY38" fmla="*/ 14057 h 229111"/>
                <a:gd name="connsiteX39" fmla="*/ 87445 w 97522"/>
                <a:gd name="connsiteY39" fmla="*/ 16470 h 229111"/>
                <a:gd name="connsiteX40" fmla="*/ 87987 w 97522"/>
                <a:gd name="connsiteY40" fmla="*/ 18463 h 229111"/>
                <a:gd name="connsiteX41" fmla="*/ 88366 w 97522"/>
                <a:gd name="connsiteY41" fmla="*/ 21296 h 229111"/>
                <a:gd name="connsiteX42" fmla="*/ 88528 w 97522"/>
                <a:gd name="connsiteY42" fmla="*/ 25335 h 229111"/>
                <a:gd name="connsiteX43" fmla="*/ 88312 w 97522"/>
                <a:gd name="connsiteY43" fmla="*/ 29373 h 229111"/>
                <a:gd name="connsiteX44" fmla="*/ 87771 w 97522"/>
                <a:gd name="connsiteY44" fmla="*/ 32521 h 229111"/>
                <a:gd name="connsiteX45" fmla="*/ 86795 w 97522"/>
                <a:gd name="connsiteY45" fmla="*/ 34514 h 229111"/>
                <a:gd name="connsiteX46" fmla="*/ 85441 w 97522"/>
                <a:gd name="connsiteY46" fmla="*/ 35196 h 229111"/>
                <a:gd name="connsiteX47" fmla="*/ 81214 w 97522"/>
                <a:gd name="connsiteY47" fmla="*/ 32678 h 229111"/>
                <a:gd name="connsiteX48" fmla="*/ 74009 w 97522"/>
                <a:gd name="connsiteY48" fmla="*/ 27066 h 229111"/>
                <a:gd name="connsiteX49" fmla="*/ 63769 w 97522"/>
                <a:gd name="connsiteY49" fmla="*/ 21453 h 229111"/>
                <a:gd name="connsiteX50" fmla="*/ 50170 w 97522"/>
                <a:gd name="connsiteY50" fmla="*/ 18988 h 229111"/>
                <a:gd name="connsiteX51" fmla="*/ 37058 w 97522"/>
                <a:gd name="connsiteY51" fmla="*/ 21715 h 229111"/>
                <a:gd name="connsiteX52" fmla="*/ 27794 w 97522"/>
                <a:gd name="connsiteY52" fmla="*/ 29216 h 229111"/>
                <a:gd name="connsiteX53" fmla="*/ 22268 w 97522"/>
                <a:gd name="connsiteY53" fmla="*/ 40336 h 229111"/>
                <a:gd name="connsiteX54" fmla="*/ 20426 w 97522"/>
                <a:gd name="connsiteY54" fmla="*/ 53816 h 229111"/>
                <a:gd name="connsiteX55" fmla="*/ 23730 w 97522"/>
                <a:gd name="connsiteY55" fmla="*/ 71597 h 229111"/>
                <a:gd name="connsiteX56" fmla="*/ 32507 w 97522"/>
                <a:gd name="connsiteY56" fmla="*/ 84710 h 229111"/>
                <a:gd name="connsiteX57" fmla="*/ 44860 w 97522"/>
                <a:gd name="connsiteY57" fmla="*/ 94938 h 229111"/>
                <a:gd name="connsiteX58" fmla="*/ 59001 w 97522"/>
                <a:gd name="connsiteY58" fmla="*/ 104118 h 229111"/>
                <a:gd name="connsiteX59" fmla="*/ 73088 w 97522"/>
                <a:gd name="connsiteY59" fmla="*/ 113926 h 229111"/>
                <a:gd name="connsiteX60" fmla="*/ 85441 w 97522"/>
                <a:gd name="connsiteY60" fmla="*/ 126358 h 229111"/>
                <a:gd name="connsiteX61" fmla="*/ 94218 w 97522"/>
                <a:gd name="connsiteY61" fmla="*/ 143090 h 229111"/>
                <a:gd name="connsiteX62" fmla="*/ 97522 w 97522"/>
                <a:gd name="connsiteY62" fmla="*/ 165801 h 22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7522" h="229111">
                  <a:moveTo>
                    <a:pt x="97522" y="165801"/>
                  </a:moveTo>
                  <a:cubicBezTo>
                    <a:pt x="97522" y="175715"/>
                    <a:pt x="96222" y="184527"/>
                    <a:pt x="93567" y="192395"/>
                  </a:cubicBezTo>
                  <a:cubicBezTo>
                    <a:pt x="90967" y="200210"/>
                    <a:pt x="87282" y="206819"/>
                    <a:pt x="82515" y="212274"/>
                  </a:cubicBezTo>
                  <a:cubicBezTo>
                    <a:pt x="77801" y="217782"/>
                    <a:pt x="72167" y="221926"/>
                    <a:pt x="65665" y="224810"/>
                  </a:cubicBezTo>
                  <a:cubicBezTo>
                    <a:pt x="59110" y="227695"/>
                    <a:pt x="52012" y="229112"/>
                    <a:pt x="44319" y="229112"/>
                  </a:cubicBezTo>
                  <a:cubicBezTo>
                    <a:pt x="39064" y="229112"/>
                    <a:pt x="34133" y="228430"/>
                    <a:pt x="29474" y="227118"/>
                  </a:cubicBezTo>
                  <a:cubicBezTo>
                    <a:pt x="24814" y="225807"/>
                    <a:pt x="20643" y="224233"/>
                    <a:pt x="17012" y="222398"/>
                  </a:cubicBezTo>
                  <a:cubicBezTo>
                    <a:pt x="13382" y="220562"/>
                    <a:pt x="10294" y="218674"/>
                    <a:pt x="7802" y="216785"/>
                  </a:cubicBezTo>
                  <a:cubicBezTo>
                    <a:pt x="5309" y="214897"/>
                    <a:pt x="3576" y="213271"/>
                    <a:pt x="2655" y="211960"/>
                  </a:cubicBezTo>
                  <a:cubicBezTo>
                    <a:pt x="1734" y="210648"/>
                    <a:pt x="1084" y="209075"/>
                    <a:pt x="650" y="207291"/>
                  </a:cubicBezTo>
                  <a:cubicBezTo>
                    <a:pt x="217" y="205508"/>
                    <a:pt x="0" y="203305"/>
                    <a:pt x="0" y="200630"/>
                  </a:cubicBezTo>
                  <a:cubicBezTo>
                    <a:pt x="0" y="198689"/>
                    <a:pt x="54" y="197063"/>
                    <a:pt x="271" y="195805"/>
                  </a:cubicBezTo>
                  <a:cubicBezTo>
                    <a:pt x="434" y="194546"/>
                    <a:pt x="650" y="193496"/>
                    <a:pt x="976" y="192709"/>
                  </a:cubicBezTo>
                  <a:cubicBezTo>
                    <a:pt x="1246" y="191923"/>
                    <a:pt x="1626" y="191346"/>
                    <a:pt x="2113" y="191084"/>
                  </a:cubicBezTo>
                  <a:cubicBezTo>
                    <a:pt x="2546" y="190769"/>
                    <a:pt x="3034" y="190612"/>
                    <a:pt x="3576" y="190612"/>
                  </a:cubicBezTo>
                  <a:cubicBezTo>
                    <a:pt x="4768" y="190612"/>
                    <a:pt x="6393" y="191661"/>
                    <a:pt x="8561" y="193654"/>
                  </a:cubicBezTo>
                  <a:cubicBezTo>
                    <a:pt x="10727" y="195647"/>
                    <a:pt x="13545" y="197850"/>
                    <a:pt x="16958" y="200210"/>
                  </a:cubicBezTo>
                  <a:cubicBezTo>
                    <a:pt x="20371" y="202570"/>
                    <a:pt x="24489" y="204774"/>
                    <a:pt x="29257" y="206767"/>
                  </a:cubicBezTo>
                  <a:cubicBezTo>
                    <a:pt x="34079" y="208760"/>
                    <a:pt x="39605" y="209756"/>
                    <a:pt x="45944" y="209756"/>
                  </a:cubicBezTo>
                  <a:cubicBezTo>
                    <a:pt x="51145" y="209756"/>
                    <a:pt x="55859" y="208813"/>
                    <a:pt x="60193" y="206924"/>
                  </a:cubicBezTo>
                  <a:cubicBezTo>
                    <a:pt x="64527" y="205036"/>
                    <a:pt x="68211" y="202309"/>
                    <a:pt x="71354" y="198742"/>
                  </a:cubicBezTo>
                  <a:cubicBezTo>
                    <a:pt x="74496" y="195175"/>
                    <a:pt x="76935" y="190769"/>
                    <a:pt x="78668" y="185524"/>
                  </a:cubicBezTo>
                  <a:cubicBezTo>
                    <a:pt x="80402" y="180331"/>
                    <a:pt x="81269" y="174351"/>
                    <a:pt x="81269" y="167690"/>
                  </a:cubicBezTo>
                  <a:cubicBezTo>
                    <a:pt x="81269" y="160766"/>
                    <a:pt x="80185" y="154839"/>
                    <a:pt x="77964" y="149909"/>
                  </a:cubicBezTo>
                  <a:cubicBezTo>
                    <a:pt x="75742" y="144978"/>
                    <a:pt x="72871" y="140625"/>
                    <a:pt x="69295" y="136900"/>
                  </a:cubicBezTo>
                  <a:cubicBezTo>
                    <a:pt x="65665" y="133176"/>
                    <a:pt x="61602" y="129767"/>
                    <a:pt x="57051" y="126725"/>
                  </a:cubicBezTo>
                  <a:cubicBezTo>
                    <a:pt x="52446" y="123683"/>
                    <a:pt x="47786" y="120640"/>
                    <a:pt x="43019" y="117598"/>
                  </a:cubicBezTo>
                  <a:cubicBezTo>
                    <a:pt x="38197" y="114504"/>
                    <a:pt x="33537" y="111199"/>
                    <a:pt x="28931" y="107632"/>
                  </a:cubicBezTo>
                  <a:cubicBezTo>
                    <a:pt x="24381" y="104066"/>
                    <a:pt x="20317" y="99922"/>
                    <a:pt x="16688" y="95148"/>
                  </a:cubicBezTo>
                  <a:cubicBezTo>
                    <a:pt x="13112" y="90375"/>
                    <a:pt x="10186" y="84763"/>
                    <a:pt x="8018" y="78311"/>
                  </a:cubicBezTo>
                  <a:cubicBezTo>
                    <a:pt x="5798" y="71860"/>
                    <a:pt x="4714" y="64201"/>
                    <a:pt x="4714" y="55390"/>
                  </a:cubicBezTo>
                  <a:cubicBezTo>
                    <a:pt x="4714" y="46735"/>
                    <a:pt x="5852" y="39025"/>
                    <a:pt x="8127" y="32153"/>
                  </a:cubicBezTo>
                  <a:cubicBezTo>
                    <a:pt x="10403" y="25335"/>
                    <a:pt x="13653" y="19512"/>
                    <a:pt x="17771" y="14739"/>
                  </a:cubicBezTo>
                  <a:cubicBezTo>
                    <a:pt x="21943" y="9966"/>
                    <a:pt x="26927" y="6347"/>
                    <a:pt x="32724" y="3776"/>
                  </a:cubicBezTo>
                  <a:cubicBezTo>
                    <a:pt x="38521" y="1259"/>
                    <a:pt x="44860" y="0"/>
                    <a:pt x="51796" y="0"/>
                  </a:cubicBezTo>
                  <a:cubicBezTo>
                    <a:pt x="55317" y="0"/>
                    <a:pt x="58784" y="473"/>
                    <a:pt x="62360" y="1364"/>
                  </a:cubicBezTo>
                  <a:cubicBezTo>
                    <a:pt x="65936" y="2308"/>
                    <a:pt x="69295" y="3462"/>
                    <a:pt x="72437" y="4931"/>
                  </a:cubicBezTo>
                  <a:cubicBezTo>
                    <a:pt x="75634" y="6347"/>
                    <a:pt x="78451" y="7973"/>
                    <a:pt x="80944" y="9756"/>
                  </a:cubicBezTo>
                  <a:cubicBezTo>
                    <a:pt x="83436" y="11540"/>
                    <a:pt x="85116" y="12956"/>
                    <a:pt x="85928" y="14057"/>
                  </a:cubicBezTo>
                  <a:cubicBezTo>
                    <a:pt x="86687" y="15159"/>
                    <a:pt x="87228" y="15946"/>
                    <a:pt x="87445" y="16470"/>
                  </a:cubicBezTo>
                  <a:cubicBezTo>
                    <a:pt x="87662" y="16994"/>
                    <a:pt x="87825" y="17624"/>
                    <a:pt x="87987" y="18463"/>
                  </a:cubicBezTo>
                  <a:cubicBezTo>
                    <a:pt x="88149" y="19250"/>
                    <a:pt x="88312" y="20194"/>
                    <a:pt x="88366" y="21296"/>
                  </a:cubicBezTo>
                  <a:cubicBezTo>
                    <a:pt x="88475" y="22397"/>
                    <a:pt x="88528" y="23761"/>
                    <a:pt x="88528" y="25335"/>
                  </a:cubicBezTo>
                  <a:cubicBezTo>
                    <a:pt x="88528" y="26856"/>
                    <a:pt x="88421" y="28219"/>
                    <a:pt x="88312" y="29373"/>
                  </a:cubicBezTo>
                  <a:cubicBezTo>
                    <a:pt x="88204" y="30633"/>
                    <a:pt x="87987" y="31629"/>
                    <a:pt x="87771" y="32521"/>
                  </a:cubicBezTo>
                  <a:cubicBezTo>
                    <a:pt x="87499" y="33360"/>
                    <a:pt x="87174" y="34041"/>
                    <a:pt x="86795" y="34514"/>
                  </a:cubicBezTo>
                  <a:cubicBezTo>
                    <a:pt x="86416" y="34933"/>
                    <a:pt x="85982" y="35196"/>
                    <a:pt x="85441" y="35196"/>
                  </a:cubicBezTo>
                  <a:cubicBezTo>
                    <a:pt x="84519" y="35196"/>
                    <a:pt x="83111" y="34356"/>
                    <a:pt x="81214" y="32678"/>
                  </a:cubicBezTo>
                  <a:cubicBezTo>
                    <a:pt x="79318" y="30999"/>
                    <a:pt x="76935" y="29164"/>
                    <a:pt x="74009" y="27066"/>
                  </a:cubicBezTo>
                  <a:cubicBezTo>
                    <a:pt x="71137" y="25020"/>
                    <a:pt x="67724" y="23132"/>
                    <a:pt x="63769" y="21453"/>
                  </a:cubicBezTo>
                  <a:cubicBezTo>
                    <a:pt x="59760" y="19827"/>
                    <a:pt x="55263" y="18988"/>
                    <a:pt x="50170" y="18988"/>
                  </a:cubicBezTo>
                  <a:cubicBezTo>
                    <a:pt x="45185" y="18988"/>
                    <a:pt x="40797" y="19880"/>
                    <a:pt x="37058" y="21715"/>
                  </a:cubicBezTo>
                  <a:cubicBezTo>
                    <a:pt x="33375" y="23551"/>
                    <a:pt x="30286" y="26069"/>
                    <a:pt x="27794" y="29216"/>
                  </a:cubicBezTo>
                  <a:cubicBezTo>
                    <a:pt x="25356" y="32416"/>
                    <a:pt x="23514" y="36087"/>
                    <a:pt x="22268" y="40336"/>
                  </a:cubicBezTo>
                  <a:cubicBezTo>
                    <a:pt x="21076" y="44637"/>
                    <a:pt x="20426" y="49095"/>
                    <a:pt x="20426" y="53816"/>
                  </a:cubicBezTo>
                  <a:cubicBezTo>
                    <a:pt x="20426" y="60740"/>
                    <a:pt x="21563" y="66615"/>
                    <a:pt x="23730" y="71597"/>
                  </a:cubicBezTo>
                  <a:cubicBezTo>
                    <a:pt x="25952" y="76528"/>
                    <a:pt x="28878" y="80882"/>
                    <a:pt x="32507" y="84710"/>
                  </a:cubicBezTo>
                  <a:cubicBezTo>
                    <a:pt x="36138" y="88487"/>
                    <a:pt x="40255" y="91896"/>
                    <a:pt x="44860" y="94938"/>
                  </a:cubicBezTo>
                  <a:cubicBezTo>
                    <a:pt x="49520" y="98034"/>
                    <a:pt x="54179" y="101076"/>
                    <a:pt x="59001" y="104118"/>
                  </a:cubicBezTo>
                  <a:cubicBezTo>
                    <a:pt x="63769" y="107160"/>
                    <a:pt x="68482" y="110412"/>
                    <a:pt x="73088" y="113926"/>
                  </a:cubicBezTo>
                  <a:cubicBezTo>
                    <a:pt x="77693" y="117441"/>
                    <a:pt x="81810" y="121585"/>
                    <a:pt x="85441" y="126358"/>
                  </a:cubicBezTo>
                  <a:cubicBezTo>
                    <a:pt x="89071" y="131131"/>
                    <a:pt x="91996" y="136691"/>
                    <a:pt x="94218" y="143090"/>
                  </a:cubicBezTo>
                  <a:cubicBezTo>
                    <a:pt x="96439" y="149541"/>
                    <a:pt x="97522" y="157095"/>
                    <a:pt x="97522" y="165801"/>
                  </a:cubicBezTo>
                  <a:close/>
                </a:path>
              </a:pathLst>
            </a:custGeom>
            <a:solidFill>
              <a:srgbClr val="FFFFFF"/>
            </a:solidFill>
            <a:ln w="5417" cap="flat">
              <a:noFill/>
              <a:prstDash val="solid"/>
              <a:miter/>
            </a:ln>
          </p:spPr>
          <p:txBody>
            <a:bodyPr rtlCol="0" anchor="ctr"/>
            <a:lstStyle/>
            <a:p>
              <a:endParaRPr lang="fr-FR"/>
            </a:p>
          </p:txBody>
        </p:sp>
        <p:sp>
          <p:nvSpPr>
            <p:cNvPr id="84" name="Forme libre 83">
              <a:extLst>
                <a:ext uri="{FF2B5EF4-FFF2-40B4-BE49-F238E27FC236}">
                  <a16:creationId xmlns:a16="http://schemas.microsoft.com/office/drawing/2014/main" id="{63D98458-A1A4-9AAC-7386-E0FD21264BBA}"/>
                </a:ext>
              </a:extLst>
            </p:cNvPr>
            <p:cNvSpPr/>
            <p:nvPr/>
          </p:nvSpPr>
          <p:spPr>
            <a:xfrm>
              <a:off x="18522155" y="9265377"/>
              <a:ext cx="19829" cy="227170"/>
            </a:xfrm>
            <a:custGeom>
              <a:avLst/>
              <a:gdLst>
                <a:gd name="connsiteX0" fmla="*/ 19830 w 19829"/>
                <a:gd name="connsiteY0" fmla="*/ 13952 h 227170"/>
                <a:gd name="connsiteX1" fmla="*/ 17662 w 19829"/>
                <a:gd name="connsiteY1" fmla="*/ 25177 h 227170"/>
                <a:gd name="connsiteX2" fmla="*/ 9806 w 19829"/>
                <a:gd name="connsiteY2" fmla="*/ 28114 h 227170"/>
                <a:gd name="connsiteX3" fmla="*/ 2113 w 19829"/>
                <a:gd name="connsiteY3" fmla="*/ 25282 h 227170"/>
                <a:gd name="connsiteX4" fmla="*/ 0 w 19829"/>
                <a:gd name="connsiteY4" fmla="*/ 14110 h 227170"/>
                <a:gd name="connsiteX5" fmla="*/ 2167 w 19829"/>
                <a:gd name="connsiteY5" fmla="*/ 2938 h 227170"/>
                <a:gd name="connsiteX6" fmla="*/ 10023 w 19829"/>
                <a:gd name="connsiteY6" fmla="*/ 0 h 227170"/>
                <a:gd name="connsiteX7" fmla="*/ 17717 w 19829"/>
                <a:gd name="connsiteY7" fmla="*/ 2833 h 227170"/>
                <a:gd name="connsiteX8" fmla="*/ 19830 w 19829"/>
                <a:gd name="connsiteY8" fmla="*/ 13952 h 227170"/>
                <a:gd name="connsiteX9" fmla="*/ 17554 w 19829"/>
                <a:gd name="connsiteY9" fmla="*/ 222712 h 227170"/>
                <a:gd name="connsiteX10" fmla="*/ 17175 w 19829"/>
                <a:gd name="connsiteY10" fmla="*/ 224601 h 227170"/>
                <a:gd name="connsiteX11" fmla="*/ 15983 w 19829"/>
                <a:gd name="connsiteY11" fmla="*/ 225965 h 227170"/>
                <a:gd name="connsiteX12" fmla="*/ 13707 w 19829"/>
                <a:gd name="connsiteY12" fmla="*/ 226856 h 227170"/>
                <a:gd name="connsiteX13" fmla="*/ 9915 w 19829"/>
                <a:gd name="connsiteY13" fmla="*/ 227171 h 227170"/>
                <a:gd name="connsiteX14" fmla="*/ 6339 w 19829"/>
                <a:gd name="connsiteY14" fmla="*/ 226856 h 227170"/>
                <a:gd name="connsiteX15" fmla="*/ 3955 w 19829"/>
                <a:gd name="connsiteY15" fmla="*/ 225965 h 227170"/>
                <a:gd name="connsiteX16" fmla="*/ 2763 w 19829"/>
                <a:gd name="connsiteY16" fmla="*/ 224601 h 227170"/>
                <a:gd name="connsiteX17" fmla="*/ 2438 w 19829"/>
                <a:gd name="connsiteY17" fmla="*/ 222712 h 227170"/>
                <a:gd name="connsiteX18" fmla="*/ 2438 w 19829"/>
                <a:gd name="connsiteY18" fmla="*/ 66562 h 227170"/>
                <a:gd name="connsiteX19" fmla="*/ 2763 w 19829"/>
                <a:gd name="connsiteY19" fmla="*/ 64674 h 227170"/>
                <a:gd name="connsiteX20" fmla="*/ 3955 w 19829"/>
                <a:gd name="connsiteY20" fmla="*/ 63205 h 227170"/>
                <a:gd name="connsiteX21" fmla="*/ 6339 w 19829"/>
                <a:gd name="connsiteY21" fmla="*/ 62366 h 227170"/>
                <a:gd name="connsiteX22" fmla="*/ 9915 w 19829"/>
                <a:gd name="connsiteY22" fmla="*/ 62103 h 227170"/>
                <a:gd name="connsiteX23" fmla="*/ 13707 w 19829"/>
                <a:gd name="connsiteY23" fmla="*/ 62366 h 227170"/>
                <a:gd name="connsiteX24" fmla="*/ 15983 w 19829"/>
                <a:gd name="connsiteY24" fmla="*/ 63205 h 227170"/>
                <a:gd name="connsiteX25" fmla="*/ 17175 w 19829"/>
                <a:gd name="connsiteY25" fmla="*/ 64674 h 227170"/>
                <a:gd name="connsiteX26" fmla="*/ 17554 w 19829"/>
                <a:gd name="connsiteY26" fmla="*/ 66562 h 227170"/>
                <a:gd name="connsiteX27" fmla="*/ 17554 w 19829"/>
                <a:gd name="connsiteY27" fmla="*/ 222712 h 22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29" h="227170">
                  <a:moveTo>
                    <a:pt x="19830" y="13952"/>
                  </a:moveTo>
                  <a:cubicBezTo>
                    <a:pt x="19830" y="19460"/>
                    <a:pt x="19125" y="23237"/>
                    <a:pt x="17662" y="25177"/>
                  </a:cubicBezTo>
                  <a:cubicBezTo>
                    <a:pt x="16254" y="27118"/>
                    <a:pt x="13599" y="28114"/>
                    <a:pt x="9806" y="28114"/>
                  </a:cubicBezTo>
                  <a:cubicBezTo>
                    <a:pt x="6068" y="28114"/>
                    <a:pt x="3522" y="27171"/>
                    <a:pt x="2113" y="25282"/>
                  </a:cubicBezTo>
                  <a:cubicBezTo>
                    <a:pt x="704" y="23342"/>
                    <a:pt x="0" y="19670"/>
                    <a:pt x="0" y="14110"/>
                  </a:cubicBezTo>
                  <a:cubicBezTo>
                    <a:pt x="0" y="8602"/>
                    <a:pt x="759" y="4878"/>
                    <a:pt x="2167" y="2938"/>
                  </a:cubicBezTo>
                  <a:cubicBezTo>
                    <a:pt x="3630" y="944"/>
                    <a:pt x="6231" y="0"/>
                    <a:pt x="10023" y="0"/>
                  </a:cubicBezTo>
                  <a:cubicBezTo>
                    <a:pt x="13762" y="0"/>
                    <a:pt x="16362" y="944"/>
                    <a:pt x="17717" y="2833"/>
                  </a:cubicBezTo>
                  <a:cubicBezTo>
                    <a:pt x="19180" y="4721"/>
                    <a:pt x="19830" y="8445"/>
                    <a:pt x="19830" y="13952"/>
                  </a:cubicBezTo>
                  <a:close/>
                  <a:moveTo>
                    <a:pt x="17554" y="222712"/>
                  </a:moveTo>
                  <a:cubicBezTo>
                    <a:pt x="17554" y="223394"/>
                    <a:pt x="17446" y="224023"/>
                    <a:pt x="17175" y="224601"/>
                  </a:cubicBezTo>
                  <a:cubicBezTo>
                    <a:pt x="16904" y="225178"/>
                    <a:pt x="16525" y="225650"/>
                    <a:pt x="15983" y="225965"/>
                  </a:cubicBezTo>
                  <a:cubicBezTo>
                    <a:pt x="15387" y="226331"/>
                    <a:pt x="14628" y="226646"/>
                    <a:pt x="13707" y="226856"/>
                  </a:cubicBezTo>
                  <a:cubicBezTo>
                    <a:pt x="12678" y="227066"/>
                    <a:pt x="11486" y="227171"/>
                    <a:pt x="9915" y="227171"/>
                  </a:cubicBezTo>
                  <a:cubicBezTo>
                    <a:pt x="8506" y="227171"/>
                    <a:pt x="7260" y="227066"/>
                    <a:pt x="6339" y="226856"/>
                  </a:cubicBezTo>
                  <a:cubicBezTo>
                    <a:pt x="5364" y="226646"/>
                    <a:pt x="4551" y="226331"/>
                    <a:pt x="3955" y="225965"/>
                  </a:cubicBezTo>
                  <a:cubicBezTo>
                    <a:pt x="3359" y="225650"/>
                    <a:pt x="2980" y="225178"/>
                    <a:pt x="2763" y="224601"/>
                  </a:cubicBezTo>
                  <a:cubicBezTo>
                    <a:pt x="2546" y="224023"/>
                    <a:pt x="2438" y="223394"/>
                    <a:pt x="2438" y="222712"/>
                  </a:cubicBezTo>
                  <a:lnTo>
                    <a:pt x="2438" y="66562"/>
                  </a:lnTo>
                  <a:cubicBezTo>
                    <a:pt x="2438" y="65880"/>
                    <a:pt x="2546" y="65251"/>
                    <a:pt x="2763" y="64674"/>
                  </a:cubicBezTo>
                  <a:cubicBezTo>
                    <a:pt x="2980" y="64096"/>
                    <a:pt x="3359" y="63625"/>
                    <a:pt x="3955" y="63205"/>
                  </a:cubicBezTo>
                  <a:cubicBezTo>
                    <a:pt x="4551" y="62785"/>
                    <a:pt x="5364" y="62523"/>
                    <a:pt x="6339" y="62366"/>
                  </a:cubicBezTo>
                  <a:cubicBezTo>
                    <a:pt x="7260" y="62156"/>
                    <a:pt x="8506" y="62103"/>
                    <a:pt x="9915" y="62103"/>
                  </a:cubicBezTo>
                  <a:cubicBezTo>
                    <a:pt x="11486" y="62103"/>
                    <a:pt x="12732" y="62156"/>
                    <a:pt x="13707" y="62366"/>
                  </a:cubicBezTo>
                  <a:cubicBezTo>
                    <a:pt x="14628" y="62523"/>
                    <a:pt x="15387" y="62785"/>
                    <a:pt x="15983" y="63205"/>
                  </a:cubicBezTo>
                  <a:cubicBezTo>
                    <a:pt x="16525" y="63625"/>
                    <a:pt x="16904" y="64096"/>
                    <a:pt x="17175" y="64674"/>
                  </a:cubicBezTo>
                  <a:cubicBezTo>
                    <a:pt x="17446" y="65251"/>
                    <a:pt x="17554" y="65880"/>
                    <a:pt x="17554" y="66562"/>
                  </a:cubicBezTo>
                  <a:lnTo>
                    <a:pt x="17554" y="222712"/>
                  </a:lnTo>
                  <a:close/>
                </a:path>
              </a:pathLst>
            </a:custGeom>
            <a:solidFill>
              <a:srgbClr val="FFFFFF"/>
            </a:solidFill>
            <a:ln w="5417" cap="flat">
              <a:noFill/>
              <a:prstDash val="solid"/>
              <a:miter/>
            </a:ln>
          </p:spPr>
          <p:txBody>
            <a:bodyPr rtlCol="0" anchor="ctr"/>
            <a:lstStyle/>
            <a:p>
              <a:endParaRPr lang="fr-FR"/>
            </a:p>
          </p:txBody>
        </p:sp>
        <p:sp>
          <p:nvSpPr>
            <p:cNvPr id="85" name="Forme libre 84">
              <a:extLst>
                <a:ext uri="{FF2B5EF4-FFF2-40B4-BE49-F238E27FC236}">
                  <a16:creationId xmlns:a16="http://schemas.microsoft.com/office/drawing/2014/main" id="{5785778B-2B68-0C10-A4C0-766B40FB1286}"/>
                </a:ext>
              </a:extLst>
            </p:cNvPr>
            <p:cNvSpPr/>
            <p:nvPr/>
          </p:nvSpPr>
          <p:spPr>
            <a:xfrm>
              <a:off x="18581969" y="9325540"/>
              <a:ext cx="163837" cy="167008"/>
            </a:xfrm>
            <a:custGeom>
              <a:avLst/>
              <a:gdLst>
                <a:gd name="connsiteX0" fmla="*/ 163838 w 163837"/>
                <a:gd name="connsiteY0" fmla="*/ 162549 h 167008"/>
                <a:gd name="connsiteX1" fmla="*/ 163458 w 163837"/>
                <a:gd name="connsiteY1" fmla="*/ 164438 h 167008"/>
                <a:gd name="connsiteX2" fmla="*/ 162266 w 163837"/>
                <a:gd name="connsiteY2" fmla="*/ 165802 h 167008"/>
                <a:gd name="connsiteX3" fmla="*/ 159936 w 163837"/>
                <a:gd name="connsiteY3" fmla="*/ 166693 h 167008"/>
                <a:gd name="connsiteX4" fmla="*/ 156361 w 163837"/>
                <a:gd name="connsiteY4" fmla="*/ 167008 h 167008"/>
                <a:gd name="connsiteX5" fmla="*/ 152622 w 163837"/>
                <a:gd name="connsiteY5" fmla="*/ 166693 h 167008"/>
                <a:gd name="connsiteX6" fmla="*/ 150239 w 163837"/>
                <a:gd name="connsiteY6" fmla="*/ 165802 h 167008"/>
                <a:gd name="connsiteX7" fmla="*/ 149047 w 163837"/>
                <a:gd name="connsiteY7" fmla="*/ 164438 h 167008"/>
                <a:gd name="connsiteX8" fmla="*/ 148721 w 163837"/>
                <a:gd name="connsiteY8" fmla="*/ 162549 h 167008"/>
                <a:gd name="connsiteX9" fmla="*/ 148721 w 163837"/>
                <a:gd name="connsiteY9" fmla="*/ 66457 h 167008"/>
                <a:gd name="connsiteX10" fmla="*/ 147258 w 163837"/>
                <a:gd name="connsiteY10" fmla="*/ 46368 h 167008"/>
                <a:gd name="connsiteX11" fmla="*/ 142708 w 163837"/>
                <a:gd name="connsiteY11" fmla="*/ 30842 h 167008"/>
                <a:gd name="connsiteX12" fmla="*/ 134798 w 163837"/>
                <a:gd name="connsiteY12" fmla="*/ 20824 h 167008"/>
                <a:gd name="connsiteX13" fmla="*/ 123582 w 163837"/>
                <a:gd name="connsiteY13" fmla="*/ 17257 h 167008"/>
                <a:gd name="connsiteX14" fmla="*/ 107383 w 163837"/>
                <a:gd name="connsiteY14" fmla="*/ 25754 h 167008"/>
                <a:gd name="connsiteX15" fmla="*/ 89450 w 163837"/>
                <a:gd name="connsiteY15" fmla="*/ 50564 h 167008"/>
                <a:gd name="connsiteX16" fmla="*/ 89450 w 163837"/>
                <a:gd name="connsiteY16" fmla="*/ 162549 h 167008"/>
                <a:gd name="connsiteX17" fmla="*/ 89016 w 163837"/>
                <a:gd name="connsiteY17" fmla="*/ 164438 h 167008"/>
                <a:gd name="connsiteX18" fmla="*/ 87824 w 163837"/>
                <a:gd name="connsiteY18" fmla="*/ 165802 h 167008"/>
                <a:gd name="connsiteX19" fmla="*/ 85548 w 163837"/>
                <a:gd name="connsiteY19" fmla="*/ 166693 h 167008"/>
                <a:gd name="connsiteX20" fmla="*/ 81919 w 163837"/>
                <a:gd name="connsiteY20" fmla="*/ 167008 h 167008"/>
                <a:gd name="connsiteX21" fmla="*/ 78289 w 163837"/>
                <a:gd name="connsiteY21" fmla="*/ 166693 h 167008"/>
                <a:gd name="connsiteX22" fmla="*/ 75959 w 163837"/>
                <a:gd name="connsiteY22" fmla="*/ 165802 h 167008"/>
                <a:gd name="connsiteX23" fmla="*/ 74767 w 163837"/>
                <a:gd name="connsiteY23" fmla="*/ 164438 h 167008"/>
                <a:gd name="connsiteX24" fmla="*/ 74442 w 163837"/>
                <a:gd name="connsiteY24" fmla="*/ 162549 h 167008"/>
                <a:gd name="connsiteX25" fmla="*/ 74442 w 163837"/>
                <a:gd name="connsiteY25" fmla="*/ 66457 h 167008"/>
                <a:gd name="connsiteX26" fmla="*/ 72925 w 163837"/>
                <a:gd name="connsiteY26" fmla="*/ 46368 h 167008"/>
                <a:gd name="connsiteX27" fmla="*/ 68266 w 163837"/>
                <a:gd name="connsiteY27" fmla="*/ 30842 h 167008"/>
                <a:gd name="connsiteX28" fmla="*/ 60409 w 163837"/>
                <a:gd name="connsiteY28" fmla="*/ 20824 h 167008"/>
                <a:gd name="connsiteX29" fmla="*/ 49194 w 163837"/>
                <a:gd name="connsiteY29" fmla="*/ 17257 h 167008"/>
                <a:gd name="connsiteX30" fmla="*/ 32995 w 163837"/>
                <a:gd name="connsiteY30" fmla="*/ 25754 h 167008"/>
                <a:gd name="connsiteX31" fmla="*/ 15116 w 163837"/>
                <a:gd name="connsiteY31" fmla="*/ 50564 h 167008"/>
                <a:gd name="connsiteX32" fmla="*/ 15116 w 163837"/>
                <a:gd name="connsiteY32" fmla="*/ 162549 h 167008"/>
                <a:gd name="connsiteX33" fmla="*/ 14737 w 163837"/>
                <a:gd name="connsiteY33" fmla="*/ 164438 h 167008"/>
                <a:gd name="connsiteX34" fmla="*/ 13545 w 163837"/>
                <a:gd name="connsiteY34" fmla="*/ 165802 h 167008"/>
                <a:gd name="connsiteX35" fmla="*/ 11269 w 163837"/>
                <a:gd name="connsiteY35" fmla="*/ 166693 h 167008"/>
                <a:gd name="connsiteX36" fmla="*/ 7530 w 163837"/>
                <a:gd name="connsiteY36" fmla="*/ 167008 h 167008"/>
                <a:gd name="connsiteX37" fmla="*/ 3901 w 163837"/>
                <a:gd name="connsiteY37" fmla="*/ 166693 h 167008"/>
                <a:gd name="connsiteX38" fmla="*/ 1571 w 163837"/>
                <a:gd name="connsiteY38" fmla="*/ 165802 h 167008"/>
                <a:gd name="connsiteX39" fmla="*/ 325 w 163837"/>
                <a:gd name="connsiteY39" fmla="*/ 164438 h 167008"/>
                <a:gd name="connsiteX40" fmla="*/ 0 w 163837"/>
                <a:gd name="connsiteY40" fmla="*/ 162549 h 167008"/>
                <a:gd name="connsiteX41" fmla="*/ 0 w 163837"/>
                <a:gd name="connsiteY41" fmla="*/ 6400 h 167008"/>
                <a:gd name="connsiteX42" fmla="*/ 325 w 163837"/>
                <a:gd name="connsiteY42" fmla="*/ 4511 h 167008"/>
                <a:gd name="connsiteX43" fmla="*/ 1571 w 163837"/>
                <a:gd name="connsiteY43" fmla="*/ 3043 h 167008"/>
                <a:gd name="connsiteX44" fmla="*/ 3792 w 163837"/>
                <a:gd name="connsiteY44" fmla="*/ 2203 h 167008"/>
                <a:gd name="connsiteX45" fmla="*/ 7260 w 163837"/>
                <a:gd name="connsiteY45" fmla="*/ 1941 h 167008"/>
                <a:gd name="connsiteX46" fmla="*/ 10836 w 163837"/>
                <a:gd name="connsiteY46" fmla="*/ 2203 h 167008"/>
                <a:gd name="connsiteX47" fmla="*/ 12948 w 163837"/>
                <a:gd name="connsiteY47" fmla="*/ 3043 h 167008"/>
                <a:gd name="connsiteX48" fmla="*/ 14032 w 163837"/>
                <a:gd name="connsiteY48" fmla="*/ 4511 h 167008"/>
                <a:gd name="connsiteX49" fmla="*/ 14357 w 163837"/>
                <a:gd name="connsiteY49" fmla="*/ 6400 h 167008"/>
                <a:gd name="connsiteX50" fmla="*/ 14357 w 163837"/>
                <a:gd name="connsiteY50" fmla="*/ 28482 h 167008"/>
                <a:gd name="connsiteX51" fmla="*/ 33158 w 163837"/>
                <a:gd name="connsiteY51" fmla="*/ 6767 h 167008"/>
                <a:gd name="connsiteX52" fmla="*/ 50820 w 163837"/>
                <a:gd name="connsiteY52" fmla="*/ 0 h 167008"/>
                <a:gd name="connsiteX53" fmla="*/ 63715 w 163837"/>
                <a:gd name="connsiteY53" fmla="*/ 2361 h 167008"/>
                <a:gd name="connsiteX54" fmla="*/ 73683 w 163837"/>
                <a:gd name="connsiteY54" fmla="*/ 8917 h 167008"/>
                <a:gd name="connsiteX55" fmla="*/ 81052 w 163837"/>
                <a:gd name="connsiteY55" fmla="*/ 18988 h 167008"/>
                <a:gd name="connsiteX56" fmla="*/ 85982 w 163837"/>
                <a:gd name="connsiteY56" fmla="*/ 31944 h 167008"/>
                <a:gd name="connsiteX57" fmla="*/ 97251 w 163837"/>
                <a:gd name="connsiteY57" fmla="*/ 16838 h 167008"/>
                <a:gd name="connsiteX58" fmla="*/ 107274 w 163837"/>
                <a:gd name="connsiteY58" fmla="*/ 7029 h 167008"/>
                <a:gd name="connsiteX59" fmla="*/ 116485 w 163837"/>
                <a:gd name="connsiteY59" fmla="*/ 1679 h 167008"/>
                <a:gd name="connsiteX60" fmla="*/ 125208 w 163837"/>
                <a:gd name="connsiteY60" fmla="*/ 0 h 167008"/>
                <a:gd name="connsiteX61" fmla="*/ 143466 w 163837"/>
                <a:gd name="connsiteY61" fmla="*/ 5193 h 167008"/>
                <a:gd name="connsiteX62" fmla="*/ 155385 w 163837"/>
                <a:gd name="connsiteY62" fmla="*/ 19145 h 167008"/>
                <a:gd name="connsiteX63" fmla="*/ 161887 w 163837"/>
                <a:gd name="connsiteY63" fmla="*/ 39707 h 167008"/>
                <a:gd name="connsiteX64" fmla="*/ 163838 w 163837"/>
                <a:gd name="connsiteY64" fmla="*/ 64516 h 167008"/>
                <a:gd name="connsiteX65" fmla="*/ 163838 w 163837"/>
                <a:gd name="connsiteY65" fmla="*/ 162549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3837" h="167008">
                  <a:moveTo>
                    <a:pt x="163838" y="162549"/>
                  </a:moveTo>
                  <a:cubicBezTo>
                    <a:pt x="163838" y="163231"/>
                    <a:pt x="163729" y="163861"/>
                    <a:pt x="163458" y="164438"/>
                  </a:cubicBezTo>
                  <a:cubicBezTo>
                    <a:pt x="163187" y="165015"/>
                    <a:pt x="162808" y="165487"/>
                    <a:pt x="162266" y="165802"/>
                  </a:cubicBezTo>
                  <a:cubicBezTo>
                    <a:pt x="161724" y="166169"/>
                    <a:pt x="160912" y="166483"/>
                    <a:pt x="159936" y="166693"/>
                  </a:cubicBezTo>
                  <a:cubicBezTo>
                    <a:pt x="159016" y="166903"/>
                    <a:pt x="157770" y="167008"/>
                    <a:pt x="156361" y="167008"/>
                  </a:cubicBezTo>
                  <a:cubicBezTo>
                    <a:pt x="154844" y="167008"/>
                    <a:pt x="153598" y="166903"/>
                    <a:pt x="152622" y="166693"/>
                  </a:cubicBezTo>
                  <a:cubicBezTo>
                    <a:pt x="151647" y="166483"/>
                    <a:pt x="150834" y="166169"/>
                    <a:pt x="150239" y="165802"/>
                  </a:cubicBezTo>
                  <a:cubicBezTo>
                    <a:pt x="149643" y="165487"/>
                    <a:pt x="149263" y="165015"/>
                    <a:pt x="149047" y="164438"/>
                  </a:cubicBezTo>
                  <a:cubicBezTo>
                    <a:pt x="148830" y="163861"/>
                    <a:pt x="148721" y="163231"/>
                    <a:pt x="148721" y="162549"/>
                  </a:cubicBezTo>
                  <a:lnTo>
                    <a:pt x="148721" y="66457"/>
                  </a:lnTo>
                  <a:cubicBezTo>
                    <a:pt x="148721" y="59114"/>
                    <a:pt x="148234" y="52400"/>
                    <a:pt x="147258" y="46368"/>
                  </a:cubicBezTo>
                  <a:cubicBezTo>
                    <a:pt x="146284" y="40336"/>
                    <a:pt x="144766" y="35143"/>
                    <a:pt x="142708" y="30842"/>
                  </a:cubicBezTo>
                  <a:cubicBezTo>
                    <a:pt x="140594" y="26541"/>
                    <a:pt x="137994" y="23184"/>
                    <a:pt x="134798" y="20824"/>
                  </a:cubicBezTo>
                  <a:cubicBezTo>
                    <a:pt x="131655" y="18463"/>
                    <a:pt x="127917" y="17257"/>
                    <a:pt x="123582" y="17257"/>
                  </a:cubicBezTo>
                  <a:cubicBezTo>
                    <a:pt x="118273" y="17257"/>
                    <a:pt x="112855" y="20090"/>
                    <a:pt x="107383" y="25754"/>
                  </a:cubicBezTo>
                  <a:cubicBezTo>
                    <a:pt x="101911" y="31367"/>
                    <a:pt x="95951" y="39654"/>
                    <a:pt x="89450" y="50564"/>
                  </a:cubicBezTo>
                  <a:lnTo>
                    <a:pt x="89450" y="162549"/>
                  </a:lnTo>
                  <a:cubicBezTo>
                    <a:pt x="89450" y="163231"/>
                    <a:pt x="89287" y="163861"/>
                    <a:pt x="89016" y="164438"/>
                  </a:cubicBezTo>
                  <a:cubicBezTo>
                    <a:pt x="88799" y="165015"/>
                    <a:pt x="88366" y="165487"/>
                    <a:pt x="87824" y="165802"/>
                  </a:cubicBezTo>
                  <a:cubicBezTo>
                    <a:pt x="87282" y="166169"/>
                    <a:pt x="86524" y="166483"/>
                    <a:pt x="85548" y="166693"/>
                  </a:cubicBezTo>
                  <a:cubicBezTo>
                    <a:pt x="84573" y="166903"/>
                    <a:pt x="83381" y="167008"/>
                    <a:pt x="81919" y="167008"/>
                  </a:cubicBezTo>
                  <a:cubicBezTo>
                    <a:pt x="80510" y="167008"/>
                    <a:pt x="79264" y="166903"/>
                    <a:pt x="78289" y="166693"/>
                  </a:cubicBezTo>
                  <a:cubicBezTo>
                    <a:pt x="77313" y="166483"/>
                    <a:pt x="76555" y="166169"/>
                    <a:pt x="75959" y="165802"/>
                  </a:cubicBezTo>
                  <a:cubicBezTo>
                    <a:pt x="75363" y="165487"/>
                    <a:pt x="74984" y="165015"/>
                    <a:pt x="74767" y="164438"/>
                  </a:cubicBezTo>
                  <a:cubicBezTo>
                    <a:pt x="74550" y="163861"/>
                    <a:pt x="74442" y="163231"/>
                    <a:pt x="74442" y="162549"/>
                  </a:cubicBezTo>
                  <a:lnTo>
                    <a:pt x="74442" y="66457"/>
                  </a:lnTo>
                  <a:cubicBezTo>
                    <a:pt x="74442" y="59114"/>
                    <a:pt x="73900" y="52400"/>
                    <a:pt x="72925" y="46368"/>
                  </a:cubicBezTo>
                  <a:cubicBezTo>
                    <a:pt x="71895" y="40336"/>
                    <a:pt x="70324" y="35143"/>
                    <a:pt x="68266" y="30842"/>
                  </a:cubicBezTo>
                  <a:cubicBezTo>
                    <a:pt x="66207" y="26541"/>
                    <a:pt x="63606" y="23184"/>
                    <a:pt x="60409" y="20824"/>
                  </a:cubicBezTo>
                  <a:cubicBezTo>
                    <a:pt x="57213" y="18463"/>
                    <a:pt x="53475" y="17257"/>
                    <a:pt x="49194" y="17257"/>
                  </a:cubicBezTo>
                  <a:cubicBezTo>
                    <a:pt x="43831" y="17257"/>
                    <a:pt x="38467" y="20090"/>
                    <a:pt x="32995" y="25754"/>
                  </a:cubicBezTo>
                  <a:cubicBezTo>
                    <a:pt x="27523" y="31367"/>
                    <a:pt x="21563" y="39654"/>
                    <a:pt x="15116" y="50564"/>
                  </a:cubicBezTo>
                  <a:lnTo>
                    <a:pt x="15116" y="162549"/>
                  </a:lnTo>
                  <a:cubicBezTo>
                    <a:pt x="15116" y="163231"/>
                    <a:pt x="15007" y="163861"/>
                    <a:pt x="14737" y="164438"/>
                  </a:cubicBezTo>
                  <a:cubicBezTo>
                    <a:pt x="14520" y="165015"/>
                    <a:pt x="14086" y="165487"/>
                    <a:pt x="13545" y="165802"/>
                  </a:cubicBezTo>
                  <a:cubicBezTo>
                    <a:pt x="13002" y="166169"/>
                    <a:pt x="12245" y="166483"/>
                    <a:pt x="11269" y="166693"/>
                  </a:cubicBezTo>
                  <a:cubicBezTo>
                    <a:pt x="10293" y="166903"/>
                    <a:pt x="9047" y="167008"/>
                    <a:pt x="7530" y="167008"/>
                  </a:cubicBezTo>
                  <a:cubicBezTo>
                    <a:pt x="6068" y="167008"/>
                    <a:pt x="4876" y="166903"/>
                    <a:pt x="3901" y="166693"/>
                  </a:cubicBezTo>
                  <a:cubicBezTo>
                    <a:pt x="2925" y="166483"/>
                    <a:pt x="2112" y="166169"/>
                    <a:pt x="1571" y="165802"/>
                  </a:cubicBezTo>
                  <a:cubicBezTo>
                    <a:pt x="975" y="165487"/>
                    <a:pt x="542" y="165015"/>
                    <a:pt x="325" y="164438"/>
                  </a:cubicBezTo>
                  <a:cubicBezTo>
                    <a:pt x="108" y="163861"/>
                    <a:pt x="0" y="163231"/>
                    <a:pt x="0" y="162549"/>
                  </a:cubicBezTo>
                  <a:lnTo>
                    <a:pt x="0" y="6400"/>
                  </a:lnTo>
                  <a:cubicBezTo>
                    <a:pt x="0" y="5718"/>
                    <a:pt x="108" y="5088"/>
                    <a:pt x="325" y="4511"/>
                  </a:cubicBezTo>
                  <a:cubicBezTo>
                    <a:pt x="542" y="3934"/>
                    <a:pt x="975" y="3462"/>
                    <a:pt x="1571" y="3043"/>
                  </a:cubicBezTo>
                  <a:cubicBezTo>
                    <a:pt x="2112" y="2623"/>
                    <a:pt x="2871" y="2361"/>
                    <a:pt x="3792" y="2203"/>
                  </a:cubicBezTo>
                  <a:cubicBezTo>
                    <a:pt x="4659" y="1993"/>
                    <a:pt x="5797" y="1941"/>
                    <a:pt x="7260" y="1941"/>
                  </a:cubicBezTo>
                  <a:cubicBezTo>
                    <a:pt x="8723" y="1941"/>
                    <a:pt x="9915" y="1993"/>
                    <a:pt x="10836" y="2203"/>
                  </a:cubicBezTo>
                  <a:cubicBezTo>
                    <a:pt x="11756" y="2361"/>
                    <a:pt x="12461" y="2623"/>
                    <a:pt x="12948" y="3043"/>
                  </a:cubicBezTo>
                  <a:cubicBezTo>
                    <a:pt x="13491" y="3462"/>
                    <a:pt x="13815" y="3934"/>
                    <a:pt x="14032" y="4511"/>
                  </a:cubicBezTo>
                  <a:cubicBezTo>
                    <a:pt x="14249" y="5088"/>
                    <a:pt x="14357" y="5718"/>
                    <a:pt x="14357" y="6400"/>
                  </a:cubicBezTo>
                  <a:lnTo>
                    <a:pt x="14357" y="28482"/>
                  </a:lnTo>
                  <a:cubicBezTo>
                    <a:pt x="20967" y="18463"/>
                    <a:pt x="27252" y="11225"/>
                    <a:pt x="33158" y="6767"/>
                  </a:cubicBezTo>
                  <a:cubicBezTo>
                    <a:pt x="39117" y="2256"/>
                    <a:pt x="44968" y="0"/>
                    <a:pt x="50820" y="0"/>
                  </a:cubicBezTo>
                  <a:cubicBezTo>
                    <a:pt x="55641" y="0"/>
                    <a:pt x="59922" y="787"/>
                    <a:pt x="63715" y="2361"/>
                  </a:cubicBezTo>
                  <a:cubicBezTo>
                    <a:pt x="67453" y="3881"/>
                    <a:pt x="70812" y="6085"/>
                    <a:pt x="73683" y="8917"/>
                  </a:cubicBezTo>
                  <a:cubicBezTo>
                    <a:pt x="76555" y="11749"/>
                    <a:pt x="78993" y="15106"/>
                    <a:pt x="81052" y="18988"/>
                  </a:cubicBezTo>
                  <a:cubicBezTo>
                    <a:pt x="83056" y="22922"/>
                    <a:pt x="84736" y="27223"/>
                    <a:pt x="85982" y="31944"/>
                  </a:cubicBezTo>
                  <a:cubicBezTo>
                    <a:pt x="89991" y="25964"/>
                    <a:pt x="93729" y="20928"/>
                    <a:pt x="97251" y="16838"/>
                  </a:cubicBezTo>
                  <a:cubicBezTo>
                    <a:pt x="100719" y="12746"/>
                    <a:pt x="104078" y="9494"/>
                    <a:pt x="107274" y="7029"/>
                  </a:cubicBezTo>
                  <a:cubicBezTo>
                    <a:pt x="110417" y="4511"/>
                    <a:pt x="113505" y="2728"/>
                    <a:pt x="116485" y="1679"/>
                  </a:cubicBezTo>
                  <a:cubicBezTo>
                    <a:pt x="119410" y="578"/>
                    <a:pt x="122336" y="0"/>
                    <a:pt x="125208" y="0"/>
                  </a:cubicBezTo>
                  <a:cubicBezTo>
                    <a:pt x="132413" y="0"/>
                    <a:pt x="138481" y="1731"/>
                    <a:pt x="143466" y="5193"/>
                  </a:cubicBezTo>
                  <a:cubicBezTo>
                    <a:pt x="148396" y="8655"/>
                    <a:pt x="152406" y="13323"/>
                    <a:pt x="155385" y="19145"/>
                  </a:cubicBezTo>
                  <a:cubicBezTo>
                    <a:pt x="158365" y="25020"/>
                    <a:pt x="160533" y="31891"/>
                    <a:pt x="161887" y="39707"/>
                  </a:cubicBezTo>
                  <a:cubicBezTo>
                    <a:pt x="163187" y="47522"/>
                    <a:pt x="163838" y="55809"/>
                    <a:pt x="163838" y="64516"/>
                  </a:cubicBezTo>
                  <a:lnTo>
                    <a:pt x="163838" y="162549"/>
                  </a:lnTo>
                  <a:close/>
                </a:path>
              </a:pathLst>
            </a:custGeom>
            <a:solidFill>
              <a:srgbClr val="FFFFFF"/>
            </a:solidFill>
            <a:ln w="5417" cap="flat">
              <a:noFill/>
              <a:prstDash val="solid"/>
              <a:miter/>
            </a:ln>
          </p:spPr>
          <p:txBody>
            <a:bodyPr rtlCol="0" anchor="ctr"/>
            <a:lstStyle/>
            <a:p>
              <a:endParaRPr lang="fr-FR"/>
            </a:p>
          </p:txBody>
        </p:sp>
        <p:sp>
          <p:nvSpPr>
            <p:cNvPr id="86" name="Forme libre 85">
              <a:extLst>
                <a:ext uri="{FF2B5EF4-FFF2-40B4-BE49-F238E27FC236}">
                  <a16:creationId xmlns:a16="http://schemas.microsoft.com/office/drawing/2014/main" id="{1386DDD0-FC09-BD16-CD88-F1B81A595A22}"/>
                </a:ext>
              </a:extLst>
            </p:cNvPr>
            <p:cNvSpPr/>
            <p:nvPr/>
          </p:nvSpPr>
          <p:spPr>
            <a:xfrm>
              <a:off x="18787687" y="9325540"/>
              <a:ext cx="100339" cy="228954"/>
            </a:xfrm>
            <a:custGeom>
              <a:avLst/>
              <a:gdLst>
                <a:gd name="connsiteX0" fmla="*/ 100340 w 100339"/>
                <a:gd name="connsiteY0" fmla="*/ 82140 h 228954"/>
                <a:gd name="connsiteX1" fmla="*/ 97089 w 100339"/>
                <a:gd name="connsiteY1" fmla="*/ 118175 h 228954"/>
                <a:gd name="connsiteX2" fmla="*/ 87554 w 100339"/>
                <a:gd name="connsiteY2" fmla="*/ 145451 h 228954"/>
                <a:gd name="connsiteX3" fmla="*/ 72004 w 100339"/>
                <a:gd name="connsiteY3" fmla="*/ 162812 h 228954"/>
                <a:gd name="connsiteX4" fmla="*/ 50820 w 100339"/>
                <a:gd name="connsiteY4" fmla="*/ 168949 h 228954"/>
                <a:gd name="connsiteX5" fmla="*/ 41284 w 100339"/>
                <a:gd name="connsiteY5" fmla="*/ 167480 h 228954"/>
                <a:gd name="connsiteX6" fmla="*/ 32616 w 100339"/>
                <a:gd name="connsiteY6" fmla="*/ 162864 h 228954"/>
                <a:gd name="connsiteX7" fmla="*/ 24109 w 100339"/>
                <a:gd name="connsiteY7" fmla="*/ 155102 h 228954"/>
                <a:gd name="connsiteX8" fmla="*/ 15116 w 100339"/>
                <a:gd name="connsiteY8" fmla="*/ 143929 h 228954"/>
                <a:gd name="connsiteX9" fmla="*/ 15116 w 100339"/>
                <a:gd name="connsiteY9" fmla="*/ 224496 h 228954"/>
                <a:gd name="connsiteX10" fmla="*/ 14737 w 100339"/>
                <a:gd name="connsiteY10" fmla="*/ 226384 h 228954"/>
                <a:gd name="connsiteX11" fmla="*/ 13545 w 100339"/>
                <a:gd name="connsiteY11" fmla="*/ 227853 h 228954"/>
                <a:gd name="connsiteX12" fmla="*/ 11269 w 100339"/>
                <a:gd name="connsiteY12" fmla="*/ 228692 h 228954"/>
                <a:gd name="connsiteX13" fmla="*/ 7531 w 100339"/>
                <a:gd name="connsiteY13" fmla="*/ 228954 h 228954"/>
                <a:gd name="connsiteX14" fmla="*/ 3901 w 100339"/>
                <a:gd name="connsiteY14" fmla="*/ 228692 h 228954"/>
                <a:gd name="connsiteX15" fmla="*/ 1571 w 100339"/>
                <a:gd name="connsiteY15" fmla="*/ 227853 h 228954"/>
                <a:gd name="connsiteX16" fmla="*/ 325 w 100339"/>
                <a:gd name="connsiteY16" fmla="*/ 226384 h 228954"/>
                <a:gd name="connsiteX17" fmla="*/ 0 w 100339"/>
                <a:gd name="connsiteY17" fmla="*/ 224496 h 228954"/>
                <a:gd name="connsiteX18" fmla="*/ 0 w 100339"/>
                <a:gd name="connsiteY18" fmla="*/ 6400 h 228954"/>
                <a:gd name="connsiteX19" fmla="*/ 325 w 100339"/>
                <a:gd name="connsiteY19" fmla="*/ 4354 h 228954"/>
                <a:gd name="connsiteX20" fmla="*/ 1463 w 100339"/>
                <a:gd name="connsiteY20" fmla="*/ 2938 h 228954"/>
                <a:gd name="connsiteX21" fmla="*/ 3630 w 100339"/>
                <a:gd name="connsiteY21" fmla="*/ 2151 h 228954"/>
                <a:gd name="connsiteX22" fmla="*/ 6881 w 100339"/>
                <a:gd name="connsiteY22" fmla="*/ 1889 h 228954"/>
                <a:gd name="connsiteX23" fmla="*/ 10077 w 100339"/>
                <a:gd name="connsiteY23" fmla="*/ 2151 h 228954"/>
                <a:gd name="connsiteX24" fmla="*/ 12190 w 100339"/>
                <a:gd name="connsiteY24" fmla="*/ 2938 h 228954"/>
                <a:gd name="connsiteX25" fmla="*/ 13491 w 100339"/>
                <a:gd name="connsiteY25" fmla="*/ 4354 h 228954"/>
                <a:gd name="connsiteX26" fmla="*/ 13870 w 100339"/>
                <a:gd name="connsiteY26" fmla="*/ 6400 h 228954"/>
                <a:gd name="connsiteX27" fmla="*/ 13870 w 100339"/>
                <a:gd name="connsiteY27" fmla="*/ 29006 h 228954"/>
                <a:gd name="connsiteX28" fmla="*/ 24001 w 100339"/>
                <a:gd name="connsiteY28" fmla="*/ 16156 h 228954"/>
                <a:gd name="connsiteX29" fmla="*/ 33645 w 100339"/>
                <a:gd name="connsiteY29" fmla="*/ 7082 h 228954"/>
                <a:gd name="connsiteX30" fmla="*/ 43560 w 100339"/>
                <a:gd name="connsiteY30" fmla="*/ 1731 h 228954"/>
                <a:gd name="connsiteX31" fmla="*/ 54342 w 100339"/>
                <a:gd name="connsiteY31" fmla="*/ 0 h 228954"/>
                <a:gd name="connsiteX32" fmla="*/ 75580 w 100339"/>
                <a:gd name="connsiteY32" fmla="*/ 6504 h 228954"/>
                <a:gd name="connsiteX33" fmla="*/ 89829 w 100339"/>
                <a:gd name="connsiteY33" fmla="*/ 24181 h 228954"/>
                <a:gd name="connsiteX34" fmla="*/ 97847 w 100339"/>
                <a:gd name="connsiteY34" fmla="*/ 50302 h 228954"/>
                <a:gd name="connsiteX35" fmla="*/ 100340 w 100339"/>
                <a:gd name="connsiteY35" fmla="*/ 82140 h 228954"/>
                <a:gd name="connsiteX36" fmla="*/ 84465 w 100339"/>
                <a:gd name="connsiteY36" fmla="*/ 85445 h 228954"/>
                <a:gd name="connsiteX37" fmla="*/ 82948 w 100339"/>
                <a:gd name="connsiteY37" fmla="*/ 60163 h 228954"/>
                <a:gd name="connsiteX38" fmla="*/ 77801 w 100339"/>
                <a:gd name="connsiteY38" fmla="*/ 38500 h 228954"/>
                <a:gd name="connsiteX39" fmla="*/ 68157 w 100339"/>
                <a:gd name="connsiteY39" fmla="*/ 23342 h 228954"/>
                <a:gd name="connsiteX40" fmla="*/ 52987 w 100339"/>
                <a:gd name="connsiteY40" fmla="*/ 17625 h 228954"/>
                <a:gd name="connsiteX41" fmla="*/ 44048 w 100339"/>
                <a:gd name="connsiteY41" fmla="*/ 19355 h 228954"/>
                <a:gd name="connsiteX42" fmla="*/ 35054 w 100339"/>
                <a:gd name="connsiteY42" fmla="*/ 25072 h 228954"/>
                <a:gd name="connsiteX43" fmla="*/ 25572 w 100339"/>
                <a:gd name="connsiteY43" fmla="*/ 35301 h 228954"/>
                <a:gd name="connsiteX44" fmla="*/ 15116 w 100339"/>
                <a:gd name="connsiteY44" fmla="*/ 50932 h 228954"/>
                <a:gd name="connsiteX45" fmla="*/ 15116 w 100339"/>
                <a:gd name="connsiteY45" fmla="*/ 118909 h 228954"/>
                <a:gd name="connsiteX46" fmla="*/ 33375 w 100339"/>
                <a:gd name="connsiteY46" fmla="*/ 142985 h 228954"/>
                <a:gd name="connsiteX47" fmla="*/ 51579 w 100339"/>
                <a:gd name="connsiteY47" fmla="*/ 151378 h 228954"/>
                <a:gd name="connsiteX48" fmla="*/ 66640 w 100339"/>
                <a:gd name="connsiteY48" fmla="*/ 145555 h 228954"/>
                <a:gd name="connsiteX49" fmla="*/ 76826 w 100339"/>
                <a:gd name="connsiteY49" fmla="*/ 130397 h 228954"/>
                <a:gd name="connsiteX50" fmla="*/ 82623 w 100339"/>
                <a:gd name="connsiteY50" fmla="*/ 109153 h 228954"/>
                <a:gd name="connsiteX51" fmla="*/ 84465 w 100339"/>
                <a:gd name="connsiteY51" fmla="*/ 85445 h 2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339" h="228954">
                  <a:moveTo>
                    <a:pt x="100340" y="82140"/>
                  </a:moveTo>
                  <a:cubicBezTo>
                    <a:pt x="100340" y="95463"/>
                    <a:pt x="99256" y="107475"/>
                    <a:pt x="97089" y="118175"/>
                  </a:cubicBezTo>
                  <a:cubicBezTo>
                    <a:pt x="94922" y="128875"/>
                    <a:pt x="91779" y="138002"/>
                    <a:pt x="87554" y="145451"/>
                  </a:cubicBezTo>
                  <a:cubicBezTo>
                    <a:pt x="83382" y="152951"/>
                    <a:pt x="78180" y="158720"/>
                    <a:pt x="72004" y="162812"/>
                  </a:cubicBezTo>
                  <a:cubicBezTo>
                    <a:pt x="65828" y="166903"/>
                    <a:pt x="58784" y="168949"/>
                    <a:pt x="50820" y="168949"/>
                  </a:cubicBezTo>
                  <a:cubicBezTo>
                    <a:pt x="47407" y="168949"/>
                    <a:pt x="44264" y="168425"/>
                    <a:pt x="41284" y="167480"/>
                  </a:cubicBezTo>
                  <a:cubicBezTo>
                    <a:pt x="38304" y="166483"/>
                    <a:pt x="35433" y="164963"/>
                    <a:pt x="32616" y="162864"/>
                  </a:cubicBezTo>
                  <a:cubicBezTo>
                    <a:pt x="29744" y="160819"/>
                    <a:pt x="26927" y="158249"/>
                    <a:pt x="24109" y="155102"/>
                  </a:cubicBezTo>
                  <a:cubicBezTo>
                    <a:pt x="21238" y="152007"/>
                    <a:pt x="18258" y="148283"/>
                    <a:pt x="15116" y="143929"/>
                  </a:cubicBezTo>
                  <a:lnTo>
                    <a:pt x="15116" y="224496"/>
                  </a:lnTo>
                  <a:cubicBezTo>
                    <a:pt x="15116" y="225178"/>
                    <a:pt x="15008" y="225807"/>
                    <a:pt x="14737" y="226384"/>
                  </a:cubicBezTo>
                  <a:cubicBezTo>
                    <a:pt x="14520" y="226961"/>
                    <a:pt x="14086" y="227433"/>
                    <a:pt x="13545" y="227853"/>
                  </a:cubicBezTo>
                  <a:cubicBezTo>
                    <a:pt x="13003" y="228220"/>
                    <a:pt x="12245" y="228535"/>
                    <a:pt x="11269" y="228692"/>
                  </a:cubicBezTo>
                  <a:cubicBezTo>
                    <a:pt x="10294" y="228849"/>
                    <a:pt x="9047" y="228954"/>
                    <a:pt x="7531" y="228954"/>
                  </a:cubicBezTo>
                  <a:cubicBezTo>
                    <a:pt x="6068" y="228954"/>
                    <a:pt x="4876" y="228849"/>
                    <a:pt x="3901" y="228692"/>
                  </a:cubicBezTo>
                  <a:cubicBezTo>
                    <a:pt x="2926" y="228535"/>
                    <a:pt x="2167" y="228220"/>
                    <a:pt x="1571" y="227853"/>
                  </a:cubicBezTo>
                  <a:cubicBezTo>
                    <a:pt x="975" y="227433"/>
                    <a:pt x="542" y="226961"/>
                    <a:pt x="325" y="226384"/>
                  </a:cubicBezTo>
                  <a:cubicBezTo>
                    <a:pt x="108" y="225807"/>
                    <a:pt x="0" y="225178"/>
                    <a:pt x="0" y="224496"/>
                  </a:cubicBezTo>
                  <a:lnTo>
                    <a:pt x="0" y="6400"/>
                  </a:lnTo>
                  <a:cubicBezTo>
                    <a:pt x="0" y="5613"/>
                    <a:pt x="108" y="4931"/>
                    <a:pt x="325" y="4354"/>
                  </a:cubicBezTo>
                  <a:cubicBezTo>
                    <a:pt x="542" y="3777"/>
                    <a:pt x="921" y="3305"/>
                    <a:pt x="1463" y="2938"/>
                  </a:cubicBezTo>
                  <a:cubicBezTo>
                    <a:pt x="2059" y="2623"/>
                    <a:pt x="2763" y="2361"/>
                    <a:pt x="3630" y="2151"/>
                  </a:cubicBezTo>
                  <a:cubicBezTo>
                    <a:pt x="4551" y="1993"/>
                    <a:pt x="5635" y="1889"/>
                    <a:pt x="6881" y="1889"/>
                  </a:cubicBezTo>
                  <a:cubicBezTo>
                    <a:pt x="8181" y="1889"/>
                    <a:pt x="9210" y="1993"/>
                    <a:pt x="10077" y="2151"/>
                  </a:cubicBezTo>
                  <a:cubicBezTo>
                    <a:pt x="10890" y="2361"/>
                    <a:pt x="11649" y="2623"/>
                    <a:pt x="12190" y="2938"/>
                  </a:cubicBezTo>
                  <a:cubicBezTo>
                    <a:pt x="12786" y="3305"/>
                    <a:pt x="13219" y="3777"/>
                    <a:pt x="13491" y="4354"/>
                  </a:cubicBezTo>
                  <a:cubicBezTo>
                    <a:pt x="13762" y="4931"/>
                    <a:pt x="13870" y="5613"/>
                    <a:pt x="13870" y="6400"/>
                  </a:cubicBezTo>
                  <a:lnTo>
                    <a:pt x="13870" y="29006"/>
                  </a:lnTo>
                  <a:cubicBezTo>
                    <a:pt x="17391" y="24076"/>
                    <a:pt x="20805" y="19775"/>
                    <a:pt x="24001" y="16156"/>
                  </a:cubicBezTo>
                  <a:cubicBezTo>
                    <a:pt x="27252" y="12536"/>
                    <a:pt x="30449" y="9494"/>
                    <a:pt x="33645" y="7082"/>
                  </a:cubicBezTo>
                  <a:cubicBezTo>
                    <a:pt x="36896" y="4668"/>
                    <a:pt x="40200" y="2885"/>
                    <a:pt x="43560" y="1731"/>
                  </a:cubicBezTo>
                  <a:cubicBezTo>
                    <a:pt x="46973" y="578"/>
                    <a:pt x="50549" y="0"/>
                    <a:pt x="54342" y="0"/>
                  </a:cubicBezTo>
                  <a:cubicBezTo>
                    <a:pt x="62631" y="0"/>
                    <a:pt x="69728" y="2151"/>
                    <a:pt x="75580" y="6504"/>
                  </a:cubicBezTo>
                  <a:cubicBezTo>
                    <a:pt x="81431" y="10805"/>
                    <a:pt x="86199" y="16680"/>
                    <a:pt x="89829" y="24181"/>
                  </a:cubicBezTo>
                  <a:cubicBezTo>
                    <a:pt x="93567" y="31629"/>
                    <a:pt x="96222" y="40389"/>
                    <a:pt x="97847" y="50302"/>
                  </a:cubicBezTo>
                  <a:cubicBezTo>
                    <a:pt x="99527" y="60268"/>
                    <a:pt x="100340" y="70863"/>
                    <a:pt x="100340" y="82140"/>
                  </a:cubicBezTo>
                  <a:close/>
                  <a:moveTo>
                    <a:pt x="84465" y="85445"/>
                  </a:moveTo>
                  <a:cubicBezTo>
                    <a:pt x="84465" y="76685"/>
                    <a:pt x="83978" y="68293"/>
                    <a:pt x="82948" y="60163"/>
                  </a:cubicBezTo>
                  <a:cubicBezTo>
                    <a:pt x="81919" y="52085"/>
                    <a:pt x="80185" y="44847"/>
                    <a:pt x="77801" y="38500"/>
                  </a:cubicBezTo>
                  <a:cubicBezTo>
                    <a:pt x="75417" y="32206"/>
                    <a:pt x="72166" y="27118"/>
                    <a:pt x="68157" y="23342"/>
                  </a:cubicBezTo>
                  <a:cubicBezTo>
                    <a:pt x="64148" y="19565"/>
                    <a:pt x="59055" y="17625"/>
                    <a:pt x="52987" y="17625"/>
                  </a:cubicBezTo>
                  <a:cubicBezTo>
                    <a:pt x="49899" y="17625"/>
                    <a:pt x="46973" y="18201"/>
                    <a:pt x="44048" y="19355"/>
                  </a:cubicBezTo>
                  <a:cubicBezTo>
                    <a:pt x="41122" y="20509"/>
                    <a:pt x="38142" y="22397"/>
                    <a:pt x="35054" y="25072"/>
                  </a:cubicBezTo>
                  <a:cubicBezTo>
                    <a:pt x="32020" y="27695"/>
                    <a:pt x="28877" y="31104"/>
                    <a:pt x="25572" y="35301"/>
                  </a:cubicBezTo>
                  <a:cubicBezTo>
                    <a:pt x="22268" y="39497"/>
                    <a:pt x="18800" y="44742"/>
                    <a:pt x="15116" y="50932"/>
                  </a:cubicBezTo>
                  <a:lnTo>
                    <a:pt x="15116" y="118909"/>
                  </a:lnTo>
                  <a:cubicBezTo>
                    <a:pt x="21509" y="129400"/>
                    <a:pt x="27577" y="137425"/>
                    <a:pt x="33375" y="142985"/>
                  </a:cubicBezTo>
                  <a:cubicBezTo>
                    <a:pt x="39171" y="148545"/>
                    <a:pt x="45239" y="151378"/>
                    <a:pt x="51579" y="151378"/>
                  </a:cubicBezTo>
                  <a:cubicBezTo>
                    <a:pt x="57430" y="151378"/>
                    <a:pt x="62414" y="149436"/>
                    <a:pt x="66640" y="145555"/>
                  </a:cubicBezTo>
                  <a:cubicBezTo>
                    <a:pt x="70812" y="141726"/>
                    <a:pt x="74225" y="136638"/>
                    <a:pt x="76826" y="130397"/>
                  </a:cubicBezTo>
                  <a:cubicBezTo>
                    <a:pt x="79480" y="124102"/>
                    <a:pt x="81377" y="117021"/>
                    <a:pt x="82623" y="109153"/>
                  </a:cubicBezTo>
                  <a:cubicBezTo>
                    <a:pt x="83869" y="101286"/>
                    <a:pt x="84465" y="93365"/>
                    <a:pt x="84465" y="85445"/>
                  </a:cubicBezTo>
                  <a:close/>
                </a:path>
              </a:pathLst>
            </a:custGeom>
            <a:solidFill>
              <a:srgbClr val="FFFFFF"/>
            </a:solidFill>
            <a:ln w="5417" cap="flat">
              <a:noFill/>
              <a:prstDash val="solid"/>
              <a:miter/>
            </a:ln>
          </p:spPr>
          <p:txBody>
            <a:bodyPr rtlCol="0" anchor="ctr"/>
            <a:lstStyle/>
            <a:p>
              <a:endParaRPr lang="fr-FR"/>
            </a:p>
          </p:txBody>
        </p:sp>
        <p:sp>
          <p:nvSpPr>
            <p:cNvPr id="87" name="Forme libre 86">
              <a:extLst>
                <a:ext uri="{FF2B5EF4-FFF2-40B4-BE49-F238E27FC236}">
                  <a16:creationId xmlns:a16="http://schemas.microsoft.com/office/drawing/2014/main" id="{5E3E3FFE-00D6-4DBE-0666-1F44518EE96B}"/>
                </a:ext>
              </a:extLst>
            </p:cNvPr>
            <p:cNvSpPr/>
            <p:nvPr/>
          </p:nvSpPr>
          <p:spPr>
            <a:xfrm>
              <a:off x="18922809" y="9251058"/>
              <a:ext cx="15116" cy="241490"/>
            </a:xfrm>
            <a:custGeom>
              <a:avLst/>
              <a:gdLst>
                <a:gd name="connsiteX0" fmla="*/ 15116 w 15116"/>
                <a:gd name="connsiteY0" fmla="*/ 237031 h 241490"/>
                <a:gd name="connsiteX1" fmla="*/ 14737 w 15116"/>
                <a:gd name="connsiteY1" fmla="*/ 238920 h 241490"/>
                <a:gd name="connsiteX2" fmla="*/ 13545 w 15116"/>
                <a:gd name="connsiteY2" fmla="*/ 240284 h 241490"/>
                <a:gd name="connsiteX3" fmla="*/ 11270 w 15116"/>
                <a:gd name="connsiteY3" fmla="*/ 241175 h 241490"/>
                <a:gd name="connsiteX4" fmla="*/ 7477 w 15116"/>
                <a:gd name="connsiteY4" fmla="*/ 241490 h 241490"/>
                <a:gd name="connsiteX5" fmla="*/ 3901 w 15116"/>
                <a:gd name="connsiteY5" fmla="*/ 241175 h 241490"/>
                <a:gd name="connsiteX6" fmla="*/ 1517 w 15116"/>
                <a:gd name="connsiteY6" fmla="*/ 240284 h 241490"/>
                <a:gd name="connsiteX7" fmla="*/ 325 w 15116"/>
                <a:gd name="connsiteY7" fmla="*/ 238920 h 241490"/>
                <a:gd name="connsiteX8" fmla="*/ 0 w 15116"/>
                <a:gd name="connsiteY8" fmla="*/ 237031 h 241490"/>
                <a:gd name="connsiteX9" fmla="*/ 0 w 15116"/>
                <a:gd name="connsiteY9" fmla="*/ 4458 h 241490"/>
                <a:gd name="connsiteX10" fmla="*/ 325 w 15116"/>
                <a:gd name="connsiteY10" fmla="*/ 2570 h 241490"/>
                <a:gd name="connsiteX11" fmla="*/ 1517 w 15116"/>
                <a:gd name="connsiteY11" fmla="*/ 1101 h 241490"/>
                <a:gd name="connsiteX12" fmla="*/ 3901 w 15116"/>
                <a:gd name="connsiteY12" fmla="*/ 263 h 241490"/>
                <a:gd name="connsiteX13" fmla="*/ 7477 w 15116"/>
                <a:gd name="connsiteY13" fmla="*/ 0 h 241490"/>
                <a:gd name="connsiteX14" fmla="*/ 11270 w 15116"/>
                <a:gd name="connsiteY14" fmla="*/ 263 h 241490"/>
                <a:gd name="connsiteX15" fmla="*/ 13545 w 15116"/>
                <a:gd name="connsiteY15" fmla="*/ 1101 h 241490"/>
                <a:gd name="connsiteX16" fmla="*/ 14737 w 15116"/>
                <a:gd name="connsiteY16" fmla="*/ 2570 h 241490"/>
                <a:gd name="connsiteX17" fmla="*/ 15116 w 15116"/>
                <a:gd name="connsiteY17" fmla="*/ 4458 h 241490"/>
                <a:gd name="connsiteX18" fmla="*/ 15116 w 15116"/>
                <a:gd name="connsiteY18" fmla="*/ 237031 h 24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6" h="241490">
                  <a:moveTo>
                    <a:pt x="15116" y="237031"/>
                  </a:moveTo>
                  <a:cubicBezTo>
                    <a:pt x="15116" y="237713"/>
                    <a:pt x="15008" y="238343"/>
                    <a:pt x="14737" y="238920"/>
                  </a:cubicBezTo>
                  <a:cubicBezTo>
                    <a:pt x="14466" y="239497"/>
                    <a:pt x="14087" y="239969"/>
                    <a:pt x="13545" y="240284"/>
                  </a:cubicBezTo>
                  <a:cubicBezTo>
                    <a:pt x="12949" y="240651"/>
                    <a:pt x="12190" y="240965"/>
                    <a:pt x="11270" y="241175"/>
                  </a:cubicBezTo>
                  <a:cubicBezTo>
                    <a:pt x="10240" y="241385"/>
                    <a:pt x="9048" y="241490"/>
                    <a:pt x="7477" y="241490"/>
                  </a:cubicBezTo>
                  <a:cubicBezTo>
                    <a:pt x="6068" y="241490"/>
                    <a:pt x="4822" y="241385"/>
                    <a:pt x="3901" y="241175"/>
                  </a:cubicBezTo>
                  <a:cubicBezTo>
                    <a:pt x="2926" y="240965"/>
                    <a:pt x="2113" y="240651"/>
                    <a:pt x="1517" y="240284"/>
                  </a:cubicBezTo>
                  <a:cubicBezTo>
                    <a:pt x="921" y="239969"/>
                    <a:pt x="542" y="239497"/>
                    <a:pt x="325" y="238920"/>
                  </a:cubicBezTo>
                  <a:cubicBezTo>
                    <a:pt x="108" y="238343"/>
                    <a:pt x="0" y="237713"/>
                    <a:pt x="0" y="237031"/>
                  </a:cubicBezTo>
                  <a:lnTo>
                    <a:pt x="0" y="4458"/>
                  </a:lnTo>
                  <a:cubicBezTo>
                    <a:pt x="0" y="3776"/>
                    <a:pt x="108" y="3147"/>
                    <a:pt x="325" y="2570"/>
                  </a:cubicBezTo>
                  <a:cubicBezTo>
                    <a:pt x="542" y="1993"/>
                    <a:pt x="921" y="1521"/>
                    <a:pt x="1517" y="1101"/>
                  </a:cubicBezTo>
                  <a:cubicBezTo>
                    <a:pt x="2113" y="682"/>
                    <a:pt x="2926" y="419"/>
                    <a:pt x="3901" y="263"/>
                  </a:cubicBezTo>
                  <a:cubicBezTo>
                    <a:pt x="4822" y="53"/>
                    <a:pt x="6068" y="0"/>
                    <a:pt x="7477" y="0"/>
                  </a:cubicBezTo>
                  <a:cubicBezTo>
                    <a:pt x="9048" y="0"/>
                    <a:pt x="10294" y="53"/>
                    <a:pt x="11270" y="263"/>
                  </a:cubicBezTo>
                  <a:cubicBezTo>
                    <a:pt x="12190" y="419"/>
                    <a:pt x="12949" y="682"/>
                    <a:pt x="13545" y="1101"/>
                  </a:cubicBezTo>
                  <a:cubicBezTo>
                    <a:pt x="14087" y="1521"/>
                    <a:pt x="14466" y="1993"/>
                    <a:pt x="14737" y="2570"/>
                  </a:cubicBezTo>
                  <a:cubicBezTo>
                    <a:pt x="15008" y="3147"/>
                    <a:pt x="15116" y="3776"/>
                    <a:pt x="15116" y="4458"/>
                  </a:cubicBezTo>
                  <a:lnTo>
                    <a:pt x="15116" y="237031"/>
                  </a:lnTo>
                  <a:close/>
                </a:path>
              </a:pathLst>
            </a:custGeom>
            <a:solidFill>
              <a:srgbClr val="FFFFFF"/>
            </a:solidFill>
            <a:ln w="5417" cap="flat">
              <a:noFill/>
              <a:prstDash val="solid"/>
              <a:miter/>
            </a:ln>
          </p:spPr>
          <p:txBody>
            <a:bodyPr rtlCol="0" anchor="ctr"/>
            <a:lstStyle/>
            <a:p>
              <a:endParaRPr lang="fr-FR"/>
            </a:p>
          </p:txBody>
        </p:sp>
        <p:sp>
          <p:nvSpPr>
            <p:cNvPr id="88" name="Forme libre 87">
              <a:extLst>
                <a:ext uri="{FF2B5EF4-FFF2-40B4-BE49-F238E27FC236}">
                  <a16:creationId xmlns:a16="http://schemas.microsoft.com/office/drawing/2014/main" id="{4E36D3AE-71BE-0777-19F9-CE78D1ECAFE8}"/>
                </a:ext>
              </a:extLst>
            </p:cNvPr>
            <p:cNvSpPr/>
            <p:nvPr/>
          </p:nvSpPr>
          <p:spPr>
            <a:xfrm>
              <a:off x="18977801" y="9265377"/>
              <a:ext cx="19829" cy="227170"/>
            </a:xfrm>
            <a:custGeom>
              <a:avLst/>
              <a:gdLst>
                <a:gd name="connsiteX0" fmla="*/ 19830 w 19829"/>
                <a:gd name="connsiteY0" fmla="*/ 13952 h 227170"/>
                <a:gd name="connsiteX1" fmla="*/ 17662 w 19829"/>
                <a:gd name="connsiteY1" fmla="*/ 25177 h 227170"/>
                <a:gd name="connsiteX2" fmla="*/ 9807 w 19829"/>
                <a:gd name="connsiteY2" fmla="*/ 28114 h 227170"/>
                <a:gd name="connsiteX3" fmla="*/ 2113 w 19829"/>
                <a:gd name="connsiteY3" fmla="*/ 25282 h 227170"/>
                <a:gd name="connsiteX4" fmla="*/ 0 w 19829"/>
                <a:gd name="connsiteY4" fmla="*/ 14110 h 227170"/>
                <a:gd name="connsiteX5" fmla="*/ 2167 w 19829"/>
                <a:gd name="connsiteY5" fmla="*/ 2938 h 227170"/>
                <a:gd name="connsiteX6" fmla="*/ 10023 w 19829"/>
                <a:gd name="connsiteY6" fmla="*/ 0 h 227170"/>
                <a:gd name="connsiteX7" fmla="*/ 17717 w 19829"/>
                <a:gd name="connsiteY7" fmla="*/ 2833 h 227170"/>
                <a:gd name="connsiteX8" fmla="*/ 19830 w 19829"/>
                <a:gd name="connsiteY8" fmla="*/ 13952 h 227170"/>
                <a:gd name="connsiteX9" fmla="*/ 17554 w 19829"/>
                <a:gd name="connsiteY9" fmla="*/ 222712 h 227170"/>
                <a:gd name="connsiteX10" fmla="*/ 17175 w 19829"/>
                <a:gd name="connsiteY10" fmla="*/ 224601 h 227170"/>
                <a:gd name="connsiteX11" fmla="*/ 15983 w 19829"/>
                <a:gd name="connsiteY11" fmla="*/ 225965 h 227170"/>
                <a:gd name="connsiteX12" fmla="*/ 13707 w 19829"/>
                <a:gd name="connsiteY12" fmla="*/ 226856 h 227170"/>
                <a:gd name="connsiteX13" fmla="*/ 9915 w 19829"/>
                <a:gd name="connsiteY13" fmla="*/ 227171 h 227170"/>
                <a:gd name="connsiteX14" fmla="*/ 6339 w 19829"/>
                <a:gd name="connsiteY14" fmla="*/ 226856 h 227170"/>
                <a:gd name="connsiteX15" fmla="*/ 3955 w 19829"/>
                <a:gd name="connsiteY15" fmla="*/ 225965 h 227170"/>
                <a:gd name="connsiteX16" fmla="*/ 2763 w 19829"/>
                <a:gd name="connsiteY16" fmla="*/ 224601 h 227170"/>
                <a:gd name="connsiteX17" fmla="*/ 2438 w 19829"/>
                <a:gd name="connsiteY17" fmla="*/ 222712 h 227170"/>
                <a:gd name="connsiteX18" fmla="*/ 2438 w 19829"/>
                <a:gd name="connsiteY18" fmla="*/ 66562 h 227170"/>
                <a:gd name="connsiteX19" fmla="*/ 2763 w 19829"/>
                <a:gd name="connsiteY19" fmla="*/ 64674 h 227170"/>
                <a:gd name="connsiteX20" fmla="*/ 3955 w 19829"/>
                <a:gd name="connsiteY20" fmla="*/ 63205 h 227170"/>
                <a:gd name="connsiteX21" fmla="*/ 6339 w 19829"/>
                <a:gd name="connsiteY21" fmla="*/ 62366 h 227170"/>
                <a:gd name="connsiteX22" fmla="*/ 9915 w 19829"/>
                <a:gd name="connsiteY22" fmla="*/ 62103 h 227170"/>
                <a:gd name="connsiteX23" fmla="*/ 13707 w 19829"/>
                <a:gd name="connsiteY23" fmla="*/ 62366 h 227170"/>
                <a:gd name="connsiteX24" fmla="*/ 15983 w 19829"/>
                <a:gd name="connsiteY24" fmla="*/ 63205 h 227170"/>
                <a:gd name="connsiteX25" fmla="*/ 17175 w 19829"/>
                <a:gd name="connsiteY25" fmla="*/ 64674 h 227170"/>
                <a:gd name="connsiteX26" fmla="*/ 17554 w 19829"/>
                <a:gd name="connsiteY26" fmla="*/ 66562 h 227170"/>
                <a:gd name="connsiteX27" fmla="*/ 17554 w 19829"/>
                <a:gd name="connsiteY27" fmla="*/ 222712 h 22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29" h="227170">
                  <a:moveTo>
                    <a:pt x="19830" y="13952"/>
                  </a:moveTo>
                  <a:cubicBezTo>
                    <a:pt x="19830" y="19460"/>
                    <a:pt x="19125" y="23237"/>
                    <a:pt x="17662" y="25177"/>
                  </a:cubicBezTo>
                  <a:cubicBezTo>
                    <a:pt x="16254" y="27118"/>
                    <a:pt x="13599" y="28114"/>
                    <a:pt x="9807" y="28114"/>
                  </a:cubicBezTo>
                  <a:cubicBezTo>
                    <a:pt x="6068" y="28114"/>
                    <a:pt x="3522" y="27171"/>
                    <a:pt x="2113" y="25282"/>
                  </a:cubicBezTo>
                  <a:cubicBezTo>
                    <a:pt x="704" y="23342"/>
                    <a:pt x="0" y="19670"/>
                    <a:pt x="0" y="14110"/>
                  </a:cubicBezTo>
                  <a:cubicBezTo>
                    <a:pt x="0" y="8602"/>
                    <a:pt x="759" y="4878"/>
                    <a:pt x="2167" y="2938"/>
                  </a:cubicBezTo>
                  <a:cubicBezTo>
                    <a:pt x="3630" y="944"/>
                    <a:pt x="6231" y="0"/>
                    <a:pt x="10023" y="0"/>
                  </a:cubicBezTo>
                  <a:cubicBezTo>
                    <a:pt x="13762" y="0"/>
                    <a:pt x="16362" y="944"/>
                    <a:pt x="17717" y="2833"/>
                  </a:cubicBezTo>
                  <a:cubicBezTo>
                    <a:pt x="19125" y="4721"/>
                    <a:pt x="19830" y="8445"/>
                    <a:pt x="19830" y="13952"/>
                  </a:cubicBezTo>
                  <a:close/>
                  <a:moveTo>
                    <a:pt x="17554" y="222712"/>
                  </a:moveTo>
                  <a:cubicBezTo>
                    <a:pt x="17554" y="223394"/>
                    <a:pt x="17446" y="224023"/>
                    <a:pt x="17175" y="224601"/>
                  </a:cubicBezTo>
                  <a:cubicBezTo>
                    <a:pt x="16904" y="225178"/>
                    <a:pt x="16525" y="225650"/>
                    <a:pt x="15983" y="225965"/>
                  </a:cubicBezTo>
                  <a:cubicBezTo>
                    <a:pt x="15387" y="226331"/>
                    <a:pt x="14629" y="226646"/>
                    <a:pt x="13707" y="226856"/>
                  </a:cubicBezTo>
                  <a:cubicBezTo>
                    <a:pt x="12678" y="227066"/>
                    <a:pt x="11432" y="227171"/>
                    <a:pt x="9915" y="227171"/>
                  </a:cubicBezTo>
                  <a:cubicBezTo>
                    <a:pt x="8506" y="227171"/>
                    <a:pt x="7260" y="227066"/>
                    <a:pt x="6339" y="226856"/>
                  </a:cubicBezTo>
                  <a:cubicBezTo>
                    <a:pt x="5364" y="226646"/>
                    <a:pt x="4551" y="226331"/>
                    <a:pt x="3955" y="225965"/>
                  </a:cubicBezTo>
                  <a:cubicBezTo>
                    <a:pt x="3359" y="225650"/>
                    <a:pt x="2980" y="225178"/>
                    <a:pt x="2763" y="224601"/>
                  </a:cubicBezTo>
                  <a:cubicBezTo>
                    <a:pt x="2546" y="224023"/>
                    <a:pt x="2438" y="223394"/>
                    <a:pt x="2438" y="222712"/>
                  </a:cubicBezTo>
                  <a:lnTo>
                    <a:pt x="2438" y="66562"/>
                  </a:lnTo>
                  <a:cubicBezTo>
                    <a:pt x="2438" y="65880"/>
                    <a:pt x="2546" y="65251"/>
                    <a:pt x="2763" y="64674"/>
                  </a:cubicBezTo>
                  <a:cubicBezTo>
                    <a:pt x="2980" y="64096"/>
                    <a:pt x="3359" y="63625"/>
                    <a:pt x="3955" y="63205"/>
                  </a:cubicBezTo>
                  <a:cubicBezTo>
                    <a:pt x="4551" y="62785"/>
                    <a:pt x="5364" y="62523"/>
                    <a:pt x="6339" y="62366"/>
                  </a:cubicBezTo>
                  <a:cubicBezTo>
                    <a:pt x="7260" y="62156"/>
                    <a:pt x="8506" y="62103"/>
                    <a:pt x="9915" y="62103"/>
                  </a:cubicBezTo>
                  <a:cubicBezTo>
                    <a:pt x="11432" y="62103"/>
                    <a:pt x="12732" y="62156"/>
                    <a:pt x="13707" y="62366"/>
                  </a:cubicBezTo>
                  <a:cubicBezTo>
                    <a:pt x="14629" y="62523"/>
                    <a:pt x="15387" y="62785"/>
                    <a:pt x="15983" y="63205"/>
                  </a:cubicBezTo>
                  <a:cubicBezTo>
                    <a:pt x="16525" y="63625"/>
                    <a:pt x="16904" y="64096"/>
                    <a:pt x="17175" y="64674"/>
                  </a:cubicBezTo>
                  <a:cubicBezTo>
                    <a:pt x="17446" y="65251"/>
                    <a:pt x="17554" y="65880"/>
                    <a:pt x="17554" y="66562"/>
                  </a:cubicBezTo>
                  <a:lnTo>
                    <a:pt x="17554" y="222712"/>
                  </a:lnTo>
                  <a:close/>
                </a:path>
              </a:pathLst>
            </a:custGeom>
            <a:solidFill>
              <a:srgbClr val="FFFFFF"/>
            </a:solidFill>
            <a:ln w="5417" cap="flat">
              <a:noFill/>
              <a:prstDash val="solid"/>
              <a:miter/>
            </a:ln>
          </p:spPr>
          <p:txBody>
            <a:bodyPr rtlCol="0" anchor="ctr"/>
            <a:lstStyle/>
            <a:p>
              <a:endParaRPr lang="fr-FR"/>
            </a:p>
          </p:txBody>
        </p:sp>
        <p:sp>
          <p:nvSpPr>
            <p:cNvPr id="89" name="Forme libre 88">
              <a:extLst>
                <a:ext uri="{FF2B5EF4-FFF2-40B4-BE49-F238E27FC236}">
                  <a16:creationId xmlns:a16="http://schemas.microsoft.com/office/drawing/2014/main" id="{693B8B6F-18A0-D484-E54B-697C98F35B96}"/>
                </a:ext>
              </a:extLst>
            </p:cNvPr>
            <p:cNvSpPr/>
            <p:nvPr/>
          </p:nvSpPr>
          <p:spPr>
            <a:xfrm>
              <a:off x="19021903" y="9250009"/>
              <a:ext cx="109821" cy="242539"/>
            </a:xfrm>
            <a:custGeom>
              <a:avLst/>
              <a:gdLst>
                <a:gd name="connsiteX0" fmla="*/ 107545 w 109821"/>
                <a:gd name="connsiteY0" fmla="*/ 238080 h 242539"/>
                <a:gd name="connsiteX1" fmla="*/ 107166 w 109821"/>
                <a:gd name="connsiteY1" fmla="*/ 239969 h 242539"/>
                <a:gd name="connsiteX2" fmla="*/ 105975 w 109821"/>
                <a:gd name="connsiteY2" fmla="*/ 241333 h 242539"/>
                <a:gd name="connsiteX3" fmla="*/ 103699 w 109821"/>
                <a:gd name="connsiteY3" fmla="*/ 242224 h 242539"/>
                <a:gd name="connsiteX4" fmla="*/ 100069 w 109821"/>
                <a:gd name="connsiteY4" fmla="*/ 242539 h 242539"/>
                <a:gd name="connsiteX5" fmla="*/ 96331 w 109821"/>
                <a:gd name="connsiteY5" fmla="*/ 242224 h 242539"/>
                <a:gd name="connsiteX6" fmla="*/ 94001 w 109821"/>
                <a:gd name="connsiteY6" fmla="*/ 241333 h 242539"/>
                <a:gd name="connsiteX7" fmla="*/ 92809 w 109821"/>
                <a:gd name="connsiteY7" fmla="*/ 239969 h 242539"/>
                <a:gd name="connsiteX8" fmla="*/ 92430 w 109821"/>
                <a:gd name="connsiteY8" fmla="*/ 238080 h 242539"/>
                <a:gd name="connsiteX9" fmla="*/ 92430 w 109821"/>
                <a:gd name="connsiteY9" fmla="*/ 95725 h 242539"/>
                <a:gd name="connsiteX10" fmla="*/ 36083 w 109821"/>
                <a:gd name="connsiteY10" fmla="*/ 95725 h 242539"/>
                <a:gd name="connsiteX11" fmla="*/ 36083 w 109821"/>
                <a:gd name="connsiteY11" fmla="*/ 238080 h 242539"/>
                <a:gd name="connsiteX12" fmla="*/ 35650 w 109821"/>
                <a:gd name="connsiteY12" fmla="*/ 239969 h 242539"/>
                <a:gd name="connsiteX13" fmla="*/ 34458 w 109821"/>
                <a:gd name="connsiteY13" fmla="*/ 241333 h 242539"/>
                <a:gd name="connsiteX14" fmla="*/ 32182 w 109821"/>
                <a:gd name="connsiteY14" fmla="*/ 242224 h 242539"/>
                <a:gd name="connsiteX15" fmla="*/ 28444 w 109821"/>
                <a:gd name="connsiteY15" fmla="*/ 242539 h 242539"/>
                <a:gd name="connsiteX16" fmla="*/ 24814 w 109821"/>
                <a:gd name="connsiteY16" fmla="*/ 242224 h 242539"/>
                <a:gd name="connsiteX17" fmla="*/ 22484 w 109821"/>
                <a:gd name="connsiteY17" fmla="*/ 241333 h 242539"/>
                <a:gd name="connsiteX18" fmla="*/ 21238 w 109821"/>
                <a:gd name="connsiteY18" fmla="*/ 239969 h 242539"/>
                <a:gd name="connsiteX19" fmla="*/ 20913 w 109821"/>
                <a:gd name="connsiteY19" fmla="*/ 238080 h 242539"/>
                <a:gd name="connsiteX20" fmla="*/ 20913 w 109821"/>
                <a:gd name="connsiteY20" fmla="*/ 95725 h 242539"/>
                <a:gd name="connsiteX21" fmla="*/ 3684 w 109821"/>
                <a:gd name="connsiteY21" fmla="*/ 95725 h 242539"/>
                <a:gd name="connsiteX22" fmla="*/ 921 w 109821"/>
                <a:gd name="connsiteY22" fmla="*/ 93575 h 242539"/>
                <a:gd name="connsiteX23" fmla="*/ 0 w 109821"/>
                <a:gd name="connsiteY23" fmla="*/ 87123 h 242539"/>
                <a:gd name="connsiteX24" fmla="*/ 217 w 109821"/>
                <a:gd name="connsiteY24" fmla="*/ 83242 h 242539"/>
                <a:gd name="connsiteX25" fmla="*/ 921 w 109821"/>
                <a:gd name="connsiteY25" fmla="*/ 80462 h 242539"/>
                <a:gd name="connsiteX26" fmla="*/ 2059 w 109821"/>
                <a:gd name="connsiteY26" fmla="*/ 78835 h 242539"/>
                <a:gd name="connsiteX27" fmla="*/ 3684 w 109821"/>
                <a:gd name="connsiteY27" fmla="*/ 78311 h 242539"/>
                <a:gd name="connsiteX28" fmla="*/ 20913 w 109821"/>
                <a:gd name="connsiteY28" fmla="*/ 78311 h 242539"/>
                <a:gd name="connsiteX29" fmla="*/ 20913 w 109821"/>
                <a:gd name="connsiteY29" fmla="*/ 59848 h 242539"/>
                <a:gd name="connsiteX30" fmla="*/ 23189 w 109821"/>
                <a:gd name="connsiteY30" fmla="*/ 32258 h 242539"/>
                <a:gd name="connsiteX31" fmla="*/ 29690 w 109821"/>
                <a:gd name="connsiteY31" fmla="*/ 13690 h 242539"/>
                <a:gd name="connsiteX32" fmla="*/ 40309 w 109821"/>
                <a:gd name="connsiteY32" fmla="*/ 3252 h 242539"/>
                <a:gd name="connsiteX33" fmla="*/ 54612 w 109821"/>
                <a:gd name="connsiteY33" fmla="*/ 0 h 242539"/>
                <a:gd name="connsiteX34" fmla="*/ 60030 w 109821"/>
                <a:gd name="connsiteY34" fmla="*/ 314 h 242539"/>
                <a:gd name="connsiteX35" fmla="*/ 64961 w 109821"/>
                <a:gd name="connsiteY35" fmla="*/ 1311 h 242539"/>
                <a:gd name="connsiteX36" fmla="*/ 68753 w 109821"/>
                <a:gd name="connsiteY36" fmla="*/ 2675 h 242539"/>
                <a:gd name="connsiteX37" fmla="*/ 70920 w 109821"/>
                <a:gd name="connsiteY37" fmla="*/ 4196 h 242539"/>
                <a:gd name="connsiteX38" fmla="*/ 71842 w 109821"/>
                <a:gd name="connsiteY38" fmla="*/ 5875 h 242539"/>
                <a:gd name="connsiteX39" fmla="*/ 72437 w 109821"/>
                <a:gd name="connsiteY39" fmla="*/ 7868 h 242539"/>
                <a:gd name="connsiteX40" fmla="*/ 72763 w 109821"/>
                <a:gd name="connsiteY40" fmla="*/ 10543 h 242539"/>
                <a:gd name="connsiteX41" fmla="*/ 72871 w 109821"/>
                <a:gd name="connsiteY41" fmla="*/ 14162 h 242539"/>
                <a:gd name="connsiteX42" fmla="*/ 72275 w 109821"/>
                <a:gd name="connsiteY42" fmla="*/ 19826 h 242539"/>
                <a:gd name="connsiteX43" fmla="*/ 70324 w 109821"/>
                <a:gd name="connsiteY43" fmla="*/ 21715 h 242539"/>
                <a:gd name="connsiteX44" fmla="*/ 68157 w 109821"/>
                <a:gd name="connsiteY44" fmla="*/ 21138 h 242539"/>
                <a:gd name="connsiteX45" fmla="*/ 65178 w 109821"/>
                <a:gd name="connsiteY45" fmla="*/ 19722 h 242539"/>
                <a:gd name="connsiteX46" fmla="*/ 60680 w 109821"/>
                <a:gd name="connsiteY46" fmla="*/ 18306 h 242539"/>
                <a:gd name="connsiteX47" fmla="*/ 54071 w 109821"/>
                <a:gd name="connsiteY47" fmla="*/ 17571 h 242539"/>
                <a:gd name="connsiteX48" fmla="*/ 40093 w 109821"/>
                <a:gd name="connsiteY48" fmla="*/ 27694 h 242539"/>
                <a:gd name="connsiteX49" fmla="*/ 36029 w 109821"/>
                <a:gd name="connsiteY49" fmla="*/ 59848 h 242539"/>
                <a:gd name="connsiteX50" fmla="*/ 36029 w 109821"/>
                <a:gd name="connsiteY50" fmla="*/ 78311 h 242539"/>
                <a:gd name="connsiteX51" fmla="*/ 102832 w 109821"/>
                <a:gd name="connsiteY51" fmla="*/ 78311 h 242539"/>
                <a:gd name="connsiteX52" fmla="*/ 106462 w 109821"/>
                <a:gd name="connsiteY52" fmla="*/ 80304 h 242539"/>
                <a:gd name="connsiteX53" fmla="*/ 107545 w 109821"/>
                <a:gd name="connsiteY53" fmla="*/ 85392 h 242539"/>
                <a:gd name="connsiteX54" fmla="*/ 107545 w 109821"/>
                <a:gd name="connsiteY54" fmla="*/ 238080 h 242539"/>
                <a:gd name="connsiteX55" fmla="*/ 109821 w 109821"/>
                <a:gd name="connsiteY55" fmla="*/ 29478 h 242539"/>
                <a:gd name="connsiteX56" fmla="*/ 109387 w 109821"/>
                <a:gd name="connsiteY56" fmla="*/ 36139 h 242539"/>
                <a:gd name="connsiteX57" fmla="*/ 107871 w 109821"/>
                <a:gd name="connsiteY57" fmla="*/ 40440 h 242539"/>
                <a:gd name="connsiteX58" fmla="*/ 104891 w 109821"/>
                <a:gd name="connsiteY58" fmla="*/ 42748 h 242539"/>
                <a:gd name="connsiteX59" fmla="*/ 100014 w 109821"/>
                <a:gd name="connsiteY59" fmla="*/ 43430 h 242539"/>
                <a:gd name="connsiteX60" fmla="*/ 95192 w 109821"/>
                <a:gd name="connsiteY60" fmla="*/ 42748 h 242539"/>
                <a:gd name="connsiteX61" fmla="*/ 92159 w 109821"/>
                <a:gd name="connsiteY61" fmla="*/ 40440 h 242539"/>
                <a:gd name="connsiteX62" fmla="*/ 90587 w 109821"/>
                <a:gd name="connsiteY62" fmla="*/ 36139 h 242539"/>
                <a:gd name="connsiteX63" fmla="*/ 90154 w 109821"/>
                <a:gd name="connsiteY63" fmla="*/ 29478 h 242539"/>
                <a:gd name="connsiteX64" fmla="*/ 90587 w 109821"/>
                <a:gd name="connsiteY64" fmla="*/ 22817 h 242539"/>
                <a:gd name="connsiteX65" fmla="*/ 92159 w 109821"/>
                <a:gd name="connsiteY65" fmla="*/ 18411 h 242539"/>
                <a:gd name="connsiteX66" fmla="*/ 95192 w 109821"/>
                <a:gd name="connsiteY66" fmla="*/ 15998 h 242539"/>
                <a:gd name="connsiteX67" fmla="*/ 100014 w 109821"/>
                <a:gd name="connsiteY67" fmla="*/ 15316 h 242539"/>
                <a:gd name="connsiteX68" fmla="*/ 104891 w 109821"/>
                <a:gd name="connsiteY68" fmla="*/ 15998 h 242539"/>
                <a:gd name="connsiteX69" fmla="*/ 107871 w 109821"/>
                <a:gd name="connsiteY69" fmla="*/ 18411 h 242539"/>
                <a:gd name="connsiteX70" fmla="*/ 109387 w 109821"/>
                <a:gd name="connsiteY70" fmla="*/ 22817 h 242539"/>
                <a:gd name="connsiteX71" fmla="*/ 109821 w 109821"/>
                <a:gd name="connsiteY71" fmla="*/ 29478 h 24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9821" h="242539">
                  <a:moveTo>
                    <a:pt x="107545" y="238080"/>
                  </a:moveTo>
                  <a:cubicBezTo>
                    <a:pt x="107545" y="238762"/>
                    <a:pt x="107437" y="239391"/>
                    <a:pt x="107166" y="239969"/>
                  </a:cubicBezTo>
                  <a:cubicBezTo>
                    <a:pt x="106895" y="240546"/>
                    <a:pt x="106516" y="241018"/>
                    <a:pt x="105975" y="241333"/>
                  </a:cubicBezTo>
                  <a:cubicBezTo>
                    <a:pt x="105378" y="241700"/>
                    <a:pt x="104620" y="242014"/>
                    <a:pt x="103699" y="242224"/>
                  </a:cubicBezTo>
                  <a:cubicBezTo>
                    <a:pt x="102669" y="242434"/>
                    <a:pt x="101477" y="242539"/>
                    <a:pt x="100069" y="242539"/>
                  </a:cubicBezTo>
                  <a:cubicBezTo>
                    <a:pt x="98551" y="242539"/>
                    <a:pt x="97251" y="242434"/>
                    <a:pt x="96331" y="242224"/>
                  </a:cubicBezTo>
                  <a:cubicBezTo>
                    <a:pt x="95355" y="242014"/>
                    <a:pt x="94596" y="241700"/>
                    <a:pt x="94001" y="241333"/>
                  </a:cubicBezTo>
                  <a:cubicBezTo>
                    <a:pt x="93459" y="241018"/>
                    <a:pt x="93080" y="240546"/>
                    <a:pt x="92809" y="239969"/>
                  </a:cubicBezTo>
                  <a:cubicBezTo>
                    <a:pt x="92538" y="239391"/>
                    <a:pt x="92430" y="238762"/>
                    <a:pt x="92430" y="238080"/>
                  </a:cubicBezTo>
                  <a:lnTo>
                    <a:pt x="92430" y="95725"/>
                  </a:lnTo>
                  <a:lnTo>
                    <a:pt x="36083" y="95725"/>
                  </a:lnTo>
                  <a:lnTo>
                    <a:pt x="36083" y="238080"/>
                  </a:lnTo>
                  <a:cubicBezTo>
                    <a:pt x="36083" y="238762"/>
                    <a:pt x="35921" y="239391"/>
                    <a:pt x="35650" y="239969"/>
                  </a:cubicBezTo>
                  <a:cubicBezTo>
                    <a:pt x="35433" y="240546"/>
                    <a:pt x="34999" y="241018"/>
                    <a:pt x="34458" y="241333"/>
                  </a:cubicBezTo>
                  <a:cubicBezTo>
                    <a:pt x="33916" y="241700"/>
                    <a:pt x="33158" y="242014"/>
                    <a:pt x="32182" y="242224"/>
                  </a:cubicBezTo>
                  <a:cubicBezTo>
                    <a:pt x="31207" y="242434"/>
                    <a:pt x="29961" y="242539"/>
                    <a:pt x="28444" y="242539"/>
                  </a:cubicBezTo>
                  <a:cubicBezTo>
                    <a:pt x="26981" y="242539"/>
                    <a:pt x="25789" y="242434"/>
                    <a:pt x="24814" y="242224"/>
                  </a:cubicBezTo>
                  <a:cubicBezTo>
                    <a:pt x="23839" y="242014"/>
                    <a:pt x="23080" y="241700"/>
                    <a:pt x="22484" y="241333"/>
                  </a:cubicBezTo>
                  <a:cubicBezTo>
                    <a:pt x="21889" y="241018"/>
                    <a:pt x="21455" y="240546"/>
                    <a:pt x="21238" y="239969"/>
                  </a:cubicBezTo>
                  <a:cubicBezTo>
                    <a:pt x="21076" y="239391"/>
                    <a:pt x="20913" y="238762"/>
                    <a:pt x="20913" y="238080"/>
                  </a:cubicBezTo>
                  <a:lnTo>
                    <a:pt x="20913" y="95725"/>
                  </a:lnTo>
                  <a:lnTo>
                    <a:pt x="3684" y="95725"/>
                  </a:lnTo>
                  <a:cubicBezTo>
                    <a:pt x="2492" y="95725"/>
                    <a:pt x="1571" y="95043"/>
                    <a:pt x="921" y="93575"/>
                  </a:cubicBezTo>
                  <a:cubicBezTo>
                    <a:pt x="325" y="92158"/>
                    <a:pt x="0" y="90008"/>
                    <a:pt x="0" y="87123"/>
                  </a:cubicBezTo>
                  <a:cubicBezTo>
                    <a:pt x="0" y="85654"/>
                    <a:pt x="54" y="84343"/>
                    <a:pt x="217" y="83242"/>
                  </a:cubicBezTo>
                  <a:cubicBezTo>
                    <a:pt x="379" y="82140"/>
                    <a:pt x="650" y="81248"/>
                    <a:pt x="921" y="80462"/>
                  </a:cubicBezTo>
                  <a:cubicBezTo>
                    <a:pt x="1246" y="79727"/>
                    <a:pt x="1626" y="79203"/>
                    <a:pt x="2059" y="78835"/>
                  </a:cubicBezTo>
                  <a:cubicBezTo>
                    <a:pt x="2546" y="78521"/>
                    <a:pt x="3088" y="78311"/>
                    <a:pt x="3684" y="78311"/>
                  </a:cubicBezTo>
                  <a:lnTo>
                    <a:pt x="20913" y="78311"/>
                  </a:lnTo>
                  <a:lnTo>
                    <a:pt x="20913" y="59848"/>
                  </a:lnTo>
                  <a:cubicBezTo>
                    <a:pt x="20913" y="49043"/>
                    <a:pt x="21672" y="39864"/>
                    <a:pt x="23189" y="32258"/>
                  </a:cubicBezTo>
                  <a:cubicBezTo>
                    <a:pt x="24652" y="24652"/>
                    <a:pt x="26818" y="18463"/>
                    <a:pt x="29690" y="13690"/>
                  </a:cubicBezTo>
                  <a:cubicBezTo>
                    <a:pt x="32562" y="8917"/>
                    <a:pt x="36138" y="5455"/>
                    <a:pt x="40309" y="3252"/>
                  </a:cubicBezTo>
                  <a:cubicBezTo>
                    <a:pt x="44481" y="1101"/>
                    <a:pt x="49249" y="0"/>
                    <a:pt x="54612" y="0"/>
                  </a:cubicBezTo>
                  <a:cubicBezTo>
                    <a:pt x="56455" y="0"/>
                    <a:pt x="58297" y="104"/>
                    <a:pt x="60030" y="314"/>
                  </a:cubicBezTo>
                  <a:cubicBezTo>
                    <a:pt x="61819" y="577"/>
                    <a:pt x="63444" y="891"/>
                    <a:pt x="64961" y="1311"/>
                  </a:cubicBezTo>
                  <a:cubicBezTo>
                    <a:pt x="66424" y="1678"/>
                    <a:pt x="67670" y="2150"/>
                    <a:pt x="68753" y="2675"/>
                  </a:cubicBezTo>
                  <a:cubicBezTo>
                    <a:pt x="69783" y="3200"/>
                    <a:pt x="70541" y="3724"/>
                    <a:pt x="70920" y="4196"/>
                  </a:cubicBezTo>
                  <a:cubicBezTo>
                    <a:pt x="71300" y="4720"/>
                    <a:pt x="71625" y="5298"/>
                    <a:pt x="71842" y="5875"/>
                  </a:cubicBezTo>
                  <a:cubicBezTo>
                    <a:pt x="72113" y="6452"/>
                    <a:pt x="72275" y="7081"/>
                    <a:pt x="72437" y="7868"/>
                  </a:cubicBezTo>
                  <a:cubicBezTo>
                    <a:pt x="72546" y="8602"/>
                    <a:pt x="72654" y="9494"/>
                    <a:pt x="72763" y="10543"/>
                  </a:cubicBezTo>
                  <a:cubicBezTo>
                    <a:pt x="72816" y="11539"/>
                    <a:pt x="72871" y="12746"/>
                    <a:pt x="72871" y="14162"/>
                  </a:cubicBezTo>
                  <a:cubicBezTo>
                    <a:pt x="72871" y="16679"/>
                    <a:pt x="72709" y="18568"/>
                    <a:pt x="72275" y="19826"/>
                  </a:cubicBezTo>
                  <a:cubicBezTo>
                    <a:pt x="71950" y="21085"/>
                    <a:pt x="71246" y="21715"/>
                    <a:pt x="70324" y="21715"/>
                  </a:cubicBezTo>
                  <a:cubicBezTo>
                    <a:pt x="69674" y="21715"/>
                    <a:pt x="68916" y="21558"/>
                    <a:pt x="68157" y="21138"/>
                  </a:cubicBezTo>
                  <a:cubicBezTo>
                    <a:pt x="67398" y="20718"/>
                    <a:pt x="66424" y="20246"/>
                    <a:pt x="65178" y="19722"/>
                  </a:cubicBezTo>
                  <a:cubicBezTo>
                    <a:pt x="63986" y="19197"/>
                    <a:pt x="62469" y="18725"/>
                    <a:pt x="60680" y="18306"/>
                  </a:cubicBezTo>
                  <a:cubicBezTo>
                    <a:pt x="58893" y="17833"/>
                    <a:pt x="56725" y="17571"/>
                    <a:pt x="54071" y="17571"/>
                  </a:cubicBezTo>
                  <a:cubicBezTo>
                    <a:pt x="47461" y="17571"/>
                    <a:pt x="42802" y="20981"/>
                    <a:pt x="40093" y="27694"/>
                  </a:cubicBezTo>
                  <a:cubicBezTo>
                    <a:pt x="37384" y="34408"/>
                    <a:pt x="36029" y="45161"/>
                    <a:pt x="36029" y="59848"/>
                  </a:cubicBezTo>
                  <a:lnTo>
                    <a:pt x="36029" y="78311"/>
                  </a:lnTo>
                  <a:lnTo>
                    <a:pt x="102832" y="78311"/>
                  </a:lnTo>
                  <a:cubicBezTo>
                    <a:pt x="104512" y="78311"/>
                    <a:pt x="105758" y="78993"/>
                    <a:pt x="106462" y="80304"/>
                  </a:cubicBezTo>
                  <a:cubicBezTo>
                    <a:pt x="107166" y="81615"/>
                    <a:pt x="107545" y="83346"/>
                    <a:pt x="107545" y="85392"/>
                  </a:cubicBezTo>
                  <a:lnTo>
                    <a:pt x="107545" y="238080"/>
                  </a:lnTo>
                  <a:close/>
                  <a:moveTo>
                    <a:pt x="109821" y="29478"/>
                  </a:moveTo>
                  <a:cubicBezTo>
                    <a:pt x="109821" y="32101"/>
                    <a:pt x="109658" y="34356"/>
                    <a:pt x="109387" y="36139"/>
                  </a:cubicBezTo>
                  <a:cubicBezTo>
                    <a:pt x="109063" y="37923"/>
                    <a:pt x="108575" y="39339"/>
                    <a:pt x="107871" y="40440"/>
                  </a:cubicBezTo>
                  <a:cubicBezTo>
                    <a:pt x="107112" y="41542"/>
                    <a:pt x="106137" y="42276"/>
                    <a:pt x="104891" y="42748"/>
                  </a:cubicBezTo>
                  <a:cubicBezTo>
                    <a:pt x="103590" y="43221"/>
                    <a:pt x="101965" y="43430"/>
                    <a:pt x="100014" y="43430"/>
                  </a:cubicBezTo>
                  <a:cubicBezTo>
                    <a:pt x="98064" y="43430"/>
                    <a:pt x="96493" y="43221"/>
                    <a:pt x="95192" y="42748"/>
                  </a:cubicBezTo>
                  <a:cubicBezTo>
                    <a:pt x="93946" y="42276"/>
                    <a:pt x="92917" y="41542"/>
                    <a:pt x="92159" y="40440"/>
                  </a:cubicBezTo>
                  <a:cubicBezTo>
                    <a:pt x="91400" y="39339"/>
                    <a:pt x="90858" y="37923"/>
                    <a:pt x="90587" y="36139"/>
                  </a:cubicBezTo>
                  <a:cubicBezTo>
                    <a:pt x="90263" y="34356"/>
                    <a:pt x="90154" y="32101"/>
                    <a:pt x="90154" y="29478"/>
                  </a:cubicBezTo>
                  <a:cubicBezTo>
                    <a:pt x="90154" y="26856"/>
                    <a:pt x="90263" y="24600"/>
                    <a:pt x="90587" y="22817"/>
                  </a:cubicBezTo>
                  <a:cubicBezTo>
                    <a:pt x="90858" y="21033"/>
                    <a:pt x="91400" y="19565"/>
                    <a:pt x="92159" y="18411"/>
                  </a:cubicBezTo>
                  <a:cubicBezTo>
                    <a:pt x="92917" y="17256"/>
                    <a:pt x="93946" y="16469"/>
                    <a:pt x="95192" y="15998"/>
                  </a:cubicBezTo>
                  <a:cubicBezTo>
                    <a:pt x="96493" y="15578"/>
                    <a:pt x="98064" y="15316"/>
                    <a:pt x="100014" y="15316"/>
                  </a:cubicBezTo>
                  <a:cubicBezTo>
                    <a:pt x="101965" y="15316"/>
                    <a:pt x="103590" y="15578"/>
                    <a:pt x="104891" y="15998"/>
                  </a:cubicBezTo>
                  <a:cubicBezTo>
                    <a:pt x="106137" y="16469"/>
                    <a:pt x="107112" y="17256"/>
                    <a:pt x="107871" y="18411"/>
                  </a:cubicBezTo>
                  <a:cubicBezTo>
                    <a:pt x="108575" y="19565"/>
                    <a:pt x="109063" y="21033"/>
                    <a:pt x="109387" y="22817"/>
                  </a:cubicBezTo>
                  <a:cubicBezTo>
                    <a:pt x="109658" y="24652"/>
                    <a:pt x="109821" y="26856"/>
                    <a:pt x="109821" y="29478"/>
                  </a:cubicBezTo>
                  <a:close/>
                </a:path>
              </a:pathLst>
            </a:custGeom>
            <a:solidFill>
              <a:srgbClr val="FFFFFF"/>
            </a:solidFill>
            <a:ln w="5417" cap="flat">
              <a:noFill/>
              <a:prstDash val="solid"/>
              <a:miter/>
            </a:ln>
          </p:spPr>
          <p:txBody>
            <a:bodyPr rtlCol="0" anchor="ctr"/>
            <a:lstStyle/>
            <a:p>
              <a:endParaRPr lang="fr-FR"/>
            </a:p>
          </p:txBody>
        </p:sp>
        <p:sp>
          <p:nvSpPr>
            <p:cNvPr id="90" name="Forme libre 89">
              <a:extLst>
                <a:ext uri="{FF2B5EF4-FFF2-40B4-BE49-F238E27FC236}">
                  <a16:creationId xmlns:a16="http://schemas.microsoft.com/office/drawing/2014/main" id="{20DB7990-9923-2313-EBD5-E88D8C39C64A}"/>
                </a:ext>
              </a:extLst>
            </p:cNvPr>
            <p:cNvSpPr/>
            <p:nvPr/>
          </p:nvSpPr>
          <p:spPr>
            <a:xfrm>
              <a:off x="19163798" y="9250009"/>
              <a:ext cx="101748" cy="244479"/>
            </a:xfrm>
            <a:custGeom>
              <a:avLst/>
              <a:gdLst>
                <a:gd name="connsiteX0" fmla="*/ 101749 w 101748"/>
                <a:gd name="connsiteY0" fmla="*/ 152006 h 244479"/>
                <a:gd name="connsiteX1" fmla="*/ 99365 w 101748"/>
                <a:gd name="connsiteY1" fmla="*/ 160556 h 244479"/>
                <a:gd name="connsiteX2" fmla="*/ 94651 w 101748"/>
                <a:gd name="connsiteY2" fmla="*/ 162864 h 244479"/>
                <a:gd name="connsiteX3" fmla="*/ 16308 w 101748"/>
                <a:gd name="connsiteY3" fmla="*/ 162864 h 244479"/>
                <a:gd name="connsiteX4" fmla="*/ 18367 w 101748"/>
                <a:gd name="connsiteY4" fmla="*/ 189090 h 244479"/>
                <a:gd name="connsiteX5" fmla="*/ 25302 w 101748"/>
                <a:gd name="connsiteY5" fmla="*/ 209180 h 244479"/>
                <a:gd name="connsiteX6" fmla="*/ 37872 w 101748"/>
                <a:gd name="connsiteY6" fmla="*/ 222030 h 244479"/>
                <a:gd name="connsiteX7" fmla="*/ 56942 w 101748"/>
                <a:gd name="connsiteY7" fmla="*/ 226541 h 244479"/>
                <a:gd name="connsiteX8" fmla="*/ 71246 w 101748"/>
                <a:gd name="connsiteY8" fmla="*/ 224653 h 244479"/>
                <a:gd name="connsiteX9" fmla="*/ 82244 w 101748"/>
                <a:gd name="connsiteY9" fmla="*/ 220404 h 244479"/>
                <a:gd name="connsiteX10" fmla="*/ 89884 w 101748"/>
                <a:gd name="connsiteY10" fmla="*/ 216208 h 244479"/>
                <a:gd name="connsiteX11" fmla="*/ 94110 w 101748"/>
                <a:gd name="connsiteY11" fmla="*/ 214267 h 244479"/>
                <a:gd name="connsiteX12" fmla="*/ 95518 w 101748"/>
                <a:gd name="connsiteY12" fmla="*/ 214792 h 244479"/>
                <a:gd name="connsiteX13" fmla="*/ 96548 w 101748"/>
                <a:gd name="connsiteY13" fmla="*/ 216470 h 244479"/>
                <a:gd name="connsiteX14" fmla="*/ 97089 w 101748"/>
                <a:gd name="connsiteY14" fmla="*/ 219302 h 244479"/>
                <a:gd name="connsiteX15" fmla="*/ 97306 w 101748"/>
                <a:gd name="connsiteY15" fmla="*/ 223604 h 244479"/>
                <a:gd name="connsiteX16" fmla="*/ 97198 w 101748"/>
                <a:gd name="connsiteY16" fmla="*/ 225911 h 244479"/>
                <a:gd name="connsiteX17" fmla="*/ 96872 w 101748"/>
                <a:gd name="connsiteY17" fmla="*/ 228010 h 244479"/>
                <a:gd name="connsiteX18" fmla="*/ 96276 w 101748"/>
                <a:gd name="connsiteY18" fmla="*/ 229793 h 244479"/>
                <a:gd name="connsiteX19" fmla="*/ 95247 w 101748"/>
                <a:gd name="connsiteY19" fmla="*/ 231524 h 244479"/>
                <a:gd name="connsiteX20" fmla="*/ 91347 w 101748"/>
                <a:gd name="connsiteY20" fmla="*/ 234566 h 244479"/>
                <a:gd name="connsiteX21" fmla="*/ 82677 w 101748"/>
                <a:gd name="connsiteY21" fmla="*/ 238867 h 244479"/>
                <a:gd name="connsiteX22" fmla="*/ 70325 w 101748"/>
                <a:gd name="connsiteY22" fmla="*/ 242748 h 244479"/>
                <a:gd name="connsiteX23" fmla="*/ 55155 w 101748"/>
                <a:gd name="connsiteY23" fmla="*/ 244480 h 244479"/>
                <a:gd name="connsiteX24" fmla="*/ 31533 w 101748"/>
                <a:gd name="connsiteY24" fmla="*/ 239025 h 244479"/>
                <a:gd name="connsiteX25" fmla="*/ 14249 w 101748"/>
                <a:gd name="connsiteY25" fmla="*/ 222974 h 244479"/>
                <a:gd name="connsiteX26" fmla="*/ 3630 w 101748"/>
                <a:gd name="connsiteY26" fmla="*/ 196696 h 244479"/>
                <a:gd name="connsiteX27" fmla="*/ 0 w 101748"/>
                <a:gd name="connsiteY27" fmla="*/ 160294 h 244479"/>
                <a:gd name="connsiteX28" fmla="*/ 3793 w 101748"/>
                <a:gd name="connsiteY28" fmla="*/ 124731 h 244479"/>
                <a:gd name="connsiteX29" fmla="*/ 14520 w 101748"/>
                <a:gd name="connsiteY29" fmla="*/ 98085 h 244479"/>
                <a:gd name="connsiteX30" fmla="*/ 31316 w 101748"/>
                <a:gd name="connsiteY30" fmla="*/ 81353 h 244479"/>
                <a:gd name="connsiteX31" fmla="*/ 53204 w 101748"/>
                <a:gd name="connsiteY31" fmla="*/ 75583 h 244479"/>
                <a:gd name="connsiteX32" fmla="*/ 75309 w 101748"/>
                <a:gd name="connsiteY32" fmla="*/ 81458 h 244479"/>
                <a:gd name="connsiteX33" fmla="*/ 90371 w 101748"/>
                <a:gd name="connsiteY33" fmla="*/ 97246 h 244479"/>
                <a:gd name="connsiteX34" fmla="*/ 98985 w 101748"/>
                <a:gd name="connsiteY34" fmla="*/ 120273 h 244479"/>
                <a:gd name="connsiteX35" fmla="*/ 101749 w 101748"/>
                <a:gd name="connsiteY35" fmla="*/ 147863 h 244479"/>
                <a:gd name="connsiteX36" fmla="*/ 101749 w 101748"/>
                <a:gd name="connsiteY36" fmla="*/ 152006 h 244479"/>
                <a:gd name="connsiteX37" fmla="*/ 86145 w 101748"/>
                <a:gd name="connsiteY37" fmla="*/ 145974 h 244479"/>
                <a:gd name="connsiteX38" fmla="*/ 77748 w 101748"/>
                <a:gd name="connsiteY38" fmla="*/ 107160 h 244479"/>
                <a:gd name="connsiteX39" fmla="*/ 52229 w 101748"/>
                <a:gd name="connsiteY39" fmla="*/ 93155 h 244479"/>
                <a:gd name="connsiteX40" fmla="*/ 37059 w 101748"/>
                <a:gd name="connsiteY40" fmla="*/ 97561 h 244479"/>
                <a:gd name="connsiteX41" fmla="*/ 26006 w 101748"/>
                <a:gd name="connsiteY41" fmla="*/ 109205 h 244479"/>
                <a:gd name="connsiteX42" fmla="*/ 19071 w 101748"/>
                <a:gd name="connsiteY42" fmla="*/ 126042 h 244479"/>
                <a:gd name="connsiteX43" fmla="*/ 16308 w 101748"/>
                <a:gd name="connsiteY43" fmla="*/ 145974 h 244479"/>
                <a:gd name="connsiteX44" fmla="*/ 86145 w 101748"/>
                <a:gd name="connsiteY44" fmla="*/ 145974 h 244479"/>
                <a:gd name="connsiteX45" fmla="*/ 64040 w 101748"/>
                <a:gd name="connsiteY45" fmla="*/ 5875 h 244479"/>
                <a:gd name="connsiteX46" fmla="*/ 65666 w 101748"/>
                <a:gd name="connsiteY46" fmla="*/ 2937 h 244479"/>
                <a:gd name="connsiteX47" fmla="*/ 67778 w 101748"/>
                <a:gd name="connsiteY47" fmla="*/ 1154 h 244479"/>
                <a:gd name="connsiteX48" fmla="*/ 70704 w 101748"/>
                <a:gd name="connsiteY48" fmla="*/ 262 h 244479"/>
                <a:gd name="connsiteX49" fmla="*/ 74822 w 101748"/>
                <a:gd name="connsiteY49" fmla="*/ 0 h 244479"/>
                <a:gd name="connsiteX50" fmla="*/ 78777 w 101748"/>
                <a:gd name="connsiteY50" fmla="*/ 524 h 244479"/>
                <a:gd name="connsiteX51" fmla="*/ 80944 w 101748"/>
                <a:gd name="connsiteY51" fmla="*/ 1993 h 244479"/>
                <a:gd name="connsiteX52" fmla="*/ 81377 w 101748"/>
                <a:gd name="connsiteY52" fmla="*/ 4248 h 244479"/>
                <a:gd name="connsiteX53" fmla="*/ 80294 w 101748"/>
                <a:gd name="connsiteY53" fmla="*/ 7081 h 244479"/>
                <a:gd name="connsiteX54" fmla="*/ 58189 w 101748"/>
                <a:gd name="connsiteY54" fmla="*/ 47469 h 244479"/>
                <a:gd name="connsiteX55" fmla="*/ 56618 w 101748"/>
                <a:gd name="connsiteY55" fmla="*/ 50144 h 244479"/>
                <a:gd name="connsiteX56" fmla="*/ 55046 w 101748"/>
                <a:gd name="connsiteY56" fmla="*/ 51613 h 244479"/>
                <a:gd name="connsiteX57" fmla="*/ 52879 w 101748"/>
                <a:gd name="connsiteY57" fmla="*/ 52295 h 244479"/>
                <a:gd name="connsiteX58" fmla="*/ 49682 w 101748"/>
                <a:gd name="connsiteY58" fmla="*/ 52452 h 244479"/>
                <a:gd name="connsiteX59" fmla="*/ 46595 w 101748"/>
                <a:gd name="connsiteY59" fmla="*/ 52032 h 244479"/>
                <a:gd name="connsiteX60" fmla="*/ 44915 w 101748"/>
                <a:gd name="connsiteY60" fmla="*/ 50826 h 244479"/>
                <a:gd name="connsiteX61" fmla="*/ 44644 w 101748"/>
                <a:gd name="connsiteY61" fmla="*/ 48833 h 244479"/>
                <a:gd name="connsiteX62" fmla="*/ 45511 w 101748"/>
                <a:gd name="connsiteY62" fmla="*/ 46053 h 244479"/>
                <a:gd name="connsiteX63" fmla="*/ 64040 w 101748"/>
                <a:gd name="connsiteY63" fmla="*/ 5875 h 24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1748" h="244479">
                  <a:moveTo>
                    <a:pt x="101749" y="152006"/>
                  </a:moveTo>
                  <a:cubicBezTo>
                    <a:pt x="101749" y="156150"/>
                    <a:pt x="100936" y="158982"/>
                    <a:pt x="99365" y="160556"/>
                  </a:cubicBezTo>
                  <a:cubicBezTo>
                    <a:pt x="97739" y="162077"/>
                    <a:pt x="96168" y="162864"/>
                    <a:pt x="94651" y="162864"/>
                  </a:cubicBezTo>
                  <a:lnTo>
                    <a:pt x="16308" y="162864"/>
                  </a:lnTo>
                  <a:cubicBezTo>
                    <a:pt x="16308" y="172515"/>
                    <a:pt x="17012" y="181275"/>
                    <a:pt x="18367" y="189090"/>
                  </a:cubicBezTo>
                  <a:cubicBezTo>
                    <a:pt x="19776" y="196905"/>
                    <a:pt x="22105" y="203619"/>
                    <a:pt x="25302" y="209180"/>
                  </a:cubicBezTo>
                  <a:cubicBezTo>
                    <a:pt x="28498" y="214792"/>
                    <a:pt x="32724" y="219041"/>
                    <a:pt x="37872" y="222030"/>
                  </a:cubicBezTo>
                  <a:cubicBezTo>
                    <a:pt x="43019" y="225020"/>
                    <a:pt x="49412" y="226541"/>
                    <a:pt x="56942" y="226541"/>
                  </a:cubicBezTo>
                  <a:cubicBezTo>
                    <a:pt x="62252" y="226541"/>
                    <a:pt x="67020" y="225911"/>
                    <a:pt x="71246" y="224653"/>
                  </a:cubicBezTo>
                  <a:cubicBezTo>
                    <a:pt x="75526" y="223394"/>
                    <a:pt x="79156" y="221978"/>
                    <a:pt x="82244" y="220404"/>
                  </a:cubicBezTo>
                  <a:cubicBezTo>
                    <a:pt x="85332" y="218883"/>
                    <a:pt x="87879" y="217467"/>
                    <a:pt x="89884" y="216208"/>
                  </a:cubicBezTo>
                  <a:cubicBezTo>
                    <a:pt x="91888" y="214897"/>
                    <a:pt x="93297" y="214267"/>
                    <a:pt x="94110" y="214267"/>
                  </a:cubicBezTo>
                  <a:cubicBezTo>
                    <a:pt x="94651" y="214267"/>
                    <a:pt x="95085" y="214477"/>
                    <a:pt x="95518" y="214792"/>
                  </a:cubicBezTo>
                  <a:cubicBezTo>
                    <a:pt x="95952" y="215159"/>
                    <a:pt x="96276" y="215684"/>
                    <a:pt x="96548" y="216470"/>
                  </a:cubicBezTo>
                  <a:cubicBezTo>
                    <a:pt x="96819" y="217204"/>
                    <a:pt x="96981" y="218149"/>
                    <a:pt x="97089" y="219302"/>
                  </a:cubicBezTo>
                  <a:cubicBezTo>
                    <a:pt x="97252" y="220456"/>
                    <a:pt x="97306" y="221873"/>
                    <a:pt x="97306" y="223604"/>
                  </a:cubicBezTo>
                  <a:cubicBezTo>
                    <a:pt x="97306" y="224390"/>
                    <a:pt x="97252" y="225177"/>
                    <a:pt x="97198" y="225911"/>
                  </a:cubicBezTo>
                  <a:cubicBezTo>
                    <a:pt x="97089" y="226698"/>
                    <a:pt x="96981" y="227380"/>
                    <a:pt x="96872" y="228010"/>
                  </a:cubicBezTo>
                  <a:cubicBezTo>
                    <a:pt x="96710" y="228639"/>
                    <a:pt x="96548" y="229268"/>
                    <a:pt x="96276" y="229793"/>
                  </a:cubicBezTo>
                  <a:cubicBezTo>
                    <a:pt x="96060" y="230370"/>
                    <a:pt x="95680" y="230947"/>
                    <a:pt x="95247" y="231524"/>
                  </a:cubicBezTo>
                  <a:cubicBezTo>
                    <a:pt x="94813" y="232101"/>
                    <a:pt x="93513" y="233150"/>
                    <a:pt x="91347" y="234566"/>
                  </a:cubicBezTo>
                  <a:cubicBezTo>
                    <a:pt x="89125" y="235983"/>
                    <a:pt x="86253" y="237451"/>
                    <a:pt x="82677" y="238867"/>
                  </a:cubicBezTo>
                  <a:cubicBezTo>
                    <a:pt x="79156" y="240283"/>
                    <a:pt x="75039" y="241595"/>
                    <a:pt x="70325" y="242748"/>
                  </a:cubicBezTo>
                  <a:cubicBezTo>
                    <a:pt x="65611" y="243903"/>
                    <a:pt x="60573" y="244480"/>
                    <a:pt x="55155" y="244480"/>
                  </a:cubicBezTo>
                  <a:cubicBezTo>
                    <a:pt x="46269" y="244480"/>
                    <a:pt x="38359" y="242644"/>
                    <a:pt x="31533" y="239025"/>
                  </a:cubicBezTo>
                  <a:cubicBezTo>
                    <a:pt x="24652" y="235406"/>
                    <a:pt x="18909" y="230055"/>
                    <a:pt x="14249" y="222974"/>
                  </a:cubicBezTo>
                  <a:cubicBezTo>
                    <a:pt x="9590" y="215945"/>
                    <a:pt x="6069" y="207134"/>
                    <a:pt x="3630" y="196696"/>
                  </a:cubicBezTo>
                  <a:cubicBezTo>
                    <a:pt x="1247" y="186205"/>
                    <a:pt x="0" y="174089"/>
                    <a:pt x="0" y="160294"/>
                  </a:cubicBezTo>
                  <a:cubicBezTo>
                    <a:pt x="0" y="147076"/>
                    <a:pt x="1301" y="135221"/>
                    <a:pt x="3793" y="124731"/>
                  </a:cubicBezTo>
                  <a:cubicBezTo>
                    <a:pt x="6285" y="114293"/>
                    <a:pt x="9861" y="105376"/>
                    <a:pt x="14520" y="98085"/>
                  </a:cubicBezTo>
                  <a:cubicBezTo>
                    <a:pt x="19125" y="90794"/>
                    <a:pt x="24760" y="85235"/>
                    <a:pt x="31316" y="81353"/>
                  </a:cubicBezTo>
                  <a:cubicBezTo>
                    <a:pt x="37872" y="77524"/>
                    <a:pt x="45186" y="75583"/>
                    <a:pt x="53204" y="75583"/>
                  </a:cubicBezTo>
                  <a:cubicBezTo>
                    <a:pt x="61873" y="75583"/>
                    <a:pt x="69241" y="77524"/>
                    <a:pt x="75309" y="81458"/>
                  </a:cubicBezTo>
                  <a:cubicBezTo>
                    <a:pt x="81431" y="85339"/>
                    <a:pt x="86416" y="90637"/>
                    <a:pt x="90371" y="97246"/>
                  </a:cubicBezTo>
                  <a:cubicBezTo>
                    <a:pt x="94272" y="103855"/>
                    <a:pt x="97198" y="111513"/>
                    <a:pt x="98985" y="120273"/>
                  </a:cubicBezTo>
                  <a:cubicBezTo>
                    <a:pt x="100828" y="129032"/>
                    <a:pt x="101749" y="138211"/>
                    <a:pt x="101749" y="147863"/>
                  </a:cubicBezTo>
                  <a:lnTo>
                    <a:pt x="101749" y="152006"/>
                  </a:lnTo>
                  <a:close/>
                  <a:moveTo>
                    <a:pt x="86145" y="145974"/>
                  </a:moveTo>
                  <a:cubicBezTo>
                    <a:pt x="86416" y="129399"/>
                    <a:pt x="83599" y="116496"/>
                    <a:pt x="77748" y="107160"/>
                  </a:cubicBezTo>
                  <a:cubicBezTo>
                    <a:pt x="71896" y="97823"/>
                    <a:pt x="63444" y="93155"/>
                    <a:pt x="52229" y="93155"/>
                  </a:cubicBezTo>
                  <a:cubicBezTo>
                    <a:pt x="46486" y="93155"/>
                    <a:pt x="41447" y="94623"/>
                    <a:pt x="37059" y="97561"/>
                  </a:cubicBezTo>
                  <a:cubicBezTo>
                    <a:pt x="32724" y="100498"/>
                    <a:pt x="29041" y="104379"/>
                    <a:pt x="26006" y="109205"/>
                  </a:cubicBezTo>
                  <a:cubicBezTo>
                    <a:pt x="23026" y="114084"/>
                    <a:pt x="20697" y="119643"/>
                    <a:pt x="19071" y="126042"/>
                  </a:cubicBezTo>
                  <a:cubicBezTo>
                    <a:pt x="17500" y="132442"/>
                    <a:pt x="16579" y="139051"/>
                    <a:pt x="16308" y="145974"/>
                  </a:cubicBezTo>
                  <a:lnTo>
                    <a:pt x="86145" y="145974"/>
                  </a:lnTo>
                  <a:close/>
                  <a:moveTo>
                    <a:pt x="64040" y="5875"/>
                  </a:moveTo>
                  <a:cubicBezTo>
                    <a:pt x="64527" y="4720"/>
                    <a:pt x="65069" y="3776"/>
                    <a:pt x="65666" y="2937"/>
                  </a:cubicBezTo>
                  <a:cubicBezTo>
                    <a:pt x="66262" y="2150"/>
                    <a:pt x="66966" y="1521"/>
                    <a:pt x="67778" y="1154"/>
                  </a:cubicBezTo>
                  <a:cubicBezTo>
                    <a:pt x="68591" y="734"/>
                    <a:pt x="69566" y="419"/>
                    <a:pt x="70704" y="262"/>
                  </a:cubicBezTo>
                  <a:cubicBezTo>
                    <a:pt x="71842" y="104"/>
                    <a:pt x="73250" y="0"/>
                    <a:pt x="74822" y="0"/>
                  </a:cubicBezTo>
                  <a:cubicBezTo>
                    <a:pt x="76447" y="0"/>
                    <a:pt x="77748" y="157"/>
                    <a:pt x="78777" y="524"/>
                  </a:cubicBezTo>
                  <a:cubicBezTo>
                    <a:pt x="79806" y="891"/>
                    <a:pt x="80511" y="1364"/>
                    <a:pt x="80944" y="1993"/>
                  </a:cubicBezTo>
                  <a:cubicBezTo>
                    <a:pt x="81377" y="2623"/>
                    <a:pt x="81486" y="3356"/>
                    <a:pt x="81377" y="4248"/>
                  </a:cubicBezTo>
                  <a:cubicBezTo>
                    <a:pt x="81269" y="5088"/>
                    <a:pt x="80890" y="6031"/>
                    <a:pt x="80294" y="7081"/>
                  </a:cubicBezTo>
                  <a:lnTo>
                    <a:pt x="58189" y="47469"/>
                  </a:lnTo>
                  <a:cubicBezTo>
                    <a:pt x="57592" y="48623"/>
                    <a:pt x="57051" y="49515"/>
                    <a:pt x="56618" y="50144"/>
                  </a:cubicBezTo>
                  <a:cubicBezTo>
                    <a:pt x="56130" y="50773"/>
                    <a:pt x="55642" y="51245"/>
                    <a:pt x="55046" y="51613"/>
                  </a:cubicBezTo>
                  <a:cubicBezTo>
                    <a:pt x="54450" y="51927"/>
                    <a:pt x="53692" y="52137"/>
                    <a:pt x="52879" y="52295"/>
                  </a:cubicBezTo>
                  <a:cubicBezTo>
                    <a:pt x="52012" y="52400"/>
                    <a:pt x="50983" y="52452"/>
                    <a:pt x="49682" y="52452"/>
                  </a:cubicBezTo>
                  <a:cubicBezTo>
                    <a:pt x="48436" y="52452"/>
                    <a:pt x="47407" y="52295"/>
                    <a:pt x="46595" y="52032"/>
                  </a:cubicBezTo>
                  <a:cubicBezTo>
                    <a:pt x="45782" y="51718"/>
                    <a:pt x="45240" y="51350"/>
                    <a:pt x="44915" y="50826"/>
                  </a:cubicBezTo>
                  <a:cubicBezTo>
                    <a:pt x="44644" y="50302"/>
                    <a:pt x="44536" y="49620"/>
                    <a:pt x="44644" y="48833"/>
                  </a:cubicBezTo>
                  <a:cubicBezTo>
                    <a:pt x="44698" y="48046"/>
                    <a:pt x="44969" y="47102"/>
                    <a:pt x="45511" y="46053"/>
                  </a:cubicBezTo>
                  <a:lnTo>
                    <a:pt x="64040" y="5875"/>
                  </a:lnTo>
                  <a:close/>
                </a:path>
              </a:pathLst>
            </a:custGeom>
            <a:solidFill>
              <a:srgbClr val="FFFFFF"/>
            </a:solidFill>
            <a:ln w="5417" cap="flat">
              <a:noFill/>
              <a:prstDash val="solid"/>
              <a:miter/>
            </a:ln>
          </p:spPr>
          <p:txBody>
            <a:bodyPr rtlCol="0" anchor="ctr"/>
            <a:lstStyle/>
            <a:p>
              <a:endParaRPr lang="fr-FR"/>
            </a:p>
          </p:txBody>
        </p:sp>
      </p:grpSp>
      <p:grpSp>
        <p:nvGrpSpPr>
          <p:cNvPr id="91" name="Graphique 5">
            <a:extLst>
              <a:ext uri="{FF2B5EF4-FFF2-40B4-BE49-F238E27FC236}">
                <a16:creationId xmlns:a16="http://schemas.microsoft.com/office/drawing/2014/main" id="{0709C180-D22E-3DAC-22ED-2030A417A312}"/>
              </a:ext>
            </a:extLst>
          </p:cNvPr>
          <p:cNvGrpSpPr/>
          <p:nvPr/>
        </p:nvGrpSpPr>
        <p:grpSpPr>
          <a:xfrm>
            <a:off x="15598939" y="5813701"/>
            <a:ext cx="863229" cy="682198"/>
            <a:chOff x="15598939" y="5813701"/>
            <a:chExt cx="863229" cy="682198"/>
          </a:xfrm>
          <a:solidFill>
            <a:srgbClr val="FFFFFF"/>
          </a:solidFill>
        </p:grpSpPr>
        <p:sp>
          <p:nvSpPr>
            <p:cNvPr id="92" name="Forme libre 91">
              <a:extLst>
                <a:ext uri="{FF2B5EF4-FFF2-40B4-BE49-F238E27FC236}">
                  <a16:creationId xmlns:a16="http://schemas.microsoft.com/office/drawing/2014/main" id="{266C4496-3D26-4DC0-7983-2BEB7D222904}"/>
                </a:ext>
              </a:extLst>
            </p:cNvPr>
            <p:cNvSpPr/>
            <p:nvPr/>
          </p:nvSpPr>
          <p:spPr>
            <a:xfrm>
              <a:off x="15599328" y="5829070"/>
              <a:ext cx="142214" cy="229121"/>
            </a:xfrm>
            <a:custGeom>
              <a:avLst/>
              <a:gdLst>
                <a:gd name="connsiteX0" fmla="*/ 142215 w 142214"/>
                <a:gd name="connsiteY0" fmla="*/ 111975 h 229121"/>
                <a:gd name="connsiteX1" fmla="*/ 137707 w 142214"/>
                <a:gd name="connsiteY1" fmla="*/ 160367 h 229121"/>
                <a:gd name="connsiteX2" fmla="*/ 124184 w 142214"/>
                <a:gd name="connsiteY2" fmla="*/ 197288 h 229121"/>
                <a:gd name="connsiteX3" fmla="*/ 101456 w 142214"/>
                <a:gd name="connsiteY3" fmla="*/ 220840 h 229121"/>
                <a:gd name="connsiteX4" fmla="*/ 69458 w 142214"/>
                <a:gd name="connsiteY4" fmla="*/ 229122 h 229121"/>
                <a:gd name="connsiteX5" fmla="*/ 38029 w 142214"/>
                <a:gd name="connsiteY5" fmla="*/ 221270 h 229121"/>
                <a:gd name="connsiteX6" fmla="*/ 16444 w 142214"/>
                <a:gd name="connsiteY6" fmla="*/ 198841 h 229121"/>
                <a:gd name="connsiteX7" fmla="*/ 3999 w 142214"/>
                <a:gd name="connsiteY7" fmla="*/ 163216 h 229121"/>
                <a:gd name="connsiteX8" fmla="*/ 0 w 142214"/>
                <a:gd name="connsiteY8" fmla="*/ 115773 h 229121"/>
                <a:gd name="connsiteX9" fmla="*/ 4443 w 142214"/>
                <a:gd name="connsiteY9" fmla="*/ 68151 h 229121"/>
                <a:gd name="connsiteX10" fmla="*/ 17966 w 142214"/>
                <a:gd name="connsiteY10" fmla="*/ 31660 h 229121"/>
                <a:gd name="connsiteX11" fmla="*/ 40694 w 142214"/>
                <a:gd name="connsiteY11" fmla="*/ 8282 h 229121"/>
                <a:gd name="connsiteX12" fmla="*/ 72757 w 142214"/>
                <a:gd name="connsiteY12" fmla="*/ 0 h 229121"/>
                <a:gd name="connsiteX13" fmla="*/ 103742 w 142214"/>
                <a:gd name="connsiteY13" fmla="*/ 7763 h 229121"/>
                <a:gd name="connsiteX14" fmla="*/ 125392 w 142214"/>
                <a:gd name="connsiteY14" fmla="*/ 30019 h 229121"/>
                <a:gd name="connsiteX15" fmla="*/ 138092 w 142214"/>
                <a:gd name="connsiteY15" fmla="*/ 65214 h 229121"/>
                <a:gd name="connsiteX16" fmla="*/ 142215 w 142214"/>
                <a:gd name="connsiteY16" fmla="*/ 111975 h 229121"/>
                <a:gd name="connsiteX17" fmla="*/ 125706 w 142214"/>
                <a:gd name="connsiteY17" fmla="*/ 113874 h 229121"/>
                <a:gd name="connsiteX18" fmla="*/ 122976 w 142214"/>
                <a:gd name="connsiteY18" fmla="*/ 76696 h 229121"/>
                <a:gd name="connsiteX19" fmla="*/ 113960 w 142214"/>
                <a:gd name="connsiteY19" fmla="*/ 46504 h 229121"/>
                <a:gd name="connsiteX20" fmla="*/ 97262 w 142214"/>
                <a:gd name="connsiteY20" fmla="*/ 26321 h 229121"/>
                <a:gd name="connsiteX21" fmla="*/ 71484 w 142214"/>
                <a:gd name="connsiteY21" fmla="*/ 18988 h 229121"/>
                <a:gd name="connsiteX22" fmla="*/ 45770 w 142214"/>
                <a:gd name="connsiteY22" fmla="*/ 26662 h 229121"/>
                <a:gd name="connsiteX23" fmla="*/ 28753 w 142214"/>
                <a:gd name="connsiteY23" fmla="*/ 47280 h 229121"/>
                <a:gd name="connsiteX24" fmla="*/ 19358 w 142214"/>
                <a:gd name="connsiteY24" fmla="*/ 77472 h 229121"/>
                <a:gd name="connsiteX25" fmla="*/ 16503 w 142214"/>
                <a:gd name="connsiteY25" fmla="*/ 113874 h 229121"/>
                <a:gd name="connsiteX26" fmla="*/ 19104 w 142214"/>
                <a:gd name="connsiteY26" fmla="*/ 151744 h 229121"/>
                <a:gd name="connsiteX27" fmla="*/ 27929 w 142214"/>
                <a:gd name="connsiteY27" fmla="*/ 182193 h 229121"/>
                <a:gd name="connsiteX28" fmla="*/ 44563 w 142214"/>
                <a:gd name="connsiteY28" fmla="*/ 202465 h 229121"/>
                <a:gd name="connsiteX29" fmla="*/ 70596 w 142214"/>
                <a:gd name="connsiteY29" fmla="*/ 209793 h 229121"/>
                <a:gd name="connsiteX30" fmla="*/ 96629 w 142214"/>
                <a:gd name="connsiteY30" fmla="*/ 201941 h 229121"/>
                <a:gd name="connsiteX31" fmla="*/ 113646 w 142214"/>
                <a:gd name="connsiteY31" fmla="*/ 180892 h 229121"/>
                <a:gd name="connsiteX32" fmla="*/ 122916 w 142214"/>
                <a:gd name="connsiteY32" fmla="*/ 150354 h 229121"/>
                <a:gd name="connsiteX33" fmla="*/ 125706 w 142214"/>
                <a:gd name="connsiteY33" fmla="*/ 113874 h 22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214" h="229121">
                  <a:moveTo>
                    <a:pt x="142215" y="111975"/>
                  </a:moveTo>
                  <a:cubicBezTo>
                    <a:pt x="142215" y="129804"/>
                    <a:pt x="140709" y="145938"/>
                    <a:pt x="137707" y="160367"/>
                  </a:cubicBezTo>
                  <a:cubicBezTo>
                    <a:pt x="134700" y="174802"/>
                    <a:pt x="130193" y="187108"/>
                    <a:pt x="124184" y="197288"/>
                  </a:cubicBezTo>
                  <a:cubicBezTo>
                    <a:pt x="118170" y="207464"/>
                    <a:pt x="110596" y="215316"/>
                    <a:pt x="101456" y="220840"/>
                  </a:cubicBezTo>
                  <a:cubicBezTo>
                    <a:pt x="92310" y="226358"/>
                    <a:pt x="81648" y="229122"/>
                    <a:pt x="69458" y="229122"/>
                  </a:cubicBezTo>
                  <a:cubicBezTo>
                    <a:pt x="57267" y="229122"/>
                    <a:pt x="46789" y="226504"/>
                    <a:pt x="38029" y="221270"/>
                  </a:cubicBezTo>
                  <a:cubicBezTo>
                    <a:pt x="29268" y="216035"/>
                    <a:pt x="22073" y="208561"/>
                    <a:pt x="16444" y="198841"/>
                  </a:cubicBezTo>
                  <a:cubicBezTo>
                    <a:pt x="10809" y="189122"/>
                    <a:pt x="6664" y="177247"/>
                    <a:pt x="3999" y="163216"/>
                  </a:cubicBezTo>
                  <a:cubicBezTo>
                    <a:pt x="1333" y="149185"/>
                    <a:pt x="0" y="133370"/>
                    <a:pt x="0" y="115773"/>
                  </a:cubicBezTo>
                  <a:cubicBezTo>
                    <a:pt x="0" y="98290"/>
                    <a:pt x="1479" y="82418"/>
                    <a:pt x="4443" y="68151"/>
                  </a:cubicBezTo>
                  <a:cubicBezTo>
                    <a:pt x="7406" y="53889"/>
                    <a:pt x="11914" y="41726"/>
                    <a:pt x="17966" y="31660"/>
                  </a:cubicBezTo>
                  <a:cubicBezTo>
                    <a:pt x="24018" y="21600"/>
                    <a:pt x="31597" y="13806"/>
                    <a:pt x="40694" y="8282"/>
                  </a:cubicBezTo>
                  <a:cubicBezTo>
                    <a:pt x="49791" y="2764"/>
                    <a:pt x="60480" y="0"/>
                    <a:pt x="72757" y="0"/>
                  </a:cubicBezTo>
                  <a:cubicBezTo>
                    <a:pt x="84693" y="0"/>
                    <a:pt x="95019" y="2586"/>
                    <a:pt x="103742" y="7763"/>
                  </a:cubicBezTo>
                  <a:cubicBezTo>
                    <a:pt x="112460" y="12940"/>
                    <a:pt x="119676" y="20357"/>
                    <a:pt x="125392" y="30019"/>
                  </a:cubicBezTo>
                  <a:cubicBezTo>
                    <a:pt x="131108" y="39680"/>
                    <a:pt x="135334" y="51414"/>
                    <a:pt x="138092" y="65214"/>
                  </a:cubicBezTo>
                  <a:cubicBezTo>
                    <a:pt x="140833" y="79024"/>
                    <a:pt x="142215" y="94608"/>
                    <a:pt x="142215" y="111975"/>
                  </a:cubicBezTo>
                  <a:close/>
                  <a:moveTo>
                    <a:pt x="125706" y="113874"/>
                  </a:moveTo>
                  <a:cubicBezTo>
                    <a:pt x="125706" y="100651"/>
                    <a:pt x="124796" y="88251"/>
                    <a:pt x="122976" y="76696"/>
                  </a:cubicBezTo>
                  <a:cubicBezTo>
                    <a:pt x="121155" y="65135"/>
                    <a:pt x="118148" y="55070"/>
                    <a:pt x="113960" y="46504"/>
                  </a:cubicBezTo>
                  <a:cubicBezTo>
                    <a:pt x="109773" y="37939"/>
                    <a:pt x="104203" y="31209"/>
                    <a:pt x="97262" y="26321"/>
                  </a:cubicBezTo>
                  <a:cubicBezTo>
                    <a:pt x="90322" y="21432"/>
                    <a:pt x="81724" y="18988"/>
                    <a:pt x="71484" y="18988"/>
                  </a:cubicBezTo>
                  <a:cubicBezTo>
                    <a:pt x="61325" y="18988"/>
                    <a:pt x="52754" y="21547"/>
                    <a:pt x="45770" y="26662"/>
                  </a:cubicBezTo>
                  <a:cubicBezTo>
                    <a:pt x="38787" y="31781"/>
                    <a:pt x="33114" y="38652"/>
                    <a:pt x="28753" y="47280"/>
                  </a:cubicBezTo>
                  <a:cubicBezTo>
                    <a:pt x="24392" y="55909"/>
                    <a:pt x="21260" y="65974"/>
                    <a:pt x="19358" y="77472"/>
                  </a:cubicBezTo>
                  <a:cubicBezTo>
                    <a:pt x="17451" y="88975"/>
                    <a:pt x="16503" y="101107"/>
                    <a:pt x="16503" y="113874"/>
                  </a:cubicBezTo>
                  <a:cubicBezTo>
                    <a:pt x="16503" y="127443"/>
                    <a:pt x="17370" y="140068"/>
                    <a:pt x="19104" y="151744"/>
                  </a:cubicBezTo>
                  <a:cubicBezTo>
                    <a:pt x="20837" y="163420"/>
                    <a:pt x="23779" y="173570"/>
                    <a:pt x="27929" y="182193"/>
                  </a:cubicBezTo>
                  <a:cubicBezTo>
                    <a:pt x="32074" y="190821"/>
                    <a:pt x="37622" y="197577"/>
                    <a:pt x="44563" y="202465"/>
                  </a:cubicBezTo>
                  <a:cubicBezTo>
                    <a:pt x="51503" y="207354"/>
                    <a:pt x="60182" y="209793"/>
                    <a:pt x="70596" y="209793"/>
                  </a:cubicBezTo>
                  <a:cubicBezTo>
                    <a:pt x="80922" y="209793"/>
                    <a:pt x="89596" y="207181"/>
                    <a:pt x="96629" y="201941"/>
                  </a:cubicBezTo>
                  <a:cubicBezTo>
                    <a:pt x="103650" y="196706"/>
                    <a:pt x="109328" y="189693"/>
                    <a:pt x="113646" y="180892"/>
                  </a:cubicBezTo>
                  <a:cubicBezTo>
                    <a:pt x="117964" y="172096"/>
                    <a:pt x="121052" y="161915"/>
                    <a:pt x="122916" y="150354"/>
                  </a:cubicBezTo>
                  <a:cubicBezTo>
                    <a:pt x="124775" y="138804"/>
                    <a:pt x="125706" y="126641"/>
                    <a:pt x="125706" y="113874"/>
                  </a:cubicBezTo>
                  <a:close/>
                </a:path>
              </a:pathLst>
            </a:custGeom>
            <a:solidFill>
              <a:srgbClr val="FFFFFF"/>
            </a:solidFill>
            <a:ln w="5417" cap="flat">
              <a:noFill/>
              <a:prstDash val="solid"/>
              <a:miter/>
            </a:ln>
          </p:spPr>
          <p:txBody>
            <a:bodyPr rtlCol="0" anchor="ctr"/>
            <a:lstStyle/>
            <a:p>
              <a:endParaRPr lang="fr-FR"/>
            </a:p>
          </p:txBody>
        </p:sp>
        <p:sp>
          <p:nvSpPr>
            <p:cNvPr id="93" name="Forme libre 92">
              <a:extLst>
                <a:ext uri="{FF2B5EF4-FFF2-40B4-BE49-F238E27FC236}">
                  <a16:creationId xmlns:a16="http://schemas.microsoft.com/office/drawing/2014/main" id="{2700DB31-8FC5-4E49-0D64-ACD8396A5D2F}"/>
                </a:ext>
              </a:extLst>
            </p:cNvPr>
            <p:cNvSpPr/>
            <p:nvPr/>
          </p:nvSpPr>
          <p:spPr>
            <a:xfrm>
              <a:off x="15760950" y="5813701"/>
              <a:ext cx="181478" cy="242591"/>
            </a:xfrm>
            <a:custGeom>
              <a:avLst/>
              <a:gdLst>
                <a:gd name="connsiteX0" fmla="*/ 179192 w 181478"/>
                <a:gd name="connsiteY0" fmla="*/ 238107 h 242591"/>
                <a:gd name="connsiteX1" fmla="*/ 178813 w 181478"/>
                <a:gd name="connsiteY1" fmla="*/ 240006 h 242591"/>
                <a:gd name="connsiteX2" fmla="*/ 177604 w 181478"/>
                <a:gd name="connsiteY2" fmla="*/ 241385 h 242591"/>
                <a:gd name="connsiteX3" fmla="*/ 175318 w 181478"/>
                <a:gd name="connsiteY3" fmla="*/ 242245 h 242591"/>
                <a:gd name="connsiteX4" fmla="*/ 171574 w 181478"/>
                <a:gd name="connsiteY4" fmla="*/ 242592 h 242591"/>
                <a:gd name="connsiteX5" fmla="*/ 167955 w 181478"/>
                <a:gd name="connsiteY5" fmla="*/ 242245 h 242591"/>
                <a:gd name="connsiteX6" fmla="*/ 165604 w 181478"/>
                <a:gd name="connsiteY6" fmla="*/ 241385 h 242591"/>
                <a:gd name="connsiteX7" fmla="*/ 164395 w 181478"/>
                <a:gd name="connsiteY7" fmla="*/ 240006 h 242591"/>
                <a:gd name="connsiteX8" fmla="*/ 164076 w 181478"/>
                <a:gd name="connsiteY8" fmla="*/ 238107 h 242591"/>
                <a:gd name="connsiteX9" fmla="*/ 164076 w 181478"/>
                <a:gd name="connsiteY9" fmla="*/ 95772 h 242591"/>
                <a:gd name="connsiteX10" fmla="*/ 107567 w 181478"/>
                <a:gd name="connsiteY10" fmla="*/ 95772 h 242591"/>
                <a:gd name="connsiteX11" fmla="*/ 107567 w 181478"/>
                <a:gd name="connsiteY11" fmla="*/ 238107 h 242591"/>
                <a:gd name="connsiteX12" fmla="*/ 107188 w 181478"/>
                <a:gd name="connsiteY12" fmla="*/ 240006 h 242591"/>
                <a:gd name="connsiteX13" fmla="*/ 105980 w 181478"/>
                <a:gd name="connsiteY13" fmla="*/ 241385 h 242591"/>
                <a:gd name="connsiteX14" fmla="*/ 103693 w 181478"/>
                <a:gd name="connsiteY14" fmla="*/ 242245 h 242591"/>
                <a:gd name="connsiteX15" fmla="*/ 100074 w 181478"/>
                <a:gd name="connsiteY15" fmla="*/ 242592 h 242591"/>
                <a:gd name="connsiteX16" fmla="*/ 96330 w 181478"/>
                <a:gd name="connsiteY16" fmla="*/ 242245 h 242591"/>
                <a:gd name="connsiteX17" fmla="*/ 94044 w 181478"/>
                <a:gd name="connsiteY17" fmla="*/ 241385 h 242591"/>
                <a:gd name="connsiteX18" fmla="*/ 92836 w 181478"/>
                <a:gd name="connsiteY18" fmla="*/ 240006 h 242591"/>
                <a:gd name="connsiteX19" fmla="*/ 92457 w 181478"/>
                <a:gd name="connsiteY19" fmla="*/ 238107 h 242591"/>
                <a:gd name="connsiteX20" fmla="*/ 92457 w 181478"/>
                <a:gd name="connsiteY20" fmla="*/ 95772 h 242591"/>
                <a:gd name="connsiteX21" fmla="*/ 36078 w 181478"/>
                <a:gd name="connsiteY21" fmla="*/ 95772 h 242591"/>
                <a:gd name="connsiteX22" fmla="*/ 36078 w 181478"/>
                <a:gd name="connsiteY22" fmla="*/ 238107 h 242591"/>
                <a:gd name="connsiteX23" fmla="*/ 35699 w 181478"/>
                <a:gd name="connsiteY23" fmla="*/ 240006 h 242591"/>
                <a:gd name="connsiteX24" fmla="*/ 34490 w 181478"/>
                <a:gd name="connsiteY24" fmla="*/ 241385 h 242591"/>
                <a:gd name="connsiteX25" fmla="*/ 32139 w 181478"/>
                <a:gd name="connsiteY25" fmla="*/ 242245 h 242591"/>
                <a:gd name="connsiteX26" fmla="*/ 28455 w 181478"/>
                <a:gd name="connsiteY26" fmla="*/ 242592 h 242591"/>
                <a:gd name="connsiteX27" fmla="*/ 24836 w 181478"/>
                <a:gd name="connsiteY27" fmla="*/ 242245 h 242591"/>
                <a:gd name="connsiteX28" fmla="*/ 22484 w 181478"/>
                <a:gd name="connsiteY28" fmla="*/ 241385 h 242591"/>
                <a:gd name="connsiteX29" fmla="*/ 21276 w 181478"/>
                <a:gd name="connsiteY29" fmla="*/ 240006 h 242591"/>
                <a:gd name="connsiteX30" fmla="*/ 20956 w 181478"/>
                <a:gd name="connsiteY30" fmla="*/ 238107 h 242591"/>
                <a:gd name="connsiteX31" fmla="*/ 20956 w 181478"/>
                <a:gd name="connsiteY31" fmla="*/ 95772 h 242591"/>
                <a:gd name="connsiteX32" fmla="*/ 3684 w 181478"/>
                <a:gd name="connsiteY32" fmla="*/ 95772 h 242591"/>
                <a:gd name="connsiteX33" fmla="*/ 953 w 181478"/>
                <a:gd name="connsiteY33" fmla="*/ 93617 h 242591"/>
                <a:gd name="connsiteX34" fmla="*/ 0 w 181478"/>
                <a:gd name="connsiteY34" fmla="*/ 87149 h 242591"/>
                <a:gd name="connsiteX35" fmla="*/ 255 w 181478"/>
                <a:gd name="connsiteY35" fmla="*/ 83268 h 242591"/>
                <a:gd name="connsiteX36" fmla="*/ 953 w 181478"/>
                <a:gd name="connsiteY36" fmla="*/ 80509 h 242591"/>
                <a:gd name="connsiteX37" fmla="*/ 2097 w 181478"/>
                <a:gd name="connsiteY37" fmla="*/ 78867 h 242591"/>
                <a:gd name="connsiteX38" fmla="*/ 3684 w 181478"/>
                <a:gd name="connsiteY38" fmla="*/ 78348 h 242591"/>
                <a:gd name="connsiteX39" fmla="*/ 20956 w 181478"/>
                <a:gd name="connsiteY39" fmla="*/ 78348 h 242591"/>
                <a:gd name="connsiteX40" fmla="*/ 20956 w 181478"/>
                <a:gd name="connsiteY40" fmla="*/ 61783 h 242591"/>
                <a:gd name="connsiteX41" fmla="*/ 23178 w 181478"/>
                <a:gd name="connsiteY41" fmla="*/ 34178 h 242591"/>
                <a:gd name="connsiteX42" fmla="*/ 29782 w 181478"/>
                <a:gd name="connsiteY42" fmla="*/ 15631 h 242591"/>
                <a:gd name="connsiteX43" fmla="*/ 40640 w 181478"/>
                <a:gd name="connsiteY43" fmla="*/ 5193 h 242591"/>
                <a:gd name="connsiteX44" fmla="*/ 55496 w 181478"/>
                <a:gd name="connsiteY44" fmla="*/ 1914 h 242591"/>
                <a:gd name="connsiteX45" fmla="*/ 65145 w 181478"/>
                <a:gd name="connsiteY45" fmla="*/ 3294 h 242591"/>
                <a:gd name="connsiteX46" fmla="*/ 70920 w 181478"/>
                <a:gd name="connsiteY46" fmla="*/ 5707 h 242591"/>
                <a:gd name="connsiteX47" fmla="*/ 73331 w 181478"/>
                <a:gd name="connsiteY47" fmla="*/ 7690 h 242591"/>
                <a:gd name="connsiteX48" fmla="*/ 74474 w 181478"/>
                <a:gd name="connsiteY48" fmla="*/ 10018 h 242591"/>
                <a:gd name="connsiteX49" fmla="*/ 75108 w 181478"/>
                <a:gd name="connsiteY49" fmla="*/ 13213 h 242591"/>
                <a:gd name="connsiteX50" fmla="*/ 75298 w 181478"/>
                <a:gd name="connsiteY50" fmla="*/ 17267 h 242591"/>
                <a:gd name="connsiteX51" fmla="*/ 74729 w 181478"/>
                <a:gd name="connsiteY51" fmla="*/ 23131 h 242591"/>
                <a:gd name="connsiteX52" fmla="*/ 72762 w 181478"/>
                <a:gd name="connsiteY52" fmla="*/ 25030 h 242591"/>
                <a:gd name="connsiteX53" fmla="*/ 70222 w 181478"/>
                <a:gd name="connsiteY53" fmla="*/ 24165 h 242591"/>
                <a:gd name="connsiteX54" fmla="*/ 66478 w 181478"/>
                <a:gd name="connsiteY54" fmla="*/ 22266 h 242591"/>
                <a:gd name="connsiteX55" fmla="*/ 61396 w 181478"/>
                <a:gd name="connsiteY55" fmla="*/ 20367 h 242591"/>
                <a:gd name="connsiteX56" fmla="*/ 54981 w 181478"/>
                <a:gd name="connsiteY56" fmla="*/ 19502 h 242591"/>
                <a:gd name="connsiteX57" fmla="*/ 40249 w 181478"/>
                <a:gd name="connsiteY57" fmla="*/ 29593 h 242591"/>
                <a:gd name="connsiteX58" fmla="*/ 36061 w 181478"/>
                <a:gd name="connsiteY58" fmla="*/ 61768 h 242591"/>
                <a:gd name="connsiteX59" fmla="*/ 36061 w 181478"/>
                <a:gd name="connsiteY59" fmla="*/ 78332 h 242591"/>
                <a:gd name="connsiteX60" fmla="*/ 92440 w 181478"/>
                <a:gd name="connsiteY60" fmla="*/ 78332 h 242591"/>
                <a:gd name="connsiteX61" fmla="*/ 92440 w 181478"/>
                <a:gd name="connsiteY61" fmla="*/ 59869 h 242591"/>
                <a:gd name="connsiteX62" fmla="*/ 94726 w 181478"/>
                <a:gd name="connsiteY62" fmla="*/ 32263 h 242591"/>
                <a:gd name="connsiteX63" fmla="*/ 101266 w 181478"/>
                <a:gd name="connsiteY63" fmla="*/ 13716 h 242591"/>
                <a:gd name="connsiteX64" fmla="*/ 111804 w 181478"/>
                <a:gd name="connsiteY64" fmla="*/ 3278 h 242591"/>
                <a:gd name="connsiteX65" fmla="*/ 126091 w 181478"/>
                <a:gd name="connsiteY65" fmla="*/ 0 h 242591"/>
                <a:gd name="connsiteX66" fmla="*/ 131617 w 181478"/>
                <a:gd name="connsiteY66" fmla="*/ 346 h 242591"/>
                <a:gd name="connsiteX67" fmla="*/ 136504 w 181478"/>
                <a:gd name="connsiteY67" fmla="*/ 1296 h 242591"/>
                <a:gd name="connsiteX68" fmla="*/ 140248 w 181478"/>
                <a:gd name="connsiteY68" fmla="*/ 2675 h 242591"/>
                <a:gd name="connsiteX69" fmla="*/ 142404 w 181478"/>
                <a:gd name="connsiteY69" fmla="*/ 4227 h 242591"/>
                <a:gd name="connsiteX70" fmla="*/ 143358 w 181478"/>
                <a:gd name="connsiteY70" fmla="*/ 5870 h 242591"/>
                <a:gd name="connsiteX71" fmla="*/ 143992 w 181478"/>
                <a:gd name="connsiteY71" fmla="*/ 7852 h 242591"/>
                <a:gd name="connsiteX72" fmla="*/ 144371 w 181478"/>
                <a:gd name="connsiteY72" fmla="*/ 10527 h 242591"/>
                <a:gd name="connsiteX73" fmla="*/ 144496 w 181478"/>
                <a:gd name="connsiteY73" fmla="*/ 14146 h 242591"/>
                <a:gd name="connsiteX74" fmla="*/ 143927 w 181478"/>
                <a:gd name="connsiteY74" fmla="*/ 19837 h 242591"/>
                <a:gd name="connsiteX75" fmla="*/ 141960 w 181478"/>
                <a:gd name="connsiteY75" fmla="*/ 21736 h 242591"/>
                <a:gd name="connsiteX76" fmla="*/ 139739 w 181478"/>
                <a:gd name="connsiteY76" fmla="*/ 21133 h 242591"/>
                <a:gd name="connsiteX77" fmla="*/ 136753 w 181478"/>
                <a:gd name="connsiteY77" fmla="*/ 19753 h 242591"/>
                <a:gd name="connsiteX78" fmla="*/ 132311 w 181478"/>
                <a:gd name="connsiteY78" fmla="*/ 18290 h 242591"/>
                <a:gd name="connsiteX79" fmla="*/ 125706 w 181478"/>
                <a:gd name="connsiteY79" fmla="*/ 17598 h 242591"/>
                <a:gd name="connsiteX80" fmla="*/ 111674 w 181478"/>
                <a:gd name="connsiteY80" fmla="*/ 27689 h 242591"/>
                <a:gd name="connsiteX81" fmla="*/ 107545 w 181478"/>
                <a:gd name="connsiteY81" fmla="*/ 59864 h 242591"/>
                <a:gd name="connsiteX82" fmla="*/ 107545 w 181478"/>
                <a:gd name="connsiteY82" fmla="*/ 78327 h 242591"/>
                <a:gd name="connsiteX83" fmla="*/ 174337 w 181478"/>
                <a:gd name="connsiteY83" fmla="*/ 78327 h 242591"/>
                <a:gd name="connsiteX84" fmla="*/ 178022 w 181478"/>
                <a:gd name="connsiteY84" fmla="*/ 80309 h 242591"/>
                <a:gd name="connsiteX85" fmla="*/ 179165 w 181478"/>
                <a:gd name="connsiteY85" fmla="*/ 85398 h 242591"/>
                <a:gd name="connsiteX86" fmla="*/ 179165 w 181478"/>
                <a:gd name="connsiteY86" fmla="*/ 238107 h 242591"/>
                <a:gd name="connsiteX87" fmla="*/ 181478 w 181478"/>
                <a:gd name="connsiteY87" fmla="*/ 29520 h 242591"/>
                <a:gd name="connsiteX88" fmla="*/ 181034 w 181478"/>
                <a:gd name="connsiteY88" fmla="*/ 36160 h 242591"/>
                <a:gd name="connsiteX89" fmla="*/ 179446 w 181478"/>
                <a:gd name="connsiteY89" fmla="*/ 40472 h 242591"/>
                <a:gd name="connsiteX90" fmla="*/ 176396 w 181478"/>
                <a:gd name="connsiteY90" fmla="*/ 42801 h 242591"/>
                <a:gd name="connsiteX91" fmla="*/ 171569 w 181478"/>
                <a:gd name="connsiteY91" fmla="*/ 43488 h 242591"/>
                <a:gd name="connsiteX92" fmla="*/ 166742 w 181478"/>
                <a:gd name="connsiteY92" fmla="*/ 42801 h 242591"/>
                <a:gd name="connsiteX93" fmla="*/ 163691 w 181478"/>
                <a:gd name="connsiteY93" fmla="*/ 40472 h 242591"/>
                <a:gd name="connsiteX94" fmla="*/ 162104 w 181478"/>
                <a:gd name="connsiteY94" fmla="*/ 36160 h 242591"/>
                <a:gd name="connsiteX95" fmla="*/ 161659 w 181478"/>
                <a:gd name="connsiteY95" fmla="*/ 29520 h 242591"/>
                <a:gd name="connsiteX96" fmla="*/ 162104 w 181478"/>
                <a:gd name="connsiteY96" fmla="*/ 22875 h 242591"/>
                <a:gd name="connsiteX97" fmla="*/ 163691 w 181478"/>
                <a:gd name="connsiteY97" fmla="*/ 18474 h 242591"/>
                <a:gd name="connsiteX98" fmla="*/ 166742 w 181478"/>
                <a:gd name="connsiteY98" fmla="*/ 16061 h 242591"/>
                <a:gd name="connsiteX99" fmla="*/ 171569 w 181478"/>
                <a:gd name="connsiteY99" fmla="*/ 15374 h 242591"/>
                <a:gd name="connsiteX100" fmla="*/ 176396 w 181478"/>
                <a:gd name="connsiteY100" fmla="*/ 16061 h 242591"/>
                <a:gd name="connsiteX101" fmla="*/ 179446 w 181478"/>
                <a:gd name="connsiteY101" fmla="*/ 18474 h 242591"/>
                <a:gd name="connsiteX102" fmla="*/ 181034 w 181478"/>
                <a:gd name="connsiteY102" fmla="*/ 22875 h 242591"/>
                <a:gd name="connsiteX103" fmla="*/ 181478 w 181478"/>
                <a:gd name="connsiteY103" fmla="*/ 29520 h 24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81478" h="242591">
                  <a:moveTo>
                    <a:pt x="179192" y="238107"/>
                  </a:moveTo>
                  <a:cubicBezTo>
                    <a:pt x="179192" y="238794"/>
                    <a:pt x="179067" y="239429"/>
                    <a:pt x="178813" y="240006"/>
                  </a:cubicBezTo>
                  <a:cubicBezTo>
                    <a:pt x="178558" y="240583"/>
                    <a:pt x="178151" y="241039"/>
                    <a:pt x="177604" y="241385"/>
                  </a:cubicBezTo>
                  <a:cubicBezTo>
                    <a:pt x="177052" y="241726"/>
                    <a:pt x="176288" y="242015"/>
                    <a:pt x="175318" y="242245"/>
                  </a:cubicBezTo>
                  <a:cubicBezTo>
                    <a:pt x="174343" y="242476"/>
                    <a:pt x="173097" y="242592"/>
                    <a:pt x="171574" y="242592"/>
                  </a:cubicBezTo>
                  <a:cubicBezTo>
                    <a:pt x="170133" y="242592"/>
                    <a:pt x="168925" y="242476"/>
                    <a:pt x="167955" y="242245"/>
                  </a:cubicBezTo>
                  <a:cubicBezTo>
                    <a:pt x="166980" y="242015"/>
                    <a:pt x="166194" y="241726"/>
                    <a:pt x="165604" y="241385"/>
                  </a:cubicBezTo>
                  <a:cubicBezTo>
                    <a:pt x="165008" y="241039"/>
                    <a:pt x="164607" y="240583"/>
                    <a:pt x="164395" y="240006"/>
                  </a:cubicBezTo>
                  <a:cubicBezTo>
                    <a:pt x="164179" y="239434"/>
                    <a:pt x="164076" y="238799"/>
                    <a:pt x="164076" y="238107"/>
                  </a:cubicBezTo>
                  <a:lnTo>
                    <a:pt x="164076" y="95772"/>
                  </a:lnTo>
                  <a:lnTo>
                    <a:pt x="107567" y="95772"/>
                  </a:lnTo>
                  <a:lnTo>
                    <a:pt x="107567" y="238107"/>
                  </a:lnTo>
                  <a:cubicBezTo>
                    <a:pt x="107567" y="238794"/>
                    <a:pt x="107443" y="239429"/>
                    <a:pt x="107188" y="240006"/>
                  </a:cubicBezTo>
                  <a:cubicBezTo>
                    <a:pt x="106933" y="240583"/>
                    <a:pt x="106527" y="241039"/>
                    <a:pt x="105980" y="241385"/>
                  </a:cubicBezTo>
                  <a:cubicBezTo>
                    <a:pt x="105427" y="241726"/>
                    <a:pt x="104663" y="242015"/>
                    <a:pt x="103693" y="242245"/>
                  </a:cubicBezTo>
                  <a:cubicBezTo>
                    <a:pt x="102718" y="242476"/>
                    <a:pt x="101515" y="242592"/>
                    <a:pt x="100074" y="242592"/>
                  </a:cubicBezTo>
                  <a:cubicBezTo>
                    <a:pt x="98552" y="242592"/>
                    <a:pt x="97300" y="242476"/>
                    <a:pt x="96330" y="242245"/>
                  </a:cubicBezTo>
                  <a:cubicBezTo>
                    <a:pt x="95355" y="242015"/>
                    <a:pt x="94596" y="241726"/>
                    <a:pt x="94044" y="241385"/>
                  </a:cubicBezTo>
                  <a:cubicBezTo>
                    <a:pt x="93491" y="241039"/>
                    <a:pt x="93090" y="240583"/>
                    <a:pt x="92836" y="240006"/>
                  </a:cubicBezTo>
                  <a:cubicBezTo>
                    <a:pt x="92581" y="239434"/>
                    <a:pt x="92457" y="238799"/>
                    <a:pt x="92457" y="238107"/>
                  </a:cubicBezTo>
                  <a:lnTo>
                    <a:pt x="92457" y="95772"/>
                  </a:lnTo>
                  <a:lnTo>
                    <a:pt x="36078" y="95772"/>
                  </a:lnTo>
                  <a:lnTo>
                    <a:pt x="36078" y="238107"/>
                  </a:lnTo>
                  <a:cubicBezTo>
                    <a:pt x="36078" y="238794"/>
                    <a:pt x="35953" y="239429"/>
                    <a:pt x="35699" y="240006"/>
                  </a:cubicBezTo>
                  <a:cubicBezTo>
                    <a:pt x="35444" y="240583"/>
                    <a:pt x="35043" y="241039"/>
                    <a:pt x="34490" y="241385"/>
                  </a:cubicBezTo>
                  <a:cubicBezTo>
                    <a:pt x="33938" y="241726"/>
                    <a:pt x="33158" y="242015"/>
                    <a:pt x="32139" y="242245"/>
                  </a:cubicBezTo>
                  <a:cubicBezTo>
                    <a:pt x="31120" y="242476"/>
                    <a:pt x="29896" y="242592"/>
                    <a:pt x="28455" y="242592"/>
                  </a:cubicBezTo>
                  <a:cubicBezTo>
                    <a:pt x="27013" y="242592"/>
                    <a:pt x="25806" y="242476"/>
                    <a:pt x="24836" y="242245"/>
                  </a:cubicBezTo>
                  <a:cubicBezTo>
                    <a:pt x="23860" y="242015"/>
                    <a:pt x="23075" y="241726"/>
                    <a:pt x="22484" y="241385"/>
                  </a:cubicBezTo>
                  <a:cubicBezTo>
                    <a:pt x="21894" y="241039"/>
                    <a:pt x="21487" y="240583"/>
                    <a:pt x="21276" y="240006"/>
                  </a:cubicBezTo>
                  <a:cubicBezTo>
                    <a:pt x="21065" y="239434"/>
                    <a:pt x="20956" y="238799"/>
                    <a:pt x="20956" y="238107"/>
                  </a:cubicBezTo>
                  <a:lnTo>
                    <a:pt x="20956" y="95772"/>
                  </a:lnTo>
                  <a:lnTo>
                    <a:pt x="3684" y="95772"/>
                  </a:lnTo>
                  <a:cubicBezTo>
                    <a:pt x="2498" y="95772"/>
                    <a:pt x="1587" y="95054"/>
                    <a:pt x="953" y="93617"/>
                  </a:cubicBezTo>
                  <a:cubicBezTo>
                    <a:pt x="319" y="92179"/>
                    <a:pt x="0" y="90024"/>
                    <a:pt x="0" y="87149"/>
                  </a:cubicBezTo>
                  <a:cubicBezTo>
                    <a:pt x="0" y="85655"/>
                    <a:pt x="81" y="84364"/>
                    <a:pt x="255" y="83268"/>
                  </a:cubicBezTo>
                  <a:cubicBezTo>
                    <a:pt x="422" y="82177"/>
                    <a:pt x="655" y="81259"/>
                    <a:pt x="953" y="80509"/>
                  </a:cubicBezTo>
                  <a:cubicBezTo>
                    <a:pt x="1251" y="79764"/>
                    <a:pt x="1631" y="79213"/>
                    <a:pt x="2097" y="78867"/>
                  </a:cubicBezTo>
                  <a:cubicBezTo>
                    <a:pt x="2557" y="78526"/>
                    <a:pt x="3094" y="78348"/>
                    <a:pt x="3684" y="78348"/>
                  </a:cubicBezTo>
                  <a:lnTo>
                    <a:pt x="20956" y="78348"/>
                  </a:lnTo>
                  <a:lnTo>
                    <a:pt x="20956" y="61783"/>
                  </a:lnTo>
                  <a:cubicBezTo>
                    <a:pt x="20956" y="50973"/>
                    <a:pt x="21698" y="41773"/>
                    <a:pt x="23178" y="34178"/>
                  </a:cubicBezTo>
                  <a:cubicBezTo>
                    <a:pt x="24657" y="26588"/>
                    <a:pt x="26862" y="20409"/>
                    <a:pt x="29782" y="15631"/>
                  </a:cubicBezTo>
                  <a:cubicBezTo>
                    <a:pt x="32702" y="10858"/>
                    <a:pt x="36322" y="7380"/>
                    <a:pt x="40640" y="5193"/>
                  </a:cubicBezTo>
                  <a:cubicBezTo>
                    <a:pt x="44958" y="3011"/>
                    <a:pt x="49910" y="1914"/>
                    <a:pt x="55496" y="1914"/>
                  </a:cubicBezTo>
                  <a:cubicBezTo>
                    <a:pt x="59223" y="1914"/>
                    <a:pt x="62436" y="2376"/>
                    <a:pt x="65145" y="3294"/>
                  </a:cubicBezTo>
                  <a:cubicBezTo>
                    <a:pt x="67854" y="4217"/>
                    <a:pt x="69777" y="5020"/>
                    <a:pt x="70920" y="5707"/>
                  </a:cubicBezTo>
                  <a:cubicBezTo>
                    <a:pt x="72063" y="6399"/>
                    <a:pt x="72865" y="7060"/>
                    <a:pt x="73331" y="7690"/>
                  </a:cubicBezTo>
                  <a:cubicBezTo>
                    <a:pt x="73792" y="8324"/>
                    <a:pt x="74176" y="9100"/>
                    <a:pt x="74474" y="10018"/>
                  </a:cubicBezTo>
                  <a:cubicBezTo>
                    <a:pt x="74772" y="10942"/>
                    <a:pt x="74984" y="12001"/>
                    <a:pt x="75108" y="13213"/>
                  </a:cubicBezTo>
                  <a:cubicBezTo>
                    <a:pt x="75233" y="14419"/>
                    <a:pt x="75298" y="15772"/>
                    <a:pt x="75298" y="17267"/>
                  </a:cubicBezTo>
                  <a:cubicBezTo>
                    <a:pt x="75298" y="19911"/>
                    <a:pt x="75108" y="21867"/>
                    <a:pt x="74729" y="23131"/>
                  </a:cubicBezTo>
                  <a:cubicBezTo>
                    <a:pt x="74350" y="24401"/>
                    <a:pt x="73694" y="25030"/>
                    <a:pt x="72762" y="25030"/>
                  </a:cubicBezTo>
                  <a:cubicBezTo>
                    <a:pt x="72085" y="25030"/>
                    <a:pt x="71240" y="24747"/>
                    <a:pt x="70222" y="24165"/>
                  </a:cubicBezTo>
                  <a:cubicBezTo>
                    <a:pt x="69203" y="23593"/>
                    <a:pt x="67957" y="22958"/>
                    <a:pt x="66478" y="22266"/>
                  </a:cubicBezTo>
                  <a:cubicBezTo>
                    <a:pt x="64998" y="21579"/>
                    <a:pt x="63303" y="20950"/>
                    <a:pt x="61396" y="20367"/>
                  </a:cubicBezTo>
                  <a:cubicBezTo>
                    <a:pt x="59489" y="19795"/>
                    <a:pt x="57348" y="19502"/>
                    <a:pt x="54981" y="19502"/>
                  </a:cubicBezTo>
                  <a:cubicBezTo>
                    <a:pt x="47954" y="19502"/>
                    <a:pt x="43045" y="22869"/>
                    <a:pt x="40249" y="29593"/>
                  </a:cubicBezTo>
                  <a:cubicBezTo>
                    <a:pt x="37454" y="36318"/>
                    <a:pt x="36061" y="47049"/>
                    <a:pt x="36061" y="61768"/>
                  </a:cubicBezTo>
                  <a:lnTo>
                    <a:pt x="36061" y="78332"/>
                  </a:lnTo>
                  <a:lnTo>
                    <a:pt x="92440" y="78332"/>
                  </a:lnTo>
                  <a:lnTo>
                    <a:pt x="92440" y="59869"/>
                  </a:lnTo>
                  <a:cubicBezTo>
                    <a:pt x="92440" y="49058"/>
                    <a:pt x="93204" y="39858"/>
                    <a:pt x="94726" y="32263"/>
                  </a:cubicBezTo>
                  <a:cubicBezTo>
                    <a:pt x="96249" y="24668"/>
                    <a:pt x="98427" y="18495"/>
                    <a:pt x="101266" y="13716"/>
                  </a:cubicBezTo>
                  <a:cubicBezTo>
                    <a:pt x="104100" y="8943"/>
                    <a:pt x="107616" y="5465"/>
                    <a:pt x="111804" y="3278"/>
                  </a:cubicBezTo>
                  <a:cubicBezTo>
                    <a:pt x="115992" y="1096"/>
                    <a:pt x="120754" y="0"/>
                    <a:pt x="126091" y="0"/>
                  </a:cubicBezTo>
                  <a:cubicBezTo>
                    <a:pt x="127949" y="0"/>
                    <a:pt x="129791" y="115"/>
                    <a:pt x="131617" y="346"/>
                  </a:cubicBezTo>
                  <a:cubicBezTo>
                    <a:pt x="133432" y="577"/>
                    <a:pt x="135063" y="892"/>
                    <a:pt x="136504" y="1296"/>
                  </a:cubicBezTo>
                  <a:cubicBezTo>
                    <a:pt x="137940" y="1699"/>
                    <a:pt x="139191" y="2156"/>
                    <a:pt x="140248" y="2675"/>
                  </a:cubicBezTo>
                  <a:cubicBezTo>
                    <a:pt x="141304" y="3194"/>
                    <a:pt x="142025" y="3708"/>
                    <a:pt x="142404" y="4227"/>
                  </a:cubicBezTo>
                  <a:cubicBezTo>
                    <a:pt x="142783" y="4747"/>
                    <a:pt x="143103" y="5292"/>
                    <a:pt x="143358" y="5870"/>
                  </a:cubicBezTo>
                  <a:cubicBezTo>
                    <a:pt x="143612" y="6446"/>
                    <a:pt x="143818" y="7107"/>
                    <a:pt x="143992" y="7852"/>
                  </a:cubicBezTo>
                  <a:cubicBezTo>
                    <a:pt x="144160" y="8602"/>
                    <a:pt x="144284" y="9494"/>
                    <a:pt x="144371" y="10527"/>
                  </a:cubicBezTo>
                  <a:cubicBezTo>
                    <a:pt x="144452" y="11560"/>
                    <a:pt x="144496" y="12767"/>
                    <a:pt x="144496" y="14146"/>
                  </a:cubicBezTo>
                  <a:cubicBezTo>
                    <a:pt x="144496" y="16680"/>
                    <a:pt x="144306" y="18579"/>
                    <a:pt x="143927" y="19837"/>
                  </a:cubicBezTo>
                  <a:cubicBezTo>
                    <a:pt x="143547" y="21107"/>
                    <a:pt x="142886" y="21736"/>
                    <a:pt x="141960" y="21736"/>
                  </a:cubicBezTo>
                  <a:cubicBezTo>
                    <a:pt x="141283" y="21736"/>
                    <a:pt x="140541" y="21537"/>
                    <a:pt x="139739" y="21133"/>
                  </a:cubicBezTo>
                  <a:cubicBezTo>
                    <a:pt x="138931" y="20734"/>
                    <a:pt x="137934" y="20273"/>
                    <a:pt x="136753" y="19753"/>
                  </a:cubicBezTo>
                  <a:cubicBezTo>
                    <a:pt x="135567" y="19234"/>
                    <a:pt x="134088" y="18752"/>
                    <a:pt x="132311" y="18290"/>
                  </a:cubicBezTo>
                  <a:cubicBezTo>
                    <a:pt x="130533" y="17834"/>
                    <a:pt x="128328" y="17598"/>
                    <a:pt x="125706" y="17598"/>
                  </a:cubicBezTo>
                  <a:cubicBezTo>
                    <a:pt x="119102" y="17598"/>
                    <a:pt x="114421" y="20965"/>
                    <a:pt x="111674" y="27689"/>
                  </a:cubicBezTo>
                  <a:cubicBezTo>
                    <a:pt x="108921" y="34419"/>
                    <a:pt x="107545" y="45146"/>
                    <a:pt x="107545" y="59864"/>
                  </a:cubicBezTo>
                  <a:lnTo>
                    <a:pt x="107545" y="78327"/>
                  </a:lnTo>
                  <a:lnTo>
                    <a:pt x="174337" y="78327"/>
                  </a:lnTo>
                  <a:cubicBezTo>
                    <a:pt x="176028" y="78327"/>
                    <a:pt x="177258" y="78988"/>
                    <a:pt x="178022" y="80309"/>
                  </a:cubicBezTo>
                  <a:cubicBezTo>
                    <a:pt x="178785" y="81631"/>
                    <a:pt x="179165" y="83331"/>
                    <a:pt x="179165" y="85398"/>
                  </a:cubicBezTo>
                  <a:lnTo>
                    <a:pt x="179165" y="238107"/>
                  </a:lnTo>
                  <a:close/>
                  <a:moveTo>
                    <a:pt x="181478" y="29520"/>
                  </a:moveTo>
                  <a:cubicBezTo>
                    <a:pt x="181478" y="32164"/>
                    <a:pt x="181326" y="34377"/>
                    <a:pt x="181034" y="36160"/>
                  </a:cubicBezTo>
                  <a:cubicBezTo>
                    <a:pt x="180736" y="37944"/>
                    <a:pt x="180210" y="39381"/>
                    <a:pt x="179446" y="40472"/>
                  </a:cubicBezTo>
                  <a:cubicBezTo>
                    <a:pt x="178683" y="41563"/>
                    <a:pt x="177669" y="42345"/>
                    <a:pt x="176396" y="42801"/>
                  </a:cubicBezTo>
                  <a:cubicBezTo>
                    <a:pt x="175123" y="43257"/>
                    <a:pt x="173514" y="43488"/>
                    <a:pt x="171569" y="43488"/>
                  </a:cubicBezTo>
                  <a:cubicBezTo>
                    <a:pt x="169618" y="43488"/>
                    <a:pt x="168015" y="43257"/>
                    <a:pt x="166742" y="42801"/>
                  </a:cubicBezTo>
                  <a:cubicBezTo>
                    <a:pt x="165468" y="42345"/>
                    <a:pt x="164455" y="41563"/>
                    <a:pt x="163691" y="40472"/>
                  </a:cubicBezTo>
                  <a:cubicBezTo>
                    <a:pt x="162927" y="39381"/>
                    <a:pt x="162396" y="37944"/>
                    <a:pt x="162104" y="36160"/>
                  </a:cubicBezTo>
                  <a:cubicBezTo>
                    <a:pt x="161806" y="34377"/>
                    <a:pt x="161659" y="32164"/>
                    <a:pt x="161659" y="29520"/>
                  </a:cubicBezTo>
                  <a:cubicBezTo>
                    <a:pt x="161659" y="26877"/>
                    <a:pt x="161806" y="24663"/>
                    <a:pt x="162104" y="22875"/>
                  </a:cubicBezTo>
                  <a:cubicBezTo>
                    <a:pt x="162396" y="21091"/>
                    <a:pt x="162927" y="19628"/>
                    <a:pt x="163691" y="18474"/>
                  </a:cubicBezTo>
                  <a:cubicBezTo>
                    <a:pt x="164455" y="17325"/>
                    <a:pt x="165468" y="16517"/>
                    <a:pt x="166742" y="16061"/>
                  </a:cubicBezTo>
                  <a:cubicBezTo>
                    <a:pt x="168009" y="15604"/>
                    <a:pt x="169618" y="15374"/>
                    <a:pt x="171569" y="15374"/>
                  </a:cubicBezTo>
                  <a:cubicBezTo>
                    <a:pt x="173514" y="15374"/>
                    <a:pt x="175123" y="15604"/>
                    <a:pt x="176396" y="16061"/>
                  </a:cubicBezTo>
                  <a:cubicBezTo>
                    <a:pt x="177664" y="16522"/>
                    <a:pt x="178683" y="17330"/>
                    <a:pt x="179446" y="18474"/>
                  </a:cubicBezTo>
                  <a:cubicBezTo>
                    <a:pt x="180210" y="19628"/>
                    <a:pt x="180736" y="21091"/>
                    <a:pt x="181034" y="22875"/>
                  </a:cubicBezTo>
                  <a:cubicBezTo>
                    <a:pt x="181326" y="24663"/>
                    <a:pt x="181478" y="26877"/>
                    <a:pt x="181478" y="29520"/>
                  </a:cubicBezTo>
                  <a:close/>
                </a:path>
              </a:pathLst>
            </a:custGeom>
            <a:solidFill>
              <a:srgbClr val="FFFFFF"/>
            </a:solidFill>
            <a:ln w="5417" cap="flat">
              <a:noFill/>
              <a:prstDash val="solid"/>
              <a:miter/>
            </a:ln>
          </p:spPr>
          <p:txBody>
            <a:bodyPr rtlCol="0" anchor="ctr"/>
            <a:lstStyle/>
            <a:p>
              <a:endParaRPr lang="fr-FR"/>
            </a:p>
          </p:txBody>
        </p:sp>
        <p:sp>
          <p:nvSpPr>
            <p:cNvPr id="94" name="Forme libre 93">
              <a:extLst>
                <a:ext uri="{FF2B5EF4-FFF2-40B4-BE49-F238E27FC236}">
                  <a16:creationId xmlns:a16="http://schemas.microsoft.com/office/drawing/2014/main" id="{DF2D38AB-42C7-EABB-E91B-E24AF0664775}"/>
                </a:ext>
              </a:extLst>
            </p:cNvPr>
            <p:cNvSpPr/>
            <p:nvPr/>
          </p:nvSpPr>
          <p:spPr>
            <a:xfrm>
              <a:off x="15973917" y="5889290"/>
              <a:ext cx="88761" cy="168896"/>
            </a:xfrm>
            <a:custGeom>
              <a:avLst/>
              <a:gdLst>
                <a:gd name="connsiteX0" fmla="*/ 88762 w 88761"/>
                <a:gd name="connsiteY0" fmla="*/ 139397 h 168896"/>
                <a:gd name="connsiteX1" fmla="*/ 88637 w 88761"/>
                <a:gd name="connsiteY1" fmla="*/ 143105 h 168896"/>
                <a:gd name="connsiteX2" fmla="*/ 88258 w 88761"/>
                <a:gd name="connsiteY2" fmla="*/ 145954 h 168896"/>
                <a:gd name="connsiteX3" fmla="*/ 87559 w 88761"/>
                <a:gd name="connsiteY3" fmla="*/ 148109 h 168896"/>
                <a:gd name="connsiteX4" fmla="*/ 85462 w 88761"/>
                <a:gd name="connsiteY4" fmla="*/ 151298 h 168896"/>
                <a:gd name="connsiteX5" fmla="*/ 79936 w 88761"/>
                <a:gd name="connsiteY5" fmla="*/ 156989 h 168896"/>
                <a:gd name="connsiteX6" fmla="*/ 71240 w 88761"/>
                <a:gd name="connsiteY6" fmla="*/ 163027 h 168896"/>
                <a:gd name="connsiteX7" fmla="*/ 60827 w 88761"/>
                <a:gd name="connsiteY7" fmla="*/ 167254 h 168896"/>
                <a:gd name="connsiteX8" fmla="*/ 49270 w 88761"/>
                <a:gd name="connsiteY8" fmla="*/ 168896 h 168896"/>
                <a:gd name="connsiteX9" fmla="*/ 28130 w 88761"/>
                <a:gd name="connsiteY9" fmla="*/ 163462 h 168896"/>
                <a:gd name="connsiteX10" fmla="*/ 12700 w 88761"/>
                <a:gd name="connsiteY10" fmla="*/ 147417 h 168896"/>
                <a:gd name="connsiteX11" fmla="*/ 3240 w 88761"/>
                <a:gd name="connsiteY11" fmla="*/ 121369 h 168896"/>
                <a:gd name="connsiteX12" fmla="*/ 0 w 88761"/>
                <a:gd name="connsiteY12" fmla="*/ 85744 h 168896"/>
                <a:gd name="connsiteX13" fmla="*/ 3998 w 88761"/>
                <a:gd name="connsiteY13" fmla="*/ 46750 h 168896"/>
                <a:gd name="connsiteX14" fmla="*/ 14981 w 88761"/>
                <a:gd name="connsiteY14" fmla="*/ 20183 h 168896"/>
                <a:gd name="connsiteX15" fmla="*/ 31299 w 88761"/>
                <a:gd name="connsiteY15" fmla="*/ 4915 h 168896"/>
                <a:gd name="connsiteX16" fmla="*/ 51297 w 88761"/>
                <a:gd name="connsiteY16" fmla="*/ 0 h 168896"/>
                <a:gd name="connsiteX17" fmla="*/ 62219 w 88761"/>
                <a:gd name="connsiteY17" fmla="*/ 1463 h 168896"/>
                <a:gd name="connsiteX18" fmla="*/ 71809 w 88761"/>
                <a:gd name="connsiteY18" fmla="*/ 5345 h 168896"/>
                <a:gd name="connsiteX19" fmla="*/ 79616 w 88761"/>
                <a:gd name="connsiteY19" fmla="*/ 10863 h 168896"/>
                <a:gd name="connsiteX20" fmla="*/ 84633 w 88761"/>
                <a:gd name="connsiteY20" fmla="*/ 16124 h 168896"/>
                <a:gd name="connsiteX21" fmla="*/ 86789 w 88761"/>
                <a:gd name="connsiteY21" fmla="*/ 19402 h 168896"/>
                <a:gd name="connsiteX22" fmla="*/ 87678 w 88761"/>
                <a:gd name="connsiteY22" fmla="*/ 21904 h 168896"/>
                <a:gd name="connsiteX23" fmla="*/ 88122 w 88761"/>
                <a:gd name="connsiteY23" fmla="*/ 24925 h 168896"/>
                <a:gd name="connsiteX24" fmla="*/ 88247 w 88761"/>
                <a:gd name="connsiteY24" fmla="*/ 28807 h 168896"/>
                <a:gd name="connsiteX25" fmla="*/ 87169 w 88761"/>
                <a:gd name="connsiteY25" fmla="*/ 35793 h 168896"/>
                <a:gd name="connsiteX26" fmla="*/ 84817 w 88761"/>
                <a:gd name="connsiteY26" fmla="*/ 37776 h 168896"/>
                <a:gd name="connsiteX27" fmla="*/ 80434 w 88761"/>
                <a:gd name="connsiteY27" fmla="*/ 34671 h 168896"/>
                <a:gd name="connsiteX28" fmla="*/ 73770 w 88761"/>
                <a:gd name="connsiteY28" fmla="*/ 27857 h 168896"/>
                <a:gd name="connsiteX29" fmla="*/ 63931 w 88761"/>
                <a:gd name="connsiteY29" fmla="*/ 21044 h 168896"/>
                <a:gd name="connsiteX30" fmla="*/ 50154 w 88761"/>
                <a:gd name="connsiteY30" fmla="*/ 17939 h 168896"/>
                <a:gd name="connsiteX31" fmla="*/ 24695 w 88761"/>
                <a:gd name="connsiteY31" fmla="*/ 35195 h 168896"/>
                <a:gd name="connsiteX32" fmla="*/ 15744 w 88761"/>
                <a:gd name="connsiteY32" fmla="*/ 85057 h 168896"/>
                <a:gd name="connsiteX33" fmla="*/ 18155 w 88761"/>
                <a:gd name="connsiteY33" fmla="*/ 113785 h 168896"/>
                <a:gd name="connsiteX34" fmla="*/ 25074 w 88761"/>
                <a:gd name="connsiteY34" fmla="*/ 134314 h 168896"/>
                <a:gd name="connsiteX35" fmla="*/ 36056 w 88761"/>
                <a:gd name="connsiteY35" fmla="*/ 146562 h 168896"/>
                <a:gd name="connsiteX36" fmla="*/ 50657 w 88761"/>
                <a:gd name="connsiteY36" fmla="*/ 150616 h 168896"/>
                <a:gd name="connsiteX37" fmla="*/ 64115 w 88761"/>
                <a:gd name="connsiteY37" fmla="*/ 147338 h 168896"/>
                <a:gd name="connsiteX38" fmla="*/ 74274 w 88761"/>
                <a:gd name="connsiteY38" fmla="*/ 140095 h 168896"/>
                <a:gd name="connsiteX39" fmla="*/ 81447 w 88761"/>
                <a:gd name="connsiteY39" fmla="*/ 132846 h 168896"/>
                <a:gd name="connsiteX40" fmla="*/ 85700 w 88761"/>
                <a:gd name="connsiteY40" fmla="*/ 129567 h 168896"/>
                <a:gd name="connsiteX41" fmla="*/ 87033 w 88761"/>
                <a:gd name="connsiteY41" fmla="*/ 130170 h 168896"/>
                <a:gd name="connsiteX42" fmla="*/ 87987 w 88761"/>
                <a:gd name="connsiteY42" fmla="*/ 132069 h 168896"/>
                <a:gd name="connsiteX43" fmla="*/ 88556 w 88761"/>
                <a:gd name="connsiteY43" fmla="*/ 135175 h 168896"/>
                <a:gd name="connsiteX44" fmla="*/ 88762 w 88761"/>
                <a:gd name="connsiteY44" fmla="*/ 139397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761" h="168896">
                  <a:moveTo>
                    <a:pt x="88762" y="139397"/>
                  </a:moveTo>
                  <a:cubicBezTo>
                    <a:pt x="88762" y="140776"/>
                    <a:pt x="88718" y="142014"/>
                    <a:pt x="88637" y="143105"/>
                  </a:cubicBezTo>
                  <a:cubicBezTo>
                    <a:pt x="88550" y="144202"/>
                    <a:pt x="88426" y="145151"/>
                    <a:pt x="88258" y="145954"/>
                  </a:cubicBezTo>
                  <a:cubicBezTo>
                    <a:pt x="88084" y="146761"/>
                    <a:pt x="87857" y="147480"/>
                    <a:pt x="87559" y="148109"/>
                  </a:cubicBezTo>
                  <a:cubicBezTo>
                    <a:pt x="87261" y="148744"/>
                    <a:pt x="86562" y="149809"/>
                    <a:pt x="85462" y="151298"/>
                  </a:cubicBezTo>
                  <a:cubicBezTo>
                    <a:pt x="84362" y="152793"/>
                    <a:pt x="82520" y="154692"/>
                    <a:pt x="79936" y="156989"/>
                  </a:cubicBezTo>
                  <a:cubicBezTo>
                    <a:pt x="77351" y="159292"/>
                    <a:pt x="74453" y="161301"/>
                    <a:pt x="71240" y="163027"/>
                  </a:cubicBezTo>
                  <a:cubicBezTo>
                    <a:pt x="68022" y="164752"/>
                    <a:pt x="64554" y="166158"/>
                    <a:pt x="60827" y="167254"/>
                  </a:cubicBezTo>
                  <a:cubicBezTo>
                    <a:pt x="57099" y="168345"/>
                    <a:pt x="53253" y="168896"/>
                    <a:pt x="49270" y="168896"/>
                  </a:cubicBezTo>
                  <a:cubicBezTo>
                    <a:pt x="41312" y="168896"/>
                    <a:pt x="34263" y="167086"/>
                    <a:pt x="28130" y="163462"/>
                  </a:cubicBezTo>
                  <a:cubicBezTo>
                    <a:pt x="21991" y="159843"/>
                    <a:pt x="16844" y="154493"/>
                    <a:pt x="12700" y="147417"/>
                  </a:cubicBezTo>
                  <a:cubicBezTo>
                    <a:pt x="8549" y="140346"/>
                    <a:pt x="5396" y="131660"/>
                    <a:pt x="3240" y="121369"/>
                  </a:cubicBezTo>
                  <a:cubicBezTo>
                    <a:pt x="1084" y="111078"/>
                    <a:pt x="0" y="99198"/>
                    <a:pt x="0" y="85744"/>
                  </a:cubicBezTo>
                  <a:cubicBezTo>
                    <a:pt x="0" y="70559"/>
                    <a:pt x="1333" y="57566"/>
                    <a:pt x="3998" y="46750"/>
                  </a:cubicBezTo>
                  <a:cubicBezTo>
                    <a:pt x="6664" y="35940"/>
                    <a:pt x="10327" y="27081"/>
                    <a:pt x="14981" y="20183"/>
                  </a:cubicBezTo>
                  <a:cubicBezTo>
                    <a:pt x="19634" y="13281"/>
                    <a:pt x="25074" y="8193"/>
                    <a:pt x="31299" y="4915"/>
                  </a:cubicBezTo>
                  <a:cubicBezTo>
                    <a:pt x="37524" y="1637"/>
                    <a:pt x="44189" y="0"/>
                    <a:pt x="51297" y="0"/>
                  </a:cubicBezTo>
                  <a:cubicBezTo>
                    <a:pt x="55105" y="0"/>
                    <a:pt x="58746" y="488"/>
                    <a:pt x="62219" y="1463"/>
                  </a:cubicBezTo>
                  <a:cubicBezTo>
                    <a:pt x="65692" y="2444"/>
                    <a:pt x="68883" y="3734"/>
                    <a:pt x="71809" y="5345"/>
                  </a:cubicBezTo>
                  <a:cubicBezTo>
                    <a:pt x="74735" y="6955"/>
                    <a:pt x="77335" y="8796"/>
                    <a:pt x="79616" y="10863"/>
                  </a:cubicBezTo>
                  <a:cubicBezTo>
                    <a:pt x="81903" y="12935"/>
                    <a:pt x="83571" y="14687"/>
                    <a:pt x="84633" y="16124"/>
                  </a:cubicBezTo>
                  <a:cubicBezTo>
                    <a:pt x="85690" y="17561"/>
                    <a:pt x="86410" y="18652"/>
                    <a:pt x="86789" y="19402"/>
                  </a:cubicBezTo>
                  <a:cubicBezTo>
                    <a:pt x="87169" y="20152"/>
                    <a:pt x="87467" y="20986"/>
                    <a:pt x="87678" y="21904"/>
                  </a:cubicBezTo>
                  <a:cubicBezTo>
                    <a:pt x="87889" y="22827"/>
                    <a:pt x="88035" y="23829"/>
                    <a:pt x="88122" y="24925"/>
                  </a:cubicBezTo>
                  <a:cubicBezTo>
                    <a:pt x="88203" y="26016"/>
                    <a:pt x="88247" y="27312"/>
                    <a:pt x="88247" y="28807"/>
                  </a:cubicBezTo>
                  <a:cubicBezTo>
                    <a:pt x="88247" y="32143"/>
                    <a:pt x="87884" y="34477"/>
                    <a:pt x="87169" y="35793"/>
                  </a:cubicBezTo>
                  <a:cubicBezTo>
                    <a:pt x="86448" y="37115"/>
                    <a:pt x="85662" y="37776"/>
                    <a:pt x="84817" y="37776"/>
                  </a:cubicBezTo>
                  <a:cubicBezTo>
                    <a:pt x="83631" y="37776"/>
                    <a:pt x="82168" y="36743"/>
                    <a:pt x="80434" y="34671"/>
                  </a:cubicBezTo>
                  <a:cubicBezTo>
                    <a:pt x="78701" y="32599"/>
                    <a:pt x="76479" y="30328"/>
                    <a:pt x="73770" y="27857"/>
                  </a:cubicBezTo>
                  <a:cubicBezTo>
                    <a:pt x="71061" y="25387"/>
                    <a:pt x="67783" y="23110"/>
                    <a:pt x="63931" y="21044"/>
                  </a:cubicBezTo>
                  <a:cubicBezTo>
                    <a:pt x="60079" y="18972"/>
                    <a:pt x="55485" y="17939"/>
                    <a:pt x="50154" y="17939"/>
                  </a:cubicBezTo>
                  <a:cubicBezTo>
                    <a:pt x="39150" y="17939"/>
                    <a:pt x="30660" y="23693"/>
                    <a:pt x="24695" y="35195"/>
                  </a:cubicBezTo>
                  <a:cubicBezTo>
                    <a:pt x="18730" y="46698"/>
                    <a:pt x="15744" y="63315"/>
                    <a:pt x="15744" y="85057"/>
                  </a:cubicBezTo>
                  <a:cubicBezTo>
                    <a:pt x="15744" y="95982"/>
                    <a:pt x="16546" y="105560"/>
                    <a:pt x="18155" y="113785"/>
                  </a:cubicBezTo>
                  <a:cubicBezTo>
                    <a:pt x="19759" y="122009"/>
                    <a:pt x="22072" y="128854"/>
                    <a:pt x="25074" y="134314"/>
                  </a:cubicBezTo>
                  <a:cubicBezTo>
                    <a:pt x="28076" y="139780"/>
                    <a:pt x="31738" y="143861"/>
                    <a:pt x="36056" y="146562"/>
                  </a:cubicBezTo>
                  <a:cubicBezTo>
                    <a:pt x="40374" y="149263"/>
                    <a:pt x="45239" y="150616"/>
                    <a:pt x="50657" y="150616"/>
                  </a:cubicBezTo>
                  <a:cubicBezTo>
                    <a:pt x="55739" y="150616"/>
                    <a:pt x="60225" y="149525"/>
                    <a:pt x="64115" y="147338"/>
                  </a:cubicBezTo>
                  <a:cubicBezTo>
                    <a:pt x="68006" y="145151"/>
                    <a:pt x="71397" y="142738"/>
                    <a:pt x="74274" y="140095"/>
                  </a:cubicBezTo>
                  <a:cubicBezTo>
                    <a:pt x="77151" y="137451"/>
                    <a:pt x="79546" y="135033"/>
                    <a:pt x="81447" y="132846"/>
                  </a:cubicBezTo>
                  <a:cubicBezTo>
                    <a:pt x="83355" y="130664"/>
                    <a:pt x="84769" y="129567"/>
                    <a:pt x="85700" y="129567"/>
                  </a:cubicBezTo>
                  <a:cubicBezTo>
                    <a:pt x="86210" y="129567"/>
                    <a:pt x="86654" y="129772"/>
                    <a:pt x="87033" y="130170"/>
                  </a:cubicBezTo>
                  <a:cubicBezTo>
                    <a:pt x="87412" y="130574"/>
                    <a:pt x="87732" y="131204"/>
                    <a:pt x="87987" y="132069"/>
                  </a:cubicBezTo>
                  <a:cubicBezTo>
                    <a:pt x="88241" y="132935"/>
                    <a:pt x="88431" y="133968"/>
                    <a:pt x="88556" y="135175"/>
                  </a:cubicBezTo>
                  <a:cubicBezTo>
                    <a:pt x="88696" y="136381"/>
                    <a:pt x="88762" y="137792"/>
                    <a:pt x="88762" y="139397"/>
                  </a:cubicBezTo>
                  <a:close/>
                </a:path>
              </a:pathLst>
            </a:custGeom>
            <a:solidFill>
              <a:srgbClr val="FFFFFF"/>
            </a:solidFill>
            <a:ln w="5417" cap="flat">
              <a:noFill/>
              <a:prstDash val="solid"/>
              <a:miter/>
            </a:ln>
          </p:spPr>
          <p:txBody>
            <a:bodyPr rtlCol="0" anchor="ctr"/>
            <a:lstStyle/>
            <a:p>
              <a:endParaRPr lang="fr-FR"/>
            </a:p>
          </p:txBody>
        </p:sp>
        <p:sp>
          <p:nvSpPr>
            <p:cNvPr id="95" name="Forme libre 94">
              <a:extLst>
                <a:ext uri="{FF2B5EF4-FFF2-40B4-BE49-F238E27FC236}">
                  <a16:creationId xmlns:a16="http://schemas.microsoft.com/office/drawing/2014/main" id="{C23593B5-4DBC-A2E1-8D16-3E393BB5FBA2}"/>
                </a:ext>
              </a:extLst>
            </p:cNvPr>
            <p:cNvSpPr/>
            <p:nvPr/>
          </p:nvSpPr>
          <p:spPr>
            <a:xfrm>
              <a:off x="16085023" y="5889285"/>
              <a:ext cx="101721" cy="168901"/>
            </a:xfrm>
            <a:custGeom>
              <a:avLst/>
              <a:gdLst>
                <a:gd name="connsiteX0" fmla="*/ 101721 w 101721"/>
                <a:gd name="connsiteY0" fmla="*/ 76428 h 168901"/>
                <a:gd name="connsiteX1" fmla="*/ 99310 w 101721"/>
                <a:gd name="connsiteY1" fmla="*/ 84968 h 168901"/>
                <a:gd name="connsiteX2" fmla="*/ 94613 w 101721"/>
                <a:gd name="connsiteY2" fmla="*/ 87296 h 168901"/>
                <a:gd name="connsiteX3" fmla="*/ 16264 w 101721"/>
                <a:gd name="connsiteY3" fmla="*/ 87296 h 168901"/>
                <a:gd name="connsiteX4" fmla="*/ 18361 w 101721"/>
                <a:gd name="connsiteY4" fmla="*/ 113522 h 168901"/>
                <a:gd name="connsiteX5" fmla="*/ 25280 w 101721"/>
                <a:gd name="connsiteY5" fmla="*/ 133622 h 168901"/>
                <a:gd name="connsiteX6" fmla="*/ 37849 w 101721"/>
                <a:gd name="connsiteY6" fmla="*/ 146478 h 168901"/>
                <a:gd name="connsiteX7" fmla="*/ 56899 w 101721"/>
                <a:gd name="connsiteY7" fmla="*/ 150963 h 168901"/>
                <a:gd name="connsiteX8" fmla="*/ 71245 w 101721"/>
                <a:gd name="connsiteY8" fmla="*/ 149064 h 168901"/>
                <a:gd name="connsiteX9" fmla="*/ 82227 w 101721"/>
                <a:gd name="connsiteY9" fmla="*/ 144837 h 168901"/>
                <a:gd name="connsiteX10" fmla="*/ 89845 w 101721"/>
                <a:gd name="connsiteY10" fmla="*/ 140609 h 168901"/>
                <a:gd name="connsiteX11" fmla="*/ 94098 w 101721"/>
                <a:gd name="connsiteY11" fmla="*/ 138710 h 168901"/>
                <a:gd name="connsiteX12" fmla="*/ 95496 w 101721"/>
                <a:gd name="connsiteY12" fmla="*/ 139229 h 168901"/>
                <a:gd name="connsiteX13" fmla="*/ 96514 w 101721"/>
                <a:gd name="connsiteY13" fmla="*/ 140871 h 168901"/>
                <a:gd name="connsiteX14" fmla="*/ 97083 w 101721"/>
                <a:gd name="connsiteY14" fmla="*/ 143714 h 168901"/>
                <a:gd name="connsiteX15" fmla="*/ 97273 w 101721"/>
                <a:gd name="connsiteY15" fmla="*/ 148025 h 168901"/>
                <a:gd name="connsiteX16" fmla="*/ 97148 w 101721"/>
                <a:gd name="connsiteY16" fmla="*/ 150355 h 168901"/>
                <a:gd name="connsiteX17" fmla="*/ 96829 w 101721"/>
                <a:gd name="connsiteY17" fmla="*/ 152426 h 168901"/>
                <a:gd name="connsiteX18" fmla="*/ 96260 w 101721"/>
                <a:gd name="connsiteY18" fmla="*/ 154236 h 168901"/>
                <a:gd name="connsiteX19" fmla="*/ 95241 w 101721"/>
                <a:gd name="connsiteY19" fmla="*/ 155962 h 168901"/>
                <a:gd name="connsiteX20" fmla="*/ 91303 w 101721"/>
                <a:gd name="connsiteY20" fmla="*/ 158983 h 168901"/>
                <a:gd name="connsiteX21" fmla="*/ 82666 w 101721"/>
                <a:gd name="connsiteY21" fmla="*/ 163294 h 168901"/>
                <a:gd name="connsiteX22" fmla="*/ 70286 w 101721"/>
                <a:gd name="connsiteY22" fmla="*/ 167176 h 168901"/>
                <a:gd name="connsiteX23" fmla="*/ 55111 w 101721"/>
                <a:gd name="connsiteY23" fmla="*/ 168902 h 168901"/>
                <a:gd name="connsiteX24" fmla="*/ 31494 w 101721"/>
                <a:gd name="connsiteY24" fmla="*/ 163468 h 168901"/>
                <a:gd name="connsiteX25" fmla="*/ 14222 w 101721"/>
                <a:gd name="connsiteY25" fmla="*/ 147422 h 168901"/>
                <a:gd name="connsiteX26" fmla="*/ 3619 w 101721"/>
                <a:gd name="connsiteY26" fmla="*/ 121112 h 168901"/>
                <a:gd name="connsiteX27" fmla="*/ 0 w 101721"/>
                <a:gd name="connsiteY27" fmla="*/ 84710 h 168901"/>
                <a:gd name="connsiteX28" fmla="*/ 3744 w 101721"/>
                <a:gd name="connsiteY28" fmla="*/ 49169 h 168901"/>
                <a:gd name="connsiteX29" fmla="*/ 14471 w 101721"/>
                <a:gd name="connsiteY29" fmla="*/ 22512 h 168901"/>
                <a:gd name="connsiteX30" fmla="*/ 31294 w 101721"/>
                <a:gd name="connsiteY30" fmla="*/ 5781 h 168901"/>
                <a:gd name="connsiteX31" fmla="*/ 53198 w 101721"/>
                <a:gd name="connsiteY31" fmla="*/ 0 h 168901"/>
                <a:gd name="connsiteX32" fmla="*/ 75293 w 101721"/>
                <a:gd name="connsiteY32" fmla="*/ 5864 h 168901"/>
                <a:gd name="connsiteX33" fmla="*/ 90338 w 101721"/>
                <a:gd name="connsiteY33" fmla="*/ 21652 h 168901"/>
                <a:gd name="connsiteX34" fmla="*/ 98974 w 101721"/>
                <a:gd name="connsiteY34" fmla="*/ 44684 h 168901"/>
                <a:gd name="connsiteX35" fmla="*/ 101705 w 101721"/>
                <a:gd name="connsiteY35" fmla="*/ 72290 h 168901"/>
                <a:gd name="connsiteX36" fmla="*/ 101705 w 101721"/>
                <a:gd name="connsiteY36" fmla="*/ 76428 h 168901"/>
                <a:gd name="connsiteX37" fmla="*/ 86101 w 101721"/>
                <a:gd name="connsiteY37" fmla="*/ 70396 h 168901"/>
                <a:gd name="connsiteX38" fmla="*/ 77720 w 101721"/>
                <a:gd name="connsiteY38" fmla="*/ 31576 h 168901"/>
                <a:gd name="connsiteX39" fmla="*/ 52196 w 101721"/>
                <a:gd name="connsiteY39" fmla="*/ 17603 h 168901"/>
                <a:gd name="connsiteX40" fmla="*/ 37020 w 101721"/>
                <a:gd name="connsiteY40" fmla="*/ 21999 h 168901"/>
                <a:gd name="connsiteX41" fmla="*/ 25973 w 101721"/>
                <a:gd name="connsiteY41" fmla="*/ 33643 h 168901"/>
                <a:gd name="connsiteX42" fmla="*/ 19055 w 101721"/>
                <a:gd name="connsiteY42" fmla="*/ 50464 h 168901"/>
                <a:gd name="connsiteX43" fmla="*/ 16259 w 101721"/>
                <a:gd name="connsiteY43" fmla="*/ 70391 h 168901"/>
                <a:gd name="connsiteX44" fmla="*/ 86101 w 101721"/>
                <a:gd name="connsiteY44" fmla="*/ 70391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21" h="168901">
                  <a:moveTo>
                    <a:pt x="101721" y="76428"/>
                  </a:moveTo>
                  <a:cubicBezTo>
                    <a:pt x="101721" y="80572"/>
                    <a:pt x="100914" y="83420"/>
                    <a:pt x="99310" y="84968"/>
                  </a:cubicBezTo>
                  <a:cubicBezTo>
                    <a:pt x="97701" y="86520"/>
                    <a:pt x="96135" y="87296"/>
                    <a:pt x="94613" y="87296"/>
                  </a:cubicBezTo>
                  <a:lnTo>
                    <a:pt x="16264" y="87296"/>
                  </a:lnTo>
                  <a:cubicBezTo>
                    <a:pt x="16264" y="96958"/>
                    <a:pt x="16963" y="105702"/>
                    <a:pt x="18361" y="113522"/>
                  </a:cubicBezTo>
                  <a:cubicBezTo>
                    <a:pt x="19759" y="121343"/>
                    <a:pt x="22062" y="128047"/>
                    <a:pt x="25280" y="133622"/>
                  </a:cubicBezTo>
                  <a:cubicBezTo>
                    <a:pt x="28498" y="139203"/>
                    <a:pt x="32686" y="143488"/>
                    <a:pt x="37849" y="146478"/>
                  </a:cubicBezTo>
                  <a:cubicBezTo>
                    <a:pt x="43013" y="149468"/>
                    <a:pt x="49362" y="150963"/>
                    <a:pt x="56899" y="150963"/>
                  </a:cubicBezTo>
                  <a:cubicBezTo>
                    <a:pt x="62230" y="150963"/>
                    <a:pt x="67014" y="150333"/>
                    <a:pt x="71245" y="149064"/>
                  </a:cubicBezTo>
                  <a:cubicBezTo>
                    <a:pt x="75477" y="147800"/>
                    <a:pt x="79139" y="146389"/>
                    <a:pt x="82227" y="144837"/>
                  </a:cubicBezTo>
                  <a:cubicBezTo>
                    <a:pt x="85316" y="143284"/>
                    <a:pt x="87857" y="141878"/>
                    <a:pt x="89845" y="140609"/>
                  </a:cubicBezTo>
                  <a:cubicBezTo>
                    <a:pt x="91833" y="139345"/>
                    <a:pt x="93253" y="138710"/>
                    <a:pt x="94098" y="138710"/>
                  </a:cubicBezTo>
                  <a:cubicBezTo>
                    <a:pt x="94607" y="138710"/>
                    <a:pt x="95068" y="138883"/>
                    <a:pt x="95496" y="139229"/>
                  </a:cubicBezTo>
                  <a:cubicBezTo>
                    <a:pt x="95919" y="139570"/>
                    <a:pt x="96260" y="140121"/>
                    <a:pt x="96514" y="140871"/>
                  </a:cubicBezTo>
                  <a:cubicBezTo>
                    <a:pt x="96769" y="141621"/>
                    <a:pt x="96959" y="142571"/>
                    <a:pt x="97083" y="143714"/>
                  </a:cubicBezTo>
                  <a:cubicBezTo>
                    <a:pt x="97208" y="144868"/>
                    <a:pt x="97273" y="146305"/>
                    <a:pt x="97273" y="148025"/>
                  </a:cubicBezTo>
                  <a:cubicBezTo>
                    <a:pt x="97273" y="148833"/>
                    <a:pt x="97230" y="149610"/>
                    <a:pt x="97148" y="150355"/>
                  </a:cubicBezTo>
                  <a:cubicBezTo>
                    <a:pt x="97062" y="151105"/>
                    <a:pt x="96959" y="151792"/>
                    <a:pt x="96829" y="152426"/>
                  </a:cubicBezTo>
                  <a:cubicBezTo>
                    <a:pt x="96704" y="153061"/>
                    <a:pt x="96509" y="153664"/>
                    <a:pt x="96260" y="154236"/>
                  </a:cubicBezTo>
                  <a:cubicBezTo>
                    <a:pt x="96005" y="154813"/>
                    <a:pt x="95669" y="155390"/>
                    <a:pt x="95241" y="155962"/>
                  </a:cubicBezTo>
                  <a:cubicBezTo>
                    <a:pt x="94813" y="156538"/>
                    <a:pt x="93508" y="157546"/>
                    <a:pt x="91303" y="158983"/>
                  </a:cubicBezTo>
                  <a:cubicBezTo>
                    <a:pt x="89097" y="160420"/>
                    <a:pt x="86220" y="161857"/>
                    <a:pt x="82666" y="163294"/>
                  </a:cubicBezTo>
                  <a:cubicBezTo>
                    <a:pt x="79112" y="164732"/>
                    <a:pt x="74984" y="166027"/>
                    <a:pt x="70286" y="167176"/>
                  </a:cubicBezTo>
                  <a:cubicBezTo>
                    <a:pt x="65589" y="168324"/>
                    <a:pt x="60529" y="168902"/>
                    <a:pt x="55111" y="168902"/>
                  </a:cubicBezTo>
                  <a:cubicBezTo>
                    <a:pt x="46220" y="168902"/>
                    <a:pt x="38348" y="167092"/>
                    <a:pt x="31494" y="163468"/>
                  </a:cubicBezTo>
                  <a:cubicBezTo>
                    <a:pt x="24635" y="159848"/>
                    <a:pt x="18876" y="154498"/>
                    <a:pt x="14222" y="147422"/>
                  </a:cubicBezTo>
                  <a:cubicBezTo>
                    <a:pt x="9568" y="140352"/>
                    <a:pt x="6030" y="131582"/>
                    <a:pt x="3619" y="121112"/>
                  </a:cubicBezTo>
                  <a:cubicBezTo>
                    <a:pt x="1208" y="110648"/>
                    <a:pt x="0" y="98511"/>
                    <a:pt x="0" y="84710"/>
                  </a:cubicBezTo>
                  <a:cubicBezTo>
                    <a:pt x="0" y="71487"/>
                    <a:pt x="1246" y="59638"/>
                    <a:pt x="3744" y="49169"/>
                  </a:cubicBezTo>
                  <a:cubicBezTo>
                    <a:pt x="6236" y="38705"/>
                    <a:pt x="9817" y="29819"/>
                    <a:pt x="14471" y="22512"/>
                  </a:cubicBezTo>
                  <a:cubicBezTo>
                    <a:pt x="19125" y="15211"/>
                    <a:pt x="24738" y="9630"/>
                    <a:pt x="31294" y="5781"/>
                  </a:cubicBezTo>
                  <a:cubicBezTo>
                    <a:pt x="37849" y="1930"/>
                    <a:pt x="45153" y="0"/>
                    <a:pt x="53198" y="0"/>
                  </a:cubicBezTo>
                  <a:cubicBezTo>
                    <a:pt x="61834" y="0"/>
                    <a:pt x="69197" y="1957"/>
                    <a:pt x="75293" y="5864"/>
                  </a:cubicBezTo>
                  <a:cubicBezTo>
                    <a:pt x="81388" y="9777"/>
                    <a:pt x="86405" y="15038"/>
                    <a:pt x="90338" y="21652"/>
                  </a:cubicBezTo>
                  <a:cubicBezTo>
                    <a:pt x="94277" y="28267"/>
                    <a:pt x="97148" y="35946"/>
                    <a:pt x="98974" y="44684"/>
                  </a:cubicBezTo>
                  <a:cubicBezTo>
                    <a:pt x="100789" y="53428"/>
                    <a:pt x="101705" y="62623"/>
                    <a:pt x="101705" y="72290"/>
                  </a:cubicBezTo>
                  <a:lnTo>
                    <a:pt x="101705" y="76428"/>
                  </a:lnTo>
                  <a:close/>
                  <a:moveTo>
                    <a:pt x="86101" y="70396"/>
                  </a:moveTo>
                  <a:cubicBezTo>
                    <a:pt x="86356" y="53832"/>
                    <a:pt x="83560" y="40892"/>
                    <a:pt x="77720" y="31576"/>
                  </a:cubicBezTo>
                  <a:cubicBezTo>
                    <a:pt x="71879" y="22261"/>
                    <a:pt x="63373" y="17603"/>
                    <a:pt x="52196" y="17603"/>
                  </a:cubicBezTo>
                  <a:cubicBezTo>
                    <a:pt x="46437" y="17603"/>
                    <a:pt x="41382" y="19066"/>
                    <a:pt x="37020" y="21999"/>
                  </a:cubicBezTo>
                  <a:cubicBezTo>
                    <a:pt x="32659" y="24936"/>
                    <a:pt x="28975" y="28812"/>
                    <a:pt x="25973" y="33643"/>
                  </a:cubicBezTo>
                  <a:cubicBezTo>
                    <a:pt x="22966" y="38474"/>
                    <a:pt x="20658" y="44081"/>
                    <a:pt x="19055" y="50464"/>
                  </a:cubicBezTo>
                  <a:cubicBezTo>
                    <a:pt x="17446" y="56848"/>
                    <a:pt x="16514" y="63488"/>
                    <a:pt x="16259" y="70391"/>
                  </a:cubicBezTo>
                  <a:lnTo>
                    <a:pt x="86101" y="70391"/>
                  </a:lnTo>
                  <a:close/>
                </a:path>
              </a:pathLst>
            </a:custGeom>
            <a:solidFill>
              <a:srgbClr val="FFFFFF"/>
            </a:solidFill>
            <a:ln w="5417" cap="flat">
              <a:noFill/>
              <a:prstDash val="solid"/>
              <a:miter/>
            </a:ln>
          </p:spPr>
          <p:txBody>
            <a:bodyPr rtlCol="0" anchor="ctr"/>
            <a:lstStyle/>
            <a:p>
              <a:endParaRPr lang="fr-FR"/>
            </a:p>
          </p:txBody>
        </p:sp>
        <p:sp>
          <p:nvSpPr>
            <p:cNvPr id="96" name="Forme libre 95">
              <a:extLst>
                <a:ext uri="{FF2B5EF4-FFF2-40B4-BE49-F238E27FC236}">
                  <a16:creationId xmlns:a16="http://schemas.microsoft.com/office/drawing/2014/main" id="{54C963E3-600D-7C27-690B-8E5F56B697AF}"/>
                </a:ext>
              </a:extLst>
            </p:cNvPr>
            <p:cNvSpPr/>
            <p:nvPr/>
          </p:nvSpPr>
          <p:spPr>
            <a:xfrm>
              <a:off x="15598939" y="6207413"/>
              <a:ext cx="117969" cy="227747"/>
            </a:xfrm>
            <a:custGeom>
              <a:avLst/>
              <a:gdLst>
                <a:gd name="connsiteX0" fmla="*/ 117969 w 117969"/>
                <a:gd name="connsiteY0" fmla="*/ 195122 h 227747"/>
                <a:gd name="connsiteX1" fmla="*/ 117845 w 117969"/>
                <a:gd name="connsiteY1" fmla="*/ 198584 h 227747"/>
                <a:gd name="connsiteX2" fmla="*/ 117466 w 117969"/>
                <a:gd name="connsiteY2" fmla="*/ 201312 h 227747"/>
                <a:gd name="connsiteX3" fmla="*/ 116767 w 117969"/>
                <a:gd name="connsiteY3" fmla="*/ 203567 h 227747"/>
                <a:gd name="connsiteX4" fmla="*/ 115114 w 117969"/>
                <a:gd name="connsiteY4" fmla="*/ 206242 h 227747"/>
                <a:gd name="connsiteX5" fmla="*/ 109843 w 117969"/>
                <a:gd name="connsiteY5" fmla="*/ 211592 h 227747"/>
                <a:gd name="connsiteX6" fmla="*/ 99619 w 117969"/>
                <a:gd name="connsiteY6" fmla="*/ 218936 h 227747"/>
                <a:gd name="connsiteX7" fmla="*/ 85462 w 117969"/>
                <a:gd name="connsiteY7" fmla="*/ 225125 h 227747"/>
                <a:gd name="connsiteX8" fmla="*/ 67811 w 117969"/>
                <a:gd name="connsiteY8" fmla="*/ 227748 h 227747"/>
                <a:gd name="connsiteX9" fmla="*/ 39746 w 117969"/>
                <a:gd name="connsiteY9" fmla="*/ 220404 h 227747"/>
                <a:gd name="connsiteX10" fmla="*/ 18350 w 117969"/>
                <a:gd name="connsiteY10" fmla="*/ 198951 h 227747"/>
                <a:gd name="connsiteX11" fmla="*/ 4762 w 117969"/>
                <a:gd name="connsiteY11" fmla="*/ 164071 h 227747"/>
                <a:gd name="connsiteX12" fmla="*/ 0 w 117969"/>
                <a:gd name="connsiteY12" fmla="*/ 116801 h 227747"/>
                <a:gd name="connsiteX13" fmla="*/ 5082 w 117969"/>
                <a:gd name="connsiteY13" fmla="*/ 67889 h 227747"/>
                <a:gd name="connsiteX14" fmla="*/ 19369 w 117969"/>
                <a:gd name="connsiteY14" fmla="*/ 31141 h 227747"/>
                <a:gd name="connsiteX15" fmla="*/ 41463 w 117969"/>
                <a:gd name="connsiteY15" fmla="*/ 8025 h 227747"/>
                <a:gd name="connsiteX16" fmla="*/ 69972 w 117969"/>
                <a:gd name="connsiteY16" fmla="*/ 0 h 227747"/>
                <a:gd name="connsiteX17" fmla="*/ 84259 w 117969"/>
                <a:gd name="connsiteY17" fmla="*/ 1899 h 227747"/>
                <a:gd name="connsiteX18" fmla="*/ 97018 w 117969"/>
                <a:gd name="connsiteY18" fmla="*/ 6730 h 227747"/>
                <a:gd name="connsiteX19" fmla="*/ 107497 w 117969"/>
                <a:gd name="connsiteY19" fmla="*/ 13459 h 227747"/>
                <a:gd name="connsiteX20" fmla="*/ 113847 w 117969"/>
                <a:gd name="connsiteY20" fmla="*/ 19581 h 227747"/>
                <a:gd name="connsiteX21" fmla="*/ 116003 w 117969"/>
                <a:gd name="connsiteY21" fmla="*/ 22948 h 227747"/>
                <a:gd name="connsiteX22" fmla="*/ 116702 w 117969"/>
                <a:gd name="connsiteY22" fmla="*/ 25277 h 227747"/>
                <a:gd name="connsiteX23" fmla="*/ 117081 w 117969"/>
                <a:gd name="connsiteY23" fmla="*/ 28209 h 227747"/>
                <a:gd name="connsiteX24" fmla="*/ 117206 w 117969"/>
                <a:gd name="connsiteY24" fmla="*/ 31917 h 227747"/>
                <a:gd name="connsiteX25" fmla="*/ 117016 w 117969"/>
                <a:gd name="connsiteY25" fmla="*/ 36145 h 227747"/>
                <a:gd name="connsiteX26" fmla="*/ 116382 w 117969"/>
                <a:gd name="connsiteY26" fmla="*/ 39250 h 227747"/>
                <a:gd name="connsiteX27" fmla="*/ 115304 w 117969"/>
                <a:gd name="connsiteY27" fmla="*/ 41233 h 227747"/>
                <a:gd name="connsiteX28" fmla="*/ 113781 w 117969"/>
                <a:gd name="connsiteY28" fmla="*/ 41920 h 227747"/>
                <a:gd name="connsiteX29" fmla="*/ 108765 w 117969"/>
                <a:gd name="connsiteY29" fmla="*/ 38385 h 227747"/>
                <a:gd name="connsiteX30" fmla="*/ 100258 w 117969"/>
                <a:gd name="connsiteY30" fmla="*/ 30533 h 227747"/>
                <a:gd name="connsiteX31" fmla="*/ 87369 w 117969"/>
                <a:gd name="connsiteY31" fmla="*/ 22681 h 227747"/>
                <a:gd name="connsiteX32" fmla="*/ 69208 w 117969"/>
                <a:gd name="connsiteY32" fmla="*/ 19145 h 227747"/>
                <a:gd name="connsiteX33" fmla="*/ 48003 w 117969"/>
                <a:gd name="connsiteY33" fmla="*/ 25440 h 227747"/>
                <a:gd name="connsiteX34" fmla="*/ 31429 w 117969"/>
                <a:gd name="connsiteY34" fmla="*/ 43987 h 227747"/>
                <a:gd name="connsiteX35" fmla="*/ 20637 w 117969"/>
                <a:gd name="connsiteY35" fmla="*/ 74178 h 227747"/>
                <a:gd name="connsiteX36" fmla="*/ 16763 w 117969"/>
                <a:gd name="connsiteY36" fmla="*/ 115411 h 227747"/>
                <a:gd name="connsiteX37" fmla="*/ 20317 w 117969"/>
                <a:gd name="connsiteY37" fmla="*/ 154944 h 227747"/>
                <a:gd name="connsiteX38" fmla="*/ 30600 w 117969"/>
                <a:gd name="connsiteY38" fmla="*/ 184003 h 227747"/>
                <a:gd name="connsiteX39" fmla="*/ 47233 w 117969"/>
                <a:gd name="connsiteY39" fmla="*/ 201994 h 227747"/>
                <a:gd name="connsiteX40" fmla="*/ 69707 w 117969"/>
                <a:gd name="connsiteY40" fmla="*/ 208235 h 227747"/>
                <a:gd name="connsiteX41" fmla="*/ 87673 w 117969"/>
                <a:gd name="connsiteY41" fmla="*/ 204721 h 227747"/>
                <a:gd name="connsiteX42" fmla="*/ 100816 w 117969"/>
                <a:gd name="connsiteY42" fmla="*/ 196853 h 227747"/>
                <a:gd name="connsiteX43" fmla="*/ 109767 w 117969"/>
                <a:gd name="connsiteY43" fmla="*/ 188986 h 227747"/>
                <a:gd name="connsiteX44" fmla="*/ 115163 w 117969"/>
                <a:gd name="connsiteY44" fmla="*/ 185471 h 227747"/>
                <a:gd name="connsiteX45" fmla="*/ 116431 w 117969"/>
                <a:gd name="connsiteY45" fmla="*/ 185891 h 227747"/>
                <a:gd name="connsiteX46" fmla="*/ 117254 w 117969"/>
                <a:gd name="connsiteY46" fmla="*/ 187464 h 227747"/>
                <a:gd name="connsiteX47" fmla="*/ 117763 w 117969"/>
                <a:gd name="connsiteY47" fmla="*/ 190454 h 227747"/>
                <a:gd name="connsiteX48" fmla="*/ 117969 w 117969"/>
                <a:gd name="connsiteY48" fmla="*/ 195122 h 2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969" h="227747">
                  <a:moveTo>
                    <a:pt x="117969" y="195122"/>
                  </a:moveTo>
                  <a:cubicBezTo>
                    <a:pt x="117969" y="196381"/>
                    <a:pt x="117926" y="197535"/>
                    <a:pt x="117845" y="198584"/>
                  </a:cubicBezTo>
                  <a:cubicBezTo>
                    <a:pt x="117758" y="199633"/>
                    <a:pt x="117628" y="200525"/>
                    <a:pt x="117466" y="201312"/>
                  </a:cubicBezTo>
                  <a:cubicBezTo>
                    <a:pt x="117292" y="202151"/>
                    <a:pt x="117059" y="202885"/>
                    <a:pt x="116767" y="203567"/>
                  </a:cubicBezTo>
                  <a:cubicBezTo>
                    <a:pt x="116469" y="204249"/>
                    <a:pt x="115916" y="205141"/>
                    <a:pt x="115114" y="206242"/>
                  </a:cubicBezTo>
                  <a:cubicBezTo>
                    <a:pt x="114307" y="207344"/>
                    <a:pt x="112552" y="209127"/>
                    <a:pt x="109843" y="211592"/>
                  </a:cubicBezTo>
                  <a:cubicBezTo>
                    <a:pt x="107134" y="214058"/>
                    <a:pt x="103726" y="216523"/>
                    <a:pt x="99619" y="218936"/>
                  </a:cubicBezTo>
                  <a:cubicBezTo>
                    <a:pt x="95512" y="221348"/>
                    <a:pt x="90793" y="223447"/>
                    <a:pt x="85462" y="225125"/>
                  </a:cubicBezTo>
                  <a:cubicBezTo>
                    <a:pt x="80131" y="226856"/>
                    <a:pt x="74242" y="227748"/>
                    <a:pt x="67811" y="227748"/>
                  </a:cubicBezTo>
                  <a:cubicBezTo>
                    <a:pt x="57479" y="227748"/>
                    <a:pt x="48127" y="225282"/>
                    <a:pt x="39746" y="220404"/>
                  </a:cubicBezTo>
                  <a:cubicBezTo>
                    <a:pt x="31364" y="215526"/>
                    <a:pt x="24234" y="208340"/>
                    <a:pt x="18350" y="198951"/>
                  </a:cubicBezTo>
                  <a:cubicBezTo>
                    <a:pt x="12466" y="189510"/>
                    <a:pt x="7937" y="177866"/>
                    <a:pt x="4762" y="164071"/>
                  </a:cubicBezTo>
                  <a:cubicBezTo>
                    <a:pt x="1587" y="150276"/>
                    <a:pt x="0" y="134514"/>
                    <a:pt x="0" y="116801"/>
                  </a:cubicBezTo>
                  <a:cubicBezTo>
                    <a:pt x="0" y="98631"/>
                    <a:pt x="1696" y="82324"/>
                    <a:pt x="5082" y="67889"/>
                  </a:cubicBezTo>
                  <a:cubicBezTo>
                    <a:pt x="8468" y="53454"/>
                    <a:pt x="13225" y="41207"/>
                    <a:pt x="19369" y="31141"/>
                  </a:cubicBezTo>
                  <a:cubicBezTo>
                    <a:pt x="25508" y="21081"/>
                    <a:pt x="32871" y="13370"/>
                    <a:pt x="41463" y="8025"/>
                  </a:cubicBezTo>
                  <a:cubicBezTo>
                    <a:pt x="50051" y="2675"/>
                    <a:pt x="59559" y="0"/>
                    <a:pt x="69972" y="0"/>
                  </a:cubicBezTo>
                  <a:cubicBezTo>
                    <a:pt x="74881" y="0"/>
                    <a:pt x="79643" y="635"/>
                    <a:pt x="84259" y="1899"/>
                  </a:cubicBezTo>
                  <a:cubicBezTo>
                    <a:pt x="88875" y="3168"/>
                    <a:pt x="93128" y="4773"/>
                    <a:pt x="97018" y="6730"/>
                  </a:cubicBezTo>
                  <a:cubicBezTo>
                    <a:pt x="100909" y="8692"/>
                    <a:pt x="104403" y="10931"/>
                    <a:pt x="107497" y="13459"/>
                  </a:cubicBezTo>
                  <a:cubicBezTo>
                    <a:pt x="110585" y="15988"/>
                    <a:pt x="112703" y="18033"/>
                    <a:pt x="113847" y="19581"/>
                  </a:cubicBezTo>
                  <a:cubicBezTo>
                    <a:pt x="114990" y="21128"/>
                    <a:pt x="115705" y="22256"/>
                    <a:pt x="116003" y="22948"/>
                  </a:cubicBezTo>
                  <a:cubicBezTo>
                    <a:pt x="116295" y="23635"/>
                    <a:pt x="116528" y="24411"/>
                    <a:pt x="116702" y="25277"/>
                  </a:cubicBezTo>
                  <a:cubicBezTo>
                    <a:pt x="116870" y="26142"/>
                    <a:pt x="116994" y="27118"/>
                    <a:pt x="117081" y="28209"/>
                  </a:cubicBezTo>
                  <a:cubicBezTo>
                    <a:pt x="117162" y="29300"/>
                    <a:pt x="117206" y="30538"/>
                    <a:pt x="117206" y="31917"/>
                  </a:cubicBezTo>
                  <a:cubicBezTo>
                    <a:pt x="117206" y="33533"/>
                    <a:pt x="117140" y="34938"/>
                    <a:pt x="117016" y="36145"/>
                  </a:cubicBezTo>
                  <a:cubicBezTo>
                    <a:pt x="116891" y="37351"/>
                    <a:pt x="116675" y="38390"/>
                    <a:pt x="116382" y="39250"/>
                  </a:cubicBezTo>
                  <a:cubicBezTo>
                    <a:pt x="116084" y="40116"/>
                    <a:pt x="115721" y="40777"/>
                    <a:pt x="115304" y="41233"/>
                  </a:cubicBezTo>
                  <a:cubicBezTo>
                    <a:pt x="114876" y="41694"/>
                    <a:pt x="114372" y="41920"/>
                    <a:pt x="113781" y="41920"/>
                  </a:cubicBezTo>
                  <a:cubicBezTo>
                    <a:pt x="112595" y="41920"/>
                    <a:pt x="110926" y="40745"/>
                    <a:pt x="108765" y="38385"/>
                  </a:cubicBezTo>
                  <a:cubicBezTo>
                    <a:pt x="106608" y="36030"/>
                    <a:pt x="103769" y="33412"/>
                    <a:pt x="100258" y="30533"/>
                  </a:cubicBezTo>
                  <a:cubicBezTo>
                    <a:pt x="96742" y="27658"/>
                    <a:pt x="92451" y="25041"/>
                    <a:pt x="87369" y="22681"/>
                  </a:cubicBezTo>
                  <a:cubicBezTo>
                    <a:pt x="82287" y="20325"/>
                    <a:pt x="76235" y="19145"/>
                    <a:pt x="69208" y="19145"/>
                  </a:cubicBezTo>
                  <a:cubicBezTo>
                    <a:pt x="61504" y="19145"/>
                    <a:pt x="54434" y="21243"/>
                    <a:pt x="48003" y="25440"/>
                  </a:cubicBezTo>
                  <a:cubicBezTo>
                    <a:pt x="41566" y="29641"/>
                    <a:pt x="36045" y="35820"/>
                    <a:pt x="31429" y="43987"/>
                  </a:cubicBezTo>
                  <a:cubicBezTo>
                    <a:pt x="26813" y="52153"/>
                    <a:pt x="23216" y="62219"/>
                    <a:pt x="20637" y="74178"/>
                  </a:cubicBezTo>
                  <a:cubicBezTo>
                    <a:pt x="18052" y="86142"/>
                    <a:pt x="16763" y="99885"/>
                    <a:pt x="16763" y="115411"/>
                  </a:cubicBezTo>
                  <a:cubicBezTo>
                    <a:pt x="16763" y="130250"/>
                    <a:pt x="17949" y="143405"/>
                    <a:pt x="20317" y="154944"/>
                  </a:cubicBezTo>
                  <a:cubicBezTo>
                    <a:pt x="22685" y="166431"/>
                    <a:pt x="26114" y="176135"/>
                    <a:pt x="30600" y="184003"/>
                  </a:cubicBezTo>
                  <a:cubicBezTo>
                    <a:pt x="35086" y="191870"/>
                    <a:pt x="40634" y="197902"/>
                    <a:pt x="47233" y="201994"/>
                  </a:cubicBezTo>
                  <a:cubicBezTo>
                    <a:pt x="53838" y="206138"/>
                    <a:pt x="61331" y="208235"/>
                    <a:pt x="69707" y="208235"/>
                  </a:cubicBezTo>
                  <a:cubicBezTo>
                    <a:pt x="76566" y="208235"/>
                    <a:pt x="82553" y="207029"/>
                    <a:pt x="87673" y="204721"/>
                  </a:cubicBezTo>
                  <a:cubicBezTo>
                    <a:pt x="92793" y="202361"/>
                    <a:pt x="97170" y="199738"/>
                    <a:pt x="100816" y="196853"/>
                  </a:cubicBezTo>
                  <a:cubicBezTo>
                    <a:pt x="104452" y="193969"/>
                    <a:pt x="107437" y="191346"/>
                    <a:pt x="109767" y="188986"/>
                  </a:cubicBezTo>
                  <a:cubicBezTo>
                    <a:pt x="112091" y="186625"/>
                    <a:pt x="113895" y="185471"/>
                    <a:pt x="115163" y="185471"/>
                  </a:cubicBezTo>
                  <a:cubicBezTo>
                    <a:pt x="115672" y="185471"/>
                    <a:pt x="116090" y="185576"/>
                    <a:pt x="116431" y="185891"/>
                  </a:cubicBezTo>
                  <a:cubicBezTo>
                    <a:pt x="116767" y="186153"/>
                    <a:pt x="117043" y="186678"/>
                    <a:pt x="117254" y="187464"/>
                  </a:cubicBezTo>
                  <a:cubicBezTo>
                    <a:pt x="117466" y="188199"/>
                    <a:pt x="117634" y="189195"/>
                    <a:pt x="117763" y="190454"/>
                  </a:cubicBezTo>
                  <a:cubicBezTo>
                    <a:pt x="117904" y="191765"/>
                    <a:pt x="117969" y="193287"/>
                    <a:pt x="117969" y="195122"/>
                  </a:cubicBezTo>
                  <a:close/>
                </a:path>
              </a:pathLst>
            </a:custGeom>
            <a:solidFill>
              <a:srgbClr val="FFFFFF"/>
            </a:solidFill>
            <a:ln w="5417" cap="flat">
              <a:noFill/>
              <a:prstDash val="solid"/>
              <a:miter/>
            </a:ln>
          </p:spPr>
          <p:txBody>
            <a:bodyPr rtlCol="0" anchor="ctr"/>
            <a:lstStyle/>
            <a:p>
              <a:endParaRPr lang="fr-FR"/>
            </a:p>
          </p:txBody>
        </p:sp>
        <p:sp>
          <p:nvSpPr>
            <p:cNvPr id="97" name="Forme libre 96">
              <a:extLst>
                <a:ext uri="{FF2B5EF4-FFF2-40B4-BE49-F238E27FC236}">
                  <a16:creationId xmlns:a16="http://schemas.microsoft.com/office/drawing/2014/main" id="{34BEC11D-99F4-D195-88E1-E32AA548203D}"/>
                </a:ext>
              </a:extLst>
            </p:cNvPr>
            <p:cNvSpPr/>
            <p:nvPr/>
          </p:nvSpPr>
          <p:spPr>
            <a:xfrm>
              <a:off x="15737230" y="6266951"/>
              <a:ext cx="110216" cy="168891"/>
            </a:xfrm>
            <a:custGeom>
              <a:avLst/>
              <a:gdLst>
                <a:gd name="connsiteX0" fmla="*/ 110217 w 110216"/>
                <a:gd name="connsiteY0" fmla="*/ 82817 h 168891"/>
                <a:gd name="connsiteX1" fmla="*/ 106662 w 110216"/>
                <a:gd name="connsiteY1" fmla="*/ 117120 h 168891"/>
                <a:gd name="connsiteX2" fmla="*/ 96060 w 110216"/>
                <a:gd name="connsiteY2" fmla="*/ 144396 h 168891"/>
                <a:gd name="connsiteX3" fmla="*/ 78473 w 110216"/>
                <a:gd name="connsiteY3" fmla="*/ 162439 h 168891"/>
                <a:gd name="connsiteX4" fmla="*/ 53968 w 110216"/>
                <a:gd name="connsiteY4" fmla="*/ 168891 h 168891"/>
                <a:gd name="connsiteX5" fmla="*/ 30411 w 110216"/>
                <a:gd name="connsiteY5" fmla="*/ 163121 h 168891"/>
                <a:gd name="connsiteX6" fmla="*/ 13523 w 110216"/>
                <a:gd name="connsiteY6" fmla="*/ 146546 h 168891"/>
                <a:gd name="connsiteX7" fmla="*/ 3365 w 110216"/>
                <a:gd name="connsiteY7" fmla="*/ 120425 h 168891"/>
                <a:gd name="connsiteX8" fmla="*/ 0 w 110216"/>
                <a:gd name="connsiteY8" fmla="*/ 85754 h 168891"/>
                <a:gd name="connsiteX9" fmla="*/ 3495 w 110216"/>
                <a:gd name="connsiteY9" fmla="*/ 51414 h 168891"/>
                <a:gd name="connsiteX10" fmla="*/ 14033 w 110216"/>
                <a:gd name="connsiteY10" fmla="*/ 24238 h 168891"/>
                <a:gd name="connsiteX11" fmla="*/ 31619 w 110216"/>
                <a:gd name="connsiteY11" fmla="*/ 6383 h 168891"/>
                <a:gd name="connsiteX12" fmla="*/ 56254 w 110216"/>
                <a:gd name="connsiteY12" fmla="*/ 0 h 168891"/>
                <a:gd name="connsiteX13" fmla="*/ 79811 w 110216"/>
                <a:gd name="connsiteY13" fmla="*/ 5691 h 168891"/>
                <a:gd name="connsiteX14" fmla="*/ 96634 w 110216"/>
                <a:gd name="connsiteY14" fmla="*/ 22166 h 168891"/>
                <a:gd name="connsiteX15" fmla="*/ 106792 w 110216"/>
                <a:gd name="connsiteY15" fmla="*/ 48303 h 168891"/>
                <a:gd name="connsiteX16" fmla="*/ 110217 w 110216"/>
                <a:gd name="connsiteY16" fmla="*/ 82817 h 168891"/>
                <a:gd name="connsiteX17" fmla="*/ 94218 w 110216"/>
                <a:gd name="connsiteY17" fmla="*/ 84705 h 168891"/>
                <a:gd name="connsiteX18" fmla="*/ 92310 w 110216"/>
                <a:gd name="connsiteY18" fmla="*/ 59345 h 168891"/>
                <a:gd name="connsiteX19" fmla="*/ 85961 w 110216"/>
                <a:gd name="connsiteY19" fmla="*/ 38038 h 168891"/>
                <a:gd name="connsiteX20" fmla="*/ 74025 w 110216"/>
                <a:gd name="connsiteY20" fmla="*/ 23373 h 168891"/>
                <a:gd name="connsiteX21" fmla="*/ 55360 w 110216"/>
                <a:gd name="connsiteY21" fmla="*/ 17939 h 168891"/>
                <a:gd name="connsiteX22" fmla="*/ 37584 w 110216"/>
                <a:gd name="connsiteY22" fmla="*/ 22943 h 168891"/>
                <a:gd name="connsiteX23" fmla="*/ 25329 w 110216"/>
                <a:gd name="connsiteY23" fmla="*/ 36832 h 168891"/>
                <a:gd name="connsiteX24" fmla="*/ 18280 w 110216"/>
                <a:gd name="connsiteY24" fmla="*/ 57792 h 168891"/>
                <a:gd name="connsiteX25" fmla="*/ 15994 w 110216"/>
                <a:gd name="connsiteY25" fmla="*/ 83866 h 168891"/>
                <a:gd name="connsiteX26" fmla="*/ 17901 w 110216"/>
                <a:gd name="connsiteY26" fmla="*/ 109463 h 168891"/>
                <a:gd name="connsiteX27" fmla="*/ 24251 w 110216"/>
                <a:gd name="connsiteY27" fmla="*/ 130758 h 168891"/>
                <a:gd name="connsiteX28" fmla="*/ 36186 w 110216"/>
                <a:gd name="connsiteY28" fmla="*/ 145288 h 168891"/>
                <a:gd name="connsiteX29" fmla="*/ 54851 w 110216"/>
                <a:gd name="connsiteY29" fmla="*/ 150638 h 168891"/>
                <a:gd name="connsiteX30" fmla="*/ 72627 w 110216"/>
                <a:gd name="connsiteY30" fmla="*/ 145602 h 168891"/>
                <a:gd name="connsiteX31" fmla="*/ 84883 w 110216"/>
                <a:gd name="connsiteY31" fmla="*/ 131807 h 168891"/>
                <a:gd name="connsiteX32" fmla="*/ 91931 w 110216"/>
                <a:gd name="connsiteY32" fmla="*/ 110931 h 168891"/>
                <a:gd name="connsiteX33" fmla="*/ 94218 w 110216"/>
                <a:gd name="connsiteY33" fmla="*/ 84705 h 16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16" h="168891">
                  <a:moveTo>
                    <a:pt x="110217" y="82817"/>
                  </a:moveTo>
                  <a:cubicBezTo>
                    <a:pt x="110217" y="95248"/>
                    <a:pt x="109030" y="106683"/>
                    <a:pt x="106662" y="117120"/>
                  </a:cubicBezTo>
                  <a:cubicBezTo>
                    <a:pt x="104289" y="127611"/>
                    <a:pt x="100757" y="136685"/>
                    <a:pt x="96060" y="144396"/>
                  </a:cubicBezTo>
                  <a:cubicBezTo>
                    <a:pt x="91362" y="152106"/>
                    <a:pt x="85500" y="158138"/>
                    <a:pt x="78473" y="162439"/>
                  </a:cubicBezTo>
                  <a:cubicBezTo>
                    <a:pt x="71446" y="166740"/>
                    <a:pt x="63276" y="168891"/>
                    <a:pt x="53968" y="168891"/>
                  </a:cubicBezTo>
                  <a:cubicBezTo>
                    <a:pt x="44996" y="168891"/>
                    <a:pt x="37145" y="166950"/>
                    <a:pt x="30411" y="163121"/>
                  </a:cubicBezTo>
                  <a:cubicBezTo>
                    <a:pt x="23682" y="159292"/>
                    <a:pt x="18047" y="153732"/>
                    <a:pt x="13523" y="146546"/>
                  </a:cubicBezTo>
                  <a:cubicBezTo>
                    <a:pt x="8994" y="139360"/>
                    <a:pt x="5608" y="130653"/>
                    <a:pt x="3365" y="120425"/>
                  </a:cubicBezTo>
                  <a:cubicBezTo>
                    <a:pt x="1122" y="110197"/>
                    <a:pt x="0" y="98605"/>
                    <a:pt x="0" y="85754"/>
                  </a:cubicBezTo>
                  <a:cubicBezTo>
                    <a:pt x="0" y="73323"/>
                    <a:pt x="1160" y="61878"/>
                    <a:pt x="3495" y="51414"/>
                  </a:cubicBezTo>
                  <a:cubicBezTo>
                    <a:pt x="5824" y="40949"/>
                    <a:pt x="9335" y="31891"/>
                    <a:pt x="14033" y="24238"/>
                  </a:cubicBezTo>
                  <a:cubicBezTo>
                    <a:pt x="18730" y="16591"/>
                    <a:pt x="24592" y="10637"/>
                    <a:pt x="31619" y="6383"/>
                  </a:cubicBezTo>
                  <a:cubicBezTo>
                    <a:pt x="38646" y="2130"/>
                    <a:pt x="46860" y="0"/>
                    <a:pt x="56254" y="0"/>
                  </a:cubicBezTo>
                  <a:cubicBezTo>
                    <a:pt x="65226" y="0"/>
                    <a:pt x="73077" y="1899"/>
                    <a:pt x="79811" y="5691"/>
                  </a:cubicBezTo>
                  <a:cubicBezTo>
                    <a:pt x="86546" y="9483"/>
                    <a:pt x="92148" y="14980"/>
                    <a:pt x="96634" y="22166"/>
                  </a:cubicBezTo>
                  <a:cubicBezTo>
                    <a:pt x="101120" y="29357"/>
                    <a:pt x="104506" y="38070"/>
                    <a:pt x="106792" y="48303"/>
                  </a:cubicBezTo>
                  <a:cubicBezTo>
                    <a:pt x="109073" y="58537"/>
                    <a:pt x="110217" y="70040"/>
                    <a:pt x="110217" y="82817"/>
                  </a:cubicBezTo>
                  <a:close/>
                  <a:moveTo>
                    <a:pt x="94218" y="84705"/>
                  </a:moveTo>
                  <a:cubicBezTo>
                    <a:pt x="94218" y="75841"/>
                    <a:pt x="93584" y="67396"/>
                    <a:pt x="92310" y="59345"/>
                  </a:cubicBezTo>
                  <a:cubicBezTo>
                    <a:pt x="91043" y="51298"/>
                    <a:pt x="88924" y="44191"/>
                    <a:pt x="85961" y="38038"/>
                  </a:cubicBezTo>
                  <a:cubicBezTo>
                    <a:pt x="82997" y="31886"/>
                    <a:pt x="79020" y="26997"/>
                    <a:pt x="74025" y="23373"/>
                  </a:cubicBezTo>
                  <a:cubicBezTo>
                    <a:pt x="69030" y="19753"/>
                    <a:pt x="62805" y="17939"/>
                    <a:pt x="55360" y="17939"/>
                  </a:cubicBezTo>
                  <a:cubicBezTo>
                    <a:pt x="48501" y="17939"/>
                    <a:pt x="42579" y="19607"/>
                    <a:pt x="37584" y="22943"/>
                  </a:cubicBezTo>
                  <a:cubicBezTo>
                    <a:pt x="32589" y="26279"/>
                    <a:pt x="28504" y="30910"/>
                    <a:pt x="25329" y="36832"/>
                  </a:cubicBezTo>
                  <a:cubicBezTo>
                    <a:pt x="22154" y="42754"/>
                    <a:pt x="19803" y="49741"/>
                    <a:pt x="18280" y="57792"/>
                  </a:cubicBezTo>
                  <a:cubicBezTo>
                    <a:pt x="16758" y="65843"/>
                    <a:pt x="15994" y="74524"/>
                    <a:pt x="15994" y="83866"/>
                  </a:cubicBezTo>
                  <a:cubicBezTo>
                    <a:pt x="15994" y="92835"/>
                    <a:pt x="16628" y="101333"/>
                    <a:pt x="17901" y="109463"/>
                  </a:cubicBezTo>
                  <a:cubicBezTo>
                    <a:pt x="19169" y="117593"/>
                    <a:pt x="21287" y="124674"/>
                    <a:pt x="24251" y="130758"/>
                  </a:cubicBezTo>
                  <a:cubicBezTo>
                    <a:pt x="27214" y="136895"/>
                    <a:pt x="31191" y="141721"/>
                    <a:pt x="36186" y="145288"/>
                  </a:cubicBezTo>
                  <a:cubicBezTo>
                    <a:pt x="41182" y="148854"/>
                    <a:pt x="47401" y="150638"/>
                    <a:pt x="54851" y="150638"/>
                  </a:cubicBezTo>
                  <a:cubicBezTo>
                    <a:pt x="61710" y="150638"/>
                    <a:pt x="67632" y="148959"/>
                    <a:pt x="72627" y="145602"/>
                  </a:cubicBezTo>
                  <a:cubicBezTo>
                    <a:pt x="77623" y="142298"/>
                    <a:pt x="81707" y="137682"/>
                    <a:pt x="84883" y="131807"/>
                  </a:cubicBezTo>
                  <a:cubicBezTo>
                    <a:pt x="88058" y="125933"/>
                    <a:pt x="90409" y="119009"/>
                    <a:pt x="91931" y="110931"/>
                  </a:cubicBezTo>
                  <a:cubicBezTo>
                    <a:pt x="93454" y="102854"/>
                    <a:pt x="94218" y="94147"/>
                    <a:pt x="94218" y="84705"/>
                  </a:cubicBezTo>
                  <a:close/>
                </a:path>
              </a:pathLst>
            </a:custGeom>
            <a:solidFill>
              <a:srgbClr val="FFFFFF"/>
            </a:solidFill>
            <a:ln w="5417" cap="flat">
              <a:noFill/>
              <a:prstDash val="solid"/>
              <a:miter/>
            </a:ln>
          </p:spPr>
          <p:txBody>
            <a:bodyPr rtlCol="0" anchor="ctr"/>
            <a:lstStyle/>
            <a:p>
              <a:endParaRPr lang="fr-FR"/>
            </a:p>
          </p:txBody>
        </p:sp>
        <p:sp>
          <p:nvSpPr>
            <p:cNvPr id="98" name="Forme libre 97">
              <a:extLst>
                <a:ext uri="{FF2B5EF4-FFF2-40B4-BE49-F238E27FC236}">
                  <a16:creationId xmlns:a16="http://schemas.microsoft.com/office/drawing/2014/main" id="{ED92EDCC-E66E-8E05-F640-92B9C420695F}"/>
                </a:ext>
              </a:extLst>
            </p:cNvPr>
            <p:cNvSpPr/>
            <p:nvPr/>
          </p:nvSpPr>
          <p:spPr>
            <a:xfrm>
              <a:off x="15881341" y="6266920"/>
              <a:ext cx="163816" cy="166981"/>
            </a:xfrm>
            <a:custGeom>
              <a:avLst/>
              <a:gdLst>
                <a:gd name="connsiteX0" fmla="*/ 163816 w 163816"/>
                <a:gd name="connsiteY0" fmla="*/ 162523 h 166981"/>
                <a:gd name="connsiteX1" fmla="*/ 163437 w 163816"/>
                <a:gd name="connsiteY1" fmla="*/ 164411 h 166981"/>
                <a:gd name="connsiteX2" fmla="*/ 162229 w 163816"/>
                <a:gd name="connsiteY2" fmla="*/ 165775 h 166981"/>
                <a:gd name="connsiteX3" fmla="*/ 159942 w 163816"/>
                <a:gd name="connsiteY3" fmla="*/ 166667 h 166981"/>
                <a:gd name="connsiteX4" fmla="*/ 156323 w 163816"/>
                <a:gd name="connsiteY4" fmla="*/ 166981 h 166981"/>
                <a:gd name="connsiteX5" fmla="*/ 152579 w 163816"/>
                <a:gd name="connsiteY5" fmla="*/ 166667 h 166981"/>
                <a:gd name="connsiteX6" fmla="*/ 150228 w 163816"/>
                <a:gd name="connsiteY6" fmla="*/ 165775 h 166981"/>
                <a:gd name="connsiteX7" fmla="*/ 149020 w 163816"/>
                <a:gd name="connsiteY7" fmla="*/ 164411 h 166981"/>
                <a:gd name="connsiteX8" fmla="*/ 148700 w 163816"/>
                <a:gd name="connsiteY8" fmla="*/ 162523 h 166981"/>
                <a:gd name="connsiteX9" fmla="*/ 148700 w 163816"/>
                <a:gd name="connsiteY9" fmla="*/ 66426 h 166981"/>
                <a:gd name="connsiteX10" fmla="*/ 147237 w 163816"/>
                <a:gd name="connsiteY10" fmla="*/ 46326 h 166981"/>
                <a:gd name="connsiteX11" fmla="*/ 142665 w 163816"/>
                <a:gd name="connsiteY11" fmla="*/ 30800 h 166981"/>
                <a:gd name="connsiteX12" fmla="*/ 134792 w 163816"/>
                <a:gd name="connsiteY12" fmla="*/ 20792 h 166981"/>
                <a:gd name="connsiteX13" fmla="*/ 123556 w 163816"/>
                <a:gd name="connsiteY13" fmla="*/ 17257 h 166981"/>
                <a:gd name="connsiteX14" fmla="*/ 107367 w 163816"/>
                <a:gd name="connsiteY14" fmla="*/ 25712 h 166981"/>
                <a:gd name="connsiteX15" fmla="*/ 89401 w 163816"/>
                <a:gd name="connsiteY15" fmla="*/ 50553 h 166981"/>
                <a:gd name="connsiteX16" fmla="*/ 89401 w 163816"/>
                <a:gd name="connsiteY16" fmla="*/ 162523 h 166981"/>
                <a:gd name="connsiteX17" fmla="*/ 89022 w 163816"/>
                <a:gd name="connsiteY17" fmla="*/ 164411 h 166981"/>
                <a:gd name="connsiteX18" fmla="*/ 87814 w 163816"/>
                <a:gd name="connsiteY18" fmla="*/ 165775 h 166981"/>
                <a:gd name="connsiteX19" fmla="*/ 85527 w 163816"/>
                <a:gd name="connsiteY19" fmla="*/ 166667 h 166981"/>
                <a:gd name="connsiteX20" fmla="*/ 81908 w 163816"/>
                <a:gd name="connsiteY20" fmla="*/ 166981 h 166981"/>
                <a:gd name="connsiteX21" fmla="*/ 78289 w 163816"/>
                <a:gd name="connsiteY21" fmla="*/ 166667 h 166981"/>
                <a:gd name="connsiteX22" fmla="*/ 75938 w 163816"/>
                <a:gd name="connsiteY22" fmla="*/ 165775 h 166981"/>
                <a:gd name="connsiteX23" fmla="*/ 74729 w 163816"/>
                <a:gd name="connsiteY23" fmla="*/ 164411 h 166981"/>
                <a:gd name="connsiteX24" fmla="*/ 74410 w 163816"/>
                <a:gd name="connsiteY24" fmla="*/ 162523 h 166981"/>
                <a:gd name="connsiteX25" fmla="*/ 74410 w 163816"/>
                <a:gd name="connsiteY25" fmla="*/ 66426 h 166981"/>
                <a:gd name="connsiteX26" fmla="*/ 72887 w 163816"/>
                <a:gd name="connsiteY26" fmla="*/ 46326 h 166981"/>
                <a:gd name="connsiteX27" fmla="*/ 68255 w 163816"/>
                <a:gd name="connsiteY27" fmla="*/ 30800 h 166981"/>
                <a:gd name="connsiteX28" fmla="*/ 60383 w 163816"/>
                <a:gd name="connsiteY28" fmla="*/ 20792 h 166981"/>
                <a:gd name="connsiteX29" fmla="*/ 49146 w 163816"/>
                <a:gd name="connsiteY29" fmla="*/ 17257 h 166981"/>
                <a:gd name="connsiteX30" fmla="*/ 32957 w 163816"/>
                <a:gd name="connsiteY30" fmla="*/ 25712 h 166981"/>
                <a:gd name="connsiteX31" fmla="*/ 15116 w 163816"/>
                <a:gd name="connsiteY31" fmla="*/ 50553 h 166981"/>
                <a:gd name="connsiteX32" fmla="*/ 15116 w 163816"/>
                <a:gd name="connsiteY32" fmla="*/ 162523 h 166981"/>
                <a:gd name="connsiteX33" fmla="*/ 14737 w 163816"/>
                <a:gd name="connsiteY33" fmla="*/ 164411 h 166981"/>
                <a:gd name="connsiteX34" fmla="*/ 13529 w 163816"/>
                <a:gd name="connsiteY34" fmla="*/ 165775 h 166981"/>
                <a:gd name="connsiteX35" fmla="*/ 11242 w 163816"/>
                <a:gd name="connsiteY35" fmla="*/ 166667 h 166981"/>
                <a:gd name="connsiteX36" fmla="*/ 7499 w 163816"/>
                <a:gd name="connsiteY36" fmla="*/ 166981 h 166981"/>
                <a:gd name="connsiteX37" fmla="*/ 3879 w 163816"/>
                <a:gd name="connsiteY37" fmla="*/ 166667 h 166981"/>
                <a:gd name="connsiteX38" fmla="*/ 1528 w 163816"/>
                <a:gd name="connsiteY38" fmla="*/ 165775 h 166981"/>
                <a:gd name="connsiteX39" fmla="*/ 320 w 163816"/>
                <a:gd name="connsiteY39" fmla="*/ 164411 h 166981"/>
                <a:gd name="connsiteX40" fmla="*/ 0 w 163816"/>
                <a:gd name="connsiteY40" fmla="*/ 162523 h 166981"/>
                <a:gd name="connsiteX41" fmla="*/ 0 w 163816"/>
                <a:gd name="connsiteY41" fmla="*/ 6383 h 166981"/>
                <a:gd name="connsiteX42" fmla="*/ 320 w 163816"/>
                <a:gd name="connsiteY42" fmla="*/ 4485 h 166981"/>
                <a:gd name="connsiteX43" fmla="*/ 1528 w 163816"/>
                <a:gd name="connsiteY43" fmla="*/ 3016 h 166981"/>
                <a:gd name="connsiteX44" fmla="*/ 3749 w 163816"/>
                <a:gd name="connsiteY44" fmla="*/ 2156 h 166981"/>
                <a:gd name="connsiteX45" fmla="*/ 7244 w 163816"/>
                <a:gd name="connsiteY45" fmla="*/ 1899 h 166981"/>
                <a:gd name="connsiteX46" fmla="*/ 10798 w 163816"/>
                <a:gd name="connsiteY46" fmla="*/ 2156 h 166981"/>
                <a:gd name="connsiteX47" fmla="*/ 12955 w 163816"/>
                <a:gd name="connsiteY47" fmla="*/ 3016 h 166981"/>
                <a:gd name="connsiteX48" fmla="*/ 14033 w 163816"/>
                <a:gd name="connsiteY48" fmla="*/ 4485 h 166981"/>
                <a:gd name="connsiteX49" fmla="*/ 14352 w 163816"/>
                <a:gd name="connsiteY49" fmla="*/ 6383 h 166981"/>
                <a:gd name="connsiteX50" fmla="*/ 14352 w 163816"/>
                <a:gd name="connsiteY50" fmla="*/ 28466 h 166981"/>
                <a:gd name="connsiteX51" fmla="*/ 33147 w 163816"/>
                <a:gd name="connsiteY51" fmla="*/ 6729 h 166981"/>
                <a:gd name="connsiteX52" fmla="*/ 50799 w 163816"/>
                <a:gd name="connsiteY52" fmla="*/ 0 h 166981"/>
                <a:gd name="connsiteX53" fmla="*/ 63688 w 163816"/>
                <a:gd name="connsiteY53" fmla="*/ 2329 h 166981"/>
                <a:gd name="connsiteX54" fmla="*/ 73657 w 163816"/>
                <a:gd name="connsiteY54" fmla="*/ 8885 h 166981"/>
                <a:gd name="connsiteX55" fmla="*/ 81020 w 163816"/>
                <a:gd name="connsiteY55" fmla="*/ 18977 h 166981"/>
                <a:gd name="connsiteX56" fmla="*/ 85972 w 163816"/>
                <a:gd name="connsiteY56" fmla="*/ 31917 h 166981"/>
                <a:gd name="connsiteX57" fmla="*/ 97208 w 163816"/>
                <a:gd name="connsiteY57" fmla="*/ 16821 h 166981"/>
                <a:gd name="connsiteX58" fmla="*/ 107242 w 163816"/>
                <a:gd name="connsiteY58" fmla="*/ 6986 h 166981"/>
                <a:gd name="connsiteX59" fmla="*/ 116447 w 163816"/>
                <a:gd name="connsiteY59" fmla="*/ 1637 h 166981"/>
                <a:gd name="connsiteX60" fmla="*/ 125208 w 163816"/>
                <a:gd name="connsiteY60" fmla="*/ 0 h 166981"/>
                <a:gd name="connsiteX61" fmla="*/ 143428 w 163816"/>
                <a:gd name="connsiteY61" fmla="*/ 5172 h 166981"/>
                <a:gd name="connsiteX62" fmla="*/ 155364 w 163816"/>
                <a:gd name="connsiteY62" fmla="*/ 19150 h 166981"/>
                <a:gd name="connsiteX63" fmla="*/ 161839 w 163816"/>
                <a:gd name="connsiteY63" fmla="*/ 39680 h 166981"/>
                <a:gd name="connsiteX64" fmla="*/ 163805 w 163816"/>
                <a:gd name="connsiteY64" fmla="*/ 64521 h 166981"/>
                <a:gd name="connsiteX65" fmla="*/ 163805 w 163816"/>
                <a:gd name="connsiteY65" fmla="*/ 162523 h 16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3816" h="166981">
                  <a:moveTo>
                    <a:pt x="163816" y="162523"/>
                  </a:moveTo>
                  <a:cubicBezTo>
                    <a:pt x="163816" y="163205"/>
                    <a:pt x="163691" y="163834"/>
                    <a:pt x="163437" y="164411"/>
                  </a:cubicBezTo>
                  <a:cubicBezTo>
                    <a:pt x="163182" y="164989"/>
                    <a:pt x="162776" y="165460"/>
                    <a:pt x="162229" y="165775"/>
                  </a:cubicBezTo>
                  <a:cubicBezTo>
                    <a:pt x="161676" y="166142"/>
                    <a:pt x="160912" y="166405"/>
                    <a:pt x="159942" y="166667"/>
                  </a:cubicBezTo>
                  <a:cubicBezTo>
                    <a:pt x="158967" y="166877"/>
                    <a:pt x="157759" y="166981"/>
                    <a:pt x="156323" y="166981"/>
                  </a:cubicBezTo>
                  <a:cubicBezTo>
                    <a:pt x="154801" y="166981"/>
                    <a:pt x="153549" y="166877"/>
                    <a:pt x="152579" y="166667"/>
                  </a:cubicBezTo>
                  <a:cubicBezTo>
                    <a:pt x="151604" y="166405"/>
                    <a:pt x="150819" y="166142"/>
                    <a:pt x="150228" y="165775"/>
                  </a:cubicBezTo>
                  <a:cubicBezTo>
                    <a:pt x="149632" y="165460"/>
                    <a:pt x="149231" y="164989"/>
                    <a:pt x="149020" y="164411"/>
                  </a:cubicBezTo>
                  <a:cubicBezTo>
                    <a:pt x="148803" y="163834"/>
                    <a:pt x="148700" y="163205"/>
                    <a:pt x="148700" y="162523"/>
                  </a:cubicBezTo>
                  <a:lnTo>
                    <a:pt x="148700" y="66426"/>
                  </a:lnTo>
                  <a:cubicBezTo>
                    <a:pt x="148700" y="59066"/>
                    <a:pt x="148212" y="52363"/>
                    <a:pt x="147237" y="46326"/>
                  </a:cubicBezTo>
                  <a:cubicBezTo>
                    <a:pt x="146262" y="40288"/>
                    <a:pt x="144740" y="35111"/>
                    <a:pt x="142665" y="30800"/>
                  </a:cubicBezTo>
                  <a:cubicBezTo>
                    <a:pt x="140590" y="26488"/>
                    <a:pt x="137967" y="23152"/>
                    <a:pt x="134792" y="20792"/>
                  </a:cubicBezTo>
                  <a:cubicBezTo>
                    <a:pt x="131617" y="18437"/>
                    <a:pt x="127874" y="17257"/>
                    <a:pt x="123556" y="17257"/>
                  </a:cubicBezTo>
                  <a:cubicBezTo>
                    <a:pt x="118224" y="17257"/>
                    <a:pt x="112828" y="20079"/>
                    <a:pt x="107367" y="25712"/>
                  </a:cubicBezTo>
                  <a:cubicBezTo>
                    <a:pt x="101906" y="31351"/>
                    <a:pt x="95913" y="39628"/>
                    <a:pt x="89401" y="50553"/>
                  </a:cubicBezTo>
                  <a:lnTo>
                    <a:pt x="89401" y="162523"/>
                  </a:lnTo>
                  <a:cubicBezTo>
                    <a:pt x="89401" y="163205"/>
                    <a:pt x="89276" y="163834"/>
                    <a:pt x="89022" y="164411"/>
                  </a:cubicBezTo>
                  <a:cubicBezTo>
                    <a:pt x="88767" y="164989"/>
                    <a:pt x="88361" y="165460"/>
                    <a:pt x="87814" y="165775"/>
                  </a:cubicBezTo>
                  <a:cubicBezTo>
                    <a:pt x="87261" y="166142"/>
                    <a:pt x="86497" y="166405"/>
                    <a:pt x="85527" y="166667"/>
                  </a:cubicBezTo>
                  <a:cubicBezTo>
                    <a:pt x="84552" y="166877"/>
                    <a:pt x="83349" y="166981"/>
                    <a:pt x="81908" y="166981"/>
                  </a:cubicBezTo>
                  <a:cubicBezTo>
                    <a:pt x="80467" y="166981"/>
                    <a:pt x="79259" y="166877"/>
                    <a:pt x="78289" y="166667"/>
                  </a:cubicBezTo>
                  <a:cubicBezTo>
                    <a:pt x="77314" y="166405"/>
                    <a:pt x="76528" y="166142"/>
                    <a:pt x="75938" y="165775"/>
                  </a:cubicBezTo>
                  <a:cubicBezTo>
                    <a:pt x="75347" y="165460"/>
                    <a:pt x="74941" y="164989"/>
                    <a:pt x="74729" y="164411"/>
                  </a:cubicBezTo>
                  <a:cubicBezTo>
                    <a:pt x="74518" y="163834"/>
                    <a:pt x="74410" y="163205"/>
                    <a:pt x="74410" y="162523"/>
                  </a:cubicBezTo>
                  <a:lnTo>
                    <a:pt x="74410" y="66426"/>
                  </a:lnTo>
                  <a:cubicBezTo>
                    <a:pt x="74410" y="59066"/>
                    <a:pt x="73900" y="52363"/>
                    <a:pt x="72887" y="46326"/>
                  </a:cubicBezTo>
                  <a:cubicBezTo>
                    <a:pt x="71869" y="40288"/>
                    <a:pt x="70325" y="35111"/>
                    <a:pt x="68255" y="30800"/>
                  </a:cubicBezTo>
                  <a:cubicBezTo>
                    <a:pt x="66180" y="26488"/>
                    <a:pt x="63558" y="23152"/>
                    <a:pt x="60383" y="20792"/>
                  </a:cubicBezTo>
                  <a:cubicBezTo>
                    <a:pt x="57208" y="18437"/>
                    <a:pt x="53464" y="17257"/>
                    <a:pt x="49146" y="17257"/>
                  </a:cubicBezTo>
                  <a:cubicBezTo>
                    <a:pt x="43815" y="17257"/>
                    <a:pt x="38418" y="20079"/>
                    <a:pt x="32957" y="25712"/>
                  </a:cubicBezTo>
                  <a:cubicBezTo>
                    <a:pt x="27496" y="31351"/>
                    <a:pt x="21547" y="39628"/>
                    <a:pt x="15116" y="50553"/>
                  </a:cubicBezTo>
                  <a:lnTo>
                    <a:pt x="15116" y="162523"/>
                  </a:lnTo>
                  <a:cubicBezTo>
                    <a:pt x="15116" y="163205"/>
                    <a:pt x="14992" y="163834"/>
                    <a:pt x="14737" y="164411"/>
                  </a:cubicBezTo>
                  <a:cubicBezTo>
                    <a:pt x="14482" y="164989"/>
                    <a:pt x="14081" y="165460"/>
                    <a:pt x="13529" y="165775"/>
                  </a:cubicBezTo>
                  <a:cubicBezTo>
                    <a:pt x="12976" y="166142"/>
                    <a:pt x="12212" y="166405"/>
                    <a:pt x="11242" y="166667"/>
                  </a:cubicBezTo>
                  <a:cubicBezTo>
                    <a:pt x="10267" y="166877"/>
                    <a:pt x="9021" y="166981"/>
                    <a:pt x="7499" y="166981"/>
                  </a:cubicBezTo>
                  <a:cubicBezTo>
                    <a:pt x="6057" y="166981"/>
                    <a:pt x="4849" y="166877"/>
                    <a:pt x="3879" y="166667"/>
                  </a:cubicBezTo>
                  <a:cubicBezTo>
                    <a:pt x="2904" y="166405"/>
                    <a:pt x="2119" y="166142"/>
                    <a:pt x="1528" y="165775"/>
                  </a:cubicBezTo>
                  <a:cubicBezTo>
                    <a:pt x="937" y="165460"/>
                    <a:pt x="531" y="164989"/>
                    <a:pt x="320" y="164411"/>
                  </a:cubicBezTo>
                  <a:cubicBezTo>
                    <a:pt x="108" y="163834"/>
                    <a:pt x="0" y="163205"/>
                    <a:pt x="0" y="162523"/>
                  </a:cubicBezTo>
                  <a:lnTo>
                    <a:pt x="0" y="6383"/>
                  </a:lnTo>
                  <a:cubicBezTo>
                    <a:pt x="0" y="5696"/>
                    <a:pt x="108" y="5061"/>
                    <a:pt x="320" y="4485"/>
                  </a:cubicBezTo>
                  <a:cubicBezTo>
                    <a:pt x="531" y="3913"/>
                    <a:pt x="932" y="3420"/>
                    <a:pt x="1528" y="3016"/>
                  </a:cubicBezTo>
                  <a:cubicBezTo>
                    <a:pt x="2119" y="2617"/>
                    <a:pt x="2861" y="2329"/>
                    <a:pt x="3749" y="2156"/>
                  </a:cubicBezTo>
                  <a:cubicBezTo>
                    <a:pt x="4638" y="1983"/>
                    <a:pt x="5797" y="1899"/>
                    <a:pt x="7244" y="1899"/>
                  </a:cubicBezTo>
                  <a:cubicBezTo>
                    <a:pt x="8685" y="1899"/>
                    <a:pt x="9866" y="1983"/>
                    <a:pt x="10798" y="2156"/>
                  </a:cubicBezTo>
                  <a:cubicBezTo>
                    <a:pt x="11730" y="2329"/>
                    <a:pt x="12451" y="2617"/>
                    <a:pt x="12955" y="3016"/>
                  </a:cubicBezTo>
                  <a:cubicBezTo>
                    <a:pt x="13464" y="3420"/>
                    <a:pt x="13821" y="3908"/>
                    <a:pt x="14033" y="4485"/>
                  </a:cubicBezTo>
                  <a:cubicBezTo>
                    <a:pt x="14244" y="5061"/>
                    <a:pt x="14352" y="5691"/>
                    <a:pt x="14352" y="6383"/>
                  </a:cubicBezTo>
                  <a:lnTo>
                    <a:pt x="14352" y="28466"/>
                  </a:lnTo>
                  <a:cubicBezTo>
                    <a:pt x="20957" y="18458"/>
                    <a:pt x="27220" y="11214"/>
                    <a:pt x="33147" y="6729"/>
                  </a:cubicBezTo>
                  <a:cubicBezTo>
                    <a:pt x="39069" y="2245"/>
                    <a:pt x="44958" y="0"/>
                    <a:pt x="50799" y="0"/>
                  </a:cubicBezTo>
                  <a:cubicBezTo>
                    <a:pt x="55626" y="0"/>
                    <a:pt x="59922" y="776"/>
                    <a:pt x="63688" y="2329"/>
                  </a:cubicBezTo>
                  <a:cubicBezTo>
                    <a:pt x="67453" y="3881"/>
                    <a:pt x="70780" y="6069"/>
                    <a:pt x="73657" y="8885"/>
                  </a:cubicBezTo>
                  <a:cubicBezTo>
                    <a:pt x="76534" y="11707"/>
                    <a:pt x="78988" y="15069"/>
                    <a:pt x="81020" y="18977"/>
                  </a:cubicBezTo>
                  <a:cubicBezTo>
                    <a:pt x="83051" y="22890"/>
                    <a:pt x="84704" y="27202"/>
                    <a:pt x="85972" y="31917"/>
                  </a:cubicBezTo>
                  <a:cubicBezTo>
                    <a:pt x="89948" y="25938"/>
                    <a:pt x="93692" y="20902"/>
                    <a:pt x="97208" y="16821"/>
                  </a:cubicBezTo>
                  <a:cubicBezTo>
                    <a:pt x="100719" y="12741"/>
                    <a:pt x="104067" y="9462"/>
                    <a:pt x="107242" y="6986"/>
                  </a:cubicBezTo>
                  <a:cubicBezTo>
                    <a:pt x="110417" y="4516"/>
                    <a:pt x="113484" y="2733"/>
                    <a:pt x="116447" y="1637"/>
                  </a:cubicBezTo>
                  <a:cubicBezTo>
                    <a:pt x="119405" y="546"/>
                    <a:pt x="122326" y="0"/>
                    <a:pt x="125208" y="0"/>
                  </a:cubicBezTo>
                  <a:cubicBezTo>
                    <a:pt x="132403" y="0"/>
                    <a:pt x="138476" y="1726"/>
                    <a:pt x="143428" y="5172"/>
                  </a:cubicBezTo>
                  <a:cubicBezTo>
                    <a:pt x="148380" y="8623"/>
                    <a:pt x="152357" y="13281"/>
                    <a:pt x="155364" y="19150"/>
                  </a:cubicBezTo>
                  <a:cubicBezTo>
                    <a:pt x="158366" y="25014"/>
                    <a:pt x="160527" y="31859"/>
                    <a:pt x="161839" y="39680"/>
                  </a:cubicBezTo>
                  <a:cubicBezTo>
                    <a:pt x="163150" y="47506"/>
                    <a:pt x="163805" y="55783"/>
                    <a:pt x="163805" y="64521"/>
                  </a:cubicBezTo>
                  <a:lnTo>
                    <a:pt x="163805" y="162523"/>
                  </a:lnTo>
                  <a:close/>
                </a:path>
              </a:pathLst>
            </a:custGeom>
            <a:solidFill>
              <a:srgbClr val="FFFFFF"/>
            </a:solidFill>
            <a:ln w="5417" cap="flat">
              <a:noFill/>
              <a:prstDash val="solid"/>
              <a:miter/>
            </a:ln>
          </p:spPr>
          <p:txBody>
            <a:bodyPr rtlCol="0" anchor="ctr"/>
            <a:lstStyle/>
            <a:p>
              <a:endParaRPr lang="fr-FR"/>
            </a:p>
          </p:txBody>
        </p:sp>
        <p:sp>
          <p:nvSpPr>
            <p:cNvPr id="99" name="Forme libre 98">
              <a:extLst>
                <a:ext uri="{FF2B5EF4-FFF2-40B4-BE49-F238E27FC236}">
                  <a16:creationId xmlns:a16="http://schemas.microsoft.com/office/drawing/2014/main" id="{3E84FBEA-EA28-98E5-ECF9-F7378BA4F0F3}"/>
                </a:ext>
              </a:extLst>
            </p:cNvPr>
            <p:cNvSpPr/>
            <p:nvPr/>
          </p:nvSpPr>
          <p:spPr>
            <a:xfrm>
              <a:off x="16087060" y="6266956"/>
              <a:ext cx="100317" cy="228943"/>
            </a:xfrm>
            <a:custGeom>
              <a:avLst/>
              <a:gdLst>
                <a:gd name="connsiteX0" fmla="*/ 100318 w 100317"/>
                <a:gd name="connsiteY0" fmla="*/ 82130 h 228943"/>
                <a:gd name="connsiteX1" fmla="*/ 97078 w 100317"/>
                <a:gd name="connsiteY1" fmla="*/ 118164 h 228943"/>
                <a:gd name="connsiteX2" fmla="*/ 87553 w 100317"/>
                <a:gd name="connsiteY2" fmla="*/ 145440 h 228943"/>
                <a:gd name="connsiteX3" fmla="*/ 71999 w 100317"/>
                <a:gd name="connsiteY3" fmla="*/ 162801 h 228943"/>
                <a:gd name="connsiteX4" fmla="*/ 50793 w 100317"/>
                <a:gd name="connsiteY4" fmla="*/ 168886 h 228943"/>
                <a:gd name="connsiteX5" fmla="*/ 41268 w 100317"/>
                <a:gd name="connsiteY5" fmla="*/ 167470 h 228943"/>
                <a:gd name="connsiteX6" fmla="*/ 32572 w 100317"/>
                <a:gd name="connsiteY6" fmla="*/ 162854 h 228943"/>
                <a:gd name="connsiteX7" fmla="*/ 24066 w 100317"/>
                <a:gd name="connsiteY7" fmla="*/ 155091 h 228943"/>
                <a:gd name="connsiteX8" fmla="*/ 15116 w 100317"/>
                <a:gd name="connsiteY8" fmla="*/ 143919 h 228943"/>
                <a:gd name="connsiteX9" fmla="*/ 15116 w 100317"/>
                <a:gd name="connsiteY9" fmla="*/ 224485 h 228943"/>
                <a:gd name="connsiteX10" fmla="*/ 14737 w 100317"/>
                <a:gd name="connsiteY10" fmla="*/ 226373 h 228943"/>
                <a:gd name="connsiteX11" fmla="*/ 13529 w 100317"/>
                <a:gd name="connsiteY11" fmla="*/ 227842 h 228943"/>
                <a:gd name="connsiteX12" fmla="*/ 11242 w 100317"/>
                <a:gd name="connsiteY12" fmla="*/ 228682 h 228943"/>
                <a:gd name="connsiteX13" fmla="*/ 7498 w 100317"/>
                <a:gd name="connsiteY13" fmla="*/ 228944 h 228943"/>
                <a:gd name="connsiteX14" fmla="*/ 3879 w 100317"/>
                <a:gd name="connsiteY14" fmla="*/ 228682 h 228943"/>
                <a:gd name="connsiteX15" fmla="*/ 1528 w 100317"/>
                <a:gd name="connsiteY15" fmla="*/ 227842 h 228943"/>
                <a:gd name="connsiteX16" fmla="*/ 320 w 100317"/>
                <a:gd name="connsiteY16" fmla="*/ 226373 h 228943"/>
                <a:gd name="connsiteX17" fmla="*/ 0 w 100317"/>
                <a:gd name="connsiteY17" fmla="*/ 224485 h 228943"/>
                <a:gd name="connsiteX18" fmla="*/ 0 w 100317"/>
                <a:gd name="connsiteY18" fmla="*/ 6389 h 228943"/>
                <a:gd name="connsiteX19" fmla="*/ 320 w 100317"/>
                <a:gd name="connsiteY19" fmla="*/ 4317 h 228943"/>
                <a:gd name="connsiteX20" fmla="*/ 1463 w 100317"/>
                <a:gd name="connsiteY20" fmla="*/ 2938 h 228943"/>
                <a:gd name="connsiteX21" fmla="*/ 3619 w 100317"/>
                <a:gd name="connsiteY21" fmla="*/ 2161 h 228943"/>
                <a:gd name="connsiteX22" fmla="*/ 6859 w 100317"/>
                <a:gd name="connsiteY22" fmla="*/ 1904 h 228943"/>
                <a:gd name="connsiteX23" fmla="*/ 10034 w 100317"/>
                <a:gd name="connsiteY23" fmla="*/ 2161 h 228943"/>
                <a:gd name="connsiteX24" fmla="*/ 12190 w 100317"/>
                <a:gd name="connsiteY24" fmla="*/ 2938 h 228943"/>
                <a:gd name="connsiteX25" fmla="*/ 13458 w 100317"/>
                <a:gd name="connsiteY25" fmla="*/ 4317 h 228943"/>
                <a:gd name="connsiteX26" fmla="*/ 13837 w 100317"/>
                <a:gd name="connsiteY26" fmla="*/ 6389 h 228943"/>
                <a:gd name="connsiteX27" fmla="*/ 13837 w 100317"/>
                <a:gd name="connsiteY27" fmla="*/ 28991 h 228943"/>
                <a:gd name="connsiteX28" fmla="*/ 23996 w 100317"/>
                <a:gd name="connsiteY28" fmla="*/ 16135 h 228943"/>
                <a:gd name="connsiteX29" fmla="*/ 33645 w 100317"/>
                <a:gd name="connsiteY29" fmla="*/ 7076 h 228943"/>
                <a:gd name="connsiteX30" fmla="*/ 43549 w 100317"/>
                <a:gd name="connsiteY30" fmla="*/ 1726 h 228943"/>
                <a:gd name="connsiteX31" fmla="*/ 54341 w 100317"/>
                <a:gd name="connsiteY31" fmla="*/ 0 h 228943"/>
                <a:gd name="connsiteX32" fmla="*/ 75547 w 100317"/>
                <a:gd name="connsiteY32" fmla="*/ 6468 h 228943"/>
                <a:gd name="connsiteX33" fmla="*/ 89834 w 100317"/>
                <a:gd name="connsiteY33" fmla="*/ 24149 h 228943"/>
                <a:gd name="connsiteX34" fmla="*/ 97837 w 100317"/>
                <a:gd name="connsiteY34" fmla="*/ 50286 h 228943"/>
                <a:gd name="connsiteX35" fmla="*/ 100318 w 100317"/>
                <a:gd name="connsiteY35" fmla="*/ 82130 h 228943"/>
                <a:gd name="connsiteX36" fmla="*/ 84444 w 100317"/>
                <a:gd name="connsiteY36" fmla="*/ 85382 h 228943"/>
                <a:gd name="connsiteX37" fmla="*/ 82921 w 100317"/>
                <a:gd name="connsiteY37" fmla="*/ 60110 h 228943"/>
                <a:gd name="connsiteX38" fmla="*/ 77780 w 100317"/>
                <a:gd name="connsiteY38" fmla="*/ 38458 h 228943"/>
                <a:gd name="connsiteX39" fmla="*/ 68130 w 100317"/>
                <a:gd name="connsiteY39" fmla="*/ 23273 h 228943"/>
                <a:gd name="connsiteX40" fmla="*/ 52955 w 100317"/>
                <a:gd name="connsiteY40" fmla="*/ 17582 h 228943"/>
                <a:gd name="connsiteX41" fmla="*/ 44004 w 100317"/>
                <a:gd name="connsiteY41" fmla="*/ 19308 h 228943"/>
                <a:gd name="connsiteX42" fmla="*/ 35054 w 100317"/>
                <a:gd name="connsiteY42" fmla="*/ 24999 h 228943"/>
                <a:gd name="connsiteX43" fmla="*/ 25529 w 100317"/>
                <a:gd name="connsiteY43" fmla="*/ 35264 h 228943"/>
                <a:gd name="connsiteX44" fmla="*/ 15116 w 100317"/>
                <a:gd name="connsiteY44" fmla="*/ 50879 h 228943"/>
                <a:gd name="connsiteX45" fmla="*/ 15116 w 100317"/>
                <a:gd name="connsiteY45" fmla="*/ 118846 h 228943"/>
                <a:gd name="connsiteX46" fmla="*/ 33336 w 100317"/>
                <a:gd name="connsiteY46" fmla="*/ 142922 h 228943"/>
                <a:gd name="connsiteX47" fmla="*/ 51557 w 100317"/>
                <a:gd name="connsiteY47" fmla="*/ 151262 h 228943"/>
                <a:gd name="connsiteX48" fmla="*/ 66602 w 100317"/>
                <a:gd name="connsiteY48" fmla="*/ 145492 h 228943"/>
                <a:gd name="connsiteX49" fmla="*/ 76826 w 100317"/>
                <a:gd name="connsiteY49" fmla="*/ 130333 h 228943"/>
                <a:gd name="connsiteX50" fmla="*/ 82601 w 100317"/>
                <a:gd name="connsiteY50" fmla="*/ 109090 h 228943"/>
                <a:gd name="connsiteX51" fmla="*/ 84444 w 100317"/>
                <a:gd name="connsiteY51" fmla="*/ 85382 h 22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317" h="228943">
                  <a:moveTo>
                    <a:pt x="100318" y="82130"/>
                  </a:moveTo>
                  <a:cubicBezTo>
                    <a:pt x="100318" y="95453"/>
                    <a:pt x="99240" y="107517"/>
                    <a:pt x="97078" y="118164"/>
                  </a:cubicBezTo>
                  <a:cubicBezTo>
                    <a:pt x="94922" y="128917"/>
                    <a:pt x="91747" y="137992"/>
                    <a:pt x="87553" y="145440"/>
                  </a:cubicBezTo>
                  <a:cubicBezTo>
                    <a:pt x="83365" y="152940"/>
                    <a:pt x="78175" y="158710"/>
                    <a:pt x="71999" y="162801"/>
                  </a:cubicBezTo>
                  <a:cubicBezTo>
                    <a:pt x="65817" y="166893"/>
                    <a:pt x="58746" y="168886"/>
                    <a:pt x="50793" y="168886"/>
                  </a:cubicBezTo>
                  <a:cubicBezTo>
                    <a:pt x="47407" y="168886"/>
                    <a:pt x="44232" y="168414"/>
                    <a:pt x="41268" y="167470"/>
                  </a:cubicBezTo>
                  <a:cubicBezTo>
                    <a:pt x="38305" y="166473"/>
                    <a:pt x="35406" y="164952"/>
                    <a:pt x="32572" y="162854"/>
                  </a:cubicBezTo>
                  <a:cubicBezTo>
                    <a:pt x="29733" y="160808"/>
                    <a:pt x="26900" y="158238"/>
                    <a:pt x="24066" y="155091"/>
                  </a:cubicBezTo>
                  <a:cubicBezTo>
                    <a:pt x="21227" y="151996"/>
                    <a:pt x="18242" y="148272"/>
                    <a:pt x="15116" y="143919"/>
                  </a:cubicBezTo>
                  <a:lnTo>
                    <a:pt x="15116" y="224485"/>
                  </a:lnTo>
                  <a:cubicBezTo>
                    <a:pt x="15116" y="225167"/>
                    <a:pt x="14991" y="225797"/>
                    <a:pt x="14737" y="226373"/>
                  </a:cubicBezTo>
                  <a:cubicBezTo>
                    <a:pt x="14482" y="226950"/>
                    <a:pt x="14081" y="227422"/>
                    <a:pt x="13529" y="227842"/>
                  </a:cubicBezTo>
                  <a:cubicBezTo>
                    <a:pt x="12976" y="228209"/>
                    <a:pt x="12212" y="228524"/>
                    <a:pt x="11242" y="228682"/>
                  </a:cubicBezTo>
                  <a:cubicBezTo>
                    <a:pt x="10267" y="228891"/>
                    <a:pt x="9021" y="228944"/>
                    <a:pt x="7498" y="228944"/>
                  </a:cubicBezTo>
                  <a:cubicBezTo>
                    <a:pt x="6057" y="228944"/>
                    <a:pt x="4849" y="228839"/>
                    <a:pt x="3879" y="228682"/>
                  </a:cubicBezTo>
                  <a:cubicBezTo>
                    <a:pt x="2904" y="228524"/>
                    <a:pt x="2118" y="228209"/>
                    <a:pt x="1528" y="227842"/>
                  </a:cubicBezTo>
                  <a:cubicBezTo>
                    <a:pt x="937" y="227422"/>
                    <a:pt x="531" y="226950"/>
                    <a:pt x="320" y="226373"/>
                  </a:cubicBezTo>
                  <a:cubicBezTo>
                    <a:pt x="108" y="225797"/>
                    <a:pt x="0" y="225167"/>
                    <a:pt x="0" y="224485"/>
                  </a:cubicBezTo>
                  <a:lnTo>
                    <a:pt x="0" y="6389"/>
                  </a:lnTo>
                  <a:cubicBezTo>
                    <a:pt x="0" y="5586"/>
                    <a:pt x="108" y="4894"/>
                    <a:pt x="320" y="4317"/>
                  </a:cubicBezTo>
                  <a:cubicBezTo>
                    <a:pt x="531" y="3740"/>
                    <a:pt x="910" y="3278"/>
                    <a:pt x="1463" y="2938"/>
                  </a:cubicBezTo>
                  <a:cubicBezTo>
                    <a:pt x="2016" y="2591"/>
                    <a:pt x="2730" y="2334"/>
                    <a:pt x="3619" y="2161"/>
                  </a:cubicBezTo>
                  <a:cubicBezTo>
                    <a:pt x="4508" y="1988"/>
                    <a:pt x="5586" y="1904"/>
                    <a:pt x="6859" y="1904"/>
                  </a:cubicBezTo>
                  <a:cubicBezTo>
                    <a:pt x="8132" y="1904"/>
                    <a:pt x="9189" y="1988"/>
                    <a:pt x="10034" y="2161"/>
                  </a:cubicBezTo>
                  <a:cubicBezTo>
                    <a:pt x="10879" y="2334"/>
                    <a:pt x="11600" y="2591"/>
                    <a:pt x="12190" y="2938"/>
                  </a:cubicBezTo>
                  <a:cubicBezTo>
                    <a:pt x="12781" y="3278"/>
                    <a:pt x="13209" y="3740"/>
                    <a:pt x="13458" y="4317"/>
                  </a:cubicBezTo>
                  <a:cubicBezTo>
                    <a:pt x="13707" y="4894"/>
                    <a:pt x="13837" y="5581"/>
                    <a:pt x="13837" y="6389"/>
                  </a:cubicBezTo>
                  <a:lnTo>
                    <a:pt x="13837" y="28991"/>
                  </a:lnTo>
                  <a:cubicBezTo>
                    <a:pt x="17392" y="24044"/>
                    <a:pt x="20778" y="19759"/>
                    <a:pt x="23996" y="16135"/>
                  </a:cubicBezTo>
                  <a:cubicBezTo>
                    <a:pt x="27214" y="12510"/>
                    <a:pt x="30427" y="9494"/>
                    <a:pt x="33645" y="7076"/>
                  </a:cubicBezTo>
                  <a:cubicBezTo>
                    <a:pt x="36864" y="4663"/>
                    <a:pt x="40163" y="2880"/>
                    <a:pt x="43549" y="1726"/>
                  </a:cubicBezTo>
                  <a:cubicBezTo>
                    <a:pt x="46935" y="577"/>
                    <a:pt x="50533" y="0"/>
                    <a:pt x="54341" y="0"/>
                  </a:cubicBezTo>
                  <a:cubicBezTo>
                    <a:pt x="62636" y="0"/>
                    <a:pt x="69707" y="2156"/>
                    <a:pt x="75547" y="6468"/>
                  </a:cubicBezTo>
                  <a:cubicBezTo>
                    <a:pt x="81388" y="10779"/>
                    <a:pt x="86150" y="16675"/>
                    <a:pt x="89834" y="24149"/>
                  </a:cubicBezTo>
                  <a:cubicBezTo>
                    <a:pt x="93518" y="31629"/>
                    <a:pt x="96184" y="40341"/>
                    <a:pt x="97837" y="50286"/>
                  </a:cubicBezTo>
                  <a:cubicBezTo>
                    <a:pt x="99489" y="60231"/>
                    <a:pt x="100318" y="70837"/>
                    <a:pt x="100318" y="82130"/>
                  </a:cubicBezTo>
                  <a:close/>
                  <a:moveTo>
                    <a:pt x="84444" y="85382"/>
                  </a:moveTo>
                  <a:cubicBezTo>
                    <a:pt x="84444" y="76622"/>
                    <a:pt x="83934" y="68220"/>
                    <a:pt x="82921" y="60110"/>
                  </a:cubicBezTo>
                  <a:cubicBezTo>
                    <a:pt x="81908" y="52001"/>
                    <a:pt x="80190" y="44784"/>
                    <a:pt x="77780" y="38458"/>
                  </a:cubicBezTo>
                  <a:cubicBezTo>
                    <a:pt x="75369" y="32132"/>
                    <a:pt x="72145" y="27071"/>
                    <a:pt x="68130" y="23273"/>
                  </a:cubicBezTo>
                  <a:cubicBezTo>
                    <a:pt x="64110" y="19476"/>
                    <a:pt x="59050" y="17582"/>
                    <a:pt x="52955" y="17582"/>
                  </a:cubicBezTo>
                  <a:cubicBezTo>
                    <a:pt x="49904" y="17582"/>
                    <a:pt x="46925" y="18159"/>
                    <a:pt x="44004" y="19308"/>
                  </a:cubicBezTo>
                  <a:cubicBezTo>
                    <a:pt x="41084" y="20462"/>
                    <a:pt x="38099" y="22360"/>
                    <a:pt x="35054" y="24999"/>
                  </a:cubicBezTo>
                  <a:cubicBezTo>
                    <a:pt x="32003" y="27648"/>
                    <a:pt x="28834" y="31068"/>
                    <a:pt x="25529" y="35264"/>
                  </a:cubicBezTo>
                  <a:cubicBezTo>
                    <a:pt x="22230" y="39465"/>
                    <a:pt x="18757" y="44669"/>
                    <a:pt x="15116" y="50879"/>
                  </a:cubicBezTo>
                  <a:lnTo>
                    <a:pt x="15116" y="118846"/>
                  </a:lnTo>
                  <a:cubicBezTo>
                    <a:pt x="21466" y="129337"/>
                    <a:pt x="27539" y="137362"/>
                    <a:pt x="33336" y="142922"/>
                  </a:cubicBezTo>
                  <a:cubicBezTo>
                    <a:pt x="39134" y="148482"/>
                    <a:pt x="45207" y="151262"/>
                    <a:pt x="51557" y="151262"/>
                  </a:cubicBezTo>
                  <a:cubicBezTo>
                    <a:pt x="57397" y="151262"/>
                    <a:pt x="62414" y="149374"/>
                    <a:pt x="66602" y="145492"/>
                  </a:cubicBezTo>
                  <a:cubicBezTo>
                    <a:pt x="70790" y="141663"/>
                    <a:pt x="74198" y="136575"/>
                    <a:pt x="76826" y="130333"/>
                  </a:cubicBezTo>
                  <a:cubicBezTo>
                    <a:pt x="79448" y="124039"/>
                    <a:pt x="81377" y="116958"/>
                    <a:pt x="82601" y="109090"/>
                  </a:cubicBezTo>
                  <a:cubicBezTo>
                    <a:pt x="83826" y="101222"/>
                    <a:pt x="84444" y="93302"/>
                    <a:pt x="84444" y="85382"/>
                  </a:cubicBezTo>
                  <a:close/>
                </a:path>
              </a:pathLst>
            </a:custGeom>
            <a:solidFill>
              <a:srgbClr val="FFFFFF"/>
            </a:solidFill>
            <a:ln w="5417" cap="flat">
              <a:noFill/>
              <a:prstDash val="solid"/>
              <a:miter/>
            </a:ln>
          </p:spPr>
          <p:txBody>
            <a:bodyPr rtlCol="0" anchor="ctr"/>
            <a:lstStyle/>
            <a:p>
              <a:endParaRPr lang="fr-FR"/>
            </a:p>
          </p:txBody>
        </p:sp>
        <p:sp>
          <p:nvSpPr>
            <p:cNvPr id="100" name="Forme libre 99">
              <a:extLst>
                <a:ext uri="{FF2B5EF4-FFF2-40B4-BE49-F238E27FC236}">
                  <a16:creationId xmlns:a16="http://schemas.microsoft.com/office/drawing/2014/main" id="{DB89AB22-5A03-8541-E7D1-44EA4DC6108E}"/>
                </a:ext>
              </a:extLst>
            </p:cNvPr>
            <p:cNvSpPr/>
            <p:nvPr/>
          </p:nvSpPr>
          <p:spPr>
            <a:xfrm>
              <a:off x="16222166" y="6192391"/>
              <a:ext cx="15115" cy="241510"/>
            </a:xfrm>
            <a:custGeom>
              <a:avLst/>
              <a:gdLst>
                <a:gd name="connsiteX0" fmla="*/ 15116 w 15115"/>
                <a:gd name="connsiteY0" fmla="*/ 237052 h 241510"/>
                <a:gd name="connsiteX1" fmla="*/ 14737 w 15115"/>
                <a:gd name="connsiteY1" fmla="*/ 238941 h 241510"/>
                <a:gd name="connsiteX2" fmla="*/ 13529 w 15115"/>
                <a:gd name="connsiteY2" fmla="*/ 240304 h 241510"/>
                <a:gd name="connsiteX3" fmla="*/ 11242 w 15115"/>
                <a:gd name="connsiteY3" fmla="*/ 241196 h 241510"/>
                <a:gd name="connsiteX4" fmla="*/ 7498 w 15115"/>
                <a:gd name="connsiteY4" fmla="*/ 241511 h 241510"/>
                <a:gd name="connsiteX5" fmla="*/ 3879 w 15115"/>
                <a:gd name="connsiteY5" fmla="*/ 241196 h 241510"/>
                <a:gd name="connsiteX6" fmla="*/ 1528 w 15115"/>
                <a:gd name="connsiteY6" fmla="*/ 240304 h 241510"/>
                <a:gd name="connsiteX7" fmla="*/ 319 w 15115"/>
                <a:gd name="connsiteY7" fmla="*/ 238941 h 241510"/>
                <a:gd name="connsiteX8" fmla="*/ 0 w 15115"/>
                <a:gd name="connsiteY8" fmla="*/ 237052 h 241510"/>
                <a:gd name="connsiteX9" fmla="*/ 0 w 15115"/>
                <a:gd name="connsiteY9" fmla="*/ 4485 h 241510"/>
                <a:gd name="connsiteX10" fmla="*/ 319 w 15115"/>
                <a:gd name="connsiteY10" fmla="*/ 2586 h 241510"/>
                <a:gd name="connsiteX11" fmla="*/ 1528 w 15115"/>
                <a:gd name="connsiteY11" fmla="*/ 1117 h 241510"/>
                <a:gd name="connsiteX12" fmla="*/ 3879 w 15115"/>
                <a:gd name="connsiteY12" fmla="*/ 257 h 241510"/>
                <a:gd name="connsiteX13" fmla="*/ 7498 w 15115"/>
                <a:gd name="connsiteY13" fmla="*/ 0 h 241510"/>
                <a:gd name="connsiteX14" fmla="*/ 11242 w 15115"/>
                <a:gd name="connsiteY14" fmla="*/ 257 h 241510"/>
                <a:gd name="connsiteX15" fmla="*/ 13529 w 15115"/>
                <a:gd name="connsiteY15" fmla="*/ 1117 h 241510"/>
                <a:gd name="connsiteX16" fmla="*/ 14737 w 15115"/>
                <a:gd name="connsiteY16" fmla="*/ 2586 h 241510"/>
                <a:gd name="connsiteX17" fmla="*/ 15116 w 15115"/>
                <a:gd name="connsiteY17" fmla="*/ 4485 h 241510"/>
                <a:gd name="connsiteX18" fmla="*/ 15116 w 15115"/>
                <a:gd name="connsiteY18" fmla="*/ 237052 h 24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5" h="241510">
                  <a:moveTo>
                    <a:pt x="15116" y="237052"/>
                  </a:moveTo>
                  <a:cubicBezTo>
                    <a:pt x="15116" y="237734"/>
                    <a:pt x="14991" y="238364"/>
                    <a:pt x="14737" y="238941"/>
                  </a:cubicBezTo>
                  <a:cubicBezTo>
                    <a:pt x="14482" y="239518"/>
                    <a:pt x="14081" y="239990"/>
                    <a:pt x="13529" y="240304"/>
                  </a:cubicBezTo>
                  <a:cubicBezTo>
                    <a:pt x="12976" y="240672"/>
                    <a:pt x="12212" y="240934"/>
                    <a:pt x="11242" y="241196"/>
                  </a:cubicBezTo>
                  <a:cubicBezTo>
                    <a:pt x="10267" y="241406"/>
                    <a:pt x="9021" y="241511"/>
                    <a:pt x="7498" y="241511"/>
                  </a:cubicBezTo>
                  <a:cubicBezTo>
                    <a:pt x="6057" y="241511"/>
                    <a:pt x="4849" y="241406"/>
                    <a:pt x="3879" y="241196"/>
                  </a:cubicBezTo>
                  <a:cubicBezTo>
                    <a:pt x="2904" y="240934"/>
                    <a:pt x="2118" y="240672"/>
                    <a:pt x="1528" y="240304"/>
                  </a:cubicBezTo>
                  <a:cubicBezTo>
                    <a:pt x="937" y="239990"/>
                    <a:pt x="531" y="239518"/>
                    <a:pt x="319" y="238941"/>
                  </a:cubicBezTo>
                  <a:cubicBezTo>
                    <a:pt x="108" y="238364"/>
                    <a:pt x="0" y="237734"/>
                    <a:pt x="0" y="237052"/>
                  </a:cubicBezTo>
                  <a:lnTo>
                    <a:pt x="0" y="4485"/>
                  </a:lnTo>
                  <a:cubicBezTo>
                    <a:pt x="0" y="3798"/>
                    <a:pt x="108" y="3163"/>
                    <a:pt x="319" y="2586"/>
                  </a:cubicBezTo>
                  <a:cubicBezTo>
                    <a:pt x="531" y="2014"/>
                    <a:pt x="932" y="1521"/>
                    <a:pt x="1528" y="1117"/>
                  </a:cubicBezTo>
                  <a:cubicBezTo>
                    <a:pt x="2118" y="718"/>
                    <a:pt x="2904" y="430"/>
                    <a:pt x="3879" y="257"/>
                  </a:cubicBezTo>
                  <a:cubicBezTo>
                    <a:pt x="4849" y="84"/>
                    <a:pt x="6057" y="0"/>
                    <a:pt x="7498" y="0"/>
                  </a:cubicBezTo>
                  <a:cubicBezTo>
                    <a:pt x="9021" y="0"/>
                    <a:pt x="10272" y="84"/>
                    <a:pt x="11242" y="257"/>
                  </a:cubicBezTo>
                  <a:cubicBezTo>
                    <a:pt x="12212" y="430"/>
                    <a:pt x="12976" y="718"/>
                    <a:pt x="13529" y="1117"/>
                  </a:cubicBezTo>
                  <a:cubicBezTo>
                    <a:pt x="14081" y="1521"/>
                    <a:pt x="14482" y="2009"/>
                    <a:pt x="14737" y="2586"/>
                  </a:cubicBezTo>
                  <a:cubicBezTo>
                    <a:pt x="14991" y="3163"/>
                    <a:pt x="15116" y="3792"/>
                    <a:pt x="15116" y="4485"/>
                  </a:cubicBezTo>
                  <a:lnTo>
                    <a:pt x="15116" y="237052"/>
                  </a:lnTo>
                  <a:close/>
                </a:path>
              </a:pathLst>
            </a:custGeom>
            <a:solidFill>
              <a:srgbClr val="FFFFFF"/>
            </a:solidFill>
            <a:ln w="5417" cap="flat">
              <a:noFill/>
              <a:prstDash val="solid"/>
              <a:miter/>
            </a:ln>
          </p:spPr>
          <p:txBody>
            <a:bodyPr rtlCol="0" anchor="ctr"/>
            <a:lstStyle/>
            <a:p>
              <a:endParaRPr lang="fr-FR"/>
            </a:p>
          </p:txBody>
        </p:sp>
        <p:sp>
          <p:nvSpPr>
            <p:cNvPr id="101" name="Forme libre 100">
              <a:extLst>
                <a:ext uri="{FF2B5EF4-FFF2-40B4-BE49-F238E27FC236}">
                  <a16:creationId xmlns:a16="http://schemas.microsoft.com/office/drawing/2014/main" id="{0B923224-D975-27F8-F16B-D30534A2489F}"/>
                </a:ext>
              </a:extLst>
            </p:cNvPr>
            <p:cNvSpPr/>
            <p:nvPr/>
          </p:nvSpPr>
          <p:spPr>
            <a:xfrm>
              <a:off x="16271556" y="6266941"/>
              <a:ext cx="101721" cy="168901"/>
            </a:xfrm>
            <a:custGeom>
              <a:avLst/>
              <a:gdLst>
                <a:gd name="connsiteX0" fmla="*/ 101721 w 101721"/>
                <a:gd name="connsiteY0" fmla="*/ 76428 h 168901"/>
                <a:gd name="connsiteX1" fmla="*/ 99310 w 101721"/>
                <a:gd name="connsiteY1" fmla="*/ 84978 h 168901"/>
                <a:gd name="connsiteX2" fmla="*/ 94613 w 101721"/>
                <a:gd name="connsiteY2" fmla="*/ 87286 h 168901"/>
                <a:gd name="connsiteX3" fmla="*/ 16265 w 101721"/>
                <a:gd name="connsiteY3" fmla="*/ 87286 h 168901"/>
                <a:gd name="connsiteX4" fmla="*/ 18362 w 101721"/>
                <a:gd name="connsiteY4" fmla="*/ 113512 h 168901"/>
                <a:gd name="connsiteX5" fmla="*/ 25280 w 101721"/>
                <a:gd name="connsiteY5" fmla="*/ 133601 h 168901"/>
                <a:gd name="connsiteX6" fmla="*/ 37850 w 101721"/>
                <a:gd name="connsiteY6" fmla="*/ 146504 h 168901"/>
                <a:gd name="connsiteX7" fmla="*/ 56899 w 101721"/>
                <a:gd name="connsiteY7" fmla="*/ 150963 h 168901"/>
                <a:gd name="connsiteX8" fmla="*/ 71246 w 101721"/>
                <a:gd name="connsiteY8" fmla="*/ 149075 h 168901"/>
                <a:gd name="connsiteX9" fmla="*/ 82228 w 101721"/>
                <a:gd name="connsiteY9" fmla="*/ 144826 h 168901"/>
                <a:gd name="connsiteX10" fmla="*/ 89845 w 101721"/>
                <a:gd name="connsiteY10" fmla="*/ 140630 h 168901"/>
                <a:gd name="connsiteX11" fmla="*/ 94098 w 101721"/>
                <a:gd name="connsiteY11" fmla="*/ 138689 h 168901"/>
                <a:gd name="connsiteX12" fmla="*/ 95496 w 101721"/>
                <a:gd name="connsiteY12" fmla="*/ 139214 h 168901"/>
                <a:gd name="connsiteX13" fmla="*/ 96515 w 101721"/>
                <a:gd name="connsiteY13" fmla="*/ 140892 h 168901"/>
                <a:gd name="connsiteX14" fmla="*/ 97084 w 101721"/>
                <a:gd name="connsiteY14" fmla="*/ 143724 h 168901"/>
                <a:gd name="connsiteX15" fmla="*/ 97273 w 101721"/>
                <a:gd name="connsiteY15" fmla="*/ 148025 h 168901"/>
                <a:gd name="connsiteX16" fmla="*/ 97149 w 101721"/>
                <a:gd name="connsiteY16" fmla="*/ 150333 h 168901"/>
                <a:gd name="connsiteX17" fmla="*/ 96829 w 101721"/>
                <a:gd name="connsiteY17" fmla="*/ 152432 h 168901"/>
                <a:gd name="connsiteX18" fmla="*/ 96260 w 101721"/>
                <a:gd name="connsiteY18" fmla="*/ 154215 h 168901"/>
                <a:gd name="connsiteX19" fmla="*/ 95242 w 101721"/>
                <a:gd name="connsiteY19" fmla="*/ 155946 h 168901"/>
                <a:gd name="connsiteX20" fmla="*/ 91303 w 101721"/>
                <a:gd name="connsiteY20" fmla="*/ 158988 h 168901"/>
                <a:gd name="connsiteX21" fmla="*/ 82666 w 101721"/>
                <a:gd name="connsiteY21" fmla="*/ 163289 h 168901"/>
                <a:gd name="connsiteX22" fmla="*/ 70287 w 101721"/>
                <a:gd name="connsiteY22" fmla="*/ 167171 h 168901"/>
                <a:gd name="connsiteX23" fmla="*/ 55111 w 101721"/>
                <a:gd name="connsiteY23" fmla="*/ 168902 h 168901"/>
                <a:gd name="connsiteX24" fmla="*/ 31494 w 101721"/>
                <a:gd name="connsiteY24" fmla="*/ 163446 h 168901"/>
                <a:gd name="connsiteX25" fmla="*/ 14222 w 101721"/>
                <a:gd name="connsiteY25" fmla="*/ 147396 h 168901"/>
                <a:gd name="connsiteX26" fmla="*/ 3619 w 101721"/>
                <a:gd name="connsiteY26" fmla="*/ 121117 h 168901"/>
                <a:gd name="connsiteX27" fmla="*/ 0 w 101721"/>
                <a:gd name="connsiteY27" fmla="*/ 84716 h 168901"/>
                <a:gd name="connsiteX28" fmla="*/ 3744 w 101721"/>
                <a:gd name="connsiteY28" fmla="*/ 49169 h 168901"/>
                <a:gd name="connsiteX29" fmla="*/ 14471 w 101721"/>
                <a:gd name="connsiteY29" fmla="*/ 22512 h 168901"/>
                <a:gd name="connsiteX30" fmla="*/ 31294 w 101721"/>
                <a:gd name="connsiteY30" fmla="*/ 5781 h 168901"/>
                <a:gd name="connsiteX31" fmla="*/ 53199 w 101721"/>
                <a:gd name="connsiteY31" fmla="*/ 0 h 168901"/>
                <a:gd name="connsiteX32" fmla="*/ 75293 w 101721"/>
                <a:gd name="connsiteY32" fmla="*/ 5864 h 168901"/>
                <a:gd name="connsiteX33" fmla="*/ 90338 w 101721"/>
                <a:gd name="connsiteY33" fmla="*/ 21652 h 168901"/>
                <a:gd name="connsiteX34" fmla="*/ 98974 w 101721"/>
                <a:gd name="connsiteY34" fmla="*/ 44684 h 168901"/>
                <a:gd name="connsiteX35" fmla="*/ 101705 w 101721"/>
                <a:gd name="connsiteY35" fmla="*/ 72290 h 168901"/>
                <a:gd name="connsiteX36" fmla="*/ 101705 w 101721"/>
                <a:gd name="connsiteY36" fmla="*/ 76428 h 168901"/>
                <a:gd name="connsiteX37" fmla="*/ 86107 w 101721"/>
                <a:gd name="connsiteY37" fmla="*/ 70396 h 168901"/>
                <a:gd name="connsiteX38" fmla="*/ 77725 w 101721"/>
                <a:gd name="connsiteY38" fmla="*/ 31576 h 168901"/>
                <a:gd name="connsiteX39" fmla="*/ 52202 w 101721"/>
                <a:gd name="connsiteY39" fmla="*/ 17603 h 168901"/>
                <a:gd name="connsiteX40" fmla="*/ 37026 w 101721"/>
                <a:gd name="connsiteY40" fmla="*/ 21999 h 168901"/>
                <a:gd name="connsiteX41" fmla="*/ 25979 w 101721"/>
                <a:gd name="connsiteY41" fmla="*/ 33643 h 168901"/>
                <a:gd name="connsiteX42" fmla="*/ 19060 w 101721"/>
                <a:gd name="connsiteY42" fmla="*/ 50464 h 168901"/>
                <a:gd name="connsiteX43" fmla="*/ 16265 w 101721"/>
                <a:gd name="connsiteY43" fmla="*/ 70391 h 168901"/>
                <a:gd name="connsiteX44" fmla="*/ 86107 w 101721"/>
                <a:gd name="connsiteY44" fmla="*/ 70391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21" h="168901">
                  <a:moveTo>
                    <a:pt x="101721" y="76428"/>
                  </a:moveTo>
                  <a:cubicBezTo>
                    <a:pt x="101721" y="80572"/>
                    <a:pt x="100914" y="83404"/>
                    <a:pt x="99310" y="84978"/>
                  </a:cubicBezTo>
                  <a:cubicBezTo>
                    <a:pt x="97701" y="86499"/>
                    <a:pt x="96135" y="87286"/>
                    <a:pt x="94613" y="87286"/>
                  </a:cubicBezTo>
                  <a:lnTo>
                    <a:pt x="16265" y="87286"/>
                  </a:lnTo>
                  <a:cubicBezTo>
                    <a:pt x="16265" y="96937"/>
                    <a:pt x="16964" y="105696"/>
                    <a:pt x="18362" y="113512"/>
                  </a:cubicBezTo>
                  <a:cubicBezTo>
                    <a:pt x="19759" y="121327"/>
                    <a:pt x="22062" y="128041"/>
                    <a:pt x="25280" y="133601"/>
                  </a:cubicBezTo>
                  <a:cubicBezTo>
                    <a:pt x="28498" y="139214"/>
                    <a:pt x="32686" y="143462"/>
                    <a:pt x="37850" y="146504"/>
                  </a:cubicBezTo>
                  <a:cubicBezTo>
                    <a:pt x="43013" y="149494"/>
                    <a:pt x="49363" y="150963"/>
                    <a:pt x="56899" y="150963"/>
                  </a:cubicBezTo>
                  <a:cubicBezTo>
                    <a:pt x="62230" y="150963"/>
                    <a:pt x="67014" y="150333"/>
                    <a:pt x="71246" y="149075"/>
                  </a:cubicBezTo>
                  <a:cubicBezTo>
                    <a:pt x="75477" y="147816"/>
                    <a:pt x="79139" y="146399"/>
                    <a:pt x="82228" y="144826"/>
                  </a:cubicBezTo>
                  <a:cubicBezTo>
                    <a:pt x="85316" y="143305"/>
                    <a:pt x="87857" y="141889"/>
                    <a:pt x="89845" y="140630"/>
                  </a:cubicBezTo>
                  <a:cubicBezTo>
                    <a:pt x="91834" y="139371"/>
                    <a:pt x="93253" y="138689"/>
                    <a:pt x="94098" y="138689"/>
                  </a:cubicBezTo>
                  <a:cubicBezTo>
                    <a:pt x="94608" y="138689"/>
                    <a:pt x="95068" y="138899"/>
                    <a:pt x="95496" y="139214"/>
                  </a:cubicBezTo>
                  <a:cubicBezTo>
                    <a:pt x="95919" y="139581"/>
                    <a:pt x="96260" y="140105"/>
                    <a:pt x="96515" y="140892"/>
                  </a:cubicBezTo>
                  <a:cubicBezTo>
                    <a:pt x="96769" y="141626"/>
                    <a:pt x="96959" y="142571"/>
                    <a:pt x="97084" y="143724"/>
                  </a:cubicBezTo>
                  <a:cubicBezTo>
                    <a:pt x="97208" y="144878"/>
                    <a:pt x="97273" y="146294"/>
                    <a:pt x="97273" y="148025"/>
                  </a:cubicBezTo>
                  <a:cubicBezTo>
                    <a:pt x="97273" y="148812"/>
                    <a:pt x="97230" y="149599"/>
                    <a:pt x="97149" y="150333"/>
                  </a:cubicBezTo>
                  <a:cubicBezTo>
                    <a:pt x="97062" y="151120"/>
                    <a:pt x="96959" y="151802"/>
                    <a:pt x="96829" y="152432"/>
                  </a:cubicBezTo>
                  <a:cubicBezTo>
                    <a:pt x="96704" y="153061"/>
                    <a:pt x="96509" y="153690"/>
                    <a:pt x="96260" y="154215"/>
                  </a:cubicBezTo>
                  <a:cubicBezTo>
                    <a:pt x="96006" y="154792"/>
                    <a:pt x="95670" y="155369"/>
                    <a:pt x="95242" y="155946"/>
                  </a:cubicBezTo>
                  <a:cubicBezTo>
                    <a:pt x="94813" y="156523"/>
                    <a:pt x="93508" y="157519"/>
                    <a:pt x="91303" y="158988"/>
                  </a:cubicBezTo>
                  <a:cubicBezTo>
                    <a:pt x="89098" y="160404"/>
                    <a:pt x="86221" y="161873"/>
                    <a:pt x="82666" y="163289"/>
                  </a:cubicBezTo>
                  <a:cubicBezTo>
                    <a:pt x="79112" y="164705"/>
                    <a:pt x="74984" y="166017"/>
                    <a:pt x="70287" y="167171"/>
                  </a:cubicBezTo>
                  <a:cubicBezTo>
                    <a:pt x="65589" y="168324"/>
                    <a:pt x="60529" y="168902"/>
                    <a:pt x="55111" y="168902"/>
                  </a:cubicBezTo>
                  <a:cubicBezTo>
                    <a:pt x="46220" y="168902"/>
                    <a:pt x="38348" y="167066"/>
                    <a:pt x="31494" y="163446"/>
                  </a:cubicBezTo>
                  <a:cubicBezTo>
                    <a:pt x="24635" y="159827"/>
                    <a:pt x="18876" y="154477"/>
                    <a:pt x="14222" y="147396"/>
                  </a:cubicBezTo>
                  <a:cubicBezTo>
                    <a:pt x="9568" y="140368"/>
                    <a:pt x="6030" y="131555"/>
                    <a:pt x="3619" y="121117"/>
                  </a:cubicBezTo>
                  <a:cubicBezTo>
                    <a:pt x="1208" y="110627"/>
                    <a:pt x="0" y="98511"/>
                    <a:pt x="0" y="84716"/>
                  </a:cubicBezTo>
                  <a:cubicBezTo>
                    <a:pt x="0" y="71487"/>
                    <a:pt x="1246" y="59638"/>
                    <a:pt x="3744" y="49169"/>
                  </a:cubicBezTo>
                  <a:cubicBezTo>
                    <a:pt x="6236" y="38705"/>
                    <a:pt x="9817" y="29819"/>
                    <a:pt x="14471" y="22512"/>
                  </a:cubicBezTo>
                  <a:cubicBezTo>
                    <a:pt x="19125" y="15211"/>
                    <a:pt x="24738" y="9630"/>
                    <a:pt x="31294" y="5781"/>
                  </a:cubicBezTo>
                  <a:cubicBezTo>
                    <a:pt x="37850" y="1930"/>
                    <a:pt x="45153" y="0"/>
                    <a:pt x="53199" y="0"/>
                  </a:cubicBezTo>
                  <a:cubicBezTo>
                    <a:pt x="61835" y="0"/>
                    <a:pt x="69198" y="1957"/>
                    <a:pt x="75293" y="5864"/>
                  </a:cubicBezTo>
                  <a:cubicBezTo>
                    <a:pt x="81388" y="9777"/>
                    <a:pt x="86405" y="15038"/>
                    <a:pt x="90338" y="21652"/>
                  </a:cubicBezTo>
                  <a:cubicBezTo>
                    <a:pt x="94277" y="28267"/>
                    <a:pt x="97149" y="35946"/>
                    <a:pt x="98974" y="44684"/>
                  </a:cubicBezTo>
                  <a:cubicBezTo>
                    <a:pt x="100790" y="53428"/>
                    <a:pt x="101705" y="62623"/>
                    <a:pt x="101705" y="72290"/>
                  </a:cubicBezTo>
                  <a:lnTo>
                    <a:pt x="101705" y="76428"/>
                  </a:lnTo>
                  <a:close/>
                  <a:moveTo>
                    <a:pt x="86107" y="70396"/>
                  </a:moveTo>
                  <a:cubicBezTo>
                    <a:pt x="86361" y="53832"/>
                    <a:pt x="83566" y="40892"/>
                    <a:pt x="77725" y="31576"/>
                  </a:cubicBezTo>
                  <a:cubicBezTo>
                    <a:pt x="71885" y="22261"/>
                    <a:pt x="63379" y="17603"/>
                    <a:pt x="52202" y="17603"/>
                  </a:cubicBezTo>
                  <a:cubicBezTo>
                    <a:pt x="46442" y="17603"/>
                    <a:pt x="41388" y="19066"/>
                    <a:pt x="37026" y="21999"/>
                  </a:cubicBezTo>
                  <a:cubicBezTo>
                    <a:pt x="32665" y="24936"/>
                    <a:pt x="28980" y="28812"/>
                    <a:pt x="25979" y="33643"/>
                  </a:cubicBezTo>
                  <a:cubicBezTo>
                    <a:pt x="22972" y="38474"/>
                    <a:pt x="20664" y="44081"/>
                    <a:pt x="19060" y="50464"/>
                  </a:cubicBezTo>
                  <a:cubicBezTo>
                    <a:pt x="17451" y="56848"/>
                    <a:pt x="16519" y="63488"/>
                    <a:pt x="16265" y="70391"/>
                  </a:cubicBezTo>
                  <a:lnTo>
                    <a:pt x="86107" y="70391"/>
                  </a:lnTo>
                  <a:close/>
                </a:path>
              </a:pathLst>
            </a:custGeom>
            <a:solidFill>
              <a:srgbClr val="FFFFFF"/>
            </a:solidFill>
            <a:ln w="5417" cap="flat">
              <a:noFill/>
              <a:prstDash val="solid"/>
              <a:miter/>
            </a:ln>
          </p:spPr>
          <p:txBody>
            <a:bodyPr rtlCol="0" anchor="ctr"/>
            <a:lstStyle/>
            <a:p>
              <a:endParaRPr lang="fr-FR"/>
            </a:p>
          </p:txBody>
        </p:sp>
        <p:sp>
          <p:nvSpPr>
            <p:cNvPr id="102" name="Forme libre 101">
              <a:extLst>
                <a:ext uri="{FF2B5EF4-FFF2-40B4-BE49-F238E27FC236}">
                  <a16:creationId xmlns:a16="http://schemas.microsoft.com/office/drawing/2014/main" id="{458EB390-4598-B6BE-E342-759C7110F2D2}"/>
                </a:ext>
              </a:extLst>
            </p:cNvPr>
            <p:cNvSpPr/>
            <p:nvPr/>
          </p:nvSpPr>
          <p:spPr>
            <a:xfrm>
              <a:off x="16390538" y="6226920"/>
              <a:ext cx="71630" cy="208607"/>
            </a:xfrm>
            <a:custGeom>
              <a:avLst/>
              <a:gdLst>
                <a:gd name="connsiteX0" fmla="*/ 71630 w 71630"/>
                <a:gd name="connsiteY0" fmla="*/ 193239 h 208607"/>
                <a:gd name="connsiteX1" fmla="*/ 71186 w 71630"/>
                <a:gd name="connsiteY1" fmla="*/ 199114 h 208607"/>
                <a:gd name="connsiteX2" fmla="*/ 69788 w 71630"/>
                <a:gd name="connsiteY2" fmla="*/ 202628 h 208607"/>
                <a:gd name="connsiteX3" fmla="*/ 66992 w 71630"/>
                <a:gd name="connsiteY3" fmla="*/ 205041 h 208607"/>
                <a:gd name="connsiteX4" fmla="*/ 62739 w 71630"/>
                <a:gd name="connsiteY4" fmla="*/ 206930 h 208607"/>
                <a:gd name="connsiteX5" fmla="*/ 57658 w 71630"/>
                <a:gd name="connsiteY5" fmla="*/ 208136 h 208607"/>
                <a:gd name="connsiteX6" fmla="*/ 52451 w 71630"/>
                <a:gd name="connsiteY6" fmla="*/ 208608 h 208607"/>
                <a:gd name="connsiteX7" fmla="*/ 37974 w 71630"/>
                <a:gd name="connsiteY7" fmla="*/ 205461 h 208607"/>
                <a:gd name="connsiteX8" fmla="*/ 28195 w 71630"/>
                <a:gd name="connsiteY8" fmla="*/ 196072 h 208607"/>
                <a:gd name="connsiteX9" fmla="*/ 22669 w 71630"/>
                <a:gd name="connsiteY9" fmla="*/ 180126 h 208607"/>
                <a:gd name="connsiteX10" fmla="*/ 20957 w 71630"/>
                <a:gd name="connsiteY10" fmla="*/ 157362 h 208607"/>
                <a:gd name="connsiteX11" fmla="*/ 20957 w 71630"/>
                <a:gd name="connsiteY11" fmla="*/ 60215 h 208607"/>
                <a:gd name="connsiteX12" fmla="*/ 3814 w 71630"/>
                <a:gd name="connsiteY12" fmla="*/ 60215 h 208607"/>
                <a:gd name="connsiteX13" fmla="*/ 1019 w 71630"/>
                <a:gd name="connsiteY13" fmla="*/ 58060 h 208607"/>
                <a:gd name="connsiteX14" fmla="*/ 0 w 71630"/>
                <a:gd name="connsiteY14" fmla="*/ 51592 h 208607"/>
                <a:gd name="connsiteX15" fmla="*/ 255 w 71630"/>
                <a:gd name="connsiteY15" fmla="*/ 47711 h 208607"/>
                <a:gd name="connsiteX16" fmla="*/ 1019 w 71630"/>
                <a:gd name="connsiteY16" fmla="*/ 44952 h 208607"/>
                <a:gd name="connsiteX17" fmla="*/ 2227 w 71630"/>
                <a:gd name="connsiteY17" fmla="*/ 43310 h 208607"/>
                <a:gd name="connsiteX18" fmla="*/ 3814 w 71630"/>
                <a:gd name="connsiteY18" fmla="*/ 42791 h 208607"/>
                <a:gd name="connsiteX19" fmla="*/ 20957 w 71630"/>
                <a:gd name="connsiteY19" fmla="*/ 42791 h 208607"/>
                <a:gd name="connsiteX20" fmla="*/ 20957 w 71630"/>
                <a:gd name="connsiteY20" fmla="*/ 4490 h 208607"/>
                <a:gd name="connsiteX21" fmla="*/ 21276 w 71630"/>
                <a:gd name="connsiteY21" fmla="*/ 2591 h 208607"/>
                <a:gd name="connsiteX22" fmla="*/ 22484 w 71630"/>
                <a:gd name="connsiteY22" fmla="*/ 1123 h 208607"/>
                <a:gd name="connsiteX23" fmla="*/ 24836 w 71630"/>
                <a:gd name="connsiteY23" fmla="*/ 257 h 208607"/>
                <a:gd name="connsiteX24" fmla="*/ 28455 w 71630"/>
                <a:gd name="connsiteY24" fmla="*/ 0 h 208607"/>
                <a:gd name="connsiteX25" fmla="*/ 32199 w 71630"/>
                <a:gd name="connsiteY25" fmla="*/ 257 h 208607"/>
                <a:gd name="connsiteX26" fmla="*/ 34485 w 71630"/>
                <a:gd name="connsiteY26" fmla="*/ 1123 h 208607"/>
                <a:gd name="connsiteX27" fmla="*/ 35693 w 71630"/>
                <a:gd name="connsiteY27" fmla="*/ 2591 h 208607"/>
                <a:gd name="connsiteX28" fmla="*/ 36073 w 71630"/>
                <a:gd name="connsiteY28" fmla="*/ 4490 h 208607"/>
                <a:gd name="connsiteX29" fmla="*/ 36073 w 71630"/>
                <a:gd name="connsiteY29" fmla="*/ 42791 h 208607"/>
                <a:gd name="connsiteX30" fmla="*/ 67816 w 71630"/>
                <a:gd name="connsiteY30" fmla="*/ 42791 h 208607"/>
                <a:gd name="connsiteX31" fmla="*/ 69403 w 71630"/>
                <a:gd name="connsiteY31" fmla="*/ 43310 h 208607"/>
                <a:gd name="connsiteX32" fmla="*/ 70612 w 71630"/>
                <a:gd name="connsiteY32" fmla="*/ 44952 h 208607"/>
                <a:gd name="connsiteX33" fmla="*/ 71376 w 71630"/>
                <a:gd name="connsiteY33" fmla="*/ 47711 h 208607"/>
                <a:gd name="connsiteX34" fmla="*/ 71630 w 71630"/>
                <a:gd name="connsiteY34" fmla="*/ 51592 h 208607"/>
                <a:gd name="connsiteX35" fmla="*/ 70552 w 71630"/>
                <a:gd name="connsiteY35" fmla="*/ 58060 h 208607"/>
                <a:gd name="connsiteX36" fmla="*/ 67821 w 71630"/>
                <a:gd name="connsiteY36" fmla="*/ 60215 h 208607"/>
                <a:gd name="connsiteX37" fmla="*/ 36078 w 71630"/>
                <a:gd name="connsiteY37" fmla="*/ 60215 h 208607"/>
                <a:gd name="connsiteX38" fmla="*/ 36078 w 71630"/>
                <a:gd name="connsiteY38" fmla="*/ 154582 h 208607"/>
                <a:gd name="connsiteX39" fmla="*/ 39822 w 71630"/>
                <a:gd name="connsiteY39" fmla="*/ 181700 h 208607"/>
                <a:gd name="connsiteX40" fmla="*/ 53475 w 71630"/>
                <a:gd name="connsiteY40" fmla="*/ 190984 h 208607"/>
                <a:gd name="connsiteX41" fmla="*/ 59001 w 71630"/>
                <a:gd name="connsiteY41" fmla="*/ 190145 h 208607"/>
                <a:gd name="connsiteX42" fmla="*/ 63384 w 71630"/>
                <a:gd name="connsiteY42" fmla="*/ 188257 h 208607"/>
                <a:gd name="connsiteX43" fmla="*/ 66624 w 71630"/>
                <a:gd name="connsiteY43" fmla="*/ 186316 h 208607"/>
                <a:gd name="connsiteX44" fmla="*/ 68976 w 71630"/>
                <a:gd name="connsiteY44" fmla="*/ 185476 h 208607"/>
                <a:gd name="connsiteX45" fmla="*/ 70119 w 71630"/>
                <a:gd name="connsiteY45" fmla="*/ 185791 h 208607"/>
                <a:gd name="connsiteX46" fmla="*/ 70942 w 71630"/>
                <a:gd name="connsiteY46" fmla="*/ 187102 h 208607"/>
                <a:gd name="connsiteX47" fmla="*/ 71451 w 71630"/>
                <a:gd name="connsiteY47" fmla="*/ 189515 h 208607"/>
                <a:gd name="connsiteX48" fmla="*/ 71630 w 71630"/>
                <a:gd name="connsiteY48" fmla="*/ 193239 h 20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630" h="208607">
                  <a:moveTo>
                    <a:pt x="71630" y="193239"/>
                  </a:moveTo>
                  <a:cubicBezTo>
                    <a:pt x="71630" y="195652"/>
                    <a:pt x="71484" y="197593"/>
                    <a:pt x="71186" y="199114"/>
                  </a:cubicBezTo>
                  <a:cubicBezTo>
                    <a:pt x="70888" y="200583"/>
                    <a:pt x="70422" y="201789"/>
                    <a:pt x="69788" y="202628"/>
                  </a:cubicBezTo>
                  <a:cubicBezTo>
                    <a:pt x="69154" y="203520"/>
                    <a:pt x="68217" y="204307"/>
                    <a:pt x="66992" y="205041"/>
                  </a:cubicBezTo>
                  <a:cubicBezTo>
                    <a:pt x="65763" y="205828"/>
                    <a:pt x="64343" y="206457"/>
                    <a:pt x="62739" y="206930"/>
                  </a:cubicBezTo>
                  <a:cubicBezTo>
                    <a:pt x="61130" y="207454"/>
                    <a:pt x="59440" y="207874"/>
                    <a:pt x="57658" y="208136"/>
                  </a:cubicBezTo>
                  <a:cubicBezTo>
                    <a:pt x="55880" y="208451"/>
                    <a:pt x="54147" y="208608"/>
                    <a:pt x="52451" y="208608"/>
                  </a:cubicBezTo>
                  <a:cubicBezTo>
                    <a:pt x="46778" y="208608"/>
                    <a:pt x="41951" y="207559"/>
                    <a:pt x="37974" y="205461"/>
                  </a:cubicBezTo>
                  <a:cubicBezTo>
                    <a:pt x="33992" y="203415"/>
                    <a:pt x="30736" y="200268"/>
                    <a:pt x="28195" y="196072"/>
                  </a:cubicBezTo>
                  <a:cubicBezTo>
                    <a:pt x="25654" y="191876"/>
                    <a:pt x="23812" y="186578"/>
                    <a:pt x="22669" y="180126"/>
                  </a:cubicBezTo>
                  <a:cubicBezTo>
                    <a:pt x="21525" y="173675"/>
                    <a:pt x="20957" y="166069"/>
                    <a:pt x="20957" y="157362"/>
                  </a:cubicBezTo>
                  <a:lnTo>
                    <a:pt x="20957" y="60215"/>
                  </a:lnTo>
                  <a:lnTo>
                    <a:pt x="3814" y="60215"/>
                  </a:lnTo>
                  <a:cubicBezTo>
                    <a:pt x="2628" y="60215"/>
                    <a:pt x="1696" y="59497"/>
                    <a:pt x="1019" y="58060"/>
                  </a:cubicBezTo>
                  <a:cubicBezTo>
                    <a:pt x="341" y="56622"/>
                    <a:pt x="0" y="54467"/>
                    <a:pt x="0" y="51592"/>
                  </a:cubicBezTo>
                  <a:cubicBezTo>
                    <a:pt x="0" y="50097"/>
                    <a:pt x="81" y="48807"/>
                    <a:pt x="255" y="47711"/>
                  </a:cubicBezTo>
                  <a:cubicBezTo>
                    <a:pt x="423" y="46620"/>
                    <a:pt x="677" y="45702"/>
                    <a:pt x="1019" y="44952"/>
                  </a:cubicBezTo>
                  <a:cubicBezTo>
                    <a:pt x="1354" y="44207"/>
                    <a:pt x="1761" y="43656"/>
                    <a:pt x="2227" y="43310"/>
                  </a:cubicBezTo>
                  <a:cubicBezTo>
                    <a:pt x="2687" y="42969"/>
                    <a:pt x="3224" y="42791"/>
                    <a:pt x="3814" y="42791"/>
                  </a:cubicBezTo>
                  <a:lnTo>
                    <a:pt x="20957" y="42791"/>
                  </a:lnTo>
                  <a:lnTo>
                    <a:pt x="20957" y="4490"/>
                  </a:lnTo>
                  <a:cubicBezTo>
                    <a:pt x="20957" y="3798"/>
                    <a:pt x="21065" y="3168"/>
                    <a:pt x="21276" y="2591"/>
                  </a:cubicBezTo>
                  <a:cubicBezTo>
                    <a:pt x="21487" y="2014"/>
                    <a:pt x="21889" y="1526"/>
                    <a:pt x="22484" y="1123"/>
                  </a:cubicBezTo>
                  <a:cubicBezTo>
                    <a:pt x="23075" y="719"/>
                    <a:pt x="23860" y="435"/>
                    <a:pt x="24836" y="257"/>
                  </a:cubicBezTo>
                  <a:cubicBezTo>
                    <a:pt x="25806" y="84"/>
                    <a:pt x="27014" y="0"/>
                    <a:pt x="28455" y="0"/>
                  </a:cubicBezTo>
                  <a:cubicBezTo>
                    <a:pt x="29977" y="0"/>
                    <a:pt x="31229" y="89"/>
                    <a:pt x="32199" y="257"/>
                  </a:cubicBezTo>
                  <a:cubicBezTo>
                    <a:pt x="33168" y="430"/>
                    <a:pt x="33932" y="719"/>
                    <a:pt x="34485" y="1123"/>
                  </a:cubicBezTo>
                  <a:cubicBezTo>
                    <a:pt x="35038" y="1526"/>
                    <a:pt x="35439" y="2014"/>
                    <a:pt x="35693" y="2591"/>
                  </a:cubicBezTo>
                  <a:cubicBezTo>
                    <a:pt x="35948" y="3168"/>
                    <a:pt x="36073" y="3798"/>
                    <a:pt x="36073" y="4490"/>
                  </a:cubicBezTo>
                  <a:lnTo>
                    <a:pt x="36073" y="42791"/>
                  </a:lnTo>
                  <a:lnTo>
                    <a:pt x="67816" y="42791"/>
                  </a:lnTo>
                  <a:cubicBezTo>
                    <a:pt x="68407" y="42791"/>
                    <a:pt x="68937" y="42964"/>
                    <a:pt x="69403" y="43310"/>
                  </a:cubicBezTo>
                  <a:cubicBezTo>
                    <a:pt x="69864" y="43656"/>
                    <a:pt x="70270" y="44202"/>
                    <a:pt x="70612" y="44952"/>
                  </a:cubicBezTo>
                  <a:cubicBezTo>
                    <a:pt x="70948" y="45702"/>
                    <a:pt x="71202" y="46620"/>
                    <a:pt x="71376" y="47711"/>
                  </a:cubicBezTo>
                  <a:cubicBezTo>
                    <a:pt x="71544" y="48807"/>
                    <a:pt x="71630" y="50102"/>
                    <a:pt x="71630" y="51592"/>
                  </a:cubicBezTo>
                  <a:cubicBezTo>
                    <a:pt x="71630" y="54467"/>
                    <a:pt x="71267" y="56622"/>
                    <a:pt x="70552" y="58060"/>
                  </a:cubicBezTo>
                  <a:cubicBezTo>
                    <a:pt x="69832" y="59497"/>
                    <a:pt x="68921" y="60215"/>
                    <a:pt x="67821" y="60215"/>
                  </a:cubicBezTo>
                  <a:lnTo>
                    <a:pt x="36078" y="60215"/>
                  </a:lnTo>
                  <a:lnTo>
                    <a:pt x="36078" y="154582"/>
                  </a:lnTo>
                  <a:cubicBezTo>
                    <a:pt x="36078" y="166436"/>
                    <a:pt x="37324" y="175458"/>
                    <a:pt x="39822" y="181700"/>
                  </a:cubicBezTo>
                  <a:cubicBezTo>
                    <a:pt x="42314" y="187889"/>
                    <a:pt x="46870" y="190984"/>
                    <a:pt x="53475" y="190984"/>
                  </a:cubicBezTo>
                  <a:cubicBezTo>
                    <a:pt x="55506" y="190984"/>
                    <a:pt x="57349" y="190722"/>
                    <a:pt x="59001" y="190145"/>
                  </a:cubicBezTo>
                  <a:cubicBezTo>
                    <a:pt x="60654" y="189568"/>
                    <a:pt x="62111" y="188938"/>
                    <a:pt x="63384" y="188257"/>
                  </a:cubicBezTo>
                  <a:cubicBezTo>
                    <a:pt x="64652" y="187522"/>
                    <a:pt x="65735" y="186893"/>
                    <a:pt x="66624" y="186316"/>
                  </a:cubicBezTo>
                  <a:cubicBezTo>
                    <a:pt x="67513" y="185739"/>
                    <a:pt x="68293" y="185476"/>
                    <a:pt x="68976" y="185476"/>
                  </a:cubicBezTo>
                  <a:cubicBezTo>
                    <a:pt x="69398" y="185476"/>
                    <a:pt x="69777" y="185581"/>
                    <a:pt x="70119" y="185791"/>
                  </a:cubicBezTo>
                  <a:cubicBezTo>
                    <a:pt x="70455" y="186053"/>
                    <a:pt x="70731" y="186473"/>
                    <a:pt x="70942" y="187102"/>
                  </a:cubicBezTo>
                  <a:cubicBezTo>
                    <a:pt x="71153" y="187732"/>
                    <a:pt x="71321" y="188519"/>
                    <a:pt x="71451" y="189515"/>
                  </a:cubicBezTo>
                  <a:cubicBezTo>
                    <a:pt x="71565" y="190512"/>
                    <a:pt x="71630" y="191718"/>
                    <a:pt x="71630" y="193239"/>
                  </a:cubicBezTo>
                  <a:close/>
                </a:path>
              </a:pathLst>
            </a:custGeom>
            <a:solidFill>
              <a:srgbClr val="FFFFFF"/>
            </a:solidFill>
            <a:ln w="5417" cap="flat">
              <a:noFill/>
              <a:prstDash val="solid"/>
              <a:miter/>
            </a:ln>
          </p:spPr>
          <p:txBody>
            <a:bodyPr rtlCol="0" anchor="ctr"/>
            <a:lstStyle/>
            <a:p>
              <a:endParaRPr lang="fr-FR"/>
            </a:p>
          </p:txBody>
        </p:sp>
      </p:grpSp>
      <p:grpSp>
        <p:nvGrpSpPr>
          <p:cNvPr id="103" name="Graphique 5">
            <a:extLst>
              <a:ext uri="{FF2B5EF4-FFF2-40B4-BE49-F238E27FC236}">
                <a16:creationId xmlns:a16="http://schemas.microsoft.com/office/drawing/2014/main" id="{68B9508F-C44A-B540-2C63-3C68BBFD83F1}"/>
              </a:ext>
            </a:extLst>
          </p:cNvPr>
          <p:cNvGrpSpPr/>
          <p:nvPr/>
        </p:nvGrpSpPr>
        <p:grpSpPr>
          <a:xfrm>
            <a:off x="15362946" y="7439726"/>
            <a:ext cx="1338082" cy="682140"/>
            <a:chOff x="15362946" y="7439726"/>
            <a:chExt cx="1338082" cy="682140"/>
          </a:xfrm>
          <a:solidFill>
            <a:srgbClr val="FFFFFF"/>
          </a:solidFill>
        </p:grpSpPr>
        <p:sp>
          <p:nvSpPr>
            <p:cNvPr id="104" name="Forme libre 103">
              <a:extLst>
                <a:ext uri="{FF2B5EF4-FFF2-40B4-BE49-F238E27FC236}">
                  <a16:creationId xmlns:a16="http://schemas.microsoft.com/office/drawing/2014/main" id="{CFFDEC77-C17B-B6B3-1F08-C35E60B4C0B1}"/>
                </a:ext>
              </a:extLst>
            </p:cNvPr>
            <p:cNvSpPr/>
            <p:nvPr/>
          </p:nvSpPr>
          <p:spPr>
            <a:xfrm>
              <a:off x="15362946" y="7456929"/>
              <a:ext cx="136259" cy="225335"/>
            </a:xfrm>
            <a:custGeom>
              <a:avLst/>
              <a:gdLst>
                <a:gd name="connsiteX0" fmla="*/ 135556 w 136259"/>
                <a:gd name="connsiteY0" fmla="*/ 217205 h 225335"/>
                <a:gd name="connsiteX1" fmla="*/ 136255 w 136259"/>
                <a:gd name="connsiteY1" fmla="*/ 221454 h 225335"/>
                <a:gd name="connsiteX2" fmla="*/ 135366 w 136259"/>
                <a:gd name="connsiteY2" fmla="*/ 223919 h 225335"/>
                <a:gd name="connsiteX3" fmla="*/ 132825 w 136259"/>
                <a:gd name="connsiteY3" fmla="*/ 225073 h 225335"/>
                <a:gd name="connsiteX4" fmla="*/ 128442 w 136259"/>
                <a:gd name="connsiteY4" fmla="*/ 225335 h 225335"/>
                <a:gd name="connsiteX5" fmla="*/ 124189 w 136259"/>
                <a:gd name="connsiteY5" fmla="*/ 225073 h 225335"/>
                <a:gd name="connsiteX6" fmla="*/ 121713 w 136259"/>
                <a:gd name="connsiteY6" fmla="*/ 224286 h 225335"/>
                <a:gd name="connsiteX7" fmla="*/ 120380 w 136259"/>
                <a:gd name="connsiteY7" fmla="*/ 222922 h 225335"/>
                <a:gd name="connsiteX8" fmla="*/ 119557 w 136259"/>
                <a:gd name="connsiteY8" fmla="*/ 220824 h 225335"/>
                <a:gd name="connsiteX9" fmla="*/ 103812 w 136259"/>
                <a:gd name="connsiteY9" fmla="*/ 161291 h 225335"/>
                <a:gd name="connsiteX10" fmla="*/ 31684 w 136259"/>
                <a:gd name="connsiteY10" fmla="*/ 161291 h 225335"/>
                <a:gd name="connsiteX11" fmla="*/ 16573 w 136259"/>
                <a:gd name="connsiteY11" fmla="*/ 220457 h 225335"/>
                <a:gd name="connsiteX12" fmla="*/ 15809 w 136259"/>
                <a:gd name="connsiteY12" fmla="*/ 222555 h 225335"/>
                <a:gd name="connsiteX13" fmla="*/ 14411 w 136259"/>
                <a:gd name="connsiteY13" fmla="*/ 224024 h 225335"/>
                <a:gd name="connsiteX14" fmla="*/ 11935 w 136259"/>
                <a:gd name="connsiteY14" fmla="*/ 224968 h 225335"/>
                <a:gd name="connsiteX15" fmla="*/ 7937 w 136259"/>
                <a:gd name="connsiteY15" fmla="*/ 225335 h 225335"/>
                <a:gd name="connsiteX16" fmla="*/ 3494 w 136259"/>
                <a:gd name="connsiteY16" fmla="*/ 224968 h 225335"/>
                <a:gd name="connsiteX17" fmla="*/ 894 w 136259"/>
                <a:gd name="connsiteY17" fmla="*/ 223761 h 225335"/>
                <a:gd name="connsiteX18" fmla="*/ 5 w 136259"/>
                <a:gd name="connsiteY18" fmla="*/ 221349 h 225335"/>
                <a:gd name="connsiteX19" fmla="*/ 704 w 136259"/>
                <a:gd name="connsiteY19" fmla="*/ 217205 h 225335"/>
                <a:gd name="connsiteX20" fmla="*/ 58226 w 136259"/>
                <a:gd name="connsiteY20" fmla="*/ 4826 h 225335"/>
                <a:gd name="connsiteX21" fmla="*/ 59369 w 136259"/>
                <a:gd name="connsiteY21" fmla="*/ 2518 h 225335"/>
                <a:gd name="connsiteX22" fmla="*/ 61336 w 136259"/>
                <a:gd name="connsiteY22" fmla="*/ 1049 h 225335"/>
                <a:gd name="connsiteX23" fmla="*/ 64256 w 136259"/>
                <a:gd name="connsiteY23" fmla="*/ 263 h 225335"/>
                <a:gd name="connsiteX24" fmla="*/ 68130 w 136259"/>
                <a:gd name="connsiteY24" fmla="*/ 0 h 225335"/>
                <a:gd name="connsiteX25" fmla="*/ 72128 w 136259"/>
                <a:gd name="connsiteY25" fmla="*/ 263 h 225335"/>
                <a:gd name="connsiteX26" fmla="*/ 75049 w 136259"/>
                <a:gd name="connsiteY26" fmla="*/ 1049 h 225335"/>
                <a:gd name="connsiteX27" fmla="*/ 76956 w 136259"/>
                <a:gd name="connsiteY27" fmla="*/ 2518 h 225335"/>
                <a:gd name="connsiteX28" fmla="*/ 78034 w 136259"/>
                <a:gd name="connsiteY28" fmla="*/ 4826 h 225335"/>
                <a:gd name="connsiteX29" fmla="*/ 135556 w 136259"/>
                <a:gd name="connsiteY29" fmla="*/ 217205 h 225335"/>
                <a:gd name="connsiteX30" fmla="*/ 67366 w 136259"/>
                <a:gd name="connsiteY30" fmla="*/ 23656 h 225335"/>
                <a:gd name="connsiteX31" fmla="*/ 67241 w 136259"/>
                <a:gd name="connsiteY31" fmla="*/ 23656 h 225335"/>
                <a:gd name="connsiteX32" fmla="*/ 36256 w 136259"/>
                <a:gd name="connsiteY32" fmla="*/ 143719 h 225335"/>
                <a:gd name="connsiteX33" fmla="*/ 99115 w 136259"/>
                <a:gd name="connsiteY33" fmla="*/ 143719 h 225335"/>
                <a:gd name="connsiteX34" fmla="*/ 67366 w 136259"/>
                <a:gd name="connsiteY34" fmla="*/ 23656 h 22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6259" h="225335">
                  <a:moveTo>
                    <a:pt x="135556" y="217205"/>
                  </a:moveTo>
                  <a:cubicBezTo>
                    <a:pt x="136065" y="218936"/>
                    <a:pt x="136298" y="220352"/>
                    <a:pt x="136255" y="221454"/>
                  </a:cubicBezTo>
                  <a:cubicBezTo>
                    <a:pt x="136211" y="222555"/>
                    <a:pt x="135913" y="223342"/>
                    <a:pt x="135366" y="223919"/>
                  </a:cubicBezTo>
                  <a:cubicBezTo>
                    <a:pt x="134819" y="224496"/>
                    <a:pt x="133968" y="224863"/>
                    <a:pt x="132825" y="225073"/>
                  </a:cubicBezTo>
                  <a:cubicBezTo>
                    <a:pt x="131682" y="225230"/>
                    <a:pt x="130224" y="225335"/>
                    <a:pt x="128442" y="225335"/>
                  </a:cubicBezTo>
                  <a:cubicBezTo>
                    <a:pt x="126660" y="225335"/>
                    <a:pt x="125245" y="225230"/>
                    <a:pt x="124189" y="225073"/>
                  </a:cubicBezTo>
                  <a:cubicBezTo>
                    <a:pt x="123133" y="224863"/>
                    <a:pt x="122304" y="224653"/>
                    <a:pt x="121713" y="224286"/>
                  </a:cubicBezTo>
                  <a:cubicBezTo>
                    <a:pt x="121122" y="223971"/>
                    <a:pt x="120678" y="223500"/>
                    <a:pt x="120380" y="222922"/>
                  </a:cubicBezTo>
                  <a:cubicBezTo>
                    <a:pt x="120082" y="222345"/>
                    <a:pt x="119811" y="221663"/>
                    <a:pt x="119557" y="220824"/>
                  </a:cubicBezTo>
                  <a:lnTo>
                    <a:pt x="103812" y="161291"/>
                  </a:lnTo>
                  <a:lnTo>
                    <a:pt x="31684" y="161291"/>
                  </a:lnTo>
                  <a:lnTo>
                    <a:pt x="16573" y="220457"/>
                  </a:lnTo>
                  <a:cubicBezTo>
                    <a:pt x="16405" y="221296"/>
                    <a:pt x="16150" y="221978"/>
                    <a:pt x="15809" y="222555"/>
                  </a:cubicBezTo>
                  <a:cubicBezTo>
                    <a:pt x="15468" y="223132"/>
                    <a:pt x="15007" y="223604"/>
                    <a:pt x="14411" y="224024"/>
                  </a:cubicBezTo>
                  <a:cubicBezTo>
                    <a:pt x="13821" y="224443"/>
                    <a:pt x="12992" y="224758"/>
                    <a:pt x="11935" y="224968"/>
                  </a:cubicBezTo>
                  <a:cubicBezTo>
                    <a:pt x="10879" y="225230"/>
                    <a:pt x="9546" y="225335"/>
                    <a:pt x="7937" y="225335"/>
                  </a:cubicBezTo>
                  <a:cubicBezTo>
                    <a:pt x="6160" y="225335"/>
                    <a:pt x="4675" y="225230"/>
                    <a:pt x="3494" y="224968"/>
                  </a:cubicBezTo>
                  <a:cubicBezTo>
                    <a:pt x="2313" y="224758"/>
                    <a:pt x="1441" y="224338"/>
                    <a:pt x="894" y="223761"/>
                  </a:cubicBezTo>
                  <a:cubicBezTo>
                    <a:pt x="346" y="223184"/>
                    <a:pt x="48" y="222398"/>
                    <a:pt x="5" y="221349"/>
                  </a:cubicBezTo>
                  <a:cubicBezTo>
                    <a:pt x="-38" y="220299"/>
                    <a:pt x="195" y="218936"/>
                    <a:pt x="704" y="217205"/>
                  </a:cubicBezTo>
                  <a:lnTo>
                    <a:pt x="58226" y="4826"/>
                  </a:lnTo>
                  <a:cubicBezTo>
                    <a:pt x="58480" y="3934"/>
                    <a:pt x="58860" y="3148"/>
                    <a:pt x="59369" y="2518"/>
                  </a:cubicBezTo>
                  <a:cubicBezTo>
                    <a:pt x="59878" y="1889"/>
                    <a:pt x="60534" y="1364"/>
                    <a:pt x="61336" y="1049"/>
                  </a:cubicBezTo>
                  <a:cubicBezTo>
                    <a:pt x="62138" y="682"/>
                    <a:pt x="63113" y="420"/>
                    <a:pt x="64256" y="263"/>
                  </a:cubicBezTo>
                  <a:cubicBezTo>
                    <a:pt x="65399" y="105"/>
                    <a:pt x="66689" y="0"/>
                    <a:pt x="68130" y="0"/>
                  </a:cubicBezTo>
                  <a:cubicBezTo>
                    <a:pt x="69652" y="0"/>
                    <a:pt x="70985" y="105"/>
                    <a:pt x="72128" y="263"/>
                  </a:cubicBezTo>
                  <a:cubicBezTo>
                    <a:pt x="73272" y="420"/>
                    <a:pt x="74247" y="682"/>
                    <a:pt x="75049" y="1049"/>
                  </a:cubicBezTo>
                  <a:cubicBezTo>
                    <a:pt x="75851" y="1364"/>
                    <a:pt x="76490" y="1889"/>
                    <a:pt x="76956" y="2518"/>
                  </a:cubicBezTo>
                  <a:cubicBezTo>
                    <a:pt x="77422" y="3148"/>
                    <a:pt x="77779" y="3934"/>
                    <a:pt x="78034" y="4826"/>
                  </a:cubicBezTo>
                  <a:lnTo>
                    <a:pt x="135556" y="217205"/>
                  </a:lnTo>
                  <a:close/>
                  <a:moveTo>
                    <a:pt x="67366" y="23656"/>
                  </a:moveTo>
                  <a:lnTo>
                    <a:pt x="67241" y="23656"/>
                  </a:lnTo>
                  <a:lnTo>
                    <a:pt x="36256" y="143719"/>
                  </a:lnTo>
                  <a:lnTo>
                    <a:pt x="99115" y="143719"/>
                  </a:lnTo>
                  <a:lnTo>
                    <a:pt x="67366" y="23656"/>
                  </a:lnTo>
                  <a:close/>
                </a:path>
              </a:pathLst>
            </a:custGeom>
            <a:solidFill>
              <a:srgbClr val="FFFFFF"/>
            </a:solidFill>
            <a:ln w="5417" cap="flat">
              <a:noFill/>
              <a:prstDash val="solid"/>
              <a:miter/>
            </a:ln>
          </p:spPr>
          <p:txBody>
            <a:bodyPr rtlCol="0" anchor="ctr"/>
            <a:lstStyle/>
            <a:p>
              <a:endParaRPr lang="fr-FR"/>
            </a:p>
          </p:txBody>
        </p:sp>
        <p:sp>
          <p:nvSpPr>
            <p:cNvPr id="105" name="Forme libre 104">
              <a:extLst>
                <a:ext uri="{FF2B5EF4-FFF2-40B4-BE49-F238E27FC236}">
                  <a16:creationId xmlns:a16="http://schemas.microsoft.com/office/drawing/2014/main" id="{31AF3CF8-00FB-B278-8CBB-C9CBE77F2C97}"/>
                </a:ext>
              </a:extLst>
            </p:cNvPr>
            <p:cNvSpPr/>
            <p:nvPr/>
          </p:nvSpPr>
          <p:spPr>
            <a:xfrm>
              <a:off x="15517041" y="7515256"/>
              <a:ext cx="88761" cy="168949"/>
            </a:xfrm>
            <a:custGeom>
              <a:avLst/>
              <a:gdLst>
                <a:gd name="connsiteX0" fmla="*/ 88762 w 88761"/>
                <a:gd name="connsiteY0" fmla="*/ 139418 h 168949"/>
                <a:gd name="connsiteX1" fmla="*/ 88637 w 88761"/>
                <a:gd name="connsiteY1" fmla="*/ 143142 h 168949"/>
                <a:gd name="connsiteX2" fmla="*/ 88258 w 88761"/>
                <a:gd name="connsiteY2" fmla="*/ 145975 h 168949"/>
                <a:gd name="connsiteX3" fmla="*/ 87559 w 88761"/>
                <a:gd name="connsiteY3" fmla="*/ 148126 h 168949"/>
                <a:gd name="connsiteX4" fmla="*/ 85462 w 88761"/>
                <a:gd name="connsiteY4" fmla="*/ 151325 h 168949"/>
                <a:gd name="connsiteX5" fmla="*/ 79936 w 88761"/>
                <a:gd name="connsiteY5" fmla="*/ 157042 h 168949"/>
                <a:gd name="connsiteX6" fmla="*/ 71240 w 88761"/>
                <a:gd name="connsiteY6" fmla="*/ 163074 h 168949"/>
                <a:gd name="connsiteX7" fmla="*/ 60827 w 88761"/>
                <a:gd name="connsiteY7" fmla="*/ 167270 h 168949"/>
                <a:gd name="connsiteX8" fmla="*/ 49270 w 88761"/>
                <a:gd name="connsiteY8" fmla="*/ 168949 h 168949"/>
                <a:gd name="connsiteX9" fmla="*/ 28130 w 88761"/>
                <a:gd name="connsiteY9" fmla="*/ 163494 h 168949"/>
                <a:gd name="connsiteX10" fmla="*/ 12700 w 88761"/>
                <a:gd name="connsiteY10" fmla="*/ 147444 h 168949"/>
                <a:gd name="connsiteX11" fmla="*/ 3240 w 88761"/>
                <a:gd name="connsiteY11" fmla="*/ 121375 h 168949"/>
                <a:gd name="connsiteX12" fmla="*/ 0 w 88761"/>
                <a:gd name="connsiteY12" fmla="*/ 85760 h 168949"/>
                <a:gd name="connsiteX13" fmla="*/ 3999 w 88761"/>
                <a:gd name="connsiteY13" fmla="*/ 46788 h 168949"/>
                <a:gd name="connsiteX14" fmla="*/ 14981 w 88761"/>
                <a:gd name="connsiteY14" fmla="*/ 20195 h 168949"/>
                <a:gd name="connsiteX15" fmla="*/ 31299 w 88761"/>
                <a:gd name="connsiteY15" fmla="*/ 4931 h 168949"/>
                <a:gd name="connsiteX16" fmla="*/ 51297 w 88761"/>
                <a:gd name="connsiteY16" fmla="*/ 0 h 168949"/>
                <a:gd name="connsiteX17" fmla="*/ 62219 w 88761"/>
                <a:gd name="connsiteY17" fmla="*/ 1469 h 168949"/>
                <a:gd name="connsiteX18" fmla="*/ 71809 w 88761"/>
                <a:gd name="connsiteY18" fmla="*/ 5350 h 168949"/>
                <a:gd name="connsiteX19" fmla="*/ 79616 w 88761"/>
                <a:gd name="connsiteY19" fmla="*/ 10858 h 168949"/>
                <a:gd name="connsiteX20" fmla="*/ 84633 w 88761"/>
                <a:gd name="connsiteY20" fmla="*/ 16156 h 168949"/>
                <a:gd name="connsiteX21" fmla="*/ 86790 w 88761"/>
                <a:gd name="connsiteY21" fmla="*/ 19408 h 168949"/>
                <a:gd name="connsiteX22" fmla="*/ 87678 w 88761"/>
                <a:gd name="connsiteY22" fmla="*/ 21925 h 168949"/>
                <a:gd name="connsiteX23" fmla="*/ 88122 w 88761"/>
                <a:gd name="connsiteY23" fmla="*/ 24967 h 168949"/>
                <a:gd name="connsiteX24" fmla="*/ 88247 w 88761"/>
                <a:gd name="connsiteY24" fmla="*/ 28797 h 168949"/>
                <a:gd name="connsiteX25" fmla="*/ 87169 w 88761"/>
                <a:gd name="connsiteY25" fmla="*/ 35825 h 168949"/>
                <a:gd name="connsiteX26" fmla="*/ 84818 w 88761"/>
                <a:gd name="connsiteY26" fmla="*/ 37818 h 168949"/>
                <a:gd name="connsiteX27" fmla="*/ 80434 w 88761"/>
                <a:gd name="connsiteY27" fmla="*/ 34671 h 168949"/>
                <a:gd name="connsiteX28" fmla="*/ 73770 w 88761"/>
                <a:gd name="connsiteY28" fmla="*/ 27852 h 168949"/>
                <a:gd name="connsiteX29" fmla="*/ 63931 w 88761"/>
                <a:gd name="connsiteY29" fmla="*/ 21033 h 168949"/>
                <a:gd name="connsiteX30" fmla="*/ 50154 w 88761"/>
                <a:gd name="connsiteY30" fmla="*/ 17939 h 168949"/>
                <a:gd name="connsiteX31" fmla="*/ 24695 w 88761"/>
                <a:gd name="connsiteY31" fmla="*/ 35196 h 168949"/>
                <a:gd name="connsiteX32" fmla="*/ 15744 w 88761"/>
                <a:gd name="connsiteY32" fmla="*/ 85078 h 168949"/>
                <a:gd name="connsiteX33" fmla="*/ 18155 w 88761"/>
                <a:gd name="connsiteY33" fmla="*/ 113822 h 168949"/>
                <a:gd name="connsiteX34" fmla="*/ 25074 w 88761"/>
                <a:gd name="connsiteY34" fmla="*/ 134331 h 168949"/>
                <a:gd name="connsiteX35" fmla="*/ 36056 w 88761"/>
                <a:gd name="connsiteY35" fmla="*/ 146552 h 168949"/>
                <a:gd name="connsiteX36" fmla="*/ 50658 w 88761"/>
                <a:gd name="connsiteY36" fmla="*/ 150643 h 168949"/>
                <a:gd name="connsiteX37" fmla="*/ 64116 w 88761"/>
                <a:gd name="connsiteY37" fmla="*/ 147339 h 168949"/>
                <a:gd name="connsiteX38" fmla="*/ 74274 w 88761"/>
                <a:gd name="connsiteY38" fmla="*/ 140100 h 168949"/>
                <a:gd name="connsiteX39" fmla="*/ 81448 w 88761"/>
                <a:gd name="connsiteY39" fmla="*/ 132862 h 168949"/>
                <a:gd name="connsiteX40" fmla="*/ 85700 w 88761"/>
                <a:gd name="connsiteY40" fmla="*/ 129557 h 168949"/>
                <a:gd name="connsiteX41" fmla="*/ 87033 w 88761"/>
                <a:gd name="connsiteY41" fmla="*/ 130187 h 168949"/>
                <a:gd name="connsiteX42" fmla="*/ 87987 w 88761"/>
                <a:gd name="connsiteY42" fmla="*/ 132075 h 168949"/>
                <a:gd name="connsiteX43" fmla="*/ 88556 w 88761"/>
                <a:gd name="connsiteY43" fmla="*/ 135169 h 168949"/>
                <a:gd name="connsiteX44" fmla="*/ 88762 w 88761"/>
                <a:gd name="connsiteY44" fmla="*/ 139418 h 1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761" h="168949">
                  <a:moveTo>
                    <a:pt x="88762" y="139418"/>
                  </a:moveTo>
                  <a:cubicBezTo>
                    <a:pt x="88762" y="140782"/>
                    <a:pt x="88718" y="142041"/>
                    <a:pt x="88637" y="143142"/>
                  </a:cubicBezTo>
                  <a:cubicBezTo>
                    <a:pt x="88550" y="144244"/>
                    <a:pt x="88426" y="145188"/>
                    <a:pt x="88258" y="145975"/>
                  </a:cubicBezTo>
                  <a:cubicBezTo>
                    <a:pt x="88090" y="146762"/>
                    <a:pt x="87857" y="147496"/>
                    <a:pt x="87559" y="148126"/>
                  </a:cubicBezTo>
                  <a:cubicBezTo>
                    <a:pt x="87261" y="148755"/>
                    <a:pt x="86562" y="149856"/>
                    <a:pt x="85462" y="151325"/>
                  </a:cubicBezTo>
                  <a:cubicBezTo>
                    <a:pt x="84363" y="152793"/>
                    <a:pt x="82520" y="154734"/>
                    <a:pt x="79936" y="157042"/>
                  </a:cubicBezTo>
                  <a:cubicBezTo>
                    <a:pt x="77352" y="159297"/>
                    <a:pt x="74453" y="161343"/>
                    <a:pt x="71240" y="163074"/>
                  </a:cubicBezTo>
                  <a:cubicBezTo>
                    <a:pt x="68022" y="164753"/>
                    <a:pt x="64555" y="166169"/>
                    <a:pt x="60827" y="167270"/>
                  </a:cubicBezTo>
                  <a:cubicBezTo>
                    <a:pt x="57099" y="168372"/>
                    <a:pt x="53253" y="168949"/>
                    <a:pt x="49270" y="168949"/>
                  </a:cubicBezTo>
                  <a:cubicBezTo>
                    <a:pt x="41312" y="168949"/>
                    <a:pt x="34263" y="167113"/>
                    <a:pt x="28130" y="163494"/>
                  </a:cubicBezTo>
                  <a:cubicBezTo>
                    <a:pt x="21997" y="159875"/>
                    <a:pt x="16850" y="154525"/>
                    <a:pt x="12700" y="147444"/>
                  </a:cubicBezTo>
                  <a:cubicBezTo>
                    <a:pt x="8549" y="140362"/>
                    <a:pt x="5396" y="131708"/>
                    <a:pt x="3240" y="121375"/>
                  </a:cubicBezTo>
                  <a:cubicBezTo>
                    <a:pt x="1084" y="111094"/>
                    <a:pt x="0" y="99187"/>
                    <a:pt x="0" y="85760"/>
                  </a:cubicBezTo>
                  <a:cubicBezTo>
                    <a:pt x="0" y="70601"/>
                    <a:pt x="1333" y="57593"/>
                    <a:pt x="3999" y="46788"/>
                  </a:cubicBezTo>
                  <a:cubicBezTo>
                    <a:pt x="6664" y="35983"/>
                    <a:pt x="10327" y="27118"/>
                    <a:pt x="14981" y="20195"/>
                  </a:cubicBezTo>
                  <a:cubicBezTo>
                    <a:pt x="19635" y="13323"/>
                    <a:pt x="25074" y="8235"/>
                    <a:pt x="31299" y="4931"/>
                  </a:cubicBezTo>
                  <a:cubicBezTo>
                    <a:pt x="37525" y="1679"/>
                    <a:pt x="44189" y="0"/>
                    <a:pt x="51297" y="0"/>
                  </a:cubicBezTo>
                  <a:cubicBezTo>
                    <a:pt x="55106" y="0"/>
                    <a:pt x="58746" y="525"/>
                    <a:pt x="62219" y="1469"/>
                  </a:cubicBezTo>
                  <a:cubicBezTo>
                    <a:pt x="65692" y="2466"/>
                    <a:pt x="68883" y="3777"/>
                    <a:pt x="71809" y="5350"/>
                  </a:cubicBezTo>
                  <a:cubicBezTo>
                    <a:pt x="74729" y="6977"/>
                    <a:pt x="77335" y="8812"/>
                    <a:pt x="79616" y="10858"/>
                  </a:cubicBezTo>
                  <a:cubicBezTo>
                    <a:pt x="81903" y="12956"/>
                    <a:pt x="83571" y="14687"/>
                    <a:pt x="84633" y="16156"/>
                  </a:cubicBezTo>
                  <a:cubicBezTo>
                    <a:pt x="85695" y="17572"/>
                    <a:pt x="86410" y="18673"/>
                    <a:pt x="86790" y="19408"/>
                  </a:cubicBezTo>
                  <a:cubicBezTo>
                    <a:pt x="87169" y="20195"/>
                    <a:pt x="87467" y="20981"/>
                    <a:pt x="87678" y="21925"/>
                  </a:cubicBezTo>
                  <a:cubicBezTo>
                    <a:pt x="87889" y="22870"/>
                    <a:pt x="88036" y="23866"/>
                    <a:pt x="88122" y="24967"/>
                  </a:cubicBezTo>
                  <a:cubicBezTo>
                    <a:pt x="88209" y="26017"/>
                    <a:pt x="88247" y="27328"/>
                    <a:pt x="88247" y="28797"/>
                  </a:cubicBezTo>
                  <a:cubicBezTo>
                    <a:pt x="88247" y="32153"/>
                    <a:pt x="87889" y="34514"/>
                    <a:pt x="87169" y="35825"/>
                  </a:cubicBezTo>
                  <a:cubicBezTo>
                    <a:pt x="86448" y="37137"/>
                    <a:pt x="85668" y="37818"/>
                    <a:pt x="84818" y="37818"/>
                  </a:cubicBezTo>
                  <a:cubicBezTo>
                    <a:pt x="83631" y="37818"/>
                    <a:pt x="82173" y="36769"/>
                    <a:pt x="80434" y="34671"/>
                  </a:cubicBezTo>
                  <a:cubicBezTo>
                    <a:pt x="78701" y="32626"/>
                    <a:pt x="76479" y="30370"/>
                    <a:pt x="73770" y="27852"/>
                  </a:cubicBezTo>
                  <a:cubicBezTo>
                    <a:pt x="71061" y="25387"/>
                    <a:pt x="67783" y="23132"/>
                    <a:pt x="63931" y="21033"/>
                  </a:cubicBezTo>
                  <a:cubicBezTo>
                    <a:pt x="60079" y="18988"/>
                    <a:pt x="55485" y="17939"/>
                    <a:pt x="50154" y="17939"/>
                  </a:cubicBezTo>
                  <a:cubicBezTo>
                    <a:pt x="39150" y="17939"/>
                    <a:pt x="30660" y="23709"/>
                    <a:pt x="24695" y="35196"/>
                  </a:cubicBezTo>
                  <a:cubicBezTo>
                    <a:pt x="18724" y="46683"/>
                    <a:pt x="15744" y="63310"/>
                    <a:pt x="15744" y="85078"/>
                  </a:cubicBezTo>
                  <a:cubicBezTo>
                    <a:pt x="15744" y="95988"/>
                    <a:pt x="16546" y="105586"/>
                    <a:pt x="18155" y="113822"/>
                  </a:cubicBezTo>
                  <a:cubicBezTo>
                    <a:pt x="19765" y="122004"/>
                    <a:pt x="22073" y="128875"/>
                    <a:pt x="25074" y="134331"/>
                  </a:cubicBezTo>
                  <a:cubicBezTo>
                    <a:pt x="28081" y="139785"/>
                    <a:pt x="31738" y="143877"/>
                    <a:pt x="36056" y="146552"/>
                  </a:cubicBezTo>
                  <a:cubicBezTo>
                    <a:pt x="40374" y="149279"/>
                    <a:pt x="45240" y="150643"/>
                    <a:pt x="50658" y="150643"/>
                  </a:cubicBezTo>
                  <a:cubicBezTo>
                    <a:pt x="55740" y="150643"/>
                    <a:pt x="60226" y="149541"/>
                    <a:pt x="64116" y="147339"/>
                  </a:cubicBezTo>
                  <a:cubicBezTo>
                    <a:pt x="68011" y="145136"/>
                    <a:pt x="71397" y="142775"/>
                    <a:pt x="74274" y="140100"/>
                  </a:cubicBezTo>
                  <a:cubicBezTo>
                    <a:pt x="77151" y="137478"/>
                    <a:pt x="79546" y="135013"/>
                    <a:pt x="81448" y="132862"/>
                  </a:cubicBezTo>
                  <a:cubicBezTo>
                    <a:pt x="83355" y="130659"/>
                    <a:pt x="84769" y="129557"/>
                    <a:pt x="85700" y="129557"/>
                  </a:cubicBezTo>
                  <a:cubicBezTo>
                    <a:pt x="86210" y="129557"/>
                    <a:pt x="86654" y="129767"/>
                    <a:pt x="87033" y="130187"/>
                  </a:cubicBezTo>
                  <a:cubicBezTo>
                    <a:pt x="87413" y="130554"/>
                    <a:pt x="87732" y="131183"/>
                    <a:pt x="87987" y="132075"/>
                  </a:cubicBezTo>
                  <a:cubicBezTo>
                    <a:pt x="88241" y="132914"/>
                    <a:pt x="88431" y="133963"/>
                    <a:pt x="88556" y="135169"/>
                  </a:cubicBezTo>
                  <a:cubicBezTo>
                    <a:pt x="88681" y="136376"/>
                    <a:pt x="88762" y="137792"/>
                    <a:pt x="88762" y="139418"/>
                  </a:cubicBezTo>
                  <a:close/>
                </a:path>
              </a:pathLst>
            </a:custGeom>
            <a:solidFill>
              <a:srgbClr val="FFFFFF"/>
            </a:solidFill>
            <a:ln w="5417" cap="flat">
              <a:noFill/>
              <a:prstDash val="solid"/>
              <a:miter/>
            </a:ln>
          </p:spPr>
          <p:txBody>
            <a:bodyPr rtlCol="0" anchor="ctr"/>
            <a:lstStyle/>
            <a:p>
              <a:endParaRPr lang="fr-FR"/>
            </a:p>
          </p:txBody>
        </p:sp>
        <p:sp>
          <p:nvSpPr>
            <p:cNvPr id="106" name="Forme libre 105">
              <a:extLst>
                <a:ext uri="{FF2B5EF4-FFF2-40B4-BE49-F238E27FC236}">
                  <a16:creationId xmlns:a16="http://schemas.microsoft.com/office/drawing/2014/main" id="{646C470A-F370-4716-1D59-0119BCEF426B}"/>
                </a:ext>
              </a:extLst>
            </p:cNvPr>
            <p:cNvSpPr/>
            <p:nvPr/>
          </p:nvSpPr>
          <p:spPr>
            <a:xfrm>
              <a:off x="15627643" y="7515256"/>
              <a:ext cx="88761" cy="168949"/>
            </a:xfrm>
            <a:custGeom>
              <a:avLst/>
              <a:gdLst>
                <a:gd name="connsiteX0" fmla="*/ 88762 w 88761"/>
                <a:gd name="connsiteY0" fmla="*/ 139418 h 168949"/>
                <a:gd name="connsiteX1" fmla="*/ 88637 w 88761"/>
                <a:gd name="connsiteY1" fmla="*/ 143142 h 168949"/>
                <a:gd name="connsiteX2" fmla="*/ 88258 w 88761"/>
                <a:gd name="connsiteY2" fmla="*/ 145975 h 168949"/>
                <a:gd name="connsiteX3" fmla="*/ 87559 w 88761"/>
                <a:gd name="connsiteY3" fmla="*/ 148126 h 168949"/>
                <a:gd name="connsiteX4" fmla="*/ 85462 w 88761"/>
                <a:gd name="connsiteY4" fmla="*/ 151325 h 168949"/>
                <a:gd name="connsiteX5" fmla="*/ 79936 w 88761"/>
                <a:gd name="connsiteY5" fmla="*/ 157042 h 168949"/>
                <a:gd name="connsiteX6" fmla="*/ 71240 w 88761"/>
                <a:gd name="connsiteY6" fmla="*/ 163074 h 168949"/>
                <a:gd name="connsiteX7" fmla="*/ 60827 w 88761"/>
                <a:gd name="connsiteY7" fmla="*/ 167270 h 168949"/>
                <a:gd name="connsiteX8" fmla="*/ 49270 w 88761"/>
                <a:gd name="connsiteY8" fmla="*/ 168949 h 168949"/>
                <a:gd name="connsiteX9" fmla="*/ 28130 w 88761"/>
                <a:gd name="connsiteY9" fmla="*/ 163494 h 168949"/>
                <a:gd name="connsiteX10" fmla="*/ 12700 w 88761"/>
                <a:gd name="connsiteY10" fmla="*/ 147444 h 168949"/>
                <a:gd name="connsiteX11" fmla="*/ 3240 w 88761"/>
                <a:gd name="connsiteY11" fmla="*/ 121375 h 168949"/>
                <a:gd name="connsiteX12" fmla="*/ 0 w 88761"/>
                <a:gd name="connsiteY12" fmla="*/ 85760 h 168949"/>
                <a:gd name="connsiteX13" fmla="*/ 3999 w 88761"/>
                <a:gd name="connsiteY13" fmla="*/ 46788 h 168949"/>
                <a:gd name="connsiteX14" fmla="*/ 14981 w 88761"/>
                <a:gd name="connsiteY14" fmla="*/ 20195 h 168949"/>
                <a:gd name="connsiteX15" fmla="*/ 31299 w 88761"/>
                <a:gd name="connsiteY15" fmla="*/ 4931 h 168949"/>
                <a:gd name="connsiteX16" fmla="*/ 51297 w 88761"/>
                <a:gd name="connsiteY16" fmla="*/ 0 h 168949"/>
                <a:gd name="connsiteX17" fmla="*/ 62219 w 88761"/>
                <a:gd name="connsiteY17" fmla="*/ 1469 h 168949"/>
                <a:gd name="connsiteX18" fmla="*/ 71809 w 88761"/>
                <a:gd name="connsiteY18" fmla="*/ 5350 h 168949"/>
                <a:gd name="connsiteX19" fmla="*/ 79616 w 88761"/>
                <a:gd name="connsiteY19" fmla="*/ 10858 h 168949"/>
                <a:gd name="connsiteX20" fmla="*/ 84633 w 88761"/>
                <a:gd name="connsiteY20" fmla="*/ 16156 h 168949"/>
                <a:gd name="connsiteX21" fmla="*/ 86790 w 88761"/>
                <a:gd name="connsiteY21" fmla="*/ 19408 h 168949"/>
                <a:gd name="connsiteX22" fmla="*/ 87678 w 88761"/>
                <a:gd name="connsiteY22" fmla="*/ 21925 h 168949"/>
                <a:gd name="connsiteX23" fmla="*/ 88122 w 88761"/>
                <a:gd name="connsiteY23" fmla="*/ 24967 h 168949"/>
                <a:gd name="connsiteX24" fmla="*/ 88247 w 88761"/>
                <a:gd name="connsiteY24" fmla="*/ 28797 h 168949"/>
                <a:gd name="connsiteX25" fmla="*/ 87169 w 88761"/>
                <a:gd name="connsiteY25" fmla="*/ 35825 h 168949"/>
                <a:gd name="connsiteX26" fmla="*/ 84818 w 88761"/>
                <a:gd name="connsiteY26" fmla="*/ 37818 h 168949"/>
                <a:gd name="connsiteX27" fmla="*/ 80434 w 88761"/>
                <a:gd name="connsiteY27" fmla="*/ 34671 h 168949"/>
                <a:gd name="connsiteX28" fmla="*/ 73770 w 88761"/>
                <a:gd name="connsiteY28" fmla="*/ 27852 h 168949"/>
                <a:gd name="connsiteX29" fmla="*/ 63931 w 88761"/>
                <a:gd name="connsiteY29" fmla="*/ 21033 h 168949"/>
                <a:gd name="connsiteX30" fmla="*/ 50154 w 88761"/>
                <a:gd name="connsiteY30" fmla="*/ 17939 h 168949"/>
                <a:gd name="connsiteX31" fmla="*/ 24695 w 88761"/>
                <a:gd name="connsiteY31" fmla="*/ 35196 h 168949"/>
                <a:gd name="connsiteX32" fmla="*/ 15744 w 88761"/>
                <a:gd name="connsiteY32" fmla="*/ 85078 h 168949"/>
                <a:gd name="connsiteX33" fmla="*/ 18155 w 88761"/>
                <a:gd name="connsiteY33" fmla="*/ 113822 h 168949"/>
                <a:gd name="connsiteX34" fmla="*/ 25074 w 88761"/>
                <a:gd name="connsiteY34" fmla="*/ 134331 h 168949"/>
                <a:gd name="connsiteX35" fmla="*/ 36056 w 88761"/>
                <a:gd name="connsiteY35" fmla="*/ 146552 h 168949"/>
                <a:gd name="connsiteX36" fmla="*/ 50658 w 88761"/>
                <a:gd name="connsiteY36" fmla="*/ 150643 h 168949"/>
                <a:gd name="connsiteX37" fmla="*/ 64115 w 88761"/>
                <a:gd name="connsiteY37" fmla="*/ 147339 h 168949"/>
                <a:gd name="connsiteX38" fmla="*/ 74274 w 88761"/>
                <a:gd name="connsiteY38" fmla="*/ 140100 h 168949"/>
                <a:gd name="connsiteX39" fmla="*/ 81448 w 88761"/>
                <a:gd name="connsiteY39" fmla="*/ 132862 h 168949"/>
                <a:gd name="connsiteX40" fmla="*/ 85700 w 88761"/>
                <a:gd name="connsiteY40" fmla="*/ 129557 h 168949"/>
                <a:gd name="connsiteX41" fmla="*/ 87033 w 88761"/>
                <a:gd name="connsiteY41" fmla="*/ 130187 h 168949"/>
                <a:gd name="connsiteX42" fmla="*/ 87987 w 88761"/>
                <a:gd name="connsiteY42" fmla="*/ 132075 h 168949"/>
                <a:gd name="connsiteX43" fmla="*/ 88556 w 88761"/>
                <a:gd name="connsiteY43" fmla="*/ 135169 h 168949"/>
                <a:gd name="connsiteX44" fmla="*/ 88762 w 88761"/>
                <a:gd name="connsiteY44" fmla="*/ 139418 h 1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761" h="168949">
                  <a:moveTo>
                    <a:pt x="88762" y="139418"/>
                  </a:moveTo>
                  <a:cubicBezTo>
                    <a:pt x="88762" y="140782"/>
                    <a:pt x="88718" y="142041"/>
                    <a:pt x="88637" y="143142"/>
                  </a:cubicBezTo>
                  <a:cubicBezTo>
                    <a:pt x="88550" y="144244"/>
                    <a:pt x="88426" y="145188"/>
                    <a:pt x="88258" y="145975"/>
                  </a:cubicBezTo>
                  <a:cubicBezTo>
                    <a:pt x="88090" y="146762"/>
                    <a:pt x="87857" y="147496"/>
                    <a:pt x="87559" y="148126"/>
                  </a:cubicBezTo>
                  <a:cubicBezTo>
                    <a:pt x="87261" y="148755"/>
                    <a:pt x="86562" y="149856"/>
                    <a:pt x="85462" y="151325"/>
                  </a:cubicBezTo>
                  <a:cubicBezTo>
                    <a:pt x="84362" y="152793"/>
                    <a:pt x="82520" y="154734"/>
                    <a:pt x="79936" y="157042"/>
                  </a:cubicBezTo>
                  <a:cubicBezTo>
                    <a:pt x="77352" y="159297"/>
                    <a:pt x="74453" y="161343"/>
                    <a:pt x="71240" y="163074"/>
                  </a:cubicBezTo>
                  <a:cubicBezTo>
                    <a:pt x="68022" y="164753"/>
                    <a:pt x="64555" y="166169"/>
                    <a:pt x="60827" y="167270"/>
                  </a:cubicBezTo>
                  <a:cubicBezTo>
                    <a:pt x="57099" y="168372"/>
                    <a:pt x="53253" y="168949"/>
                    <a:pt x="49270" y="168949"/>
                  </a:cubicBezTo>
                  <a:cubicBezTo>
                    <a:pt x="41312" y="168949"/>
                    <a:pt x="34263" y="167113"/>
                    <a:pt x="28130" y="163494"/>
                  </a:cubicBezTo>
                  <a:cubicBezTo>
                    <a:pt x="21997" y="159875"/>
                    <a:pt x="16850" y="154525"/>
                    <a:pt x="12700" y="147444"/>
                  </a:cubicBezTo>
                  <a:cubicBezTo>
                    <a:pt x="8549" y="140362"/>
                    <a:pt x="5396" y="131708"/>
                    <a:pt x="3240" y="121375"/>
                  </a:cubicBezTo>
                  <a:cubicBezTo>
                    <a:pt x="1084" y="111094"/>
                    <a:pt x="0" y="99187"/>
                    <a:pt x="0" y="85760"/>
                  </a:cubicBezTo>
                  <a:cubicBezTo>
                    <a:pt x="0" y="70601"/>
                    <a:pt x="1333" y="57593"/>
                    <a:pt x="3999" y="46788"/>
                  </a:cubicBezTo>
                  <a:cubicBezTo>
                    <a:pt x="6664" y="35983"/>
                    <a:pt x="10327" y="27118"/>
                    <a:pt x="14981" y="20195"/>
                  </a:cubicBezTo>
                  <a:cubicBezTo>
                    <a:pt x="19635" y="13323"/>
                    <a:pt x="25074" y="8235"/>
                    <a:pt x="31299" y="4931"/>
                  </a:cubicBezTo>
                  <a:cubicBezTo>
                    <a:pt x="37525" y="1679"/>
                    <a:pt x="44189" y="0"/>
                    <a:pt x="51297" y="0"/>
                  </a:cubicBezTo>
                  <a:cubicBezTo>
                    <a:pt x="55106" y="0"/>
                    <a:pt x="58746" y="525"/>
                    <a:pt x="62219" y="1469"/>
                  </a:cubicBezTo>
                  <a:cubicBezTo>
                    <a:pt x="65692" y="2466"/>
                    <a:pt x="68883" y="3777"/>
                    <a:pt x="71809" y="5350"/>
                  </a:cubicBezTo>
                  <a:cubicBezTo>
                    <a:pt x="74729" y="6977"/>
                    <a:pt x="77335" y="8812"/>
                    <a:pt x="79616" y="10858"/>
                  </a:cubicBezTo>
                  <a:cubicBezTo>
                    <a:pt x="81903" y="12956"/>
                    <a:pt x="83571" y="14687"/>
                    <a:pt x="84633" y="16156"/>
                  </a:cubicBezTo>
                  <a:cubicBezTo>
                    <a:pt x="85695" y="17572"/>
                    <a:pt x="86410" y="18673"/>
                    <a:pt x="86790" y="19408"/>
                  </a:cubicBezTo>
                  <a:cubicBezTo>
                    <a:pt x="87169" y="20195"/>
                    <a:pt x="87467" y="20981"/>
                    <a:pt x="87678" y="21925"/>
                  </a:cubicBezTo>
                  <a:cubicBezTo>
                    <a:pt x="87889" y="22870"/>
                    <a:pt x="88036" y="23866"/>
                    <a:pt x="88122" y="24967"/>
                  </a:cubicBezTo>
                  <a:cubicBezTo>
                    <a:pt x="88209" y="26017"/>
                    <a:pt x="88247" y="27328"/>
                    <a:pt x="88247" y="28797"/>
                  </a:cubicBezTo>
                  <a:cubicBezTo>
                    <a:pt x="88247" y="32153"/>
                    <a:pt x="87889" y="34514"/>
                    <a:pt x="87169" y="35825"/>
                  </a:cubicBezTo>
                  <a:cubicBezTo>
                    <a:pt x="86448" y="37137"/>
                    <a:pt x="85668" y="37818"/>
                    <a:pt x="84818" y="37818"/>
                  </a:cubicBezTo>
                  <a:cubicBezTo>
                    <a:pt x="83631" y="37818"/>
                    <a:pt x="82173" y="36769"/>
                    <a:pt x="80434" y="34671"/>
                  </a:cubicBezTo>
                  <a:cubicBezTo>
                    <a:pt x="78701" y="32626"/>
                    <a:pt x="76479" y="30370"/>
                    <a:pt x="73770" y="27852"/>
                  </a:cubicBezTo>
                  <a:cubicBezTo>
                    <a:pt x="71061" y="25387"/>
                    <a:pt x="67783" y="23132"/>
                    <a:pt x="63931" y="21033"/>
                  </a:cubicBezTo>
                  <a:cubicBezTo>
                    <a:pt x="60079" y="18988"/>
                    <a:pt x="55485" y="17939"/>
                    <a:pt x="50154" y="17939"/>
                  </a:cubicBezTo>
                  <a:cubicBezTo>
                    <a:pt x="39150" y="17939"/>
                    <a:pt x="30660" y="23709"/>
                    <a:pt x="24695" y="35196"/>
                  </a:cubicBezTo>
                  <a:cubicBezTo>
                    <a:pt x="18724" y="46683"/>
                    <a:pt x="15744" y="63310"/>
                    <a:pt x="15744" y="85078"/>
                  </a:cubicBezTo>
                  <a:cubicBezTo>
                    <a:pt x="15744" y="95988"/>
                    <a:pt x="16546" y="105586"/>
                    <a:pt x="18155" y="113822"/>
                  </a:cubicBezTo>
                  <a:cubicBezTo>
                    <a:pt x="19765" y="122004"/>
                    <a:pt x="22073" y="128875"/>
                    <a:pt x="25074" y="134331"/>
                  </a:cubicBezTo>
                  <a:cubicBezTo>
                    <a:pt x="28081" y="139785"/>
                    <a:pt x="31738" y="143877"/>
                    <a:pt x="36056" y="146552"/>
                  </a:cubicBezTo>
                  <a:cubicBezTo>
                    <a:pt x="40374" y="149279"/>
                    <a:pt x="45240" y="150643"/>
                    <a:pt x="50658" y="150643"/>
                  </a:cubicBezTo>
                  <a:cubicBezTo>
                    <a:pt x="55740" y="150643"/>
                    <a:pt x="60226" y="149541"/>
                    <a:pt x="64115" y="147339"/>
                  </a:cubicBezTo>
                  <a:cubicBezTo>
                    <a:pt x="68011" y="145136"/>
                    <a:pt x="71397" y="142775"/>
                    <a:pt x="74274" y="140100"/>
                  </a:cubicBezTo>
                  <a:cubicBezTo>
                    <a:pt x="77151" y="137478"/>
                    <a:pt x="79546" y="135013"/>
                    <a:pt x="81448" y="132862"/>
                  </a:cubicBezTo>
                  <a:cubicBezTo>
                    <a:pt x="83355" y="130659"/>
                    <a:pt x="84769" y="129557"/>
                    <a:pt x="85700" y="129557"/>
                  </a:cubicBezTo>
                  <a:cubicBezTo>
                    <a:pt x="86210" y="129557"/>
                    <a:pt x="86654" y="129767"/>
                    <a:pt x="87033" y="130187"/>
                  </a:cubicBezTo>
                  <a:cubicBezTo>
                    <a:pt x="87413" y="130554"/>
                    <a:pt x="87732" y="131183"/>
                    <a:pt x="87987" y="132075"/>
                  </a:cubicBezTo>
                  <a:cubicBezTo>
                    <a:pt x="88241" y="132914"/>
                    <a:pt x="88431" y="133963"/>
                    <a:pt x="88556" y="135169"/>
                  </a:cubicBezTo>
                  <a:cubicBezTo>
                    <a:pt x="88681" y="136376"/>
                    <a:pt x="88762" y="137792"/>
                    <a:pt x="88762" y="139418"/>
                  </a:cubicBezTo>
                  <a:close/>
                </a:path>
              </a:pathLst>
            </a:custGeom>
            <a:solidFill>
              <a:srgbClr val="FFFFFF"/>
            </a:solidFill>
            <a:ln w="5417" cap="flat">
              <a:noFill/>
              <a:prstDash val="solid"/>
              <a:miter/>
            </a:ln>
          </p:spPr>
          <p:txBody>
            <a:bodyPr rtlCol="0" anchor="ctr"/>
            <a:lstStyle/>
            <a:p>
              <a:endParaRPr lang="fr-FR"/>
            </a:p>
          </p:txBody>
        </p:sp>
        <p:sp>
          <p:nvSpPr>
            <p:cNvPr id="107" name="Forme libre 106">
              <a:extLst>
                <a:ext uri="{FF2B5EF4-FFF2-40B4-BE49-F238E27FC236}">
                  <a16:creationId xmlns:a16="http://schemas.microsoft.com/office/drawing/2014/main" id="{55433688-45E6-8EF5-B4DA-240AC79F9C7F}"/>
                </a:ext>
              </a:extLst>
            </p:cNvPr>
            <p:cNvSpPr/>
            <p:nvPr/>
          </p:nvSpPr>
          <p:spPr>
            <a:xfrm>
              <a:off x="15738748" y="7439726"/>
              <a:ext cx="101721" cy="244427"/>
            </a:xfrm>
            <a:custGeom>
              <a:avLst/>
              <a:gdLst>
                <a:gd name="connsiteX0" fmla="*/ 101721 w 101721"/>
                <a:gd name="connsiteY0" fmla="*/ 151954 h 244427"/>
                <a:gd name="connsiteX1" fmla="*/ 99310 w 101721"/>
                <a:gd name="connsiteY1" fmla="*/ 160504 h 244427"/>
                <a:gd name="connsiteX2" fmla="*/ 94613 w 101721"/>
                <a:gd name="connsiteY2" fmla="*/ 162811 h 244427"/>
                <a:gd name="connsiteX3" fmla="*/ 16265 w 101721"/>
                <a:gd name="connsiteY3" fmla="*/ 162811 h 244427"/>
                <a:gd name="connsiteX4" fmla="*/ 18361 w 101721"/>
                <a:gd name="connsiteY4" fmla="*/ 189037 h 244427"/>
                <a:gd name="connsiteX5" fmla="*/ 25280 w 101721"/>
                <a:gd name="connsiteY5" fmla="*/ 209127 h 244427"/>
                <a:gd name="connsiteX6" fmla="*/ 37850 w 101721"/>
                <a:gd name="connsiteY6" fmla="*/ 221978 h 244427"/>
                <a:gd name="connsiteX7" fmla="*/ 56899 w 101721"/>
                <a:gd name="connsiteY7" fmla="*/ 226488 h 244427"/>
                <a:gd name="connsiteX8" fmla="*/ 71246 w 101721"/>
                <a:gd name="connsiteY8" fmla="*/ 224600 h 244427"/>
                <a:gd name="connsiteX9" fmla="*/ 82228 w 101721"/>
                <a:gd name="connsiteY9" fmla="*/ 220352 h 244427"/>
                <a:gd name="connsiteX10" fmla="*/ 89845 w 101721"/>
                <a:gd name="connsiteY10" fmla="*/ 216155 h 244427"/>
                <a:gd name="connsiteX11" fmla="*/ 94098 w 101721"/>
                <a:gd name="connsiteY11" fmla="*/ 214215 h 244427"/>
                <a:gd name="connsiteX12" fmla="*/ 95496 w 101721"/>
                <a:gd name="connsiteY12" fmla="*/ 214739 h 244427"/>
                <a:gd name="connsiteX13" fmla="*/ 96514 w 101721"/>
                <a:gd name="connsiteY13" fmla="*/ 216418 h 244427"/>
                <a:gd name="connsiteX14" fmla="*/ 97084 w 101721"/>
                <a:gd name="connsiteY14" fmla="*/ 219250 h 244427"/>
                <a:gd name="connsiteX15" fmla="*/ 97273 w 101721"/>
                <a:gd name="connsiteY15" fmla="*/ 223551 h 244427"/>
                <a:gd name="connsiteX16" fmla="*/ 97148 w 101721"/>
                <a:gd name="connsiteY16" fmla="*/ 225859 h 244427"/>
                <a:gd name="connsiteX17" fmla="*/ 96829 w 101721"/>
                <a:gd name="connsiteY17" fmla="*/ 227957 h 244427"/>
                <a:gd name="connsiteX18" fmla="*/ 96260 w 101721"/>
                <a:gd name="connsiteY18" fmla="*/ 229740 h 244427"/>
                <a:gd name="connsiteX19" fmla="*/ 95241 w 101721"/>
                <a:gd name="connsiteY19" fmla="*/ 231472 h 244427"/>
                <a:gd name="connsiteX20" fmla="*/ 91303 w 101721"/>
                <a:gd name="connsiteY20" fmla="*/ 234514 h 244427"/>
                <a:gd name="connsiteX21" fmla="*/ 82666 w 101721"/>
                <a:gd name="connsiteY21" fmla="*/ 238815 h 244427"/>
                <a:gd name="connsiteX22" fmla="*/ 70287 w 101721"/>
                <a:gd name="connsiteY22" fmla="*/ 242696 h 244427"/>
                <a:gd name="connsiteX23" fmla="*/ 55111 w 101721"/>
                <a:gd name="connsiteY23" fmla="*/ 244427 h 244427"/>
                <a:gd name="connsiteX24" fmla="*/ 31494 w 101721"/>
                <a:gd name="connsiteY24" fmla="*/ 238972 h 244427"/>
                <a:gd name="connsiteX25" fmla="*/ 14222 w 101721"/>
                <a:gd name="connsiteY25" fmla="*/ 222922 h 244427"/>
                <a:gd name="connsiteX26" fmla="*/ 3619 w 101721"/>
                <a:gd name="connsiteY26" fmla="*/ 196643 h 244427"/>
                <a:gd name="connsiteX27" fmla="*/ 0 w 101721"/>
                <a:gd name="connsiteY27" fmla="*/ 160241 h 244427"/>
                <a:gd name="connsiteX28" fmla="*/ 3744 w 101721"/>
                <a:gd name="connsiteY28" fmla="*/ 124678 h 244427"/>
                <a:gd name="connsiteX29" fmla="*/ 14471 w 101721"/>
                <a:gd name="connsiteY29" fmla="*/ 98033 h 244427"/>
                <a:gd name="connsiteX30" fmla="*/ 31294 w 101721"/>
                <a:gd name="connsiteY30" fmla="*/ 81301 h 244427"/>
                <a:gd name="connsiteX31" fmla="*/ 53198 w 101721"/>
                <a:gd name="connsiteY31" fmla="*/ 75531 h 244427"/>
                <a:gd name="connsiteX32" fmla="*/ 75293 w 101721"/>
                <a:gd name="connsiteY32" fmla="*/ 81405 h 244427"/>
                <a:gd name="connsiteX33" fmla="*/ 90338 w 101721"/>
                <a:gd name="connsiteY33" fmla="*/ 97193 h 244427"/>
                <a:gd name="connsiteX34" fmla="*/ 98974 w 101721"/>
                <a:gd name="connsiteY34" fmla="*/ 120220 h 244427"/>
                <a:gd name="connsiteX35" fmla="*/ 101705 w 101721"/>
                <a:gd name="connsiteY35" fmla="*/ 147810 h 244427"/>
                <a:gd name="connsiteX36" fmla="*/ 101705 w 101721"/>
                <a:gd name="connsiteY36" fmla="*/ 151954 h 244427"/>
                <a:gd name="connsiteX37" fmla="*/ 86101 w 101721"/>
                <a:gd name="connsiteY37" fmla="*/ 145922 h 244427"/>
                <a:gd name="connsiteX38" fmla="*/ 77720 w 101721"/>
                <a:gd name="connsiteY38" fmla="*/ 107107 h 244427"/>
                <a:gd name="connsiteX39" fmla="*/ 52196 w 101721"/>
                <a:gd name="connsiteY39" fmla="*/ 93155 h 244427"/>
                <a:gd name="connsiteX40" fmla="*/ 37021 w 101721"/>
                <a:gd name="connsiteY40" fmla="*/ 97509 h 244427"/>
                <a:gd name="connsiteX41" fmla="*/ 25973 w 101721"/>
                <a:gd name="connsiteY41" fmla="*/ 109153 h 244427"/>
                <a:gd name="connsiteX42" fmla="*/ 19055 w 101721"/>
                <a:gd name="connsiteY42" fmla="*/ 125990 h 244427"/>
                <a:gd name="connsiteX43" fmla="*/ 16259 w 101721"/>
                <a:gd name="connsiteY43" fmla="*/ 145922 h 244427"/>
                <a:gd name="connsiteX44" fmla="*/ 86101 w 101721"/>
                <a:gd name="connsiteY44" fmla="*/ 145922 h 244427"/>
                <a:gd name="connsiteX45" fmla="*/ 59814 w 101721"/>
                <a:gd name="connsiteY45" fmla="*/ 46053 h 244427"/>
                <a:gd name="connsiteX46" fmla="*/ 60767 w 101721"/>
                <a:gd name="connsiteY46" fmla="*/ 48833 h 244427"/>
                <a:gd name="connsiteX47" fmla="*/ 60513 w 101721"/>
                <a:gd name="connsiteY47" fmla="*/ 50773 h 244427"/>
                <a:gd name="connsiteX48" fmla="*/ 58925 w 101721"/>
                <a:gd name="connsiteY48" fmla="*/ 51980 h 244427"/>
                <a:gd name="connsiteX49" fmla="*/ 55875 w 101721"/>
                <a:gd name="connsiteY49" fmla="*/ 52452 h 244427"/>
                <a:gd name="connsiteX50" fmla="*/ 52700 w 101721"/>
                <a:gd name="connsiteY50" fmla="*/ 52242 h 244427"/>
                <a:gd name="connsiteX51" fmla="*/ 50479 w 101721"/>
                <a:gd name="connsiteY51" fmla="*/ 51560 h 244427"/>
                <a:gd name="connsiteX52" fmla="*/ 48766 w 101721"/>
                <a:gd name="connsiteY52" fmla="*/ 50091 h 244427"/>
                <a:gd name="connsiteX53" fmla="*/ 47114 w 101721"/>
                <a:gd name="connsiteY53" fmla="*/ 47416 h 244427"/>
                <a:gd name="connsiteX54" fmla="*/ 25020 w 101721"/>
                <a:gd name="connsiteY54" fmla="*/ 7081 h 244427"/>
                <a:gd name="connsiteX55" fmla="*/ 24001 w 101721"/>
                <a:gd name="connsiteY55" fmla="*/ 4196 h 244427"/>
                <a:gd name="connsiteX56" fmla="*/ 24511 w 101721"/>
                <a:gd name="connsiteY56" fmla="*/ 1993 h 244427"/>
                <a:gd name="connsiteX57" fmla="*/ 26667 w 101721"/>
                <a:gd name="connsiteY57" fmla="*/ 524 h 244427"/>
                <a:gd name="connsiteX58" fmla="*/ 30606 w 101721"/>
                <a:gd name="connsiteY58" fmla="*/ 0 h 244427"/>
                <a:gd name="connsiteX59" fmla="*/ 34669 w 101721"/>
                <a:gd name="connsiteY59" fmla="*/ 262 h 244427"/>
                <a:gd name="connsiteX60" fmla="*/ 37465 w 101721"/>
                <a:gd name="connsiteY60" fmla="*/ 1101 h 244427"/>
                <a:gd name="connsiteX61" fmla="*/ 39496 w 101721"/>
                <a:gd name="connsiteY61" fmla="*/ 2937 h 244427"/>
                <a:gd name="connsiteX62" fmla="*/ 41274 w 101721"/>
                <a:gd name="connsiteY62" fmla="*/ 5875 h 244427"/>
                <a:gd name="connsiteX63" fmla="*/ 59814 w 101721"/>
                <a:gd name="connsiteY63" fmla="*/ 46053 h 24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1721" h="244427">
                  <a:moveTo>
                    <a:pt x="101721" y="151954"/>
                  </a:moveTo>
                  <a:cubicBezTo>
                    <a:pt x="101721" y="156098"/>
                    <a:pt x="100919" y="158930"/>
                    <a:pt x="99310" y="160504"/>
                  </a:cubicBezTo>
                  <a:cubicBezTo>
                    <a:pt x="97701" y="162025"/>
                    <a:pt x="96135" y="162811"/>
                    <a:pt x="94613" y="162811"/>
                  </a:cubicBezTo>
                  <a:lnTo>
                    <a:pt x="16265" y="162811"/>
                  </a:lnTo>
                  <a:cubicBezTo>
                    <a:pt x="16265" y="172515"/>
                    <a:pt x="16963" y="181222"/>
                    <a:pt x="18361" y="189037"/>
                  </a:cubicBezTo>
                  <a:cubicBezTo>
                    <a:pt x="19759" y="196853"/>
                    <a:pt x="22067" y="203567"/>
                    <a:pt x="25280" y="209127"/>
                  </a:cubicBezTo>
                  <a:cubicBezTo>
                    <a:pt x="28493" y="214739"/>
                    <a:pt x="32686" y="219041"/>
                    <a:pt x="37850" y="221978"/>
                  </a:cubicBezTo>
                  <a:cubicBezTo>
                    <a:pt x="43013" y="224968"/>
                    <a:pt x="49363" y="226488"/>
                    <a:pt x="56899" y="226488"/>
                  </a:cubicBezTo>
                  <a:cubicBezTo>
                    <a:pt x="62230" y="226488"/>
                    <a:pt x="67014" y="225859"/>
                    <a:pt x="71246" y="224600"/>
                  </a:cubicBezTo>
                  <a:cubicBezTo>
                    <a:pt x="75477" y="223341"/>
                    <a:pt x="79139" y="221925"/>
                    <a:pt x="82228" y="220352"/>
                  </a:cubicBezTo>
                  <a:cubicBezTo>
                    <a:pt x="85316" y="218831"/>
                    <a:pt x="87857" y="217414"/>
                    <a:pt x="89845" y="216155"/>
                  </a:cubicBezTo>
                  <a:cubicBezTo>
                    <a:pt x="91834" y="214844"/>
                    <a:pt x="93253" y="214215"/>
                    <a:pt x="94098" y="214215"/>
                  </a:cubicBezTo>
                  <a:cubicBezTo>
                    <a:pt x="94607" y="214215"/>
                    <a:pt x="95073" y="214425"/>
                    <a:pt x="95496" y="214739"/>
                  </a:cubicBezTo>
                  <a:cubicBezTo>
                    <a:pt x="95919" y="215107"/>
                    <a:pt x="96260" y="215631"/>
                    <a:pt x="96514" y="216418"/>
                  </a:cubicBezTo>
                  <a:cubicBezTo>
                    <a:pt x="96769" y="217152"/>
                    <a:pt x="96959" y="218096"/>
                    <a:pt x="97084" y="219250"/>
                  </a:cubicBezTo>
                  <a:cubicBezTo>
                    <a:pt x="97208" y="220404"/>
                    <a:pt x="97273" y="221820"/>
                    <a:pt x="97273" y="223551"/>
                  </a:cubicBezTo>
                  <a:cubicBezTo>
                    <a:pt x="97273" y="224338"/>
                    <a:pt x="97230" y="225125"/>
                    <a:pt x="97148" y="225859"/>
                  </a:cubicBezTo>
                  <a:cubicBezTo>
                    <a:pt x="97067" y="226646"/>
                    <a:pt x="96959" y="227328"/>
                    <a:pt x="96829" y="227957"/>
                  </a:cubicBezTo>
                  <a:cubicBezTo>
                    <a:pt x="96704" y="228587"/>
                    <a:pt x="96509" y="229163"/>
                    <a:pt x="96260" y="229740"/>
                  </a:cubicBezTo>
                  <a:cubicBezTo>
                    <a:pt x="96005" y="230317"/>
                    <a:pt x="95670" y="230894"/>
                    <a:pt x="95241" y="231472"/>
                  </a:cubicBezTo>
                  <a:cubicBezTo>
                    <a:pt x="94813" y="232049"/>
                    <a:pt x="93508" y="233097"/>
                    <a:pt x="91303" y="234514"/>
                  </a:cubicBezTo>
                  <a:cubicBezTo>
                    <a:pt x="89103" y="235930"/>
                    <a:pt x="86221" y="237399"/>
                    <a:pt x="82666" y="238815"/>
                  </a:cubicBezTo>
                  <a:cubicBezTo>
                    <a:pt x="79112" y="240231"/>
                    <a:pt x="74984" y="241542"/>
                    <a:pt x="70287" y="242696"/>
                  </a:cubicBezTo>
                  <a:cubicBezTo>
                    <a:pt x="65589" y="243850"/>
                    <a:pt x="60529" y="244427"/>
                    <a:pt x="55111" y="244427"/>
                  </a:cubicBezTo>
                  <a:cubicBezTo>
                    <a:pt x="46220" y="244427"/>
                    <a:pt x="38348" y="242592"/>
                    <a:pt x="31494" y="238972"/>
                  </a:cubicBezTo>
                  <a:cubicBezTo>
                    <a:pt x="24641" y="235353"/>
                    <a:pt x="18881" y="230003"/>
                    <a:pt x="14222" y="222922"/>
                  </a:cubicBezTo>
                  <a:cubicBezTo>
                    <a:pt x="9568" y="215893"/>
                    <a:pt x="6030" y="207081"/>
                    <a:pt x="3619" y="196643"/>
                  </a:cubicBezTo>
                  <a:cubicBezTo>
                    <a:pt x="1208" y="186153"/>
                    <a:pt x="0" y="174036"/>
                    <a:pt x="0" y="160241"/>
                  </a:cubicBezTo>
                  <a:cubicBezTo>
                    <a:pt x="0" y="147023"/>
                    <a:pt x="1246" y="135169"/>
                    <a:pt x="3744" y="124678"/>
                  </a:cubicBezTo>
                  <a:cubicBezTo>
                    <a:pt x="6241" y="114240"/>
                    <a:pt x="9817" y="105324"/>
                    <a:pt x="14471" y="98033"/>
                  </a:cubicBezTo>
                  <a:cubicBezTo>
                    <a:pt x="19125" y="90742"/>
                    <a:pt x="24738" y="85182"/>
                    <a:pt x="31294" y="81301"/>
                  </a:cubicBezTo>
                  <a:cubicBezTo>
                    <a:pt x="37850" y="77471"/>
                    <a:pt x="45158" y="75531"/>
                    <a:pt x="53198" y="75531"/>
                  </a:cubicBezTo>
                  <a:cubicBezTo>
                    <a:pt x="61835" y="75531"/>
                    <a:pt x="69197" y="77471"/>
                    <a:pt x="75293" y="81405"/>
                  </a:cubicBezTo>
                  <a:cubicBezTo>
                    <a:pt x="81388" y="85287"/>
                    <a:pt x="86405" y="90584"/>
                    <a:pt x="90338" y="97193"/>
                  </a:cubicBezTo>
                  <a:cubicBezTo>
                    <a:pt x="94272" y="103803"/>
                    <a:pt x="97154" y="111461"/>
                    <a:pt x="98974" y="120220"/>
                  </a:cubicBezTo>
                  <a:cubicBezTo>
                    <a:pt x="100795" y="128980"/>
                    <a:pt x="101705" y="138159"/>
                    <a:pt x="101705" y="147810"/>
                  </a:cubicBezTo>
                  <a:lnTo>
                    <a:pt x="101705" y="151954"/>
                  </a:lnTo>
                  <a:close/>
                  <a:moveTo>
                    <a:pt x="86101" y="145922"/>
                  </a:moveTo>
                  <a:cubicBezTo>
                    <a:pt x="86356" y="129347"/>
                    <a:pt x="83560" y="116391"/>
                    <a:pt x="77720" y="107107"/>
                  </a:cubicBezTo>
                  <a:cubicBezTo>
                    <a:pt x="71879" y="97771"/>
                    <a:pt x="63373" y="93155"/>
                    <a:pt x="52196" y="93155"/>
                  </a:cubicBezTo>
                  <a:cubicBezTo>
                    <a:pt x="46437" y="93155"/>
                    <a:pt x="41382" y="94571"/>
                    <a:pt x="37021" y="97509"/>
                  </a:cubicBezTo>
                  <a:cubicBezTo>
                    <a:pt x="32659" y="100446"/>
                    <a:pt x="28980" y="104328"/>
                    <a:pt x="25973" y="109153"/>
                  </a:cubicBezTo>
                  <a:cubicBezTo>
                    <a:pt x="22967" y="114031"/>
                    <a:pt x="20664" y="119591"/>
                    <a:pt x="19055" y="125990"/>
                  </a:cubicBezTo>
                  <a:cubicBezTo>
                    <a:pt x="17446" y="132389"/>
                    <a:pt x="16514" y="138998"/>
                    <a:pt x="16259" y="145922"/>
                  </a:cubicBezTo>
                  <a:lnTo>
                    <a:pt x="86101" y="145922"/>
                  </a:lnTo>
                  <a:close/>
                  <a:moveTo>
                    <a:pt x="59814" y="46053"/>
                  </a:moveTo>
                  <a:cubicBezTo>
                    <a:pt x="60323" y="47102"/>
                    <a:pt x="60637" y="47993"/>
                    <a:pt x="60767" y="48833"/>
                  </a:cubicBezTo>
                  <a:cubicBezTo>
                    <a:pt x="60897" y="49620"/>
                    <a:pt x="60811" y="50302"/>
                    <a:pt x="60513" y="50773"/>
                  </a:cubicBezTo>
                  <a:cubicBezTo>
                    <a:pt x="60215" y="51298"/>
                    <a:pt x="59689" y="51718"/>
                    <a:pt x="58925" y="51980"/>
                  </a:cubicBezTo>
                  <a:cubicBezTo>
                    <a:pt x="58161" y="52295"/>
                    <a:pt x="57148" y="52452"/>
                    <a:pt x="55875" y="52452"/>
                  </a:cubicBezTo>
                  <a:cubicBezTo>
                    <a:pt x="54602" y="52452"/>
                    <a:pt x="53545" y="52400"/>
                    <a:pt x="52700" y="52242"/>
                  </a:cubicBezTo>
                  <a:cubicBezTo>
                    <a:pt x="51855" y="52137"/>
                    <a:pt x="51113" y="51927"/>
                    <a:pt x="50479" y="51560"/>
                  </a:cubicBezTo>
                  <a:cubicBezTo>
                    <a:pt x="49845" y="51245"/>
                    <a:pt x="49270" y="50721"/>
                    <a:pt x="48766" y="50091"/>
                  </a:cubicBezTo>
                  <a:cubicBezTo>
                    <a:pt x="48257" y="49462"/>
                    <a:pt x="47710" y="48571"/>
                    <a:pt x="47114" y="47416"/>
                  </a:cubicBezTo>
                  <a:lnTo>
                    <a:pt x="25020" y="7081"/>
                  </a:lnTo>
                  <a:cubicBezTo>
                    <a:pt x="24429" y="6031"/>
                    <a:pt x="24088" y="5088"/>
                    <a:pt x="24001" y="4196"/>
                  </a:cubicBezTo>
                  <a:cubicBezTo>
                    <a:pt x="23915" y="3357"/>
                    <a:pt x="24088" y="2623"/>
                    <a:pt x="24511" y="1993"/>
                  </a:cubicBezTo>
                  <a:cubicBezTo>
                    <a:pt x="24933" y="1364"/>
                    <a:pt x="25654" y="839"/>
                    <a:pt x="26667" y="524"/>
                  </a:cubicBezTo>
                  <a:cubicBezTo>
                    <a:pt x="27680" y="157"/>
                    <a:pt x="28997" y="0"/>
                    <a:pt x="30606" y="0"/>
                  </a:cubicBezTo>
                  <a:cubicBezTo>
                    <a:pt x="32215" y="0"/>
                    <a:pt x="33569" y="53"/>
                    <a:pt x="34669" y="262"/>
                  </a:cubicBezTo>
                  <a:cubicBezTo>
                    <a:pt x="35769" y="419"/>
                    <a:pt x="36701" y="682"/>
                    <a:pt x="37465" y="1101"/>
                  </a:cubicBezTo>
                  <a:cubicBezTo>
                    <a:pt x="38229" y="1521"/>
                    <a:pt x="38906" y="2098"/>
                    <a:pt x="39496" y="2937"/>
                  </a:cubicBezTo>
                  <a:cubicBezTo>
                    <a:pt x="40087" y="3724"/>
                    <a:pt x="40683" y="4720"/>
                    <a:pt x="41274" y="5875"/>
                  </a:cubicBezTo>
                  <a:lnTo>
                    <a:pt x="59814" y="46053"/>
                  </a:lnTo>
                  <a:close/>
                </a:path>
              </a:pathLst>
            </a:custGeom>
            <a:solidFill>
              <a:srgbClr val="FFFFFF"/>
            </a:solidFill>
            <a:ln w="5417" cap="flat">
              <a:noFill/>
              <a:prstDash val="solid"/>
              <a:miter/>
            </a:ln>
          </p:spPr>
          <p:txBody>
            <a:bodyPr rtlCol="0" anchor="ctr"/>
            <a:lstStyle/>
            <a:p>
              <a:endParaRPr lang="fr-FR"/>
            </a:p>
          </p:txBody>
        </p:sp>
        <p:sp>
          <p:nvSpPr>
            <p:cNvPr id="108" name="Forme libre 107">
              <a:extLst>
                <a:ext uri="{FF2B5EF4-FFF2-40B4-BE49-F238E27FC236}">
                  <a16:creationId xmlns:a16="http://schemas.microsoft.com/office/drawing/2014/main" id="{DA95EAAE-31EA-23F4-F7BA-67F165686569}"/>
                </a:ext>
              </a:extLst>
            </p:cNvPr>
            <p:cNvSpPr/>
            <p:nvPr/>
          </p:nvSpPr>
          <p:spPr>
            <a:xfrm>
              <a:off x="15864844" y="7515256"/>
              <a:ext cx="77969" cy="168949"/>
            </a:xfrm>
            <a:custGeom>
              <a:avLst/>
              <a:gdLst>
                <a:gd name="connsiteX0" fmla="*/ 77969 w 77969"/>
                <a:gd name="connsiteY0" fmla="*/ 120955 h 168949"/>
                <a:gd name="connsiteX1" fmla="*/ 74919 w 77969"/>
                <a:gd name="connsiteY1" fmla="*/ 141044 h 168949"/>
                <a:gd name="connsiteX2" fmla="*/ 66223 w 77969"/>
                <a:gd name="connsiteY2" fmla="*/ 156150 h 168949"/>
                <a:gd name="connsiteX3" fmla="*/ 52700 w 77969"/>
                <a:gd name="connsiteY3" fmla="*/ 165645 h 168949"/>
                <a:gd name="connsiteX4" fmla="*/ 35303 w 77969"/>
                <a:gd name="connsiteY4" fmla="*/ 168949 h 168949"/>
                <a:gd name="connsiteX5" fmla="*/ 24001 w 77969"/>
                <a:gd name="connsiteY5" fmla="*/ 167638 h 168949"/>
                <a:gd name="connsiteX6" fmla="*/ 14352 w 77969"/>
                <a:gd name="connsiteY6" fmla="*/ 164333 h 168949"/>
                <a:gd name="connsiteX7" fmla="*/ 7049 w 77969"/>
                <a:gd name="connsiteY7" fmla="*/ 160137 h 168949"/>
                <a:gd name="connsiteX8" fmla="*/ 2666 w 77969"/>
                <a:gd name="connsiteY8" fmla="*/ 156150 h 168949"/>
                <a:gd name="connsiteX9" fmla="*/ 634 w 77969"/>
                <a:gd name="connsiteY9" fmla="*/ 151850 h 168949"/>
                <a:gd name="connsiteX10" fmla="*/ 0 w 77969"/>
                <a:gd name="connsiteY10" fmla="*/ 144926 h 168949"/>
                <a:gd name="connsiteX11" fmla="*/ 255 w 77969"/>
                <a:gd name="connsiteY11" fmla="*/ 140992 h 168949"/>
                <a:gd name="connsiteX12" fmla="*/ 889 w 77969"/>
                <a:gd name="connsiteY12" fmla="*/ 138055 h 168949"/>
                <a:gd name="connsiteX13" fmla="*/ 1907 w 77969"/>
                <a:gd name="connsiteY13" fmla="*/ 136219 h 168949"/>
                <a:gd name="connsiteX14" fmla="*/ 3305 w 77969"/>
                <a:gd name="connsiteY14" fmla="*/ 135642 h 168949"/>
                <a:gd name="connsiteX15" fmla="*/ 7368 w 77969"/>
                <a:gd name="connsiteY15" fmla="*/ 138055 h 168949"/>
                <a:gd name="connsiteX16" fmla="*/ 14033 w 77969"/>
                <a:gd name="connsiteY16" fmla="*/ 143300 h 168949"/>
                <a:gd name="connsiteX17" fmla="*/ 23557 w 77969"/>
                <a:gd name="connsiteY17" fmla="*/ 148545 h 168949"/>
                <a:gd name="connsiteX18" fmla="*/ 36316 w 77969"/>
                <a:gd name="connsiteY18" fmla="*/ 150958 h 168949"/>
                <a:gd name="connsiteX19" fmla="*/ 46984 w 77969"/>
                <a:gd name="connsiteY19" fmla="*/ 149279 h 168949"/>
                <a:gd name="connsiteX20" fmla="*/ 55366 w 77969"/>
                <a:gd name="connsiteY20" fmla="*/ 144087 h 168949"/>
                <a:gd name="connsiteX21" fmla="*/ 60892 w 77969"/>
                <a:gd name="connsiteY21" fmla="*/ 135169 h 168949"/>
                <a:gd name="connsiteX22" fmla="*/ 62859 w 77969"/>
                <a:gd name="connsiteY22" fmla="*/ 122529 h 168949"/>
                <a:gd name="connsiteX23" fmla="*/ 60318 w 77969"/>
                <a:gd name="connsiteY23" fmla="*/ 110255 h 168949"/>
                <a:gd name="connsiteX24" fmla="*/ 53654 w 77969"/>
                <a:gd name="connsiteY24" fmla="*/ 101548 h 168949"/>
                <a:gd name="connsiteX25" fmla="*/ 44259 w 77969"/>
                <a:gd name="connsiteY25" fmla="*/ 94992 h 168949"/>
                <a:gd name="connsiteX26" fmla="*/ 33466 w 77969"/>
                <a:gd name="connsiteY26" fmla="*/ 89117 h 168949"/>
                <a:gd name="connsiteX27" fmla="*/ 22674 w 77969"/>
                <a:gd name="connsiteY27" fmla="*/ 82508 h 168949"/>
                <a:gd name="connsiteX28" fmla="*/ 13279 w 77969"/>
                <a:gd name="connsiteY28" fmla="*/ 73696 h 168949"/>
                <a:gd name="connsiteX29" fmla="*/ 6615 w 77969"/>
                <a:gd name="connsiteY29" fmla="*/ 61264 h 168949"/>
                <a:gd name="connsiteX30" fmla="*/ 4074 w 77969"/>
                <a:gd name="connsiteY30" fmla="*/ 43851 h 168949"/>
                <a:gd name="connsiteX31" fmla="*/ 6361 w 77969"/>
                <a:gd name="connsiteY31" fmla="*/ 27905 h 168949"/>
                <a:gd name="connsiteX32" fmla="*/ 13410 w 77969"/>
                <a:gd name="connsiteY32" fmla="*/ 13795 h 168949"/>
                <a:gd name="connsiteX33" fmla="*/ 25600 w 77969"/>
                <a:gd name="connsiteY33" fmla="*/ 3830 h 168949"/>
                <a:gd name="connsiteX34" fmla="*/ 43186 w 77969"/>
                <a:gd name="connsiteY34" fmla="*/ 0 h 168949"/>
                <a:gd name="connsiteX35" fmla="*/ 51757 w 77969"/>
                <a:gd name="connsiteY35" fmla="*/ 997 h 168949"/>
                <a:gd name="connsiteX36" fmla="*/ 59505 w 77969"/>
                <a:gd name="connsiteY36" fmla="*/ 3462 h 168949"/>
                <a:gd name="connsiteX37" fmla="*/ 65535 w 77969"/>
                <a:gd name="connsiteY37" fmla="*/ 6819 h 168949"/>
                <a:gd name="connsiteX38" fmla="*/ 69409 w 77969"/>
                <a:gd name="connsiteY38" fmla="*/ 10019 h 168949"/>
                <a:gd name="connsiteX39" fmla="*/ 71186 w 77969"/>
                <a:gd name="connsiteY39" fmla="*/ 12379 h 168949"/>
                <a:gd name="connsiteX40" fmla="*/ 71820 w 77969"/>
                <a:gd name="connsiteY40" fmla="*/ 14320 h 168949"/>
                <a:gd name="connsiteX41" fmla="*/ 72139 w 77969"/>
                <a:gd name="connsiteY41" fmla="*/ 16838 h 168949"/>
                <a:gd name="connsiteX42" fmla="*/ 72264 w 77969"/>
                <a:gd name="connsiteY42" fmla="*/ 20404 h 168949"/>
                <a:gd name="connsiteX43" fmla="*/ 72074 w 77969"/>
                <a:gd name="connsiteY43" fmla="*/ 24076 h 168949"/>
                <a:gd name="connsiteX44" fmla="*/ 71506 w 77969"/>
                <a:gd name="connsiteY44" fmla="*/ 26961 h 168949"/>
                <a:gd name="connsiteX45" fmla="*/ 70552 w 77969"/>
                <a:gd name="connsiteY45" fmla="*/ 28744 h 168949"/>
                <a:gd name="connsiteX46" fmla="*/ 69219 w 77969"/>
                <a:gd name="connsiteY46" fmla="*/ 29374 h 168949"/>
                <a:gd name="connsiteX47" fmla="*/ 66169 w 77969"/>
                <a:gd name="connsiteY47" fmla="*/ 27486 h 168949"/>
                <a:gd name="connsiteX48" fmla="*/ 60838 w 77969"/>
                <a:gd name="connsiteY48" fmla="*/ 23342 h 168949"/>
                <a:gd name="connsiteX49" fmla="*/ 52965 w 77969"/>
                <a:gd name="connsiteY49" fmla="*/ 19198 h 168949"/>
                <a:gd name="connsiteX50" fmla="*/ 42428 w 77969"/>
                <a:gd name="connsiteY50" fmla="*/ 17257 h 168949"/>
                <a:gd name="connsiteX51" fmla="*/ 31950 w 77969"/>
                <a:gd name="connsiteY51" fmla="*/ 19198 h 168949"/>
                <a:gd name="connsiteX52" fmla="*/ 24521 w 77969"/>
                <a:gd name="connsiteY52" fmla="*/ 24548 h 168949"/>
                <a:gd name="connsiteX53" fmla="*/ 20138 w 77969"/>
                <a:gd name="connsiteY53" fmla="*/ 32626 h 168949"/>
                <a:gd name="connsiteX54" fmla="*/ 18676 w 77969"/>
                <a:gd name="connsiteY54" fmla="*/ 42801 h 168949"/>
                <a:gd name="connsiteX55" fmla="*/ 21217 w 77969"/>
                <a:gd name="connsiteY55" fmla="*/ 55600 h 168949"/>
                <a:gd name="connsiteX56" fmla="*/ 27946 w 77969"/>
                <a:gd name="connsiteY56" fmla="*/ 64569 h 168949"/>
                <a:gd name="connsiteX57" fmla="*/ 37470 w 77969"/>
                <a:gd name="connsiteY57" fmla="*/ 71283 h 168949"/>
                <a:gd name="connsiteX58" fmla="*/ 48328 w 77969"/>
                <a:gd name="connsiteY58" fmla="*/ 77158 h 168949"/>
                <a:gd name="connsiteX59" fmla="*/ 59185 w 77969"/>
                <a:gd name="connsiteY59" fmla="*/ 83609 h 168949"/>
                <a:gd name="connsiteX60" fmla="*/ 68710 w 77969"/>
                <a:gd name="connsiteY60" fmla="*/ 92159 h 168949"/>
                <a:gd name="connsiteX61" fmla="*/ 75439 w 77969"/>
                <a:gd name="connsiteY61" fmla="*/ 104171 h 168949"/>
                <a:gd name="connsiteX62" fmla="*/ 77969 w 77969"/>
                <a:gd name="connsiteY62" fmla="*/ 120955 h 1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969" h="168949">
                  <a:moveTo>
                    <a:pt x="77969" y="120955"/>
                  </a:moveTo>
                  <a:cubicBezTo>
                    <a:pt x="77969" y="128456"/>
                    <a:pt x="76951" y="135117"/>
                    <a:pt x="74919" y="141044"/>
                  </a:cubicBezTo>
                  <a:cubicBezTo>
                    <a:pt x="72887" y="146971"/>
                    <a:pt x="69989" y="152007"/>
                    <a:pt x="66223" y="156150"/>
                  </a:cubicBezTo>
                  <a:cubicBezTo>
                    <a:pt x="62458" y="160294"/>
                    <a:pt x="57950" y="163441"/>
                    <a:pt x="52700" y="165645"/>
                  </a:cubicBezTo>
                  <a:cubicBezTo>
                    <a:pt x="47450" y="167847"/>
                    <a:pt x="41653" y="168949"/>
                    <a:pt x="35303" y="168949"/>
                  </a:cubicBezTo>
                  <a:cubicBezTo>
                    <a:pt x="31326" y="168949"/>
                    <a:pt x="27555" y="168477"/>
                    <a:pt x="24001" y="167638"/>
                  </a:cubicBezTo>
                  <a:cubicBezTo>
                    <a:pt x="20447" y="166746"/>
                    <a:pt x="17229" y="165697"/>
                    <a:pt x="14352" y="164333"/>
                  </a:cubicBezTo>
                  <a:cubicBezTo>
                    <a:pt x="11475" y="163022"/>
                    <a:pt x="9043" y="161606"/>
                    <a:pt x="7049" y="160137"/>
                  </a:cubicBezTo>
                  <a:cubicBezTo>
                    <a:pt x="5060" y="158616"/>
                    <a:pt x="3597" y="157305"/>
                    <a:pt x="2666" y="156150"/>
                  </a:cubicBezTo>
                  <a:cubicBezTo>
                    <a:pt x="1734" y="154997"/>
                    <a:pt x="1057" y="153580"/>
                    <a:pt x="634" y="151850"/>
                  </a:cubicBezTo>
                  <a:cubicBezTo>
                    <a:pt x="211" y="150118"/>
                    <a:pt x="0" y="147811"/>
                    <a:pt x="0" y="144926"/>
                  </a:cubicBezTo>
                  <a:cubicBezTo>
                    <a:pt x="0" y="143457"/>
                    <a:pt x="87" y="142146"/>
                    <a:pt x="255" y="140992"/>
                  </a:cubicBezTo>
                  <a:cubicBezTo>
                    <a:pt x="423" y="139838"/>
                    <a:pt x="634" y="138842"/>
                    <a:pt x="889" y="138055"/>
                  </a:cubicBezTo>
                  <a:cubicBezTo>
                    <a:pt x="1143" y="137215"/>
                    <a:pt x="1479" y="136638"/>
                    <a:pt x="1907" y="136219"/>
                  </a:cubicBezTo>
                  <a:cubicBezTo>
                    <a:pt x="2330" y="135799"/>
                    <a:pt x="2796" y="135642"/>
                    <a:pt x="3305" y="135642"/>
                  </a:cubicBezTo>
                  <a:cubicBezTo>
                    <a:pt x="4237" y="135642"/>
                    <a:pt x="5591" y="136428"/>
                    <a:pt x="7368" y="138055"/>
                  </a:cubicBezTo>
                  <a:cubicBezTo>
                    <a:pt x="9145" y="139628"/>
                    <a:pt x="11367" y="141412"/>
                    <a:pt x="14033" y="143300"/>
                  </a:cubicBezTo>
                  <a:cubicBezTo>
                    <a:pt x="16698" y="145188"/>
                    <a:pt x="19873" y="146971"/>
                    <a:pt x="23557" y="148545"/>
                  </a:cubicBezTo>
                  <a:cubicBezTo>
                    <a:pt x="27241" y="150171"/>
                    <a:pt x="31494" y="150958"/>
                    <a:pt x="36316" y="150958"/>
                  </a:cubicBezTo>
                  <a:cubicBezTo>
                    <a:pt x="40212" y="150958"/>
                    <a:pt x="43766" y="150381"/>
                    <a:pt x="46984" y="149279"/>
                  </a:cubicBezTo>
                  <a:cubicBezTo>
                    <a:pt x="50202" y="148126"/>
                    <a:pt x="52993" y="146394"/>
                    <a:pt x="55366" y="144087"/>
                  </a:cubicBezTo>
                  <a:cubicBezTo>
                    <a:pt x="57739" y="141779"/>
                    <a:pt x="59576" y="138842"/>
                    <a:pt x="60892" y="135169"/>
                  </a:cubicBezTo>
                  <a:cubicBezTo>
                    <a:pt x="62208" y="131603"/>
                    <a:pt x="62859" y="127354"/>
                    <a:pt x="62859" y="122529"/>
                  </a:cubicBezTo>
                  <a:cubicBezTo>
                    <a:pt x="62859" y="117703"/>
                    <a:pt x="62013" y="113612"/>
                    <a:pt x="60318" y="110255"/>
                  </a:cubicBezTo>
                  <a:cubicBezTo>
                    <a:pt x="58622" y="106950"/>
                    <a:pt x="56401" y="104013"/>
                    <a:pt x="53654" y="101548"/>
                  </a:cubicBezTo>
                  <a:cubicBezTo>
                    <a:pt x="50901" y="99082"/>
                    <a:pt x="47770" y="96880"/>
                    <a:pt x="44259" y="94992"/>
                  </a:cubicBezTo>
                  <a:cubicBezTo>
                    <a:pt x="40748" y="93103"/>
                    <a:pt x="37145" y="91162"/>
                    <a:pt x="33466" y="89117"/>
                  </a:cubicBezTo>
                  <a:cubicBezTo>
                    <a:pt x="29788" y="87124"/>
                    <a:pt x="26185" y="84920"/>
                    <a:pt x="22674" y="82508"/>
                  </a:cubicBezTo>
                  <a:cubicBezTo>
                    <a:pt x="19163" y="80095"/>
                    <a:pt x="16026" y="77158"/>
                    <a:pt x="13279" y="73696"/>
                  </a:cubicBezTo>
                  <a:cubicBezTo>
                    <a:pt x="10527" y="70234"/>
                    <a:pt x="8306" y="66090"/>
                    <a:pt x="6615" y="61264"/>
                  </a:cubicBezTo>
                  <a:cubicBezTo>
                    <a:pt x="4920" y="56439"/>
                    <a:pt x="4074" y="50617"/>
                    <a:pt x="4074" y="43851"/>
                  </a:cubicBezTo>
                  <a:cubicBezTo>
                    <a:pt x="4074" y="38448"/>
                    <a:pt x="4838" y="33098"/>
                    <a:pt x="6361" y="27905"/>
                  </a:cubicBezTo>
                  <a:cubicBezTo>
                    <a:pt x="7883" y="22660"/>
                    <a:pt x="10235" y="17939"/>
                    <a:pt x="13410" y="13795"/>
                  </a:cubicBezTo>
                  <a:cubicBezTo>
                    <a:pt x="16584" y="9704"/>
                    <a:pt x="20648" y="6347"/>
                    <a:pt x="25600" y="3830"/>
                  </a:cubicBezTo>
                  <a:cubicBezTo>
                    <a:pt x="30552" y="1311"/>
                    <a:pt x="36414" y="0"/>
                    <a:pt x="43186" y="0"/>
                  </a:cubicBezTo>
                  <a:cubicBezTo>
                    <a:pt x="46063" y="0"/>
                    <a:pt x="48924" y="368"/>
                    <a:pt x="51757" y="997"/>
                  </a:cubicBezTo>
                  <a:cubicBezTo>
                    <a:pt x="54591" y="1626"/>
                    <a:pt x="57175" y="2413"/>
                    <a:pt x="59505" y="3462"/>
                  </a:cubicBezTo>
                  <a:cubicBezTo>
                    <a:pt x="61835" y="4511"/>
                    <a:pt x="63845" y="5613"/>
                    <a:pt x="65535" y="6819"/>
                  </a:cubicBezTo>
                  <a:cubicBezTo>
                    <a:pt x="67226" y="8025"/>
                    <a:pt x="68520" y="9127"/>
                    <a:pt x="69409" y="10019"/>
                  </a:cubicBezTo>
                  <a:cubicBezTo>
                    <a:pt x="70298" y="10963"/>
                    <a:pt x="70888" y="11750"/>
                    <a:pt x="71186" y="12379"/>
                  </a:cubicBezTo>
                  <a:cubicBezTo>
                    <a:pt x="71484" y="13009"/>
                    <a:pt x="71695" y="13638"/>
                    <a:pt x="71820" y="14320"/>
                  </a:cubicBezTo>
                  <a:cubicBezTo>
                    <a:pt x="71944" y="15054"/>
                    <a:pt x="72053" y="15841"/>
                    <a:pt x="72139" y="16838"/>
                  </a:cubicBezTo>
                  <a:cubicBezTo>
                    <a:pt x="72226" y="17834"/>
                    <a:pt x="72264" y="18988"/>
                    <a:pt x="72264" y="20404"/>
                  </a:cubicBezTo>
                  <a:cubicBezTo>
                    <a:pt x="72264" y="21768"/>
                    <a:pt x="72199" y="22974"/>
                    <a:pt x="72074" y="24076"/>
                  </a:cubicBezTo>
                  <a:cubicBezTo>
                    <a:pt x="71950" y="25177"/>
                    <a:pt x="71755" y="26122"/>
                    <a:pt x="71506" y="26961"/>
                  </a:cubicBezTo>
                  <a:cubicBezTo>
                    <a:pt x="71256" y="27747"/>
                    <a:pt x="70937" y="28324"/>
                    <a:pt x="70552" y="28744"/>
                  </a:cubicBezTo>
                  <a:cubicBezTo>
                    <a:pt x="70173" y="29164"/>
                    <a:pt x="69728" y="29374"/>
                    <a:pt x="69219" y="29374"/>
                  </a:cubicBezTo>
                  <a:cubicBezTo>
                    <a:pt x="68542" y="29374"/>
                    <a:pt x="67523" y="28744"/>
                    <a:pt x="66169" y="27486"/>
                  </a:cubicBezTo>
                  <a:cubicBezTo>
                    <a:pt x="64815" y="26174"/>
                    <a:pt x="63037" y="24810"/>
                    <a:pt x="60838" y="23342"/>
                  </a:cubicBezTo>
                  <a:cubicBezTo>
                    <a:pt x="58638" y="21820"/>
                    <a:pt x="56010" y="20456"/>
                    <a:pt x="52965" y="19198"/>
                  </a:cubicBezTo>
                  <a:cubicBezTo>
                    <a:pt x="49915" y="17886"/>
                    <a:pt x="46404" y="17257"/>
                    <a:pt x="42428" y="17257"/>
                  </a:cubicBezTo>
                  <a:cubicBezTo>
                    <a:pt x="38451" y="17257"/>
                    <a:pt x="34956" y="17886"/>
                    <a:pt x="31950" y="19198"/>
                  </a:cubicBezTo>
                  <a:cubicBezTo>
                    <a:pt x="28942" y="20456"/>
                    <a:pt x="26467" y="22240"/>
                    <a:pt x="24521" y="24548"/>
                  </a:cubicBezTo>
                  <a:cubicBezTo>
                    <a:pt x="22576" y="26856"/>
                    <a:pt x="21114" y="29531"/>
                    <a:pt x="20138" y="32626"/>
                  </a:cubicBezTo>
                  <a:cubicBezTo>
                    <a:pt x="19163" y="35773"/>
                    <a:pt x="18676" y="39130"/>
                    <a:pt x="18676" y="42801"/>
                  </a:cubicBezTo>
                  <a:cubicBezTo>
                    <a:pt x="18676" y="47889"/>
                    <a:pt x="19521" y="52138"/>
                    <a:pt x="21217" y="55600"/>
                  </a:cubicBezTo>
                  <a:cubicBezTo>
                    <a:pt x="22912" y="59061"/>
                    <a:pt x="25155" y="62051"/>
                    <a:pt x="27946" y="64569"/>
                  </a:cubicBezTo>
                  <a:cubicBezTo>
                    <a:pt x="30741" y="67087"/>
                    <a:pt x="33916" y="69342"/>
                    <a:pt x="37470" y="71283"/>
                  </a:cubicBezTo>
                  <a:cubicBezTo>
                    <a:pt x="41025" y="73224"/>
                    <a:pt x="44644" y="75217"/>
                    <a:pt x="48328" y="77158"/>
                  </a:cubicBezTo>
                  <a:cubicBezTo>
                    <a:pt x="52012" y="79098"/>
                    <a:pt x="55631" y="81249"/>
                    <a:pt x="59185" y="83609"/>
                  </a:cubicBezTo>
                  <a:cubicBezTo>
                    <a:pt x="62739" y="85969"/>
                    <a:pt x="65914" y="88802"/>
                    <a:pt x="68710" y="92159"/>
                  </a:cubicBezTo>
                  <a:cubicBezTo>
                    <a:pt x="71506" y="95516"/>
                    <a:pt x="73749" y="99502"/>
                    <a:pt x="75439" y="104171"/>
                  </a:cubicBezTo>
                  <a:cubicBezTo>
                    <a:pt x="77124" y="108787"/>
                    <a:pt x="77969" y="114399"/>
                    <a:pt x="77969" y="120955"/>
                  </a:cubicBezTo>
                  <a:close/>
                </a:path>
              </a:pathLst>
            </a:custGeom>
            <a:solidFill>
              <a:srgbClr val="FFFFFF"/>
            </a:solidFill>
            <a:ln w="5417" cap="flat">
              <a:noFill/>
              <a:prstDash val="solid"/>
              <a:miter/>
            </a:ln>
          </p:spPr>
          <p:txBody>
            <a:bodyPr rtlCol="0" anchor="ctr"/>
            <a:lstStyle/>
            <a:p>
              <a:endParaRPr lang="fr-FR"/>
            </a:p>
          </p:txBody>
        </p:sp>
        <p:sp>
          <p:nvSpPr>
            <p:cNvPr id="109" name="Forme libre 108">
              <a:extLst>
                <a:ext uri="{FF2B5EF4-FFF2-40B4-BE49-F238E27FC236}">
                  <a16:creationId xmlns:a16="http://schemas.microsoft.com/office/drawing/2014/main" id="{A1C40F3C-2E46-47F5-AC7E-148726E823B8}"/>
                </a:ext>
              </a:extLst>
            </p:cNvPr>
            <p:cNvSpPr/>
            <p:nvPr/>
          </p:nvSpPr>
          <p:spPr>
            <a:xfrm>
              <a:off x="16027002" y="7441614"/>
              <a:ext cx="100323" cy="242591"/>
            </a:xfrm>
            <a:custGeom>
              <a:avLst/>
              <a:gdLst>
                <a:gd name="connsiteX0" fmla="*/ 100318 w 100323"/>
                <a:gd name="connsiteY0" fmla="*/ 236193 h 242591"/>
                <a:gd name="connsiteX1" fmla="*/ 99999 w 100323"/>
                <a:gd name="connsiteY1" fmla="*/ 238238 h 242591"/>
                <a:gd name="connsiteX2" fmla="*/ 98855 w 100323"/>
                <a:gd name="connsiteY2" fmla="*/ 239654 h 242591"/>
                <a:gd name="connsiteX3" fmla="*/ 96758 w 100323"/>
                <a:gd name="connsiteY3" fmla="*/ 240441 h 242591"/>
                <a:gd name="connsiteX4" fmla="*/ 93584 w 100323"/>
                <a:gd name="connsiteY4" fmla="*/ 240703 h 242591"/>
                <a:gd name="connsiteX5" fmla="*/ 90219 w 100323"/>
                <a:gd name="connsiteY5" fmla="*/ 240441 h 242591"/>
                <a:gd name="connsiteX6" fmla="*/ 88063 w 100323"/>
                <a:gd name="connsiteY6" fmla="*/ 239654 h 242591"/>
                <a:gd name="connsiteX7" fmla="*/ 86795 w 100323"/>
                <a:gd name="connsiteY7" fmla="*/ 238238 h 242591"/>
                <a:gd name="connsiteX8" fmla="*/ 86351 w 100323"/>
                <a:gd name="connsiteY8" fmla="*/ 236193 h 242591"/>
                <a:gd name="connsiteX9" fmla="*/ 86351 w 100323"/>
                <a:gd name="connsiteY9" fmla="*/ 213743 h 242591"/>
                <a:gd name="connsiteX10" fmla="*/ 67432 w 100323"/>
                <a:gd name="connsiteY10" fmla="*/ 234881 h 242591"/>
                <a:gd name="connsiteX11" fmla="*/ 46096 w 100323"/>
                <a:gd name="connsiteY11" fmla="*/ 242592 h 242591"/>
                <a:gd name="connsiteX12" fmla="*/ 24890 w 100323"/>
                <a:gd name="connsiteY12" fmla="*/ 236035 h 242591"/>
                <a:gd name="connsiteX13" fmla="*/ 10603 w 100323"/>
                <a:gd name="connsiteY13" fmla="*/ 218254 h 242591"/>
                <a:gd name="connsiteX14" fmla="*/ 2541 w 100323"/>
                <a:gd name="connsiteY14" fmla="*/ 191923 h 242591"/>
                <a:gd name="connsiteX15" fmla="*/ 0 w 100323"/>
                <a:gd name="connsiteY15" fmla="*/ 159927 h 242591"/>
                <a:gd name="connsiteX16" fmla="*/ 3175 w 100323"/>
                <a:gd name="connsiteY16" fmla="*/ 124102 h 242591"/>
                <a:gd name="connsiteX17" fmla="*/ 12570 w 100323"/>
                <a:gd name="connsiteY17" fmla="*/ 96984 h 242591"/>
                <a:gd name="connsiteX18" fmla="*/ 27935 w 100323"/>
                <a:gd name="connsiteY18" fmla="*/ 79675 h 242591"/>
                <a:gd name="connsiteX19" fmla="*/ 49140 w 100323"/>
                <a:gd name="connsiteY19" fmla="*/ 73642 h 242591"/>
                <a:gd name="connsiteX20" fmla="*/ 68190 w 100323"/>
                <a:gd name="connsiteY20" fmla="*/ 79990 h 242591"/>
                <a:gd name="connsiteX21" fmla="*/ 85207 w 100323"/>
                <a:gd name="connsiteY21" fmla="*/ 98505 h 242591"/>
                <a:gd name="connsiteX22" fmla="*/ 85207 w 100323"/>
                <a:gd name="connsiteY22" fmla="*/ 4458 h 242591"/>
                <a:gd name="connsiteX23" fmla="*/ 85527 w 100323"/>
                <a:gd name="connsiteY23" fmla="*/ 2570 h 242591"/>
                <a:gd name="connsiteX24" fmla="*/ 86735 w 100323"/>
                <a:gd name="connsiteY24" fmla="*/ 1206 h 242591"/>
                <a:gd name="connsiteX25" fmla="*/ 89087 w 100323"/>
                <a:gd name="connsiteY25" fmla="*/ 314 h 242591"/>
                <a:gd name="connsiteX26" fmla="*/ 92706 w 100323"/>
                <a:gd name="connsiteY26" fmla="*/ 0 h 242591"/>
                <a:gd name="connsiteX27" fmla="*/ 96450 w 100323"/>
                <a:gd name="connsiteY27" fmla="*/ 314 h 242591"/>
                <a:gd name="connsiteX28" fmla="*/ 98736 w 100323"/>
                <a:gd name="connsiteY28" fmla="*/ 1206 h 242591"/>
                <a:gd name="connsiteX29" fmla="*/ 99944 w 100323"/>
                <a:gd name="connsiteY29" fmla="*/ 2570 h 242591"/>
                <a:gd name="connsiteX30" fmla="*/ 100324 w 100323"/>
                <a:gd name="connsiteY30" fmla="*/ 4458 h 242591"/>
                <a:gd name="connsiteX31" fmla="*/ 100324 w 100323"/>
                <a:gd name="connsiteY31" fmla="*/ 236193 h 242591"/>
                <a:gd name="connsiteX32" fmla="*/ 85207 w 100323"/>
                <a:gd name="connsiteY32" fmla="*/ 123525 h 242591"/>
                <a:gd name="connsiteX33" fmla="*/ 66857 w 100323"/>
                <a:gd name="connsiteY33" fmla="*/ 99554 h 242591"/>
                <a:gd name="connsiteX34" fmla="*/ 48382 w 100323"/>
                <a:gd name="connsiteY34" fmla="*/ 91267 h 242591"/>
                <a:gd name="connsiteX35" fmla="*/ 33396 w 100323"/>
                <a:gd name="connsiteY35" fmla="*/ 96984 h 242591"/>
                <a:gd name="connsiteX36" fmla="*/ 23237 w 100323"/>
                <a:gd name="connsiteY36" fmla="*/ 111985 h 242591"/>
                <a:gd name="connsiteX37" fmla="*/ 17522 w 100323"/>
                <a:gd name="connsiteY37" fmla="*/ 133019 h 242591"/>
                <a:gd name="connsiteX38" fmla="*/ 15744 w 100323"/>
                <a:gd name="connsiteY38" fmla="*/ 156832 h 242591"/>
                <a:gd name="connsiteX39" fmla="*/ 17267 w 100323"/>
                <a:gd name="connsiteY39" fmla="*/ 182009 h 242591"/>
                <a:gd name="connsiteX40" fmla="*/ 22474 w 100323"/>
                <a:gd name="connsiteY40" fmla="*/ 203829 h 242591"/>
                <a:gd name="connsiteX41" fmla="*/ 32253 w 100323"/>
                <a:gd name="connsiteY41" fmla="*/ 219197 h 242591"/>
                <a:gd name="connsiteX42" fmla="*/ 47493 w 100323"/>
                <a:gd name="connsiteY42" fmla="*/ 224968 h 242591"/>
                <a:gd name="connsiteX43" fmla="*/ 56384 w 100323"/>
                <a:gd name="connsiteY43" fmla="*/ 223236 h 242591"/>
                <a:gd name="connsiteX44" fmla="*/ 65275 w 100323"/>
                <a:gd name="connsiteY44" fmla="*/ 217572 h 242591"/>
                <a:gd name="connsiteX45" fmla="*/ 74735 w 100323"/>
                <a:gd name="connsiteY45" fmla="*/ 207291 h 242591"/>
                <a:gd name="connsiteX46" fmla="*/ 85213 w 100323"/>
                <a:gd name="connsiteY46" fmla="*/ 191660 h 242591"/>
                <a:gd name="connsiteX47" fmla="*/ 85213 w 100323"/>
                <a:gd name="connsiteY47" fmla="*/ 123525 h 24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323" h="242591">
                  <a:moveTo>
                    <a:pt x="100318" y="236193"/>
                  </a:moveTo>
                  <a:cubicBezTo>
                    <a:pt x="100318" y="236979"/>
                    <a:pt x="100210" y="237661"/>
                    <a:pt x="99999" y="238238"/>
                  </a:cubicBezTo>
                  <a:cubicBezTo>
                    <a:pt x="99787" y="238815"/>
                    <a:pt x="99408" y="239287"/>
                    <a:pt x="98855" y="239654"/>
                  </a:cubicBezTo>
                  <a:cubicBezTo>
                    <a:pt x="98303" y="239969"/>
                    <a:pt x="97609" y="240231"/>
                    <a:pt x="96758" y="240441"/>
                  </a:cubicBezTo>
                  <a:cubicBezTo>
                    <a:pt x="95913" y="240598"/>
                    <a:pt x="94851" y="240703"/>
                    <a:pt x="93584" y="240703"/>
                  </a:cubicBezTo>
                  <a:cubicBezTo>
                    <a:pt x="92229" y="240703"/>
                    <a:pt x="91108" y="240598"/>
                    <a:pt x="90219" y="240441"/>
                  </a:cubicBezTo>
                  <a:cubicBezTo>
                    <a:pt x="89331" y="240231"/>
                    <a:pt x="88610" y="239969"/>
                    <a:pt x="88063" y="239654"/>
                  </a:cubicBezTo>
                  <a:cubicBezTo>
                    <a:pt x="87510" y="239287"/>
                    <a:pt x="87088" y="238815"/>
                    <a:pt x="86795" y="238238"/>
                  </a:cubicBezTo>
                  <a:cubicBezTo>
                    <a:pt x="86502" y="237661"/>
                    <a:pt x="86351" y="236979"/>
                    <a:pt x="86351" y="236193"/>
                  </a:cubicBezTo>
                  <a:lnTo>
                    <a:pt x="86351" y="213743"/>
                  </a:lnTo>
                  <a:cubicBezTo>
                    <a:pt x="80255" y="222712"/>
                    <a:pt x="73949" y="229793"/>
                    <a:pt x="67432" y="234881"/>
                  </a:cubicBezTo>
                  <a:cubicBezTo>
                    <a:pt x="60914" y="240021"/>
                    <a:pt x="53800" y="242592"/>
                    <a:pt x="46096" y="242592"/>
                  </a:cubicBezTo>
                  <a:cubicBezTo>
                    <a:pt x="37801" y="242592"/>
                    <a:pt x="30730" y="240388"/>
                    <a:pt x="24890" y="236035"/>
                  </a:cubicBezTo>
                  <a:cubicBezTo>
                    <a:pt x="19049" y="231629"/>
                    <a:pt x="14287" y="225702"/>
                    <a:pt x="10603" y="218254"/>
                  </a:cubicBezTo>
                  <a:cubicBezTo>
                    <a:pt x="6919" y="210753"/>
                    <a:pt x="4231" y="201994"/>
                    <a:pt x="2541" y="191923"/>
                  </a:cubicBezTo>
                  <a:cubicBezTo>
                    <a:pt x="845" y="181851"/>
                    <a:pt x="0" y="171204"/>
                    <a:pt x="0" y="159927"/>
                  </a:cubicBezTo>
                  <a:cubicBezTo>
                    <a:pt x="0" y="146709"/>
                    <a:pt x="1057" y="134749"/>
                    <a:pt x="3175" y="124102"/>
                  </a:cubicBezTo>
                  <a:cubicBezTo>
                    <a:pt x="5293" y="113507"/>
                    <a:pt x="8425" y="104432"/>
                    <a:pt x="12570" y="96984"/>
                  </a:cubicBezTo>
                  <a:cubicBezTo>
                    <a:pt x="16720" y="89483"/>
                    <a:pt x="21840" y="83714"/>
                    <a:pt x="27935" y="79675"/>
                  </a:cubicBezTo>
                  <a:cubicBezTo>
                    <a:pt x="34030" y="75688"/>
                    <a:pt x="41100" y="73642"/>
                    <a:pt x="49140" y="73642"/>
                  </a:cubicBezTo>
                  <a:cubicBezTo>
                    <a:pt x="56081" y="73642"/>
                    <a:pt x="62431" y="75741"/>
                    <a:pt x="68190" y="79990"/>
                  </a:cubicBezTo>
                  <a:cubicBezTo>
                    <a:pt x="73949" y="84185"/>
                    <a:pt x="79616" y="90323"/>
                    <a:pt x="85207" y="98505"/>
                  </a:cubicBezTo>
                  <a:lnTo>
                    <a:pt x="85207" y="4458"/>
                  </a:lnTo>
                  <a:cubicBezTo>
                    <a:pt x="85207" y="3776"/>
                    <a:pt x="85316" y="3147"/>
                    <a:pt x="85527" y="2570"/>
                  </a:cubicBezTo>
                  <a:cubicBezTo>
                    <a:pt x="85738" y="1993"/>
                    <a:pt x="86139" y="1573"/>
                    <a:pt x="86735" y="1206"/>
                  </a:cubicBezTo>
                  <a:cubicBezTo>
                    <a:pt x="87326" y="839"/>
                    <a:pt x="88111" y="577"/>
                    <a:pt x="89087" y="314"/>
                  </a:cubicBezTo>
                  <a:cubicBezTo>
                    <a:pt x="90062" y="105"/>
                    <a:pt x="91265" y="0"/>
                    <a:pt x="92706" y="0"/>
                  </a:cubicBezTo>
                  <a:cubicBezTo>
                    <a:pt x="94228" y="0"/>
                    <a:pt x="95480" y="105"/>
                    <a:pt x="96450" y="314"/>
                  </a:cubicBezTo>
                  <a:cubicBezTo>
                    <a:pt x="97420" y="577"/>
                    <a:pt x="98183" y="839"/>
                    <a:pt x="98736" y="1206"/>
                  </a:cubicBezTo>
                  <a:cubicBezTo>
                    <a:pt x="99289" y="1521"/>
                    <a:pt x="99690" y="1993"/>
                    <a:pt x="99944" y="2570"/>
                  </a:cubicBezTo>
                  <a:cubicBezTo>
                    <a:pt x="100199" y="3147"/>
                    <a:pt x="100324" y="3776"/>
                    <a:pt x="100324" y="4458"/>
                  </a:cubicBezTo>
                  <a:lnTo>
                    <a:pt x="100324" y="236193"/>
                  </a:lnTo>
                  <a:close/>
                  <a:moveTo>
                    <a:pt x="85207" y="123525"/>
                  </a:moveTo>
                  <a:cubicBezTo>
                    <a:pt x="78858" y="113034"/>
                    <a:pt x="72741" y="105062"/>
                    <a:pt x="66857" y="99554"/>
                  </a:cubicBezTo>
                  <a:cubicBezTo>
                    <a:pt x="60973" y="94046"/>
                    <a:pt x="54813" y="91267"/>
                    <a:pt x="48382" y="91267"/>
                  </a:cubicBezTo>
                  <a:cubicBezTo>
                    <a:pt x="42541" y="91267"/>
                    <a:pt x="37546" y="93155"/>
                    <a:pt x="33396" y="96984"/>
                  </a:cubicBezTo>
                  <a:cubicBezTo>
                    <a:pt x="29246" y="100761"/>
                    <a:pt x="25860" y="105743"/>
                    <a:pt x="23237" y="111985"/>
                  </a:cubicBezTo>
                  <a:cubicBezTo>
                    <a:pt x="20615" y="118175"/>
                    <a:pt x="18708" y="125203"/>
                    <a:pt x="17522" y="133019"/>
                  </a:cubicBezTo>
                  <a:cubicBezTo>
                    <a:pt x="16335" y="140834"/>
                    <a:pt x="15744" y="148754"/>
                    <a:pt x="15744" y="156832"/>
                  </a:cubicBezTo>
                  <a:cubicBezTo>
                    <a:pt x="15744" y="165434"/>
                    <a:pt x="16254" y="173827"/>
                    <a:pt x="17267" y="182009"/>
                  </a:cubicBezTo>
                  <a:cubicBezTo>
                    <a:pt x="18285" y="190192"/>
                    <a:pt x="20019" y="197430"/>
                    <a:pt x="22474" y="203829"/>
                  </a:cubicBezTo>
                  <a:cubicBezTo>
                    <a:pt x="24928" y="210228"/>
                    <a:pt x="28189" y="215316"/>
                    <a:pt x="32253" y="219197"/>
                  </a:cubicBezTo>
                  <a:cubicBezTo>
                    <a:pt x="36316" y="223027"/>
                    <a:pt x="41398" y="224968"/>
                    <a:pt x="47493" y="224968"/>
                  </a:cubicBezTo>
                  <a:cubicBezTo>
                    <a:pt x="50544" y="224968"/>
                    <a:pt x="53502" y="224391"/>
                    <a:pt x="56384" y="223236"/>
                  </a:cubicBezTo>
                  <a:cubicBezTo>
                    <a:pt x="59261" y="222083"/>
                    <a:pt x="62225" y="220194"/>
                    <a:pt x="65275" y="217572"/>
                  </a:cubicBezTo>
                  <a:cubicBezTo>
                    <a:pt x="68325" y="214897"/>
                    <a:pt x="71478" y="211487"/>
                    <a:pt x="74735" y="207291"/>
                  </a:cubicBezTo>
                  <a:cubicBezTo>
                    <a:pt x="77996" y="203095"/>
                    <a:pt x="81486" y="197902"/>
                    <a:pt x="85213" y="191660"/>
                  </a:cubicBezTo>
                  <a:lnTo>
                    <a:pt x="85213" y="123525"/>
                  </a:lnTo>
                  <a:close/>
                </a:path>
              </a:pathLst>
            </a:custGeom>
            <a:solidFill>
              <a:srgbClr val="FFFFFF"/>
            </a:solidFill>
            <a:ln w="5417" cap="flat">
              <a:noFill/>
              <a:prstDash val="solid"/>
              <a:miter/>
            </a:ln>
          </p:spPr>
          <p:txBody>
            <a:bodyPr rtlCol="0" anchor="ctr"/>
            <a:lstStyle/>
            <a:p>
              <a:endParaRPr lang="fr-FR"/>
            </a:p>
          </p:txBody>
        </p:sp>
        <p:sp>
          <p:nvSpPr>
            <p:cNvPr id="110" name="Forme libre 109">
              <a:extLst>
                <a:ext uri="{FF2B5EF4-FFF2-40B4-BE49-F238E27FC236}">
                  <a16:creationId xmlns:a16="http://schemas.microsoft.com/office/drawing/2014/main" id="{7E190CC0-0477-6F78-9BB7-2250974C80FF}"/>
                </a:ext>
              </a:extLst>
            </p:cNvPr>
            <p:cNvSpPr/>
            <p:nvPr/>
          </p:nvSpPr>
          <p:spPr>
            <a:xfrm>
              <a:off x="16161724" y="7515256"/>
              <a:ext cx="101721" cy="168896"/>
            </a:xfrm>
            <a:custGeom>
              <a:avLst/>
              <a:gdLst>
                <a:gd name="connsiteX0" fmla="*/ 101721 w 101721"/>
                <a:gd name="connsiteY0" fmla="*/ 76423 h 168896"/>
                <a:gd name="connsiteX1" fmla="*/ 99310 w 101721"/>
                <a:gd name="connsiteY1" fmla="*/ 84973 h 168896"/>
                <a:gd name="connsiteX2" fmla="*/ 94613 w 101721"/>
                <a:gd name="connsiteY2" fmla="*/ 87281 h 168896"/>
                <a:gd name="connsiteX3" fmla="*/ 16265 w 101721"/>
                <a:gd name="connsiteY3" fmla="*/ 87281 h 168896"/>
                <a:gd name="connsiteX4" fmla="*/ 18361 w 101721"/>
                <a:gd name="connsiteY4" fmla="*/ 113507 h 168896"/>
                <a:gd name="connsiteX5" fmla="*/ 25280 w 101721"/>
                <a:gd name="connsiteY5" fmla="*/ 133596 h 168896"/>
                <a:gd name="connsiteX6" fmla="*/ 37849 w 101721"/>
                <a:gd name="connsiteY6" fmla="*/ 146447 h 168896"/>
                <a:gd name="connsiteX7" fmla="*/ 56899 w 101721"/>
                <a:gd name="connsiteY7" fmla="*/ 150958 h 168896"/>
                <a:gd name="connsiteX8" fmla="*/ 71245 w 101721"/>
                <a:gd name="connsiteY8" fmla="*/ 149069 h 168896"/>
                <a:gd name="connsiteX9" fmla="*/ 82228 w 101721"/>
                <a:gd name="connsiteY9" fmla="*/ 144821 h 168896"/>
                <a:gd name="connsiteX10" fmla="*/ 89845 w 101721"/>
                <a:gd name="connsiteY10" fmla="*/ 140625 h 168896"/>
                <a:gd name="connsiteX11" fmla="*/ 94098 w 101721"/>
                <a:gd name="connsiteY11" fmla="*/ 138684 h 168896"/>
                <a:gd name="connsiteX12" fmla="*/ 95496 w 101721"/>
                <a:gd name="connsiteY12" fmla="*/ 139208 h 168896"/>
                <a:gd name="connsiteX13" fmla="*/ 96514 w 101721"/>
                <a:gd name="connsiteY13" fmla="*/ 140887 h 168896"/>
                <a:gd name="connsiteX14" fmla="*/ 97084 w 101721"/>
                <a:gd name="connsiteY14" fmla="*/ 143719 h 168896"/>
                <a:gd name="connsiteX15" fmla="*/ 97273 w 101721"/>
                <a:gd name="connsiteY15" fmla="*/ 148021 h 168896"/>
                <a:gd name="connsiteX16" fmla="*/ 97148 w 101721"/>
                <a:gd name="connsiteY16" fmla="*/ 150328 h 168896"/>
                <a:gd name="connsiteX17" fmla="*/ 96829 w 101721"/>
                <a:gd name="connsiteY17" fmla="*/ 152426 h 168896"/>
                <a:gd name="connsiteX18" fmla="*/ 96260 w 101721"/>
                <a:gd name="connsiteY18" fmla="*/ 154210 h 168896"/>
                <a:gd name="connsiteX19" fmla="*/ 95241 w 101721"/>
                <a:gd name="connsiteY19" fmla="*/ 155941 h 168896"/>
                <a:gd name="connsiteX20" fmla="*/ 91303 w 101721"/>
                <a:gd name="connsiteY20" fmla="*/ 158983 h 168896"/>
                <a:gd name="connsiteX21" fmla="*/ 82666 w 101721"/>
                <a:gd name="connsiteY21" fmla="*/ 163284 h 168896"/>
                <a:gd name="connsiteX22" fmla="*/ 70286 w 101721"/>
                <a:gd name="connsiteY22" fmla="*/ 167165 h 168896"/>
                <a:gd name="connsiteX23" fmla="*/ 55111 w 101721"/>
                <a:gd name="connsiteY23" fmla="*/ 168897 h 168896"/>
                <a:gd name="connsiteX24" fmla="*/ 31494 w 101721"/>
                <a:gd name="connsiteY24" fmla="*/ 163441 h 168896"/>
                <a:gd name="connsiteX25" fmla="*/ 14222 w 101721"/>
                <a:gd name="connsiteY25" fmla="*/ 147391 h 168896"/>
                <a:gd name="connsiteX26" fmla="*/ 3619 w 101721"/>
                <a:gd name="connsiteY26" fmla="*/ 121113 h 168896"/>
                <a:gd name="connsiteX27" fmla="*/ 0 w 101721"/>
                <a:gd name="connsiteY27" fmla="*/ 84710 h 168896"/>
                <a:gd name="connsiteX28" fmla="*/ 3744 w 101721"/>
                <a:gd name="connsiteY28" fmla="*/ 49148 h 168896"/>
                <a:gd name="connsiteX29" fmla="*/ 14471 w 101721"/>
                <a:gd name="connsiteY29" fmla="*/ 22502 h 168896"/>
                <a:gd name="connsiteX30" fmla="*/ 31294 w 101721"/>
                <a:gd name="connsiteY30" fmla="*/ 5770 h 168896"/>
                <a:gd name="connsiteX31" fmla="*/ 53198 w 101721"/>
                <a:gd name="connsiteY31" fmla="*/ 0 h 168896"/>
                <a:gd name="connsiteX32" fmla="*/ 75293 w 101721"/>
                <a:gd name="connsiteY32" fmla="*/ 5875 h 168896"/>
                <a:gd name="connsiteX33" fmla="*/ 90338 w 101721"/>
                <a:gd name="connsiteY33" fmla="*/ 21663 h 168896"/>
                <a:gd name="connsiteX34" fmla="*/ 98974 w 101721"/>
                <a:gd name="connsiteY34" fmla="*/ 44689 h 168896"/>
                <a:gd name="connsiteX35" fmla="*/ 101705 w 101721"/>
                <a:gd name="connsiteY35" fmla="*/ 72279 h 168896"/>
                <a:gd name="connsiteX36" fmla="*/ 101705 w 101721"/>
                <a:gd name="connsiteY36" fmla="*/ 76423 h 168896"/>
                <a:gd name="connsiteX37" fmla="*/ 86101 w 101721"/>
                <a:gd name="connsiteY37" fmla="*/ 70391 h 168896"/>
                <a:gd name="connsiteX38" fmla="*/ 77720 w 101721"/>
                <a:gd name="connsiteY38" fmla="*/ 31576 h 168896"/>
                <a:gd name="connsiteX39" fmla="*/ 52196 w 101721"/>
                <a:gd name="connsiteY39" fmla="*/ 17625 h 168896"/>
                <a:gd name="connsiteX40" fmla="*/ 37021 w 101721"/>
                <a:gd name="connsiteY40" fmla="*/ 21978 h 168896"/>
                <a:gd name="connsiteX41" fmla="*/ 25973 w 101721"/>
                <a:gd name="connsiteY41" fmla="*/ 33622 h 168896"/>
                <a:gd name="connsiteX42" fmla="*/ 19055 w 101721"/>
                <a:gd name="connsiteY42" fmla="*/ 50459 h 168896"/>
                <a:gd name="connsiteX43" fmla="*/ 16259 w 101721"/>
                <a:gd name="connsiteY43" fmla="*/ 70391 h 168896"/>
                <a:gd name="connsiteX44" fmla="*/ 86101 w 101721"/>
                <a:gd name="connsiteY44" fmla="*/ 70391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21" h="168896">
                  <a:moveTo>
                    <a:pt x="101721" y="76423"/>
                  </a:moveTo>
                  <a:cubicBezTo>
                    <a:pt x="101721" y="80567"/>
                    <a:pt x="100919" y="83399"/>
                    <a:pt x="99310" y="84973"/>
                  </a:cubicBezTo>
                  <a:cubicBezTo>
                    <a:pt x="97701" y="86494"/>
                    <a:pt x="96135" y="87281"/>
                    <a:pt x="94613" y="87281"/>
                  </a:cubicBezTo>
                  <a:lnTo>
                    <a:pt x="16265" y="87281"/>
                  </a:lnTo>
                  <a:cubicBezTo>
                    <a:pt x="16265" y="96985"/>
                    <a:pt x="16963" y="105691"/>
                    <a:pt x="18361" y="113507"/>
                  </a:cubicBezTo>
                  <a:cubicBezTo>
                    <a:pt x="19759" y="121322"/>
                    <a:pt x="22067" y="128036"/>
                    <a:pt x="25280" y="133596"/>
                  </a:cubicBezTo>
                  <a:cubicBezTo>
                    <a:pt x="28493" y="139208"/>
                    <a:pt x="32686" y="143510"/>
                    <a:pt x="37849" y="146447"/>
                  </a:cubicBezTo>
                  <a:cubicBezTo>
                    <a:pt x="43013" y="149437"/>
                    <a:pt x="49362" y="150958"/>
                    <a:pt x="56899" y="150958"/>
                  </a:cubicBezTo>
                  <a:cubicBezTo>
                    <a:pt x="62230" y="150958"/>
                    <a:pt x="67014" y="150328"/>
                    <a:pt x="71245" y="149069"/>
                  </a:cubicBezTo>
                  <a:cubicBezTo>
                    <a:pt x="75477" y="147811"/>
                    <a:pt x="79139" y="146394"/>
                    <a:pt x="82228" y="144821"/>
                  </a:cubicBezTo>
                  <a:cubicBezTo>
                    <a:pt x="85316" y="143300"/>
                    <a:pt x="87857" y="141884"/>
                    <a:pt x="89845" y="140625"/>
                  </a:cubicBezTo>
                  <a:cubicBezTo>
                    <a:pt x="91834" y="139313"/>
                    <a:pt x="93253" y="138684"/>
                    <a:pt x="94098" y="138684"/>
                  </a:cubicBezTo>
                  <a:cubicBezTo>
                    <a:pt x="94607" y="138684"/>
                    <a:pt x="95073" y="138894"/>
                    <a:pt x="95496" y="139208"/>
                  </a:cubicBezTo>
                  <a:cubicBezTo>
                    <a:pt x="95919" y="139576"/>
                    <a:pt x="96260" y="140100"/>
                    <a:pt x="96514" y="140887"/>
                  </a:cubicBezTo>
                  <a:cubicBezTo>
                    <a:pt x="96769" y="141621"/>
                    <a:pt x="96959" y="142565"/>
                    <a:pt x="97084" y="143719"/>
                  </a:cubicBezTo>
                  <a:cubicBezTo>
                    <a:pt x="97208" y="144873"/>
                    <a:pt x="97273" y="146289"/>
                    <a:pt x="97273" y="148021"/>
                  </a:cubicBezTo>
                  <a:cubicBezTo>
                    <a:pt x="97273" y="148807"/>
                    <a:pt x="97230" y="149594"/>
                    <a:pt x="97148" y="150328"/>
                  </a:cubicBezTo>
                  <a:cubicBezTo>
                    <a:pt x="97067" y="151115"/>
                    <a:pt x="96959" y="151797"/>
                    <a:pt x="96829" y="152426"/>
                  </a:cubicBezTo>
                  <a:cubicBezTo>
                    <a:pt x="96704" y="153056"/>
                    <a:pt x="96509" y="153633"/>
                    <a:pt x="96260" y="154210"/>
                  </a:cubicBezTo>
                  <a:cubicBezTo>
                    <a:pt x="96005" y="154787"/>
                    <a:pt x="95669" y="155363"/>
                    <a:pt x="95241" y="155941"/>
                  </a:cubicBezTo>
                  <a:cubicBezTo>
                    <a:pt x="94813" y="156518"/>
                    <a:pt x="93508" y="157567"/>
                    <a:pt x="91303" y="158983"/>
                  </a:cubicBezTo>
                  <a:cubicBezTo>
                    <a:pt x="89103" y="160399"/>
                    <a:pt x="86221" y="161868"/>
                    <a:pt x="82666" y="163284"/>
                  </a:cubicBezTo>
                  <a:cubicBezTo>
                    <a:pt x="79112" y="164700"/>
                    <a:pt x="74984" y="166011"/>
                    <a:pt x="70286" y="167165"/>
                  </a:cubicBezTo>
                  <a:cubicBezTo>
                    <a:pt x="65589" y="168320"/>
                    <a:pt x="60529" y="168897"/>
                    <a:pt x="55111" y="168897"/>
                  </a:cubicBezTo>
                  <a:cubicBezTo>
                    <a:pt x="46220" y="168897"/>
                    <a:pt x="38348" y="167061"/>
                    <a:pt x="31494" y="163441"/>
                  </a:cubicBezTo>
                  <a:cubicBezTo>
                    <a:pt x="24641" y="159822"/>
                    <a:pt x="18881" y="154472"/>
                    <a:pt x="14222" y="147391"/>
                  </a:cubicBezTo>
                  <a:cubicBezTo>
                    <a:pt x="9568" y="140362"/>
                    <a:pt x="6030" y="131551"/>
                    <a:pt x="3619" y="121113"/>
                  </a:cubicBezTo>
                  <a:cubicBezTo>
                    <a:pt x="1208" y="110622"/>
                    <a:pt x="0" y="98505"/>
                    <a:pt x="0" y="84710"/>
                  </a:cubicBezTo>
                  <a:cubicBezTo>
                    <a:pt x="0" y="71492"/>
                    <a:pt x="1246" y="59638"/>
                    <a:pt x="3744" y="49148"/>
                  </a:cubicBezTo>
                  <a:cubicBezTo>
                    <a:pt x="6241" y="38710"/>
                    <a:pt x="9817" y="29793"/>
                    <a:pt x="14471" y="22502"/>
                  </a:cubicBezTo>
                  <a:cubicBezTo>
                    <a:pt x="19125" y="15211"/>
                    <a:pt x="24738" y="9652"/>
                    <a:pt x="31294" y="5770"/>
                  </a:cubicBezTo>
                  <a:cubicBezTo>
                    <a:pt x="37849" y="1941"/>
                    <a:pt x="45158" y="0"/>
                    <a:pt x="53198" y="0"/>
                  </a:cubicBezTo>
                  <a:cubicBezTo>
                    <a:pt x="61834" y="0"/>
                    <a:pt x="69197" y="1941"/>
                    <a:pt x="75293" y="5875"/>
                  </a:cubicBezTo>
                  <a:cubicBezTo>
                    <a:pt x="81388" y="9757"/>
                    <a:pt x="86405" y="15054"/>
                    <a:pt x="90338" y="21663"/>
                  </a:cubicBezTo>
                  <a:cubicBezTo>
                    <a:pt x="94271" y="28272"/>
                    <a:pt x="97154" y="35930"/>
                    <a:pt x="98974" y="44689"/>
                  </a:cubicBezTo>
                  <a:cubicBezTo>
                    <a:pt x="100795" y="53449"/>
                    <a:pt x="101705" y="62628"/>
                    <a:pt x="101705" y="72279"/>
                  </a:cubicBezTo>
                  <a:lnTo>
                    <a:pt x="101705" y="76423"/>
                  </a:lnTo>
                  <a:close/>
                  <a:moveTo>
                    <a:pt x="86101" y="70391"/>
                  </a:moveTo>
                  <a:cubicBezTo>
                    <a:pt x="86356" y="53816"/>
                    <a:pt x="83560" y="40860"/>
                    <a:pt x="77720" y="31576"/>
                  </a:cubicBezTo>
                  <a:cubicBezTo>
                    <a:pt x="71879" y="22240"/>
                    <a:pt x="63373" y="17625"/>
                    <a:pt x="52196" y="17625"/>
                  </a:cubicBezTo>
                  <a:cubicBezTo>
                    <a:pt x="46437" y="17625"/>
                    <a:pt x="41382" y="19040"/>
                    <a:pt x="37021" y="21978"/>
                  </a:cubicBezTo>
                  <a:cubicBezTo>
                    <a:pt x="32659" y="24915"/>
                    <a:pt x="28980" y="28797"/>
                    <a:pt x="25973" y="33622"/>
                  </a:cubicBezTo>
                  <a:cubicBezTo>
                    <a:pt x="22967" y="38500"/>
                    <a:pt x="20664" y="44060"/>
                    <a:pt x="19055" y="50459"/>
                  </a:cubicBezTo>
                  <a:cubicBezTo>
                    <a:pt x="17446" y="56859"/>
                    <a:pt x="16514" y="63468"/>
                    <a:pt x="16259" y="70391"/>
                  </a:cubicBezTo>
                  <a:lnTo>
                    <a:pt x="86101" y="70391"/>
                  </a:lnTo>
                  <a:close/>
                </a:path>
              </a:pathLst>
            </a:custGeom>
            <a:solidFill>
              <a:srgbClr val="FFFFFF"/>
            </a:solidFill>
            <a:ln w="5417" cap="flat">
              <a:noFill/>
              <a:prstDash val="solid"/>
              <a:miter/>
            </a:ln>
          </p:spPr>
          <p:txBody>
            <a:bodyPr rtlCol="0" anchor="ctr"/>
            <a:lstStyle/>
            <a:p>
              <a:endParaRPr lang="fr-FR"/>
            </a:p>
          </p:txBody>
        </p:sp>
        <p:sp>
          <p:nvSpPr>
            <p:cNvPr id="111" name="Forme libre 110">
              <a:extLst>
                <a:ext uri="{FF2B5EF4-FFF2-40B4-BE49-F238E27FC236}">
                  <a16:creationId xmlns:a16="http://schemas.microsoft.com/office/drawing/2014/main" id="{6190A3AE-0614-B362-A4F8-C2EEEC11FAAA}"/>
                </a:ext>
              </a:extLst>
            </p:cNvPr>
            <p:cNvSpPr/>
            <p:nvPr/>
          </p:nvSpPr>
          <p:spPr>
            <a:xfrm>
              <a:off x="15379009" y="7892912"/>
              <a:ext cx="93215" cy="167008"/>
            </a:xfrm>
            <a:custGeom>
              <a:avLst/>
              <a:gdLst>
                <a:gd name="connsiteX0" fmla="*/ 93210 w 93215"/>
                <a:gd name="connsiteY0" fmla="*/ 162550 h 167008"/>
                <a:gd name="connsiteX1" fmla="*/ 92831 w 93215"/>
                <a:gd name="connsiteY1" fmla="*/ 164438 h 167008"/>
                <a:gd name="connsiteX2" fmla="*/ 91622 w 93215"/>
                <a:gd name="connsiteY2" fmla="*/ 165854 h 167008"/>
                <a:gd name="connsiteX3" fmla="*/ 89336 w 93215"/>
                <a:gd name="connsiteY3" fmla="*/ 166693 h 167008"/>
                <a:gd name="connsiteX4" fmla="*/ 85717 w 93215"/>
                <a:gd name="connsiteY4" fmla="*/ 167008 h 167008"/>
                <a:gd name="connsiteX5" fmla="*/ 81973 w 93215"/>
                <a:gd name="connsiteY5" fmla="*/ 166693 h 167008"/>
                <a:gd name="connsiteX6" fmla="*/ 79687 w 93215"/>
                <a:gd name="connsiteY6" fmla="*/ 165854 h 167008"/>
                <a:gd name="connsiteX7" fmla="*/ 78478 w 93215"/>
                <a:gd name="connsiteY7" fmla="*/ 164438 h 167008"/>
                <a:gd name="connsiteX8" fmla="*/ 78099 w 93215"/>
                <a:gd name="connsiteY8" fmla="*/ 162550 h 167008"/>
                <a:gd name="connsiteX9" fmla="*/ 78099 w 93215"/>
                <a:gd name="connsiteY9" fmla="*/ 69919 h 167008"/>
                <a:gd name="connsiteX10" fmla="*/ 76447 w 93215"/>
                <a:gd name="connsiteY10" fmla="*/ 46368 h 167008"/>
                <a:gd name="connsiteX11" fmla="*/ 71495 w 93215"/>
                <a:gd name="connsiteY11" fmla="*/ 30842 h 167008"/>
                <a:gd name="connsiteX12" fmla="*/ 63048 w 93215"/>
                <a:gd name="connsiteY12" fmla="*/ 20824 h 167008"/>
                <a:gd name="connsiteX13" fmla="*/ 51048 w 93215"/>
                <a:gd name="connsiteY13" fmla="*/ 17257 h 167008"/>
                <a:gd name="connsiteX14" fmla="*/ 33526 w 93215"/>
                <a:gd name="connsiteY14" fmla="*/ 25754 h 167008"/>
                <a:gd name="connsiteX15" fmla="*/ 15116 w 93215"/>
                <a:gd name="connsiteY15" fmla="*/ 50564 h 167008"/>
                <a:gd name="connsiteX16" fmla="*/ 15116 w 93215"/>
                <a:gd name="connsiteY16" fmla="*/ 162550 h 167008"/>
                <a:gd name="connsiteX17" fmla="*/ 14737 w 93215"/>
                <a:gd name="connsiteY17" fmla="*/ 164438 h 167008"/>
                <a:gd name="connsiteX18" fmla="*/ 13529 w 93215"/>
                <a:gd name="connsiteY18" fmla="*/ 165854 h 167008"/>
                <a:gd name="connsiteX19" fmla="*/ 11242 w 93215"/>
                <a:gd name="connsiteY19" fmla="*/ 166693 h 167008"/>
                <a:gd name="connsiteX20" fmla="*/ 7499 w 93215"/>
                <a:gd name="connsiteY20" fmla="*/ 167008 h 167008"/>
                <a:gd name="connsiteX21" fmla="*/ 3879 w 93215"/>
                <a:gd name="connsiteY21" fmla="*/ 166693 h 167008"/>
                <a:gd name="connsiteX22" fmla="*/ 1528 w 93215"/>
                <a:gd name="connsiteY22" fmla="*/ 165854 h 167008"/>
                <a:gd name="connsiteX23" fmla="*/ 320 w 93215"/>
                <a:gd name="connsiteY23" fmla="*/ 164438 h 167008"/>
                <a:gd name="connsiteX24" fmla="*/ 0 w 93215"/>
                <a:gd name="connsiteY24" fmla="*/ 162550 h 167008"/>
                <a:gd name="connsiteX25" fmla="*/ 0 w 93215"/>
                <a:gd name="connsiteY25" fmla="*/ 6400 h 167008"/>
                <a:gd name="connsiteX26" fmla="*/ 320 w 93215"/>
                <a:gd name="connsiteY26" fmla="*/ 4511 h 167008"/>
                <a:gd name="connsiteX27" fmla="*/ 1528 w 93215"/>
                <a:gd name="connsiteY27" fmla="*/ 3043 h 167008"/>
                <a:gd name="connsiteX28" fmla="*/ 3749 w 93215"/>
                <a:gd name="connsiteY28" fmla="*/ 2203 h 167008"/>
                <a:gd name="connsiteX29" fmla="*/ 7244 w 93215"/>
                <a:gd name="connsiteY29" fmla="*/ 1941 h 167008"/>
                <a:gd name="connsiteX30" fmla="*/ 10798 w 93215"/>
                <a:gd name="connsiteY30" fmla="*/ 2203 h 167008"/>
                <a:gd name="connsiteX31" fmla="*/ 12954 w 93215"/>
                <a:gd name="connsiteY31" fmla="*/ 3043 h 167008"/>
                <a:gd name="connsiteX32" fmla="*/ 14033 w 93215"/>
                <a:gd name="connsiteY32" fmla="*/ 4511 h 167008"/>
                <a:gd name="connsiteX33" fmla="*/ 14352 w 93215"/>
                <a:gd name="connsiteY33" fmla="*/ 6400 h 167008"/>
                <a:gd name="connsiteX34" fmla="*/ 14352 w 93215"/>
                <a:gd name="connsiteY34" fmla="*/ 28482 h 167008"/>
                <a:gd name="connsiteX35" fmla="*/ 33781 w 93215"/>
                <a:gd name="connsiteY35" fmla="*/ 6767 h 167008"/>
                <a:gd name="connsiteX36" fmla="*/ 52700 w 93215"/>
                <a:gd name="connsiteY36" fmla="*/ 0 h 167008"/>
                <a:gd name="connsiteX37" fmla="*/ 71749 w 93215"/>
                <a:gd name="connsiteY37" fmla="*/ 5193 h 167008"/>
                <a:gd name="connsiteX38" fmla="*/ 84259 w 93215"/>
                <a:gd name="connsiteY38" fmla="*/ 19145 h 167008"/>
                <a:gd name="connsiteX39" fmla="*/ 91118 w 93215"/>
                <a:gd name="connsiteY39" fmla="*/ 39707 h 167008"/>
                <a:gd name="connsiteX40" fmla="*/ 93215 w 93215"/>
                <a:gd name="connsiteY40" fmla="*/ 67979 h 167008"/>
                <a:gd name="connsiteX41" fmla="*/ 93215 w 93215"/>
                <a:gd name="connsiteY41" fmla="*/ 162550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15" h="167008">
                  <a:moveTo>
                    <a:pt x="93210" y="162550"/>
                  </a:moveTo>
                  <a:cubicBezTo>
                    <a:pt x="93210" y="163231"/>
                    <a:pt x="93085" y="163861"/>
                    <a:pt x="92831" y="164438"/>
                  </a:cubicBezTo>
                  <a:cubicBezTo>
                    <a:pt x="92576" y="165015"/>
                    <a:pt x="92175" y="165487"/>
                    <a:pt x="91622" y="165854"/>
                  </a:cubicBezTo>
                  <a:cubicBezTo>
                    <a:pt x="91070" y="166169"/>
                    <a:pt x="90311" y="166484"/>
                    <a:pt x="89336" y="166693"/>
                  </a:cubicBezTo>
                  <a:cubicBezTo>
                    <a:pt x="88361" y="166903"/>
                    <a:pt x="87158" y="167008"/>
                    <a:pt x="85717" y="167008"/>
                  </a:cubicBezTo>
                  <a:cubicBezTo>
                    <a:pt x="84194" y="167008"/>
                    <a:pt x="82943" y="166903"/>
                    <a:pt x="81973" y="166693"/>
                  </a:cubicBezTo>
                  <a:cubicBezTo>
                    <a:pt x="81003" y="166484"/>
                    <a:pt x="80239" y="166169"/>
                    <a:pt x="79687" y="165854"/>
                  </a:cubicBezTo>
                  <a:cubicBezTo>
                    <a:pt x="79134" y="165487"/>
                    <a:pt x="78733" y="165015"/>
                    <a:pt x="78478" y="164438"/>
                  </a:cubicBezTo>
                  <a:cubicBezTo>
                    <a:pt x="78224" y="163861"/>
                    <a:pt x="78099" y="163231"/>
                    <a:pt x="78099" y="162550"/>
                  </a:cubicBezTo>
                  <a:lnTo>
                    <a:pt x="78099" y="69919"/>
                  </a:lnTo>
                  <a:cubicBezTo>
                    <a:pt x="78099" y="60216"/>
                    <a:pt x="77546" y="52400"/>
                    <a:pt x="76447" y="46368"/>
                  </a:cubicBezTo>
                  <a:cubicBezTo>
                    <a:pt x="75347" y="40336"/>
                    <a:pt x="73694" y="35143"/>
                    <a:pt x="71495" y="30842"/>
                  </a:cubicBezTo>
                  <a:cubicBezTo>
                    <a:pt x="69295" y="26541"/>
                    <a:pt x="66478" y="23184"/>
                    <a:pt x="63048" y="20824"/>
                  </a:cubicBezTo>
                  <a:cubicBezTo>
                    <a:pt x="59619" y="18463"/>
                    <a:pt x="55620" y="17257"/>
                    <a:pt x="51048" y="17257"/>
                  </a:cubicBezTo>
                  <a:cubicBezTo>
                    <a:pt x="45207" y="17257"/>
                    <a:pt x="39366" y="20090"/>
                    <a:pt x="33526" y="25754"/>
                  </a:cubicBezTo>
                  <a:cubicBezTo>
                    <a:pt x="27685" y="31367"/>
                    <a:pt x="21547" y="39654"/>
                    <a:pt x="15116" y="50564"/>
                  </a:cubicBezTo>
                  <a:lnTo>
                    <a:pt x="15116" y="162550"/>
                  </a:lnTo>
                  <a:cubicBezTo>
                    <a:pt x="15116" y="163231"/>
                    <a:pt x="14992" y="163861"/>
                    <a:pt x="14737" y="164438"/>
                  </a:cubicBezTo>
                  <a:cubicBezTo>
                    <a:pt x="14482" y="165015"/>
                    <a:pt x="14081" y="165487"/>
                    <a:pt x="13529" y="165854"/>
                  </a:cubicBezTo>
                  <a:cubicBezTo>
                    <a:pt x="12976" y="166169"/>
                    <a:pt x="12217" y="166484"/>
                    <a:pt x="11242" y="166693"/>
                  </a:cubicBezTo>
                  <a:cubicBezTo>
                    <a:pt x="10267" y="166903"/>
                    <a:pt x="9021" y="167008"/>
                    <a:pt x="7499" y="167008"/>
                  </a:cubicBezTo>
                  <a:cubicBezTo>
                    <a:pt x="6057" y="167008"/>
                    <a:pt x="4854" y="166903"/>
                    <a:pt x="3879" y="166693"/>
                  </a:cubicBezTo>
                  <a:cubicBezTo>
                    <a:pt x="2904" y="166484"/>
                    <a:pt x="2124" y="166169"/>
                    <a:pt x="1528" y="165854"/>
                  </a:cubicBezTo>
                  <a:cubicBezTo>
                    <a:pt x="937" y="165487"/>
                    <a:pt x="531" y="165015"/>
                    <a:pt x="320" y="164438"/>
                  </a:cubicBezTo>
                  <a:cubicBezTo>
                    <a:pt x="108" y="163861"/>
                    <a:pt x="0" y="163231"/>
                    <a:pt x="0" y="162550"/>
                  </a:cubicBezTo>
                  <a:lnTo>
                    <a:pt x="0" y="6400"/>
                  </a:lnTo>
                  <a:cubicBezTo>
                    <a:pt x="0" y="5718"/>
                    <a:pt x="108" y="5088"/>
                    <a:pt x="320" y="4511"/>
                  </a:cubicBezTo>
                  <a:cubicBezTo>
                    <a:pt x="531" y="3934"/>
                    <a:pt x="932" y="3462"/>
                    <a:pt x="1528" y="3043"/>
                  </a:cubicBezTo>
                  <a:cubicBezTo>
                    <a:pt x="2118" y="2623"/>
                    <a:pt x="2861" y="2361"/>
                    <a:pt x="3749" y="2203"/>
                  </a:cubicBezTo>
                  <a:cubicBezTo>
                    <a:pt x="4638" y="1993"/>
                    <a:pt x="5802" y="1941"/>
                    <a:pt x="7244" y="1941"/>
                  </a:cubicBezTo>
                  <a:cubicBezTo>
                    <a:pt x="8685" y="1941"/>
                    <a:pt x="9866" y="1993"/>
                    <a:pt x="10798" y="2203"/>
                  </a:cubicBezTo>
                  <a:cubicBezTo>
                    <a:pt x="11730" y="2361"/>
                    <a:pt x="12451" y="2623"/>
                    <a:pt x="12954" y="3043"/>
                  </a:cubicBezTo>
                  <a:cubicBezTo>
                    <a:pt x="13463" y="3462"/>
                    <a:pt x="13821" y="3934"/>
                    <a:pt x="14033" y="4511"/>
                  </a:cubicBezTo>
                  <a:cubicBezTo>
                    <a:pt x="14244" y="5088"/>
                    <a:pt x="14352" y="5718"/>
                    <a:pt x="14352" y="6400"/>
                  </a:cubicBezTo>
                  <a:lnTo>
                    <a:pt x="14352" y="28482"/>
                  </a:lnTo>
                  <a:cubicBezTo>
                    <a:pt x="20956" y="18463"/>
                    <a:pt x="27431" y="11225"/>
                    <a:pt x="33781" y="6767"/>
                  </a:cubicBezTo>
                  <a:cubicBezTo>
                    <a:pt x="40130" y="2256"/>
                    <a:pt x="46437" y="0"/>
                    <a:pt x="52700" y="0"/>
                  </a:cubicBezTo>
                  <a:cubicBezTo>
                    <a:pt x="60236" y="0"/>
                    <a:pt x="66586" y="1731"/>
                    <a:pt x="71749" y="5193"/>
                  </a:cubicBezTo>
                  <a:cubicBezTo>
                    <a:pt x="76913" y="8655"/>
                    <a:pt x="81084" y="13323"/>
                    <a:pt x="84259" y="19145"/>
                  </a:cubicBezTo>
                  <a:cubicBezTo>
                    <a:pt x="87434" y="25020"/>
                    <a:pt x="89721" y="31891"/>
                    <a:pt x="91118" y="39707"/>
                  </a:cubicBezTo>
                  <a:cubicBezTo>
                    <a:pt x="92516" y="47522"/>
                    <a:pt x="93215" y="56964"/>
                    <a:pt x="93215" y="67979"/>
                  </a:cubicBezTo>
                  <a:lnTo>
                    <a:pt x="93215" y="162550"/>
                  </a:lnTo>
                  <a:close/>
                </a:path>
              </a:pathLst>
            </a:custGeom>
            <a:solidFill>
              <a:srgbClr val="FFFFFF"/>
            </a:solidFill>
            <a:ln w="5417" cap="flat">
              <a:noFill/>
              <a:prstDash val="solid"/>
              <a:miter/>
            </a:ln>
          </p:spPr>
          <p:txBody>
            <a:bodyPr rtlCol="0" anchor="ctr"/>
            <a:lstStyle/>
            <a:p>
              <a:endParaRPr lang="fr-FR"/>
            </a:p>
          </p:txBody>
        </p:sp>
        <p:sp>
          <p:nvSpPr>
            <p:cNvPr id="112" name="Forme libre 111">
              <a:extLst>
                <a:ext uri="{FF2B5EF4-FFF2-40B4-BE49-F238E27FC236}">
                  <a16:creationId xmlns:a16="http://schemas.microsoft.com/office/drawing/2014/main" id="{B5DDECBB-CEBA-DAD5-B6AE-E7DA3BBB946F}"/>
                </a:ext>
              </a:extLst>
            </p:cNvPr>
            <p:cNvSpPr/>
            <p:nvPr/>
          </p:nvSpPr>
          <p:spPr>
            <a:xfrm>
              <a:off x="15499567" y="7817382"/>
              <a:ext cx="36903" cy="82664"/>
            </a:xfrm>
            <a:custGeom>
              <a:avLst/>
              <a:gdLst>
                <a:gd name="connsiteX0" fmla="*/ 36903 w 36903"/>
                <a:gd name="connsiteY0" fmla="*/ 11906 h 82664"/>
                <a:gd name="connsiteX1" fmla="*/ 36584 w 36903"/>
                <a:gd name="connsiteY1" fmla="*/ 20194 h 82664"/>
                <a:gd name="connsiteX2" fmla="*/ 35505 w 36903"/>
                <a:gd name="connsiteY2" fmla="*/ 27432 h 82664"/>
                <a:gd name="connsiteX3" fmla="*/ 33474 w 36903"/>
                <a:gd name="connsiteY3" fmla="*/ 34356 h 82664"/>
                <a:gd name="connsiteX4" fmla="*/ 30299 w 36903"/>
                <a:gd name="connsiteY4" fmla="*/ 41594 h 82664"/>
                <a:gd name="connsiteX5" fmla="*/ 12647 w 36903"/>
                <a:gd name="connsiteY5" fmla="*/ 78311 h 82664"/>
                <a:gd name="connsiteX6" fmla="*/ 11439 w 36903"/>
                <a:gd name="connsiteY6" fmla="*/ 80199 h 82664"/>
                <a:gd name="connsiteX7" fmla="*/ 9787 w 36903"/>
                <a:gd name="connsiteY7" fmla="*/ 81615 h 82664"/>
                <a:gd name="connsiteX8" fmla="*/ 7565 w 36903"/>
                <a:gd name="connsiteY8" fmla="*/ 82402 h 82664"/>
                <a:gd name="connsiteX9" fmla="*/ 4390 w 36903"/>
                <a:gd name="connsiteY9" fmla="*/ 82665 h 82664"/>
                <a:gd name="connsiteX10" fmla="*/ 1979 w 36903"/>
                <a:gd name="connsiteY10" fmla="*/ 82455 h 82664"/>
                <a:gd name="connsiteX11" fmla="*/ 516 w 36903"/>
                <a:gd name="connsiteY11" fmla="*/ 81773 h 82664"/>
                <a:gd name="connsiteX12" fmla="*/ 7 w 36903"/>
                <a:gd name="connsiteY12" fmla="*/ 80409 h 82664"/>
                <a:gd name="connsiteX13" fmla="*/ 452 w 36903"/>
                <a:gd name="connsiteY13" fmla="*/ 78311 h 82664"/>
                <a:gd name="connsiteX14" fmla="*/ 18103 w 36903"/>
                <a:gd name="connsiteY14" fmla="*/ 31051 h 82664"/>
                <a:gd name="connsiteX15" fmla="*/ 18103 w 36903"/>
                <a:gd name="connsiteY15" fmla="*/ 11906 h 82664"/>
                <a:gd name="connsiteX16" fmla="*/ 18612 w 36903"/>
                <a:gd name="connsiteY16" fmla="*/ 5770 h 82664"/>
                <a:gd name="connsiteX17" fmla="*/ 20265 w 36903"/>
                <a:gd name="connsiteY17" fmla="*/ 2150 h 82664"/>
                <a:gd name="connsiteX18" fmla="*/ 23185 w 36903"/>
                <a:gd name="connsiteY18" fmla="*/ 419 h 82664"/>
                <a:gd name="connsiteX19" fmla="*/ 27503 w 36903"/>
                <a:gd name="connsiteY19" fmla="*/ 0 h 82664"/>
                <a:gd name="connsiteX20" fmla="*/ 31691 w 36903"/>
                <a:gd name="connsiteY20" fmla="*/ 419 h 82664"/>
                <a:gd name="connsiteX21" fmla="*/ 34612 w 36903"/>
                <a:gd name="connsiteY21" fmla="*/ 2150 h 82664"/>
                <a:gd name="connsiteX22" fmla="*/ 36323 w 36903"/>
                <a:gd name="connsiteY22" fmla="*/ 5770 h 82664"/>
                <a:gd name="connsiteX23" fmla="*/ 36903 w 36903"/>
                <a:gd name="connsiteY23" fmla="*/ 11906 h 8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903" h="82664">
                  <a:moveTo>
                    <a:pt x="36903" y="11906"/>
                  </a:moveTo>
                  <a:cubicBezTo>
                    <a:pt x="36903" y="14896"/>
                    <a:pt x="36795" y="17676"/>
                    <a:pt x="36584" y="20194"/>
                  </a:cubicBezTo>
                  <a:cubicBezTo>
                    <a:pt x="36372" y="22712"/>
                    <a:pt x="36015" y="25124"/>
                    <a:pt x="35505" y="27432"/>
                  </a:cubicBezTo>
                  <a:cubicBezTo>
                    <a:pt x="34996" y="29740"/>
                    <a:pt x="34319" y="32048"/>
                    <a:pt x="33474" y="34356"/>
                  </a:cubicBezTo>
                  <a:cubicBezTo>
                    <a:pt x="32628" y="36612"/>
                    <a:pt x="31567" y="39024"/>
                    <a:pt x="30299" y="41594"/>
                  </a:cubicBezTo>
                  <a:lnTo>
                    <a:pt x="12647" y="78311"/>
                  </a:lnTo>
                  <a:cubicBezTo>
                    <a:pt x="12306" y="78993"/>
                    <a:pt x="11905" y="79675"/>
                    <a:pt x="11439" y="80199"/>
                  </a:cubicBezTo>
                  <a:cubicBezTo>
                    <a:pt x="10973" y="80776"/>
                    <a:pt x="10420" y="81248"/>
                    <a:pt x="9787" y="81615"/>
                  </a:cubicBezTo>
                  <a:cubicBezTo>
                    <a:pt x="9153" y="81930"/>
                    <a:pt x="8411" y="82192"/>
                    <a:pt x="7565" y="82402"/>
                  </a:cubicBezTo>
                  <a:cubicBezTo>
                    <a:pt x="6720" y="82560"/>
                    <a:pt x="5658" y="82665"/>
                    <a:pt x="4390" y="82665"/>
                  </a:cubicBezTo>
                  <a:cubicBezTo>
                    <a:pt x="3459" y="82665"/>
                    <a:pt x="2657" y="82560"/>
                    <a:pt x="1979" y="82455"/>
                  </a:cubicBezTo>
                  <a:cubicBezTo>
                    <a:pt x="1302" y="82350"/>
                    <a:pt x="814" y="82140"/>
                    <a:pt x="516" y="81773"/>
                  </a:cubicBezTo>
                  <a:cubicBezTo>
                    <a:pt x="219" y="81405"/>
                    <a:pt x="51" y="80986"/>
                    <a:pt x="7" y="80409"/>
                  </a:cubicBezTo>
                  <a:cubicBezTo>
                    <a:pt x="-36" y="79832"/>
                    <a:pt x="116" y="79150"/>
                    <a:pt x="452" y="78311"/>
                  </a:cubicBezTo>
                  <a:lnTo>
                    <a:pt x="18103" y="31051"/>
                  </a:lnTo>
                  <a:lnTo>
                    <a:pt x="18103" y="11906"/>
                  </a:lnTo>
                  <a:cubicBezTo>
                    <a:pt x="18103" y="9389"/>
                    <a:pt x="18271" y="7343"/>
                    <a:pt x="18612" y="5770"/>
                  </a:cubicBezTo>
                  <a:cubicBezTo>
                    <a:pt x="18954" y="4196"/>
                    <a:pt x="19501" y="2989"/>
                    <a:pt x="20265" y="2150"/>
                  </a:cubicBezTo>
                  <a:cubicBezTo>
                    <a:pt x="21029" y="1311"/>
                    <a:pt x="21999" y="734"/>
                    <a:pt x="23185" y="419"/>
                  </a:cubicBezTo>
                  <a:cubicBezTo>
                    <a:pt x="24372" y="157"/>
                    <a:pt x="25807" y="0"/>
                    <a:pt x="27503" y="0"/>
                  </a:cubicBezTo>
                  <a:cubicBezTo>
                    <a:pt x="29112" y="0"/>
                    <a:pt x="30510" y="157"/>
                    <a:pt x="31691" y="419"/>
                  </a:cubicBezTo>
                  <a:cubicBezTo>
                    <a:pt x="32872" y="734"/>
                    <a:pt x="33848" y="1311"/>
                    <a:pt x="34612" y="2150"/>
                  </a:cubicBezTo>
                  <a:cubicBezTo>
                    <a:pt x="35375" y="2989"/>
                    <a:pt x="35944" y="4248"/>
                    <a:pt x="36323" y="5770"/>
                  </a:cubicBezTo>
                  <a:cubicBezTo>
                    <a:pt x="36703" y="7343"/>
                    <a:pt x="36903" y="9336"/>
                    <a:pt x="36903" y="11906"/>
                  </a:cubicBezTo>
                  <a:close/>
                </a:path>
              </a:pathLst>
            </a:custGeom>
            <a:solidFill>
              <a:srgbClr val="FFFFFF"/>
            </a:solidFill>
            <a:ln w="5417" cap="flat">
              <a:noFill/>
              <a:prstDash val="solid"/>
              <a:miter/>
            </a:ln>
          </p:spPr>
          <p:txBody>
            <a:bodyPr rtlCol="0" anchor="ctr"/>
            <a:lstStyle/>
            <a:p>
              <a:endParaRPr lang="fr-FR"/>
            </a:p>
          </p:txBody>
        </p:sp>
        <p:sp>
          <p:nvSpPr>
            <p:cNvPr id="113" name="Forme libre 112">
              <a:extLst>
                <a:ext uri="{FF2B5EF4-FFF2-40B4-BE49-F238E27FC236}">
                  <a16:creationId xmlns:a16="http://schemas.microsoft.com/office/drawing/2014/main" id="{E36A315D-41DE-81F9-1853-89ABBE139B46}"/>
                </a:ext>
              </a:extLst>
            </p:cNvPr>
            <p:cNvSpPr/>
            <p:nvPr/>
          </p:nvSpPr>
          <p:spPr>
            <a:xfrm>
              <a:off x="15576601" y="7832750"/>
              <a:ext cx="19807" cy="227170"/>
            </a:xfrm>
            <a:custGeom>
              <a:avLst/>
              <a:gdLst>
                <a:gd name="connsiteX0" fmla="*/ 19808 w 19807"/>
                <a:gd name="connsiteY0" fmla="*/ 13952 h 227170"/>
                <a:gd name="connsiteX1" fmla="*/ 17652 w 19807"/>
                <a:gd name="connsiteY1" fmla="*/ 25177 h 227170"/>
                <a:gd name="connsiteX2" fmla="*/ 9779 w 19807"/>
                <a:gd name="connsiteY2" fmla="*/ 28114 h 227170"/>
                <a:gd name="connsiteX3" fmla="*/ 2097 w 19807"/>
                <a:gd name="connsiteY3" fmla="*/ 25282 h 227170"/>
                <a:gd name="connsiteX4" fmla="*/ 0 w 19807"/>
                <a:gd name="connsiteY4" fmla="*/ 14110 h 227170"/>
                <a:gd name="connsiteX5" fmla="*/ 2156 w 19807"/>
                <a:gd name="connsiteY5" fmla="*/ 2938 h 227170"/>
                <a:gd name="connsiteX6" fmla="*/ 10028 w 19807"/>
                <a:gd name="connsiteY6" fmla="*/ 0 h 227170"/>
                <a:gd name="connsiteX7" fmla="*/ 17711 w 19807"/>
                <a:gd name="connsiteY7" fmla="*/ 2833 h 227170"/>
                <a:gd name="connsiteX8" fmla="*/ 19808 w 19807"/>
                <a:gd name="connsiteY8" fmla="*/ 13952 h 227170"/>
                <a:gd name="connsiteX9" fmla="*/ 17521 w 19807"/>
                <a:gd name="connsiteY9" fmla="*/ 222713 h 227170"/>
                <a:gd name="connsiteX10" fmla="*/ 17142 w 19807"/>
                <a:gd name="connsiteY10" fmla="*/ 224601 h 227170"/>
                <a:gd name="connsiteX11" fmla="*/ 15934 w 19807"/>
                <a:gd name="connsiteY11" fmla="*/ 226016 h 227170"/>
                <a:gd name="connsiteX12" fmla="*/ 13648 w 19807"/>
                <a:gd name="connsiteY12" fmla="*/ 226856 h 227170"/>
                <a:gd name="connsiteX13" fmla="*/ 9904 w 19807"/>
                <a:gd name="connsiteY13" fmla="*/ 227171 h 227170"/>
                <a:gd name="connsiteX14" fmla="*/ 6285 w 19807"/>
                <a:gd name="connsiteY14" fmla="*/ 226856 h 227170"/>
                <a:gd name="connsiteX15" fmla="*/ 3933 w 19807"/>
                <a:gd name="connsiteY15" fmla="*/ 226016 h 227170"/>
                <a:gd name="connsiteX16" fmla="*/ 2725 w 19807"/>
                <a:gd name="connsiteY16" fmla="*/ 224601 h 227170"/>
                <a:gd name="connsiteX17" fmla="*/ 2405 w 19807"/>
                <a:gd name="connsiteY17" fmla="*/ 222713 h 227170"/>
                <a:gd name="connsiteX18" fmla="*/ 2405 w 19807"/>
                <a:gd name="connsiteY18" fmla="*/ 66562 h 227170"/>
                <a:gd name="connsiteX19" fmla="*/ 2725 w 19807"/>
                <a:gd name="connsiteY19" fmla="*/ 64674 h 227170"/>
                <a:gd name="connsiteX20" fmla="*/ 3933 w 19807"/>
                <a:gd name="connsiteY20" fmla="*/ 63205 h 227170"/>
                <a:gd name="connsiteX21" fmla="*/ 6285 w 19807"/>
                <a:gd name="connsiteY21" fmla="*/ 62366 h 227170"/>
                <a:gd name="connsiteX22" fmla="*/ 9904 w 19807"/>
                <a:gd name="connsiteY22" fmla="*/ 62103 h 227170"/>
                <a:gd name="connsiteX23" fmla="*/ 13648 w 19807"/>
                <a:gd name="connsiteY23" fmla="*/ 62366 h 227170"/>
                <a:gd name="connsiteX24" fmla="*/ 15934 w 19807"/>
                <a:gd name="connsiteY24" fmla="*/ 63205 h 227170"/>
                <a:gd name="connsiteX25" fmla="*/ 17142 w 19807"/>
                <a:gd name="connsiteY25" fmla="*/ 64674 h 227170"/>
                <a:gd name="connsiteX26" fmla="*/ 17521 w 19807"/>
                <a:gd name="connsiteY26" fmla="*/ 66562 h 227170"/>
                <a:gd name="connsiteX27" fmla="*/ 17521 w 19807"/>
                <a:gd name="connsiteY27" fmla="*/ 222713 h 22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07" h="227170">
                  <a:moveTo>
                    <a:pt x="19808" y="13952"/>
                  </a:moveTo>
                  <a:cubicBezTo>
                    <a:pt x="19808" y="19460"/>
                    <a:pt x="19087" y="23237"/>
                    <a:pt x="17652" y="25177"/>
                  </a:cubicBezTo>
                  <a:cubicBezTo>
                    <a:pt x="16210" y="27118"/>
                    <a:pt x="13588" y="28114"/>
                    <a:pt x="9779" y="28114"/>
                  </a:cubicBezTo>
                  <a:cubicBezTo>
                    <a:pt x="6051" y="28114"/>
                    <a:pt x="3494" y="27171"/>
                    <a:pt x="2097" y="25282"/>
                  </a:cubicBezTo>
                  <a:cubicBezTo>
                    <a:pt x="699" y="23342"/>
                    <a:pt x="0" y="19670"/>
                    <a:pt x="0" y="14110"/>
                  </a:cubicBezTo>
                  <a:cubicBezTo>
                    <a:pt x="0" y="8602"/>
                    <a:pt x="721" y="4878"/>
                    <a:pt x="2156" y="2938"/>
                  </a:cubicBezTo>
                  <a:cubicBezTo>
                    <a:pt x="3597" y="944"/>
                    <a:pt x="6219" y="0"/>
                    <a:pt x="10028" y="0"/>
                  </a:cubicBezTo>
                  <a:cubicBezTo>
                    <a:pt x="13756" y="0"/>
                    <a:pt x="16313" y="944"/>
                    <a:pt x="17711" y="2833"/>
                  </a:cubicBezTo>
                  <a:cubicBezTo>
                    <a:pt x="19109" y="4721"/>
                    <a:pt x="19808" y="8392"/>
                    <a:pt x="19808" y="13952"/>
                  </a:cubicBezTo>
                  <a:close/>
                  <a:moveTo>
                    <a:pt x="17521" y="222713"/>
                  </a:moveTo>
                  <a:cubicBezTo>
                    <a:pt x="17521" y="223394"/>
                    <a:pt x="17397" y="224024"/>
                    <a:pt x="17142" y="224601"/>
                  </a:cubicBezTo>
                  <a:cubicBezTo>
                    <a:pt x="16887" y="225178"/>
                    <a:pt x="16487" y="225650"/>
                    <a:pt x="15934" y="226016"/>
                  </a:cubicBezTo>
                  <a:cubicBezTo>
                    <a:pt x="15381" y="226331"/>
                    <a:pt x="14623" y="226647"/>
                    <a:pt x="13648" y="226856"/>
                  </a:cubicBezTo>
                  <a:cubicBezTo>
                    <a:pt x="12672" y="227066"/>
                    <a:pt x="11426" y="227171"/>
                    <a:pt x="9904" y="227171"/>
                  </a:cubicBezTo>
                  <a:cubicBezTo>
                    <a:pt x="8463" y="227171"/>
                    <a:pt x="7260" y="227066"/>
                    <a:pt x="6285" y="226856"/>
                  </a:cubicBezTo>
                  <a:cubicBezTo>
                    <a:pt x="5309" y="226647"/>
                    <a:pt x="4529" y="226331"/>
                    <a:pt x="3933" y="226016"/>
                  </a:cubicBezTo>
                  <a:cubicBezTo>
                    <a:pt x="3343" y="225650"/>
                    <a:pt x="2936" y="225178"/>
                    <a:pt x="2725" y="224601"/>
                  </a:cubicBezTo>
                  <a:cubicBezTo>
                    <a:pt x="2514" y="224024"/>
                    <a:pt x="2405" y="223394"/>
                    <a:pt x="2405" y="222713"/>
                  </a:cubicBezTo>
                  <a:lnTo>
                    <a:pt x="2405" y="66562"/>
                  </a:lnTo>
                  <a:cubicBezTo>
                    <a:pt x="2405" y="65880"/>
                    <a:pt x="2514" y="65251"/>
                    <a:pt x="2725" y="64674"/>
                  </a:cubicBezTo>
                  <a:cubicBezTo>
                    <a:pt x="2936" y="64096"/>
                    <a:pt x="3337" y="63625"/>
                    <a:pt x="3933" y="63205"/>
                  </a:cubicBezTo>
                  <a:cubicBezTo>
                    <a:pt x="4524" y="62785"/>
                    <a:pt x="5309" y="62523"/>
                    <a:pt x="6285" y="62366"/>
                  </a:cubicBezTo>
                  <a:cubicBezTo>
                    <a:pt x="7260" y="62156"/>
                    <a:pt x="8463" y="62103"/>
                    <a:pt x="9904" y="62103"/>
                  </a:cubicBezTo>
                  <a:cubicBezTo>
                    <a:pt x="11426" y="62103"/>
                    <a:pt x="12678" y="62156"/>
                    <a:pt x="13648" y="62366"/>
                  </a:cubicBezTo>
                  <a:cubicBezTo>
                    <a:pt x="14623" y="62523"/>
                    <a:pt x="15381" y="62785"/>
                    <a:pt x="15934" y="63205"/>
                  </a:cubicBezTo>
                  <a:cubicBezTo>
                    <a:pt x="16487" y="63625"/>
                    <a:pt x="16887" y="64096"/>
                    <a:pt x="17142" y="64674"/>
                  </a:cubicBezTo>
                  <a:cubicBezTo>
                    <a:pt x="17397" y="65251"/>
                    <a:pt x="17521" y="65880"/>
                    <a:pt x="17521" y="66562"/>
                  </a:cubicBezTo>
                  <a:lnTo>
                    <a:pt x="17521" y="222713"/>
                  </a:lnTo>
                  <a:close/>
                </a:path>
              </a:pathLst>
            </a:custGeom>
            <a:solidFill>
              <a:srgbClr val="FFFFFF"/>
            </a:solidFill>
            <a:ln w="5417" cap="flat">
              <a:noFill/>
              <a:prstDash val="solid"/>
              <a:miter/>
            </a:ln>
          </p:spPr>
          <p:txBody>
            <a:bodyPr rtlCol="0" anchor="ctr"/>
            <a:lstStyle/>
            <a:p>
              <a:endParaRPr lang="fr-FR"/>
            </a:p>
          </p:txBody>
        </p:sp>
        <p:sp>
          <p:nvSpPr>
            <p:cNvPr id="114" name="Forme libre 113">
              <a:extLst>
                <a:ext uri="{FF2B5EF4-FFF2-40B4-BE49-F238E27FC236}">
                  <a16:creationId xmlns:a16="http://schemas.microsoft.com/office/drawing/2014/main" id="{2622C86F-F5B6-6CE3-97EE-331726FBCD0B}"/>
                </a:ext>
              </a:extLst>
            </p:cNvPr>
            <p:cNvSpPr/>
            <p:nvPr/>
          </p:nvSpPr>
          <p:spPr>
            <a:xfrm>
              <a:off x="15636398" y="7892912"/>
              <a:ext cx="163815" cy="167008"/>
            </a:xfrm>
            <a:custGeom>
              <a:avLst/>
              <a:gdLst>
                <a:gd name="connsiteX0" fmla="*/ 163816 w 163815"/>
                <a:gd name="connsiteY0" fmla="*/ 162550 h 167008"/>
                <a:gd name="connsiteX1" fmla="*/ 163437 w 163815"/>
                <a:gd name="connsiteY1" fmla="*/ 164438 h 167008"/>
                <a:gd name="connsiteX2" fmla="*/ 162228 w 163815"/>
                <a:gd name="connsiteY2" fmla="*/ 165854 h 167008"/>
                <a:gd name="connsiteX3" fmla="*/ 159942 w 163815"/>
                <a:gd name="connsiteY3" fmla="*/ 166693 h 167008"/>
                <a:gd name="connsiteX4" fmla="*/ 156323 w 163815"/>
                <a:gd name="connsiteY4" fmla="*/ 167008 h 167008"/>
                <a:gd name="connsiteX5" fmla="*/ 152579 w 163815"/>
                <a:gd name="connsiteY5" fmla="*/ 166693 h 167008"/>
                <a:gd name="connsiteX6" fmla="*/ 150228 w 163815"/>
                <a:gd name="connsiteY6" fmla="*/ 165854 h 167008"/>
                <a:gd name="connsiteX7" fmla="*/ 149020 w 163815"/>
                <a:gd name="connsiteY7" fmla="*/ 164438 h 167008"/>
                <a:gd name="connsiteX8" fmla="*/ 148700 w 163815"/>
                <a:gd name="connsiteY8" fmla="*/ 162550 h 167008"/>
                <a:gd name="connsiteX9" fmla="*/ 148700 w 163815"/>
                <a:gd name="connsiteY9" fmla="*/ 66457 h 167008"/>
                <a:gd name="connsiteX10" fmla="*/ 147237 w 163815"/>
                <a:gd name="connsiteY10" fmla="*/ 46368 h 167008"/>
                <a:gd name="connsiteX11" fmla="*/ 142664 w 163815"/>
                <a:gd name="connsiteY11" fmla="*/ 30842 h 167008"/>
                <a:gd name="connsiteX12" fmla="*/ 134792 w 163815"/>
                <a:gd name="connsiteY12" fmla="*/ 20824 h 167008"/>
                <a:gd name="connsiteX13" fmla="*/ 123555 w 163815"/>
                <a:gd name="connsiteY13" fmla="*/ 17257 h 167008"/>
                <a:gd name="connsiteX14" fmla="*/ 107366 w 163815"/>
                <a:gd name="connsiteY14" fmla="*/ 25754 h 167008"/>
                <a:gd name="connsiteX15" fmla="*/ 89401 w 163815"/>
                <a:gd name="connsiteY15" fmla="*/ 50564 h 167008"/>
                <a:gd name="connsiteX16" fmla="*/ 89401 w 163815"/>
                <a:gd name="connsiteY16" fmla="*/ 162550 h 167008"/>
                <a:gd name="connsiteX17" fmla="*/ 89022 w 163815"/>
                <a:gd name="connsiteY17" fmla="*/ 164438 h 167008"/>
                <a:gd name="connsiteX18" fmla="*/ 87814 w 163815"/>
                <a:gd name="connsiteY18" fmla="*/ 165854 h 167008"/>
                <a:gd name="connsiteX19" fmla="*/ 85527 w 163815"/>
                <a:gd name="connsiteY19" fmla="*/ 166693 h 167008"/>
                <a:gd name="connsiteX20" fmla="*/ 81908 w 163815"/>
                <a:gd name="connsiteY20" fmla="*/ 167008 h 167008"/>
                <a:gd name="connsiteX21" fmla="*/ 78289 w 163815"/>
                <a:gd name="connsiteY21" fmla="*/ 166693 h 167008"/>
                <a:gd name="connsiteX22" fmla="*/ 75937 w 163815"/>
                <a:gd name="connsiteY22" fmla="*/ 165854 h 167008"/>
                <a:gd name="connsiteX23" fmla="*/ 74729 w 163815"/>
                <a:gd name="connsiteY23" fmla="*/ 164438 h 167008"/>
                <a:gd name="connsiteX24" fmla="*/ 74410 w 163815"/>
                <a:gd name="connsiteY24" fmla="*/ 162550 h 167008"/>
                <a:gd name="connsiteX25" fmla="*/ 74410 w 163815"/>
                <a:gd name="connsiteY25" fmla="*/ 66457 h 167008"/>
                <a:gd name="connsiteX26" fmla="*/ 72887 w 163815"/>
                <a:gd name="connsiteY26" fmla="*/ 46368 h 167008"/>
                <a:gd name="connsiteX27" fmla="*/ 68255 w 163815"/>
                <a:gd name="connsiteY27" fmla="*/ 30842 h 167008"/>
                <a:gd name="connsiteX28" fmla="*/ 60382 w 163815"/>
                <a:gd name="connsiteY28" fmla="*/ 20824 h 167008"/>
                <a:gd name="connsiteX29" fmla="*/ 49146 w 163815"/>
                <a:gd name="connsiteY29" fmla="*/ 17257 h 167008"/>
                <a:gd name="connsiteX30" fmla="*/ 32957 w 163815"/>
                <a:gd name="connsiteY30" fmla="*/ 25754 h 167008"/>
                <a:gd name="connsiteX31" fmla="*/ 15116 w 163815"/>
                <a:gd name="connsiteY31" fmla="*/ 50564 h 167008"/>
                <a:gd name="connsiteX32" fmla="*/ 15116 w 163815"/>
                <a:gd name="connsiteY32" fmla="*/ 162550 h 167008"/>
                <a:gd name="connsiteX33" fmla="*/ 14737 w 163815"/>
                <a:gd name="connsiteY33" fmla="*/ 164438 h 167008"/>
                <a:gd name="connsiteX34" fmla="*/ 13529 w 163815"/>
                <a:gd name="connsiteY34" fmla="*/ 165854 h 167008"/>
                <a:gd name="connsiteX35" fmla="*/ 11242 w 163815"/>
                <a:gd name="connsiteY35" fmla="*/ 166693 h 167008"/>
                <a:gd name="connsiteX36" fmla="*/ 7498 w 163815"/>
                <a:gd name="connsiteY36" fmla="*/ 167008 h 167008"/>
                <a:gd name="connsiteX37" fmla="*/ 3879 w 163815"/>
                <a:gd name="connsiteY37" fmla="*/ 166693 h 167008"/>
                <a:gd name="connsiteX38" fmla="*/ 1528 w 163815"/>
                <a:gd name="connsiteY38" fmla="*/ 165854 h 167008"/>
                <a:gd name="connsiteX39" fmla="*/ 319 w 163815"/>
                <a:gd name="connsiteY39" fmla="*/ 164438 h 167008"/>
                <a:gd name="connsiteX40" fmla="*/ 0 w 163815"/>
                <a:gd name="connsiteY40" fmla="*/ 162550 h 167008"/>
                <a:gd name="connsiteX41" fmla="*/ 0 w 163815"/>
                <a:gd name="connsiteY41" fmla="*/ 6400 h 167008"/>
                <a:gd name="connsiteX42" fmla="*/ 319 w 163815"/>
                <a:gd name="connsiteY42" fmla="*/ 4511 h 167008"/>
                <a:gd name="connsiteX43" fmla="*/ 1528 w 163815"/>
                <a:gd name="connsiteY43" fmla="*/ 3043 h 167008"/>
                <a:gd name="connsiteX44" fmla="*/ 3749 w 163815"/>
                <a:gd name="connsiteY44" fmla="*/ 2203 h 167008"/>
                <a:gd name="connsiteX45" fmla="*/ 7244 w 163815"/>
                <a:gd name="connsiteY45" fmla="*/ 1941 h 167008"/>
                <a:gd name="connsiteX46" fmla="*/ 10798 w 163815"/>
                <a:gd name="connsiteY46" fmla="*/ 2203 h 167008"/>
                <a:gd name="connsiteX47" fmla="*/ 12954 w 163815"/>
                <a:gd name="connsiteY47" fmla="*/ 3043 h 167008"/>
                <a:gd name="connsiteX48" fmla="*/ 14032 w 163815"/>
                <a:gd name="connsiteY48" fmla="*/ 4511 h 167008"/>
                <a:gd name="connsiteX49" fmla="*/ 14352 w 163815"/>
                <a:gd name="connsiteY49" fmla="*/ 6400 h 167008"/>
                <a:gd name="connsiteX50" fmla="*/ 14352 w 163815"/>
                <a:gd name="connsiteY50" fmla="*/ 28482 h 167008"/>
                <a:gd name="connsiteX51" fmla="*/ 33147 w 163815"/>
                <a:gd name="connsiteY51" fmla="*/ 6767 h 167008"/>
                <a:gd name="connsiteX52" fmla="*/ 50798 w 163815"/>
                <a:gd name="connsiteY52" fmla="*/ 0 h 167008"/>
                <a:gd name="connsiteX53" fmla="*/ 63688 w 163815"/>
                <a:gd name="connsiteY53" fmla="*/ 2361 h 167008"/>
                <a:gd name="connsiteX54" fmla="*/ 73656 w 163815"/>
                <a:gd name="connsiteY54" fmla="*/ 8917 h 167008"/>
                <a:gd name="connsiteX55" fmla="*/ 81019 w 163815"/>
                <a:gd name="connsiteY55" fmla="*/ 18988 h 167008"/>
                <a:gd name="connsiteX56" fmla="*/ 85971 w 163815"/>
                <a:gd name="connsiteY56" fmla="*/ 31944 h 167008"/>
                <a:gd name="connsiteX57" fmla="*/ 97208 w 163815"/>
                <a:gd name="connsiteY57" fmla="*/ 16838 h 167008"/>
                <a:gd name="connsiteX58" fmla="*/ 107242 w 163815"/>
                <a:gd name="connsiteY58" fmla="*/ 7029 h 167008"/>
                <a:gd name="connsiteX59" fmla="*/ 116447 w 163815"/>
                <a:gd name="connsiteY59" fmla="*/ 1679 h 167008"/>
                <a:gd name="connsiteX60" fmla="*/ 125208 w 163815"/>
                <a:gd name="connsiteY60" fmla="*/ 0 h 167008"/>
                <a:gd name="connsiteX61" fmla="*/ 143428 w 163815"/>
                <a:gd name="connsiteY61" fmla="*/ 5193 h 167008"/>
                <a:gd name="connsiteX62" fmla="*/ 155364 w 163815"/>
                <a:gd name="connsiteY62" fmla="*/ 19145 h 167008"/>
                <a:gd name="connsiteX63" fmla="*/ 161838 w 163815"/>
                <a:gd name="connsiteY63" fmla="*/ 39707 h 167008"/>
                <a:gd name="connsiteX64" fmla="*/ 163805 w 163815"/>
                <a:gd name="connsiteY64" fmla="*/ 64516 h 167008"/>
                <a:gd name="connsiteX65" fmla="*/ 163805 w 163815"/>
                <a:gd name="connsiteY65" fmla="*/ 162550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3815" h="167008">
                  <a:moveTo>
                    <a:pt x="163816" y="162550"/>
                  </a:moveTo>
                  <a:cubicBezTo>
                    <a:pt x="163816" y="163231"/>
                    <a:pt x="163691" y="163861"/>
                    <a:pt x="163437" y="164438"/>
                  </a:cubicBezTo>
                  <a:cubicBezTo>
                    <a:pt x="163182" y="165015"/>
                    <a:pt x="162781" y="165487"/>
                    <a:pt x="162228" y="165854"/>
                  </a:cubicBezTo>
                  <a:cubicBezTo>
                    <a:pt x="161676" y="166169"/>
                    <a:pt x="160917" y="166484"/>
                    <a:pt x="159942" y="166693"/>
                  </a:cubicBezTo>
                  <a:cubicBezTo>
                    <a:pt x="158967" y="166903"/>
                    <a:pt x="157764" y="167008"/>
                    <a:pt x="156323" y="167008"/>
                  </a:cubicBezTo>
                  <a:cubicBezTo>
                    <a:pt x="154800" y="167008"/>
                    <a:pt x="153549" y="166903"/>
                    <a:pt x="152579" y="166693"/>
                  </a:cubicBezTo>
                  <a:cubicBezTo>
                    <a:pt x="151609" y="166484"/>
                    <a:pt x="150824" y="166169"/>
                    <a:pt x="150228" y="165854"/>
                  </a:cubicBezTo>
                  <a:cubicBezTo>
                    <a:pt x="149637" y="165487"/>
                    <a:pt x="149231" y="165015"/>
                    <a:pt x="149020" y="164438"/>
                  </a:cubicBezTo>
                  <a:cubicBezTo>
                    <a:pt x="148808" y="163861"/>
                    <a:pt x="148700" y="163231"/>
                    <a:pt x="148700" y="162550"/>
                  </a:cubicBezTo>
                  <a:lnTo>
                    <a:pt x="148700" y="66457"/>
                  </a:lnTo>
                  <a:cubicBezTo>
                    <a:pt x="148700" y="59114"/>
                    <a:pt x="148212" y="52400"/>
                    <a:pt x="147237" y="46368"/>
                  </a:cubicBezTo>
                  <a:cubicBezTo>
                    <a:pt x="146262" y="40336"/>
                    <a:pt x="144739" y="35143"/>
                    <a:pt x="142664" y="30842"/>
                  </a:cubicBezTo>
                  <a:cubicBezTo>
                    <a:pt x="140589" y="26541"/>
                    <a:pt x="137967" y="23184"/>
                    <a:pt x="134792" y="20824"/>
                  </a:cubicBezTo>
                  <a:cubicBezTo>
                    <a:pt x="131617" y="18463"/>
                    <a:pt x="127873" y="17257"/>
                    <a:pt x="123555" y="17257"/>
                  </a:cubicBezTo>
                  <a:cubicBezTo>
                    <a:pt x="118224" y="17257"/>
                    <a:pt x="112828" y="20090"/>
                    <a:pt x="107366" y="25754"/>
                  </a:cubicBezTo>
                  <a:cubicBezTo>
                    <a:pt x="101905" y="31367"/>
                    <a:pt x="95919" y="39654"/>
                    <a:pt x="89401" y="50564"/>
                  </a:cubicBezTo>
                  <a:lnTo>
                    <a:pt x="89401" y="162550"/>
                  </a:lnTo>
                  <a:cubicBezTo>
                    <a:pt x="89401" y="163231"/>
                    <a:pt x="89276" y="163861"/>
                    <a:pt x="89022" y="164438"/>
                  </a:cubicBezTo>
                  <a:cubicBezTo>
                    <a:pt x="88767" y="165015"/>
                    <a:pt x="88366" y="165487"/>
                    <a:pt x="87814" y="165854"/>
                  </a:cubicBezTo>
                  <a:cubicBezTo>
                    <a:pt x="87261" y="166169"/>
                    <a:pt x="86502" y="166484"/>
                    <a:pt x="85527" y="166693"/>
                  </a:cubicBezTo>
                  <a:cubicBezTo>
                    <a:pt x="84552" y="166903"/>
                    <a:pt x="83349" y="167008"/>
                    <a:pt x="81908" y="167008"/>
                  </a:cubicBezTo>
                  <a:cubicBezTo>
                    <a:pt x="80467" y="167008"/>
                    <a:pt x="79264" y="166903"/>
                    <a:pt x="78289" y="166693"/>
                  </a:cubicBezTo>
                  <a:cubicBezTo>
                    <a:pt x="77313" y="166484"/>
                    <a:pt x="76533" y="166169"/>
                    <a:pt x="75937" y="165854"/>
                  </a:cubicBezTo>
                  <a:cubicBezTo>
                    <a:pt x="75347" y="165487"/>
                    <a:pt x="74940" y="165015"/>
                    <a:pt x="74729" y="164438"/>
                  </a:cubicBezTo>
                  <a:cubicBezTo>
                    <a:pt x="74518" y="163861"/>
                    <a:pt x="74410" y="163231"/>
                    <a:pt x="74410" y="162550"/>
                  </a:cubicBezTo>
                  <a:lnTo>
                    <a:pt x="74410" y="66457"/>
                  </a:lnTo>
                  <a:cubicBezTo>
                    <a:pt x="74410" y="59114"/>
                    <a:pt x="73900" y="52400"/>
                    <a:pt x="72887" y="46368"/>
                  </a:cubicBezTo>
                  <a:cubicBezTo>
                    <a:pt x="71874" y="40336"/>
                    <a:pt x="70324" y="35143"/>
                    <a:pt x="68255" y="30842"/>
                  </a:cubicBezTo>
                  <a:cubicBezTo>
                    <a:pt x="66185" y="26541"/>
                    <a:pt x="63557" y="23184"/>
                    <a:pt x="60382" y="20824"/>
                  </a:cubicBezTo>
                  <a:cubicBezTo>
                    <a:pt x="57207" y="18463"/>
                    <a:pt x="53464" y="17257"/>
                    <a:pt x="49146" y="17257"/>
                  </a:cubicBezTo>
                  <a:cubicBezTo>
                    <a:pt x="43815" y="17257"/>
                    <a:pt x="38418" y="20090"/>
                    <a:pt x="32957" y="25754"/>
                  </a:cubicBezTo>
                  <a:cubicBezTo>
                    <a:pt x="27496" y="31367"/>
                    <a:pt x="21552" y="39654"/>
                    <a:pt x="15116" y="50564"/>
                  </a:cubicBezTo>
                  <a:lnTo>
                    <a:pt x="15116" y="162550"/>
                  </a:lnTo>
                  <a:cubicBezTo>
                    <a:pt x="15116" y="163231"/>
                    <a:pt x="14991" y="163861"/>
                    <a:pt x="14737" y="164438"/>
                  </a:cubicBezTo>
                  <a:cubicBezTo>
                    <a:pt x="14482" y="165015"/>
                    <a:pt x="14081" y="165487"/>
                    <a:pt x="13529" y="165854"/>
                  </a:cubicBezTo>
                  <a:cubicBezTo>
                    <a:pt x="12976" y="166169"/>
                    <a:pt x="12217" y="166484"/>
                    <a:pt x="11242" y="166693"/>
                  </a:cubicBezTo>
                  <a:cubicBezTo>
                    <a:pt x="10267" y="166903"/>
                    <a:pt x="9021" y="167008"/>
                    <a:pt x="7498" y="167008"/>
                  </a:cubicBezTo>
                  <a:cubicBezTo>
                    <a:pt x="6057" y="167008"/>
                    <a:pt x="4854" y="166903"/>
                    <a:pt x="3879" y="166693"/>
                  </a:cubicBezTo>
                  <a:cubicBezTo>
                    <a:pt x="2904" y="166484"/>
                    <a:pt x="2124" y="166169"/>
                    <a:pt x="1528" y="165854"/>
                  </a:cubicBezTo>
                  <a:cubicBezTo>
                    <a:pt x="937" y="165487"/>
                    <a:pt x="531" y="165015"/>
                    <a:pt x="319" y="164438"/>
                  </a:cubicBezTo>
                  <a:cubicBezTo>
                    <a:pt x="108" y="163861"/>
                    <a:pt x="0" y="163231"/>
                    <a:pt x="0" y="162550"/>
                  </a:cubicBezTo>
                  <a:lnTo>
                    <a:pt x="0" y="6400"/>
                  </a:lnTo>
                  <a:cubicBezTo>
                    <a:pt x="0" y="5718"/>
                    <a:pt x="108" y="5088"/>
                    <a:pt x="319" y="4511"/>
                  </a:cubicBezTo>
                  <a:cubicBezTo>
                    <a:pt x="531" y="3934"/>
                    <a:pt x="932" y="3462"/>
                    <a:pt x="1528" y="3043"/>
                  </a:cubicBezTo>
                  <a:cubicBezTo>
                    <a:pt x="2118" y="2623"/>
                    <a:pt x="2861" y="2361"/>
                    <a:pt x="3749" y="2203"/>
                  </a:cubicBezTo>
                  <a:cubicBezTo>
                    <a:pt x="4637" y="1993"/>
                    <a:pt x="5802" y="1941"/>
                    <a:pt x="7244" y="1941"/>
                  </a:cubicBezTo>
                  <a:cubicBezTo>
                    <a:pt x="8685" y="1941"/>
                    <a:pt x="9866" y="1993"/>
                    <a:pt x="10798" y="2203"/>
                  </a:cubicBezTo>
                  <a:cubicBezTo>
                    <a:pt x="11730" y="2361"/>
                    <a:pt x="12450" y="2623"/>
                    <a:pt x="12954" y="3043"/>
                  </a:cubicBezTo>
                  <a:cubicBezTo>
                    <a:pt x="13463" y="3462"/>
                    <a:pt x="13821" y="3934"/>
                    <a:pt x="14032" y="4511"/>
                  </a:cubicBezTo>
                  <a:cubicBezTo>
                    <a:pt x="14244" y="5088"/>
                    <a:pt x="14352" y="5718"/>
                    <a:pt x="14352" y="6400"/>
                  </a:cubicBezTo>
                  <a:lnTo>
                    <a:pt x="14352" y="28482"/>
                  </a:lnTo>
                  <a:cubicBezTo>
                    <a:pt x="20956" y="18463"/>
                    <a:pt x="27220" y="11225"/>
                    <a:pt x="33147" y="6767"/>
                  </a:cubicBezTo>
                  <a:cubicBezTo>
                    <a:pt x="39074" y="2256"/>
                    <a:pt x="44958" y="0"/>
                    <a:pt x="50798" y="0"/>
                  </a:cubicBezTo>
                  <a:cubicBezTo>
                    <a:pt x="55626" y="0"/>
                    <a:pt x="59922" y="787"/>
                    <a:pt x="63688" y="2361"/>
                  </a:cubicBezTo>
                  <a:cubicBezTo>
                    <a:pt x="67453" y="3882"/>
                    <a:pt x="70779" y="6085"/>
                    <a:pt x="73656" y="8917"/>
                  </a:cubicBezTo>
                  <a:cubicBezTo>
                    <a:pt x="76533" y="11750"/>
                    <a:pt x="78988" y="15106"/>
                    <a:pt x="81019" y="18988"/>
                  </a:cubicBezTo>
                  <a:cubicBezTo>
                    <a:pt x="83051" y="22922"/>
                    <a:pt x="84703" y="27223"/>
                    <a:pt x="85971" y="31944"/>
                  </a:cubicBezTo>
                  <a:cubicBezTo>
                    <a:pt x="89948" y="25964"/>
                    <a:pt x="93697" y="20929"/>
                    <a:pt x="97208" y="16838"/>
                  </a:cubicBezTo>
                  <a:cubicBezTo>
                    <a:pt x="100719" y="12746"/>
                    <a:pt x="104067" y="9494"/>
                    <a:pt x="107242" y="7029"/>
                  </a:cubicBezTo>
                  <a:cubicBezTo>
                    <a:pt x="110417" y="4563"/>
                    <a:pt x="113483" y="2728"/>
                    <a:pt x="116447" y="1679"/>
                  </a:cubicBezTo>
                  <a:cubicBezTo>
                    <a:pt x="119411" y="578"/>
                    <a:pt x="122331" y="0"/>
                    <a:pt x="125208" y="0"/>
                  </a:cubicBezTo>
                  <a:cubicBezTo>
                    <a:pt x="132403" y="0"/>
                    <a:pt x="138476" y="1731"/>
                    <a:pt x="143428" y="5193"/>
                  </a:cubicBezTo>
                  <a:cubicBezTo>
                    <a:pt x="148380" y="8655"/>
                    <a:pt x="152357" y="13323"/>
                    <a:pt x="155364" y="19145"/>
                  </a:cubicBezTo>
                  <a:cubicBezTo>
                    <a:pt x="158371" y="25020"/>
                    <a:pt x="160527" y="31891"/>
                    <a:pt x="161838" y="39707"/>
                  </a:cubicBezTo>
                  <a:cubicBezTo>
                    <a:pt x="163149" y="47522"/>
                    <a:pt x="163805" y="55809"/>
                    <a:pt x="163805" y="64516"/>
                  </a:cubicBezTo>
                  <a:lnTo>
                    <a:pt x="163805" y="162550"/>
                  </a:lnTo>
                  <a:close/>
                </a:path>
              </a:pathLst>
            </a:custGeom>
            <a:solidFill>
              <a:srgbClr val="FFFFFF"/>
            </a:solidFill>
            <a:ln w="5417" cap="flat">
              <a:noFill/>
              <a:prstDash val="solid"/>
              <a:miter/>
            </a:ln>
          </p:spPr>
          <p:txBody>
            <a:bodyPr rtlCol="0" anchor="ctr"/>
            <a:lstStyle/>
            <a:p>
              <a:endParaRPr lang="fr-FR"/>
            </a:p>
          </p:txBody>
        </p:sp>
        <p:sp>
          <p:nvSpPr>
            <p:cNvPr id="115" name="Forme libre 114">
              <a:extLst>
                <a:ext uri="{FF2B5EF4-FFF2-40B4-BE49-F238E27FC236}">
                  <a16:creationId xmlns:a16="http://schemas.microsoft.com/office/drawing/2014/main" id="{6C2002B0-1E18-C76D-653E-96EC8B94BCF0}"/>
                </a:ext>
              </a:extLst>
            </p:cNvPr>
            <p:cNvSpPr/>
            <p:nvPr/>
          </p:nvSpPr>
          <p:spPr>
            <a:xfrm>
              <a:off x="15842116" y="7892912"/>
              <a:ext cx="100317" cy="228954"/>
            </a:xfrm>
            <a:custGeom>
              <a:avLst/>
              <a:gdLst>
                <a:gd name="connsiteX0" fmla="*/ 100318 w 100317"/>
                <a:gd name="connsiteY0" fmla="*/ 82140 h 228954"/>
                <a:gd name="connsiteX1" fmla="*/ 97078 w 100317"/>
                <a:gd name="connsiteY1" fmla="*/ 118175 h 228954"/>
                <a:gd name="connsiteX2" fmla="*/ 87554 w 100317"/>
                <a:gd name="connsiteY2" fmla="*/ 145451 h 228954"/>
                <a:gd name="connsiteX3" fmla="*/ 71999 w 100317"/>
                <a:gd name="connsiteY3" fmla="*/ 162812 h 228954"/>
                <a:gd name="connsiteX4" fmla="*/ 50793 w 100317"/>
                <a:gd name="connsiteY4" fmla="*/ 168949 h 228954"/>
                <a:gd name="connsiteX5" fmla="*/ 41268 w 100317"/>
                <a:gd name="connsiteY5" fmla="*/ 167480 h 228954"/>
                <a:gd name="connsiteX6" fmla="*/ 32573 w 100317"/>
                <a:gd name="connsiteY6" fmla="*/ 162864 h 228954"/>
                <a:gd name="connsiteX7" fmla="*/ 24066 w 100317"/>
                <a:gd name="connsiteY7" fmla="*/ 155102 h 228954"/>
                <a:gd name="connsiteX8" fmla="*/ 15116 w 100317"/>
                <a:gd name="connsiteY8" fmla="*/ 143929 h 228954"/>
                <a:gd name="connsiteX9" fmla="*/ 15116 w 100317"/>
                <a:gd name="connsiteY9" fmla="*/ 224496 h 228954"/>
                <a:gd name="connsiteX10" fmla="*/ 14737 w 100317"/>
                <a:gd name="connsiteY10" fmla="*/ 226384 h 228954"/>
                <a:gd name="connsiteX11" fmla="*/ 13529 w 100317"/>
                <a:gd name="connsiteY11" fmla="*/ 227853 h 228954"/>
                <a:gd name="connsiteX12" fmla="*/ 11242 w 100317"/>
                <a:gd name="connsiteY12" fmla="*/ 228692 h 228954"/>
                <a:gd name="connsiteX13" fmla="*/ 7499 w 100317"/>
                <a:gd name="connsiteY13" fmla="*/ 228954 h 228954"/>
                <a:gd name="connsiteX14" fmla="*/ 3879 w 100317"/>
                <a:gd name="connsiteY14" fmla="*/ 228692 h 228954"/>
                <a:gd name="connsiteX15" fmla="*/ 1528 w 100317"/>
                <a:gd name="connsiteY15" fmla="*/ 227853 h 228954"/>
                <a:gd name="connsiteX16" fmla="*/ 320 w 100317"/>
                <a:gd name="connsiteY16" fmla="*/ 226384 h 228954"/>
                <a:gd name="connsiteX17" fmla="*/ 0 w 100317"/>
                <a:gd name="connsiteY17" fmla="*/ 224496 h 228954"/>
                <a:gd name="connsiteX18" fmla="*/ 0 w 100317"/>
                <a:gd name="connsiteY18" fmla="*/ 6400 h 228954"/>
                <a:gd name="connsiteX19" fmla="*/ 320 w 100317"/>
                <a:gd name="connsiteY19" fmla="*/ 4354 h 228954"/>
                <a:gd name="connsiteX20" fmla="*/ 1463 w 100317"/>
                <a:gd name="connsiteY20" fmla="*/ 2938 h 228954"/>
                <a:gd name="connsiteX21" fmla="*/ 3619 w 100317"/>
                <a:gd name="connsiteY21" fmla="*/ 2151 h 228954"/>
                <a:gd name="connsiteX22" fmla="*/ 6859 w 100317"/>
                <a:gd name="connsiteY22" fmla="*/ 1941 h 228954"/>
                <a:gd name="connsiteX23" fmla="*/ 10034 w 100317"/>
                <a:gd name="connsiteY23" fmla="*/ 2151 h 228954"/>
                <a:gd name="connsiteX24" fmla="*/ 12190 w 100317"/>
                <a:gd name="connsiteY24" fmla="*/ 2938 h 228954"/>
                <a:gd name="connsiteX25" fmla="*/ 13458 w 100317"/>
                <a:gd name="connsiteY25" fmla="*/ 4354 h 228954"/>
                <a:gd name="connsiteX26" fmla="*/ 13837 w 100317"/>
                <a:gd name="connsiteY26" fmla="*/ 6400 h 228954"/>
                <a:gd name="connsiteX27" fmla="*/ 13837 w 100317"/>
                <a:gd name="connsiteY27" fmla="*/ 29006 h 228954"/>
                <a:gd name="connsiteX28" fmla="*/ 23996 w 100317"/>
                <a:gd name="connsiteY28" fmla="*/ 16156 h 228954"/>
                <a:gd name="connsiteX29" fmla="*/ 33645 w 100317"/>
                <a:gd name="connsiteY29" fmla="*/ 7082 h 228954"/>
                <a:gd name="connsiteX30" fmla="*/ 43549 w 100317"/>
                <a:gd name="connsiteY30" fmla="*/ 1731 h 228954"/>
                <a:gd name="connsiteX31" fmla="*/ 54342 w 100317"/>
                <a:gd name="connsiteY31" fmla="*/ 0 h 228954"/>
                <a:gd name="connsiteX32" fmla="*/ 75547 w 100317"/>
                <a:gd name="connsiteY32" fmla="*/ 6505 h 228954"/>
                <a:gd name="connsiteX33" fmla="*/ 89834 w 100317"/>
                <a:gd name="connsiteY33" fmla="*/ 24181 h 228954"/>
                <a:gd name="connsiteX34" fmla="*/ 97837 w 100317"/>
                <a:gd name="connsiteY34" fmla="*/ 50302 h 228954"/>
                <a:gd name="connsiteX35" fmla="*/ 100318 w 100317"/>
                <a:gd name="connsiteY35" fmla="*/ 82140 h 228954"/>
                <a:gd name="connsiteX36" fmla="*/ 84444 w 100317"/>
                <a:gd name="connsiteY36" fmla="*/ 85392 h 228954"/>
                <a:gd name="connsiteX37" fmla="*/ 82921 w 100317"/>
                <a:gd name="connsiteY37" fmla="*/ 60111 h 228954"/>
                <a:gd name="connsiteX38" fmla="*/ 77780 w 100317"/>
                <a:gd name="connsiteY38" fmla="*/ 38448 h 228954"/>
                <a:gd name="connsiteX39" fmla="*/ 68130 w 100317"/>
                <a:gd name="connsiteY39" fmla="*/ 23289 h 228954"/>
                <a:gd name="connsiteX40" fmla="*/ 52955 w 100317"/>
                <a:gd name="connsiteY40" fmla="*/ 17572 h 228954"/>
                <a:gd name="connsiteX41" fmla="*/ 44004 w 100317"/>
                <a:gd name="connsiteY41" fmla="*/ 19303 h 228954"/>
                <a:gd name="connsiteX42" fmla="*/ 35054 w 100317"/>
                <a:gd name="connsiteY42" fmla="*/ 25020 h 228954"/>
                <a:gd name="connsiteX43" fmla="*/ 25529 w 100317"/>
                <a:gd name="connsiteY43" fmla="*/ 35248 h 228954"/>
                <a:gd name="connsiteX44" fmla="*/ 15116 w 100317"/>
                <a:gd name="connsiteY44" fmla="*/ 50879 h 228954"/>
                <a:gd name="connsiteX45" fmla="*/ 15116 w 100317"/>
                <a:gd name="connsiteY45" fmla="*/ 118857 h 228954"/>
                <a:gd name="connsiteX46" fmla="*/ 33336 w 100317"/>
                <a:gd name="connsiteY46" fmla="*/ 142932 h 228954"/>
                <a:gd name="connsiteX47" fmla="*/ 51557 w 100317"/>
                <a:gd name="connsiteY47" fmla="*/ 151325 h 228954"/>
                <a:gd name="connsiteX48" fmla="*/ 66603 w 100317"/>
                <a:gd name="connsiteY48" fmla="*/ 145503 h 228954"/>
                <a:gd name="connsiteX49" fmla="*/ 76826 w 100317"/>
                <a:gd name="connsiteY49" fmla="*/ 130344 h 228954"/>
                <a:gd name="connsiteX50" fmla="*/ 82602 w 100317"/>
                <a:gd name="connsiteY50" fmla="*/ 109101 h 228954"/>
                <a:gd name="connsiteX51" fmla="*/ 84444 w 100317"/>
                <a:gd name="connsiteY51" fmla="*/ 85392 h 2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317" h="228954">
                  <a:moveTo>
                    <a:pt x="100318" y="82140"/>
                  </a:moveTo>
                  <a:cubicBezTo>
                    <a:pt x="100318" y="95463"/>
                    <a:pt x="99240" y="107475"/>
                    <a:pt x="97078" y="118175"/>
                  </a:cubicBezTo>
                  <a:cubicBezTo>
                    <a:pt x="94922" y="128875"/>
                    <a:pt x="91747" y="138002"/>
                    <a:pt x="87554" y="145451"/>
                  </a:cubicBezTo>
                  <a:cubicBezTo>
                    <a:pt x="83366" y="152951"/>
                    <a:pt x="78180" y="158720"/>
                    <a:pt x="71999" y="162812"/>
                  </a:cubicBezTo>
                  <a:cubicBezTo>
                    <a:pt x="65817" y="166903"/>
                    <a:pt x="58752" y="168949"/>
                    <a:pt x="50793" y="168949"/>
                  </a:cubicBezTo>
                  <a:cubicBezTo>
                    <a:pt x="47407" y="168949"/>
                    <a:pt x="44232" y="168425"/>
                    <a:pt x="41268" y="167480"/>
                  </a:cubicBezTo>
                  <a:cubicBezTo>
                    <a:pt x="38305" y="166484"/>
                    <a:pt x="35406" y="164963"/>
                    <a:pt x="32573" y="162864"/>
                  </a:cubicBezTo>
                  <a:cubicBezTo>
                    <a:pt x="29739" y="160819"/>
                    <a:pt x="26900" y="158249"/>
                    <a:pt x="24066" y="155102"/>
                  </a:cubicBezTo>
                  <a:cubicBezTo>
                    <a:pt x="21233" y="152007"/>
                    <a:pt x="18248" y="148283"/>
                    <a:pt x="15116" y="143929"/>
                  </a:cubicBezTo>
                  <a:lnTo>
                    <a:pt x="15116" y="224496"/>
                  </a:lnTo>
                  <a:cubicBezTo>
                    <a:pt x="15116" y="225178"/>
                    <a:pt x="14992" y="225807"/>
                    <a:pt x="14737" y="226384"/>
                  </a:cubicBezTo>
                  <a:cubicBezTo>
                    <a:pt x="14482" y="226961"/>
                    <a:pt x="14081" y="227433"/>
                    <a:pt x="13529" y="227853"/>
                  </a:cubicBezTo>
                  <a:cubicBezTo>
                    <a:pt x="12976" y="228220"/>
                    <a:pt x="12217" y="228535"/>
                    <a:pt x="11242" y="228692"/>
                  </a:cubicBezTo>
                  <a:cubicBezTo>
                    <a:pt x="10267" y="228849"/>
                    <a:pt x="9021" y="228954"/>
                    <a:pt x="7499" y="228954"/>
                  </a:cubicBezTo>
                  <a:cubicBezTo>
                    <a:pt x="6057" y="228954"/>
                    <a:pt x="4854" y="228849"/>
                    <a:pt x="3879" y="228692"/>
                  </a:cubicBezTo>
                  <a:cubicBezTo>
                    <a:pt x="2904" y="228535"/>
                    <a:pt x="2124" y="228220"/>
                    <a:pt x="1528" y="227853"/>
                  </a:cubicBezTo>
                  <a:cubicBezTo>
                    <a:pt x="932" y="227433"/>
                    <a:pt x="531" y="226961"/>
                    <a:pt x="320" y="226384"/>
                  </a:cubicBezTo>
                  <a:cubicBezTo>
                    <a:pt x="108" y="225807"/>
                    <a:pt x="0" y="225178"/>
                    <a:pt x="0" y="224496"/>
                  </a:cubicBezTo>
                  <a:lnTo>
                    <a:pt x="0" y="6400"/>
                  </a:lnTo>
                  <a:cubicBezTo>
                    <a:pt x="0" y="5613"/>
                    <a:pt x="108" y="4931"/>
                    <a:pt x="320" y="4354"/>
                  </a:cubicBezTo>
                  <a:cubicBezTo>
                    <a:pt x="531" y="3777"/>
                    <a:pt x="910" y="3305"/>
                    <a:pt x="1463" y="2938"/>
                  </a:cubicBezTo>
                  <a:cubicBezTo>
                    <a:pt x="2016" y="2623"/>
                    <a:pt x="2731" y="2361"/>
                    <a:pt x="3619" y="2151"/>
                  </a:cubicBezTo>
                  <a:cubicBezTo>
                    <a:pt x="4508" y="1993"/>
                    <a:pt x="5586" y="1941"/>
                    <a:pt x="6859" y="1941"/>
                  </a:cubicBezTo>
                  <a:cubicBezTo>
                    <a:pt x="8132" y="1941"/>
                    <a:pt x="9189" y="1993"/>
                    <a:pt x="10034" y="2151"/>
                  </a:cubicBezTo>
                  <a:cubicBezTo>
                    <a:pt x="10879" y="2361"/>
                    <a:pt x="11600" y="2623"/>
                    <a:pt x="12190" y="2938"/>
                  </a:cubicBezTo>
                  <a:cubicBezTo>
                    <a:pt x="12781" y="3305"/>
                    <a:pt x="13209" y="3777"/>
                    <a:pt x="13458" y="4354"/>
                  </a:cubicBezTo>
                  <a:cubicBezTo>
                    <a:pt x="13713" y="4931"/>
                    <a:pt x="13837" y="5613"/>
                    <a:pt x="13837" y="6400"/>
                  </a:cubicBezTo>
                  <a:lnTo>
                    <a:pt x="13837" y="29006"/>
                  </a:lnTo>
                  <a:cubicBezTo>
                    <a:pt x="17392" y="24076"/>
                    <a:pt x="20778" y="19775"/>
                    <a:pt x="23996" y="16156"/>
                  </a:cubicBezTo>
                  <a:cubicBezTo>
                    <a:pt x="27214" y="12536"/>
                    <a:pt x="30432" y="9494"/>
                    <a:pt x="33645" y="7082"/>
                  </a:cubicBezTo>
                  <a:cubicBezTo>
                    <a:pt x="36864" y="4668"/>
                    <a:pt x="40163" y="2885"/>
                    <a:pt x="43549" y="1731"/>
                  </a:cubicBezTo>
                  <a:cubicBezTo>
                    <a:pt x="46935" y="578"/>
                    <a:pt x="50533" y="0"/>
                    <a:pt x="54342" y="0"/>
                  </a:cubicBezTo>
                  <a:cubicBezTo>
                    <a:pt x="62637" y="0"/>
                    <a:pt x="69707" y="2151"/>
                    <a:pt x="75547" y="6505"/>
                  </a:cubicBezTo>
                  <a:cubicBezTo>
                    <a:pt x="81388" y="10805"/>
                    <a:pt x="86150" y="16680"/>
                    <a:pt x="89834" y="24181"/>
                  </a:cubicBezTo>
                  <a:cubicBezTo>
                    <a:pt x="93518" y="31629"/>
                    <a:pt x="96184" y="40389"/>
                    <a:pt x="97837" y="50302"/>
                  </a:cubicBezTo>
                  <a:cubicBezTo>
                    <a:pt x="99489" y="60268"/>
                    <a:pt x="100318" y="70863"/>
                    <a:pt x="100318" y="82140"/>
                  </a:cubicBezTo>
                  <a:close/>
                  <a:moveTo>
                    <a:pt x="84444" y="85392"/>
                  </a:moveTo>
                  <a:cubicBezTo>
                    <a:pt x="84444" y="76633"/>
                    <a:pt x="83934" y="68240"/>
                    <a:pt x="82921" y="60111"/>
                  </a:cubicBezTo>
                  <a:cubicBezTo>
                    <a:pt x="81908" y="52033"/>
                    <a:pt x="80191" y="44794"/>
                    <a:pt x="77780" y="38448"/>
                  </a:cubicBezTo>
                  <a:cubicBezTo>
                    <a:pt x="75369" y="32153"/>
                    <a:pt x="72150" y="27066"/>
                    <a:pt x="68130" y="23289"/>
                  </a:cubicBezTo>
                  <a:cubicBezTo>
                    <a:pt x="64110" y="19513"/>
                    <a:pt x="59050" y="17572"/>
                    <a:pt x="52955" y="17572"/>
                  </a:cubicBezTo>
                  <a:cubicBezTo>
                    <a:pt x="49904" y="17572"/>
                    <a:pt x="46925" y="18149"/>
                    <a:pt x="44004" y="19303"/>
                  </a:cubicBezTo>
                  <a:cubicBezTo>
                    <a:pt x="41084" y="20456"/>
                    <a:pt x="38099" y="22345"/>
                    <a:pt x="35054" y="25020"/>
                  </a:cubicBezTo>
                  <a:cubicBezTo>
                    <a:pt x="32004" y="27642"/>
                    <a:pt x="28834" y="31052"/>
                    <a:pt x="25529" y="35248"/>
                  </a:cubicBezTo>
                  <a:cubicBezTo>
                    <a:pt x="22230" y="39444"/>
                    <a:pt x="18757" y="44689"/>
                    <a:pt x="15116" y="50879"/>
                  </a:cubicBezTo>
                  <a:lnTo>
                    <a:pt x="15116" y="118857"/>
                  </a:lnTo>
                  <a:cubicBezTo>
                    <a:pt x="21466" y="129347"/>
                    <a:pt x="27539" y="137373"/>
                    <a:pt x="33336" y="142932"/>
                  </a:cubicBezTo>
                  <a:cubicBezTo>
                    <a:pt x="39134" y="148493"/>
                    <a:pt x="45207" y="151325"/>
                    <a:pt x="51557" y="151325"/>
                  </a:cubicBezTo>
                  <a:cubicBezTo>
                    <a:pt x="57397" y="151325"/>
                    <a:pt x="62414" y="149384"/>
                    <a:pt x="66603" y="145503"/>
                  </a:cubicBezTo>
                  <a:cubicBezTo>
                    <a:pt x="70791" y="141674"/>
                    <a:pt x="74198" y="136586"/>
                    <a:pt x="76826" y="130344"/>
                  </a:cubicBezTo>
                  <a:cubicBezTo>
                    <a:pt x="79454" y="124050"/>
                    <a:pt x="81377" y="116969"/>
                    <a:pt x="82602" y="109101"/>
                  </a:cubicBezTo>
                  <a:cubicBezTo>
                    <a:pt x="83826" y="101233"/>
                    <a:pt x="84444" y="93365"/>
                    <a:pt x="84444" y="85392"/>
                  </a:cubicBezTo>
                  <a:close/>
                </a:path>
              </a:pathLst>
            </a:custGeom>
            <a:solidFill>
              <a:srgbClr val="FFFFFF"/>
            </a:solidFill>
            <a:ln w="5417" cap="flat">
              <a:noFill/>
              <a:prstDash val="solid"/>
              <a:miter/>
            </a:ln>
          </p:spPr>
          <p:txBody>
            <a:bodyPr rtlCol="0" anchor="ctr"/>
            <a:lstStyle/>
            <a:p>
              <a:endParaRPr lang="fr-FR"/>
            </a:p>
          </p:txBody>
        </p:sp>
        <p:sp>
          <p:nvSpPr>
            <p:cNvPr id="116" name="Forme libre 115">
              <a:extLst>
                <a:ext uri="{FF2B5EF4-FFF2-40B4-BE49-F238E27FC236}">
                  <a16:creationId xmlns:a16="http://schemas.microsoft.com/office/drawing/2014/main" id="{99677384-F256-D65B-4E37-FA3D1C314647}"/>
                </a:ext>
              </a:extLst>
            </p:cNvPr>
            <p:cNvSpPr/>
            <p:nvPr/>
          </p:nvSpPr>
          <p:spPr>
            <a:xfrm>
              <a:off x="15968722" y="7892912"/>
              <a:ext cx="110216" cy="168896"/>
            </a:xfrm>
            <a:custGeom>
              <a:avLst/>
              <a:gdLst>
                <a:gd name="connsiteX0" fmla="*/ 110216 w 110216"/>
                <a:gd name="connsiteY0" fmla="*/ 82822 h 168896"/>
                <a:gd name="connsiteX1" fmla="*/ 106662 w 110216"/>
                <a:gd name="connsiteY1" fmla="*/ 117179 h 168896"/>
                <a:gd name="connsiteX2" fmla="*/ 96059 w 110216"/>
                <a:gd name="connsiteY2" fmla="*/ 144401 h 168896"/>
                <a:gd name="connsiteX3" fmla="*/ 78473 w 110216"/>
                <a:gd name="connsiteY3" fmla="*/ 162445 h 168896"/>
                <a:gd name="connsiteX4" fmla="*/ 53968 w 110216"/>
                <a:gd name="connsiteY4" fmla="*/ 168897 h 168896"/>
                <a:gd name="connsiteX5" fmla="*/ 30411 w 110216"/>
                <a:gd name="connsiteY5" fmla="*/ 163127 h 168896"/>
                <a:gd name="connsiteX6" fmla="*/ 13523 w 110216"/>
                <a:gd name="connsiteY6" fmla="*/ 146552 h 168896"/>
                <a:gd name="connsiteX7" fmla="*/ 3364 w 110216"/>
                <a:gd name="connsiteY7" fmla="*/ 120431 h 168896"/>
                <a:gd name="connsiteX8" fmla="*/ 0 w 110216"/>
                <a:gd name="connsiteY8" fmla="*/ 85760 h 168896"/>
                <a:gd name="connsiteX9" fmla="*/ 3494 w 110216"/>
                <a:gd name="connsiteY9" fmla="*/ 51403 h 168896"/>
                <a:gd name="connsiteX10" fmla="*/ 14032 w 110216"/>
                <a:gd name="connsiteY10" fmla="*/ 24233 h 168896"/>
                <a:gd name="connsiteX11" fmla="*/ 31619 w 110216"/>
                <a:gd name="connsiteY11" fmla="*/ 6400 h 168896"/>
                <a:gd name="connsiteX12" fmla="*/ 56254 w 110216"/>
                <a:gd name="connsiteY12" fmla="*/ 0 h 168896"/>
                <a:gd name="connsiteX13" fmla="*/ 79811 w 110216"/>
                <a:gd name="connsiteY13" fmla="*/ 5718 h 168896"/>
                <a:gd name="connsiteX14" fmla="*/ 96634 w 110216"/>
                <a:gd name="connsiteY14" fmla="*/ 22188 h 168896"/>
                <a:gd name="connsiteX15" fmla="*/ 106792 w 110216"/>
                <a:gd name="connsiteY15" fmla="*/ 48309 h 168896"/>
                <a:gd name="connsiteX16" fmla="*/ 110216 w 110216"/>
                <a:gd name="connsiteY16" fmla="*/ 82822 h 168896"/>
                <a:gd name="connsiteX17" fmla="*/ 94217 w 110216"/>
                <a:gd name="connsiteY17" fmla="*/ 84710 h 168896"/>
                <a:gd name="connsiteX18" fmla="*/ 92310 w 110216"/>
                <a:gd name="connsiteY18" fmla="*/ 59376 h 168896"/>
                <a:gd name="connsiteX19" fmla="*/ 85960 w 110216"/>
                <a:gd name="connsiteY19" fmla="*/ 38028 h 168896"/>
                <a:gd name="connsiteX20" fmla="*/ 74025 w 110216"/>
                <a:gd name="connsiteY20" fmla="*/ 23394 h 168896"/>
                <a:gd name="connsiteX21" fmla="*/ 55360 w 110216"/>
                <a:gd name="connsiteY21" fmla="*/ 17939 h 168896"/>
                <a:gd name="connsiteX22" fmla="*/ 37584 w 110216"/>
                <a:gd name="connsiteY22" fmla="*/ 22922 h 168896"/>
                <a:gd name="connsiteX23" fmla="*/ 25329 w 110216"/>
                <a:gd name="connsiteY23" fmla="*/ 36822 h 168896"/>
                <a:gd name="connsiteX24" fmla="*/ 18280 w 110216"/>
                <a:gd name="connsiteY24" fmla="*/ 57802 h 168896"/>
                <a:gd name="connsiteX25" fmla="*/ 15993 w 110216"/>
                <a:gd name="connsiteY25" fmla="*/ 83872 h 168896"/>
                <a:gd name="connsiteX26" fmla="*/ 17901 w 110216"/>
                <a:gd name="connsiteY26" fmla="*/ 109468 h 168896"/>
                <a:gd name="connsiteX27" fmla="*/ 24250 w 110216"/>
                <a:gd name="connsiteY27" fmla="*/ 130764 h 168896"/>
                <a:gd name="connsiteX28" fmla="*/ 36186 w 110216"/>
                <a:gd name="connsiteY28" fmla="*/ 145293 h 168896"/>
                <a:gd name="connsiteX29" fmla="*/ 54851 w 110216"/>
                <a:gd name="connsiteY29" fmla="*/ 150643 h 168896"/>
                <a:gd name="connsiteX30" fmla="*/ 72627 w 110216"/>
                <a:gd name="connsiteY30" fmla="*/ 145607 h 168896"/>
                <a:gd name="connsiteX31" fmla="*/ 84882 w 110216"/>
                <a:gd name="connsiteY31" fmla="*/ 131812 h 168896"/>
                <a:gd name="connsiteX32" fmla="*/ 91931 w 110216"/>
                <a:gd name="connsiteY32" fmla="*/ 110937 h 168896"/>
                <a:gd name="connsiteX33" fmla="*/ 94217 w 110216"/>
                <a:gd name="connsiteY33" fmla="*/ 84710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16" h="168896">
                  <a:moveTo>
                    <a:pt x="110216" y="82822"/>
                  </a:moveTo>
                  <a:cubicBezTo>
                    <a:pt x="110216" y="95253"/>
                    <a:pt x="109030" y="106688"/>
                    <a:pt x="106662" y="117179"/>
                  </a:cubicBezTo>
                  <a:cubicBezTo>
                    <a:pt x="104289" y="127617"/>
                    <a:pt x="100757" y="136691"/>
                    <a:pt x="96059" y="144401"/>
                  </a:cubicBezTo>
                  <a:cubicBezTo>
                    <a:pt x="91362" y="152111"/>
                    <a:pt x="85500" y="158144"/>
                    <a:pt x="78473" y="162445"/>
                  </a:cubicBezTo>
                  <a:cubicBezTo>
                    <a:pt x="71446" y="166746"/>
                    <a:pt x="63276" y="168897"/>
                    <a:pt x="53968" y="168897"/>
                  </a:cubicBezTo>
                  <a:cubicBezTo>
                    <a:pt x="44996" y="168897"/>
                    <a:pt x="37145" y="167008"/>
                    <a:pt x="30411" y="163127"/>
                  </a:cubicBezTo>
                  <a:cubicBezTo>
                    <a:pt x="23682" y="159297"/>
                    <a:pt x="18052" y="153738"/>
                    <a:pt x="13523" y="146552"/>
                  </a:cubicBezTo>
                  <a:cubicBezTo>
                    <a:pt x="8994" y="139366"/>
                    <a:pt x="5607" y="130659"/>
                    <a:pt x="3364" y="120431"/>
                  </a:cubicBezTo>
                  <a:cubicBezTo>
                    <a:pt x="1121" y="110202"/>
                    <a:pt x="0" y="98663"/>
                    <a:pt x="0" y="85760"/>
                  </a:cubicBezTo>
                  <a:cubicBezTo>
                    <a:pt x="0" y="73329"/>
                    <a:pt x="1165" y="61894"/>
                    <a:pt x="3494" y="51403"/>
                  </a:cubicBezTo>
                  <a:cubicBezTo>
                    <a:pt x="5824" y="40965"/>
                    <a:pt x="9335" y="31891"/>
                    <a:pt x="14032" y="24233"/>
                  </a:cubicBezTo>
                  <a:cubicBezTo>
                    <a:pt x="18730" y="16575"/>
                    <a:pt x="24592" y="10648"/>
                    <a:pt x="31619" y="6400"/>
                  </a:cubicBezTo>
                  <a:cubicBezTo>
                    <a:pt x="38646" y="2151"/>
                    <a:pt x="46859" y="0"/>
                    <a:pt x="56254" y="0"/>
                  </a:cubicBezTo>
                  <a:cubicBezTo>
                    <a:pt x="65226" y="0"/>
                    <a:pt x="73077" y="1889"/>
                    <a:pt x="79811" y="5718"/>
                  </a:cubicBezTo>
                  <a:cubicBezTo>
                    <a:pt x="86546" y="9494"/>
                    <a:pt x="92148" y="15002"/>
                    <a:pt x="96634" y="22188"/>
                  </a:cubicBezTo>
                  <a:cubicBezTo>
                    <a:pt x="101120" y="29374"/>
                    <a:pt x="104506" y="38080"/>
                    <a:pt x="106792" y="48309"/>
                  </a:cubicBezTo>
                  <a:cubicBezTo>
                    <a:pt x="109073" y="58537"/>
                    <a:pt x="110216" y="70077"/>
                    <a:pt x="110216" y="82822"/>
                  </a:cubicBezTo>
                  <a:close/>
                  <a:moveTo>
                    <a:pt x="94217" y="84710"/>
                  </a:moveTo>
                  <a:cubicBezTo>
                    <a:pt x="94217" y="75846"/>
                    <a:pt x="93583" y="67402"/>
                    <a:pt x="92310" y="59376"/>
                  </a:cubicBezTo>
                  <a:cubicBezTo>
                    <a:pt x="91042" y="51298"/>
                    <a:pt x="88924" y="44218"/>
                    <a:pt x="85960" y="38028"/>
                  </a:cubicBezTo>
                  <a:cubicBezTo>
                    <a:pt x="82997" y="31891"/>
                    <a:pt x="79020" y="27013"/>
                    <a:pt x="74025" y="23394"/>
                  </a:cubicBezTo>
                  <a:cubicBezTo>
                    <a:pt x="69029" y="19775"/>
                    <a:pt x="62810" y="17939"/>
                    <a:pt x="55360" y="17939"/>
                  </a:cubicBezTo>
                  <a:cubicBezTo>
                    <a:pt x="48501" y="17939"/>
                    <a:pt x="42579" y="19618"/>
                    <a:pt x="37584" y="22922"/>
                  </a:cubicBezTo>
                  <a:cubicBezTo>
                    <a:pt x="32588" y="26279"/>
                    <a:pt x="28504" y="30894"/>
                    <a:pt x="25329" y="36822"/>
                  </a:cubicBezTo>
                  <a:cubicBezTo>
                    <a:pt x="22154" y="42749"/>
                    <a:pt x="19802" y="49725"/>
                    <a:pt x="18280" y="57802"/>
                  </a:cubicBezTo>
                  <a:cubicBezTo>
                    <a:pt x="16757" y="65828"/>
                    <a:pt x="15993" y="74535"/>
                    <a:pt x="15993" y="83872"/>
                  </a:cubicBezTo>
                  <a:cubicBezTo>
                    <a:pt x="15993" y="92841"/>
                    <a:pt x="16627" y="101338"/>
                    <a:pt x="17901" y="109468"/>
                  </a:cubicBezTo>
                  <a:cubicBezTo>
                    <a:pt x="19168" y="117598"/>
                    <a:pt x="21287" y="124679"/>
                    <a:pt x="24250" y="130764"/>
                  </a:cubicBezTo>
                  <a:cubicBezTo>
                    <a:pt x="27214" y="136901"/>
                    <a:pt x="31191" y="141726"/>
                    <a:pt x="36186" y="145293"/>
                  </a:cubicBezTo>
                  <a:cubicBezTo>
                    <a:pt x="41181" y="148859"/>
                    <a:pt x="47401" y="150643"/>
                    <a:pt x="54851" y="150643"/>
                  </a:cubicBezTo>
                  <a:cubicBezTo>
                    <a:pt x="61710" y="150643"/>
                    <a:pt x="67632" y="148964"/>
                    <a:pt x="72627" y="145607"/>
                  </a:cubicBezTo>
                  <a:cubicBezTo>
                    <a:pt x="77622" y="142303"/>
                    <a:pt x="81707" y="137687"/>
                    <a:pt x="84882" y="131812"/>
                  </a:cubicBezTo>
                  <a:cubicBezTo>
                    <a:pt x="88057" y="125938"/>
                    <a:pt x="90408" y="119014"/>
                    <a:pt x="91931" y="110937"/>
                  </a:cubicBezTo>
                  <a:cubicBezTo>
                    <a:pt x="93453" y="102911"/>
                    <a:pt x="94217" y="94152"/>
                    <a:pt x="94217" y="84710"/>
                  </a:cubicBezTo>
                  <a:close/>
                </a:path>
              </a:pathLst>
            </a:custGeom>
            <a:solidFill>
              <a:srgbClr val="FFFFFF"/>
            </a:solidFill>
            <a:ln w="5417" cap="flat">
              <a:noFill/>
              <a:prstDash val="solid"/>
              <a:miter/>
            </a:ln>
          </p:spPr>
          <p:txBody>
            <a:bodyPr rtlCol="0" anchor="ctr"/>
            <a:lstStyle/>
            <a:p>
              <a:endParaRPr lang="fr-FR"/>
            </a:p>
          </p:txBody>
        </p:sp>
        <p:sp>
          <p:nvSpPr>
            <p:cNvPr id="117" name="Forme libre 116">
              <a:extLst>
                <a:ext uri="{FF2B5EF4-FFF2-40B4-BE49-F238E27FC236}">
                  <a16:creationId xmlns:a16="http://schemas.microsoft.com/office/drawing/2014/main" id="{0E322B60-4D73-A0EE-2B3D-3D90B0ADCF25}"/>
                </a:ext>
              </a:extLst>
            </p:cNvPr>
            <p:cNvSpPr/>
            <p:nvPr/>
          </p:nvSpPr>
          <p:spPr>
            <a:xfrm>
              <a:off x="16112849" y="7892912"/>
              <a:ext cx="63741" cy="167008"/>
            </a:xfrm>
            <a:custGeom>
              <a:avLst/>
              <a:gdLst>
                <a:gd name="connsiteX0" fmla="*/ 63741 w 63741"/>
                <a:gd name="connsiteY0" fmla="*/ 14320 h 167008"/>
                <a:gd name="connsiteX1" fmla="*/ 63617 w 63741"/>
                <a:gd name="connsiteY1" fmla="*/ 18726 h 167008"/>
                <a:gd name="connsiteX2" fmla="*/ 63173 w 63741"/>
                <a:gd name="connsiteY2" fmla="*/ 21663 h 167008"/>
                <a:gd name="connsiteX3" fmla="*/ 62409 w 63741"/>
                <a:gd name="connsiteY3" fmla="*/ 23394 h 167008"/>
                <a:gd name="connsiteX4" fmla="*/ 61200 w 63741"/>
                <a:gd name="connsiteY4" fmla="*/ 23971 h 167008"/>
                <a:gd name="connsiteX5" fmla="*/ 58535 w 63741"/>
                <a:gd name="connsiteY5" fmla="*/ 23184 h 167008"/>
                <a:gd name="connsiteX6" fmla="*/ 54981 w 63741"/>
                <a:gd name="connsiteY6" fmla="*/ 21558 h 167008"/>
                <a:gd name="connsiteX7" fmla="*/ 50538 w 63741"/>
                <a:gd name="connsiteY7" fmla="*/ 19932 h 167008"/>
                <a:gd name="connsiteX8" fmla="*/ 45207 w 63741"/>
                <a:gd name="connsiteY8" fmla="*/ 19145 h 167008"/>
                <a:gd name="connsiteX9" fmla="*/ 38478 w 63741"/>
                <a:gd name="connsiteY9" fmla="*/ 21138 h 167008"/>
                <a:gd name="connsiteX10" fmla="*/ 31559 w 63741"/>
                <a:gd name="connsiteY10" fmla="*/ 27537 h 167008"/>
                <a:gd name="connsiteX11" fmla="*/ 23942 w 63741"/>
                <a:gd name="connsiteY11" fmla="*/ 39182 h 167008"/>
                <a:gd name="connsiteX12" fmla="*/ 15116 w 63741"/>
                <a:gd name="connsiteY12" fmla="*/ 56964 h 167008"/>
                <a:gd name="connsiteX13" fmla="*/ 15116 w 63741"/>
                <a:gd name="connsiteY13" fmla="*/ 162550 h 167008"/>
                <a:gd name="connsiteX14" fmla="*/ 14737 w 63741"/>
                <a:gd name="connsiteY14" fmla="*/ 164438 h 167008"/>
                <a:gd name="connsiteX15" fmla="*/ 13529 w 63741"/>
                <a:gd name="connsiteY15" fmla="*/ 165802 h 167008"/>
                <a:gd name="connsiteX16" fmla="*/ 11242 w 63741"/>
                <a:gd name="connsiteY16" fmla="*/ 166641 h 167008"/>
                <a:gd name="connsiteX17" fmla="*/ 7498 w 63741"/>
                <a:gd name="connsiteY17" fmla="*/ 167008 h 167008"/>
                <a:gd name="connsiteX18" fmla="*/ 3879 w 63741"/>
                <a:gd name="connsiteY18" fmla="*/ 166641 h 167008"/>
                <a:gd name="connsiteX19" fmla="*/ 1528 w 63741"/>
                <a:gd name="connsiteY19" fmla="*/ 165802 h 167008"/>
                <a:gd name="connsiteX20" fmla="*/ 319 w 63741"/>
                <a:gd name="connsiteY20" fmla="*/ 164438 h 167008"/>
                <a:gd name="connsiteX21" fmla="*/ 0 w 63741"/>
                <a:gd name="connsiteY21" fmla="*/ 162550 h 167008"/>
                <a:gd name="connsiteX22" fmla="*/ 0 w 63741"/>
                <a:gd name="connsiteY22" fmla="*/ 6400 h 167008"/>
                <a:gd name="connsiteX23" fmla="*/ 319 w 63741"/>
                <a:gd name="connsiteY23" fmla="*/ 4511 h 167008"/>
                <a:gd name="connsiteX24" fmla="*/ 1528 w 63741"/>
                <a:gd name="connsiteY24" fmla="*/ 3043 h 167008"/>
                <a:gd name="connsiteX25" fmla="*/ 3749 w 63741"/>
                <a:gd name="connsiteY25" fmla="*/ 2151 h 167008"/>
                <a:gd name="connsiteX26" fmla="*/ 7244 w 63741"/>
                <a:gd name="connsiteY26" fmla="*/ 1889 h 167008"/>
                <a:gd name="connsiteX27" fmla="*/ 10798 w 63741"/>
                <a:gd name="connsiteY27" fmla="*/ 2151 h 167008"/>
                <a:gd name="connsiteX28" fmla="*/ 12954 w 63741"/>
                <a:gd name="connsiteY28" fmla="*/ 3043 h 167008"/>
                <a:gd name="connsiteX29" fmla="*/ 14032 w 63741"/>
                <a:gd name="connsiteY29" fmla="*/ 4511 h 167008"/>
                <a:gd name="connsiteX30" fmla="*/ 14352 w 63741"/>
                <a:gd name="connsiteY30" fmla="*/ 6400 h 167008"/>
                <a:gd name="connsiteX31" fmla="*/ 14352 w 63741"/>
                <a:gd name="connsiteY31" fmla="*/ 31052 h 167008"/>
                <a:gd name="connsiteX32" fmla="*/ 23497 w 63741"/>
                <a:gd name="connsiteY32" fmla="*/ 15159 h 167008"/>
                <a:gd name="connsiteX33" fmla="*/ 31500 w 63741"/>
                <a:gd name="connsiteY33" fmla="*/ 5770 h 167008"/>
                <a:gd name="connsiteX34" fmla="*/ 38928 w 63741"/>
                <a:gd name="connsiteY34" fmla="*/ 1207 h 167008"/>
                <a:gd name="connsiteX35" fmla="*/ 46355 w 63741"/>
                <a:gd name="connsiteY35" fmla="*/ 0 h 167008"/>
                <a:gd name="connsiteX36" fmla="*/ 50164 w 63741"/>
                <a:gd name="connsiteY36" fmla="*/ 263 h 167008"/>
                <a:gd name="connsiteX37" fmla="*/ 54797 w 63741"/>
                <a:gd name="connsiteY37" fmla="*/ 1207 h 167008"/>
                <a:gd name="connsiteX38" fmla="*/ 59239 w 63741"/>
                <a:gd name="connsiteY38" fmla="*/ 2833 h 167008"/>
                <a:gd name="connsiteX39" fmla="*/ 61970 w 63741"/>
                <a:gd name="connsiteY39" fmla="*/ 4563 h 167008"/>
                <a:gd name="connsiteX40" fmla="*/ 62988 w 63741"/>
                <a:gd name="connsiteY40" fmla="*/ 5980 h 167008"/>
                <a:gd name="connsiteX41" fmla="*/ 63433 w 63741"/>
                <a:gd name="connsiteY41" fmla="*/ 7501 h 167008"/>
                <a:gd name="connsiteX42" fmla="*/ 63688 w 63741"/>
                <a:gd name="connsiteY42" fmla="*/ 10124 h 167008"/>
                <a:gd name="connsiteX43" fmla="*/ 63741 w 63741"/>
                <a:gd name="connsiteY43" fmla="*/ 14320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741" h="167008">
                  <a:moveTo>
                    <a:pt x="63741" y="14320"/>
                  </a:moveTo>
                  <a:cubicBezTo>
                    <a:pt x="63741" y="16051"/>
                    <a:pt x="63698" y="17520"/>
                    <a:pt x="63617" y="18726"/>
                  </a:cubicBezTo>
                  <a:cubicBezTo>
                    <a:pt x="63536" y="19932"/>
                    <a:pt x="63384" y="20929"/>
                    <a:pt x="63173" y="21663"/>
                  </a:cubicBezTo>
                  <a:cubicBezTo>
                    <a:pt x="62961" y="22397"/>
                    <a:pt x="62707" y="22974"/>
                    <a:pt x="62409" y="23394"/>
                  </a:cubicBezTo>
                  <a:cubicBezTo>
                    <a:pt x="62111" y="23761"/>
                    <a:pt x="61710" y="23971"/>
                    <a:pt x="61200" y="23971"/>
                  </a:cubicBezTo>
                  <a:cubicBezTo>
                    <a:pt x="60437" y="23971"/>
                    <a:pt x="59548" y="23709"/>
                    <a:pt x="58535" y="23184"/>
                  </a:cubicBezTo>
                  <a:cubicBezTo>
                    <a:pt x="57522" y="22712"/>
                    <a:pt x="56335" y="22135"/>
                    <a:pt x="54981" y="21558"/>
                  </a:cubicBezTo>
                  <a:cubicBezTo>
                    <a:pt x="53627" y="20981"/>
                    <a:pt x="52147" y="20456"/>
                    <a:pt x="50538" y="19932"/>
                  </a:cubicBezTo>
                  <a:cubicBezTo>
                    <a:pt x="48929" y="19408"/>
                    <a:pt x="47152" y="19145"/>
                    <a:pt x="45207" y="19145"/>
                  </a:cubicBezTo>
                  <a:cubicBezTo>
                    <a:pt x="42921" y="19145"/>
                    <a:pt x="40678" y="19827"/>
                    <a:pt x="38478" y="21138"/>
                  </a:cubicBezTo>
                  <a:cubicBezTo>
                    <a:pt x="36278" y="22450"/>
                    <a:pt x="33970" y="24600"/>
                    <a:pt x="31559" y="27537"/>
                  </a:cubicBezTo>
                  <a:cubicBezTo>
                    <a:pt x="29148" y="30475"/>
                    <a:pt x="26607" y="34356"/>
                    <a:pt x="23942" y="39182"/>
                  </a:cubicBezTo>
                  <a:cubicBezTo>
                    <a:pt x="21276" y="44007"/>
                    <a:pt x="18334" y="49935"/>
                    <a:pt x="15116" y="56964"/>
                  </a:cubicBezTo>
                  <a:lnTo>
                    <a:pt x="15116" y="162550"/>
                  </a:lnTo>
                  <a:cubicBezTo>
                    <a:pt x="15116" y="163231"/>
                    <a:pt x="14991" y="163861"/>
                    <a:pt x="14737" y="164438"/>
                  </a:cubicBezTo>
                  <a:cubicBezTo>
                    <a:pt x="14482" y="165015"/>
                    <a:pt x="14081" y="165435"/>
                    <a:pt x="13529" y="165802"/>
                  </a:cubicBezTo>
                  <a:cubicBezTo>
                    <a:pt x="12976" y="166169"/>
                    <a:pt x="12217" y="166431"/>
                    <a:pt x="11242" y="166641"/>
                  </a:cubicBezTo>
                  <a:cubicBezTo>
                    <a:pt x="10267" y="166903"/>
                    <a:pt x="9021" y="167008"/>
                    <a:pt x="7498" y="167008"/>
                  </a:cubicBezTo>
                  <a:cubicBezTo>
                    <a:pt x="6057" y="167008"/>
                    <a:pt x="4854" y="166903"/>
                    <a:pt x="3879" y="166641"/>
                  </a:cubicBezTo>
                  <a:cubicBezTo>
                    <a:pt x="2904" y="166431"/>
                    <a:pt x="2124" y="166169"/>
                    <a:pt x="1528" y="165802"/>
                  </a:cubicBezTo>
                  <a:cubicBezTo>
                    <a:pt x="937" y="165435"/>
                    <a:pt x="531" y="165015"/>
                    <a:pt x="319" y="164438"/>
                  </a:cubicBezTo>
                  <a:cubicBezTo>
                    <a:pt x="108" y="163861"/>
                    <a:pt x="0" y="163231"/>
                    <a:pt x="0" y="162550"/>
                  </a:cubicBezTo>
                  <a:lnTo>
                    <a:pt x="0" y="6400"/>
                  </a:lnTo>
                  <a:cubicBezTo>
                    <a:pt x="0" y="5718"/>
                    <a:pt x="108" y="5088"/>
                    <a:pt x="319" y="4511"/>
                  </a:cubicBezTo>
                  <a:cubicBezTo>
                    <a:pt x="531" y="3934"/>
                    <a:pt x="932" y="3410"/>
                    <a:pt x="1528" y="3043"/>
                  </a:cubicBezTo>
                  <a:cubicBezTo>
                    <a:pt x="2118" y="2623"/>
                    <a:pt x="2860" y="2361"/>
                    <a:pt x="3749" y="2151"/>
                  </a:cubicBezTo>
                  <a:cubicBezTo>
                    <a:pt x="4637" y="1993"/>
                    <a:pt x="5802" y="1889"/>
                    <a:pt x="7244" y="1889"/>
                  </a:cubicBezTo>
                  <a:cubicBezTo>
                    <a:pt x="8685" y="1889"/>
                    <a:pt x="9866" y="1993"/>
                    <a:pt x="10798" y="2151"/>
                  </a:cubicBezTo>
                  <a:cubicBezTo>
                    <a:pt x="11730" y="2361"/>
                    <a:pt x="12450" y="2623"/>
                    <a:pt x="12954" y="3043"/>
                  </a:cubicBezTo>
                  <a:cubicBezTo>
                    <a:pt x="13463" y="3410"/>
                    <a:pt x="13821" y="3934"/>
                    <a:pt x="14032" y="4511"/>
                  </a:cubicBezTo>
                  <a:cubicBezTo>
                    <a:pt x="14244" y="5088"/>
                    <a:pt x="14352" y="5718"/>
                    <a:pt x="14352" y="6400"/>
                  </a:cubicBezTo>
                  <a:lnTo>
                    <a:pt x="14352" y="31052"/>
                  </a:lnTo>
                  <a:cubicBezTo>
                    <a:pt x="17652" y="24495"/>
                    <a:pt x="20702" y="19198"/>
                    <a:pt x="23497" y="15159"/>
                  </a:cubicBezTo>
                  <a:cubicBezTo>
                    <a:pt x="26293" y="11172"/>
                    <a:pt x="28959" y="8025"/>
                    <a:pt x="31500" y="5770"/>
                  </a:cubicBezTo>
                  <a:cubicBezTo>
                    <a:pt x="34041" y="3515"/>
                    <a:pt x="36517" y="1993"/>
                    <a:pt x="38928" y="1207"/>
                  </a:cubicBezTo>
                  <a:cubicBezTo>
                    <a:pt x="41339" y="420"/>
                    <a:pt x="43815" y="0"/>
                    <a:pt x="46355" y="0"/>
                  </a:cubicBezTo>
                  <a:cubicBezTo>
                    <a:pt x="47455" y="0"/>
                    <a:pt x="48728" y="105"/>
                    <a:pt x="50164" y="263"/>
                  </a:cubicBezTo>
                  <a:cubicBezTo>
                    <a:pt x="51600" y="420"/>
                    <a:pt x="53150" y="734"/>
                    <a:pt x="54797" y="1207"/>
                  </a:cubicBezTo>
                  <a:cubicBezTo>
                    <a:pt x="56449" y="1679"/>
                    <a:pt x="57928" y="2203"/>
                    <a:pt x="59239" y="2833"/>
                  </a:cubicBezTo>
                  <a:cubicBezTo>
                    <a:pt x="60550" y="3515"/>
                    <a:pt x="61461" y="4039"/>
                    <a:pt x="61970" y="4563"/>
                  </a:cubicBezTo>
                  <a:cubicBezTo>
                    <a:pt x="62479" y="5088"/>
                    <a:pt x="62815" y="5560"/>
                    <a:pt x="62988" y="5980"/>
                  </a:cubicBezTo>
                  <a:cubicBezTo>
                    <a:pt x="63156" y="6347"/>
                    <a:pt x="63308" y="6872"/>
                    <a:pt x="63433" y="7501"/>
                  </a:cubicBezTo>
                  <a:cubicBezTo>
                    <a:pt x="63557" y="8130"/>
                    <a:pt x="63644" y="9022"/>
                    <a:pt x="63688" y="10124"/>
                  </a:cubicBezTo>
                  <a:cubicBezTo>
                    <a:pt x="63720" y="11172"/>
                    <a:pt x="63741" y="12589"/>
                    <a:pt x="63741" y="14320"/>
                  </a:cubicBezTo>
                  <a:close/>
                </a:path>
              </a:pathLst>
            </a:custGeom>
            <a:solidFill>
              <a:srgbClr val="FFFFFF"/>
            </a:solidFill>
            <a:ln w="5417" cap="flat">
              <a:noFill/>
              <a:prstDash val="solid"/>
              <a:miter/>
            </a:ln>
          </p:spPr>
          <p:txBody>
            <a:bodyPr rtlCol="0" anchor="ctr"/>
            <a:lstStyle/>
            <a:p>
              <a:endParaRPr lang="fr-FR"/>
            </a:p>
          </p:txBody>
        </p:sp>
        <p:sp>
          <p:nvSpPr>
            <p:cNvPr id="118" name="Forme libre 117">
              <a:extLst>
                <a:ext uri="{FF2B5EF4-FFF2-40B4-BE49-F238E27FC236}">
                  <a16:creationId xmlns:a16="http://schemas.microsoft.com/office/drawing/2014/main" id="{B3A4D8A2-1D42-8EB3-3BBA-32B17FC64C61}"/>
                </a:ext>
              </a:extLst>
            </p:cNvPr>
            <p:cNvSpPr/>
            <p:nvPr/>
          </p:nvSpPr>
          <p:spPr>
            <a:xfrm>
              <a:off x="16186229" y="7852891"/>
              <a:ext cx="71629" cy="208602"/>
            </a:xfrm>
            <a:custGeom>
              <a:avLst/>
              <a:gdLst>
                <a:gd name="connsiteX0" fmla="*/ 71630 w 71629"/>
                <a:gd name="connsiteY0" fmla="*/ 193234 h 208602"/>
                <a:gd name="connsiteX1" fmla="*/ 71186 w 71629"/>
                <a:gd name="connsiteY1" fmla="*/ 199109 h 208602"/>
                <a:gd name="connsiteX2" fmla="*/ 69788 w 71629"/>
                <a:gd name="connsiteY2" fmla="*/ 202623 h 208602"/>
                <a:gd name="connsiteX3" fmla="*/ 66992 w 71629"/>
                <a:gd name="connsiteY3" fmla="*/ 205036 h 208602"/>
                <a:gd name="connsiteX4" fmla="*/ 62739 w 71629"/>
                <a:gd name="connsiteY4" fmla="*/ 206924 h 208602"/>
                <a:gd name="connsiteX5" fmla="*/ 57657 w 71629"/>
                <a:gd name="connsiteY5" fmla="*/ 208131 h 208602"/>
                <a:gd name="connsiteX6" fmla="*/ 52451 w 71629"/>
                <a:gd name="connsiteY6" fmla="*/ 208603 h 208602"/>
                <a:gd name="connsiteX7" fmla="*/ 37974 w 71629"/>
                <a:gd name="connsiteY7" fmla="*/ 205456 h 208602"/>
                <a:gd name="connsiteX8" fmla="*/ 28195 w 71629"/>
                <a:gd name="connsiteY8" fmla="*/ 196066 h 208602"/>
                <a:gd name="connsiteX9" fmla="*/ 22668 w 71629"/>
                <a:gd name="connsiteY9" fmla="*/ 180121 h 208602"/>
                <a:gd name="connsiteX10" fmla="*/ 20956 w 71629"/>
                <a:gd name="connsiteY10" fmla="*/ 157357 h 208602"/>
                <a:gd name="connsiteX11" fmla="*/ 20956 w 71629"/>
                <a:gd name="connsiteY11" fmla="*/ 60216 h 208602"/>
                <a:gd name="connsiteX12" fmla="*/ 3814 w 71629"/>
                <a:gd name="connsiteY12" fmla="*/ 60216 h 208602"/>
                <a:gd name="connsiteX13" fmla="*/ 1019 w 71629"/>
                <a:gd name="connsiteY13" fmla="*/ 58065 h 208602"/>
                <a:gd name="connsiteX14" fmla="*/ 0 w 71629"/>
                <a:gd name="connsiteY14" fmla="*/ 51561 h 208602"/>
                <a:gd name="connsiteX15" fmla="*/ 255 w 71629"/>
                <a:gd name="connsiteY15" fmla="*/ 47680 h 208602"/>
                <a:gd name="connsiteX16" fmla="*/ 1019 w 71629"/>
                <a:gd name="connsiteY16" fmla="*/ 44952 h 208602"/>
                <a:gd name="connsiteX17" fmla="*/ 2226 w 71629"/>
                <a:gd name="connsiteY17" fmla="*/ 43273 h 208602"/>
                <a:gd name="connsiteX18" fmla="*/ 3814 w 71629"/>
                <a:gd name="connsiteY18" fmla="*/ 42801 h 208602"/>
                <a:gd name="connsiteX19" fmla="*/ 20956 w 71629"/>
                <a:gd name="connsiteY19" fmla="*/ 42801 h 208602"/>
                <a:gd name="connsiteX20" fmla="*/ 20956 w 71629"/>
                <a:gd name="connsiteY20" fmla="*/ 4459 h 208602"/>
                <a:gd name="connsiteX21" fmla="*/ 21276 w 71629"/>
                <a:gd name="connsiteY21" fmla="*/ 2571 h 208602"/>
                <a:gd name="connsiteX22" fmla="*/ 22484 w 71629"/>
                <a:gd name="connsiteY22" fmla="*/ 1102 h 208602"/>
                <a:gd name="connsiteX23" fmla="*/ 24836 w 71629"/>
                <a:gd name="connsiteY23" fmla="*/ 263 h 208602"/>
                <a:gd name="connsiteX24" fmla="*/ 28455 w 71629"/>
                <a:gd name="connsiteY24" fmla="*/ 0 h 208602"/>
                <a:gd name="connsiteX25" fmla="*/ 32199 w 71629"/>
                <a:gd name="connsiteY25" fmla="*/ 263 h 208602"/>
                <a:gd name="connsiteX26" fmla="*/ 34485 w 71629"/>
                <a:gd name="connsiteY26" fmla="*/ 1102 h 208602"/>
                <a:gd name="connsiteX27" fmla="*/ 35693 w 71629"/>
                <a:gd name="connsiteY27" fmla="*/ 2571 h 208602"/>
                <a:gd name="connsiteX28" fmla="*/ 36072 w 71629"/>
                <a:gd name="connsiteY28" fmla="*/ 4459 h 208602"/>
                <a:gd name="connsiteX29" fmla="*/ 36072 w 71629"/>
                <a:gd name="connsiteY29" fmla="*/ 42801 h 208602"/>
                <a:gd name="connsiteX30" fmla="*/ 67816 w 71629"/>
                <a:gd name="connsiteY30" fmla="*/ 42801 h 208602"/>
                <a:gd name="connsiteX31" fmla="*/ 69403 w 71629"/>
                <a:gd name="connsiteY31" fmla="*/ 43273 h 208602"/>
                <a:gd name="connsiteX32" fmla="*/ 70611 w 71629"/>
                <a:gd name="connsiteY32" fmla="*/ 44952 h 208602"/>
                <a:gd name="connsiteX33" fmla="*/ 71375 w 71629"/>
                <a:gd name="connsiteY33" fmla="*/ 47680 h 208602"/>
                <a:gd name="connsiteX34" fmla="*/ 71630 w 71629"/>
                <a:gd name="connsiteY34" fmla="*/ 51561 h 208602"/>
                <a:gd name="connsiteX35" fmla="*/ 70552 w 71629"/>
                <a:gd name="connsiteY35" fmla="*/ 58065 h 208602"/>
                <a:gd name="connsiteX36" fmla="*/ 67821 w 71629"/>
                <a:gd name="connsiteY36" fmla="*/ 60216 h 208602"/>
                <a:gd name="connsiteX37" fmla="*/ 36078 w 71629"/>
                <a:gd name="connsiteY37" fmla="*/ 60216 h 208602"/>
                <a:gd name="connsiteX38" fmla="*/ 36078 w 71629"/>
                <a:gd name="connsiteY38" fmla="*/ 154577 h 208602"/>
                <a:gd name="connsiteX39" fmla="*/ 39822 w 71629"/>
                <a:gd name="connsiteY39" fmla="*/ 181642 h 208602"/>
                <a:gd name="connsiteX40" fmla="*/ 53475 w 71629"/>
                <a:gd name="connsiteY40" fmla="*/ 190979 h 208602"/>
                <a:gd name="connsiteX41" fmla="*/ 59001 w 71629"/>
                <a:gd name="connsiteY41" fmla="*/ 190139 h 208602"/>
                <a:gd name="connsiteX42" fmla="*/ 63384 w 71629"/>
                <a:gd name="connsiteY42" fmla="*/ 188199 h 208602"/>
                <a:gd name="connsiteX43" fmla="*/ 66624 w 71629"/>
                <a:gd name="connsiteY43" fmla="*/ 186310 h 208602"/>
                <a:gd name="connsiteX44" fmla="*/ 68975 w 71629"/>
                <a:gd name="connsiteY44" fmla="*/ 185472 h 208602"/>
                <a:gd name="connsiteX45" fmla="*/ 70118 w 71629"/>
                <a:gd name="connsiteY45" fmla="*/ 185786 h 208602"/>
                <a:gd name="connsiteX46" fmla="*/ 70942 w 71629"/>
                <a:gd name="connsiteY46" fmla="*/ 187097 h 208602"/>
                <a:gd name="connsiteX47" fmla="*/ 71451 w 71629"/>
                <a:gd name="connsiteY47" fmla="*/ 189510 h 208602"/>
                <a:gd name="connsiteX48" fmla="*/ 71630 w 71629"/>
                <a:gd name="connsiteY48" fmla="*/ 193234 h 2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629" h="208602">
                  <a:moveTo>
                    <a:pt x="71630" y="193234"/>
                  </a:moveTo>
                  <a:cubicBezTo>
                    <a:pt x="71630" y="195647"/>
                    <a:pt x="71484" y="197588"/>
                    <a:pt x="71186" y="199109"/>
                  </a:cubicBezTo>
                  <a:cubicBezTo>
                    <a:pt x="70888" y="200578"/>
                    <a:pt x="70422" y="201784"/>
                    <a:pt x="69788" y="202623"/>
                  </a:cubicBezTo>
                  <a:cubicBezTo>
                    <a:pt x="69154" y="203515"/>
                    <a:pt x="68222" y="204302"/>
                    <a:pt x="66992" y="205036"/>
                  </a:cubicBezTo>
                  <a:cubicBezTo>
                    <a:pt x="65763" y="205823"/>
                    <a:pt x="64348" y="206453"/>
                    <a:pt x="62739" y="206924"/>
                  </a:cubicBezTo>
                  <a:cubicBezTo>
                    <a:pt x="61130" y="207449"/>
                    <a:pt x="59440" y="207868"/>
                    <a:pt x="57657" y="208131"/>
                  </a:cubicBezTo>
                  <a:cubicBezTo>
                    <a:pt x="55875" y="208446"/>
                    <a:pt x="54146" y="208603"/>
                    <a:pt x="52451" y="208603"/>
                  </a:cubicBezTo>
                  <a:cubicBezTo>
                    <a:pt x="46778" y="208603"/>
                    <a:pt x="41951" y="207554"/>
                    <a:pt x="37974" y="205456"/>
                  </a:cubicBezTo>
                  <a:cubicBezTo>
                    <a:pt x="33997" y="203410"/>
                    <a:pt x="30736" y="200263"/>
                    <a:pt x="28195" y="196066"/>
                  </a:cubicBezTo>
                  <a:cubicBezTo>
                    <a:pt x="25654" y="191871"/>
                    <a:pt x="23811" y="186573"/>
                    <a:pt x="22668" y="180121"/>
                  </a:cubicBezTo>
                  <a:cubicBezTo>
                    <a:pt x="21525" y="173670"/>
                    <a:pt x="20956" y="166064"/>
                    <a:pt x="20956" y="157357"/>
                  </a:cubicBezTo>
                  <a:lnTo>
                    <a:pt x="20956" y="60216"/>
                  </a:lnTo>
                  <a:lnTo>
                    <a:pt x="3814" y="60216"/>
                  </a:lnTo>
                  <a:cubicBezTo>
                    <a:pt x="2628" y="60216"/>
                    <a:pt x="1696" y="59481"/>
                    <a:pt x="1019" y="58065"/>
                  </a:cubicBezTo>
                  <a:cubicBezTo>
                    <a:pt x="341" y="56596"/>
                    <a:pt x="0" y="54445"/>
                    <a:pt x="0" y="51561"/>
                  </a:cubicBezTo>
                  <a:cubicBezTo>
                    <a:pt x="0" y="50092"/>
                    <a:pt x="87" y="48781"/>
                    <a:pt x="255" y="47680"/>
                  </a:cubicBezTo>
                  <a:cubicBezTo>
                    <a:pt x="423" y="46630"/>
                    <a:pt x="677" y="45686"/>
                    <a:pt x="1019" y="44952"/>
                  </a:cubicBezTo>
                  <a:cubicBezTo>
                    <a:pt x="1360" y="44218"/>
                    <a:pt x="1761" y="43641"/>
                    <a:pt x="2226" y="43273"/>
                  </a:cubicBezTo>
                  <a:cubicBezTo>
                    <a:pt x="2692" y="42959"/>
                    <a:pt x="3223" y="42801"/>
                    <a:pt x="3814" y="42801"/>
                  </a:cubicBezTo>
                  <a:lnTo>
                    <a:pt x="20956" y="42801"/>
                  </a:lnTo>
                  <a:lnTo>
                    <a:pt x="20956" y="4459"/>
                  </a:lnTo>
                  <a:cubicBezTo>
                    <a:pt x="20956" y="3777"/>
                    <a:pt x="21065" y="3148"/>
                    <a:pt x="21276" y="2571"/>
                  </a:cubicBezTo>
                  <a:cubicBezTo>
                    <a:pt x="21487" y="1993"/>
                    <a:pt x="21888" y="1521"/>
                    <a:pt x="22484" y="1102"/>
                  </a:cubicBezTo>
                  <a:cubicBezTo>
                    <a:pt x="23075" y="734"/>
                    <a:pt x="23860" y="420"/>
                    <a:pt x="24836" y="263"/>
                  </a:cubicBezTo>
                  <a:cubicBezTo>
                    <a:pt x="25811" y="105"/>
                    <a:pt x="27013" y="0"/>
                    <a:pt x="28455" y="0"/>
                  </a:cubicBezTo>
                  <a:cubicBezTo>
                    <a:pt x="29977" y="0"/>
                    <a:pt x="31229" y="105"/>
                    <a:pt x="32199" y="263"/>
                  </a:cubicBezTo>
                  <a:cubicBezTo>
                    <a:pt x="33168" y="420"/>
                    <a:pt x="33932" y="734"/>
                    <a:pt x="34485" y="1102"/>
                  </a:cubicBezTo>
                  <a:cubicBezTo>
                    <a:pt x="35038" y="1521"/>
                    <a:pt x="35438" y="1993"/>
                    <a:pt x="35693" y="2571"/>
                  </a:cubicBezTo>
                  <a:cubicBezTo>
                    <a:pt x="35948" y="3148"/>
                    <a:pt x="36072" y="3777"/>
                    <a:pt x="36072" y="4459"/>
                  </a:cubicBezTo>
                  <a:lnTo>
                    <a:pt x="36072" y="42801"/>
                  </a:lnTo>
                  <a:lnTo>
                    <a:pt x="67816" y="42801"/>
                  </a:lnTo>
                  <a:cubicBezTo>
                    <a:pt x="68406" y="42801"/>
                    <a:pt x="68937" y="42959"/>
                    <a:pt x="69403" y="43273"/>
                  </a:cubicBezTo>
                  <a:cubicBezTo>
                    <a:pt x="69869" y="43641"/>
                    <a:pt x="70270" y="44218"/>
                    <a:pt x="70611" y="44952"/>
                  </a:cubicBezTo>
                  <a:cubicBezTo>
                    <a:pt x="70953" y="45686"/>
                    <a:pt x="71202" y="46630"/>
                    <a:pt x="71375" y="47680"/>
                  </a:cubicBezTo>
                  <a:cubicBezTo>
                    <a:pt x="71543" y="48781"/>
                    <a:pt x="71630" y="50092"/>
                    <a:pt x="71630" y="51561"/>
                  </a:cubicBezTo>
                  <a:cubicBezTo>
                    <a:pt x="71630" y="54445"/>
                    <a:pt x="71272" y="56596"/>
                    <a:pt x="70552" y="58065"/>
                  </a:cubicBezTo>
                  <a:cubicBezTo>
                    <a:pt x="69831" y="59481"/>
                    <a:pt x="68921" y="60216"/>
                    <a:pt x="67821" y="60216"/>
                  </a:cubicBezTo>
                  <a:lnTo>
                    <a:pt x="36078" y="60216"/>
                  </a:lnTo>
                  <a:lnTo>
                    <a:pt x="36078" y="154577"/>
                  </a:lnTo>
                  <a:cubicBezTo>
                    <a:pt x="36078" y="166431"/>
                    <a:pt x="37324" y="175453"/>
                    <a:pt x="39822" y="181642"/>
                  </a:cubicBezTo>
                  <a:cubicBezTo>
                    <a:pt x="42319" y="187884"/>
                    <a:pt x="46870" y="190979"/>
                    <a:pt x="53475" y="190979"/>
                  </a:cubicBezTo>
                  <a:cubicBezTo>
                    <a:pt x="55506" y="190979"/>
                    <a:pt x="57348" y="190717"/>
                    <a:pt x="59001" y="190139"/>
                  </a:cubicBezTo>
                  <a:cubicBezTo>
                    <a:pt x="60654" y="189562"/>
                    <a:pt x="62111" y="188933"/>
                    <a:pt x="63384" y="188199"/>
                  </a:cubicBezTo>
                  <a:cubicBezTo>
                    <a:pt x="64657" y="187517"/>
                    <a:pt x="65735" y="186887"/>
                    <a:pt x="66624" y="186310"/>
                  </a:cubicBezTo>
                  <a:cubicBezTo>
                    <a:pt x="67513" y="185734"/>
                    <a:pt x="68298" y="185472"/>
                    <a:pt x="68975" y="185472"/>
                  </a:cubicBezTo>
                  <a:cubicBezTo>
                    <a:pt x="69398" y="185472"/>
                    <a:pt x="69777" y="185576"/>
                    <a:pt x="70118" y="185786"/>
                  </a:cubicBezTo>
                  <a:cubicBezTo>
                    <a:pt x="70460" y="186049"/>
                    <a:pt x="70731" y="186468"/>
                    <a:pt x="70942" y="187097"/>
                  </a:cubicBezTo>
                  <a:cubicBezTo>
                    <a:pt x="71153" y="187727"/>
                    <a:pt x="71321" y="188514"/>
                    <a:pt x="71451" y="189510"/>
                  </a:cubicBezTo>
                  <a:cubicBezTo>
                    <a:pt x="71581" y="190507"/>
                    <a:pt x="71630" y="191713"/>
                    <a:pt x="71630" y="193234"/>
                  </a:cubicBezTo>
                  <a:close/>
                </a:path>
              </a:pathLst>
            </a:custGeom>
            <a:solidFill>
              <a:srgbClr val="FFFFFF"/>
            </a:solidFill>
            <a:ln w="5417" cap="flat">
              <a:noFill/>
              <a:prstDash val="solid"/>
              <a:miter/>
            </a:ln>
          </p:spPr>
          <p:txBody>
            <a:bodyPr rtlCol="0" anchor="ctr"/>
            <a:lstStyle/>
            <a:p>
              <a:endParaRPr lang="fr-FR"/>
            </a:p>
          </p:txBody>
        </p:sp>
        <p:sp>
          <p:nvSpPr>
            <p:cNvPr id="119" name="Forme libre 118">
              <a:extLst>
                <a:ext uri="{FF2B5EF4-FFF2-40B4-BE49-F238E27FC236}">
                  <a16:creationId xmlns:a16="http://schemas.microsoft.com/office/drawing/2014/main" id="{FE2B9BE7-6D7B-02B5-1AAE-AF2BA2F09D1D}"/>
                </a:ext>
              </a:extLst>
            </p:cNvPr>
            <p:cNvSpPr/>
            <p:nvPr/>
          </p:nvSpPr>
          <p:spPr>
            <a:xfrm>
              <a:off x="16277402" y="7892912"/>
              <a:ext cx="101721" cy="168896"/>
            </a:xfrm>
            <a:custGeom>
              <a:avLst/>
              <a:gdLst>
                <a:gd name="connsiteX0" fmla="*/ 101721 w 101721"/>
                <a:gd name="connsiteY0" fmla="*/ 76423 h 168896"/>
                <a:gd name="connsiteX1" fmla="*/ 99310 w 101721"/>
                <a:gd name="connsiteY1" fmla="*/ 84973 h 168896"/>
                <a:gd name="connsiteX2" fmla="*/ 94613 w 101721"/>
                <a:gd name="connsiteY2" fmla="*/ 87281 h 168896"/>
                <a:gd name="connsiteX3" fmla="*/ 16264 w 101721"/>
                <a:gd name="connsiteY3" fmla="*/ 87281 h 168896"/>
                <a:gd name="connsiteX4" fmla="*/ 18361 w 101721"/>
                <a:gd name="connsiteY4" fmla="*/ 113507 h 168896"/>
                <a:gd name="connsiteX5" fmla="*/ 25280 w 101721"/>
                <a:gd name="connsiteY5" fmla="*/ 133596 h 168896"/>
                <a:gd name="connsiteX6" fmla="*/ 37849 w 101721"/>
                <a:gd name="connsiteY6" fmla="*/ 146447 h 168896"/>
                <a:gd name="connsiteX7" fmla="*/ 56899 w 101721"/>
                <a:gd name="connsiteY7" fmla="*/ 150958 h 168896"/>
                <a:gd name="connsiteX8" fmla="*/ 71245 w 101721"/>
                <a:gd name="connsiteY8" fmla="*/ 149069 h 168896"/>
                <a:gd name="connsiteX9" fmla="*/ 82228 w 101721"/>
                <a:gd name="connsiteY9" fmla="*/ 144821 h 168896"/>
                <a:gd name="connsiteX10" fmla="*/ 89845 w 101721"/>
                <a:gd name="connsiteY10" fmla="*/ 140625 h 168896"/>
                <a:gd name="connsiteX11" fmla="*/ 94098 w 101721"/>
                <a:gd name="connsiteY11" fmla="*/ 138684 h 168896"/>
                <a:gd name="connsiteX12" fmla="*/ 95496 w 101721"/>
                <a:gd name="connsiteY12" fmla="*/ 139208 h 168896"/>
                <a:gd name="connsiteX13" fmla="*/ 96514 w 101721"/>
                <a:gd name="connsiteY13" fmla="*/ 140887 h 168896"/>
                <a:gd name="connsiteX14" fmla="*/ 97083 w 101721"/>
                <a:gd name="connsiteY14" fmla="*/ 143719 h 168896"/>
                <a:gd name="connsiteX15" fmla="*/ 97273 w 101721"/>
                <a:gd name="connsiteY15" fmla="*/ 148021 h 168896"/>
                <a:gd name="connsiteX16" fmla="*/ 97148 w 101721"/>
                <a:gd name="connsiteY16" fmla="*/ 150328 h 168896"/>
                <a:gd name="connsiteX17" fmla="*/ 96829 w 101721"/>
                <a:gd name="connsiteY17" fmla="*/ 152426 h 168896"/>
                <a:gd name="connsiteX18" fmla="*/ 96260 w 101721"/>
                <a:gd name="connsiteY18" fmla="*/ 154210 h 168896"/>
                <a:gd name="connsiteX19" fmla="*/ 95241 w 101721"/>
                <a:gd name="connsiteY19" fmla="*/ 155941 h 168896"/>
                <a:gd name="connsiteX20" fmla="*/ 91303 w 101721"/>
                <a:gd name="connsiteY20" fmla="*/ 158983 h 168896"/>
                <a:gd name="connsiteX21" fmla="*/ 82666 w 101721"/>
                <a:gd name="connsiteY21" fmla="*/ 163284 h 168896"/>
                <a:gd name="connsiteX22" fmla="*/ 70286 w 101721"/>
                <a:gd name="connsiteY22" fmla="*/ 167165 h 168896"/>
                <a:gd name="connsiteX23" fmla="*/ 55111 w 101721"/>
                <a:gd name="connsiteY23" fmla="*/ 168897 h 168896"/>
                <a:gd name="connsiteX24" fmla="*/ 31494 w 101721"/>
                <a:gd name="connsiteY24" fmla="*/ 163441 h 168896"/>
                <a:gd name="connsiteX25" fmla="*/ 14222 w 101721"/>
                <a:gd name="connsiteY25" fmla="*/ 147391 h 168896"/>
                <a:gd name="connsiteX26" fmla="*/ 3619 w 101721"/>
                <a:gd name="connsiteY26" fmla="*/ 121113 h 168896"/>
                <a:gd name="connsiteX27" fmla="*/ 0 w 101721"/>
                <a:gd name="connsiteY27" fmla="*/ 84710 h 168896"/>
                <a:gd name="connsiteX28" fmla="*/ 3744 w 101721"/>
                <a:gd name="connsiteY28" fmla="*/ 49148 h 168896"/>
                <a:gd name="connsiteX29" fmla="*/ 14471 w 101721"/>
                <a:gd name="connsiteY29" fmla="*/ 22502 h 168896"/>
                <a:gd name="connsiteX30" fmla="*/ 31294 w 101721"/>
                <a:gd name="connsiteY30" fmla="*/ 5770 h 168896"/>
                <a:gd name="connsiteX31" fmla="*/ 53198 w 101721"/>
                <a:gd name="connsiteY31" fmla="*/ 0 h 168896"/>
                <a:gd name="connsiteX32" fmla="*/ 75293 w 101721"/>
                <a:gd name="connsiteY32" fmla="*/ 5875 h 168896"/>
                <a:gd name="connsiteX33" fmla="*/ 90338 w 101721"/>
                <a:gd name="connsiteY33" fmla="*/ 21663 h 168896"/>
                <a:gd name="connsiteX34" fmla="*/ 98974 w 101721"/>
                <a:gd name="connsiteY34" fmla="*/ 44689 h 168896"/>
                <a:gd name="connsiteX35" fmla="*/ 101705 w 101721"/>
                <a:gd name="connsiteY35" fmla="*/ 72279 h 168896"/>
                <a:gd name="connsiteX36" fmla="*/ 101705 w 101721"/>
                <a:gd name="connsiteY36" fmla="*/ 76423 h 168896"/>
                <a:gd name="connsiteX37" fmla="*/ 86107 w 101721"/>
                <a:gd name="connsiteY37" fmla="*/ 70391 h 168896"/>
                <a:gd name="connsiteX38" fmla="*/ 77725 w 101721"/>
                <a:gd name="connsiteY38" fmla="*/ 31576 h 168896"/>
                <a:gd name="connsiteX39" fmla="*/ 52201 w 101721"/>
                <a:gd name="connsiteY39" fmla="*/ 17625 h 168896"/>
                <a:gd name="connsiteX40" fmla="*/ 37026 w 101721"/>
                <a:gd name="connsiteY40" fmla="*/ 21978 h 168896"/>
                <a:gd name="connsiteX41" fmla="*/ 25979 w 101721"/>
                <a:gd name="connsiteY41" fmla="*/ 33622 h 168896"/>
                <a:gd name="connsiteX42" fmla="*/ 19060 w 101721"/>
                <a:gd name="connsiteY42" fmla="*/ 50459 h 168896"/>
                <a:gd name="connsiteX43" fmla="*/ 16264 w 101721"/>
                <a:gd name="connsiteY43" fmla="*/ 70391 h 168896"/>
                <a:gd name="connsiteX44" fmla="*/ 86107 w 101721"/>
                <a:gd name="connsiteY44" fmla="*/ 70391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21" h="168896">
                  <a:moveTo>
                    <a:pt x="101721" y="76423"/>
                  </a:moveTo>
                  <a:cubicBezTo>
                    <a:pt x="101721" y="80567"/>
                    <a:pt x="100919" y="83399"/>
                    <a:pt x="99310" y="84973"/>
                  </a:cubicBezTo>
                  <a:cubicBezTo>
                    <a:pt x="97701" y="86494"/>
                    <a:pt x="96135" y="87281"/>
                    <a:pt x="94613" y="87281"/>
                  </a:cubicBezTo>
                  <a:lnTo>
                    <a:pt x="16264" y="87281"/>
                  </a:lnTo>
                  <a:cubicBezTo>
                    <a:pt x="16264" y="96985"/>
                    <a:pt x="16963" y="105691"/>
                    <a:pt x="18361" y="113507"/>
                  </a:cubicBezTo>
                  <a:cubicBezTo>
                    <a:pt x="19759" y="121322"/>
                    <a:pt x="22067" y="128036"/>
                    <a:pt x="25280" y="133596"/>
                  </a:cubicBezTo>
                  <a:cubicBezTo>
                    <a:pt x="28493" y="139208"/>
                    <a:pt x="32686" y="143510"/>
                    <a:pt x="37849" y="146447"/>
                  </a:cubicBezTo>
                  <a:cubicBezTo>
                    <a:pt x="43013" y="149437"/>
                    <a:pt x="49362" y="150958"/>
                    <a:pt x="56899" y="150958"/>
                  </a:cubicBezTo>
                  <a:cubicBezTo>
                    <a:pt x="62230" y="150958"/>
                    <a:pt x="67014" y="150328"/>
                    <a:pt x="71245" y="149069"/>
                  </a:cubicBezTo>
                  <a:cubicBezTo>
                    <a:pt x="75477" y="147811"/>
                    <a:pt x="79139" y="146394"/>
                    <a:pt x="82228" y="144821"/>
                  </a:cubicBezTo>
                  <a:cubicBezTo>
                    <a:pt x="85316" y="143300"/>
                    <a:pt x="87857" y="141884"/>
                    <a:pt x="89845" y="140625"/>
                  </a:cubicBezTo>
                  <a:cubicBezTo>
                    <a:pt x="91833" y="139313"/>
                    <a:pt x="93253" y="138684"/>
                    <a:pt x="94098" y="138684"/>
                  </a:cubicBezTo>
                  <a:cubicBezTo>
                    <a:pt x="94607" y="138684"/>
                    <a:pt x="95073" y="138894"/>
                    <a:pt x="95496" y="139208"/>
                  </a:cubicBezTo>
                  <a:cubicBezTo>
                    <a:pt x="95919" y="139576"/>
                    <a:pt x="96260" y="140100"/>
                    <a:pt x="96514" y="140887"/>
                  </a:cubicBezTo>
                  <a:cubicBezTo>
                    <a:pt x="96769" y="141621"/>
                    <a:pt x="96959" y="142565"/>
                    <a:pt x="97083" y="143719"/>
                  </a:cubicBezTo>
                  <a:cubicBezTo>
                    <a:pt x="97208" y="144873"/>
                    <a:pt x="97273" y="146289"/>
                    <a:pt x="97273" y="148021"/>
                  </a:cubicBezTo>
                  <a:cubicBezTo>
                    <a:pt x="97273" y="148807"/>
                    <a:pt x="97230" y="149594"/>
                    <a:pt x="97148" y="150328"/>
                  </a:cubicBezTo>
                  <a:cubicBezTo>
                    <a:pt x="97067" y="151115"/>
                    <a:pt x="96959" y="151797"/>
                    <a:pt x="96829" y="152426"/>
                  </a:cubicBezTo>
                  <a:cubicBezTo>
                    <a:pt x="96704" y="153056"/>
                    <a:pt x="96509" y="153633"/>
                    <a:pt x="96260" y="154210"/>
                  </a:cubicBezTo>
                  <a:cubicBezTo>
                    <a:pt x="96005" y="154787"/>
                    <a:pt x="95669" y="155363"/>
                    <a:pt x="95241" y="155941"/>
                  </a:cubicBezTo>
                  <a:cubicBezTo>
                    <a:pt x="94813" y="156518"/>
                    <a:pt x="93508" y="157567"/>
                    <a:pt x="91303" y="158983"/>
                  </a:cubicBezTo>
                  <a:cubicBezTo>
                    <a:pt x="89103" y="160399"/>
                    <a:pt x="86221" y="161868"/>
                    <a:pt x="82666" y="163284"/>
                  </a:cubicBezTo>
                  <a:cubicBezTo>
                    <a:pt x="79112" y="164700"/>
                    <a:pt x="74984" y="166011"/>
                    <a:pt x="70286" y="167165"/>
                  </a:cubicBezTo>
                  <a:cubicBezTo>
                    <a:pt x="65589" y="168320"/>
                    <a:pt x="60529" y="168897"/>
                    <a:pt x="55111" y="168897"/>
                  </a:cubicBezTo>
                  <a:cubicBezTo>
                    <a:pt x="46220" y="168897"/>
                    <a:pt x="38348" y="167061"/>
                    <a:pt x="31494" y="163441"/>
                  </a:cubicBezTo>
                  <a:cubicBezTo>
                    <a:pt x="24641" y="159822"/>
                    <a:pt x="18881" y="154472"/>
                    <a:pt x="14222" y="147391"/>
                  </a:cubicBezTo>
                  <a:cubicBezTo>
                    <a:pt x="9568" y="140362"/>
                    <a:pt x="6030" y="131551"/>
                    <a:pt x="3619" y="121113"/>
                  </a:cubicBezTo>
                  <a:cubicBezTo>
                    <a:pt x="1208" y="110622"/>
                    <a:pt x="0" y="98505"/>
                    <a:pt x="0" y="84710"/>
                  </a:cubicBezTo>
                  <a:cubicBezTo>
                    <a:pt x="0" y="71492"/>
                    <a:pt x="1246" y="59638"/>
                    <a:pt x="3744" y="49148"/>
                  </a:cubicBezTo>
                  <a:cubicBezTo>
                    <a:pt x="6241" y="38710"/>
                    <a:pt x="9817" y="29793"/>
                    <a:pt x="14471" y="22502"/>
                  </a:cubicBezTo>
                  <a:cubicBezTo>
                    <a:pt x="19125" y="15211"/>
                    <a:pt x="24738" y="9652"/>
                    <a:pt x="31294" y="5770"/>
                  </a:cubicBezTo>
                  <a:cubicBezTo>
                    <a:pt x="37849" y="1941"/>
                    <a:pt x="45158" y="0"/>
                    <a:pt x="53198" y="0"/>
                  </a:cubicBezTo>
                  <a:cubicBezTo>
                    <a:pt x="61834" y="0"/>
                    <a:pt x="69197" y="1941"/>
                    <a:pt x="75293" y="5875"/>
                  </a:cubicBezTo>
                  <a:cubicBezTo>
                    <a:pt x="81388" y="9757"/>
                    <a:pt x="86405" y="15054"/>
                    <a:pt x="90338" y="21663"/>
                  </a:cubicBezTo>
                  <a:cubicBezTo>
                    <a:pt x="94271" y="28272"/>
                    <a:pt x="97154" y="35930"/>
                    <a:pt x="98974" y="44689"/>
                  </a:cubicBezTo>
                  <a:cubicBezTo>
                    <a:pt x="100795" y="53449"/>
                    <a:pt x="101705" y="62628"/>
                    <a:pt x="101705" y="72279"/>
                  </a:cubicBezTo>
                  <a:lnTo>
                    <a:pt x="101705" y="76423"/>
                  </a:lnTo>
                  <a:close/>
                  <a:moveTo>
                    <a:pt x="86107" y="70391"/>
                  </a:moveTo>
                  <a:cubicBezTo>
                    <a:pt x="86361" y="53816"/>
                    <a:pt x="83566" y="40860"/>
                    <a:pt x="77725" y="31576"/>
                  </a:cubicBezTo>
                  <a:cubicBezTo>
                    <a:pt x="71885" y="22240"/>
                    <a:pt x="63379" y="17625"/>
                    <a:pt x="52201" y="17625"/>
                  </a:cubicBezTo>
                  <a:cubicBezTo>
                    <a:pt x="46442" y="17625"/>
                    <a:pt x="41387" y="19040"/>
                    <a:pt x="37026" y="21978"/>
                  </a:cubicBezTo>
                  <a:cubicBezTo>
                    <a:pt x="32665" y="24915"/>
                    <a:pt x="28986" y="28797"/>
                    <a:pt x="25979" y="33622"/>
                  </a:cubicBezTo>
                  <a:cubicBezTo>
                    <a:pt x="22972" y="38500"/>
                    <a:pt x="20669" y="44060"/>
                    <a:pt x="19060" y="50459"/>
                  </a:cubicBezTo>
                  <a:cubicBezTo>
                    <a:pt x="17451" y="56859"/>
                    <a:pt x="16519" y="63468"/>
                    <a:pt x="16264" y="70391"/>
                  </a:cubicBezTo>
                  <a:lnTo>
                    <a:pt x="86107" y="70391"/>
                  </a:lnTo>
                  <a:close/>
                </a:path>
              </a:pathLst>
            </a:custGeom>
            <a:solidFill>
              <a:srgbClr val="FFFFFF"/>
            </a:solidFill>
            <a:ln w="5417" cap="flat">
              <a:noFill/>
              <a:prstDash val="solid"/>
              <a:miter/>
            </a:ln>
          </p:spPr>
          <p:txBody>
            <a:bodyPr rtlCol="0" anchor="ctr"/>
            <a:lstStyle/>
            <a:p>
              <a:endParaRPr lang="fr-FR"/>
            </a:p>
          </p:txBody>
        </p:sp>
        <p:sp>
          <p:nvSpPr>
            <p:cNvPr id="120" name="Forme libre 119">
              <a:extLst>
                <a:ext uri="{FF2B5EF4-FFF2-40B4-BE49-F238E27FC236}">
                  <a16:creationId xmlns:a16="http://schemas.microsoft.com/office/drawing/2014/main" id="{91C37DA4-B69B-566A-C9C9-84B3AA671D81}"/>
                </a:ext>
              </a:extLst>
            </p:cNvPr>
            <p:cNvSpPr/>
            <p:nvPr/>
          </p:nvSpPr>
          <p:spPr>
            <a:xfrm>
              <a:off x="16464206" y="7892912"/>
              <a:ext cx="110216" cy="168896"/>
            </a:xfrm>
            <a:custGeom>
              <a:avLst/>
              <a:gdLst>
                <a:gd name="connsiteX0" fmla="*/ 110216 w 110216"/>
                <a:gd name="connsiteY0" fmla="*/ 82822 h 168896"/>
                <a:gd name="connsiteX1" fmla="*/ 106662 w 110216"/>
                <a:gd name="connsiteY1" fmla="*/ 117179 h 168896"/>
                <a:gd name="connsiteX2" fmla="*/ 96059 w 110216"/>
                <a:gd name="connsiteY2" fmla="*/ 144401 h 168896"/>
                <a:gd name="connsiteX3" fmla="*/ 78473 w 110216"/>
                <a:gd name="connsiteY3" fmla="*/ 162445 h 168896"/>
                <a:gd name="connsiteX4" fmla="*/ 53968 w 110216"/>
                <a:gd name="connsiteY4" fmla="*/ 168897 h 168896"/>
                <a:gd name="connsiteX5" fmla="*/ 30411 w 110216"/>
                <a:gd name="connsiteY5" fmla="*/ 163127 h 168896"/>
                <a:gd name="connsiteX6" fmla="*/ 13523 w 110216"/>
                <a:gd name="connsiteY6" fmla="*/ 146552 h 168896"/>
                <a:gd name="connsiteX7" fmla="*/ 3364 w 110216"/>
                <a:gd name="connsiteY7" fmla="*/ 120431 h 168896"/>
                <a:gd name="connsiteX8" fmla="*/ 0 w 110216"/>
                <a:gd name="connsiteY8" fmla="*/ 85760 h 168896"/>
                <a:gd name="connsiteX9" fmla="*/ 3494 w 110216"/>
                <a:gd name="connsiteY9" fmla="*/ 51403 h 168896"/>
                <a:gd name="connsiteX10" fmla="*/ 14032 w 110216"/>
                <a:gd name="connsiteY10" fmla="*/ 24233 h 168896"/>
                <a:gd name="connsiteX11" fmla="*/ 31619 w 110216"/>
                <a:gd name="connsiteY11" fmla="*/ 6400 h 168896"/>
                <a:gd name="connsiteX12" fmla="*/ 56254 w 110216"/>
                <a:gd name="connsiteY12" fmla="*/ 0 h 168896"/>
                <a:gd name="connsiteX13" fmla="*/ 79811 w 110216"/>
                <a:gd name="connsiteY13" fmla="*/ 5718 h 168896"/>
                <a:gd name="connsiteX14" fmla="*/ 96634 w 110216"/>
                <a:gd name="connsiteY14" fmla="*/ 22188 h 168896"/>
                <a:gd name="connsiteX15" fmla="*/ 106792 w 110216"/>
                <a:gd name="connsiteY15" fmla="*/ 48309 h 168896"/>
                <a:gd name="connsiteX16" fmla="*/ 110216 w 110216"/>
                <a:gd name="connsiteY16" fmla="*/ 82822 h 168896"/>
                <a:gd name="connsiteX17" fmla="*/ 94217 w 110216"/>
                <a:gd name="connsiteY17" fmla="*/ 84710 h 168896"/>
                <a:gd name="connsiteX18" fmla="*/ 92310 w 110216"/>
                <a:gd name="connsiteY18" fmla="*/ 59376 h 168896"/>
                <a:gd name="connsiteX19" fmla="*/ 85960 w 110216"/>
                <a:gd name="connsiteY19" fmla="*/ 38028 h 168896"/>
                <a:gd name="connsiteX20" fmla="*/ 74025 w 110216"/>
                <a:gd name="connsiteY20" fmla="*/ 23394 h 168896"/>
                <a:gd name="connsiteX21" fmla="*/ 55360 w 110216"/>
                <a:gd name="connsiteY21" fmla="*/ 17939 h 168896"/>
                <a:gd name="connsiteX22" fmla="*/ 37584 w 110216"/>
                <a:gd name="connsiteY22" fmla="*/ 22922 h 168896"/>
                <a:gd name="connsiteX23" fmla="*/ 25329 w 110216"/>
                <a:gd name="connsiteY23" fmla="*/ 36822 h 168896"/>
                <a:gd name="connsiteX24" fmla="*/ 18280 w 110216"/>
                <a:gd name="connsiteY24" fmla="*/ 57802 h 168896"/>
                <a:gd name="connsiteX25" fmla="*/ 15993 w 110216"/>
                <a:gd name="connsiteY25" fmla="*/ 83872 h 168896"/>
                <a:gd name="connsiteX26" fmla="*/ 17901 w 110216"/>
                <a:gd name="connsiteY26" fmla="*/ 109468 h 168896"/>
                <a:gd name="connsiteX27" fmla="*/ 24250 w 110216"/>
                <a:gd name="connsiteY27" fmla="*/ 130764 h 168896"/>
                <a:gd name="connsiteX28" fmla="*/ 36186 w 110216"/>
                <a:gd name="connsiteY28" fmla="*/ 145293 h 168896"/>
                <a:gd name="connsiteX29" fmla="*/ 54851 w 110216"/>
                <a:gd name="connsiteY29" fmla="*/ 150643 h 168896"/>
                <a:gd name="connsiteX30" fmla="*/ 72627 w 110216"/>
                <a:gd name="connsiteY30" fmla="*/ 145607 h 168896"/>
                <a:gd name="connsiteX31" fmla="*/ 84882 w 110216"/>
                <a:gd name="connsiteY31" fmla="*/ 131812 h 168896"/>
                <a:gd name="connsiteX32" fmla="*/ 91931 w 110216"/>
                <a:gd name="connsiteY32" fmla="*/ 110937 h 168896"/>
                <a:gd name="connsiteX33" fmla="*/ 94217 w 110216"/>
                <a:gd name="connsiteY33" fmla="*/ 84710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16" h="168896">
                  <a:moveTo>
                    <a:pt x="110216" y="82822"/>
                  </a:moveTo>
                  <a:cubicBezTo>
                    <a:pt x="110216" y="95253"/>
                    <a:pt x="109030" y="106688"/>
                    <a:pt x="106662" y="117179"/>
                  </a:cubicBezTo>
                  <a:cubicBezTo>
                    <a:pt x="104289" y="127617"/>
                    <a:pt x="100757" y="136691"/>
                    <a:pt x="96059" y="144401"/>
                  </a:cubicBezTo>
                  <a:cubicBezTo>
                    <a:pt x="91362" y="152111"/>
                    <a:pt x="85500" y="158144"/>
                    <a:pt x="78473" y="162445"/>
                  </a:cubicBezTo>
                  <a:cubicBezTo>
                    <a:pt x="71446" y="166746"/>
                    <a:pt x="63276" y="168897"/>
                    <a:pt x="53968" y="168897"/>
                  </a:cubicBezTo>
                  <a:cubicBezTo>
                    <a:pt x="44996" y="168897"/>
                    <a:pt x="37145" y="167008"/>
                    <a:pt x="30411" y="163127"/>
                  </a:cubicBezTo>
                  <a:cubicBezTo>
                    <a:pt x="23682" y="159297"/>
                    <a:pt x="18052" y="153738"/>
                    <a:pt x="13523" y="146552"/>
                  </a:cubicBezTo>
                  <a:cubicBezTo>
                    <a:pt x="8994" y="139366"/>
                    <a:pt x="5607" y="130659"/>
                    <a:pt x="3364" y="120431"/>
                  </a:cubicBezTo>
                  <a:cubicBezTo>
                    <a:pt x="1121" y="110202"/>
                    <a:pt x="0" y="98663"/>
                    <a:pt x="0" y="85760"/>
                  </a:cubicBezTo>
                  <a:cubicBezTo>
                    <a:pt x="0" y="73329"/>
                    <a:pt x="1165" y="61894"/>
                    <a:pt x="3494" y="51403"/>
                  </a:cubicBezTo>
                  <a:cubicBezTo>
                    <a:pt x="5824" y="40965"/>
                    <a:pt x="9335" y="31891"/>
                    <a:pt x="14032" y="24233"/>
                  </a:cubicBezTo>
                  <a:cubicBezTo>
                    <a:pt x="18730" y="16575"/>
                    <a:pt x="24592" y="10648"/>
                    <a:pt x="31619" y="6400"/>
                  </a:cubicBezTo>
                  <a:cubicBezTo>
                    <a:pt x="38646" y="2151"/>
                    <a:pt x="46859" y="0"/>
                    <a:pt x="56254" y="0"/>
                  </a:cubicBezTo>
                  <a:cubicBezTo>
                    <a:pt x="65226" y="0"/>
                    <a:pt x="73077" y="1889"/>
                    <a:pt x="79811" y="5718"/>
                  </a:cubicBezTo>
                  <a:cubicBezTo>
                    <a:pt x="86546" y="9494"/>
                    <a:pt x="92148" y="15002"/>
                    <a:pt x="96634" y="22188"/>
                  </a:cubicBezTo>
                  <a:cubicBezTo>
                    <a:pt x="101120" y="29374"/>
                    <a:pt x="104506" y="38080"/>
                    <a:pt x="106792" y="48309"/>
                  </a:cubicBezTo>
                  <a:cubicBezTo>
                    <a:pt x="109073" y="58537"/>
                    <a:pt x="110216" y="70077"/>
                    <a:pt x="110216" y="82822"/>
                  </a:cubicBezTo>
                  <a:close/>
                  <a:moveTo>
                    <a:pt x="94217" y="84710"/>
                  </a:moveTo>
                  <a:cubicBezTo>
                    <a:pt x="94217" y="75846"/>
                    <a:pt x="93583" y="67402"/>
                    <a:pt x="92310" y="59376"/>
                  </a:cubicBezTo>
                  <a:cubicBezTo>
                    <a:pt x="91042" y="51298"/>
                    <a:pt x="88924" y="44218"/>
                    <a:pt x="85960" y="38028"/>
                  </a:cubicBezTo>
                  <a:cubicBezTo>
                    <a:pt x="82997" y="31891"/>
                    <a:pt x="79020" y="27013"/>
                    <a:pt x="74025" y="23394"/>
                  </a:cubicBezTo>
                  <a:cubicBezTo>
                    <a:pt x="69029" y="19775"/>
                    <a:pt x="62810" y="17939"/>
                    <a:pt x="55360" y="17939"/>
                  </a:cubicBezTo>
                  <a:cubicBezTo>
                    <a:pt x="48501" y="17939"/>
                    <a:pt x="42579" y="19618"/>
                    <a:pt x="37584" y="22922"/>
                  </a:cubicBezTo>
                  <a:cubicBezTo>
                    <a:pt x="32588" y="26279"/>
                    <a:pt x="28504" y="30894"/>
                    <a:pt x="25329" y="36822"/>
                  </a:cubicBezTo>
                  <a:cubicBezTo>
                    <a:pt x="22154" y="42749"/>
                    <a:pt x="19802" y="49725"/>
                    <a:pt x="18280" y="57802"/>
                  </a:cubicBezTo>
                  <a:cubicBezTo>
                    <a:pt x="16757" y="65828"/>
                    <a:pt x="15993" y="74535"/>
                    <a:pt x="15993" y="83872"/>
                  </a:cubicBezTo>
                  <a:cubicBezTo>
                    <a:pt x="15993" y="92841"/>
                    <a:pt x="16627" y="101338"/>
                    <a:pt x="17901" y="109468"/>
                  </a:cubicBezTo>
                  <a:cubicBezTo>
                    <a:pt x="19168" y="117598"/>
                    <a:pt x="21287" y="124679"/>
                    <a:pt x="24250" y="130764"/>
                  </a:cubicBezTo>
                  <a:cubicBezTo>
                    <a:pt x="27214" y="136901"/>
                    <a:pt x="31191" y="141726"/>
                    <a:pt x="36186" y="145293"/>
                  </a:cubicBezTo>
                  <a:cubicBezTo>
                    <a:pt x="41181" y="148859"/>
                    <a:pt x="47401" y="150643"/>
                    <a:pt x="54851" y="150643"/>
                  </a:cubicBezTo>
                  <a:cubicBezTo>
                    <a:pt x="61710" y="150643"/>
                    <a:pt x="67632" y="148964"/>
                    <a:pt x="72627" y="145607"/>
                  </a:cubicBezTo>
                  <a:cubicBezTo>
                    <a:pt x="77622" y="142303"/>
                    <a:pt x="81707" y="137687"/>
                    <a:pt x="84882" y="131812"/>
                  </a:cubicBezTo>
                  <a:cubicBezTo>
                    <a:pt x="88057" y="125938"/>
                    <a:pt x="90408" y="119014"/>
                    <a:pt x="91931" y="110937"/>
                  </a:cubicBezTo>
                  <a:cubicBezTo>
                    <a:pt x="93453" y="102911"/>
                    <a:pt x="94217" y="94152"/>
                    <a:pt x="94217" y="84710"/>
                  </a:cubicBezTo>
                  <a:close/>
                </a:path>
              </a:pathLst>
            </a:custGeom>
            <a:solidFill>
              <a:srgbClr val="FFFFFF"/>
            </a:solidFill>
            <a:ln w="5417" cap="flat">
              <a:noFill/>
              <a:prstDash val="solid"/>
              <a:miter/>
            </a:ln>
          </p:spPr>
          <p:txBody>
            <a:bodyPr rtlCol="0" anchor="ctr"/>
            <a:lstStyle/>
            <a:p>
              <a:endParaRPr lang="fr-FR"/>
            </a:p>
          </p:txBody>
        </p:sp>
        <p:sp>
          <p:nvSpPr>
            <p:cNvPr id="121" name="Forme libre 120">
              <a:extLst>
                <a:ext uri="{FF2B5EF4-FFF2-40B4-BE49-F238E27FC236}">
                  <a16:creationId xmlns:a16="http://schemas.microsoft.com/office/drawing/2014/main" id="{C56230C4-E6D8-032E-8CEA-78B601350324}"/>
                </a:ext>
              </a:extLst>
            </p:cNvPr>
            <p:cNvSpPr/>
            <p:nvPr/>
          </p:nvSpPr>
          <p:spPr>
            <a:xfrm>
              <a:off x="16607807" y="7817382"/>
              <a:ext cx="93220" cy="244479"/>
            </a:xfrm>
            <a:custGeom>
              <a:avLst/>
              <a:gdLst>
                <a:gd name="connsiteX0" fmla="*/ 93215 w 93220"/>
                <a:gd name="connsiteY0" fmla="*/ 238081 h 244479"/>
                <a:gd name="connsiteX1" fmla="*/ 92895 w 93220"/>
                <a:gd name="connsiteY1" fmla="*/ 239969 h 244479"/>
                <a:gd name="connsiteX2" fmla="*/ 91687 w 93220"/>
                <a:gd name="connsiteY2" fmla="*/ 241385 h 244479"/>
                <a:gd name="connsiteX3" fmla="*/ 89401 w 93220"/>
                <a:gd name="connsiteY3" fmla="*/ 242224 h 244479"/>
                <a:gd name="connsiteX4" fmla="*/ 85972 w 93220"/>
                <a:gd name="connsiteY4" fmla="*/ 242539 h 244479"/>
                <a:gd name="connsiteX5" fmla="*/ 82287 w 93220"/>
                <a:gd name="connsiteY5" fmla="*/ 242224 h 244479"/>
                <a:gd name="connsiteX6" fmla="*/ 80131 w 93220"/>
                <a:gd name="connsiteY6" fmla="*/ 241385 h 244479"/>
                <a:gd name="connsiteX7" fmla="*/ 79053 w 93220"/>
                <a:gd name="connsiteY7" fmla="*/ 239969 h 244479"/>
                <a:gd name="connsiteX8" fmla="*/ 78733 w 93220"/>
                <a:gd name="connsiteY8" fmla="*/ 238081 h 244479"/>
                <a:gd name="connsiteX9" fmla="*/ 78733 w 93220"/>
                <a:gd name="connsiteY9" fmla="*/ 215998 h 244479"/>
                <a:gd name="connsiteX10" fmla="*/ 59369 w 93220"/>
                <a:gd name="connsiteY10" fmla="*/ 237713 h 244479"/>
                <a:gd name="connsiteX11" fmla="*/ 40515 w 93220"/>
                <a:gd name="connsiteY11" fmla="*/ 244480 h 244479"/>
                <a:gd name="connsiteX12" fmla="*/ 21466 w 93220"/>
                <a:gd name="connsiteY12" fmla="*/ 239287 h 244479"/>
                <a:gd name="connsiteX13" fmla="*/ 8956 w 93220"/>
                <a:gd name="connsiteY13" fmla="*/ 225230 h 244479"/>
                <a:gd name="connsiteX14" fmla="*/ 2097 w 93220"/>
                <a:gd name="connsiteY14" fmla="*/ 204616 h 244479"/>
                <a:gd name="connsiteX15" fmla="*/ 0 w 93220"/>
                <a:gd name="connsiteY15" fmla="*/ 176292 h 244479"/>
                <a:gd name="connsiteX16" fmla="*/ 0 w 93220"/>
                <a:gd name="connsiteY16" fmla="*/ 81930 h 244479"/>
                <a:gd name="connsiteX17" fmla="*/ 320 w 93220"/>
                <a:gd name="connsiteY17" fmla="*/ 80042 h 244479"/>
                <a:gd name="connsiteX18" fmla="*/ 1528 w 93220"/>
                <a:gd name="connsiteY18" fmla="*/ 78573 h 244479"/>
                <a:gd name="connsiteX19" fmla="*/ 3879 w 93220"/>
                <a:gd name="connsiteY19" fmla="*/ 77734 h 244479"/>
                <a:gd name="connsiteX20" fmla="*/ 7499 w 93220"/>
                <a:gd name="connsiteY20" fmla="*/ 77471 h 244479"/>
                <a:gd name="connsiteX21" fmla="*/ 11242 w 93220"/>
                <a:gd name="connsiteY21" fmla="*/ 77734 h 244479"/>
                <a:gd name="connsiteX22" fmla="*/ 13529 w 93220"/>
                <a:gd name="connsiteY22" fmla="*/ 78573 h 244479"/>
                <a:gd name="connsiteX23" fmla="*/ 14737 w 93220"/>
                <a:gd name="connsiteY23" fmla="*/ 80042 h 244479"/>
                <a:gd name="connsiteX24" fmla="*/ 15116 w 93220"/>
                <a:gd name="connsiteY24" fmla="*/ 81930 h 244479"/>
                <a:gd name="connsiteX25" fmla="*/ 15116 w 93220"/>
                <a:gd name="connsiteY25" fmla="*/ 174404 h 244479"/>
                <a:gd name="connsiteX26" fmla="*/ 16769 w 93220"/>
                <a:gd name="connsiteY26" fmla="*/ 198060 h 244479"/>
                <a:gd name="connsiteX27" fmla="*/ 21721 w 93220"/>
                <a:gd name="connsiteY27" fmla="*/ 213690 h 244479"/>
                <a:gd name="connsiteX28" fmla="*/ 30167 w 93220"/>
                <a:gd name="connsiteY28" fmla="*/ 223656 h 244479"/>
                <a:gd name="connsiteX29" fmla="*/ 42168 w 93220"/>
                <a:gd name="connsiteY29" fmla="*/ 227223 h 244479"/>
                <a:gd name="connsiteX30" fmla="*/ 59630 w 93220"/>
                <a:gd name="connsiteY30" fmla="*/ 218778 h 244479"/>
                <a:gd name="connsiteX31" fmla="*/ 78105 w 93220"/>
                <a:gd name="connsiteY31" fmla="*/ 193916 h 244479"/>
                <a:gd name="connsiteX32" fmla="*/ 78105 w 93220"/>
                <a:gd name="connsiteY32" fmla="*/ 81930 h 244479"/>
                <a:gd name="connsiteX33" fmla="*/ 78424 w 93220"/>
                <a:gd name="connsiteY33" fmla="*/ 80042 h 244479"/>
                <a:gd name="connsiteX34" fmla="*/ 79632 w 93220"/>
                <a:gd name="connsiteY34" fmla="*/ 78573 h 244479"/>
                <a:gd name="connsiteX35" fmla="*/ 81984 w 93220"/>
                <a:gd name="connsiteY35" fmla="*/ 77734 h 244479"/>
                <a:gd name="connsiteX36" fmla="*/ 85728 w 93220"/>
                <a:gd name="connsiteY36" fmla="*/ 77471 h 244479"/>
                <a:gd name="connsiteX37" fmla="*/ 89347 w 93220"/>
                <a:gd name="connsiteY37" fmla="*/ 77734 h 244479"/>
                <a:gd name="connsiteX38" fmla="*/ 91633 w 93220"/>
                <a:gd name="connsiteY38" fmla="*/ 78573 h 244479"/>
                <a:gd name="connsiteX39" fmla="*/ 92842 w 93220"/>
                <a:gd name="connsiteY39" fmla="*/ 80042 h 244479"/>
                <a:gd name="connsiteX40" fmla="*/ 93221 w 93220"/>
                <a:gd name="connsiteY40" fmla="*/ 81930 h 244479"/>
                <a:gd name="connsiteX41" fmla="*/ 93221 w 93220"/>
                <a:gd name="connsiteY41" fmla="*/ 238081 h 244479"/>
                <a:gd name="connsiteX42" fmla="*/ 52711 w 93220"/>
                <a:gd name="connsiteY42" fmla="*/ 46053 h 244479"/>
                <a:gd name="connsiteX43" fmla="*/ 53665 w 93220"/>
                <a:gd name="connsiteY43" fmla="*/ 48833 h 244479"/>
                <a:gd name="connsiteX44" fmla="*/ 53410 w 93220"/>
                <a:gd name="connsiteY44" fmla="*/ 50773 h 244479"/>
                <a:gd name="connsiteX45" fmla="*/ 51822 w 93220"/>
                <a:gd name="connsiteY45" fmla="*/ 51980 h 244479"/>
                <a:gd name="connsiteX46" fmla="*/ 48772 w 93220"/>
                <a:gd name="connsiteY46" fmla="*/ 52452 h 244479"/>
                <a:gd name="connsiteX47" fmla="*/ 45597 w 93220"/>
                <a:gd name="connsiteY47" fmla="*/ 52242 h 244479"/>
                <a:gd name="connsiteX48" fmla="*/ 43376 w 93220"/>
                <a:gd name="connsiteY48" fmla="*/ 51560 h 244479"/>
                <a:gd name="connsiteX49" fmla="*/ 41664 w 93220"/>
                <a:gd name="connsiteY49" fmla="*/ 50091 h 244479"/>
                <a:gd name="connsiteX50" fmla="*/ 40011 w 93220"/>
                <a:gd name="connsiteY50" fmla="*/ 47416 h 244479"/>
                <a:gd name="connsiteX51" fmla="*/ 17917 w 93220"/>
                <a:gd name="connsiteY51" fmla="*/ 7081 h 244479"/>
                <a:gd name="connsiteX52" fmla="*/ 16899 w 93220"/>
                <a:gd name="connsiteY52" fmla="*/ 4196 h 244479"/>
                <a:gd name="connsiteX53" fmla="*/ 17408 w 93220"/>
                <a:gd name="connsiteY53" fmla="*/ 1993 h 244479"/>
                <a:gd name="connsiteX54" fmla="*/ 19564 w 93220"/>
                <a:gd name="connsiteY54" fmla="*/ 524 h 244479"/>
                <a:gd name="connsiteX55" fmla="*/ 23503 w 93220"/>
                <a:gd name="connsiteY55" fmla="*/ 0 h 244479"/>
                <a:gd name="connsiteX56" fmla="*/ 27566 w 93220"/>
                <a:gd name="connsiteY56" fmla="*/ 262 h 244479"/>
                <a:gd name="connsiteX57" fmla="*/ 30362 w 93220"/>
                <a:gd name="connsiteY57" fmla="*/ 1101 h 244479"/>
                <a:gd name="connsiteX58" fmla="*/ 32394 w 93220"/>
                <a:gd name="connsiteY58" fmla="*/ 2937 h 244479"/>
                <a:gd name="connsiteX59" fmla="*/ 34171 w 93220"/>
                <a:gd name="connsiteY59" fmla="*/ 5875 h 244479"/>
                <a:gd name="connsiteX60" fmla="*/ 52711 w 93220"/>
                <a:gd name="connsiteY60" fmla="*/ 46053 h 24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3220" h="244479">
                  <a:moveTo>
                    <a:pt x="93215" y="238081"/>
                  </a:moveTo>
                  <a:cubicBezTo>
                    <a:pt x="93215" y="238762"/>
                    <a:pt x="93107" y="239392"/>
                    <a:pt x="92895" y="239969"/>
                  </a:cubicBezTo>
                  <a:cubicBezTo>
                    <a:pt x="92684" y="240546"/>
                    <a:pt x="92283" y="241018"/>
                    <a:pt x="91687" y="241385"/>
                  </a:cubicBezTo>
                  <a:cubicBezTo>
                    <a:pt x="91097" y="241700"/>
                    <a:pt x="90333" y="242015"/>
                    <a:pt x="89401" y="242224"/>
                  </a:cubicBezTo>
                  <a:cubicBezTo>
                    <a:pt x="88469" y="242434"/>
                    <a:pt x="87326" y="242539"/>
                    <a:pt x="85972" y="242539"/>
                  </a:cubicBezTo>
                  <a:cubicBezTo>
                    <a:pt x="84449" y="242539"/>
                    <a:pt x="83219" y="242434"/>
                    <a:pt x="82287" y="242224"/>
                  </a:cubicBezTo>
                  <a:cubicBezTo>
                    <a:pt x="81356" y="242015"/>
                    <a:pt x="80635" y="241700"/>
                    <a:pt x="80131" y="241385"/>
                  </a:cubicBezTo>
                  <a:cubicBezTo>
                    <a:pt x="79622" y="241018"/>
                    <a:pt x="79264" y="240546"/>
                    <a:pt x="79053" y="239969"/>
                  </a:cubicBezTo>
                  <a:cubicBezTo>
                    <a:pt x="78841" y="239392"/>
                    <a:pt x="78733" y="238762"/>
                    <a:pt x="78733" y="238081"/>
                  </a:cubicBezTo>
                  <a:lnTo>
                    <a:pt x="78733" y="215998"/>
                  </a:lnTo>
                  <a:cubicBezTo>
                    <a:pt x="72129" y="226016"/>
                    <a:pt x="65676" y="233255"/>
                    <a:pt x="59369" y="237713"/>
                  </a:cubicBezTo>
                  <a:cubicBezTo>
                    <a:pt x="53063" y="242224"/>
                    <a:pt x="46778" y="244480"/>
                    <a:pt x="40515" y="244480"/>
                  </a:cubicBezTo>
                  <a:cubicBezTo>
                    <a:pt x="32979" y="244480"/>
                    <a:pt x="26629" y="242748"/>
                    <a:pt x="21466" y="239287"/>
                  </a:cubicBezTo>
                  <a:cubicBezTo>
                    <a:pt x="16303" y="235825"/>
                    <a:pt x="12131" y="231157"/>
                    <a:pt x="8956" y="225230"/>
                  </a:cubicBezTo>
                  <a:cubicBezTo>
                    <a:pt x="5781" y="219302"/>
                    <a:pt x="3495" y="212432"/>
                    <a:pt x="2097" y="204616"/>
                  </a:cubicBezTo>
                  <a:cubicBezTo>
                    <a:pt x="699" y="196800"/>
                    <a:pt x="0" y="187359"/>
                    <a:pt x="0" y="176292"/>
                  </a:cubicBezTo>
                  <a:lnTo>
                    <a:pt x="0" y="81930"/>
                  </a:lnTo>
                  <a:cubicBezTo>
                    <a:pt x="0" y="81248"/>
                    <a:pt x="108" y="80619"/>
                    <a:pt x="320" y="80042"/>
                  </a:cubicBezTo>
                  <a:cubicBezTo>
                    <a:pt x="531" y="79465"/>
                    <a:pt x="932" y="78993"/>
                    <a:pt x="1528" y="78573"/>
                  </a:cubicBezTo>
                  <a:cubicBezTo>
                    <a:pt x="2119" y="78153"/>
                    <a:pt x="2904" y="77891"/>
                    <a:pt x="3879" y="77734"/>
                  </a:cubicBezTo>
                  <a:cubicBezTo>
                    <a:pt x="4854" y="77524"/>
                    <a:pt x="6057" y="77471"/>
                    <a:pt x="7499" y="77471"/>
                  </a:cubicBezTo>
                  <a:cubicBezTo>
                    <a:pt x="9021" y="77471"/>
                    <a:pt x="10272" y="77524"/>
                    <a:pt x="11242" y="77734"/>
                  </a:cubicBezTo>
                  <a:cubicBezTo>
                    <a:pt x="12217" y="77891"/>
                    <a:pt x="12976" y="78153"/>
                    <a:pt x="13529" y="78573"/>
                  </a:cubicBezTo>
                  <a:cubicBezTo>
                    <a:pt x="14081" y="78993"/>
                    <a:pt x="14482" y="79465"/>
                    <a:pt x="14737" y="80042"/>
                  </a:cubicBezTo>
                  <a:cubicBezTo>
                    <a:pt x="14992" y="80619"/>
                    <a:pt x="15116" y="81248"/>
                    <a:pt x="15116" y="81930"/>
                  </a:cubicBezTo>
                  <a:lnTo>
                    <a:pt x="15116" y="174404"/>
                  </a:lnTo>
                  <a:cubicBezTo>
                    <a:pt x="15116" y="184055"/>
                    <a:pt x="15669" y="191975"/>
                    <a:pt x="16769" y="198060"/>
                  </a:cubicBezTo>
                  <a:cubicBezTo>
                    <a:pt x="17868" y="204144"/>
                    <a:pt x="19521" y="209336"/>
                    <a:pt x="21721" y="213690"/>
                  </a:cubicBezTo>
                  <a:cubicBezTo>
                    <a:pt x="23920" y="217991"/>
                    <a:pt x="26737" y="221296"/>
                    <a:pt x="30167" y="223656"/>
                  </a:cubicBezTo>
                  <a:cubicBezTo>
                    <a:pt x="33597" y="226016"/>
                    <a:pt x="37595" y="227223"/>
                    <a:pt x="42168" y="227223"/>
                  </a:cubicBezTo>
                  <a:cubicBezTo>
                    <a:pt x="48008" y="227223"/>
                    <a:pt x="53827" y="224390"/>
                    <a:pt x="59630" y="218778"/>
                  </a:cubicBezTo>
                  <a:cubicBezTo>
                    <a:pt x="65427" y="213113"/>
                    <a:pt x="71587" y="204826"/>
                    <a:pt x="78105" y="193916"/>
                  </a:cubicBezTo>
                  <a:lnTo>
                    <a:pt x="78105" y="81930"/>
                  </a:lnTo>
                  <a:cubicBezTo>
                    <a:pt x="78105" y="81248"/>
                    <a:pt x="78213" y="80619"/>
                    <a:pt x="78424" y="80042"/>
                  </a:cubicBezTo>
                  <a:cubicBezTo>
                    <a:pt x="78636" y="79465"/>
                    <a:pt x="79037" y="78993"/>
                    <a:pt x="79632" y="78573"/>
                  </a:cubicBezTo>
                  <a:cubicBezTo>
                    <a:pt x="80223" y="78206"/>
                    <a:pt x="81009" y="77891"/>
                    <a:pt x="81984" y="77734"/>
                  </a:cubicBezTo>
                  <a:cubicBezTo>
                    <a:pt x="82959" y="77524"/>
                    <a:pt x="84205" y="77471"/>
                    <a:pt x="85728" y="77471"/>
                  </a:cubicBezTo>
                  <a:cubicBezTo>
                    <a:pt x="87169" y="77471"/>
                    <a:pt x="88372" y="77524"/>
                    <a:pt x="89347" y="77734"/>
                  </a:cubicBezTo>
                  <a:cubicBezTo>
                    <a:pt x="90322" y="77891"/>
                    <a:pt x="91081" y="78206"/>
                    <a:pt x="91633" y="78573"/>
                  </a:cubicBezTo>
                  <a:cubicBezTo>
                    <a:pt x="92186" y="78993"/>
                    <a:pt x="92587" y="79465"/>
                    <a:pt x="92842" y="80042"/>
                  </a:cubicBezTo>
                  <a:cubicBezTo>
                    <a:pt x="93096" y="80619"/>
                    <a:pt x="93221" y="81248"/>
                    <a:pt x="93221" y="81930"/>
                  </a:cubicBezTo>
                  <a:lnTo>
                    <a:pt x="93221" y="238081"/>
                  </a:lnTo>
                  <a:close/>
                  <a:moveTo>
                    <a:pt x="52711" y="46053"/>
                  </a:moveTo>
                  <a:cubicBezTo>
                    <a:pt x="53220" y="47102"/>
                    <a:pt x="53535" y="47993"/>
                    <a:pt x="53665" y="48833"/>
                  </a:cubicBezTo>
                  <a:cubicBezTo>
                    <a:pt x="53795" y="49620"/>
                    <a:pt x="53708" y="50302"/>
                    <a:pt x="53410" y="50773"/>
                  </a:cubicBezTo>
                  <a:cubicBezTo>
                    <a:pt x="53112" y="51298"/>
                    <a:pt x="52587" y="51718"/>
                    <a:pt x="51822" y="51980"/>
                  </a:cubicBezTo>
                  <a:cubicBezTo>
                    <a:pt x="51058" y="52295"/>
                    <a:pt x="50045" y="52452"/>
                    <a:pt x="48772" y="52452"/>
                  </a:cubicBezTo>
                  <a:cubicBezTo>
                    <a:pt x="47499" y="52452"/>
                    <a:pt x="46442" y="52400"/>
                    <a:pt x="45597" y="52242"/>
                  </a:cubicBezTo>
                  <a:cubicBezTo>
                    <a:pt x="44752" y="52137"/>
                    <a:pt x="44010" y="51927"/>
                    <a:pt x="43376" y="51560"/>
                  </a:cubicBezTo>
                  <a:cubicBezTo>
                    <a:pt x="42742" y="51245"/>
                    <a:pt x="42168" y="50721"/>
                    <a:pt x="41664" y="50091"/>
                  </a:cubicBezTo>
                  <a:cubicBezTo>
                    <a:pt x="41154" y="49462"/>
                    <a:pt x="40608" y="48571"/>
                    <a:pt x="40011" y="47416"/>
                  </a:cubicBezTo>
                  <a:lnTo>
                    <a:pt x="17917" y="7081"/>
                  </a:lnTo>
                  <a:cubicBezTo>
                    <a:pt x="17326" y="6031"/>
                    <a:pt x="16985" y="5088"/>
                    <a:pt x="16899" y="4196"/>
                  </a:cubicBezTo>
                  <a:cubicBezTo>
                    <a:pt x="16812" y="3357"/>
                    <a:pt x="16985" y="2623"/>
                    <a:pt x="17408" y="1993"/>
                  </a:cubicBezTo>
                  <a:cubicBezTo>
                    <a:pt x="17830" y="1364"/>
                    <a:pt x="18551" y="839"/>
                    <a:pt x="19564" y="524"/>
                  </a:cubicBezTo>
                  <a:cubicBezTo>
                    <a:pt x="20577" y="157"/>
                    <a:pt x="21894" y="0"/>
                    <a:pt x="23503" y="0"/>
                  </a:cubicBezTo>
                  <a:cubicBezTo>
                    <a:pt x="25112" y="0"/>
                    <a:pt x="26467" y="53"/>
                    <a:pt x="27566" y="262"/>
                  </a:cubicBezTo>
                  <a:cubicBezTo>
                    <a:pt x="28666" y="419"/>
                    <a:pt x="29598" y="682"/>
                    <a:pt x="30362" y="1101"/>
                  </a:cubicBezTo>
                  <a:cubicBezTo>
                    <a:pt x="31126" y="1521"/>
                    <a:pt x="31803" y="2098"/>
                    <a:pt x="32394" y="2937"/>
                  </a:cubicBezTo>
                  <a:cubicBezTo>
                    <a:pt x="32984" y="3724"/>
                    <a:pt x="33580" y="4720"/>
                    <a:pt x="34171" y="5875"/>
                  </a:cubicBezTo>
                  <a:lnTo>
                    <a:pt x="52711" y="46053"/>
                  </a:lnTo>
                  <a:close/>
                </a:path>
              </a:pathLst>
            </a:custGeom>
            <a:solidFill>
              <a:srgbClr val="FFFFFF"/>
            </a:solidFill>
            <a:ln w="5417" cap="flat">
              <a:noFill/>
              <a:prstDash val="solid"/>
              <a:miter/>
            </a:ln>
          </p:spPr>
          <p:txBody>
            <a:bodyPr rtlCol="0" anchor="ctr"/>
            <a:lstStyle/>
            <a:p>
              <a:endParaRPr lang="fr-FR"/>
            </a:p>
          </p:txBody>
        </p:sp>
      </p:grpSp>
      <p:grpSp>
        <p:nvGrpSpPr>
          <p:cNvPr id="122" name="Graphique 5">
            <a:extLst>
              <a:ext uri="{FF2B5EF4-FFF2-40B4-BE49-F238E27FC236}">
                <a16:creationId xmlns:a16="http://schemas.microsoft.com/office/drawing/2014/main" id="{82FC72C8-4EC7-40D6-1C9E-A76C5925EE27}"/>
              </a:ext>
            </a:extLst>
          </p:cNvPr>
          <p:cNvGrpSpPr/>
          <p:nvPr/>
        </p:nvGrpSpPr>
        <p:grpSpPr>
          <a:xfrm>
            <a:off x="16891403" y="8734037"/>
            <a:ext cx="828306" cy="682140"/>
            <a:chOff x="16891403" y="8734037"/>
            <a:chExt cx="828306" cy="682140"/>
          </a:xfrm>
          <a:solidFill>
            <a:srgbClr val="FFFFFF"/>
          </a:solidFill>
        </p:grpSpPr>
        <p:sp>
          <p:nvSpPr>
            <p:cNvPr id="123" name="Forme libre 122">
              <a:extLst>
                <a:ext uri="{FF2B5EF4-FFF2-40B4-BE49-F238E27FC236}">
                  <a16:creationId xmlns:a16="http://schemas.microsoft.com/office/drawing/2014/main" id="{F28F7653-06A0-88B4-AABF-BB7E446E8236}"/>
                </a:ext>
              </a:extLst>
            </p:cNvPr>
            <p:cNvSpPr/>
            <p:nvPr/>
          </p:nvSpPr>
          <p:spPr>
            <a:xfrm>
              <a:off x="16892551" y="8749405"/>
              <a:ext cx="97522" cy="229111"/>
            </a:xfrm>
            <a:custGeom>
              <a:avLst/>
              <a:gdLst>
                <a:gd name="connsiteX0" fmla="*/ 97522 w 97522"/>
                <a:gd name="connsiteY0" fmla="*/ 165801 h 229111"/>
                <a:gd name="connsiteX1" fmla="*/ 93584 w 97522"/>
                <a:gd name="connsiteY1" fmla="*/ 192395 h 229111"/>
                <a:gd name="connsiteX2" fmla="*/ 82536 w 97522"/>
                <a:gd name="connsiteY2" fmla="*/ 212274 h 229111"/>
                <a:gd name="connsiteX3" fmla="*/ 65649 w 97522"/>
                <a:gd name="connsiteY3" fmla="*/ 224810 h 229111"/>
                <a:gd name="connsiteX4" fmla="*/ 44313 w 97522"/>
                <a:gd name="connsiteY4" fmla="*/ 229112 h 229111"/>
                <a:gd name="connsiteX5" fmla="*/ 29457 w 97522"/>
                <a:gd name="connsiteY5" fmla="*/ 227118 h 229111"/>
                <a:gd name="connsiteX6" fmla="*/ 17012 w 97522"/>
                <a:gd name="connsiteY6" fmla="*/ 222398 h 229111"/>
                <a:gd name="connsiteX7" fmla="*/ 7807 w 97522"/>
                <a:gd name="connsiteY7" fmla="*/ 216785 h 229111"/>
                <a:gd name="connsiteX8" fmla="*/ 2666 w 97522"/>
                <a:gd name="connsiteY8" fmla="*/ 211960 h 229111"/>
                <a:gd name="connsiteX9" fmla="*/ 634 w 97522"/>
                <a:gd name="connsiteY9" fmla="*/ 207291 h 229111"/>
                <a:gd name="connsiteX10" fmla="*/ 0 w 97522"/>
                <a:gd name="connsiteY10" fmla="*/ 200630 h 229111"/>
                <a:gd name="connsiteX11" fmla="*/ 255 w 97522"/>
                <a:gd name="connsiteY11" fmla="*/ 195804 h 229111"/>
                <a:gd name="connsiteX12" fmla="*/ 954 w 97522"/>
                <a:gd name="connsiteY12" fmla="*/ 192709 h 229111"/>
                <a:gd name="connsiteX13" fmla="*/ 2097 w 97522"/>
                <a:gd name="connsiteY13" fmla="*/ 191084 h 229111"/>
                <a:gd name="connsiteX14" fmla="*/ 3559 w 97522"/>
                <a:gd name="connsiteY14" fmla="*/ 190611 h 229111"/>
                <a:gd name="connsiteX15" fmla="*/ 8577 w 97522"/>
                <a:gd name="connsiteY15" fmla="*/ 193654 h 229111"/>
                <a:gd name="connsiteX16" fmla="*/ 16958 w 97522"/>
                <a:gd name="connsiteY16" fmla="*/ 200210 h 229111"/>
                <a:gd name="connsiteX17" fmla="*/ 29273 w 97522"/>
                <a:gd name="connsiteY17" fmla="*/ 206767 h 229111"/>
                <a:gd name="connsiteX18" fmla="*/ 45971 w 97522"/>
                <a:gd name="connsiteY18" fmla="*/ 209809 h 229111"/>
                <a:gd name="connsiteX19" fmla="*/ 60193 w 97522"/>
                <a:gd name="connsiteY19" fmla="*/ 206924 h 229111"/>
                <a:gd name="connsiteX20" fmla="*/ 71370 w 97522"/>
                <a:gd name="connsiteY20" fmla="*/ 198742 h 229111"/>
                <a:gd name="connsiteX21" fmla="*/ 78673 w 97522"/>
                <a:gd name="connsiteY21" fmla="*/ 185524 h 229111"/>
                <a:gd name="connsiteX22" fmla="*/ 81274 w 97522"/>
                <a:gd name="connsiteY22" fmla="*/ 167690 h 229111"/>
                <a:gd name="connsiteX23" fmla="*/ 77974 w 97522"/>
                <a:gd name="connsiteY23" fmla="*/ 149908 h 229111"/>
                <a:gd name="connsiteX24" fmla="*/ 69279 w 97522"/>
                <a:gd name="connsiteY24" fmla="*/ 136900 h 229111"/>
                <a:gd name="connsiteX25" fmla="*/ 57024 w 97522"/>
                <a:gd name="connsiteY25" fmla="*/ 126725 h 229111"/>
                <a:gd name="connsiteX26" fmla="*/ 42991 w 97522"/>
                <a:gd name="connsiteY26" fmla="*/ 117598 h 229111"/>
                <a:gd name="connsiteX27" fmla="*/ 28959 w 97522"/>
                <a:gd name="connsiteY27" fmla="*/ 107632 h 229111"/>
                <a:gd name="connsiteX28" fmla="*/ 16703 w 97522"/>
                <a:gd name="connsiteY28" fmla="*/ 95148 h 229111"/>
                <a:gd name="connsiteX29" fmla="*/ 8007 w 97522"/>
                <a:gd name="connsiteY29" fmla="*/ 78311 h 229111"/>
                <a:gd name="connsiteX30" fmla="*/ 4708 w 97522"/>
                <a:gd name="connsiteY30" fmla="*/ 55390 h 229111"/>
                <a:gd name="connsiteX31" fmla="*/ 8138 w 97522"/>
                <a:gd name="connsiteY31" fmla="*/ 32153 h 229111"/>
                <a:gd name="connsiteX32" fmla="*/ 17787 w 97522"/>
                <a:gd name="connsiteY32" fmla="*/ 14739 h 229111"/>
                <a:gd name="connsiteX33" fmla="*/ 32708 w 97522"/>
                <a:gd name="connsiteY33" fmla="*/ 3776 h 229111"/>
                <a:gd name="connsiteX34" fmla="*/ 51817 w 97522"/>
                <a:gd name="connsiteY34" fmla="*/ 0 h 229111"/>
                <a:gd name="connsiteX35" fmla="*/ 62355 w 97522"/>
                <a:gd name="connsiteY35" fmla="*/ 1364 h 229111"/>
                <a:gd name="connsiteX36" fmla="*/ 72448 w 97522"/>
                <a:gd name="connsiteY36" fmla="*/ 4931 h 229111"/>
                <a:gd name="connsiteX37" fmla="*/ 80954 w 97522"/>
                <a:gd name="connsiteY37" fmla="*/ 9756 h 229111"/>
                <a:gd name="connsiteX38" fmla="*/ 85906 w 97522"/>
                <a:gd name="connsiteY38" fmla="*/ 14057 h 229111"/>
                <a:gd name="connsiteX39" fmla="*/ 87429 w 97522"/>
                <a:gd name="connsiteY39" fmla="*/ 16470 h 229111"/>
                <a:gd name="connsiteX40" fmla="*/ 87998 w 97522"/>
                <a:gd name="connsiteY40" fmla="*/ 18463 h 229111"/>
                <a:gd name="connsiteX41" fmla="*/ 88377 w 97522"/>
                <a:gd name="connsiteY41" fmla="*/ 21296 h 229111"/>
                <a:gd name="connsiteX42" fmla="*/ 88502 w 97522"/>
                <a:gd name="connsiteY42" fmla="*/ 25334 h 229111"/>
                <a:gd name="connsiteX43" fmla="*/ 88312 w 97522"/>
                <a:gd name="connsiteY43" fmla="*/ 29426 h 229111"/>
                <a:gd name="connsiteX44" fmla="*/ 87743 w 97522"/>
                <a:gd name="connsiteY44" fmla="*/ 32521 h 229111"/>
                <a:gd name="connsiteX45" fmla="*/ 86789 w 97522"/>
                <a:gd name="connsiteY45" fmla="*/ 34513 h 229111"/>
                <a:gd name="connsiteX46" fmla="*/ 85457 w 97522"/>
                <a:gd name="connsiteY46" fmla="*/ 35195 h 229111"/>
                <a:gd name="connsiteX47" fmla="*/ 81203 w 97522"/>
                <a:gd name="connsiteY47" fmla="*/ 32678 h 229111"/>
                <a:gd name="connsiteX48" fmla="*/ 74030 w 97522"/>
                <a:gd name="connsiteY48" fmla="*/ 27066 h 229111"/>
                <a:gd name="connsiteX49" fmla="*/ 63747 w 97522"/>
                <a:gd name="connsiteY49" fmla="*/ 21453 h 229111"/>
                <a:gd name="connsiteX50" fmla="*/ 50159 w 97522"/>
                <a:gd name="connsiteY50" fmla="*/ 18988 h 229111"/>
                <a:gd name="connsiteX51" fmla="*/ 37080 w 97522"/>
                <a:gd name="connsiteY51" fmla="*/ 21715 h 229111"/>
                <a:gd name="connsiteX52" fmla="*/ 27810 w 97522"/>
                <a:gd name="connsiteY52" fmla="*/ 29216 h 229111"/>
                <a:gd name="connsiteX53" fmla="*/ 22284 w 97522"/>
                <a:gd name="connsiteY53" fmla="*/ 40389 h 229111"/>
                <a:gd name="connsiteX54" fmla="*/ 20442 w 97522"/>
                <a:gd name="connsiteY54" fmla="*/ 53816 h 229111"/>
                <a:gd name="connsiteX55" fmla="*/ 23741 w 97522"/>
                <a:gd name="connsiteY55" fmla="*/ 71597 h 229111"/>
                <a:gd name="connsiteX56" fmla="*/ 32502 w 97522"/>
                <a:gd name="connsiteY56" fmla="*/ 84710 h 229111"/>
                <a:gd name="connsiteX57" fmla="*/ 44882 w 97522"/>
                <a:gd name="connsiteY57" fmla="*/ 94938 h 229111"/>
                <a:gd name="connsiteX58" fmla="*/ 58979 w 97522"/>
                <a:gd name="connsiteY58" fmla="*/ 104118 h 229111"/>
                <a:gd name="connsiteX59" fmla="*/ 73077 w 97522"/>
                <a:gd name="connsiteY59" fmla="*/ 113926 h 229111"/>
                <a:gd name="connsiteX60" fmla="*/ 85457 w 97522"/>
                <a:gd name="connsiteY60" fmla="*/ 126357 h 229111"/>
                <a:gd name="connsiteX61" fmla="*/ 94218 w 97522"/>
                <a:gd name="connsiteY61" fmla="*/ 143090 h 229111"/>
                <a:gd name="connsiteX62" fmla="*/ 97522 w 97522"/>
                <a:gd name="connsiteY62" fmla="*/ 165801 h 22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7522" h="229111">
                  <a:moveTo>
                    <a:pt x="97522" y="165801"/>
                  </a:moveTo>
                  <a:cubicBezTo>
                    <a:pt x="97522" y="175715"/>
                    <a:pt x="96206" y="184527"/>
                    <a:pt x="93584" y="192395"/>
                  </a:cubicBezTo>
                  <a:cubicBezTo>
                    <a:pt x="90961" y="200210"/>
                    <a:pt x="87277" y="206819"/>
                    <a:pt x="82536" y="212274"/>
                  </a:cubicBezTo>
                  <a:cubicBezTo>
                    <a:pt x="77796" y="217782"/>
                    <a:pt x="72167" y="221926"/>
                    <a:pt x="65649" y="224810"/>
                  </a:cubicBezTo>
                  <a:cubicBezTo>
                    <a:pt x="59126" y="227695"/>
                    <a:pt x="52017" y="229112"/>
                    <a:pt x="44313" y="229112"/>
                  </a:cubicBezTo>
                  <a:cubicBezTo>
                    <a:pt x="39063" y="229112"/>
                    <a:pt x="34111" y="228482"/>
                    <a:pt x="29457" y="227118"/>
                  </a:cubicBezTo>
                  <a:cubicBezTo>
                    <a:pt x="24803" y="225807"/>
                    <a:pt x="20653" y="224233"/>
                    <a:pt x="17012" y="222398"/>
                  </a:cubicBezTo>
                  <a:cubicBezTo>
                    <a:pt x="13371" y="220562"/>
                    <a:pt x="10299" y="218674"/>
                    <a:pt x="7807" y="216785"/>
                  </a:cubicBezTo>
                  <a:cubicBezTo>
                    <a:pt x="5309" y="214897"/>
                    <a:pt x="3597" y="213271"/>
                    <a:pt x="2666" y="211960"/>
                  </a:cubicBezTo>
                  <a:cubicBezTo>
                    <a:pt x="1734" y="210648"/>
                    <a:pt x="1057" y="209075"/>
                    <a:pt x="634" y="207291"/>
                  </a:cubicBezTo>
                  <a:cubicBezTo>
                    <a:pt x="206" y="205508"/>
                    <a:pt x="0" y="203305"/>
                    <a:pt x="0" y="200630"/>
                  </a:cubicBezTo>
                  <a:cubicBezTo>
                    <a:pt x="0" y="198689"/>
                    <a:pt x="81" y="197063"/>
                    <a:pt x="255" y="195804"/>
                  </a:cubicBezTo>
                  <a:cubicBezTo>
                    <a:pt x="423" y="194545"/>
                    <a:pt x="655" y="193549"/>
                    <a:pt x="954" y="192709"/>
                  </a:cubicBezTo>
                  <a:cubicBezTo>
                    <a:pt x="1252" y="191923"/>
                    <a:pt x="1631" y="191346"/>
                    <a:pt x="2097" y="191084"/>
                  </a:cubicBezTo>
                  <a:cubicBezTo>
                    <a:pt x="2557" y="190769"/>
                    <a:pt x="3050" y="190611"/>
                    <a:pt x="3559" y="190611"/>
                  </a:cubicBezTo>
                  <a:cubicBezTo>
                    <a:pt x="4746" y="190611"/>
                    <a:pt x="6415" y="191661"/>
                    <a:pt x="8577" y="193654"/>
                  </a:cubicBezTo>
                  <a:cubicBezTo>
                    <a:pt x="10738" y="195700"/>
                    <a:pt x="13529" y="197850"/>
                    <a:pt x="16958" y="200210"/>
                  </a:cubicBezTo>
                  <a:cubicBezTo>
                    <a:pt x="20388" y="202570"/>
                    <a:pt x="24494" y="204774"/>
                    <a:pt x="29273" y="206767"/>
                  </a:cubicBezTo>
                  <a:cubicBezTo>
                    <a:pt x="34051" y="208813"/>
                    <a:pt x="39621" y="209809"/>
                    <a:pt x="45971" y="209809"/>
                  </a:cubicBezTo>
                  <a:cubicBezTo>
                    <a:pt x="51134" y="209809"/>
                    <a:pt x="55875" y="208865"/>
                    <a:pt x="60193" y="206924"/>
                  </a:cubicBezTo>
                  <a:cubicBezTo>
                    <a:pt x="64511" y="205036"/>
                    <a:pt x="68233" y="202309"/>
                    <a:pt x="71370" y="198742"/>
                  </a:cubicBezTo>
                  <a:cubicBezTo>
                    <a:pt x="74502" y="195175"/>
                    <a:pt x="76934" y="190769"/>
                    <a:pt x="78673" y="185524"/>
                  </a:cubicBezTo>
                  <a:cubicBezTo>
                    <a:pt x="80407" y="180331"/>
                    <a:pt x="81274" y="174351"/>
                    <a:pt x="81274" y="167690"/>
                  </a:cubicBezTo>
                  <a:cubicBezTo>
                    <a:pt x="81274" y="160766"/>
                    <a:pt x="80174" y="154892"/>
                    <a:pt x="77974" y="149908"/>
                  </a:cubicBezTo>
                  <a:cubicBezTo>
                    <a:pt x="75769" y="144978"/>
                    <a:pt x="72876" y="140625"/>
                    <a:pt x="69279" y="136900"/>
                  </a:cubicBezTo>
                  <a:cubicBezTo>
                    <a:pt x="65676" y="133176"/>
                    <a:pt x="61596" y="129767"/>
                    <a:pt x="57024" y="126725"/>
                  </a:cubicBezTo>
                  <a:cubicBezTo>
                    <a:pt x="52451" y="123682"/>
                    <a:pt x="47770" y="120640"/>
                    <a:pt x="42991" y="117598"/>
                  </a:cubicBezTo>
                  <a:cubicBezTo>
                    <a:pt x="38207" y="114503"/>
                    <a:pt x="33532" y="111199"/>
                    <a:pt x="28959" y="107632"/>
                  </a:cubicBezTo>
                  <a:cubicBezTo>
                    <a:pt x="24386" y="104065"/>
                    <a:pt x="20301" y="99922"/>
                    <a:pt x="16703" y="95148"/>
                  </a:cubicBezTo>
                  <a:cubicBezTo>
                    <a:pt x="13100" y="90375"/>
                    <a:pt x="10207" y="84763"/>
                    <a:pt x="8007" y="78311"/>
                  </a:cubicBezTo>
                  <a:cubicBezTo>
                    <a:pt x="5802" y="71860"/>
                    <a:pt x="4708" y="64201"/>
                    <a:pt x="4708" y="55390"/>
                  </a:cubicBezTo>
                  <a:cubicBezTo>
                    <a:pt x="4708" y="46735"/>
                    <a:pt x="5851" y="39025"/>
                    <a:pt x="8138" y="32153"/>
                  </a:cubicBezTo>
                  <a:cubicBezTo>
                    <a:pt x="10424" y="25334"/>
                    <a:pt x="13642" y="19512"/>
                    <a:pt x="17787" y="14739"/>
                  </a:cubicBezTo>
                  <a:cubicBezTo>
                    <a:pt x="21932" y="9966"/>
                    <a:pt x="26911" y="6295"/>
                    <a:pt x="32708" y="3776"/>
                  </a:cubicBezTo>
                  <a:cubicBezTo>
                    <a:pt x="38505" y="1259"/>
                    <a:pt x="44877" y="0"/>
                    <a:pt x="51817" y="0"/>
                  </a:cubicBezTo>
                  <a:cubicBezTo>
                    <a:pt x="55290" y="0"/>
                    <a:pt x="58800" y="472"/>
                    <a:pt x="62355" y="1364"/>
                  </a:cubicBezTo>
                  <a:cubicBezTo>
                    <a:pt x="65909" y="2308"/>
                    <a:pt x="69273" y="3462"/>
                    <a:pt x="72448" y="4931"/>
                  </a:cubicBezTo>
                  <a:cubicBezTo>
                    <a:pt x="75623" y="6347"/>
                    <a:pt x="78457" y="7973"/>
                    <a:pt x="80954" y="9756"/>
                  </a:cubicBezTo>
                  <a:cubicBezTo>
                    <a:pt x="83447" y="11540"/>
                    <a:pt x="85099" y="12956"/>
                    <a:pt x="85906" y="14057"/>
                  </a:cubicBezTo>
                  <a:cubicBezTo>
                    <a:pt x="86708" y="15159"/>
                    <a:pt x="87218" y="15946"/>
                    <a:pt x="87429" y="16470"/>
                  </a:cubicBezTo>
                  <a:cubicBezTo>
                    <a:pt x="87640" y="16994"/>
                    <a:pt x="87830" y="17624"/>
                    <a:pt x="87998" y="18463"/>
                  </a:cubicBezTo>
                  <a:cubicBezTo>
                    <a:pt x="88166" y="19250"/>
                    <a:pt x="88296" y="20194"/>
                    <a:pt x="88377" y="21296"/>
                  </a:cubicBezTo>
                  <a:cubicBezTo>
                    <a:pt x="88458" y="22397"/>
                    <a:pt x="88502" y="23761"/>
                    <a:pt x="88502" y="25334"/>
                  </a:cubicBezTo>
                  <a:cubicBezTo>
                    <a:pt x="88502" y="26856"/>
                    <a:pt x="88437" y="28219"/>
                    <a:pt x="88312" y="29426"/>
                  </a:cubicBezTo>
                  <a:cubicBezTo>
                    <a:pt x="88187" y="30632"/>
                    <a:pt x="87992" y="31629"/>
                    <a:pt x="87743" y="32521"/>
                  </a:cubicBezTo>
                  <a:cubicBezTo>
                    <a:pt x="87488" y="33360"/>
                    <a:pt x="87174" y="34041"/>
                    <a:pt x="86789" y="34513"/>
                  </a:cubicBezTo>
                  <a:cubicBezTo>
                    <a:pt x="86410" y="34933"/>
                    <a:pt x="85966" y="35195"/>
                    <a:pt x="85457" y="35195"/>
                  </a:cubicBezTo>
                  <a:cubicBezTo>
                    <a:pt x="84525" y="35195"/>
                    <a:pt x="83105" y="34356"/>
                    <a:pt x="81203" y="32678"/>
                  </a:cubicBezTo>
                  <a:cubicBezTo>
                    <a:pt x="79296" y="30999"/>
                    <a:pt x="76907" y="29164"/>
                    <a:pt x="74030" y="27066"/>
                  </a:cubicBezTo>
                  <a:cubicBezTo>
                    <a:pt x="71153" y="25020"/>
                    <a:pt x="67724" y="23132"/>
                    <a:pt x="63747" y="21453"/>
                  </a:cubicBezTo>
                  <a:cubicBezTo>
                    <a:pt x="59765" y="19827"/>
                    <a:pt x="55241" y="18988"/>
                    <a:pt x="50159" y="18988"/>
                  </a:cubicBezTo>
                  <a:cubicBezTo>
                    <a:pt x="45164" y="18988"/>
                    <a:pt x="40802" y="19880"/>
                    <a:pt x="37080" y="21715"/>
                  </a:cubicBezTo>
                  <a:cubicBezTo>
                    <a:pt x="33353" y="23551"/>
                    <a:pt x="30264" y="26069"/>
                    <a:pt x="27810" y="29216"/>
                  </a:cubicBezTo>
                  <a:cubicBezTo>
                    <a:pt x="25350" y="32416"/>
                    <a:pt x="23514" y="36087"/>
                    <a:pt x="22284" y="40389"/>
                  </a:cubicBezTo>
                  <a:cubicBezTo>
                    <a:pt x="21054" y="44637"/>
                    <a:pt x="20442" y="49095"/>
                    <a:pt x="20442" y="53816"/>
                  </a:cubicBezTo>
                  <a:cubicBezTo>
                    <a:pt x="20442" y="60739"/>
                    <a:pt x="21542" y="66615"/>
                    <a:pt x="23741" y="71597"/>
                  </a:cubicBezTo>
                  <a:cubicBezTo>
                    <a:pt x="25941" y="76528"/>
                    <a:pt x="28861" y="80882"/>
                    <a:pt x="32502" y="84710"/>
                  </a:cubicBezTo>
                  <a:cubicBezTo>
                    <a:pt x="36137" y="88487"/>
                    <a:pt x="40266" y="91896"/>
                    <a:pt x="44882" y="94938"/>
                  </a:cubicBezTo>
                  <a:cubicBezTo>
                    <a:pt x="49498" y="98034"/>
                    <a:pt x="54195" y="101076"/>
                    <a:pt x="58979" y="104118"/>
                  </a:cubicBezTo>
                  <a:cubicBezTo>
                    <a:pt x="63758" y="107160"/>
                    <a:pt x="68461" y="110412"/>
                    <a:pt x="73077" y="113926"/>
                  </a:cubicBezTo>
                  <a:cubicBezTo>
                    <a:pt x="77693" y="117441"/>
                    <a:pt x="81816" y="121585"/>
                    <a:pt x="85457" y="126357"/>
                  </a:cubicBezTo>
                  <a:cubicBezTo>
                    <a:pt x="89092" y="131131"/>
                    <a:pt x="92012" y="136743"/>
                    <a:pt x="94218" y="143090"/>
                  </a:cubicBezTo>
                  <a:cubicBezTo>
                    <a:pt x="96417" y="149489"/>
                    <a:pt x="97522" y="157042"/>
                    <a:pt x="97522" y="165801"/>
                  </a:cubicBezTo>
                  <a:close/>
                </a:path>
              </a:pathLst>
            </a:custGeom>
            <a:solidFill>
              <a:srgbClr val="FFFFFF"/>
            </a:solidFill>
            <a:ln w="5417" cap="flat">
              <a:noFill/>
              <a:prstDash val="solid"/>
              <a:miter/>
            </a:ln>
          </p:spPr>
          <p:txBody>
            <a:bodyPr rtlCol="0" anchor="ctr"/>
            <a:lstStyle/>
            <a:p>
              <a:endParaRPr lang="fr-FR"/>
            </a:p>
          </p:txBody>
        </p:sp>
        <p:sp>
          <p:nvSpPr>
            <p:cNvPr id="124" name="Forme libre 123">
              <a:extLst>
                <a:ext uri="{FF2B5EF4-FFF2-40B4-BE49-F238E27FC236}">
                  <a16:creationId xmlns:a16="http://schemas.microsoft.com/office/drawing/2014/main" id="{EDE8E40F-4FFC-686F-6CDE-C2CFFB3DC160}"/>
                </a:ext>
              </a:extLst>
            </p:cNvPr>
            <p:cNvSpPr/>
            <p:nvPr/>
          </p:nvSpPr>
          <p:spPr>
            <a:xfrm>
              <a:off x="17013809" y="8734037"/>
              <a:ext cx="101721" cy="244479"/>
            </a:xfrm>
            <a:custGeom>
              <a:avLst/>
              <a:gdLst>
                <a:gd name="connsiteX0" fmla="*/ 101721 w 101721"/>
                <a:gd name="connsiteY0" fmla="*/ 152006 h 244479"/>
                <a:gd name="connsiteX1" fmla="*/ 99310 w 101721"/>
                <a:gd name="connsiteY1" fmla="*/ 160556 h 244479"/>
                <a:gd name="connsiteX2" fmla="*/ 94613 w 101721"/>
                <a:gd name="connsiteY2" fmla="*/ 162864 h 244479"/>
                <a:gd name="connsiteX3" fmla="*/ 16265 w 101721"/>
                <a:gd name="connsiteY3" fmla="*/ 162864 h 244479"/>
                <a:gd name="connsiteX4" fmla="*/ 18362 w 101721"/>
                <a:gd name="connsiteY4" fmla="*/ 189090 h 244479"/>
                <a:gd name="connsiteX5" fmla="*/ 25280 w 101721"/>
                <a:gd name="connsiteY5" fmla="*/ 209180 h 244479"/>
                <a:gd name="connsiteX6" fmla="*/ 37850 w 101721"/>
                <a:gd name="connsiteY6" fmla="*/ 222030 h 244479"/>
                <a:gd name="connsiteX7" fmla="*/ 56899 w 101721"/>
                <a:gd name="connsiteY7" fmla="*/ 226541 h 244479"/>
                <a:gd name="connsiteX8" fmla="*/ 71246 w 101721"/>
                <a:gd name="connsiteY8" fmla="*/ 224653 h 244479"/>
                <a:gd name="connsiteX9" fmla="*/ 82228 w 101721"/>
                <a:gd name="connsiteY9" fmla="*/ 220404 h 244479"/>
                <a:gd name="connsiteX10" fmla="*/ 89845 w 101721"/>
                <a:gd name="connsiteY10" fmla="*/ 216208 h 244479"/>
                <a:gd name="connsiteX11" fmla="*/ 94098 w 101721"/>
                <a:gd name="connsiteY11" fmla="*/ 214267 h 244479"/>
                <a:gd name="connsiteX12" fmla="*/ 95496 w 101721"/>
                <a:gd name="connsiteY12" fmla="*/ 214792 h 244479"/>
                <a:gd name="connsiteX13" fmla="*/ 96515 w 101721"/>
                <a:gd name="connsiteY13" fmla="*/ 216417 h 244479"/>
                <a:gd name="connsiteX14" fmla="*/ 97084 w 101721"/>
                <a:gd name="connsiteY14" fmla="*/ 219302 h 244479"/>
                <a:gd name="connsiteX15" fmla="*/ 97273 w 101721"/>
                <a:gd name="connsiteY15" fmla="*/ 223604 h 244479"/>
                <a:gd name="connsiteX16" fmla="*/ 97149 w 101721"/>
                <a:gd name="connsiteY16" fmla="*/ 225911 h 244479"/>
                <a:gd name="connsiteX17" fmla="*/ 96829 w 101721"/>
                <a:gd name="connsiteY17" fmla="*/ 228010 h 244479"/>
                <a:gd name="connsiteX18" fmla="*/ 96260 w 101721"/>
                <a:gd name="connsiteY18" fmla="*/ 229793 h 244479"/>
                <a:gd name="connsiteX19" fmla="*/ 95242 w 101721"/>
                <a:gd name="connsiteY19" fmla="*/ 231524 h 244479"/>
                <a:gd name="connsiteX20" fmla="*/ 91303 w 101721"/>
                <a:gd name="connsiteY20" fmla="*/ 234566 h 244479"/>
                <a:gd name="connsiteX21" fmla="*/ 82666 w 101721"/>
                <a:gd name="connsiteY21" fmla="*/ 238867 h 244479"/>
                <a:gd name="connsiteX22" fmla="*/ 70287 w 101721"/>
                <a:gd name="connsiteY22" fmla="*/ 242748 h 244479"/>
                <a:gd name="connsiteX23" fmla="*/ 55111 w 101721"/>
                <a:gd name="connsiteY23" fmla="*/ 244480 h 244479"/>
                <a:gd name="connsiteX24" fmla="*/ 31494 w 101721"/>
                <a:gd name="connsiteY24" fmla="*/ 239025 h 244479"/>
                <a:gd name="connsiteX25" fmla="*/ 14222 w 101721"/>
                <a:gd name="connsiteY25" fmla="*/ 222974 h 244479"/>
                <a:gd name="connsiteX26" fmla="*/ 3619 w 101721"/>
                <a:gd name="connsiteY26" fmla="*/ 196696 h 244479"/>
                <a:gd name="connsiteX27" fmla="*/ 0 w 101721"/>
                <a:gd name="connsiteY27" fmla="*/ 160294 h 244479"/>
                <a:gd name="connsiteX28" fmla="*/ 3744 w 101721"/>
                <a:gd name="connsiteY28" fmla="*/ 124731 h 244479"/>
                <a:gd name="connsiteX29" fmla="*/ 14471 w 101721"/>
                <a:gd name="connsiteY29" fmla="*/ 98085 h 244479"/>
                <a:gd name="connsiteX30" fmla="*/ 31294 w 101721"/>
                <a:gd name="connsiteY30" fmla="*/ 81353 h 244479"/>
                <a:gd name="connsiteX31" fmla="*/ 53199 w 101721"/>
                <a:gd name="connsiteY31" fmla="*/ 75583 h 244479"/>
                <a:gd name="connsiteX32" fmla="*/ 75293 w 101721"/>
                <a:gd name="connsiteY32" fmla="*/ 81458 h 244479"/>
                <a:gd name="connsiteX33" fmla="*/ 90338 w 101721"/>
                <a:gd name="connsiteY33" fmla="*/ 97246 h 244479"/>
                <a:gd name="connsiteX34" fmla="*/ 98974 w 101721"/>
                <a:gd name="connsiteY34" fmla="*/ 120273 h 244479"/>
                <a:gd name="connsiteX35" fmla="*/ 101705 w 101721"/>
                <a:gd name="connsiteY35" fmla="*/ 147863 h 244479"/>
                <a:gd name="connsiteX36" fmla="*/ 101705 w 101721"/>
                <a:gd name="connsiteY36" fmla="*/ 152006 h 244479"/>
                <a:gd name="connsiteX37" fmla="*/ 86102 w 101721"/>
                <a:gd name="connsiteY37" fmla="*/ 145974 h 244479"/>
                <a:gd name="connsiteX38" fmla="*/ 77720 w 101721"/>
                <a:gd name="connsiteY38" fmla="*/ 107160 h 244479"/>
                <a:gd name="connsiteX39" fmla="*/ 52196 w 101721"/>
                <a:gd name="connsiteY39" fmla="*/ 93207 h 244479"/>
                <a:gd name="connsiteX40" fmla="*/ 37021 w 101721"/>
                <a:gd name="connsiteY40" fmla="*/ 97561 h 244479"/>
                <a:gd name="connsiteX41" fmla="*/ 25973 w 101721"/>
                <a:gd name="connsiteY41" fmla="*/ 109258 h 244479"/>
                <a:gd name="connsiteX42" fmla="*/ 19055 w 101721"/>
                <a:gd name="connsiteY42" fmla="*/ 126042 h 244479"/>
                <a:gd name="connsiteX43" fmla="*/ 16259 w 101721"/>
                <a:gd name="connsiteY43" fmla="*/ 145974 h 244479"/>
                <a:gd name="connsiteX44" fmla="*/ 86102 w 101721"/>
                <a:gd name="connsiteY44" fmla="*/ 145974 h 244479"/>
                <a:gd name="connsiteX45" fmla="*/ 64007 w 101721"/>
                <a:gd name="connsiteY45" fmla="*/ 5875 h 244479"/>
                <a:gd name="connsiteX46" fmla="*/ 65660 w 101721"/>
                <a:gd name="connsiteY46" fmla="*/ 2937 h 244479"/>
                <a:gd name="connsiteX47" fmla="*/ 67757 w 101721"/>
                <a:gd name="connsiteY47" fmla="*/ 1101 h 244479"/>
                <a:gd name="connsiteX48" fmla="*/ 70677 w 101721"/>
                <a:gd name="connsiteY48" fmla="*/ 262 h 244479"/>
                <a:gd name="connsiteX49" fmla="*/ 74805 w 101721"/>
                <a:gd name="connsiteY49" fmla="*/ 0 h 244479"/>
                <a:gd name="connsiteX50" fmla="*/ 78744 w 101721"/>
                <a:gd name="connsiteY50" fmla="*/ 524 h 244479"/>
                <a:gd name="connsiteX51" fmla="*/ 80900 w 101721"/>
                <a:gd name="connsiteY51" fmla="*/ 1993 h 244479"/>
                <a:gd name="connsiteX52" fmla="*/ 81345 w 101721"/>
                <a:gd name="connsiteY52" fmla="*/ 4248 h 244479"/>
                <a:gd name="connsiteX53" fmla="*/ 80266 w 101721"/>
                <a:gd name="connsiteY53" fmla="*/ 7081 h 244479"/>
                <a:gd name="connsiteX54" fmla="*/ 58172 w 101721"/>
                <a:gd name="connsiteY54" fmla="*/ 47469 h 244479"/>
                <a:gd name="connsiteX55" fmla="*/ 56585 w 101721"/>
                <a:gd name="connsiteY55" fmla="*/ 50144 h 244479"/>
                <a:gd name="connsiteX56" fmla="*/ 54997 w 101721"/>
                <a:gd name="connsiteY56" fmla="*/ 51613 h 244479"/>
                <a:gd name="connsiteX57" fmla="*/ 52841 w 101721"/>
                <a:gd name="connsiteY57" fmla="*/ 52295 h 244479"/>
                <a:gd name="connsiteX58" fmla="*/ 49666 w 101721"/>
                <a:gd name="connsiteY58" fmla="*/ 52452 h 244479"/>
                <a:gd name="connsiteX59" fmla="*/ 46556 w 101721"/>
                <a:gd name="connsiteY59" fmla="*/ 52032 h 244479"/>
                <a:gd name="connsiteX60" fmla="*/ 44904 w 101721"/>
                <a:gd name="connsiteY60" fmla="*/ 50826 h 244479"/>
                <a:gd name="connsiteX61" fmla="*/ 44584 w 101721"/>
                <a:gd name="connsiteY61" fmla="*/ 48833 h 244479"/>
                <a:gd name="connsiteX62" fmla="*/ 45473 w 101721"/>
                <a:gd name="connsiteY62" fmla="*/ 46053 h 244479"/>
                <a:gd name="connsiteX63" fmla="*/ 64007 w 101721"/>
                <a:gd name="connsiteY63" fmla="*/ 5875 h 24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1721" h="244479">
                  <a:moveTo>
                    <a:pt x="101721" y="152006"/>
                  </a:moveTo>
                  <a:cubicBezTo>
                    <a:pt x="101721" y="156150"/>
                    <a:pt x="100914" y="158982"/>
                    <a:pt x="99310" y="160556"/>
                  </a:cubicBezTo>
                  <a:cubicBezTo>
                    <a:pt x="97701" y="162077"/>
                    <a:pt x="96135" y="162864"/>
                    <a:pt x="94613" y="162864"/>
                  </a:cubicBezTo>
                  <a:lnTo>
                    <a:pt x="16265" y="162864"/>
                  </a:lnTo>
                  <a:cubicBezTo>
                    <a:pt x="16265" y="172515"/>
                    <a:pt x="16964" y="181275"/>
                    <a:pt x="18362" y="189090"/>
                  </a:cubicBezTo>
                  <a:cubicBezTo>
                    <a:pt x="19759" y="196905"/>
                    <a:pt x="22062" y="203619"/>
                    <a:pt x="25280" y="209180"/>
                  </a:cubicBezTo>
                  <a:cubicBezTo>
                    <a:pt x="28498" y="214792"/>
                    <a:pt x="32686" y="219040"/>
                    <a:pt x="37850" y="222030"/>
                  </a:cubicBezTo>
                  <a:cubicBezTo>
                    <a:pt x="43013" y="225020"/>
                    <a:pt x="49363" y="226541"/>
                    <a:pt x="56899" y="226541"/>
                  </a:cubicBezTo>
                  <a:cubicBezTo>
                    <a:pt x="62230" y="226541"/>
                    <a:pt x="67014" y="225911"/>
                    <a:pt x="71246" y="224653"/>
                  </a:cubicBezTo>
                  <a:cubicBezTo>
                    <a:pt x="75477" y="223394"/>
                    <a:pt x="79139" y="221978"/>
                    <a:pt x="82228" y="220404"/>
                  </a:cubicBezTo>
                  <a:cubicBezTo>
                    <a:pt x="85316" y="218883"/>
                    <a:pt x="87857" y="217467"/>
                    <a:pt x="89845" y="216208"/>
                  </a:cubicBezTo>
                  <a:cubicBezTo>
                    <a:pt x="91834" y="214897"/>
                    <a:pt x="93253" y="214267"/>
                    <a:pt x="94098" y="214267"/>
                  </a:cubicBezTo>
                  <a:cubicBezTo>
                    <a:pt x="94608" y="214267"/>
                    <a:pt x="95068" y="214477"/>
                    <a:pt x="95496" y="214792"/>
                  </a:cubicBezTo>
                  <a:cubicBezTo>
                    <a:pt x="95919" y="215159"/>
                    <a:pt x="96260" y="215684"/>
                    <a:pt x="96515" y="216417"/>
                  </a:cubicBezTo>
                  <a:cubicBezTo>
                    <a:pt x="96769" y="217204"/>
                    <a:pt x="96959" y="218149"/>
                    <a:pt x="97084" y="219302"/>
                  </a:cubicBezTo>
                  <a:cubicBezTo>
                    <a:pt x="97208" y="220456"/>
                    <a:pt x="97273" y="221873"/>
                    <a:pt x="97273" y="223604"/>
                  </a:cubicBezTo>
                  <a:cubicBezTo>
                    <a:pt x="97273" y="224390"/>
                    <a:pt x="97230" y="225177"/>
                    <a:pt x="97149" y="225911"/>
                  </a:cubicBezTo>
                  <a:cubicBezTo>
                    <a:pt x="97062" y="226698"/>
                    <a:pt x="96959" y="227380"/>
                    <a:pt x="96829" y="228010"/>
                  </a:cubicBezTo>
                  <a:cubicBezTo>
                    <a:pt x="96699" y="228639"/>
                    <a:pt x="96509" y="229216"/>
                    <a:pt x="96260" y="229793"/>
                  </a:cubicBezTo>
                  <a:cubicBezTo>
                    <a:pt x="96006" y="230370"/>
                    <a:pt x="95670" y="230947"/>
                    <a:pt x="95242" y="231524"/>
                  </a:cubicBezTo>
                  <a:cubicBezTo>
                    <a:pt x="94813" y="232101"/>
                    <a:pt x="93508" y="233150"/>
                    <a:pt x="91303" y="234566"/>
                  </a:cubicBezTo>
                  <a:cubicBezTo>
                    <a:pt x="89098" y="235983"/>
                    <a:pt x="86221" y="237451"/>
                    <a:pt x="82666" y="238867"/>
                  </a:cubicBezTo>
                  <a:cubicBezTo>
                    <a:pt x="79112" y="240283"/>
                    <a:pt x="74984" y="241595"/>
                    <a:pt x="70287" y="242748"/>
                  </a:cubicBezTo>
                  <a:cubicBezTo>
                    <a:pt x="65589" y="243903"/>
                    <a:pt x="60529" y="244480"/>
                    <a:pt x="55111" y="244480"/>
                  </a:cubicBezTo>
                  <a:cubicBezTo>
                    <a:pt x="46220" y="244480"/>
                    <a:pt x="38348" y="242643"/>
                    <a:pt x="31494" y="239025"/>
                  </a:cubicBezTo>
                  <a:cubicBezTo>
                    <a:pt x="24635" y="235406"/>
                    <a:pt x="18876" y="230055"/>
                    <a:pt x="14222" y="222974"/>
                  </a:cubicBezTo>
                  <a:cubicBezTo>
                    <a:pt x="9568" y="215893"/>
                    <a:pt x="6030" y="207134"/>
                    <a:pt x="3619" y="196696"/>
                  </a:cubicBezTo>
                  <a:cubicBezTo>
                    <a:pt x="1208" y="186205"/>
                    <a:pt x="0" y="174089"/>
                    <a:pt x="0" y="160294"/>
                  </a:cubicBezTo>
                  <a:cubicBezTo>
                    <a:pt x="0" y="147076"/>
                    <a:pt x="1246" y="135221"/>
                    <a:pt x="3744" y="124731"/>
                  </a:cubicBezTo>
                  <a:cubicBezTo>
                    <a:pt x="6236" y="114293"/>
                    <a:pt x="9817" y="105376"/>
                    <a:pt x="14471" y="98085"/>
                  </a:cubicBezTo>
                  <a:cubicBezTo>
                    <a:pt x="19125" y="90794"/>
                    <a:pt x="24738" y="85235"/>
                    <a:pt x="31294" y="81353"/>
                  </a:cubicBezTo>
                  <a:cubicBezTo>
                    <a:pt x="37850" y="77524"/>
                    <a:pt x="45153" y="75583"/>
                    <a:pt x="53199" y="75583"/>
                  </a:cubicBezTo>
                  <a:cubicBezTo>
                    <a:pt x="61835" y="75583"/>
                    <a:pt x="69198" y="77524"/>
                    <a:pt x="75293" y="81458"/>
                  </a:cubicBezTo>
                  <a:cubicBezTo>
                    <a:pt x="81388" y="85339"/>
                    <a:pt x="86405" y="90584"/>
                    <a:pt x="90338" y="97246"/>
                  </a:cubicBezTo>
                  <a:cubicBezTo>
                    <a:pt x="94277" y="103855"/>
                    <a:pt x="97149" y="111513"/>
                    <a:pt x="98974" y="120273"/>
                  </a:cubicBezTo>
                  <a:cubicBezTo>
                    <a:pt x="100790" y="128980"/>
                    <a:pt x="101705" y="138211"/>
                    <a:pt x="101705" y="147863"/>
                  </a:cubicBezTo>
                  <a:lnTo>
                    <a:pt x="101705" y="152006"/>
                  </a:lnTo>
                  <a:close/>
                  <a:moveTo>
                    <a:pt x="86102" y="145974"/>
                  </a:moveTo>
                  <a:cubicBezTo>
                    <a:pt x="86356" y="129399"/>
                    <a:pt x="83561" y="116496"/>
                    <a:pt x="77720" y="107160"/>
                  </a:cubicBezTo>
                  <a:cubicBezTo>
                    <a:pt x="71880" y="97823"/>
                    <a:pt x="63373" y="93207"/>
                    <a:pt x="52196" y="93207"/>
                  </a:cubicBezTo>
                  <a:cubicBezTo>
                    <a:pt x="46437" y="93207"/>
                    <a:pt x="41382" y="94623"/>
                    <a:pt x="37021" y="97561"/>
                  </a:cubicBezTo>
                  <a:cubicBezTo>
                    <a:pt x="32659" y="100498"/>
                    <a:pt x="28975" y="104379"/>
                    <a:pt x="25973" y="109258"/>
                  </a:cubicBezTo>
                  <a:cubicBezTo>
                    <a:pt x="22967" y="114084"/>
                    <a:pt x="20658" y="119643"/>
                    <a:pt x="19055" y="126042"/>
                  </a:cubicBezTo>
                  <a:cubicBezTo>
                    <a:pt x="17446" y="132442"/>
                    <a:pt x="16514" y="139050"/>
                    <a:pt x="16259" y="145974"/>
                  </a:cubicBezTo>
                  <a:lnTo>
                    <a:pt x="86102" y="145974"/>
                  </a:lnTo>
                  <a:close/>
                  <a:moveTo>
                    <a:pt x="64007" y="5875"/>
                  </a:moveTo>
                  <a:cubicBezTo>
                    <a:pt x="64517" y="4720"/>
                    <a:pt x="65064" y="3724"/>
                    <a:pt x="65660" y="2937"/>
                  </a:cubicBezTo>
                  <a:cubicBezTo>
                    <a:pt x="66250" y="2150"/>
                    <a:pt x="66949" y="1521"/>
                    <a:pt x="67757" y="1101"/>
                  </a:cubicBezTo>
                  <a:cubicBezTo>
                    <a:pt x="68558" y="734"/>
                    <a:pt x="69533" y="419"/>
                    <a:pt x="70677" y="262"/>
                  </a:cubicBezTo>
                  <a:cubicBezTo>
                    <a:pt x="71820" y="104"/>
                    <a:pt x="73196" y="0"/>
                    <a:pt x="74805" y="0"/>
                  </a:cubicBezTo>
                  <a:cubicBezTo>
                    <a:pt x="76409" y="0"/>
                    <a:pt x="77725" y="157"/>
                    <a:pt x="78744" y="524"/>
                  </a:cubicBezTo>
                  <a:cubicBezTo>
                    <a:pt x="79762" y="839"/>
                    <a:pt x="80478" y="1363"/>
                    <a:pt x="80900" y="1993"/>
                  </a:cubicBezTo>
                  <a:cubicBezTo>
                    <a:pt x="81323" y="2623"/>
                    <a:pt x="81469" y="3356"/>
                    <a:pt x="81345" y="4248"/>
                  </a:cubicBezTo>
                  <a:cubicBezTo>
                    <a:pt x="81220" y="5088"/>
                    <a:pt x="80857" y="6031"/>
                    <a:pt x="80266" y="7081"/>
                  </a:cubicBezTo>
                  <a:lnTo>
                    <a:pt x="58172" y="47469"/>
                  </a:lnTo>
                  <a:cubicBezTo>
                    <a:pt x="57581" y="48623"/>
                    <a:pt x="57045" y="49515"/>
                    <a:pt x="56585" y="50144"/>
                  </a:cubicBezTo>
                  <a:cubicBezTo>
                    <a:pt x="56119" y="50773"/>
                    <a:pt x="55588" y="51245"/>
                    <a:pt x="54997" y="51613"/>
                  </a:cubicBezTo>
                  <a:cubicBezTo>
                    <a:pt x="54407" y="51927"/>
                    <a:pt x="53681" y="52190"/>
                    <a:pt x="52841" y="52295"/>
                  </a:cubicBezTo>
                  <a:cubicBezTo>
                    <a:pt x="51996" y="52400"/>
                    <a:pt x="50934" y="52452"/>
                    <a:pt x="49666" y="52452"/>
                  </a:cubicBezTo>
                  <a:cubicBezTo>
                    <a:pt x="48398" y="52452"/>
                    <a:pt x="47358" y="52295"/>
                    <a:pt x="46556" y="52032"/>
                  </a:cubicBezTo>
                  <a:cubicBezTo>
                    <a:pt x="45749" y="51718"/>
                    <a:pt x="45202" y="51350"/>
                    <a:pt x="44904" y="50826"/>
                  </a:cubicBezTo>
                  <a:cubicBezTo>
                    <a:pt x="44606" y="50302"/>
                    <a:pt x="44503" y="49620"/>
                    <a:pt x="44584" y="48833"/>
                  </a:cubicBezTo>
                  <a:cubicBezTo>
                    <a:pt x="44665" y="48046"/>
                    <a:pt x="44963" y="47102"/>
                    <a:pt x="45473" y="46053"/>
                  </a:cubicBezTo>
                  <a:lnTo>
                    <a:pt x="64007" y="5875"/>
                  </a:lnTo>
                  <a:close/>
                </a:path>
              </a:pathLst>
            </a:custGeom>
            <a:solidFill>
              <a:srgbClr val="FFFFFF"/>
            </a:solidFill>
            <a:ln w="5417" cap="flat">
              <a:noFill/>
              <a:prstDash val="solid"/>
              <a:miter/>
            </a:ln>
          </p:spPr>
          <p:txBody>
            <a:bodyPr rtlCol="0" anchor="ctr"/>
            <a:lstStyle/>
            <a:p>
              <a:endParaRPr lang="fr-FR"/>
            </a:p>
          </p:txBody>
        </p:sp>
        <p:sp>
          <p:nvSpPr>
            <p:cNvPr id="125" name="Forme libre 124">
              <a:extLst>
                <a:ext uri="{FF2B5EF4-FFF2-40B4-BE49-F238E27FC236}">
                  <a16:creationId xmlns:a16="http://schemas.microsoft.com/office/drawing/2014/main" id="{51D056E8-FCFA-3564-C4D9-587FFC9DC722}"/>
                </a:ext>
              </a:extLst>
            </p:cNvPr>
            <p:cNvSpPr/>
            <p:nvPr/>
          </p:nvSpPr>
          <p:spPr>
            <a:xfrm>
              <a:off x="17141813" y="8809568"/>
              <a:ext cx="88761" cy="168896"/>
            </a:xfrm>
            <a:custGeom>
              <a:avLst/>
              <a:gdLst>
                <a:gd name="connsiteX0" fmla="*/ 88762 w 88761"/>
                <a:gd name="connsiteY0" fmla="*/ 139418 h 168896"/>
                <a:gd name="connsiteX1" fmla="*/ 88637 w 88761"/>
                <a:gd name="connsiteY1" fmla="*/ 143142 h 168896"/>
                <a:gd name="connsiteX2" fmla="*/ 88258 w 88761"/>
                <a:gd name="connsiteY2" fmla="*/ 145975 h 168896"/>
                <a:gd name="connsiteX3" fmla="*/ 87559 w 88761"/>
                <a:gd name="connsiteY3" fmla="*/ 148125 h 168896"/>
                <a:gd name="connsiteX4" fmla="*/ 85462 w 88761"/>
                <a:gd name="connsiteY4" fmla="*/ 151325 h 168896"/>
                <a:gd name="connsiteX5" fmla="*/ 79936 w 88761"/>
                <a:gd name="connsiteY5" fmla="*/ 156990 h 168896"/>
                <a:gd name="connsiteX6" fmla="*/ 71240 w 88761"/>
                <a:gd name="connsiteY6" fmla="*/ 163074 h 168896"/>
                <a:gd name="connsiteX7" fmla="*/ 60827 w 88761"/>
                <a:gd name="connsiteY7" fmla="*/ 167270 h 168896"/>
                <a:gd name="connsiteX8" fmla="*/ 49270 w 88761"/>
                <a:gd name="connsiteY8" fmla="*/ 168897 h 168896"/>
                <a:gd name="connsiteX9" fmla="*/ 28130 w 88761"/>
                <a:gd name="connsiteY9" fmla="*/ 163494 h 168896"/>
                <a:gd name="connsiteX10" fmla="*/ 12700 w 88761"/>
                <a:gd name="connsiteY10" fmla="*/ 147443 h 168896"/>
                <a:gd name="connsiteX11" fmla="*/ 3240 w 88761"/>
                <a:gd name="connsiteY11" fmla="*/ 121375 h 168896"/>
                <a:gd name="connsiteX12" fmla="*/ 0 w 88761"/>
                <a:gd name="connsiteY12" fmla="*/ 85760 h 168896"/>
                <a:gd name="connsiteX13" fmla="*/ 3998 w 88761"/>
                <a:gd name="connsiteY13" fmla="*/ 46788 h 168896"/>
                <a:gd name="connsiteX14" fmla="*/ 14980 w 88761"/>
                <a:gd name="connsiteY14" fmla="*/ 20195 h 168896"/>
                <a:gd name="connsiteX15" fmla="*/ 31299 w 88761"/>
                <a:gd name="connsiteY15" fmla="*/ 4931 h 168896"/>
                <a:gd name="connsiteX16" fmla="*/ 51297 w 88761"/>
                <a:gd name="connsiteY16" fmla="*/ 0 h 168896"/>
                <a:gd name="connsiteX17" fmla="*/ 62219 w 88761"/>
                <a:gd name="connsiteY17" fmla="*/ 1469 h 168896"/>
                <a:gd name="connsiteX18" fmla="*/ 71809 w 88761"/>
                <a:gd name="connsiteY18" fmla="*/ 5350 h 168896"/>
                <a:gd name="connsiteX19" fmla="*/ 79616 w 88761"/>
                <a:gd name="connsiteY19" fmla="*/ 10858 h 168896"/>
                <a:gd name="connsiteX20" fmla="*/ 84633 w 88761"/>
                <a:gd name="connsiteY20" fmla="*/ 16156 h 168896"/>
                <a:gd name="connsiteX21" fmla="*/ 86789 w 88761"/>
                <a:gd name="connsiteY21" fmla="*/ 19408 h 168896"/>
                <a:gd name="connsiteX22" fmla="*/ 87678 w 88761"/>
                <a:gd name="connsiteY22" fmla="*/ 21925 h 168896"/>
                <a:gd name="connsiteX23" fmla="*/ 88122 w 88761"/>
                <a:gd name="connsiteY23" fmla="*/ 24915 h 168896"/>
                <a:gd name="connsiteX24" fmla="*/ 88247 w 88761"/>
                <a:gd name="connsiteY24" fmla="*/ 28796 h 168896"/>
                <a:gd name="connsiteX25" fmla="*/ 87169 w 88761"/>
                <a:gd name="connsiteY25" fmla="*/ 35825 h 168896"/>
                <a:gd name="connsiteX26" fmla="*/ 84817 w 88761"/>
                <a:gd name="connsiteY26" fmla="*/ 37818 h 168896"/>
                <a:gd name="connsiteX27" fmla="*/ 80434 w 88761"/>
                <a:gd name="connsiteY27" fmla="*/ 34671 h 168896"/>
                <a:gd name="connsiteX28" fmla="*/ 73770 w 88761"/>
                <a:gd name="connsiteY28" fmla="*/ 27852 h 168896"/>
                <a:gd name="connsiteX29" fmla="*/ 63931 w 88761"/>
                <a:gd name="connsiteY29" fmla="*/ 21033 h 168896"/>
                <a:gd name="connsiteX30" fmla="*/ 50153 w 88761"/>
                <a:gd name="connsiteY30" fmla="*/ 17939 h 168896"/>
                <a:gd name="connsiteX31" fmla="*/ 24695 w 88761"/>
                <a:gd name="connsiteY31" fmla="*/ 35196 h 168896"/>
                <a:gd name="connsiteX32" fmla="*/ 15744 w 88761"/>
                <a:gd name="connsiteY32" fmla="*/ 85078 h 168896"/>
                <a:gd name="connsiteX33" fmla="*/ 18155 w 88761"/>
                <a:gd name="connsiteY33" fmla="*/ 113769 h 168896"/>
                <a:gd name="connsiteX34" fmla="*/ 25074 w 88761"/>
                <a:gd name="connsiteY34" fmla="*/ 134330 h 168896"/>
                <a:gd name="connsiteX35" fmla="*/ 36056 w 88761"/>
                <a:gd name="connsiteY35" fmla="*/ 146552 h 168896"/>
                <a:gd name="connsiteX36" fmla="*/ 50657 w 88761"/>
                <a:gd name="connsiteY36" fmla="*/ 150643 h 168896"/>
                <a:gd name="connsiteX37" fmla="*/ 64115 w 88761"/>
                <a:gd name="connsiteY37" fmla="*/ 147339 h 168896"/>
                <a:gd name="connsiteX38" fmla="*/ 74274 w 88761"/>
                <a:gd name="connsiteY38" fmla="*/ 140100 h 168896"/>
                <a:gd name="connsiteX39" fmla="*/ 81447 w 88761"/>
                <a:gd name="connsiteY39" fmla="*/ 132862 h 168896"/>
                <a:gd name="connsiteX40" fmla="*/ 85700 w 88761"/>
                <a:gd name="connsiteY40" fmla="*/ 129557 h 168896"/>
                <a:gd name="connsiteX41" fmla="*/ 87033 w 88761"/>
                <a:gd name="connsiteY41" fmla="*/ 130187 h 168896"/>
                <a:gd name="connsiteX42" fmla="*/ 87987 w 88761"/>
                <a:gd name="connsiteY42" fmla="*/ 132075 h 168896"/>
                <a:gd name="connsiteX43" fmla="*/ 88556 w 88761"/>
                <a:gd name="connsiteY43" fmla="*/ 135169 h 168896"/>
                <a:gd name="connsiteX44" fmla="*/ 88762 w 88761"/>
                <a:gd name="connsiteY44" fmla="*/ 139418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761" h="168896">
                  <a:moveTo>
                    <a:pt x="88762" y="139418"/>
                  </a:moveTo>
                  <a:cubicBezTo>
                    <a:pt x="88762" y="140782"/>
                    <a:pt x="88718" y="142041"/>
                    <a:pt x="88637" y="143142"/>
                  </a:cubicBezTo>
                  <a:cubicBezTo>
                    <a:pt x="88550" y="144244"/>
                    <a:pt x="88426" y="145188"/>
                    <a:pt x="88258" y="145975"/>
                  </a:cubicBezTo>
                  <a:cubicBezTo>
                    <a:pt x="88084" y="146762"/>
                    <a:pt x="87857" y="147496"/>
                    <a:pt x="87559" y="148125"/>
                  </a:cubicBezTo>
                  <a:cubicBezTo>
                    <a:pt x="87261" y="148754"/>
                    <a:pt x="86562" y="149804"/>
                    <a:pt x="85462" y="151325"/>
                  </a:cubicBezTo>
                  <a:cubicBezTo>
                    <a:pt x="84362" y="152793"/>
                    <a:pt x="82520" y="154682"/>
                    <a:pt x="79936" y="156990"/>
                  </a:cubicBezTo>
                  <a:cubicBezTo>
                    <a:pt x="77351" y="159297"/>
                    <a:pt x="74453" y="161343"/>
                    <a:pt x="71240" y="163074"/>
                  </a:cubicBezTo>
                  <a:cubicBezTo>
                    <a:pt x="68022" y="164753"/>
                    <a:pt x="64554" y="166169"/>
                    <a:pt x="60827" y="167270"/>
                  </a:cubicBezTo>
                  <a:cubicBezTo>
                    <a:pt x="57099" y="168372"/>
                    <a:pt x="53253" y="168897"/>
                    <a:pt x="49270" y="168897"/>
                  </a:cubicBezTo>
                  <a:cubicBezTo>
                    <a:pt x="41312" y="168897"/>
                    <a:pt x="34263" y="167113"/>
                    <a:pt x="28130" y="163494"/>
                  </a:cubicBezTo>
                  <a:cubicBezTo>
                    <a:pt x="21991" y="159875"/>
                    <a:pt x="16844" y="154525"/>
                    <a:pt x="12700" y="147443"/>
                  </a:cubicBezTo>
                  <a:cubicBezTo>
                    <a:pt x="8549" y="140362"/>
                    <a:pt x="5396" y="131707"/>
                    <a:pt x="3240" y="121375"/>
                  </a:cubicBezTo>
                  <a:cubicBezTo>
                    <a:pt x="1083" y="111094"/>
                    <a:pt x="0" y="99187"/>
                    <a:pt x="0" y="85760"/>
                  </a:cubicBezTo>
                  <a:cubicBezTo>
                    <a:pt x="0" y="70601"/>
                    <a:pt x="1333" y="57593"/>
                    <a:pt x="3998" y="46788"/>
                  </a:cubicBezTo>
                  <a:cubicBezTo>
                    <a:pt x="6664" y="35930"/>
                    <a:pt x="10327" y="27118"/>
                    <a:pt x="14980" y="20195"/>
                  </a:cubicBezTo>
                  <a:cubicBezTo>
                    <a:pt x="19634" y="13271"/>
                    <a:pt x="25074" y="8235"/>
                    <a:pt x="31299" y="4931"/>
                  </a:cubicBezTo>
                  <a:cubicBezTo>
                    <a:pt x="37524" y="1679"/>
                    <a:pt x="44189" y="0"/>
                    <a:pt x="51297" y="0"/>
                  </a:cubicBezTo>
                  <a:cubicBezTo>
                    <a:pt x="55105" y="0"/>
                    <a:pt x="58746" y="525"/>
                    <a:pt x="62219" y="1469"/>
                  </a:cubicBezTo>
                  <a:cubicBezTo>
                    <a:pt x="65692" y="2466"/>
                    <a:pt x="68883" y="3777"/>
                    <a:pt x="71809" y="5350"/>
                  </a:cubicBezTo>
                  <a:cubicBezTo>
                    <a:pt x="74729" y="6977"/>
                    <a:pt x="77335" y="8812"/>
                    <a:pt x="79616" y="10858"/>
                  </a:cubicBezTo>
                  <a:cubicBezTo>
                    <a:pt x="81897" y="12956"/>
                    <a:pt x="83571" y="14687"/>
                    <a:pt x="84633" y="16156"/>
                  </a:cubicBezTo>
                  <a:cubicBezTo>
                    <a:pt x="85690" y="17572"/>
                    <a:pt x="86410" y="18673"/>
                    <a:pt x="86789" y="19408"/>
                  </a:cubicBezTo>
                  <a:cubicBezTo>
                    <a:pt x="87169" y="20195"/>
                    <a:pt x="87467" y="20981"/>
                    <a:pt x="87678" y="21925"/>
                  </a:cubicBezTo>
                  <a:cubicBezTo>
                    <a:pt x="87889" y="22869"/>
                    <a:pt x="88035" y="23866"/>
                    <a:pt x="88122" y="24915"/>
                  </a:cubicBezTo>
                  <a:cubicBezTo>
                    <a:pt x="88203" y="26017"/>
                    <a:pt x="88247" y="27328"/>
                    <a:pt x="88247" y="28796"/>
                  </a:cubicBezTo>
                  <a:cubicBezTo>
                    <a:pt x="88247" y="32153"/>
                    <a:pt x="87884" y="34514"/>
                    <a:pt x="87169" y="35825"/>
                  </a:cubicBezTo>
                  <a:cubicBezTo>
                    <a:pt x="86448" y="37137"/>
                    <a:pt x="85662" y="37818"/>
                    <a:pt x="84817" y="37818"/>
                  </a:cubicBezTo>
                  <a:cubicBezTo>
                    <a:pt x="83631" y="37818"/>
                    <a:pt x="82168" y="36769"/>
                    <a:pt x="80434" y="34671"/>
                  </a:cubicBezTo>
                  <a:cubicBezTo>
                    <a:pt x="78701" y="32626"/>
                    <a:pt x="76479" y="30370"/>
                    <a:pt x="73770" y="27852"/>
                  </a:cubicBezTo>
                  <a:cubicBezTo>
                    <a:pt x="71061" y="25387"/>
                    <a:pt x="67783" y="23132"/>
                    <a:pt x="63931" y="21033"/>
                  </a:cubicBezTo>
                  <a:cubicBezTo>
                    <a:pt x="60079" y="18988"/>
                    <a:pt x="55485" y="17939"/>
                    <a:pt x="50153" y="17939"/>
                  </a:cubicBezTo>
                  <a:cubicBezTo>
                    <a:pt x="39150" y="17939"/>
                    <a:pt x="30660" y="23709"/>
                    <a:pt x="24695" y="35196"/>
                  </a:cubicBezTo>
                  <a:cubicBezTo>
                    <a:pt x="18724" y="46683"/>
                    <a:pt x="15744" y="63310"/>
                    <a:pt x="15744" y="85078"/>
                  </a:cubicBezTo>
                  <a:cubicBezTo>
                    <a:pt x="15744" y="95988"/>
                    <a:pt x="16546" y="105586"/>
                    <a:pt x="18155" y="113769"/>
                  </a:cubicBezTo>
                  <a:cubicBezTo>
                    <a:pt x="19759" y="122004"/>
                    <a:pt x="22072" y="128875"/>
                    <a:pt x="25074" y="134330"/>
                  </a:cubicBezTo>
                  <a:cubicBezTo>
                    <a:pt x="28076" y="139785"/>
                    <a:pt x="31738" y="143877"/>
                    <a:pt x="36056" y="146552"/>
                  </a:cubicBezTo>
                  <a:cubicBezTo>
                    <a:pt x="40374" y="149279"/>
                    <a:pt x="45239" y="150643"/>
                    <a:pt x="50657" y="150643"/>
                  </a:cubicBezTo>
                  <a:cubicBezTo>
                    <a:pt x="55739" y="150643"/>
                    <a:pt x="60225" y="149541"/>
                    <a:pt x="64115" y="147339"/>
                  </a:cubicBezTo>
                  <a:cubicBezTo>
                    <a:pt x="68006" y="145188"/>
                    <a:pt x="71397" y="142723"/>
                    <a:pt x="74274" y="140100"/>
                  </a:cubicBezTo>
                  <a:cubicBezTo>
                    <a:pt x="77151" y="137478"/>
                    <a:pt x="79546" y="135012"/>
                    <a:pt x="81447" y="132862"/>
                  </a:cubicBezTo>
                  <a:cubicBezTo>
                    <a:pt x="83354" y="130659"/>
                    <a:pt x="84769" y="129557"/>
                    <a:pt x="85700" y="129557"/>
                  </a:cubicBezTo>
                  <a:cubicBezTo>
                    <a:pt x="86210" y="129557"/>
                    <a:pt x="86654" y="129767"/>
                    <a:pt x="87033" y="130187"/>
                  </a:cubicBezTo>
                  <a:cubicBezTo>
                    <a:pt x="87412" y="130554"/>
                    <a:pt x="87732" y="131183"/>
                    <a:pt x="87987" y="132075"/>
                  </a:cubicBezTo>
                  <a:cubicBezTo>
                    <a:pt x="88241" y="132914"/>
                    <a:pt x="88431" y="133963"/>
                    <a:pt x="88556" y="135169"/>
                  </a:cubicBezTo>
                  <a:cubicBezTo>
                    <a:pt x="88696" y="136428"/>
                    <a:pt x="88762" y="137845"/>
                    <a:pt x="88762" y="139418"/>
                  </a:cubicBezTo>
                  <a:close/>
                </a:path>
              </a:pathLst>
            </a:custGeom>
            <a:solidFill>
              <a:srgbClr val="FFFFFF"/>
            </a:solidFill>
            <a:ln w="5417" cap="flat">
              <a:noFill/>
              <a:prstDash val="solid"/>
              <a:miter/>
            </a:ln>
          </p:spPr>
          <p:txBody>
            <a:bodyPr rtlCol="0" anchor="ctr"/>
            <a:lstStyle/>
            <a:p>
              <a:endParaRPr lang="fr-FR"/>
            </a:p>
          </p:txBody>
        </p:sp>
        <p:sp>
          <p:nvSpPr>
            <p:cNvPr id="126" name="Forme libre 125">
              <a:extLst>
                <a:ext uri="{FF2B5EF4-FFF2-40B4-BE49-F238E27FC236}">
                  <a16:creationId xmlns:a16="http://schemas.microsoft.com/office/drawing/2014/main" id="{FB406A91-E0A2-FBDA-2033-3A1368472A95}"/>
                </a:ext>
              </a:extLst>
            </p:cNvPr>
            <p:cNvSpPr/>
            <p:nvPr/>
          </p:nvSpPr>
          <p:spPr>
            <a:xfrm>
              <a:off x="17260405" y="8811508"/>
              <a:ext cx="93220" cy="167008"/>
            </a:xfrm>
            <a:custGeom>
              <a:avLst/>
              <a:gdLst>
                <a:gd name="connsiteX0" fmla="*/ 93215 w 93220"/>
                <a:gd name="connsiteY0" fmla="*/ 160609 h 167008"/>
                <a:gd name="connsiteX1" fmla="*/ 92895 w 93220"/>
                <a:gd name="connsiteY1" fmla="*/ 162498 h 167008"/>
                <a:gd name="connsiteX2" fmla="*/ 91687 w 93220"/>
                <a:gd name="connsiteY2" fmla="*/ 163861 h 167008"/>
                <a:gd name="connsiteX3" fmla="*/ 89401 w 93220"/>
                <a:gd name="connsiteY3" fmla="*/ 164753 h 167008"/>
                <a:gd name="connsiteX4" fmla="*/ 85971 w 93220"/>
                <a:gd name="connsiteY4" fmla="*/ 165120 h 167008"/>
                <a:gd name="connsiteX5" fmla="*/ 82287 w 93220"/>
                <a:gd name="connsiteY5" fmla="*/ 164753 h 167008"/>
                <a:gd name="connsiteX6" fmla="*/ 80131 w 93220"/>
                <a:gd name="connsiteY6" fmla="*/ 163861 h 167008"/>
                <a:gd name="connsiteX7" fmla="*/ 79053 w 93220"/>
                <a:gd name="connsiteY7" fmla="*/ 162498 h 167008"/>
                <a:gd name="connsiteX8" fmla="*/ 78733 w 93220"/>
                <a:gd name="connsiteY8" fmla="*/ 160609 h 167008"/>
                <a:gd name="connsiteX9" fmla="*/ 78733 w 93220"/>
                <a:gd name="connsiteY9" fmla="*/ 138527 h 167008"/>
                <a:gd name="connsiteX10" fmla="*/ 59369 w 93220"/>
                <a:gd name="connsiteY10" fmla="*/ 160294 h 167008"/>
                <a:gd name="connsiteX11" fmla="*/ 40515 w 93220"/>
                <a:gd name="connsiteY11" fmla="*/ 167008 h 167008"/>
                <a:gd name="connsiteX12" fmla="*/ 21466 w 93220"/>
                <a:gd name="connsiteY12" fmla="*/ 161816 h 167008"/>
                <a:gd name="connsiteX13" fmla="*/ 8956 w 93220"/>
                <a:gd name="connsiteY13" fmla="*/ 147758 h 167008"/>
                <a:gd name="connsiteX14" fmla="*/ 2097 w 93220"/>
                <a:gd name="connsiteY14" fmla="*/ 127144 h 167008"/>
                <a:gd name="connsiteX15" fmla="*/ 0 w 93220"/>
                <a:gd name="connsiteY15" fmla="*/ 98820 h 167008"/>
                <a:gd name="connsiteX16" fmla="*/ 0 w 93220"/>
                <a:gd name="connsiteY16" fmla="*/ 4459 h 167008"/>
                <a:gd name="connsiteX17" fmla="*/ 320 w 93220"/>
                <a:gd name="connsiteY17" fmla="*/ 2570 h 167008"/>
                <a:gd name="connsiteX18" fmla="*/ 1528 w 93220"/>
                <a:gd name="connsiteY18" fmla="*/ 1102 h 167008"/>
                <a:gd name="connsiteX19" fmla="*/ 3879 w 93220"/>
                <a:gd name="connsiteY19" fmla="*/ 263 h 167008"/>
                <a:gd name="connsiteX20" fmla="*/ 7498 w 93220"/>
                <a:gd name="connsiteY20" fmla="*/ 0 h 167008"/>
                <a:gd name="connsiteX21" fmla="*/ 11242 w 93220"/>
                <a:gd name="connsiteY21" fmla="*/ 263 h 167008"/>
                <a:gd name="connsiteX22" fmla="*/ 13529 w 93220"/>
                <a:gd name="connsiteY22" fmla="*/ 1102 h 167008"/>
                <a:gd name="connsiteX23" fmla="*/ 14737 w 93220"/>
                <a:gd name="connsiteY23" fmla="*/ 2570 h 167008"/>
                <a:gd name="connsiteX24" fmla="*/ 15116 w 93220"/>
                <a:gd name="connsiteY24" fmla="*/ 4459 h 167008"/>
                <a:gd name="connsiteX25" fmla="*/ 15116 w 93220"/>
                <a:gd name="connsiteY25" fmla="*/ 96932 h 167008"/>
                <a:gd name="connsiteX26" fmla="*/ 16768 w 93220"/>
                <a:gd name="connsiteY26" fmla="*/ 120588 h 167008"/>
                <a:gd name="connsiteX27" fmla="*/ 21720 w 93220"/>
                <a:gd name="connsiteY27" fmla="*/ 136219 h 167008"/>
                <a:gd name="connsiteX28" fmla="*/ 30167 w 93220"/>
                <a:gd name="connsiteY28" fmla="*/ 146184 h 167008"/>
                <a:gd name="connsiteX29" fmla="*/ 42168 w 93220"/>
                <a:gd name="connsiteY29" fmla="*/ 149751 h 167008"/>
                <a:gd name="connsiteX30" fmla="*/ 59629 w 93220"/>
                <a:gd name="connsiteY30" fmla="*/ 141307 h 167008"/>
                <a:gd name="connsiteX31" fmla="*/ 78105 w 93220"/>
                <a:gd name="connsiteY31" fmla="*/ 116444 h 167008"/>
                <a:gd name="connsiteX32" fmla="*/ 78105 w 93220"/>
                <a:gd name="connsiteY32" fmla="*/ 4459 h 167008"/>
                <a:gd name="connsiteX33" fmla="*/ 78424 w 93220"/>
                <a:gd name="connsiteY33" fmla="*/ 2570 h 167008"/>
                <a:gd name="connsiteX34" fmla="*/ 79632 w 93220"/>
                <a:gd name="connsiteY34" fmla="*/ 1102 h 167008"/>
                <a:gd name="connsiteX35" fmla="*/ 81984 w 93220"/>
                <a:gd name="connsiteY35" fmla="*/ 263 h 167008"/>
                <a:gd name="connsiteX36" fmla="*/ 85728 w 93220"/>
                <a:gd name="connsiteY36" fmla="*/ 0 h 167008"/>
                <a:gd name="connsiteX37" fmla="*/ 89347 w 93220"/>
                <a:gd name="connsiteY37" fmla="*/ 263 h 167008"/>
                <a:gd name="connsiteX38" fmla="*/ 91633 w 93220"/>
                <a:gd name="connsiteY38" fmla="*/ 1102 h 167008"/>
                <a:gd name="connsiteX39" fmla="*/ 92841 w 93220"/>
                <a:gd name="connsiteY39" fmla="*/ 2570 h 167008"/>
                <a:gd name="connsiteX40" fmla="*/ 93221 w 93220"/>
                <a:gd name="connsiteY40" fmla="*/ 4459 h 167008"/>
                <a:gd name="connsiteX41" fmla="*/ 93221 w 93220"/>
                <a:gd name="connsiteY41" fmla="*/ 160609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20" h="167008">
                  <a:moveTo>
                    <a:pt x="93215" y="160609"/>
                  </a:moveTo>
                  <a:cubicBezTo>
                    <a:pt x="93215" y="161291"/>
                    <a:pt x="93107" y="161920"/>
                    <a:pt x="92895" y="162498"/>
                  </a:cubicBezTo>
                  <a:cubicBezTo>
                    <a:pt x="92679" y="163074"/>
                    <a:pt x="92278" y="163546"/>
                    <a:pt x="91687" y="163861"/>
                  </a:cubicBezTo>
                  <a:cubicBezTo>
                    <a:pt x="91091" y="164228"/>
                    <a:pt x="90333" y="164491"/>
                    <a:pt x="89401" y="164753"/>
                  </a:cubicBezTo>
                  <a:cubicBezTo>
                    <a:pt x="88469" y="164963"/>
                    <a:pt x="87326" y="165120"/>
                    <a:pt x="85971" y="165120"/>
                  </a:cubicBezTo>
                  <a:cubicBezTo>
                    <a:pt x="84449" y="165120"/>
                    <a:pt x="83219" y="164963"/>
                    <a:pt x="82287" y="164753"/>
                  </a:cubicBezTo>
                  <a:cubicBezTo>
                    <a:pt x="81355" y="164491"/>
                    <a:pt x="80635" y="164228"/>
                    <a:pt x="80131" y="163861"/>
                  </a:cubicBezTo>
                  <a:cubicBezTo>
                    <a:pt x="79627" y="163546"/>
                    <a:pt x="79259" y="163074"/>
                    <a:pt x="79053" y="162498"/>
                  </a:cubicBezTo>
                  <a:cubicBezTo>
                    <a:pt x="78841" y="161920"/>
                    <a:pt x="78733" y="161291"/>
                    <a:pt x="78733" y="160609"/>
                  </a:cubicBezTo>
                  <a:lnTo>
                    <a:pt x="78733" y="138527"/>
                  </a:lnTo>
                  <a:cubicBezTo>
                    <a:pt x="72129" y="148545"/>
                    <a:pt x="65670" y="155784"/>
                    <a:pt x="59369" y="160294"/>
                  </a:cubicBezTo>
                  <a:cubicBezTo>
                    <a:pt x="53063" y="164753"/>
                    <a:pt x="46778" y="167008"/>
                    <a:pt x="40515" y="167008"/>
                  </a:cubicBezTo>
                  <a:cubicBezTo>
                    <a:pt x="32979" y="167008"/>
                    <a:pt x="26629" y="165277"/>
                    <a:pt x="21466" y="161816"/>
                  </a:cubicBezTo>
                  <a:cubicBezTo>
                    <a:pt x="16302" y="158354"/>
                    <a:pt x="12131" y="153685"/>
                    <a:pt x="8956" y="147758"/>
                  </a:cubicBezTo>
                  <a:cubicBezTo>
                    <a:pt x="5781" y="141831"/>
                    <a:pt x="3495" y="134960"/>
                    <a:pt x="2097" y="127144"/>
                  </a:cubicBezTo>
                  <a:cubicBezTo>
                    <a:pt x="699" y="119329"/>
                    <a:pt x="0" y="109888"/>
                    <a:pt x="0" y="98820"/>
                  </a:cubicBezTo>
                  <a:lnTo>
                    <a:pt x="0" y="4459"/>
                  </a:lnTo>
                  <a:cubicBezTo>
                    <a:pt x="0" y="3777"/>
                    <a:pt x="108" y="3148"/>
                    <a:pt x="320" y="2570"/>
                  </a:cubicBezTo>
                  <a:cubicBezTo>
                    <a:pt x="531" y="1993"/>
                    <a:pt x="932" y="1521"/>
                    <a:pt x="1528" y="1102"/>
                  </a:cubicBezTo>
                  <a:cubicBezTo>
                    <a:pt x="2118" y="682"/>
                    <a:pt x="2904" y="420"/>
                    <a:pt x="3879" y="263"/>
                  </a:cubicBezTo>
                  <a:cubicBezTo>
                    <a:pt x="4849" y="53"/>
                    <a:pt x="6057" y="0"/>
                    <a:pt x="7498" y="0"/>
                  </a:cubicBezTo>
                  <a:cubicBezTo>
                    <a:pt x="9021" y="0"/>
                    <a:pt x="10272" y="53"/>
                    <a:pt x="11242" y="263"/>
                  </a:cubicBezTo>
                  <a:cubicBezTo>
                    <a:pt x="12212" y="420"/>
                    <a:pt x="12976" y="682"/>
                    <a:pt x="13529" y="1102"/>
                  </a:cubicBezTo>
                  <a:cubicBezTo>
                    <a:pt x="14081" y="1521"/>
                    <a:pt x="14482" y="1993"/>
                    <a:pt x="14737" y="2570"/>
                  </a:cubicBezTo>
                  <a:cubicBezTo>
                    <a:pt x="14992" y="3148"/>
                    <a:pt x="15116" y="3777"/>
                    <a:pt x="15116" y="4459"/>
                  </a:cubicBezTo>
                  <a:lnTo>
                    <a:pt x="15116" y="96932"/>
                  </a:lnTo>
                  <a:cubicBezTo>
                    <a:pt x="15116" y="106636"/>
                    <a:pt x="15669" y="114504"/>
                    <a:pt x="16768" y="120588"/>
                  </a:cubicBezTo>
                  <a:cubicBezTo>
                    <a:pt x="17868" y="126672"/>
                    <a:pt x="19515" y="131865"/>
                    <a:pt x="21720" y="136219"/>
                  </a:cubicBezTo>
                  <a:cubicBezTo>
                    <a:pt x="23920" y="140520"/>
                    <a:pt x="26737" y="143877"/>
                    <a:pt x="30167" y="146184"/>
                  </a:cubicBezTo>
                  <a:cubicBezTo>
                    <a:pt x="33596" y="148545"/>
                    <a:pt x="37595" y="149751"/>
                    <a:pt x="42168" y="149751"/>
                  </a:cubicBezTo>
                  <a:cubicBezTo>
                    <a:pt x="48008" y="149751"/>
                    <a:pt x="53827" y="146919"/>
                    <a:pt x="59629" y="141307"/>
                  </a:cubicBezTo>
                  <a:cubicBezTo>
                    <a:pt x="65427" y="135642"/>
                    <a:pt x="71587" y="127354"/>
                    <a:pt x="78105" y="116444"/>
                  </a:cubicBezTo>
                  <a:lnTo>
                    <a:pt x="78105" y="4459"/>
                  </a:lnTo>
                  <a:cubicBezTo>
                    <a:pt x="78105" y="3777"/>
                    <a:pt x="78213" y="3148"/>
                    <a:pt x="78424" y="2570"/>
                  </a:cubicBezTo>
                  <a:cubicBezTo>
                    <a:pt x="78635" y="1993"/>
                    <a:pt x="79037" y="1521"/>
                    <a:pt x="79632" y="1102"/>
                  </a:cubicBezTo>
                  <a:cubicBezTo>
                    <a:pt x="80223" y="734"/>
                    <a:pt x="81009" y="420"/>
                    <a:pt x="81984" y="263"/>
                  </a:cubicBezTo>
                  <a:cubicBezTo>
                    <a:pt x="82953" y="53"/>
                    <a:pt x="84205" y="0"/>
                    <a:pt x="85728" y="0"/>
                  </a:cubicBezTo>
                  <a:cubicBezTo>
                    <a:pt x="87169" y="0"/>
                    <a:pt x="88371" y="53"/>
                    <a:pt x="89347" y="263"/>
                  </a:cubicBezTo>
                  <a:cubicBezTo>
                    <a:pt x="90316" y="420"/>
                    <a:pt x="91080" y="734"/>
                    <a:pt x="91633" y="1102"/>
                  </a:cubicBezTo>
                  <a:cubicBezTo>
                    <a:pt x="92180" y="1521"/>
                    <a:pt x="92587" y="1993"/>
                    <a:pt x="92841" y="2570"/>
                  </a:cubicBezTo>
                  <a:cubicBezTo>
                    <a:pt x="93096" y="3148"/>
                    <a:pt x="93221" y="3777"/>
                    <a:pt x="93221" y="4459"/>
                  </a:cubicBezTo>
                  <a:lnTo>
                    <a:pt x="93221" y="160609"/>
                  </a:lnTo>
                  <a:close/>
                </a:path>
              </a:pathLst>
            </a:custGeom>
            <a:solidFill>
              <a:srgbClr val="FFFFFF"/>
            </a:solidFill>
            <a:ln w="5417" cap="flat">
              <a:noFill/>
              <a:prstDash val="solid"/>
              <a:miter/>
            </a:ln>
          </p:spPr>
          <p:txBody>
            <a:bodyPr rtlCol="0" anchor="ctr"/>
            <a:lstStyle/>
            <a:p>
              <a:endParaRPr lang="fr-FR"/>
            </a:p>
          </p:txBody>
        </p:sp>
        <p:sp>
          <p:nvSpPr>
            <p:cNvPr id="127" name="Forme libre 126">
              <a:extLst>
                <a:ext uri="{FF2B5EF4-FFF2-40B4-BE49-F238E27FC236}">
                  <a16:creationId xmlns:a16="http://schemas.microsoft.com/office/drawing/2014/main" id="{4A693843-EA90-F156-8DD1-481858DA2D3D}"/>
                </a:ext>
              </a:extLst>
            </p:cNvPr>
            <p:cNvSpPr/>
            <p:nvPr/>
          </p:nvSpPr>
          <p:spPr>
            <a:xfrm>
              <a:off x="17396037" y="8809620"/>
              <a:ext cx="63741" cy="167008"/>
            </a:xfrm>
            <a:custGeom>
              <a:avLst/>
              <a:gdLst>
                <a:gd name="connsiteX0" fmla="*/ 63742 w 63741"/>
                <a:gd name="connsiteY0" fmla="*/ 14319 h 167008"/>
                <a:gd name="connsiteX1" fmla="*/ 63617 w 63741"/>
                <a:gd name="connsiteY1" fmla="*/ 18726 h 167008"/>
                <a:gd name="connsiteX2" fmla="*/ 63173 w 63741"/>
                <a:gd name="connsiteY2" fmla="*/ 21663 h 167008"/>
                <a:gd name="connsiteX3" fmla="*/ 62409 w 63741"/>
                <a:gd name="connsiteY3" fmla="*/ 23394 h 167008"/>
                <a:gd name="connsiteX4" fmla="*/ 61201 w 63741"/>
                <a:gd name="connsiteY4" fmla="*/ 23971 h 167008"/>
                <a:gd name="connsiteX5" fmla="*/ 58535 w 63741"/>
                <a:gd name="connsiteY5" fmla="*/ 23184 h 167008"/>
                <a:gd name="connsiteX6" fmla="*/ 54981 w 63741"/>
                <a:gd name="connsiteY6" fmla="*/ 21558 h 167008"/>
                <a:gd name="connsiteX7" fmla="*/ 50538 w 63741"/>
                <a:gd name="connsiteY7" fmla="*/ 19932 h 167008"/>
                <a:gd name="connsiteX8" fmla="*/ 45207 w 63741"/>
                <a:gd name="connsiteY8" fmla="*/ 19145 h 167008"/>
                <a:gd name="connsiteX9" fmla="*/ 38478 w 63741"/>
                <a:gd name="connsiteY9" fmla="*/ 21138 h 167008"/>
                <a:gd name="connsiteX10" fmla="*/ 31559 w 63741"/>
                <a:gd name="connsiteY10" fmla="*/ 27537 h 167008"/>
                <a:gd name="connsiteX11" fmla="*/ 23942 w 63741"/>
                <a:gd name="connsiteY11" fmla="*/ 39182 h 167008"/>
                <a:gd name="connsiteX12" fmla="*/ 15116 w 63741"/>
                <a:gd name="connsiteY12" fmla="*/ 56911 h 167008"/>
                <a:gd name="connsiteX13" fmla="*/ 15116 w 63741"/>
                <a:gd name="connsiteY13" fmla="*/ 162497 h 167008"/>
                <a:gd name="connsiteX14" fmla="*/ 14737 w 63741"/>
                <a:gd name="connsiteY14" fmla="*/ 164438 h 167008"/>
                <a:gd name="connsiteX15" fmla="*/ 13529 w 63741"/>
                <a:gd name="connsiteY15" fmla="*/ 165801 h 167008"/>
                <a:gd name="connsiteX16" fmla="*/ 11242 w 63741"/>
                <a:gd name="connsiteY16" fmla="*/ 166641 h 167008"/>
                <a:gd name="connsiteX17" fmla="*/ 7499 w 63741"/>
                <a:gd name="connsiteY17" fmla="*/ 167008 h 167008"/>
                <a:gd name="connsiteX18" fmla="*/ 3879 w 63741"/>
                <a:gd name="connsiteY18" fmla="*/ 166641 h 167008"/>
                <a:gd name="connsiteX19" fmla="*/ 1528 w 63741"/>
                <a:gd name="connsiteY19" fmla="*/ 165801 h 167008"/>
                <a:gd name="connsiteX20" fmla="*/ 320 w 63741"/>
                <a:gd name="connsiteY20" fmla="*/ 164438 h 167008"/>
                <a:gd name="connsiteX21" fmla="*/ 0 w 63741"/>
                <a:gd name="connsiteY21" fmla="*/ 162497 h 167008"/>
                <a:gd name="connsiteX22" fmla="*/ 0 w 63741"/>
                <a:gd name="connsiteY22" fmla="*/ 6400 h 167008"/>
                <a:gd name="connsiteX23" fmla="*/ 320 w 63741"/>
                <a:gd name="connsiteY23" fmla="*/ 4511 h 167008"/>
                <a:gd name="connsiteX24" fmla="*/ 1528 w 63741"/>
                <a:gd name="connsiteY24" fmla="*/ 3043 h 167008"/>
                <a:gd name="connsiteX25" fmla="*/ 3749 w 63741"/>
                <a:gd name="connsiteY25" fmla="*/ 2151 h 167008"/>
                <a:gd name="connsiteX26" fmla="*/ 7244 w 63741"/>
                <a:gd name="connsiteY26" fmla="*/ 1888 h 167008"/>
                <a:gd name="connsiteX27" fmla="*/ 10798 w 63741"/>
                <a:gd name="connsiteY27" fmla="*/ 2151 h 167008"/>
                <a:gd name="connsiteX28" fmla="*/ 12954 w 63741"/>
                <a:gd name="connsiteY28" fmla="*/ 3043 h 167008"/>
                <a:gd name="connsiteX29" fmla="*/ 14033 w 63741"/>
                <a:gd name="connsiteY29" fmla="*/ 4511 h 167008"/>
                <a:gd name="connsiteX30" fmla="*/ 14352 w 63741"/>
                <a:gd name="connsiteY30" fmla="*/ 6400 h 167008"/>
                <a:gd name="connsiteX31" fmla="*/ 14352 w 63741"/>
                <a:gd name="connsiteY31" fmla="*/ 31052 h 167008"/>
                <a:gd name="connsiteX32" fmla="*/ 23497 w 63741"/>
                <a:gd name="connsiteY32" fmla="*/ 15159 h 167008"/>
                <a:gd name="connsiteX33" fmla="*/ 31500 w 63741"/>
                <a:gd name="connsiteY33" fmla="*/ 5770 h 167008"/>
                <a:gd name="connsiteX34" fmla="*/ 38928 w 63741"/>
                <a:gd name="connsiteY34" fmla="*/ 1206 h 167008"/>
                <a:gd name="connsiteX35" fmla="*/ 46356 w 63741"/>
                <a:gd name="connsiteY35" fmla="*/ 0 h 167008"/>
                <a:gd name="connsiteX36" fmla="*/ 50165 w 63741"/>
                <a:gd name="connsiteY36" fmla="*/ 263 h 167008"/>
                <a:gd name="connsiteX37" fmla="*/ 54797 w 63741"/>
                <a:gd name="connsiteY37" fmla="*/ 1206 h 167008"/>
                <a:gd name="connsiteX38" fmla="*/ 59240 w 63741"/>
                <a:gd name="connsiteY38" fmla="*/ 2885 h 167008"/>
                <a:gd name="connsiteX39" fmla="*/ 61970 w 63741"/>
                <a:gd name="connsiteY39" fmla="*/ 4563 h 167008"/>
                <a:gd name="connsiteX40" fmla="*/ 62988 w 63741"/>
                <a:gd name="connsiteY40" fmla="*/ 5980 h 167008"/>
                <a:gd name="connsiteX41" fmla="*/ 63433 w 63741"/>
                <a:gd name="connsiteY41" fmla="*/ 7501 h 167008"/>
                <a:gd name="connsiteX42" fmla="*/ 63688 w 63741"/>
                <a:gd name="connsiteY42" fmla="*/ 10124 h 167008"/>
                <a:gd name="connsiteX43" fmla="*/ 63742 w 63741"/>
                <a:gd name="connsiteY43" fmla="*/ 14319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741" h="167008">
                  <a:moveTo>
                    <a:pt x="63742" y="14319"/>
                  </a:moveTo>
                  <a:cubicBezTo>
                    <a:pt x="63742" y="16051"/>
                    <a:pt x="63698" y="17520"/>
                    <a:pt x="63617" y="18726"/>
                  </a:cubicBezTo>
                  <a:cubicBezTo>
                    <a:pt x="63530" y="19932"/>
                    <a:pt x="63384" y="20876"/>
                    <a:pt x="63173" y="21663"/>
                  </a:cubicBezTo>
                  <a:cubicBezTo>
                    <a:pt x="62962" y="22397"/>
                    <a:pt x="62707" y="22974"/>
                    <a:pt x="62409" y="23394"/>
                  </a:cubicBezTo>
                  <a:cubicBezTo>
                    <a:pt x="62111" y="23761"/>
                    <a:pt x="61710" y="23971"/>
                    <a:pt x="61201" y="23971"/>
                  </a:cubicBezTo>
                  <a:cubicBezTo>
                    <a:pt x="60437" y="23971"/>
                    <a:pt x="59548" y="23709"/>
                    <a:pt x="58535" y="23184"/>
                  </a:cubicBezTo>
                  <a:cubicBezTo>
                    <a:pt x="57522" y="22712"/>
                    <a:pt x="56330" y="22135"/>
                    <a:pt x="54981" y="21558"/>
                  </a:cubicBezTo>
                  <a:cubicBezTo>
                    <a:pt x="53627" y="20981"/>
                    <a:pt x="52142" y="20456"/>
                    <a:pt x="50538" y="19932"/>
                  </a:cubicBezTo>
                  <a:cubicBezTo>
                    <a:pt x="48929" y="19408"/>
                    <a:pt x="47152" y="19145"/>
                    <a:pt x="45207" y="19145"/>
                  </a:cubicBezTo>
                  <a:cubicBezTo>
                    <a:pt x="42921" y="19145"/>
                    <a:pt x="40678" y="19827"/>
                    <a:pt x="38478" y="21138"/>
                  </a:cubicBezTo>
                  <a:cubicBezTo>
                    <a:pt x="36273" y="22450"/>
                    <a:pt x="33970" y="24600"/>
                    <a:pt x="31559" y="27537"/>
                  </a:cubicBezTo>
                  <a:cubicBezTo>
                    <a:pt x="29148" y="30475"/>
                    <a:pt x="26607" y="34356"/>
                    <a:pt x="23942" y="39182"/>
                  </a:cubicBezTo>
                  <a:cubicBezTo>
                    <a:pt x="21276" y="44007"/>
                    <a:pt x="18334" y="49935"/>
                    <a:pt x="15116" y="56911"/>
                  </a:cubicBezTo>
                  <a:lnTo>
                    <a:pt x="15116" y="162497"/>
                  </a:lnTo>
                  <a:cubicBezTo>
                    <a:pt x="15116" y="163231"/>
                    <a:pt x="14992" y="163861"/>
                    <a:pt x="14737" y="164438"/>
                  </a:cubicBezTo>
                  <a:cubicBezTo>
                    <a:pt x="14482" y="165015"/>
                    <a:pt x="14081" y="165435"/>
                    <a:pt x="13529" y="165801"/>
                  </a:cubicBezTo>
                  <a:cubicBezTo>
                    <a:pt x="12976" y="166169"/>
                    <a:pt x="12212" y="166431"/>
                    <a:pt x="11242" y="166641"/>
                  </a:cubicBezTo>
                  <a:cubicBezTo>
                    <a:pt x="10267" y="166903"/>
                    <a:pt x="9021" y="167008"/>
                    <a:pt x="7499" y="167008"/>
                  </a:cubicBezTo>
                  <a:cubicBezTo>
                    <a:pt x="6057" y="167008"/>
                    <a:pt x="4849" y="166903"/>
                    <a:pt x="3879" y="166641"/>
                  </a:cubicBezTo>
                  <a:cubicBezTo>
                    <a:pt x="2904" y="166431"/>
                    <a:pt x="2118" y="166169"/>
                    <a:pt x="1528" y="165801"/>
                  </a:cubicBezTo>
                  <a:cubicBezTo>
                    <a:pt x="937" y="165487"/>
                    <a:pt x="531" y="165015"/>
                    <a:pt x="320" y="164438"/>
                  </a:cubicBezTo>
                  <a:cubicBezTo>
                    <a:pt x="108" y="163861"/>
                    <a:pt x="0" y="163231"/>
                    <a:pt x="0" y="162497"/>
                  </a:cubicBezTo>
                  <a:lnTo>
                    <a:pt x="0" y="6400"/>
                  </a:lnTo>
                  <a:cubicBezTo>
                    <a:pt x="0" y="5718"/>
                    <a:pt x="108" y="5088"/>
                    <a:pt x="320" y="4511"/>
                  </a:cubicBezTo>
                  <a:cubicBezTo>
                    <a:pt x="531" y="3934"/>
                    <a:pt x="932" y="3410"/>
                    <a:pt x="1528" y="3043"/>
                  </a:cubicBezTo>
                  <a:cubicBezTo>
                    <a:pt x="2118" y="2623"/>
                    <a:pt x="2861" y="2361"/>
                    <a:pt x="3749" y="2151"/>
                  </a:cubicBezTo>
                  <a:cubicBezTo>
                    <a:pt x="4638" y="1993"/>
                    <a:pt x="5797" y="1888"/>
                    <a:pt x="7244" y="1888"/>
                  </a:cubicBezTo>
                  <a:cubicBezTo>
                    <a:pt x="8685" y="1888"/>
                    <a:pt x="9866" y="1993"/>
                    <a:pt x="10798" y="2151"/>
                  </a:cubicBezTo>
                  <a:cubicBezTo>
                    <a:pt x="11730" y="2361"/>
                    <a:pt x="12450" y="2623"/>
                    <a:pt x="12954" y="3043"/>
                  </a:cubicBezTo>
                  <a:cubicBezTo>
                    <a:pt x="13463" y="3410"/>
                    <a:pt x="13821" y="3934"/>
                    <a:pt x="14033" y="4511"/>
                  </a:cubicBezTo>
                  <a:cubicBezTo>
                    <a:pt x="14244" y="5088"/>
                    <a:pt x="14352" y="5718"/>
                    <a:pt x="14352" y="6400"/>
                  </a:cubicBezTo>
                  <a:lnTo>
                    <a:pt x="14352" y="31052"/>
                  </a:lnTo>
                  <a:cubicBezTo>
                    <a:pt x="17652" y="24495"/>
                    <a:pt x="20702" y="19198"/>
                    <a:pt x="23497" y="15159"/>
                  </a:cubicBezTo>
                  <a:cubicBezTo>
                    <a:pt x="26293" y="11172"/>
                    <a:pt x="28959" y="8025"/>
                    <a:pt x="31500" y="5770"/>
                  </a:cubicBezTo>
                  <a:cubicBezTo>
                    <a:pt x="34041" y="3515"/>
                    <a:pt x="36517" y="1993"/>
                    <a:pt x="38928" y="1206"/>
                  </a:cubicBezTo>
                  <a:cubicBezTo>
                    <a:pt x="41339" y="420"/>
                    <a:pt x="43815" y="0"/>
                    <a:pt x="46356" y="0"/>
                  </a:cubicBezTo>
                  <a:cubicBezTo>
                    <a:pt x="47456" y="0"/>
                    <a:pt x="48723" y="105"/>
                    <a:pt x="50165" y="263"/>
                  </a:cubicBezTo>
                  <a:cubicBezTo>
                    <a:pt x="51606" y="420"/>
                    <a:pt x="53150" y="734"/>
                    <a:pt x="54797" y="1206"/>
                  </a:cubicBezTo>
                  <a:cubicBezTo>
                    <a:pt x="56444" y="1679"/>
                    <a:pt x="57928" y="2203"/>
                    <a:pt x="59240" y="2885"/>
                  </a:cubicBezTo>
                  <a:cubicBezTo>
                    <a:pt x="60551" y="3515"/>
                    <a:pt x="61461" y="4039"/>
                    <a:pt x="61970" y="4563"/>
                  </a:cubicBezTo>
                  <a:cubicBezTo>
                    <a:pt x="62479" y="5088"/>
                    <a:pt x="62815" y="5560"/>
                    <a:pt x="62988" y="5980"/>
                  </a:cubicBezTo>
                  <a:cubicBezTo>
                    <a:pt x="63156" y="6347"/>
                    <a:pt x="63308" y="6872"/>
                    <a:pt x="63433" y="7501"/>
                  </a:cubicBezTo>
                  <a:cubicBezTo>
                    <a:pt x="63558" y="8130"/>
                    <a:pt x="63644" y="9022"/>
                    <a:pt x="63688" y="10124"/>
                  </a:cubicBezTo>
                  <a:cubicBezTo>
                    <a:pt x="63720" y="11172"/>
                    <a:pt x="63742" y="12589"/>
                    <a:pt x="63742" y="14319"/>
                  </a:cubicBezTo>
                  <a:close/>
                </a:path>
              </a:pathLst>
            </a:custGeom>
            <a:solidFill>
              <a:srgbClr val="FFFFFF"/>
            </a:solidFill>
            <a:ln w="5417" cap="flat">
              <a:noFill/>
              <a:prstDash val="solid"/>
              <a:miter/>
            </a:ln>
          </p:spPr>
          <p:txBody>
            <a:bodyPr rtlCol="0" anchor="ctr"/>
            <a:lstStyle/>
            <a:p>
              <a:endParaRPr lang="fr-FR"/>
            </a:p>
          </p:txBody>
        </p:sp>
        <p:sp>
          <p:nvSpPr>
            <p:cNvPr id="128" name="Forme libre 127">
              <a:extLst>
                <a:ext uri="{FF2B5EF4-FFF2-40B4-BE49-F238E27FC236}">
                  <a16:creationId xmlns:a16="http://schemas.microsoft.com/office/drawing/2014/main" id="{F2F70D68-AC82-1577-BA07-62A5F7BB366D}"/>
                </a:ext>
              </a:extLst>
            </p:cNvPr>
            <p:cNvSpPr/>
            <p:nvPr/>
          </p:nvSpPr>
          <p:spPr>
            <a:xfrm>
              <a:off x="17483271" y="8749405"/>
              <a:ext cx="19807" cy="227223"/>
            </a:xfrm>
            <a:custGeom>
              <a:avLst/>
              <a:gdLst>
                <a:gd name="connsiteX0" fmla="*/ 19808 w 19807"/>
                <a:gd name="connsiteY0" fmla="*/ 13952 h 227223"/>
                <a:gd name="connsiteX1" fmla="*/ 17652 w 19807"/>
                <a:gd name="connsiteY1" fmla="*/ 25177 h 227223"/>
                <a:gd name="connsiteX2" fmla="*/ 9779 w 19807"/>
                <a:gd name="connsiteY2" fmla="*/ 28114 h 227223"/>
                <a:gd name="connsiteX3" fmla="*/ 2097 w 19807"/>
                <a:gd name="connsiteY3" fmla="*/ 25282 h 227223"/>
                <a:gd name="connsiteX4" fmla="*/ 0 w 19807"/>
                <a:gd name="connsiteY4" fmla="*/ 14110 h 227223"/>
                <a:gd name="connsiteX5" fmla="*/ 2156 w 19807"/>
                <a:gd name="connsiteY5" fmla="*/ 2938 h 227223"/>
                <a:gd name="connsiteX6" fmla="*/ 10029 w 19807"/>
                <a:gd name="connsiteY6" fmla="*/ 0 h 227223"/>
                <a:gd name="connsiteX7" fmla="*/ 17711 w 19807"/>
                <a:gd name="connsiteY7" fmla="*/ 2833 h 227223"/>
                <a:gd name="connsiteX8" fmla="*/ 19808 w 19807"/>
                <a:gd name="connsiteY8" fmla="*/ 13952 h 227223"/>
                <a:gd name="connsiteX9" fmla="*/ 17522 w 19807"/>
                <a:gd name="connsiteY9" fmla="*/ 222712 h 227223"/>
                <a:gd name="connsiteX10" fmla="*/ 17142 w 19807"/>
                <a:gd name="connsiteY10" fmla="*/ 224601 h 227223"/>
                <a:gd name="connsiteX11" fmla="*/ 15934 w 19807"/>
                <a:gd name="connsiteY11" fmla="*/ 225964 h 227223"/>
                <a:gd name="connsiteX12" fmla="*/ 13648 w 19807"/>
                <a:gd name="connsiteY12" fmla="*/ 226856 h 227223"/>
                <a:gd name="connsiteX13" fmla="*/ 9904 w 19807"/>
                <a:gd name="connsiteY13" fmla="*/ 227223 h 227223"/>
                <a:gd name="connsiteX14" fmla="*/ 6285 w 19807"/>
                <a:gd name="connsiteY14" fmla="*/ 226856 h 227223"/>
                <a:gd name="connsiteX15" fmla="*/ 3933 w 19807"/>
                <a:gd name="connsiteY15" fmla="*/ 225964 h 227223"/>
                <a:gd name="connsiteX16" fmla="*/ 2725 w 19807"/>
                <a:gd name="connsiteY16" fmla="*/ 224601 h 227223"/>
                <a:gd name="connsiteX17" fmla="*/ 2405 w 19807"/>
                <a:gd name="connsiteY17" fmla="*/ 222712 h 227223"/>
                <a:gd name="connsiteX18" fmla="*/ 2405 w 19807"/>
                <a:gd name="connsiteY18" fmla="*/ 66562 h 227223"/>
                <a:gd name="connsiteX19" fmla="*/ 2725 w 19807"/>
                <a:gd name="connsiteY19" fmla="*/ 64673 h 227223"/>
                <a:gd name="connsiteX20" fmla="*/ 3933 w 19807"/>
                <a:gd name="connsiteY20" fmla="*/ 63205 h 227223"/>
                <a:gd name="connsiteX21" fmla="*/ 6285 w 19807"/>
                <a:gd name="connsiteY21" fmla="*/ 62366 h 227223"/>
                <a:gd name="connsiteX22" fmla="*/ 9904 w 19807"/>
                <a:gd name="connsiteY22" fmla="*/ 62103 h 227223"/>
                <a:gd name="connsiteX23" fmla="*/ 13648 w 19807"/>
                <a:gd name="connsiteY23" fmla="*/ 62366 h 227223"/>
                <a:gd name="connsiteX24" fmla="*/ 15934 w 19807"/>
                <a:gd name="connsiteY24" fmla="*/ 63205 h 227223"/>
                <a:gd name="connsiteX25" fmla="*/ 17142 w 19807"/>
                <a:gd name="connsiteY25" fmla="*/ 64673 h 227223"/>
                <a:gd name="connsiteX26" fmla="*/ 17522 w 19807"/>
                <a:gd name="connsiteY26" fmla="*/ 66562 h 227223"/>
                <a:gd name="connsiteX27" fmla="*/ 17522 w 19807"/>
                <a:gd name="connsiteY27" fmla="*/ 222712 h 22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07" h="227223">
                  <a:moveTo>
                    <a:pt x="19808" y="13952"/>
                  </a:moveTo>
                  <a:cubicBezTo>
                    <a:pt x="19808" y="19460"/>
                    <a:pt x="19087" y="23237"/>
                    <a:pt x="17652" y="25177"/>
                  </a:cubicBezTo>
                  <a:cubicBezTo>
                    <a:pt x="16210" y="27118"/>
                    <a:pt x="13588" y="28114"/>
                    <a:pt x="9779" y="28114"/>
                  </a:cubicBezTo>
                  <a:cubicBezTo>
                    <a:pt x="6052" y="28114"/>
                    <a:pt x="3495" y="27171"/>
                    <a:pt x="2097" y="25282"/>
                  </a:cubicBezTo>
                  <a:cubicBezTo>
                    <a:pt x="699" y="23342"/>
                    <a:pt x="0" y="19670"/>
                    <a:pt x="0" y="14110"/>
                  </a:cubicBezTo>
                  <a:cubicBezTo>
                    <a:pt x="0" y="8602"/>
                    <a:pt x="715" y="4878"/>
                    <a:pt x="2156" y="2938"/>
                  </a:cubicBezTo>
                  <a:cubicBezTo>
                    <a:pt x="3597" y="944"/>
                    <a:pt x="6220" y="0"/>
                    <a:pt x="10029" y="0"/>
                  </a:cubicBezTo>
                  <a:cubicBezTo>
                    <a:pt x="13756" y="0"/>
                    <a:pt x="16313" y="944"/>
                    <a:pt x="17711" y="2833"/>
                  </a:cubicBezTo>
                  <a:cubicBezTo>
                    <a:pt x="19109" y="4721"/>
                    <a:pt x="19808" y="8445"/>
                    <a:pt x="19808" y="13952"/>
                  </a:cubicBezTo>
                  <a:close/>
                  <a:moveTo>
                    <a:pt x="17522" y="222712"/>
                  </a:moveTo>
                  <a:cubicBezTo>
                    <a:pt x="17522" y="223394"/>
                    <a:pt x="17397" y="224023"/>
                    <a:pt x="17142" y="224601"/>
                  </a:cubicBezTo>
                  <a:cubicBezTo>
                    <a:pt x="16888" y="225178"/>
                    <a:pt x="16487" y="225650"/>
                    <a:pt x="15934" y="225964"/>
                  </a:cubicBezTo>
                  <a:cubicBezTo>
                    <a:pt x="15381" y="226331"/>
                    <a:pt x="14618" y="226594"/>
                    <a:pt x="13648" y="226856"/>
                  </a:cubicBezTo>
                  <a:cubicBezTo>
                    <a:pt x="12672" y="227066"/>
                    <a:pt x="11426" y="227223"/>
                    <a:pt x="9904" y="227223"/>
                  </a:cubicBezTo>
                  <a:cubicBezTo>
                    <a:pt x="8463" y="227223"/>
                    <a:pt x="7255" y="227066"/>
                    <a:pt x="6285" y="226856"/>
                  </a:cubicBezTo>
                  <a:cubicBezTo>
                    <a:pt x="5309" y="226594"/>
                    <a:pt x="4524" y="226331"/>
                    <a:pt x="3933" y="225964"/>
                  </a:cubicBezTo>
                  <a:cubicBezTo>
                    <a:pt x="3343" y="225650"/>
                    <a:pt x="2936" y="225178"/>
                    <a:pt x="2725" y="224601"/>
                  </a:cubicBezTo>
                  <a:cubicBezTo>
                    <a:pt x="2514" y="224023"/>
                    <a:pt x="2405" y="223394"/>
                    <a:pt x="2405" y="222712"/>
                  </a:cubicBezTo>
                  <a:lnTo>
                    <a:pt x="2405" y="66562"/>
                  </a:lnTo>
                  <a:cubicBezTo>
                    <a:pt x="2405" y="65880"/>
                    <a:pt x="2514" y="65251"/>
                    <a:pt x="2725" y="64673"/>
                  </a:cubicBezTo>
                  <a:cubicBezTo>
                    <a:pt x="2936" y="64096"/>
                    <a:pt x="3337" y="63625"/>
                    <a:pt x="3933" y="63205"/>
                  </a:cubicBezTo>
                  <a:cubicBezTo>
                    <a:pt x="4524" y="62785"/>
                    <a:pt x="5309" y="62523"/>
                    <a:pt x="6285" y="62366"/>
                  </a:cubicBezTo>
                  <a:cubicBezTo>
                    <a:pt x="7255" y="62156"/>
                    <a:pt x="8463" y="62103"/>
                    <a:pt x="9904" y="62103"/>
                  </a:cubicBezTo>
                  <a:cubicBezTo>
                    <a:pt x="11426" y="62103"/>
                    <a:pt x="12678" y="62156"/>
                    <a:pt x="13648" y="62366"/>
                  </a:cubicBezTo>
                  <a:cubicBezTo>
                    <a:pt x="14618" y="62523"/>
                    <a:pt x="15381" y="62785"/>
                    <a:pt x="15934" y="63205"/>
                  </a:cubicBezTo>
                  <a:cubicBezTo>
                    <a:pt x="16487" y="63625"/>
                    <a:pt x="16888" y="64096"/>
                    <a:pt x="17142" y="64673"/>
                  </a:cubicBezTo>
                  <a:cubicBezTo>
                    <a:pt x="17397" y="65251"/>
                    <a:pt x="17522" y="65880"/>
                    <a:pt x="17522" y="66562"/>
                  </a:cubicBezTo>
                  <a:lnTo>
                    <a:pt x="17522" y="222712"/>
                  </a:lnTo>
                  <a:close/>
                </a:path>
              </a:pathLst>
            </a:custGeom>
            <a:solidFill>
              <a:srgbClr val="FFFFFF"/>
            </a:solidFill>
            <a:ln w="5417" cap="flat">
              <a:noFill/>
              <a:prstDash val="solid"/>
              <a:miter/>
            </a:ln>
          </p:spPr>
          <p:txBody>
            <a:bodyPr rtlCol="0" anchor="ctr"/>
            <a:lstStyle/>
            <a:p>
              <a:endParaRPr lang="fr-FR"/>
            </a:p>
          </p:txBody>
        </p:sp>
        <p:sp>
          <p:nvSpPr>
            <p:cNvPr id="129" name="Forme libre 128">
              <a:extLst>
                <a:ext uri="{FF2B5EF4-FFF2-40B4-BE49-F238E27FC236}">
                  <a16:creationId xmlns:a16="http://schemas.microsoft.com/office/drawing/2014/main" id="{FF3791E4-9731-4BBA-29A7-74688956FE8C}"/>
                </a:ext>
              </a:extLst>
            </p:cNvPr>
            <p:cNvSpPr/>
            <p:nvPr/>
          </p:nvSpPr>
          <p:spPr>
            <a:xfrm>
              <a:off x="17526826" y="8769599"/>
              <a:ext cx="71630" cy="208602"/>
            </a:xfrm>
            <a:custGeom>
              <a:avLst/>
              <a:gdLst>
                <a:gd name="connsiteX0" fmla="*/ 71630 w 71630"/>
                <a:gd name="connsiteY0" fmla="*/ 193234 h 208602"/>
                <a:gd name="connsiteX1" fmla="*/ 71197 w 71630"/>
                <a:gd name="connsiteY1" fmla="*/ 199109 h 208602"/>
                <a:gd name="connsiteX2" fmla="*/ 69788 w 71630"/>
                <a:gd name="connsiteY2" fmla="*/ 202623 h 208602"/>
                <a:gd name="connsiteX3" fmla="*/ 66971 w 71630"/>
                <a:gd name="connsiteY3" fmla="*/ 205036 h 208602"/>
                <a:gd name="connsiteX4" fmla="*/ 62745 w 71630"/>
                <a:gd name="connsiteY4" fmla="*/ 206977 h 208602"/>
                <a:gd name="connsiteX5" fmla="*/ 57652 w 71630"/>
                <a:gd name="connsiteY5" fmla="*/ 208183 h 208602"/>
                <a:gd name="connsiteX6" fmla="*/ 52451 w 71630"/>
                <a:gd name="connsiteY6" fmla="*/ 208603 h 208602"/>
                <a:gd name="connsiteX7" fmla="*/ 37974 w 71630"/>
                <a:gd name="connsiteY7" fmla="*/ 205508 h 208602"/>
                <a:gd name="connsiteX8" fmla="*/ 28195 w 71630"/>
                <a:gd name="connsiteY8" fmla="*/ 196066 h 208602"/>
                <a:gd name="connsiteX9" fmla="*/ 22668 w 71630"/>
                <a:gd name="connsiteY9" fmla="*/ 180121 h 208602"/>
                <a:gd name="connsiteX10" fmla="*/ 20956 w 71630"/>
                <a:gd name="connsiteY10" fmla="*/ 157357 h 208602"/>
                <a:gd name="connsiteX11" fmla="*/ 20956 w 71630"/>
                <a:gd name="connsiteY11" fmla="*/ 60215 h 208602"/>
                <a:gd name="connsiteX12" fmla="*/ 3814 w 71630"/>
                <a:gd name="connsiteY12" fmla="*/ 60215 h 208602"/>
                <a:gd name="connsiteX13" fmla="*/ 1019 w 71630"/>
                <a:gd name="connsiteY13" fmla="*/ 58065 h 208602"/>
                <a:gd name="connsiteX14" fmla="*/ 0 w 71630"/>
                <a:gd name="connsiteY14" fmla="*/ 51613 h 208602"/>
                <a:gd name="connsiteX15" fmla="*/ 255 w 71630"/>
                <a:gd name="connsiteY15" fmla="*/ 47732 h 208602"/>
                <a:gd name="connsiteX16" fmla="*/ 1019 w 71630"/>
                <a:gd name="connsiteY16" fmla="*/ 44952 h 208602"/>
                <a:gd name="connsiteX17" fmla="*/ 2227 w 71630"/>
                <a:gd name="connsiteY17" fmla="*/ 43326 h 208602"/>
                <a:gd name="connsiteX18" fmla="*/ 3814 w 71630"/>
                <a:gd name="connsiteY18" fmla="*/ 42801 h 208602"/>
                <a:gd name="connsiteX19" fmla="*/ 20956 w 71630"/>
                <a:gd name="connsiteY19" fmla="*/ 42801 h 208602"/>
                <a:gd name="connsiteX20" fmla="*/ 20956 w 71630"/>
                <a:gd name="connsiteY20" fmla="*/ 4459 h 208602"/>
                <a:gd name="connsiteX21" fmla="*/ 21276 w 71630"/>
                <a:gd name="connsiteY21" fmla="*/ 2570 h 208602"/>
                <a:gd name="connsiteX22" fmla="*/ 22484 w 71630"/>
                <a:gd name="connsiteY22" fmla="*/ 1102 h 208602"/>
                <a:gd name="connsiteX23" fmla="*/ 24836 w 71630"/>
                <a:gd name="connsiteY23" fmla="*/ 263 h 208602"/>
                <a:gd name="connsiteX24" fmla="*/ 28455 w 71630"/>
                <a:gd name="connsiteY24" fmla="*/ 0 h 208602"/>
                <a:gd name="connsiteX25" fmla="*/ 32199 w 71630"/>
                <a:gd name="connsiteY25" fmla="*/ 263 h 208602"/>
                <a:gd name="connsiteX26" fmla="*/ 34485 w 71630"/>
                <a:gd name="connsiteY26" fmla="*/ 1102 h 208602"/>
                <a:gd name="connsiteX27" fmla="*/ 35693 w 71630"/>
                <a:gd name="connsiteY27" fmla="*/ 2570 h 208602"/>
                <a:gd name="connsiteX28" fmla="*/ 36072 w 71630"/>
                <a:gd name="connsiteY28" fmla="*/ 4459 h 208602"/>
                <a:gd name="connsiteX29" fmla="*/ 36072 w 71630"/>
                <a:gd name="connsiteY29" fmla="*/ 42801 h 208602"/>
                <a:gd name="connsiteX30" fmla="*/ 67838 w 71630"/>
                <a:gd name="connsiteY30" fmla="*/ 42801 h 208602"/>
                <a:gd name="connsiteX31" fmla="*/ 69409 w 71630"/>
                <a:gd name="connsiteY31" fmla="*/ 43326 h 208602"/>
                <a:gd name="connsiteX32" fmla="*/ 70601 w 71630"/>
                <a:gd name="connsiteY32" fmla="*/ 44952 h 208602"/>
                <a:gd name="connsiteX33" fmla="*/ 71359 w 71630"/>
                <a:gd name="connsiteY33" fmla="*/ 47732 h 208602"/>
                <a:gd name="connsiteX34" fmla="*/ 71630 w 71630"/>
                <a:gd name="connsiteY34" fmla="*/ 51613 h 208602"/>
                <a:gd name="connsiteX35" fmla="*/ 70547 w 71630"/>
                <a:gd name="connsiteY35" fmla="*/ 58065 h 208602"/>
                <a:gd name="connsiteX36" fmla="*/ 67838 w 71630"/>
                <a:gd name="connsiteY36" fmla="*/ 60215 h 208602"/>
                <a:gd name="connsiteX37" fmla="*/ 36078 w 71630"/>
                <a:gd name="connsiteY37" fmla="*/ 60215 h 208602"/>
                <a:gd name="connsiteX38" fmla="*/ 36078 w 71630"/>
                <a:gd name="connsiteY38" fmla="*/ 154577 h 208602"/>
                <a:gd name="connsiteX39" fmla="*/ 39822 w 71630"/>
                <a:gd name="connsiteY39" fmla="*/ 181642 h 208602"/>
                <a:gd name="connsiteX40" fmla="*/ 53480 w 71630"/>
                <a:gd name="connsiteY40" fmla="*/ 190979 h 208602"/>
                <a:gd name="connsiteX41" fmla="*/ 59006 w 71630"/>
                <a:gd name="connsiteY41" fmla="*/ 190139 h 208602"/>
                <a:gd name="connsiteX42" fmla="*/ 63395 w 71630"/>
                <a:gd name="connsiteY42" fmla="*/ 188199 h 208602"/>
                <a:gd name="connsiteX43" fmla="*/ 66646 w 71630"/>
                <a:gd name="connsiteY43" fmla="*/ 186310 h 208602"/>
                <a:gd name="connsiteX44" fmla="*/ 68976 w 71630"/>
                <a:gd name="connsiteY44" fmla="*/ 185471 h 208602"/>
                <a:gd name="connsiteX45" fmla="*/ 70113 w 71630"/>
                <a:gd name="connsiteY45" fmla="*/ 185786 h 208602"/>
                <a:gd name="connsiteX46" fmla="*/ 70926 w 71630"/>
                <a:gd name="connsiteY46" fmla="*/ 187097 h 208602"/>
                <a:gd name="connsiteX47" fmla="*/ 71468 w 71630"/>
                <a:gd name="connsiteY47" fmla="*/ 189510 h 208602"/>
                <a:gd name="connsiteX48" fmla="*/ 71630 w 71630"/>
                <a:gd name="connsiteY48" fmla="*/ 193234 h 2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630" h="208602">
                  <a:moveTo>
                    <a:pt x="71630" y="193234"/>
                  </a:moveTo>
                  <a:cubicBezTo>
                    <a:pt x="71630" y="195647"/>
                    <a:pt x="71468" y="197588"/>
                    <a:pt x="71197" y="199109"/>
                  </a:cubicBezTo>
                  <a:cubicBezTo>
                    <a:pt x="70872" y="200577"/>
                    <a:pt x="70438" y="201784"/>
                    <a:pt x="69788" y="202623"/>
                  </a:cubicBezTo>
                  <a:cubicBezTo>
                    <a:pt x="69138" y="203515"/>
                    <a:pt x="68217" y="204302"/>
                    <a:pt x="66971" y="205036"/>
                  </a:cubicBezTo>
                  <a:cubicBezTo>
                    <a:pt x="65779" y="205822"/>
                    <a:pt x="64316" y="206452"/>
                    <a:pt x="62745" y="206977"/>
                  </a:cubicBezTo>
                  <a:cubicBezTo>
                    <a:pt x="61119" y="207449"/>
                    <a:pt x="59440" y="207868"/>
                    <a:pt x="57652" y="208183"/>
                  </a:cubicBezTo>
                  <a:cubicBezTo>
                    <a:pt x="55864" y="208445"/>
                    <a:pt x="54130" y="208603"/>
                    <a:pt x="52451" y="208603"/>
                  </a:cubicBezTo>
                  <a:cubicBezTo>
                    <a:pt x="46778" y="208603"/>
                    <a:pt x="41951" y="207554"/>
                    <a:pt x="37974" y="205508"/>
                  </a:cubicBezTo>
                  <a:cubicBezTo>
                    <a:pt x="33992" y="203410"/>
                    <a:pt x="30736" y="200263"/>
                    <a:pt x="28195" y="196066"/>
                  </a:cubicBezTo>
                  <a:cubicBezTo>
                    <a:pt x="25654" y="191871"/>
                    <a:pt x="23811" y="186573"/>
                    <a:pt x="22668" y="180121"/>
                  </a:cubicBezTo>
                  <a:cubicBezTo>
                    <a:pt x="21525" y="173669"/>
                    <a:pt x="20956" y="166064"/>
                    <a:pt x="20956" y="157357"/>
                  </a:cubicBezTo>
                  <a:lnTo>
                    <a:pt x="20956" y="60215"/>
                  </a:lnTo>
                  <a:lnTo>
                    <a:pt x="3814" y="60215"/>
                  </a:lnTo>
                  <a:cubicBezTo>
                    <a:pt x="2628" y="60215"/>
                    <a:pt x="1696" y="59481"/>
                    <a:pt x="1019" y="58065"/>
                  </a:cubicBezTo>
                  <a:cubicBezTo>
                    <a:pt x="341" y="56596"/>
                    <a:pt x="0" y="54445"/>
                    <a:pt x="0" y="51613"/>
                  </a:cubicBezTo>
                  <a:cubicBezTo>
                    <a:pt x="0" y="50092"/>
                    <a:pt x="81" y="48781"/>
                    <a:pt x="255" y="47732"/>
                  </a:cubicBezTo>
                  <a:cubicBezTo>
                    <a:pt x="423" y="46630"/>
                    <a:pt x="677" y="45686"/>
                    <a:pt x="1019" y="44952"/>
                  </a:cubicBezTo>
                  <a:cubicBezTo>
                    <a:pt x="1354" y="44218"/>
                    <a:pt x="1761" y="43641"/>
                    <a:pt x="2227" y="43326"/>
                  </a:cubicBezTo>
                  <a:cubicBezTo>
                    <a:pt x="2687" y="42959"/>
                    <a:pt x="3223" y="42801"/>
                    <a:pt x="3814" y="42801"/>
                  </a:cubicBezTo>
                  <a:lnTo>
                    <a:pt x="20956" y="42801"/>
                  </a:lnTo>
                  <a:lnTo>
                    <a:pt x="20956" y="4459"/>
                  </a:lnTo>
                  <a:cubicBezTo>
                    <a:pt x="20956" y="3777"/>
                    <a:pt x="21065" y="3148"/>
                    <a:pt x="21276" y="2570"/>
                  </a:cubicBezTo>
                  <a:cubicBezTo>
                    <a:pt x="21487" y="1993"/>
                    <a:pt x="21888" y="1521"/>
                    <a:pt x="22484" y="1102"/>
                  </a:cubicBezTo>
                  <a:cubicBezTo>
                    <a:pt x="23075" y="734"/>
                    <a:pt x="23860" y="420"/>
                    <a:pt x="24836" y="263"/>
                  </a:cubicBezTo>
                  <a:cubicBezTo>
                    <a:pt x="25806" y="105"/>
                    <a:pt x="27013" y="0"/>
                    <a:pt x="28455" y="0"/>
                  </a:cubicBezTo>
                  <a:cubicBezTo>
                    <a:pt x="29977" y="0"/>
                    <a:pt x="31229" y="105"/>
                    <a:pt x="32199" y="263"/>
                  </a:cubicBezTo>
                  <a:cubicBezTo>
                    <a:pt x="33168" y="420"/>
                    <a:pt x="33932" y="734"/>
                    <a:pt x="34485" y="1102"/>
                  </a:cubicBezTo>
                  <a:cubicBezTo>
                    <a:pt x="35038" y="1521"/>
                    <a:pt x="35439" y="1993"/>
                    <a:pt x="35693" y="2570"/>
                  </a:cubicBezTo>
                  <a:cubicBezTo>
                    <a:pt x="35948" y="3148"/>
                    <a:pt x="36072" y="3777"/>
                    <a:pt x="36072" y="4459"/>
                  </a:cubicBezTo>
                  <a:lnTo>
                    <a:pt x="36072" y="42801"/>
                  </a:lnTo>
                  <a:lnTo>
                    <a:pt x="67838" y="42801"/>
                  </a:lnTo>
                  <a:cubicBezTo>
                    <a:pt x="68379" y="42801"/>
                    <a:pt x="68921" y="42959"/>
                    <a:pt x="69409" y="43326"/>
                  </a:cubicBezTo>
                  <a:cubicBezTo>
                    <a:pt x="69842" y="43641"/>
                    <a:pt x="70276" y="44218"/>
                    <a:pt x="70601" y="44952"/>
                  </a:cubicBezTo>
                  <a:cubicBezTo>
                    <a:pt x="70926" y="45686"/>
                    <a:pt x="71197" y="46630"/>
                    <a:pt x="71359" y="47732"/>
                  </a:cubicBezTo>
                  <a:cubicBezTo>
                    <a:pt x="71522" y="48781"/>
                    <a:pt x="71630" y="50092"/>
                    <a:pt x="71630" y="51613"/>
                  </a:cubicBezTo>
                  <a:cubicBezTo>
                    <a:pt x="71630" y="54445"/>
                    <a:pt x="71251" y="56596"/>
                    <a:pt x="70547" y="58065"/>
                  </a:cubicBezTo>
                  <a:cubicBezTo>
                    <a:pt x="69842" y="59481"/>
                    <a:pt x="68921" y="60215"/>
                    <a:pt x="67838" y="60215"/>
                  </a:cubicBezTo>
                  <a:lnTo>
                    <a:pt x="36078" y="60215"/>
                  </a:lnTo>
                  <a:lnTo>
                    <a:pt x="36078" y="154577"/>
                  </a:lnTo>
                  <a:cubicBezTo>
                    <a:pt x="36078" y="166431"/>
                    <a:pt x="37324" y="175453"/>
                    <a:pt x="39822" y="181642"/>
                  </a:cubicBezTo>
                  <a:cubicBezTo>
                    <a:pt x="42314" y="187884"/>
                    <a:pt x="46870" y="190979"/>
                    <a:pt x="53480" y="190979"/>
                  </a:cubicBezTo>
                  <a:cubicBezTo>
                    <a:pt x="55485" y="190979"/>
                    <a:pt x="57327" y="190716"/>
                    <a:pt x="59006" y="190139"/>
                  </a:cubicBezTo>
                  <a:cubicBezTo>
                    <a:pt x="60632" y="189562"/>
                    <a:pt x="62095" y="188933"/>
                    <a:pt x="63395" y="188199"/>
                  </a:cubicBezTo>
                  <a:cubicBezTo>
                    <a:pt x="64641" y="187517"/>
                    <a:pt x="65725" y="186887"/>
                    <a:pt x="66646" y="186310"/>
                  </a:cubicBezTo>
                  <a:cubicBezTo>
                    <a:pt x="67513" y="185734"/>
                    <a:pt x="68271" y="185471"/>
                    <a:pt x="68976" y="185471"/>
                  </a:cubicBezTo>
                  <a:cubicBezTo>
                    <a:pt x="69409" y="185471"/>
                    <a:pt x="69788" y="185576"/>
                    <a:pt x="70113" y="185786"/>
                  </a:cubicBezTo>
                  <a:cubicBezTo>
                    <a:pt x="70438" y="186049"/>
                    <a:pt x="70709" y="186468"/>
                    <a:pt x="70926" y="187097"/>
                  </a:cubicBezTo>
                  <a:cubicBezTo>
                    <a:pt x="71142" y="187727"/>
                    <a:pt x="71305" y="188566"/>
                    <a:pt x="71468" y="189510"/>
                  </a:cubicBezTo>
                  <a:cubicBezTo>
                    <a:pt x="71576" y="190507"/>
                    <a:pt x="71630" y="191713"/>
                    <a:pt x="71630" y="193234"/>
                  </a:cubicBezTo>
                  <a:close/>
                </a:path>
              </a:pathLst>
            </a:custGeom>
            <a:solidFill>
              <a:srgbClr val="FFFFFF"/>
            </a:solidFill>
            <a:ln w="5417" cap="flat">
              <a:noFill/>
              <a:prstDash val="solid"/>
              <a:miter/>
            </a:ln>
          </p:spPr>
          <p:txBody>
            <a:bodyPr rtlCol="0" anchor="ctr"/>
            <a:lstStyle/>
            <a:p>
              <a:endParaRPr lang="fr-FR"/>
            </a:p>
          </p:txBody>
        </p:sp>
        <p:sp>
          <p:nvSpPr>
            <p:cNvPr id="130" name="Forme libre 129">
              <a:extLst>
                <a:ext uri="{FF2B5EF4-FFF2-40B4-BE49-F238E27FC236}">
                  <a16:creationId xmlns:a16="http://schemas.microsoft.com/office/drawing/2014/main" id="{05764007-8192-5985-9D4A-1702E4CF8221}"/>
                </a:ext>
              </a:extLst>
            </p:cNvPr>
            <p:cNvSpPr/>
            <p:nvPr/>
          </p:nvSpPr>
          <p:spPr>
            <a:xfrm>
              <a:off x="17618015" y="8734037"/>
              <a:ext cx="101694" cy="244479"/>
            </a:xfrm>
            <a:custGeom>
              <a:avLst/>
              <a:gdLst>
                <a:gd name="connsiteX0" fmla="*/ 101694 w 101694"/>
                <a:gd name="connsiteY0" fmla="*/ 152006 h 244479"/>
                <a:gd name="connsiteX1" fmla="*/ 99256 w 101694"/>
                <a:gd name="connsiteY1" fmla="*/ 160556 h 244479"/>
                <a:gd name="connsiteX2" fmla="*/ 94596 w 101694"/>
                <a:gd name="connsiteY2" fmla="*/ 162864 h 244479"/>
                <a:gd name="connsiteX3" fmla="*/ 16254 w 101694"/>
                <a:gd name="connsiteY3" fmla="*/ 162864 h 244479"/>
                <a:gd name="connsiteX4" fmla="*/ 18313 w 101694"/>
                <a:gd name="connsiteY4" fmla="*/ 189090 h 244479"/>
                <a:gd name="connsiteX5" fmla="*/ 25247 w 101694"/>
                <a:gd name="connsiteY5" fmla="*/ 209180 h 244479"/>
                <a:gd name="connsiteX6" fmla="*/ 37817 w 101694"/>
                <a:gd name="connsiteY6" fmla="*/ 222030 h 244479"/>
                <a:gd name="connsiteX7" fmla="*/ 56888 w 101694"/>
                <a:gd name="connsiteY7" fmla="*/ 226541 h 244479"/>
                <a:gd name="connsiteX8" fmla="*/ 71246 w 101694"/>
                <a:gd name="connsiteY8" fmla="*/ 224653 h 244479"/>
                <a:gd name="connsiteX9" fmla="*/ 82190 w 101694"/>
                <a:gd name="connsiteY9" fmla="*/ 220404 h 244479"/>
                <a:gd name="connsiteX10" fmla="*/ 89829 w 101694"/>
                <a:gd name="connsiteY10" fmla="*/ 216208 h 244479"/>
                <a:gd name="connsiteX11" fmla="*/ 94055 w 101694"/>
                <a:gd name="connsiteY11" fmla="*/ 214267 h 244479"/>
                <a:gd name="connsiteX12" fmla="*/ 95464 w 101694"/>
                <a:gd name="connsiteY12" fmla="*/ 214792 h 244479"/>
                <a:gd name="connsiteX13" fmla="*/ 96493 w 101694"/>
                <a:gd name="connsiteY13" fmla="*/ 216417 h 244479"/>
                <a:gd name="connsiteX14" fmla="*/ 97035 w 101694"/>
                <a:gd name="connsiteY14" fmla="*/ 219302 h 244479"/>
                <a:gd name="connsiteX15" fmla="*/ 97251 w 101694"/>
                <a:gd name="connsiteY15" fmla="*/ 223604 h 244479"/>
                <a:gd name="connsiteX16" fmla="*/ 97143 w 101694"/>
                <a:gd name="connsiteY16" fmla="*/ 225911 h 244479"/>
                <a:gd name="connsiteX17" fmla="*/ 96818 w 101694"/>
                <a:gd name="connsiteY17" fmla="*/ 228010 h 244479"/>
                <a:gd name="connsiteX18" fmla="*/ 96222 w 101694"/>
                <a:gd name="connsiteY18" fmla="*/ 229793 h 244479"/>
                <a:gd name="connsiteX19" fmla="*/ 95192 w 101694"/>
                <a:gd name="connsiteY19" fmla="*/ 231524 h 244479"/>
                <a:gd name="connsiteX20" fmla="*/ 91292 w 101694"/>
                <a:gd name="connsiteY20" fmla="*/ 234566 h 244479"/>
                <a:gd name="connsiteX21" fmla="*/ 82623 w 101694"/>
                <a:gd name="connsiteY21" fmla="*/ 238867 h 244479"/>
                <a:gd name="connsiteX22" fmla="*/ 70270 w 101694"/>
                <a:gd name="connsiteY22" fmla="*/ 242748 h 244479"/>
                <a:gd name="connsiteX23" fmla="*/ 55100 w 101694"/>
                <a:gd name="connsiteY23" fmla="*/ 244480 h 244479"/>
                <a:gd name="connsiteX24" fmla="*/ 31478 w 101694"/>
                <a:gd name="connsiteY24" fmla="*/ 239025 h 244479"/>
                <a:gd name="connsiteX25" fmla="*/ 14195 w 101694"/>
                <a:gd name="connsiteY25" fmla="*/ 222974 h 244479"/>
                <a:gd name="connsiteX26" fmla="*/ 3576 w 101694"/>
                <a:gd name="connsiteY26" fmla="*/ 196696 h 244479"/>
                <a:gd name="connsiteX27" fmla="*/ 0 w 101694"/>
                <a:gd name="connsiteY27" fmla="*/ 160294 h 244479"/>
                <a:gd name="connsiteX28" fmla="*/ 3738 w 101694"/>
                <a:gd name="connsiteY28" fmla="*/ 124731 h 244479"/>
                <a:gd name="connsiteX29" fmla="*/ 14466 w 101694"/>
                <a:gd name="connsiteY29" fmla="*/ 98085 h 244479"/>
                <a:gd name="connsiteX30" fmla="*/ 31261 w 101694"/>
                <a:gd name="connsiteY30" fmla="*/ 81353 h 244479"/>
                <a:gd name="connsiteX31" fmla="*/ 53150 w 101694"/>
                <a:gd name="connsiteY31" fmla="*/ 75583 h 244479"/>
                <a:gd name="connsiteX32" fmla="*/ 75255 w 101694"/>
                <a:gd name="connsiteY32" fmla="*/ 81458 h 244479"/>
                <a:gd name="connsiteX33" fmla="*/ 90317 w 101694"/>
                <a:gd name="connsiteY33" fmla="*/ 97246 h 244479"/>
                <a:gd name="connsiteX34" fmla="*/ 98931 w 101694"/>
                <a:gd name="connsiteY34" fmla="*/ 120273 h 244479"/>
                <a:gd name="connsiteX35" fmla="*/ 101694 w 101694"/>
                <a:gd name="connsiteY35" fmla="*/ 147863 h 244479"/>
                <a:gd name="connsiteX36" fmla="*/ 101694 w 101694"/>
                <a:gd name="connsiteY36" fmla="*/ 152006 h 244479"/>
                <a:gd name="connsiteX37" fmla="*/ 86091 w 101694"/>
                <a:gd name="connsiteY37" fmla="*/ 145974 h 244479"/>
                <a:gd name="connsiteX38" fmla="*/ 77693 w 101694"/>
                <a:gd name="connsiteY38" fmla="*/ 107160 h 244479"/>
                <a:gd name="connsiteX39" fmla="*/ 52174 w 101694"/>
                <a:gd name="connsiteY39" fmla="*/ 93207 h 244479"/>
                <a:gd name="connsiteX40" fmla="*/ 37004 w 101694"/>
                <a:gd name="connsiteY40" fmla="*/ 97561 h 244479"/>
                <a:gd name="connsiteX41" fmla="*/ 25952 w 101694"/>
                <a:gd name="connsiteY41" fmla="*/ 109258 h 244479"/>
                <a:gd name="connsiteX42" fmla="*/ 19071 w 101694"/>
                <a:gd name="connsiteY42" fmla="*/ 126042 h 244479"/>
                <a:gd name="connsiteX43" fmla="*/ 16254 w 101694"/>
                <a:gd name="connsiteY43" fmla="*/ 145974 h 244479"/>
                <a:gd name="connsiteX44" fmla="*/ 86091 w 101694"/>
                <a:gd name="connsiteY44" fmla="*/ 145974 h 244479"/>
                <a:gd name="connsiteX45" fmla="*/ 63985 w 101694"/>
                <a:gd name="connsiteY45" fmla="*/ 5875 h 244479"/>
                <a:gd name="connsiteX46" fmla="*/ 65611 w 101694"/>
                <a:gd name="connsiteY46" fmla="*/ 2937 h 244479"/>
                <a:gd name="connsiteX47" fmla="*/ 67724 w 101694"/>
                <a:gd name="connsiteY47" fmla="*/ 1101 h 244479"/>
                <a:gd name="connsiteX48" fmla="*/ 70649 w 101694"/>
                <a:gd name="connsiteY48" fmla="*/ 262 h 244479"/>
                <a:gd name="connsiteX49" fmla="*/ 74767 w 101694"/>
                <a:gd name="connsiteY49" fmla="*/ 0 h 244479"/>
                <a:gd name="connsiteX50" fmla="*/ 78722 w 101694"/>
                <a:gd name="connsiteY50" fmla="*/ 524 h 244479"/>
                <a:gd name="connsiteX51" fmla="*/ 80889 w 101694"/>
                <a:gd name="connsiteY51" fmla="*/ 1993 h 244479"/>
                <a:gd name="connsiteX52" fmla="*/ 81323 w 101694"/>
                <a:gd name="connsiteY52" fmla="*/ 4248 h 244479"/>
                <a:gd name="connsiteX53" fmla="*/ 80239 w 101694"/>
                <a:gd name="connsiteY53" fmla="*/ 7081 h 244479"/>
                <a:gd name="connsiteX54" fmla="*/ 58134 w 101694"/>
                <a:gd name="connsiteY54" fmla="*/ 47469 h 244479"/>
                <a:gd name="connsiteX55" fmla="*/ 56563 w 101694"/>
                <a:gd name="connsiteY55" fmla="*/ 50144 h 244479"/>
                <a:gd name="connsiteX56" fmla="*/ 54992 w 101694"/>
                <a:gd name="connsiteY56" fmla="*/ 51613 h 244479"/>
                <a:gd name="connsiteX57" fmla="*/ 52825 w 101694"/>
                <a:gd name="connsiteY57" fmla="*/ 52295 h 244479"/>
                <a:gd name="connsiteX58" fmla="*/ 49628 w 101694"/>
                <a:gd name="connsiteY58" fmla="*/ 52452 h 244479"/>
                <a:gd name="connsiteX59" fmla="*/ 46540 w 101694"/>
                <a:gd name="connsiteY59" fmla="*/ 52032 h 244479"/>
                <a:gd name="connsiteX60" fmla="*/ 44860 w 101694"/>
                <a:gd name="connsiteY60" fmla="*/ 50826 h 244479"/>
                <a:gd name="connsiteX61" fmla="*/ 44535 w 101694"/>
                <a:gd name="connsiteY61" fmla="*/ 48833 h 244479"/>
                <a:gd name="connsiteX62" fmla="*/ 45456 w 101694"/>
                <a:gd name="connsiteY62" fmla="*/ 46053 h 244479"/>
                <a:gd name="connsiteX63" fmla="*/ 63985 w 101694"/>
                <a:gd name="connsiteY63" fmla="*/ 5875 h 24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1694" h="244479">
                  <a:moveTo>
                    <a:pt x="101694" y="152006"/>
                  </a:moveTo>
                  <a:cubicBezTo>
                    <a:pt x="101694" y="156150"/>
                    <a:pt x="100881" y="158982"/>
                    <a:pt x="99256" y="160556"/>
                  </a:cubicBezTo>
                  <a:cubicBezTo>
                    <a:pt x="97685" y="162077"/>
                    <a:pt x="96114" y="162864"/>
                    <a:pt x="94596" y="162864"/>
                  </a:cubicBezTo>
                  <a:lnTo>
                    <a:pt x="16254" y="162864"/>
                  </a:lnTo>
                  <a:cubicBezTo>
                    <a:pt x="16254" y="172515"/>
                    <a:pt x="16958" y="181275"/>
                    <a:pt x="18313" y="189090"/>
                  </a:cubicBezTo>
                  <a:cubicBezTo>
                    <a:pt x="19721" y="196905"/>
                    <a:pt x="22051" y="203619"/>
                    <a:pt x="25247" y="209180"/>
                  </a:cubicBezTo>
                  <a:cubicBezTo>
                    <a:pt x="28498" y="214792"/>
                    <a:pt x="32670" y="219040"/>
                    <a:pt x="37817" y="222030"/>
                  </a:cubicBezTo>
                  <a:cubicBezTo>
                    <a:pt x="42964" y="225020"/>
                    <a:pt x="49357" y="226541"/>
                    <a:pt x="56888" y="226541"/>
                  </a:cubicBezTo>
                  <a:cubicBezTo>
                    <a:pt x="62197" y="226541"/>
                    <a:pt x="66965" y="225911"/>
                    <a:pt x="71246" y="224653"/>
                  </a:cubicBezTo>
                  <a:cubicBezTo>
                    <a:pt x="75471" y="223394"/>
                    <a:pt x="79101" y="221978"/>
                    <a:pt x="82190" y="220404"/>
                  </a:cubicBezTo>
                  <a:cubicBezTo>
                    <a:pt x="85278" y="218883"/>
                    <a:pt x="87824" y="217467"/>
                    <a:pt x="89829" y="216208"/>
                  </a:cubicBezTo>
                  <a:cubicBezTo>
                    <a:pt x="91779" y="214897"/>
                    <a:pt x="93242" y="214267"/>
                    <a:pt x="94055" y="214267"/>
                  </a:cubicBezTo>
                  <a:cubicBezTo>
                    <a:pt x="94596" y="214267"/>
                    <a:pt x="95030" y="214477"/>
                    <a:pt x="95464" y="214792"/>
                  </a:cubicBezTo>
                  <a:cubicBezTo>
                    <a:pt x="95897" y="215159"/>
                    <a:pt x="96222" y="215684"/>
                    <a:pt x="96493" y="216417"/>
                  </a:cubicBezTo>
                  <a:cubicBezTo>
                    <a:pt x="96764" y="217204"/>
                    <a:pt x="96926" y="218149"/>
                    <a:pt x="97035" y="219302"/>
                  </a:cubicBezTo>
                  <a:cubicBezTo>
                    <a:pt x="97197" y="220456"/>
                    <a:pt x="97251" y="221873"/>
                    <a:pt x="97251" y="223604"/>
                  </a:cubicBezTo>
                  <a:cubicBezTo>
                    <a:pt x="97251" y="224390"/>
                    <a:pt x="97197" y="225177"/>
                    <a:pt x="97143" y="225911"/>
                  </a:cubicBezTo>
                  <a:cubicBezTo>
                    <a:pt x="97035" y="226698"/>
                    <a:pt x="96926" y="227380"/>
                    <a:pt x="96818" y="228010"/>
                  </a:cubicBezTo>
                  <a:cubicBezTo>
                    <a:pt x="96655" y="228639"/>
                    <a:pt x="96493" y="229216"/>
                    <a:pt x="96222" y="229793"/>
                  </a:cubicBezTo>
                  <a:cubicBezTo>
                    <a:pt x="95951" y="230370"/>
                    <a:pt x="95626" y="230947"/>
                    <a:pt x="95192" y="231524"/>
                  </a:cubicBezTo>
                  <a:cubicBezTo>
                    <a:pt x="94813" y="232101"/>
                    <a:pt x="93459" y="233150"/>
                    <a:pt x="91292" y="234566"/>
                  </a:cubicBezTo>
                  <a:cubicBezTo>
                    <a:pt x="89070" y="235983"/>
                    <a:pt x="86199" y="237451"/>
                    <a:pt x="82623" y="238867"/>
                  </a:cubicBezTo>
                  <a:cubicBezTo>
                    <a:pt x="79101" y="240283"/>
                    <a:pt x="74984" y="241595"/>
                    <a:pt x="70270" y="242748"/>
                  </a:cubicBezTo>
                  <a:cubicBezTo>
                    <a:pt x="65557" y="243903"/>
                    <a:pt x="60518" y="244480"/>
                    <a:pt x="55100" y="244480"/>
                  </a:cubicBezTo>
                  <a:cubicBezTo>
                    <a:pt x="46215" y="244480"/>
                    <a:pt x="38305" y="242643"/>
                    <a:pt x="31478" y="239025"/>
                  </a:cubicBezTo>
                  <a:cubicBezTo>
                    <a:pt x="24597" y="235406"/>
                    <a:pt x="18854" y="230055"/>
                    <a:pt x="14195" y="222974"/>
                  </a:cubicBezTo>
                  <a:cubicBezTo>
                    <a:pt x="9536" y="215893"/>
                    <a:pt x="6014" y="207134"/>
                    <a:pt x="3576" y="196696"/>
                  </a:cubicBezTo>
                  <a:cubicBezTo>
                    <a:pt x="1192" y="186205"/>
                    <a:pt x="0" y="174089"/>
                    <a:pt x="0" y="160294"/>
                  </a:cubicBezTo>
                  <a:cubicBezTo>
                    <a:pt x="0" y="147076"/>
                    <a:pt x="1192" y="135221"/>
                    <a:pt x="3738" y="124731"/>
                  </a:cubicBezTo>
                  <a:cubicBezTo>
                    <a:pt x="6231" y="114293"/>
                    <a:pt x="9806" y="105376"/>
                    <a:pt x="14466" y="98085"/>
                  </a:cubicBezTo>
                  <a:cubicBezTo>
                    <a:pt x="19125" y="90794"/>
                    <a:pt x="24706" y="85235"/>
                    <a:pt x="31261" y="81353"/>
                  </a:cubicBezTo>
                  <a:cubicBezTo>
                    <a:pt x="37817" y="77524"/>
                    <a:pt x="45131" y="75583"/>
                    <a:pt x="53150" y="75583"/>
                  </a:cubicBezTo>
                  <a:cubicBezTo>
                    <a:pt x="61818" y="75583"/>
                    <a:pt x="69187" y="77524"/>
                    <a:pt x="75255" y="81458"/>
                  </a:cubicBezTo>
                  <a:cubicBezTo>
                    <a:pt x="81377" y="85339"/>
                    <a:pt x="86361" y="90584"/>
                    <a:pt x="90317" y="97246"/>
                  </a:cubicBezTo>
                  <a:cubicBezTo>
                    <a:pt x="94272" y="103855"/>
                    <a:pt x="97143" y="111513"/>
                    <a:pt x="98931" y="120273"/>
                  </a:cubicBezTo>
                  <a:cubicBezTo>
                    <a:pt x="100773" y="128980"/>
                    <a:pt x="101694" y="138211"/>
                    <a:pt x="101694" y="147863"/>
                  </a:cubicBezTo>
                  <a:lnTo>
                    <a:pt x="101694" y="152006"/>
                  </a:lnTo>
                  <a:close/>
                  <a:moveTo>
                    <a:pt x="86091" y="145974"/>
                  </a:moveTo>
                  <a:cubicBezTo>
                    <a:pt x="86361" y="129399"/>
                    <a:pt x="83544" y="116496"/>
                    <a:pt x="77693" y="107160"/>
                  </a:cubicBezTo>
                  <a:cubicBezTo>
                    <a:pt x="71896" y="97823"/>
                    <a:pt x="63390" y="93207"/>
                    <a:pt x="52174" y="93207"/>
                  </a:cubicBezTo>
                  <a:cubicBezTo>
                    <a:pt x="46432" y="93207"/>
                    <a:pt x="41393" y="94623"/>
                    <a:pt x="37004" y="97561"/>
                  </a:cubicBezTo>
                  <a:cubicBezTo>
                    <a:pt x="32670" y="100498"/>
                    <a:pt x="28986" y="104379"/>
                    <a:pt x="25952" y="109258"/>
                  </a:cubicBezTo>
                  <a:cubicBezTo>
                    <a:pt x="22972" y="114084"/>
                    <a:pt x="20642" y="119643"/>
                    <a:pt x="19071" y="126042"/>
                  </a:cubicBezTo>
                  <a:cubicBezTo>
                    <a:pt x="17446" y="132442"/>
                    <a:pt x="16525" y="139050"/>
                    <a:pt x="16254" y="145974"/>
                  </a:cubicBezTo>
                  <a:lnTo>
                    <a:pt x="86091" y="145974"/>
                  </a:lnTo>
                  <a:close/>
                  <a:moveTo>
                    <a:pt x="63985" y="5875"/>
                  </a:moveTo>
                  <a:cubicBezTo>
                    <a:pt x="64473" y="4720"/>
                    <a:pt x="65069" y="3724"/>
                    <a:pt x="65611" y="2937"/>
                  </a:cubicBezTo>
                  <a:cubicBezTo>
                    <a:pt x="66207" y="2150"/>
                    <a:pt x="66911" y="1521"/>
                    <a:pt x="67724" y="1101"/>
                  </a:cubicBezTo>
                  <a:cubicBezTo>
                    <a:pt x="68537" y="734"/>
                    <a:pt x="69512" y="419"/>
                    <a:pt x="70649" y="262"/>
                  </a:cubicBezTo>
                  <a:cubicBezTo>
                    <a:pt x="71787" y="104"/>
                    <a:pt x="73196" y="0"/>
                    <a:pt x="74767" y="0"/>
                  </a:cubicBezTo>
                  <a:cubicBezTo>
                    <a:pt x="76392" y="0"/>
                    <a:pt x="77693" y="157"/>
                    <a:pt x="78722" y="524"/>
                  </a:cubicBezTo>
                  <a:cubicBezTo>
                    <a:pt x="79751" y="839"/>
                    <a:pt x="80456" y="1363"/>
                    <a:pt x="80889" y="1993"/>
                  </a:cubicBezTo>
                  <a:cubicBezTo>
                    <a:pt x="81323" y="2623"/>
                    <a:pt x="81431" y="3356"/>
                    <a:pt x="81323" y="4248"/>
                  </a:cubicBezTo>
                  <a:cubicBezTo>
                    <a:pt x="81214" y="5088"/>
                    <a:pt x="80835" y="6031"/>
                    <a:pt x="80239" y="7081"/>
                  </a:cubicBezTo>
                  <a:lnTo>
                    <a:pt x="58134" y="47469"/>
                  </a:lnTo>
                  <a:cubicBezTo>
                    <a:pt x="57538" y="48623"/>
                    <a:pt x="57050" y="49515"/>
                    <a:pt x="56563" y="50144"/>
                  </a:cubicBezTo>
                  <a:cubicBezTo>
                    <a:pt x="56075" y="50773"/>
                    <a:pt x="55588" y="51245"/>
                    <a:pt x="54992" y="51613"/>
                  </a:cubicBezTo>
                  <a:cubicBezTo>
                    <a:pt x="54396" y="51927"/>
                    <a:pt x="53637" y="52190"/>
                    <a:pt x="52825" y="52295"/>
                  </a:cubicBezTo>
                  <a:cubicBezTo>
                    <a:pt x="51958" y="52400"/>
                    <a:pt x="50928" y="52452"/>
                    <a:pt x="49628" y="52452"/>
                  </a:cubicBezTo>
                  <a:cubicBezTo>
                    <a:pt x="48382" y="52452"/>
                    <a:pt x="47352" y="52295"/>
                    <a:pt x="46540" y="52032"/>
                  </a:cubicBezTo>
                  <a:cubicBezTo>
                    <a:pt x="45727" y="51718"/>
                    <a:pt x="45185" y="51350"/>
                    <a:pt x="44860" y="50826"/>
                  </a:cubicBezTo>
                  <a:cubicBezTo>
                    <a:pt x="44589" y="50302"/>
                    <a:pt x="44481" y="49620"/>
                    <a:pt x="44535" y="48833"/>
                  </a:cubicBezTo>
                  <a:cubicBezTo>
                    <a:pt x="44644" y="48046"/>
                    <a:pt x="44914" y="47102"/>
                    <a:pt x="45456" y="46053"/>
                  </a:cubicBezTo>
                  <a:lnTo>
                    <a:pt x="63985" y="5875"/>
                  </a:lnTo>
                  <a:close/>
                </a:path>
              </a:pathLst>
            </a:custGeom>
            <a:solidFill>
              <a:srgbClr val="FFFFFF"/>
            </a:solidFill>
            <a:ln w="5417" cap="flat">
              <a:noFill/>
              <a:prstDash val="solid"/>
              <a:miter/>
            </a:ln>
          </p:spPr>
          <p:txBody>
            <a:bodyPr rtlCol="0" anchor="ctr"/>
            <a:lstStyle/>
            <a:p>
              <a:endParaRPr lang="fr-FR"/>
            </a:p>
          </p:txBody>
        </p:sp>
        <p:sp>
          <p:nvSpPr>
            <p:cNvPr id="131" name="Forme libre 130">
              <a:extLst>
                <a:ext uri="{FF2B5EF4-FFF2-40B4-BE49-F238E27FC236}">
                  <a16:creationId xmlns:a16="http://schemas.microsoft.com/office/drawing/2014/main" id="{33537A1A-B6D2-AFA2-6B8D-FCEBBD936D37}"/>
                </a:ext>
              </a:extLst>
            </p:cNvPr>
            <p:cNvSpPr/>
            <p:nvPr/>
          </p:nvSpPr>
          <p:spPr>
            <a:xfrm>
              <a:off x="16891403" y="9187276"/>
              <a:ext cx="104765" cy="228901"/>
            </a:xfrm>
            <a:custGeom>
              <a:avLst/>
              <a:gdLst>
                <a:gd name="connsiteX0" fmla="*/ 104766 w 104765"/>
                <a:gd name="connsiteY0" fmla="*/ 11540 h 228901"/>
                <a:gd name="connsiteX1" fmla="*/ 103623 w 104765"/>
                <a:gd name="connsiteY1" fmla="*/ 18253 h 228901"/>
                <a:gd name="connsiteX2" fmla="*/ 100703 w 104765"/>
                <a:gd name="connsiteY2" fmla="*/ 20142 h 228901"/>
                <a:gd name="connsiteX3" fmla="*/ 82542 w 104765"/>
                <a:gd name="connsiteY3" fmla="*/ 20142 h 228901"/>
                <a:gd name="connsiteX4" fmla="*/ 89970 w 104765"/>
                <a:gd name="connsiteY4" fmla="*/ 36297 h 228901"/>
                <a:gd name="connsiteX5" fmla="*/ 92066 w 104765"/>
                <a:gd name="connsiteY5" fmla="*/ 54655 h 228901"/>
                <a:gd name="connsiteX6" fmla="*/ 88956 w 104765"/>
                <a:gd name="connsiteY6" fmla="*/ 78311 h 228901"/>
                <a:gd name="connsiteX7" fmla="*/ 80131 w 104765"/>
                <a:gd name="connsiteY7" fmla="*/ 95830 h 228901"/>
                <a:gd name="connsiteX8" fmla="*/ 66543 w 104765"/>
                <a:gd name="connsiteY8" fmla="*/ 106793 h 228901"/>
                <a:gd name="connsiteX9" fmla="*/ 49146 w 104765"/>
                <a:gd name="connsiteY9" fmla="*/ 110570 h 228901"/>
                <a:gd name="connsiteX10" fmla="*/ 34415 w 104765"/>
                <a:gd name="connsiteY10" fmla="*/ 107632 h 228901"/>
                <a:gd name="connsiteX11" fmla="*/ 23492 w 104765"/>
                <a:gd name="connsiteY11" fmla="*/ 100394 h 228901"/>
                <a:gd name="connsiteX12" fmla="*/ 19304 w 104765"/>
                <a:gd name="connsiteY12" fmla="*/ 108314 h 228901"/>
                <a:gd name="connsiteX13" fmla="*/ 17652 w 104765"/>
                <a:gd name="connsiteY13" fmla="*/ 118699 h 228901"/>
                <a:gd name="connsiteX14" fmla="*/ 22284 w 104765"/>
                <a:gd name="connsiteY14" fmla="*/ 129714 h 228901"/>
                <a:gd name="connsiteX15" fmla="*/ 34284 w 104765"/>
                <a:gd name="connsiteY15" fmla="*/ 134540 h 228901"/>
                <a:gd name="connsiteX16" fmla="*/ 65394 w 104765"/>
                <a:gd name="connsiteY16" fmla="*/ 136271 h 228901"/>
                <a:gd name="connsiteX17" fmla="*/ 80185 w 104765"/>
                <a:gd name="connsiteY17" fmla="*/ 139208 h 228901"/>
                <a:gd name="connsiteX18" fmla="*/ 92310 w 104765"/>
                <a:gd name="connsiteY18" fmla="*/ 146866 h 228901"/>
                <a:gd name="connsiteX19" fmla="*/ 100562 w 104765"/>
                <a:gd name="connsiteY19" fmla="*/ 159402 h 228901"/>
                <a:gd name="connsiteX20" fmla="*/ 103612 w 104765"/>
                <a:gd name="connsiteY20" fmla="*/ 176817 h 228901"/>
                <a:gd name="connsiteX21" fmla="*/ 100502 w 104765"/>
                <a:gd name="connsiteY21" fmla="*/ 196643 h 228901"/>
                <a:gd name="connsiteX22" fmla="*/ 90853 w 104765"/>
                <a:gd name="connsiteY22" fmla="*/ 213323 h 228901"/>
                <a:gd name="connsiteX23" fmla="*/ 74155 w 104765"/>
                <a:gd name="connsiteY23" fmla="*/ 224706 h 228901"/>
                <a:gd name="connsiteX24" fmla="*/ 49899 w 104765"/>
                <a:gd name="connsiteY24" fmla="*/ 228902 h 228901"/>
                <a:gd name="connsiteX25" fmla="*/ 26981 w 104765"/>
                <a:gd name="connsiteY25" fmla="*/ 225755 h 228901"/>
                <a:gd name="connsiteX26" fmla="*/ 11491 w 104765"/>
                <a:gd name="connsiteY26" fmla="*/ 216942 h 228901"/>
                <a:gd name="connsiteX27" fmla="*/ 2730 w 104765"/>
                <a:gd name="connsiteY27" fmla="*/ 203725 h 228901"/>
                <a:gd name="connsiteX28" fmla="*/ 0 w 104765"/>
                <a:gd name="connsiteY28" fmla="*/ 187360 h 228901"/>
                <a:gd name="connsiteX29" fmla="*/ 1019 w 104765"/>
                <a:gd name="connsiteY29" fmla="*/ 175977 h 228901"/>
                <a:gd name="connsiteX30" fmla="*/ 4128 w 104765"/>
                <a:gd name="connsiteY30" fmla="*/ 165801 h 228901"/>
                <a:gd name="connsiteX31" fmla="*/ 9335 w 104765"/>
                <a:gd name="connsiteY31" fmla="*/ 156465 h 228901"/>
                <a:gd name="connsiteX32" fmla="*/ 16508 w 104765"/>
                <a:gd name="connsiteY32" fmla="*/ 147339 h 228901"/>
                <a:gd name="connsiteX33" fmla="*/ 6984 w 104765"/>
                <a:gd name="connsiteY33" fmla="*/ 136428 h 228901"/>
                <a:gd name="connsiteX34" fmla="*/ 3933 w 104765"/>
                <a:gd name="connsiteY34" fmla="*/ 122843 h 228901"/>
                <a:gd name="connsiteX35" fmla="*/ 6984 w 104765"/>
                <a:gd name="connsiteY35" fmla="*/ 103908 h 228901"/>
                <a:gd name="connsiteX36" fmla="*/ 14346 w 104765"/>
                <a:gd name="connsiteY36" fmla="*/ 89169 h 228901"/>
                <a:gd name="connsiteX37" fmla="*/ 8630 w 104765"/>
                <a:gd name="connsiteY37" fmla="*/ 74849 h 228901"/>
                <a:gd name="connsiteX38" fmla="*/ 6599 w 104765"/>
                <a:gd name="connsiteY38" fmla="*/ 56229 h 228901"/>
                <a:gd name="connsiteX39" fmla="*/ 9774 w 104765"/>
                <a:gd name="connsiteY39" fmla="*/ 32678 h 228901"/>
                <a:gd name="connsiteX40" fmla="*/ 18600 w 104765"/>
                <a:gd name="connsiteY40" fmla="*/ 15001 h 228901"/>
                <a:gd name="connsiteX41" fmla="*/ 32123 w 104765"/>
                <a:gd name="connsiteY41" fmla="*/ 3881 h 228901"/>
                <a:gd name="connsiteX42" fmla="*/ 49395 w 104765"/>
                <a:gd name="connsiteY42" fmla="*/ 0 h 228901"/>
                <a:gd name="connsiteX43" fmla="*/ 58730 w 104765"/>
                <a:gd name="connsiteY43" fmla="*/ 734 h 228901"/>
                <a:gd name="connsiteX44" fmla="*/ 66792 w 104765"/>
                <a:gd name="connsiteY44" fmla="*/ 2728 h 228901"/>
                <a:gd name="connsiteX45" fmla="*/ 100697 w 104765"/>
                <a:gd name="connsiteY45" fmla="*/ 2728 h 228901"/>
                <a:gd name="connsiteX46" fmla="*/ 103807 w 104765"/>
                <a:gd name="connsiteY46" fmla="*/ 4983 h 228901"/>
                <a:gd name="connsiteX47" fmla="*/ 104766 w 104765"/>
                <a:gd name="connsiteY47" fmla="*/ 11540 h 228901"/>
                <a:gd name="connsiteX48" fmla="*/ 88512 w 104765"/>
                <a:gd name="connsiteY48" fmla="*/ 178023 h 228901"/>
                <a:gd name="connsiteX49" fmla="*/ 81718 w 104765"/>
                <a:gd name="connsiteY49" fmla="*/ 160609 h 228901"/>
                <a:gd name="connsiteX50" fmla="*/ 63498 w 104765"/>
                <a:gd name="connsiteY50" fmla="*/ 154052 h 228901"/>
                <a:gd name="connsiteX51" fmla="*/ 30102 w 104765"/>
                <a:gd name="connsiteY51" fmla="*/ 152479 h 228901"/>
                <a:gd name="connsiteX52" fmla="*/ 22609 w 104765"/>
                <a:gd name="connsiteY52" fmla="*/ 161658 h 228901"/>
                <a:gd name="connsiteX53" fmla="*/ 17977 w 104765"/>
                <a:gd name="connsiteY53" fmla="*/ 169998 h 228901"/>
                <a:gd name="connsiteX54" fmla="*/ 15625 w 104765"/>
                <a:gd name="connsiteY54" fmla="*/ 177971 h 228901"/>
                <a:gd name="connsiteX55" fmla="*/ 14991 w 104765"/>
                <a:gd name="connsiteY55" fmla="*/ 185786 h 228901"/>
                <a:gd name="connsiteX56" fmla="*/ 24451 w 104765"/>
                <a:gd name="connsiteY56" fmla="*/ 205088 h 228901"/>
                <a:gd name="connsiteX57" fmla="*/ 50798 w 104765"/>
                <a:gd name="connsiteY57" fmla="*/ 211645 h 228901"/>
                <a:gd name="connsiteX58" fmla="*/ 68639 w 104765"/>
                <a:gd name="connsiteY58" fmla="*/ 208813 h 228901"/>
                <a:gd name="connsiteX59" fmla="*/ 80261 w 104765"/>
                <a:gd name="connsiteY59" fmla="*/ 201312 h 228901"/>
                <a:gd name="connsiteX60" fmla="*/ 86610 w 104765"/>
                <a:gd name="connsiteY60" fmla="*/ 190612 h 228901"/>
                <a:gd name="connsiteX61" fmla="*/ 88512 w 104765"/>
                <a:gd name="connsiteY61" fmla="*/ 178023 h 228901"/>
                <a:gd name="connsiteX62" fmla="*/ 76447 w 104765"/>
                <a:gd name="connsiteY62" fmla="*/ 55022 h 228901"/>
                <a:gd name="connsiteX63" fmla="*/ 69273 w 104765"/>
                <a:gd name="connsiteY63" fmla="*/ 27276 h 228901"/>
                <a:gd name="connsiteX64" fmla="*/ 48891 w 104765"/>
                <a:gd name="connsiteY64" fmla="*/ 17257 h 228901"/>
                <a:gd name="connsiteX65" fmla="*/ 37080 w 104765"/>
                <a:gd name="connsiteY65" fmla="*/ 20351 h 228901"/>
                <a:gd name="connsiteX66" fmla="*/ 28699 w 104765"/>
                <a:gd name="connsiteY66" fmla="*/ 28796 h 228901"/>
                <a:gd name="connsiteX67" fmla="*/ 23747 w 104765"/>
                <a:gd name="connsiteY67" fmla="*/ 41227 h 228901"/>
                <a:gd name="connsiteX68" fmla="*/ 22094 w 104765"/>
                <a:gd name="connsiteY68" fmla="*/ 56229 h 228901"/>
                <a:gd name="connsiteX69" fmla="*/ 29267 w 104765"/>
                <a:gd name="connsiteY69" fmla="*/ 83399 h 228901"/>
                <a:gd name="connsiteX70" fmla="*/ 49395 w 104765"/>
                <a:gd name="connsiteY70" fmla="*/ 93313 h 228901"/>
                <a:gd name="connsiteX71" fmla="*/ 61396 w 104765"/>
                <a:gd name="connsiteY71" fmla="*/ 90218 h 228901"/>
                <a:gd name="connsiteX72" fmla="*/ 69842 w 104765"/>
                <a:gd name="connsiteY72" fmla="*/ 81825 h 228901"/>
                <a:gd name="connsiteX73" fmla="*/ 74794 w 104765"/>
                <a:gd name="connsiteY73" fmla="*/ 69604 h 228901"/>
                <a:gd name="connsiteX74" fmla="*/ 76447 w 104765"/>
                <a:gd name="connsiteY74" fmla="*/ 55022 h 2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4765" h="228901">
                  <a:moveTo>
                    <a:pt x="104766" y="11540"/>
                  </a:moveTo>
                  <a:cubicBezTo>
                    <a:pt x="104766" y="14739"/>
                    <a:pt x="104387" y="16994"/>
                    <a:pt x="103623" y="18253"/>
                  </a:cubicBezTo>
                  <a:cubicBezTo>
                    <a:pt x="102859" y="19513"/>
                    <a:pt x="101884" y="20142"/>
                    <a:pt x="100703" y="20142"/>
                  </a:cubicBezTo>
                  <a:lnTo>
                    <a:pt x="82542" y="20142"/>
                  </a:lnTo>
                  <a:cubicBezTo>
                    <a:pt x="86096" y="25125"/>
                    <a:pt x="88572" y="30475"/>
                    <a:pt x="89970" y="36297"/>
                  </a:cubicBezTo>
                  <a:cubicBezTo>
                    <a:pt x="91367" y="42119"/>
                    <a:pt x="92066" y="48204"/>
                    <a:pt x="92066" y="54655"/>
                  </a:cubicBezTo>
                  <a:cubicBezTo>
                    <a:pt x="92066" y="63520"/>
                    <a:pt x="91031" y="71387"/>
                    <a:pt x="88956" y="78311"/>
                  </a:cubicBezTo>
                  <a:cubicBezTo>
                    <a:pt x="86881" y="85182"/>
                    <a:pt x="83940" y="91057"/>
                    <a:pt x="80131" y="95830"/>
                  </a:cubicBezTo>
                  <a:cubicBezTo>
                    <a:pt x="76322" y="100604"/>
                    <a:pt x="71793" y="104223"/>
                    <a:pt x="66543" y="106793"/>
                  </a:cubicBezTo>
                  <a:cubicBezTo>
                    <a:pt x="61293" y="109311"/>
                    <a:pt x="55496" y="110570"/>
                    <a:pt x="49146" y="110570"/>
                  </a:cubicBezTo>
                  <a:cubicBezTo>
                    <a:pt x="43982" y="110570"/>
                    <a:pt x="39069" y="109573"/>
                    <a:pt x="34415" y="107632"/>
                  </a:cubicBezTo>
                  <a:cubicBezTo>
                    <a:pt x="29760" y="105691"/>
                    <a:pt x="26114" y="103279"/>
                    <a:pt x="23492" y="100394"/>
                  </a:cubicBezTo>
                  <a:cubicBezTo>
                    <a:pt x="21796" y="102702"/>
                    <a:pt x="20398" y="105324"/>
                    <a:pt x="19304" y="108314"/>
                  </a:cubicBezTo>
                  <a:cubicBezTo>
                    <a:pt x="18204" y="111304"/>
                    <a:pt x="17652" y="114766"/>
                    <a:pt x="17652" y="118699"/>
                  </a:cubicBezTo>
                  <a:cubicBezTo>
                    <a:pt x="17652" y="123053"/>
                    <a:pt x="19195" y="126725"/>
                    <a:pt x="22284" y="129714"/>
                  </a:cubicBezTo>
                  <a:cubicBezTo>
                    <a:pt x="25372" y="132704"/>
                    <a:pt x="29376" y="134330"/>
                    <a:pt x="34284" y="134540"/>
                  </a:cubicBezTo>
                  <a:lnTo>
                    <a:pt x="65394" y="136271"/>
                  </a:lnTo>
                  <a:cubicBezTo>
                    <a:pt x="70644" y="136481"/>
                    <a:pt x="75569" y="137478"/>
                    <a:pt x="80185" y="139208"/>
                  </a:cubicBezTo>
                  <a:cubicBezTo>
                    <a:pt x="84801" y="140939"/>
                    <a:pt x="88837" y="143509"/>
                    <a:pt x="92310" y="146866"/>
                  </a:cubicBezTo>
                  <a:cubicBezTo>
                    <a:pt x="95783" y="150276"/>
                    <a:pt x="98530" y="154472"/>
                    <a:pt x="100562" y="159402"/>
                  </a:cubicBezTo>
                  <a:cubicBezTo>
                    <a:pt x="102593" y="164333"/>
                    <a:pt x="103612" y="170155"/>
                    <a:pt x="103612" y="176817"/>
                  </a:cubicBezTo>
                  <a:cubicBezTo>
                    <a:pt x="103612" y="183740"/>
                    <a:pt x="102572" y="190349"/>
                    <a:pt x="100502" y="196643"/>
                  </a:cubicBezTo>
                  <a:cubicBezTo>
                    <a:pt x="98427" y="202991"/>
                    <a:pt x="95209" y="208550"/>
                    <a:pt x="90853" y="213323"/>
                  </a:cubicBezTo>
                  <a:cubicBezTo>
                    <a:pt x="86491" y="218097"/>
                    <a:pt x="80927" y="221873"/>
                    <a:pt x="74155" y="224706"/>
                  </a:cubicBezTo>
                  <a:cubicBezTo>
                    <a:pt x="67382" y="227485"/>
                    <a:pt x="59299" y="228902"/>
                    <a:pt x="49899" y="228902"/>
                  </a:cubicBezTo>
                  <a:cubicBezTo>
                    <a:pt x="40927" y="228902"/>
                    <a:pt x="33282" y="227853"/>
                    <a:pt x="26981" y="225755"/>
                  </a:cubicBezTo>
                  <a:cubicBezTo>
                    <a:pt x="20675" y="223604"/>
                    <a:pt x="15506" y="220667"/>
                    <a:pt x="11491" y="216942"/>
                  </a:cubicBezTo>
                  <a:cubicBezTo>
                    <a:pt x="7471" y="213218"/>
                    <a:pt x="4551" y="208813"/>
                    <a:pt x="2730" y="203725"/>
                  </a:cubicBezTo>
                  <a:cubicBezTo>
                    <a:pt x="910" y="198689"/>
                    <a:pt x="0" y="193234"/>
                    <a:pt x="0" y="187360"/>
                  </a:cubicBezTo>
                  <a:cubicBezTo>
                    <a:pt x="0" y="183321"/>
                    <a:pt x="336" y="179544"/>
                    <a:pt x="1019" y="175977"/>
                  </a:cubicBezTo>
                  <a:cubicBezTo>
                    <a:pt x="1696" y="172410"/>
                    <a:pt x="2730" y="169002"/>
                    <a:pt x="4128" y="165801"/>
                  </a:cubicBezTo>
                  <a:cubicBezTo>
                    <a:pt x="5526" y="162549"/>
                    <a:pt x="7260" y="159455"/>
                    <a:pt x="9335" y="156465"/>
                  </a:cubicBezTo>
                  <a:cubicBezTo>
                    <a:pt x="11410" y="153475"/>
                    <a:pt x="13799" y="150433"/>
                    <a:pt x="16508" y="147339"/>
                  </a:cubicBezTo>
                  <a:cubicBezTo>
                    <a:pt x="12190" y="144349"/>
                    <a:pt x="9015" y="140730"/>
                    <a:pt x="6984" y="136428"/>
                  </a:cubicBezTo>
                  <a:cubicBezTo>
                    <a:pt x="4952" y="132180"/>
                    <a:pt x="3933" y="127669"/>
                    <a:pt x="3933" y="122843"/>
                  </a:cubicBezTo>
                  <a:cubicBezTo>
                    <a:pt x="3933" y="115710"/>
                    <a:pt x="4952" y="109415"/>
                    <a:pt x="6984" y="103908"/>
                  </a:cubicBezTo>
                  <a:cubicBezTo>
                    <a:pt x="9015" y="98453"/>
                    <a:pt x="11469" y="93575"/>
                    <a:pt x="14346" y="89169"/>
                  </a:cubicBezTo>
                  <a:cubicBezTo>
                    <a:pt x="11887" y="84815"/>
                    <a:pt x="9985" y="80042"/>
                    <a:pt x="8630" y="74849"/>
                  </a:cubicBezTo>
                  <a:cubicBezTo>
                    <a:pt x="7276" y="69709"/>
                    <a:pt x="6599" y="63467"/>
                    <a:pt x="6599" y="56229"/>
                  </a:cubicBezTo>
                  <a:cubicBezTo>
                    <a:pt x="6599" y="47470"/>
                    <a:pt x="7655" y="39654"/>
                    <a:pt x="9774" y="32678"/>
                  </a:cubicBezTo>
                  <a:cubicBezTo>
                    <a:pt x="11887" y="25702"/>
                    <a:pt x="14834" y="19827"/>
                    <a:pt x="18600" y="15001"/>
                  </a:cubicBezTo>
                  <a:cubicBezTo>
                    <a:pt x="22365" y="10176"/>
                    <a:pt x="26873" y="6452"/>
                    <a:pt x="32123" y="3881"/>
                  </a:cubicBezTo>
                  <a:cubicBezTo>
                    <a:pt x="37372" y="1259"/>
                    <a:pt x="43126" y="0"/>
                    <a:pt x="49395" y="0"/>
                  </a:cubicBezTo>
                  <a:cubicBezTo>
                    <a:pt x="52694" y="0"/>
                    <a:pt x="55810" y="263"/>
                    <a:pt x="58730" y="734"/>
                  </a:cubicBezTo>
                  <a:cubicBezTo>
                    <a:pt x="61650" y="1259"/>
                    <a:pt x="64338" y="1941"/>
                    <a:pt x="66792" y="2728"/>
                  </a:cubicBezTo>
                  <a:lnTo>
                    <a:pt x="100697" y="2728"/>
                  </a:lnTo>
                  <a:cubicBezTo>
                    <a:pt x="102133" y="2728"/>
                    <a:pt x="103173" y="3515"/>
                    <a:pt x="103807" y="4983"/>
                  </a:cubicBezTo>
                  <a:cubicBezTo>
                    <a:pt x="104441" y="6504"/>
                    <a:pt x="104766" y="8655"/>
                    <a:pt x="104766" y="11540"/>
                  </a:cubicBezTo>
                  <a:close/>
                  <a:moveTo>
                    <a:pt x="88512" y="178023"/>
                  </a:moveTo>
                  <a:cubicBezTo>
                    <a:pt x="88512" y="170417"/>
                    <a:pt x="86247" y="164648"/>
                    <a:pt x="81718" y="160609"/>
                  </a:cubicBezTo>
                  <a:cubicBezTo>
                    <a:pt x="77189" y="156570"/>
                    <a:pt x="71115" y="154367"/>
                    <a:pt x="63498" y="154052"/>
                  </a:cubicBezTo>
                  <a:lnTo>
                    <a:pt x="30102" y="152479"/>
                  </a:lnTo>
                  <a:cubicBezTo>
                    <a:pt x="27052" y="155731"/>
                    <a:pt x="24559" y="158773"/>
                    <a:pt x="22609" y="161658"/>
                  </a:cubicBezTo>
                  <a:cubicBezTo>
                    <a:pt x="20658" y="164490"/>
                    <a:pt x="19114" y="167270"/>
                    <a:pt x="17977" y="169998"/>
                  </a:cubicBezTo>
                  <a:cubicBezTo>
                    <a:pt x="16839" y="172725"/>
                    <a:pt x="16053" y="175348"/>
                    <a:pt x="15625" y="177971"/>
                  </a:cubicBezTo>
                  <a:cubicBezTo>
                    <a:pt x="15197" y="180541"/>
                    <a:pt x="14991" y="183163"/>
                    <a:pt x="14991" y="185786"/>
                  </a:cubicBezTo>
                  <a:cubicBezTo>
                    <a:pt x="14991" y="194283"/>
                    <a:pt x="18145" y="200735"/>
                    <a:pt x="24451" y="205088"/>
                  </a:cubicBezTo>
                  <a:cubicBezTo>
                    <a:pt x="30757" y="209495"/>
                    <a:pt x="39540" y="211645"/>
                    <a:pt x="50798" y="211645"/>
                  </a:cubicBezTo>
                  <a:cubicBezTo>
                    <a:pt x="57912" y="211645"/>
                    <a:pt x="63855" y="210701"/>
                    <a:pt x="68639" y="208813"/>
                  </a:cubicBezTo>
                  <a:cubicBezTo>
                    <a:pt x="73418" y="206924"/>
                    <a:pt x="77292" y="204407"/>
                    <a:pt x="80261" y="201312"/>
                  </a:cubicBezTo>
                  <a:cubicBezTo>
                    <a:pt x="83224" y="198217"/>
                    <a:pt x="85343" y="194650"/>
                    <a:pt x="86610" y="190612"/>
                  </a:cubicBezTo>
                  <a:cubicBezTo>
                    <a:pt x="87878" y="186573"/>
                    <a:pt x="88512" y="182377"/>
                    <a:pt x="88512" y="178023"/>
                  </a:cubicBezTo>
                  <a:close/>
                  <a:moveTo>
                    <a:pt x="76447" y="55022"/>
                  </a:moveTo>
                  <a:cubicBezTo>
                    <a:pt x="76447" y="43168"/>
                    <a:pt x="74052" y="33937"/>
                    <a:pt x="69273" y="27276"/>
                  </a:cubicBezTo>
                  <a:cubicBezTo>
                    <a:pt x="64489" y="20562"/>
                    <a:pt x="57695" y="17257"/>
                    <a:pt x="48891" y="17257"/>
                  </a:cubicBezTo>
                  <a:cubicBezTo>
                    <a:pt x="44399" y="17257"/>
                    <a:pt x="40466" y="18253"/>
                    <a:pt x="37080" y="20351"/>
                  </a:cubicBezTo>
                  <a:cubicBezTo>
                    <a:pt x="33694" y="22397"/>
                    <a:pt x="30898" y="25230"/>
                    <a:pt x="28699" y="28796"/>
                  </a:cubicBezTo>
                  <a:cubicBezTo>
                    <a:pt x="26493" y="32363"/>
                    <a:pt x="24847" y="36507"/>
                    <a:pt x="23747" y="41227"/>
                  </a:cubicBezTo>
                  <a:cubicBezTo>
                    <a:pt x="22647" y="45948"/>
                    <a:pt x="22094" y="50932"/>
                    <a:pt x="22094" y="56229"/>
                  </a:cubicBezTo>
                  <a:cubicBezTo>
                    <a:pt x="22094" y="67716"/>
                    <a:pt x="24483" y="76790"/>
                    <a:pt x="29267" y="83399"/>
                  </a:cubicBezTo>
                  <a:cubicBezTo>
                    <a:pt x="34046" y="90008"/>
                    <a:pt x="40759" y="93313"/>
                    <a:pt x="49395" y="93313"/>
                  </a:cubicBezTo>
                  <a:cubicBezTo>
                    <a:pt x="53968" y="93313"/>
                    <a:pt x="57966" y="92316"/>
                    <a:pt x="61396" y="90218"/>
                  </a:cubicBezTo>
                  <a:cubicBezTo>
                    <a:pt x="64825" y="88173"/>
                    <a:pt x="67637" y="85340"/>
                    <a:pt x="69842" y="81825"/>
                  </a:cubicBezTo>
                  <a:cubicBezTo>
                    <a:pt x="72042" y="78364"/>
                    <a:pt x="73694" y="74273"/>
                    <a:pt x="74794" y="69604"/>
                  </a:cubicBezTo>
                  <a:cubicBezTo>
                    <a:pt x="75894" y="64936"/>
                    <a:pt x="76447" y="60111"/>
                    <a:pt x="76447" y="55022"/>
                  </a:cubicBezTo>
                  <a:close/>
                </a:path>
              </a:pathLst>
            </a:custGeom>
            <a:solidFill>
              <a:srgbClr val="FFFFFF"/>
            </a:solidFill>
            <a:ln w="5417" cap="flat">
              <a:noFill/>
              <a:prstDash val="solid"/>
              <a:miter/>
            </a:ln>
          </p:spPr>
          <p:txBody>
            <a:bodyPr rtlCol="0" anchor="ctr"/>
            <a:lstStyle/>
            <a:p>
              <a:endParaRPr lang="fr-FR"/>
            </a:p>
          </p:txBody>
        </p:sp>
        <p:sp>
          <p:nvSpPr>
            <p:cNvPr id="132" name="Forme libre 131">
              <a:extLst>
                <a:ext uri="{FF2B5EF4-FFF2-40B4-BE49-F238E27FC236}">
                  <a16:creationId xmlns:a16="http://schemas.microsoft.com/office/drawing/2014/main" id="{0632C490-EC13-A23C-EF4E-1356D915F6DB}"/>
                </a:ext>
              </a:extLst>
            </p:cNvPr>
            <p:cNvSpPr/>
            <p:nvPr/>
          </p:nvSpPr>
          <p:spPr>
            <a:xfrm>
              <a:off x="17012937" y="9187276"/>
              <a:ext cx="88512" cy="168896"/>
            </a:xfrm>
            <a:custGeom>
              <a:avLst/>
              <a:gdLst>
                <a:gd name="connsiteX0" fmla="*/ 88496 w 88512"/>
                <a:gd name="connsiteY0" fmla="*/ 162497 h 168896"/>
                <a:gd name="connsiteX1" fmla="*/ 87673 w 88512"/>
                <a:gd name="connsiteY1" fmla="*/ 165172 h 168896"/>
                <a:gd name="connsiteX2" fmla="*/ 85516 w 88512"/>
                <a:gd name="connsiteY2" fmla="*/ 166536 h 168896"/>
                <a:gd name="connsiteX3" fmla="*/ 81897 w 88512"/>
                <a:gd name="connsiteY3" fmla="*/ 167008 h 168896"/>
                <a:gd name="connsiteX4" fmla="*/ 78213 w 88512"/>
                <a:gd name="connsiteY4" fmla="*/ 166536 h 168896"/>
                <a:gd name="connsiteX5" fmla="*/ 75862 w 88512"/>
                <a:gd name="connsiteY5" fmla="*/ 165172 h 168896"/>
                <a:gd name="connsiteX6" fmla="*/ 75038 w 88512"/>
                <a:gd name="connsiteY6" fmla="*/ 162497 h 168896"/>
                <a:gd name="connsiteX7" fmla="*/ 75038 w 88512"/>
                <a:gd name="connsiteY7" fmla="*/ 145083 h 168896"/>
                <a:gd name="connsiteX8" fmla="*/ 57961 w 88512"/>
                <a:gd name="connsiteY8" fmla="*/ 162654 h 168896"/>
                <a:gd name="connsiteX9" fmla="*/ 38597 w 88512"/>
                <a:gd name="connsiteY9" fmla="*/ 168897 h 168896"/>
                <a:gd name="connsiteX10" fmla="*/ 22409 w 88512"/>
                <a:gd name="connsiteY10" fmla="*/ 165697 h 168896"/>
                <a:gd name="connsiteX11" fmla="*/ 10283 w 88512"/>
                <a:gd name="connsiteY11" fmla="*/ 156570 h 168896"/>
                <a:gd name="connsiteX12" fmla="*/ 2666 w 88512"/>
                <a:gd name="connsiteY12" fmla="*/ 142145 h 168896"/>
                <a:gd name="connsiteX13" fmla="*/ 0 w 88512"/>
                <a:gd name="connsiteY13" fmla="*/ 123158 h 168896"/>
                <a:gd name="connsiteX14" fmla="*/ 3939 w 88512"/>
                <a:gd name="connsiteY14" fmla="*/ 100656 h 168896"/>
                <a:gd name="connsiteX15" fmla="*/ 15116 w 88512"/>
                <a:gd name="connsiteY15" fmla="*/ 84710 h 168896"/>
                <a:gd name="connsiteX16" fmla="*/ 32513 w 88512"/>
                <a:gd name="connsiteY16" fmla="*/ 75112 h 168896"/>
                <a:gd name="connsiteX17" fmla="*/ 55117 w 88512"/>
                <a:gd name="connsiteY17" fmla="*/ 71912 h 168896"/>
                <a:gd name="connsiteX18" fmla="*/ 73402 w 88512"/>
                <a:gd name="connsiteY18" fmla="*/ 71912 h 168896"/>
                <a:gd name="connsiteX19" fmla="*/ 73402 w 88512"/>
                <a:gd name="connsiteY19" fmla="*/ 58484 h 168896"/>
                <a:gd name="connsiteX20" fmla="*/ 71880 w 88512"/>
                <a:gd name="connsiteY20" fmla="*/ 40808 h 168896"/>
                <a:gd name="connsiteX21" fmla="*/ 66928 w 88512"/>
                <a:gd name="connsiteY21" fmla="*/ 27957 h 168896"/>
                <a:gd name="connsiteX22" fmla="*/ 58037 w 88512"/>
                <a:gd name="connsiteY22" fmla="*/ 20194 h 168896"/>
                <a:gd name="connsiteX23" fmla="*/ 44703 w 88512"/>
                <a:gd name="connsiteY23" fmla="*/ 17571 h 168896"/>
                <a:gd name="connsiteX24" fmla="*/ 30991 w 88512"/>
                <a:gd name="connsiteY24" fmla="*/ 20090 h 168896"/>
                <a:gd name="connsiteX25" fmla="*/ 20323 w 88512"/>
                <a:gd name="connsiteY25" fmla="*/ 25702 h 168896"/>
                <a:gd name="connsiteX26" fmla="*/ 12765 w 88512"/>
                <a:gd name="connsiteY26" fmla="*/ 31314 h 168896"/>
                <a:gd name="connsiteX27" fmla="*/ 8512 w 88512"/>
                <a:gd name="connsiteY27" fmla="*/ 33832 h 168896"/>
                <a:gd name="connsiteX28" fmla="*/ 7114 w 88512"/>
                <a:gd name="connsiteY28" fmla="*/ 33465 h 168896"/>
                <a:gd name="connsiteX29" fmla="*/ 6036 w 88512"/>
                <a:gd name="connsiteY29" fmla="*/ 32153 h 168896"/>
                <a:gd name="connsiteX30" fmla="*/ 5402 w 88512"/>
                <a:gd name="connsiteY30" fmla="*/ 29741 h 168896"/>
                <a:gd name="connsiteX31" fmla="*/ 5212 w 88512"/>
                <a:gd name="connsiteY31" fmla="*/ 26226 h 168896"/>
                <a:gd name="connsiteX32" fmla="*/ 5592 w 88512"/>
                <a:gd name="connsiteY32" fmla="*/ 20456 h 168896"/>
                <a:gd name="connsiteX33" fmla="*/ 7558 w 88512"/>
                <a:gd name="connsiteY33" fmla="*/ 16103 h 168896"/>
                <a:gd name="connsiteX34" fmla="*/ 13209 w 88512"/>
                <a:gd name="connsiteY34" fmla="*/ 11015 h 168896"/>
                <a:gd name="connsiteX35" fmla="*/ 22544 w 88512"/>
                <a:gd name="connsiteY35" fmla="*/ 5613 h 168896"/>
                <a:gd name="connsiteX36" fmla="*/ 33911 w 88512"/>
                <a:gd name="connsiteY36" fmla="*/ 1574 h 168896"/>
                <a:gd name="connsiteX37" fmla="*/ 46101 w 88512"/>
                <a:gd name="connsiteY37" fmla="*/ 0 h 168896"/>
                <a:gd name="connsiteX38" fmla="*/ 66039 w 88512"/>
                <a:gd name="connsiteY38" fmla="*/ 3881 h 168896"/>
                <a:gd name="connsiteX39" fmla="*/ 79183 w 88512"/>
                <a:gd name="connsiteY39" fmla="*/ 15001 h 168896"/>
                <a:gd name="connsiteX40" fmla="*/ 86356 w 88512"/>
                <a:gd name="connsiteY40" fmla="*/ 32835 h 168896"/>
                <a:gd name="connsiteX41" fmla="*/ 88513 w 88512"/>
                <a:gd name="connsiteY41" fmla="*/ 56911 h 168896"/>
                <a:gd name="connsiteX42" fmla="*/ 88513 w 88512"/>
                <a:gd name="connsiteY42" fmla="*/ 162497 h 168896"/>
                <a:gd name="connsiteX43" fmla="*/ 73386 w 88512"/>
                <a:gd name="connsiteY43" fmla="*/ 88854 h 168896"/>
                <a:gd name="connsiteX44" fmla="*/ 52435 w 88512"/>
                <a:gd name="connsiteY44" fmla="*/ 88854 h 168896"/>
                <a:gd name="connsiteX45" fmla="*/ 36436 w 88512"/>
                <a:gd name="connsiteY45" fmla="*/ 91109 h 168896"/>
                <a:gd name="connsiteX46" fmla="*/ 25009 w 88512"/>
                <a:gd name="connsiteY46" fmla="*/ 97666 h 168896"/>
                <a:gd name="connsiteX47" fmla="*/ 18215 w 88512"/>
                <a:gd name="connsiteY47" fmla="*/ 108000 h 168896"/>
                <a:gd name="connsiteX48" fmla="*/ 15994 w 88512"/>
                <a:gd name="connsiteY48" fmla="*/ 121795 h 168896"/>
                <a:gd name="connsiteX49" fmla="*/ 22278 w 88512"/>
                <a:gd name="connsiteY49" fmla="*/ 143300 h 168896"/>
                <a:gd name="connsiteX50" fmla="*/ 39995 w 88512"/>
                <a:gd name="connsiteY50" fmla="*/ 151325 h 168896"/>
                <a:gd name="connsiteX51" fmla="*/ 56818 w 88512"/>
                <a:gd name="connsiteY51" fmla="*/ 145031 h 168896"/>
                <a:gd name="connsiteX52" fmla="*/ 73391 w 88512"/>
                <a:gd name="connsiteY52" fmla="*/ 125623 h 168896"/>
                <a:gd name="connsiteX53" fmla="*/ 73391 w 88512"/>
                <a:gd name="connsiteY53" fmla="*/ 88854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512" h="168896">
                  <a:moveTo>
                    <a:pt x="88496" y="162497"/>
                  </a:moveTo>
                  <a:cubicBezTo>
                    <a:pt x="88496" y="163651"/>
                    <a:pt x="88220" y="164543"/>
                    <a:pt x="87673" y="165172"/>
                  </a:cubicBezTo>
                  <a:cubicBezTo>
                    <a:pt x="87120" y="165801"/>
                    <a:pt x="86405" y="166274"/>
                    <a:pt x="85516" y="166536"/>
                  </a:cubicBezTo>
                  <a:cubicBezTo>
                    <a:pt x="84628" y="166851"/>
                    <a:pt x="83420" y="167008"/>
                    <a:pt x="81897" y="167008"/>
                  </a:cubicBezTo>
                  <a:cubicBezTo>
                    <a:pt x="80456" y="167008"/>
                    <a:pt x="79232" y="166851"/>
                    <a:pt x="78213" y="166536"/>
                  </a:cubicBezTo>
                  <a:cubicBezTo>
                    <a:pt x="77195" y="166274"/>
                    <a:pt x="76414" y="165801"/>
                    <a:pt x="75862" y="165172"/>
                  </a:cubicBezTo>
                  <a:cubicBezTo>
                    <a:pt x="75309" y="164543"/>
                    <a:pt x="75038" y="163651"/>
                    <a:pt x="75038" y="162497"/>
                  </a:cubicBezTo>
                  <a:lnTo>
                    <a:pt x="75038" y="145083"/>
                  </a:lnTo>
                  <a:cubicBezTo>
                    <a:pt x="69875" y="152636"/>
                    <a:pt x="64181" y="158511"/>
                    <a:pt x="57961" y="162654"/>
                  </a:cubicBezTo>
                  <a:cubicBezTo>
                    <a:pt x="51741" y="166798"/>
                    <a:pt x="45283" y="168897"/>
                    <a:pt x="38597" y="168897"/>
                  </a:cubicBezTo>
                  <a:cubicBezTo>
                    <a:pt x="32584" y="168897"/>
                    <a:pt x="27187" y="167795"/>
                    <a:pt x="22409" y="165697"/>
                  </a:cubicBezTo>
                  <a:cubicBezTo>
                    <a:pt x="17625" y="163546"/>
                    <a:pt x="13583" y="160504"/>
                    <a:pt x="10283" y="156570"/>
                  </a:cubicBezTo>
                  <a:cubicBezTo>
                    <a:pt x="6984" y="152584"/>
                    <a:pt x="4443" y="147758"/>
                    <a:pt x="2666" y="142145"/>
                  </a:cubicBezTo>
                  <a:cubicBezTo>
                    <a:pt x="889" y="136533"/>
                    <a:pt x="0" y="130187"/>
                    <a:pt x="0" y="123158"/>
                  </a:cubicBezTo>
                  <a:cubicBezTo>
                    <a:pt x="0" y="114556"/>
                    <a:pt x="1311" y="107055"/>
                    <a:pt x="3939" y="100656"/>
                  </a:cubicBezTo>
                  <a:cubicBezTo>
                    <a:pt x="6561" y="94257"/>
                    <a:pt x="10289" y="88959"/>
                    <a:pt x="15116" y="84710"/>
                  </a:cubicBezTo>
                  <a:cubicBezTo>
                    <a:pt x="19943" y="80462"/>
                    <a:pt x="25735" y="77262"/>
                    <a:pt x="32513" y="75112"/>
                  </a:cubicBezTo>
                  <a:cubicBezTo>
                    <a:pt x="39285" y="73014"/>
                    <a:pt x="46816" y="71912"/>
                    <a:pt x="55117" y="71912"/>
                  </a:cubicBezTo>
                  <a:lnTo>
                    <a:pt x="73402" y="71912"/>
                  </a:lnTo>
                  <a:lnTo>
                    <a:pt x="73402" y="58484"/>
                  </a:lnTo>
                  <a:cubicBezTo>
                    <a:pt x="73402" y="51823"/>
                    <a:pt x="72893" y="45896"/>
                    <a:pt x="71880" y="40808"/>
                  </a:cubicBezTo>
                  <a:cubicBezTo>
                    <a:pt x="70866" y="35668"/>
                    <a:pt x="69214" y="31366"/>
                    <a:pt x="66928" y="27957"/>
                  </a:cubicBezTo>
                  <a:cubicBezTo>
                    <a:pt x="64641" y="24495"/>
                    <a:pt x="61678" y="21925"/>
                    <a:pt x="58037" y="20194"/>
                  </a:cubicBezTo>
                  <a:cubicBezTo>
                    <a:pt x="54396" y="18463"/>
                    <a:pt x="49953" y="17571"/>
                    <a:pt x="44703" y="17571"/>
                  </a:cubicBezTo>
                  <a:cubicBezTo>
                    <a:pt x="39621" y="17571"/>
                    <a:pt x="35054" y="18411"/>
                    <a:pt x="30991" y="20090"/>
                  </a:cubicBezTo>
                  <a:cubicBezTo>
                    <a:pt x="26927" y="21768"/>
                    <a:pt x="23373" y="23604"/>
                    <a:pt x="20323" y="25702"/>
                  </a:cubicBezTo>
                  <a:cubicBezTo>
                    <a:pt x="17273" y="27800"/>
                    <a:pt x="14753" y="29636"/>
                    <a:pt x="12765" y="31314"/>
                  </a:cubicBezTo>
                  <a:cubicBezTo>
                    <a:pt x="10776" y="32993"/>
                    <a:pt x="9357" y="33832"/>
                    <a:pt x="8512" y="33832"/>
                  </a:cubicBezTo>
                  <a:cubicBezTo>
                    <a:pt x="8003" y="33832"/>
                    <a:pt x="7537" y="33727"/>
                    <a:pt x="7114" y="33465"/>
                  </a:cubicBezTo>
                  <a:cubicBezTo>
                    <a:pt x="6686" y="33255"/>
                    <a:pt x="6328" y="32783"/>
                    <a:pt x="6036" y="32153"/>
                  </a:cubicBezTo>
                  <a:cubicBezTo>
                    <a:pt x="5738" y="31524"/>
                    <a:pt x="5526" y="30737"/>
                    <a:pt x="5402" y="29741"/>
                  </a:cubicBezTo>
                  <a:cubicBezTo>
                    <a:pt x="5277" y="28796"/>
                    <a:pt x="5212" y="27590"/>
                    <a:pt x="5212" y="26226"/>
                  </a:cubicBezTo>
                  <a:cubicBezTo>
                    <a:pt x="5212" y="23814"/>
                    <a:pt x="5337" y="21873"/>
                    <a:pt x="5592" y="20456"/>
                  </a:cubicBezTo>
                  <a:cubicBezTo>
                    <a:pt x="5846" y="18988"/>
                    <a:pt x="6496" y="17571"/>
                    <a:pt x="7558" y="16103"/>
                  </a:cubicBezTo>
                  <a:cubicBezTo>
                    <a:pt x="8615" y="14687"/>
                    <a:pt x="10495" y="13008"/>
                    <a:pt x="13209" y="11015"/>
                  </a:cubicBezTo>
                  <a:cubicBezTo>
                    <a:pt x="15918" y="9074"/>
                    <a:pt x="19028" y="7238"/>
                    <a:pt x="22544" y="5613"/>
                  </a:cubicBezTo>
                  <a:cubicBezTo>
                    <a:pt x="26055" y="3934"/>
                    <a:pt x="29847" y="2570"/>
                    <a:pt x="33911" y="1574"/>
                  </a:cubicBezTo>
                  <a:cubicBezTo>
                    <a:pt x="37974" y="524"/>
                    <a:pt x="42038" y="0"/>
                    <a:pt x="46101" y="0"/>
                  </a:cubicBezTo>
                  <a:cubicBezTo>
                    <a:pt x="53973" y="0"/>
                    <a:pt x="60621" y="1311"/>
                    <a:pt x="66039" y="3881"/>
                  </a:cubicBezTo>
                  <a:cubicBezTo>
                    <a:pt x="71457" y="6452"/>
                    <a:pt x="75835" y="10176"/>
                    <a:pt x="79183" y="15001"/>
                  </a:cubicBezTo>
                  <a:cubicBezTo>
                    <a:pt x="82526" y="19827"/>
                    <a:pt x="84915" y="25807"/>
                    <a:pt x="86356" y="32835"/>
                  </a:cubicBezTo>
                  <a:cubicBezTo>
                    <a:pt x="87797" y="39916"/>
                    <a:pt x="88513" y="47941"/>
                    <a:pt x="88513" y="56911"/>
                  </a:cubicBezTo>
                  <a:lnTo>
                    <a:pt x="88513" y="162497"/>
                  </a:lnTo>
                  <a:close/>
                  <a:moveTo>
                    <a:pt x="73386" y="88854"/>
                  </a:moveTo>
                  <a:lnTo>
                    <a:pt x="52435" y="88854"/>
                  </a:lnTo>
                  <a:cubicBezTo>
                    <a:pt x="46340" y="88854"/>
                    <a:pt x="41008" y="89589"/>
                    <a:pt x="36436" y="91109"/>
                  </a:cubicBezTo>
                  <a:cubicBezTo>
                    <a:pt x="31863" y="92578"/>
                    <a:pt x="28054" y="94782"/>
                    <a:pt x="25009" y="97666"/>
                  </a:cubicBezTo>
                  <a:cubicBezTo>
                    <a:pt x="21964" y="100551"/>
                    <a:pt x="19694" y="103961"/>
                    <a:pt x="18215" y="108000"/>
                  </a:cubicBezTo>
                  <a:cubicBezTo>
                    <a:pt x="16736" y="112038"/>
                    <a:pt x="15994" y="116654"/>
                    <a:pt x="15994" y="121795"/>
                  </a:cubicBezTo>
                  <a:cubicBezTo>
                    <a:pt x="15994" y="130764"/>
                    <a:pt x="18091" y="137950"/>
                    <a:pt x="22278" y="143300"/>
                  </a:cubicBezTo>
                  <a:cubicBezTo>
                    <a:pt x="26467" y="148650"/>
                    <a:pt x="32372" y="151325"/>
                    <a:pt x="39995" y="151325"/>
                  </a:cubicBezTo>
                  <a:cubicBezTo>
                    <a:pt x="46004" y="151325"/>
                    <a:pt x="51617" y="149227"/>
                    <a:pt x="56818" y="145031"/>
                  </a:cubicBezTo>
                  <a:cubicBezTo>
                    <a:pt x="62024" y="140834"/>
                    <a:pt x="67545" y="134330"/>
                    <a:pt x="73391" y="125623"/>
                  </a:cubicBezTo>
                  <a:lnTo>
                    <a:pt x="73391" y="88854"/>
                  </a:lnTo>
                  <a:close/>
                </a:path>
              </a:pathLst>
            </a:custGeom>
            <a:solidFill>
              <a:srgbClr val="FFFFFF"/>
            </a:solidFill>
            <a:ln w="5417" cap="flat">
              <a:noFill/>
              <a:prstDash val="solid"/>
              <a:miter/>
            </a:ln>
          </p:spPr>
          <p:txBody>
            <a:bodyPr rtlCol="0" anchor="ctr"/>
            <a:lstStyle/>
            <a:p>
              <a:endParaRPr lang="fr-FR"/>
            </a:p>
          </p:txBody>
        </p:sp>
        <p:sp>
          <p:nvSpPr>
            <p:cNvPr id="133" name="Forme libre 132">
              <a:extLst>
                <a:ext uri="{FF2B5EF4-FFF2-40B4-BE49-F238E27FC236}">
                  <a16:creationId xmlns:a16="http://schemas.microsoft.com/office/drawing/2014/main" id="{C37C9C01-9BF4-59D9-BFA4-ACE51B472104}"/>
                </a:ext>
              </a:extLst>
            </p:cNvPr>
            <p:cNvSpPr/>
            <p:nvPr/>
          </p:nvSpPr>
          <p:spPr>
            <a:xfrm>
              <a:off x="17143341" y="9187276"/>
              <a:ext cx="63741" cy="167008"/>
            </a:xfrm>
            <a:custGeom>
              <a:avLst/>
              <a:gdLst>
                <a:gd name="connsiteX0" fmla="*/ 63742 w 63741"/>
                <a:gd name="connsiteY0" fmla="*/ 14319 h 167008"/>
                <a:gd name="connsiteX1" fmla="*/ 63617 w 63741"/>
                <a:gd name="connsiteY1" fmla="*/ 18726 h 167008"/>
                <a:gd name="connsiteX2" fmla="*/ 63173 w 63741"/>
                <a:gd name="connsiteY2" fmla="*/ 21663 h 167008"/>
                <a:gd name="connsiteX3" fmla="*/ 62409 w 63741"/>
                <a:gd name="connsiteY3" fmla="*/ 23394 h 167008"/>
                <a:gd name="connsiteX4" fmla="*/ 61201 w 63741"/>
                <a:gd name="connsiteY4" fmla="*/ 23971 h 167008"/>
                <a:gd name="connsiteX5" fmla="*/ 58535 w 63741"/>
                <a:gd name="connsiteY5" fmla="*/ 23184 h 167008"/>
                <a:gd name="connsiteX6" fmla="*/ 54981 w 63741"/>
                <a:gd name="connsiteY6" fmla="*/ 21558 h 167008"/>
                <a:gd name="connsiteX7" fmla="*/ 50538 w 63741"/>
                <a:gd name="connsiteY7" fmla="*/ 19932 h 167008"/>
                <a:gd name="connsiteX8" fmla="*/ 45207 w 63741"/>
                <a:gd name="connsiteY8" fmla="*/ 19145 h 167008"/>
                <a:gd name="connsiteX9" fmla="*/ 38478 w 63741"/>
                <a:gd name="connsiteY9" fmla="*/ 21138 h 167008"/>
                <a:gd name="connsiteX10" fmla="*/ 31559 w 63741"/>
                <a:gd name="connsiteY10" fmla="*/ 27537 h 167008"/>
                <a:gd name="connsiteX11" fmla="*/ 23942 w 63741"/>
                <a:gd name="connsiteY11" fmla="*/ 39182 h 167008"/>
                <a:gd name="connsiteX12" fmla="*/ 15116 w 63741"/>
                <a:gd name="connsiteY12" fmla="*/ 56911 h 167008"/>
                <a:gd name="connsiteX13" fmla="*/ 15116 w 63741"/>
                <a:gd name="connsiteY13" fmla="*/ 162497 h 167008"/>
                <a:gd name="connsiteX14" fmla="*/ 14737 w 63741"/>
                <a:gd name="connsiteY14" fmla="*/ 164438 h 167008"/>
                <a:gd name="connsiteX15" fmla="*/ 13529 w 63741"/>
                <a:gd name="connsiteY15" fmla="*/ 165801 h 167008"/>
                <a:gd name="connsiteX16" fmla="*/ 11242 w 63741"/>
                <a:gd name="connsiteY16" fmla="*/ 166641 h 167008"/>
                <a:gd name="connsiteX17" fmla="*/ 7498 w 63741"/>
                <a:gd name="connsiteY17" fmla="*/ 167008 h 167008"/>
                <a:gd name="connsiteX18" fmla="*/ 3879 w 63741"/>
                <a:gd name="connsiteY18" fmla="*/ 166641 h 167008"/>
                <a:gd name="connsiteX19" fmla="*/ 1528 w 63741"/>
                <a:gd name="connsiteY19" fmla="*/ 165801 h 167008"/>
                <a:gd name="connsiteX20" fmla="*/ 320 w 63741"/>
                <a:gd name="connsiteY20" fmla="*/ 164438 h 167008"/>
                <a:gd name="connsiteX21" fmla="*/ 0 w 63741"/>
                <a:gd name="connsiteY21" fmla="*/ 162497 h 167008"/>
                <a:gd name="connsiteX22" fmla="*/ 0 w 63741"/>
                <a:gd name="connsiteY22" fmla="*/ 6400 h 167008"/>
                <a:gd name="connsiteX23" fmla="*/ 320 w 63741"/>
                <a:gd name="connsiteY23" fmla="*/ 4511 h 167008"/>
                <a:gd name="connsiteX24" fmla="*/ 1528 w 63741"/>
                <a:gd name="connsiteY24" fmla="*/ 3043 h 167008"/>
                <a:gd name="connsiteX25" fmla="*/ 3749 w 63741"/>
                <a:gd name="connsiteY25" fmla="*/ 2151 h 167008"/>
                <a:gd name="connsiteX26" fmla="*/ 7244 w 63741"/>
                <a:gd name="connsiteY26" fmla="*/ 1888 h 167008"/>
                <a:gd name="connsiteX27" fmla="*/ 10798 w 63741"/>
                <a:gd name="connsiteY27" fmla="*/ 2151 h 167008"/>
                <a:gd name="connsiteX28" fmla="*/ 12954 w 63741"/>
                <a:gd name="connsiteY28" fmla="*/ 3043 h 167008"/>
                <a:gd name="connsiteX29" fmla="*/ 14032 w 63741"/>
                <a:gd name="connsiteY29" fmla="*/ 4511 h 167008"/>
                <a:gd name="connsiteX30" fmla="*/ 14352 w 63741"/>
                <a:gd name="connsiteY30" fmla="*/ 6400 h 167008"/>
                <a:gd name="connsiteX31" fmla="*/ 14352 w 63741"/>
                <a:gd name="connsiteY31" fmla="*/ 31052 h 167008"/>
                <a:gd name="connsiteX32" fmla="*/ 23497 w 63741"/>
                <a:gd name="connsiteY32" fmla="*/ 15159 h 167008"/>
                <a:gd name="connsiteX33" fmla="*/ 31500 w 63741"/>
                <a:gd name="connsiteY33" fmla="*/ 5770 h 167008"/>
                <a:gd name="connsiteX34" fmla="*/ 38928 w 63741"/>
                <a:gd name="connsiteY34" fmla="*/ 1206 h 167008"/>
                <a:gd name="connsiteX35" fmla="*/ 46355 w 63741"/>
                <a:gd name="connsiteY35" fmla="*/ 0 h 167008"/>
                <a:gd name="connsiteX36" fmla="*/ 50164 w 63741"/>
                <a:gd name="connsiteY36" fmla="*/ 263 h 167008"/>
                <a:gd name="connsiteX37" fmla="*/ 54797 w 63741"/>
                <a:gd name="connsiteY37" fmla="*/ 1206 h 167008"/>
                <a:gd name="connsiteX38" fmla="*/ 59240 w 63741"/>
                <a:gd name="connsiteY38" fmla="*/ 2885 h 167008"/>
                <a:gd name="connsiteX39" fmla="*/ 61970 w 63741"/>
                <a:gd name="connsiteY39" fmla="*/ 4563 h 167008"/>
                <a:gd name="connsiteX40" fmla="*/ 62988 w 63741"/>
                <a:gd name="connsiteY40" fmla="*/ 5980 h 167008"/>
                <a:gd name="connsiteX41" fmla="*/ 63433 w 63741"/>
                <a:gd name="connsiteY41" fmla="*/ 7501 h 167008"/>
                <a:gd name="connsiteX42" fmla="*/ 63688 w 63741"/>
                <a:gd name="connsiteY42" fmla="*/ 10124 h 167008"/>
                <a:gd name="connsiteX43" fmla="*/ 63742 w 63741"/>
                <a:gd name="connsiteY43" fmla="*/ 14319 h 1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741" h="167008">
                  <a:moveTo>
                    <a:pt x="63742" y="14319"/>
                  </a:moveTo>
                  <a:cubicBezTo>
                    <a:pt x="63742" y="16051"/>
                    <a:pt x="63698" y="17520"/>
                    <a:pt x="63617" y="18726"/>
                  </a:cubicBezTo>
                  <a:cubicBezTo>
                    <a:pt x="63530" y="19932"/>
                    <a:pt x="63384" y="20876"/>
                    <a:pt x="63173" y="21663"/>
                  </a:cubicBezTo>
                  <a:cubicBezTo>
                    <a:pt x="62961" y="22397"/>
                    <a:pt x="62707" y="22974"/>
                    <a:pt x="62409" y="23394"/>
                  </a:cubicBezTo>
                  <a:cubicBezTo>
                    <a:pt x="62111" y="23761"/>
                    <a:pt x="61710" y="23971"/>
                    <a:pt x="61201" y="23971"/>
                  </a:cubicBezTo>
                  <a:cubicBezTo>
                    <a:pt x="60437" y="23971"/>
                    <a:pt x="59548" y="23709"/>
                    <a:pt x="58535" y="23184"/>
                  </a:cubicBezTo>
                  <a:cubicBezTo>
                    <a:pt x="57522" y="22712"/>
                    <a:pt x="56330" y="22135"/>
                    <a:pt x="54981" y="21558"/>
                  </a:cubicBezTo>
                  <a:cubicBezTo>
                    <a:pt x="53627" y="20981"/>
                    <a:pt x="52142" y="20456"/>
                    <a:pt x="50538" y="19932"/>
                  </a:cubicBezTo>
                  <a:cubicBezTo>
                    <a:pt x="48929" y="19408"/>
                    <a:pt x="47152" y="19145"/>
                    <a:pt x="45207" y="19145"/>
                  </a:cubicBezTo>
                  <a:cubicBezTo>
                    <a:pt x="42921" y="19145"/>
                    <a:pt x="40678" y="19827"/>
                    <a:pt x="38478" y="21138"/>
                  </a:cubicBezTo>
                  <a:cubicBezTo>
                    <a:pt x="36273" y="22450"/>
                    <a:pt x="33970" y="24600"/>
                    <a:pt x="31559" y="27537"/>
                  </a:cubicBezTo>
                  <a:cubicBezTo>
                    <a:pt x="29148" y="30475"/>
                    <a:pt x="26607" y="34356"/>
                    <a:pt x="23942" y="39182"/>
                  </a:cubicBezTo>
                  <a:cubicBezTo>
                    <a:pt x="21276" y="44007"/>
                    <a:pt x="18334" y="49935"/>
                    <a:pt x="15116" y="56911"/>
                  </a:cubicBezTo>
                  <a:lnTo>
                    <a:pt x="15116" y="162497"/>
                  </a:lnTo>
                  <a:cubicBezTo>
                    <a:pt x="15116" y="163231"/>
                    <a:pt x="14991" y="163861"/>
                    <a:pt x="14737" y="164438"/>
                  </a:cubicBezTo>
                  <a:cubicBezTo>
                    <a:pt x="14482" y="165015"/>
                    <a:pt x="14081" y="165435"/>
                    <a:pt x="13529" y="165801"/>
                  </a:cubicBezTo>
                  <a:cubicBezTo>
                    <a:pt x="12976" y="166169"/>
                    <a:pt x="12212" y="166431"/>
                    <a:pt x="11242" y="166641"/>
                  </a:cubicBezTo>
                  <a:cubicBezTo>
                    <a:pt x="10267" y="166903"/>
                    <a:pt x="9021" y="167008"/>
                    <a:pt x="7498" y="167008"/>
                  </a:cubicBezTo>
                  <a:cubicBezTo>
                    <a:pt x="6057" y="167008"/>
                    <a:pt x="4849" y="166903"/>
                    <a:pt x="3879" y="166641"/>
                  </a:cubicBezTo>
                  <a:cubicBezTo>
                    <a:pt x="2904" y="166431"/>
                    <a:pt x="2118" y="166169"/>
                    <a:pt x="1528" y="165801"/>
                  </a:cubicBezTo>
                  <a:cubicBezTo>
                    <a:pt x="937" y="165487"/>
                    <a:pt x="531" y="165015"/>
                    <a:pt x="320" y="164438"/>
                  </a:cubicBezTo>
                  <a:cubicBezTo>
                    <a:pt x="108" y="163861"/>
                    <a:pt x="0" y="163231"/>
                    <a:pt x="0" y="162497"/>
                  </a:cubicBezTo>
                  <a:lnTo>
                    <a:pt x="0" y="6400"/>
                  </a:lnTo>
                  <a:cubicBezTo>
                    <a:pt x="0" y="5718"/>
                    <a:pt x="108" y="5088"/>
                    <a:pt x="320" y="4511"/>
                  </a:cubicBezTo>
                  <a:cubicBezTo>
                    <a:pt x="531" y="3934"/>
                    <a:pt x="932" y="3410"/>
                    <a:pt x="1528" y="3043"/>
                  </a:cubicBezTo>
                  <a:cubicBezTo>
                    <a:pt x="2118" y="2623"/>
                    <a:pt x="2861" y="2361"/>
                    <a:pt x="3749" y="2151"/>
                  </a:cubicBezTo>
                  <a:cubicBezTo>
                    <a:pt x="4638" y="1993"/>
                    <a:pt x="5797" y="1888"/>
                    <a:pt x="7244" y="1888"/>
                  </a:cubicBezTo>
                  <a:cubicBezTo>
                    <a:pt x="8685" y="1888"/>
                    <a:pt x="9866" y="1993"/>
                    <a:pt x="10798" y="2151"/>
                  </a:cubicBezTo>
                  <a:cubicBezTo>
                    <a:pt x="11730" y="2361"/>
                    <a:pt x="12450" y="2623"/>
                    <a:pt x="12954" y="3043"/>
                  </a:cubicBezTo>
                  <a:cubicBezTo>
                    <a:pt x="13463" y="3410"/>
                    <a:pt x="13821" y="3934"/>
                    <a:pt x="14032" y="4511"/>
                  </a:cubicBezTo>
                  <a:cubicBezTo>
                    <a:pt x="14244" y="5088"/>
                    <a:pt x="14352" y="5718"/>
                    <a:pt x="14352" y="6400"/>
                  </a:cubicBezTo>
                  <a:lnTo>
                    <a:pt x="14352" y="31052"/>
                  </a:lnTo>
                  <a:cubicBezTo>
                    <a:pt x="17652" y="24495"/>
                    <a:pt x="20702" y="19198"/>
                    <a:pt x="23497" y="15159"/>
                  </a:cubicBezTo>
                  <a:cubicBezTo>
                    <a:pt x="26293" y="11172"/>
                    <a:pt x="28959" y="8025"/>
                    <a:pt x="31500" y="5770"/>
                  </a:cubicBezTo>
                  <a:cubicBezTo>
                    <a:pt x="34041" y="3515"/>
                    <a:pt x="36517" y="1993"/>
                    <a:pt x="38928" y="1206"/>
                  </a:cubicBezTo>
                  <a:cubicBezTo>
                    <a:pt x="41339" y="420"/>
                    <a:pt x="43815" y="0"/>
                    <a:pt x="46355" y="0"/>
                  </a:cubicBezTo>
                  <a:cubicBezTo>
                    <a:pt x="47455" y="0"/>
                    <a:pt x="48723" y="105"/>
                    <a:pt x="50164" y="263"/>
                  </a:cubicBezTo>
                  <a:cubicBezTo>
                    <a:pt x="51606" y="420"/>
                    <a:pt x="53150" y="734"/>
                    <a:pt x="54797" y="1206"/>
                  </a:cubicBezTo>
                  <a:cubicBezTo>
                    <a:pt x="56444" y="1679"/>
                    <a:pt x="57928" y="2203"/>
                    <a:pt x="59240" y="2885"/>
                  </a:cubicBezTo>
                  <a:cubicBezTo>
                    <a:pt x="60550" y="3515"/>
                    <a:pt x="61461" y="4039"/>
                    <a:pt x="61970" y="4563"/>
                  </a:cubicBezTo>
                  <a:cubicBezTo>
                    <a:pt x="62479" y="5088"/>
                    <a:pt x="62815" y="5560"/>
                    <a:pt x="62988" y="5980"/>
                  </a:cubicBezTo>
                  <a:cubicBezTo>
                    <a:pt x="63156" y="6347"/>
                    <a:pt x="63308" y="6872"/>
                    <a:pt x="63433" y="7501"/>
                  </a:cubicBezTo>
                  <a:cubicBezTo>
                    <a:pt x="63558" y="8130"/>
                    <a:pt x="63644" y="9022"/>
                    <a:pt x="63688" y="10124"/>
                  </a:cubicBezTo>
                  <a:cubicBezTo>
                    <a:pt x="63720" y="11172"/>
                    <a:pt x="63742" y="12589"/>
                    <a:pt x="63742" y="14319"/>
                  </a:cubicBezTo>
                  <a:close/>
                </a:path>
              </a:pathLst>
            </a:custGeom>
            <a:solidFill>
              <a:srgbClr val="FFFFFF"/>
            </a:solidFill>
            <a:ln w="5417" cap="flat">
              <a:noFill/>
              <a:prstDash val="solid"/>
              <a:miter/>
            </a:ln>
          </p:spPr>
          <p:txBody>
            <a:bodyPr rtlCol="0" anchor="ctr"/>
            <a:lstStyle/>
            <a:p>
              <a:endParaRPr lang="fr-FR"/>
            </a:p>
          </p:txBody>
        </p:sp>
        <p:sp>
          <p:nvSpPr>
            <p:cNvPr id="134" name="Forme libre 133">
              <a:extLst>
                <a:ext uri="{FF2B5EF4-FFF2-40B4-BE49-F238E27FC236}">
                  <a16:creationId xmlns:a16="http://schemas.microsoft.com/office/drawing/2014/main" id="{B98A8869-0770-6EE5-2617-8CA7BBEC960F}"/>
                </a:ext>
              </a:extLst>
            </p:cNvPr>
            <p:cNvSpPr/>
            <p:nvPr/>
          </p:nvSpPr>
          <p:spPr>
            <a:xfrm>
              <a:off x="17219917" y="9187276"/>
              <a:ext cx="88512" cy="168896"/>
            </a:xfrm>
            <a:custGeom>
              <a:avLst/>
              <a:gdLst>
                <a:gd name="connsiteX0" fmla="*/ 88496 w 88512"/>
                <a:gd name="connsiteY0" fmla="*/ 162497 h 168896"/>
                <a:gd name="connsiteX1" fmla="*/ 87673 w 88512"/>
                <a:gd name="connsiteY1" fmla="*/ 165172 h 168896"/>
                <a:gd name="connsiteX2" fmla="*/ 85516 w 88512"/>
                <a:gd name="connsiteY2" fmla="*/ 166536 h 168896"/>
                <a:gd name="connsiteX3" fmla="*/ 81897 w 88512"/>
                <a:gd name="connsiteY3" fmla="*/ 167008 h 168896"/>
                <a:gd name="connsiteX4" fmla="*/ 78213 w 88512"/>
                <a:gd name="connsiteY4" fmla="*/ 166536 h 168896"/>
                <a:gd name="connsiteX5" fmla="*/ 75862 w 88512"/>
                <a:gd name="connsiteY5" fmla="*/ 165172 h 168896"/>
                <a:gd name="connsiteX6" fmla="*/ 75038 w 88512"/>
                <a:gd name="connsiteY6" fmla="*/ 162497 h 168896"/>
                <a:gd name="connsiteX7" fmla="*/ 75038 w 88512"/>
                <a:gd name="connsiteY7" fmla="*/ 145083 h 168896"/>
                <a:gd name="connsiteX8" fmla="*/ 57961 w 88512"/>
                <a:gd name="connsiteY8" fmla="*/ 162654 h 168896"/>
                <a:gd name="connsiteX9" fmla="*/ 38597 w 88512"/>
                <a:gd name="connsiteY9" fmla="*/ 168897 h 168896"/>
                <a:gd name="connsiteX10" fmla="*/ 22409 w 88512"/>
                <a:gd name="connsiteY10" fmla="*/ 165697 h 168896"/>
                <a:gd name="connsiteX11" fmla="*/ 10283 w 88512"/>
                <a:gd name="connsiteY11" fmla="*/ 156570 h 168896"/>
                <a:gd name="connsiteX12" fmla="*/ 2666 w 88512"/>
                <a:gd name="connsiteY12" fmla="*/ 142145 h 168896"/>
                <a:gd name="connsiteX13" fmla="*/ 0 w 88512"/>
                <a:gd name="connsiteY13" fmla="*/ 123158 h 168896"/>
                <a:gd name="connsiteX14" fmla="*/ 3939 w 88512"/>
                <a:gd name="connsiteY14" fmla="*/ 100656 h 168896"/>
                <a:gd name="connsiteX15" fmla="*/ 15116 w 88512"/>
                <a:gd name="connsiteY15" fmla="*/ 84710 h 168896"/>
                <a:gd name="connsiteX16" fmla="*/ 32513 w 88512"/>
                <a:gd name="connsiteY16" fmla="*/ 75112 h 168896"/>
                <a:gd name="connsiteX17" fmla="*/ 55117 w 88512"/>
                <a:gd name="connsiteY17" fmla="*/ 71912 h 168896"/>
                <a:gd name="connsiteX18" fmla="*/ 73402 w 88512"/>
                <a:gd name="connsiteY18" fmla="*/ 71912 h 168896"/>
                <a:gd name="connsiteX19" fmla="*/ 73402 w 88512"/>
                <a:gd name="connsiteY19" fmla="*/ 58484 h 168896"/>
                <a:gd name="connsiteX20" fmla="*/ 71880 w 88512"/>
                <a:gd name="connsiteY20" fmla="*/ 40808 h 168896"/>
                <a:gd name="connsiteX21" fmla="*/ 66928 w 88512"/>
                <a:gd name="connsiteY21" fmla="*/ 27957 h 168896"/>
                <a:gd name="connsiteX22" fmla="*/ 58037 w 88512"/>
                <a:gd name="connsiteY22" fmla="*/ 20194 h 168896"/>
                <a:gd name="connsiteX23" fmla="*/ 44703 w 88512"/>
                <a:gd name="connsiteY23" fmla="*/ 17571 h 168896"/>
                <a:gd name="connsiteX24" fmla="*/ 30991 w 88512"/>
                <a:gd name="connsiteY24" fmla="*/ 20090 h 168896"/>
                <a:gd name="connsiteX25" fmla="*/ 20323 w 88512"/>
                <a:gd name="connsiteY25" fmla="*/ 25702 h 168896"/>
                <a:gd name="connsiteX26" fmla="*/ 12765 w 88512"/>
                <a:gd name="connsiteY26" fmla="*/ 31314 h 168896"/>
                <a:gd name="connsiteX27" fmla="*/ 8512 w 88512"/>
                <a:gd name="connsiteY27" fmla="*/ 33832 h 168896"/>
                <a:gd name="connsiteX28" fmla="*/ 7114 w 88512"/>
                <a:gd name="connsiteY28" fmla="*/ 33465 h 168896"/>
                <a:gd name="connsiteX29" fmla="*/ 6036 w 88512"/>
                <a:gd name="connsiteY29" fmla="*/ 32153 h 168896"/>
                <a:gd name="connsiteX30" fmla="*/ 5402 w 88512"/>
                <a:gd name="connsiteY30" fmla="*/ 29741 h 168896"/>
                <a:gd name="connsiteX31" fmla="*/ 5212 w 88512"/>
                <a:gd name="connsiteY31" fmla="*/ 26226 h 168896"/>
                <a:gd name="connsiteX32" fmla="*/ 5592 w 88512"/>
                <a:gd name="connsiteY32" fmla="*/ 20456 h 168896"/>
                <a:gd name="connsiteX33" fmla="*/ 7558 w 88512"/>
                <a:gd name="connsiteY33" fmla="*/ 16103 h 168896"/>
                <a:gd name="connsiteX34" fmla="*/ 13209 w 88512"/>
                <a:gd name="connsiteY34" fmla="*/ 11015 h 168896"/>
                <a:gd name="connsiteX35" fmla="*/ 22544 w 88512"/>
                <a:gd name="connsiteY35" fmla="*/ 5613 h 168896"/>
                <a:gd name="connsiteX36" fmla="*/ 33911 w 88512"/>
                <a:gd name="connsiteY36" fmla="*/ 1574 h 168896"/>
                <a:gd name="connsiteX37" fmla="*/ 46101 w 88512"/>
                <a:gd name="connsiteY37" fmla="*/ 0 h 168896"/>
                <a:gd name="connsiteX38" fmla="*/ 66039 w 88512"/>
                <a:gd name="connsiteY38" fmla="*/ 3881 h 168896"/>
                <a:gd name="connsiteX39" fmla="*/ 79183 w 88512"/>
                <a:gd name="connsiteY39" fmla="*/ 15001 h 168896"/>
                <a:gd name="connsiteX40" fmla="*/ 86356 w 88512"/>
                <a:gd name="connsiteY40" fmla="*/ 32835 h 168896"/>
                <a:gd name="connsiteX41" fmla="*/ 88513 w 88512"/>
                <a:gd name="connsiteY41" fmla="*/ 56911 h 168896"/>
                <a:gd name="connsiteX42" fmla="*/ 88513 w 88512"/>
                <a:gd name="connsiteY42" fmla="*/ 162497 h 168896"/>
                <a:gd name="connsiteX43" fmla="*/ 73386 w 88512"/>
                <a:gd name="connsiteY43" fmla="*/ 88854 h 168896"/>
                <a:gd name="connsiteX44" fmla="*/ 52435 w 88512"/>
                <a:gd name="connsiteY44" fmla="*/ 88854 h 168896"/>
                <a:gd name="connsiteX45" fmla="*/ 36436 w 88512"/>
                <a:gd name="connsiteY45" fmla="*/ 91109 h 168896"/>
                <a:gd name="connsiteX46" fmla="*/ 25009 w 88512"/>
                <a:gd name="connsiteY46" fmla="*/ 97666 h 168896"/>
                <a:gd name="connsiteX47" fmla="*/ 18215 w 88512"/>
                <a:gd name="connsiteY47" fmla="*/ 108000 h 168896"/>
                <a:gd name="connsiteX48" fmla="*/ 15994 w 88512"/>
                <a:gd name="connsiteY48" fmla="*/ 121795 h 168896"/>
                <a:gd name="connsiteX49" fmla="*/ 22278 w 88512"/>
                <a:gd name="connsiteY49" fmla="*/ 143300 h 168896"/>
                <a:gd name="connsiteX50" fmla="*/ 39995 w 88512"/>
                <a:gd name="connsiteY50" fmla="*/ 151325 h 168896"/>
                <a:gd name="connsiteX51" fmla="*/ 56818 w 88512"/>
                <a:gd name="connsiteY51" fmla="*/ 145031 h 168896"/>
                <a:gd name="connsiteX52" fmla="*/ 73391 w 88512"/>
                <a:gd name="connsiteY52" fmla="*/ 125623 h 168896"/>
                <a:gd name="connsiteX53" fmla="*/ 73391 w 88512"/>
                <a:gd name="connsiteY53" fmla="*/ 88854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512" h="168896">
                  <a:moveTo>
                    <a:pt x="88496" y="162497"/>
                  </a:moveTo>
                  <a:cubicBezTo>
                    <a:pt x="88496" y="163651"/>
                    <a:pt x="88220" y="164543"/>
                    <a:pt x="87673" y="165172"/>
                  </a:cubicBezTo>
                  <a:cubicBezTo>
                    <a:pt x="87120" y="165801"/>
                    <a:pt x="86405" y="166274"/>
                    <a:pt x="85516" y="166536"/>
                  </a:cubicBezTo>
                  <a:cubicBezTo>
                    <a:pt x="84628" y="166851"/>
                    <a:pt x="83420" y="167008"/>
                    <a:pt x="81897" y="167008"/>
                  </a:cubicBezTo>
                  <a:cubicBezTo>
                    <a:pt x="80456" y="167008"/>
                    <a:pt x="79232" y="166851"/>
                    <a:pt x="78213" y="166536"/>
                  </a:cubicBezTo>
                  <a:cubicBezTo>
                    <a:pt x="77195" y="166274"/>
                    <a:pt x="76414" y="165801"/>
                    <a:pt x="75862" y="165172"/>
                  </a:cubicBezTo>
                  <a:cubicBezTo>
                    <a:pt x="75309" y="164543"/>
                    <a:pt x="75038" y="163651"/>
                    <a:pt x="75038" y="162497"/>
                  </a:cubicBezTo>
                  <a:lnTo>
                    <a:pt x="75038" y="145083"/>
                  </a:lnTo>
                  <a:cubicBezTo>
                    <a:pt x="69875" y="152636"/>
                    <a:pt x="64181" y="158511"/>
                    <a:pt x="57961" y="162654"/>
                  </a:cubicBezTo>
                  <a:cubicBezTo>
                    <a:pt x="51741" y="166798"/>
                    <a:pt x="45283" y="168897"/>
                    <a:pt x="38597" y="168897"/>
                  </a:cubicBezTo>
                  <a:cubicBezTo>
                    <a:pt x="32584" y="168897"/>
                    <a:pt x="27187" y="167795"/>
                    <a:pt x="22409" y="165697"/>
                  </a:cubicBezTo>
                  <a:cubicBezTo>
                    <a:pt x="17625" y="163546"/>
                    <a:pt x="13583" y="160504"/>
                    <a:pt x="10283" y="156570"/>
                  </a:cubicBezTo>
                  <a:cubicBezTo>
                    <a:pt x="6984" y="152584"/>
                    <a:pt x="4443" y="147758"/>
                    <a:pt x="2666" y="142145"/>
                  </a:cubicBezTo>
                  <a:cubicBezTo>
                    <a:pt x="889" y="136533"/>
                    <a:pt x="0" y="130187"/>
                    <a:pt x="0" y="123158"/>
                  </a:cubicBezTo>
                  <a:cubicBezTo>
                    <a:pt x="0" y="114556"/>
                    <a:pt x="1311" y="107055"/>
                    <a:pt x="3939" y="100656"/>
                  </a:cubicBezTo>
                  <a:cubicBezTo>
                    <a:pt x="6561" y="94257"/>
                    <a:pt x="10289" y="88959"/>
                    <a:pt x="15116" y="84710"/>
                  </a:cubicBezTo>
                  <a:cubicBezTo>
                    <a:pt x="19943" y="80462"/>
                    <a:pt x="25735" y="77262"/>
                    <a:pt x="32513" y="75112"/>
                  </a:cubicBezTo>
                  <a:cubicBezTo>
                    <a:pt x="39285" y="73014"/>
                    <a:pt x="46816" y="71912"/>
                    <a:pt x="55117" y="71912"/>
                  </a:cubicBezTo>
                  <a:lnTo>
                    <a:pt x="73402" y="71912"/>
                  </a:lnTo>
                  <a:lnTo>
                    <a:pt x="73402" y="58484"/>
                  </a:lnTo>
                  <a:cubicBezTo>
                    <a:pt x="73402" y="51823"/>
                    <a:pt x="72893" y="45896"/>
                    <a:pt x="71880" y="40808"/>
                  </a:cubicBezTo>
                  <a:cubicBezTo>
                    <a:pt x="70866" y="35668"/>
                    <a:pt x="69214" y="31366"/>
                    <a:pt x="66928" y="27957"/>
                  </a:cubicBezTo>
                  <a:cubicBezTo>
                    <a:pt x="64641" y="24495"/>
                    <a:pt x="61678" y="21925"/>
                    <a:pt x="58037" y="20194"/>
                  </a:cubicBezTo>
                  <a:cubicBezTo>
                    <a:pt x="54396" y="18463"/>
                    <a:pt x="49953" y="17571"/>
                    <a:pt x="44703" y="17571"/>
                  </a:cubicBezTo>
                  <a:cubicBezTo>
                    <a:pt x="39621" y="17571"/>
                    <a:pt x="35054" y="18411"/>
                    <a:pt x="30991" y="20090"/>
                  </a:cubicBezTo>
                  <a:cubicBezTo>
                    <a:pt x="26927" y="21768"/>
                    <a:pt x="23373" y="23604"/>
                    <a:pt x="20323" y="25702"/>
                  </a:cubicBezTo>
                  <a:cubicBezTo>
                    <a:pt x="17273" y="27800"/>
                    <a:pt x="14753" y="29636"/>
                    <a:pt x="12765" y="31314"/>
                  </a:cubicBezTo>
                  <a:cubicBezTo>
                    <a:pt x="10776" y="32993"/>
                    <a:pt x="9357" y="33832"/>
                    <a:pt x="8512" y="33832"/>
                  </a:cubicBezTo>
                  <a:cubicBezTo>
                    <a:pt x="8003" y="33832"/>
                    <a:pt x="7537" y="33727"/>
                    <a:pt x="7114" y="33465"/>
                  </a:cubicBezTo>
                  <a:cubicBezTo>
                    <a:pt x="6686" y="33255"/>
                    <a:pt x="6328" y="32783"/>
                    <a:pt x="6036" y="32153"/>
                  </a:cubicBezTo>
                  <a:cubicBezTo>
                    <a:pt x="5738" y="31524"/>
                    <a:pt x="5526" y="30737"/>
                    <a:pt x="5402" y="29741"/>
                  </a:cubicBezTo>
                  <a:cubicBezTo>
                    <a:pt x="5277" y="28796"/>
                    <a:pt x="5212" y="27590"/>
                    <a:pt x="5212" y="26226"/>
                  </a:cubicBezTo>
                  <a:cubicBezTo>
                    <a:pt x="5212" y="23814"/>
                    <a:pt x="5337" y="21873"/>
                    <a:pt x="5592" y="20456"/>
                  </a:cubicBezTo>
                  <a:cubicBezTo>
                    <a:pt x="5846" y="18988"/>
                    <a:pt x="6496" y="17571"/>
                    <a:pt x="7558" y="16103"/>
                  </a:cubicBezTo>
                  <a:cubicBezTo>
                    <a:pt x="8615" y="14687"/>
                    <a:pt x="10495" y="13008"/>
                    <a:pt x="13209" y="11015"/>
                  </a:cubicBezTo>
                  <a:cubicBezTo>
                    <a:pt x="15918" y="9074"/>
                    <a:pt x="19028" y="7238"/>
                    <a:pt x="22544" y="5613"/>
                  </a:cubicBezTo>
                  <a:cubicBezTo>
                    <a:pt x="26055" y="3934"/>
                    <a:pt x="29847" y="2570"/>
                    <a:pt x="33911" y="1574"/>
                  </a:cubicBezTo>
                  <a:cubicBezTo>
                    <a:pt x="37974" y="524"/>
                    <a:pt x="42038" y="0"/>
                    <a:pt x="46101" y="0"/>
                  </a:cubicBezTo>
                  <a:cubicBezTo>
                    <a:pt x="53973" y="0"/>
                    <a:pt x="60621" y="1311"/>
                    <a:pt x="66039" y="3881"/>
                  </a:cubicBezTo>
                  <a:cubicBezTo>
                    <a:pt x="71457" y="6452"/>
                    <a:pt x="75835" y="10176"/>
                    <a:pt x="79183" y="15001"/>
                  </a:cubicBezTo>
                  <a:cubicBezTo>
                    <a:pt x="82526" y="19827"/>
                    <a:pt x="84915" y="25807"/>
                    <a:pt x="86356" y="32835"/>
                  </a:cubicBezTo>
                  <a:cubicBezTo>
                    <a:pt x="87797" y="39916"/>
                    <a:pt x="88513" y="47941"/>
                    <a:pt x="88513" y="56911"/>
                  </a:cubicBezTo>
                  <a:lnTo>
                    <a:pt x="88513" y="162497"/>
                  </a:lnTo>
                  <a:close/>
                  <a:moveTo>
                    <a:pt x="73386" y="88854"/>
                  </a:moveTo>
                  <a:lnTo>
                    <a:pt x="52435" y="88854"/>
                  </a:lnTo>
                  <a:cubicBezTo>
                    <a:pt x="46340" y="88854"/>
                    <a:pt x="41008" y="89589"/>
                    <a:pt x="36436" y="91109"/>
                  </a:cubicBezTo>
                  <a:cubicBezTo>
                    <a:pt x="31863" y="92578"/>
                    <a:pt x="28054" y="94782"/>
                    <a:pt x="25009" y="97666"/>
                  </a:cubicBezTo>
                  <a:cubicBezTo>
                    <a:pt x="21964" y="100551"/>
                    <a:pt x="19694" y="103961"/>
                    <a:pt x="18215" y="108000"/>
                  </a:cubicBezTo>
                  <a:cubicBezTo>
                    <a:pt x="16736" y="112038"/>
                    <a:pt x="15994" y="116654"/>
                    <a:pt x="15994" y="121795"/>
                  </a:cubicBezTo>
                  <a:cubicBezTo>
                    <a:pt x="15994" y="130764"/>
                    <a:pt x="18091" y="137950"/>
                    <a:pt x="22278" y="143300"/>
                  </a:cubicBezTo>
                  <a:cubicBezTo>
                    <a:pt x="26467" y="148650"/>
                    <a:pt x="32372" y="151325"/>
                    <a:pt x="39995" y="151325"/>
                  </a:cubicBezTo>
                  <a:cubicBezTo>
                    <a:pt x="46004" y="151325"/>
                    <a:pt x="51617" y="149227"/>
                    <a:pt x="56818" y="145031"/>
                  </a:cubicBezTo>
                  <a:cubicBezTo>
                    <a:pt x="62024" y="140834"/>
                    <a:pt x="67545" y="134330"/>
                    <a:pt x="73391" y="125623"/>
                  </a:cubicBezTo>
                  <a:lnTo>
                    <a:pt x="73391" y="88854"/>
                  </a:lnTo>
                  <a:close/>
                </a:path>
              </a:pathLst>
            </a:custGeom>
            <a:solidFill>
              <a:srgbClr val="FFFFFF"/>
            </a:solidFill>
            <a:ln w="5417" cap="flat">
              <a:noFill/>
              <a:prstDash val="solid"/>
              <a:miter/>
            </a:ln>
          </p:spPr>
          <p:txBody>
            <a:bodyPr rtlCol="0" anchor="ctr"/>
            <a:lstStyle/>
            <a:p>
              <a:endParaRPr lang="fr-FR"/>
            </a:p>
          </p:txBody>
        </p:sp>
        <p:sp>
          <p:nvSpPr>
            <p:cNvPr id="135" name="Forme libre 134">
              <a:extLst>
                <a:ext uri="{FF2B5EF4-FFF2-40B4-BE49-F238E27FC236}">
                  <a16:creationId xmlns:a16="http://schemas.microsoft.com/office/drawing/2014/main" id="{56D7947A-AA49-E066-8224-2D2D09B64156}"/>
                </a:ext>
              </a:extLst>
            </p:cNvPr>
            <p:cNvSpPr/>
            <p:nvPr/>
          </p:nvSpPr>
          <p:spPr>
            <a:xfrm>
              <a:off x="17350315" y="9187224"/>
              <a:ext cx="93215" cy="167060"/>
            </a:xfrm>
            <a:custGeom>
              <a:avLst/>
              <a:gdLst>
                <a:gd name="connsiteX0" fmla="*/ 93210 w 93215"/>
                <a:gd name="connsiteY0" fmla="*/ 162549 h 167060"/>
                <a:gd name="connsiteX1" fmla="*/ 92831 w 93215"/>
                <a:gd name="connsiteY1" fmla="*/ 164438 h 167060"/>
                <a:gd name="connsiteX2" fmla="*/ 91622 w 93215"/>
                <a:gd name="connsiteY2" fmla="*/ 165801 h 167060"/>
                <a:gd name="connsiteX3" fmla="*/ 89336 w 93215"/>
                <a:gd name="connsiteY3" fmla="*/ 166693 h 167060"/>
                <a:gd name="connsiteX4" fmla="*/ 85717 w 93215"/>
                <a:gd name="connsiteY4" fmla="*/ 167061 h 167060"/>
                <a:gd name="connsiteX5" fmla="*/ 81973 w 93215"/>
                <a:gd name="connsiteY5" fmla="*/ 166693 h 167060"/>
                <a:gd name="connsiteX6" fmla="*/ 79687 w 93215"/>
                <a:gd name="connsiteY6" fmla="*/ 165801 h 167060"/>
                <a:gd name="connsiteX7" fmla="*/ 78479 w 93215"/>
                <a:gd name="connsiteY7" fmla="*/ 164438 h 167060"/>
                <a:gd name="connsiteX8" fmla="*/ 78099 w 93215"/>
                <a:gd name="connsiteY8" fmla="*/ 162549 h 167060"/>
                <a:gd name="connsiteX9" fmla="*/ 78099 w 93215"/>
                <a:gd name="connsiteY9" fmla="*/ 69919 h 167060"/>
                <a:gd name="connsiteX10" fmla="*/ 76447 w 93215"/>
                <a:gd name="connsiteY10" fmla="*/ 46368 h 167060"/>
                <a:gd name="connsiteX11" fmla="*/ 71495 w 93215"/>
                <a:gd name="connsiteY11" fmla="*/ 30842 h 167060"/>
                <a:gd name="connsiteX12" fmla="*/ 63048 w 93215"/>
                <a:gd name="connsiteY12" fmla="*/ 20824 h 167060"/>
                <a:gd name="connsiteX13" fmla="*/ 51048 w 93215"/>
                <a:gd name="connsiteY13" fmla="*/ 17309 h 167060"/>
                <a:gd name="connsiteX14" fmla="*/ 33526 w 93215"/>
                <a:gd name="connsiteY14" fmla="*/ 25754 h 167060"/>
                <a:gd name="connsiteX15" fmla="*/ 15116 w 93215"/>
                <a:gd name="connsiteY15" fmla="*/ 50564 h 167060"/>
                <a:gd name="connsiteX16" fmla="*/ 15116 w 93215"/>
                <a:gd name="connsiteY16" fmla="*/ 162549 h 167060"/>
                <a:gd name="connsiteX17" fmla="*/ 14737 w 93215"/>
                <a:gd name="connsiteY17" fmla="*/ 164438 h 167060"/>
                <a:gd name="connsiteX18" fmla="*/ 13529 w 93215"/>
                <a:gd name="connsiteY18" fmla="*/ 165801 h 167060"/>
                <a:gd name="connsiteX19" fmla="*/ 11242 w 93215"/>
                <a:gd name="connsiteY19" fmla="*/ 166693 h 167060"/>
                <a:gd name="connsiteX20" fmla="*/ 7499 w 93215"/>
                <a:gd name="connsiteY20" fmla="*/ 167061 h 167060"/>
                <a:gd name="connsiteX21" fmla="*/ 3879 w 93215"/>
                <a:gd name="connsiteY21" fmla="*/ 166693 h 167060"/>
                <a:gd name="connsiteX22" fmla="*/ 1528 w 93215"/>
                <a:gd name="connsiteY22" fmla="*/ 165801 h 167060"/>
                <a:gd name="connsiteX23" fmla="*/ 320 w 93215"/>
                <a:gd name="connsiteY23" fmla="*/ 164438 h 167060"/>
                <a:gd name="connsiteX24" fmla="*/ 0 w 93215"/>
                <a:gd name="connsiteY24" fmla="*/ 162549 h 167060"/>
                <a:gd name="connsiteX25" fmla="*/ 0 w 93215"/>
                <a:gd name="connsiteY25" fmla="*/ 6400 h 167060"/>
                <a:gd name="connsiteX26" fmla="*/ 320 w 93215"/>
                <a:gd name="connsiteY26" fmla="*/ 4511 h 167060"/>
                <a:gd name="connsiteX27" fmla="*/ 1528 w 93215"/>
                <a:gd name="connsiteY27" fmla="*/ 3043 h 167060"/>
                <a:gd name="connsiteX28" fmla="*/ 3749 w 93215"/>
                <a:gd name="connsiteY28" fmla="*/ 2203 h 167060"/>
                <a:gd name="connsiteX29" fmla="*/ 7244 w 93215"/>
                <a:gd name="connsiteY29" fmla="*/ 1941 h 167060"/>
                <a:gd name="connsiteX30" fmla="*/ 10798 w 93215"/>
                <a:gd name="connsiteY30" fmla="*/ 2203 h 167060"/>
                <a:gd name="connsiteX31" fmla="*/ 12955 w 93215"/>
                <a:gd name="connsiteY31" fmla="*/ 3043 h 167060"/>
                <a:gd name="connsiteX32" fmla="*/ 14033 w 93215"/>
                <a:gd name="connsiteY32" fmla="*/ 4511 h 167060"/>
                <a:gd name="connsiteX33" fmla="*/ 14352 w 93215"/>
                <a:gd name="connsiteY33" fmla="*/ 6400 h 167060"/>
                <a:gd name="connsiteX34" fmla="*/ 14352 w 93215"/>
                <a:gd name="connsiteY34" fmla="*/ 28482 h 167060"/>
                <a:gd name="connsiteX35" fmla="*/ 33781 w 93215"/>
                <a:gd name="connsiteY35" fmla="*/ 6767 h 167060"/>
                <a:gd name="connsiteX36" fmla="*/ 52700 w 93215"/>
                <a:gd name="connsiteY36" fmla="*/ 0 h 167060"/>
                <a:gd name="connsiteX37" fmla="*/ 71750 w 93215"/>
                <a:gd name="connsiteY37" fmla="*/ 5193 h 167060"/>
                <a:gd name="connsiteX38" fmla="*/ 84259 w 93215"/>
                <a:gd name="connsiteY38" fmla="*/ 19198 h 167060"/>
                <a:gd name="connsiteX39" fmla="*/ 91119 w 93215"/>
                <a:gd name="connsiteY39" fmla="*/ 39707 h 167060"/>
                <a:gd name="connsiteX40" fmla="*/ 93215 w 93215"/>
                <a:gd name="connsiteY40" fmla="*/ 68031 h 167060"/>
                <a:gd name="connsiteX41" fmla="*/ 93215 w 93215"/>
                <a:gd name="connsiteY41" fmla="*/ 162549 h 16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15" h="167060">
                  <a:moveTo>
                    <a:pt x="93210" y="162549"/>
                  </a:moveTo>
                  <a:cubicBezTo>
                    <a:pt x="93210" y="163231"/>
                    <a:pt x="93085" y="163861"/>
                    <a:pt x="92831" y="164438"/>
                  </a:cubicBezTo>
                  <a:cubicBezTo>
                    <a:pt x="92576" y="165015"/>
                    <a:pt x="92170" y="165487"/>
                    <a:pt x="91622" y="165801"/>
                  </a:cubicBezTo>
                  <a:cubicBezTo>
                    <a:pt x="91070" y="166169"/>
                    <a:pt x="90306" y="166431"/>
                    <a:pt x="89336" y="166693"/>
                  </a:cubicBezTo>
                  <a:cubicBezTo>
                    <a:pt x="88361" y="166903"/>
                    <a:pt x="87158" y="167061"/>
                    <a:pt x="85717" y="167061"/>
                  </a:cubicBezTo>
                  <a:cubicBezTo>
                    <a:pt x="84195" y="167061"/>
                    <a:pt x="82943" y="166903"/>
                    <a:pt x="81973" y="166693"/>
                  </a:cubicBezTo>
                  <a:cubicBezTo>
                    <a:pt x="80998" y="166431"/>
                    <a:pt x="80240" y="166169"/>
                    <a:pt x="79687" y="165801"/>
                  </a:cubicBezTo>
                  <a:cubicBezTo>
                    <a:pt x="79134" y="165487"/>
                    <a:pt x="78733" y="165015"/>
                    <a:pt x="78479" y="164438"/>
                  </a:cubicBezTo>
                  <a:cubicBezTo>
                    <a:pt x="78224" y="163861"/>
                    <a:pt x="78099" y="163231"/>
                    <a:pt x="78099" y="162549"/>
                  </a:cubicBezTo>
                  <a:lnTo>
                    <a:pt x="78099" y="69919"/>
                  </a:lnTo>
                  <a:cubicBezTo>
                    <a:pt x="78099" y="60216"/>
                    <a:pt x="77547" y="52400"/>
                    <a:pt x="76447" y="46368"/>
                  </a:cubicBezTo>
                  <a:cubicBezTo>
                    <a:pt x="75347" y="40336"/>
                    <a:pt x="73695" y="35143"/>
                    <a:pt x="71495" y="30842"/>
                  </a:cubicBezTo>
                  <a:cubicBezTo>
                    <a:pt x="69290" y="26541"/>
                    <a:pt x="66478" y="23184"/>
                    <a:pt x="63048" y="20824"/>
                  </a:cubicBezTo>
                  <a:cubicBezTo>
                    <a:pt x="59619" y="18463"/>
                    <a:pt x="55621" y="17309"/>
                    <a:pt x="51048" y="17309"/>
                  </a:cubicBezTo>
                  <a:cubicBezTo>
                    <a:pt x="45207" y="17309"/>
                    <a:pt x="39367" y="20090"/>
                    <a:pt x="33526" y="25754"/>
                  </a:cubicBezTo>
                  <a:cubicBezTo>
                    <a:pt x="27686" y="31367"/>
                    <a:pt x="21547" y="39654"/>
                    <a:pt x="15116" y="50564"/>
                  </a:cubicBezTo>
                  <a:lnTo>
                    <a:pt x="15116" y="162549"/>
                  </a:lnTo>
                  <a:cubicBezTo>
                    <a:pt x="15116" y="163231"/>
                    <a:pt x="14992" y="163861"/>
                    <a:pt x="14737" y="164438"/>
                  </a:cubicBezTo>
                  <a:cubicBezTo>
                    <a:pt x="14482" y="165015"/>
                    <a:pt x="14081" y="165487"/>
                    <a:pt x="13529" y="165801"/>
                  </a:cubicBezTo>
                  <a:cubicBezTo>
                    <a:pt x="12976" y="166169"/>
                    <a:pt x="12212" y="166431"/>
                    <a:pt x="11242" y="166693"/>
                  </a:cubicBezTo>
                  <a:cubicBezTo>
                    <a:pt x="10267" y="166903"/>
                    <a:pt x="9021" y="167061"/>
                    <a:pt x="7499" y="167061"/>
                  </a:cubicBezTo>
                  <a:cubicBezTo>
                    <a:pt x="6057" y="167061"/>
                    <a:pt x="4849" y="166903"/>
                    <a:pt x="3879" y="166693"/>
                  </a:cubicBezTo>
                  <a:cubicBezTo>
                    <a:pt x="2904" y="166431"/>
                    <a:pt x="2119" y="166169"/>
                    <a:pt x="1528" y="165801"/>
                  </a:cubicBezTo>
                  <a:cubicBezTo>
                    <a:pt x="937" y="165487"/>
                    <a:pt x="531" y="165015"/>
                    <a:pt x="320" y="164438"/>
                  </a:cubicBezTo>
                  <a:cubicBezTo>
                    <a:pt x="108" y="163861"/>
                    <a:pt x="0" y="163231"/>
                    <a:pt x="0" y="162549"/>
                  </a:cubicBezTo>
                  <a:lnTo>
                    <a:pt x="0" y="6400"/>
                  </a:lnTo>
                  <a:cubicBezTo>
                    <a:pt x="0" y="5718"/>
                    <a:pt x="108" y="5088"/>
                    <a:pt x="320" y="4511"/>
                  </a:cubicBezTo>
                  <a:cubicBezTo>
                    <a:pt x="531" y="3934"/>
                    <a:pt x="932" y="3462"/>
                    <a:pt x="1528" y="3043"/>
                  </a:cubicBezTo>
                  <a:cubicBezTo>
                    <a:pt x="2119" y="2623"/>
                    <a:pt x="2861" y="2361"/>
                    <a:pt x="3749" y="2203"/>
                  </a:cubicBezTo>
                  <a:cubicBezTo>
                    <a:pt x="4638" y="1993"/>
                    <a:pt x="5797" y="1941"/>
                    <a:pt x="7244" y="1941"/>
                  </a:cubicBezTo>
                  <a:cubicBezTo>
                    <a:pt x="8685" y="1941"/>
                    <a:pt x="9866" y="1993"/>
                    <a:pt x="10798" y="2203"/>
                  </a:cubicBezTo>
                  <a:cubicBezTo>
                    <a:pt x="11730" y="2361"/>
                    <a:pt x="12451" y="2623"/>
                    <a:pt x="12955" y="3043"/>
                  </a:cubicBezTo>
                  <a:cubicBezTo>
                    <a:pt x="13464" y="3462"/>
                    <a:pt x="13821" y="3934"/>
                    <a:pt x="14033" y="4511"/>
                  </a:cubicBezTo>
                  <a:cubicBezTo>
                    <a:pt x="14244" y="5088"/>
                    <a:pt x="14352" y="5718"/>
                    <a:pt x="14352" y="6400"/>
                  </a:cubicBezTo>
                  <a:lnTo>
                    <a:pt x="14352" y="28482"/>
                  </a:lnTo>
                  <a:cubicBezTo>
                    <a:pt x="20957" y="18463"/>
                    <a:pt x="27431" y="11225"/>
                    <a:pt x="33781" y="6767"/>
                  </a:cubicBezTo>
                  <a:cubicBezTo>
                    <a:pt x="40131" y="2256"/>
                    <a:pt x="46432" y="0"/>
                    <a:pt x="52700" y="0"/>
                  </a:cubicBezTo>
                  <a:cubicBezTo>
                    <a:pt x="60237" y="0"/>
                    <a:pt x="66586" y="1731"/>
                    <a:pt x="71750" y="5193"/>
                  </a:cubicBezTo>
                  <a:cubicBezTo>
                    <a:pt x="76913" y="8655"/>
                    <a:pt x="81084" y="13323"/>
                    <a:pt x="84259" y="19198"/>
                  </a:cubicBezTo>
                  <a:cubicBezTo>
                    <a:pt x="87434" y="25020"/>
                    <a:pt x="89721" y="31891"/>
                    <a:pt x="91119" y="39707"/>
                  </a:cubicBezTo>
                  <a:cubicBezTo>
                    <a:pt x="92516" y="47522"/>
                    <a:pt x="93215" y="56963"/>
                    <a:pt x="93215" y="68031"/>
                  </a:cubicBezTo>
                  <a:lnTo>
                    <a:pt x="93215" y="162549"/>
                  </a:lnTo>
                  <a:close/>
                </a:path>
              </a:pathLst>
            </a:custGeom>
            <a:solidFill>
              <a:srgbClr val="FFFFFF"/>
            </a:solidFill>
            <a:ln w="5417" cap="flat">
              <a:noFill/>
              <a:prstDash val="solid"/>
              <a:miter/>
            </a:ln>
          </p:spPr>
          <p:txBody>
            <a:bodyPr rtlCol="0" anchor="ctr"/>
            <a:lstStyle/>
            <a:p>
              <a:endParaRPr lang="fr-FR"/>
            </a:p>
          </p:txBody>
        </p:sp>
        <p:sp>
          <p:nvSpPr>
            <p:cNvPr id="136" name="Forme libre 135">
              <a:extLst>
                <a:ext uri="{FF2B5EF4-FFF2-40B4-BE49-F238E27FC236}">
                  <a16:creationId xmlns:a16="http://schemas.microsoft.com/office/drawing/2014/main" id="{1C261D0C-E140-9646-DA45-CF3CEBA28FF1}"/>
                </a:ext>
              </a:extLst>
            </p:cNvPr>
            <p:cNvSpPr/>
            <p:nvPr/>
          </p:nvSpPr>
          <p:spPr>
            <a:xfrm>
              <a:off x="17466638" y="9127061"/>
              <a:ext cx="116972" cy="228744"/>
            </a:xfrm>
            <a:custGeom>
              <a:avLst/>
              <a:gdLst>
                <a:gd name="connsiteX0" fmla="*/ 109713 w 116972"/>
                <a:gd name="connsiteY0" fmla="*/ 62943 h 228744"/>
                <a:gd name="connsiteX1" fmla="*/ 113668 w 116972"/>
                <a:gd name="connsiteY1" fmla="*/ 64936 h 228744"/>
                <a:gd name="connsiteX2" fmla="*/ 114643 w 116972"/>
                <a:gd name="connsiteY2" fmla="*/ 70339 h 228744"/>
                <a:gd name="connsiteX3" fmla="*/ 114643 w 116972"/>
                <a:gd name="connsiteY3" fmla="*/ 222712 h 228744"/>
                <a:gd name="connsiteX4" fmla="*/ 114264 w 116972"/>
                <a:gd name="connsiteY4" fmla="*/ 224601 h 228744"/>
                <a:gd name="connsiteX5" fmla="*/ 113072 w 116972"/>
                <a:gd name="connsiteY5" fmla="*/ 225964 h 228744"/>
                <a:gd name="connsiteX6" fmla="*/ 110796 w 116972"/>
                <a:gd name="connsiteY6" fmla="*/ 226856 h 228744"/>
                <a:gd name="connsiteX7" fmla="*/ 107177 w 116972"/>
                <a:gd name="connsiteY7" fmla="*/ 227171 h 228744"/>
                <a:gd name="connsiteX8" fmla="*/ 103433 w 116972"/>
                <a:gd name="connsiteY8" fmla="*/ 226856 h 228744"/>
                <a:gd name="connsiteX9" fmla="*/ 101147 w 116972"/>
                <a:gd name="connsiteY9" fmla="*/ 225964 h 228744"/>
                <a:gd name="connsiteX10" fmla="*/ 99939 w 116972"/>
                <a:gd name="connsiteY10" fmla="*/ 224601 h 228744"/>
                <a:gd name="connsiteX11" fmla="*/ 99559 w 116972"/>
                <a:gd name="connsiteY11" fmla="*/ 222712 h 228744"/>
                <a:gd name="connsiteX12" fmla="*/ 99559 w 116972"/>
                <a:gd name="connsiteY12" fmla="*/ 80357 h 228744"/>
                <a:gd name="connsiteX13" fmla="*/ 36067 w 116972"/>
                <a:gd name="connsiteY13" fmla="*/ 80357 h 228744"/>
                <a:gd name="connsiteX14" fmla="*/ 36067 w 116972"/>
                <a:gd name="connsiteY14" fmla="*/ 174719 h 228744"/>
                <a:gd name="connsiteX15" fmla="*/ 39811 w 116972"/>
                <a:gd name="connsiteY15" fmla="*/ 201836 h 228744"/>
                <a:gd name="connsiteX16" fmla="*/ 53464 w 116972"/>
                <a:gd name="connsiteY16" fmla="*/ 211120 h 228744"/>
                <a:gd name="connsiteX17" fmla="*/ 58990 w 116972"/>
                <a:gd name="connsiteY17" fmla="*/ 210281 h 228744"/>
                <a:gd name="connsiteX18" fmla="*/ 63373 w 116972"/>
                <a:gd name="connsiteY18" fmla="*/ 208393 h 228744"/>
                <a:gd name="connsiteX19" fmla="*/ 66613 w 116972"/>
                <a:gd name="connsiteY19" fmla="*/ 206504 h 228744"/>
                <a:gd name="connsiteX20" fmla="*/ 68965 w 116972"/>
                <a:gd name="connsiteY20" fmla="*/ 205613 h 228744"/>
                <a:gd name="connsiteX21" fmla="*/ 70108 w 116972"/>
                <a:gd name="connsiteY21" fmla="*/ 205980 h 228744"/>
                <a:gd name="connsiteX22" fmla="*/ 70931 w 116972"/>
                <a:gd name="connsiteY22" fmla="*/ 207239 h 228744"/>
                <a:gd name="connsiteX23" fmla="*/ 71440 w 116972"/>
                <a:gd name="connsiteY23" fmla="*/ 209651 h 228744"/>
                <a:gd name="connsiteX24" fmla="*/ 71630 w 116972"/>
                <a:gd name="connsiteY24" fmla="*/ 213376 h 228744"/>
                <a:gd name="connsiteX25" fmla="*/ 71186 w 116972"/>
                <a:gd name="connsiteY25" fmla="*/ 219251 h 228744"/>
                <a:gd name="connsiteX26" fmla="*/ 69788 w 116972"/>
                <a:gd name="connsiteY26" fmla="*/ 222764 h 228744"/>
                <a:gd name="connsiteX27" fmla="*/ 66992 w 116972"/>
                <a:gd name="connsiteY27" fmla="*/ 225230 h 228744"/>
                <a:gd name="connsiteX28" fmla="*/ 62739 w 116972"/>
                <a:gd name="connsiteY28" fmla="*/ 227118 h 228744"/>
                <a:gd name="connsiteX29" fmla="*/ 57657 w 116972"/>
                <a:gd name="connsiteY29" fmla="*/ 228325 h 228744"/>
                <a:gd name="connsiteX30" fmla="*/ 52451 w 116972"/>
                <a:gd name="connsiteY30" fmla="*/ 228744 h 228744"/>
                <a:gd name="connsiteX31" fmla="*/ 37974 w 116972"/>
                <a:gd name="connsiteY31" fmla="*/ 225650 h 228744"/>
                <a:gd name="connsiteX32" fmla="*/ 28195 w 116972"/>
                <a:gd name="connsiteY32" fmla="*/ 216208 h 228744"/>
                <a:gd name="connsiteX33" fmla="*/ 22669 w 116972"/>
                <a:gd name="connsiteY33" fmla="*/ 200263 h 228744"/>
                <a:gd name="connsiteX34" fmla="*/ 20956 w 116972"/>
                <a:gd name="connsiteY34" fmla="*/ 177498 h 228744"/>
                <a:gd name="connsiteX35" fmla="*/ 20956 w 116972"/>
                <a:gd name="connsiteY35" fmla="*/ 80357 h 228744"/>
                <a:gd name="connsiteX36" fmla="*/ 3814 w 116972"/>
                <a:gd name="connsiteY36" fmla="*/ 80357 h 228744"/>
                <a:gd name="connsiteX37" fmla="*/ 1019 w 116972"/>
                <a:gd name="connsiteY37" fmla="*/ 78206 h 228744"/>
                <a:gd name="connsiteX38" fmla="*/ 0 w 116972"/>
                <a:gd name="connsiteY38" fmla="*/ 71755 h 228744"/>
                <a:gd name="connsiteX39" fmla="*/ 255 w 116972"/>
                <a:gd name="connsiteY39" fmla="*/ 67874 h 228744"/>
                <a:gd name="connsiteX40" fmla="*/ 1019 w 116972"/>
                <a:gd name="connsiteY40" fmla="*/ 65093 h 228744"/>
                <a:gd name="connsiteX41" fmla="*/ 2227 w 116972"/>
                <a:gd name="connsiteY41" fmla="*/ 63467 h 228744"/>
                <a:gd name="connsiteX42" fmla="*/ 3814 w 116972"/>
                <a:gd name="connsiteY42" fmla="*/ 62943 h 228744"/>
                <a:gd name="connsiteX43" fmla="*/ 20956 w 116972"/>
                <a:gd name="connsiteY43" fmla="*/ 62943 h 228744"/>
                <a:gd name="connsiteX44" fmla="*/ 20956 w 116972"/>
                <a:gd name="connsiteY44" fmla="*/ 24653 h 228744"/>
                <a:gd name="connsiteX45" fmla="*/ 21276 w 116972"/>
                <a:gd name="connsiteY45" fmla="*/ 22712 h 228744"/>
                <a:gd name="connsiteX46" fmla="*/ 22484 w 116972"/>
                <a:gd name="connsiteY46" fmla="*/ 21296 h 228744"/>
                <a:gd name="connsiteX47" fmla="*/ 24836 w 116972"/>
                <a:gd name="connsiteY47" fmla="*/ 20404 h 228744"/>
                <a:gd name="connsiteX48" fmla="*/ 28455 w 116972"/>
                <a:gd name="connsiteY48" fmla="*/ 20141 h 228744"/>
                <a:gd name="connsiteX49" fmla="*/ 32199 w 116972"/>
                <a:gd name="connsiteY49" fmla="*/ 20404 h 228744"/>
                <a:gd name="connsiteX50" fmla="*/ 34485 w 116972"/>
                <a:gd name="connsiteY50" fmla="*/ 21296 h 228744"/>
                <a:gd name="connsiteX51" fmla="*/ 35693 w 116972"/>
                <a:gd name="connsiteY51" fmla="*/ 22712 h 228744"/>
                <a:gd name="connsiteX52" fmla="*/ 36073 w 116972"/>
                <a:gd name="connsiteY52" fmla="*/ 24653 h 228744"/>
                <a:gd name="connsiteX53" fmla="*/ 36073 w 116972"/>
                <a:gd name="connsiteY53" fmla="*/ 62943 h 228744"/>
                <a:gd name="connsiteX54" fmla="*/ 109713 w 116972"/>
                <a:gd name="connsiteY54" fmla="*/ 62943 h 228744"/>
                <a:gd name="connsiteX55" fmla="*/ 116973 w 116972"/>
                <a:gd name="connsiteY55" fmla="*/ 13952 h 228744"/>
                <a:gd name="connsiteX56" fmla="*/ 114806 w 116972"/>
                <a:gd name="connsiteY56" fmla="*/ 25177 h 228744"/>
                <a:gd name="connsiteX57" fmla="*/ 106944 w 116972"/>
                <a:gd name="connsiteY57" fmla="*/ 28114 h 228744"/>
                <a:gd name="connsiteX58" fmla="*/ 99261 w 116972"/>
                <a:gd name="connsiteY58" fmla="*/ 25282 h 228744"/>
                <a:gd name="connsiteX59" fmla="*/ 97165 w 116972"/>
                <a:gd name="connsiteY59" fmla="*/ 14110 h 228744"/>
                <a:gd name="connsiteX60" fmla="*/ 99321 w 116972"/>
                <a:gd name="connsiteY60" fmla="*/ 2938 h 228744"/>
                <a:gd name="connsiteX61" fmla="*/ 107193 w 116972"/>
                <a:gd name="connsiteY61" fmla="*/ 0 h 228744"/>
                <a:gd name="connsiteX62" fmla="*/ 114860 w 116972"/>
                <a:gd name="connsiteY62" fmla="*/ 2833 h 228744"/>
                <a:gd name="connsiteX63" fmla="*/ 116973 w 116972"/>
                <a:gd name="connsiteY63" fmla="*/ 13952 h 22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972" h="228744">
                  <a:moveTo>
                    <a:pt x="109713" y="62943"/>
                  </a:moveTo>
                  <a:cubicBezTo>
                    <a:pt x="111663" y="62943"/>
                    <a:pt x="112963" y="63625"/>
                    <a:pt x="113668" y="64936"/>
                  </a:cubicBezTo>
                  <a:cubicBezTo>
                    <a:pt x="114318" y="66247"/>
                    <a:pt x="114643" y="68083"/>
                    <a:pt x="114643" y="70339"/>
                  </a:cubicBezTo>
                  <a:lnTo>
                    <a:pt x="114643" y="222712"/>
                  </a:lnTo>
                  <a:cubicBezTo>
                    <a:pt x="114643" y="223394"/>
                    <a:pt x="114535" y="224023"/>
                    <a:pt x="114264" y="224601"/>
                  </a:cubicBezTo>
                  <a:cubicBezTo>
                    <a:pt x="114047" y="225178"/>
                    <a:pt x="113613" y="225650"/>
                    <a:pt x="113072" y="225964"/>
                  </a:cubicBezTo>
                  <a:cubicBezTo>
                    <a:pt x="112530" y="226331"/>
                    <a:pt x="111772" y="226594"/>
                    <a:pt x="110796" y="226856"/>
                  </a:cubicBezTo>
                  <a:cubicBezTo>
                    <a:pt x="109821" y="227066"/>
                    <a:pt x="108613" y="227171"/>
                    <a:pt x="107177" y="227171"/>
                  </a:cubicBezTo>
                  <a:cubicBezTo>
                    <a:pt x="105655" y="227171"/>
                    <a:pt x="104403" y="227066"/>
                    <a:pt x="103433" y="226856"/>
                  </a:cubicBezTo>
                  <a:cubicBezTo>
                    <a:pt x="102458" y="226594"/>
                    <a:pt x="101700" y="226331"/>
                    <a:pt x="101147" y="225964"/>
                  </a:cubicBezTo>
                  <a:cubicBezTo>
                    <a:pt x="100594" y="225650"/>
                    <a:pt x="100193" y="225178"/>
                    <a:pt x="99939" y="224601"/>
                  </a:cubicBezTo>
                  <a:cubicBezTo>
                    <a:pt x="99684" y="224023"/>
                    <a:pt x="99559" y="223394"/>
                    <a:pt x="99559" y="222712"/>
                  </a:cubicBezTo>
                  <a:lnTo>
                    <a:pt x="99559" y="80357"/>
                  </a:lnTo>
                  <a:lnTo>
                    <a:pt x="36067" y="80357"/>
                  </a:lnTo>
                  <a:lnTo>
                    <a:pt x="36067" y="174719"/>
                  </a:lnTo>
                  <a:cubicBezTo>
                    <a:pt x="36067" y="186573"/>
                    <a:pt x="37313" y="195595"/>
                    <a:pt x="39811" y="201836"/>
                  </a:cubicBezTo>
                  <a:cubicBezTo>
                    <a:pt x="42303" y="208026"/>
                    <a:pt x="46859" y="211120"/>
                    <a:pt x="53464" y="211120"/>
                  </a:cubicBezTo>
                  <a:cubicBezTo>
                    <a:pt x="55496" y="211120"/>
                    <a:pt x="57338" y="210858"/>
                    <a:pt x="58990" y="210281"/>
                  </a:cubicBezTo>
                  <a:cubicBezTo>
                    <a:pt x="60643" y="209704"/>
                    <a:pt x="62100" y="209075"/>
                    <a:pt x="63373" y="208393"/>
                  </a:cubicBezTo>
                  <a:cubicBezTo>
                    <a:pt x="64641" y="207711"/>
                    <a:pt x="65725" y="207081"/>
                    <a:pt x="66613" y="206504"/>
                  </a:cubicBezTo>
                  <a:cubicBezTo>
                    <a:pt x="67502" y="205928"/>
                    <a:pt x="68282" y="205613"/>
                    <a:pt x="68965" y="205613"/>
                  </a:cubicBezTo>
                  <a:cubicBezTo>
                    <a:pt x="69387" y="205613"/>
                    <a:pt x="69766" y="205717"/>
                    <a:pt x="70108" y="205980"/>
                  </a:cubicBezTo>
                  <a:cubicBezTo>
                    <a:pt x="70444" y="206190"/>
                    <a:pt x="70720" y="206609"/>
                    <a:pt x="70931" y="207239"/>
                  </a:cubicBezTo>
                  <a:cubicBezTo>
                    <a:pt x="71142" y="207868"/>
                    <a:pt x="71310" y="208708"/>
                    <a:pt x="71440" y="209651"/>
                  </a:cubicBezTo>
                  <a:cubicBezTo>
                    <a:pt x="71565" y="210648"/>
                    <a:pt x="71630" y="211907"/>
                    <a:pt x="71630" y="213376"/>
                  </a:cubicBezTo>
                  <a:cubicBezTo>
                    <a:pt x="71630" y="215789"/>
                    <a:pt x="71484" y="217782"/>
                    <a:pt x="71186" y="219251"/>
                  </a:cubicBezTo>
                  <a:cubicBezTo>
                    <a:pt x="70888" y="220719"/>
                    <a:pt x="70422" y="221926"/>
                    <a:pt x="69788" y="222764"/>
                  </a:cubicBezTo>
                  <a:cubicBezTo>
                    <a:pt x="69154" y="223656"/>
                    <a:pt x="68217" y="224443"/>
                    <a:pt x="66992" y="225230"/>
                  </a:cubicBezTo>
                  <a:cubicBezTo>
                    <a:pt x="65763" y="225964"/>
                    <a:pt x="64343" y="226594"/>
                    <a:pt x="62739" y="227118"/>
                  </a:cubicBezTo>
                  <a:cubicBezTo>
                    <a:pt x="61130" y="227643"/>
                    <a:pt x="59440" y="228010"/>
                    <a:pt x="57657" y="228325"/>
                  </a:cubicBezTo>
                  <a:cubicBezTo>
                    <a:pt x="55880" y="228587"/>
                    <a:pt x="54147" y="228744"/>
                    <a:pt x="52451" y="228744"/>
                  </a:cubicBezTo>
                  <a:cubicBezTo>
                    <a:pt x="46778" y="228744"/>
                    <a:pt x="41951" y="227695"/>
                    <a:pt x="37974" y="225650"/>
                  </a:cubicBezTo>
                  <a:cubicBezTo>
                    <a:pt x="33992" y="223551"/>
                    <a:pt x="30736" y="220404"/>
                    <a:pt x="28195" y="216208"/>
                  </a:cubicBezTo>
                  <a:cubicBezTo>
                    <a:pt x="25654" y="212012"/>
                    <a:pt x="23812" y="206714"/>
                    <a:pt x="22669" y="200263"/>
                  </a:cubicBezTo>
                  <a:cubicBezTo>
                    <a:pt x="21525" y="193811"/>
                    <a:pt x="20956" y="186205"/>
                    <a:pt x="20956" y="177498"/>
                  </a:cubicBezTo>
                  <a:lnTo>
                    <a:pt x="20956" y="80357"/>
                  </a:lnTo>
                  <a:lnTo>
                    <a:pt x="3814" y="80357"/>
                  </a:lnTo>
                  <a:cubicBezTo>
                    <a:pt x="2628" y="80357"/>
                    <a:pt x="1696" y="79623"/>
                    <a:pt x="1019" y="78206"/>
                  </a:cubicBezTo>
                  <a:cubicBezTo>
                    <a:pt x="341" y="76738"/>
                    <a:pt x="0" y="74587"/>
                    <a:pt x="0" y="71755"/>
                  </a:cubicBezTo>
                  <a:cubicBezTo>
                    <a:pt x="0" y="70234"/>
                    <a:pt x="81" y="68975"/>
                    <a:pt x="255" y="67874"/>
                  </a:cubicBezTo>
                  <a:cubicBezTo>
                    <a:pt x="423" y="66772"/>
                    <a:pt x="677" y="65828"/>
                    <a:pt x="1019" y="65093"/>
                  </a:cubicBezTo>
                  <a:cubicBezTo>
                    <a:pt x="1354" y="64359"/>
                    <a:pt x="1761" y="63782"/>
                    <a:pt x="2227" y="63467"/>
                  </a:cubicBezTo>
                  <a:cubicBezTo>
                    <a:pt x="2687" y="63100"/>
                    <a:pt x="3223" y="62943"/>
                    <a:pt x="3814" y="62943"/>
                  </a:cubicBezTo>
                  <a:lnTo>
                    <a:pt x="20956" y="62943"/>
                  </a:lnTo>
                  <a:lnTo>
                    <a:pt x="20956" y="24653"/>
                  </a:lnTo>
                  <a:cubicBezTo>
                    <a:pt x="20956" y="23919"/>
                    <a:pt x="21065" y="23289"/>
                    <a:pt x="21276" y="22712"/>
                  </a:cubicBezTo>
                  <a:cubicBezTo>
                    <a:pt x="21487" y="22135"/>
                    <a:pt x="21888" y="21663"/>
                    <a:pt x="22484" y="21296"/>
                  </a:cubicBezTo>
                  <a:cubicBezTo>
                    <a:pt x="23075" y="20876"/>
                    <a:pt x="23860" y="20562"/>
                    <a:pt x="24836" y="20404"/>
                  </a:cubicBezTo>
                  <a:cubicBezTo>
                    <a:pt x="25806" y="20246"/>
                    <a:pt x="27014" y="20141"/>
                    <a:pt x="28455" y="20141"/>
                  </a:cubicBezTo>
                  <a:cubicBezTo>
                    <a:pt x="29977" y="20141"/>
                    <a:pt x="31229" y="20246"/>
                    <a:pt x="32199" y="20404"/>
                  </a:cubicBezTo>
                  <a:cubicBezTo>
                    <a:pt x="33168" y="20562"/>
                    <a:pt x="33932" y="20876"/>
                    <a:pt x="34485" y="21296"/>
                  </a:cubicBezTo>
                  <a:cubicBezTo>
                    <a:pt x="35038" y="21663"/>
                    <a:pt x="35439" y="22135"/>
                    <a:pt x="35693" y="22712"/>
                  </a:cubicBezTo>
                  <a:cubicBezTo>
                    <a:pt x="35948" y="23289"/>
                    <a:pt x="36073" y="23919"/>
                    <a:pt x="36073" y="24653"/>
                  </a:cubicBezTo>
                  <a:lnTo>
                    <a:pt x="36073" y="62943"/>
                  </a:lnTo>
                  <a:lnTo>
                    <a:pt x="109713" y="62943"/>
                  </a:lnTo>
                  <a:close/>
                  <a:moveTo>
                    <a:pt x="116973" y="13952"/>
                  </a:moveTo>
                  <a:cubicBezTo>
                    <a:pt x="116973" y="19460"/>
                    <a:pt x="116268" y="23237"/>
                    <a:pt x="114806" y="25177"/>
                  </a:cubicBezTo>
                  <a:cubicBezTo>
                    <a:pt x="113397" y="27118"/>
                    <a:pt x="110742" y="28114"/>
                    <a:pt x="106944" y="28114"/>
                  </a:cubicBezTo>
                  <a:cubicBezTo>
                    <a:pt x="103217" y="28114"/>
                    <a:pt x="100659" y="27171"/>
                    <a:pt x="99261" y="25282"/>
                  </a:cubicBezTo>
                  <a:cubicBezTo>
                    <a:pt x="97864" y="23342"/>
                    <a:pt x="97165" y="19670"/>
                    <a:pt x="97165" y="14110"/>
                  </a:cubicBezTo>
                  <a:cubicBezTo>
                    <a:pt x="97165" y="8602"/>
                    <a:pt x="97880" y="4878"/>
                    <a:pt x="99321" y="2938"/>
                  </a:cubicBezTo>
                  <a:cubicBezTo>
                    <a:pt x="100762" y="944"/>
                    <a:pt x="103384" y="0"/>
                    <a:pt x="107193" y="0"/>
                  </a:cubicBezTo>
                  <a:cubicBezTo>
                    <a:pt x="110904" y="0"/>
                    <a:pt x="113505" y="944"/>
                    <a:pt x="114860" y="2833"/>
                  </a:cubicBezTo>
                  <a:cubicBezTo>
                    <a:pt x="116268" y="4721"/>
                    <a:pt x="116973" y="8445"/>
                    <a:pt x="116973" y="13952"/>
                  </a:cubicBezTo>
                  <a:close/>
                </a:path>
              </a:pathLst>
            </a:custGeom>
            <a:solidFill>
              <a:srgbClr val="FFFFFF"/>
            </a:solidFill>
            <a:ln w="5417" cap="flat">
              <a:noFill/>
              <a:prstDash val="solid"/>
              <a:miter/>
            </a:ln>
          </p:spPr>
          <p:txBody>
            <a:bodyPr rtlCol="0" anchor="ctr"/>
            <a:lstStyle/>
            <a:p>
              <a:endParaRPr lang="fr-FR"/>
            </a:p>
          </p:txBody>
        </p:sp>
        <p:sp>
          <p:nvSpPr>
            <p:cNvPr id="137" name="Forme libre 136">
              <a:extLst>
                <a:ext uri="{FF2B5EF4-FFF2-40B4-BE49-F238E27FC236}">
                  <a16:creationId xmlns:a16="http://schemas.microsoft.com/office/drawing/2014/main" id="{A818097D-3006-BB56-F4BA-98B5389CBC79}"/>
                </a:ext>
              </a:extLst>
            </p:cNvPr>
            <p:cNvSpPr/>
            <p:nvPr/>
          </p:nvSpPr>
          <p:spPr>
            <a:xfrm>
              <a:off x="17615739" y="9187276"/>
              <a:ext cx="101693" cy="168896"/>
            </a:xfrm>
            <a:custGeom>
              <a:avLst/>
              <a:gdLst>
                <a:gd name="connsiteX0" fmla="*/ 101694 w 101693"/>
                <a:gd name="connsiteY0" fmla="*/ 76423 h 168896"/>
                <a:gd name="connsiteX1" fmla="*/ 99310 w 101693"/>
                <a:gd name="connsiteY1" fmla="*/ 84973 h 168896"/>
                <a:gd name="connsiteX2" fmla="*/ 94597 w 101693"/>
                <a:gd name="connsiteY2" fmla="*/ 87281 h 168896"/>
                <a:gd name="connsiteX3" fmla="*/ 16254 w 101693"/>
                <a:gd name="connsiteY3" fmla="*/ 87281 h 168896"/>
                <a:gd name="connsiteX4" fmla="*/ 18313 w 101693"/>
                <a:gd name="connsiteY4" fmla="*/ 113507 h 168896"/>
                <a:gd name="connsiteX5" fmla="*/ 25247 w 101693"/>
                <a:gd name="connsiteY5" fmla="*/ 133596 h 168896"/>
                <a:gd name="connsiteX6" fmla="*/ 37817 w 101693"/>
                <a:gd name="connsiteY6" fmla="*/ 146447 h 168896"/>
                <a:gd name="connsiteX7" fmla="*/ 56888 w 101693"/>
                <a:gd name="connsiteY7" fmla="*/ 150958 h 168896"/>
                <a:gd name="connsiteX8" fmla="*/ 71191 w 101693"/>
                <a:gd name="connsiteY8" fmla="*/ 149069 h 168896"/>
                <a:gd name="connsiteX9" fmla="*/ 82190 w 101693"/>
                <a:gd name="connsiteY9" fmla="*/ 144821 h 168896"/>
                <a:gd name="connsiteX10" fmla="*/ 89829 w 101693"/>
                <a:gd name="connsiteY10" fmla="*/ 140625 h 168896"/>
                <a:gd name="connsiteX11" fmla="*/ 94055 w 101693"/>
                <a:gd name="connsiteY11" fmla="*/ 138684 h 168896"/>
                <a:gd name="connsiteX12" fmla="*/ 95463 w 101693"/>
                <a:gd name="connsiteY12" fmla="*/ 139208 h 168896"/>
                <a:gd name="connsiteX13" fmla="*/ 96493 w 101693"/>
                <a:gd name="connsiteY13" fmla="*/ 140834 h 168896"/>
                <a:gd name="connsiteX14" fmla="*/ 97035 w 101693"/>
                <a:gd name="connsiteY14" fmla="*/ 143719 h 168896"/>
                <a:gd name="connsiteX15" fmla="*/ 97252 w 101693"/>
                <a:gd name="connsiteY15" fmla="*/ 148021 h 168896"/>
                <a:gd name="connsiteX16" fmla="*/ 97143 w 101693"/>
                <a:gd name="connsiteY16" fmla="*/ 150328 h 168896"/>
                <a:gd name="connsiteX17" fmla="*/ 96818 w 101693"/>
                <a:gd name="connsiteY17" fmla="*/ 152426 h 168896"/>
                <a:gd name="connsiteX18" fmla="*/ 96222 w 101693"/>
                <a:gd name="connsiteY18" fmla="*/ 154210 h 168896"/>
                <a:gd name="connsiteX19" fmla="*/ 95193 w 101693"/>
                <a:gd name="connsiteY19" fmla="*/ 155940 h 168896"/>
                <a:gd name="connsiteX20" fmla="*/ 91292 w 101693"/>
                <a:gd name="connsiteY20" fmla="*/ 158983 h 168896"/>
                <a:gd name="connsiteX21" fmla="*/ 82623 w 101693"/>
                <a:gd name="connsiteY21" fmla="*/ 163284 h 168896"/>
                <a:gd name="connsiteX22" fmla="*/ 70270 w 101693"/>
                <a:gd name="connsiteY22" fmla="*/ 167165 h 168896"/>
                <a:gd name="connsiteX23" fmla="*/ 55100 w 101693"/>
                <a:gd name="connsiteY23" fmla="*/ 168897 h 168896"/>
                <a:gd name="connsiteX24" fmla="*/ 31478 w 101693"/>
                <a:gd name="connsiteY24" fmla="*/ 163441 h 168896"/>
                <a:gd name="connsiteX25" fmla="*/ 14195 w 101693"/>
                <a:gd name="connsiteY25" fmla="*/ 147391 h 168896"/>
                <a:gd name="connsiteX26" fmla="*/ 3576 w 101693"/>
                <a:gd name="connsiteY26" fmla="*/ 121113 h 168896"/>
                <a:gd name="connsiteX27" fmla="*/ 0 w 101693"/>
                <a:gd name="connsiteY27" fmla="*/ 84710 h 168896"/>
                <a:gd name="connsiteX28" fmla="*/ 3738 w 101693"/>
                <a:gd name="connsiteY28" fmla="*/ 49148 h 168896"/>
                <a:gd name="connsiteX29" fmla="*/ 14466 w 101693"/>
                <a:gd name="connsiteY29" fmla="*/ 22502 h 168896"/>
                <a:gd name="connsiteX30" fmla="*/ 31261 w 101693"/>
                <a:gd name="connsiteY30" fmla="*/ 5770 h 168896"/>
                <a:gd name="connsiteX31" fmla="*/ 53150 w 101693"/>
                <a:gd name="connsiteY31" fmla="*/ 0 h 168896"/>
                <a:gd name="connsiteX32" fmla="*/ 75255 w 101693"/>
                <a:gd name="connsiteY32" fmla="*/ 5875 h 168896"/>
                <a:gd name="connsiteX33" fmla="*/ 90316 w 101693"/>
                <a:gd name="connsiteY33" fmla="*/ 21663 h 168896"/>
                <a:gd name="connsiteX34" fmla="*/ 98931 w 101693"/>
                <a:gd name="connsiteY34" fmla="*/ 44689 h 168896"/>
                <a:gd name="connsiteX35" fmla="*/ 101694 w 101693"/>
                <a:gd name="connsiteY35" fmla="*/ 72279 h 168896"/>
                <a:gd name="connsiteX36" fmla="*/ 101694 w 101693"/>
                <a:gd name="connsiteY36" fmla="*/ 76423 h 168896"/>
                <a:gd name="connsiteX37" fmla="*/ 86090 w 101693"/>
                <a:gd name="connsiteY37" fmla="*/ 70391 h 168896"/>
                <a:gd name="connsiteX38" fmla="*/ 77693 w 101693"/>
                <a:gd name="connsiteY38" fmla="*/ 31576 h 168896"/>
                <a:gd name="connsiteX39" fmla="*/ 52174 w 101693"/>
                <a:gd name="connsiteY39" fmla="*/ 17624 h 168896"/>
                <a:gd name="connsiteX40" fmla="*/ 37004 w 101693"/>
                <a:gd name="connsiteY40" fmla="*/ 21978 h 168896"/>
                <a:gd name="connsiteX41" fmla="*/ 25952 w 101693"/>
                <a:gd name="connsiteY41" fmla="*/ 33675 h 168896"/>
                <a:gd name="connsiteX42" fmla="*/ 19017 w 101693"/>
                <a:gd name="connsiteY42" fmla="*/ 50459 h 168896"/>
                <a:gd name="connsiteX43" fmla="*/ 16254 w 101693"/>
                <a:gd name="connsiteY43" fmla="*/ 70391 h 168896"/>
                <a:gd name="connsiteX44" fmla="*/ 86090 w 101693"/>
                <a:gd name="connsiteY44" fmla="*/ 70391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693" h="168896">
                  <a:moveTo>
                    <a:pt x="101694" y="76423"/>
                  </a:moveTo>
                  <a:cubicBezTo>
                    <a:pt x="101694" y="80567"/>
                    <a:pt x="100881" y="83399"/>
                    <a:pt x="99310" y="84973"/>
                  </a:cubicBezTo>
                  <a:cubicBezTo>
                    <a:pt x="97685" y="86494"/>
                    <a:pt x="96113" y="87281"/>
                    <a:pt x="94597" y="87281"/>
                  </a:cubicBezTo>
                  <a:lnTo>
                    <a:pt x="16254" y="87281"/>
                  </a:lnTo>
                  <a:cubicBezTo>
                    <a:pt x="16254" y="96932"/>
                    <a:pt x="16958" y="105691"/>
                    <a:pt x="18313" y="113507"/>
                  </a:cubicBezTo>
                  <a:cubicBezTo>
                    <a:pt x="19721" y="121322"/>
                    <a:pt x="22051" y="128036"/>
                    <a:pt x="25247" y="133596"/>
                  </a:cubicBezTo>
                  <a:cubicBezTo>
                    <a:pt x="28498" y="139208"/>
                    <a:pt x="32670" y="143457"/>
                    <a:pt x="37817" y="146447"/>
                  </a:cubicBezTo>
                  <a:cubicBezTo>
                    <a:pt x="42964" y="149436"/>
                    <a:pt x="49357" y="150958"/>
                    <a:pt x="56888" y="150958"/>
                  </a:cubicBezTo>
                  <a:cubicBezTo>
                    <a:pt x="62197" y="150958"/>
                    <a:pt x="66965" y="150328"/>
                    <a:pt x="71191" y="149069"/>
                  </a:cubicBezTo>
                  <a:cubicBezTo>
                    <a:pt x="75471" y="147811"/>
                    <a:pt x="79101" y="146394"/>
                    <a:pt x="82190" y="144821"/>
                  </a:cubicBezTo>
                  <a:cubicBezTo>
                    <a:pt x="85278" y="143300"/>
                    <a:pt x="87824" y="141884"/>
                    <a:pt x="89829" y="140625"/>
                  </a:cubicBezTo>
                  <a:cubicBezTo>
                    <a:pt x="91834" y="139313"/>
                    <a:pt x="93242" y="138684"/>
                    <a:pt x="94055" y="138684"/>
                  </a:cubicBezTo>
                  <a:cubicBezTo>
                    <a:pt x="94597" y="138684"/>
                    <a:pt x="95030" y="138893"/>
                    <a:pt x="95463" y="139208"/>
                  </a:cubicBezTo>
                  <a:cubicBezTo>
                    <a:pt x="95897" y="139575"/>
                    <a:pt x="96222" y="140100"/>
                    <a:pt x="96493" y="140834"/>
                  </a:cubicBezTo>
                  <a:cubicBezTo>
                    <a:pt x="96763" y="141621"/>
                    <a:pt x="96926" y="142565"/>
                    <a:pt x="97035" y="143719"/>
                  </a:cubicBezTo>
                  <a:cubicBezTo>
                    <a:pt x="97197" y="144873"/>
                    <a:pt x="97252" y="146289"/>
                    <a:pt x="97252" y="148021"/>
                  </a:cubicBezTo>
                  <a:cubicBezTo>
                    <a:pt x="97252" y="148807"/>
                    <a:pt x="97197" y="149594"/>
                    <a:pt x="97143" y="150328"/>
                  </a:cubicBezTo>
                  <a:cubicBezTo>
                    <a:pt x="97035" y="151115"/>
                    <a:pt x="96926" y="151797"/>
                    <a:pt x="96818" y="152426"/>
                  </a:cubicBezTo>
                  <a:cubicBezTo>
                    <a:pt x="96656" y="153056"/>
                    <a:pt x="96493" y="153633"/>
                    <a:pt x="96222" y="154210"/>
                  </a:cubicBezTo>
                  <a:cubicBezTo>
                    <a:pt x="96006" y="154787"/>
                    <a:pt x="95626" y="155363"/>
                    <a:pt x="95193" y="155940"/>
                  </a:cubicBezTo>
                  <a:cubicBezTo>
                    <a:pt x="94759" y="156518"/>
                    <a:pt x="93459" y="157567"/>
                    <a:pt x="91292" y="158983"/>
                  </a:cubicBezTo>
                  <a:cubicBezTo>
                    <a:pt x="89070" y="160399"/>
                    <a:pt x="86199" y="161868"/>
                    <a:pt x="82623" y="163284"/>
                  </a:cubicBezTo>
                  <a:cubicBezTo>
                    <a:pt x="79101" y="164700"/>
                    <a:pt x="74929" y="166011"/>
                    <a:pt x="70270" y="167165"/>
                  </a:cubicBezTo>
                  <a:cubicBezTo>
                    <a:pt x="65557" y="168320"/>
                    <a:pt x="60518" y="168897"/>
                    <a:pt x="55100" y="168897"/>
                  </a:cubicBezTo>
                  <a:cubicBezTo>
                    <a:pt x="46215" y="168897"/>
                    <a:pt x="38305" y="167060"/>
                    <a:pt x="31478" y="163441"/>
                  </a:cubicBezTo>
                  <a:cubicBezTo>
                    <a:pt x="24597" y="159822"/>
                    <a:pt x="18854" y="154472"/>
                    <a:pt x="14195" y="147391"/>
                  </a:cubicBezTo>
                  <a:cubicBezTo>
                    <a:pt x="9535" y="140310"/>
                    <a:pt x="6014" y="131551"/>
                    <a:pt x="3576" y="121113"/>
                  </a:cubicBezTo>
                  <a:cubicBezTo>
                    <a:pt x="1192" y="110622"/>
                    <a:pt x="0" y="98505"/>
                    <a:pt x="0" y="84710"/>
                  </a:cubicBezTo>
                  <a:cubicBezTo>
                    <a:pt x="0" y="71492"/>
                    <a:pt x="1192" y="59638"/>
                    <a:pt x="3738" y="49148"/>
                  </a:cubicBezTo>
                  <a:cubicBezTo>
                    <a:pt x="6230" y="38710"/>
                    <a:pt x="9806" y="29793"/>
                    <a:pt x="14466" y="22502"/>
                  </a:cubicBezTo>
                  <a:cubicBezTo>
                    <a:pt x="19071" y="15211"/>
                    <a:pt x="24706" y="9652"/>
                    <a:pt x="31261" y="5770"/>
                  </a:cubicBezTo>
                  <a:cubicBezTo>
                    <a:pt x="37817" y="1941"/>
                    <a:pt x="45131" y="0"/>
                    <a:pt x="53150" y="0"/>
                  </a:cubicBezTo>
                  <a:cubicBezTo>
                    <a:pt x="61818" y="0"/>
                    <a:pt x="69186" y="1941"/>
                    <a:pt x="75255" y="5875"/>
                  </a:cubicBezTo>
                  <a:cubicBezTo>
                    <a:pt x="81377" y="9756"/>
                    <a:pt x="86361" y="15001"/>
                    <a:pt x="90316" y="21663"/>
                  </a:cubicBezTo>
                  <a:cubicBezTo>
                    <a:pt x="94271" y="28272"/>
                    <a:pt x="97143" y="35930"/>
                    <a:pt x="98931" y="44689"/>
                  </a:cubicBezTo>
                  <a:cubicBezTo>
                    <a:pt x="100773" y="53397"/>
                    <a:pt x="101694" y="62628"/>
                    <a:pt x="101694" y="72279"/>
                  </a:cubicBezTo>
                  <a:lnTo>
                    <a:pt x="101694" y="76423"/>
                  </a:lnTo>
                  <a:close/>
                  <a:moveTo>
                    <a:pt x="86090" y="70391"/>
                  </a:moveTo>
                  <a:cubicBezTo>
                    <a:pt x="86361" y="53816"/>
                    <a:pt x="83544" y="40913"/>
                    <a:pt x="77693" y="31576"/>
                  </a:cubicBezTo>
                  <a:cubicBezTo>
                    <a:pt x="71841" y="22240"/>
                    <a:pt x="63389" y="17624"/>
                    <a:pt x="52174" y="17624"/>
                  </a:cubicBezTo>
                  <a:cubicBezTo>
                    <a:pt x="46432" y="17624"/>
                    <a:pt x="41393" y="19040"/>
                    <a:pt x="37004" y="21978"/>
                  </a:cubicBezTo>
                  <a:cubicBezTo>
                    <a:pt x="32670" y="24915"/>
                    <a:pt x="28986" y="28796"/>
                    <a:pt x="25952" y="33675"/>
                  </a:cubicBezTo>
                  <a:cubicBezTo>
                    <a:pt x="22972" y="38500"/>
                    <a:pt x="20642" y="44060"/>
                    <a:pt x="19017" y="50459"/>
                  </a:cubicBezTo>
                  <a:cubicBezTo>
                    <a:pt x="17446" y="56859"/>
                    <a:pt x="16525" y="63467"/>
                    <a:pt x="16254" y="70391"/>
                  </a:cubicBezTo>
                  <a:lnTo>
                    <a:pt x="86090" y="70391"/>
                  </a:lnTo>
                  <a:close/>
                </a:path>
              </a:pathLst>
            </a:custGeom>
            <a:solidFill>
              <a:srgbClr val="FFFFFF"/>
            </a:solidFill>
            <a:ln w="5417" cap="flat">
              <a:noFill/>
              <a:prstDash val="solid"/>
              <a:miter/>
            </a:ln>
          </p:spPr>
          <p:txBody>
            <a:bodyPr rtlCol="0" anchor="ctr"/>
            <a:lstStyle/>
            <a:p>
              <a:endParaRPr lang="fr-FR"/>
            </a:p>
          </p:txBody>
        </p:sp>
      </p:grpSp>
      <p:grpSp>
        <p:nvGrpSpPr>
          <p:cNvPr id="138" name="Graphique 5">
            <a:extLst>
              <a:ext uri="{FF2B5EF4-FFF2-40B4-BE49-F238E27FC236}">
                <a16:creationId xmlns:a16="http://schemas.microsoft.com/office/drawing/2014/main" id="{6C129F33-B112-5693-B7F4-C55453427876}"/>
              </a:ext>
            </a:extLst>
          </p:cNvPr>
          <p:cNvGrpSpPr/>
          <p:nvPr/>
        </p:nvGrpSpPr>
        <p:grpSpPr>
          <a:xfrm>
            <a:off x="18261066" y="1175629"/>
            <a:ext cx="4176558" cy="3838128"/>
            <a:chOff x="18261066" y="1175629"/>
            <a:chExt cx="4176558" cy="3838128"/>
          </a:xfrm>
        </p:grpSpPr>
        <p:sp>
          <p:nvSpPr>
            <p:cNvPr id="139" name="Forme libre 138">
              <a:extLst>
                <a:ext uri="{FF2B5EF4-FFF2-40B4-BE49-F238E27FC236}">
                  <a16:creationId xmlns:a16="http://schemas.microsoft.com/office/drawing/2014/main" id="{E71E6737-E747-D45A-7747-292CF834CEB0}"/>
                </a:ext>
              </a:extLst>
            </p:cNvPr>
            <p:cNvSpPr/>
            <p:nvPr/>
          </p:nvSpPr>
          <p:spPr>
            <a:xfrm>
              <a:off x="18261066" y="1175629"/>
              <a:ext cx="4175800" cy="3838128"/>
            </a:xfrm>
            <a:custGeom>
              <a:avLst/>
              <a:gdLst>
                <a:gd name="connsiteX0" fmla="*/ 2383664 w 4175800"/>
                <a:gd name="connsiteY0" fmla="*/ 3436188 h 3838128"/>
                <a:gd name="connsiteX1" fmla="*/ 16254 w 4175800"/>
                <a:gd name="connsiteY1" fmla="*/ 2454922 h 3838128"/>
                <a:gd name="connsiteX2" fmla="*/ 16254 w 4175800"/>
                <a:gd name="connsiteY2" fmla="*/ 278 h 3838128"/>
                <a:gd name="connsiteX3" fmla="*/ 0 w 4175800"/>
                <a:gd name="connsiteY3" fmla="*/ 0 h 3838128"/>
                <a:gd name="connsiteX4" fmla="*/ 0 w 4175800"/>
                <a:gd name="connsiteY4" fmla="*/ 3022297 h 3838128"/>
                <a:gd name="connsiteX5" fmla="*/ 1968868 w 4175800"/>
                <a:gd name="connsiteY5" fmla="*/ 3838129 h 3838128"/>
                <a:gd name="connsiteX6" fmla="*/ 4175583 w 4175800"/>
                <a:gd name="connsiteY6" fmla="*/ 1701330 h 3838128"/>
                <a:gd name="connsiteX7" fmla="*/ 4175800 w 4175800"/>
                <a:gd name="connsiteY7" fmla="*/ 1701293 h 3838128"/>
                <a:gd name="connsiteX8" fmla="*/ 2383664 w 4175800"/>
                <a:gd name="connsiteY8" fmla="*/ 3436188 h 383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800" h="3838128">
                  <a:moveTo>
                    <a:pt x="2383664" y="3436188"/>
                  </a:moveTo>
                  <a:cubicBezTo>
                    <a:pt x="1773445" y="2847249"/>
                    <a:pt x="937298" y="2476469"/>
                    <a:pt x="16254" y="2454922"/>
                  </a:cubicBezTo>
                  <a:lnTo>
                    <a:pt x="16254" y="278"/>
                  </a:lnTo>
                  <a:cubicBezTo>
                    <a:pt x="10836" y="205"/>
                    <a:pt x="5418" y="58"/>
                    <a:pt x="0" y="0"/>
                  </a:cubicBezTo>
                  <a:lnTo>
                    <a:pt x="0" y="3022297"/>
                  </a:lnTo>
                  <a:cubicBezTo>
                    <a:pt x="769343" y="3040215"/>
                    <a:pt x="1461481" y="3348477"/>
                    <a:pt x="1968868" y="3838129"/>
                  </a:cubicBezTo>
                  <a:lnTo>
                    <a:pt x="4175583" y="1701330"/>
                  </a:lnTo>
                  <a:cubicBezTo>
                    <a:pt x="4175583" y="1701320"/>
                    <a:pt x="4175800" y="1701309"/>
                    <a:pt x="4175800" y="1701293"/>
                  </a:cubicBezTo>
                  <a:lnTo>
                    <a:pt x="2383664" y="3436188"/>
                  </a:lnTo>
                  <a:close/>
                </a:path>
              </a:pathLst>
            </a:custGeom>
            <a:noFill/>
            <a:ln w="5417" cap="flat">
              <a:noFill/>
              <a:prstDash val="solid"/>
              <a:miter/>
            </a:ln>
          </p:spPr>
          <p:txBody>
            <a:bodyPr rtlCol="0" anchor="ctr"/>
            <a:lstStyle/>
            <a:p>
              <a:endParaRPr lang="fr-FR"/>
            </a:p>
          </p:txBody>
        </p:sp>
        <p:sp>
          <p:nvSpPr>
            <p:cNvPr id="140" name="Forme libre 139">
              <a:extLst>
                <a:ext uri="{FF2B5EF4-FFF2-40B4-BE49-F238E27FC236}">
                  <a16:creationId xmlns:a16="http://schemas.microsoft.com/office/drawing/2014/main" id="{41925444-5BEA-668D-DF42-517545FBD89D}"/>
                </a:ext>
              </a:extLst>
            </p:cNvPr>
            <p:cNvSpPr/>
            <p:nvPr/>
          </p:nvSpPr>
          <p:spPr>
            <a:xfrm>
              <a:off x="18277320" y="1175907"/>
              <a:ext cx="4160304" cy="3435909"/>
            </a:xfrm>
            <a:custGeom>
              <a:avLst/>
              <a:gdLst>
                <a:gd name="connsiteX0" fmla="*/ 2367410 w 4160304"/>
                <a:gd name="connsiteY0" fmla="*/ 3435910 h 3435909"/>
                <a:gd name="connsiteX1" fmla="*/ 4160304 w 4160304"/>
                <a:gd name="connsiteY1" fmla="*/ 1701015 h 3435909"/>
                <a:gd name="connsiteX2" fmla="*/ 0 w 4160304"/>
                <a:gd name="connsiteY2" fmla="*/ 0 h 3435909"/>
                <a:gd name="connsiteX3" fmla="*/ 0 w 4160304"/>
                <a:gd name="connsiteY3" fmla="*/ 2454644 h 3435909"/>
                <a:gd name="connsiteX4" fmla="*/ 2367410 w 4160304"/>
                <a:gd name="connsiteY4" fmla="*/ 3435910 h 3435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304" h="3435909">
                  <a:moveTo>
                    <a:pt x="2367410" y="3435910"/>
                  </a:moveTo>
                  <a:lnTo>
                    <a:pt x="4160304" y="1701015"/>
                  </a:lnTo>
                  <a:cubicBezTo>
                    <a:pt x="3091622" y="667974"/>
                    <a:pt x="1619955" y="22355"/>
                    <a:pt x="0" y="0"/>
                  </a:cubicBezTo>
                  <a:lnTo>
                    <a:pt x="0" y="2454644"/>
                  </a:lnTo>
                  <a:cubicBezTo>
                    <a:pt x="921045" y="2476191"/>
                    <a:pt x="1757191" y="2846965"/>
                    <a:pt x="2367410" y="3435910"/>
                  </a:cubicBezTo>
                  <a:close/>
                </a:path>
              </a:pathLst>
            </a:custGeom>
            <a:solidFill>
              <a:srgbClr val="7DB741"/>
            </a:solidFill>
            <a:ln w="5417" cap="flat">
              <a:noFill/>
              <a:prstDash val="solid"/>
              <a:miter/>
            </a:ln>
          </p:spPr>
          <p:txBody>
            <a:bodyPr rtlCol="0" anchor="ctr"/>
            <a:lstStyle/>
            <a:p>
              <a:endParaRPr lang="fr-FR"/>
            </a:p>
          </p:txBody>
        </p:sp>
      </p:grpSp>
      <p:grpSp>
        <p:nvGrpSpPr>
          <p:cNvPr id="141" name="Graphique 5">
            <a:extLst>
              <a:ext uri="{FF2B5EF4-FFF2-40B4-BE49-F238E27FC236}">
                <a16:creationId xmlns:a16="http://schemas.microsoft.com/office/drawing/2014/main" id="{45DC6CE0-5DFD-44EA-958D-D73002FEE877}"/>
              </a:ext>
            </a:extLst>
          </p:cNvPr>
          <p:cNvGrpSpPr/>
          <p:nvPr/>
        </p:nvGrpSpPr>
        <p:grpSpPr>
          <a:xfrm>
            <a:off x="18930124" y="1642866"/>
            <a:ext cx="877809" cy="789193"/>
            <a:chOff x="18930124" y="1642866"/>
            <a:chExt cx="877809" cy="789193"/>
          </a:xfrm>
          <a:solidFill>
            <a:srgbClr val="FFFFFF"/>
          </a:solidFill>
        </p:grpSpPr>
        <p:grpSp>
          <p:nvGrpSpPr>
            <p:cNvPr id="142" name="Graphique 5">
              <a:extLst>
                <a:ext uri="{FF2B5EF4-FFF2-40B4-BE49-F238E27FC236}">
                  <a16:creationId xmlns:a16="http://schemas.microsoft.com/office/drawing/2014/main" id="{39F09C89-1DAD-5660-CCA1-D43262073977}"/>
                </a:ext>
              </a:extLst>
            </p:cNvPr>
            <p:cNvGrpSpPr/>
            <p:nvPr/>
          </p:nvGrpSpPr>
          <p:grpSpPr>
            <a:xfrm>
              <a:off x="18930124" y="2073086"/>
              <a:ext cx="877809" cy="358972"/>
              <a:chOff x="18930124" y="2073086"/>
              <a:chExt cx="877809" cy="358972"/>
            </a:xfrm>
            <a:solidFill>
              <a:srgbClr val="FFFFFF"/>
            </a:solidFill>
          </p:grpSpPr>
          <p:sp>
            <p:nvSpPr>
              <p:cNvPr id="143" name="Forme libre 142">
                <a:extLst>
                  <a:ext uri="{FF2B5EF4-FFF2-40B4-BE49-F238E27FC236}">
                    <a16:creationId xmlns:a16="http://schemas.microsoft.com/office/drawing/2014/main" id="{5A84EB97-5961-1F73-7813-DDF67C6F30FA}"/>
                  </a:ext>
                </a:extLst>
              </p:cNvPr>
              <p:cNvSpPr/>
              <p:nvPr/>
            </p:nvSpPr>
            <p:spPr>
              <a:xfrm>
                <a:off x="18930124" y="2078468"/>
                <a:ext cx="53095" cy="69924"/>
              </a:xfrm>
              <a:custGeom>
                <a:avLst/>
                <a:gdLst>
                  <a:gd name="connsiteX0" fmla="*/ 53095 w 53095"/>
                  <a:gd name="connsiteY0" fmla="*/ 3011 h 69924"/>
                  <a:gd name="connsiteX1" fmla="*/ 52987 w 53095"/>
                  <a:gd name="connsiteY1" fmla="*/ 4249 h 69924"/>
                  <a:gd name="connsiteX2" fmla="*/ 52662 w 53095"/>
                  <a:gd name="connsiteY2" fmla="*/ 5135 h 69924"/>
                  <a:gd name="connsiteX3" fmla="*/ 52120 w 53095"/>
                  <a:gd name="connsiteY3" fmla="*/ 5675 h 69924"/>
                  <a:gd name="connsiteX4" fmla="*/ 51362 w 53095"/>
                  <a:gd name="connsiteY4" fmla="*/ 5864 h 69924"/>
                  <a:gd name="connsiteX5" fmla="*/ 29906 w 53095"/>
                  <a:gd name="connsiteY5" fmla="*/ 5864 h 69924"/>
                  <a:gd name="connsiteX6" fmla="*/ 29906 w 53095"/>
                  <a:gd name="connsiteY6" fmla="*/ 68524 h 69924"/>
                  <a:gd name="connsiteX7" fmla="*/ 29744 w 53095"/>
                  <a:gd name="connsiteY7" fmla="*/ 69116 h 69924"/>
                  <a:gd name="connsiteX8" fmla="*/ 29202 w 53095"/>
                  <a:gd name="connsiteY8" fmla="*/ 69546 h 69924"/>
                  <a:gd name="connsiteX9" fmla="*/ 28173 w 53095"/>
                  <a:gd name="connsiteY9" fmla="*/ 69814 h 69924"/>
                  <a:gd name="connsiteX10" fmla="*/ 26547 w 53095"/>
                  <a:gd name="connsiteY10" fmla="*/ 69924 h 69924"/>
                  <a:gd name="connsiteX11" fmla="*/ 24922 w 53095"/>
                  <a:gd name="connsiteY11" fmla="*/ 69814 h 69924"/>
                  <a:gd name="connsiteX12" fmla="*/ 23893 w 53095"/>
                  <a:gd name="connsiteY12" fmla="*/ 69546 h 69924"/>
                  <a:gd name="connsiteX13" fmla="*/ 23297 w 53095"/>
                  <a:gd name="connsiteY13" fmla="*/ 69116 h 69924"/>
                  <a:gd name="connsiteX14" fmla="*/ 23134 w 53095"/>
                  <a:gd name="connsiteY14" fmla="*/ 68524 h 69924"/>
                  <a:gd name="connsiteX15" fmla="*/ 23134 w 53095"/>
                  <a:gd name="connsiteY15" fmla="*/ 5864 h 69924"/>
                  <a:gd name="connsiteX16" fmla="*/ 1679 w 53095"/>
                  <a:gd name="connsiteY16" fmla="*/ 5864 h 69924"/>
                  <a:gd name="connsiteX17" fmla="*/ 921 w 53095"/>
                  <a:gd name="connsiteY17" fmla="*/ 5675 h 69924"/>
                  <a:gd name="connsiteX18" fmla="*/ 433 w 53095"/>
                  <a:gd name="connsiteY18" fmla="*/ 5135 h 69924"/>
                  <a:gd name="connsiteX19" fmla="*/ 108 w 53095"/>
                  <a:gd name="connsiteY19" fmla="*/ 4249 h 69924"/>
                  <a:gd name="connsiteX20" fmla="*/ 0 w 53095"/>
                  <a:gd name="connsiteY20" fmla="*/ 3011 h 69924"/>
                  <a:gd name="connsiteX21" fmla="*/ 108 w 53095"/>
                  <a:gd name="connsiteY21" fmla="*/ 1694 h 69924"/>
                  <a:gd name="connsiteX22" fmla="*/ 433 w 53095"/>
                  <a:gd name="connsiteY22" fmla="*/ 750 h 69924"/>
                  <a:gd name="connsiteX23" fmla="*/ 921 w 53095"/>
                  <a:gd name="connsiteY23" fmla="*/ 189 h 69924"/>
                  <a:gd name="connsiteX24" fmla="*/ 1679 w 53095"/>
                  <a:gd name="connsiteY24" fmla="*/ 0 h 69924"/>
                  <a:gd name="connsiteX25" fmla="*/ 51362 w 53095"/>
                  <a:gd name="connsiteY25" fmla="*/ 0 h 69924"/>
                  <a:gd name="connsiteX26" fmla="*/ 52120 w 53095"/>
                  <a:gd name="connsiteY26" fmla="*/ 189 h 69924"/>
                  <a:gd name="connsiteX27" fmla="*/ 52662 w 53095"/>
                  <a:gd name="connsiteY27" fmla="*/ 750 h 69924"/>
                  <a:gd name="connsiteX28" fmla="*/ 52987 w 53095"/>
                  <a:gd name="connsiteY28" fmla="*/ 1694 h 69924"/>
                  <a:gd name="connsiteX29" fmla="*/ 53095 w 53095"/>
                  <a:gd name="connsiteY29" fmla="*/ 3011 h 6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095" h="69924">
                    <a:moveTo>
                      <a:pt x="53095" y="3011"/>
                    </a:moveTo>
                    <a:cubicBezTo>
                      <a:pt x="53095" y="3478"/>
                      <a:pt x="53041" y="3887"/>
                      <a:pt x="52987" y="4249"/>
                    </a:cubicBezTo>
                    <a:cubicBezTo>
                      <a:pt x="52878" y="4605"/>
                      <a:pt x="52825" y="4904"/>
                      <a:pt x="52662" y="5135"/>
                    </a:cubicBezTo>
                    <a:cubicBezTo>
                      <a:pt x="52499" y="5366"/>
                      <a:pt x="52337" y="5549"/>
                      <a:pt x="52120" y="5675"/>
                    </a:cubicBezTo>
                    <a:cubicBezTo>
                      <a:pt x="51849" y="5801"/>
                      <a:pt x="51632" y="5864"/>
                      <a:pt x="51362" y="5864"/>
                    </a:cubicBezTo>
                    <a:lnTo>
                      <a:pt x="29906" y="5864"/>
                    </a:lnTo>
                    <a:lnTo>
                      <a:pt x="29906" y="68524"/>
                    </a:lnTo>
                    <a:cubicBezTo>
                      <a:pt x="29906" y="68739"/>
                      <a:pt x="29852" y="68938"/>
                      <a:pt x="29744" y="69116"/>
                    </a:cubicBezTo>
                    <a:cubicBezTo>
                      <a:pt x="29636" y="69295"/>
                      <a:pt x="29473" y="69441"/>
                      <a:pt x="29202" y="69546"/>
                    </a:cubicBezTo>
                    <a:cubicBezTo>
                      <a:pt x="28931" y="69657"/>
                      <a:pt x="28606" y="69746"/>
                      <a:pt x="28173" y="69814"/>
                    </a:cubicBezTo>
                    <a:cubicBezTo>
                      <a:pt x="27685" y="69882"/>
                      <a:pt x="27143" y="69924"/>
                      <a:pt x="26547" y="69924"/>
                    </a:cubicBezTo>
                    <a:cubicBezTo>
                      <a:pt x="25897" y="69924"/>
                      <a:pt x="25355" y="69887"/>
                      <a:pt x="24922" y="69814"/>
                    </a:cubicBezTo>
                    <a:cubicBezTo>
                      <a:pt x="24488" y="69740"/>
                      <a:pt x="24109" y="69651"/>
                      <a:pt x="23893" y="69546"/>
                    </a:cubicBezTo>
                    <a:cubicBezTo>
                      <a:pt x="23622" y="69436"/>
                      <a:pt x="23405" y="69295"/>
                      <a:pt x="23297" y="69116"/>
                    </a:cubicBezTo>
                    <a:cubicBezTo>
                      <a:pt x="23188" y="68938"/>
                      <a:pt x="23134" y="68739"/>
                      <a:pt x="23134" y="68524"/>
                    </a:cubicBezTo>
                    <a:lnTo>
                      <a:pt x="23134" y="5864"/>
                    </a:lnTo>
                    <a:lnTo>
                      <a:pt x="1679" y="5864"/>
                    </a:lnTo>
                    <a:cubicBezTo>
                      <a:pt x="1408" y="5864"/>
                      <a:pt x="1138" y="5801"/>
                      <a:pt x="921" y="5675"/>
                    </a:cubicBezTo>
                    <a:cubicBezTo>
                      <a:pt x="758" y="5549"/>
                      <a:pt x="596" y="5371"/>
                      <a:pt x="433" y="5135"/>
                    </a:cubicBezTo>
                    <a:cubicBezTo>
                      <a:pt x="270" y="4899"/>
                      <a:pt x="162" y="4605"/>
                      <a:pt x="108" y="4249"/>
                    </a:cubicBezTo>
                    <a:cubicBezTo>
                      <a:pt x="0" y="3892"/>
                      <a:pt x="0" y="3478"/>
                      <a:pt x="0" y="3011"/>
                    </a:cubicBezTo>
                    <a:cubicBezTo>
                      <a:pt x="0" y="2507"/>
                      <a:pt x="0" y="2067"/>
                      <a:pt x="108" y="1694"/>
                    </a:cubicBezTo>
                    <a:cubicBezTo>
                      <a:pt x="162" y="1317"/>
                      <a:pt x="270" y="1002"/>
                      <a:pt x="433" y="750"/>
                    </a:cubicBezTo>
                    <a:cubicBezTo>
                      <a:pt x="596" y="498"/>
                      <a:pt x="758" y="315"/>
                      <a:pt x="921" y="189"/>
                    </a:cubicBezTo>
                    <a:cubicBezTo>
                      <a:pt x="1138" y="63"/>
                      <a:pt x="1408" y="0"/>
                      <a:pt x="1679" y="0"/>
                    </a:cubicBezTo>
                    <a:lnTo>
                      <a:pt x="51362" y="0"/>
                    </a:lnTo>
                    <a:cubicBezTo>
                      <a:pt x="51632" y="0"/>
                      <a:pt x="51849" y="63"/>
                      <a:pt x="52120" y="189"/>
                    </a:cubicBezTo>
                    <a:cubicBezTo>
                      <a:pt x="52337" y="315"/>
                      <a:pt x="52499" y="504"/>
                      <a:pt x="52662" y="750"/>
                    </a:cubicBezTo>
                    <a:cubicBezTo>
                      <a:pt x="52825" y="997"/>
                      <a:pt x="52878" y="1311"/>
                      <a:pt x="52987" y="1694"/>
                    </a:cubicBezTo>
                    <a:cubicBezTo>
                      <a:pt x="53095" y="2067"/>
                      <a:pt x="53095" y="2507"/>
                      <a:pt x="53095" y="3011"/>
                    </a:cubicBezTo>
                    <a:close/>
                  </a:path>
                </a:pathLst>
              </a:custGeom>
              <a:solidFill>
                <a:srgbClr val="FFFFFF"/>
              </a:solidFill>
              <a:ln w="5417" cap="flat">
                <a:noFill/>
                <a:prstDash val="solid"/>
                <a:miter/>
              </a:ln>
            </p:spPr>
            <p:txBody>
              <a:bodyPr rtlCol="0" anchor="ctr"/>
              <a:lstStyle/>
              <a:p>
                <a:endParaRPr lang="fr-FR"/>
              </a:p>
            </p:txBody>
          </p:sp>
          <p:sp>
            <p:nvSpPr>
              <p:cNvPr id="144" name="Forme libre 143">
                <a:extLst>
                  <a:ext uri="{FF2B5EF4-FFF2-40B4-BE49-F238E27FC236}">
                    <a16:creationId xmlns:a16="http://schemas.microsoft.com/office/drawing/2014/main" id="{C2F4CF18-744A-26F9-A318-15BAB7BBB8AC}"/>
                  </a:ext>
                </a:extLst>
              </p:cNvPr>
              <p:cNvSpPr/>
              <p:nvPr/>
            </p:nvSpPr>
            <p:spPr>
              <a:xfrm>
                <a:off x="18985658" y="2096328"/>
                <a:ext cx="27901" cy="52069"/>
              </a:xfrm>
              <a:custGeom>
                <a:avLst/>
                <a:gdLst>
                  <a:gd name="connsiteX0" fmla="*/ 27902 w 27901"/>
                  <a:gd name="connsiteY0" fmla="*/ 4458 h 52069"/>
                  <a:gd name="connsiteX1" fmla="*/ 27847 w 27901"/>
                  <a:gd name="connsiteY1" fmla="*/ 5827 h 52069"/>
                  <a:gd name="connsiteX2" fmla="*/ 27631 w 27901"/>
                  <a:gd name="connsiteY2" fmla="*/ 6745 h 52069"/>
                  <a:gd name="connsiteX3" fmla="*/ 27306 w 27901"/>
                  <a:gd name="connsiteY3" fmla="*/ 7286 h 52069"/>
                  <a:gd name="connsiteX4" fmla="*/ 26764 w 27901"/>
                  <a:gd name="connsiteY4" fmla="*/ 7474 h 52069"/>
                  <a:gd name="connsiteX5" fmla="*/ 25627 w 27901"/>
                  <a:gd name="connsiteY5" fmla="*/ 7233 h 52069"/>
                  <a:gd name="connsiteX6" fmla="*/ 24055 w 27901"/>
                  <a:gd name="connsiteY6" fmla="*/ 6724 h 52069"/>
                  <a:gd name="connsiteX7" fmla="*/ 22105 w 27901"/>
                  <a:gd name="connsiteY7" fmla="*/ 6216 h 52069"/>
                  <a:gd name="connsiteX8" fmla="*/ 19775 w 27901"/>
                  <a:gd name="connsiteY8" fmla="*/ 5974 h 52069"/>
                  <a:gd name="connsiteX9" fmla="*/ 16850 w 27901"/>
                  <a:gd name="connsiteY9" fmla="*/ 6593 h 52069"/>
                  <a:gd name="connsiteX10" fmla="*/ 13815 w 27901"/>
                  <a:gd name="connsiteY10" fmla="*/ 8586 h 52069"/>
                  <a:gd name="connsiteX11" fmla="*/ 10456 w 27901"/>
                  <a:gd name="connsiteY11" fmla="*/ 12216 h 52069"/>
                  <a:gd name="connsiteX12" fmla="*/ 6610 w 27901"/>
                  <a:gd name="connsiteY12" fmla="*/ 17755 h 52069"/>
                  <a:gd name="connsiteX13" fmla="*/ 6610 w 27901"/>
                  <a:gd name="connsiteY13" fmla="*/ 50669 h 52069"/>
                  <a:gd name="connsiteX14" fmla="*/ 6447 w 27901"/>
                  <a:gd name="connsiteY14" fmla="*/ 51262 h 52069"/>
                  <a:gd name="connsiteX15" fmla="*/ 5905 w 27901"/>
                  <a:gd name="connsiteY15" fmla="*/ 51692 h 52069"/>
                  <a:gd name="connsiteX16" fmla="*/ 4930 w 27901"/>
                  <a:gd name="connsiteY16" fmla="*/ 51959 h 52069"/>
                  <a:gd name="connsiteX17" fmla="*/ 3305 w 27901"/>
                  <a:gd name="connsiteY17" fmla="*/ 52069 h 52069"/>
                  <a:gd name="connsiteX18" fmla="*/ 1679 w 27901"/>
                  <a:gd name="connsiteY18" fmla="*/ 51959 h 52069"/>
                  <a:gd name="connsiteX19" fmla="*/ 704 w 27901"/>
                  <a:gd name="connsiteY19" fmla="*/ 51692 h 52069"/>
                  <a:gd name="connsiteX20" fmla="*/ 162 w 27901"/>
                  <a:gd name="connsiteY20" fmla="*/ 51262 h 52069"/>
                  <a:gd name="connsiteX21" fmla="*/ 0 w 27901"/>
                  <a:gd name="connsiteY21" fmla="*/ 50669 h 52069"/>
                  <a:gd name="connsiteX22" fmla="*/ 0 w 27901"/>
                  <a:gd name="connsiteY22" fmla="*/ 1993 h 52069"/>
                  <a:gd name="connsiteX23" fmla="*/ 162 w 27901"/>
                  <a:gd name="connsiteY23" fmla="*/ 1400 h 52069"/>
                  <a:gd name="connsiteX24" fmla="*/ 704 w 27901"/>
                  <a:gd name="connsiteY24" fmla="*/ 944 h 52069"/>
                  <a:gd name="connsiteX25" fmla="*/ 1625 w 27901"/>
                  <a:gd name="connsiteY25" fmla="*/ 671 h 52069"/>
                  <a:gd name="connsiteX26" fmla="*/ 3196 w 27901"/>
                  <a:gd name="connsiteY26" fmla="*/ 593 h 52069"/>
                  <a:gd name="connsiteX27" fmla="*/ 4714 w 27901"/>
                  <a:gd name="connsiteY27" fmla="*/ 671 h 52069"/>
                  <a:gd name="connsiteX28" fmla="*/ 5688 w 27901"/>
                  <a:gd name="connsiteY28" fmla="*/ 944 h 52069"/>
                  <a:gd name="connsiteX29" fmla="*/ 6122 w 27901"/>
                  <a:gd name="connsiteY29" fmla="*/ 1400 h 52069"/>
                  <a:gd name="connsiteX30" fmla="*/ 6284 w 27901"/>
                  <a:gd name="connsiteY30" fmla="*/ 1993 h 52069"/>
                  <a:gd name="connsiteX31" fmla="*/ 6284 w 27901"/>
                  <a:gd name="connsiteY31" fmla="*/ 9683 h 52069"/>
                  <a:gd name="connsiteX32" fmla="*/ 10293 w 27901"/>
                  <a:gd name="connsiteY32" fmla="*/ 4736 h 52069"/>
                  <a:gd name="connsiteX33" fmla="*/ 13761 w 27901"/>
                  <a:gd name="connsiteY33" fmla="*/ 1804 h 52069"/>
                  <a:gd name="connsiteX34" fmla="*/ 17012 w 27901"/>
                  <a:gd name="connsiteY34" fmla="*/ 378 h 52069"/>
                  <a:gd name="connsiteX35" fmla="*/ 20263 w 27901"/>
                  <a:gd name="connsiteY35" fmla="*/ 0 h 52069"/>
                  <a:gd name="connsiteX36" fmla="*/ 21942 w 27901"/>
                  <a:gd name="connsiteY36" fmla="*/ 84 h 52069"/>
                  <a:gd name="connsiteX37" fmla="*/ 24001 w 27901"/>
                  <a:gd name="connsiteY37" fmla="*/ 378 h 52069"/>
                  <a:gd name="connsiteX38" fmla="*/ 25897 w 27901"/>
                  <a:gd name="connsiteY38" fmla="*/ 886 h 52069"/>
                  <a:gd name="connsiteX39" fmla="*/ 27143 w 27901"/>
                  <a:gd name="connsiteY39" fmla="*/ 1427 h 52069"/>
                  <a:gd name="connsiteX40" fmla="*/ 27577 w 27901"/>
                  <a:gd name="connsiteY40" fmla="*/ 1857 h 52069"/>
                  <a:gd name="connsiteX41" fmla="*/ 27740 w 27901"/>
                  <a:gd name="connsiteY41" fmla="*/ 2345 h 52069"/>
                  <a:gd name="connsiteX42" fmla="*/ 27847 w 27901"/>
                  <a:gd name="connsiteY42" fmla="*/ 3147 h 52069"/>
                  <a:gd name="connsiteX43" fmla="*/ 27902 w 27901"/>
                  <a:gd name="connsiteY43" fmla="*/ 4458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1" h="52069">
                    <a:moveTo>
                      <a:pt x="27902" y="4458"/>
                    </a:moveTo>
                    <a:cubicBezTo>
                      <a:pt x="27902" y="4999"/>
                      <a:pt x="27902" y="5455"/>
                      <a:pt x="27847" y="5827"/>
                    </a:cubicBezTo>
                    <a:cubicBezTo>
                      <a:pt x="27793" y="6205"/>
                      <a:pt x="27740" y="6509"/>
                      <a:pt x="27631" y="6745"/>
                    </a:cubicBezTo>
                    <a:cubicBezTo>
                      <a:pt x="27577" y="6976"/>
                      <a:pt x="27469" y="7160"/>
                      <a:pt x="27306" y="7286"/>
                    </a:cubicBezTo>
                    <a:cubicBezTo>
                      <a:pt x="27197" y="7411"/>
                      <a:pt x="27035" y="7474"/>
                      <a:pt x="26764" y="7474"/>
                    </a:cubicBezTo>
                    <a:cubicBezTo>
                      <a:pt x="26439" y="7474"/>
                      <a:pt x="26060" y="7396"/>
                      <a:pt x="25627" y="7233"/>
                    </a:cubicBezTo>
                    <a:cubicBezTo>
                      <a:pt x="25193" y="7076"/>
                      <a:pt x="24651" y="6903"/>
                      <a:pt x="24055" y="6724"/>
                    </a:cubicBezTo>
                    <a:cubicBezTo>
                      <a:pt x="23459" y="6546"/>
                      <a:pt x="22809" y="6373"/>
                      <a:pt x="22105" y="6216"/>
                    </a:cubicBezTo>
                    <a:cubicBezTo>
                      <a:pt x="21400" y="6053"/>
                      <a:pt x="20642" y="5974"/>
                      <a:pt x="19775" y="5974"/>
                    </a:cubicBezTo>
                    <a:cubicBezTo>
                      <a:pt x="18800" y="5974"/>
                      <a:pt x="17824" y="6184"/>
                      <a:pt x="16850" y="6593"/>
                    </a:cubicBezTo>
                    <a:cubicBezTo>
                      <a:pt x="15874" y="7008"/>
                      <a:pt x="14899" y="7668"/>
                      <a:pt x="13815" y="8586"/>
                    </a:cubicBezTo>
                    <a:cubicBezTo>
                      <a:pt x="12786" y="9499"/>
                      <a:pt x="11648" y="10711"/>
                      <a:pt x="10456" y="12216"/>
                    </a:cubicBezTo>
                    <a:cubicBezTo>
                      <a:pt x="9319" y="13721"/>
                      <a:pt x="8018" y="15568"/>
                      <a:pt x="6610" y="17755"/>
                    </a:cubicBezTo>
                    <a:lnTo>
                      <a:pt x="6610" y="50669"/>
                    </a:lnTo>
                    <a:cubicBezTo>
                      <a:pt x="6610" y="50884"/>
                      <a:pt x="6555" y="51083"/>
                      <a:pt x="6447" y="51262"/>
                    </a:cubicBezTo>
                    <a:cubicBezTo>
                      <a:pt x="6339" y="51440"/>
                      <a:pt x="6176" y="51587"/>
                      <a:pt x="5905" y="51692"/>
                    </a:cubicBezTo>
                    <a:cubicBezTo>
                      <a:pt x="5688" y="51802"/>
                      <a:pt x="5364" y="51891"/>
                      <a:pt x="4930" y="51959"/>
                    </a:cubicBezTo>
                    <a:cubicBezTo>
                      <a:pt x="4497" y="52033"/>
                      <a:pt x="3955" y="52069"/>
                      <a:pt x="3305" y="52069"/>
                    </a:cubicBezTo>
                    <a:cubicBezTo>
                      <a:pt x="2655" y="52069"/>
                      <a:pt x="2112" y="52033"/>
                      <a:pt x="1679" y="51959"/>
                    </a:cubicBezTo>
                    <a:cubicBezTo>
                      <a:pt x="1300" y="51886"/>
                      <a:pt x="921" y="51797"/>
                      <a:pt x="704" y="51692"/>
                    </a:cubicBezTo>
                    <a:cubicBezTo>
                      <a:pt x="433" y="51582"/>
                      <a:pt x="216" y="51440"/>
                      <a:pt x="162" y="51262"/>
                    </a:cubicBezTo>
                    <a:cubicBezTo>
                      <a:pt x="54" y="51083"/>
                      <a:pt x="0" y="50884"/>
                      <a:pt x="0" y="50669"/>
                    </a:cubicBezTo>
                    <a:lnTo>
                      <a:pt x="0" y="1993"/>
                    </a:lnTo>
                    <a:cubicBezTo>
                      <a:pt x="0" y="1778"/>
                      <a:pt x="54" y="1579"/>
                      <a:pt x="162" y="1400"/>
                    </a:cubicBezTo>
                    <a:cubicBezTo>
                      <a:pt x="216" y="1222"/>
                      <a:pt x="433" y="1070"/>
                      <a:pt x="704" y="944"/>
                    </a:cubicBezTo>
                    <a:cubicBezTo>
                      <a:pt x="921" y="818"/>
                      <a:pt x="1246" y="729"/>
                      <a:pt x="1625" y="671"/>
                    </a:cubicBezTo>
                    <a:cubicBezTo>
                      <a:pt x="2058" y="619"/>
                      <a:pt x="2546" y="593"/>
                      <a:pt x="3196" y="593"/>
                    </a:cubicBezTo>
                    <a:cubicBezTo>
                      <a:pt x="3792" y="593"/>
                      <a:pt x="4334" y="619"/>
                      <a:pt x="4714" y="671"/>
                    </a:cubicBezTo>
                    <a:cubicBezTo>
                      <a:pt x="5147" y="729"/>
                      <a:pt x="5471" y="818"/>
                      <a:pt x="5688" y="944"/>
                    </a:cubicBezTo>
                    <a:cubicBezTo>
                      <a:pt x="5905" y="1070"/>
                      <a:pt x="6068" y="1222"/>
                      <a:pt x="6122" y="1400"/>
                    </a:cubicBezTo>
                    <a:cubicBezTo>
                      <a:pt x="6230" y="1579"/>
                      <a:pt x="6284" y="1778"/>
                      <a:pt x="6284" y="1993"/>
                    </a:cubicBezTo>
                    <a:lnTo>
                      <a:pt x="6284" y="9683"/>
                    </a:lnTo>
                    <a:cubicBezTo>
                      <a:pt x="7747" y="7637"/>
                      <a:pt x="9047" y="5990"/>
                      <a:pt x="10293" y="4736"/>
                    </a:cubicBezTo>
                    <a:cubicBezTo>
                      <a:pt x="11486" y="3483"/>
                      <a:pt x="12678" y="2502"/>
                      <a:pt x="13761" y="1804"/>
                    </a:cubicBezTo>
                    <a:cubicBezTo>
                      <a:pt x="14899" y="1101"/>
                      <a:pt x="15983" y="629"/>
                      <a:pt x="17012" y="378"/>
                    </a:cubicBezTo>
                    <a:cubicBezTo>
                      <a:pt x="18096" y="126"/>
                      <a:pt x="19179" y="0"/>
                      <a:pt x="20263" y="0"/>
                    </a:cubicBezTo>
                    <a:cubicBezTo>
                      <a:pt x="20750" y="0"/>
                      <a:pt x="21292" y="26"/>
                      <a:pt x="21942" y="84"/>
                    </a:cubicBezTo>
                    <a:cubicBezTo>
                      <a:pt x="22592" y="136"/>
                      <a:pt x="23242" y="236"/>
                      <a:pt x="24001" y="378"/>
                    </a:cubicBezTo>
                    <a:cubicBezTo>
                      <a:pt x="24705" y="519"/>
                      <a:pt x="25355" y="692"/>
                      <a:pt x="25897" y="886"/>
                    </a:cubicBezTo>
                    <a:cubicBezTo>
                      <a:pt x="26493" y="1086"/>
                      <a:pt x="26927" y="1264"/>
                      <a:pt x="27143" y="1427"/>
                    </a:cubicBezTo>
                    <a:cubicBezTo>
                      <a:pt x="27360" y="1589"/>
                      <a:pt x="27469" y="1736"/>
                      <a:pt x="27577" y="1857"/>
                    </a:cubicBezTo>
                    <a:cubicBezTo>
                      <a:pt x="27631" y="1983"/>
                      <a:pt x="27685" y="2145"/>
                      <a:pt x="27740" y="2345"/>
                    </a:cubicBezTo>
                    <a:cubicBezTo>
                      <a:pt x="27793" y="2544"/>
                      <a:pt x="27847" y="2811"/>
                      <a:pt x="27847" y="3147"/>
                    </a:cubicBezTo>
                    <a:cubicBezTo>
                      <a:pt x="27902" y="3483"/>
                      <a:pt x="27902" y="3918"/>
                      <a:pt x="27902" y="4458"/>
                    </a:cubicBezTo>
                    <a:close/>
                  </a:path>
                </a:pathLst>
              </a:custGeom>
              <a:solidFill>
                <a:srgbClr val="FFFFFF"/>
              </a:solidFill>
              <a:ln w="5417" cap="flat">
                <a:noFill/>
                <a:prstDash val="solid"/>
                <a:miter/>
              </a:ln>
            </p:spPr>
            <p:txBody>
              <a:bodyPr rtlCol="0" anchor="ctr"/>
              <a:lstStyle/>
              <a:p>
                <a:endParaRPr lang="fr-FR"/>
              </a:p>
            </p:txBody>
          </p:sp>
          <p:sp>
            <p:nvSpPr>
              <p:cNvPr id="145" name="Forme libre 144">
                <a:extLst>
                  <a:ext uri="{FF2B5EF4-FFF2-40B4-BE49-F238E27FC236}">
                    <a16:creationId xmlns:a16="http://schemas.microsoft.com/office/drawing/2014/main" id="{FB452ED2-EEE0-A06D-9EDD-C4D5ECB29734}"/>
                  </a:ext>
                </a:extLst>
              </p:cNvPr>
              <p:cNvSpPr/>
              <p:nvPr/>
            </p:nvSpPr>
            <p:spPr>
              <a:xfrm>
                <a:off x="19019248" y="2096302"/>
                <a:ext cx="38683" cy="52672"/>
              </a:xfrm>
              <a:custGeom>
                <a:avLst/>
                <a:gdLst>
                  <a:gd name="connsiteX0" fmla="*/ 38684 w 38683"/>
                  <a:gd name="connsiteY0" fmla="*/ 50685 h 52672"/>
                  <a:gd name="connsiteX1" fmla="*/ 38304 w 38683"/>
                  <a:gd name="connsiteY1" fmla="*/ 51519 h 52672"/>
                  <a:gd name="connsiteX2" fmla="*/ 37384 w 38683"/>
                  <a:gd name="connsiteY2" fmla="*/ 51949 h 52672"/>
                  <a:gd name="connsiteX3" fmla="*/ 35812 w 38683"/>
                  <a:gd name="connsiteY3" fmla="*/ 52080 h 52672"/>
                  <a:gd name="connsiteX4" fmla="*/ 34187 w 38683"/>
                  <a:gd name="connsiteY4" fmla="*/ 51949 h 52672"/>
                  <a:gd name="connsiteX5" fmla="*/ 33158 w 38683"/>
                  <a:gd name="connsiteY5" fmla="*/ 51519 h 52672"/>
                  <a:gd name="connsiteX6" fmla="*/ 32779 w 38683"/>
                  <a:gd name="connsiteY6" fmla="*/ 50685 h 52672"/>
                  <a:gd name="connsiteX7" fmla="*/ 32779 w 38683"/>
                  <a:gd name="connsiteY7" fmla="*/ 45251 h 52672"/>
                  <a:gd name="connsiteX8" fmla="*/ 25355 w 38683"/>
                  <a:gd name="connsiteY8" fmla="*/ 50737 h 52672"/>
                  <a:gd name="connsiteX9" fmla="*/ 16850 w 38683"/>
                  <a:gd name="connsiteY9" fmla="*/ 52673 h 52672"/>
                  <a:gd name="connsiteX10" fmla="*/ 9753 w 38683"/>
                  <a:gd name="connsiteY10" fmla="*/ 51676 h 52672"/>
                  <a:gd name="connsiteX11" fmla="*/ 4442 w 38683"/>
                  <a:gd name="connsiteY11" fmla="*/ 48828 h 52672"/>
                  <a:gd name="connsiteX12" fmla="*/ 1138 w 38683"/>
                  <a:gd name="connsiteY12" fmla="*/ 44338 h 52672"/>
                  <a:gd name="connsiteX13" fmla="*/ 0 w 38683"/>
                  <a:gd name="connsiteY13" fmla="*/ 38421 h 52672"/>
                  <a:gd name="connsiteX14" fmla="*/ 1679 w 38683"/>
                  <a:gd name="connsiteY14" fmla="*/ 31403 h 52672"/>
                  <a:gd name="connsiteX15" fmla="*/ 6555 w 38683"/>
                  <a:gd name="connsiteY15" fmla="*/ 26425 h 52672"/>
                  <a:gd name="connsiteX16" fmla="*/ 14195 w 38683"/>
                  <a:gd name="connsiteY16" fmla="*/ 23441 h 52672"/>
                  <a:gd name="connsiteX17" fmla="*/ 24055 w 38683"/>
                  <a:gd name="connsiteY17" fmla="*/ 22444 h 52672"/>
                  <a:gd name="connsiteX18" fmla="*/ 32074 w 38683"/>
                  <a:gd name="connsiteY18" fmla="*/ 22444 h 52672"/>
                  <a:gd name="connsiteX19" fmla="*/ 32074 w 38683"/>
                  <a:gd name="connsiteY19" fmla="*/ 18248 h 52672"/>
                  <a:gd name="connsiteX20" fmla="*/ 31424 w 38683"/>
                  <a:gd name="connsiteY20" fmla="*/ 12735 h 52672"/>
                  <a:gd name="connsiteX21" fmla="*/ 29257 w 38683"/>
                  <a:gd name="connsiteY21" fmla="*/ 8728 h 52672"/>
                  <a:gd name="connsiteX22" fmla="*/ 25355 w 38683"/>
                  <a:gd name="connsiteY22" fmla="*/ 6310 h 52672"/>
                  <a:gd name="connsiteX23" fmla="*/ 19504 w 38683"/>
                  <a:gd name="connsiteY23" fmla="*/ 5502 h 52672"/>
                  <a:gd name="connsiteX24" fmla="*/ 13545 w 38683"/>
                  <a:gd name="connsiteY24" fmla="*/ 6279 h 52672"/>
                  <a:gd name="connsiteX25" fmla="*/ 8885 w 38683"/>
                  <a:gd name="connsiteY25" fmla="*/ 8025 h 52672"/>
                  <a:gd name="connsiteX26" fmla="*/ 5581 w 38683"/>
                  <a:gd name="connsiteY26" fmla="*/ 9772 h 52672"/>
                  <a:gd name="connsiteX27" fmla="*/ 3684 w 38683"/>
                  <a:gd name="connsiteY27" fmla="*/ 10548 h 52672"/>
                  <a:gd name="connsiteX28" fmla="*/ 3088 w 38683"/>
                  <a:gd name="connsiteY28" fmla="*/ 10438 h 52672"/>
                  <a:gd name="connsiteX29" fmla="*/ 2600 w 38683"/>
                  <a:gd name="connsiteY29" fmla="*/ 10034 h 52672"/>
                  <a:gd name="connsiteX30" fmla="*/ 2329 w 38683"/>
                  <a:gd name="connsiteY30" fmla="*/ 9279 h 52672"/>
                  <a:gd name="connsiteX31" fmla="*/ 2276 w 38683"/>
                  <a:gd name="connsiteY31" fmla="*/ 8177 h 52672"/>
                  <a:gd name="connsiteX32" fmla="*/ 2438 w 38683"/>
                  <a:gd name="connsiteY32" fmla="*/ 6373 h 52672"/>
                  <a:gd name="connsiteX33" fmla="*/ 3251 w 38683"/>
                  <a:gd name="connsiteY33" fmla="*/ 5030 h 52672"/>
                  <a:gd name="connsiteX34" fmla="*/ 5743 w 38683"/>
                  <a:gd name="connsiteY34" fmla="*/ 3441 h 52672"/>
                  <a:gd name="connsiteX35" fmla="*/ 9806 w 38683"/>
                  <a:gd name="connsiteY35" fmla="*/ 1747 h 52672"/>
                  <a:gd name="connsiteX36" fmla="*/ 14791 w 38683"/>
                  <a:gd name="connsiteY36" fmla="*/ 483 h 52672"/>
                  <a:gd name="connsiteX37" fmla="*/ 20154 w 38683"/>
                  <a:gd name="connsiteY37" fmla="*/ 0 h 52672"/>
                  <a:gd name="connsiteX38" fmla="*/ 28877 w 38683"/>
                  <a:gd name="connsiteY38" fmla="*/ 1206 h 52672"/>
                  <a:gd name="connsiteX39" fmla="*/ 34621 w 38683"/>
                  <a:gd name="connsiteY39" fmla="*/ 4679 h 52672"/>
                  <a:gd name="connsiteX40" fmla="*/ 37763 w 38683"/>
                  <a:gd name="connsiteY40" fmla="*/ 10244 h 52672"/>
                  <a:gd name="connsiteX41" fmla="*/ 38684 w 38683"/>
                  <a:gd name="connsiteY41" fmla="*/ 17750 h 52672"/>
                  <a:gd name="connsiteX42" fmla="*/ 38684 w 38683"/>
                  <a:gd name="connsiteY42" fmla="*/ 50685 h 52672"/>
                  <a:gd name="connsiteX43" fmla="*/ 32074 w 38683"/>
                  <a:gd name="connsiteY43" fmla="*/ 27716 h 52672"/>
                  <a:gd name="connsiteX44" fmla="*/ 22918 w 38683"/>
                  <a:gd name="connsiteY44" fmla="*/ 27716 h 52672"/>
                  <a:gd name="connsiteX45" fmla="*/ 15928 w 38683"/>
                  <a:gd name="connsiteY45" fmla="*/ 28413 h 52672"/>
                  <a:gd name="connsiteX46" fmla="*/ 10890 w 38683"/>
                  <a:gd name="connsiteY46" fmla="*/ 30459 h 52672"/>
                  <a:gd name="connsiteX47" fmla="*/ 7910 w 38683"/>
                  <a:gd name="connsiteY47" fmla="*/ 33685 h 52672"/>
                  <a:gd name="connsiteX48" fmla="*/ 6989 w 38683"/>
                  <a:gd name="connsiteY48" fmla="*/ 37986 h 52672"/>
                  <a:gd name="connsiteX49" fmla="*/ 9698 w 38683"/>
                  <a:gd name="connsiteY49" fmla="*/ 44679 h 52672"/>
                  <a:gd name="connsiteX50" fmla="*/ 17446 w 38683"/>
                  <a:gd name="connsiteY50" fmla="*/ 47181 h 52672"/>
                  <a:gd name="connsiteX51" fmla="*/ 24814 w 38683"/>
                  <a:gd name="connsiteY51" fmla="*/ 45214 h 52672"/>
                  <a:gd name="connsiteX52" fmla="*/ 32074 w 38683"/>
                  <a:gd name="connsiteY52" fmla="*/ 39166 h 52672"/>
                  <a:gd name="connsiteX53" fmla="*/ 32074 w 38683"/>
                  <a:gd name="connsiteY53" fmla="*/ 27716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72">
                    <a:moveTo>
                      <a:pt x="38684" y="50685"/>
                    </a:moveTo>
                    <a:cubicBezTo>
                      <a:pt x="38684" y="51041"/>
                      <a:pt x="38575" y="51325"/>
                      <a:pt x="38304" y="51519"/>
                    </a:cubicBezTo>
                    <a:cubicBezTo>
                      <a:pt x="38088" y="51718"/>
                      <a:pt x="37763" y="51854"/>
                      <a:pt x="37384" y="51949"/>
                    </a:cubicBezTo>
                    <a:cubicBezTo>
                      <a:pt x="37004" y="52038"/>
                      <a:pt x="36462" y="52080"/>
                      <a:pt x="35812" y="52080"/>
                    </a:cubicBezTo>
                    <a:cubicBezTo>
                      <a:pt x="35162" y="52080"/>
                      <a:pt x="34621" y="52033"/>
                      <a:pt x="34187" y="51949"/>
                    </a:cubicBezTo>
                    <a:cubicBezTo>
                      <a:pt x="33753" y="51854"/>
                      <a:pt x="33375" y="51718"/>
                      <a:pt x="33158" y="51519"/>
                    </a:cubicBezTo>
                    <a:cubicBezTo>
                      <a:pt x="32941" y="51319"/>
                      <a:pt x="32779" y="51041"/>
                      <a:pt x="32779" y="50685"/>
                    </a:cubicBezTo>
                    <a:lnTo>
                      <a:pt x="32779" y="45251"/>
                    </a:lnTo>
                    <a:cubicBezTo>
                      <a:pt x="30557" y="47616"/>
                      <a:pt x="28064" y="49447"/>
                      <a:pt x="25355" y="50737"/>
                    </a:cubicBezTo>
                    <a:cubicBezTo>
                      <a:pt x="22593" y="52027"/>
                      <a:pt x="19776" y="52673"/>
                      <a:pt x="16850" y="52673"/>
                    </a:cubicBezTo>
                    <a:cubicBezTo>
                      <a:pt x="14249" y="52673"/>
                      <a:pt x="11865" y="52342"/>
                      <a:pt x="9753" y="51676"/>
                    </a:cubicBezTo>
                    <a:cubicBezTo>
                      <a:pt x="7694" y="51015"/>
                      <a:pt x="5905" y="50060"/>
                      <a:pt x="4442" y="48828"/>
                    </a:cubicBezTo>
                    <a:cubicBezTo>
                      <a:pt x="3034" y="47590"/>
                      <a:pt x="1896" y="46095"/>
                      <a:pt x="1138" y="44338"/>
                    </a:cubicBezTo>
                    <a:cubicBezTo>
                      <a:pt x="379" y="42581"/>
                      <a:pt x="0" y="40609"/>
                      <a:pt x="0" y="38421"/>
                    </a:cubicBezTo>
                    <a:cubicBezTo>
                      <a:pt x="0" y="35730"/>
                      <a:pt x="542" y="33391"/>
                      <a:pt x="1679" y="31403"/>
                    </a:cubicBezTo>
                    <a:cubicBezTo>
                      <a:pt x="2817" y="29410"/>
                      <a:pt x="4442" y="27752"/>
                      <a:pt x="6555" y="26425"/>
                    </a:cubicBezTo>
                    <a:cubicBezTo>
                      <a:pt x="8669" y="25098"/>
                      <a:pt x="11215" y="24107"/>
                      <a:pt x="14195" y="23441"/>
                    </a:cubicBezTo>
                    <a:cubicBezTo>
                      <a:pt x="17175" y="22775"/>
                      <a:pt x="20426" y="22444"/>
                      <a:pt x="24055" y="22444"/>
                    </a:cubicBezTo>
                    <a:lnTo>
                      <a:pt x="32074" y="22444"/>
                    </a:lnTo>
                    <a:lnTo>
                      <a:pt x="32074" y="18248"/>
                    </a:lnTo>
                    <a:cubicBezTo>
                      <a:pt x="32074" y="16171"/>
                      <a:pt x="31857" y="14330"/>
                      <a:pt x="31424" y="12735"/>
                    </a:cubicBezTo>
                    <a:cubicBezTo>
                      <a:pt x="30990" y="11141"/>
                      <a:pt x="30232" y="9803"/>
                      <a:pt x="29257" y="8728"/>
                    </a:cubicBezTo>
                    <a:cubicBezTo>
                      <a:pt x="28227" y="7653"/>
                      <a:pt x="26927" y="6845"/>
                      <a:pt x="25355" y="6310"/>
                    </a:cubicBezTo>
                    <a:cubicBezTo>
                      <a:pt x="23785" y="5775"/>
                      <a:pt x="21834" y="5502"/>
                      <a:pt x="19504" y="5502"/>
                    </a:cubicBezTo>
                    <a:cubicBezTo>
                      <a:pt x="17283" y="5502"/>
                      <a:pt x="15278" y="5764"/>
                      <a:pt x="13545" y="6279"/>
                    </a:cubicBezTo>
                    <a:cubicBezTo>
                      <a:pt x="11757" y="6803"/>
                      <a:pt x="10186" y="7380"/>
                      <a:pt x="8885" y="8025"/>
                    </a:cubicBezTo>
                    <a:cubicBezTo>
                      <a:pt x="7531" y="8670"/>
                      <a:pt x="6447" y="9253"/>
                      <a:pt x="5581" y="9772"/>
                    </a:cubicBezTo>
                    <a:cubicBezTo>
                      <a:pt x="4714" y="10291"/>
                      <a:pt x="4063" y="10548"/>
                      <a:pt x="3684" y="10548"/>
                    </a:cubicBezTo>
                    <a:cubicBezTo>
                      <a:pt x="3468" y="10548"/>
                      <a:pt x="3251" y="10511"/>
                      <a:pt x="3088" y="10438"/>
                    </a:cubicBezTo>
                    <a:cubicBezTo>
                      <a:pt x="2926" y="10365"/>
                      <a:pt x="2763" y="10233"/>
                      <a:pt x="2600" y="10034"/>
                    </a:cubicBezTo>
                    <a:cubicBezTo>
                      <a:pt x="2492" y="9840"/>
                      <a:pt x="2384" y="9588"/>
                      <a:pt x="2329" y="9279"/>
                    </a:cubicBezTo>
                    <a:cubicBezTo>
                      <a:pt x="2276" y="8975"/>
                      <a:pt x="2276" y="8607"/>
                      <a:pt x="2276" y="8177"/>
                    </a:cubicBezTo>
                    <a:cubicBezTo>
                      <a:pt x="2276" y="7422"/>
                      <a:pt x="2329" y="6824"/>
                      <a:pt x="2438" y="6373"/>
                    </a:cubicBezTo>
                    <a:cubicBezTo>
                      <a:pt x="2546" y="5927"/>
                      <a:pt x="2817" y="5481"/>
                      <a:pt x="3251" y="5030"/>
                    </a:cubicBezTo>
                    <a:cubicBezTo>
                      <a:pt x="3738" y="4584"/>
                      <a:pt x="4551" y="4049"/>
                      <a:pt x="5743" y="3441"/>
                    </a:cubicBezTo>
                    <a:cubicBezTo>
                      <a:pt x="6935" y="2832"/>
                      <a:pt x="8290" y="2266"/>
                      <a:pt x="9806" y="1747"/>
                    </a:cubicBezTo>
                    <a:cubicBezTo>
                      <a:pt x="11377" y="1227"/>
                      <a:pt x="13057" y="808"/>
                      <a:pt x="14791" y="483"/>
                    </a:cubicBezTo>
                    <a:cubicBezTo>
                      <a:pt x="16578" y="157"/>
                      <a:pt x="18367" y="0"/>
                      <a:pt x="20154" y="0"/>
                    </a:cubicBezTo>
                    <a:cubicBezTo>
                      <a:pt x="23568" y="0"/>
                      <a:pt x="26494" y="404"/>
                      <a:pt x="28877" y="1206"/>
                    </a:cubicBezTo>
                    <a:cubicBezTo>
                      <a:pt x="31207" y="2014"/>
                      <a:pt x="33158" y="3173"/>
                      <a:pt x="34621" y="4679"/>
                    </a:cubicBezTo>
                    <a:cubicBezTo>
                      <a:pt x="36083" y="6184"/>
                      <a:pt x="37113" y="8041"/>
                      <a:pt x="37763" y="10244"/>
                    </a:cubicBezTo>
                    <a:cubicBezTo>
                      <a:pt x="38359" y="12452"/>
                      <a:pt x="38684" y="14949"/>
                      <a:pt x="38684" y="17750"/>
                    </a:cubicBezTo>
                    <a:lnTo>
                      <a:pt x="38684" y="50685"/>
                    </a:lnTo>
                    <a:close/>
                    <a:moveTo>
                      <a:pt x="32074" y="27716"/>
                    </a:moveTo>
                    <a:lnTo>
                      <a:pt x="22918" y="27716"/>
                    </a:lnTo>
                    <a:cubicBezTo>
                      <a:pt x="20263" y="27716"/>
                      <a:pt x="17933" y="27947"/>
                      <a:pt x="15928" y="28413"/>
                    </a:cubicBezTo>
                    <a:cubicBezTo>
                      <a:pt x="13924" y="28880"/>
                      <a:pt x="12245" y="29562"/>
                      <a:pt x="10890" y="30459"/>
                    </a:cubicBezTo>
                    <a:cubicBezTo>
                      <a:pt x="9590" y="31356"/>
                      <a:pt x="8560" y="32431"/>
                      <a:pt x="7910" y="33685"/>
                    </a:cubicBezTo>
                    <a:cubicBezTo>
                      <a:pt x="7260" y="34938"/>
                      <a:pt x="6989" y="36376"/>
                      <a:pt x="6989" y="37986"/>
                    </a:cubicBezTo>
                    <a:cubicBezTo>
                      <a:pt x="6989" y="40782"/>
                      <a:pt x="7856" y="43016"/>
                      <a:pt x="9698" y="44679"/>
                    </a:cubicBezTo>
                    <a:cubicBezTo>
                      <a:pt x="11540" y="46347"/>
                      <a:pt x="14141" y="47181"/>
                      <a:pt x="17446" y="47181"/>
                    </a:cubicBezTo>
                    <a:cubicBezTo>
                      <a:pt x="20100" y="47181"/>
                      <a:pt x="22539" y="46525"/>
                      <a:pt x="24814" y="45214"/>
                    </a:cubicBezTo>
                    <a:cubicBezTo>
                      <a:pt x="27090" y="43908"/>
                      <a:pt x="29527" y="41888"/>
                      <a:pt x="32074" y="39166"/>
                    </a:cubicBezTo>
                    <a:lnTo>
                      <a:pt x="32074" y="27716"/>
                    </a:lnTo>
                    <a:close/>
                  </a:path>
                </a:pathLst>
              </a:custGeom>
              <a:solidFill>
                <a:srgbClr val="FFFFFF"/>
              </a:solidFill>
              <a:ln w="5417" cap="flat">
                <a:noFill/>
                <a:prstDash val="solid"/>
                <a:miter/>
              </a:ln>
            </p:spPr>
            <p:txBody>
              <a:bodyPr rtlCol="0" anchor="ctr"/>
              <a:lstStyle/>
              <a:p>
                <a:endParaRPr lang="fr-FR"/>
              </a:p>
            </p:txBody>
          </p:sp>
          <p:sp>
            <p:nvSpPr>
              <p:cNvPr id="146" name="Forme libre 145">
                <a:extLst>
                  <a:ext uri="{FF2B5EF4-FFF2-40B4-BE49-F238E27FC236}">
                    <a16:creationId xmlns:a16="http://schemas.microsoft.com/office/drawing/2014/main" id="{1549C919-0C3A-215F-ADEA-8394E245CF16}"/>
                  </a:ext>
                </a:extLst>
              </p:cNvPr>
              <p:cNvSpPr/>
              <p:nvPr/>
            </p:nvSpPr>
            <p:spPr>
              <a:xfrm>
                <a:off x="19067305" y="2096910"/>
                <a:ext cx="45510" cy="51471"/>
              </a:xfrm>
              <a:custGeom>
                <a:avLst/>
                <a:gdLst>
                  <a:gd name="connsiteX0" fmla="*/ 45511 w 45510"/>
                  <a:gd name="connsiteY0" fmla="*/ 1296 h 51471"/>
                  <a:gd name="connsiteX1" fmla="*/ 45511 w 45510"/>
                  <a:gd name="connsiteY1" fmla="*/ 1647 h 51471"/>
                  <a:gd name="connsiteX2" fmla="*/ 45402 w 45510"/>
                  <a:gd name="connsiteY2" fmla="*/ 1993 h 51471"/>
                  <a:gd name="connsiteX3" fmla="*/ 45348 w 45510"/>
                  <a:gd name="connsiteY3" fmla="*/ 2339 h 51471"/>
                  <a:gd name="connsiteX4" fmla="*/ 45239 w 45510"/>
                  <a:gd name="connsiteY4" fmla="*/ 2691 h 51471"/>
                  <a:gd name="connsiteX5" fmla="*/ 26981 w 45510"/>
                  <a:gd name="connsiteY5" fmla="*/ 50076 h 51471"/>
                  <a:gd name="connsiteX6" fmla="*/ 26494 w 45510"/>
                  <a:gd name="connsiteY6" fmla="*/ 50774 h 51471"/>
                  <a:gd name="connsiteX7" fmla="*/ 25681 w 45510"/>
                  <a:gd name="connsiteY7" fmla="*/ 51204 h 51471"/>
                  <a:gd name="connsiteX8" fmla="*/ 24489 w 45510"/>
                  <a:gd name="connsiteY8" fmla="*/ 51419 h 51471"/>
                  <a:gd name="connsiteX9" fmla="*/ 22809 w 45510"/>
                  <a:gd name="connsiteY9" fmla="*/ 51471 h 51471"/>
                  <a:gd name="connsiteX10" fmla="*/ 21184 w 45510"/>
                  <a:gd name="connsiteY10" fmla="*/ 51387 h 51471"/>
                  <a:gd name="connsiteX11" fmla="*/ 19938 w 45510"/>
                  <a:gd name="connsiteY11" fmla="*/ 51146 h 51471"/>
                  <a:gd name="connsiteX12" fmla="*/ 19125 w 45510"/>
                  <a:gd name="connsiteY12" fmla="*/ 50716 h 51471"/>
                  <a:gd name="connsiteX13" fmla="*/ 18584 w 45510"/>
                  <a:gd name="connsiteY13" fmla="*/ 50071 h 51471"/>
                  <a:gd name="connsiteX14" fmla="*/ 379 w 45510"/>
                  <a:gd name="connsiteY14" fmla="*/ 2686 h 51471"/>
                  <a:gd name="connsiteX15" fmla="*/ 163 w 45510"/>
                  <a:gd name="connsiteY15" fmla="*/ 1988 h 51471"/>
                  <a:gd name="connsiteX16" fmla="*/ 54 w 45510"/>
                  <a:gd name="connsiteY16" fmla="*/ 1558 h 51471"/>
                  <a:gd name="connsiteX17" fmla="*/ 0 w 45510"/>
                  <a:gd name="connsiteY17" fmla="*/ 1290 h 51471"/>
                  <a:gd name="connsiteX18" fmla="*/ 163 w 45510"/>
                  <a:gd name="connsiteY18" fmla="*/ 645 h 51471"/>
                  <a:gd name="connsiteX19" fmla="*/ 704 w 45510"/>
                  <a:gd name="connsiteY19" fmla="*/ 241 h 51471"/>
                  <a:gd name="connsiteX20" fmla="*/ 1679 w 45510"/>
                  <a:gd name="connsiteY20" fmla="*/ 53 h 51471"/>
                  <a:gd name="connsiteX21" fmla="*/ 3142 w 45510"/>
                  <a:gd name="connsiteY21" fmla="*/ 0 h 51471"/>
                  <a:gd name="connsiteX22" fmla="*/ 5093 w 45510"/>
                  <a:gd name="connsiteY22" fmla="*/ 79 h 51471"/>
                  <a:gd name="connsiteX23" fmla="*/ 6231 w 45510"/>
                  <a:gd name="connsiteY23" fmla="*/ 320 h 51471"/>
                  <a:gd name="connsiteX24" fmla="*/ 6881 w 45510"/>
                  <a:gd name="connsiteY24" fmla="*/ 750 h 51471"/>
                  <a:gd name="connsiteX25" fmla="*/ 7206 w 45510"/>
                  <a:gd name="connsiteY25" fmla="*/ 1395 h 51471"/>
                  <a:gd name="connsiteX26" fmla="*/ 22918 w 45510"/>
                  <a:gd name="connsiteY26" fmla="*/ 43887 h 51471"/>
                  <a:gd name="connsiteX27" fmla="*/ 23026 w 45510"/>
                  <a:gd name="connsiteY27" fmla="*/ 44154 h 51471"/>
                  <a:gd name="connsiteX28" fmla="*/ 23189 w 45510"/>
                  <a:gd name="connsiteY28" fmla="*/ 43887 h 51471"/>
                  <a:gd name="connsiteX29" fmla="*/ 38630 w 45510"/>
                  <a:gd name="connsiteY29" fmla="*/ 1395 h 51471"/>
                  <a:gd name="connsiteX30" fmla="*/ 38954 w 45510"/>
                  <a:gd name="connsiteY30" fmla="*/ 750 h 51471"/>
                  <a:gd name="connsiteX31" fmla="*/ 39605 w 45510"/>
                  <a:gd name="connsiteY31" fmla="*/ 320 h 51471"/>
                  <a:gd name="connsiteX32" fmla="*/ 40689 w 45510"/>
                  <a:gd name="connsiteY32" fmla="*/ 79 h 51471"/>
                  <a:gd name="connsiteX33" fmla="*/ 42476 w 45510"/>
                  <a:gd name="connsiteY33" fmla="*/ 0 h 51471"/>
                  <a:gd name="connsiteX34" fmla="*/ 43939 w 45510"/>
                  <a:gd name="connsiteY34" fmla="*/ 53 h 51471"/>
                  <a:gd name="connsiteX35" fmla="*/ 44860 w 45510"/>
                  <a:gd name="connsiteY35" fmla="*/ 268 h 51471"/>
                  <a:gd name="connsiteX36" fmla="*/ 45348 w 45510"/>
                  <a:gd name="connsiteY36" fmla="*/ 671 h 51471"/>
                  <a:gd name="connsiteX37" fmla="*/ 45511 w 45510"/>
                  <a:gd name="connsiteY37" fmla="*/ 1296 h 5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510" h="51471">
                    <a:moveTo>
                      <a:pt x="45511" y="1296"/>
                    </a:moveTo>
                    <a:cubicBezTo>
                      <a:pt x="45511" y="1406"/>
                      <a:pt x="45511" y="1521"/>
                      <a:pt x="45511" y="1647"/>
                    </a:cubicBezTo>
                    <a:cubicBezTo>
                      <a:pt x="45456" y="1773"/>
                      <a:pt x="45456" y="1888"/>
                      <a:pt x="45402" y="1993"/>
                    </a:cubicBezTo>
                    <a:cubicBezTo>
                      <a:pt x="45402" y="2103"/>
                      <a:pt x="45402" y="2219"/>
                      <a:pt x="45348" y="2339"/>
                    </a:cubicBezTo>
                    <a:cubicBezTo>
                      <a:pt x="45294" y="2465"/>
                      <a:pt x="45239" y="2581"/>
                      <a:pt x="45239" y="2691"/>
                    </a:cubicBezTo>
                    <a:lnTo>
                      <a:pt x="26981" y="50076"/>
                    </a:lnTo>
                    <a:cubicBezTo>
                      <a:pt x="26873" y="50365"/>
                      <a:pt x="26711" y="50595"/>
                      <a:pt x="26494" y="50774"/>
                    </a:cubicBezTo>
                    <a:cubicBezTo>
                      <a:pt x="26277" y="50952"/>
                      <a:pt x="26006" y="51099"/>
                      <a:pt x="25681" y="51204"/>
                    </a:cubicBezTo>
                    <a:cubicBezTo>
                      <a:pt x="25356" y="51314"/>
                      <a:pt x="24922" y="51382"/>
                      <a:pt x="24489" y="51419"/>
                    </a:cubicBezTo>
                    <a:cubicBezTo>
                      <a:pt x="24002" y="51456"/>
                      <a:pt x="23459" y="51471"/>
                      <a:pt x="22809" y="51471"/>
                    </a:cubicBezTo>
                    <a:cubicBezTo>
                      <a:pt x="22213" y="51471"/>
                      <a:pt x="21672" y="51445"/>
                      <a:pt x="21184" y="51387"/>
                    </a:cubicBezTo>
                    <a:cubicBezTo>
                      <a:pt x="20696" y="51335"/>
                      <a:pt x="20263" y="51256"/>
                      <a:pt x="19938" y="51146"/>
                    </a:cubicBezTo>
                    <a:cubicBezTo>
                      <a:pt x="19613" y="51036"/>
                      <a:pt x="19342" y="50894"/>
                      <a:pt x="19125" y="50716"/>
                    </a:cubicBezTo>
                    <a:cubicBezTo>
                      <a:pt x="18908" y="50538"/>
                      <a:pt x="18746" y="50323"/>
                      <a:pt x="18584" y="50071"/>
                    </a:cubicBezTo>
                    <a:lnTo>
                      <a:pt x="379" y="2686"/>
                    </a:lnTo>
                    <a:cubicBezTo>
                      <a:pt x="271" y="2397"/>
                      <a:pt x="217" y="2166"/>
                      <a:pt x="163" y="1988"/>
                    </a:cubicBezTo>
                    <a:cubicBezTo>
                      <a:pt x="108" y="1810"/>
                      <a:pt x="54" y="1663"/>
                      <a:pt x="54" y="1558"/>
                    </a:cubicBezTo>
                    <a:cubicBezTo>
                      <a:pt x="0" y="1448"/>
                      <a:pt x="0" y="1359"/>
                      <a:pt x="0" y="1290"/>
                    </a:cubicBezTo>
                    <a:cubicBezTo>
                      <a:pt x="0" y="1039"/>
                      <a:pt x="54" y="823"/>
                      <a:pt x="163" y="645"/>
                    </a:cubicBezTo>
                    <a:cubicBezTo>
                      <a:pt x="271" y="467"/>
                      <a:pt x="433" y="330"/>
                      <a:pt x="704" y="241"/>
                    </a:cubicBezTo>
                    <a:cubicBezTo>
                      <a:pt x="921" y="152"/>
                      <a:pt x="1246" y="89"/>
                      <a:pt x="1679" y="53"/>
                    </a:cubicBezTo>
                    <a:cubicBezTo>
                      <a:pt x="2059" y="16"/>
                      <a:pt x="2546" y="0"/>
                      <a:pt x="3142" y="0"/>
                    </a:cubicBezTo>
                    <a:cubicBezTo>
                      <a:pt x="3955" y="0"/>
                      <a:pt x="4605" y="26"/>
                      <a:pt x="5093" y="79"/>
                    </a:cubicBezTo>
                    <a:cubicBezTo>
                      <a:pt x="5581" y="136"/>
                      <a:pt x="5960" y="215"/>
                      <a:pt x="6231" y="320"/>
                    </a:cubicBezTo>
                    <a:cubicBezTo>
                      <a:pt x="6501" y="430"/>
                      <a:pt x="6718" y="572"/>
                      <a:pt x="6881" y="750"/>
                    </a:cubicBezTo>
                    <a:cubicBezTo>
                      <a:pt x="6989" y="928"/>
                      <a:pt x="7097" y="1143"/>
                      <a:pt x="7206" y="1395"/>
                    </a:cubicBezTo>
                    <a:lnTo>
                      <a:pt x="22918" y="43887"/>
                    </a:lnTo>
                    <a:lnTo>
                      <a:pt x="23026" y="44154"/>
                    </a:lnTo>
                    <a:lnTo>
                      <a:pt x="23189" y="43887"/>
                    </a:lnTo>
                    <a:lnTo>
                      <a:pt x="38630" y="1395"/>
                    </a:lnTo>
                    <a:cubicBezTo>
                      <a:pt x="38684" y="1143"/>
                      <a:pt x="38792" y="928"/>
                      <a:pt x="38954" y="750"/>
                    </a:cubicBezTo>
                    <a:cubicBezTo>
                      <a:pt x="39117" y="572"/>
                      <a:pt x="39280" y="425"/>
                      <a:pt x="39605" y="320"/>
                    </a:cubicBezTo>
                    <a:cubicBezTo>
                      <a:pt x="39876" y="210"/>
                      <a:pt x="40255" y="131"/>
                      <a:pt x="40689" y="79"/>
                    </a:cubicBezTo>
                    <a:cubicBezTo>
                      <a:pt x="41176" y="26"/>
                      <a:pt x="41772" y="0"/>
                      <a:pt x="42476" y="0"/>
                    </a:cubicBezTo>
                    <a:cubicBezTo>
                      <a:pt x="43072" y="0"/>
                      <a:pt x="43560" y="16"/>
                      <a:pt x="43939" y="53"/>
                    </a:cubicBezTo>
                    <a:cubicBezTo>
                      <a:pt x="44372" y="89"/>
                      <a:pt x="44644" y="163"/>
                      <a:pt x="44860" y="268"/>
                    </a:cubicBezTo>
                    <a:cubicBezTo>
                      <a:pt x="45077" y="372"/>
                      <a:pt x="45239" y="509"/>
                      <a:pt x="45348" y="671"/>
                    </a:cubicBezTo>
                    <a:cubicBezTo>
                      <a:pt x="45456" y="834"/>
                      <a:pt x="45511" y="1044"/>
                      <a:pt x="45511" y="1296"/>
                    </a:cubicBezTo>
                    <a:close/>
                  </a:path>
                </a:pathLst>
              </a:custGeom>
              <a:solidFill>
                <a:srgbClr val="FFFFFF"/>
              </a:solidFill>
              <a:ln w="5417" cap="flat">
                <a:noFill/>
                <a:prstDash val="solid"/>
                <a:miter/>
              </a:ln>
            </p:spPr>
            <p:txBody>
              <a:bodyPr rtlCol="0" anchor="ctr"/>
              <a:lstStyle/>
              <a:p>
                <a:endParaRPr lang="fr-FR"/>
              </a:p>
            </p:txBody>
          </p:sp>
          <p:sp>
            <p:nvSpPr>
              <p:cNvPr id="147" name="Forme libre 146">
                <a:extLst>
                  <a:ext uri="{FF2B5EF4-FFF2-40B4-BE49-F238E27FC236}">
                    <a16:creationId xmlns:a16="http://schemas.microsoft.com/office/drawing/2014/main" id="{AEB8933B-33F6-5F68-A149-44DB8EF19566}"/>
                  </a:ext>
                </a:extLst>
              </p:cNvPr>
              <p:cNvSpPr/>
              <p:nvPr/>
            </p:nvSpPr>
            <p:spPr>
              <a:xfrm>
                <a:off x="19119154" y="2096302"/>
                <a:ext cx="38738" cy="52672"/>
              </a:xfrm>
              <a:custGeom>
                <a:avLst/>
                <a:gdLst>
                  <a:gd name="connsiteX0" fmla="*/ 38738 w 38738"/>
                  <a:gd name="connsiteY0" fmla="*/ 50685 h 52672"/>
                  <a:gd name="connsiteX1" fmla="*/ 38359 w 38738"/>
                  <a:gd name="connsiteY1" fmla="*/ 51519 h 52672"/>
                  <a:gd name="connsiteX2" fmla="*/ 37438 w 38738"/>
                  <a:gd name="connsiteY2" fmla="*/ 51949 h 52672"/>
                  <a:gd name="connsiteX3" fmla="*/ 35867 w 38738"/>
                  <a:gd name="connsiteY3" fmla="*/ 52080 h 52672"/>
                  <a:gd name="connsiteX4" fmla="*/ 34242 w 38738"/>
                  <a:gd name="connsiteY4" fmla="*/ 51949 h 52672"/>
                  <a:gd name="connsiteX5" fmla="*/ 33212 w 38738"/>
                  <a:gd name="connsiteY5" fmla="*/ 51519 h 52672"/>
                  <a:gd name="connsiteX6" fmla="*/ 32887 w 38738"/>
                  <a:gd name="connsiteY6" fmla="*/ 50685 h 52672"/>
                  <a:gd name="connsiteX7" fmla="*/ 32887 w 38738"/>
                  <a:gd name="connsiteY7" fmla="*/ 45251 h 52672"/>
                  <a:gd name="connsiteX8" fmla="*/ 25410 w 38738"/>
                  <a:gd name="connsiteY8" fmla="*/ 50737 h 52672"/>
                  <a:gd name="connsiteX9" fmla="*/ 16904 w 38738"/>
                  <a:gd name="connsiteY9" fmla="*/ 52673 h 52672"/>
                  <a:gd name="connsiteX10" fmla="*/ 9807 w 38738"/>
                  <a:gd name="connsiteY10" fmla="*/ 51676 h 52672"/>
                  <a:gd name="connsiteX11" fmla="*/ 4552 w 38738"/>
                  <a:gd name="connsiteY11" fmla="*/ 48828 h 52672"/>
                  <a:gd name="connsiteX12" fmla="*/ 1192 w 38738"/>
                  <a:gd name="connsiteY12" fmla="*/ 44338 h 52672"/>
                  <a:gd name="connsiteX13" fmla="*/ 0 w 38738"/>
                  <a:gd name="connsiteY13" fmla="*/ 38421 h 52672"/>
                  <a:gd name="connsiteX14" fmla="*/ 1734 w 38738"/>
                  <a:gd name="connsiteY14" fmla="*/ 31403 h 52672"/>
                  <a:gd name="connsiteX15" fmla="*/ 6665 w 38738"/>
                  <a:gd name="connsiteY15" fmla="*/ 26425 h 52672"/>
                  <a:gd name="connsiteX16" fmla="*/ 14249 w 38738"/>
                  <a:gd name="connsiteY16" fmla="*/ 23441 h 52672"/>
                  <a:gd name="connsiteX17" fmla="*/ 24110 w 38738"/>
                  <a:gd name="connsiteY17" fmla="*/ 22444 h 52672"/>
                  <a:gd name="connsiteX18" fmla="*/ 32128 w 38738"/>
                  <a:gd name="connsiteY18" fmla="*/ 22444 h 52672"/>
                  <a:gd name="connsiteX19" fmla="*/ 32128 w 38738"/>
                  <a:gd name="connsiteY19" fmla="*/ 18248 h 52672"/>
                  <a:gd name="connsiteX20" fmla="*/ 31478 w 38738"/>
                  <a:gd name="connsiteY20" fmla="*/ 12735 h 52672"/>
                  <a:gd name="connsiteX21" fmla="*/ 29311 w 38738"/>
                  <a:gd name="connsiteY21" fmla="*/ 8728 h 52672"/>
                  <a:gd name="connsiteX22" fmla="*/ 25410 w 38738"/>
                  <a:gd name="connsiteY22" fmla="*/ 6310 h 52672"/>
                  <a:gd name="connsiteX23" fmla="*/ 19559 w 38738"/>
                  <a:gd name="connsiteY23" fmla="*/ 5502 h 52672"/>
                  <a:gd name="connsiteX24" fmla="*/ 13599 w 38738"/>
                  <a:gd name="connsiteY24" fmla="*/ 6279 h 52672"/>
                  <a:gd name="connsiteX25" fmla="*/ 8940 w 38738"/>
                  <a:gd name="connsiteY25" fmla="*/ 8025 h 52672"/>
                  <a:gd name="connsiteX26" fmla="*/ 5635 w 38738"/>
                  <a:gd name="connsiteY26" fmla="*/ 9772 h 52672"/>
                  <a:gd name="connsiteX27" fmla="*/ 3739 w 38738"/>
                  <a:gd name="connsiteY27" fmla="*/ 10548 h 52672"/>
                  <a:gd name="connsiteX28" fmla="*/ 3143 w 38738"/>
                  <a:gd name="connsiteY28" fmla="*/ 10438 h 52672"/>
                  <a:gd name="connsiteX29" fmla="*/ 2655 w 38738"/>
                  <a:gd name="connsiteY29" fmla="*/ 10034 h 52672"/>
                  <a:gd name="connsiteX30" fmla="*/ 2384 w 38738"/>
                  <a:gd name="connsiteY30" fmla="*/ 9279 h 52672"/>
                  <a:gd name="connsiteX31" fmla="*/ 2330 w 38738"/>
                  <a:gd name="connsiteY31" fmla="*/ 8177 h 52672"/>
                  <a:gd name="connsiteX32" fmla="*/ 2493 w 38738"/>
                  <a:gd name="connsiteY32" fmla="*/ 6373 h 52672"/>
                  <a:gd name="connsiteX33" fmla="*/ 3306 w 38738"/>
                  <a:gd name="connsiteY33" fmla="*/ 5030 h 52672"/>
                  <a:gd name="connsiteX34" fmla="*/ 5798 w 38738"/>
                  <a:gd name="connsiteY34" fmla="*/ 3441 h 52672"/>
                  <a:gd name="connsiteX35" fmla="*/ 9915 w 38738"/>
                  <a:gd name="connsiteY35" fmla="*/ 1747 h 52672"/>
                  <a:gd name="connsiteX36" fmla="*/ 14845 w 38738"/>
                  <a:gd name="connsiteY36" fmla="*/ 483 h 52672"/>
                  <a:gd name="connsiteX37" fmla="*/ 20209 w 38738"/>
                  <a:gd name="connsiteY37" fmla="*/ 0 h 52672"/>
                  <a:gd name="connsiteX38" fmla="*/ 28932 w 38738"/>
                  <a:gd name="connsiteY38" fmla="*/ 1206 h 52672"/>
                  <a:gd name="connsiteX39" fmla="*/ 34675 w 38738"/>
                  <a:gd name="connsiteY39" fmla="*/ 4679 h 52672"/>
                  <a:gd name="connsiteX40" fmla="*/ 37818 w 38738"/>
                  <a:gd name="connsiteY40" fmla="*/ 10244 h 52672"/>
                  <a:gd name="connsiteX41" fmla="*/ 38738 w 38738"/>
                  <a:gd name="connsiteY41" fmla="*/ 17750 h 52672"/>
                  <a:gd name="connsiteX42" fmla="*/ 38738 w 38738"/>
                  <a:gd name="connsiteY42" fmla="*/ 50685 h 52672"/>
                  <a:gd name="connsiteX43" fmla="*/ 32128 w 38738"/>
                  <a:gd name="connsiteY43" fmla="*/ 27716 h 52672"/>
                  <a:gd name="connsiteX44" fmla="*/ 22972 w 38738"/>
                  <a:gd name="connsiteY44" fmla="*/ 27716 h 52672"/>
                  <a:gd name="connsiteX45" fmla="*/ 15983 w 38738"/>
                  <a:gd name="connsiteY45" fmla="*/ 28413 h 52672"/>
                  <a:gd name="connsiteX46" fmla="*/ 10944 w 38738"/>
                  <a:gd name="connsiteY46" fmla="*/ 30459 h 52672"/>
                  <a:gd name="connsiteX47" fmla="*/ 8019 w 38738"/>
                  <a:gd name="connsiteY47" fmla="*/ 33685 h 52672"/>
                  <a:gd name="connsiteX48" fmla="*/ 6989 w 38738"/>
                  <a:gd name="connsiteY48" fmla="*/ 37986 h 52672"/>
                  <a:gd name="connsiteX49" fmla="*/ 9753 w 38738"/>
                  <a:gd name="connsiteY49" fmla="*/ 44679 h 52672"/>
                  <a:gd name="connsiteX50" fmla="*/ 17500 w 38738"/>
                  <a:gd name="connsiteY50" fmla="*/ 47181 h 52672"/>
                  <a:gd name="connsiteX51" fmla="*/ 24869 w 38738"/>
                  <a:gd name="connsiteY51" fmla="*/ 45214 h 52672"/>
                  <a:gd name="connsiteX52" fmla="*/ 32128 w 38738"/>
                  <a:gd name="connsiteY52" fmla="*/ 39166 h 52672"/>
                  <a:gd name="connsiteX53" fmla="*/ 32128 w 38738"/>
                  <a:gd name="connsiteY53" fmla="*/ 27716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72">
                    <a:moveTo>
                      <a:pt x="38738" y="50685"/>
                    </a:moveTo>
                    <a:cubicBezTo>
                      <a:pt x="38738" y="51041"/>
                      <a:pt x="38630" y="51325"/>
                      <a:pt x="38359" y="51519"/>
                    </a:cubicBezTo>
                    <a:cubicBezTo>
                      <a:pt x="38142" y="51718"/>
                      <a:pt x="37818" y="51854"/>
                      <a:pt x="37438" y="51949"/>
                    </a:cubicBezTo>
                    <a:cubicBezTo>
                      <a:pt x="37059" y="52038"/>
                      <a:pt x="36517" y="52080"/>
                      <a:pt x="35867" y="52080"/>
                    </a:cubicBezTo>
                    <a:cubicBezTo>
                      <a:pt x="35216" y="52080"/>
                      <a:pt x="34675" y="52033"/>
                      <a:pt x="34242" y="51949"/>
                    </a:cubicBezTo>
                    <a:cubicBezTo>
                      <a:pt x="33808" y="51854"/>
                      <a:pt x="33429" y="51718"/>
                      <a:pt x="33212" y="51519"/>
                    </a:cubicBezTo>
                    <a:cubicBezTo>
                      <a:pt x="32996" y="51319"/>
                      <a:pt x="32887" y="51041"/>
                      <a:pt x="32887" y="50685"/>
                    </a:cubicBezTo>
                    <a:lnTo>
                      <a:pt x="32887" y="45251"/>
                    </a:lnTo>
                    <a:cubicBezTo>
                      <a:pt x="30611" y="47616"/>
                      <a:pt x="28119" y="49447"/>
                      <a:pt x="25410" y="50737"/>
                    </a:cubicBezTo>
                    <a:cubicBezTo>
                      <a:pt x="22647" y="52027"/>
                      <a:pt x="19830" y="52673"/>
                      <a:pt x="16904" y="52673"/>
                    </a:cubicBezTo>
                    <a:cubicBezTo>
                      <a:pt x="14303" y="52673"/>
                      <a:pt x="11920" y="52342"/>
                      <a:pt x="9807" y="51676"/>
                    </a:cubicBezTo>
                    <a:cubicBezTo>
                      <a:pt x="7748" y="51015"/>
                      <a:pt x="5960" y="50060"/>
                      <a:pt x="4552" y="48828"/>
                    </a:cubicBezTo>
                    <a:cubicBezTo>
                      <a:pt x="3089" y="47590"/>
                      <a:pt x="1951" y="46095"/>
                      <a:pt x="1192" y="44338"/>
                    </a:cubicBezTo>
                    <a:cubicBezTo>
                      <a:pt x="434" y="42581"/>
                      <a:pt x="0" y="40609"/>
                      <a:pt x="0" y="38421"/>
                    </a:cubicBezTo>
                    <a:cubicBezTo>
                      <a:pt x="0" y="35730"/>
                      <a:pt x="597" y="33391"/>
                      <a:pt x="1734" y="31403"/>
                    </a:cubicBezTo>
                    <a:cubicBezTo>
                      <a:pt x="2872" y="29410"/>
                      <a:pt x="4552" y="27752"/>
                      <a:pt x="6665" y="26425"/>
                    </a:cubicBezTo>
                    <a:cubicBezTo>
                      <a:pt x="8723" y="25098"/>
                      <a:pt x="11270" y="24107"/>
                      <a:pt x="14249" y="23441"/>
                    </a:cubicBezTo>
                    <a:cubicBezTo>
                      <a:pt x="17229" y="22775"/>
                      <a:pt x="20480" y="22444"/>
                      <a:pt x="24110" y="22444"/>
                    </a:cubicBezTo>
                    <a:lnTo>
                      <a:pt x="32128" y="22444"/>
                    </a:lnTo>
                    <a:lnTo>
                      <a:pt x="32128" y="18248"/>
                    </a:lnTo>
                    <a:cubicBezTo>
                      <a:pt x="32128" y="16171"/>
                      <a:pt x="31912" y="14330"/>
                      <a:pt x="31478" y="12735"/>
                    </a:cubicBezTo>
                    <a:cubicBezTo>
                      <a:pt x="31045" y="11141"/>
                      <a:pt x="30287" y="9803"/>
                      <a:pt x="29311" y="8728"/>
                    </a:cubicBezTo>
                    <a:cubicBezTo>
                      <a:pt x="28282" y="7653"/>
                      <a:pt x="26982" y="6845"/>
                      <a:pt x="25410" y="6310"/>
                    </a:cubicBezTo>
                    <a:cubicBezTo>
                      <a:pt x="23839" y="5775"/>
                      <a:pt x="21889" y="5502"/>
                      <a:pt x="19559" y="5502"/>
                    </a:cubicBezTo>
                    <a:cubicBezTo>
                      <a:pt x="17338" y="5502"/>
                      <a:pt x="15387" y="5764"/>
                      <a:pt x="13599" y="6279"/>
                    </a:cubicBezTo>
                    <a:cubicBezTo>
                      <a:pt x="11811" y="6803"/>
                      <a:pt x="10240" y="7380"/>
                      <a:pt x="8940" y="8025"/>
                    </a:cubicBezTo>
                    <a:cubicBezTo>
                      <a:pt x="7585" y="8670"/>
                      <a:pt x="6502" y="9253"/>
                      <a:pt x="5635" y="9772"/>
                    </a:cubicBezTo>
                    <a:cubicBezTo>
                      <a:pt x="4768" y="10291"/>
                      <a:pt x="4118" y="10548"/>
                      <a:pt x="3739" y="10548"/>
                    </a:cubicBezTo>
                    <a:cubicBezTo>
                      <a:pt x="3522" y="10548"/>
                      <a:pt x="3306" y="10511"/>
                      <a:pt x="3143" y="10438"/>
                    </a:cubicBezTo>
                    <a:cubicBezTo>
                      <a:pt x="2980" y="10365"/>
                      <a:pt x="2817" y="10233"/>
                      <a:pt x="2655" y="10034"/>
                    </a:cubicBezTo>
                    <a:cubicBezTo>
                      <a:pt x="2547" y="9840"/>
                      <a:pt x="2438" y="9588"/>
                      <a:pt x="2384" y="9279"/>
                    </a:cubicBezTo>
                    <a:cubicBezTo>
                      <a:pt x="2330" y="8975"/>
                      <a:pt x="2330" y="8607"/>
                      <a:pt x="2330" y="8177"/>
                    </a:cubicBezTo>
                    <a:cubicBezTo>
                      <a:pt x="2330" y="7422"/>
                      <a:pt x="2384" y="6824"/>
                      <a:pt x="2493" y="6373"/>
                    </a:cubicBezTo>
                    <a:cubicBezTo>
                      <a:pt x="2601" y="5927"/>
                      <a:pt x="2872" y="5481"/>
                      <a:pt x="3306" y="5030"/>
                    </a:cubicBezTo>
                    <a:cubicBezTo>
                      <a:pt x="3793" y="4584"/>
                      <a:pt x="4606" y="4049"/>
                      <a:pt x="5798" y="3441"/>
                    </a:cubicBezTo>
                    <a:cubicBezTo>
                      <a:pt x="6989" y="2832"/>
                      <a:pt x="8344" y="2266"/>
                      <a:pt x="9915" y="1747"/>
                    </a:cubicBezTo>
                    <a:cubicBezTo>
                      <a:pt x="11432" y="1227"/>
                      <a:pt x="13057" y="808"/>
                      <a:pt x="14845" y="483"/>
                    </a:cubicBezTo>
                    <a:cubicBezTo>
                      <a:pt x="16633" y="157"/>
                      <a:pt x="18421" y="0"/>
                      <a:pt x="20209" y="0"/>
                    </a:cubicBezTo>
                    <a:cubicBezTo>
                      <a:pt x="23623" y="0"/>
                      <a:pt x="26548" y="404"/>
                      <a:pt x="28932" y="1206"/>
                    </a:cubicBezTo>
                    <a:cubicBezTo>
                      <a:pt x="31261" y="2014"/>
                      <a:pt x="33212" y="3173"/>
                      <a:pt x="34675" y="4679"/>
                    </a:cubicBezTo>
                    <a:cubicBezTo>
                      <a:pt x="36138" y="6184"/>
                      <a:pt x="37167" y="8041"/>
                      <a:pt x="37818" y="10244"/>
                    </a:cubicBezTo>
                    <a:cubicBezTo>
                      <a:pt x="38413" y="12452"/>
                      <a:pt x="38738" y="14949"/>
                      <a:pt x="38738" y="17750"/>
                    </a:cubicBezTo>
                    <a:lnTo>
                      <a:pt x="38738" y="50685"/>
                    </a:lnTo>
                    <a:close/>
                    <a:moveTo>
                      <a:pt x="32128" y="27716"/>
                    </a:moveTo>
                    <a:lnTo>
                      <a:pt x="22972" y="27716"/>
                    </a:lnTo>
                    <a:cubicBezTo>
                      <a:pt x="20317" y="27716"/>
                      <a:pt x="17988" y="27947"/>
                      <a:pt x="15983" y="28413"/>
                    </a:cubicBezTo>
                    <a:cubicBezTo>
                      <a:pt x="13979" y="28880"/>
                      <a:pt x="12299" y="29562"/>
                      <a:pt x="10944" y="30459"/>
                    </a:cubicBezTo>
                    <a:cubicBezTo>
                      <a:pt x="9644" y="31356"/>
                      <a:pt x="8615" y="32431"/>
                      <a:pt x="8019" y="33685"/>
                    </a:cubicBezTo>
                    <a:cubicBezTo>
                      <a:pt x="7369" y="34938"/>
                      <a:pt x="6989" y="36376"/>
                      <a:pt x="6989" y="37986"/>
                    </a:cubicBezTo>
                    <a:cubicBezTo>
                      <a:pt x="6989" y="40782"/>
                      <a:pt x="7911" y="43016"/>
                      <a:pt x="9753" y="44679"/>
                    </a:cubicBezTo>
                    <a:cubicBezTo>
                      <a:pt x="11594" y="46347"/>
                      <a:pt x="14195" y="47181"/>
                      <a:pt x="17500" y="47181"/>
                    </a:cubicBezTo>
                    <a:cubicBezTo>
                      <a:pt x="20155" y="47181"/>
                      <a:pt x="22593" y="46525"/>
                      <a:pt x="24869" y="45214"/>
                    </a:cubicBezTo>
                    <a:cubicBezTo>
                      <a:pt x="27144" y="43908"/>
                      <a:pt x="29582" y="41888"/>
                      <a:pt x="32128" y="39166"/>
                    </a:cubicBezTo>
                    <a:lnTo>
                      <a:pt x="32128" y="27716"/>
                    </a:lnTo>
                    <a:close/>
                  </a:path>
                </a:pathLst>
              </a:custGeom>
              <a:solidFill>
                <a:srgbClr val="FFFFFF"/>
              </a:solidFill>
              <a:ln w="5417" cap="flat">
                <a:noFill/>
                <a:prstDash val="solid"/>
                <a:miter/>
              </a:ln>
            </p:spPr>
            <p:txBody>
              <a:bodyPr rtlCol="0" anchor="ctr"/>
              <a:lstStyle/>
              <a:p>
                <a:endParaRPr lang="fr-FR"/>
              </a:p>
            </p:txBody>
          </p:sp>
          <p:sp>
            <p:nvSpPr>
              <p:cNvPr id="148" name="Forme libre 147">
                <a:extLst>
                  <a:ext uri="{FF2B5EF4-FFF2-40B4-BE49-F238E27FC236}">
                    <a16:creationId xmlns:a16="http://schemas.microsoft.com/office/drawing/2014/main" id="{004E2D79-1768-F786-D755-04D596ABB453}"/>
                  </a:ext>
                </a:extLst>
              </p:cNvPr>
              <p:cNvSpPr/>
              <p:nvPr/>
            </p:nvSpPr>
            <p:spPr>
              <a:xfrm>
                <a:off x="19175176" y="2077550"/>
                <a:ext cx="8668" cy="70836"/>
              </a:xfrm>
              <a:custGeom>
                <a:avLst/>
                <a:gdLst>
                  <a:gd name="connsiteX0" fmla="*/ 8669 w 8668"/>
                  <a:gd name="connsiteY0" fmla="*/ 4359 h 70836"/>
                  <a:gd name="connsiteX1" fmla="*/ 7747 w 8668"/>
                  <a:gd name="connsiteY1" fmla="*/ 7857 h 70836"/>
                  <a:gd name="connsiteX2" fmla="*/ 4280 w 8668"/>
                  <a:gd name="connsiteY2" fmla="*/ 8770 h 70836"/>
                  <a:gd name="connsiteX3" fmla="*/ 921 w 8668"/>
                  <a:gd name="connsiteY3" fmla="*/ 7884 h 70836"/>
                  <a:gd name="connsiteX4" fmla="*/ 0 w 8668"/>
                  <a:gd name="connsiteY4" fmla="*/ 4411 h 70836"/>
                  <a:gd name="connsiteX5" fmla="*/ 921 w 8668"/>
                  <a:gd name="connsiteY5" fmla="*/ 913 h 70836"/>
                  <a:gd name="connsiteX6" fmla="*/ 4388 w 8668"/>
                  <a:gd name="connsiteY6" fmla="*/ 0 h 70836"/>
                  <a:gd name="connsiteX7" fmla="*/ 7747 w 8668"/>
                  <a:gd name="connsiteY7" fmla="*/ 886 h 70836"/>
                  <a:gd name="connsiteX8" fmla="*/ 8669 w 8668"/>
                  <a:gd name="connsiteY8" fmla="*/ 4359 h 70836"/>
                  <a:gd name="connsiteX9" fmla="*/ 7693 w 8668"/>
                  <a:gd name="connsiteY9" fmla="*/ 69436 h 70836"/>
                  <a:gd name="connsiteX10" fmla="*/ 7531 w 8668"/>
                  <a:gd name="connsiteY10" fmla="*/ 70029 h 70836"/>
                  <a:gd name="connsiteX11" fmla="*/ 6989 w 8668"/>
                  <a:gd name="connsiteY11" fmla="*/ 70459 h 70836"/>
                  <a:gd name="connsiteX12" fmla="*/ 6014 w 8668"/>
                  <a:gd name="connsiteY12" fmla="*/ 70727 h 70836"/>
                  <a:gd name="connsiteX13" fmla="*/ 4334 w 8668"/>
                  <a:gd name="connsiteY13" fmla="*/ 70837 h 70836"/>
                  <a:gd name="connsiteX14" fmla="*/ 2763 w 8668"/>
                  <a:gd name="connsiteY14" fmla="*/ 70727 h 70836"/>
                  <a:gd name="connsiteX15" fmla="*/ 1733 w 8668"/>
                  <a:gd name="connsiteY15" fmla="*/ 70459 h 70836"/>
                  <a:gd name="connsiteX16" fmla="*/ 1246 w 8668"/>
                  <a:gd name="connsiteY16" fmla="*/ 70029 h 70836"/>
                  <a:gd name="connsiteX17" fmla="*/ 1083 w 8668"/>
                  <a:gd name="connsiteY17" fmla="*/ 69436 h 70836"/>
                  <a:gd name="connsiteX18" fmla="*/ 1083 w 8668"/>
                  <a:gd name="connsiteY18" fmla="*/ 20761 h 70836"/>
                  <a:gd name="connsiteX19" fmla="*/ 1246 w 8668"/>
                  <a:gd name="connsiteY19" fmla="*/ 20168 h 70836"/>
                  <a:gd name="connsiteX20" fmla="*/ 1733 w 8668"/>
                  <a:gd name="connsiteY20" fmla="*/ 19712 h 70836"/>
                  <a:gd name="connsiteX21" fmla="*/ 2763 w 8668"/>
                  <a:gd name="connsiteY21" fmla="*/ 19439 h 70836"/>
                  <a:gd name="connsiteX22" fmla="*/ 4334 w 8668"/>
                  <a:gd name="connsiteY22" fmla="*/ 19360 h 70836"/>
                  <a:gd name="connsiteX23" fmla="*/ 6014 w 8668"/>
                  <a:gd name="connsiteY23" fmla="*/ 19439 h 70836"/>
                  <a:gd name="connsiteX24" fmla="*/ 6989 w 8668"/>
                  <a:gd name="connsiteY24" fmla="*/ 19712 h 70836"/>
                  <a:gd name="connsiteX25" fmla="*/ 7531 w 8668"/>
                  <a:gd name="connsiteY25" fmla="*/ 20168 h 70836"/>
                  <a:gd name="connsiteX26" fmla="*/ 7693 w 8668"/>
                  <a:gd name="connsiteY26" fmla="*/ 20761 h 70836"/>
                  <a:gd name="connsiteX27" fmla="*/ 7693 w 8668"/>
                  <a:gd name="connsiteY27" fmla="*/ 69436 h 7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36">
                    <a:moveTo>
                      <a:pt x="8669" y="4359"/>
                    </a:moveTo>
                    <a:cubicBezTo>
                      <a:pt x="8669" y="6079"/>
                      <a:pt x="8343" y="7244"/>
                      <a:pt x="7747" y="7857"/>
                    </a:cubicBezTo>
                    <a:cubicBezTo>
                      <a:pt x="7097" y="8466"/>
                      <a:pt x="5960" y="8770"/>
                      <a:pt x="4280" y="8770"/>
                    </a:cubicBezTo>
                    <a:cubicBezTo>
                      <a:pt x="2655" y="8770"/>
                      <a:pt x="1517" y="8471"/>
                      <a:pt x="921" y="7884"/>
                    </a:cubicBezTo>
                    <a:cubicBezTo>
                      <a:pt x="325" y="7291"/>
                      <a:pt x="0" y="6137"/>
                      <a:pt x="0" y="4411"/>
                    </a:cubicBezTo>
                    <a:cubicBezTo>
                      <a:pt x="0" y="2686"/>
                      <a:pt x="325" y="1526"/>
                      <a:pt x="921" y="913"/>
                    </a:cubicBezTo>
                    <a:cubicBezTo>
                      <a:pt x="1571" y="299"/>
                      <a:pt x="2709" y="0"/>
                      <a:pt x="4388" y="0"/>
                    </a:cubicBezTo>
                    <a:cubicBezTo>
                      <a:pt x="6014" y="0"/>
                      <a:pt x="7151" y="294"/>
                      <a:pt x="7747" y="886"/>
                    </a:cubicBezTo>
                    <a:cubicBezTo>
                      <a:pt x="8397" y="1479"/>
                      <a:pt x="8669" y="2638"/>
                      <a:pt x="8669" y="4359"/>
                    </a:cubicBezTo>
                    <a:close/>
                    <a:moveTo>
                      <a:pt x="7693" y="69436"/>
                    </a:moveTo>
                    <a:cubicBezTo>
                      <a:pt x="7693" y="69651"/>
                      <a:pt x="7639" y="69851"/>
                      <a:pt x="7531" y="70029"/>
                    </a:cubicBezTo>
                    <a:cubicBezTo>
                      <a:pt x="7423" y="70207"/>
                      <a:pt x="7260" y="70354"/>
                      <a:pt x="6989" y="70459"/>
                    </a:cubicBezTo>
                    <a:cubicBezTo>
                      <a:pt x="6772" y="70569"/>
                      <a:pt x="6447" y="70658"/>
                      <a:pt x="6014" y="70727"/>
                    </a:cubicBezTo>
                    <a:cubicBezTo>
                      <a:pt x="5580" y="70800"/>
                      <a:pt x="5038" y="70837"/>
                      <a:pt x="4334" y="70837"/>
                    </a:cubicBezTo>
                    <a:cubicBezTo>
                      <a:pt x="3738" y="70837"/>
                      <a:pt x="3196" y="70800"/>
                      <a:pt x="2763" y="70727"/>
                    </a:cubicBezTo>
                    <a:cubicBezTo>
                      <a:pt x="2329" y="70653"/>
                      <a:pt x="2005" y="70564"/>
                      <a:pt x="1733" y="70459"/>
                    </a:cubicBezTo>
                    <a:cubicBezTo>
                      <a:pt x="1463" y="70349"/>
                      <a:pt x="1300" y="70207"/>
                      <a:pt x="1246" y="70029"/>
                    </a:cubicBezTo>
                    <a:cubicBezTo>
                      <a:pt x="1138" y="69851"/>
                      <a:pt x="1083" y="69651"/>
                      <a:pt x="1083" y="69436"/>
                    </a:cubicBezTo>
                    <a:lnTo>
                      <a:pt x="1083" y="20761"/>
                    </a:lnTo>
                    <a:cubicBezTo>
                      <a:pt x="1083" y="20545"/>
                      <a:pt x="1138" y="20346"/>
                      <a:pt x="1246" y="20168"/>
                    </a:cubicBezTo>
                    <a:cubicBezTo>
                      <a:pt x="1300" y="19990"/>
                      <a:pt x="1463" y="19837"/>
                      <a:pt x="1733" y="19712"/>
                    </a:cubicBezTo>
                    <a:cubicBezTo>
                      <a:pt x="2005" y="19586"/>
                      <a:pt x="2329" y="19496"/>
                      <a:pt x="2763" y="19439"/>
                    </a:cubicBezTo>
                    <a:cubicBezTo>
                      <a:pt x="3196" y="19386"/>
                      <a:pt x="3738" y="19360"/>
                      <a:pt x="4334" y="19360"/>
                    </a:cubicBezTo>
                    <a:cubicBezTo>
                      <a:pt x="5038" y="19360"/>
                      <a:pt x="5580" y="19386"/>
                      <a:pt x="6014" y="19439"/>
                    </a:cubicBezTo>
                    <a:cubicBezTo>
                      <a:pt x="6393" y="19496"/>
                      <a:pt x="6772" y="19586"/>
                      <a:pt x="6989" y="19712"/>
                    </a:cubicBezTo>
                    <a:cubicBezTo>
                      <a:pt x="7260" y="19837"/>
                      <a:pt x="7423" y="19990"/>
                      <a:pt x="7531" y="20168"/>
                    </a:cubicBezTo>
                    <a:cubicBezTo>
                      <a:pt x="7639" y="20346"/>
                      <a:pt x="7693" y="20545"/>
                      <a:pt x="7693" y="20761"/>
                    </a:cubicBezTo>
                    <a:lnTo>
                      <a:pt x="7693" y="69436"/>
                    </a:lnTo>
                    <a:close/>
                  </a:path>
                </a:pathLst>
              </a:custGeom>
              <a:solidFill>
                <a:srgbClr val="FFFFFF"/>
              </a:solidFill>
              <a:ln w="5417" cap="flat">
                <a:noFill/>
                <a:prstDash val="solid"/>
                <a:miter/>
              </a:ln>
            </p:spPr>
            <p:txBody>
              <a:bodyPr rtlCol="0" anchor="ctr"/>
              <a:lstStyle/>
              <a:p>
                <a:endParaRPr lang="fr-FR"/>
              </a:p>
            </p:txBody>
          </p:sp>
          <p:sp>
            <p:nvSpPr>
              <p:cNvPr id="149" name="Forme libre 148">
                <a:extLst>
                  <a:ext uri="{FF2B5EF4-FFF2-40B4-BE49-F238E27FC236}">
                    <a16:creationId xmlns:a16="http://schemas.microsoft.com/office/drawing/2014/main" id="{3B842489-DCB3-9323-8F6D-38A8EAC4BF68}"/>
                  </a:ext>
                </a:extLst>
              </p:cNvPr>
              <p:cNvSpPr/>
              <p:nvPr/>
            </p:nvSpPr>
            <p:spPr>
              <a:xfrm>
                <a:off x="19201344" y="2073086"/>
                <a:ext cx="6609" cy="75300"/>
              </a:xfrm>
              <a:custGeom>
                <a:avLst/>
                <a:gdLst>
                  <a:gd name="connsiteX0" fmla="*/ 6610 w 6609"/>
                  <a:gd name="connsiteY0" fmla="*/ 73900 h 75300"/>
                  <a:gd name="connsiteX1" fmla="*/ 6448 w 6609"/>
                  <a:gd name="connsiteY1" fmla="*/ 74493 h 75300"/>
                  <a:gd name="connsiteX2" fmla="*/ 5905 w 6609"/>
                  <a:gd name="connsiteY2" fmla="*/ 74923 h 75300"/>
                  <a:gd name="connsiteX3" fmla="*/ 4930 w 6609"/>
                  <a:gd name="connsiteY3" fmla="*/ 75190 h 75300"/>
                  <a:gd name="connsiteX4" fmla="*/ 3251 w 6609"/>
                  <a:gd name="connsiteY4" fmla="*/ 75300 h 75300"/>
                  <a:gd name="connsiteX5" fmla="*/ 1680 w 6609"/>
                  <a:gd name="connsiteY5" fmla="*/ 75190 h 75300"/>
                  <a:gd name="connsiteX6" fmla="*/ 650 w 6609"/>
                  <a:gd name="connsiteY6" fmla="*/ 74923 h 75300"/>
                  <a:gd name="connsiteX7" fmla="*/ 163 w 6609"/>
                  <a:gd name="connsiteY7" fmla="*/ 74493 h 75300"/>
                  <a:gd name="connsiteX8" fmla="*/ 0 w 6609"/>
                  <a:gd name="connsiteY8" fmla="*/ 73900 h 75300"/>
                  <a:gd name="connsiteX9" fmla="*/ 0 w 6609"/>
                  <a:gd name="connsiteY9" fmla="*/ 1400 h 75300"/>
                  <a:gd name="connsiteX10" fmla="*/ 163 w 6609"/>
                  <a:gd name="connsiteY10" fmla="*/ 808 h 75300"/>
                  <a:gd name="connsiteX11" fmla="*/ 650 w 6609"/>
                  <a:gd name="connsiteY11" fmla="*/ 351 h 75300"/>
                  <a:gd name="connsiteX12" fmla="*/ 1680 w 6609"/>
                  <a:gd name="connsiteY12" fmla="*/ 84 h 75300"/>
                  <a:gd name="connsiteX13" fmla="*/ 3251 w 6609"/>
                  <a:gd name="connsiteY13" fmla="*/ 0 h 75300"/>
                  <a:gd name="connsiteX14" fmla="*/ 4930 w 6609"/>
                  <a:gd name="connsiteY14" fmla="*/ 84 h 75300"/>
                  <a:gd name="connsiteX15" fmla="*/ 5905 w 6609"/>
                  <a:gd name="connsiteY15" fmla="*/ 351 h 75300"/>
                  <a:gd name="connsiteX16" fmla="*/ 6448 w 6609"/>
                  <a:gd name="connsiteY16" fmla="*/ 808 h 75300"/>
                  <a:gd name="connsiteX17" fmla="*/ 6610 w 6609"/>
                  <a:gd name="connsiteY17" fmla="*/ 1400 h 75300"/>
                  <a:gd name="connsiteX18" fmla="*/ 6610 w 6609"/>
                  <a:gd name="connsiteY18" fmla="*/ 73900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00">
                    <a:moveTo>
                      <a:pt x="6610" y="73900"/>
                    </a:moveTo>
                    <a:cubicBezTo>
                      <a:pt x="6610" y="74115"/>
                      <a:pt x="6555" y="74314"/>
                      <a:pt x="6448" y="74493"/>
                    </a:cubicBezTo>
                    <a:cubicBezTo>
                      <a:pt x="6339" y="74671"/>
                      <a:pt x="6176" y="74818"/>
                      <a:pt x="5905" y="74923"/>
                    </a:cubicBezTo>
                    <a:cubicBezTo>
                      <a:pt x="5689" y="75033"/>
                      <a:pt x="5364" y="75122"/>
                      <a:pt x="4930" y="75190"/>
                    </a:cubicBezTo>
                    <a:cubicBezTo>
                      <a:pt x="4497" y="75264"/>
                      <a:pt x="3955" y="75300"/>
                      <a:pt x="3251" y="75300"/>
                    </a:cubicBezTo>
                    <a:cubicBezTo>
                      <a:pt x="2655" y="75300"/>
                      <a:pt x="2113" y="75264"/>
                      <a:pt x="1680" y="75190"/>
                    </a:cubicBezTo>
                    <a:cubicBezTo>
                      <a:pt x="1246" y="75117"/>
                      <a:pt x="921" y="75028"/>
                      <a:pt x="650" y="74923"/>
                    </a:cubicBezTo>
                    <a:cubicBezTo>
                      <a:pt x="379" y="74813"/>
                      <a:pt x="217" y="74671"/>
                      <a:pt x="163" y="74493"/>
                    </a:cubicBezTo>
                    <a:cubicBezTo>
                      <a:pt x="54" y="74314"/>
                      <a:pt x="0" y="74115"/>
                      <a:pt x="0" y="73900"/>
                    </a:cubicBezTo>
                    <a:lnTo>
                      <a:pt x="0" y="1400"/>
                    </a:lnTo>
                    <a:cubicBezTo>
                      <a:pt x="0" y="1185"/>
                      <a:pt x="54" y="986"/>
                      <a:pt x="163" y="808"/>
                    </a:cubicBezTo>
                    <a:cubicBezTo>
                      <a:pt x="217" y="629"/>
                      <a:pt x="379" y="477"/>
                      <a:pt x="650" y="351"/>
                    </a:cubicBezTo>
                    <a:cubicBezTo>
                      <a:pt x="921" y="231"/>
                      <a:pt x="1246" y="136"/>
                      <a:pt x="1680" y="84"/>
                    </a:cubicBezTo>
                    <a:cubicBezTo>
                      <a:pt x="2113" y="26"/>
                      <a:pt x="2655" y="0"/>
                      <a:pt x="3251" y="0"/>
                    </a:cubicBezTo>
                    <a:cubicBezTo>
                      <a:pt x="3955" y="0"/>
                      <a:pt x="4497" y="26"/>
                      <a:pt x="4930" y="84"/>
                    </a:cubicBezTo>
                    <a:cubicBezTo>
                      <a:pt x="5309" y="136"/>
                      <a:pt x="5689" y="226"/>
                      <a:pt x="5905" y="351"/>
                    </a:cubicBezTo>
                    <a:cubicBezTo>
                      <a:pt x="6176" y="477"/>
                      <a:pt x="6339" y="629"/>
                      <a:pt x="6448" y="808"/>
                    </a:cubicBezTo>
                    <a:cubicBezTo>
                      <a:pt x="6555" y="986"/>
                      <a:pt x="6610" y="1185"/>
                      <a:pt x="6610" y="1400"/>
                    </a:cubicBezTo>
                    <a:lnTo>
                      <a:pt x="6610" y="73900"/>
                    </a:lnTo>
                    <a:close/>
                  </a:path>
                </a:pathLst>
              </a:custGeom>
              <a:solidFill>
                <a:srgbClr val="FFFFFF"/>
              </a:solidFill>
              <a:ln w="5417" cap="flat">
                <a:noFill/>
                <a:prstDash val="solid"/>
                <a:miter/>
              </a:ln>
            </p:spPr>
            <p:txBody>
              <a:bodyPr rtlCol="0" anchor="ctr"/>
              <a:lstStyle/>
              <a:p>
                <a:endParaRPr lang="fr-FR"/>
              </a:p>
            </p:txBody>
          </p:sp>
          <p:sp>
            <p:nvSpPr>
              <p:cNvPr id="150" name="Forme libre 149">
                <a:extLst>
                  <a:ext uri="{FF2B5EF4-FFF2-40B4-BE49-F238E27FC236}">
                    <a16:creationId xmlns:a16="http://schemas.microsoft.com/office/drawing/2014/main" id="{3E474FD2-572D-A3C3-FBD0-E7A18470BED4}"/>
                  </a:ext>
                </a:extLst>
              </p:cNvPr>
              <p:cNvSpPr/>
              <p:nvPr/>
            </p:nvSpPr>
            <p:spPr>
              <a:xfrm>
                <a:off x="19226484" y="2073086"/>
                <a:ext cx="6609" cy="75300"/>
              </a:xfrm>
              <a:custGeom>
                <a:avLst/>
                <a:gdLst>
                  <a:gd name="connsiteX0" fmla="*/ 6610 w 6609"/>
                  <a:gd name="connsiteY0" fmla="*/ 73900 h 75300"/>
                  <a:gd name="connsiteX1" fmla="*/ 6447 w 6609"/>
                  <a:gd name="connsiteY1" fmla="*/ 74493 h 75300"/>
                  <a:gd name="connsiteX2" fmla="*/ 5905 w 6609"/>
                  <a:gd name="connsiteY2" fmla="*/ 74923 h 75300"/>
                  <a:gd name="connsiteX3" fmla="*/ 4930 w 6609"/>
                  <a:gd name="connsiteY3" fmla="*/ 75190 h 75300"/>
                  <a:gd name="connsiteX4" fmla="*/ 3251 w 6609"/>
                  <a:gd name="connsiteY4" fmla="*/ 75300 h 75300"/>
                  <a:gd name="connsiteX5" fmla="*/ 1679 w 6609"/>
                  <a:gd name="connsiteY5" fmla="*/ 75190 h 75300"/>
                  <a:gd name="connsiteX6" fmla="*/ 650 w 6609"/>
                  <a:gd name="connsiteY6" fmla="*/ 74923 h 75300"/>
                  <a:gd name="connsiteX7" fmla="*/ 163 w 6609"/>
                  <a:gd name="connsiteY7" fmla="*/ 74493 h 75300"/>
                  <a:gd name="connsiteX8" fmla="*/ 0 w 6609"/>
                  <a:gd name="connsiteY8" fmla="*/ 73900 h 75300"/>
                  <a:gd name="connsiteX9" fmla="*/ 0 w 6609"/>
                  <a:gd name="connsiteY9" fmla="*/ 1400 h 75300"/>
                  <a:gd name="connsiteX10" fmla="*/ 163 w 6609"/>
                  <a:gd name="connsiteY10" fmla="*/ 808 h 75300"/>
                  <a:gd name="connsiteX11" fmla="*/ 650 w 6609"/>
                  <a:gd name="connsiteY11" fmla="*/ 351 h 75300"/>
                  <a:gd name="connsiteX12" fmla="*/ 1679 w 6609"/>
                  <a:gd name="connsiteY12" fmla="*/ 84 h 75300"/>
                  <a:gd name="connsiteX13" fmla="*/ 3251 w 6609"/>
                  <a:gd name="connsiteY13" fmla="*/ 0 h 75300"/>
                  <a:gd name="connsiteX14" fmla="*/ 4930 w 6609"/>
                  <a:gd name="connsiteY14" fmla="*/ 84 h 75300"/>
                  <a:gd name="connsiteX15" fmla="*/ 5905 w 6609"/>
                  <a:gd name="connsiteY15" fmla="*/ 351 h 75300"/>
                  <a:gd name="connsiteX16" fmla="*/ 6447 w 6609"/>
                  <a:gd name="connsiteY16" fmla="*/ 808 h 75300"/>
                  <a:gd name="connsiteX17" fmla="*/ 6610 w 6609"/>
                  <a:gd name="connsiteY17" fmla="*/ 1400 h 75300"/>
                  <a:gd name="connsiteX18" fmla="*/ 6610 w 6609"/>
                  <a:gd name="connsiteY18" fmla="*/ 73900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00">
                    <a:moveTo>
                      <a:pt x="6610" y="73900"/>
                    </a:moveTo>
                    <a:cubicBezTo>
                      <a:pt x="6610" y="74115"/>
                      <a:pt x="6555" y="74314"/>
                      <a:pt x="6447" y="74493"/>
                    </a:cubicBezTo>
                    <a:cubicBezTo>
                      <a:pt x="6339" y="74671"/>
                      <a:pt x="6176" y="74818"/>
                      <a:pt x="5905" y="74923"/>
                    </a:cubicBezTo>
                    <a:cubicBezTo>
                      <a:pt x="5689" y="75033"/>
                      <a:pt x="5364" y="75122"/>
                      <a:pt x="4930" y="75190"/>
                    </a:cubicBezTo>
                    <a:cubicBezTo>
                      <a:pt x="4497" y="75264"/>
                      <a:pt x="3955" y="75300"/>
                      <a:pt x="3251" y="75300"/>
                    </a:cubicBezTo>
                    <a:cubicBezTo>
                      <a:pt x="2655" y="75300"/>
                      <a:pt x="2113" y="75264"/>
                      <a:pt x="1679" y="75190"/>
                    </a:cubicBezTo>
                    <a:cubicBezTo>
                      <a:pt x="1246" y="75117"/>
                      <a:pt x="921" y="75028"/>
                      <a:pt x="650" y="74923"/>
                    </a:cubicBezTo>
                    <a:cubicBezTo>
                      <a:pt x="379" y="74813"/>
                      <a:pt x="217" y="74671"/>
                      <a:pt x="163" y="74493"/>
                    </a:cubicBezTo>
                    <a:cubicBezTo>
                      <a:pt x="54" y="74314"/>
                      <a:pt x="0" y="74115"/>
                      <a:pt x="0" y="73900"/>
                    </a:cubicBezTo>
                    <a:lnTo>
                      <a:pt x="0" y="1400"/>
                    </a:lnTo>
                    <a:cubicBezTo>
                      <a:pt x="0" y="1185"/>
                      <a:pt x="54" y="986"/>
                      <a:pt x="163" y="808"/>
                    </a:cubicBezTo>
                    <a:cubicBezTo>
                      <a:pt x="217" y="629"/>
                      <a:pt x="379" y="477"/>
                      <a:pt x="650" y="351"/>
                    </a:cubicBezTo>
                    <a:cubicBezTo>
                      <a:pt x="921" y="231"/>
                      <a:pt x="1246" y="136"/>
                      <a:pt x="1679" y="84"/>
                    </a:cubicBezTo>
                    <a:cubicBezTo>
                      <a:pt x="2113" y="26"/>
                      <a:pt x="2655" y="0"/>
                      <a:pt x="3251" y="0"/>
                    </a:cubicBezTo>
                    <a:cubicBezTo>
                      <a:pt x="3955" y="0"/>
                      <a:pt x="4497" y="26"/>
                      <a:pt x="4930" y="84"/>
                    </a:cubicBezTo>
                    <a:cubicBezTo>
                      <a:pt x="5309" y="136"/>
                      <a:pt x="5689" y="226"/>
                      <a:pt x="5905" y="351"/>
                    </a:cubicBezTo>
                    <a:cubicBezTo>
                      <a:pt x="6176" y="477"/>
                      <a:pt x="6339" y="629"/>
                      <a:pt x="6447" y="808"/>
                    </a:cubicBezTo>
                    <a:cubicBezTo>
                      <a:pt x="6555" y="986"/>
                      <a:pt x="6610" y="1185"/>
                      <a:pt x="6610" y="1400"/>
                    </a:cubicBezTo>
                    <a:lnTo>
                      <a:pt x="6610" y="73900"/>
                    </a:lnTo>
                    <a:close/>
                  </a:path>
                </a:pathLst>
              </a:custGeom>
              <a:solidFill>
                <a:srgbClr val="FFFFFF"/>
              </a:solidFill>
              <a:ln w="5417" cap="flat">
                <a:noFill/>
                <a:prstDash val="solid"/>
                <a:miter/>
              </a:ln>
            </p:spPr>
            <p:txBody>
              <a:bodyPr rtlCol="0" anchor="ctr"/>
              <a:lstStyle/>
              <a:p>
                <a:endParaRPr lang="fr-FR"/>
              </a:p>
            </p:txBody>
          </p:sp>
          <p:sp>
            <p:nvSpPr>
              <p:cNvPr id="151" name="Forme libre 150">
                <a:extLst>
                  <a:ext uri="{FF2B5EF4-FFF2-40B4-BE49-F238E27FC236}">
                    <a16:creationId xmlns:a16="http://schemas.microsoft.com/office/drawing/2014/main" id="{EB9CA56F-1957-2219-3184-5DBE57D70E58}"/>
                  </a:ext>
                </a:extLst>
              </p:cNvPr>
              <p:cNvSpPr/>
              <p:nvPr/>
            </p:nvSpPr>
            <p:spPr>
              <a:xfrm>
                <a:off x="19248101" y="2096328"/>
                <a:ext cx="44480" cy="52651"/>
              </a:xfrm>
              <a:custGeom>
                <a:avLst/>
                <a:gdLst>
                  <a:gd name="connsiteX0" fmla="*/ 44481 w 44480"/>
                  <a:gd name="connsiteY0" fmla="*/ 23819 h 52651"/>
                  <a:gd name="connsiteX1" fmla="*/ 43452 w 44480"/>
                  <a:gd name="connsiteY1" fmla="*/ 26478 h 52651"/>
                  <a:gd name="connsiteX2" fmla="*/ 41393 w 44480"/>
                  <a:gd name="connsiteY2" fmla="*/ 27207 h 52651"/>
                  <a:gd name="connsiteX3" fmla="*/ 7098 w 44480"/>
                  <a:gd name="connsiteY3" fmla="*/ 27207 h 52651"/>
                  <a:gd name="connsiteX4" fmla="*/ 8018 w 44480"/>
                  <a:gd name="connsiteY4" fmla="*/ 35384 h 52651"/>
                  <a:gd name="connsiteX5" fmla="*/ 11053 w 44480"/>
                  <a:gd name="connsiteY5" fmla="*/ 41647 h 52651"/>
                  <a:gd name="connsiteX6" fmla="*/ 16525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6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2 h 52651"/>
                  <a:gd name="connsiteX19" fmla="*/ 41663 w 44480"/>
                  <a:gd name="connsiteY19" fmla="*/ 48613 h 52651"/>
                  <a:gd name="connsiteX20" fmla="*/ 39930 w 44480"/>
                  <a:gd name="connsiteY20" fmla="*/ 49557 h 52651"/>
                  <a:gd name="connsiteX21" fmla="*/ 36192 w 44480"/>
                  <a:gd name="connsiteY21" fmla="*/ 50900 h 52651"/>
                  <a:gd name="connsiteX22" fmla="*/ 30774 w 44480"/>
                  <a:gd name="connsiteY22" fmla="*/ 52111 h 52651"/>
                  <a:gd name="connsiteX23" fmla="*/ 24109 w 44480"/>
                  <a:gd name="connsiteY23" fmla="*/ 52652 h 52651"/>
                  <a:gd name="connsiteX24" fmla="*/ 13762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6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551 w 44480"/>
                  <a:gd name="connsiteY33" fmla="*/ 6751 h 52651"/>
                  <a:gd name="connsiteX34" fmla="*/ 43289 w 44480"/>
                  <a:gd name="connsiteY34" fmla="*/ 13931 h 52651"/>
                  <a:gd name="connsiteX35" fmla="*/ 44481 w 44480"/>
                  <a:gd name="connsiteY35" fmla="*/ 22539 h 52651"/>
                  <a:gd name="connsiteX36" fmla="*/ 44481 w 44480"/>
                  <a:gd name="connsiteY36" fmla="*/ 23819 h 52651"/>
                  <a:gd name="connsiteX37" fmla="*/ 37654 w 44480"/>
                  <a:gd name="connsiteY37" fmla="*/ 21935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90 w 44480"/>
                  <a:gd name="connsiteY42" fmla="*/ 15725 h 52651"/>
                  <a:gd name="connsiteX43" fmla="*/ 7098 w 44480"/>
                  <a:gd name="connsiteY43" fmla="*/ 21941 h 52651"/>
                  <a:gd name="connsiteX44" fmla="*/ 37654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9"/>
                    </a:moveTo>
                    <a:cubicBezTo>
                      <a:pt x="44481" y="25109"/>
                      <a:pt x="44156" y="26001"/>
                      <a:pt x="43452" y="26478"/>
                    </a:cubicBezTo>
                    <a:cubicBezTo>
                      <a:pt x="42747" y="26966"/>
                      <a:pt x="42043" y="27207"/>
                      <a:pt x="41393" y="27207"/>
                    </a:cubicBezTo>
                    <a:lnTo>
                      <a:pt x="7098" y="27207"/>
                    </a:lnTo>
                    <a:cubicBezTo>
                      <a:pt x="7098" y="30218"/>
                      <a:pt x="7423" y="32945"/>
                      <a:pt x="8018" y="35384"/>
                    </a:cubicBezTo>
                    <a:cubicBezTo>
                      <a:pt x="8614" y="37823"/>
                      <a:pt x="9644" y="39911"/>
                      <a:pt x="11053" y="41647"/>
                    </a:cubicBezTo>
                    <a:cubicBezTo>
                      <a:pt x="12461" y="43389"/>
                      <a:pt x="14303" y="44721"/>
                      <a:pt x="16525" y="45654"/>
                    </a:cubicBezTo>
                    <a:cubicBezTo>
                      <a:pt x="18800" y="46588"/>
                      <a:pt x="21563" y="47055"/>
                      <a:pt x="24868" y="47055"/>
                    </a:cubicBezTo>
                    <a:cubicBezTo>
                      <a:pt x="27198" y="47055"/>
                      <a:pt x="29311" y="46856"/>
                      <a:pt x="31153" y="46462"/>
                    </a:cubicBezTo>
                    <a:cubicBezTo>
                      <a:pt x="32995" y="46069"/>
                      <a:pt x="34621" y="45628"/>
                      <a:pt x="35975" y="45146"/>
                    </a:cubicBezTo>
                    <a:cubicBezTo>
                      <a:pt x="37329" y="44658"/>
                      <a:pt x="38413" y="44222"/>
                      <a:pt x="39280" y="43829"/>
                    </a:cubicBezTo>
                    <a:cubicBezTo>
                      <a:pt x="40147" y="43436"/>
                      <a:pt x="40797" y="43236"/>
                      <a:pt x="41176" y="43236"/>
                    </a:cubicBezTo>
                    <a:cubicBezTo>
                      <a:pt x="41393" y="43236"/>
                      <a:pt x="41610" y="43289"/>
                      <a:pt x="41772" y="43399"/>
                    </a:cubicBezTo>
                    <a:cubicBezTo>
                      <a:pt x="41935" y="43509"/>
                      <a:pt x="42097" y="43677"/>
                      <a:pt x="42206" y="43908"/>
                    </a:cubicBezTo>
                    <a:cubicBezTo>
                      <a:pt x="42314" y="44144"/>
                      <a:pt x="42422" y="44438"/>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1"/>
                      <a:pt x="42206" y="47894"/>
                      <a:pt x="42097" y="48072"/>
                    </a:cubicBezTo>
                    <a:cubicBezTo>
                      <a:pt x="41989" y="48251"/>
                      <a:pt x="41826" y="48429"/>
                      <a:pt x="41663" y="48613"/>
                    </a:cubicBezTo>
                    <a:cubicBezTo>
                      <a:pt x="41501" y="48796"/>
                      <a:pt x="40905" y="49106"/>
                      <a:pt x="39930" y="49557"/>
                    </a:cubicBezTo>
                    <a:cubicBezTo>
                      <a:pt x="38954" y="50003"/>
                      <a:pt x="37708" y="50454"/>
                      <a:pt x="36192" y="50900"/>
                    </a:cubicBezTo>
                    <a:cubicBezTo>
                      <a:pt x="34621" y="51351"/>
                      <a:pt x="32779" y="51755"/>
                      <a:pt x="30774" y="52111"/>
                    </a:cubicBezTo>
                    <a:cubicBezTo>
                      <a:pt x="28715" y="52468"/>
                      <a:pt x="26494" y="52652"/>
                      <a:pt x="24109" y="52652"/>
                    </a:cubicBezTo>
                    <a:cubicBezTo>
                      <a:pt x="20209" y="52652"/>
                      <a:pt x="16741"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76" y="0"/>
                      <a:pt x="23297" y="0"/>
                    </a:cubicBezTo>
                    <a:cubicBezTo>
                      <a:pt x="27035" y="0"/>
                      <a:pt x="30286" y="608"/>
                      <a:pt x="32941" y="1831"/>
                    </a:cubicBezTo>
                    <a:cubicBezTo>
                      <a:pt x="35595" y="3053"/>
                      <a:pt x="37817" y="4689"/>
                      <a:pt x="39551" y="6751"/>
                    </a:cubicBezTo>
                    <a:cubicBezTo>
                      <a:pt x="41230" y="8812"/>
                      <a:pt x="42476" y="11204"/>
                      <a:pt x="43289" y="13931"/>
                    </a:cubicBezTo>
                    <a:cubicBezTo>
                      <a:pt x="44102" y="16659"/>
                      <a:pt x="44481" y="19523"/>
                      <a:pt x="44481" y="22539"/>
                    </a:cubicBezTo>
                    <a:lnTo>
                      <a:pt x="44481" y="23819"/>
                    </a:lnTo>
                    <a:close/>
                    <a:moveTo>
                      <a:pt x="37654" y="21935"/>
                    </a:moveTo>
                    <a:cubicBezTo>
                      <a:pt x="37763" y="16774"/>
                      <a:pt x="36517" y="12741"/>
                      <a:pt x="33970" y="9835"/>
                    </a:cubicBezTo>
                    <a:cubicBezTo>
                      <a:pt x="31424" y="6929"/>
                      <a:pt x="27685" y="5476"/>
                      <a:pt x="22809" y="5476"/>
                    </a:cubicBezTo>
                    <a:cubicBezTo>
                      <a:pt x="20317" y="5476"/>
                      <a:pt x="18096" y="5932"/>
                      <a:pt x="16199" y="6850"/>
                    </a:cubicBezTo>
                    <a:cubicBezTo>
                      <a:pt x="14249" y="7763"/>
                      <a:pt x="12678" y="8975"/>
                      <a:pt x="11323" y="10480"/>
                    </a:cubicBezTo>
                    <a:cubicBezTo>
                      <a:pt x="10023" y="11985"/>
                      <a:pt x="8994" y="13737"/>
                      <a:pt x="8290" y="15725"/>
                    </a:cubicBezTo>
                    <a:cubicBezTo>
                      <a:pt x="7585" y="17718"/>
                      <a:pt x="7206" y="19785"/>
                      <a:pt x="7098" y="21941"/>
                    </a:cubicBezTo>
                    <a:lnTo>
                      <a:pt x="37654" y="21941"/>
                    </a:lnTo>
                    <a:close/>
                  </a:path>
                </a:pathLst>
              </a:custGeom>
              <a:solidFill>
                <a:srgbClr val="FFFFFF"/>
              </a:solidFill>
              <a:ln w="5417" cap="flat">
                <a:noFill/>
                <a:prstDash val="solid"/>
                <a:miter/>
              </a:ln>
            </p:spPr>
            <p:txBody>
              <a:bodyPr rtlCol="0" anchor="ctr"/>
              <a:lstStyle/>
              <a:p>
                <a:endParaRPr lang="fr-FR"/>
              </a:p>
            </p:txBody>
          </p:sp>
          <p:sp>
            <p:nvSpPr>
              <p:cNvPr id="152" name="Forme libre 151">
                <a:extLst>
                  <a:ext uri="{FF2B5EF4-FFF2-40B4-BE49-F238E27FC236}">
                    <a16:creationId xmlns:a16="http://schemas.microsoft.com/office/drawing/2014/main" id="{00C1AA4B-3623-E761-8AB3-CB3EFFD47A15}"/>
                  </a:ext>
                </a:extLst>
              </p:cNvPr>
              <p:cNvSpPr/>
              <p:nvPr/>
            </p:nvSpPr>
            <p:spPr>
              <a:xfrm>
                <a:off x="19302984" y="2097188"/>
                <a:ext cx="34078" cy="50873"/>
              </a:xfrm>
              <a:custGeom>
                <a:avLst/>
                <a:gdLst>
                  <a:gd name="connsiteX0" fmla="*/ 34079 w 34078"/>
                  <a:gd name="connsiteY0" fmla="*/ 48078 h 50873"/>
                  <a:gd name="connsiteX1" fmla="*/ 33970 w 34078"/>
                  <a:gd name="connsiteY1" fmla="*/ 49316 h 50873"/>
                  <a:gd name="connsiteX2" fmla="*/ 33591 w 34078"/>
                  <a:gd name="connsiteY2" fmla="*/ 50202 h 50873"/>
                  <a:gd name="connsiteX3" fmla="*/ 33049 w 34078"/>
                  <a:gd name="connsiteY3" fmla="*/ 50711 h 50873"/>
                  <a:gd name="connsiteX4" fmla="*/ 32291 w 34078"/>
                  <a:gd name="connsiteY4" fmla="*/ 50873 h 50873"/>
                  <a:gd name="connsiteX5" fmla="*/ 2384 w 34078"/>
                  <a:gd name="connsiteY5" fmla="*/ 50873 h 50873"/>
                  <a:gd name="connsiteX6" fmla="*/ 650 w 34078"/>
                  <a:gd name="connsiteY6" fmla="*/ 50228 h 50873"/>
                  <a:gd name="connsiteX7" fmla="*/ 0 w 34078"/>
                  <a:gd name="connsiteY7" fmla="*/ 48078 h 50873"/>
                  <a:gd name="connsiteX8" fmla="*/ 0 w 34078"/>
                  <a:gd name="connsiteY8" fmla="*/ 46572 h 50873"/>
                  <a:gd name="connsiteX9" fmla="*/ 108 w 34078"/>
                  <a:gd name="connsiteY9" fmla="*/ 45497 h 50873"/>
                  <a:gd name="connsiteX10" fmla="*/ 433 w 34078"/>
                  <a:gd name="connsiteY10" fmla="*/ 44474 h 50873"/>
                  <a:gd name="connsiteX11" fmla="*/ 976 w 34078"/>
                  <a:gd name="connsiteY11" fmla="*/ 43320 h 50873"/>
                  <a:gd name="connsiteX12" fmla="*/ 1896 w 34078"/>
                  <a:gd name="connsiteY12" fmla="*/ 41894 h 50873"/>
                  <a:gd name="connsiteX13" fmla="*/ 25789 w 34078"/>
                  <a:gd name="connsiteY13" fmla="*/ 5591 h 50873"/>
                  <a:gd name="connsiteX14" fmla="*/ 2384 w 34078"/>
                  <a:gd name="connsiteY14" fmla="*/ 5591 h 50873"/>
                  <a:gd name="connsiteX15" fmla="*/ 1083 w 34078"/>
                  <a:gd name="connsiteY15" fmla="*/ 4920 h 50873"/>
                  <a:gd name="connsiteX16" fmla="*/ 596 w 34078"/>
                  <a:gd name="connsiteY16" fmla="*/ 2796 h 50873"/>
                  <a:gd name="connsiteX17" fmla="*/ 704 w 34078"/>
                  <a:gd name="connsiteY17" fmla="*/ 1558 h 50873"/>
                  <a:gd name="connsiteX18" fmla="*/ 1083 w 34078"/>
                  <a:gd name="connsiteY18" fmla="*/ 671 h 50873"/>
                  <a:gd name="connsiteX19" fmla="*/ 1626 w 34078"/>
                  <a:gd name="connsiteY19" fmla="*/ 163 h 50873"/>
                  <a:gd name="connsiteX20" fmla="*/ 2384 w 34078"/>
                  <a:gd name="connsiteY20" fmla="*/ 0 h 50873"/>
                  <a:gd name="connsiteX21" fmla="*/ 30123 w 34078"/>
                  <a:gd name="connsiteY21" fmla="*/ 0 h 50873"/>
                  <a:gd name="connsiteX22" fmla="*/ 31099 w 34078"/>
                  <a:gd name="connsiteY22" fmla="*/ 163 h 50873"/>
                  <a:gd name="connsiteX23" fmla="*/ 31857 w 34078"/>
                  <a:gd name="connsiteY23" fmla="*/ 645 h 50873"/>
                  <a:gd name="connsiteX24" fmla="*/ 32345 w 34078"/>
                  <a:gd name="connsiteY24" fmla="*/ 1505 h 50873"/>
                  <a:gd name="connsiteX25" fmla="*/ 32562 w 34078"/>
                  <a:gd name="connsiteY25" fmla="*/ 2796 h 50873"/>
                  <a:gd name="connsiteX26" fmla="*/ 32562 w 34078"/>
                  <a:gd name="connsiteY26" fmla="*/ 4034 h 50873"/>
                  <a:gd name="connsiteX27" fmla="*/ 32453 w 34078"/>
                  <a:gd name="connsiteY27" fmla="*/ 5109 h 50873"/>
                  <a:gd name="connsiteX28" fmla="*/ 32128 w 34078"/>
                  <a:gd name="connsiteY28" fmla="*/ 6210 h 50873"/>
                  <a:gd name="connsiteX29" fmla="*/ 31532 w 34078"/>
                  <a:gd name="connsiteY29" fmla="*/ 7443 h 50873"/>
                  <a:gd name="connsiteX30" fmla="*/ 30611 w 34078"/>
                  <a:gd name="connsiteY30" fmla="*/ 8975 h 50873"/>
                  <a:gd name="connsiteX31" fmla="*/ 6772 w 34078"/>
                  <a:gd name="connsiteY31" fmla="*/ 45277 h 50873"/>
                  <a:gd name="connsiteX32" fmla="*/ 32291 w 34078"/>
                  <a:gd name="connsiteY32" fmla="*/ 45277 h 50873"/>
                  <a:gd name="connsiteX33" fmla="*/ 33049 w 34078"/>
                  <a:gd name="connsiteY33" fmla="*/ 45439 h 50873"/>
                  <a:gd name="connsiteX34" fmla="*/ 33591 w 34078"/>
                  <a:gd name="connsiteY34" fmla="*/ 45948 h 50873"/>
                  <a:gd name="connsiteX35" fmla="*/ 33970 w 34078"/>
                  <a:gd name="connsiteY35" fmla="*/ 46835 h 50873"/>
                  <a:gd name="connsiteX36" fmla="*/ 34079 w 34078"/>
                  <a:gd name="connsiteY36" fmla="*/ 48078 h 5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78" h="50873">
                    <a:moveTo>
                      <a:pt x="34079" y="48078"/>
                    </a:moveTo>
                    <a:cubicBezTo>
                      <a:pt x="34079" y="48544"/>
                      <a:pt x="34025" y="48954"/>
                      <a:pt x="33970" y="49316"/>
                    </a:cubicBezTo>
                    <a:cubicBezTo>
                      <a:pt x="33862" y="49672"/>
                      <a:pt x="33699" y="49971"/>
                      <a:pt x="33591" y="50202"/>
                    </a:cubicBezTo>
                    <a:cubicBezTo>
                      <a:pt x="33429" y="50433"/>
                      <a:pt x="33266" y="50606"/>
                      <a:pt x="33049" y="50711"/>
                    </a:cubicBezTo>
                    <a:cubicBezTo>
                      <a:pt x="32832" y="50816"/>
                      <a:pt x="32562" y="50873"/>
                      <a:pt x="32291" y="50873"/>
                    </a:cubicBezTo>
                    <a:lnTo>
                      <a:pt x="2384" y="50873"/>
                    </a:lnTo>
                    <a:cubicBezTo>
                      <a:pt x="1679" y="50873"/>
                      <a:pt x="1138" y="50658"/>
                      <a:pt x="650" y="50228"/>
                    </a:cubicBezTo>
                    <a:cubicBezTo>
                      <a:pt x="217" y="49798"/>
                      <a:pt x="0" y="49080"/>
                      <a:pt x="0" y="48078"/>
                    </a:cubicBezTo>
                    <a:lnTo>
                      <a:pt x="0" y="46572"/>
                    </a:lnTo>
                    <a:cubicBezTo>
                      <a:pt x="0" y="46179"/>
                      <a:pt x="0" y="45817"/>
                      <a:pt x="108" y="45497"/>
                    </a:cubicBezTo>
                    <a:cubicBezTo>
                      <a:pt x="163" y="45177"/>
                      <a:pt x="271" y="44836"/>
                      <a:pt x="433" y="44474"/>
                    </a:cubicBezTo>
                    <a:cubicBezTo>
                      <a:pt x="596" y="44112"/>
                      <a:pt x="759" y="43729"/>
                      <a:pt x="976" y="43320"/>
                    </a:cubicBezTo>
                    <a:cubicBezTo>
                      <a:pt x="1246" y="42906"/>
                      <a:pt x="1571" y="42434"/>
                      <a:pt x="1896" y="41894"/>
                    </a:cubicBezTo>
                    <a:lnTo>
                      <a:pt x="25789" y="5591"/>
                    </a:lnTo>
                    <a:lnTo>
                      <a:pt x="2384" y="5591"/>
                    </a:lnTo>
                    <a:cubicBezTo>
                      <a:pt x="1842" y="5591"/>
                      <a:pt x="1409" y="5371"/>
                      <a:pt x="1083" y="4920"/>
                    </a:cubicBezTo>
                    <a:cubicBezTo>
                      <a:pt x="759" y="4469"/>
                      <a:pt x="596" y="3761"/>
                      <a:pt x="596" y="2796"/>
                    </a:cubicBezTo>
                    <a:cubicBezTo>
                      <a:pt x="596" y="2329"/>
                      <a:pt x="650" y="1920"/>
                      <a:pt x="704" y="1558"/>
                    </a:cubicBezTo>
                    <a:cubicBezTo>
                      <a:pt x="813" y="1201"/>
                      <a:pt x="921" y="902"/>
                      <a:pt x="1083" y="671"/>
                    </a:cubicBezTo>
                    <a:cubicBezTo>
                      <a:pt x="1246" y="441"/>
                      <a:pt x="1409" y="267"/>
                      <a:pt x="1626" y="163"/>
                    </a:cubicBezTo>
                    <a:cubicBezTo>
                      <a:pt x="1842" y="58"/>
                      <a:pt x="2113" y="0"/>
                      <a:pt x="2384" y="0"/>
                    </a:cubicBezTo>
                    <a:lnTo>
                      <a:pt x="30123" y="0"/>
                    </a:lnTo>
                    <a:cubicBezTo>
                      <a:pt x="30503" y="0"/>
                      <a:pt x="30774" y="52"/>
                      <a:pt x="31099" y="163"/>
                    </a:cubicBezTo>
                    <a:cubicBezTo>
                      <a:pt x="31370" y="273"/>
                      <a:pt x="31640" y="430"/>
                      <a:pt x="31857" y="645"/>
                    </a:cubicBezTo>
                    <a:cubicBezTo>
                      <a:pt x="32020" y="860"/>
                      <a:pt x="32182" y="1149"/>
                      <a:pt x="32345" y="1505"/>
                    </a:cubicBezTo>
                    <a:cubicBezTo>
                      <a:pt x="32453" y="1862"/>
                      <a:pt x="32562" y="2292"/>
                      <a:pt x="32562" y="2796"/>
                    </a:cubicBezTo>
                    <a:lnTo>
                      <a:pt x="32562" y="4034"/>
                    </a:lnTo>
                    <a:cubicBezTo>
                      <a:pt x="32562" y="4390"/>
                      <a:pt x="32507" y="4752"/>
                      <a:pt x="32453" y="5109"/>
                    </a:cubicBezTo>
                    <a:cubicBezTo>
                      <a:pt x="32399" y="5465"/>
                      <a:pt x="32291" y="5833"/>
                      <a:pt x="32128" y="6210"/>
                    </a:cubicBezTo>
                    <a:cubicBezTo>
                      <a:pt x="32020" y="6583"/>
                      <a:pt x="31803" y="6997"/>
                      <a:pt x="31532" y="7443"/>
                    </a:cubicBezTo>
                    <a:cubicBezTo>
                      <a:pt x="31261" y="7894"/>
                      <a:pt x="30936" y="8403"/>
                      <a:pt x="30611" y="8975"/>
                    </a:cubicBezTo>
                    <a:lnTo>
                      <a:pt x="6772" y="45277"/>
                    </a:lnTo>
                    <a:lnTo>
                      <a:pt x="32291" y="45277"/>
                    </a:lnTo>
                    <a:cubicBezTo>
                      <a:pt x="32562" y="45277"/>
                      <a:pt x="32832" y="45329"/>
                      <a:pt x="33049" y="45439"/>
                    </a:cubicBezTo>
                    <a:cubicBezTo>
                      <a:pt x="33266" y="45549"/>
                      <a:pt x="33429" y="45717"/>
                      <a:pt x="33591" y="45948"/>
                    </a:cubicBezTo>
                    <a:cubicBezTo>
                      <a:pt x="33753" y="46184"/>
                      <a:pt x="33862" y="46478"/>
                      <a:pt x="33970" y="46835"/>
                    </a:cubicBezTo>
                    <a:cubicBezTo>
                      <a:pt x="34025" y="47197"/>
                      <a:pt x="34079" y="47611"/>
                      <a:pt x="34079" y="48078"/>
                    </a:cubicBezTo>
                    <a:close/>
                  </a:path>
                </a:pathLst>
              </a:custGeom>
              <a:solidFill>
                <a:srgbClr val="FFFFFF"/>
              </a:solidFill>
              <a:ln w="5417" cap="flat">
                <a:noFill/>
                <a:prstDash val="solid"/>
                <a:miter/>
              </a:ln>
            </p:spPr>
            <p:txBody>
              <a:bodyPr rtlCol="0" anchor="ctr"/>
              <a:lstStyle/>
              <a:p>
                <a:endParaRPr lang="fr-FR"/>
              </a:p>
            </p:txBody>
          </p:sp>
          <p:sp>
            <p:nvSpPr>
              <p:cNvPr id="153" name="Forme libre 152">
                <a:extLst>
                  <a:ext uri="{FF2B5EF4-FFF2-40B4-BE49-F238E27FC236}">
                    <a16:creationId xmlns:a16="http://schemas.microsoft.com/office/drawing/2014/main" id="{A91FC09A-03A0-B6CE-8E5A-0B6A26C180D8}"/>
                  </a:ext>
                </a:extLst>
              </p:cNvPr>
              <p:cNvSpPr/>
              <p:nvPr/>
            </p:nvSpPr>
            <p:spPr>
              <a:xfrm>
                <a:off x="19373688" y="2096328"/>
                <a:ext cx="44480" cy="52651"/>
              </a:xfrm>
              <a:custGeom>
                <a:avLst/>
                <a:gdLst>
                  <a:gd name="connsiteX0" fmla="*/ 44481 w 44480"/>
                  <a:gd name="connsiteY0" fmla="*/ 23819 h 52651"/>
                  <a:gd name="connsiteX1" fmla="*/ 43451 w 44480"/>
                  <a:gd name="connsiteY1" fmla="*/ 26478 h 52651"/>
                  <a:gd name="connsiteX2" fmla="*/ 41392 w 44480"/>
                  <a:gd name="connsiteY2" fmla="*/ 27207 h 52651"/>
                  <a:gd name="connsiteX3" fmla="*/ 7097 w 44480"/>
                  <a:gd name="connsiteY3" fmla="*/ 27207 h 52651"/>
                  <a:gd name="connsiteX4" fmla="*/ 8018 w 44480"/>
                  <a:gd name="connsiteY4" fmla="*/ 35384 h 52651"/>
                  <a:gd name="connsiteX5" fmla="*/ 11052 w 44480"/>
                  <a:gd name="connsiteY5" fmla="*/ 41647 h 52651"/>
                  <a:gd name="connsiteX6" fmla="*/ 16524 w 44480"/>
                  <a:gd name="connsiteY6" fmla="*/ 45654 h 52651"/>
                  <a:gd name="connsiteX7" fmla="*/ 24868 w 44480"/>
                  <a:gd name="connsiteY7" fmla="*/ 47055 h 52651"/>
                  <a:gd name="connsiteX8" fmla="*/ 31153 w 44480"/>
                  <a:gd name="connsiteY8" fmla="*/ 46462 h 52651"/>
                  <a:gd name="connsiteX9" fmla="*/ 35974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5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2 h 52651"/>
                  <a:gd name="connsiteX19" fmla="*/ 41663 w 44480"/>
                  <a:gd name="connsiteY19" fmla="*/ 48613 h 52651"/>
                  <a:gd name="connsiteX20" fmla="*/ 39930 w 44480"/>
                  <a:gd name="connsiteY20" fmla="*/ 49557 h 52651"/>
                  <a:gd name="connsiteX21" fmla="*/ 36137 w 44480"/>
                  <a:gd name="connsiteY21" fmla="*/ 50900 h 52651"/>
                  <a:gd name="connsiteX22" fmla="*/ 30719 w 44480"/>
                  <a:gd name="connsiteY22" fmla="*/ 52111 h 52651"/>
                  <a:gd name="connsiteX23" fmla="*/ 24109 w 44480"/>
                  <a:gd name="connsiteY23" fmla="*/ 52652 h 52651"/>
                  <a:gd name="connsiteX24" fmla="*/ 13761 w 44480"/>
                  <a:gd name="connsiteY24" fmla="*/ 50957 h 52651"/>
                  <a:gd name="connsiteX25" fmla="*/ 6230 w 44480"/>
                  <a:gd name="connsiteY25" fmla="*/ 45953 h 52651"/>
                  <a:gd name="connsiteX26" fmla="*/ 1571 w 44480"/>
                  <a:gd name="connsiteY26" fmla="*/ 37755 h 52651"/>
                  <a:gd name="connsiteX27" fmla="*/ 0 w 44480"/>
                  <a:gd name="connsiteY27" fmla="*/ 26404 h 52651"/>
                  <a:gd name="connsiteX28" fmla="*/ 1625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496 w 44480"/>
                  <a:gd name="connsiteY33" fmla="*/ 6751 h 52651"/>
                  <a:gd name="connsiteX34" fmla="*/ 43289 w 44480"/>
                  <a:gd name="connsiteY34" fmla="*/ 13931 h 52651"/>
                  <a:gd name="connsiteX35" fmla="*/ 44481 w 44480"/>
                  <a:gd name="connsiteY35" fmla="*/ 22539 h 52651"/>
                  <a:gd name="connsiteX36" fmla="*/ 44481 w 44480"/>
                  <a:gd name="connsiteY36" fmla="*/ 23819 h 52651"/>
                  <a:gd name="connsiteX37" fmla="*/ 37654 w 44480"/>
                  <a:gd name="connsiteY37" fmla="*/ 21935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89 w 44480"/>
                  <a:gd name="connsiteY42" fmla="*/ 15725 h 52651"/>
                  <a:gd name="connsiteX43" fmla="*/ 7097 w 44480"/>
                  <a:gd name="connsiteY43" fmla="*/ 21941 h 52651"/>
                  <a:gd name="connsiteX44" fmla="*/ 37654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9"/>
                    </a:moveTo>
                    <a:cubicBezTo>
                      <a:pt x="44481" y="25109"/>
                      <a:pt x="44155" y="26001"/>
                      <a:pt x="43451" y="26478"/>
                    </a:cubicBezTo>
                    <a:cubicBezTo>
                      <a:pt x="42747" y="26966"/>
                      <a:pt x="42042" y="27207"/>
                      <a:pt x="41392" y="27207"/>
                    </a:cubicBezTo>
                    <a:lnTo>
                      <a:pt x="7097" y="27207"/>
                    </a:lnTo>
                    <a:cubicBezTo>
                      <a:pt x="7097" y="30218"/>
                      <a:pt x="7423" y="32945"/>
                      <a:pt x="8018" y="35384"/>
                    </a:cubicBezTo>
                    <a:cubicBezTo>
                      <a:pt x="8614" y="37823"/>
                      <a:pt x="9643" y="39911"/>
                      <a:pt x="11052" y="41647"/>
                    </a:cubicBezTo>
                    <a:cubicBezTo>
                      <a:pt x="12461" y="43389"/>
                      <a:pt x="14303" y="44721"/>
                      <a:pt x="16524" y="45654"/>
                    </a:cubicBezTo>
                    <a:cubicBezTo>
                      <a:pt x="18800" y="46588"/>
                      <a:pt x="21563" y="47055"/>
                      <a:pt x="24868" y="47055"/>
                    </a:cubicBezTo>
                    <a:cubicBezTo>
                      <a:pt x="27197" y="47055"/>
                      <a:pt x="29310" y="46856"/>
                      <a:pt x="31153" y="46462"/>
                    </a:cubicBezTo>
                    <a:cubicBezTo>
                      <a:pt x="32995" y="46069"/>
                      <a:pt x="34620" y="45628"/>
                      <a:pt x="35974" y="45146"/>
                    </a:cubicBezTo>
                    <a:cubicBezTo>
                      <a:pt x="37329" y="44658"/>
                      <a:pt x="38413" y="44222"/>
                      <a:pt x="39280" y="43829"/>
                    </a:cubicBezTo>
                    <a:cubicBezTo>
                      <a:pt x="40146" y="43436"/>
                      <a:pt x="40796" y="43236"/>
                      <a:pt x="41176" y="43236"/>
                    </a:cubicBezTo>
                    <a:cubicBezTo>
                      <a:pt x="41392" y="43236"/>
                      <a:pt x="41555" y="43289"/>
                      <a:pt x="41772" y="43399"/>
                    </a:cubicBezTo>
                    <a:cubicBezTo>
                      <a:pt x="41935" y="43509"/>
                      <a:pt x="42097" y="43677"/>
                      <a:pt x="42205" y="43908"/>
                    </a:cubicBezTo>
                    <a:cubicBezTo>
                      <a:pt x="42314" y="44144"/>
                      <a:pt x="42422" y="44438"/>
                      <a:pt x="42476" y="44794"/>
                    </a:cubicBezTo>
                    <a:cubicBezTo>
                      <a:pt x="42530" y="45151"/>
                      <a:pt x="42530" y="45602"/>
                      <a:pt x="42530" y="46137"/>
                    </a:cubicBezTo>
                    <a:cubicBezTo>
                      <a:pt x="42530" y="46389"/>
                      <a:pt x="42530" y="46630"/>
                      <a:pt x="42476" y="46866"/>
                    </a:cubicBezTo>
                    <a:cubicBezTo>
                      <a:pt x="42476" y="47102"/>
                      <a:pt x="42422" y="47312"/>
                      <a:pt x="42368" y="47511"/>
                    </a:cubicBezTo>
                    <a:cubicBezTo>
                      <a:pt x="42314" y="47711"/>
                      <a:pt x="42205" y="47894"/>
                      <a:pt x="42097" y="48072"/>
                    </a:cubicBezTo>
                    <a:cubicBezTo>
                      <a:pt x="41989" y="48251"/>
                      <a:pt x="41826" y="48429"/>
                      <a:pt x="41663" y="48613"/>
                    </a:cubicBezTo>
                    <a:cubicBezTo>
                      <a:pt x="41446" y="48796"/>
                      <a:pt x="40905" y="49106"/>
                      <a:pt x="39930" y="49557"/>
                    </a:cubicBezTo>
                    <a:cubicBezTo>
                      <a:pt x="38954" y="50003"/>
                      <a:pt x="37708" y="50454"/>
                      <a:pt x="36137" y="50900"/>
                    </a:cubicBezTo>
                    <a:cubicBezTo>
                      <a:pt x="34620" y="51351"/>
                      <a:pt x="32778" y="51755"/>
                      <a:pt x="30719" y="52111"/>
                    </a:cubicBezTo>
                    <a:cubicBezTo>
                      <a:pt x="28660" y="52468"/>
                      <a:pt x="26493" y="52652"/>
                      <a:pt x="24109" y="52652"/>
                    </a:cubicBezTo>
                    <a:cubicBezTo>
                      <a:pt x="20209" y="52652"/>
                      <a:pt x="16795" y="52085"/>
                      <a:pt x="13761" y="50957"/>
                    </a:cubicBezTo>
                    <a:cubicBezTo>
                      <a:pt x="10782" y="49824"/>
                      <a:pt x="8235" y="48162"/>
                      <a:pt x="6230" y="45953"/>
                    </a:cubicBezTo>
                    <a:cubicBezTo>
                      <a:pt x="4171" y="43750"/>
                      <a:pt x="2655" y="41018"/>
                      <a:pt x="1571" y="37755"/>
                    </a:cubicBezTo>
                    <a:cubicBezTo>
                      <a:pt x="542" y="34493"/>
                      <a:pt x="0" y="30711"/>
                      <a:pt x="0" y="26404"/>
                    </a:cubicBezTo>
                    <a:cubicBezTo>
                      <a:pt x="0" y="22282"/>
                      <a:pt x="542" y="18589"/>
                      <a:pt x="1625" y="15327"/>
                    </a:cubicBezTo>
                    <a:cubicBezTo>
                      <a:pt x="2709" y="12064"/>
                      <a:pt x="4280" y="9295"/>
                      <a:pt x="6339" y="7018"/>
                    </a:cubicBezTo>
                    <a:cubicBezTo>
                      <a:pt x="8343" y="4742"/>
                      <a:pt x="10836" y="3006"/>
                      <a:pt x="13707" y="1804"/>
                    </a:cubicBezTo>
                    <a:cubicBezTo>
                      <a:pt x="16578" y="603"/>
                      <a:pt x="19721" y="0"/>
                      <a:pt x="23297" y="0"/>
                    </a:cubicBezTo>
                    <a:cubicBezTo>
                      <a:pt x="27035" y="0"/>
                      <a:pt x="30286" y="608"/>
                      <a:pt x="32941" y="1831"/>
                    </a:cubicBezTo>
                    <a:cubicBezTo>
                      <a:pt x="35595" y="3053"/>
                      <a:pt x="37817" y="4689"/>
                      <a:pt x="39496" y="6751"/>
                    </a:cubicBezTo>
                    <a:cubicBezTo>
                      <a:pt x="41230" y="8812"/>
                      <a:pt x="42530" y="11204"/>
                      <a:pt x="43289" y="13931"/>
                    </a:cubicBezTo>
                    <a:cubicBezTo>
                      <a:pt x="44101" y="16659"/>
                      <a:pt x="44481" y="19523"/>
                      <a:pt x="44481" y="22539"/>
                    </a:cubicBezTo>
                    <a:lnTo>
                      <a:pt x="44481" y="23819"/>
                    </a:lnTo>
                    <a:close/>
                    <a:moveTo>
                      <a:pt x="37654" y="21935"/>
                    </a:moveTo>
                    <a:cubicBezTo>
                      <a:pt x="37763" y="16774"/>
                      <a:pt x="36571" y="12741"/>
                      <a:pt x="33970" y="9835"/>
                    </a:cubicBezTo>
                    <a:cubicBezTo>
                      <a:pt x="31423" y="6929"/>
                      <a:pt x="27740" y="5476"/>
                      <a:pt x="22809" y="5476"/>
                    </a:cubicBezTo>
                    <a:cubicBezTo>
                      <a:pt x="20317" y="5476"/>
                      <a:pt x="18096" y="5932"/>
                      <a:pt x="16199" y="6850"/>
                    </a:cubicBezTo>
                    <a:cubicBezTo>
                      <a:pt x="14249" y="7763"/>
                      <a:pt x="12678" y="8975"/>
                      <a:pt x="11323" y="10480"/>
                    </a:cubicBezTo>
                    <a:cubicBezTo>
                      <a:pt x="10023" y="11985"/>
                      <a:pt x="8993" y="13737"/>
                      <a:pt x="8289" y="15725"/>
                    </a:cubicBezTo>
                    <a:cubicBezTo>
                      <a:pt x="7585" y="17718"/>
                      <a:pt x="7206" y="19785"/>
                      <a:pt x="7097" y="21941"/>
                    </a:cubicBezTo>
                    <a:lnTo>
                      <a:pt x="37654" y="21941"/>
                    </a:lnTo>
                    <a:close/>
                  </a:path>
                </a:pathLst>
              </a:custGeom>
              <a:solidFill>
                <a:srgbClr val="FFFFFF"/>
              </a:solidFill>
              <a:ln w="5417" cap="flat">
                <a:noFill/>
                <a:prstDash val="solid"/>
                <a:miter/>
              </a:ln>
            </p:spPr>
            <p:txBody>
              <a:bodyPr rtlCol="0" anchor="ctr"/>
              <a:lstStyle/>
              <a:p>
                <a:endParaRPr lang="fr-FR"/>
              </a:p>
            </p:txBody>
          </p:sp>
          <p:sp>
            <p:nvSpPr>
              <p:cNvPr id="154" name="Forme libre 153">
                <a:extLst>
                  <a:ext uri="{FF2B5EF4-FFF2-40B4-BE49-F238E27FC236}">
                    <a16:creationId xmlns:a16="http://schemas.microsoft.com/office/drawing/2014/main" id="{0B8F8BCE-C387-46C5-2939-86D48BA66C94}"/>
                  </a:ext>
                </a:extLst>
              </p:cNvPr>
              <p:cNvSpPr/>
              <p:nvPr/>
            </p:nvSpPr>
            <p:spPr>
              <a:xfrm>
                <a:off x="19433393" y="2096323"/>
                <a:ext cx="40797" cy="52064"/>
              </a:xfrm>
              <a:custGeom>
                <a:avLst/>
                <a:gdLst>
                  <a:gd name="connsiteX0" fmla="*/ 40797 w 40797"/>
                  <a:gd name="connsiteY0" fmla="*/ 50664 h 52064"/>
                  <a:gd name="connsiteX1" fmla="*/ 40634 w 40797"/>
                  <a:gd name="connsiteY1" fmla="*/ 51256 h 52064"/>
                  <a:gd name="connsiteX2" fmla="*/ 40093 w 40797"/>
                  <a:gd name="connsiteY2" fmla="*/ 51686 h 52064"/>
                  <a:gd name="connsiteX3" fmla="*/ 39118 w 40797"/>
                  <a:gd name="connsiteY3" fmla="*/ 51954 h 52064"/>
                  <a:gd name="connsiteX4" fmla="*/ 37546 w 40797"/>
                  <a:gd name="connsiteY4" fmla="*/ 52064 h 52064"/>
                  <a:gd name="connsiteX5" fmla="*/ 35867 w 40797"/>
                  <a:gd name="connsiteY5" fmla="*/ 51954 h 52064"/>
                  <a:gd name="connsiteX6" fmla="*/ 34892 w 40797"/>
                  <a:gd name="connsiteY6" fmla="*/ 51686 h 52064"/>
                  <a:gd name="connsiteX7" fmla="*/ 34350 w 40797"/>
                  <a:gd name="connsiteY7" fmla="*/ 51256 h 52064"/>
                  <a:gd name="connsiteX8" fmla="*/ 34187 w 40797"/>
                  <a:gd name="connsiteY8" fmla="*/ 50664 h 52064"/>
                  <a:gd name="connsiteX9" fmla="*/ 34187 w 40797"/>
                  <a:gd name="connsiteY9" fmla="*/ 21783 h 52064"/>
                  <a:gd name="connsiteX10" fmla="*/ 33483 w 40797"/>
                  <a:gd name="connsiteY10" fmla="*/ 14440 h 52064"/>
                  <a:gd name="connsiteX11" fmla="*/ 31316 w 40797"/>
                  <a:gd name="connsiteY11" fmla="*/ 9599 h 52064"/>
                  <a:gd name="connsiteX12" fmla="*/ 27578 w 40797"/>
                  <a:gd name="connsiteY12" fmla="*/ 6478 h 52064"/>
                  <a:gd name="connsiteX13" fmla="*/ 22322 w 40797"/>
                  <a:gd name="connsiteY13" fmla="*/ 5376 h 52064"/>
                  <a:gd name="connsiteX14" fmla="*/ 14683 w 40797"/>
                  <a:gd name="connsiteY14" fmla="*/ 8009 h 52064"/>
                  <a:gd name="connsiteX15" fmla="*/ 6610 w 40797"/>
                  <a:gd name="connsiteY15" fmla="*/ 15757 h 52064"/>
                  <a:gd name="connsiteX16" fmla="*/ 6610 w 40797"/>
                  <a:gd name="connsiteY16" fmla="*/ 50664 h 52064"/>
                  <a:gd name="connsiteX17" fmla="*/ 6448 w 40797"/>
                  <a:gd name="connsiteY17" fmla="*/ 51256 h 52064"/>
                  <a:gd name="connsiteX18" fmla="*/ 5960 w 40797"/>
                  <a:gd name="connsiteY18" fmla="*/ 51686 h 52064"/>
                  <a:gd name="connsiteX19" fmla="*/ 4930 w 40797"/>
                  <a:gd name="connsiteY19" fmla="*/ 51954 h 52064"/>
                  <a:gd name="connsiteX20" fmla="*/ 3306 w 40797"/>
                  <a:gd name="connsiteY20" fmla="*/ 52064 h 52064"/>
                  <a:gd name="connsiteX21" fmla="*/ 1734 w 40797"/>
                  <a:gd name="connsiteY21" fmla="*/ 51954 h 52064"/>
                  <a:gd name="connsiteX22" fmla="*/ 704 w 40797"/>
                  <a:gd name="connsiteY22" fmla="*/ 51686 h 52064"/>
                  <a:gd name="connsiteX23" fmla="*/ 163 w 40797"/>
                  <a:gd name="connsiteY23" fmla="*/ 51256 h 52064"/>
                  <a:gd name="connsiteX24" fmla="*/ 0 w 40797"/>
                  <a:gd name="connsiteY24" fmla="*/ 50664 h 52064"/>
                  <a:gd name="connsiteX25" fmla="*/ 0 w 40797"/>
                  <a:gd name="connsiteY25" fmla="*/ 1988 h 52064"/>
                  <a:gd name="connsiteX26" fmla="*/ 163 w 40797"/>
                  <a:gd name="connsiteY26" fmla="*/ 1395 h 52064"/>
                  <a:gd name="connsiteX27" fmla="*/ 704 w 40797"/>
                  <a:gd name="connsiteY27" fmla="*/ 939 h 52064"/>
                  <a:gd name="connsiteX28" fmla="*/ 1680 w 40797"/>
                  <a:gd name="connsiteY28" fmla="*/ 666 h 52064"/>
                  <a:gd name="connsiteX29" fmla="*/ 3197 w 40797"/>
                  <a:gd name="connsiteY29" fmla="*/ 587 h 52064"/>
                  <a:gd name="connsiteX30" fmla="*/ 4714 w 40797"/>
                  <a:gd name="connsiteY30" fmla="*/ 666 h 52064"/>
                  <a:gd name="connsiteX31" fmla="*/ 5689 w 40797"/>
                  <a:gd name="connsiteY31" fmla="*/ 939 h 52064"/>
                  <a:gd name="connsiteX32" fmla="*/ 6176 w 40797"/>
                  <a:gd name="connsiteY32" fmla="*/ 1395 h 52064"/>
                  <a:gd name="connsiteX33" fmla="*/ 6285 w 40797"/>
                  <a:gd name="connsiteY33" fmla="*/ 1988 h 52064"/>
                  <a:gd name="connsiteX34" fmla="*/ 6285 w 40797"/>
                  <a:gd name="connsiteY34" fmla="*/ 8875 h 52064"/>
                  <a:gd name="connsiteX35" fmla="*/ 14791 w 40797"/>
                  <a:gd name="connsiteY35" fmla="*/ 2098 h 52064"/>
                  <a:gd name="connsiteX36" fmla="*/ 23080 w 40797"/>
                  <a:gd name="connsiteY36" fmla="*/ 0 h 52064"/>
                  <a:gd name="connsiteX37" fmla="*/ 31370 w 40797"/>
                  <a:gd name="connsiteY37" fmla="*/ 1616 h 52064"/>
                  <a:gd name="connsiteX38" fmla="*/ 36896 w 40797"/>
                  <a:gd name="connsiteY38" fmla="*/ 5974 h 52064"/>
                  <a:gd name="connsiteX39" fmla="*/ 39876 w 40797"/>
                  <a:gd name="connsiteY39" fmla="*/ 12374 h 52064"/>
                  <a:gd name="connsiteX40" fmla="*/ 40797 w 40797"/>
                  <a:gd name="connsiteY40" fmla="*/ 21196 h 52064"/>
                  <a:gd name="connsiteX41" fmla="*/ 40797 w 40797"/>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64">
                    <a:moveTo>
                      <a:pt x="40797" y="50664"/>
                    </a:moveTo>
                    <a:cubicBezTo>
                      <a:pt x="40797" y="50879"/>
                      <a:pt x="40743" y="51078"/>
                      <a:pt x="40634" y="51256"/>
                    </a:cubicBezTo>
                    <a:cubicBezTo>
                      <a:pt x="40527" y="51435"/>
                      <a:pt x="40364" y="51582"/>
                      <a:pt x="40093" y="51686"/>
                    </a:cubicBezTo>
                    <a:cubicBezTo>
                      <a:pt x="39876" y="51797"/>
                      <a:pt x="39551" y="51886"/>
                      <a:pt x="39118" y="51954"/>
                    </a:cubicBezTo>
                    <a:cubicBezTo>
                      <a:pt x="38684" y="52027"/>
                      <a:pt x="38142" y="52064"/>
                      <a:pt x="37546" y="52064"/>
                    </a:cubicBezTo>
                    <a:cubicBezTo>
                      <a:pt x="36842" y="52064"/>
                      <a:pt x="36300" y="52027"/>
                      <a:pt x="35867" y="51954"/>
                    </a:cubicBezTo>
                    <a:cubicBezTo>
                      <a:pt x="35433" y="51881"/>
                      <a:pt x="35109" y="51791"/>
                      <a:pt x="34892" y="51686"/>
                    </a:cubicBezTo>
                    <a:cubicBezTo>
                      <a:pt x="34621" y="51576"/>
                      <a:pt x="34458" y="51435"/>
                      <a:pt x="34350" y="51256"/>
                    </a:cubicBezTo>
                    <a:cubicBezTo>
                      <a:pt x="34242" y="51078"/>
                      <a:pt x="34187" y="50879"/>
                      <a:pt x="34187" y="50664"/>
                    </a:cubicBezTo>
                    <a:lnTo>
                      <a:pt x="34187" y="21783"/>
                    </a:lnTo>
                    <a:cubicBezTo>
                      <a:pt x="34187" y="18773"/>
                      <a:pt x="33916" y="16323"/>
                      <a:pt x="33483" y="14440"/>
                    </a:cubicBezTo>
                    <a:cubicBezTo>
                      <a:pt x="32996" y="12562"/>
                      <a:pt x="32237" y="10947"/>
                      <a:pt x="31316" y="9599"/>
                    </a:cubicBezTo>
                    <a:cubicBezTo>
                      <a:pt x="30341" y="8256"/>
                      <a:pt x="29094" y="7217"/>
                      <a:pt x="27578" y="6478"/>
                    </a:cubicBezTo>
                    <a:cubicBezTo>
                      <a:pt x="26115" y="5744"/>
                      <a:pt x="24326" y="5376"/>
                      <a:pt x="22322" y="5376"/>
                    </a:cubicBezTo>
                    <a:cubicBezTo>
                      <a:pt x="19776" y="5376"/>
                      <a:pt x="17229" y="6252"/>
                      <a:pt x="14683" y="8009"/>
                    </a:cubicBezTo>
                    <a:cubicBezTo>
                      <a:pt x="12136" y="9767"/>
                      <a:pt x="9427" y="12347"/>
                      <a:pt x="6610" y="15757"/>
                    </a:cubicBezTo>
                    <a:lnTo>
                      <a:pt x="6610" y="50664"/>
                    </a:lnTo>
                    <a:cubicBezTo>
                      <a:pt x="6610" y="50879"/>
                      <a:pt x="6556" y="51078"/>
                      <a:pt x="6448" y="51256"/>
                    </a:cubicBezTo>
                    <a:cubicBezTo>
                      <a:pt x="6339" y="51435"/>
                      <a:pt x="6176" y="51582"/>
                      <a:pt x="5960" y="51686"/>
                    </a:cubicBezTo>
                    <a:cubicBezTo>
                      <a:pt x="5689" y="51797"/>
                      <a:pt x="5364" y="51886"/>
                      <a:pt x="4930" y="51954"/>
                    </a:cubicBezTo>
                    <a:cubicBezTo>
                      <a:pt x="4497" y="52027"/>
                      <a:pt x="3956" y="52064"/>
                      <a:pt x="3306" y="52064"/>
                    </a:cubicBezTo>
                    <a:cubicBezTo>
                      <a:pt x="2655" y="52064"/>
                      <a:pt x="2113" y="52027"/>
                      <a:pt x="1734" y="51954"/>
                    </a:cubicBezTo>
                    <a:cubicBezTo>
                      <a:pt x="1300" y="51881"/>
                      <a:pt x="921" y="51791"/>
                      <a:pt x="704" y="51686"/>
                    </a:cubicBezTo>
                    <a:cubicBezTo>
                      <a:pt x="434" y="51576"/>
                      <a:pt x="217" y="51435"/>
                      <a:pt x="163" y="51256"/>
                    </a:cubicBezTo>
                    <a:cubicBezTo>
                      <a:pt x="54" y="51078"/>
                      <a:pt x="0" y="50879"/>
                      <a:pt x="0" y="50664"/>
                    </a:cubicBezTo>
                    <a:lnTo>
                      <a:pt x="0" y="1988"/>
                    </a:lnTo>
                    <a:cubicBezTo>
                      <a:pt x="0" y="1773"/>
                      <a:pt x="54" y="1574"/>
                      <a:pt x="163" y="1395"/>
                    </a:cubicBezTo>
                    <a:cubicBezTo>
                      <a:pt x="217" y="1217"/>
                      <a:pt x="434" y="1065"/>
                      <a:pt x="704" y="939"/>
                    </a:cubicBezTo>
                    <a:cubicBezTo>
                      <a:pt x="921" y="813"/>
                      <a:pt x="1247" y="724"/>
                      <a:pt x="1680" y="666"/>
                    </a:cubicBezTo>
                    <a:cubicBezTo>
                      <a:pt x="2059" y="614"/>
                      <a:pt x="2547" y="587"/>
                      <a:pt x="3197" y="587"/>
                    </a:cubicBezTo>
                    <a:cubicBezTo>
                      <a:pt x="3793" y="587"/>
                      <a:pt x="4335" y="614"/>
                      <a:pt x="4714" y="666"/>
                    </a:cubicBezTo>
                    <a:cubicBezTo>
                      <a:pt x="5147" y="724"/>
                      <a:pt x="5472" y="813"/>
                      <a:pt x="5689" y="939"/>
                    </a:cubicBezTo>
                    <a:cubicBezTo>
                      <a:pt x="5906" y="1065"/>
                      <a:pt x="6068" y="1217"/>
                      <a:pt x="6176" y="1395"/>
                    </a:cubicBezTo>
                    <a:cubicBezTo>
                      <a:pt x="6231" y="1574"/>
                      <a:pt x="6285" y="1773"/>
                      <a:pt x="6285" y="1988"/>
                    </a:cubicBezTo>
                    <a:lnTo>
                      <a:pt x="6285" y="8875"/>
                    </a:lnTo>
                    <a:cubicBezTo>
                      <a:pt x="9157" y="5754"/>
                      <a:pt x="12028" y="3499"/>
                      <a:pt x="14791" y="2098"/>
                    </a:cubicBezTo>
                    <a:cubicBezTo>
                      <a:pt x="17554" y="698"/>
                      <a:pt x="20317" y="0"/>
                      <a:pt x="23080" y="0"/>
                    </a:cubicBezTo>
                    <a:cubicBezTo>
                      <a:pt x="26332" y="0"/>
                      <a:pt x="29148" y="540"/>
                      <a:pt x="31370" y="1616"/>
                    </a:cubicBezTo>
                    <a:cubicBezTo>
                      <a:pt x="33646" y="2691"/>
                      <a:pt x="35488" y="4144"/>
                      <a:pt x="36896" y="5974"/>
                    </a:cubicBezTo>
                    <a:cubicBezTo>
                      <a:pt x="38251" y="7805"/>
                      <a:pt x="39280" y="9934"/>
                      <a:pt x="39876" y="12374"/>
                    </a:cubicBezTo>
                    <a:cubicBezTo>
                      <a:pt x="40472" y="14813"/>
                      <a:pt x="40797" y="17750"/>
                      <a:pt x="40797" y="21196"/>
                    </a:cubicBezTo>
                    <a:lnTo>
                      <a:pt x="40797" y="50664"/>
                    </a:lnTo>
                    <a:close/>
                  </a:path>
                </a:pathLst>
              </a:custGeom>
              <a:solidFill>
                <a:srgbClr val="FFFFFF"/>
              </a:solidFill>
              <a:ln w="5417" cap="flat">
                <a:noFill/>
                <a:prstDash val="solid"/>
                <a:miter/>
              </a:ln>
            </p:spPr>
            <p:txBody>
              <a:bodyPr rtlCol="0" anchor="ctr"/>
              <a:lstStyle/>
              <a:p>
                <a:endParaRPr lang="fr-FR"/>
              </a:p>
            </p:txBody>
          </p:sp>
          <p:sp>
            <p:nvSpPr>
              <p:cNvPr id="155" name="Forme libre 154">
                <a:extLst>
                  <a:ext uri="{FF2B5EF4-FFF2-40B4-BE49-F238E27FC236}">
                    <a16:creationId xmlns:a16="http://schemas.microsoft.com/office/drawing/2014/main" id="{CF25ED3E-562B-9686-DD7E-016C36023D9B}"/>
                  </a:ext>
                </a:extLst>
              </p:cNvPr>
              <p:cNvSpPr/>
              <p:nvPr/>
            </p:nvSpPr>
            <p:spPr>
              <a:xfrm>
                <a:off x="19487952" y="2096323"/>
                <a:ext cx="34132" cy="52656"/>
              </a:xfrm>
              <a:custGeom>
                <a:avLst/>
                <a:gdLst>
                  <a:gd name="connsiteX0" fmla="*/ 34132 w 34132"/>
                  <a:gd name="connsiteY0" fmla="*/ 37703 h 52656"/>
                  <a:gd name="connsiteX1" fmla="*/ 32778 w 34132"/>
                  <a:gd name="connsiteY1" fmla="*/ 43971 h 52656"/>
                  <a:gd name="connsiteX2" fmla="*/ 28986 w 34132"/>
                  <a:gd name="connsiteY2" fmla="*/ 48676 h 52656"/>
                  <a:gd name="connsiteX3" fmla="*/ 23080 w 34132"/>
                  <a:gd name="connsiteY3" fmla="*/ 51634 h 52656"/>
                  <a:gd name="connsiteX4" fmla="*/ 15495 w 34132"/>
                  <a:gd name="connsiteY4" fmla="*/ 52657 h 52656"/>
                  <a:gd name="connsiteX5" fmla="*/ 10510 w 34132"/>
                  <a:gd name="connsiteY5" fmla="*/ 52253 h 52656"/>
                  <a:gd name="connsiteX6" fmla="*/ 6285 w 34132"/>
                  <a:gd name="connsiteY6" fmla="*/ 51230 h 52656"/>
                  <a:gd name="connsiteX7" fmla="*/ 3088 w 34132"/>
                  <a:gd name="connsiteY7" fmla="*/ 49914 h 52656"/>
                  <a:gd name="connsiteX8" fmla="*/ 1192 w 34132"/>
                  <a:gd name="connsiteY8" fmla="*/ 48676 h 52656"/>
                  <a:gd name="connsiteX9" fmla="*/ 270 w 34132"/>
                  <a:gd name="connsiteY9" fmla="*/ 47333 h 52656"/>
                  <a:gd name="connsiteX10" fmla="*/ 0 w 34132"/>
                  <a:gd name="connsiteY10" fmla="*/ 45182 h 52656"/>
                  <a:gd name="connsiteX11" fmla="*/ 108 w 34132"/>
                  <a:gd name="connsiteY11" fmla="*/ 43945 h 52656"/>
                  <a:gd name="connsiteX12" fmla="*/ 379 w 34132"/>
                  <a:gd name="connsiteY12" fmla="*/ 43032 h 52656"/>
                  <a:gd name="connsiteX13" fmla="*/ 867 w 34132"/>
                  <a:gd name="connsiteY13" fmla="*/ 42471 h 52656"/>
                  <a:gd name="connsiteX14" fmla="*/ 1463 w 34132"/>
                  <a:gd name="connsiteY14" fmla="*/ 42282 h 52656"/>
                  <a:gd name="connsiteX15" fmla="*/ 3251 w 34132"/>
                  <a:gd name="connsiteY15" fmla="*/ 43037 h 52656"/>
                  <a:gd name="connsiteX16" fmla="*/ 6176 w 34132"/>
                  <a:gd name="connsiteY16" fmla="*/ 44679 h 52656"/>
                  <a:gd name="connsiteX17" fmla="*/ 10348 w 34132"/>
                  <a:gd name="connsiteY17" fmla="*/ 46321 h 52656"/>
                  <a:gd name="connsiteX18" fmla="*/ 15928 w 34132"/>
                  <a:gd name="connsiteY18" fmla="*/ 47076 h 52656"/>
                  <a:gd name="connsiteX19" fmla="*/ 20588 w 34132"/>
                  <a:gd name="connsiteY19" fmla="*/ 46536 h 52656"/>
                  <a:gd name="connsiteX20" fmla="*/ 24218 w 34132"/>
                  <a:gd name="connsiteY20" fmla="*/ 44920 h 52656"/>
                  <a:gd name="connsiteX21" fmla="*/ 26656 w 34132"/>
                  <a:gd name="connsiteY21" fmla="*/ 42151 h 52656"/>
                  <a:gd name="connsiteX22" fmla="*/ 27523 w 34132"/>
                  <a:gd name="connsiteY22" fmla="*/ 38196 h 52656"/>
                  <a:gd name="connsiteX23" fmla="*/ 26385 w 34132"/>
                  <a:gd name="connsiteY23" fmla="*/ 34377 h 52656"/>
                  <a:gd name="connsiteX24" fmla="*/ 23459 w 34132"/>
                  <a:gd name="connsiteY24" fmla="*/ 31660 h 52656"/>
                  <a:gd name="connsiteX25" fmla="*/ 19396 w 34132"/>
                  <a:gd name="connsiteY25" fmla="*/ 29615 h 52656"/>
                  <a:gd name="connsiteX26" fmla="*/ 14628 w 34132"/>
                  <a:gd name="connsiteY26" fmla="*/ 27784 h 52656"/>
                  <a:gd name="connsiteX27" fmla="*/ 9915 w 34132"/>
                  <a:gd name="connsiteY27" fmla="*/ 25712 h 52656"/>
                  <a:gd name="connsiteX28" fmla="*/ 5797 w 34132"/>
                  <a:gd name="connsiteY28" fmla="*/ 22969 h 52656"/>
                  <a:gd name="connsiteX29" fmla="*/ 2926 w 34132"/>
                  <a:gd name="connsiteY29" fmla="*/ 19098 h 52656"/>
                  <a:gd name="connsiteX30" fmla="*/ 1788 w 34132"/>
                  <a:gd name="connsiteY30" fmla="*/ 13664 h 52656"/>
                  <a:gd name="connsiteX31" fmla="*/ 2817 w 34132"/>
                  <a:gd name="connsiteY31" fmla="*/ 8691 h 52656"/>
                  <a:gd name="connsiteX32" fmla="*/ 5851 w 34132"/>
                  <a:gd name="connsiteY32" fmla="*/ 4306 h 52656"/>
                  <a:gd name="connsiteX33" fmla="*/ 11215 w 34132"/>
                  <a:gd name="connsiteY33" fmla="*/ 1185 h 52656"/>
                  <a:gd name="connsiteX34" fmla="*/ 18908 w 34132"/>
                  <a:gd name="connsiteY34" fmla="*/ 0 h 52656"/>
                  <a:gd name="connsiteX35" fmla="*/ 22646 w 34132"/>
                  <a:gd name="connsiteY35" fmla="*/ 299 h 52656"/>
                  <a:gd name="connsiteX36" fmla="*/ 26060 w 34132"/>
                  <a:gd name="connsiteY36" fmla="*/ 1075 h 52656"/>
                  <a:gd name="connsiteX37" fmla="*/ 28661 w 34132"/>
                  <a:gd name="connsiteY37" fmla="*/ 2124 h 52656"/>
                  <a:gd name="connsiteX38" fmla="*/ 30394 w 34132"/>
                  <a:gd name="connsiteY38" fmla="*/ 3116 h 52656"/>
                  <a:gd name="connsiteX39" fmla="*/ 31153 w 34132"/>
                  <a:gd name="connsiteY39" fmla="*/ 3845 h 52656"/>
                  <a:gd name="connsiteX40" fmla="*/ 31423 w 34132"/>
                  <a:gd name="connsiteY40" fmla="*/ 4464 h 52656"/>
                  <a:gd name="connsiteX41" fmla="*/ 31532 w 34132"/>
                  <a:gd name="connsiteY41" fmla="*/ 5245 h 52656"/>
                  <a:gd name="connsiteX42" fmla="*/ 31640 w 34132"/>
                  <a:gd name="connsiteY42" fmla="*/ 6347 h 52656"/>
                  <a:gd name="connsiteX43" fmla="*/ 31532 w 34132"/>
                  <a:gd name="connsiteY43" fmla="*/ 7506 h 52656"/>
                  <a:gd name="connsiteX44" fmla="*/ 31261 w 34132"/>
                  <a:gd name="connsiteY44" fmla="*/ 8392 h 52656"/>
                  <a:gd name="connsiteX45" fmla="*/ 30882 w 34132"/>
                  <a:gd name="connsiteY45" fmla="*/ 8954 h 52656"/>
                  <a:gd name="connsiteX46" fmla="*/ 30286 w 34132"/>
                  <a:gd name="connsiteY46" fmla="*/ 9142 h 52656"/>
                  <a:gd name="connsiteX47" fmla="*/ 28931 w 34132"/>
                  <a:gd name="connsiteY47" fmla="*/ 8550 h 52656"/>
                  <a:gd name="connsiteX48" fmla="*/ 26602 w 34132"/>
                  <a:gd name="connsiteY48" fmla="*/ 7259 h 52656"/>
                  <a:gd name="connsiteX49" fmla="*/ 23189 w 34132"/>
                  <a:gd name="connsiteY49" fmla="*/ 5969 h 52656"/>
                  <a:gd name="connsiteX50" fmla="*/ 18583 w 34132"/>
                  <a:gd name="connsiteY50" fmla="*/ 5376 h 52656"/>
                  <a:gd name="connsiteX51" fmla="*/ 13978 w 34132"/>
                  <a:gd name="connsiteY51" fmla="*/ 5969 h 52656"/>
                  <a:gd name="connsiteX52" fmla="*/ 10727 w 34132"/>
                  <a:gd name="connsiteY52" fmla="*/ 7637 h 52656"/>
                  <a:gd name="connsiteX53" fmla="*/ 8831 w 34132"/>
                  <a:gd name="connsiteY53" fmla="*/ 10165 h 52656"/>
                  <a:gd name="connsiteX54" fmla="*/ 8181 w 34132"/>
                  <a:gd name="connsiteY54" fmla="*/ 13339 h 52656"/>
                  <a:gd name="connsiteX55" fmla="*/ 9264 w 34132"/>
                  <a:gd name="connsiteY55" fmla="*/ 17320 h 52656"/>
                  <a:gd name="connsiteX56" fmla="*/ 12245 w 34132"/>
                  <a:gd name="connsiteY56" fmla="*/ 20115 h 52656"/>
                  <a:gd name="connsiteX57" fmla="*/ 16416 w 34132"/>
                  <a:gd name="connsiteY57" fmla="*/ 22214 h 52656"/>
                  <a:gd name="connsiteX58" fmla="*/ 21130 w 34132"/>
                  <a:gd name="connsiteY58" fmla="*/ 24044 h 52656"/>
                  <a:gd name="connsiteX59" fmla="*/ 25898 w 34132"/>
                  <a:gd name="connsiteY59" fmla="*/ 26058 h 52656"/>
                  <a:gd name="connsiteX60" fmla="*/ 30069 w 34132"/>
                  <a:gd name="connsiteY60" fmla="*/ 28723 h 52656"/>
                  <a:gd name="connsiteX61" fmla="*/ 32995 w 34132"/>
                  <a:gd name="connsiteY61" fmla="*/ 32463 h 52656"/>
                  <a:gd name="connsiteX62" fmla="*/ 34132 w 34132"/>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56">
                    <a:moveTo>
                      <a:pt x="34132" y="37703"/>
                    </a:moveTo>
                    <a:cubicBezTo>
                      <a:pt x="34132" y="40032"/>
                      <a:pt x="33699" y="42124"/>
                      <a:pt x="32778" y="43971"/>
                    </a:cubicBezTo>
                    <a:cubicBezTo>
                      <a:pt x="31912" y="45817"/>
                      <a:pt x="30666" y="47385"/>
                      <a:pt x="28986" y="48676"/>
                    </a:cubicBezTo>
                    <a:cubicBezTo>
                      <a:pt x="27360" y="49966"/>
                      <a:pt x="25355" y="50952"/>
                      <a:pt x="23080" y="51634"/>
                    </a:cubicBezTo>
                    <a:cubicBezTo>
                      <a:pt x="20750" y="52316"/>
                      <a:pt x="18258" y="52657"/>
                      <a:pt x="15495" y="52657"/>
                    </a:cubicBezTo>
                    <a:cubicBezTo>
                      <a:pt x="13707" y="52657"/>
                      <a:pt x="12082" y="52520"/>
                      <a:pt x="10510" y="52253"/>
                    </a:cubicBezTo>
                    <a:cubicBezTo>
                      <a:pt x="8994" y="51980"/>
                      <a:pt x="7585" y="51645"/>
                      <a:pt x="6285" y="51230"/>
                    </a:cubicBezTo>
                    <a:cubicBezTo>
                      <a:pt x="5038" y="50821"/>
                      <a:pt x="3955" y="50380"/>
                      <a:pt x="3088" y="49914"/>
                    </a:cubicBezTo>
                    <a:cubicBezTo>
                      <a:pt x="2222" y="49447"/>
                      <a:pt x="1571" y="49038"/>
                      <a:pt x="1192" y="48676"/>
                    </a:cubicBezTo>
                    <a:cubicBezTo>
                      <a:pt x="759" y="48314"/>
                      <a:pt x="487" y="47868"/>
                      <a:pt x="270" y="47333"/>
                    </a:cubicBezTo>
                    <a:cubicBezTo>
                      <a:pt x="108" y="46798"/>
                      <a:pt x="0" y="46079"/>
                      <a:pt x="0" y="45182"/>
                    </a:cubicBezTo>
                    <a:cubicBezTo>
                      <a:pt x="0" y="44716"/>
                      <a:pt x="54" y="44306"/>
                      <a:pt x="108" y="43945"/>
                    </a:cubicBezTo>
                    <a:cubicBezTo>
                      <a:pt x="217" y="43588"/>
                      <a:pt x="270" y="43284"/>
                      <a:pt x="379" y="43032"/>
                    </a:cubicBezTo>
                    <a:cubicBezTo>
                      <a:pt x="542" y="42780"/>
                      <a:pt x="650" y="42596"/>
                      <a:pt x="867" y="42471"/>
                    </a:cubicBezTo>
                    <a:cubicBezTo>
                      <a:pt x="1029" y="42345"/>
                      <a:pt x="1246" y="42282"/>
                      <a:pt x="1463" y="42282"/>
                    </a:cubicBezTo>
                    <a:cubicBezTo>
                      <a:pt x="1842" y="42282"/>
                      <a:pt x="2438" y="42534"/>
                      <a:pt x="3251" y="43037"/>
                    </a:cubicBezTo>
                    <a:cubicBezTo>
                      <a:pt x="4009" y="43541"/>
                      <a:pt x="4984" y="44086"/>
                      <a:pt x="6176" y="44679"/>
                    </a:cubicBezTo>
                    <a:cubicBezTo>
                      <a:pt x="7314" y="45272"/>
                      <a:pt x="8723" y="45817"/>
                      <a:pt x="10348" y="46321"/>
                    </a:cubicBezTo>
                    <a:cubicBezTo>
                      <a:pt x="11919" y="46824"/>
                      <a:pt x="13815" y="47076"/>
                      <a:pt x="15928" y="47076"/>
                    </a:cubicBezTo>
                    <a:cubicBezTo>
                      <a:pt x="17608" y="47076"/>
                      <a:pt x="19180" y="46898"/>
                      <a:pt x="20588" y="46536"/>
                    </a:cubicBezTo>
                    <a:cubicBezTo>
                      <a:pt x="21996" y="46179"/>
                      <a:pt x="23189" y="45639"/>
                      <a:pt x="24218" y="44920"/>
                    </a:cubicBezTo>
                    <a:cubicBezTo>
                      <a:pt x="25301" y="44202"/>
                      <a:pt x="26060" y="43278"/>
                      <a:pt x="26656" y="42151"/>
                    </a:cubicBezTo>
                    <a:cubicBezTo>
                      <a:pt x="27252" y="41018"/>
                      <a:pt x="27523" y="39701"/>
                      <a:pt x="27523" y="38196"/>
                    </a:cubicBezTo>
                    <a:cubicBezTo>
                      <a:pt x="27523" y="36690"/>
                      <a:pt x="27144" y="35416"/>
                      <a:pt x="26385" y="34377"/>
                    </a:cubicBezTo>
                    <a:cubicBezTo>
                      <a:pt x="25681" y="33339"/>
                      <a:pt x="24705" y="32431"/>
                      <a:pt x="23459" y="31660"/>
                    </a:cubicBezTo>
                    <a:cubicBezTo>
                      <a:pt x="22268" y="30894"/>
                      <a:pt x="20913" y="30213"/>
                      <a:pt x="19396" y="29615"/>
                    </a:cubicBezTo>
                    <a:cubicBezTo>
                      <a:pt x="17825" y="29027"/>
                      <a:pt x="16254" y="28413"/>
                      <a:pt x="14628" y="27784"/>
                    </a:cubicBezTo>
                    <a:cubicBezTo>
                      <a:pt x="13057" y="27160"/>
                      <a:pt x="11486" y="26467"/>
                      <a:pt x="9915" y="25712"/>
                    </a:cubicBezTo>
                    <a:cubicBezTo>
                      <a:pt x="8397" y="24957"/>
                      <a:pt x="7043" y="24044"/>
                      <a:pt x="5797" y="22969"/>
                    </a:cubicBezTo>
                    <a:cubicBezTo>
                      <a:pt x="4605" y="21894"/>
                      <a:pt x="3630" y="20603"/>
                      <a:pt x="2926" y="19098"/>
                    </a:cubicBezTo>
                    <a:cubicBezTo>
                      <a:pt x="2167" y="17592"/>
                      <a:pt x="1788" y="15783"/>
                      <a:pt x="1788" y="13664"/>
                    </a:cubicBezTo>
                    <a:cubicBezTo>
                      <a:pt x="1788" y="11980"/>
                      <a:pt x="2113" y="10323"/>
                      <a:pt x="2817" y="8691"/>
                    </a:cubicBezTo>
                    <a:cubicBezTo>
                      <a:pt x="3468" y="7060"/>
                      <a:pt x="4497" y="5597"/>
                      <a:pt x="5851" y="4306"/>
                    </a:cubicBezTo>
                    <a:cubicBezTo>
                      <a:pt x="7260" y="3016"/>
                      <a:pt x="9047" y="1977"/>
                      <a:pt x="11215" y="1185"/>
                    </a:cubicBezTo>
                    <a:cubicBezTo>
                      <a:pt x="13382" y="399"/>
                      <a:pt x="15928" y="0"/>
                      <a:pt x="18908" y="0"/>
                    </a:cubicBezTo>
                    <a:cubicBezTo>
                      <a:pt x="20154" y="0"/>
                      <a:pt x="21400" y="100"/>
                      <a:pt x="22646" y="299"/>
                    </a:cubicBezTo>
                    <a:cubicBezTo>
                      <a:pt x="23893" y="498"/>
                      <a:pt x="25031" y="755"/>
                      <a:pt x="26060" y="1075"/>
                    </a:cubicBezTo>
                    <a:cubicBezTo>
                      <a:pt x="27035" y="1400"/>
                      <a:pt x="27957" y="1747"/>
                      <a:pt x="28661" y="2124"/>
                    </a:cubicBezTo>
                    <a:cubicBezTo>
                      <a:pt x="29419" y="2497"/>
                      <a:pt x="29961" y="2832"/>
                      <a:pt x="30394" y="3116"/>
                    </a:cubicBezTo>
                    <a:cubicBezTo>
                      <a:pt x="30773" y="3404"/>
                      <a:pt x="30990" y="3645"/>
                      <a:pt x="31153" y="3845"/>
                    </a:cubicBezTo>
                    <a:cubicBezTo>
                      <a:pt x="31261" y="4044"/>
                      <a:pt x="31370" y="4249"/>
                      <a:pt x="31423" y="4464"/>
                    </a:cubicBezTo>
                    <a:cubicBezTo>
                      <a:pt x="31478" y="4679"/>
                      <a:pt x="31532" y="4941"/>
                      <a:pt x="31532" y="5245"/>
                    </a:cubicBezTo>
                    <a:cubicBezTo>
                      <a:pt x="31586" y="5549"/>
                      <a:pt x="31640" y="5917"/>
                      <a:pt x="31640" y="6347"/>
                    </a:cubicBezTo>
                    <a:cubicBezTo>
                      <a:pt x="31640" y="6777"/>
                      <a:pt x="31586" y="7165"/>
                      <a:pt x="31532" y="7506"/>
                    </a:cubicBezTo>
                    <a:cubicBezTo>
                      <a:pt x="31478" y="7847"/>
                      <a:pt x="31370" y="8141"/>
                      <a:pt x="31261" y="8392"/>
                    </a:cubicBezTo>
                    <a:cubicBezTo>
                      <a:pt x="31153" y="8644"/>
                      <a:pt x="31045" y="8833"/>
                      <a:pt x="30882" y="8954"/>
                    </a:cubicBezTo>
                    <a:cubicBezTo>
                      <a:pt x="30719" y="9079"/>
                      <a:pt x="30503" y="9142"/>
                      <a:pt x="30286" y="9142"/>
                    </a:cubicBezTo>
                    <a:cubicBezTo>
                      <a:pt x="30015" y="9142"/>
                      <a:pt x="29527" y="8943"/>
                      <a:pt x="28931" y="8550"/>
                    </a:cubicBezTo>
                    <a:cubicBezTo>
                      <a:pt x="28390" y="8156"/>
                      <a:pt x="27577" y="7726"/>
                      <a:pt x="26602" y="7259"/>
                    </a:cubicBezTo>
                    <a:cubicBezTo>
                      <a:pt x="25681" y="6793"/>
                      <a:pt x="24489" y="6362"/>
                      <a:pt x="23189" y="5969"/>
                    </a:cubicBezTo>
                    <a:cubicBezTo>
                      <a:pt x="21834" y="5576"/>
                      <a:pt x="20317" y="5376"/>
                      <a:pt x="18583" y="5376"/>
                    </a:cubicBezTo>
                    <a:cubicBezTo>
                      <a:pt x="16795" y="5376"/>
                      <a:pt x="15278" y="5576"/>
                      <a:pt x="13978" y="5969"/>
                    </a:cubicBezTo>
                    <a:cubicBezTo>
                      <a:pt x="12678" y="6362"/>
                      <a:pt x="11594" y="6918"/>
                      <a:pt x="10727" y="7637"/>
                    </a:cubicBezTo>
                    <a:cubicBezTo>
                      <a:pt x="9860" y="8356"/>
                      <a:pt x="9210" y="9195"/>
                      <a:pt x="8831" y="10165"/>
                    </a:cubicBezTo>
                    <a:cubicBezTo>
                      <a:pt x="8397" y="11136"/>
                      <a:pt x="8181" y="12190"/>
                      <a:pt x="8181" y="13339"/>
                    </a:cubicBezTo>
                    <a:cubicBezTo>
                      <a:pt x="8181" y="14917"/>
                      <a:pt x="8506" y="16244"/>
                      <a:pt x="9264" y="17320"/>
                    </a:cubicBezTo>
                    <a:cubicBezTo>
                      <a:pt x="10023" y="18395"/>
                      <a:pt x="10999" y="19329"/>
                      <a:pt x="12245" y="20115"/>
                    </a:cubicBezTo>
                    <a:cubicBezTo>
                      <a:pt x="13436" y="20902"/>
                      <a:pt x="14845" y="21605"/>
                      <a:pt x="16416" y="22214"/>
                    </a:cubicBezTo>
                    <a:cubicBezTo>
                      <a:pt x="17933" y="22822"/>
                      <a:pt x="19504" y="23430"/>
                      <a:pt x="21130" y="24044"/>
                    </a:cubicBezTo>
                    <a:cubicBezTo>
                      <a:pt x="22755" y="24653"/>
                      <a:pt x="24326" y="25329"/>
                      <a:pt x="25898" y="26058"/>
                    </a:cubicBezTo>
                    <a:cubicBezTo>
                      <a:pt x="27469" y="26798"/>
                      <a:pt x="28823" y="27684"/>
                      <a:pt x="30069" y="28723"/>
                    </a:cubicBezTo>
                    <a:cubicBezTo>
                      <a:pt x="31261" y="29761"/>
                      <a:pt x="32236" y="31010"/>
                      <a:pt x="32995" y="32463"/>
                    </a:cubicBezTo>
                    <a:cubicBezTo>
                      <a:pt x="33753" y="33910"/>
                      <a:pt x="34132" y="35657"/>
                      <a:pt x="34132" y="37703"/>
                    </a:cubicBezTo>
                    <a:close/>
                  </a:path>
                </a:pathLst>
              </a:custGeom>
              <a:solidFill>
                <a:srgbClr val="FFFFFF"/>
              </a:solidFill>
              <a:ln w="5417" cap="flat">
                <a:noFill/>
                <a:prstDash val="solid"/>
                <a:miter/>
              </a:ln>
            </p:spPr>
            <p:txBody>
              <a:bodyPr rtlCol="0" anchor="ctr"/>
              <a:lstStyle/>
              <a:p>
                <a:endParaRPr lang="fr-FR"/>
              </a:p>
            </p:txBody>
          </p:sp>
          <p:sp>
            <p:nvSpPr>
              <p:cNvPr id="156" name="Forme libre 155">
                <a:extLst>
                  <a:ext uri="{FF2B5EF4-FFF2-40B4-BE49-F238E27FC236}">
                    <a16:creationId xmlns:a16="http://schemas.microsoft.com/office/drawing/2014/main" id="{C8BA5A40-5612-866C-A84B-0CC74C19ADB6}"/>
                  </a:ext>
                </a:extLst>
              </p:cNvPr>
              <p:cNvSpPr/>
              <p:nvPr/>
            </p:nvSpPr>
            <p:spPr>
              <a:xfrm>
                <a:off x="19533029" y="2096328"/>
                <a:ext cx="44481" cy="52651"/>
              </a:xfrm>
              <a:custGeom>
                <a:avLst/>
                <a:gdLst>
                  <a:gd name="connsiteX0" fmla="*/ 44481 w 44481"/>
                  <a:gd name="connsiteY0" fmla="*/ 23819 h 52651"/>
                  <a:gd name="connsiteX1" fmla="*/ 43452 w 44481"/>
                  <a:gd name="connsiteY1" fmla="*/ 26478 h 52651"/>
                  <a:gd name="connsiteX2" fmla="*/ 41393 w 44481"/>
                  <a:gd name="connsiteY2" fmla="*/ 27207 h 52651"/>
                  <a:gd name="connsiteX3" fmla="*/ 7098 w 44481"/>
                  <a:gd name="connsiteY3" fmla="*/ 27207 h 52651"/>
                  <a:gd name="connsiteX4" fmla="*/ 8018 w 44481"/>
                  <a:gd name="connsiteY4" fmla="*/ 35384 h 52651"/>
                  <a:gd name="connsiteX5" fmla="*/ 11053 w 44481"/>
                  <a:gd name="connsiteY5" fmla="*/ 41647 h 52651"/>
                  <a:gd name="connsiteX6" fmla="*/ 16525 w 44481"/>
                  <a:gd name="connsiteY6" fmla="*/ 45654 h 52651"/>
                  <a:gd name="connsiteX7" fmla="*/ 24869 w 44481"/>
                  <a:gd name="connsiteY7" fmla="*/ 47055 h 52651"/>
                  <a:gd name="connsiteX8" fmla="*/ 31153 w 44481"/>
                  <a:gd name="connsiteY8" fmla="*/ 46462 h 52651"/>
                  <a:gd name="connsiteX9" fmla="*/ 35975 w 44481"/>
                  <a:gd name="connsiteY9" fmla="*/ 45146 h 52651"/>
                  <a:gd name="connsiteX10" fmla="*/ 39280 w 44481"/>
                  <a:gd name="connsiteY10" fmla="*/ 43829 h 52651"/>
                  <a:gd name="connsiteX11" fmla="*/ 41176 w 44481"/>
                  <a:gd name="connsiteY11" fmla="*/ 43236 h 52651"/>
                  <a:gd name="connsiteX12" fmla="*/ 41773 w 44481"/>
                  <a:gd name="connsiteY12" fmla="*/ 43399 h 52651"/>
                  <a:gd name="connsiteX13" fmla="*/ 42206 w 44481"/>
                  <a:gd name="connsiteY13" fmla="*/ 43908 h 52651"/>
                  <a:gd name="connsiteX14" fmla="*/ 42477 w 44481"/>
                  <a:gd name="connsiteY14" fmla="*/ 44794 h 52651"/>
                  <a:gd name="connsiteX15" fmla="*/ 42530 w 44481"/>
                  <a:gd name="connsiteY15" fmla="*/ 46137 h 52651"/>
                  <a:gd name="connsiteX16" fmla="*/ 42477 w 44481"/>
                  <a:gd name="connsiteY16" fmla="*/ 46866 h 52651"/>
                  <a:gd name="connsiteX17" fmla="*/ 42368 w 44481"/>
                  <a:gd name="connsiteY17" fmla="*/ 47511 h 52651"/>
                  <a:gd name="connsiteX18" fmla="*/ 42097 w 44481"/>
                  <a:gd name="connsiteY18" fmla="*/ 48072 h 52651"/>
                  <a:gd name="connsiteX19" fmla="*/ 41664 w 44481"/>
                  <a:gd name="connsiteY19" fmla="*/ 48613 h 52651"/>
                  <a:gd name="connsiteX20" fmla="*/ 39930 w 44481"/>
                  <a:gd name="connsiteY20" fmla="*/ 49557 h 52651"/>
                  <a:gd name="connsiteX21" fmla="*/ 36192 w 44481"/>
                  <a:gd name="connsiteY21" fmla="*/ 50900 h 52651"/>
                  <a:gd name="connsiteX22" fmla="*/ 30774 w 44481"/>
                  <a:gd name="connsiteY22" fmla="*/ 52111 h 52651"/>
                  <a:gd name="connsiteX23" fmla="*/ 24110 w 44481"/>
                  <a:gd name="connsiteY23" fmla="*/ 52652 h 52651"/>
                  <a:gd name="connsiteX24" fmla="*/ 13762 w 44481"/>
                  <a:gd name="connsiteY24" fmla="*/ 50957 h 52651"/>
                  <a:gd name="connsiteX25" fmla="*/ 6231 w 44481"/>
                  <a:gd name="connsiteY25" fmla="*/ 45953 h 52651"/>
                  <a:gd name="connsiteX26" fmla="*/ 1571 w 44481"/>
                  <a:gd name="connsiteY26" fmla="*/ 37755 h 52651"/>
                  <a:gd name="connsiteX27" fmla="*/ 0 w 44481"/>
                  <a:gd name="connsiteY27" fmla="*/ 26404 h 52651"/>
                  <a:gd name="connsiteX28" fmla="*/ 1626 w 44481"/>
                  <a:gd name="connsiteY28" fmla="*/ 15327 h 52651"/>
                  <a:gd name="connsiteX29" fmla="*/ 6339 w 44481"/>
                  <a:gd name="connsiteY29" fmla="*/ 7018 h 52651"/>
                  <a:gd name="connsiteX30" fmla="*/ 13707 w 44481"/>
                  <a:gd name="connsiteY30" fmla="*/ 1804 h 52651"/>
                  <a:gd name="connsiteX31" fmla="*/ 23297 w 44481"/>
                  <a:gd name="connsiteY31" fmla="*/ 0 h 52651"/>
                  <a:gd name="connsiteX32" fmla="*/ 32941 w 44481"/>
                  <a:gd name="connsiteY32" fmla="*/ 1831 h 52651"/>
                  <a:gd name="connsiteX33" fmla="*/ 39551 w 44481"/>
                  <a:gd name="connsiteY33" fmla="*/ 6751 h 52651"/>
                  <a:gd name="connsiteX34" fmla="*/ 43289 w 44481"/>
                  <a:gd name="connsiteY34" fmla="*/ 13931 h 52651"/>
                  <a:gd name="connsiteX35" fmla="*/ 44481 w 44481"/>
                  <a:gd name="connsiteY35" fmla="*/ 22539 h 52651"/>
                  <a:gd name="connsiteX36" fmla="*/ 44481 w 44481"/>
                  <a:gd name="connsiteY36" fmla="*/ 23819 h 52651"/>
                  <a:gd name="connsiteX37" fmla="*/ 37655 w 44481"/>
                  <a:gd name="connsiteY37" fmla="*/ 21935 h 52651"/>
                  <a:gd name="connsiteX38" fmla="*/ 33970 w 44481"/>
                  <a:gd name="connsiteY38" fmla="*/ 9835 h 52651"/>
                  <a:gd name="connsiteX39" fmla="*/ 22810 w 44481"/>
                  <a:gd name="connsiteY39" fmla="*/ 5476 h 52651"/>
                  <a:gd name="connsiteX40" fmla="*/ 16199 w 44481"/>
                  <a:gd name="connsiteY40" fmla="*/ 6850 h 52651"/>
                  <a:gd name="connsiteX41" fmla="*/ 11324 w 44481"/>
                  <a:gd name="connsiteY41" fmla="*/ 10480 h 52651"/>
                  <a:gd name="connsiteX42" fmla="*/ 8290 w 44481"/>
                  <a:gd name="connsiteY42" fmla="*/ 15725 h 52651"/>
                  <a:gd name="connsiteX43" fmla="*/ 7098 w 44481"/>
                  <a:gd name="connsiteY43" fmla="*/ 21941 h 52651"/>
                  <a:gd name="connsiteX44" fmla="*/ 37655 w 44481"/>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51">
                    <a:moveTo>
                      <a:pt x="44481" y="23819"/>
                    </a:moveTo>
                    <a:cubicBezTo>
                      <a:pt x="44481" y="25109"/>
                      <a:pt x="44156" y="26001"/>
                      <a:pt x="43452" y="26478"/>
                    </a:cubicBezTo>
                    <a:cubicBezTo>
                      <a:pt x="42747" y="26966"/>
                      <a:pt x="42043" y="27207"/>
                      <a:pt x="41393" y="27207"/>
                    </a:cubicBezTo>
                    <a:lnTo>
                      <a:pt x="7098" y="27207"/>
                    </a:lnTo>
                    <a:cubicBezTo>
                      <a:pt x="7098" y="30218"/>
                      <a:pt x="7423" y="32945"/>
                      <a:pt x="8018" y="35384"/>
                    </a:cubicBezTo>
                    <a:cubicBezTo>
                      <a:pt x="8615" y="37823"/>
                      <a:pt x="9644" y="39911"/>
                      <a:pt x="11053" y="41647"/>
                    </a:cubicBezTo>
                    <a:cubicBezTo>
                      <a:pt x="12461" y="43389"/>
                      <a:pt x="14303" y="44721"/>
                      <a:pt x="16525" y="45654"/>
                    </a:cubicBezTo>
                    <a:cubicBezTo>
                      <a:pt x="18801" y="46588"/>
                      <a:pt x="21563" y="47055"/>
                      <a:pt x="24869" y="47055"/>
                    </a:cubicBezTo>
                    <a:cubicBezTo>
                      <a:pt x="27198" y="47055"/>
                      <a:pt x="29311" y="46856"/>
                      <a:pt x="31153" y="46462"/>
                    </a:cubicBezTo>
                    <a:cubicBezTo>
                      <a:pt x="32996" y="46069"/>
                      <a:pt x="34621" y="45628"/>
                      <a:pt x="35975" y="45146"/>
                    </a:cubicBezTo>
                    <a:cubicBezTo>
                      <a:pt x="37329" y="44658"/>
                      <a:pt x="38413" y="44222"/>
                      <a:pt x="39280" y="43829"/>
                    </a:cubicBezTo>
                    <a:cubicBezTo>
                      <a:pt x="40147" y="43436"/>
                      <a:pt x="40797" y="43236"/>
                      <a:pt x="41176" y="43236"/>
                    </a:cubicBezTo>
                    <a:cubicBezTo>
                      <a:pt x="41393" y="43236"/>
                      <a:pt x="41610" y="43289"/>
                      <a:pt x="41773" y="43399"/>
                    </a:cubicBezTo>
                    <a:cubicBezTo>
                      <a:pt x="41935" y="43509"/>
                      <a:pt x="42097" y="43677"/>
                      <a:pt x="42206" y="43908"/>
                    </a:cubicBezTo>
                    <a:cubicBezTo>
                      <a:pt x="42314" y="44144"/>
                      <a:pt x="42423" y="44438"/>
                      <a:pt x="42477" y="44794"/>
                    </a:cubicBezTo>
                    <a:cubicBezTo>
                      <a:pt x="42530" y="45151"/>
                      <a:pt x="42530" y="45602"/>
                      <a:pt x="42530" y="46137"/>
                    </a:cubicBezTo>
                    <a:cubicBezTo>
                      <a:pt x="42530" y="46389"/>
                      <a:pt x="42530" y="46630"/>
                      <a:pt x="42477" y="46866"/>
                    </a:cubicBezTo>
                    <a:cubicBezTo>
                      <a:pt x="42477" y="47102"/>
                      <a:pt x="42423" y="47312"/>
                      <a:pt x="42368" y="47511"/>
                    </a:cubicBezTo>
                    <a:cubicBezTo>
                      <a:pt x="42314" y="47711"/>
                      <a:pt x="42206" y="47894"/>
                      <a:pt x="42097" y="48072"/>
                    </a:cubicBezTo>
                    <a:cubicBezTo>
                      <a:pt x="41989" y="48251"/>
                      <a:pt x="41827" y="48429"/>
                      <a:pt x="41664" y="48613"/>
                    </a:cubicBezTo>
                    <a:cubicBezTo>
                      <a:pt x="41447" y="48796"/>
                      <a:pt x="40905" y="49106"/>
                      <a:pt x="39930" y="49557"/>
                    </a:cubicBezTo>
                    <a:cubicBezTo>
                      <a:pt x="38955" y="50003"/>
                      <a:pt x="37709" y="50454"/>
                      <a:pt x="36192" y="50900"/>
                    </a:cubicBezTo>
                    <a:cubicBezTo>
                      <a:pt x="34621" y="51351"/>
                      <a:pt x="32779" y="51755"/>
                      <a:pt x="30774" y="52111"/>
                    </a:cubicBezTo>
                    <a:cubicBezTo>
                      <a:pt x="28715" y="52468"/>
                      <a:pt x="26494" y="52652"/>
                      <a:pt x="24110" y="52652"/>
                    </a:cubicBezTo>
                    <a:cubicBezTo>
                      <a:pt x="20209" y="52652"/>
                      <a:pt x="16795"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21" y="0"/>
                      <a:pt x="23297" y="0"/>
                    </a:cubicBezTo>
                    <a:cubicBezTo>
                      <a:pt x="27035" y="0"/>
                      <a:pt x="30287" y="608"/>
                      <a:pt x="32941" y="1831"/>
                    </a:cubicBezTo>
                    <a:cubicBezTo>
                      <a:pt x="35596" y="3053"/>
                      <a:pt x="37817" y="4689"/>
                      <a:pt x="39551" y="6751"/>
                    </a:cubicBezTo>
                    <a:cubicBezTo>
                      <a:pt x="41230" y="8812"/>
                      <a:pt x="42530" y="11204"/>
                      <a:pt x="43289" y="13931"/>
                    </a:cubicBezTo>
                    <a:cubicBezTo>
                      <a:pt x="44102" y="16659"/>
                      <a:pt x="44481" y="19523"/>
                      <a:pt x="44481" y="22539"/>
                    </a:cubicBezTo>
                    <a:lnTo>
                      <a:pt x="44481" y="23819"/>
                    </a:lnTo>
                    <a:close/>
                    <a:moveTo>
                      <a:pt x="37655" y="21935"/>
                    </a:moveTo>
                    <a:cubicBezTo>
                      <a:pt x="37763" y="16774"/>
                      <a:pt x="36517" y="12741"/>
                      <a:pt x="33970" y="9835"/>
                    </a:cubicBezTo>
                    <a:cubicBezTo>
                      <a:pt x="31424" y="6929"/>
                      <a:pt x="27685" y="5476"/>
                      <a:pt x="22810" y="5476"/>
                    </a:cubicBezTo>
                    <a:cubicBezTo>
                      <a:pt x="20317" y="5476"/>
                      <a:pt x="18096" y="5932"/>
                      <a:pt x="16199" y="6850"/>
                    </a:cubicBezTo>
                    <a:cubicBezTo>
                      <a:pt x="14249" y="7763"/>
                      <a:pt x="12678" y="8975"/>
                      <a:pt x="11324" y="10480"/>
                    </a:cubicBezTo>
                    <a:cubicBezTo>
                      <a:pt x="10023" y="11985"/>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157" name="Forme libre 156">
                <a:extLst>
                  <a:ext uri="{FF2B5EF4-FFF2-40B4-BE49-F238E27FC236}">
                    <a16:creationId xmlns:a16="http://schemas.microsoft.com/office/drawing/2014/main" id="{67289C84-D84B-6397-2D33-96C2EA801222}"/>
                  </a:ext>
                </a:extLst>
              </p:cNvPr>
              <p:cNvSpPr/>
              <p:nvPr/>
            </p:nvSpPr>
            <p:spPr>
              <a:xfrm>
                <a:off x="19592734" y="2096323"/>
                <a:ext cx="71678" cy="52064"/>
              </a:xfrm>
              <a:custGeom>
                <a:avLst/>
                <a:gdLst>
                  <a:gd name="connsiteX0" fmla="*/ 71679 w 71678"/>
                  <a:gd name="connsiteY0" fmla="*/ 50664 h 52064"/>
                  <a:gd name="connsiteX1" fmla="*/ 71517 w 71678"/>
                  <a:gd name="connsiteY1" fmla="*/ 51256 h 52064"/>
                  <a:gd name="connsiteX2" fmla="*/ 70974 w 71678"/>
                  <a:gd name="connsiteY2" fmla="*/ 51686 h 52064"/>
                  <a:gd name="connsiteX3" fmla="*/ 70000 w 71678"/>
                  <a:gd name="connsiteY3" fmla="*/ 51954 h 52064"/>
                  <a:gd name="connsiteX4" fmla="*/ 68374 w 71678"/>
                  <a:gd name="connsiteY4" fmla="*/ 52064 h 52064"/>
                  <a:gd name="connsiteX5" fmla="*/ 66749 w 71678"/>
                  <a:gd name="connsiteY5" fmla="*/ 51954 h 52064"/>
                  <a:gd name="connsiteX6" fmla="*/ 65719 w 71678"/>
                  <a:gd name="connsiteY6" fmla="*/ 51686 h 52064"/>
                  <a:gd name="connsiteX7" fmla="*/ 65232 w 71678"/>
                  <a:gd name="connsiteY7" fmla="*/ 51256 h 52064"/>
                  <a:gd name="connsiteX8" fmla="*/ 65069 w 71678"/>
                  <a:gd name="connsiteY8" fmla="*/ 50664 h 52064"/>
                  <a:gd name="connsiteX9" fmla="*/ 65069 w 71678"/>
                  <a:gd name="connsiteY9" fmla="*/ 20708 h 52064"/>
                  <a:gd name="connsiteX10" fmla="*/ 64419 w 71678"/>
                  <a:gd name="connsiteY10" fmla="*/ 14440 h 52064"/>
                  <a:gd name="connsiteX11" fmla="*/ 62414 w 71678"/>
                  <a:gd name="connsiteY11" fmla="*/ 9599 h 52064"/>
                  <a:gd name="connsiteX12" fmla="*/ 59001 w 71678"/>
                  <a:gd name="connsiteY12" fmla="*/ 6478 h 52064"/>
                  <a:gd name="connsiteX13" fmla="*/ 54071 w 71678"/>
                  <a:gd name="connsiteY13" fmla="*/ 5376 h 52064"/>
                  <a:gd name="connsiteX14" fmla="*/ 46974 w 71678"/>
                  <a:gd name="connsiteY14" fmla="*/ 8009 h 52064"/>
                  <a:gd name="connsiteX15" fmla="*/ 39117 w 71678"/>
                  <a:gd name="connsiteY15" fmla="*/ 15757 h 52064"/>
                  <a:gd name="connsiteX16" fmla="*/ 39117 w 71678"/>
                  <a:gd name="connsiteY16" fmla="*/ 50664 h 52064"/>
                  <a:gd name="connsiteX17" fmla="*/ 38955 w 71678"/>
                  <a:gd name="connsiteY17" fmla="*/ 51256 h 52064"/>
                  <a:gd name="connsiteX18" fmla="*/ 38413 w 71678"/>
                  <a:gd name="connsiteY18" fmla="*/ 51686 h 52064"/>
                  <a:gd name="connsiteX19" fmla="*/ 37438 w 71678"/>
                  <a:gd name="connsiteY19" fmla="*/ 51954 h 52064"/>
                  <a:gd name="connsiteX20" fmla="*/ 35867 w 71678"/>
                  <a:gd name="connsiteY20" fmla="*/ 52064 h 52064"/>
                  <a:gd name="connsiteX21" fmla="*/ 34242 w 71678"/>
                  <a:gd name="connsiteY21" fmla="*/ 51954 h 52064"/>
                  <a:gd name="connsiteX22" fmla="*/ 33212 w 71678"/>
                  <a:gd name="connsiteY22" fmla="*/ 51686 h 52064"/>
                  <a:gd name="connsiteX23" fmla="*/ 32724 w 71678"/>
                  <a:gd name="connsiteY23" fmla="*/ 51256 h 52064"/>
                  <a:gd name="connsiteX24" fmla="*/ 32562 w 71678"/>
                  <a:gd name="connsiteY24" fmla="*/ 50664 h 52064"/>
                  <a:gd name="connsiteX25" fmla="*/ 32562 w 71678"/>
                  <a:gd name="connsiteY25" fmla="*/ 20708 h 52064"/>
                  <a:gd name="connsiteX26" fmla="*/ 31912 w 71678"/>
                  <a:gd name="connsiteY26" fmla="*/ 14440 h 52064"/>
                  <a:gd name="connsiteX27" fmla="*/ 29853 w 71678"/>
                  <a:gd name="connsiteY27" fmla="*/ 9599 h 52064"/>
                  <a:gd name="connsiteX28" fmla="*/ 26439 w 71678"/>
                  <a:gd name="connsiteY28" fmla="*/ 6478 h 52064"/>
                  <a:gd name="connsiteX29" fmla="*/ 21509 w 71678"/>
                  <a:gd name="connsiteY29" fmla="*/ 5376 h 52064"/>
                  <a:gd name="connsiteX30" fmla="*/ 14412 w 71678"/>
                  <a:gd name="connsiteY30" fmla="*/ 8009 h 52064"/>
                  <a:gd name="connsiteX31" fmla="*/ 6610 w 71678"/>
                  <a:gd name="connsiteY31" fmla="*/ 15757 h 52064"/>
                  <a:gd name="connsiteX32" fmla="*/ 6610 w 71678"/>
                  <a:gd name="connsiteY32" fmla="*/ 50664 h 52064"/>
                  <a:gd name="connsiteX33" fmla="*/ 6448 w 71678"/>
                  <a:gd name="connsiteY33" fmla="*/ 51256 h 52064"/>
                  <a:gd name="connsiteX34" fmla="*/ 5905 w 71678"/>
                  <a:gd name="connsiteY34" fmla="*/ 51686 h 52064"/>
                  <a:gd name="connsiteX35" fmla="*/ 4930 w 71678"/>
                  <a:gd name="connsiteY35" fmla="*/ 51954 h 52064"/>
                  <a:gd name="connsiteX36" fmla="*/ 3305 w 71678"/>
                  <a:gd name="connsiteY36" fmla="*/ 52064 h 52064"/>
                  <a:gd name="connsiteX37" fmla="*/ 1734 w 71678"/>
                  <a:gd name="connsiteY37" fmla="*/ 51954 h 52064"/>
                  <a:gd name="connsiteX38" fmla="*/ 704 w 71678"/>
                  <a:gd name="connsiteY38" fmla="*/ 51686 h 52064"/>
                  <a:gd name="connsiteX39" fmla="*/ 163 w 71678"/>
                  <a:gd name="connsiteY39" fmla="*/ 51256 h 52064"/>
                  <a:gd name="connsiteX40" fmla="*/ 0 w 71678"/>
                  <a:gd name="connsiteY40" fmla="*/ 50664 h 52064"/>
                  <a:gd name="connsiteX41" fmla="*/ 0 w 71678"/>
                  <a:gd name="connsiteY41" fmla="*/ 1988 h 52064"/>
                  <a:gd name="connsiteX42" fmla="*/ 163 w 71678"/>
                  <a:gd name="connsiteY42" fmla="*/ 1395 h 52064"/>
                  <a:gd name="connsiteX43" fmla="*/ 704 w 71678"/>
                  <a:gd name="connsiteY43" fmla="*/ 939 h 52064"/>
                  <a:gd name="connsiteX44" fmla="*/ 1680 w 71678"/>
                  <a:gd name="connsiteY44" fmla="*/ 666 h 52064"/>
                  <a:gd name="connsiteX45" fmla="*/ 3196 w 71678"/>
                  <a:gd name="connsiteY45" fmla="*/ 587 h 52064"/>
                  <a:gd name="connsiteX46" fmla="*/ 4714 w 71678"/>
                  <a:gd name="connsiteY46" fmla="*/ 666 h 52064"/>
                  <a:gd name="connsiteX47" fmla="*/ 5689 w 71678"/>
                  <a:gd name="connsiteY47" fmla="*/ 939 h 52064"/>
                  <a:gd name="connsiteX48" fmla="*/ 6176 w 71678"/>
                  <a:gd name="connsiteY48" fmla="*/ 1395 h 52064"/>
                  <a:gd name="connsiteX49" fmla="*/ 6285 w 71678"/>
                  <a:gd name="connsiteY49" fmla="*/ 1988 h 52064"/>
                  <a:gd name="connsiteX50" fmla="*/ 6285 w 71678"/>
                  <a:gd name="connsiteY50" fmla="*/ 8875 h 52064"/>
                  <a:gd name="connsiteX51" fmla="*/ 14520 w 71678"/>
                  <a:gd name="connsiteY51" fmla="*/ 2098 h 52064"/>
                  <a:gd name="connsiteX52" fmla="*/ 22213 w 71678"/>
                  <a:gd name="connsiteY52" fmla="*/ 0 h 52064"/>
                  <a:gd name="connsiteX53" fmla="*/ 27902 w 71678"/>
                  <a:gd name="connsiteY53" fmla="*/ 729 h 52064"/>
                  <a:gd name="connsiteX54" fmla="*/ 32237 w 71678"/>
                  <a:gd name="connsiteY54" fmla="*/ 2775 h 52064"/>
                  <a:gd name="connsiteX55" fmla="*/ 35488 w 71678"/>
                  <a:gd name="connsiteY55" fmla="*/ 5922 h 52064"/>
                  <a:gd name="connsiteX56" fmla="*/ 37655 w 71678"/>
                  <a:gd name="connsiteY56" fmla="*/ 9955 h 52064"/>
                  <a:gd name="connsiteX57" fmla="*/ 42530 w 71678"/>
                  <a:gd name="connsiteY57" fmla="*/ 5251 h 52064"/>
                  <a:gd name="connsiteX58" fmla="*/ 46919 w 71678"/>
                  <a:gd name="connsiteY58" fmla="*/ 2182 h 52064"/>
                  <a:gd name="connsiteX59" fmla="*/ 50983 w 71678"/>
                  <a:gd name="connsiteY59" fmla="*/ 519 h 52064"/>
                  <a:gd name="connsiteX60" fmla="*/ 54775 w 71678"/>
                  <a:gd name="connsiteY60" fmla="*/ 5 h 52064"/>
                  <a:gd name="connsiteX61" fmla="*/ 62739 w 71678"/>
                  <a:gd name="connsiteY61" fmla="*/ 1621 h 52064"/>
                  <a:gd name="connsiteX62" fmla="*/ 67995 w 71678"/>
                  <a:gd name="connsiteY62" fmla="*/ 5980 h 52064"/>
                  <a:gd name="connsiteX63" fmla="*/ 70812 w 71678"/>
                  <a:gd name="connsiteY63" fmla="*/ 12379 h 52064"/>
                  <a:gd name="connsiteX64" fmla="*/ 71679 w 71678"/>
                  <a:gd name="connsiteY64" fmla="*/ 20126 h 52064"/>
                  <a:gd name="connsiteX65" fmla="*/ 71679 w 71678"/>
                  <a:gd name="connsiteY65"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64">
                    <a:moveTo>
                      <a:pt x="71679" y="50664"/>
                    </a:moveTo>
                    <a:cubicBezTo>
                      <a:pt x="71679" y="50879"/>
                      <a:pt x="71625" y="51078"/>
                      <a:pt x="71517" y="51256"/>
                    </a:cubicBezTo>
                    <a:cubicBezTo>
                      <a:pt x="71408" y="51435"/>
                      <a:pt x="71246" y="51582"/>
                      <a:pt x="70974" y="51686"/>
                    </a:cubicBezTo>
                    <a:cubicBezTo>
                      <a:pt x="70758" y="51797"/>
                      <a:pt x="70433" y="51886"/>
                      <a:pt x="70000" y="51954"/>
                    </a:cubicBezTo>
                    <a:cubicBezTo>
                      <a:pt x="69566" y="52027"/>
                      <a:pt x="69024" y="52064"/>
                      <a:pt x="68374" y="52064"/>
                    </a:cubicBezTo>
                    <a:cubicBezTo>
                      <a:pt x="67724" y="52064"/>
                      <a:pt x="67182" y="52027"/>
                      <a:pt x="66749" y="51954"/>
                    </a:cubicBezTo>
                    <a:cubicBezTo>
                      <a:pt x="66315" y="51881"/>
                      <a:pt x="65990" y="51791"/>
                      <a:pt x="65719" y="51686"/>
                    </a:cubicBezTo>
                    <a:cubicBezTo>
                      <a:pt x="65502" y="51582"/>
                      <a:pt x="65286" y="51435"/>
                      <a:pt x="65232" y="51256"/>
                    </a:cubicBezTo>
                    <a:cubicBezTo>
                      <a:pt x="65123" y="51078"/>
                      <a:pt x="65069" y="50879"/>
                      <a:pt x="65069" y="50664"/>
                    </a:cubicBezTo>
                    <a:lnTo>
                      <a:pt x="65069" y="20708"/>
                    </a:lnTo>
                    <a:cubicBezTo>
                      <a:pt x="65069" y="18411"/>
                      <a:pt x="64852" y="16328"/>
                      <a:pt x="64419" y="14440"/>
                    </a:cubicBezTo>
                    <a:cubicBezTo>
                      <a:pt x="63986" y="12562"/>
                      <a:pt x="63336" y="10947"/>
                      <a:pt x="62414" y="9599"/>
                    </a:cubicBezTo>
                    <a:cubicBezTo>
                      <a:pt x="61547" y="8256"/>
                      <a:pt x="60356" y="7217"/>
                      <a:pt x="59001" y="6478"/>
                    </a:cubicBezTo>
                    <a:cubicBezTo>
                      <a:pt x="57592" y="5744"/>
                      <a:pt x="55967" y="5376"/>
                      <a:pt x="54071" y="5376"/>
                    </a:cubicBezTo>
                    <a:cubicBezTo>
                      <a:pt x="51741" y="5376"/>
                      <a:pt x="49357" y="6252"/>
                      <a:pt x="46974" y="8009"/>
                    </a:cubicBezTo>
                    <a:cubicBezTo>
                      <a:pt x="44589" y="9767"/>
                      <a:pt x="41989" y="12347"/>
                      <a:pt x="39117" y="15757"/>
                    </a:cubicBezTo>
                    <a:lnTo>
                      <a:pt x="39117" y="50664"/>
                    </a:lnTo>
                    <a:cubicBezTo>
                      <a:pt x="39117" y="50879"/>
                      <a:pt x="39063" y="51078"/>
                      <a:pt x="38955" y="51256"/>
                    </a:cubicBezTo>
                    <a:cubicBezTo>
                      <a:pt x="38847" y="51435"/>
                      <a:pt x="38684" y="51582"/>
                      <a:pt x="38413" y="51686"/>
                    </a:cubicBezTo>
                    <a:cubicBezTo>
                      <a:pt x="38197" y="51797"/>
                      <a:pt x="37871" y="51886"/>
                      <a:pt x="37438" y="51954"/>
                    </a:cubicBezTo>
                    <a:cubicBezTo>
                      <a:pt x="37004" y="52027"/>
                      <a:pt x="36462" y="52064"/>
                      <a:pt x="35867" y="52064"/>
                    </a:cubicBezTo>
                    <a:cubicBezTo>
                      <a:pt x="35216" y="52064"/>
                      <a:pt x="34675" y="52027"/>
                      <a:pt x="34242" y="51954"/>
                    </a:cubicBezTo>
                    <a:cubicBezTo>
                      <a:pt x="33808" y="51881"/>
                      <a:pt x="33483" y="51791"/>
                      <a:pt x="33212" y="51686"/>
                    </a:cubicBezTo>
                    <a:cubicBezTo>
                      <a:pt x="32995" y="51582"/>
                      <a:pt x="32779" y="51435"/>
                      <a:pt x="32724" y="51256"/>
                    </a:cubicBezTo>
                    <a:cubicBezTo>
                      <a:pt x="32616" y="51078"/>
                      <a:pt x="32562" y="50879"/>
                      <a:pt x="32562" y="50664"/>
                    </a:cubicBezTo>
                    <a:lnTo>
                      <a:pt x="32562" y="20708"/>
                    </a:lnTo>
                    <a:cubicBezTo>
                      <a:pt x="32562" y="18411"/>
                      <a:pt x="32345" y="16328"/>
                      <a:pt x="31912" y="14440"/>
                    </a:cubicBezTo>
                    <a:cubicBezTo>
                      <a:pt x="31478" y="12562"/>
                      <a:pt x="30774" y="10947"/>
                      <a:pt x="29853" y="9599"/>
                    </a:cubicBezTo>
                    <a:cubicBezTo>
                      <a:pt x="28986" y="8256"/>
                      <a:pt x="27794" y="7217"/>
                      <a:pt x="26439" y="6478"/>
                    </a:cubicBezTo>
                    <a:cubicBezTo>
                      <a:pt x="25031" y="5744"/>
                      <a:pt x="23406" y="5376"/>
                      <a:pt x="21509" y="5376"/>
                    </a:cubicBezTo>
                    <a:cubicBezTo>
                      <a:pt x="19180" y="5376"/>
                      <a:pt x="16795" y="6252"/>
                      <a:pt x="14412" y="8009"/>
                    </a:cubicBezTo>
                    <a:cubicBezTo>
                      <a:pt x="12028" y="9767"/>
                      <a:pt x="9427" y="12347"/>
                      <a:pt x="6610" y="15757"/>
                    </a:cubicBezTo>
                    <a:lnTo>
                      <a:pt x="6610" y="50664"/>
                    </a:lnTo>
                    <a:cubicBezTo>
                      <a:pt x="6610" y="50879"/>
                      <a:pt x="6555" y="51078"/>
                      <a:pt x="6448" y="51256"/>
                    </a:cubicBezTo>
                    <a:cubicBezTo>
                      <a:pt x="6339" y="51435"/>
                      <a:pt x="6176" y="51582"/>
                      <a:pt x="5905" y="51686"/>
                    </a:cubicBezTo>
                    <a:cubicBezTo>
                      <a:pt x="5689" y="51797"/>
                      <a:pt x="5364" y="51886"/>
                      <a:pt x="4930" y="51954"/>
                    </a:cubicBezTo>
                    <a:cubicBezTo>
                      <a:pt x="4497" y="52027"/>
                      <a:pt x="3955" y="52064"/>
                      <a:pt x="3305" y="52064"/>
                    </a:cubicBezTo>
                    <a:cubicBezTo>
                      <a:pt x="2655" y="52064"/>
                      <a:pt x="2113" y="52027"/>
                      <a:pt x="1734" y="51954"/>
                    </a:cubicBezTo>
                    <a:cubicBezTo>
                      <a:pt x="1300" y="51881"/>
                      <a:pt x="921" y="51791"/>
                      <a:pt x="704" y="51686"/>
                    </a:cubicBezTo>
                    <a:cubicBezTo>
                      <a:pt x="433" y="51576"/>
                      <a:pt x="271" y="51435"/>
                      <a:pt x="163" y="51256"/>
                    </a:cubicBezTo>
                    <a:cubicBezTo>
                      <a:pt x="54" y="51078"/>
                      <a:pt x="0" y="50879"/>
                      <a:pt x="0" y="50664"/>
                    </a:cubicBezTo>
                    <a:lnTo>
                      <a:pt x="0" y="1988"/>
                    </a:lnTo>
                    <a:cubicBezTo>
                      <a:pt x="0" y="1773"/>
                      <a:pt x="54" y="1574"/>
                      <a:pt x="163" y="1395"/>
                    </a:cubicBezTo>
                    <a:cubicBezTo>
                      <a:pt x="271" y="1217"/>
                      <a:pt x="433" y="1065"/>
                      <a:pt x="704" y="939"/>
                    </a:cubicBezTo>
                    <a:cubicBezTo>
                      <a:pt x="921" y="813"/>
                      <a:pt x="1246" y="724"/>
                      <a:pt x="1680" y="666"/>
                    </a:cubicBezTo>
                    <a:cubicBezTo>
                      <a:pt x="2059" y="614"/>
                      <a:pt x="2546" y="587"/>
                      <a:pt x="3196" y="587"/>
                    </a:cubicBezTo>
                    <a:cubicBezTo>
                      <a:pt x="3793" y="587"/>
                      <a:pt x="4335" y="614"/>
                      <a:pt x="4714" y="666"/>
                    </a:cubicBezTo>
                    <a:cubicBezTo>
                      <a:pt x="5147" y="724"/>
                      <a:pt x="5472" y="813"/>
                      <a:pt x="5689" y="939"/>
                    </a:cubicBezTo>
                    <a:cubicBezTo>
                      <a:pt x="5905" y="1065"/>
                      <a:pt x="6068" y="1217"/>
                      <a:pt x="6176" y="1395"/>
                    </a:cubicBezTo>
                    <a:cubicBezTo>
                      <a:pt x="6231" y="1574"/>
                      <a:pt x="6285" y="1773"/>
                      <a:pt x="6285" y="1988"/>
                    </a:cubicBezTo>
                    <a:lnTo>
                      <a:pt x="6285" y="8875"/>
                    </a:lnTo>
                    <a:cubicBezTo>
                      <a:pt x="9157" y="5754"/>
                      <a:pt x="11920" y="3499"/>
                      <a:pt x="14520" y="2098"/>
                    </a:cubicBezTo>
                    <a:cubicBezTo>
                      <a:pt x="17121" y="698"/>
                      <a:pt x="19667" y="0"/>
                      <a:pt x="22213" y="0"/>
                    </a:cubicBezTo>
                    <a:cubicBezTo>
                      <a:pt x="24326" y="0"/>
                      <a:pt x="26222" y="241"/>
                      <a:pt x="27902" y="729"/>
                    </a:cubicBezTo>
                    <a:cubicBezTo>
                      <a:pt x="29528" y="1212"/>
                      <a:pt x="30990" y="1894"/>
                      <a:pt x="32237" y="2775"/>
                    </a:cubicBezTo>
                    <a:cubicBezTo>
                      <a:pt x="33483" y="3651"/>
                      <a:pt x="34566" y="4700"/>
                      <a:pt x="35488" y="5922"/>
                    </a:cubicBezTo>
                    <a:cubicBezTo>
                      <a:pt x="36354" y="7144"/>
                      <a:pt x="37058" y="8487"/>
                      <a:pt x="37655" y="9955"/>
                    </a:cubicBezTo>
                    <a:cubicBezTo>
                      <a:pt x="39388" y="8093"/>
                      <a:pt x="41014" y="6525"/>
                      <a:pt x="42530" y="5251"/>
                    </a:cubicBezTo>
                    <a:cubicBezTo>
                      <a:pt x="44102" y="3976"/>
                      <a:pt x="45565" y="2953"/>
                      <a:pt x="46919" y="2182"/>
                    </a:cubicBezTo>
                    <a:cubicBezTo>
                      <a:pt x="48328" y="1416"/>
                      <a:pt x="49682" y="860"/>
                      <a:pt x="50983" y="519"/>
                    </a:cubicBezTo>
                    <a:cubicBezTo>
                      <a:pt x="52283" y="178"/>
                      <a:pt x="53529" y="5"/>
                      <a:pt x="54775" y="5"/>
                    </a:cubicBezTo>
                    <a:cubicBezTo>
                      <a:pt x="57918" y="5"/>
                      <a:pt x="60627" y="546"/>
                      <a:pt x="62739" y="1621"/>
                    </a:cubicBezTo>
                    <a:cubicBezTo>
                      <a:pt x="64906" y="2696"/>
                      <a:pt x="66695" y="4149"/>
                      <a:pt x="67995" y="5980"/>
                    </a:cubicBezTo>
                    <a:cubicBezTo>
                      <a:pt x="69295" y="7810"/>
                      <a:pt x="70270" y="9940"/>
                      <a:pt x="70812" y="12379"/>
                    </a:cubicBezTo>
                    <a:cubicBezTo>
                      <a:pt x="71408" y="14818"/>
                      <a:pt x="71679" y="17398"/>
                      <a:pt x="71679" y="20126"/>
                    </a:cubicBezTo>
                    <a:lnTo>
                      <a:pt x="71679" y="50664"/>
                    </a:lnTo>
                    <a:close/>
                  </a:path>
                </a:pathLst>
              </a:custGeom>
              <a:solidFill>
                <a:srgbClr val="FFFFFF"/>
              </a:solidFill>
              <a:ln w="5417" cap="flat">
                <a:noFill/>
                <a:prstDash val="solid"/>
                <a:miter/>
              </a:ln>
            </p:spPr>
            <p:txBody>
              <a:bodyPr rtlCol="0" anchor="ctr"/>
              <a:lstStyle/>
              <a:p>
                <a:endParaRPr lang="fr-FR"/>
              </a:p>
            </p:txBody>
          </p:sp>
          <p:sp>
            <p:nvSpPr>
              <p:cNvPr id="158" name="Forme libre 157">
                <a:extLst>
                  <a:ext uri="{FF2B5EF4-FFF2-40B4-BE49-F238E27FC236}">
                    <a16:creationId xmlns:a16="http://schemas.microsoft.com/office/drawing/2014/main" id="{1ACF1C4F-DEB9-0256-6AC6-DDAACB4EFDC6}"/>
                  </a:ext>
                </a:extLst>
              </p:cNvPr>
              <p:cNvSpPr/>
              <p:nvPr/>
            </p:nvSpPr>
            <p:spPr>
              <a:xfrm>
                <a:off x="19682725" y="2073086"/>
                <a:ext cx="43884" cy="75887"/>
              </a:xfrm>
              <a:custGeom>
                <a:avLst/>
                <a:gdLst>
                  <a:gd name="connsiteX0" fmla="*/ 43885 w 43884"/>
                  <a:gd name="connsiteY0" fmla="*/ 48943 h 75887"/>
                  <a:gd name="connsiteX1" fmla="*/ 42477 w 43884"/>
                  <a:gd name="connsiteY1" fmla="*/ 60157 h 75887"/>
                  <a:gd name="connsiteX2" fmla="*/ 38359 w 43884"/>
                  <a:gd name="connsiteY2" fmla="*/ 68628 h 75887"/>
                  <a:gd name="connsiteX3" fmla="*/ 31587 w 43884"/>
                  <a:gd name="connsiteY3" fmla="*/ 74005 h 75887"/>
                  <a:gd name="connsiteX4" fmla="*/ 22322 w 43884"/>
                  <a:gd name="connsiteY4" fmla="*/ 75888 h 75887"/>
                  <a:gd name="connsiteX5" fmla="*/ 18042 w 43884"/>
                  <a:gd name="connsiteY5" fmla="*/ 75432 h 75887"/>
                  <a:gd name="connsiteX6" fmla="*/ 14141 w 43884"/>
                  <a:gd name="connsiteY6" fmla="*/ 73952 h 75887"/>
                  <a:gd name="connsiteX7" fmla="*/ 10294 w 43884"/>
                  <a:gd name="connsiteY7" fmla="*/ 71372 h 75887"/>
                  <a:gd name="connsiteX8" fmla="*/ 6068 w 43884"/>
                  <a:gd name="connsiteY8" fmla="*/ 67606 h 75887"/>
                  <a:gd name="connsiteX9" fmla="*/ 6068 w 43884"/>
                  <a:gd name="connsiteY9" fmla="*/ 73900 h 75887"/>
                  <a:gd name="connsiteX10" fmla="*/ 5906 w 43884"/>
                  <a:gd name="connsiteY10" fmla="*/ 74545 h 75887"/>
                  <a:gd name="connsiteX11" fmla="*/ 5309 w 43884"/>
                  <a:gd name="connsiteY11" fmla="*/ 74975 h 75887"/>
                  <a:gd name="connsiteX12" fmla="*/ 4389 w 43884"/>
                  <a:gd name="connsiteY12" fmla="*/ 75216 h 75887"/>
                  <a:gd name="connsiteX13" fmla="*/ 2980 w 43884"/>
                  <a:gd name="connsiteY13" fmla="*/ 75300 h 75887"/>
                  <a:gd name="connsiteX14" fmla="*/ 1571 w 43884"/>
                  <a:gd name="connsiteY14" fmla="*/ 75216 h 75887"/>
                  <a:gd name="connsiteX15" fmla="*/ 650 w 43884"/>
                  <a:gd name="connsiteY15" fmla="*/ 74975 h 75887"/>
                  <a:gd name="connsiteX16" fmla="*/ 108 w 43884"/>
                  <a:gd name="connsiteY16" fmla="*/ 74545 h 75887"/>
                  <a:gd name="connsiteX17" fmla="*/ 0 w 43884"/>
                  <a:gd name="connsiteY17" fmla="*/ 73900 h 75887"/>
                  <a:gd name="connsiteX18" fmla="*/ 0 w 43884"/>
                  <a:gd name="connsiteY18" fmla="*/ 1400 h 75887"/>
                  <a:gd name="connsiteX19" fmla="*/ 108 w 43884"/>
                  <a:gd name="connsiteY19" fmla="*/ 808 h 75887"/>
                  <a:gd name="connsiteX20" fmla="*/ 650 w 43884"/>
                  <a:gd name="connsiteY20" fmla="*/ 351 h 75887"/>
                  <a:gd name="connsiteX21" fmla="*/ 1680 w 43884"/>
                  <a:gd name="connsiteY21" fmla="*/ 84 h 75887"/>
                  <a:gd name="connsiteX22" fmla="*/ 3251 w 43884"/>
                  <a:gd name="connsiteY22" fmla="*/ 0 h 75887"/>
                  <a:gd name="connsiteX23" fmla="*/ 4930 w 43884"/>
                  <a:gd name="connsiteY23" fmla="*/ 84 h 75887"/>
                  <a:gd name="connsiteX24" fmla="*/ 5906 w 43884"/>
                  <a:gd name="connsiteY24" fmla="*/ 351 h 75887"/>
                  <a:gd name="connsiteX25" fmla="*/ 6448 w 43884"/>
                  <a:gd name="connsiteY25" fmla="*/ 808 h 75887"/>
                  <a:gd name="connsiteX26" fmla="*/ 6610 w 43884"/>
                  <a:gd name="connsiteY26" fmla="*/ 1400 h 75887"/>
                  <a:gd name="connsiteX27" fmla="*/ 6610 w 43884"/>
                  <a:gd name="connsiteY27" fmla="*/ 31786 h 75887"/>
                  <a:gd name="connsiteX28" fmla="*/ 11161 w 43884"/>
                  <a:gd name="connsiteY28" fmla="*/ 27726 h 75887"/>
                  <a:gd name="connsiteX29" fmla="*/ 15387 w 43884"/>
                  <a:gd name="connsiteY29" fmla="*/ 25088 h 75887"/>
                  <a:gd name="connsiteX30" fmla="*/ 19451 w 43884"/>
                  <a:gd name="connsiteY30" fmla="*/ 23666 h 75887"/>
                  <a:gd name="connsiteX31" fmla="*/ 23676 w 43884"/>
                  <a:gd name="connsiteY31" fmla="*/ 23236 h 75887"/>
                  <a:gd name="connsiteX32" fmla="*/ 32941 w 43884"/>
                  <a:gd name="connsiteY32" fmla="*/ 25282 h 75887"/>
                  <a:gd name="connsiteX33" fmla="*/ 39226 w 43884"/>
                  <a:gd name="connsiteY33" fmla="*/ 30821 h 75887"/>
                  <a:gd name="connsiteX34" fmla="*/ 42747 w 43884"/>
                  <a:gd name="connsiteY34" fmla="*/ 38998 h 75887"/>
                  <a:gd name="connsiteX35" fmla="*/ 43885 w 43884"/>
                  <a:gd name="connsiteY35" fmla="*/ 48943 h 75887"/>
                  <a:gd name="connsiteX36" fmla="*/ 36951 w 43884"/>
                  <a:gd name="connsiteY36" fmla="*/ 49966 h 75887"/>
                  <a:gd name="connsiteX37" fmla="*/ 36300 w 43884"/>
                  <a:gd name="connsiteY37" fmla="*/ 42061 h 75887"/>
                  <a:gd name="connsiteX38" fmla="*/ 34025 w 43884"/>
                  <a:gd name="connsiteY38" fmla="*/ 35285 h 75887"/>
                  <a:gd name="connsiteX39" fmla="*/ 29744 w 43884"/>
                  <a:gd name="connsiteY39" fmla="*/ 30527 h 75887"/>
                  <a:gd name="connsiteX40" fmla="*/ 23080 w 43884"/>
                  <a:gd name="connsiteY40" fmla="*/ 28723 h 75887"/>
                  <a:gd name="connsiteX41" fmla="*/ 19180 w 43884"/>
                  <a:gd name="connsiteY41" fmla="*/ 29263 h 75887"/>
                  <a:gd name="connsiteX42" fmla="*/ 15279 w 43884"/>
                  <a:gd name="connsiteY42" fmla="*/ 31036 h 75887"/>
                  <a:gd name="connsiteX43" fmla="*/ 11161 w 43884"/>
                  <a:gd name="connsiteY43" fmla="*/ 34236 h 75887"/>
                  <a:gd name="connsiteX44" fmla="*/ 6610 w 43884"/>
                  <a:gd name="connsiteY44" fmla="*/ 39103 h 75887"/>
                  <a:gd name="connsiteX45" fmla="*/ 6610 w 43884"/>
                  <a:gd name="connsiteY45" fmla="*/ 60294 h 75887"/>
                  <a:gd name="connsiteX46" fmla="*/ 14629 w 43884"/>
                  <a:gd name="connsiteY46" fmla="*/ 67795 h 75887"/>
                  <a:gd name="connsiteX47" fmla="*/ 22647 w 43884"/>
                  <a:gd name="connsiteY47" fmla="*/ 70407 h 75887"/>
                  <a:gd name="connsiteX48" fmla="*/ 29203 w 43884"/>
                  <a:gd name="connsiteY48" fmla="*/ 68608 h 75887"/>
                  <a:gd name="connsiteX49" fmla="*/ 33646 w 43884"/>
                  <a:gd name="connsiteY49" fmla="*/ 63903 h 75887"/>
                  <a:gd name="connsiteX50" fmla="*/ 36192 w 43884"/>
                  <a:gd name="connsiteY50" fmla="*/ 57341 h 75887"/>
                  <a:gd name="connsiteX51" fmla="*/ 36951 w 43884"/>
                  <a:gd name="connsiteY51" fmla="*/ 49966 h 7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5887">
                    <a:moveTo>
                      <a:pt x="43885" y="48943"/>
                    </a:moveTo>
                    <a:cubicBezTo>
                      <a:pt x="43885" y="53103"/>
                      <a:pt x="43398" y="56842"/>
                      <a:pt x="42477" y="60157"/>
                    </a:cubicBezTo>
                    <a:cubicBezTo>
                      <a:pt x="41556" y="63478"/>
                      <a:pt x="40201" y="66300"/>
                      <a:pt x="38359" y="68628"/>
                    </a:cubicBezTo>
                    <a:cubicBezTo>
                      <a:pt x="36517" y="70957"/>
                      <a:pt x="34242" y="72751"/>
                      <a:pt x="31587" y="74005"/>
                    </a:cubicBezTo>
                    <a:cubicBezTo>
                      <a:pt x="28878" y="75258"/>
                      <a:pt x="25789" y="75888"/>
                      <a:pt x="22322" y="75888"/>
                    </a:cubicBezTo>
                    <a:cubicBezTo>
                      <a:pt x="20751" y="75888"/>
                      <a:pt x="19342" y="75736"/>
                      <a:pt x="18042" y="75432"/>
                    </a:cubicBezTo>
                    <a:cubicBezTo>
                      <a:pt x="16688" y="75127"/>
                      <a:pt x="15441" y="74634"/>
                      <a:pt x="14141" y="73952"/>
                    </a:cubicBezTo>
                    <a:cubicBezTo>
                      <a:pt x="12895" y="73270"/>
                      <a:pt x="11594" y="72410"/>
                      <a:pt x="10294" y="71372"/>
                    </a:cubicBezTo>
                    <a:cubicBezTo>
                      <a:pt x="8994" y="70333"/>
                      <a:pt x="7585" y="69074"/>
                      <a:pt x="6068" y="67606"/>
                    </a:cubicBezTo>
                    <a:lnTo>
                      <a:pt x="6068" y="73900"/>
                    </a:lnTo>
                    <a:cubicBezTo>
                      <a:pt x="6068" y="74152"/>
                      <a:pt x="6014" y="74367"/>
                      <a:pt x="5906" y="74545"/>
                    </a:cubicBezTo>
                    <a:cubicBezTo>
                      <a:pt x="5798" y="74723"/>
                      <a:pt x="5581" y="74870"/>
                      <a:pt x="5309" y="74975"/>
                    </a:cubicBezTo>
                    <a:cubicBezTo>
                      <a:pt x="5093" y="75085"/>
                      <a:pt x="4768" y="75164"/>
                      <a:pt x="4389" y="75216"/>
                    </a:cubicBezTo>
                    <a:cubicBezTo>
                      <a:pt x="4009" y="75274"/>
                      <a:pt x="3576" y="75300"/>
                      <a:pt x="2980" y="75300"/>
                    </a:cubicBezTo>
                    <a:cubicBezTo>
                      <a:pt x="2438" y="75300"/>
                      <a:pt x="1950" y="75274"/>
                      <a:pt x="1571" y="75216"/>
                    </a:cubicBezTo>
                    <a:cubicBezTo>
                      <a:pt x="1192" y="75164"/>
                      <a:pt x="867" y="75085"/>
                      <a:pt x="650" y="74975"/>
                    </a:cubicBezTo>
                    <a:cubicBezTo>
                      <a:pt x="380" y="74865"/>
                      <a:pt x="217" y="74723"/>
                      <a:pt x="108" y="74545"/>
                    </a:cubicBezTo>
                    <a:cubicBezTo>
                      <a:pt x="54" y="74367"/>
                      <a:pt x="0" y="74152"/>
                      <a:pt x="0" y="73900"/>
                    </a:cubicBezTo>
                    <a:lnTo>
                      <a:pt x="0" y="1400"/>
                    </a:lnTo>
                    <a:cubicBezTo>
                      <a:pt x="0" y="1185"/>
                      <a:pt x="54" y="986"/>
                      <a:pt x="108" y="808"/>
                    </a:cubicBezTo>
                    <a:cubicBezTo>
                      <a:pt x="217" y="629"/>
                      <a:pt x="380" y="477"/>
                      <a:pt x="650" y="351"/>
                    </a:cubicBezTo>
                    <a:cubicBezTo>
                      <a:pt x="921" y="231"/>
                      <a:pt x="1246" y="136"/>
                      <a:pt x="1680" y="84"/>
                    </a:cubicBezTo>
                    <a:cubicBezTo>
                      <a:pt x="2113" y="26"/>
                      <a:pt x="2655" y="0"/>
                      <a:pt x="3251" y="0"/>
                    </a:cubicBezTo>
                    <a:cubicBezTo>
                      <a:pt x="3955" y="0"/>
                      <a:pt x="4497" y="26"/>
                      <a:pt x="4930" y="84"/>
                    </a:cubicBezTo>
                    <a:cubicBezTo>
                      <a:pt x="5309" y="136"/>
                      <a:pt x="5689" y="226"/>
                      <a:pt x="5906" y="351"/>
                    </a:cubicBezTo>
                    <a:cubicBezTo>
                      <a:pt x="6122" y="477"/>
                      <a:pt x="6339" y="629"/>
                      <a:pt x="6448" y="808"/>
                    </a:cubicBezTo>
                    <a:cubicBezTo>
                      <a:pt x="6556" y="986"/>
                      <a:pt x="6610" y="1185"/>
                      <a:pt x="6610" y="1400"/>
                    </a:cubicBezTo>
                    <a:lnTo>
                      <a:pt x="6610" y="31786"/>
                    </a:lnTo>
                    <a:cubicBezTo>
                      <a:pt x="8181" y="30171"/>
                      <a:pt x="9698" y="28822"/>
                      <a:pt x="11161" y="27726"/>
                    </a:cubicBezTo>
                    <a:cubicBezTo>
                      <a:pt x="12624" y="26630"/>
                      <a:pt x="14033" y="25754"/>
                      <a:pt x="15387" y="25088"/>
                    </a:cubicBezTo>
                    <a:cubicBezTo>
                      <a:pt x="16742" y="24427"/>
                      <a:pt x="18096" y="23950"/>
                      <a:pt x="19451" y="23666"/>
                    </a:cubicBezTo>
                    <a:cubicBezTo>
                      <a:pt x="20805" y="23378"/>
                      <a:pt x="22213" y="23236"/>
                      <a:pt x="23676" y="23236"/>
                    </a:cubicBezTo>
                    <a:cubicBezTo>
                      <a:pt x="27306" y="23236"/>
                      <a:pt x="30394" y="23918"/>
                      <a:pt x="32941" y="25282"/>
                    </a:cubicBezTo>
                    <a:cubicBezTo>
                      <a:pt x="35542" y="26646"/>
                      <a:pt x="37655" y="28492"/>
                      <a:pt x="39226" y="30821"/>
                    </a:cubicBezTo>
                    <a:cubicBezTo>
                      <a:pt x="40851" y="33150"/>
                      <a:pt x="42043" y="35877"/>
                      <a:pt x="42747" y="38998"/>
                    </a:cubicBezTo>
                    <a:cubicBezTo>
                      <a:pt x="43506" y="42119"/>
                      <a:pt x="43885" y="45429"/>
                      <a:pt x="43885" y="48943"/>
                    </a:cubicBezTo>
                    <a:close/>
                    <a:moveTo>
                      <a:pt x="36951" y="49966"/>
                    </a:moveTo>
                    <a:cubicBezTo>
                      <a:pt x="36951" y="47238"/>
                      <a:pt x="36734" y="44605"/>
                      <a:pt x="36300" y="42061"/>
                    </a:cubicBezTo>
                    <a:cubicBezTo>
                      <a:pt x="35812" y="39517"/>
                      <a:pt x="35054" y="37257"/>
                      <a:pt x="34025" y="35285"/>
                    </a:cubicBezTo>
                    <a:cubicBezTo>
                      <a:pt x="32941" y="33312"/>
                      <a:pt x="31533" y="31728"/>
                      <a:pt x="29744" y="30527"/>
                    </a:cubicBezTo>
                    <a:cubicBezTo>
                      <a:pt x="27957" y="29326"/>
                      <a:pt x="25735" y="28723"/>
                      <a:pt x="23080" y="28723"/>
                    </a:cubicBezTo>
                    <a:cubicBezTo>
                      <a:pt x="21780" y="28723"/>
                      <a:pt x="20480" y="28901"/>
                      <a:pt x="19180" y="29263"/>
                    </a:cubicBezTo>
                    <a:cubicBezTo>
                      <a:pt x="17934" y="29620"/>
                      <a:pt x="16633" y="30212"/>
                      <a:pt x="15279" y="31036"/>
                    </a:cubicBezTo>
                    <a:cubicBezTo>
                      <a:pt x="13979" y="31859"/>
                      <a:pt x="12570" y="32930"/>
                      <a:pt x="11161" y="34236"/>
                    </a:cubicBezTo>
                    <a:cubicBezTo>
                      <a:pt x="9698" y="35547"/>
                      <a:pt x="8181" y="37168"/>
                      <a:pt x="6610" y="39103"/>
                    </a:cubicBezTo>
                    <a:lnTo>
                      <a:pt x="6610" y="60294"/>
                    </a:lnTo>
                    <a:cubicBezTo>
                      <a:pt x="9373" y="63556"/>
                      <a:pt x="12082" y="66058"/>
                      <a:pt x="14629" y="67795"/>
                    </a:cubicBezTo>
                    <a:cubicBezTo>
                      <a:pt x="17229" y="69536"/>
                      <a:pt x="19884" y="70407"/>
                      <a:pt x="22647" y="70407"/>
                    </a:cubicBezTo>
                    <a:cubicBezTo>
                      <a:pt x="25248" y="70407"/>
                      <a:pt x="27415" y="69809"/>
                      <a:pt x="29203" y="68608"/>
                    </a:cubicBezTo>
                    <a:cubicBezTo>
                      <a:pt x="31045" y="67406"/>
                      <a:pt x="32507" y="65838"/>
                      <a:pt x="33646" y="63903"/>
                    </a:cubicBezTo>
                    <a:cubicBezTo>
                      <a:pt x="34837" y="61967"/>
                      <a:pt x="35650" y="59780"/>
                      <a:pt x="36192" y="57341"/>
                    </a:cubicBezTo>
                    <a:cubicBezTo>
                      <a:pt x="36679" y="54902"/>
                      <a:pt x="36951" y="52442"/>
                      <a:pt x="36951" y="49966"/>
                    </a:cubicBezTo>
                    <a:close/>
                  </a:path>
                </a:pathLst>
              </a:custGeom>
              <a:solidFill>
                <a:srgbClr val="FFFFFF"/>
              </a:solidFill>
              <a:ln w="5417" cap="flat">
                <a:noFill/>
                <a:prstDash val="solid"/>
                <a:miter/>
              </a:ln>
            </p:spPr>
            <p:txBody>
              <a:bodyPr rtlCol="0" anchor="ctr"/>
              <a:lstStyle/>
              <a:p>
                <a:endParaRPr lang="fr-FR"/>
              </a:p>
            </p:txBody>
          </p:sp>
          <p:sp>
            <p:nvSpPr>
              <p:cNvPr id="159" name="Forme libre 158">
                <a:extLst>
                  <a:ext uri="{FF2B5EF4-FFF2-40B4-BE49-F238E27FC236}">
                    <a16:creationId xmlns:a16="http://schemas.microsoft.com/office/drawing/2014/main" id="{CE5125AC-C373-90E0-1CA3-201EFADB5D1E}"/>
                  </a:ext>
                </a:extLst>
              </p:cNvPr>
              <p:cNvSpPr/>
              <p:nvPr/>
            </p:nvSpPr>
            <p:spPr>
              <a:xfrm>
                <a:off x="19741835" y="2073086"/>
                <a:ext cx="6609" cy="75300"/>
              </a:xfrm>
              <a:custGeom>
                <a:avLst/>
                <a:gdLst>
                  <a:gd name="connsiteX0" fmla="*/ 6610 w 6609"/>
                  <a:gd name="connsiteY0" fmla="*/ 73900 h 75300"/>
                  <a:gd name="connsiteX1" fmla="*/ 6447 w 6609"/>
                  <a:gd name="connsiteY1" fmla="*/ 74493 h 75300"/>
                  <a:gd name="connsiteX2" fmla="*/ 5905 w 6609"/>
                  <a:gd name="connsiteY2" fmla="*/ 74923 h 75300"/>
                  <a:gd name="connsiteX3" fmla="*/ 4930 w 6609"/>
                  <a:gd name="connsiteY3" fmla="*/ 75190 h 75300"/>
                  <a:gd name="connsiteX4" fmla="*/ 3251 w 6609"/>
                  <a:gd name="connsiteY4" fmla="*/ 75300 h 75300"/>
                  <a:gd name="connsiteX5" fmla="*/ 1679 w 6609"/>
                  <a:gd name="connsiteY5" fmla="*/ 75190 h 75300"/>
                  <a:gd name="connsiteX6" fmla="*/ 650 w 6609"/>
                  <a:gd name="connsiteY6" fmla="*/ 74923 h 75300"/>
                  <a:gd name="connsiteX7" fmla="*/ 163 w 6609"/>
                  <a:gd name="connsiteY7" fmla="*/ 74493 h 75300"/>
                  <a:gd name="connsiteX8" fmla="*/ 0 w 6609"/>
                  <a:gd name="connsiteY8" fmla="*/ 73900 h 75300"/>
                  <a:gd name="connsiteX9" fmla="*/ 0 w 6609"/>
                  <a:gd name="connsiteY9" fmla="*/ 1400 h 75300"/>
                  <a:gd name="connsiteX10" fmla="*/ 163 w 6609"/>
                  <a:gd name="connsiteY10" fmla="*/ 808 h 75300"/>
                  <a:gd name="connsiteX11" fmla="*/ 650 w 6609"/>
                  <a:gd name="connsiteY11" fmla="*/ 351 h 75300"/>
                  <a:gd name="connsiteX12" fmla="*/ 1679 w 6609"/>
                  <a:gd name="connsiteY12" fmla="*/ 84 h 75300"/>
                  <a:gd name="connsiteX13" fmla="*/ 3251 w 6609"/>
                  <a:gd name="connsiteY13" fmla="*/ 0 h 75300"/>
                  <a:gd name="connsiteX14" fmla="*/ 4930 w 6609"/>
                  <a:gd name="connsiteY14" fmla="*/ 84 h 75300"/>
                  <a:gd name="connsiteX15" fmla="*/ 5905 w 6609"/>
                  <a:gd name="connsiteY15" fmla="*/ 351 h 75300"/>
                  <a:gd name="connsiteX16" fmla="*/ 6447 w 6609"/>
                  <a:gd name="connsiteY16" fmla="*/ 808 h 75300"/>
                  <a:gd name="connsiteX17" fmla="*/ 6610 w 6609"/>
                  <a:gd name="connsiteY17" fmla="*/ 1400 h 75300"/>
                  <a:gd name="connsiteX18" fmla="*/ 6610 w 6609"/>
                  <a:gd name="connsiteY18" fmla="*/ 73900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00">
                    <a:moveTo>
                      <a:pt x="6610" y="73900"/>
                    </a:moveTo>
                    <a:cubicBezTo>
                      <a:pt x="6610" y="74115"/>
                      <a:pt x="6555" y="74314"/>
                      <a:pt x="6447" y="74493"/>
                    </a:cubicBezTo>
                    <a:cubicBezTo>
                      <a:pt x="6339" y="74671"/>
                      <a:pt x="6176" y="74818"/>
                      <a:pt x="5905" y="74923"/>
                    </a:cubicBezTo>
                    <a:cubicBezTo>
                      <a:pt x="5689" y="75033"/>
                      <a:pt x="5364" y="75122"/>
                      <a:pt x="4930" y="75190"/>
                    </a:cubicBezTo>
                    <a:cubicBezTo>
                      <a:pt x="4497" y="75264"/>
                      <a:pt x="3955" y="75300"/>
                      <a:pt x="3251" y="75300"/>
                    </a:cubicBezTo>
                    <a:cubicBezTo>
                      <a:pt x="2655" y="75300"/>
                      <a:pt x="2113" y="75264"/>
                      <a:pt x="1679" y="75190"/>
                    </a:cubicBezTo>
                    <a:cubicBezTo>
                      <a:pt x="1246" y="75117"/>
                      <a:pt x="921" y="75028"/>
                      <a:pt x="650" y="74923"/>
                    </a:cubicBezTo>
                    <a:cubicBezTo>
                      <a:pt x="379" y="74813"/>
                      <a:pt x="217" y="74671"/>
                      <a:pt x="163" y="74493"/>
                    </a:cubicBezTo>
                    <a:cubicBezTo>
                      <a:pt x="54" y="74314"/>
                      <a:pt x="0" y="74115"/>
                      <a:pt x="0" y="73900"/>
                    </a:cubicBezTo>
                    <a:lnTo>
                      <a:pt x="0" y="1400"/>
                    </a:lnTo>
                    <a:cubicBezTo>
                      <a:pt x="0" y="1185"/>
                      <a:pt x="54" y="986"/>
                      <a:pt x="163" y="808"/>
                    </a:cubicBezTo>
                    <a:cubicBezTo>
                      <a:pt x="217" y="629"/>
                      <a:pt x="379" y="477"/>
                      <a:pt x="650" y="351"/>
                    </a:cubicBezTo>
                    <a:cubicBezTo>
                      <a:pt x="921" y="231"/>
                      <a:pt x="1246" y="136"/>
                      <a:pt x="1679" y="84"/>
                    </a:cubicBezTo>
                    <a:cubicBezTo>
                      <a:pt x="2113" y="26"/>
                      <a:pt x="2655" y="0"/>
                      <a:pt x="3251" y="0"/>
                    </a:cubicBezTo>
                    <a:cubicBezTo>
                      <a:pt x="3955" y="0"/>
                      <a:pt x="4497" y="26"/>
                      <a:pt x="4930" y="84"/>
                    </a:cubicBezTo>
                    <a:cubicBezTo>
                      <a:pt x="5309" y="136"/>
                      <a:pt x="5689" y="226"/>
                      <a:pt x="5905" y="351"/>
                    </a:cubicBezTo>
                    <a:cubicBezTo>
                      <a:pt x="6176" y="477"/>
                      <a:pt x="6339" y="629"/>
                      <a:pt x="6447" y="808"/>
                    </a:cubicBezTo>
                    <a:cubicBezTo>
                      <a:pt x="6555" y="986"/>
                      <a:pt x="6610" y="1185"/>
                      <a:pt x="6610" y="1400"/>
                    </a:cubicBezTo>
                    <a:lnTo>
                      <a:pt x="6610" y="73900"/>
                    </a:lnTo>
                    <a:close/>
                  </a:path>
                </a:pathLst>
              </a:custGeom>
              <a:solidFill>
                <a:srgbClr val="FFFFFF"/>
              </a:solidFill>
              <a:ln w="5417" cap="flat">
                <a:noFill/>
                <a:prstDash val="solid"/>
                <a:miter/>
              </a:ln>
            </p:spPr>
            <p:txBody>
              <a:bodyPr rtlCol="0" anchor="ctr"/>
              <a:lstStyle/>
              <a:p>
                <a:endParaRPr lang="fr-FR"/>
              </a:p>
            </p:txBody>
          </p:sp>
          <p:sp>
            <p:nvSpPr>
              <p:cNvPr id="160" name="Forme libre 159">
                <a:extLst>
                  <a:ext uri="{FF2B5EF4-FFF2-40B4-BE49-F238E27FC236}">
                    <a16:creationId xmlns:a16="http://schemas.microsoft.com/office/drawing/2014/main" id="{664F21B9-969F-EB3E-EBF0-3B019467DBCC}"/>
                  </a:ext>
                </a:extLst>
              </p:cNvPr>
              <p:cNvSpPr/>
              <p:nvPr/>
            </p:nvSpPr>
            <p:spPr>
              <a:xfrm>
                <a:off x="19763452" y="2096328"/>
                <a:ext cx="44480" cy="52651"/>
              </a:xfrm>
              <a:custGeom>
                <a:avLst/>
                <a:gdLst>
                  <a:gd name="connsiteX0" fmla="*/ 44481 w 44480"/>
                  <a:gd name="connsiteY0" fmla="*/ 23819 h 52651"/>
                  <a:gd name="connsiteX1" fmla="*/ 43452 w 44480"/>
                  <a:gd name="connsiteY1" fmla="*/ 26478 h 52651"/>
                  <a:gd name="connsiteX2" fmla="*/ 41393 w 44480"/>
                  <a:gd name="connsiteY2" fmla="*/ 27207 h 52651"/>
                  <a:gd name="connsiteX3" fmla="*/ 7098 w 44480"/>
                  <a:gd name="connsiteY3" fmla="*/ 27207 h 52651"/>
                  <a:gd name="connsiteX4" fmla="*/ 8018 w 44480"/>
                  <a:gd name="connsiteY4" fmla="*/ 35384 h 52651"/>
                  <a:gd name="connsiteX5" fmla="*/ 11053 w 44480"/>
                  <a:gd name="connsiteY5" fmla="*/ 41647 h 52651"/>
                  <a:gd name="connsiteX6" fmla="*/ 16525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6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2 h 52651"/>
                  <a:gd name="connsiteX19" fmla="*/ 41664 w 44480"/>
                  <a:gd name="connsiteY19" fmla="*/ 48613 h 52651"/>
                  <a:gd name="connsiteX20" fmla="*/ 39930 w 44480"/>
                  <a:gd name="connsiteY20" fmla="*/ 49557 h 52651"/>
                  <a:gd name="connsiteX21" fmla="*/ 36192 w 44480"/>
                  <a:gd name="connsiteY21" fmla="*/ 50900 h 52651"/>
                  <a:gd name="connsiteX22" fmla="*/ 30774 w 44480"/>
                  <a:gd name="connsiteY22" fmla="*/ 52111 h 52651"/>
                  <a:gd name="connsiteX23" fmla="*/ 24109 w 44480"/>
                  <a:gd name="connsiteY23" fmla="*/ 52652 h 52651"/>
                  <a:gd name="connsiteX24" fmla="*/ 13762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6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551 w 44480"/>
                  <a:gd name="connsiteY33" fmla="*/ 6751 h 52651"/>
                  <a:gd name="connsiteX34" fmla="*/ 43289 w 44480"/>
                  <a:gd name="connsiteY34" fmla="*/ 13931 h 52651"/>
                  <a:gd name="connsiteX35" fmla="*/ 44481 w 44480"/>
                  <a:gd name="connsiteY35" fmla="*/ 22539 h 52651"/>
                  <a:gd name="connsiteX36" fmla="*/ 44481 w 44480"/>
                  <a:gd name="connsiteY36" fmla="*/ 23819 h 52651"/>
                  <a:gd name="connsiteX37" fmla="*/ 37654 w 44480"/>
                  <a:gd name="connsiteY37" fmla="*/ 21935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90 w 44480"/>
                  <a:gd name="connsiteY42" fmla="*/ 15725 h 52651"/>
                  <a:gd name="connsiteX43" fmla="*/ 7098 w 44480"/>
                  <a:gd name="connsiteY43" fmla="*/ 21941 h 52651"/>
                  <a:gd name="connsiteX44" fmla="*/ 37654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9"/>
                    </a:moveTo>
                    <a:cubicBezTo>
                      <a:pt x="44481" y="25109"/>
                      <a:pt x="44156" y="26001"/>
                      <a:pt x="43452" y="26478"/>
                    </a:cubicBezTo>
                    <a:cubicBezTo>
                      <a:pt x="42747" y="26966"/>
                      <a:pt x="42043" y="27207"/>
                      <a:pt x="41393" y="27207"/>
                    </a:cubicBezTo>
                    <a:lnTo>
                      <a:pt x="7098" y="27207"/>
                    </a:lnTo>
                    <a:cubicBezTo>
                      <a:pt x="7098" y="30218"/>
                      <a:pt x="7423" y="32945"/>
                      <a:pt x="8018" y="35384"/>
                    </a:cubicBezTo>
                    <a:cubicBezTo>
                      <a:pt x="8614" y="37823"/>
                      <a:pt x="9644" y="39911"/>
                      <a:pt x="11053" y="41647"/>
                    </a:cubicBezTo>
                    <a:cubicBezTo>
                      <a:pt x="12461" y="43389"/>
                      <a:pt x="14303" y="44721"/>
                      <a:pt x="16525" y="45654"/>
                    </a:cubicBezTo>
                    <a:cubicBezTo>
                      <a:pt x="18800" y="46588"/>
                      <a:pt x="21563" y="47055"/>
                      <a:pt x="24868" y="47055"/>
                    </a:cubicBezTo>
                    <a:cubicBezTo>
                      <a:pt x="27198" y="47055"/>
                      <a:pt x="29311" y="46856"/>
                      <a:pt x="31153" y="46462"/>
                    </a:cubicBezTo>
                    <a:cubicBezTo>
                      <a:pt x="32995" y="46069"/>
                      <a:pt x="34621" y="45628"/>
                      <a:pt x="35975" y="45146"/>
                    </a:cubicBezTo>
                    <a:cubicBezTo>
                      <a:pt x="37329" y="44658"/>
                      <a:pt x="38413" y="44222"/>
                      <a:pt x="39280" y="43829"/>
                    </a:cubicBezTo>
                    <a:cubicBezTo>
                      <a:pt x="40147" y="43436"/>
                      <a:pt x="40797" y="43236"/>
                      <a:pt x="41176" y="43236"/>
                    </a:cubicBezTo>
                    <a:cubicBezTo>
                      <a:pt x="41393" y="43236"/>
                      <a:pt x="41610" y="43289"/>
                      <a:pt x="41772" y="43399"/>
                    </a:cubicBezTo>
                    <a:cubicBezTo>
                      <a:pt x="41935" y="43509"/>
                      <a:pt x="42097" y="43677"/>
                      <a:pt x="42206" y="43908"/>
                    </a:cubicBezTo>
                    <a:cubicBezTo>
                      <a:pt x="42314" y="44144"/>
                      <a:pt x="42422" y="44438"/>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1"/>
                      <a:pt x="42206" y="47894"/>
                      <a:pt x="42097" y="48072"/>
                    </a:cubicBezTo>
                    <a:cubicBezTo>
                      <a:pt x="41989" y="48251"/>
                      <a:pt x="41826" y="48429"/>
                      <a:pt x="41664" y="48613"/>
                    </a:cubicBezTo>
                    <a:cubicBezTo>
                      <a:pt x="41501" y="48796"/>
                      <a:pt x="40905" y="49106"/>
                      <a:pt x="39930" y="49557"/>
                    </a:cubicBezTo>
                    <a:cubicBezTo>
                      <a:pt x="38955" y="50003"/>
                      <a:pt x="37708" y="50454"/>
                      <a:pt x="36192" y="50900"/>
                    </a:cubicBezTo>
                    <a:cubicBezTo>
                      <a:pt x="34621" y="51351"/>
                      <a:pt x="32779" y="51755"/>
                      <a:pt x="30774" y="52111"/>
                    </a:cubicBezTo>
                    <a:cubicBezTo>
                      <a:pt x="28715" y="52468"/>
                      <a:pt x="26494" y="52652"/>
                      <a:pt x="24109" y="52652"/>
                    </a:cubicBezTo>
                    <a:cubicBezTo>
                      <a:pt x="20209" y="52652"/>
                      <a:pt x="16741"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76" y="0"/>
                      <a:pt x="23297" y="0"/>
                    </a:cubicBezTo>
                    <a:cubicBezTo>
                      <a:pt x="27035" y="0"/>
                      <a:pt x="30286" y="608"/>
                      <a:pt x="32941" y="1831"/>
                    </a:cubicBezTo>
                    <a:cubicBezTo>
                      <a:pt x="35595" y="3053"/>
                      <a:pt x="37817" y="4689"/>
                      <a:pt x="39551" y="6751"/>
                    </a:cubicBezTo>
                    <a:cubicBezTo>
                      <a:pt x="41230" y="8812"/>
                      <a:pt x="42476" y="11204"/>
                      <a:pt x="43289" y="13931"/>
                    </a:cubicBezTo>
                    <a:cubicBezTo>
                      <a:pt x="44102" y="16659"/>
                      <a:pt x="44481" y="19523"/>
                      <a:pt x="44481" y="22539"/>
                    </a:cubicBezTo>
                    <a:lnTo>
                      <a:pt x="44481" y="23819"/>
                    </a:lnTo>
                    <a:close/>
                    <a:moveTo>
                      <a:pt x="37654" y="21935"/>
                    </a:moveTo>
                    <a:cubicBezTo>
                      <a:pt x="37763" y="16774"/>
                      <a:pt x="36517" y="12741"/>
                      <a:pt x="33970" y="9835"/>
                    </a:cubicBezTo>
                    <a:cubicBezTo>
                      <a:pt x="31424" y="6929"/>
                      <a:pt x="27685" y="5476"/>
                      <a:pt x="22809" y="5476"/>
                    </a:cubicBezTo>
                    <a:cubicBezTo>
                      <a:pt x="20317" y="5476"/>
                      <a:pt x="18096" y="5932"/>
                      <a:pt x="16199" y="6850"/>
                    </a:cubicBezTo>
                    <a:cubicBezTo>
                      <a:pt x="14249" y="7763"/>
                      <a:pt x="12678" y="8975"/>
                      <a:pt x="11323" y="10480"/>
                    </a:cubicBezTo>
                    <a:cubicBezTo>
                      <a:pt x="10023" y="11985"/>
                      <a:pt x="8994" y="13737"/>
                      <a:pt x="8290" y="15725"/>
                    </a:cubicBezTo>
                    <a:cubicBezTo>
                      <a:pt x="7585" y="17718"/>
                      <a:pt x="7206" y="19785"/>
                      <a:pt x="7098" y="21941"/>
                    </a:cubicBezTo>
                    <a:lnTo>
                      <a:pt x="37654" y="21941"/>
                    </a:lnTo>
                    <a:close/>
                  </a:path>
                </a:pathLst>
              </a:custGeom>
              <a:solidFill>
                <a:srgbClr val="FFFFFF"/>
              </a:solidFill>
              <a:ln w="5417" cap="flat">
                <a:noFill/>
                <a:prstDash val="solid"/>
                <a:miter/>
              </a:ln>
            </p:spPr>
            <p:txBody>
              <a:bodyPr rtlCol="0" anchor="ctr"/>
              <a:lstStyle/>
              <a:p>
                <a:endParaRPr lang="fr-FR"/>
              </a:p>
            </p:txBody>
          </p:sp>
          <p:sp>
            <p:nvSpPr>
              <p:cNvPr id="161" name="Forme libre 160">
                <a:extLst>
                  <a:ext uri="{FF2B5EF4-FFF2-40B4-BE49-F238E27FC236}">
                    <a16:creationId xmlns:a16="http://schemas.microsoft.com/office/drawing/2014/main" id="{D3CF4327-50B8-E2F9-D26C-9C63FB5B2302}"/>
                  </a:ext>
                </a:extLst>
              </p:cNvPr>
              <p:cNvSpPr/>
              <p:nvPr/>
            </p:nvSpPr>
            <p:spPr>
              <a:xfrm>
                <a:off x="18947461" y="2228502"/>
                <a:ext cx="34133" cy="52656"/>
              </a:xfrm>
              <a:custGeom>
                <a:avLst/>
                <a:gdLst>
                  <a:gd name="connsiteX0" fmla="*/ 34133 w 34133"/>
                  <a:gd name="connsiteY0" fmla="*/ 37703 h 52656"/>
                  <a:gd name="connsiteX1" fmla="*/ 32779 w 34133"/>
                  <a:gd name="connsiteY1" fmla="*/ 43971 h 52656"/>
                  <a:gd name="connsiteX2" fmla="*/ 28986 w 34133"/>
                  <a:gd name="connsiteY2" fmla="*/ 48676 h 52656"/>
                  <a:gd name="connsiteX3" fmla="*/ 23080 w 34133"/>
                  <a:gd name="connsiteY3" fmla="*/ 51634 h 52656"/>
                  <a:gd name="connsiteX4" fmla="*/ 15441 w 34133"/>
                  <a:gd name="connsiteY4" fmla="*/ 52657 h 52656"/>
                  <a:gd name="connsiteX5" fmla="*/ 10510 w 34133"/>
                  <a:gd name="connsiteY5" fmla="*/ 52253 h 52656"/>
                  <a:gd name="connsiteX6" fmla="*/ 6285 w 34133"/>
                  <a:gd name="connsiteY6" fmla="*/ 51230 h 52656"/>
                  <a:gd name="connsiteX7" fmla="*/ 3088 w 34133"/>
                  <a:gd name="connsiteY7" fmla="*/ 49914 h 52656"/>
                  <a:gd name="connsiteX8" fmla="*/ 1192 w 34133"/>
                  <a:gd name="connsiteY8" fmla="*/ 48676 h 52656"/>
                  <a:gd name="connsiteX9" fmla="*/ 271 w 34133"/>
                  <a:gd name="connsiteY9" fmla="*/ 47333 h 52656"/>
                  <a:gd name="connsiteX10" fmla="*/ 0 w 34133"/>
                  <a:gd name="connsiteY10" fmla="*/ 45182 h 52656"/>
                  <a:gd name="connsiteX11" fmla="*/ 108 w 34133"/>
                  <a:gd name="connsiteY11" fmla="*/ 43945 h 52656"/>
                  <a:gd name="connsiteX12" fmla="*/ 379 w 34133"/>
                  <a:gd name="connsiteY12" fmla="*/ 43032 h 52656"/>
                  <a:gd name="connsiteX13" fmla="*/ 867 w 34133"/>
                  <a:gd name="connsiteY13" fmla="*/ 42471 h 52656"/>
                  <a:gd name="connsiteX14" fmla="*/ 1463 w 34133"/>
                  <a:gd name="connsiteY14" fmla="*/ 42282 h 52656"/>
                  <a:gd name="connsiteX15" fmla="*/ 3251 w 34133"/>
                  <a:gd name="connsiteY15" fmla="*/ 43037 h 52656"/>
                  <a:gd name="connsiteX16" fmla="*/ 6176 w 34133"/>
                  <a:gd name="connsiteY16" fmla="*/ 44679 h 52656"/>
                  <a:gd name="connsiteX17" fmla="*/ 10348 w 34133"/>
                  <a:gd name="connsiteY17" fmla="*/ 46321 h 52656"/>
                  <a:gd name="connsiteX18" fmla="*/ 15928 w 34133"/>
                  <a:gd name="connsiteY18" fmla="*/ 47076 h 52656"/>
                  <a:gd name="connsiteX19" fmla="*/ 20588 w 34133"/>
                  <a:gd name="connsiteY19" fmla="*/ 46536 h 52656"/>
                  <a:gd name="connsiteX20" fmla="*/ 24218 w 34133"/>
                  <a:gd name="connsiteY20" fmla="*/ 44920 h 52656"/>
                  <a:gd name="connsiteX21" fmla="*/ 26656 w 34133"/>
                  <a:gd name="connsiteY21" fmla="*/ 42151 h 52656"/>
                  <a:gd name="connsiteX22" fmla="*/ 27523 w 34133"/>
                  <a:gd name="connsiteY22" fmla="*/ 38196 h 52656"/>
                  <a:gd name="connsiteX23" fmla="*/ 26385 w 34133"/>
                  <a:gd name="connsiteY23" fmla="*/ 34377 h 52656"/>
                  <a:gd name="connsiteX24" fmla="*/ 23459 w 34133"/>
                  <a:gd name="connsiteY24" fmla="*/ 31660 h 52656"/>
                  <a:gd name="connsiteX25" fmla="*/ 19396 w 34133"/>
                  <a:gd name="connsiteY25" fmla="*/ 29615 h 52656"/>
                  <a:gd name="connsiteX26" fmla="*/ 14628 w 34133"/>
                  <a:gd name="connsiteY26" fmla="*/ 27784 h 52656"/>
                  <a:gd name="connsiteX27" fmla="*/ 9915 w 34133"/>
                  <a:gd name="connsiteY27" fmla="*/ 25712 h 52656"/>
                  <a:gd name="connsiteX28" fmla="*/ 5797 w 34133"/>
                  <a:gd name="connsiteY28" fmla="*/ 22969 h 52656"/>
                  <a:gd name="connsiteX29" fmla="*/ 2926 w 34133"/>
                  <a:gd name="connsiteY29" fmla="*/ 19098 h 52656"/>
                  <a:gd name="connsiteX30" fmla="*/ 1788 w 34133"/>
                  <a:gd name="connsiteY30" fmla="*/ 13664 h 52656"/>
                  <a:gd name="connsiteX31" fmla="*/ 2817 w 34133"/>
                  <a:gd name="connsiteY31" fmla="*/ 8691 h 52656"/>
                  <a:gd name="connsiteX32" fmla="*/ 5851 w 34133"/>
                  <a:gd name="connsiteY32" fmla="*/ 4306 h 52656"/>
                  <a:gd name="connsiteX33" fmla="*/ 11215 w 34133"/>
                  <a:gd name="connsiteY33" fmla="*/ 1185 h 52656"/>
                  <a:gd name="connsiteX34" fmla="*/ 18908 w 34133"/>
                  <a:gd name="connsiteY34" fmla="*/ 0 h 52656"/>
                  <a:gd name="connsiteX35" fmla="*/ 22646 w 34133"/>
                  <a:gd name="connsiteY35" fmla="*/ 299 h 52656"/>
                  <a:gd name="connsiteX36" fmla="*/ 26060 w 34133"/>
                  <a:gd name="connsiteY36" fmla="*/ 1075 h 52656"/>
                  <a:gd name="connsiteX37" fmla="*/ 28661 w 34133"/>
                  <a:gd name="connsiteY37" fmla="*/ 2124 h 52656"/>
                  <a:gd name="connsiteX38" fmla="*/ 30340 w 34133"/>
                  <a:gd name="connsiteY38" fmla="*/ 3116 h 52656"/>
                  <a:gd name="connsiteX39" fmla="*/ 31153 w 34133"/>
                  <a:gd name="connsiteY39" fmla="*/ 3845 h 52656"/>
                  <a:gd name="connsiteX40" fmla="*/ 31424 w 34133"/>
                  <a:gd name="connsiteY40" fmla="*/ 4464 h 52656"/>
                  <a:gd name="connsiteX41" fmla="*/ 31532 w 34133"/>
                  <a:gd name="connsiteY41" fmla="*/ 5245 h 52656"/>
                  <a:gd name="connsiteX42" fmla="*/ 31640 w 34133"/>
                  <a:gd name="connsiteY42" fmla="*/ 6347 h 52656"/>
                  <a:gd name="connsiteX43" fmla="*/ 31532 w 34133"/>
                  <a:gd name="connsiteY43" fmla="*/ 7506 h 52656"/>
                  <a:gd name="connsiteX44" fmla="*/ 31261 w 34133"/>
                  <a:gd name="connsiteY44" fmla="*/ 8392 h 52656"/>
                  <a:gd name="connsiteX45" fmla="*/ 30882 w 34133"/>
                  <a:gd name="connsiteY45" fmla="*/ 8954 h 52656"/>
                  <a:gd name="connsiteX46" fmla="*/ 30286 w 34133"/>
                  <a:gd name="connsiteY46" fmla="*/ 9142 h 52656"/>
                  <a:gd name="connsiteX47" fmla="*/ 28931 w 34133"/>
                  <a:gd name="connsiteY47" fmla="*/ 8550 h 52656"/>
                  <a:gd name="connsiteX48" fmla="*/ 26602 w 34133"/>
                  <a:gd name="connsiteY48" fmla="*/ 7259 h 52656"/>
                  <a:gd name="connsiteX49" fmla="*/ 23189 w 34133"/>
                  <a:gd name="connsiteY49" fmla="*/ 5969 h 52656"/>
                  <a:gd name="connsiteX50" fmla="*/ 18583 w 34133"/>
                  <a:gd name="connsiteY50" fmla="*/ 5376 h 52656"/>
                  <a:gd name="connsiteX51" fmla="*/ 13978 w 34133"/>
                  <a:gd name="connsiteY51" fmla="*/ 5969 h 52656"/>
                  <a:gd name="connsiteX52" fmla="*/ 10727 w 34133"/>
                  <a:gd name="connsiteY52" fmla="*/ 7637 h 52656"/>
                  <a:gd name="connsiteX53" fmla="*/ 8831 w 34133"/>
                  <a:gd name="connsiteY53" fmla="*/ 10165 h 52656"/>
                  <a:gd name="connsiteX54" fmla="*/ 8181 w 34133"/>
                  <a:gd name="connsiteY54" fmla="*/ 13339 h 52656"/>
                  <a:gd name="connsiteX55" fmla="*/ 9264 w 34133"/>
                  <a:gd name="connsiteY55" fmla="*/ 17320 h 52656"/>
                  <a:gd name="connsiteX56" fmla="*/ 12245 w 34133"/>
                  <a:gd name="connsiteY56" fmla="*/ 20115 h 52656"/>
                  <a:gd name="connsiteX57" fmla="*/ 16416 w 34133"/>
                  <a:gd name="connsiteY57" fmla="*/ 22214 h 52656"/>
                  <a:gd name="connsiteX58" fmla="*/ 21130 w 34133"/>
                  <a:gd name="connsiteY58" fmla="*/ 24044 h 52656"/>
                  <a:gd name="connsiteX59" fmla="*/ 25898 w 34133"/>
                  <a:gd name="connsiteY59" fmla="*/ 26058 h 52656"/>
                  <a:gd name="connsiteX60" fmla="*/ 30070 w 34133"/>
                  <a:gd name="connsiteY60" fmla="*/ 28723 h 52656"/>
                  <a:gd name="connsiteX61" fmla="*/ 32995 w 34133"/>
                  <a:gd name="connsiteY61" fmla="*/ 32463 h 52656"/>
                  <a:gd name="connsiteX62" fmla="*/ 34133 w 34133"/>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56">
                    <a:moveTo>
                      <a:pt x="34133" y="37703"/>
                    </a:moveTo>
                    <a:cubicBezTo>
                      <a:pt x="34133" y="40032"/>
                      <a:pt x="33699" y="42124"/>
                      <a:pt x="32779" y="43971"/>
                    </a:cubicBezTo>
                    <a:cubicBezTo>
                      <a:pt x="31912" y="45817"/>
                      <a:pt x="30666" y="47385"/>
                      <a:pt x="28986" y="48676"/>
                    </a:cubicBezTo>
                    <a:cubicBezTo>
                      <a:pt x="27361" y="49966"/>
                      <a:pt x="25355" y="50952"/>
                      <a:pt x="23080" y="51634"/>
                    </a:cubicBezTo>
                    <a:cubicBezTo>
                      <a:pt x="20750" y="52316"/>
                      <a:pt x="18258" y="52657"/>
                      <a:pt x="15441" y="52657"/>
                    </a:cubicBezTo>
                    <a:cubicBezTo>
                      <a:pt x="13707" y="52657"/>
                      <a:pt x="12082" y="52520"/>
                      <a:pt x="10510" y="52253"/>
                    </a:cubicBezTo>
                    <a:cubicBezTo>
                      <a:pt x="8994" y="51980"/>
                      <a:pt x="7585" y="51645"/>
                      <a:pt x="6285" y="51230"/>
                    </a:cubicBezTo>
                    <a:cubicBezTo>
                      <a:pt x="5038" y="50821"/>
                      <a:pt x="3955" y="50380"/>
                      <a:pt x="3088" y="49914"/>
                    </a:cubicBezTo>
                    <a:cubicBezTo>
                      <a:pt x="2222" y="49447"/>
                      <a:pt x="1626" y="49038"/>
                      <a:pt x="1192" y="48676"/>
                    </a:cubicBezTo>
                    <a:cubicBezTo>
                      <a:pt x="759" y="48314"/>
                      <a:pt x="487" y="47868"/>
                      <a:pt x="271" y="47333"/>
                    </a:cubicBezTo>
                    <a:cubicBezTo>
                      <a:pt x="108" y="46798"/>
                      <a:pt x="0" y="46079"/>
                      <a:pt x="0" y="45182"/>
                    </a:cubicBezTo>
                    <a:cubicBezTo>
                      <a:pt x="0" y="44716"/>
                      <a:pt x="54" y="44306"/>
                      <a:pt x="108" y="43945"/>
                    </a:cubicBezTo>
                    <a:cubicBezTo>
                      <a:pt x="217" y="43588"/>
                      <a:pt x="271" y="43284"/>
                      <a:pt x="379" y="43032"/>
                    </a:cubicBezTo>
                    <a:cubicBezTo>
                      <a:pt x="542" y="42780"/>
                      <a:pt x="650" y="42596"/>
                      <a:pt x="867" y="42471"/>
                    </a:cubicBezTo>
                    <a:cubicBezTo>
                      <a:pt x="1029" y="42345"/>
                      <a:pt x="1246" y="42282"/>
                      <a:pt x="1463" y="42282"/>
                    </a:cubicBezTo>
                    <a:cubicBezTo>
                      <a:pt x="1842" y="42282"/>
                      <a:pt x="2438" y="42534"/>
                      <a:pt x="3251" y="43037"/>
                    </a:cubicBezTo>
                    <a:cubicBezTo>
                      <a:pt x="4009" y="43541"/>
                      <a:pt x="4985" y="44086"/>
                      <a:pt x="6176" y="44679"/>
                    </a:cubicBezTo>
                    <a:cubicBezTo>
                      <a:pt x="7314" y="45272"/>
                      <a:pt x="8723" y="45817"/>
                      <a:pt x="10348" y="46321"/>
                    </a:cubicBezTo>
                    <a:cubicBezTo>
                      <a:pt x="11919" y="46824"/>
                      <a:pt x="13816" y="47076"/>
                      <a:pt x="15928" y="47076"/>
                    </a:cubicBezTo>
                    <a:cubicBezTo>
                      <a:pt x="17608" y="47076"/>
                      <a:pt x="19180" y="46898"/>
                      <a:pt x="20588" y="46536"/>
                    </a:cubicBezTo>
                    <a:cubicBezTo>
                      <a:pt x="21996" y="46179"/>
                      <a:pt x="23189" y="45639"/>
                      <a:pt x="24218" y="44920"/>
                    </a:cubicBezTo>
                    <a:cubicBezTo>
                      <a:pt x="25302" y="44202"/>
                      <a:pt x="26060" y="43278"/>
                      <a:pt x="26656" y="42151"/>
                    </a:cubicBezTo>
                    <a:cubicBezTo>
                      <a:pt x="27252" y="41018"/>
                      <a:pt x="27523" y="39701"/>
                      <a:pt x="27523" y="38196"/>
                    </a:cubicBezTo>
                    <a:cubicBezTo>
                      <a:pt x="27523" y="36690"/>
                      <a:pt x="27144" y="35416"/>
                      <a:pt x="26385" y="34377"/>
                    </a:cubicBezTo>
                    <a:cubicBezTo>
                      <a:pt x="25681" y="33339"/>
                      <a:pt x="24705" y="32431"/>
                      <a:pt x="23459" y="31660"/>
                    </a:cubicBezTo>
                    <a:cubicBezTo>
                      <a:pt x="22268" y="30894"/>
                      <a:pt x="20913" y="30213"/>
                      <a:pt x="19396" y="29615"/>
                    </a:cubicBezTo>
                    <a:cubicBezTo>
                      <a:pt x="17825" y="29027"/>
                      <a:pt x="16254" y="28413"/>
                      <a:pt x="14628" y="27784"/>
                    </a:cubicBezTo>
                    <a:cubicBezTo>
                      <a:pt x="13057" y="27160"/>
                      <a:pt x="11486" y="26467"/>
                      <a:pt x="9915" y="25712"/>
                    </a:cubicBezTo>
                    <a:cubicBezTo>
                      <a:pt x="8398" y="24957"/>
                      <a:pt x="7044" y="24044"/>
                      <a:pt x="5797" y="22969"/>
                    </a:cubicBezTo>
                    <a:cubicBezTo>
                      <a:pt x="4605" y="21894"/>
                      <a:pt x="3630" y="20603"/>
                      <a:pt x="2926" y="19098"/>
                    </a:cubicBezTo>
                    <a:cubicBezTo>
                      <a:pt x="2167" y="17592"/>
                      <a:pt x="1788" y="15783"/>
                      <a:pt x="1788" y="13664"/>
                    </a:cubicBezTo>
                    <a:cubicBezTo>
                      <a:pt x="1788" y="11980"/>
                      <a:pt x="2113" y="10323"/>
                      <a:pt x="2817" y="8691"/>
                    </a:cubicBezTo>
                    <a:cubicBezTo>
                      <a:pt x="3468" y="7060"/>
                      <a:pt x="4497" y="5597"/>
                      <a:pt x="5851" y="4306"/>
                    </a:cubicBezTo>
                    <a:cubicBezTo>
                      <a:pt x="7260" y="3016"/>
                      <a:pt x="9048" y="1978"/>
                      <a:pt x="11215" y="1185"/>
                    </a:cubicBezTo>
                    <a:cubicBezTo>
                      <a:pt x="13382" y="399"/>
                      <a:pt x="15928" y="0"/>
                      <a:pt x="18908" y="0"/>
                    </a:cubicBezTo>
                    <a:cubicBezTo>
                      <a:pt x="20154" y="0"/>
                      <a:pt x="21400" y="100"/>
                      <a:pt x="22646" y="299"/>
                    </a:cubicBezTo>
                    <a:cubicBezTo>
                      <a:pt x="23893" y="498"/>
                      <a:pt x="25031" y="755"/>
                      <a:pt x="26060" y="1075"/>
                    </a:cubicBezTo>
                    <a:cubicBezTo>
                      <a:pt x="27035" y="1401"/>
                      <a:pt x="27957" y="1747"/>
                      <a:pt x="28661" y="2124"/>
                    </a:cubicBezTo>
                    <a:cubicBezTo>
                      <a:pt x="29419" y="2497"/>
                      <a:pt x="29961" y="2832"/>
                      <a:pt x="30340" y="3116"/>
                    </a:cubicBezTo>
                    <a:cubicBezTo>
                      <a:pt x="30773" y="3404"/>
                      <a:pt x="30990" y="3645"/>
                      <a:pt x="31153" y="3845"/>
                    </a:cubicBezTo>
                    <a:cubicBezTo>
                      <a:pt x="31261" y="4044"/>
                      <a:pt x="31370" y="4249"/>
                      <a:pt x="31424" y="4464"/>
                    </a:cubicBezTo>
                    <a:cubicBezTo>
                      <a:pt x="31478" y="4679"/>
                      <a:pt x="31532" y="4941"/>
                      <a:pt x="31532" y="5245"/>
                    </a:cubicBezTo>
                    <a:cubicBezTo>
                      <a:pt x="31586" y="5550"/>
                      <a:pt x="31640" y="5917"/>
                      <a:pt x="31640" y="6347"/>
                    </a:cubicBezTo>
                    <a:cubicBezTo>
                      <a:pt x="31640" y="6777"/>
                      <a:pt x="31586" y="7165"/>
                      <a:pt x="31532" y="7506"/>
                    </a:cubicBezTo>
                    <a:cubicBezTo>
                      <a:pt x="31478" y="7847"/>
                      <a:pt x="31424" y="8141"/>
                      <a:pt x="31261" y="8392"/>
                    </a:cubicBezTo>
                    <a:cubicBezTo>
                      <a:pt x="31153" y="8644"/>
                      <a:pt x="31045" y="8833"/>
                      <a:pt x="30882" y="8954"/>
                    </a:cubicBezTo>
                    <a:cubicBezTo>
                      <a:pt x="30720" y="9079"/>
                      <a:pt x="30503" y="9142"/>
                      <a:pt x="30286" y="9142"/>
                    </a:cubicBezTo>
                    <a:cubicBezTo>
                      <a:pt x="30015" y="9142"/>
                      <a:pt x="29527" y="8943"/>
                      <a:pt x="28931" y="8550"/>
                    </a:cubicBezTo>
                    <a:cubicBezTo>
                      <a:pt x="28336" y="8156"/>
                      <a:pt x="27577" y="7726"/>
                      <a:pt x="26602" y="7259"/>
                    </a:cubicBezTo>
                    <a:cubicBezTo>
                      <a:pt x="25627" y="6793"/>
                      <a:pt x="24489" y="6363"/>
                      <a:pt x="23189" y="5969"/>
                    </a:cubicBezTo>
                    <a:cubicBezTo>
                      <a:pt x="21834" y="5576"/>
                      <a:pt x="20317" y="5376"/>
                      <a:pt x="18583" y="5376"/>
                    </a:cubicBezTo>
                    <a:cubicBezTo>
                      <a:pt x="16795" y="5376"/>
                      <a:pt x="15278" y="5576"/>
                      <a:pt x="13978" y="5969"/>
                    </a:cubicBezTo>
                    <a:cubicBezTo>
                      <a:pt x="12678" y="6363"/>
                      <a:pt x="11594" y="6918"/>
                      <a:pt x="10727" y="7637"/>
                    </a:cubicBezTo>
                    <a:cubicBezTo>
                      <a:pt x="9860" y="8356"/>
                      <a:pt x="9210" y="9195"/>
                      <a:pt x="8831" y="10165"/>
                    </a:cubicBezTo>
                    <a:cubicBezTo>
                      <a:pt x="8398" y="11136"/>
                      <a:pt x="8181" y="12190"/>
                      <a:pt x="8181" y="13339"/>
                    </a:cubicBezTo>
                    <a:cubicBezTo>
                      <a:pt x="8181" y="14917"/>
                      <a:pt x="8506" y="16244"/>
                      <a:pt x="9264" y="17320"/>
                    </a:cubicBezTo>
                    <a:cubicBezTo>
                      <a:pt x="10023" y="18395"/>
                      <a:pt x="10999" y="19329"/>
                      <a:pt x="12245" y="20115"/>
                    </a:cubicBezTo>
                    <a:cubicBezTo>
                      <a:pt x="13436" y="20902"/>
                      <a:pt x="14845" y="21605"/>
                      <a:pt x="16416" y="22214"/>
                    </a:cubicBezTo>
                    <a:cubicBezTo>
                      <a:pt x="17933" y="22822"/>
                      <a:pt x="19504" y="23430"/>
                      <a:pt x="21130" y="24044"/>
                    </a:cubicBezTo>
                    <a:cubicBezTo>
                      <a:pt x="22755" y="24653"/>
                      <a:pt x="24326" y="25329"/>
                      <a:pt x="25898" y="26058"/>
                    </a:cubicBezTo>
                    <a:cubicBezTo>
                      <a:pt x="27469" y="26798"/>
                      <a:pt x="28823" y="27684"/>
                      <a:pt x="30070" y="28723"/>
                    </a:cubicBezTo>
                    <a:cubicBezTo>
                      <a:pt x="31261" y="29761"/>
                      <a:pt x="32236" y="31010"/>
                      <a:pt x="32995" y="32463"/>
                    </a:cubicBezTo>
                    <a:cubicBezTo>
                      <a:pt x="33753" y="33910"/>
                      <a:pt x="34133" y="35657"/>
                      <a:pt x="34133" y="37703"/>
                    </a:cubicBezTo>
                    <a:close/>
                  </a:path>
                </a:pathLst>
              </a:custGeom>
              <a:solidFill>
                <a:srgbClr val="FFFFFF"/>
              </a:solidFill>
              <a:ln w="5417" cap="flat">
                <a:noFill/>
                <a:prstDash val="solid"/>
                <a:miter/>
              </a:ln>
            </p:spPr>
            <p:txBody>
              <a:bodyPr rtlCol="0" anchor="ctr"/>
              <a:lstStyle/>
              <a:p>
                <a:endParaRPr lang="fr-FR"/>
              </a:p>
            </p:txBody>
          </p:sp>
          <p:sp>
            <p:nvSpPr>
              <p:cNvPr id="162" name="Forme libre 161">
                <a:extLst>
                  <a:ext uri="{FF2B5EF4-FFF2-40B4-BE49-F238E27FC236}">
                    <a16:creationId xmlns:a16="http://schemas.microsoft.com/office/drawing/2014/main" id="{AB032EB8-E306-1574-312C-B65D349736A4}"/>
                  </a:ext>
                </a:extLst>
              </p:cNvPr>
              <p:cNvSpPr/>
              <p:nvPr/>
            </p:nvSpPr>
            <p:spPr>
              <a:xfrm>
                <a:off x="18995843" y="2229084"/>
                <a:ext cx="40742" cy="52069"/>
              </a:xfrm>
              <a:custGeom>
                <a:avLst/>
                <a:gdLst>
                  <a:gd name="connsiteX0" fmla="*/ 40743 w 40742"/>
                  <a:gd name="connsiteY0" fmla="*/ 50081 h 52069"/>
                  <a:gd name="connsiteX1" fmla="*/ 40634 w 40742"/>
                  <a:gd name="connsiteY1" fmla="*/ 50674 h 52069"/>
                  <a:gd name="connsiteX2" fmla="*/ 40093 w 40742"/>
                  <a:gd name="connsiteY2" fmla="*/ 51104 h 52069"/>
                  <a:gd name="connsiteX3" fmla="*/ 39064 w 40742"/>
                  <a:gd name="connsiteY3" fmla="*/ 51372 h 52069"/>
                  <a:gd name="connsiteX4" fmla="*/ 37601 w 40742"/>
                  <a:gd name="connsiteY4" fmla="*/ 51482 h 52069"/>
                  <a:gd name="connsiteX5" fmla="*/ 35975 w 40742"/>
                  <a:gd name="connsiteY5" fmla="*/ 51372 h 52069"/>
                  <a:gd name="connsiteX6" fmla="*/ 35000 w 40742"/>
                  <a:gd name="connsiteY6" fmla="*/ 51104 h 52069"/>
                  <a:gd name="connsiteX7" fmla="*/ 34566 w 40742"/>
                  <a:gd name="connsiteY7" fmla="*/ 50674 h 52069"/>
                  <a:gd name="connsiteX8" fmla="*/ 34404 w 40742"/>
                  <a:gd name="connsiteY8" fmla="*/ 50081 h 52069"/>
                  <a:gd name="connsiteX9" fmla="*/ 34404 w 40742"/>
                  <a:gd name="connsiteY9" fmla="*/ 43194 h 52069"/>
                  <a:gd name="connsiteX10" fmla="*/ 25952 w 40742"/>
                  <a:gd name="connsiteY10" fmla="*/ 49971 h 52069"/>
                  <a:gd name="connsiteX11" fmla="*/ 17717 w 40742"/>
                  <a:gd name="connsiteY11" fmla="*/ 52069 h 52069"/>
                  <a:gd name="connsiteX12" fmla="*/ 9374 w 40742"/>
                  <a:gd name="connsiteY12" fmla="*/ 50454 h 52069"/>
                  <a:gd name="connsiteX13" fmla="*/ 3901 w 40742"/>
                  <a:gd name="connsiteY13" fmla="*/ 46074 h 52069"/>
                  <a:gd name="connsiteX14" fmla="*/ 867 w 40742"/>
                  <a:gd name="connsiteY14" fmla="*/ 39643 h 52069"/>
                  <a:gd name="connsiteX15" fmla="*/ 0 w 40742"/>
                  <a:gd name="connsiteY15" fmla="*/ 30821 h 52069"/>
                  <a:gd name="connsiteX16" fmla="*/ 0 w 40742"/>
                  <a:gd name="connsiteY16" fmla="*/ 1400 h 52069"/>
                  <a:gd name="connsiteX17" fmla="*/ 108 w 40742"/>
                  <a:gd name="connsiteY17" fmla="*/ 808 h 52069"/>
                  <a:gd name="connsiteX18" fmla="*/ 651 w 40742"/>
                  <a:gd name="connsiteY18" fmla="*/ 351 h 52069"/>
                  <a:gd name="connsiteX19" fmla="*/ 1680 w 40742"/>
                  <a:gd name="connsiteY19" fmla="*/ 79 h 52069"/>
                  <a:gd name="connsiteX20" fmla="*/ 3251 w 40742"/>
                  <a:gd name="connsiteY20" fmla="*/ 0 h 52069"/>
                  <a:gd name="connsiteX21" fmla="*/ 4876 w 40742"/>
                  <a:gd name="connsiteY21" fmla="*/ 79 h 52069"/>
                  <a:gd name="connsiteX22" fmla="*/ 5906 w 40742"/>
                  <a:gd name="connsiteY22" fmla="*/ 351 h 52069"/>
                  <a:gd name="connsiteX23" fmla="*/ 6448 w 40742"/>
                  <a:gd name="connsiteY23" fmla="*/ 808 h 52069"/>
                  <a:gd name="connsiteX24" fmla="*/ 6610 w 40742"/>
                  <a:gd name="connsiteY24" fmla="*/ 1400 h 52069"/>
                  <a:gd name="connsiteX25" fmla="*/ 6610 w 40742"/>
                  <a:gd name="connsiteY25" fmla="*/ 30228 h 52069"/>
                  <a:gd name="connsiteX26" fmla="*/ 7315 w 40742"/>
                  <a:gd name="connsiteY26" fmla="*/ 37598 h 52069"/>
                  <a:gd name="connsiteX27" fmla="*/ 9481 w 40742"/>
                  <a:gd name="connsiteY27" fmla="*/ 42465 h 52069"/>
                  <a:gd name="connsiteX28" fmla="*/ 13166 w 40742"/>
                  <a:gd name="connsiteY28" fmla="*/ 45586 h 52069"/>
                  <a:gd name="connsiteX29" fmla="*/ 18421 w 40742"/>
                  <a:gd name="connsiteY29" fmla="*/ 46688 h 52069"/>
                  <a:gd name="connsiteX30" fmla="*/ 26060 w 40742"/>
                  <a:gd name="connsiteY30" fmla="*/ 44055 h 52069"/>
                  <a:gd name="connsiteX31" fmla="*/ 34133 w 40742"/>
                  <a:gd name="connsiteY31" fmla="*/ 36307 h 52069"/>
                  <a:gd name="connsiteX32" fmla="*/ 34133 w 40742"/>
                  <a:gd name="connsiteY32" fmla="*/ 1400 h 52069"/>
                  <a:gd name="connsiteX33" fmla="*/ 34296 w 40742"/>
                  <a:gd name="connsiteY33" fmla="*/ 808 h 52069"/>
                  <a:gd name="connsiteX34" fmla="*/ 34783 w 40742"/>
                  <a:gd name="connsiteY34" fmla="*/ 351 h 52069"/>
                  <a:gd name="connsiteX35" fmla="*/ 35813 w 40742"/>
                  <a:gd name="connsiteY35" fmla="*/ 79 h 52069"/>
                  <a:gd name="connsiteX36" fmla="*/ 37492 w 40742"/>
                  <a:gd name="connsiteY36" fmla="*/ 0 h 52069"/>
                  <a:gd name="connsiteX37" fmla="*/ 39064 w 40742"/>
                  <a:gd name="connsiteY37" fmla="*/ 79 h 52069"/>
                  <a:gd name="connsiteX38" fmla="*/ 40038 w 40742"/>
                  <a:gd name="connsiteY38" fmla="*/ 351 h 52069"/>
                  <a:gd name="connsiteX39" fmla="*/ 40581 w 40742"/>
                  <a:gd name="connsiteY39" fmla="*/ 808 h 52069"/>
                  <a:gd name="connsiteX40" fmla="*/ 40743 w 40742"/>
                  <a:gd name="connsiteY40" fmla="*/ 1400 h 52069"/>
                  <a:gd name="connsiteX41" fmla="*/ 40743 w 40742"/>
                  <a:gd name="connsiteY41" fmla="*/ 50081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69">
                    <a:moveTo>
                      <a:pt x="40743" y="50081"/>
                    </a:moveTo>
                    <a:cubicBezTo>
                      <a:pt x="40743" y="50296"/>
                      <a:pt x="40689" y="50496"/>
                      <a:pt x="40634" y="50674"/>
                    </a:cubicBezTo>
                    <a:cubicBezTo>
                      <a:pt x="40527" y="50852"/>
                      <a:pt x="40364" y="50999"/>
                      <a:pt x="40093" y="51104"/>
                    </a:cubicBezTo>
                    <a:cubicBezTo>
                      <a:pt x="39822" y="51209"/>
                      <a:pt x="39497" y="51304"/>
                      <a:pt x="39064" y="51372"/>
                    </a:cubicBezTo>
                    <a:cubicBezTo>
                      <a:pt x="38684" y="51445"/>
                      <a:pt x="38142" y="51482"/>
                      <a:pt x="37601" y="51482"/>
                    </a:cubicBezTo>
                    <a:cubicBezTo>
                      <a:pt x="36896" y="51482"/>
                      <a:pt x="36355" y="51445"/>
                      <a:pt x="35975" y="51372"/>
                    </a:cubicBezTo>
                    <a:cubicBezTo>
                      <a:pt x="35542" y="51298"/>
                      <a:pt x="35216" y="51209"/>
                      <a:pt x="35000" y="51104"/>
                    </a:cubicBezTo>
                    <a:cubicBezTo>
                      <a:pt x="34783" y="50999"/>
                      <a:pt x="34621" y="50852"/>
                      <a:pt x="34566" y="50674"/>
                    </a:cubicBezTo>
                    <a:cubicBezTo>
                      <a:pt x="34458" y="50496"/>
                      <a:pt x="34404" y="50296"/>
                      <a:pt x="34404" y="50081"/>
                    </a:cubicBezTo>
                    <a:lnTo>
                      <a:pt x="34404" y="43194"/>
                    </a:lnTo>
                    <a:cubicBezTo>
                      <a:pt x="31533" y="46315"/>
                      <a:pt x="28715" y="48571"/>
                      <a:pt x="25952" y="49971"/>
                    </a:cubicBezTo>
                    <a:cubicBezTo>
                      <a:pt x="23189" y="51372"/>
                      <a:pt x="20426" y="52069"/>
                      <a:pt x="17717" y="52069"/>
                    </a:cubicBezTo>
                    <a:cubicBezTo>
                      <a:pt x="14412" y="52069"/>
                      <a:pt x="11594" y="51529"/>
                      <a:pt x="9374" y="50454"/>
                    </a:cubicBezTo>
                    <a:cubicBezTo>
                      <a:pt x="7098" y="49379"/>
                      <a:pt x="5256" y="47920"/>
                      <a:pt x="3901" y="46074"/>
                    </a:cubicBezTo>
                    <a:cubicBezTo>
                      <a:pt x="2493" y="44228"/>
                      <a:pt x="1517" y="42082"/>
                      <a:pt x="867" y="39643"/>
                    </a:cubicBezTo>
                    <a:cubicBezTo>
                      <a:pt x="271" y="37204"/>
                      <a:pt x="0" y="34267"/>
                      <a:pt x="0" y="30821"/>
                    </a:cubicBezTo>
                    <a:lnTo>
                      <a:pt x="0" y="1400"/>
                    </a:lnTo>
                    <a:cubicBezTo>
                      <a:pt x="0" y="1185"/>
                      <a:pt x="0" y="986"/>
                      <a:pt x="108" y="808"/>
                    </a:cubicBezTo>
                    <a:cubicBezTo>
                      <a:pt x="217" y="629"/>
                      <a:pt x="380" y="477"/>
                      <a:pt x="651" y="351"/>
                    </a:cubicBezTo>
                    <a:cubicBezTo>
                      <a:pt x="867" y="226"/>
                      <a:pt x="1247" y="136"/>
                      <a:pt x="1680" y="79"/>
                    </a:cubicBezTo>
                    <a:cubicBezTo>
                      <a:pt x="2059" y="26"/>
                      <a:pt x="2601" y="0"/>
                      <a:pt x="3251" y="0"/>
                    </a:cubicBezTo>
                    <a:cubicBezTo>
                      <a:pt x="3901" y="0"/>
                      <a:pt x="4443" y="26"/>
                      <a:pt x="4876" y="79"/>
                    </a:cubicBezTo>
                    <a:cubicBezTo>
                      <a:pt x="5310" y="136"/>
                      <a:pt x="5635" y="226"/>
                      <a:pt x="5906" y="351"/>
                    </a:cubicBezTo>
                    <a:cubicBezTo>
                      <a:pt x="6122" y="477"/>
                      <a:pt x="6285" y="629"/>
                      <a:pt x="6448" y="808"/>
                    </a:cubicBezTo>
                    <a:cubicBezTo>
                      <a:pt x="6556" y="986"/>
                      <a:pt x="6610" y="1185"/>
                      <a:pt x="6610" y="1400"/>
                    </a:cubicBezTo>
                    <a:lnTo>
                      <a:pt x="6610" y="30228"/>
                    </a:lnTo>
                    <a:cubicBezTo>
                      <a:pt x="6610" y="33239"/>
                      <a:pt x="6827" y="35694"/>
                      <a:pt x="7315" y="37598"/>
                    </a:cubicBezTo>
                    <a:cubicBezTo>
                      <a:pt x="7802" y="39497"/>
                      <a:pt x="8506" y="41123"/>
                      <a:pt x="9481" y="42465"/>
                    </a:cubicBezTo>
                    <a:cubicBezTo>
                      <a:pt x="10457" y="43813"/>
                      <a:pt x="11649" y="44852"/>
                      <a:pt x="13166" y="45586"/>
                    </a:cubicBezTo>
                    <a:cubicBezTo>
                      <a:pt x="14683" y="46326"/>
                      <a:pt x="16416" y="46688"/>
                      <a:pt x="18421" y="46688"/>
                    </a:cubicBezTo>
                    <a:cubicBezTo>
                      <a:pt x="20968" y="46688"/>
                      <a:pt x="23514" y="45812"/>
                      <a:pt x="26060" y="44055"/>
                    </a:cubicBezTo>
                    <a:cubicBezTo>
                      <a:pt x="28607" y="42297"/>
                      <a:pt x="31261" y="39717"/>
                      <a:pt x="34133" y="36307"/>
                    </a:cubicBezTo>
                    <a:lnTo>
                      <a:pt x="34133" y="1400"/>
                    </a:lnTo>
                    <a:cubicBezTo>
                      <a:pt x="34133" y="1185"/>
                      <a:pt x="34187" y="986"/>
                      <a:pt x="34296" y="808"/>
                    </a:cubicBezTo>
                    <a:cubicBezTo>
                      <a:pt x="34350" y="629"/>
                      <a:pt x="34566" y="477"/>
                      <a:pt x="34783" y="351"/>
                    </a:cubicBezTo>
                    <a:cubicBezTo>
                      <a:pt x="35054" y="226"/>
                      <a:pt x="35379" y="136"/>
                      <a:pt x="35813" y="79"/>
                    </a:cubicBezTo>
                    <a:cubicBezTo>
                      <a:pt x="36246" y="26"/>
                      <a:pt x="36788" y="0"/>
                      <a:pt x="37492" y="0"/>
                    </a:cubicBezTo>
                    <a:cubicBezTo>
                      <a:pt x="38088" y="0"/>
                      <a:pt x="38630" y="26"/>
                      <a:pt x="39064" y="79"/>
                    </a:cubicBezTo>
                    <a:cubicBezTo>
                      <a:pt x="39497" y="136"/>
                      <a:pt x="39822" y="226"/>
                      <a:pt x="40038" y="351"/>
                    </a:cubicBezTo>
                    <a:cubicBezTo>
                      <a:pt x="40310" y="477"/>
                      <a:pt x="40472" y="629"/>
                      <a:pt x="40581" y="808"/>
                    </a:cubicBezTo>
                    <a:cubicBezTo>
                      <a:pt x="40689" y="986"/>
                      <a:pt x="40743" y="1185"/>
                      <a:pt x="40743" y="1400"/>
                    </a:cubicBezTo>
                    <a:lnTo>
                      <a:pt x="40743" y="50081"/>
                    </a:lnTo>
                    <a:close/>
                  </a:path>
                </a:pathLst>
              </a:custGeom>
              <a:solidFill>
                <a:srgbClr val="FFFFFF"/>
              </a:solidFill>
              <a:ln w="5417" cap="flat">
                <a:noFill/>
                <a:prstDash val="solid"/>
                <a:miter/>
              </a:ln>
            </p:spPr>
            <p:txBody>
              <a:bodyPr rtlCol="0" anchor="ctr"/>
              <a:lstStyle/>
              <a:p>
                <a:endParaRPr lang="fr-FR"/>
              </a:p>
            </p:txBody>
          </p:sp>
          <p:sp>
            <p:nvSpPr>
              <p:cNvPr id="163" name="Forme libre 162">
                <a:extLst>
                  <a:ext uri="{FF2B5EF4-FFF2-40B4-BE49-F238E27FC236}">
                    <a16:creationId xmlns:a16="http://schemas.microsoft.com/office/drawing/2014/main" id="{17B1DEC2-6EE0-9D59-749D-32BC8D1E5C85}"/>
                  </a:ext>
                </a:extLst>
              </p:cNvPr>
              <p:cNvSpPr/>
              <p:nvPr/>
            </p:nvSpPr>
            <p:spPr>
              <a:xfrm>
                <a:off x="19055115" y="2228508"/>
                <a:ext cx="27902" cy="52069"/>
              </a:xfrm>
              <a:custGeom>
                <a:avLst/>
                <a:gdLst>
                  <a:gd name="connsiteX0" fmla="*/ 27902 w 27902"/>
                  <a:gd name="connsiteY0" fmla="*/ 4458 h 52069"/>
                  <a:gd name="connsiteX1" fmla="*/ 27848 w 27902"/>
                  <a:gd name="connsiteY1" fmla="*/ 5827 h 52069"/>
                  <a:gd name="connsiteX2" fmla="*/ 27631 w 27902"/>
                  <a:gd name="connsiteY2" fmla="*/ 6745 h 52069"/>
                  <a:gd name="connsiteX3" fmla="*/ 27306 w 27902"/>
                  <a:gd name="connsiteY3" fmla="*/ 7286 h 52069"/>
                  <a:gd name="connsiteX4" fmla="*/ 26764 w 27902"/>
                  <a:gd name="connsiteY4" fmla="*/ 7474 h 52069"/>
                  <a:gd name="connsiteX5" fmla="*/ 25627 w 27902"/>
                  <a:gd name="connsiteY5" fmla="*/ 7233 h 52069"/>
                  <a:gd name="connsiteX6" fmla="*/ 24055 w 27902"/>
                  <a:gd name="connsiteY6" fmla="*/ 6724 h 52069"/>
                  <a:gd name="connsiteX7" fmla="*/ 22105 w 27902"/>
                  <a:gd name="connsiteY7" fmla="*/ 6216 h 52069"/>
                  <a:gd name="connsiteX8" fmla="*/ 19776 w 27902"/>
                  <a:gd name="connsiteY8" fmla="*/ 5974 h 52069"/>
                  <a:gd name="connsiteX9" fmla="*/ 16850 w 27902"/>
                  <a:gd name="connsiteY9" fmla="*/ 6593 h 52069"/>
                  <a:gd name="connsiteX10" fmla="*/ 13816 w 27902"/>
                  <a:gd name="connsiteY10" fmla="*/ 8586 h 52069"/>
                  <a:gd name="connsiteX11" fmla="*/ 10457 w 27902"/>
                  <a:gd name="connsiteY11" fmla="*/ 12216 h 52069"/>
                  <a:gd name="connsiteX12" fmla="*/ 6610 w 27902"/>
                  <a:gd name="connsiteY12" fmla="*/ 17755 h 52069"/>
                  <a:gd name="connsiteX13" fmla="*/ 6610 w 27902"/>
                  <a:gd name="connsiteY13" fmla="*/ 50669 h 52069"/>
                  <a:gd name="connsiteX14" fmla="*/ 6447 w 27902"/>
                  <a:gd name="connsiteY14" fmla="*/ 51262 h 52069"/>
                  <a:gd name="connsiteX15" fmla="*/ 5905 w 27902"/>
                  <a:gd name="connsiteY15" fmla="*/ 51692 h 52069"/>
                  <a:gd name="connsiteX16" fmla="*/ 4930 w 27902"/>
                  <a:gd name="connsiteY16" fmla="*/ 51959 h 52069"/>
                  <a:gd name="connsiteX17" fmla="*/ 3305 w 27902"/>
                  <a:gd name="connsiteY17" fmla="*/ 52069 h 52069"/>
                  <a:gd name="connsiteX18" fmla="*/ 1679 w 27902"/>
                  <a:gd name="connsiteY18" fmla="*/ 51959 h 52069"/>
                  <a:gd name="connsiteX19" fmla="*/ 704 w 27902"/>
                  <a:gd name="connsiteY19" fmla="*/ 51692 h 52069"/>
                  <a:gd name="connsiteX20" fmla="*/ 163 w 27902"/>
                  <a:gd name="connsiteY20" fmla="*/ 51262 h 52069"/>
                  <a:gd name="connsiteX21" fmla="*/ 0 w 27902"/>
                  <a:gd name="connsiteY21" fmla="*/ 50669 h 52069"/>
                  <a:gd name="connsiteX22" fmla="*/ 0 w 27902"/>
                  <a:gd name="connsiteY22" fmla="*/ 1993 h 52069"/>
                  <a:gd name="connsiteX23" fmla="*/ 163 w 27902"/>
                  <a:gd name="connsiteY23" fmla="*/ 1400 h 52069"/>
                  <a:gd name="connsiteX24" fmla="*/ 704 w 27902"/>
                  <a:gd name="connsiteY24" fmla="*/ 944 h 52069"/>
                  <a:gd name="connsiteX25" fmla="*/ 1626 w 27902"/>
                  <a:gd name="connsiteY25" fmla="*/ 671 h 52069"/>
                  <a:gd name="connsiteX26" fmla="*/ 3196 w 27902"/>
                  <a:gd name="connsiteY26" fmla="*/ 593 h 52069"/>
                  <a:gd name="connsiteX27" fmla="*/ 4714 w 27902"/>
                  <a:gd name="connsiteY27" fmla="*/ 671 h 52069"/>
                  <a:gd name="connsiteX28" fmla="*/ 5689 w 27902"/>
                  <a:gd name="connsiteY28" fmla="*/ 944 h 52069"/>
                  <a:gd name="connsiteX29" fmla="*/ 6176 w 27902"/>
                  <a:gd name="connsiteY29" fmla="*/ 1400 h 52069"/>
                  <a:gd name="connsiteX30" fmla="*/ 6285 w 27902"/>
                  <a:gd name="connsiteY30" fmla="*/ 1993 h 52069"/>
                  <a:gd name="connsiteX31" fmla="*/ 6285 w 27902"/>
                  <a:gd name="connsiteY31" fmla="*/ 9683 h 52069"/>
                  <a:gd name="connsiteX32" fmla="*/ 10294 w 27902"/>
                  <a:gd name="connsiteY32" fmla="*/ 4736 h 52069"/>
                  <a:gd name="connsiteX33" fmla="*/ 13762 w 27902"/>
                  <a:gd name="connsiteY33" fmla="*/ 1804 h 52069"/>
                  <a:gd name="connsiteX34" fmla="*/ 17012 w 27902"/>
                  <a:gd name="connsiteY34" fmla="*/ 378 h 52069"/>
                  <a:gd name="connsiteX35" fmla="*/ 20263 w 27902"/>
                  <a:gd name="connsiteY35" fmla="*/ 0 h 52069"/>
                  <a:gd name="connsiteX36" fmla="*/ 21943 w 27902"/>
                  <a:gd name="connsiteY36" fmla="*/ 84 h 52069"/>
                  <a:gd name="connsiteX37" fmla="*/ 24002 w 27902"/>
                  <a:gd name="connsiteY37" fmla="*/ 378 h 52069"/>
                  <a:gd name="connsiteX38" fmla="*/ 25952 w 27902"/>
                  <a:gd name="connsiteY38" fmla="*/ 886 h 52069"/>
                  <a:gd name="connsiteX39" fmla="*/ 27144 w 27902"/>
                  <a:gd name="connsiteY39" fmla="*/ 1427 h 52069"/>
                  <a:gd name="connsiteX40" fmla="*/ 27577 w 27902"/>
                  <a:gd name="connsiteY40" fmla="*/ 1857 h 52069"/>
                  <a:gd name="connsiteX41" fmla="*/ 27740 w 27902"/>
                  <a:gd name="connsiteY41" fmla="*/ 2345 h 52069"/>
                  <a:gd name="connsiteX42" fmla="*/ 27848 w 27902"/>
                  <a:gd name="connsiteY42" fmla="*/ 3147 h 52069"/>
                  <a:gd name="connsiteX43" fmla="*/ 27902 w 27902"/>
                  <a:gd name="connsiteY43" fmla="*/ 4458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69">
                    <a:moveTo>
                      <a:pt x="27902" y="4458"/>
                    </a:moveTo>
                    <a:cubicBezTo>
                      <a:pt x="27902" y="4999"/>
                      <a:pt x="27902" y="5455"/>
                      <a:pt x="27848" y="5827"/>
                    </a:cubicBezTo>
                    <a:cubicBezTo>
                      <a:pt x="27794" y="6205"/>
                      <a:pt x="27740" y="6509"/>
                      <a:pt x="27631" y="6745"/>
                    </a:cubicBezTo>
                    <a:cubicBezTo>
                      <a:pt x="27577" y="6976"/>
                      <a:pt x="27469" y="7160"/>
                      <a:pt x="27306" y="7286"/>
                    </a:cubicBezTo>
                    <a:cubicBezTo>
                      <a:pt x="27198" y="7411"/>
                      <a:pt x="26981" y="7474"/>
                      <a:pt x="26764" y="7474"/>
                    </a:cubicBezTo>
                    <a:cubicBezTo>
                      <a:pt x="26439" y="7474"/>
                      <a:pt x="26060" y="7396"/>
                      <a:pt x="25627" y="7233"/>
                    </a:cubicBezTo>
                    <a:cubicBezTo>
                      <a:pt x="25193" y="7076"/>
                      <a:pt x="24652" y="6903"/>
                      <a:pt x="24055" y="6724"/>
                    </a:cubicBezTo>
                    <a:cubicBezTo>
                      <a:pt x="23459" y="6546"/>
                      <a:pt x="22809" y="6373"/>
                      <a:pt x="22105" y="6216"/>
                    </a:cubicBezTo>
                    <a:cubicBezTo>
                      <a:pt x="21400" y="6053"/>
                      <a:pt x="20642" y="5974"/>
                      <a:pt x="19776" y="5974"/>
                    </a:cubicBezTo>
                    <a:cubicBezTo>
                      <a:pt x="18800" y="5974"/>
                      <a:pt x="17825" y="6184"/>
                      <a:pt x="16850" y="6593"/>
                    </a:cubicBezTo>
                    <a:cubicBezTo>
                      <a:pt x="15875" y="7008"/>
                      <a:pt x="14899" y="7669"/>
                      <a:pt x="13816" y="8586"/>
                    </a:cubicBezTo>
                    <a:cubicBezTo>
                      <a:pt x="12732" y="9499"/>
                      <a:pt x="11649" y="10711"/>
                      <a:pt x="10457" y="12216"/>
                    </a:cubicBezTo>
                    <a:cubicBezTo>
                      <a:pt x="9319" y="13721"/>
                      <a:pt x="8018" y="15568"/>
                      <a:pt x="6610" y="17755"/>
                    </a:cubicBezTo>
                    <a:lnTo>
                      <a:pt x="6610" y="50669"/>
                    </a:lnTo>
                    <a:cubicBezTo>
                      <a:pt x="6610" y="50884"/>
                      <a:pt x="6555" y="51083"/>
                      <a:pt x="6447" y="51262"/>
                    </a:cubicBezTo>
                    <a:cubicBezTo>
                      <a:pt x="6339" y="51440"/>
                      <a:pt x="6176" y="51587"/>
                      <a:pt x="5905" y="51692"/>
                    </a:cubicBezTo>
                    <a:cubicBezTo>
                      <a:pt x="5689" y="51802"/>
                      <a:pt x="5364" y="51891"/>
                      <a:pt x="4930" y="51959"/>
                    </a:cubicBezTo>
                    <a:cubicBezTo>
                      <a:pt x="4497" y="52033"/>
                      <a:pt x="3955" y="52069"/>
                      <a:pt x="3305" y="52069"/>
                    </a:cubicBezTo>
                    <a:cubicBezTo>
                      <a:pt x="2655" y="52069"/>
                      <a:pt x="2113" y="52033"/>
                      <a:pt x="1679" y="51959"/>
                    </a:cubicBezTo>
                    <a:cubicBezTo>
                      <a:pt x="1246" y="51886"/>
                      <a:pt x="921" y="51797"/>
                      <a:pt x="704" y="51692"/>
                    </a:cubicBezTo>
                    <a:cubicBezTo>
                      <a:pt x="433" y="51582"/>
                      <a:pt x="217" y="51440"/>
                      <a:pt x="163" y="51262"/>
                    </a:cubicBezTo>
                    <a:cubicBezTo>
                      <a:pt x="54" y="51083"/>
                      <a:pt x="0" y="50884"/>
                      <a:pt x="0" y="50669"/>
                    </a:cubicBezTo>
                    <a:lnTo>
                      <a:pt x="0" y="1993"/>
                    </a:lnTo>
                    <a:cubicBezTo>
                      <a:pt x="0" y="1778"/>
                      <a:pt x="54" y="1579"/>
                      <a:pt x="163" y="1400"/>
                    </a:cubicBezTo>
                    <a:cubicBezTo>
                      <a:pt x="217" y="1222"/>
                      <a:pt x="433" y="1070"/>
                      <a:pt x="704" y="944"/>
                    </a:cubicBezTo>
                    <a:cubicBezTo>
                      <a:pt x="921" y="818"/>
                      <a:pt x="1246" y="729"/>
                      <a:pt x="1626" y="671"/>
                    </a:cubicBezTo>
                    <a:cubicBezTo>
                      <a:pt x="2059" y="619"/>
                      <a:pt x="2546" y="593"/>
                      <a:pt x="3196" y="593"/>
                    </a:cubicBezTo>
                    <a:cubicBezTo>
                      <a:pt x="3792" y="593"/>
                      <a:pt x="4335" y="619"/>
                      <a:pt x="4714" y="671"/>
                    </a:cubicBezTo>
                    <a:cubicBezTo>
                      <a:pt x="5147" y="729"/>
                      <a:pt x="5472" y="818"/>
                      <a:pt x="5689" y="944"/>
                    </a:cubicBezTo>
                    <a:cubicBezTo>
                      <a:pt x="5905" y="1070"/>
                      <a:pt x="6068" y="1222"/>
                      <a:pt x="6176" y="1400"/>
                    </a:cubicBezTo>
                    <a:cubicBezTo>
                      <a:pt x="6231" y="1579"/>
                      <a:pt x="6285" y="1778"/>
                      <a:pt x="6285" y="1993"/>
                    </a:cubicBezTo>
                    <a:lnTo>
                      <a:pt x="6285" y="9683"/>
                    </a:lnTo>
                    <a:cubicBezTo>
                      <a:pt x="7748" y="7637"/>
                      <a:pt x="9048" y="5990"/>
                      <a:pt x="10294" y="4736"/>
                    </a:cubicBezTo>
                    <a:cubicBezTo>
                      <a:pt x="11486" y="3483"/>
                      <a:pt x="12678" y="2502"/>
                      <a:pt x="13762" y="1804"/>
                    </a:cubicBezTo>
                    <a:cubicBezTo>
                      <a:pt x="14899" y="1102"/>
                      <a:pt x="15983" y="629"/>
                      <a:pt x="17012" y="378"/>
                    </a:cubicBezTo>
                    <a:cubicBezTo>
                      <a:pt x="18096" y="126"/>
                      <a:pt x="19180" y="0"/>
                      <a:pt x="20263" y="0"/>
                    </a:cubicBezTo>
                    <a:cubicBezTo>
                      <a:pt x="20750" y="0"/>
                      <a:pt x="21293" y="26"/>
                      <a:pt x="21943" y="84"/>
                    </a:cubicBezTo>
                    <a:cubicBezTo>
                      <a:pt x="22593" y="136"/>
                      <a:pt x="23243" y="236"/>
                      <a:pt x="24002" y="378"/>
                    </a:cubicBezTo>
                    <a:cubicBezTo>
                      <a:pt x="24705" y="519"/>
                      <a:pt x="25356" y="692"/>
                      <a:pt x="25952" y="886"/>
                    </a:cubicBezTo>
                    <a:cubicBezTo>
                      <a:pt x="26494" y="1086"/>
                      <a:pt x="26873" y="1264"/>
                      <a:pt x="27144" y="1427"/>
                    </a:cubicBezTo>
                    <a:cubicBezTo>
                      <a:pt x="27361" y="1589"/>
                      <a:pt x="27469" y="1736"/>
                      <a:pt x="27577" y="1857"/>
                    </a:cubicBezTo>
                    <a:cubicBezTo>
                      <a:pt x="27631" y="1983"/>
                      <a:pt x="27685" y="2145"/>
                      <a:pt x="27740" y="2345"/>
                    </a:cubicBezTo>
                    <a:cubicBezTo>
                      <a:pt x="27794" y="2544"/>
                      <a:pt x="27848" y="2811"/>
                      <a:pt x="27848" y="3147"/>
                    </a:cubicBezTo>
                    <a:cubicBezTo>
                      <a:pt x="27902" y="3483"/>
                      <a:pt x="27902" y="3918"/>
                      <a:pt x="27902" y="4458"/>
                    </a:cubicBezTo>
                    <a:close/>
                  </a:path>
                </a:pathLst>
              </a:custGeom>
              <a:solidFill>
                <a:srgbClr val="FFFFFF"/>
              </a:solidFill>
              <a:ln w="5417" cap="flat">
                <a:noFill/>
                <a:prstDash val="solid"/>
                <a:miter/>
              </a:ln>
            </p:spPr>
            <p:txBody>
              <a:bodyPr rtlCol="0" anchor="ctr"/>
              <a:lstStyle/>
              <a:p>
                <a:endParaRPr lang="fr-FR"/>
              </a:p>
            </p:txBody>
          </p:sp>
          <p:sp>
            <p:nvSpPr>
              <p:cNvPr id="164" name="Forme libre 163">
                <a:extLst>
                  <a:ext uri="{FF2B5EF4-FFF2-40B4-BE49-F238E27FC236}">
                    <a16:creationId xmlns:a16="http://schemas.microsoft.com/office/drawing/2014/main" id="{4452408A-065E-03D9-16A8-113FA1C738C4}"/>
                  </a:ext>
                </a:extLst>
              </p:cNvPr>
              <p:cNvSpPr/>
              <p:nvPr/>
            </p:nvSpPr>
            <p:spPr>
              <a:xfrm>
                <a:off x="19113086" y="2229090"/>
                <a:ext cx="45510" cy="51471"/>
              </a:xfrm>
              <a:custGeom>
                <a:avLst/>
                <a:gdLst>
                  <a:gd name="connsiteX0" fmla="*/ 45511 w 45510"/>
                  <a:gd name="connsiteY0" fmla="*/ 1296 h 51471"/>
                  <a:gd name="connsiteX1" fmla="*/ 45456 w 45510"/>
                  <a:gd name="connsiteY1" fmla="*/ 1647 h 51471"/>
                  <a:gd name="connsiteX2" fmla="*/ 45402 w 45510"/>
                  <a:gd name="connsiteY2" fmla="*/ 1993 h 51471"/>
                  <a:gd name="connsiteX3" fmla="*/ 45348 w 45510"/>
                  <a:gd name="connsiteY3" fmla="*/ 2339 h 51471"/>
                  <a:gd name="connsiteX4" fmla="*/ 45240 w 45510"/>
                  <a:gd name="connsiteY4" fmla="*/ 2691 h 51471"/>
                  <a:gd name="connsiteX5" fmla="*/ 26982 w 45510"/>
                  <a:gd name="connsiteY5" fmla="*/ 50076 h 51471"/>
                  <a:gd name="connsiteX6" fmla="*/ 26494 w 45510"/>
                  <a:gd name="connsiteY6" fmla="*/ 50774 h 51471"/>
                  <a:gd name="connsiteX7" fmla="*/ 25681 w 45510"/>
                  <a:gd name="connsiteY7" fmla="*/ 51204 h 51471"/>
                  <a:gd name="connsiteX8" fmla="*/ 24489 w 45510"/>
                  <a:gd name="connsiteY8" fmla="*/ 51419 h 51471"/>
                  <a:gd name="connsiteX9" fmla="*/ 22864 w 45510"/>
                  <a:gd name="connsiteY9" fmla="*/ 51471 h 51471"/>
                  <a:gd name="connsiteX10" fmla="*/ 21184 w 45510"/>
                  <a:gd name="connsiteY10" fmla="*/ 51387 h 51471"/>
                  <a:gd name="connsiteX11" fmla="*/ 19938 w 45510"/>
                  <a:gd name="connsiteY11" fmla="*/ 51146 h 51471"/>
                  <a:gd name="connsiteX12" fmla="*/ 19125 w 45510"/>
                  <a:gd name="connsiteY12" fmla="*/ 50716 h 51471"/>
                  <a:gd name="connsiteX13" fmla="*/ 18638 w 45510"/>
                  <a:gd name="connsiteY13" fmla="*/ 50071 h 51471"/>
                  <a:gd name="connsiteX14" fmla="*/ 380 w 45510"/>
                  <a:gd name="connsiteY14" fmla="*/ 2686 h 51471"/>
                  <a:gd name="connsiteX15" fmla="*/ 163 w 45510"/>
                  <a:gd name="connsiteY15" fmla="*/ 1988 h 51471"/>
                  <a:gd name="connsiteX16" fmla="*/ 0 w 45510"/>
                  <a:gd name="connsiteY16" fmla="*/ 1558 h 51471"/>
                  <a:gd name="connsiteX17" fmla="*/ 0 w 45510"/>
                  <a:gd name="connsiteY17" fmla="*/ 1290 h 51471"/>
                  <a:gd name="connsiteX18" fmla="*/ 163 w 45510"/>
                  <a:gd name="connsiteY18" fmla="*/ 645 h 51471"/>
                  <a:gd name="connsiteX19" fmla="*/ 704 w 45510"/>
                  <a:gd name="connsiteY19" fmla="*/ 241 h 51471"/>
                  <a:gd name="connsiteX20" fmla="*/ 1680 w 45510"/>
                  <a:gd name="connsiteY20" fmla="*/ 52 h 51471"/>
                  <a:gd name="connsiteX21" fmla="*/ 3143 w 45510"/>
                  <a:gd name="connsiteY21" fmla="*/ 0 h 51471"/>
                  <a:gd name="connsiteX22" fmla="*/ 5093 w 45510"/>
                  <a:gd name="connsiteY22" fmla="*/ 79 h 51471"/>
                  <a:gd name="connsiteX23" fmla="*/ 6231 w 45510"/>
                  <a:gd name="connsiteY23" fmla="*/ 320 h 51471"/>
                  <a:gd name="connsiteX24" fmla="*/ 6827 w 45510"/>
                  <a:gd name="connsiteY24" fmla="*/ 750 h 51471"/>
                  <a:gd name="connsiteX25" fmla="*/ 7206 w 45510"/>
                  <a:gd name="connsiteY25" fmla="*/ 1395 h 51471"/>
                  <a:gd name="connsiteX26" fmla="*/ 22918 w 45510"/>
                  <a:gd name="connsiteY26" fmla="*/ 43887 h 51471"/>
                  <a:gd name="connsiteX27" fmla="*/ 23026 w 45510"/>
                  <a:gd name="connsiteY27" fmla="*/ 44154 h 51471"/>
                  <a:gd name="connsiteX28" fmla="*/ 23135 w 45510"/>
                  <a:gd name="connsiteY28" fmla="*/ 43887 h 51471"/>
                  <a:gd name="connsiteX29" fmla="*/ 38630 w 45510"/>
                  <a:gd name="connsiteY29" fmla="*/ 1395 h 51471"/>
                  <a:gd name="connsiteX30" fmla="*/ 38955 w 45510"/>
                  <a:gd name="connsiteY30" fmla="*/ 750 h 51471"/>
                  <a:gd name="connsiteX31" fmla="*/ 39605 w 45510"/>
                  <a:gd name="connsiteY31" fmla="*/ 320 h 51471"/>
                  <a:gd name="connsiteX32" fmla="*/ 40689 w 45510"/>
                  <a:gd name="connsiteY32" fmla="*/ 79 h 51471"/>
                  <a:gd name="connsiteX33" fmla="*/ 42477 w 45510"/>
                  <a:gd name="connsiteY33" fmla="*/ 0 h 51471"/>
                  <a:gd name="connsiteX34" fmla="*/ 43939 w 45510"/>
                  <a:gd name="connsiteY34" fmla="*/ 52 h 51471"/>
                  <a:gd name="connsiteX35" fmla="*/ 44860 w 45510"/>
                  <a:gd name="connsiteY35" fmla="*/ 267 h 51471"/>
                  <a:gd name="connsiteX36" fmla="*/ 45348 w 45510"/>
                  <a:gd name="connsiteY36" fmla="*/ 671 h 51471"/>
                  <a:gd name="connsiteX37" fmla="*/ 45511 w 45510"/>
                  <a:gd name="connsiteY37" fmla="*/ 1296 h 5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510" h="51471">
                    <a:moveTo>
                      <a:pt x="45511" y="1296"/>
                    </a:moveTo>
                    <a:cubicBezTo>
                      <a:pt x="45511" y="1406"/>
                      <a:pt x="45511" y="1521"/>
                      <a:pt x="45456" y="1647"/>
                    </a:cubicBezTo>
                    <a:cubicBezTo>
                      <a:pt x="45456" y="1773"/>
                      <a:pt x="45456" y="1888"/>
                      <a:pt x="45402" y="1993"/>
                    </a:cubicBezTo>
                    <a:cubicBezTo>
                      <a:pt x="45402" y="2103"/>
                      <a:pt x="45348" y="2219"/>
                      <a:pt x="45348" y="2339"/>
                    </a:cubicBezTo>
                    <a:cubicBezTo>
                      <a:pt x="45294" y="2465"/>
                      <a:pt x="45240" y="2581"/>
                      <a:pt x="45240" y="2691"/>
                    </a:cubicBezTo>
                    <a:lnTo>
                      <a:pt x="26982" y="50076"/>
                    </a:lnTo>
                    <a:cubicBezTo>
                      <a:pt x="26873" y="50365"/>
                      <a:pt x="26711" y="50595"/>
                      <a:pt x="26494" y="50774"/>
                    </a:cubicBezTo>
                    <a:cubicBezTo>
                      <a:pt x="26277" y="50952"/>
                      <a:pt x="26006" y="51099"/>
                      <a:pt x="25681" y="51204"/>
                    </a:cubicBezTo>
                    <a:cubicBezTo>
                      <a:pt x="25356" y="51314"/>
                      <a:pt x="24923" y="51382"/>
                      <a:pt x="24489" y="51419"/>
                    </a:cubicBezTo>
                    <a:cubicBezTo>
                      <a:pt x="24002" y="51456"/>
                      <a:pt x="23460" y="51471"/>
                      <a:pt x="22864" y="51471"/>
                    </a:cubicBezTo>
                    <a:cubicBezTo>
                      <a:pt x="22214" y="51471"/>
                      <a:pt x="21672" y="51445"/>
                      <a:pt x="21184" y="51387"/>
                    </a:cubicBezTo>
                    <a:cubicBezTo>
                      <a:pt x="20697" y="51335"/>
                      <a:pt x="20263" y="51256"/>
                      <a:pt x="19938" y="51146"/>
                    </a:cubicBezTo>
                    <a:cubicBezTo>
                      <a:pt x="19613" y="51036"/>
                      <a:pt x="19342" y="50894"/>
                      <a:pt x="19125" y="50716"/>
                    </a:cubicBezTo>
                    <a:cubicBezTo>
                      <a:pt x="18908" y="50538"/>
                      <a:pt x="18746" y="50323"/>
                      <a:pt x="18638" y="50071"/>
                    </a:cubicBezTo>
                    <a:lnTo>
                      <a:pt x="380" y="2686"/>
                    </a:lnTo>
                    <a:cubicBezTo>
                      <a:pt x="271" y="2397"/>
                      <a:pt x="217" y="2166"/>
                      <a:pt x="163" y="1988"/>
                    </a:cubicBezTo>
                    <a:cubicBezTo>
                      <a:pt x="54" y="1810"/>
                      <a:pt x="54" y="1663"/>
                      <a:pt x="0" y="1558"/>
                    </a:cubicBezTo>
                    <a:cubicBezTo>
                      <a:pt x="0" y="1448"/>
                      <a:pt x="0" y="1358"/>
                      <a:pt x="0" y="1290"/>
                    </a:cubicBezTo>
                    <a:cubicBezTo>
                      <a:pt x="0" y="1039"/>
                      <a:pt x="54" y="823"/>
                      <a:pt x="163" y="645"/>
                    </a:cubicBezTo>
                    <a:cubicBezTo>
                      <a:pt x="271" y="467"/>
                      <a:pt x="434" y="330"/>
                      <a:pt x="704" y="241"/>
                    </a:cubicBezTo>
                    <a:cubicBezTo>
                      <a:pt x="921" y="152"/>
                      <a:pt x="1247" y="89"/>
                      <a:pt x="1680" y="52"/>
                    </a:cubicBezTo>
                    <a:cubicBezTo>
                      <a:pt x="2059" y="16"/>
                      <a:pt x="2601" y="0"/>
                      <a:pt x="3143" y="0"/>
                    </a:cubicBezTo>
                    <a:cubicBezTo>
                      <a:pt x="3956" y="0"/>
                      <a:pt x="4606" y="26"/>
                      <a:pt x="5093" y="79"/>
                    </a:cubicBezTo>
                    <a:cubicBezTo>
                      <a:pt x="5581" y="136"/>
                      <a:pt x="5960" y="215"/>
                      <a:pt x="6231" y="320"/>
                    </a:cubicBezTo>
                    <a:cubicBezTo>
                      <a:pt x="6502" y="430"/>
                      <a:pt x="6718" y="572"/>
                      <a:pt x="6827" y="750"/>
                    </a:cubicBezTo>
                    <a:cubicBezTo>
                      <a:pt x="6989" y="928"/>
                      <a:pt x="7098" y="1143"/>
                      <a:pt x="7206" y="1395"/>
                    </a:cubicBezTo>
                    <a:lnTo>
                      <a:pt x="22918" y="43887"/>
                    </a:lnTo>
                    <a:lnTo>
                      <a:pt x="23026" y="44154"/>
                    </a:lnTo>
                    <a:lnTo>
                      <a:pt x="23135" y="43887"/>
                    </a:lnTo>
                    <a:lnTo>
                      <a:pt x="38630" y="1395"/>
                    </a:lnTo>
                    <a:cubicBezTo>
                      <a:pt x="38684" y="1143"/>
                      <a:pt x="38792" y="928"/>
                      <a:pt x="38955" y="750"/>
                    </a:cubicBezTo>
                    <a:cubicBezTo>
                      <a:pt x="39118" y="572"/>
                      <a:pt x="39280" y="425"/>
                      <a:pt x="39605" y="320"/>
                    </a:cubicBezTo>
                    <a:cubicBezTo>
                      <a:pt x="39876" y="210"/>
                      <a:pt x="40255" y="131"/>
                      <a:pt x="40689" y="79"/>
                    </a:cubicBezTo>
                    <a:cubicBezTo>
                      <a:pt x="41177" y="26"/>
                      <a:pt x="41773" y="0"/>
                      <a:pt x="42477" y="0"/>
                    </a:cubicBezTo>
                    <a:cubicBezTo>
                      <a:pt x="43073" y="0"/>
                      <a:pt x="43560" y="16"/>
                      <a:pt x="43939" y="52"/>
                    </a:cubicBezTo>
                    <a:cubicBezTo>
                      <a:pt x="44373" y="89"/>
                      <a:pt x="44644" y="163"/>
                      <a:pt x="44860" y="267"/>
                    </a:cubicBezTo>
                    <a:cubicBezTo>
                      <a:pt x="45132" y="372"/>
                      <a:pt x="45240" y="509"/>
                      <a:pt x="45348" y="671"/>
                    </a:cubicBezTo>
                    <a:cubicBezTo>
                      <a:pt x="45456" y="834"/>
                      <a:pt x="45511" y="1044"/>
                      <a:pt x="45511" y="1296"/>
                    </a:cubicBezTo>
                    <a:close/>
                  </a:path>
                </a:pathLst>
              </a:custGeom>
              <a:solidFill>
                <a:srgbClr val="FFFFFF"/>
              </a:solidFill>
              <a:ln w="5417" cap="flat">
                <a:noFill/>
                <a:prstDash val="solid"/>
                <a:miter/>
              </a:ln>
            </p:spPr>
            <p:txBody>
              <a:bodyPr rtlCol="0" anchor="ctr"/>
              <a:lstStyle/>
              <a:p>
                <a:endParaRPr lang="fr-FR"/>
              </a:p>
            </p:txBody>
          </p:sp>
          <p:sp>
            <p:nvSpPr>
              <p:cNvPr id="165" name="Forme libre 164">
                <a:extLst>
                  <a:ext uri="{FF2B5EF4-FFF2-40B4-BE49-F238E27FC236}">
                    <a16:creationId xmlns:a16="http://schemas.microsoft.com/office/drawing/2014/main" id="{067F1E65-0955-CD1E-3EB8-924818BDC70B}"/>
                  </a:ext>
                </a:extLst>
              </p:cNvPr>
              <p:cNvSpPr/>
              <p:nvPr/>
            </p:nvSpPr>
            <p:spPr>
              <a:xfrm>
                <a:off x="19165315" y="2228508"/>
                <a:ext cx="48219" cy="52651"/>
              </a:xfrm>
              <a:custGeom>
                <a:avLst/>
                <a:gdLst>
                  <a:gd name="connsiteX0" fmla="*/ 48220 w 48219"/>
                  <a:gd name="connsiteY0" fmla="*/ 25812 h 52651"/>
                  <a:gd name="connsiteX1" fmla="*/ 46648 w 48219"/>
                  <a:gd name="connsiteY1" fmla="*/ 36517 h 52651"/>
                  <a:gd name="connsiteX2" fmla="*/ 42043 w 48219"/>
                  <a:gd name="connsiteY2" fmla="*/ 45015 h 52651"/>
                  <a:gd name="connsiteX3" fmla="*/ 34350 w 48219"/>
                  <a:gd name="connsiteY3" fmla="*/ 50637 h 52651"/>
                  <a:gd name="connsiteX4" fmla="*/ 23622 w 48219"/>
                  <a:gd name="connsiteY4" fmla="*/ 52652 h 52651"/>
                  <a:gd name="connsiteX5" fmla="*/ 13329 w 48219"/>
                  <a:gd name="connsiteY5" fmla="*/ 50852 h 52651"/>
                  <a:gd name="connsiteX6" fmla="*/ 5906 w 48219"/>
                  <a:gd name="connsiteY6" fmla="*/ 45691 h 52651"/>
                  <a:gd name="connsiteX7" fmla="*/ 1463 w 48219"/>
                  <a:gd name="connsiteY7" fmla="*/ 37540 h 52651"/>
                  <a:gd name="connsiteX8" fmla="*/ 0 w 48219"/>
                  <a:gd name="connsiteY8" fmla="*/ 26730 h 52651"/>
                  <a:gd name="connsiteX9" fmla="*/ 1517 w 48219"/>
                  <a:gd name="connsiteY9" fmla="*/ 16024 h 52651"/>
                  <a:gd name="connsiteX10" fmla="*/ 6122 w 48219"/>
                  <a:gd name="connsiteY10" fmla="*/ 7553 h 52651"/>
                  <a:gd name="connsiteX11" fmla="*/ 13870 w 48219"/>
                  <a:gd name="connsiteY11" fmla="*/ 1988 h 52651"/>
                  <a:gd name="connsiteX12" fmla="*/ 24652 w 48219"/>
                  <a:gd name="connsiteY12" fmla="*/ 0 h 52651"/>
                  <a:gd name="connsiteX13" fmla="*/ 34946 w 48219"/>
                  <a:gd name="connsiteY13" fmla="*/ 1773 h 52651"/>
                  <a:gd name="connsiteX14" fmla="*/ 42260 w 48219"/>
                  <a:gd name="connsiteY14" fmla="*/ 6908 h 52651"/>
                  <a:gd name="connsiteX15" fmla="*/ 46702 w 48219"/>
                  <a:gd name="connsiteY15" fmla="*/ 15059 h 52651"/>
                  <a:gd name="connsiteX16" fmla="*/ 48220 w 48219"/>
                  <a:gd name="connsiteY16" fmla="*/ 25812 h 52651"/>
                  <a:gd name="connsiteX17" fmla="*/ 41176 w 48219"/>
                  <a:gd name="connsiteY17" fmla="*/ 26404 h 52651"/>
                  <a:gd name="connsiteX18" fmla="*/ 40364 w 48219"/>
                  <a:gd name="connsiteY18" fmla="*/ 18500 h 52651"/>
                  <a:gd name="connsiteX19" fmla="*/ 37546 w 48219"/>
                  <a:gd name="connsiteY19" fmla="*/ 11854 h 52651"/>
                  <a:gd name="connsiteX20" fmla="*/ 32345 w 48219"/>
                  <a:gd name="connsiteY20" fmla="*/ 7286 h 52651"/>
                  <a:gd name="connsiteX21" fmla="*/ 24164 w 48219"/>
                  <a:gd name="connsiteY21" fmla="*/ 5591 h 52651"/>
                  <a:gd name="connsiteX22" fmla="*/ 16416 w 48219"/>
                  <a:gd name="connsiteY22" fmla="*/ 7149 h 52651"/>
                  <a:gd name="connsiteX23" fmla="*/ 11053 w 48219"/>
                  <a:gd name="connsiteY23" fmla="*/ 11482 h 52651"/>
                  <a:gd name="connsiteX24" fmla="*/ 7964 w 48219"/>
                  <a:gd name="connsiteY24" fmla="*/ 18017 h 52651"/>
                  <a:gd name="connsiteX25" fmla="*/ 6935 w 48219"/>
                  <a:gd name="connsiteY25" fmla="*/ 26137 h 52651"/>
                  <a:gd name="connsiteX26" fmla="*/ 7802 w 48219"/>
                  <a:gd name="connsiteY26" fmla="*/ 34120 h 52651"/>
                  <a:gd name="connsiteX27" fmla="*/ 10565 w 48219"/>
                  <a:gd name="connsiteY27" fmla="*/ 40766 h 52651"/>
                  <a:gd name="connsiteX28" fmla="*/ 15766 w 48219"/>
                  <a:gd name="connsiteY28" fmla="*/ 45282 h 52651"/>
                  <a:gd name="connsiteX29" fmla="*/ 23947 w 48219"/>
                  <a:gd name="connsiteY29" fmla="*/ 46950 h 52651"/>
                  <a:gd name="connsiteX30" fmla="*/ 31749 w 48219"/>
                  <a:gd name="connsiteY30" fmla="*/ 45392 h 52651"/>
                  <a:gd name="connsiteX31" fmla="*/ 37113 w 48219"/>
                  <a:gd name="connsiteY31" fmla="*/ 41091 h 52651"/>
                  <a:gd name="connsiteX32" fmla="*/ 40201 w 48219"/>
                  <a:gd name="connsiteY32" fmla="*/ 34582 h 52651"/>
                  <a:gd name="connsiteX33" fmla="*/ 41176 w 48219"/>
                  <a:gd name="connsiteY33" fmla="*/ 26404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51">
                    <a:moveTo>
                      <a:pt x="48220" y="25812"/>
                    </a:moveTo>
                    <a:cubicBezTo>
                      <a:pt x="48220" y="29683"/>
                      <a:pt x="47678" y="33249"/>
                      <a:pt x="46648" y="36517"/>
                    </a:cubicBezTo>
                    <a:cubicBezTo>
                      <a:pt x="45619" y="39785"/>
                      <a:pt x="44102" y="42612"/>
                      <a:pt x="42043" y="45015"/>
                    </a:cubicBezTo>
                    <a:cubicBezTo>
                      <a:pt x="39984" y="47417"/>
                      <a:pt x="37384" y="49289"/>
                      <a:pt x="34350" y="50637"/>
                    </a:cubicBezTo>
                    <a:cubicBezTo>
                      <a:pt x="31261" y="51980"/>
                      <a:pt x="27685" y="52652"/>
                      <a:pt x="23622" y="52652"/>
                    </a:cubicBezTo>
                    <a:cubicBezTo>
                      <a:pt x="19667" y="52652"/>
                      <a:pt x="16254" y="52048"/>
                      <a:pt x="13329" y="50852"/>
                    </a:cubicBezTo>
                    <a:cubicBezTo>
                      <a:pt x="10348" y="49651"/>
                      <a:pt x="7911" y="47931"/>
                      <a:pt x="5906" y="45691"/>
                    </a:cubicBezTo>
                    <a:cubicBezTo>
                      <a:pt x="3955" y="43451"/>
                      <a:pt x="2438" y="40734"/>
                      <a:pt x="1463" y="37540"/>
                    </a:cubicBezTo>
                    <a:cubicBezTo>
                      <a:pt x="488" y="34351"/>
                      <a:pt x="0" y="30747"/>
                      <a:pt x="0" y="26730"/>
                    </a:cubicBezTo>
                    <a:cubicBezTo>
                      <a:pt x="0" y="22859"/>
                      <a:pt x="542" y="19292"/>
                      <a:pt x="1517" y="16024"/>
                    </a:cubicBezTo>
                    <a:cubicBezTo>
                      <a:pt x="2546" y="12762"/>
                      <a:pt x="4118" y="9940"/>
                      <a:pt x="6122" y="7553"/>
                    </a:cubicBezTo>
                    <a:cubicBezTo>
                      <a:pt x="8181" y="5172"/>
                      <a:pt x="10782" y="3315"/>
                      <a:pt x="13870" y="1988"/>
                    </a:cubicBezTo>
                    <a:cubicBezTo>
                      <a:pt x="16904" y="661"/>
                      <a:pt x="20534" y="0"/>
                      <a:pt x="24652" y="0"/>
                    </a:cubicBezTo>
                    <a:cubicBezTo>
                      <a:pt x="28552" y="0"/>
                      <a:pt x="31966" y="593"/>
                      <a:pt x="34946" y="1773"/>
                    </a:cubicBezTo>
                    <a:cubicBezTo>
                      <a:pt x="37871" y="2958"/>
                      <a:pt x="40310" y="4668"/>
                      <a:pt x="42260" y="6908"/>
                    </a:cubicBezTo>
                    <a:cubicBezTo>
                      <a:pt x="44265" y="9153"/>
                      <a:pt x="45728" y="11865"/>
                      <a:pt x="46702" y="15059"/>
                    </a:cubicBezTo>
                    <a:cubicBezTo>
                      <a:pt x="47732" y="18243"/>
                      <a:pt x="48220" y="21831"/>
                      <a:pt x="48220" y="25812"/>
                    </a:cubicBezTo>
                    <a:close/>
                    <a:moveTo>
                      <a:pt x="41176" y="26404"/>
                    </a:moveTo>
                    <a:cubicBezTo>
                      <a:pt x="41176" y="23645"/>
                      <a:pt x="40905" y="21007"/>
                      <a:pt x="40364" y="18500"/>
                    </a:cubicBezTo>
                    <a:cubicBezTo>
                      <a:pt x="39768" y="15987"/>
                      <a:pt x="38847" y="13779"/>
                      <a:pt x="37546" y="11854"/>
                    </a:cubicBezTo>
                    <a:cubicBezTo>
                      <a:pt x="36246" y="9940"/>
                      <a:pt x="34512" y="8413"/>
                      <a:pt x="32345" y="7286"/>
                    </a:cubicBezTo>
                    <a:cubicBezTo>
                      <a:pt x="30178" y="6153"/>
                      <a:pt x="27415" y="5591"/>
                      <a:pt x="24164" y="5591"/>
                    </a:cubicBezTo>
                    <a:cubicBezTo>
                      <a:pt x="21184" y="5591"/>
                      <a:pt x="18584" y="6111"/>
                      <a:pt x="16416" y="7149"/>
                    </a:cubicBezTo>
                    <a:cubicBezTo>
                      <a:pt x="14195" y="8188"/>
                      <a:pt x="12407" y="9636"/>
                      <a:pt x="11053" y="11482"/>
                    </a:cubicBezTo>
                    <a:cubicBezTo>
                      <a:pt x="9644" y="13328"/>
                      <a:pt x="8615" y="15505"/>
                      <a:pt x="7964" y="18017"/>
                    </a:cubicBezTo>
                    <a:cubicBezTo>
                      <a:pt x="7260" y="20530"/>
                      <a:pt x="6935" y="23236"/>
                      <a:pt x="6935" y="26137"/>
                    </a:cubicBezTo>
                    <a:cubicBezTo>
                      <a:pt x="6935" y="28933"/>
                      <a:pt x="7260" y="31597"/>
                      <a:pt x="7802" y="34120"/>
                    </a:cubicBezTo>
                    <a:cubicBezTo>
                      <a:pt x="8344" y="36648"/>
                      <a:pt x="9265" y="38862"/>
                      <a:pt x="10565" y="40766"/>
                    </a:cubicBezTo>
                    <a:cubicBezTo>
                      <a:pt x="11866" y="42665"/>
                      <a:pt x="13599" y="44170"/>
                      <a:pt x="15766" y="45282"/>
                    </a:cubicBezTo>
                    <a:cubicBezTo>
                      <a:pt x="17988" y="46394"/>
                      <a:pt x="20697" y="46950"/>
                      <a:pt x="23947" y="46950"/>
                    </a:cubicBezTo>
                    <a:cubicBezTo>
                      <a:pt x="26927" y="46950"/>
                      <a:pt x="29528" y="46431"/>
                      <a:pt x="31749" y="45392"/>
                    </a:cubicBezTo>
                    <a:cubicBezTo>
                      <a:pt x="33916" y="44354"/>
                      <a:pt x="35705" y="42916"/>
                      <a:pt x="37113" y="41091"/>
                    </a:cubicBezTo>
                    <a:cubicBezTo>
                      <a:pt x="38467" y="39260"/>
                      <a:pt x="39497" y="37094"/>
                      <a:pt x="40201" y="34582"/>
                    </a:cubicBezTo>
                    <a:cubicBezTo>
                      <a:pt x="40851" y="32069"/>
                      <a:pt x="41176" y="29342"/>
                      <a:pt x="41176" y="26404"/>
                    </a:cubicBezTo>
                    <a:close/>
                  </a:path>
                </a:pathLst>
              </a:custGeom>
              <a:solidFill>
                <a:srgbClr val="FFFFFF"/>
              </a:solidFill>
              <a:ln w="5417" cap="flat">
                <a:noFill/>
                <a:prstDash val="solid"/>
                <a:miter/>
              </a:ln>
            </p:spPr>
            <p:txBody>
              <a:bodyPr rtlCol="0" anchor="ctr"/>
              <a:lstStyle/>
              <a:p>
                <a:endParaRPr lang="fr-FR"/>
              </a:p>
            </p:txBody>
          </p:sp>
          <p:sp>
            <p:nvSpPr>
              <p:cNvPr id="166" name="Forme libre 165">
                <a:extLst>
                  <a:ext uri="{FF2B5EF4-FFF2-40B4-BE49-F238E27FC236}">
                    <a16:creationId xmlns:a16="http://schemas.microsoft.com/office/drawing/2014/main" id="{8FF85D75-A5C9-1F64-18E9-11174ED58133}"/>
                  </a:ext>
                </a:extLst>
              </p:cNvPr>
              <p:cNvSpPr/>
              <p:nvPr/>
            </p:nvSpPr>
            <p:spPr>
              <a:xfrm>
                <a:off x="19223775" y="2228502"/>
                <a:ext cx="34133" cy="52656"/>
              </a:xfrm>
              <a:custGeom>
                <a:avLst/>
                <a:gdLst>
                  <a:gd name="connsiteX0" fmla="*/ 34133 w 34133"/>
                  <a:gd name="connsiteY0" fmla="*/ 37703 h 52656"/>
                  <a:gd name="connsiteX1" fmla="*/ 32779 w 34133"/>
                  <a:gd name="connsiteY1" fmla="*/ 43971 h 52656"/>
                  <a:gd name="connsiteX2" fmla="*/ 28986 w 34133"/>
                  <a:gd name="connsiteY2" fmla="*/ 48676 h 52656"/>
                  <a:gd name="connsiteX3" fmla="*/ 23080 w 34133"/>
                  <a:gd name="connsiteY3" fmla="*/ 51634 h 52656"/>
                  <a:gd name="connsiteX4" fmla="*/ 15441 w 34133"/>
                  <a:gd name="connsiteY4" fmla="*/ 52657 h 52656"/>
                  <a:gd name="connsiteX5" fmla="*/ 10510 w 34133"/>
                  <a:gd name="connsiteY5" fmla="*/ 52253 h 52656"/>
                  <a:gd name="connsiteX6" fmla="*/ 6285 w 34133"/>
                  <a:gd name="connsiteY6" fmla="*/ 51230 h 52656"/>
                  <a:gd name="connsiteX7" fmla="*/ 3088 w 34133"/>
                  <a:gd name="connsiteY7" fmla="*/ 49914 h 52656"/>
                  <a:gd name="connsiteX8" fmla="*/ 1192 w 34133"/>
                  <a:gd name="connsiteY8" fmla="*/ 48676 h 52656"/>
                  <a:gd name="connsiteX9" fmla="*/ 271 w 34133"/>
                  <a:gd name="connsiteY9" fmla="*/ 47333 h 52656"/>
                  <a:gd name="connsiteX10" fmla="*/ 0 w 34133"/>
                  <a:gd name="connsiteY10" fmla="*/ 45182 h 52656"/>
                  <a:gd name="connsiteX11" fmla="*/ 108 w 34133"/>
                  <a:gd name="connsiteY11" fmla="*/ 43945 h 52656"/>
                  <a:gd name="connsiteX12" fmla="*/ 379 w 34133"/>
                  <a:gd name="connsiteY12" fmla="*/ 43032 h 52656"/>
                  <a:gd name="connsiteX13" fmla="*/ 867 w 34133"/>
                  <a:gd name="connsiteY13" fmla="*/ 42471 h 52656"/>
                  <a:gd name="connsiteX14" fmla="*/ 1463 w 34133"/>
                  <a:gd name="connsiteY14" fmla="*/ 42282 h 52656"/>
                  <a:gd name="connsiteX15" fmla="*/ 3251 w 34133"/>
                  <a:gd name="connsiteY15" fmla="*/ 43037 h 52656"/>
                  <a:gd name="connsiteX16" fmla="*/ 6176 w 34133"/>
                  <a:gd name="connsiteY16" fmla="*/ 44679 h 52656"/>
                  <a:gd name="connsiteX17" fmla="*/ 10348 w 34133"/>
                  <a:gd name="connsiteY17" fmla="*/ 46321 h 52656"/>
                  <a:gd name="connsiteX18" fmla="*/ 15928 w 34133"/>
                  <a:gd name="connsiteY18" fmla="*/ 47076 h 52656"/>
                  <a:gd name="connsiteX19" fmla="*/ 20588 w 34133"/>
                  <a:gd name="connsiteY19" fmla="*/ 46536 h 52656"/>
                  <a:gd name="connsiteX20" fmla="*/ 24218 w 34133"/>
                  <a:gd name="connsiteY20" fmla="*/ 44920 h 52656"/>
                  <a:gd name="connsiteX21" fmla="*/ 26656 w 34133"/>
                  <a:gd name="connsiteY21" fmla="*/ 42151 h 52656"/>
                  <a:gd name="connsiteX22" fmla="*/ 27523 w 34133"/>
                  <a:gd name="connsiteY22" fmla="*/ 38196 h 52656"/>
                  <a:gd name="connsiteX23" fmla="*/ 26385 w 34133"/>
                  <a:gd name="connsiteY23" fmla="*/ 34377 h 52656"/>
                  <a:gd name="connsiteX24" fmla="*/ 23459 w 34133"/>
                  <a:gd name="connsiteY24" fmla="*/ 31660 h 52656"/>
                  <a:gd name="connsiteX25" fmla="*/ 19396 w 34133"/>
                  <a:gd name="connsiteY25" fmla="*/ 29615 h 52656"/>
                  <a:gd name="connsiteX26" fmla="*/ 14628 w 34133"/>
                  <a:gd name="connsiteY26" fmla="*/ 27784 h 52656"/>
                  <a:gd name="connsiteX27" fmla="*/ 9915 w 34133"/>
                  <a:gd name="connsiteY27" fmla="*/ 25712 h 52656"/>
                  <a:gd name="connsiteX28" fmla="*/ 5797 w 34133"/>
                  <a:gd name="connsiteY28" fmla="*/ 22969 h 52656"/>
                  <a:gd name="connsiteX29" fmla="*/ 2926 w 34133"/>
                  <a:gd name="connsiteY29" fmla="*/ 19098 h 52656"/>
                  <a:gd name="connsiteX30" fmla="*/ 1788 w 34133"/>
                  <a:gd name="connsiteY30" fmla="*/ 13664 h 52656"/>
                  <a:gd name="connsiteX31" fmla="*/ 2817 w 34133"/>
                  <a:gd name="connsiteY31" fmla="*/ 8691 h 52656"/>
                  <a:gd name="connsiteX32" fmla="*/ 5851 w 34133"/>
                  <a:gd name="connsiteY32" fmla="*/ 4306 h 52656"/>
                  <a:gd name="connsiteX33" fmla="*/ 11215 w 34133"/>
                  <a:gd name="connsiteY33" fmla="*/ 1185 h 52656"/>
                  <a:gd name="connsiteX34" fmla="*/ 18908 w 34133"/>
                  <a:gd name="connsiteY34" fmla="*/ 0 h 52656"/>
                  <a:gd name="connsiteX35" fmla="*/ 22646 w 34133"/>
                  <a:gd name="connsiteY35" fmla="*/ 299 h 52656"/>
                  <a:gd name="connsiteX36" fmla="*/ 26060 w 34133"/>
                  <a:gd name="connsiteY36" fmla="*/ 1075 h 52656"/>
                  <a:gd name="connsiteX37" fmla="*/ 28661 w 34133"/>
                  <a:gd name="connsiteY37" fmla="*/ 2124 h 52656"/>
                  <a:gd name="connsiteX38" fmla="*/ 30340 w 34133"/>
                  <a:gd name="connsiteY38" fmla="*/ 3116 h 52656"/>
                  <a:gd name="connsiteX39" fmla="*/ 31153 w 34133"/>
                  <a:gd name="connsiteY39" fmla="*/ 3845 h 52656"/>
                  <a:gd name="connsiteX40" fmla="*/ 31424 w 34133"/>
                  <a:gd name="connsiteY40" fmla="*/ 4464 h 52656"/>
                  <a:gd name="connsiteX41" fmla="*/ 31532 w 34133"/>
                  <a:gd name="connsiteY41" fmla="*/ 5245 h 52656"/>
                  <a:gd name="connsiteX42" fmla="*/ 31640 w 34133"/>
                  <a:gd name="connsiteY42" fmla="*/ 6347 h 52656"/>
                  <a:gd name="connsiteX43" fmla="*/ 31532 w 34133"/>
                  <a:gd name="connsiteY43" fmla="*/ 7506 h 52656"/>
                  <a:gd name="connsiteX44" fmla="*/ 31261 w 34133"/>
                  <a:gd name="connsiteY44" fmla="*/ 8392 h 52656"/>
                  <a:gd name="connsiteX45" fmla="*/ 30882 w 34133"/>
                  <a:gd name="connsiteY45" fmla="*/ 8954 h 52656"/>
                  <a:gd name="connsiteX46" fmla="*/ 30286 w 34133"/>
                  <a:gd name="connsiteY46" fmla="*/ 9142 h 52656"/>
                  <a:gd name="connsiteX47" fmla="*/ 28931 w 34133"/>
                  <a:gd name="connsiteY47" fmla="*/ 8550 h 52656"/>
                  <a:gd name="connsiteX48" fmla="*/ 26602 w 34133"/>
                  <a:gd name="connsiteY48" fmla="*/ 7259 h 52656"/>
                  <a:gd name="connsiteX49" fmla="*/ 23189 w 34133"/>
                  <a:gd name="connsiteY49" fmla="*/ 5969 h 52656"/>
                  <a:gd name="connsiteX50" fmla="*/ 18583 w 34133"/>
                  <a:gd name="connsiteY50" fmla="*/ 5376 h 52656"/>
                  <a:gd name="connsiteX51" fmla="*/ 13978 w 34133"/>
                  <a:gd name="connsiteY51" fmla="*/ 5969 h 52656"/>
                  <a:gd name="connsiteX52" fmla="*/ 10727 w 34133"/>
                  <a:gd name="connsiteY52" fmla="*/ 7637 h 52656"/>
                  <a:gd name="connsiteX53" fmla="*/ 8831 w 34133"/>
                  <a:gd name="connsiteY53" fmla="*/ 10165 h 52656"/>
                  <a:gd name="connsiteX54" fmla="*/ 8181 w 34133"/>
                  <a:gd name="connsiteY54" fmla="*/ 13339 h 52656"/>
                  <a:gd name="connsiteX55" fmla="*/ 9264 w 34133"/>
                  <a:gd name="connsiteY55" fmla="*/ 17320 h 52656"/>
                  <a:gd name="connsiteX56" fmla="*/ 12245 w 34133"/>
                  <a:gd name="connsiteY56" fmla="*/ 20115 h 52656"/>
                  <a:gd name="connsiteX57" fmla="*/ 16416 w 34133"/>
                  <a:gd name="connsiteY57" fmla="*/ 22214 h 52656"/>
                  <a:gd name="connsiteX58" fmla="*/ 21130 w 34133"/>
                  <a:gd name="connsiteY58" fmla="*/ 24044 h 52656"/>
                  <a:gd name="connsiteX59" fmla="*/ 25898 w 34133"/>
                  <a:gd name="connsiteY59" fmla="*/ 26058 h 52656"/>
                  <a:gd name="connsiteX60" fmla="*/ 30070 w 34133"/>
                  <a:gd name="connsiteY60" fmla="*/ 28723 h 52656"/>
                  <a:gd name="connsiteX61" fmla="*/ 32995 w 34133"/>
                  <a:gd name="connsiteY61" fmla="*/ 32463 h 52656"/>
                  <a:gd name="connsiteX62" fmla="*/ 34133 w 34133"/>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56">
                    <a:moveTo>
                      <a:pt x="34133" y="37703"/>
                    </a:moveTo>
                    <a:cubicBezTo>
                      <a:pt x="34133" y="40032"/>
                      <a:pt x="33699" y="42124"/>
                      <a:pt x="32779" y="43971"/>
                    </a:cubicBezTo>
                    <a:cubicBezTo>
                      <a:pt x="31912" y="45817"/>
                      <a:pt x="30666" y="47385"/>
                      <a:pt x="28986" y="48676"/>
                    </a:cubicBezTo>
                    <a:cubicBezTo>
                      <a:pt x="27361" y="49966"/>
                      <a:pt x="25355" y="50952"/>
                      <a:pt x="23080" y="51634"/>
                    </a:cubicBezTo>
                    <a:cubicBezTo>
                      <a:pt x="20750" y="52316"/>
                      <a:pt x="18258" y="52657"/>
                      <a:pt x="15441" y="52657"/>
                    </a:cubicBezTo>
                    <a:cubicBezTo>
                      <a:pt x="13707" y="52657"/>
                      <a:pt x="12082" y="52520"/>
                      <a:pt x="10510" y="52253"/>
                    </a:cubicBezTo>
                    <a:cubicBezTo>
                      <a:pt x="8994" y="51980"/>
                      <a:pt x="7585" y="51645"/>
                      <a:pt x="6285" y="51230"/>
                    </a:cubicBezTo>
                    <a:cubicBezTo>
                      <a:pt x="5038" y="50821"/>
                      <a:pt x="3955" y="50380"/>
                      <a:pt x="3088" y="49914"/>
                    </a:cubicBezTo>
                    <a:cubicBezTo>
                      <a:pt x="2222" y="49447"/>
                      <a:pt x="1626" y="49038"/>
                      <a:pt x="1192" y="48676"/>
                    </a:cubicBezTo>
                    <a:cubicBezTo>
                      <a:pt x="759" y="48314"/>
                      <a:pt x="487" y="47868"/>
                      <a:pt x="271" y="47333"/>
                    </a:cubicBezTo>
                    <a:cubicBezTo>
                      <a:pt x="108" y="46798"/>
                      <a:pt x="0" y="46079"/>
                      <a:pt x="0" y="45182"/>
                    </a:cubicBezTo>
                    <a:cubicBezTo>
                      <a:pt x="0" y="44716"/>
                      <a:pt x="54" y="44306"/>
                      <a:pt x="108" y="43945"/>
                    </a:cubicBezTo>
                    <a:cubicBezTo>
                      <a:pt x="217" y="43588"/>
                      <a:pt x="271" y="43284"/>
                      <a:pt x="379" y="43032"/>
                    </a:cubicBezTo>
                    <a:cubicBezTo>
                      <a:pt x="542" y="42780"/>
                      <a:pt x="650" y="42596"/>
                      <a:pt x="867" y="42471"/>
                    </a:cubicBezTo>
                    <a:cubicBezTo>
                      <a:pt x="1029" y="42345"/>
                      <a:pt x="1246" y="42282"/>
                      <a:pt x="1463" y="42282"/>
                    </a:cubicBezTo>
                    <a:cubicBezTo>
                      <a:pt x="1842" y="42282"/>
                      <a:pt x="2438" y="42534"/>
                      <a:pt x="3251" y="43037"/>
                    </a:cubicBezTo>
                    <a:cubicBezTo>
                      <a:pt x="4009" y="43541"/>
                      <a:pt x="4985" y="44086"/>
                      <a:pt x="6176" y="44679"/>
                    </a:cubicBezTo>
                    <a:cubicBezTo>
                      <a:pt x="7314" y="45272"/>
                      <a:pt x="8723" y="45817"/>
                      <a:pt x="10348" y="46321"/>
                    </a:cubicBezTo>
                    <a:cubicBezTo>
                      <a:pt x="11919" y="46824"/>
                      <a:pt x="13816" y="47076"/>
                      <a:pt x="15928" y="47076"/>
                    </a:cubicBezTo>
                    <a:cubicBezTo>
                      <a:pt x="17608" y="47076"/>
                      <a:pt x="19180" y="46898"/>
                      <a:pt x="20588" y="46536"/>
                    </a:cubicBezTo>
                    <a:cubicBezTo>
                      <a:pt x="21996" y="46179"/>
                      <a:pt x="23189" y="45639"/>
                      <a:pt x="24218" y="44920"/>
                    </a:cubicBezTo>
                    <a:cubicBezTo>
                      <a:pt x="25302" y="44202"/>
                      <a:pt x="26060" y="43278"/>
                      <a:pt x="26656" y="42151"/>
                    </a:cubicBezTo>
                    <a:cubicBezTo>
                      <a:pt x="27252" y="41018"/>
                      <a:pt x="27523" y="39701"/>
                      <a:pt x="27523" y="38196"/>
                    </a:cubicBezTo>
                    <a:cubicBezTo>
                      <a:pt x="27523" y="36690"/>
                      <a:pt x="27144" y="35416"/>
                      <a:pt x="26385" y="34377"/>
                    </a:cubicBezTo>
                    <a:cubicBezTo>
                      <a:pt x="25681" y="33339"/>
                      <a:pt x="24705" y="32431"/>
                      <a:pt x="23459" y="31660"/>
                    </a:cubicBezTo>
                    <a:cubicBezTo>
                      <a:pt x="22268" y="30894"/>
                      <a:pt x="20913" y="30213"/>
                      <a:pt x="19396" y="29615"/>
                    </a:cubicBezTo>
                    <a:cubicBezTo>
                      <a:pt x="17825" y="29027"/>
                      <a:pt x="16254" y="28413"/>
                      <a:pt x="14628" y="27784"/>
                    </a:cubicBezTo>
                    <a:cubicBezTo>
                      <a:pt x="13057" y="27160"/>
                      <a:pt x="11486" y="26467"/>
                      <a:pt x="9915" y="25712"/>
                    </a:cubicBezTo>
                    <a:cubicBezTo>
                      <a:pt x="8398" y="24957"/>
                      <a:pt x="7044" y="24044"/>
                      <a:pt x="5797" y="22969"/>
                    </a:cubicBezTo>
                    <a:cubicBezTo>
                      <a:pt x="4605" y="21894"/>
                      <a:pt x="3630" y="20603"/>
                      <a:pt x="2926" y="19098"/>
                    </a:cubicBezTo>
                    <a:cubicBezTo>
                      <a:pt x="2167" y="17592"/>
                      <a:pt x="1788" y="15783"/>
                      <a:pt x="1788" y="13664"/>
                    </a:cubicBezTo>
                    <a:cubicBezTo>
                      <a:pt x="1788" y="11980"/>
                      <a:pt x="2113" y="10323"/>
                      <a:pt x="2817" y="8691"/>
                    </a:cubicBezTo>
                    <a:cubicBezTo>
                      <a:pt x="3468" y="7060"/>
                      <a:pt x="4497" y="5597"/>
                      <a:pt x="5851" y="4306"/>
                    </a:cubicBezTo>
                    <a:cubicBezTo>
                      <a:pt x="7260" y="3016"/>
                      <a:pt x="9048" y="1978"/>
                      <a:pt x="11215" y="1185"/>
                    </a:cubicBezTo>
                    <a:cubicBezTo>
                      <a:pt x="13382" y="399"/>
                      <a:pt x="15928" y="0"/>
                      <a:pt x="18908" y="0"/>
                    </a:cubicBezTo>
                    <a:cubicBezTo>
                      <a:pt x="20154" y="0"/>
                      <a:pt x="21400" y="100"/>
                      <a:pt x="22646" y="299"/>
                    </a:cubicBezTo>
                    <a:cubicBezTo>
                      <a:pt x="23893" y="498"/>
                      <a:pt x="25031" y="755"/>
                      <a:pt x="26060" y="1075"/>
                    </a:cubicBezTo>
                    <a:cubicBezTo>
                      <a:pt x="27035" y="1401"/>
                      <a:pt x="27957" y="1747"/>
                      <a:pt x="28661" y="2124"/>
                    </a:cubicBezTo>
                    <a:cubicBezTo>
                      <a:pt x="29419" y="2497"/>
                      <a:pt x="29961" y="2832"/>
                      <a:pt x="30340" y="3116"/>
                    </a:cubicBezTo>
                    <a:cubicBezTo>
                      <a:pt x="30773" y="3404"/>
                      <a:pt x="30990" y="3645"/>
                      <a:pt x="31153" y="3845"/>
                    </a:cubicBezTo>
                    <a:cubicBezTo>
                      <a:pt x="31261" y="4044"/>
                      <a:pt x="31370" y="4249"/>
                      <a:pt x="31424" y="4464"/>
                    </a:cubicBezTo>
                    <a:cubicBezTo>
                      <a:pt x="31478" y="4679"/>
                      <a:pt x="31532" y="4941"/>
                      <a:pt x="31532" y="5245"/>
                    </a:cubicBezTo>
                    <a:cubicBezTo>
                      <a:pt x="31586" y="5550"/>
                      <a:pt x="31640" y="5917"/>
                      <a:pt x="31640" y="6347"/>
                    </a:cubicBezTo>
                    <a:cubicBezTo>
                      <a:pt x="31640" y="6777"/>
                      <a:pt x="31586" y="7165"/>
                      <a:pt x="31532" y="7506"/>
                    </a:cubicBezTo>
                    <a:cubicBezTo>
                      <a:pt x="31478" y="7847"/>
                      <a:pt x="31424" y="8141"/>
                      <a:pt x="31261" y="8392"/>
                    </a:cubicBezTo>
                    <a:cubicBezTo>
                      <a:pt x="31153" y="8644"/>
                      <a:pt x="31045" y="8833"/>
                      <a:pt x="30882" y="8954"/>
                    </a:cubicBezTo>
                    <a:cubicBezTo>
                      <a:pt x="30720" y="9079"/>
                      <a:pt x="30503" y="9142"/>
                      <a:pt x="30286" y="9142"/>
                    </a:cubicBezTo>
                    <a:cubicBezTo>
                      <a:pt x="30015" y="9142"/>
                      <a:pt x="29527" y="8943"/>
                      <a:pt x="28931" y="8550"/>
                    </a:cubicBezTo>
                    <a:cubicBezTo>
                      <a:pt x="28336" y="8156"/>
                      <a:pt x="27577" y="7726"/>
                      <a:pt x="26602" y="7259"/>
                    </a:cubicBezTo>
                    <a:cubicBezTo>
                      <a:pt x="25627" y="6793"/>
                      <a:pt x="24489" y="6363"/>
                      <a:pt x="23189" y="5969"/>
                    </a:cubicBezTo>
                    <a:cubicBezTo>
                      <a:pt x="21834" y="5576"/>
                      <a:pt x="20317" y="5376"/>
                      <a:pt x="18583" y="5376"/>
                    </a:cubicBezTo>
                    <a:cubicBezTo>
                      <a:pt x="16795" y="5376"/>
                      <a:pt x="15278" y="5576"/>
                      <a:pt x="13978" y="5969"/>
                    </a:cubicBezTo>
                    <a:cubicBezTo>
                      <a:pt x="12678" y="6363"/>
                      <a:pt x="11594" y="6918"/>
                      <a:pt x="10727" y="7637"/>
                    </a:cubicBezTo>
                    <a:cubicBezTo>
                      <a:pt x="9860" y="8356"/>
                      <a:pt x="9210" y="9195"/>
                      <a:pt x="8831" y="10165"/>
                    </a:cubicBezTo>
                    <a:cubicBezTo>
                      <a:pt x="8398" y="11136"/>
                      <a:pt x="8181" y="12190"/>
                      <a:pt x="8181" y="13339"/>
                    </a:cubicBezTo>
                    <a:cubicBezTo>
                      <a:pt x="8181" y="14917"/>
                      <a:pt x="8506" y="16244"/>
                      <a:pt x="9264" y="17320"/>
                    </a:cubicBezTo>
                    <a:cubicBezTo>
                      <a:pt x="10023" y="18395"/>
                      <a:pt x="10999" y="19329"/>
                      <a:pt x="12245" y="20115"/>
                    </a:cubicBezTo>
                    <a:cubicBezTo>
                      <a:pt x="13436" y="20902"/>
                      <a:pt x="14845" y="21605"/>
                      <a:pt x="16416" y="22214"/>
                    </a:cubicBezTo>
                    <a:cubicBezTo>
                      <a:pt x="17933" y="22822"/>
                      <a:pt x="19504" y="23430"/>
                      <a:pt x="21130" y="24044"/>
                    </a:cubicBezTo>
                    <a:cubicBezTo>
                      <a:pt x="22755" y="24653"/>
                      <a:pt x="24326" y="25329"/>
                      <a:pt x="25898" y="26058"/>
                    </a:cubicBezTo>
                    <a:cubicBezTo>
                      <a:pt x="27469" y="26798"/>
                      <a:pt x="28823" y="27684"/>
                      <a:pt x="30070" y="28723"/>
                    </a:cubicBezTo>
                    <a:cubicBezTo>
                      <a:pt x="31261" y="29761"/>
                      <a:pt x="32236" y="31010"/>
                      <a:pt x="32995" y="32463"/>
                    </a:cubicBezTo>
                    <a:cubicBezTo>
                      <a:pt x="33753" y="33910"/>
                      <a:pt x="34133" y="35657"/>
                      <a:pt x="34133" y="37703"/>
                    </a:cubicBezTo>
                    <a:close/>
                  </a:path>
                </a:pathLst>
              </a:custGeom>
              <a:solidFill>
                <a:srgbClr val="FFFFFF"/>
              </a:solidFill>
              <a:ln w="5417" cap="flat">
                <a:noFill/>
                <a:prstDash val="solid"/>
                <a:miter/>
              </a:ln>
            </p:spPr>
            <p:txBody>
              <a:bodyPr rtlCol="0" anchor="ctr"/>
              <a:lstStyle/>
              <a:p>
                <a:endParaRPr lang="fr-FR"/>
              </a:p>
            </p:txBody>
          </p:sp>
          <p:sp>
            <p:nvSpPr>
              <p:cNvPr id="167" name="Forme libre 166">
                <a:extLst>
                  <a:ext uri="{FF2B5EF4-FFF2-40B4-BE49-F238E27FC236}">
                    <a16:creationId xmlns:a16="http://schemas.microsoft.com/office/drawing/2014/main" id="{6E432944-1D56-9B52-F820-7F6B76A9FA9C}"/>
                  </a:ext>
                </a:extLst>
              </p:cNvPr>
              <p:cNvSpPr/>
              <p:nvPr/>
            </p:nvSpPr>
            <p:spPr>
              <a:xfrm>
                <a:off x="19294749" y="2205544"/>
                <a:ext cx="43884" cy="75615"/>
              </a:xfrm>
              <a:custGeom>
                <a:avLst/>
                <a:gdLst>
                  <a:gd name="connsiteX0" fmla="*/ 43885 w 43884"/>
                  <a:gd name="connsiteY0" fmla="*/ 73622 h 75615"/>
                  <a:gd name="connsiteX1" fmla="*/ 43776 w 43884"/>
                  <a:gd name="connsiteY1" fmla="*/ 74267 h 75615"/>
                  <a:gd name="connsiteX2" fmla="*/ 43235 w 43884"/>
                  <a:gd name="connsiteY2" fmla="*/ 74697 h 75615"/>
                  <a:gd name="connsiteX3" fmla="*/ 42314 w 43884"/>
                  <a:gd name="connsiteY3" fmla="*/ 74939 h 75615"/>
                  <a:gd name="connsiteX4" fmla="*/ 40960 w 43884"/>
                  <a:gd name="connsiteY4" fmla="*/ 75022 h 75615"/>
                  <a:gd name="connsiteX5" fmla="*/ 39497 w 43884"/>
                  <a:gd name="connsiteY5" fmla="*/ 74939 h 75615"/>
                  <a:gd name="connsiteX6" fmla="*/ 38521 w 43884"/>
                  <a:gd name="connsiteY6" fmla="*/ 74697 h 75615"/>
                  <a:gd name="connsiteX7" fmla="*/ 37980 w 43884"/>
                  <a:gd name="connsiteY7" fmla="*/ 74267 h 75615"/>
                  <a:gd name="connsiteX8" fmla="*/ 37763 w 43884"/>
                  <a:gd name="connsiteY8" fmla="*/ 73622 h 75615"/>
                  <a:gd name="connsiteX9" fmla="*/ 37763 w 43884"/>
                  <a:gd name="connsiteY9" fmla="*/ 66630 h 75615"/>
                  <a:gd name="connsiteX10" fmla="*/ 29528 w 43884"/>
                  <a:gd name="connsiteY10" fmla="*/ 73218 h 75615"/>
                  <a:gd name="connsiteX11" fmla="*/ 20154 w 43884"/>
                  <a:gd name="connsiteY11" fmla="*/ 75615 h 75615"/>
                  <a:gd name="connsiteX12" fmla="*/ 10890 w 43884"/>
                  <a:gd name="connsiteY12" fmla="*/ 73570 h 75615"/>
                  <a:gd name="connsiteX13" fmla="*/ 4659 w 43884"/>
                  <a:gd name="connsiteY13" fmla="*/ 68031 h 75615"/>
                  <a:gd name="connsiteX14" fmla="*/ 1138 w 43884"/>
                  <a:gd name="connsiteY14" fmla="*/ 59832 h 75615"/>
                  <a:gd name="connsiteX15" fmla="*/ 0 w 43884"/>
                  <a:gd name="connsiteY15" fmla="*/ 49856 h 75615"/>
                  <a:gd name="connsiteX16" fmla="*/ 1409 w 43884"/>
                  <a:gd name="connsiteY16" fmla="*/ 38694 h 75615"/>
                  <a:gd name="connsiteX17" fmla="*/ 5526 w 43884"/>
                  <a:gd name="connsiteY17" fmla="*/ 30223 h 75615"/>
                  <a:gd name="connsiteX18" fmla="*/ 12245 w 43884"/>
                  <a:gd name="connsiteY18" fmla="*/ 24847 h 75615"/>
                  <a:gd name="connsiteX19" fmla="*/ 21509 w 43884"/>
                  <a:gd name="connsiteY19" fmla="*/ 22964 h 75615"/>
                  <a:gd name="connsiteX20" fmla="*/ 29853 w 43884"/>
                  <a:gd name="connsiteY20" fmla="*/ 24925 h 75615"/>
                  <a:gd name="connsiteX21" fmla="*/ 37275 w 43884"/>
                  <a:gd name="connsiteY21" fmla="*/ 30711 h 75615"/>
                  <a:gd name="connsiteX22" fmla="*/ 37275 w 43884"/>
                  <a:gd name="connsiteY22" fmla="*/ 1401 h 75615"/>
                  <a:gd name="connsiteX23" fmla="*/ 37438 w 43884"/>
                  <a:gd name="connsiteY23" fmla="*/ 808 h 75615"/>
                  <a:gd name="connsiteX24" fmla="*/ 37925 w 43884"/>
                  <a:gd name="connsiteY24" fmla="*/ 378 h 75615"/>
                  <a:gd name="connsiteX25" fmla="*/ 38955 w 43884"/>
                  <a:gd name="connsiteY25" fmla="*/ 110 h 75615"/>
                  <a:gd name="connsiteX26" fmla="*/ 40526 w 43884"/>
                  <a:gd name="connsiteY26" fmla="*/ 0 h 75615"/>
                  <a:gd name="connsiteX27" fmla="*/ 42206 w 43884"/>
                  <a:gd name="connsiteY27" fmla="*/ 110 h 75615"/>
                  <a:gd name="connsiteX28" fmla="*/ 43181 w 43884"/>
                  <a:gd name="connsiteY28" fmla="*/ 378 h 75615"/>
                  <a:gd name="connsiteX29" fmla="*/ 43723 w 43884"/>
                  <a:gd name="connsiteY29" fmla="*/ 808 h 75615"/>
                  <a:gd name="connsiteX30" fmla="*/ 43885 w 43884"/>
                  <a:gd name="connsiteY30" fmla="*/ 1401 h 75615"/>
                  <a:gd name="connsiteX31" fmla="*/ 43885 w 43884"/>
                  <a:gd name="connsiteY31" fmla="*/ 73622 h 75615"/>
                  <a:gd name="connsiteX32" fmla="*/ 37275 w 43884"/>
                  <a:gd name="connsiteY32" fmla="*/ 38500 h 75615"/>
                  <a:gd name="connsiteX33" fmla="*/ 29257 w 43884"/>
                  <a:gd name="connsiteY33" fmla="*/ 31026 h 75615"/>
                  <a:gd name="connsiteX34" fmla="*/ 21184 w 43884"/>
                  <a:gd name="connsiteY34" fmla="*/ 28445 h 75615"/>
                  <a:gd name="connsiteX35" fmla="*/ 14629 w 43884"/>
                  <a:gd name="connsiteY35" fmla="*/ 30218 h 75615"/>
                  <a:gd name="connsiteX36" fmla="*/ 10186 w 43884"/>
                  <a:gd name="connsiteY36" fmla="*/ 34896 h 75615"/>
                  <a:gd name="connsiteX37" fmla="*/ 7694 w 43884"/>
                  <a:gd name="connsiteY37" fmla="*/ 41458 h 75615"/>
                  <a:gd name="connsiteX38" fmla="*/ 6881 w 43884"/>
                  <a:gd name="connsiteY38" fmla="*/ 48880 h 75615"/>
                  <a:gd name="connsiteX39" fmla="*/ 7585 w 43884"/>
                  <a:gd name="connsiteY39" fmla="*/ 56732 h 75615"/>
                  <a:gd name="connsiteX40" fmla="*/ 9861 w 43884"/>
                  <a:gd name="connsiteY40" fmla="*/ 63535 h 75615"/>
                  <a:gd name="connsiteX41" fmla="*/ 14086 w 43884"/>
                  <a:gd name="connsiteY41" fmla="*/ 68324 h 75615"/>
                  <a:gd name="connsiteX42" fmla="*/ 20750 w 43884"/>
                  <a:gd name="connsiteY42" fmla="*/ 70123 h 75615"/>
                  <a:gd name="connsiteX43" fmla="*/ 24652 w 43884"/>
                  <a:gd name="connsiteY43" fmla="*/ 69583 h 75615"/>
                  <a:gd name="connsiteX44" fmla="*/ 28552 w 43884"/>
                  <a:gd name="connsiteY44" fmla="*/ 67810 h 75615"/>
                  <a:gd name="connsiteX45" fmla="*/ 32724 w 43884"/>
                  <a:gd name="connsiteY45" fmla="*/ 64611 h 75615"/>
                  <a:gd name="connsiteX46" fmla="*/ 37275 w 43884"/>
                  <a:gd name="connsiteY46" fmla="*/ 59743 h 75615"/>
                  <a:gd name="connsiteX47" fmla="*/ 37275 w 43884"/>
                  <a:gd name="connsiteY47" fmla="*/ 38500 h 7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15">
                    <a:moveTo>
                      <a:pt x="43885" y="73622"/>
                    </a:moveTo>
                    <a:cubicBezTo>
                      <a:pt x="43885" y="73874"/>
                      <a:pt x="43831" y="74089"/>
                      <a:pt x="43776" y="74267"/>
                    </a:cubicBezTo>
                    <a:cubicBezTo>
                      <a:pt x="43669" y="74445"/>
                      <a:pt x="43506" y="74592"/>
                      <a:pt x="43235" y="74697"/>
                    </a:cubicBezTo>
                    <a:cubicBezTo>
                      <a:pt x="43019" y="74807"/>
                      <a:pt x="42693" y="74886"/>
                      <a:pt x="42314" y="74939"/>
                    </a:cubicBezTo>
                    <a:cubicBezTo>
                      <a:pt x="41935" y="74996"/>
                      <a:pt x="41501" y="75022"/>
                      <a:pt x="40960" y="75022"/>
                    </a:cubicBezTo>
                    <a:cubicBezTo>
                      <a:pt x="40364" y="75022"/>
                      <a:pt x="39876" y="74996"/>
                      <a:pt x="39497" y="74939"/>
                    </a:cubicBezTo>
                    <a:cubicBezTo>
                      <a:pt x="39063" y="74886"/>
                      <a:pt x="38792" y="74807"/>
                      <a:pt x="38521" y="74697"/>
                    </a:cubicBezTo>
                    <a:cubicBezTo>
                      <a:pt x="38305" y="74587"/>
                      <a:pt x="38088" y="74445"/>
                      <a:pt x="37980" y="74267"/>
                    </a:cubicBezTo>
                    <a:cubicBezTo>
                      <a:pt x="37817" y="74089"/>
                      <a:pt x="37763" y="73874"/>
                      <a:pt x="37763" y="73622"/>
                    </a:cubicBezTo>
                    <a:lnTo>
                      <a:pt x="37763" y="66630"/>
                    </a:lnTo>
                    <a:cubicBezTo>
                      <a:pt x="35108" y="69426"/>
                      <a:pt x="32345" y="71624"/>
                      <a:pt x="29528" y="73218"/>
                    </a:cubicBezTo>
                    <a:cubicBezTo>
                      <a:pt x="26656" y="74813"/>
                      <a:pt x="23514" y="75615"/>
                      <a:pt x="20154" y="75615"/>
                    </a:cubicBezTo>
                    <a:cubicBezTo>
                      <a:pt x="16525" y="75615"/>
                      <a:pt x="13436" y="74933"/>
                      <a:pt x="10890" y="73570"/>
                    </a:cubicBezTo>
                    <a:cubicBezTo>
                      <a:pt x="8344" y="72206"/>
                      <a:pt x="6231" y="70359"/>
                      <a:pt x="4659" y="68031"/>
                    </a:cubicBezTo>
                    <a:cubicBezTo>
                      <a:pt x="3034" y="65702"/>
                      <a:pt x="1842" y="62969"/>
                      <a:pt x="1138" y="59832"/>
                    </a:cubicBezTo>
                    <a:cubicBezTo>
                      <a:pt x="380" y="56696"/>
                      <a:pt x="0" y="53370"/>
                      <a:pt x="0" y="49856"/>
                    </a:cubicBezTo>
                    <a:cubicBezTo>
                      <a:pt x="0" y="45733"/>
                      <a:pt x="487" y="42014"/>
                      <a:pt x="1409" y="38694"/>
                    </a:cubicBezTo>
                    <a:cubicBezTo>
                      <a:pt x="2330" y="35379"/>
                      <a:pt x="3684" y="32557"/>
                      <a:pt x="5526" y="30223"/>
                    </a:cubicBezTo>
                    <a:cubicBezTo>
                      <a:pt x="7314" y="27889"/>
                      <a:pt x="9590" y="26100"/>
                      <a:pt x="12245" y="24847"/>
                    </a:cubicBezTo>
                    <a:cubicBezTo>
                      <a:pt x="14899" y="23593"/>
                      <a:pt x="17988" y="22964"/>
                      <a:pt x="21509" y="22964"/>
                    </a:cubicBezTo>
                    <a:cubicBezTo>
                      <a:pt x="24543" y="22964"/>
                      <a:pt x="27306" y="23619"/>
                      <a:pt x="29853" y="24925"/>
                    </a:cubicBezTo>
                    <a:cubicBezTo>
                      <a:pt x="32345" y="26237"/>
                      <a:pt x="34837" y="28162"/>
                      <a:pt x="37275" y="30711"/>
                    </a:cubicBezTo>
                    <a:lnTo>
                      <a:pt x="37275" y="1401"/>
                    </a:lnTo>
                    <a:cubicBezTo>
                      <a:pt x="37275" y="1185"/>
                      <a:pt x="37329" y="986"/>
                      <a:pt x="37438" y="808"/>
                    </a:cubicBezTo>
                    <a:cubicBezTo>
                      <a:pt x="37492" y="629"/>
                      <a:pt x="37708" y="483"/>
                      <a:pt x="37925" y="378"/>
                    </a:cubicBezTo>
                    <a:cubicBezTo>
                      <a:pt x="38197" y="273"/>
                      <a:pt x="38521" y="178"/>
                      <a:pt x="38955" y="110"/>
                    </a:cubicBezTo>
                    <a:cubicBezTo>
                      <a:pt x="39388" y="37"/>
                      <a:pt x="39930" y="0"/>
                      <a:pt x="40526" y="0"/>
                    </a:cubicBezTo>
                    <a:cubicBezTo>
                      <a:pt x="41230" y="0"/>
                      <a:pt x="41772" y="37"/>
                      <a:pt x="42206" y="110"/>
                    </a:cubicBezTo>
                    <a:cubicBezTo>
                      <a:pt x="42639" y="184"/>
                      <a:pt x="42964" y="273"/>
                      <a:pt x="43181" y="378"/>
                    </a:cubicBezTo>
                    <a:cubicBezTo>
                      <a:pt x="43452" y="488"/>
                      <a:pt x="43614" y="629"/>
                      <a:pt x="43723" y="808"/>
                    </a:cubicBezTo>
                    <a:cubicBezTo>
                      <a:pt x="43831" y="986"/>
                      <a:pt x="43885" y="1185"/>
                      <a:pt x="43885" y="1401"/>
                    </a:cubicBezTo>
                    <a:lnTo>
                      <a:pt x="43885" y="73622"/>
                    </a:lnTo>
                    <a:close/>
                    <a:moveTo>
                      <a:pt x="37275" y="38500"/>
                    </a:moveTo>
                    <a:cubicBezTo>
                      <a:pt x="34512" y="35237"/>
                      <a:pt x="31803" y="32746"/>
                      <a:pt x="29257" y="31026"/>
                    </a:cubicBezTo>
                    <a:cubicBezTo>
                      <a:pt x="26656" y="29305"/>
                      <a:pt x="24002" y="28445"/>
                      <a:pt x="21184" y="28445"/>
                    </a:cubicBezTo>
                    <a:cubicBezTo>
                      <a:pt x="18638" y="28445"/>
                      <a:pt x="16416" y="29038"/>
                      <a:pt x="14629" y="30218"/>
                    </a:cubicBezTo>
                    <a:cubicBezTo>
                      <a:pt x="12786" y="31398"/>
                      <a:pt x="11323" y="32961"/>
                      <a:pt x="10186" y="34896"/>
                    </a:cubicBezTo>
                    <a:cubicBezTo>
                      <a:pt x="9048" y="36832"/>
                      <a:pt x="8181" y="39019"/>
                      <a:pt x="7694" y="41458"/>
                    </a:cubicBezTo>
                    <a:cubicBezTo>
                      <a:pt x="7152" y="43897"/>
                      <a:pt x="6881" y="46373"/>
                      <a:pt x="6881" y="48880"/>
                    </a:cubicBezTo>
                    <a:cubicBezTo>
                      <a:pt x="6881" y="51571"/>
                      <a:pt x="7098" y="54188"/>
                      <a:pt x="7585" y="56732"/>
                    </a:cubicBezTo>
                    <a:cubicBezTo>
                      <a:pt x="8018" y="59276"/>
                      <a:pt x="8777" y="61547"/>
                      <a:pt x="9861" y="63535"/>
                    </a:cubicBezTo>
                    <a:cubicBezTo>
                      <a:pt x="10890" y="65529"/>
                      <a:pt x="12353" y="67123"/>
                      <a:pt x="14086" y="68324"/>
                    </a:cubicBezTo>
                    <a:cubicBezTo>
                      <a:pt x="15875" y="69525"/>
                      <a:pt x="18096" y="70123"/>
                      <a:pt x="20750" y="70123"/>
                    </a:cubicBezTo>
                    <a:cubicBezTo>
                      <a:pt x="22105" y="70123"/>
                      <a:pt x="23406" y="69945"/>
                      <a:pt x="24652" y="69583"/>
                    </a:cubicBezTo>
                    <a:cubicBezTo>
                      <a:pt x="25898" y="69227"/>
                      <a:pt x="27198" y="68634"/>
                      <a:pt x="28552" y="67810"/>
                    </a:cubicBezTo>
                    <a:cubicBezTo>
                      <a:pt x="29907" y="66987"/>
                      <a:pt x="31261" y="65922"/>
                      <a:pt x="32724" y="64611"/>
                    </a:cubicBezTo>
                    <a:cubicBezTo>
                      <a:pt x="34133" y="63305"/>
                      <a:pt x="35650" y="61679"/>
                      <a:pt x="37275" y="59743"/>
                    </a:cubicBezTo>
                    <a:lnTo>
                      <a:pt x="37275" y="38500"/>
                    </a:lnTo>
                    <a:close/>
                  </a:path>
                </a:pathLst>
              </a:custGeom>
              <a:solidFill>
                <a:srgbClr val="FFFFFF"/>
              </a:solidFill>
              <a:ln w="5417" cap="flat">
                <a:noFill/>
                <a:prstDash val="solid"/>
                <a:miter/>
              </a:ln>
            </p:spPr>
            <p:txBody>
              <a:bodyPr rtlCol="0" anchor="ctr"/>
              <a:lstStyle/>
              <a:p>
                <a:endParaRPr lang="fr-FR"/>
              </a:p>
            </p:txBody>
          </p:sp>
          <p:sp>
            <p:nvSpPr>
              <p:cNvPr id="168" name="Forme libre 167">
                <a:extLst>
                  <a:ext uri="{FF2B5EF4-FFF2-40B4-BE49-F238E27FC236}">
                    <a16:creationId xmlns:a16="http://schemas.microsoft.com/office/drawing/2014/main" id="{E02E674D-4601-6445-BEDD-5C0E2D9E137D}"/>
                  </a:ext>
                </a:extLst>
              </p:cNvPr>
              <p:cNvSpPr/>
              <p:nvPr/>
            </p:nvSpPr>
            <p:spPr>
              <a:xfrm>
                <a:off x="19353479" y="2228508"/>
                <a:ext cx="48219" cy="52651"/>
              </a:xfrm>
              <a:custGeom>
                <a:avLst/>
                <a:gdLst>
                  <a:gd name="connsiteX0" fmla="*/ 48220 w 48219"/>
                  <a:gd name="connsiteY0" fmla="*/ 25812 h 52651"/>
                  <a:gd name="connsiteX1" fmla="*/ 46649 w 48219"/>
                  <a:gd name="connsiteY1" fmla="*/ 36517 h 52651"/>
                  <a:gd name="connsiteX2" fmla="*/ 42043 w 48219"/>
                  <a:gd name="connsiteY2" fmla="*/ 45015 h 52651"/>
                  <a:gd name="connsiteX3" fmla="*/ 34350 w 48219"/>
                  <a:gd name="connsiteY3" fmla="*/ 50637 h 52651"/>
                  <a:gd name="connsiteX4" fmla="*/ 23623 w 48219"/>
                  <a:gd name="connsiteY4" fmla="*/ 52652 h 52651"/>
                  <a:gd name="connsiteX5" fmla="*/ 13329 w 48219"/>
                  <a:gd name="connsiteY5" fmla="*/ 50852 h 52651"/>
                  <a:gd name="connsiteX6" fmla="*/ 5906 w 48219"/>
                  <a:gd name="connsiteY6" fmla="*/ 45691 h 52651"/>
                  <a:gd name="connsiteX7" fmla="*/ 1463 w 48219"/>
                  <a:gd name="connsiteY7" fmla="*/ 37540 h 52651"/>
                  <a:gd name="connsiteX8" fmla="*/ 0 w 48219"/>
                  <a:gd name="connsiteY8" fmla="*/ 26730 h 52651"/>
                  <a:gd name="connsiteX9" fmla="*/ 1517 w 48219"/>
                  <a:gd name="connsiteY9" fmla="*/ 16024 h 52651"/>
                  <a:gd name="connsiteX10" fmla="*/ 6122 w 48219"/>
                  <a:gd name="connsiteY10" fmla="*/ 7553 h 52651"/>
                  <a:gd name="connsiteX11" fmla="*/ 13870 w 48219"/>
                  <a:gd name="connsiteY11" fmla="*/ 1988 h 52651"/>
                  <a:gd name="connsiteX12" fmla="*/ 24598 w 48219"/>
                  <a:gd name="connsiteY12" fmla="*/ 0 h 52651"/>
                  <a:gd name="connsiteX13" fmla="*/ 34946 w 48219"/>
                  <a:gd name="connsiteY13" fmla="*/ 1773 h 52651"/>
                  <a:gd name="connsiteX14" fmla="*/ 42260 w 48219"/>
                  <a:gd name="connsiteY14" fmla="*/ 6908 h 52651"/>
                  <a:gd name="connsiteX15" fmla="*/ 46702 w 48219"/>
                  <a:gd name="connsiteY15" fmla="*/ 15059 h 52651"/>
                  <a:gd name="connsiteX16" fmla="*/ 48220 w 48219"/>
                  <a:gd name="connsiteY16" fmla="*/ 25812 h 52651"/>
                  <a:gd name="connsiteX17" fmla="*/ 41231 w 48219"/>
                  <a:gd name="connsiteY17" fmla="*/ 26404 h 52651"/>
                  <a:gd name="connsiteX18" fmla="*/ 40418 w 48219"/>
                  <a:gd name="connsiteY18" fmla="*/ 18500 h 52651"/>
                  <a:gd name="connsiteX19" fmla="*/ 37601 w 48219"/>
                  <a:gd name="connsiteY19" fmla="*/ 11854 h 52651"/>
                  <a:gd name="connsiteX20" fmla="*/ 32400 w 48219"/>
                  <a:gd name="connsiteY20" fmla="*/ 7286 h 52651"/>
                  <a:gd name="connsiteX21" fmla="*/ 24219 w 48219"/>
                  <a:gd name="connsiteY21" fmla="*/ 5591 h 52651"/>
                  <a:gd name="connsiteX22" fmla="*/ 16471 w 48219"/>
                  <a:gd name="connsiteY22" fmla="*/ 7149 h 52651"/>
                  <a:gd name="connsiteX23" fmla="*/ 11107 w 48219"/>
                  <a:gd name="connsiteY23" fmla="*/ 11482 h 52651"/>
                  <a:gd name="connsiteX24" fmla="*/ 8019 w 48219"/>
                  <a:gd name="connsiteY24" fmla="*/ 18017 h 52651"/>
                  <a:gd name="connsiteX25" fmla="*/ 6989 w 48219"/>
                  <a:gd name="connsiteY25" fmla="*/ 26137 h 52651"/>
                  <a:gd name="connsiteX26" fmla="*/ 7856 w 48219"/>
                  <a:gd name="connsiteY26" fmla="*/ 34120 h 52651"/>
                  <a:gd name="connsiteX27" fmla="*/ 10620 w 48219"/>
                  <a:gd name="connsiteY27" fmla="*/ 40766 h 52651"/>
                  <a:gd name="connsiteX28" fmla="*/ 15821 w 48219"/>
                  <a:gd name="connsiteY28" fmla="*/ 45282 h 52651"/>
                  <a:gd name="connsiteX29" fmla="*/ 24002 w 48219"/>
                  <a:gd name="connsiteY29" fmla="*/ 46950 h 52651"/>
                  <a:gd name="connsiteX30" fmla="*/ 31803 w 48219"/>
                  <a:gd name="connsiteY30" fmla="*/ 45392 h 52651"/>
                  <a:gd name="connsiteX31" fmla="*/ 37167 w 48219"/>
                  <a:gd name="connsiteY31" fmla="*/ 41091 h 52651"/>
                  <a:gd name="connsiteX32" fmla="*/ 40255 w 48219"/>
                  <a:gd name="connsiteY32" fmla="*/ 34582 h 52651"/>
                  <a:gd name="connsiteX33" fmla="*/ 41231 w 48219"/>
                  <a:gd name="connsiteY33" fmla="*/ 26404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51">
                    <a:moveTo>
                      <a:pt x="48220" y="25812"/>
                    </a:moveTo>
                    <a:cubicBezTo>
                      <a:pt x="48220" y="29683"/>
                      <a:pt x="47678" y="33249"/>
                      <a:pt x="46649" y="36517"/>
                    </a:cubicBezTo>
                    <a:cubicBezTo>
                      <a:pt x="45619" y="39785"/>
                      <a:pt x="44102" y="42612"/>
                      <a:pt x="42043" y="45015"/>
                    </a:cubicBezTo>
                    <a:cubicBezTo>
                      <a:pt x="39984" y="47417"/>
                      <a:pt x="37384" y="49289"/>
                      <a:pt x="34350" y="50637"/>
                    </a:cubicBezTo>
                    <a:cubicBezTo>
                      <a:pt x="31261" y="51980"/>
                      <a:pt x="27686" y="52652"/>
                      <a:pt x="23623" y="52652"/>
                    </a:cubicBezTo>
                    <a:cubicBezTo>
                      <a:pt x="19667" y="52652"/>
                      <a:pt x="16254" y="52048"/>
                      <a:pt x="13329" y="50852"/>
                    </a:cubicBezTo>
                    <a:cubicBezTo>
                      <a:pt x="10348" y="49651"/>
                      <a:pt x="7911" y="47931"/>
                      <a:pt x="5906" y="45691"/>
                    </a:cubicBezTo>
                    <a:cubicBezTo>
                      <a:pt x="3956" y="43451"/>
                      <a:pt x="2438" y="40734"/>
                      <a:pt x="1463" y="37540"/>
                    </a:cubicBezTo>
                    <a:cubicBezTo>
                      <a:pt x="488" y="34351"/>
                      <a:pt x="0" y="30747"/>
                      <a:pt x="0" y="26730"/>
                    </a:cubicBezTo>
                    <a:cubicBezTo>
                      <a:pt x="0" y="22859"/>
                      <a:pt x="542" y="19292"/>
                      <a:pt x="1517" y="16024"/>
                    </a:cubicBezTo>
                    <a:cubicBezTo>
                      <a:pt x="2547" y="12762"/>
                      <a:pt x="4118" y="9940"/>
                      <a:pt x="6122" y="7553"/>
                    </a:cubicBezTo>
                    <a:cubicBezTo>
                      <a:pt x="8181" y="5172"/>
                      <a:pt x="10782" y="3315"/>
                      <a:pt x="13870" y="1988"/>
                    </a:cubicBezTo>
                    <a:cubicBezTo>
                      <a:pt x="16904" y="661"/>
                      <a:pt x="20480" y="0"/>
                      <a:pt x="24598" y="0"/>
                    </a:cubicBezTo>
                    <a:cubicBezTo>
                      <a:pt x="28552" y="0"/>
                      <a:pt x="31966" y="593"/>
                      <a:pt x="34946" y="1773"/>
                    </a:cubicBezTo>
                    <a:cubicBezTo>
                      <a:pt x="37871" y="2958"/>
                      <a:pt x="40310" y="4668"/>
                      <a:pt x="42260" y="6908"/>
                    </a:cubicBezTo>
                    <a:cubicBezTo>
                      <a:pt x="44265" y="9153"/>
                      <a:pt x="45728" y="11865"/>
                      <a:pt x="46702" y="15059"/>
                    </a:cubicBezTo>
                    <a:cubicBezTo>
                      <a:pt x="47732" y="18243"/>
                      <a:pt x="48220" y="21831"/>
                      <a:pt x="48220" y="25812"/>
                    </a:cubicBezTo>
                    <a:close/>
                    <a:moveTo>
                      <a:pt x="41231" y="26404"/>
                    </a:moveTo>
                    <a:cubicBezTo>
                      <a:pt x="41231" y="23645"/>
                      <a:pt x="40960" y="21007"/>
                      <a:pt x="40418" y="18500"/>
                    </a:cubicBezTo>
                    <a:cubicBezTo>
                      <a:pt x="39822" y="15987"/>
                      <a:pt x="38901" y="13779"/>
                      <a:pt x="37601" y="11854"/>
                    </a:cubicBezTo>
                    <a:cubicBezTo>
                      <a:pt x="36300" y="9940"/>
                      <a:pt x="34566" y="8413"/>
                      <a:pt x="32400" y="7286"/>
                    </a:cubicBezTo>
                    <a:cubicBezTo>
                      <a:pt x="30232" y="6153"/>
                      <a:pt x="27469" y="5591"/>
                      <a:pt x="24219" y="5591"/>
                    </a:cubicBezTo>
                    <a:cubicBezTo>
                      <a:pt x="21238" y="5591"/>
                      <a:pt x="18638" y="6111"/>
                      <a:pt x="16471" y="7149"/>
                    </a:cubicBezTo>
                    <a:cubicBezTo>
                      <a:pt x="14249" y="8188"/>
                      <a:pt x="12461" y="9636"/>
                      <a:pt x="11107" y="11482"/>
                    </a:cubicBezTo>
                    <a:cubicBezTo>
                      <a:pt x="9698" y="13328"/>
                      <a:pt x="8669" y="15505"/>
                      <a:pt x="8019" y="18017"/>
                    </a:cubicBezTo>
                    <a:cubicBezTo>
                      <a:pt x="7369" y="20530"/>
                      <a:pt x="6989" y="23236"/>
                      <a:pt x="6989" y="26137"/>
                    </a:cubicBezTo>
                    <a:cubicBezTo>
                      <a:pt x="6989" y="28933"/>
                      <a:pt x="7315" y="31597"/>
                      <a:pt x="7856" y="34120"/>
                    </a:cubicBezTo>
                    <a:cubicBezTo>
                      <a:pt x="8398" y="36648"/>
                      <a:pt x="9319" y="38862"/>
                      <a:pt x="10620" y="40766"/>
                    </a:cubicBezTo>
                    <a:cubicBezTo>
                      <a:pt x="11920" y="42665"/>
                      <a:pt x="13653" y="44170"/>
                      <a:pt x="15821" y="45282"/>
                    </a:cubicBezTo>
                    <a:cubicBezTo>
                      <a:pt x="18042" y="46394"/>
                      <a:pt x="20751" y="46950"/>
                      <a:pt x="24002" y="46950"/>
                    </a:cubicBezTo>
                    <a:cubicBezTo>
                      <a:pt x="27035" y="46950"/>
                      <a:pt x="29582" y="46431"/>
                      <a:pt x="31803" y="45392"/>
                    </a:cubicBezTo>
                    <a:cubicBezTo>
                      <a:pt x="33970" y="44354"/>
                      <a:pt x="35759" y="42916"/>
                      <a:pt x="37167" y="41091"/>
                    </a:cubicBezTo>
                    <a:cubicBezTo>
                      <a:pt x="38522" y="39260"/>
                      <a:pt x="39551" y="37094"/>
                      <a:pt x="40255" y="34582"/>
                    </a:cubicBezTo>
                    <a:cubicBezTo>
                      <a:pt x="40905" y="32069"/>
                      <a:pt x="41231" y="29342"/>
                      <a:pt x="41231" y="26404"/>
                    </a:cubicBezTo>
                    <a:close/>
                  </a:path>
                </a:pathLst>
              </a:custGeom>
              <a:solidFill>
                <a:srgbClr val="FFFFFF"/>
              </a:solidFill>
              <a:ln w="5417" cap="flat">
                <a:noFill/>
                <a:prstDash val="solid"/>
                <a:miter/>
              </a:ln>
            </p:spPr>
            <p:txBody>
              <a:bodyPr rtlCol="0" anchor="ctr"/>
              <a:lstStyle/>
              <a:p>
                <a:endParaRPr lang="fr-FR"/>
              </a:p>
            </p:txBody>
          </p:sp>
          <p:sp>
            <p:nvSpPr>
              <p:cNvPr id="169" name="Forme libre 168">
                <a:extLst>
                  <a:ext uri="{FF2B5EF4-FFF2-40B4-BE49-F238E27FC236}">
                    <a16:creationId xmlns:a16="http://schemas.microsoft.com/office/drawing/2014/main" id="{AC0FB283-96B7-584F-C0BE-53920E7C479D}"/>
                  </a:ext>
                </a:extLst>
              </p:cNvPr>
              <p:cNvSpPr/>
              <p:nvPr/>
            </p:nvSpPr>
            <p:spPr>
              <a:xfrm>
                <a:off x="19412805" y="2228497"/>
                <a:ext cx="38845" cy="52656"/>
              </a:xfrm>
              <a:custGeom>
                <a:avLst/>
                <a:gdLst>
                  <a:gd name="connsiteX0" fmla="*/ 38846 w 38845"/>
                  <a:gd name="connsiteY0" fmla="*/ 43462 h 52656"/>
                  <a:gd name="connsiteX1" fmla="*/ 38792 w 38845"/>
                  <a:gd name="connsiteY1" fmla="*/ 44621 h 52656"/>
                  <a:gd name="connsiteX2" fmla="*/ 38630 w 38845"/>
                  <a:gd name="connsiteY2" fmla="*/ 45508 h 52656"/>
                  <a:gd name="connsiteX3" fmla="*/ 38304 w 38845"/>
                  <a:gd name="connsiteY3" fmla="*/ 46179 h 52656"/>
                  <a:gd name="connsiteX4" fmla="*/ 37384 w 38845"/>
                  <a:gd name="connsiteY4" fmla="*/ 47176 h 52656"/>
                  <a:gd name="connsiteX5" fmla="*/ 34999 w 38845"/>
                  <a:gd name="connsiteY5" fmla="*/ 48948 h 52656"/>
                  <a:gd name="connsiteX6" fmla="*/ 31153 w 38845"/>
                  <a:gd name="connsiteY6" fmla="*/ 50831 h 52656"/>
                  <a:gd name="connsiteX7" fmla="*/ 26602 w 38845"/>
                  <a:gd name="connsiteY7" fmla="*/ 52148 h 52656"/>
                  <a:gd name="connsiteX8" fmla="*/ 21563 w 38845"/>
                  <a:gd name="connsiteY8" fmla="*/ 52657 h 52656"/>
                  <a:gd name="connsiteX9" fmla="*/ 12299 w 38845"/>
                  <a:gd name="connsiteY9" fmla="*/ 50963 h 52656"/>
                  <a:gd name="connsiteX10" fmla="*/ 5581 w 38845"/>
                  <a:gd name="connsiteY10" fmla="*/ 45959 h 52656"/>
                  <a:gd name="connsiteX11" fmla="*/ 1409 w 38845"/>
                  <a:gd name="connsiteY11" fmla="*/ 37839 h 52656"/>
                  <a:gd name="connsiteX12" fmla="*/ 0 w 38845"/>
                  <a:gd name="connsiteY12" fmla="*/ 26730 h 52656"/>
                  <a:gd name="connsiteX13" fmla="*/ 1733 w 38845"/>
                  <a:gd name="connsiteY13" fmla="*/ 14576 h 52656"/>
                  <a:gd name="connsiteX14" fmla="*/ 6555 w 38845"/>
                  <a:gd name="connsiteY14" fmla="*/ 6294 h 52656"/>
                  <a:gd name="connsiteX15" fmla="*/ 13707 w 38845"/>
                  <a:gd name="connsiteY15" fmla="*/ 1532 h 52656"/>
                  <a:gd name="connsiteX16" fmla="*/ 22430 w 38845"/>
                  <a:gd name="connsiteY16" fmla="*/ 0 h 52656"/>
                  <a:gd name="connsiteX17" fmla="*/ 27252 w 38845"/>
                  <a:gd name="connsiteY17" fmla="*/ 456 h 52656"/>
                  <a:gd name="connsiteX18" fmla="*/ 31423 w 38845"/>
                  <a:gd name="connsiteY18" fmla="*/ 1668 h 52656"/>
                  <a:gd name="connsiteX19" fmla="*/ 34837 w 38845"/>
                  <a:gd name="connsiteY19" fmla="*/ 3388 h 52656"/>
                  <a:gd name="connsiteX20" fmla="*/ 37004 w 38845"/>
                  <a:gd name="connsiteY20" fmla="*/ 5030 h 52656"/>
                  <a:gd name="connsiteX21" fmla="*/ 37980 w 38845"/>
                  <a:gd name="connsiteY21" fmla="*/ 6048 h 52656"/>
                  <a:gd name="connsiteX22" fmla="*/ 38359 w 38845"/>
                  <a:gd name="connsiteY22" fmla="*/ 6829 h 52656"/>
                  <a:gd name="connsiteX23" fmla="*/ 38575 w 38845"/>
                  <a:gd name="connsiteY23" fmla="*/ 7768 h 52656"/>
                  <a:gd name="connsiteX24" fmla="*/ 38630 w 38845"/>
                  <a:gd name="connsiteY24" fmla="*/ 8980 h 52656"/>
                  <a:gd name="connsiteX25" fmla="*/ 38142 w 38845"/>
                  <a:gd name="connsiteY25" fmla="*/ 11162 h 52656"/>
                  <a:gd name="connsiteX26" fmla="*/ 37113 w 38845"/>
                  <a:gd name="connsiteY26" fmla="*/ 11781 h 52656"/>
                  <a:gd name="connsiteX27" fmla="*/ 35216 w 38845"/>
                  <a:gd name="connsiteY27" fmla="*/ 10810 h 52656"/>
                  <a:gd name="connsiteX28" fmla="*/ 32291 w 38845"/>
                  <a:gd name="connsiteY28" fmla="*/ 8686 h 52656"/>
                  <a:gd name="connsiteX29" fmla="*/ 27957 w 38845"/>
                  <a:gd name="connsiteY29" fmla="*/ 6562 h 52656"/>
                  <a:gd name="connsiteX30" fmla="*/ 21942 w 38845"/>
                  <a:gd name="connsiteY30" fmla="*/ 5591 h 52656"/>
                  <a:gd name="connsiteX31" fmla="*/ 10782 w 38845"/>
                  <a:gd name="connsiteY31" fmla="*/ 10968 h 52656"/>
                  <a:gd name="connsiteX32" fmla="*/ 6881 w 38845"/>
                  <a:gd name="connsiteY32" fmla="*/ 26509 h 52656"/>
                  <a:gd name="connsiteX33" fmla="*/ 7964 w 38845"/>
                  <a:gd name="connsiteY33" fmla="*/ 35468 h 52656"/>
                  <a:gd name="connsiteX34" fmla="*/ 10999 w 38845"/>
                  <a:gd name="connsiteY34" fmla="*/ 41867 h 52656"/>
                  <a:gd name="connsiteX35" fmla="*/ 15766 w 38845"/>
                  <a:gd name="connsiteY35" fmla="*/ 45691 h 52656"/>
                  <a:gd name="connsiteX36" fmla="*/ 22159 w 38845"/>
                  <a:gd name="connsiteY36" fmla="*/ 46955 h 52656"/>
                  <a:gd name="connsiteX37" fmla="*/ 28064 w 38845"/>
                  <a:gd name="connsiteY37" fmla="*/ 45932 h 52656"/>
                  <a:gd name="connsiteX38" fmla="*/ 32507 w 38845"/>
                  <a:gd name="connsiteY38" fmla="*/ 43672 h 52656"/>
                  <a:gd name="connsiteX39" fmla="*/ 35650 w 38845"/>
                  <a:gd name="connsiteY39" fmla="*/ 41411 h 52656"/>
                  <a:gd name="connsiteX40" fmla="*/ 37492 w 38845"/>
                  <a:gd name="connsiteY40" fmla="*/ 40388 h 52656"/>
                  <a:gd name="connsiteX41" fmla="*/ 38088 w 38845"/>
                  <a:gd name="connsiteY41" fmla="*/ 40577 h 52656"/>
                  <a:gd name="connsiteX42" fmla="*/ 38521 w 38845"/>
                  <a:gd name="connsiteY42" fmla="*/ 41170 h 52656"/>
                  <a:gd name="connsiteX43" fmla="*/ 38738 w 38845"/>
                  <a:gd name="connsiteY43" fmla="*/ 42140 h 52656"/>
                  <a:gd name="connsiteX44" fmla="*/ 38846 w 38845"/>
                  <a:gd name="connsiteY44" fmla="*/ 43462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5" h="52656">
                    <a:moveTo>
                      <a:pt x="38846" y="43462"/>
                    </a:moveTo>
                    <a:cubicBezTo>
                      <a:pt x="38846" y="43892"/>
                      <a:pt x="38846" y="44280"/>
                      <a:pt x="38792" y="44621"/>
                    </a:cubicBezTo>
                    <a:cubicBezTo>
                      <a:pt x="38738" y="44962"/>
                      <a:pt x="38684" y="45256"/>
                      <a:pt x="38630" y="45508"/>
                    </a:cubicBezTo>
                    <a:cubicBezTo>
                      <a:pt x="38521" y="45759"/>
                      <a:pt x="38467" y="45985"/>
                      <a:pt x="38304" y="46179"/>
                    </a:cubicBezTo>
                    <a:cubicBezTo>
                      <a:pt x="38196" y="46378"/>
                      <a:pt x="37871" y="46709"/>
                      <a:pt x="37384" y="47176"/>
                    </a:cubicBezTo>
                    <a:cubicBezTo>
                      <a:pt x="36896" y="47642"/>
                      <a:pt x="36083" y="48235"/>
                      <a:pt x="34999" y="48948"/>
                    </a:cubicBezTo>
                    <a:cubicBezTo>
                      <a:pt x="33862" y="49667"/>
                      <a:pt x="32562" y="50291"/>
                      <a:pt x="31153" y="50831"/>
                    </a:cubicBezTo>
                    <a:cubicBezTo>
                      <a:pt x="29744" y="51372"/>
                      <a:pt x="28227" y="51807"/>
                      <a:pt x="26602" y="52148"/>
                    </a:cubicBezTo>
                    <a:cubicBezTo>
                      <a:pt x="24976" y="52484"/>
                      <a:pt x="23297" y="52657"/>
                      <a:pt x="21563" y="52657"/>
                    </a:cubicBezTo>
                    <a:cubicBezTo>
                      <a:pt x="18096" y="52657"/>
                      <a:pt x="15008" y="52090"/>
                      <a:pt x="12299" y="50963"/>
                    </a:cubicBezTo>
                    <a:cubicBezTo>
                      <a:pt x="9644" y="49830"/>
                      <a:pt x="7368" y="48167"/>
                      <a:pt x="5581" y="45959"/>
                    </a:cubicBezTo>
                    <a:cubicBezTo>
                      <a:pt x="3738" y="43756"/>
                      <a:pt x="2384" y="41049"/>
                      <a:pt x="1409" y="37839"/>
                    </a:cubicBezTo>
                    <a:cubicBezTo>
                      <a:pt x="487" y="34629"/>
                      <a:pt x="0" y="30926"/>
                      <a:pt x="0" y="26730"/>
                    </a:cubicBezTo>
                    <a:cubicBezTo>
                      <a:pt x="0" y="21998"/>
                      <a:pt x="596" y="17944"/>
                      <a:pt x="1733" y="14576"/>
                    </a:cubicBezTo>
                    <a:cubicBezTo>
                      <a:pt x="2925" y="11204"/>
                      <a:pt x="4497" y="8445"/>
                      <a:pt x="6555" y="6294"/>
                    </a:cubicBezTo>
                    <a:cubicBezTo>
                      <a:pt x="8614" y="4144"/>
                      <a:pt x="10999" y="2560"/>
                      <a:pt x="13707" y="1532"/>
                    </a:cubicBezTo>
                    <a:cubicBezTo>
                      <a:pt x="16416" y="514"/>
                      <a:pt x="19342" y="0"/>
                      <a:pt x="22430" y="0"/>
                    </a:cubicBezTo>
                    <a:cubicBezTo>
                      <a:pt x="24109" y="0"/>
                      <a:pt x="25735" y="152"/>
                      <a:pt x="27252" y="456"/>
                    </a:cubicBezTo>
                    <a:cubicBezTo>
                      <a:pt x="28715" y="766"/>
                      <a:pt x="30123" y="1164"/>
                      <a:pt x="31423" y="1668"/>
                    </a:cubicBezTo>
                    <a:cubicBezTo>
                      <a:pt x="32670" y="2172"/>
                      <a:pt x="33808" y="2743"/>
                      <a:pt x="34837" y="3388"/>
                    </a:cubicBezTo>
                    <a:cubicBezTo>
                      <a:pt x="35812" y="4034"/>
                      <a:pt x="36571" y="4584"/>
                      <a:pt x="37004" y="5030"/>
                    </a:cubicBezTo>
                    <a:cubicBezTo>
                      <a:pt x="37492" y="5476"/>
                      <a:pt x="37817" y="5817"/>
                      <a:pt x="37980" y="6048"/>
                    </a:cubicBezTo>
                    <a:cubicBezTo>
                      <a:pt x="38142" y="6284"/>
                      <a:pt x="38250" y="6541"/>
                      <a:pt x="38359" y="6829"/>
                    </a:cubicBezTo>
                    <a:cubicBezTo>
                      <a:pt x="38467" y="7118"/>
                      <a:pt x="38521" y="7432"/>
                      <a:pt x="38575" y="7768"/>
                    </a:cubicBezTo>
                    <a:cubicBezTo>
                      <a:pt x="38575" y="8109"/>
                      <a:pt x="38630" y="8513"/>
                      <a:pt x="38630" y="8980"/>
                    </a:cubicBezTo>
                    <a:cubicBezTo>
                      <a:pt x="38630" y="10018"/>
                      <a:pt x="38467" y="10747"/>
                      <a:pt x="38142" y="11162"/>
                    </a:cubicBezTo>
                    <a:cubicBezTo>
                      <a:pt x="37817" y="11576"/>
                      <a:pt x="37492" y="11781"/>
                      <a:pt x="37113" y="11781"/>
                    </a:cubicBezTo>
                    <a:cubicBezTo>
                      <a:pt x="36571" y="11781"/>
                      <a:pt x="35975" y="11456"/>
                      <a:pt x="35216" y="10810"/>
                    </a:cubicBezTo>
                    <a:cubicBezTo>
                      <a:pt x="34458" y="10165"/>
                      <a:pt x="33482" y="9457"/>
                      <a:pt x="32291" y="8686"/>
                    </a:cubicBezTo>
                    <a:cubicBezTo>
                      <a:pt x="31099" y="7915"/>
                      <a:pt x="29636" y="7207"/>
                      <a:pt x="27957" y="6562"/>
                    </a:cubicBezTo>
                    <a:cubicBezTo>
                      <a:pt x="26277" y="5917"/>
                      <a:pt x="24272" y="5591"/>
                      <a:pt x="21942" y="5591"/>
                    </a:cubicBezTo>
                    <a:cubicBezTo>
                      <a:pt x="17121" y="5591"/>
                      <a:pt x="13436" y="7385"/>
                      <a:pt x="10782" y="10968"/>
                    </a:cubicBezTo>
                    <a:cubicBezTo>
                      <a:pt x="8181" y="14555"/>
                      <a:pt x="6881" y="19732"/>
                      <a:pt x="6881" y="26509"/>
                    </a:cubicBezTo>
                    <a:cubicBezTo>
                      <a:pt x="6881" y="29914"/>
                      <a:pt x="7206" y="32903"/>
                      <a:pt x="7964" y="35468"/>
                    </a:cubicBezTo>
                    <a:cubicBezTo>
                      <a:pt x="8614" y="38033"/>
                      <a:pt x="9644" y="40168"/>
                      <a:pt x="10999" y="41867"/>
                    </a:cubicBezTo>
                    <a:cubicBezTo>
                      <a:pt x="12299" y="43572"/>
                      <a:pt x="13870" y="44847"/>
                      <a:pt x="15766" y="45691"/>
                    </a:cubicBezTo>
                    <a:cubicBezTo>
                      <a:pt x="17662" y="46536"/>
                      <a:pt x="19776" y="46955"/>
                      <a:pt x="22159" y="46955"/>
                    </a:cubicBezTo>
                    <a:cubicBezTo>
                      <a:pt x="24381" y="46955"/>
                      <a:pt x="26331" y="46614"/>
                      <a:pt x="28064" y="45932"/>
                    </a:cubicBezTo>
                    <a:cubicBezTo>
                      <a:pt x="29744" y="45251"/>
                      <a:pt x="31261" y="44500"/>
                      <a:pt x="32507" y="43672"/>
                    </a:cubicBezTo>
                    <a:cubicBezTo>
                      <a:pt x="33753" y="42843"/>
                      <a:pt x="34783" y="42093"/>
                      <a:pt x="35650" y="41411"/>
                    </a:cubicBezTo>
                    <a:cubicBezTo>
                      <a:pt x="36462" y="40729"/>
                      <a:pt x="37113" y="40388"/>
                      <a:pt x="37492" y="40388"/>
                    </a:cubicBezTo>
                    <a:cubicBezTo>
                      <a:pt x="37708" y="40388"/>
                      <a:pt x="37925" y="40451"/>
                      <a:pt x="38088" y="40577"/>
                    </a:cubicBezTo>
                    <a:cubicBezTo>
                      <a:pt x="38250" y="40703"/>
                      <a:pt x="38413" y="40902"/>
                      <a:pt x="38521" y="41170"/>
                    </a:cubicBezTo>
                    <a:cubicBezTo>
                      <a:pt x="38630" y="41437"/>
                      <a:pt x="38684" y="41757"/>
                      <a:pt x="38738" y="42140"/>
                    </a:cubicBezTo>
                    <a:cubicBezTo>
                      <a:pt x="38792" y="42518"/>
                      <a:pt x="38846" y="42958"/>
                      <a:pt x="38846" y="43462"/>
                    </a:cubicBezTo>
                    <a:close/>
                  </a:path>
                </a:pathLst>
              </a:custGeom>
              <a:solidFill>
                <a:srgbClr val="FFFFFF"/>
              </a:solidFill>
              <a:ln w="5417" cap="flat">
                <a:noFill/>
                <a:prstDash val="solid"/>
                <a:miter/>
              </a:ln>
            </p:spPr>
            <p:txBody>
              <a:bodyPr rtlCol="0" anchor="ctr"/>
              <a:lstStyle/>
              <a:p>
                <a:endParaRPr lang="fr-FR"/>
              </a:p>
            </p:txBody>
          </p:sp>
          <p:sp>
            <p:nvSpPr>
              <p:cNvPr id="170" name="Forme libre 169">
                <a:extLst>
                  <a:ext uri="{FF2B5EF4-FFF2-40B4-BE49-F238E27FC236}">
                    <a16:creationId xmlns:a16="http://schemas.microsoft.com/office/drawing/2014/main" id="{8D866399-583A-5930-3C29-6006E321B857}"/>
                  </a:ext>
                </a:extLst>
              </p:cNvPr>
              <p:cNvSpPr/>
              <p:nvPr/>
            </p:nvSpPr>
            <p:spPr>
              <a:xfrm>
                <a:off x="19464655" y="2229084"/>
                <a:ext cx="40797" cy="52069"/>
              </a:xfrm>
              <a:custGeom>
                <a:avLst/>
                <a:gdLst>
                  <a:gd name="connsiteX0" fmla="*/ 40797 w 40797"/>
                  <a:gd name="connsiteY0" fmla="*/ 50081 h 52069"/>
                  <a:gd name="connsiteX1" fmla="*/ 40634 w 40797"/>
                  <a:gd name="connsiteY1" fmla="*/ 50674 h 52069"/>
                  <a:gd name="connsiteX2" fmla="*/ 40147 w 40797"/>
                  <a:gd name="connsiteY2" fmla="*/ 51104 h 52069"/>
                  <a:gd name="connsiteX3" fmla="*/ 39117 w 40797"/>
                  <a:gd name="connsiteY3" fmla="*/ 51372 h 52069"/>
                  <a:gd name="connsiteX4" fmla="*/ 37655 w 40797"/>
                  <a:gd name="connsiteY4" fmla="*/ 51482 h 52069"/>
                  <a:gd name="connsiteX5" fmla="*/ 36029 w 40797"/>
                  <a:gd name="connsiteY5" fmla="*/ 51372 h 52069"/>
                  <a:gd name="connsiteX6" fmla="*/ 35054 w 40797"/>
                  <a:gd name="connsiteY6" fmla="*/ 51104 h 52069"/>
                  <a:gd name="connsiteX7" fmla="*/ 34621 w 40797"/>
                  <a:gd name="connsiteY7" fmla="*/ 50674 h 52069"/>
                  <a:gd name="connsiteX8" fmla="*/ 34458 w 40797"/>
                  <a:gd name="connsiteY8" fmla="*/ 50081 h 52069"/>
                  <a:gd name="connsiteX9" fmla="*/ 34458 w 40797"/>
                  <a:gd name="connsiteY9" fmla="*/ 43194 h 52069"/>
                  <a:gd name="connsiteX10" fmla="*/ 26006 w 40797"/>
                  <a:gd name="connsiteY10" fmla="*/ 49971 h 52069"/>
                  <a:gd name="connsiteX11" fmla="*/ 17771 w 40797"/>
                  <a:gd name="connsiteY11" fmla="*/ 52069 h 52069"/>
                  <a:gd name="connsiteX12" fmla="*/ 9427 w 40797"/>
                  <a:gd name="connsiteY12" fmla="*/ 50454 h 52069"/>
                  <a:gd name="connsiteX13" fmla="*/ 3955 w 40797"/>
                  <a:gd name="connsiteY13" fmla="*/ 46074 h 52069"/>
                  <a:gd name="connsiteX14" fmla="*/ 921 w 40797"/>
                  <a:gd name="connsiteY14" fmla="*/ 39643 h 52069"/>
                  <a:gd name="connsiteX15" fmla="*/ 0 w 40797"/>
                  <a:gd name="connsiteY15" fmla="*/ 30821 h 52069"/>
                  <a:gd name="connsiteX16" fmla="*/ 0 w 40797"/>
                  <a:gd name="connsiteY16" fmla="*/ 1400 h 52069"/>
                  <a:gd name="connsiteX17" fmla="*/ 163 w 40797"/>
                  <a:gd name="connsiteY17" fmla="*/ 808 h 52069"/>
                  <a:gd name="connsiteX18" fmla="*/ 704 w 40797"/>
                  <a:gd name="connsiteY18" fmla="*/ 351 h 52069"/>
                  <a:gd name="connsiteX19" fmla="*/ 1734 w 40797"/>
                  <a:gd name="connsiteY19" fmla="*/ 79 h 52069"/>
                  <a:gd name="connsiteX20" fmla="*/ 3305 w 40797"/>
                  <a:gd name="connsiteY20" fmla="*/ 0 h 52069"/>
                  <a:gd name="connsiteX21" fmla="*/ 4930 w 40797"/>
                  <a:gd name="connsiteY21" fmla="*/ 79 h 52069"/>
                  <a:gd name="connsiteX22" fmla="*/ 5960 w 40797"/>
                  <a:gd name="connsiteY22" fmla="*/ 351 h 52069"/>
                  <a:gd name="connsiteX23" fmla="*/ 6502 w 40797"/>
                  <a:gd name="connsiteY23" fmla="*/ 808 h 52069"/>
                  <a:gd name="connsiteX24" fmla="*/ 6610 w 40797"/>
                  <a:gd name="connsiteY24" fmla="*/ 1400 h 52069"/>
                  <a:gd name="connsiteX25" fmla="*/ 6610 w 40797"/>
                  <a:gd name="connsiteY25" fmla="*/ 30228 h 52069"/>
                  <a:gd name="connsiteX26" fmla="*/ 7368 w 40797"/>
                  <a:gd name="connsiteY26" fmla="*/ 37598 h 52069"/>
                  <a:gd name="connsiteX27" fmla="*/ 9536 w 40797"/>
                  <a:gd name="connsiteY27" fmla="*/ 42465 h 52069"/>
                  <a:gd name="connsiteX28" fmla="*/ 13220 w 40797"/>
                  <a:gd name="connsiteY28" fmla="*/ 45586 h 52069"/>
                  <a:gd name="connsiteX29" fmla="*/ 18475 w 40797"/>
                  <a:gd name="connsiteY29" fmla="*/ 46688 h 52069"/>
                  <a:gd name="connsiteX30" fmla="*/ 26115 w 40797"/>
                  <a:gd name="connsiteY30" fmla="*/ 44055 h 52069"/>
                  <a:gd name="connsiteX31" fmla="*/ 34187 w 40797"/>
                  <a:gd name="connsiteY31" fmla="*/ 36307 h 52069"/>
                  <a:gd name="connsiteX32" fmla="*/ 34187 w 40797"/>
                  <a:gd name="connsiteY32" fmla="*/ 1400 h 52069"/>
                  <a:gd name="connsiteX33" fmla="*/ 34350 w 40797"/>
                  <a:gd name="connsiteY33" fmla="*/ 808 h 52069"/>
                  <a:gd name="connsiteX34" fmla="*/ 34837 w 40797"/>
                  <a:gd name="connsiteY34" fmla="*/ 351 h 52069"/>
                  <a:gd name="connsiteX35" fmla="*/ 35867 w 40797"/>
                  <a:gd name="connsiteY35" fmla="*/ 79 h 52069"/>
                  <a:gd name="connsiteX36" fmla="*/ 37546 w 40797"/>
                  <a:gd name="connsiteY36" fmla="*/ 0 h 52069"/>
                  <a:gd name="connsiteX37" fmla="*/ 39117 w 40797"/>
                  <a:gd name="connsiteY37" fmla="*/ 79 h 52069"/>
                  <a:gd name="connsiteX38" fmla="*/ 40093 w 40797"/>
                  <a:gd name="connsiteY38" fmla="*/ 351 h 52069"/>
                  <a:gd name="connsiteX39" fmla="*/ 40634 w 40797"/>
                  <a:gd name="connsiteY39" fmla="*/ 808 h 52069"/>
                  <a:gd name="connsiteX40" fmla="*/ 40797 w 40797"/>
                  <a:gd name="connsiteY40" fmla="*/ 1400 h 52069"/>
                  <a:gd name="connsiteX41" fmla="*/ 40797 w 40797"/>
                  <a:gd name="connsiteY41" fmla="*/ 50081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69">
                    <a:moveTo>
                      <a:pt x="40797" y="50081"/>
                    </a:moveTo>
                    <a:cubicBezTo>
                      <a:pt x="40797" y="50296"/>
                      <a:pt x="40743" y="50496"/>
                      <a:pt x="40634" y="50674"/>
                    </a:cubicBezTo>
                    <a:cubicBezTo>
                      <a:pt x="40580" y="50852"/>
                      <a:pt x="40418" y="50999"/>
                      <a:pt x="40147" y="51104"/>
                    </a:cubicBezTo>
                    <a:cubicBezTo>
                      <a:pt x="39876" y="51209"/>
                      <a:pt x="39551" y="51304"/>
                      <a:pt x="39117" y="51372"/>
                    </a:cubicBezTo>
                    <a:cubicBezTo>
                      <a:pt x="38738" y="51445"/>
                      <a:pt x="38251" y="51482"/>
                      <a:pt x="37655" y="51482"/>
                    </a:cubicBezTo>
                    <a:cubicBezTo>
                      <a:pt x="36951" y="51482"/>
                      <a:pt x="36408" y="51445"/>
                      <a:pt x="36029" y="51372"/>
                    </a:cubicBezTo>
                    <a:cubicBezTo>
                      <a:pt x="35596" y="51298"/>
                      <a:pt x="35271" y="51209"/>
                      <a:pt x="35054" y="51104"/>
                    </a:cubicBezTo>
                    <a:cubicBezTo>
                      <a:pt x="34837" y="50999"/>
                      <a:pt x="34675" y="50852"/>
                      <a:pt x="34621" y="50674"/>
                    </a:cubicBezTo>
                    <a:cubicBezTo>
                      <a:pt x="34512" y="50496"/>
                      <a:pt x="34458" y="50296"/>
                      <a:pt x="34458" y="50081"/>
                    </a:cubicBezTo>
                    <a:lnTo>
                      <a:pt x="34458" y="43194"/>
                    </a:lnTo>
                    <a:cubicBezTo>
                      <a:pt x="31587" y="46315"/>
                      <a:pt x="28769" y="48571"/>
                      <a:pt x="26006" y="49971"/>
                    </a:cubicBezTo>
                    <a:cubicBezTo>
                      <a:pt x="23243" y="51372"/>
                      <a:pt x="20480" y="52069"/>
                      <a:pt x="17771" y="52069"/>
                    </a:cubicBezTo>
                    <a:cubicBezTo>
                      <a:pt x="14466" y="52069"/>
                      <a:pt x="11703" y="51529"/>
                      <a:pt x="9427" y="50454"/>
                    </a:cubicBezTo>
                    <a:cubicBezTo>
                      <a:pt x="7152" y="49379"/>
                      <a:pt x="5309" y="47920"/>
                      <a:pt x="3955" y="46074"/>
                    </a:cubicBezTo>
                    <a:cubicBezTo>
                      <a:pt x="2546" y="44228"/>
                      <a:pt x="1571" y="42082"/>
                      <a:pt x="921" y="39643"/>
                    </a:cubicBezTo>
                    <a:cubicBezTo>
                      <a:pt x="325" y="37204"/>
                      <a:pt x="0" y="34267"/>
                      <a:pt x="0" y="30821"/>
                    </a:cubicBezTo>
                    <a:lnTo>
                      <a:pt x="0" y="1400"/>
                    </a:lnTo>
                    <a:cubicBezTo>
                      <a:pt x="0" y="1185"/>
                      <a:pt x="54" y="986"/>
                      <a:pt x="163" y="808"/>
                    </a:cubicBezTo>
                    <a:cubicBezTo>
                      <a:pt x="271" y="629"/>
                      <a:pt x="434" y="477"/>
                      <a:pt x="704" y="351"/>
                    </a:cubicBezTo>
                    <a:cubicBezTo>
                      <a:pt x="976" y="226"/>
                      <a:pt x="1300" y="136"/>
                      <a:pt x="1734" y="79"/>
                    </a:cubicBezTo>
                    <a:cubicBezTo>
                      <a:pt x="2113" y="26"/>
                      <a:pt x="2655" y="0"/>
                      <a:pt x="3305" y="0"/>
                    </a:cubicBezTo>
                    <a:cubicBezTo>
                      <a:pt x="3955" y="0"/>
                      <a:pt x="4497" y="26"/>
                      <a:pt x="4930" y="79"/>
                    </a:cubicBezTo>
                    <a:cubicBezTo>
                      <a:pt x="5364" y="136"/>
                      <a:pt x="5689" y="226"/>
                      <a:pt x="5960" y="351"/>
                    </a:cubicBezTo>
                    <a:cubicBezTo>
                      <a:pt x="6176" y="477"/>
                      <a:pt x="6339" y="629"/>
                      <a:pt x="6502" y="808"/>
                    </a:cubicBezTo>
                    <a:cubicBezTo>
                      <a:pt x="6610" y="986"/>
                      <a:pt x="6610" y="1185"/>
                      <a:pt x="6610" y="1400"/>
                    </a:cubicBezTo>
                    <a:lnTo>
                      <a:pt x="6610" y="30228"/>
                    </a:lnTo>
                    <a:cubicBezTo>
                      <a:pt x="6610" y="33239"/>
                      <a:pt x="6881" y="35694"/>
                      <a:pt x="7368" y="37598"/>
                    </a:cubicBezTo>
                    <a:cubicBezTo>
                      <a:pt x="7856" y="39497"/>
                      <a:pt x="8561" y="41123"/>
                      <a:pt x="9536" y="42465"/>
                    </a:cubicBezTo>
                    <a:cubicBezTo>
                      <a:pt x="10511" y="43813"/>
                      <a:pt x="11703" y="44852"/>
                      <a:pt x="13220" y="45586"/>
                    </a:cubicBezTo>
                    <a:cubicBezTo>
                      <a:pt x="14737" y="46326"/>
                      <a:pt x="16471" y="46688"/>
                      <a:pt x="18475" y="46688"/>
                    </a:cubicBezTo>
                    <a:cubicBezTo>
                      <a:pt x="21022" y="46688"/>
                      <a:pt x="23568" y="45812"/>
                      <a:pt x="26115" y="44055"/>
                    </a:cubicBezTo>
                    <a:cubicBezTo>
                      <a:pt x="28661" y="42297"/>
                      <a:pt x="31370" y="39717"/>
                      <a:pt x="34187" y="36307"/>
                    </a:cubicBezTo>
                    <a:lnTo>
                      <a:pt x="34187" y="1400"/>
                    </a:lnTo>
                    <a:cubicBezTo>
                      <a:pt x="34187" y="1185"/>
                      <a:pt x="34242" y="986"/>
                      <a:pt x="34350" y="808"/>
                    </a:cubicBezTo>
                    <a:cubicBezTo>
                      <a:pt x="34404" y="629"/>
                      <a:pt x="34621" y="477"/>
                      <a:pt x="34837" y="351"/>
                    </a:cubicBezTo>
                    <a:cubicBezTo>
                      <a:pt x="35108" y="226"/>
                      <a:pt x="35488" y="136"/>
                      <a:pt x="35867" y="79"/>
                    </a:cubicBezTo>
                    <a:cubicBezTo>
                      <a:pt x="36300" y="26"/>
                      <a:pt x="36842" y="0"/>
                      <a:pt x="37546" y="0"/>
                    </a:cubicBezTo>
                    <a:cubicBezTo>
                      <a:pt x="38142" y="0"/>
                      <a:pt x="38684" y="26"/>
                      <a:pt x="39117" y="79"/>
                    </a:cubicBezTo>
                    <a:cubicBezTo>
                      <a:pt x="39551" y="136"/>
                      <a:pt x="39876" y="226"/>
                      <a:pt x="40093" y="351"/>
                    </a:cubicBezTo>
                    <a:cubicBezTo>
                      <a:pt x="40364" y="477"/>
                      <a:pt x="40526" y="629"/>
                      <a:pt x="40634" y="808"/>
                    </a:cubicBezTo>
                    <a:cubicBezTo>
                      <a:pt x="40743" y="986"/>
                      <a:pt x="40797" y="1185"/>
                      <a:pt x="40797" y="1400"/>
                    </a:cubicBezTo>
                    <a:lnTo>
                      <a:pt x="40797" y="50081"/>
                    </a:lnTo>
                    <a:close/>
                  </a:path>
                </a:pathLst>
              </a:custGeom>
              <a:solidFill>
                <a:srgbClr val="FFFFFF"/>
              </a:solidFill>
              <a:ln w="5417" cap="flat">
                <a:noFill/>
                <a:prstDash val="solid"/>
                <a:miter/>
              </a:ln>
            </p:spPr>
            <p:txBody>
              <a:bodyPr rtlCol="0" anchor="ctr"/>
              <a:lstStyle/>
              <a:p>
                <a:endParaRPr lang="fr-FR"/>
              </a:p>
            </p:txBody>
          </p:sp>
          <p:sp>
            <p:nvSpPr>
              <p:cNvPr id="171" name="Forme libre 170">
                <a:extLst>
                  <a:ext uri="{FF2B5EF4-FFF2-40B4-BE49-F238E27FC236}">
                    <a16:creationId xmlns:a16="http://schemas.microsoft.com/office/drawing/2014/main" id="{77DD1FE5-2ACD-7794-0EEC-D4F024E6A924}"/>
                  </a:ext>
                </a:extLst>
              </p:cNvPr>
              <p:cNvSpPr/>
              <p:nvPr/>
            </p:nvSpPr>
            <p:spPr>
              <a:xfrm>
                <a:off x="19523981" y="2228502"/>
                <a:ext cx="71678" cy="52064"/>
              </a:xfrm>
              <a:custGeom>
                <a:avLst/>
                <a:gdLst>
                  <a:gd name="connsiteX0" fmla="*/ 71679 w 71678"/>
                  <a:gd name="connsiteY0" fmla="*/ 50664 h 52064"/>
                  <a:gd name="connsiteX1" fmla="*/ 71516 w 71678"/>
                  <a:gd name="connsiteY1" fmla="*/ 51256 h 52064"/>
                  <a:gd name="connsiteX2" fmla="*/ 70974 w 71678"/>
                  <a:gd name="connsiteY2" fmla="*/ 51686 h 52064"/>
                  <a:gd name="connsiteX3" fmla="*/ 69999 w 71678"/>
                  <a:gd name="connsiteY3" fmla="*/ 51954 h 52064"/>
                  <a:gd name="connsiteX4" fmla="*/ 68428 w 71678"/>
                  <a:gd name="connsiteY4" fmla="*/ 52064 h 52064"/>
                  <a:gd name="connsiteX5" fmla="*/ 66748 w 71678"/>
                  <a:gd name="connsiteY5" fmla="*/ 51954 h 52064"/>
                  <a:gd name="connsiteX6" fmla="*/ 65719 w 71678"/>
                  <a:gd name="connsiteY6" fmla="*/ 51686 h 52064"/>
                  <a:gd name="connsiteX7" fmla="*/ 65177 w 71678"/>
                  <a:gd name="connsiteY7" fmla="*/ 51256 h 52064"/>
                  <a:gd name="connsiteX8" fmla="*/ 65069 w 71678"/>
                  <a:gd name="connsiteY8" fmla="*/ 50664 h 52064"/>
                  <a:gd name="connsiteX9" fmla="*/ 65069 w 71678"/>
                  <a:gd name="connsiteY9" fmla="*/ 20708 h 52064"/>
                  <a:gd name="connsiteX10" fmla="*/ 64419 w 71678"/>
                  <a:gd name="connsiteY10" fmla="*/ 14440 h 52064"/>
                  <a:gd name="connsiteX11" fmla="*/ 62414 w 71678"/>
                  <a:gd name="connsiteY11" fmla="*/ 9599 h 52064"/>
                  <a:gd name="connsiteX12" fmla="*/ 59001 w 71678"/>
                  <a:gd name="connsiteY12" fmla="*/ 6478 h 52064"/>
                  <a:gd name="connsiteX13" fmla="*/ 54071 w 71678"/>
                  <a:gd name="connsiteY13" fmla="*/ 5376 h 52064"/>
                  <a:gd name="connsiteX14" fmla="*/ 46973 w 71678"/>
                  <a:gd name="connsiteY14" fmla="*/ 8009 h 52064"/>
                  <a:gd name="connsiteX15" fmla="*/ 39117 w 71678"/>
                  <a:gd name="connsiteY15" fmla="*/ 15757 h 52064"/>
                  <a:gd name="connsiteX16" fmla="*/ 39117 w 71678"/>
                  <a:gd name="connsiteY16" fmla="*/ 50664 h 52064"/>
                  <a:gd name="connsiteX17" fmla="*/ 38954 w 71678"/>
                  <a:gd name="connsiteY17" fmla="*/ 51256 h 52064"/>
                  <a:gd name="connsiteX18" fmla="*/ 38413 w 71678"/>
                  <a:gd name="connsiteY18" fmla="*/ 51686 h 52064"/>
                  <a:gd name="connsiteX19" fmla="*/ 37437 w 71678"/>
                  <a:gd name="connsiteY19" fmla="*/ 51954 h 52064"/>
                  <a:gd name="connsiteX20" fmla="*/ 35867 w 71678"/>
                  <a:gd name="connsiteY20" fmla="*/ 52064 h 52064"/>
                  <a:gd name="connsiteX21" fmla="*/ 34241 w 71678"/>
                  <a:gd name="connsiteY21" fmla="*/ 51954 h 52064"/>
                  <a:gd name="connsiteX22" fmla="*/ 33212 w 71678"/>
                  <a:gd name="connsiteY22" fmla="*/ 51686 h 52064"/>
                  <a:gd name="connsiteX23" fmla="*/ 32724 w 71678"/>
                  <a:gd name="connsiteY23" fmla="*/ 51256 h 52064"/>
                  <a:gd name="connsiteX24" fmla="*/ 32562 w 71678"/>
                  <a:gd name="connsiteY24" fmla="*/ 50664 h 52064"/>
                  <a:gd name="connsiteX25" fmla="*/ 32562 w 71678"/>
                  <a:gd name="connsiteY25" fmla="*/ 20708 h 52064"/>
                  <a:gd name="connsiteX26" fmla="*/ 31912 w 71678"/>
                  <a:gd name="connsiteY26" fmla="*/ 14440 h 52064"/>
                  <a:gd name="connsiteX27" fmla="*/ 29853 w 71678"/>
                  <a:gd name="connsiteY27" fmla="*/ 9599 h 52064"/>
                  <a:gd name="connsiteX28" fmla="*/ 26439 w 71678"/>
                  <a:gd name="connsiteY28" fmla="*/ 6478 h 52064"/>
                  <a:gd name="connsiteX29" fmla="*/ 21509 w 71678"/>
                  <a:gd name="connsiteY29" fmla="*/ 5376 h 52064"/>
                  <a:gd name="connsiteX30" fmla="*/ 14411 w 71678"/>
                  <a:gd name="connsiteY30" fmla="*/ 8009 h 52064"/>
                  <a:gd name="connsiteX31" fmla="*/ 6610 w 71678"/>
                  <a:gd name="connsiteY31" fmla="*/ 15757 h 52064"/>
                  <a:gd name="connsiteX32" fmla="*/ 6610 w 71678"/>
                  <a:gd name="connsiteY32" fmla="*/ 50664 h 52064"/>
                  <a:gd name="connsiteX33" fmla="*/ 6447 w 71678"/>
                  <a:gd name="connsiteY33" fmla="*/ 51256 h 52064"/>
                  <a:gd name="connsiteX34" fmla="*/ 5960 w 71678"/>
                  <a:gd name="connsiteY34" fmla="*/ 51686 h 52064"/>
                  <a:gd name="connsiteX35" fmla="*/ 4930 w 71678"/>
                  <a:gd name="connsiteY35" fmla="*/ 51954 h 52064"/>
                  <a:gd name="connsiteX36" fmla="*/ 3305 w 71678"/>
                  <a:gd name="connsiteY36" fmla="*/ 52064 h 52064"/>
                  <a:gd name="connsiteX37" fmla="*/ 1679 w 71678"/>
                  <a:gd name="connsiteY37" fmla="*/ 51954 h 52064"/>
                  <a:gd name="connsiteX38" fmla="*/ 704 w 71678"/>
                  <a:gd name="connsiteY38" fmla="*/ 51686 h 52064"/>
                  <a:gd name="connsiteX39" fmla="*/ 162 w 71678"/>
                  <a:gd name="connsiteY39" fmla="*/ 51256 h 52064"/>
                  <a:gd name="connsiteX40" fmla="*/ 0 w 71678"/>
                  <a:gd name="connsiteY40" fmla="*/ 50664 h 52064"/>
                  <a:gd name="connsiteX41" fmla="*/ 0 w 71678"/>
                  <a:gd name="connsiteY41" fmla="*/ 1988 h 52064"/>
                  <a:gd name="connsiteX42" fmla="*/ 162 w 71678"/>
                  <a:gd name="connsiteY42" fmla="*/ 1395 h 52064"/>
                  <a:gd name="connsiteX43" fmla="*/ 704 w 71678"/>
                  <a:gd name="connsiteY43" fmla="*/ 939 h 52064"/>
                  <a:gd name="connsiteX44" fmla="*/ 1625 w 71678"/>
                  <a:gd name="connsiteY44" fmla="*/ 666 h 52064"/>
                  <a:gd name="connsiteX45" fmla="*/ 3196 w 71678"/>
                  <a:gd name="connsiteY45" fmla="*/ 588 h 52064"/>
                  <a:gd name="connsiteX46" fmla="*/ 4714 w 71678"/>
                  <a:gd name="connsiteY46" fmla="*/ 666 h 52064"/>
                  <a:gd name="connsiteX47" fmla="*/ 5688 w 71678"/>
                  <a:gd name="connsiteY47" fmla="*/ 939 h 52064"/>
                  <a:gd name="connsiteX48" fmla="*/ 6176 w 71678"/>
                  <a:gd name="connsiteY48" fmla="*/ 1395 h 52064"/>
                  <a:gd name="connsiteX49" fmla="*/ 6284 w 71678"/>
                  <a:gd name="connsiteY49" fmla="*/ 1988 h 52064"/>
                  <a:gd name="connsiteX50" fmla="*/ 6284 w 71678"/>
                  <a:gd name="connsiteY50" fmla="*/ 8875 h 52064"/>
                  <a:gd name="connsiteX51" fmla="*/ 14520 w 71678"/>
                  <a:gd name="connsiteY51" fmla="*/ 2098 h 52064"/>
                  <a:gd name="connsiteX52" fmla="*/ 22268 w 71678"/>
                  <a:gd name="connsiteY52" fmla="*/ 0 h 52064"/>
                  <a:gd name="connsiteX53" fmla="*/ 27848 w 71678"/>
                  <a:gd name="connsiteY53" fmla="*/ 729 h 52064"/>
                  <a:gd name="connsiteX54" fmla="*/ 32236 w 71678"/>
                  <a:gd name="connsiteY54" fmla="*/ 2775 h 52064"/>
                  <a:gd name="connsiteX55" fmla="*/ 35433 w 71678"/>
                  <a:gd name="connsiteY55" fmla="*/ 5922 h 52064"/>
                  <a:gd name="connsiteX56" fmla="*/ 37600 w 71678"/>
                  <a:gd name="connsiteY56" fmla="*/ 9955 h 52064"/>
                  <a:gd name="connsiteX57" fmla="*/ 42530 w 71678"/>
                  <a:gd name="connsiteY57" fmla="*/ 5251 h 52064"/>
                  <a:gd name="connsiteX58" fmla="*/ 46919 w 71678"/>
                  <a:gd name="connsiteY58" fmla="*/ 2182 h 52064"/>
                  <a:gd name="connsiteX59" fmla="*/ 50982 w 71678"/>
                  <a:gd name="connsiteY59" fmla="*/ 519 h 52064"/>
                  <a:gd name="connsiteX60" fmla="*/ 54775 w 71678"/>
                  <a:gd name="connsiteY60" fmla="*/ 5 h 52064"/>
                  <a:gd name="connsiteX61" fmla="*/ 62793 w 71678"/>
                  <a:gd name="connsiteY61" fmla="*/ 1621 h 52064"/>
                  <a:gd name="connsiteX62" fmla="*/ 67994 w 71678"/>
                  <a:gd name="connsiteY62" fmla="*/ 5980 h 52064"/>
                  <a:gd name="connsiteX63" fmla="*/ 70812 w 71678"/>
                  <a:gd name="connsiteY63" fmla="*/ 12379 h 52064"/>
                  <a:gd name="connsiteX64" fmla="*/ 71679 w 71678"/>
                  <a:gd name="connsiteY64" fmla="*/ 20126 h 52064"/>
                  <a:gd name="connsiteX65" fmla="*/ 71679 w 71678"/>
                  <a:gd name="connsiteY65"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64">
                    <a:moveTo>
                      <a:pt x="71679" y="50664"/>
                    </a:moveTo>
                    <a:cubicBezTo>
                      <a:pt x="71679" y="50879"/>
                      <a:pt x="71625" y="51078"/>
                      <a:pt x="71516" y="51256"/>
                    </a:cubicBezTo>
                    <a:cubicBezTo>
                      <a:pt x="71408" y="51435"/>
                      <a:pt x="71245" y="51582"/>
                      <a:pt x="70974" y="51686"/>
                    </a:cubicBezTo>
                    <a:cubicBezTo>
                      <a:pt x="70758" y="51797"/>
                      <a:pt x="70433" y="51886"/>
                      <a:pt x="69999" y="51954"/>
                    </a:cubicBezTo>
                    <a:cubicBezTo>
                      <a:pt x="69566" y="52027"/>
                      <a:pt x="69024" y="52064"/>
                      <a:pt x="68428" y="52064"/>
                    </a:cubicBezTo>
                    <a:cubicBezTo>
                      <a:pt x="67724" y="52064"/>
                      <a:pt x="67182" y="52027"/>
                      <a:pt x="66748" y="51954"/>
                    </a:cubicBezTo>
                    <a:cubicBezTo>
                      <a:pt x="66315" y="51881"/>
                      <a:pt x="65990" y="51791"/>
                      <a:pt x="65719" y="51686"/>
                    </a:cubicBezTo>
                    <a:cubicBezTo>
                      <a:pt x="65502" y="51582"/>
                      <a:pt x="65285" y="51435"/>
                      <a:pt x="65177" y="51256"/>
                    </a:cubicBezTo>
                    <a:cubicBezTo>
                      <a:pt x="65123" y="51078"/>
                      <a:pt x="65069" y="50879"/>
                      <a:pt x="65069" y="50664"/>
                    </a:cubicBezTo>
                    <a:lnTo>
                      <a:pt x="65069" y="20708"/>
                    </a:lnTo>
                    <a:cubicBezTo>
                      <a:pt x="65069" y="18411"/>
                      <a:pt x="64852" y="16328"/>
                      <a:pt x="64419" y="14440"/>
                    </a:cubicBezTo>
                    <a:cubicBezTo>
                      <a:pt x="63985" y="12562"/>
                      <a:pt x="63335" y="10947"/>
                      <a:pt x="62414" y="9599"/>
                    </a:cubicBezTo>
                    <a:cubicBezTo>
                      <a:pt x="61547" y="8256"/>
                      <a:pt x="60356" y="7217"/>
                      <a:pt x="59001" y="6478"/>
                    </a:cubicBezTo>
                    <a:cubicBezTo>
                      <a:pt x="57592" y="5744"/>
                      <a:pt x="55967" y="5376"/>
                      <a:pt x="54071" y="5376"/>
                    </a:cubicBezTo>
                    <a:cubicBezTo>
                      <a:pt x="51741" y="5376"/>
                      <a:pt x="49357" y="6252"/>
                      <a:pt x="46973" y="8009"/>
                    </a:cubicBezTo>
                    <a:cubicBezTo>
                      <a:pt x="44589" y="9767"/>
                      <a:pt x="41989" y="12347"/>
                      <a:pt x="39117" y="15757"/>
                    </a:cubicBezTo>
                    <a:lnTo>
                      <a:pt x="39117" y="50664"/>
                    </a:lnTo>
                    <a:cubicBezTo>
                      <a:pt x="39117" y="50879"/>
                      <a:pt x="39063" y="51078"/>
                      <a:pt x="38954" y="51256"/>
                    </a:cubicBezTo>
                    <a:cubicBezTo>
                      <a:pt x="38846" y="51435"/>
                      <a:pt x="38684" y="51582"/>
                      <a:pt x="38413" y="51686"/>
                    </a:cubicBezTo>
                    <a:cubicBezTo>
                      <a:pt x="38196" y="51797"/>
                      <a:pt x="37871" y="51886"/>
                      <a:pt x="37437" y="51954"/>
                    </a:cubicBezTo>
                    <a:cubicBezTo>
                      <a:pt x="37004" y="52027"/>
                      <a:pt x="36462" y="52064"/>
                      <a:pt x="35867" y="52064"/>
                    </a:cubicBezTo>
                    <a:cubicBezTo>
                      <a:pt x="35216" y="52064"/>
                      <a:pt x="34674" y="52027"/>
                      <a:pt x="34241" y="51954"/>
                    </a:cubicBezTo>
                    <a:cubicBezTo>
                      <a:pt x="33862" y="51881"/>
                      <a:pt x="33482" y="51791"/>
                      <a:pt x="33212" y="51686"/>
                    </a:cubicBezTo>
                    <a:cubicBezTo>
                      <a:pt x="32995" y="51582"/>
                      <a:pt x="32778" y="51435"/>
                      <a:pt x="32724" y="51256"/>
                    </a:cubicBezTo>
                    <a:cubicBezTo>
                      <a:pt x="32615" y="51078"/>
                      <a:pt x="32562" y="50879"/>
                      <a:pt x="32562" y="50664"/>
                    </a:cubicBezTo>
                    <a:lnTo>
                      <a:pt x="32562" y="20708"/>
                    </a:lnTo>
                    <a:cubicBezTo>
                      <a:pt x="32562" y="18411"/>
                      <a:pt x="32345" y="16328"/>
                      <a:pt x="31912" y="14440"/>
                    </a:cubicBezTo>
                    <a:cubicBezTo>
                      <a:pt x="31478" y="12562"/>
                      <a:pt x="30773" y="10947"/>
                      <a:pt x="29853" y="9599"/>
                    </a:cubicBezTo>
                    <a:cubicBezTo>
                      <a:pt x="28986" y="8256"/>
                      <a:pt x="27848" y="7217"/>
                      <a:pt x="26439" y="6478"/>
                    </a:cubicBezTo>
                    <a:cubicBezTo>
                      <a:pt x="25031" y="5744"/>
                      <a:pt x="23405" y="5376"/>
                      <a:pt x="21509" y="5376"/>
                    </a:cubicBezTo>
                    <a:cubicBezTo>
                      <a:pt x="19179" y="5376"/>
                      <a:pt x="16850" y="6252"/>
                      <a:pt x="14411" y="8009"/>
                    </a:cubicBezTo>
                    <a:cubicBezTo>
                      <a:pt x="12028" y="9767"/>
                      <a:pt x="9427" y="12347"/>
                      <a:pt x="6610" y="15757"/>
                    </a:cubicBezTo>
                    <a:lnTo>
                      <a:pt x="6610" y="50664"/>
                    </a:lnTo>
                    <a:cubicBezTo>
                      <a:pt x="6610" y="50879"/>
                      <a:pt x="6555" y="51078"/>
                      <a:pt x="6447" y="51256"/>
                    </a:cubicBezTo>
                    <a:cubicBezTo>
                      <a:pt x="6339" y="51435"/>
                      <a:pt x="6176" y="51582"/>
                      <a:pt x="5960" y="51686"/>
                    </a:cubicBezTo>
                    <a:cubicBezTo>
                      <a:pt x="5688" y="51797"/>
                      <a:pt x="5364" y="51886"/>
                      <a:pt x="4930" y="51954"/>
                    </a:cubicBezTo>
                    <a:cubicBezTo>
                      <a:pt x="4497" y="52027"/>
                      <a:pt x="3955" y="52064"/>
                      <a:pt x="3305" y="52064"/>
                    </a:cubicBezTo>
                    <a:cubicBezTo>
                      <a:pt x="2655" y="52064"/>
                      <a:pt x="2113" y="52027"/>
                      <a:pt x="1679" y="51954"/>
                    </a:cubicBezTo>
                    <a:cubicBezTo>
                      <a:pt x="1300" y="51881"/>
                      <a:pt x="921" y="51791"/>
                      <a:pt x="704" y="51686"/>
                    </a:cubicBezTo>
                    <a:cubicBezTo>
                      <a:pt x="433" y="51576"/>
                      <a:pt x="216" y="51435"/>
                      <a:pt x="162" y="51256"/>
                    </a:cubicBezTo>
                    <a:cubicBezTo>
                      <a:pt x="54" y="51078"/>
                      <a:pt x="0" y="50879"/>
                      <a:pt x="0" y="50664"/>
                    </a:cubicBezTo>
                    <a:lnTo>
                      <a:pt x="0" y="1988"/>
                    </a:lnTo>
                    <a:cubicBezTo>
                      <a:pt x="0" y="1773"/>
                      <a:pt x="54" y="1574"/>
                      <a:pt x="162" y="1395"/>
                    </a:cubicBezTo>
                    <a:cubicBezTo>
                      <a:pt x="216" y="1217"/>
                      <a:pt x="433" y="1065"/>
                      <a:pt x="704" y="939"/>
                    </a:cubicBezTo>
                    <a:cubicBezTo>
                      <a:pt x="921" y="813"/>
                      <a:pt x="1246" y="724"/>
                      <a:pt x="1625" y="666"/>
                    </a:cubicBezTo>
                    <a:cubicBezTo>
                      <a:pt x="2059" y="614"/>
                      <a:pt x="2546" y="588"/>
                      <a:pt x="3196" y="588"/>
                    </a:cubicBezTo>
                    <a:cubicBezTo>
                      <a:pt x="3792" y="588"/>
                      <a:pt x="4334" y="614"/>
                      <a:pt x="4714" y="666"/>
                    </a:cubicBezTo>
                    <a:cubicBezTo>
                      <a:pt x="5147" y="724"/>
                      <a:pt x="5472" y="813"/>
                      <a:pt x="5688" y="939"/>
                    </a:cubicBezTo>
                    <a:cubicBezTo>
                      <a:pt x="5905" y="1065"/>
                      <a:pt x="6068" y="1217"/>
                      <a:pt x="6176" y="1395"/>
                    </a:cubicBezTo>
                    <a:cubicBezTo>
                      <a:pt x="6230" y="1574"/>
                      <a:pt x="6284" y="1773"/>
                      <a:pt x="6284" y="1988"/>
                    </a:cubicBezTo>
                    <a:lnTo>
                      <a:pt x="6284" y="8875"/>
                    </a:lnTo>
                    <a:cubicBezTo>
                      <a:pt x="9156" y="5754"/>
                      <a:pt x="11919" y="3499"/>
                      <a:pt x="14520" y="2098"/>
                    </a:cubicBezTo>
                    <a:cubicBezTo>
                      <a:pt x="17120" y="698"/>
                      <a:pt x="19667" y="0"/>
                      <a:pt x="22268" y="0"/>
                    </a:cubicBezTo>
                    <a:cubicBezTo>
                      <a:pt x="24326" y="0"/>
                      <a:pt x="26222" y="241"/>
                      <a:pt x="27848" y="729"/>
                    </a:cubicBezTo>
                    <a:cubicBezTo>
                      <a:pt x="29527" y="1212"/>
                      <a:pt x="30990" y="1894"/>
                      <a:pt x="32236" y="2775"/>
                    </a:cubicBezTo>
                    <a:cubicBezTo>
                      <a:pt x="33482" y="3651"/>
                      <a:pt x="34566" y="4700"/>
                      <a:pt x="35433" y="5922"/>
                    </a:cubicBezTo>
                    <a:cubicBezTo>
                      <a:pt x="36354" y="7144"/>
                      <a:pt x="37058" y="8487"/>
                      <a:pt x="37600" y="9955"/>
                    </a:cubicBezTo>
                    <a:cubicBezTo>
                      <a:pt x="39388" y="8093"/>
                      <a:pt x="41013" y="6525"/>
                      <a:pt x="42530" y="5251"/>
                    </a:cubicBezTo>
                    <a:cubicBezTo>
                      <a:pt x="44102" y="3976"/>
                      <a:pt x="45564" y="2953"/>
                      <a:pt x="46919" y="2182"/>
                    </a:cubicBezTo>
                    <a:cubicBezTo>
                      <a:pt x="48327" y="1416"/>
                      <a:pt x="49682" y="860"/>
                      <a:pt x="50982" y="519"/>
                    </a:cubicBezTo>
                    <a:cubicBezTo>
                      <a:pt x="52229" y="178"/>
                      <a:pt x="53529" y="5"/>
                      <a:pt x="54775" y="5"/>
                    </a:cubicBezTo>
                    <a:cubicBezTo>
                      <a:pt x="57917" y="5"/>
                      <a:pt x="60572" y="546"/>
                      <a:pt x="62793" y="1621"/>
                    </a:cubicBezTo>
                    <a:cubicBezTo>
                      <a:pt x="64961" y="2696"/>
                      <a:pt x="66694" y="4149"/>
                      <a:pt x="67994" y="5980"/>
                    </a:cubicBezTo>
                    <a:cubicBezTo>
                      <a:pt x="69295" y="7810"/>
                      <a:pt x="70270" y="9940"/>
                      <a:pt x="70812" y="12379"/>
                    </a:cubicBezTo>
                    <a:cubicBezTo>
                      <a:pt x="71408" y="14818"/>
                      <a:pt x="71679" y="17398"/>
                      <a:pt x="71679" y="20126"/>
                    </a:cubicBezTo>
                    <a:lnTo>
                      <a:pt x="71679" y="50664"/>
                    </a:lnTo>
                    <a:close/>
                  </a:path>
                </a:pathLst>
              </a:custGeom>
              <a:solidFill>
                <a:srgbClr val="FFFFFF"/>
              </a:solidFill>
              <a:ln w="5417" cap="flat">
                <a:noFill/>
                <a:prstDash val="solid"/>
                <a:miter/>
              </a:ln>
            </p:spPr>
            <p:txBody>
              <a:bodyPr rtlCol="0" anchor="ctr"/>
              <a:lstStyle/>
              <a:p>
                <a:endParaRPr lang="fr-FR"/>
              </a:p>
            </p:txBody>
          </p:sp>
          <p:sp>
            <p:nvSpPr>
              <p:cNvPr id="172" name="Forme libre 171">
                <a:extLst>
                  <a:ext uri="{FF2B5EF4-FFF2-40B4-BE49-F238E27FC236}">
                    <a16:creationId xmlns:a16="http://schemas.microsoft.com/office/drawing/2014/main" id="{5C631A04-99BE-EAFD-1217-2E2F896F5DE5}"/>
                  </a:ext>
                </a:extLst>
              </p:cNvPr>
              <p:cNvSpPr/>
              <p:nvPr/>
            </p:nvSpPr>
            <p:spPr>
              <a:xfrm>
                <a:off x="19610505" y="2228508"/>
                <a:ext cx="44480" cy="52651"/>
              </a:xfrm>
              <a:custGeom>
                <a:avLst/>
                <a:gdLst>
                  <a:gd name="connsiteX0" fmla="*/ 44481 w 44480"/>
                  <a:gd name="connsiteY0" fmla="*/ 23819 h 52651"/>
                  <a:gd name="connsiteX1" fmla="*/ 43452 w 44480"/>
                  <a:gd name="connsiteY1" fmla="*/ 26478 h 52651"/>
                  <a:gd name="connsiteX2" fmla="*/ 41393 w 44480"/>
                  <a:gd name="connsiteY2" fmla="*/ 27207 h 52651"/>
                  <a:gd name="connsiteX3" fmla="*/ 7097 w 44480"/>
                  <a:gd name="connsiteY3" fmla="*/ 27207 h 52651"/>
                  <a:gd name="connsiteX4" fmla="*/ 8018 w 44480"/>
                  <a:gd name="connsiteY4" fmla="*/ 35384 h 52651"/>
                  <a:gd name="connsiteX5" fmla="*/ 11053 w 44480"/>
                  <a:gd name="connsiteY5" fmla="*/ 41647 h 52651"/>
                  <a:gd name="connsiteX6" fmla="*/ 16524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6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2 h 52651"/>
                  <a:gd name="connsiteX19" fmla="*/ 41663 w 44480"/>
                  <a:gd name="connsiteY19" fmla="*/ 48613 h 52651"/>
                  <a:gd name="connsiteX20" fmla="*/ 39930 w 44480"/>
                  <a:gd name="connsiteY20" fmla="*/ 49557 h 52651"/>
                  <a:gd name="connsiteX21" fmla="*/ 36138 w 44480"/>
                  <a:gd name="connsiteY21" fmla="*/ 50900 h 52651"/>
                  <a:gd name="connsiteX22" fmla="*/ 30720 w 44480"/>
                  <a:gd name="connsiteY22" fmla="*/ 52111 h 52651"/>
                  <a:gd name="connsiteX23" fmla="*/ 24109 w 44480"/>
                  <a:gd name="connsiteY23" fmla="*/ 52652 h 52651"/>
                  <a:gd name="connsiteX24" fmla="*/ 13762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5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550 w 44480"/>
                  <a:gd name="connsiteY33" fmla="*/ 6751 h 52651"/>
                  <a:gd name="connsiteX34" fmla="*/ 43289 w 44480"/>
                  <a:gd name="connsiteY34" fmla="*/ 13931 h 52651"/>
                  <a:gd name="connsiteX35" fmla="*/ 44481 w 44480"/>
                  <a:gd name="connsiteY35" fmla="*/ 22539 h 52651"/>
                  <a:gd name="connsiteX36" fmla="*/ 44481 w 44480"/>
                  <a:gd name="connsiteY36" fmla="*/ 23819 h 52651"/>
                  <a:gd name="connsiteX37" fmla="*/ 37654 w 44480"/>
                  <a:gd name="connsiteY37" fmla="*/ 21941 h 52651"/>
                  <a:gd name="connsiteX38" fmla="*/ 33970 w 44480"/>
                  <a:gd name="connsiteY38" fmla="*/ 9840 h 52651"/>
                  <a:gd name="connsiteX39" fmla="*/ 22809 w 44480"/>
                  <a:gd name="connsiteY39" fmla="*/ 5481 h 52651"/>
                  <a:gd name="connsiteX40" fmla="*/ 16199 w 44480"/>
                  <a:gd name="connsiteY40" fmla="*/ 6856 h 52651"/>
                  <a:gd name="connsiteX41" fmla="*/ 11323 w 44480"/>
                  <a:gd name="connsiteY41" fmla="*/ 10485 h 52651"/>
                  <a:gd name="connsiteX42" fmla="*/ 8290 w 44480"/>
                  <a:gd name="connsiteY42" fmla="*/ 15730 h 52651"/>
                  <a:gd name="connsiteX43" fmla="*/ 7097 w 44480"/>
                  <a:gd name="connsiteY43" fmla="*/ 21946 h 52651"/>
                  <a:gd name="connsiteX44" fmla="*/ 37654 w 44480"/>
                  <a:gd name="connsiteY44" fmla="*/ 21946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9"/>
                    </a:moveTo>
                    <a:cubicBezTo>
                      <a:pt x="44481" y="25109"/>
                      <a:pt x="44156" y="26001"/>
                      <a:pt x="43452" y="26478"/>
                    </a:cubicBezTo>
                    <a:cubicBezTo>
                      <a:pt x="42747" y="26966"/>
                      <a:pt x="42043" y="27207"/>
                      <a:pt x="41393" y="27207"/>
                    </a:cubicBezTo>
                    <a:lnTo>
                      <a:pt x="7097" y="27207"/>
                    </a:lnTo>
                    <a:cubicBezTo>
                      <a:pt x="7097" y="30218"/>
                      <a:pt x="7423" y="32945"/>
                      <a:pt x="8018" y="35384"/>
                    </a:cubicBezTo>
                    <a:cubicBezTo>
                      <a:pt x="8614" y="37823"/>
                      <a:pt x="9644" y="39911"/>
                      <a:pt x="11053" y="41647"/>
                    </a:cubicBezTo>
                    <a:cubicBezTo>
                      <a:pt x="12461" y="43389"/>
                      <a:pt x="14303" y="44721"/>
                      <a:pt x="16524" y="45654"/>
                    </a:cubicBezTo>
                    <a:cubicBezTo>
                      <a:pt x="18800" y="46588"/>
                      <a:pt x="21563" y="47055"/>
                      <a:pt x="24868" y="47055"/>
                    </a:cubicBezTo>
                    <a:cubicBezTo>
                      <a:pt x="27198" y="47055"/>
                      <a:pt x="29311" y="46856"/>
                      <a:pt x="31153" y="46462"/>
                    </a:cubicBezTo>
                    <a:cubicBezTo>
                      <a:pt x="32995" y="46069"/>
                      <a:pt x="34621" y="45628"/>
                      <a:pt x="35975" y="45146"/>
                    </a:cubicBezTo>
                    <a:cubicBezTo>
                      <a:pt x="37329" y="44658"/>
                      <a:pt x="38413" y="44222"/>
                      <a:pt x="39280" y="43829"/>
                    </a:cubicBezTo>
                    <a:cubicBezTo>
                      <a:pt x="40147" y="43436"/>
                      <a:pt x="40797" y="43236"/>
                      <a:pt x="41176" y="43236"/>
                    </a:cubicBezTo>
                    <a:cubicBezTo>
                      <a:pt x="41393" y="43236"/>
                      <a:pt x="41556" y="43289"/>
                      <a:pt x="41772" y="43399"/>
                    </a:cubicBezTo>
                    <a:cubicBezTo>
                      <a:pt x="41935" y="43509"/>
                      <a:pt x="42097" y="43677"/>
                      <a:pt x="42206" y="43908"/>
                    </a:cubicBezTo>
                    <a:cubicBezTo>
                      <a:pt x="42314" y="44144"/>
                      <a:pt x="42422" y="44438"/>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1"/>
                      <a:pt x="42206" y="47894"/>
                      <a:pt x="42097" y="48072"/>
                    </a:cubicBezTo>
                    <a:cubicBezTo>
                      <a:pt x="41989" y="48251"/>
                      <a:pt x="41826" y="48429"/>
                      <a:pt x="41663" y="48613"/>
                    </a:cubicBezTo>
                    <a:cubicBezTo>
                      <a:pt x="41501" y="48796"/>
                      <a:pt x="40905" y="49106"/>
                      <a:pt x="39930" y="49557"/>
                    </a:cubicBezTo>
                    <a:cubicBezTo>
                      <a:pt x="38954" y="50003"/>
                      <a:pt x="37708" y="50454"/>
                      <a:pt x="36138" y="50900"/>
                    </a:cubicBezTo>
                    <a:cubicBezTo>
                      <a:pt x="34621" y="51351"/>
                      <a:pt x="32778" y="51755"/>
                      <a:pt x="30720" y="52111"/>
                    </a:cubicBezTo>
                    <a:cubicBezTo>
                      <a:pt x="28715" y="52468"/>
                      <a:pt x="26494" y="52652"/>
                      <a:pt x="24109" y="52652"/>
                    </a:cubicBezTo>
                    <a:cubicBezTo>
                      <a:pt x="20209" y="52652"/>
                      <a:pt x="16741"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5" y="15327"/>
                    </a:cubicBezTo>
                    <a:cubicBezTo>
                      <a:pt x="2709" y="12064"/>
                      <a:pt x="4280" y="9295"/>
                      <a:pt x="6339" y="7018"/>
                    </a:cubicBezTo>
                    <a:cubicBezTo>
                      <a:pt x="8344" y="4742"/>
                      <a:pt x="10836" y="3006"/>
                      <a:pt x="13707" y="1804"/>
                    </a:cubicBezTo>
                    <a:cubicBezTo>
                      <a:pt x="16578" y="603"/>
                      <a:pt x="19776" y="0"/>
                      <a:pt x="23297" y="0"/>
                    </a:cubicBezTo>
                    <a:cubicBezTo>
                      <a:pt x="27035" y="0"/>
                      <a:pt x="30286" y="608"/>
                      <a:pt x="32941" y="1831"/>
                    </a:cubicBezTo>
                    <a:cubicBezTo>
                      <a:pt x="35595" y="3053"/>
                      <a:pt x="37817" y="4689"/>
                      <a:pt x="39550" y="6751"/>
                    </a:cubicBezTo>
                    <a:cubicBezTo>
                      <a:pt x="41230" y="8812"/>
                      <a:pt x="42476" y="11204"/>
                      <a:pt x="43289" y="13931"/>
                    </a:cubicBezTo>
                    <a:cubicBezTo>
                      <a:pt x="44102" y="16659"/>
                      <a:pt x="44481" y="19523"/>
                      <a:pt x="44481" y="22539"/>
                    </a:cubicBezTo>
                    <a:lnTo>
                      <a:pt x="44481" y="23819"/>
                    </a:lnTo>
                    <a:close/>
                    <a:moveTo>
                      <a:pt x="37654" y="21941"/>
                    </a:moveTo>
                    <a:cubicBezTo>
                      <a:pt x="37763" y="16779"/>
                      <a:pt x="36571" y="12746"/>
                      <a:pt x="33970" y="9840"/>
                    </a:cubicBezTo>
                    <a:cubicBezTo>
                      <a:pt x="31423" y="6934"/>
                      <a:pt x="27740" y="5481"/>
                      <a:pt x="22809" y="5481"/>
                    </a:cubicBezTo>
                    <a:cubicBezTo>
                      <a:pt x="20317" y="5481"/>
                      <a:pt x="18096" y="5938"/>
                      <a:pt x="16199" y="6856"/>
                    </a:cubicBezTo>
                    <a:cubicBezTo>
                      <a:pt x="14249" y="7768"/>
                      <a:pt x="12678" y="8980"/>
                      <a:pt x="11323" y="10485"/>
                    </a:cubicBezTo>
                    <a:cubicBezTo>
                      <a:pt x="10023" y="11991"/>
                      <a:pt x="8994" y="13742"/>
                      <a:pt x="8290" y="15730"/>
                    </a:cubicBezTo>
                    <a:cubicBezTo>
                      <a:pt x="7585" y="17724"/>
                      <a:pt x="7206" y="19790"/>
                      <a:pt x="7097" y="21946"/>
                    </a:cubicBezTo>
                    <a:lnTo>
                      <a:pt x="37654" y="21946"/>
                    </a:lnTo>
                    <a:close/>
                  </a:path>
                </a:pathLst>
              </a:custGeom>
              <a:solidFill>
                <a:srgbClr val="FFFFFF"/>
              </a:solidFill>
              <a:ln w="5417" cap="flat">
                <a:noFill/>
                <a:prstDash val="solid"/>
                <a:miter/>
              </a:ln>
            </p:spPr>
            <p:txBody>
              <a:bodyPr rtlCol="0" anchor="ctr"/>
              <a:lstStyle/>
              <a:p>
                <a:endParaRPr lang="fr-FR"/>
              </a:p>
            </p:txBody>
          </p:sp>
          <p:sp>
            <p:nvSpPr>
              <p:cNvPr id="173" name="Forme libre 172">
                <a:extLst>
                  <a:ext uri="{FF2B5EF4-FFF2-40B4-BE49-F238E27FC236}">
                    <a16:creationId xmlns:a16="http://schemas.microsoft.com/office/drawing/2014/main" id="{C6C455F9-596B-8B2A-F424-7154F8A0D2D8}"/>
                  </a:ext>
                </a:extLst>
              </p:cNvPr>
              <p:cNvSpPr/>
              <p:nvPr/>
            </p:nvSpPr>
            <p:spPr>
              <a:xfrm>
                <a:off x="19670210" y="2228502"/>
                <a:ext cx="40796" cy="52064"/>
              </a:xfrm>
              <a:custGeom>
                <a:avLst/>
                <a:gdLst>
                  <a:gd name="connsiteX0" fmla="*/ 40796 w 40796"/>
                  <a:gd name="connsiteY0" fmla="*/ 50664 h 52064"/>
                  <a:gd name="connsiteX1" fmla="*/ 40634 w 40796"/>
                  <a:gd name="connsiteY1" fmla="*/ 51256 h 52064"/>
                  <a:gd name="connsiteX2" fmla="*/ 40093 w 40796"/>
                  <a:gd name="connsiteY2" fmla="*/ 51686 h 52064"/>
                  <a:gd name="connsiteX3" fmla="*/ 39117 w 40796"/>
                  <a:gd name="connsiteY3" fmla="*/ 51954 h 52064"/>
                  <a:gd name="connsiteX4" fmla="*/ 37492 w 40796"/>
                  <a:gd name="connsiteY4" fmla="*/ 52064 h 52064"/>
                  <a:gd name="connsiteX5" fmla="*/ 35867 w 40796"/>
                  <a:gd name="connsiteY5" fmla="*/ 51954 h 52064"/>
                  <a:gd name="connsiteX6" fmla="*/ 34891 w 40796"/>
                  <a:gd name="connsiteY6" fmla="*/ 51686 h 52064"/>
                  <a:gd name="connsiteX7" fmla="*/ 34349 w 40796"/>
                  <a:gd name="connsiteY7" fmla="*/ 51256 h 52064"/>
                  <a:gd name="connsiteX8" fmla="*/ 34187 w 40796"/>
                  <a:gd name="connsiteY8" fmla="*/ 50664 h 52064"/>
                  <a:gd name="connsiteX9" fmla="*/ 34187 w 40796"/>
                  <a:gd name="connsiteY9" fmla="*/ 21783 h 52064"/>
                  <a:gd name="connsiteX10" fmla="*/ 33428 w 40796"/>
                  <a:gd name="connsiteY10" fmla="*/ 14440 h 52064"/>
                  <a:gd name="connsiteX11" fmla="*/ 31315 w 40796"/>
                  <a:gd name="connsiteY11" fmla="*/ 9599 h 52064"/>
                  <a:gd name="connsiteX12" fmla="*/ 27577 w 40796"/>
                  <a:gd name="connsiteY12" fmla="*/ 6478 h 52064"/>
                  <a:gd name="connsiteX13" fmla="*/ 22322 w 40796"/>
                  <a:gd name="connsiteY13" fmla="*/ 5376 h 52064"/>
                  <a:gd name="connsiteX14" fmla="*/ 14682 w 40796"/>
                  <a:gd name="connsiteY14" fmla="*/ 8009 h 52064"/>
                  <a:gd name="connsiteX15" fmla="*/ 6610 w 40796"/>
                  <a:gd name="connsiteY15" fmla="*/ 15757 h 52064"/>
                  <a:gd name="connsiteX16" fmla="*/ 6610 w 40796"/>
                  <a:gd name="connsiteY16" fmla="*/ 50664 h 52064"/>
                  <a:gd name="connsiteX17" fmla="*/ 6447 w 40796"/>
                  <a:gd name="connsiteY17" fmla="*/ 51256 h 52064"/>
                  <a:gd name="connsiteX18" fmla="*/ 5960 w 40796"/>
                  <a:gd name="connsiteY18" fmla="*/ 51686 h 52064"/>
                  <a:gd name="connsiteX19" fmla="*/ 4930 w 40796"/>
                  <a:gd name="connsiteY19" fmla="*/ 51954 h 52064"/>
                  <a:gd name="connsiteX20" fmla="*/ 3305 w 40796"/>
                  <a:gd name="connsiteY20" fmla="*/ 52064 h 52064"/>
                  <a:gd name="connsiteX21" fmla="*/ 1679 w 40796"/>
                  <a:gd name="connsiteY21" fmla="*/ 51954 h 52064"/>
                  <a:gd name="connsiteX22" fmla="*/ 704 w 40796"/>
                  <a:gd name="connsiteY22" fmla="*/ 51686 h 52064"/>
                  <a:gd name="connsiteX23" fmla="*/ 162 w 40796"/>
                  <a:gd name="connsiteY23" fmla="*/ 51256 h 52064"/>
                  <a:gd name="connsiteX24" fmla="*/ 0 w 40796"/>
                  <a:gd name="connsiteY24" fmla="*/ 50664 h 52064"/>
                  <a:gd name="connsiteX25" fmla="*/ 0 w 40796"/>
                  <a:gd name="connsiteY25" fmla="*/ 1988 h 52064"/>
                  <a:gd name="connsiteX26" fmla="*/ 162 w 40796"/>
                  <a:gd name="connsiteY26" fmla="*/ 1395 h 52064"/>
                  <a:gd name="connsiteX27" fmla="*/ 704 w 40796"/>
                  <a:gd name="connsiteY27" fmla="*/ 939 h 52064"/>
                  <a:gd name="connsiteX28" fmla="*/ 1625 w 40796"/>
                  <a:gd name="connsiteY28" fmla="*/ 666 h 52064"/>
                  <a:gd name="connsiteX29" fmla="*/ 3196 w 40796"/>
                  <a:gd name="connsiteY29" fmla="*/ 588 h 52064"/>
                  <a:gd name="connsiteX30" fmla="*/ 4714 w 40796"/>
                  <a:gd name="connsiteY30" fmla="*/ 666 h 52064"/>
                  <a:gd name="connsiteX31" fmla="*/ 5688 w 40796"/>
                  <a:gd name="connsiteY31" fmla="*/ 939 h 52064"/>
                  <a:gd name="connsiteX32" fmla="*/ 6176 w 40796"/>
                  <a:gd name="connsiteY32" fmla="*/ 1395 h 52064"/>
                  <a:gd name="connsiteX33" fmla="*/ 6284 w 40796"/>
                  <a:gd name="connsiteY33" fmla="*/ 1988 h 52064"/>
                  <a:gd name="connsiteX34" fmla="*/ 6284 w 40796"/>
                  <a:gd name="connsiteY34" fmla="*/ 8875 h 52064"/>
                  <a:gd name="connsiteX35" fmla="*/ 14791 w 40796"/>
                  <a:gd name="connsiteY35" fmla="*/ 2098 h 52064"/>
                  <a:gd name="connsiteX36" fmla="*/ 23080 w 40796"/>
                  <a:gd name="connsiteY36" fmla="*/ 0 h 52064"/>
                  <a:gd name="connsiteX37" fmla="*/ 31369 w 40796"/>
                  <a:gd name="connsiteY37" fmla="*/ 1616 h 52064"/>
                  <a:gd name="connsiteX38" fmla="*/ 36841 w 40796"/>
                  <a:gd name="connsiteY38" fmla="*/ 5974 h 52064"/>
                  <a:gd name="connsiteX39" fmla="*/ 39876 w 40796"/>
                  <a:gd name="connsiteY39" fmla="*/ 12374 h 52064"/>
                  <a:gd name="connsiteX40" fmla="*/ 40796 w 40796"/>
                  <a:gd name="connsiteY40" fmla="*/ 21196 h 52064"/>
                  <a:gd name="connsiteX41" fmla="*/ 40796 w 40796"/>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64">
                    <a:moveTo>
                      <a:pt x="40796" y="50664"/>
                    </a:moveTo>
                    <a:cubicBezTo>
                      <a:pt x="40796" y="50879"/>
                      <a:pt x="40743" y="51078"/>
                      <a:pt x="40634" y="51256"/>
                    </a:cubicBezTo>
                    <a:cubicBezTo>
                      <a:pt x="40526" y="51435"/>
                      <a:pt x="40363" y="51582"/>
                      <a:pt x="40093" y="51686"/>
                    </a:cubicBezTo>
                    <a:cubicBezTo>
                      <a:pt x="39876" y="51797"/>
                      <a:pt x="39550" y="51886"/>
                      <a:pt x="39117" y="51954"/>
                    </a:cubicBezTo>
                    <a:cubicBezTo>
                      <a:pt x="38684" y="52027"/>
                      <a:pt x="38142" y="52064"/>
                      <a:pt x="37492" y="52064"/>
                    </a:cubicBezTo>
                    <a:cubicBezTo>
                      <a:pt x="36841" y="52064"/>
                      <a:pt x="36300" y="52027"/>
                      <a:pt x="35867" y="51954"/>
                    </a:cubicBezTo>
                    <a:cubicBezTo>
                      <a:pt x="35433" y="51881"/>
                      <a:pt x="35108" y="51791"/>
                      <a:pt x="34891" y="51686"/>
                    </a:cubicBezTo>
                    <a:cubicBezTo>
                      <a:pt x="34621" y="51576"/>
                      <a:pt x="34458" y="51435"/>
                      <a:pt x="34349" y="51256"/>
                    </a:cubicBezTo>
                    <a:cubicBezTo>
                      <a:pt x="34241" y="51078"/>
                      <a:pt x="34187" y="50879"/>
                      <a:pt x="34187" y="50664"/>
                    </a:cubicBezTo>
                    <a:lnTo>
                      <a:pt x="34187" y="21783"/>
                    </a:lnTo>
                    <a:cubicBezTo>
                      <a:pt x="34187" y="18773"/>
                      <a:pt x="33916" y="16323"/>
                      <a:pt x="33428" y="14440"/>
                    </a:cubicBezTo>
                    <a:cubicBezTo>
                      <a:pt x="32995" y="12562"/>
                      <a:pt x="32236" y="10947"/>
                      <a:pt x="31315" y="9599"/>
                    </a:cubicBezTo>
                    <a:cubicBezTo>
                      <a:pt x="30340" y="8256"/>
                      <a:pt x="29094" y="7217"/>
                      <a:pt x="27577" y="6478"/>
                    </a:cubicBezTo>
                    <a:cubicBezTo>
                      <a:pt x="26114" y="5744"/>
                      <a:pt x="24326" y="5376"/>
                      <a:pt x="22322" y="5376"/>
                    </a:cubicBezTo>
                    <a:cubicBezTo>
                      <a:pt x="19776" y="5376"/>
                      <a:pt x="17229" y="6252"/>
                      <a:pt x="14682" y="8009"/>
                    </a:cubicBezTo>
                    <a:cubicBezTo>
                      <a:pt x="12136" y="9767"/>
                      <a:pt x="9427" y="12347"/>
                      <a:pt x="6610" y="15757"/>
                    </a:cubicBezTo>
                    <a:lnTo>
                      <a:pt x="6610" y="50664"/>
                    </a:lnTo>
                    <a:cubicBezTo>
                      <a:pt x="6610" y="50879"/>
                      <a:pt x="6555" y="51078"/>
                      <a:pt x="6447" y="51256"/>
                    </a:cubicBezTo>
                    <a:cubicBezTo>
                      <a:pt x="6339" y="51435"/>
                      <a:pt x="6176" y="51582"/>
                      <a:pt x="5960" y="51686"/>
                    </a:cubicBezTo>
                    <a:cubicBezTo>
                      <a:pt x="5688" y="51797"/>
                      <a:pt x="5364" y="51886"/>
                      <a:pt x="4930" y="51954"/>
                    </a:cubicBezTo>
                    <a:cubicBezTo>
                      <a:pt x="4497" y="52027"/>
                      <a:pt x="3955" y="52064"/>
                      <a:pt x="3305" y="52064"/>
                    </a:cubicBezTo>
                    <a:cubicBezTo>
                      <a:pt x="2655" y="52064"/>
                      <a:pt x="2113" y="52027"/>
                      <a:pt x="1679" y="51954"/>
                    </a:cubicBezTo>
                    <a:cubicBezTo>
                      <a:pt x="1300" y="51881"/>
                      <a:pt x="921" y="51791"/>
                      <a:pt x="704" y="51686"/>
                    </a:cubicBezTo>
                    <a:cubicBezTo>
                      <a:pt x="433" y="51576"/>
                      <a:pt x="216" y="51435"/>
                      <a:pt x="162" y="51256"/>
                    </a:cubicBezTo>
                    <a:cubicBezTo>
                      <a:pt x="54" y="51078"/>
                      <a:pt x="0" y="50879"/>
                      <a:pt x="0" y="50664"/>
                    </a:cubicBezTo>
                    <a:lnTo>
                      <a:pt x="0" y="1988"/>
                    </a:lnTo>
                    <a:cubicBezTo>
                      <a:pt x="0" y="1773"/>
                      <a:pt x="54" y="1574"/>
                      <a:pt x="162" y="1395"/>
                    </a:cubicBezTo>
                    <a:cubicBezTo>
                      <a:pt x="216" y="1217"/>
                      <a:pt x="433" y="1065"/>
                      <a:pt x="704" y="939"/>
                    </a:cubicBezTo>
                    <a:cubicBezTo>
                      <a:pt x="921" y="813"/>
                      <a:pt x="1246" y="724"/>
                      <a:pt x="1625" y="666"/>
                    </a:cubicBezTo>
                    <a:cubicBezTo>
                      <a:pt x="2059" y="614"/>
                      <a:pt x="2546" y="588"/>
                      <a:pt x="3196" y="588"/>
                    </a:cubicBezTo>
                    <a:cubicBezTo>
                      <a:pt x="3792" y="588"/>
                      <a:pt x="4334" y="614"/>
                      <a:pt x="4714" y="666"/>
                    </a:cubicBezTo>
                    <a:cubicBezTo>
                      <a:pt x="5147" y="724"/>
                      <a:pt x="5472" y="813"/>
                      <a:pt x="5688" y="939"/>
                    </a:cubicBezTo>
                    <a:cubicBezTo>
                      <a:pt x="5905" y="1065"/>
                      <a:pt x="6068" y="1217"/>
                      <a:pt x="6176" y="1395"/>
                    </a:cubicBezTo>
                    <a:cubicBezTo>
                      <a:pt x="6231" y="1574"/>
                      <a:pt x="6284" y="1773"/>
                      <a:pt x="6284" y="1988"/>
                    </a:cubicBezTo>
                    <a:lnTo>
                      <a:pt x="6284" y="8875"/>
                    </a:lnTo>
                    <a:cubicBezTo>
                      <a:pt x="9156" y="5754"/>
                      <a:pt x="12028" y="3499"/>
                      <a:pt x="14791" y="2098"/>
                    </a:cubicBezTo>
                    <a:cubicBezTo>
                      <a:pt x="17554" y="698"/>
                      <a:pt x="20317" y="0"/>
                      <a:pt x="23080" y="0"/>
                    </a:cubicBezTo>
                    <a:cubicBezTo>
                      <a:pt x="26385" y="0"/>
                      <a:pt x="29148" y="540"/>
                      <a:pt x="31369" y="1616"/>
                    </a:cubicBezTo>
                    <a:cubicBezTo>
                      <a:pt x="33645" y="2691"/>
                      <a:pt x="35487" y="4144"/>
                      <a:pt x="36841" y="5974"/>
                    </a:cubicBezTo>
                    <a:cubicBezTo>
                      <a:pt x="38250" y="7805"/>
                      <a:pt x="39280" y="9935"/>
                      <a:pt x="39876" y="12374"/>
                    </a:cubicBezTo>
                    <a:cubicBezTo>
                      <a:pt x="40472" y="14813"/>
                      <a:pt x="40796" y="17750"/>
                      <a:pt x="40796" y="21196"/>
                    </a:cubicBezTo>
                    <a:lnTo>
                      <a:pt x="40796" y="50664"/>
                    </a:lnTo>
                    <a:close/>
                  </a:path>
                </a:pathLst>
              </a:custGeom>
              <a:solidFill>
                <a:srgbClr val="FFFFFF"/>
              </a:solidFill>
              <a:ln w="5417" cap="flat">
                <a:noFill/>
                <a:prstDash val="solid"/>
                <a:miter/>
              </a:ln>
            </p:spPr>
            <p:txBody>
              <a:bodyPr rtlCol="0" anchor="ctr"/>
              <a:lstStyle/>
              <a:p>
                <a:endParaRPr lang="fr-FR"/>
              </a:p>
            </p:txBody>
          </p:sp>
          <p:sp>
            <p:nvSpPr>
              <p:cNvPr id="174" name="Forme libre 173">
                <a:extLst>
                  <a:ext uri="{FF2B5EF4-FFF2-40B4-BE49-F238E27FC236}">
                    <a16:creationId xmlns:a16="http://schemas.microsoft.com/office/drawing/2014/main" id="{0DED8216-12EC-7444-2481-131A9066CE53}"/>
                  </a:ext>
                </a:extLst>
              </p:cNvPr>
              <p:cNvSpPr/>
              <p:nvPr/>
            </p:nvSpPr>
            <p:spPr>
              <a:xfrm>
                <a:off x="19721139" y="2216024"/>
                <a:ext cx="31315" cy="65025"/>
              </a:xfrm>
              <a:custGeom>
                <a:avLst/>
                <a:gdLst>
                  <a:gd name="connsiteX0" fmla="*/ 31315 w 31315"/>
                  <a:gd name="connsiteY0" fmla="*/ 60236 h 65025"/>
                  <a:gd name="connsiteX1" fmla="*/ 31099 w 31315"/>
                  <a:gd name="connsiteY1" fmla="*/ 62067 h 65025"/>
                  <a:gd name="connsiteX2" fmla="*/ 30502 w 31315"/>
                  <a:gd name="connsiteY2" fmla="*/ 63168 h 65025"/>
                  <a:gd name="connsiteX3" fmla="*/ 29256 w 31315"/>
                  <a:gd name="connsiteY3" fmla="*/ 63924 h 65025"/>
                  <a:gd name="connsiteX4" fmla="*/ 27414 w 31315"/>
                  <a:gd name="connsiteY4" fmla="*/ 64516 h 65025"/>
                  <a:gd name="connsiteX5" fmla="*/ 25193 w 31315"/>
                  <a:gd name="connsiteY5" fmla="*/ 64889 h 65025"/>
                  <a:gd name="connsiteX6" fmla="*/ 22918 w 31315"/>
                  <a:gd name="connsiteY6" fmla="*/ 65025 h 65025"/>
                  <a:gd name="connsiteX7" fmla="*/ 16578 w 31315"/>
                  <a:gd name="connsiteY7" fmla="*/ 64055 h 65025"/>
                  <a:gd name="connsiteX8" fmla="*/ 12298 w 31315"/>
                  <a:gd name="connsiteY8" fmla="*/ 61123 h 65025"/>
                  <a:gd name="connsiteX9" fmla="*/ 9915 w 31315"/>
                  <a:gd name="connsiteY9" fmla="*/ 56150 h 65025"/>
                  <a:gd name="connsiteX10" fmla="*/ 9156 w 31315"/>
                  <a:gd name="connsiteY10" fmla="*/ 49048 h 65025"/>
                  <a:gd name="connsiteX11" fmla="*/ 9156 w 31315"/>
                  <a:gd name="connsiteY11" fmla="*/ 18767 h 65025"/>
                  <a:gd name="connsiteX12" fmla="*/ 1625 w 31315"/>
                  <a:gd name="connsiteY12" fmla="*/ 18767 h 65025"/>
                  <a:gd name="connsiteX13" fmla="*/ 433 w 31315"/>
                  <a:gd name="connsiteY13" fmla="*/ 18096 h 65025"/>
                  <a:gd name="connsiteX14" fmla="*/ 0 w 31315"/>
                  <a:gd name="connsiteY14" fmla="*/ 16082 h 65025"/>
                  <a:gd name="connsiteX15" fmla="*/ 108 w 31315"/>
                  <a:gd name="connsiteY15" fmla="*/ 14870 h 65025"/>
                  <a:gd name="connsiteX16" fmla="*/ 433 w 31315"/>
                  <a:gd name="connsiteY16" fmla="*/ 14010 h 65025"/>
                  <a:gd name="connsiteX17" fmla="*/ 975 w 31315"/>
                  <a:gd name="connsiteY17" fmla="*/ 13501 h 65025"/>
                  <a:gd name="connsiteX18" fmla="*/ 1625 w 31315"/>
                  <a:gd name="connsiteY18" fmla="*/ 13339 h 65025"/>
                  <a:gd name="connsiteX19" fmla="*/ 9156 w 31315"/>
                  <a:gd name="connsiteY19" fmla="*/ 13339 h 65025"/>
                  <a:gd name="connsiteX20" fmla="*/ 9156 w 31315"/>
                  <a:gd name="connsiteY20" fmla="*/ 1400 h 65025"/>
                  <a:gd name="connsiteX21" fmla="*/ 9264 w 31315"/>
                  <a:gd name="connsiteY21" fmla="*/ 808 h 65025"/>
                  <a:gd name="connsiteX22" fmla="*/ 9806 w 31315"/>
                  <a:gd name="connsiteY22" fmla="*/ 351 h 65025"/>
                  <a:gd name="connsiteX23" fmla="*/ 10836 w 31315"/>
                  <a:gd name="connsiteY23" fmla="*/ 84 h 65025"/>
                  <a:gd name="connsiteX24" fmla="*/ 12407 w 31315"/>
                  <a:gd name="connsiteY24" fmla="*/ 0 h 65025"/>
                  <a:gd name="connsiteX25" fmla="*/ 14086 w 31315"/>
                  <a:gd name="connsiteY25" fmla="*/ 84 h 65025"/>
                  <a:gd name="connsiteX26" fmla="*/ 15061 w 31315"/>
                  <a:gd name="connsiteY26" fmla="*/ 351 h 65025"/>
                  <a:gd name="connsiteX27" fmla="*/ 15603 w 31315"/>
                  <a:gd name="connsiteY27" fmla="*/ 808 h 65025"/>
                  <a:gd name="connsiteX28" fmla="*/ 15766 w 31315"/>
                  <a:gd name="connsiteY28" fmla="*/ 1400 h 65025"/>
                  <a:gd name="connsiteX29" fmla="*/ 15766 w 31315"/>
                  <a:gd name="connsiteY29" fmla="*/ 13339 h 65025"/>
                  <a:gd name="connsiteX30" fmla="*/ 29636 w 31315"/>
                  <a:gd name="connsiteY30" fmla="*/ 13339 h 65025"/>
                  <a:gd name="connsiteX31" fmla="*/ 30340 w 31315"/>
                  <a:gd name="connsiteY31" fmla="*/ 13501 h 65025"/>
                  <a:gd name="connsiteX32" fmla="*/ 30882 w 31315"/>
                  <a:gd name="connsiteY32" fmla="*/ 14010 h 65025"/>
                  <a:gd name="connsiteX33" fmla="*/ 31207 w 31315"/>
                  <a:gd name="connsiteY33" fmla="*/ 14870 h 65025"/>
                  <a:gd name="connsiteX34" fmla="*/ 31315 w 31315"/>
                  <a:gd name="connsiteY34" fmla="*/ 16082 h 65025"/>
                  <a:gd name="connsiteX35" fmla="*/ 30828 w 31315"/>
                  <a:gd name="connsiteY35" fmla="*/ 18096 h 65025"/>
                  <a:gd name="connsiteX36" fmla="*/ 29636 w 31315"/>
                  <a:gd name="connsiteY36" fmla="*/ 18767 h 65025"/>
                  <a:gd name="connsiteX37" fmla="*/ 15766 w 31315"/>
                  <a:gd name="connsiteY37" fmla="*/ 18767 h 65025"/>
                  <a:gd name="connsiteX38" fmla="*/ 15766 w 31315"/>
                  <a:gd name="connsiteY38" fmla="*/ 48188 h 65025"/>
                  <a:gd name="connsiteX39" fmla="*/ 17391 w 31315"/>
                  <a:gd name="connsiteY39" fmla="*/ 56633 h 65025"/>
                  <a:gd name="connsiteX40" fmla="*/ 23405 w 31315"/>
                  <a:gd name="connsiteY40" fmla="*/ 59539 h 65025"/>
                  <a:gd name="connsiteX41" fmla="*/ 25789 w 31315"/>
                  <a:gd name="connsiteY41" fmla="*/ 59271 h 65025"/>
                  <a:gd name="connsiteX42" fmla="*/ 27740 w 31315"/>
                  <a:gd name="connsiteY42" fmla="*/ 58678 h 65025"/>
                  <a:gd name="connsiteX43" fmla="*/ 29148 w 31315"/>
                  <a:gd name="connsiteY43" fmla="*/ 58086 h 65025"/>
                  <a:gd name="connsiteX44" fmla="*/ 30177 w 31315"/>
                  <a:gd name="connsiteY44" fmla="*/ 57818 h 65025"/>
                  <a:gd name="connsiteX45" fmla="*/ 30665 w 31315"/>
                  <a:gd name="connsiteY45" fmla="*/ 57928 h 65025"/>
                  <a:gd name="connsiteX46" fmla="*/ 31045 w 31315"/>
                  <a:gd name="connsiteY46" fmla="*/ 58332 h 65025"/>
                  <a:gd name="connsiteX47" fmla="*/ 31261 w 31315"/>
                  <a:gd name="connsiteY47" fmla="*/ 59087 h 65025"/>
                  <a:gd name="connsiteX48" fmla="*/ 31315 w 31315"/>
                  <a:gd name="connsiteY48" fmla="*/ 60236 h 6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5">
                    <a:moveTo>
                      <a:pt x="31315" y="60236"/>
                    </a:moveTo>
                    <a:cubicBezTo>
                      <a:pt x="31315" y="60991"/>
                      <a:pt x="31261" y="61600"/>
                      <a:pt x="31099" y="62067"/>
                    </a:cubicBezTo>
                    <a:cubicBezTo>
                      <a:pt x="30990" y="62534"/>
                      <a:pt x="30773" y="62901"/>
                      <a:pt x="30502" y="63168"/>
                    </a:cubicBezTo>
                    <a:cubicBezTo>
                      <a:pt x="30232" y="63441"/>
                      <a:pt x="29799" y="63693"/>
                      <a:pt x="29256" y="63924"/>
                    </a:cubicBezTo>
                    <a:cubicBezTo>
                      <a:pt x="28769" y="64160"/>
                      <a:pt x="28119" y="64354"/>
                      <a:pt x="27414" y="64516"/>
                    </a:cubicBezTo>
                    <a:cubicBezTo>
                      <a:pt x="26710" y="64674"/>
                      <a:pt x="25951" y="64800"/>
                      <a:pt x="25193" y="64889"/>
                    </a:cubicBezTo>
                    <a:cubicBezTo>
                      <a:pt x="24434" y="64978"/>
                      <a:pt x="23676" y="65025"/>
                      <a:pt x="22918" y="65025"/>
                    </a:cubicBezTo>
                    <a:cubicBezTo>
                      <a:pt x="20425" y="65025"/>
                      <a:pt x="18312" y="64700"/>
                      <a:pt x="16578" y="64055"/>
                    </a:cubicBezTo>
                    <a:cubicBezTo>
                      <a:pt x="14845" y="63410"/>
                      <a:pt x="13436" y="62434"/>
                      <a:pt x="12298" y="61123"/>
                    </a:cubicBezTo>
                    <a:cubicBezTo>
                      <a:pt x="11215" y="59817"/>
                      <a:pt x="10402" y="58159"/>
                      <a:pt x="9915" y="56150"/>
                    </a:cubicBezTo>
                    <a:cubicBezTo>
                      <a:pt x="9373" y="54141"/>
                      <a:pt x="9156" y="51776"/>
                      <a:pt x="9156" y="49048"/>
                    </a:cubicBezTo>
                    <a:lnTo>
                      <a:pt x="9156" y="18767"/>
                    </a:lnTo>
                    <a:lnTo>
                      <a:pt x="1625" y="18767"/>
                    </a:lnTo>
                    <a:cubicBezTo>
                      <a:pt x="1138" y="18767"/>
                      <a:pt x="704" y="18547"/>
                      <a:pt x="433" y="18096"/>
                    </a:cubicBezTo>
                    <a:cubicBezTo>
                      <a:pt x="108" y="17650"/>
                      <a:pt x="0" y="16979"/>
                      <a:pt x="0" y="16082"/>
                    </a:cubicBezTo>
                    <a:cubicBezTo>
                      <a:pt x="0" y="15615"/>
                      <a:pt x="0" y="15211"/>
                      <a:pt x="108" y="14870"/>
                    </a:cubicBezTo>
                    <a:cubicBezTo>
                      <a:pt x="162" y="14535"/>
                      <a:pt x="270" y="14246"/>
                      <a:pt x="433" y="14010"/>
                    </a:cubicBezTo>
                    <a:cubicBezTo>
                      <a:pt x="596" y="13779"/>
                      <a:pt x="758" y="13606"/>
                      <a:pt x="975" y="13501"/>
                    </a:cubicBezTo>
                    <a:cubicBezTo>
                      <a:pt x="1138" y="13391"/>
                      <a:pt x="1408" y="13339"/>
                      <a:pt x="1625" y="13339"/>
                    </a:cubicBezTo>
                    <a:lnTo>
                      <a:pt x="9156" y="13339"/>
                    </a:lnTo>
                    <a:lnTo>
                      <a:pt x="9156" y="1400"/>
                    </a:lnTo>
                    <a:cubicBezTo>
                      <a:pt x="9156" y="1185"/>
                      <a:pt x="9210" y="986"/>
                      <a:pt x="9264" y="808"/>
                    </a:cubicBezTo>
                    <a:cubicBezTo>
                      <a:pt x="9373" y="629"/>
                      <a:pt x="9535" y="477"/>
                      <a:pt x="9806" y="351"/>
                    </a:cubicBezTo>
                    <a:cubicBezTo>
                      <a:pt x="10077" y="231"/>
                      <a:pt x="10402" y="136"/>
                      <a:pt x="10836" y="84"/>
                    </a:cubicBezTo>
                    <a:cubicBezTo>
                      <a:pt x="11269" y="26"/>
                      <a:pt x="11811" y="0"/>
                      <a:pt x="12407" y="0"/>
                    </a:cubicBezTo>
                    <a:cubicBezTo>
                      <a:pt x="13111" y="0"/>
                      <a:pt x="13653" y="26"/>
                      <a:pt x="14086" y="84"/>
                    </a:cubicBezTo>
                    <a:cubicBezTo>
                      <a:pt x="14465" y="136"/>
                      <a:pt x="14845" y="226"/>
                      <a:pt x="15061" y="351"/>
                    </a:cubicBezTo>
                    <a:cubicBezTo>
                      <a:pt x="15332" y="477"/>
                      <a:pt x="15495" y="629"/>
                      <a:pt x="15603" y="808"/>
                    </a:cubicBezTo>
                    <a:cubicBezTo>
                      <a:pt x="15711" y="986"/>
                      <a:pt x="15766" y="1185"/>
                      <a:pt x="15766" y="1400"/>
                    </a:cubicBezTo>
                    <a:lnTo>
                      <a:pt x="15766" y="13339"/>
                    </a:lnTo>
                    <a:lnTo>
                      <a:pt x="29636" y="13339"/>
                    </a:lnTo>
                    <a:cubicBezTo>
                      <a:pt x="29906" y="13339"/>
                      <a:pt x="30123" y="13391"/>
                      <a:pt x="30340" y="13501"/>
                    </a:cubicBezTo>
                    <a:cubicBezTo>
                      <a:pt x="30556" y="13611"/>
                      <a:pt x="30719" y="13779"/>
                      <a:pt x="30882" y="14010"/>
                    </a:cubicBezTo>
                    <a:cubicBezTo>
                      <a:pt x="31045" y="14246"/>
                      <a:pt x="31153" y="14535"/>
                      <a:pt x="31207" y="14870"/>
                    </a:cubicBezTo>
                    <a:cubicBezTo>
                      <a:pt x="31261" y="15211"/>
                      <a:pt x="31315" y="15615"/>
                      <a:pt x="31315" y="16082"/>
                    </a:cubicBezTo>
                    <a:cubicBezTo>
                      <a:pt x="31315" y="16979"/>
                      <a:pt x="31153" y="17650"/>
                      <a:pt x="30828" y="18096"/>
                    </a:cubicBezTo>
                    <a:cubicBezTo>
                      <a:pt x="30556" y="18547"/>
                      <a:pt x="30123" y="18767"/>
                      <a:pt x="29636" y="18767"/>
                    </a:cubicBezTo>
                    <a:lnTo>
                      <a:pt x="15766" y="18767"/>
                    </a:lnTo>
                    <a:lnTo>
                      <a:pt x="15766" y="48188"/>
                    </a:lnTo>
                    <a:cubicBezTo>
                      <a:pt x="15766" y="51881"/>
                      <a:pt x="16307" y="54697"/>
                      <a:pt x="17391" y="56633"/>
                    </a:cubicBezTo>
                    <a:cubicBezTo>
                      <a:pt x="18475" y="58568"/>
                      <a:pt x="20479" y="59539"/>
                      <a:pt x="23405" y="59539"/>
                    </a:cubicBezTo>
                    <a:cubicBezTo>
                      <a:pt x="24272" y="59539"/>
                      <a:pt x="25084" y="59449"/>
                      <a:pt x="25789" y="59271"/>
                    </a:cubicBezTo>
                    <a:cubicBezTo>
                      <a:pt x="26493" y="59093"/>
                      <a:pt x="27143" y="58893"/>
                      <a:pt x="27740" y="58678"/>
                    </a:cubicBezTo>
                    <a:cubicBezTo>
                      <a:pt x="28281" y="58463"/>
                      <a:pt x="28715" y="58264"/>
                      <a:pt x="29148" y="58086"/>
                    </a:cubicBezTo>
                    <a:cubicBezTo>
                      <a:pt x="29527" y="57907"/>
                      <a:pt x="29852" y="57818"/>
                      <a:pt x="30177" y="57818"/>
                    </a:cubicBezTo>
                    <a:cubicBezTo>
                      <a:pt x="30340" y="57818"/>
                      <a:pt x="30502" y="57855"/>
                      <a:pt x="30665" y="57928"/>
                    </a:cubicBezTo>
                    <a:cubicBezTo>
                      <a:pt x="30773" y="58002"/>
                      <a:pt x="30936" y="58138"/>
                      <a:pt x="31045" y="58332"/>
                    </a:cubicBezTo>
                    <a:cubicBezTo>
                      <a:pt x="31099" y="58532"/>
                      <a:pt x="31153" y="58783"/>
                      <a:pt x="31261" y="59087"/>
                    </a:cubicBezTo>
                    <a:cubicBezTo>
                      <a:pt x="31315" y="59386"/>
                      <a:pt x="31315" y="59775"/>
                      <a:pt x="31315" y="60236"/>
                    </a:cubicBezTo>
                    <a:close/>
                  </a:path>
                </a:pathLst>
              </a:custGeom>
              <a:solidFill>
                <a:srgbClr val="FFFFFF"/>
              </a:solidFill>
              <a:ln w="5417" cap="flat">
                <a:noFill/>
                <a:prstDash val="solid"/>
                <a:miter/>
              </a:ln>
            </p:spPr>
            <p:txBody>
              <a:bodyPr rtlCol="0" anchor="ctr"/>
              <a:lstStyle/>
              <a:p>
                <a:endParaRPr lang="fr-FR"/>
              </a:p>
            </p:txBody>
          </p:sp>
          <p:sp>
            <p:nvSpPr>
              <p:cNvPr id="175" name="Forme libre 174">
                <a:extLst>
                  <a:ext uri="{FF2B5EF4-FFF2-40B4-BE49-F238E27FC236}">
                    <a16:creationId xmlns:a16="http://schemas.microsoft.com/office/drawing/2014/main" id="{E421E070-8F63-00EC-9152-1C9A7B8C788A}"/>
                  </a:ext>
                </a:extLst>
              </p:cNvPr>
              <p:cNvSpPr/>
              <p:nvPr/>
            </p:nvSpPr>
            <p:spPr>
              <a:xfrm>
                <a:off x="19761069" y="2228502"/>
                <a:ext cx="34132" cy="52656"/>
              </a:xfrm>
              <a:custGeom>
                <a:avLst/>
                <a:gdLst>
                  <a:gd name="connsiteX0" fmla="*/ 34132 w 34132"/>
                  <a:gd name="connsiteY0" fmla="*/ 37703 h 52656"/>
                  <a:gd name="connsiteX1" fmla="*/ 32778 w 34132"/>
                  <a:gd name="connsiteY1" fmla="*/ 43971 h 52656"/>
                  <a:gd name="connsiteX2" fmla="*/ 28986 w 34132"/>
                  <a:gd name="connsiteY2" fmla="*/ 48676 h 52656"/>
                  <a:gd name="connsiteX3" fmla="*/ 23080 w 34132"/>
                  <a:gd name="connsiteY3" fmla="*/ 51634 h 52656"/>
                  <a:gd name="connsiteX4" fmla="*/ 15495 w 34132"/>
                  <a:gd name="connsiteY4" fmla="*/ 52657 h 52656"/>
                  <a:gd name="connsiteX5" fmla="*/ 10510 w 34132"/>
                  <a:gd name="connsiteY5" fmla="*/ 52253 h 52656"/>
                  <a:gd name="connsiteX6" fmla="*/ 6284 w 34132"/>
                  <a:gd name="connsiteY6" fmla="*/ 51230 h 52656"/>
                  <a:gd name="connsiteX7" fmla="*/ 3088 w 34132"/>
                  <a:gd name="connsiteY7" fmla="*/ 49914 h 52656"/>
                  <a:gd name="connsiteX8" fmla="*/ 1192 w 34132"/>
                  <a:gd name="connsiteY8" fmla="*/ 48676 h 52656"/>
                  <a:gd name="connsiteX9" fmla="*/ 270 w 34132"/>
                  <a:gd name="connsiteY9" fmla="*/ 47333 h 52656"/>
                  <a:gd name="connsiteX10" fmla="*/ 0 w 34132"/>
                  <a:gd name="connsiteY10" fmla="*/ 45182 h 52656"/>
                  <a:gd name="connsiteX11" fmla="*/ 108 w 34132"/>
                  <a:gd name="connsiteY11" fmla="*/ 43945 h 52656"/>
                  <a:gd name="connsiteX12" fmla="*/ 433 w 34132"/>
                  <a:gd name="connsiteY12" fmla="*/ 43032 h 52656"/>
                  <a:gd name="connsiteX13" fmla="*/ 866 w 34132"/>
                  <a:gd name="connsiteY13" fmla="*/ 42471 h 52656"/>
                  <a:gd name="connsiteX14" fmla="*/ 1462 w 34132"/>
                  <a:gd name="connsiteY14" fmla="*/ 42282 h 52656"/>
                  <a:gd name="connsiteX15" fmla="*/ 3251 w 34132"/>
                  <a:gd name="connsiteY15" fmla="*/ 43037 h 52656"/>
                  <a:gd name="connsiteX16" fmla="*/ 6176 w 34132"/>
                  <a:gd name="connsiteY16" fmla="*/ 44679 h 52656"/>
                  <a:gd name="connsiteX17" fmla="*/ 10293 w 34132"/>
                  <a:gd name="connsiteY17" fmla="*/ 46321 h 52656"/>
                  <a:gd name="connsiteX18" fmla="*/ 15928 w 34132"/>
                  <a:gd name="connsiteY18" fmla="*/ 47076 h 52656"/>
                  <a:gd name="connsiteX19" fmla="*/ 20588 w 34132"/>
                  <a:gd name="connsiteY19" fmla="*/ 46536 h 52656"/>
                  <a:gd name="connsiteX20" fmla="*/ 24218 w 34132"/>
                  <a:gd name="connsiteY20" fmla="*/ 44920 h 52656"/>
                  <a:gd name="connsiteX21" fmla="*/ 26656 w 34132"/>
                  <a:gd name="connsiteY21" fmla="*/ 42151 h 52656"/>
                  <a:gd name="connsiteX22" fmla="*/ 27523 w 34132"/>
                  <a:gd name="connsiteY22" fmla="*/ 38196 h 52656"/>
                  <a:gd name="connsiteX23" fmla="*/ 26385 w 34132"/>
                  <a:gd name="connsiteY23" fmla="*/ 34377 h 52656"/>
                  <a:gd name="connsiteX24" fmla="*/ 23514 w 34132"/>
                  <a:gd name="connsiteY24" fmla="*/ 31660 h 52656"/>
                  <a:gd name="connsiteX25" fmla="*/ 19396 w 34132"/>
                  <a:gd name="connsiteY25" fmla="*/ 29615 h 52656"/>
                  <a:gd name="connsiteX26" fmla="*/ 14628 w 34132"/>
                  <a:gd name="connsiteY26" fmla="*/ 27784 h 52656"/>
                  <a:gd name="connsiteX27" fmla="*/ 9915 w 34132"/>
                  <a:gd name="connsiteY27" fmla="*/ 25712 h 52656"/>
                  <a:gd name="connsiteX28" fmla="*/ 5797 w 34132"/>
                  <a:gd name="connsiteY28" fmla="*/ 22969 h 52656"/>
                  <a:gd name="connsiteX29" fmla="*/ 2871 w 34132"/>
                  <a:gd name="connsiteY29" fmla="*/ 19098 h 52656"/>
                  <a:gd name="connsiteX30" fmla="*/ 1788 w 34132"/>
                  <a:gd name="connsiteY30" fmla="*/ 13664 h 52656"/>
                  <a:gd name="connsiteX31" fmla="*/ 2817 w 34132"/>
                  <a:gd name="connsiteY31" fmla="*/ 8691 h 52656"/>
                  <a:gd name="connsiteX32" fmla="*/ 5851 w 34132"/>
                  <a:gd name="connsiteY32" fmla="*/ 4306 h 52656"/>
                  <a:gd name="connsiteX33" fmla="*/ 11215 w 34132"/>
                  <a:gd name="connsiteY33" fmla="*/ 1185 h 52656"/>
                  <a:gd name="connsiteX34" fmla="*/ 18908 w 34132"/>
                  <a:gd name="connsiteY34" fmla="*/ 0 h 52656"/>
                  <a:gd name="connsiteX35" fmla="*/ 22646 w 34132"/>
                  <a:gd name="connsiteY35" fmla="*/ 299 h 52656"/>
                  <a:gd name="connsiteX36" fmla="*/ 26060 w 34132"/>
                  <a:gd name="connsiteY36" fmla="*/ 1075 h 52656"/>
                  <a:gd name="connsiteX37" fmla="*/ 28660 w 34132"/>
                  <a:gd name="connsiteY37" fmla="*/ 2124 h 52656"/>
                  <a:gd name="connsiteX38" fmla="*/ 30394 w 34132"/>
                  <a:gd name="connsiteY38" fmla="*/ 3116 h 52656"/>
                  <a:gd name="connsiteX39" fmla="*/ 31153 w 34132"/>
                  <a:gd name="connsiteY39" fmla="*/ 3845 h 52656"/>
                  <a:gd name="connsiteX40" fmla="*/ 31423 w 34132"/>
                  <a:gd name="connsiteY40" fmla="*/ 4464 h 52656"/>
                  <a:gd name="connsiteX41" fmla="*/ 31586 w 34132"/>
                  <a:gd name="connsiteY41" fmla="*/ 5245 h 52656"/>
                  <a:gd name="connsiteX42" fmla="*/ 31640 w 34132"/>
                  <a:gd name="connsiteY42" fmla="*/ 6347 h 52656"/>
                  <a:gd name="connsiteX43" fmla="*/ 31532 w 34132"/>
                  <a:gd name="connsiteY43" fmla="*/ 7506 h 52656"/>
                  <a:gd name="connsiteX44" fmla="*/ 31261 w 34132"/>
                  <a:gd name="connsiteY44" fmla="*/ 8392 h 52656"/>
                  <a:gd name="connsiteX45" fmla="*/ 30882 w 34132"/>
                  <a:gd name="connsiteY45" fmla="*/ 8954 h 52656"/>
                  <a:gd name="connsiteX46" fmla="*/ 30286 w 34132"/>
                  <a:gd name="connsiteY46" fmla="*/ 9142 h 52656"/>
                  <a:gd name="connsiteX47" fmla="*/ 28931 w 34132"/>
                  <a:gd name="connsiteY47" fmla="*/ 8550 h 52656"/>
                  <a:gd name="connsiteX48" fmla="*/ 26601 w 34132"/>
                  <a:gd name="connsiteY48" fmla="*/ 7259 h 52656"/>
                  <a:gd name="connsiteX49" fmla="*/ 23188 w 34132"/>
                  <a:gd name="connsiteY49" fmla="*/ 5969 h 52656"/>
                  <a:gd name="connsiteX50" fmla="*/ 18583 w 34132"/>
                  <a:gd name="connsiteY50" fmla="*/ 5376 h 52656"/>
                  <a:gd name="connsiteX51" fmla="*/ 13978 w 34132"/>
                  <a:gd name="connsiteY51" fmla="*/ 5969 h 52656"/>
                  <a:gd name="connsiteX52" fmla="*/ 10727 w 34132"/>
                  <a:gd name="connsiteY52" fmla="*/ 7637 h 52656"/>
                  <a:gd name="connsiteX53" fmla="*/ 8831 w 34132"/>
                  <a:gd name="connsiteY53" fmla="*/ 10165 h 52656"/>
                  <a:gd name="connsiteX54" fmla="*/ 8180 w 34132"/>
                  <a:gd name="connsiteY54" fmla="*/ 13339 h 52656"/>
                  <a:gd name="connsiteX55" fmla="*/ 9264 w 34132"/>
                  <a:gd name="connsiteY55" fmla="*/ 17320 h 52656"/>
                  <a:gd name="connsiteX56" fmla="*/ 12244 w 34132"/>
                  <a:gd name="connsiteY56" fmla="*/ 20115 h 52656"/>
                  <a:gd name="connsiteX57" fmla="*/ 16362 w 34132"/>
                  <a:gd name="connsiteY57" fmla="*/ 22214 h 52656"/>
                  <a:gd name="connsiteX58" fmla="*/ 21129 w 34132"/>
                  <a:gd name="connsiteY58" fmla="*/ 24044 h 52656"/>
                  <a:gd name="connsiteX59" fmla="*/ 25897 w 34132"/>
                  <a:gd name="connsiteY59" fmla="*/ 26058 h 52656"/>
                  <a:gd name="connsiteX60" fmla="*/ 30069 w 34132"/>
                  <a:gd name="connsiteY60" fmla="*/ 28723 h 52656"/>
                  <a:gd name="connsiteX61" fmla="*/ 32995 w 34132"/>
                  <a:gd name="connsiteY61" fmla="*/ 32463 h 52656"/>
                  <a:gd name="connsiteX62" fmla="*/ 34132 w 34132"/>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56">
                    <a:moveTo>
                      <a:pt x="34132" y="37703"/>
                    </a:moveTo>
                    <a:cubicBezTo>
                      <a:pt x="34132" y="40032"/>
                      <a:pt x="33699" y="42124"/>
                      <a:pt x="32778" y="43971"/>
                    </a:cubicBezTo>
                    <a:cubicBezTo>
                      <a:pt x="31911" y="45817"/>
                      <a:pt x="30665" y="47385"/>
                      <a:pt x="28986" y="48676"/>
                    </a:cubicBezTo>
                    <a:cubicBezTo>
                      <a:pt x="27360" y="49966"/>
                      <a:pt x="25355" y="50952"/>
                      <a:pt x="23080" y="51634"/>
                    </a:cubicBezTo>
                    <a:cubicBezTo>
                      <a:pt x="20805" y="52316"/>
                      <a:pt x="18258" y="52657"/>
                      <a:pt x="15495" y="52657"/>
                    </a:cubicBezTo>
                    <a:cubicBezTo>
                      <a:pt x="13707" y="52657"/>
                      <a:pt x="12082" y="52520"/>
                      <a:pt x="10510" y="52253"/>
                    </a:cubicBezTo>
                    <a:cubicBezTo>
                      <a:pt x="8939" y="51980"/>
                      <a:pt x="7530" y="51645"/>
                      <a:pt x="6284" y="51230"/>
                    </a:cubicBezTo>
                    <a:cubicBezTo>
                      <a:pt x="5038" y="50821"/>
                      <a:pt x="3955" y="50380"/>
                      <a:pt x="3088" y="49914"/>
                    </a:cubicBezTo>
                    <a:cubicBezTo>
                      <a:pt x="2221" y="49447"/>
                      <a:pt x="1571" y="49038"/>
                      <a:pt x="1192" y="48676"/>
                    </a:cubicBezTo>
                    <a:cubicBezTo>
                      <a:pt x="758" y="48314"/>
                      <a:pt x="487" y="47868"/>
                      <a:pt x="270" y="47333"/>
                    </a:cubicBezTo>
                    <a:cubicBezTo>
                      <a:pt x="108" y="46798"/>
                      <a:pt x="0" y="46079"/>
                      <a:pt x="0" y="45182"/>
                    </a:cubicBezTo>
                    <a:cubicBezTo>
                      <a:pt x="0" y="44716"/>
                      <a:pt x="54" y="44306"/>
                      <a:pt x="108" y="43945"/>
                    </a:cubicBezTo>
                    <a:cubicBezTo>
                      <a:pt x="216" y="43588"/>
                      <a:pt x="270" y="43284"/>
                      <a:pt x="433" y="43032"/>
                    </a:cubicBezTo>
                    <a:cubicBezTo>
                      <a:pt x="542" y="42780"/>
                      <a:pt x="650" y="42596"/>
                      <a:pt x="866" y="42471"/>
                    </a:cubicBezTo>
                    <a:cubicBezTo>
                      <a:pt x="1029" y="42345"/>
                      <a:pt x="1246" y="42282"/>
                      <a:pt x="1462" y="42282"/>
                    </a:cubicBezTo>
                    <a:cubicBezTo>
                      <a:pt x="1842" y="42282"/>
                      <a:pt x="2438" y="42534"/>
                      <a:pt x="3251" y="43037"/>
                    </a:cubicBezTo>
                    <a:cubicBezTo>
                      <a:pt x="4009" y="43541"/>
                      <a:pt x="4984" y="44086"/>
                      <a:pt x="6176" y="44679"/>
                    </a:cubicBezTo>
                    <a:cubicBezTo>
                      <a:pt x="7314" y="45272"/>
                      <a:pt x="8723" y="45817"/>
                      <a:pt x="10293" y="46321"/>
                    </a:cubicBezTo>
                    <a:cubicBezTo>
                      <a:pt x="11919" y="46824"/>
                      <a:pt x="13815" y="47076"/>
                      <a:pt x="15928" y="47076"/>
                    </a:cubicBezTo>
                    <a:cubicBezTo>
                      <a:pt x="17608" y="47076"/>
                      <a:pt x="19179" y="46898"/>
                      <a:pt x="20588" y="46536"/>
                    </a:cubicBezTo>
                    <a:cubicBezTo>
                      <a:pt x="21996" y="46179"/>
                      <a:pt x="23188" y="45639"/>
                      <a:pt x="24218" y="44920"/>
                    </a:cubicBezTo>
                    <a:cubicBezTo>
                      <a:pt x="25247" y="44202"/>
                      <a:pt x="26060" y="43278"/>
                      <a:pt x="26656" y="42151"/>
                    </a:cubicBezTo>
                    <a:cubicBezTo>
                      <a:pt x="27197" y="41018"/>
                      <a:pt x="27523" y="39701"/>
                      <a:pt x="27523" y="38196"/>
                    </a:cubicBezTo>
                    <a:cubicBezTo>
                      <a:pt x="27523" y="36690"/>
                      <a:pt x="27143" y="35416"/>
                      <a:pt x="26385" y="34377"/>
                    </a:cubicBezTo>
                    <a:cubicBezTo>
                      <a:pt x="25681" y="33339"/>
                      <a:pt x="24705" y="32431"/>
                      <a:pt x="23514" y="31660"/>
                    </a:cubicBezTo>
                    <a:cubicBezTo>
                      <a:pt x="22268" y="30894"/>
                      <a:pt x="20913" y="30213"/>
                      <a:pt x="19396" y="29615"/>
                    </a:cubicBezTo>
                    <a:cubicBezTo>
                      <a:pt x="17824" y="29027"/>
                      <a:pt x="16254" y="28413"/>
                      <a:pt x="14628" y="27784"/>
                    </a:cubicBezTo>
                    <a:cubicBezTo>
                      <a:pt x="13057" y="27160"/>
                      <a:pt x="11486" y="26467"/>
                      <a:pt x="9915" y="25712"/>
                    </a:cubicBezTo>
                    <a:cubicBezTo>
                      <a:pt x="8397" y="24957"/>
                      <a:pt x="7043" y="24044"/>
                      <a:pt x="5797" y="22969"/>
                    </a:cubicBezTo>
                    <a:cubicBezTo>
                      <a:pt x="4605" y="21894"/>
                      <a:pt x="3630" y="20603"/>
                      <a:pt x="2871" y="19098"/>
                    </a:cubicBezTo>
                    <a:cubicBezTo>
                      <a:pt x="2167" y="17592"/>
                      <a:pt x="1788" y="15783"/>
                      <a:pt x="1788" y="13664"/>
                    </a:cubicBezTo>
                    <a:cubicBezTo>
                      <a:pt x="1788" y="11980"/>
                      <a:pt x="2112" y="10323"/>
                      <a:pt x="2817" y="8691"/>
                    </a:cubicBezTo>
                    <a:cubicBezTo>
                      <a:pt x="3467" y="7060"/>
                      <a:pt x="4497" y="5597"/>
                      <a:pt x="5851" y="4306"/>
                    </a:cubicBezTo>
                    <a:cubicBezTo>
                      <a:pt x="7260" y="3016"/>
                      <a:pt x="9047" y="1978"/>
                      <a:pt x="11215" y="1185"/>
                    </a:cubicBezTo>
                    <a:cubicBezTo>
                      <a:pt x="13382" y="399"/>
                      <a:pt x="15928" y="0"/>
                      <a:pt x="18908" y="0"/>
                    </a:cubicBezTo>
                    <a:cubicBezTo>
                      <a:pt x="20154" y="0"/>
                      <a:pt x="21400" y="100"/>
                      <a:pt x="22646" y="299"/>
                    </a:cubicBezTo>
                    <a:cubicBezTo>
                      <a:pt x="23893" y="498"/>
                      <a:pt x="25031" y="755"/>
                      <a:pt x="26060" y="1075"/>
                    </a:cubicBezTo>
                    <a:cubicBezTo>
                      <a:pt x="27035" y="1401"/>
                      <a:pt x="27956" y="1747"/>
                      <a:pt x="28660" y="2124"/>
                    </a:cubicBezTo>
                    <a:cubicBezTo>
                      <a:pt x="29419" y="2497"/>
                      <a:pt x="29961" y="2832"/>
                      <a:pt x="30394" y="3116"/>
                    </a:cubicBezTo>
                    <a:cubicBezTo>
                      <a:pt x="30773" y="3404"/>
                      <a:pt x="30990" y="3645"/>
                      <a:pt x="31153" y="3845"/>
                    </a:cubicBezTo>
                    <a:cubicBezTo>
                      <a:pt x="31261" y="4044"/>
                      <a:pt x="31369" y="4249"/>
                      <a:pt x="31423" y="4464"/>
                    </a:cubicBezTo>
                    <a:cubicBezTo>
                      <a:pt x="31478" y="4679"/>
                      <a:pt x="31532" y="4941"/>
                      <a:pt x="31586" y="5245"/>
                    </a:cubicBezTo>
                    <a:cubicBezTo>
                      <a:pt x="31586" y="5550"/>
                      <a:pt x="31640" y="5917"/>
                      <a:pt x="31640" y="6347"/>
                    </a:cubicBezTo>
                    <a:cubicBezTo>
                      <a:pt x="31640" y="6777"/>
                      <a:pt x="31586" y="7165"/>
                      <a:pt x="31532" y="7506"/>
                    </a:cubicBezTo>
                    <a:cubicBezTo>
                      <a:pt x="31478" y="7847"/>
                      <a:pt x="31369" y="8141"/>
                      <a:pt x="31261" y="8392"/>
                    </a:cubicBezTo>
                    <a:cubicBezTo>
                      <a:pt x="31153" y="8644"/>
                      <a:pt x="31045" y="8833"/>
                      <a:pt x="30882" y="8954"/>
                    </a:cubicBezTo>
                    <a:cubicBezTo>
                      <a:pt x="30719" y="9079"/>
                      <a:pt x="30503" y="9142"/>
                      <a:pt x="30286" y="9142"/>
                    </a:cubicBezTo>
                    <a:cubicBezTo>
                      <a:pt x="29961" y="9142"/>
                      <a:pt x="29527" y="8943"/>
                      <a:pt x="28931" y="8550"/>
                    </a:cubicBezTo>
                    <a:cubicBezTo>
                      <a:pt x="28390" y="8156"/>
                      <a:pt x="27577" y="7726"/>
                      <a:pt x="26601" y="7259"/>
                    </a:cubicBezTo>
                    <a:cubicBezTo>
                      <a:pt x="25681" y="6793"/>
                      <a:pt x="24488" y="6363"/>
                      <a:pt x="23188" y="5969"/>
                    </a:cubicBezTo>
                    <a:cubicBezTo>
                      <a:pt x="21834" y="5576"/>
                      <a:pt x="20317" y="5376"/>
                      <a:pt x="18583" y="5376"/>
                    </a:cubicBezTo>
                    <a:cubicBezTo>
                      <a:pt x="16795" y="5376"/>
                      <a:pt x="15278" y="5576"/>
                      <a:pt x="13978" y="5969"/>
                    </a:cubicBezTo>
                    <a:cubicBezTo>
                      <a:pt x="12678" y="6363"/>
                      <a:pt x="11594" y="6918"/>
                      <a:pt x="10727" y="7637"/>
                    </a:cubicBezTo>
                    <a:cubicBezTo>
                      <a:pt x="9860" y="8356"/>
                      <a:pt x="9210" y="9195"/>
                      <a:pt x="8831" y="10165"/>
                    </a:cubicBezTo>
                    <a:cubicBezTo>
                      <a:pt x="8397" y="11136"/>
                      <a:pt x="8180" y="12190"/>
                      <a:pt x="8180" y="13339"/>
                    </a:cubicBezTo>
                    <a:cubicBezTo>
                      <a:pt x="8180" y="14917"/>
                      <a:pt x="8560" y="16244"/>
                      <a:pt x="9264" y="17320"/>
                    </a:cubicBezTo>
                    <a:cubicBezTo>
                      <a:pt x="10023" y="18395"/>
                      <a:pt x="10998" y="19329"/>
                      <a:pt x="12244" y="20115"/>
                    </a:cubicBezTo>
                    <a:cubicBezTo>
                      <a:pt x="13436" y="20902"/>
                      <a:pt x="14845" y="21605"/>
                      <a:pt x="16362" y="22214"/>
                    </a:cubicBezTo>
                    <a:cubicBezTo>
                      <a:pt x="17933" y="22822"/>
                      <a:pt x="19504" y="23430"/>
                      <a:pt x="21129" y="24044"/>
                    </a:cubicBezTo>
                    <a:cubicBezTo>
                      <a:pt x="22755" y="24653"/>
                      <a:pt x="24326" y="25329"/>
                      <a:pt x="25897" y="26058"/>
                    </a:cubicBezTo>
                    <a:cubicBezTo>
                      <a:pt x="27469" y="26798"/>
                      <a:pt x="28823" y="27684"/>
                      <a:pt x="30069" y="28723"/>
                    </a:cubicBezTo>
                    <a:cubicBezTo>
                      <a:pt x="31261" y="29761"/>
                      <a:pt x="32236" y="31010"/>
                      <a:pt x="32995" y="32463"/>
                    </a:cubicBezTo>
                    <a:cubicBezTo>
                      <a:pt x="33753" y="33910"/>
                      <a:pt x="34132" y="35657"/>
                      <a:pt x="34132" y="37703"/>
                    </a:cubicBezTo>
                    <a:close/>
                  </a:path>
                </a:pathLst>
              </a:custGeom>
              <a:solidFill>
                <a:srgbClr val="FFFFFF"/>
              </a:solidFill>
              <a:ln w="5417" cap="flat">
                <a:noFill/>
                <a:prstDash val="solid"/>
                <a:miter/>
              </a:ln>
            </p:spPr>
            <p:txBody>
              <a:bodyPr rtlCol="0" anchor="ctr"/>
              <a:lstStyle/>
              <a:p>
                <a:endParaRPr lang="fr-FR"/>
              </a:p>
            </p:txBody>
          </p:sp>
          <p:sp>
            <p:nvSpPr>
              <p:cNvPr id="176" name="Forme libre 175">
                <a:extLst>
                  <a:ext uri="{FF2B5EF4-FFF2-40B4-BE49-F238E27FC236}">
                    <a16:creationId xmlns:a16="http://schemas.microsoft.com/office/drawing/2014/main" id="{B643CA95-44FF-477B-C444-34D7A630D73F}"/>
                  </a:ext>
                </a:extLst>
              </p:cNvPr>
              <p:cNvSpPr/>
              <p:nvPr/>
            </p:nvSpPr>
            <p:spPr>
              <a:xfrm>
                <a:off x="19063892" y="2360687"/>
                <a:ext cx="44480" cy="52651"/>
              </a:xfrm>
              <a:custGeom>
                <a:avLst/>
                <a:gdLst>
                  <a:gd name="connsiteX0" fmla="*/ 44481 w 44480"/>
                  <a:gd name="connsiteY0" fmla="*/ 23819 h 52651"/>
                  <a:gd name="connsiteX1" fmla="*/ 43452 w 44480"/>
                  <a:gd name="connsiteY1" fmla="*/ 26478 h 52651"/>
                  <a:gd name="connsiteX2" fmla="*/ 41393 w 44480"/>
                  <a:gd name="connsiteY2" fmla="*/ 27207 h 52651"/>
                  <a:gd name="connsiteX3" fmla="*/ 7098 w 44480"/>
                  <a:gd name="connsiteY3" fmla="*/ 27207 h 52651"/>
                  <a:gd name="connsiteX4" fmla="*/ 8018 w 44480"/>
                  <a:gd name="connsiteY4" fmla="*/ 35384 h 52651"/>
                  <a:gd name="connsiteX5" fmla="*/ 11053 w 44480"/>
                  <a:gd name="connsiteY5" fmla="*/ 41647 h 52651"/>
                  <a:gd name="connsiteX6" fmla="*/ 16525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6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3 h 52651"/>
                  <a:gd name="connsiteX19" fmla="*/ 41663 w 44480"/>
                  <a:gd name="connsiteY19" fmla="*/ 48613 h 52651"/>
                  <a:gd name="connsiteX20" fmla="*/ 39930 w 44480"/>
                  <a:gd name="connsiteY20" fmla="*/ 49557 h 52651"/>
                  <a:gd name="connsiteX21" fmla="*/ 36192 w 44480"/>
                  <a:gd name="connsiteY21" fmla="*/ 50900 h 52651"/>
                  <a:gd name="connsiteX22" fmla="*/ 30774 w 44480"/>
                  <a:gd name="connsiteY22" fmla="*/ 52111 h 52651"/>
                  <a:gd name="connsiteX23" fmla="*/ 24109 w 44480"/>
                  <a:gd name="connsiteY23" fmla="*/ 52652 h 52651"/>
                  <a:gd name="connsiteX24" fmla="*/ 13762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6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551 w 44480"/>
                  <a:gd name="connsiteY33" fmla="*/ 6751 h 52651"/>
                  <a:gd name="connsiteX34" fmla="*/ 43289 w 44480"/>
                  <a:gd name="connsiteY34" fmla="*/ 13931 h 52651"/>
                  <a:gd name="connsiteX35" fmla="*/ 44481 w 44480"/>
                  <a:gd name="connsiteY35" fmla="*/ 22539 h 52651"/>
                  <a:gd name="connsiteX36" fmla="*/ 44481 w 44480"/>
                  <a:gd name="connsiteY36" fmla="*/ 23819 h 52651"/>
                  <a:gd name="connsiteX37" fmla="*/ 37654 w 44480"/>
                  <a:gd name="connsiteY37" fmla="*/ 21936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90 w 44480"/>
                  <a:gd name="connsiteY42" fmla="*/ 15725 h 52651"/>
                  <a:gd name="connsiteX43" fmla="*/ 7098 w 44480"/>
                  <a:gd name="connsiteY43" fmla="*/ 21941 h 52651"/>
                  <a:gd name="connsiteX44" fmla="*/ 37654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9"/>
                    </a:moveTo>
                    <a:cubicBezTo>
                      <a:pt x="44481" y="25109"/>
                      <a:pt x="44156" y="26001"/>
                      <a:pt x="43452" y="26478"/>
                    </a:cubicBezTo>
                    <a:cubicBezTo>
                      <a:pt x="42747" y="26966"/>
                      <a:pt x="42043" y="27207"/>
                      <a:pt x="41393" y="27207"/>
                    </a:cubicBezTo>
                    <a:lnTo>
                      <a:pt x="7098" y="27207"/>
                    </a:lnTo>
                    <a:cubicBezTo>
                      <a:pt x="7098" y="30218"/>
                      <a:pt x="7423" y="32945"/>
                      <a:pt x="8018" y="35384"/>
                    </a:cubicBezTo>
                    <a:cubicBezTo>
                      <a:pt x="8614" y="37823"/>
                      <a:pt x="9644" y="39911"/>
                      <a:pt x="11053" y="41647"/>
                    </a:cubicBezTo>
                    <a:cubicBezTo>
                      <a:pt x="12461" y="43389"/>
                      <a:pt x="14303" y="44721"/>
                      <a:pt x="16525" y="45654"/>
                    </a:cubicBezTo>
                    <a:cubicBezTo>
                      <a:pt x="18800" y="46588"/>
                      <a:pt x="21563" y="47055"/>
                      <a:pt x="24868" y="47055"/>
                    </a:cubicBezTo>
                    <a:cubicBezTo>
                      <a:pt x="27198" y="47055"/>
                      <a:pt x="29311" y="46856"/>
                      <a:pt x="31153" y="46462"/>
                    </a:cubicBezTo>
                    <a:cubicBezTo>
                      <a:pt x="32995" y="46069"/>
                      <a:pt x="34621" y="45628"/>
                      <a:pt x="35975" y="45146"/>
                    </a:cubicBezTo>
                    <a:cubicBezTo>
                      <a:pt x="37329" y="44658"/>
                      <a:pt x="38413" y="44222"/>
                      <a:pt x="39280" y="43829"/>
                    </a:cubicBezTo>
                    <a:cubicBezTo>
                      <a:pt x="40147" y="43436"/>
                      <a:pt x="40797" y="43236"/>
                      <a:pt x="41176" y="43236"/>
                    </a:cubicBezTo>
                    <a:cubicBezTo>
                      <a:pt x="41393" y="43236"/>
                      <a:pt x="41610" y="43289"/>
                      <a:pt x="41772" y="43399"/>
                    </a:cubicBezTo>
                    <a:cubicBezTo>
                      <a:pt x="41935" y="43509"/>
                      <a:pt x="42097" y="43677"/>
                      <a:pt x="42206" y="43908"/>
                    </a:cubicBezTo>
                    <a:cubicBezTo>
                      <a:pt x="42314" y="44144"/>
                      <a:pt x="42422" y="44438"/>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1"/>
                      <a:pt x="42206" y="47894"/>
                      <a:pt x="42097" y="48073"/>
                    </a:cubicBezTo>
                    <a:cubicBezTo>
                      <a:pt x="41989" y="48251"/>
                      <a:pt x="41826" y="48429"/>
                      <a:pt x="41663" y="48613"/>
                    </a:cubicBezTo>
                    <a:cubicBezTo>
                      <a:pt x="41501" y="48796"/>
                      <a:pt x="40905" y="49106"/>
                      <a:pt x="39930" y="49557"/>
                    </a:cubicBezTo>
                    <a:cubicBezTo>
                      <a:pt x="38954" y="50003"/>
                      <a:pt x="37708" y="50454"/>
                      <a:pt x="36192" y="50900"/>
                    </a:cubicBezTo>
                    <a:cubicBezTo>
                      <a:pt x="34621" y="51351"/>
                      <a:pt x="32779" y="51755"/>
                      <a:pt x="30774" y="52111"/>
                    </a:cubicBezTo>
                    <a:cubicBezTo>
                      <a:pt x="28715" y="52468"/>
                      <a:pt x="26494" y="52652"/>
                      <a:pt x="24109" y="52652"/>
                    </a:cubicBezTo>
                    <a:cubicBezTo>
                      <a:pt x="20209" y="52652"/>
                      <a:pt x="16741"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76" y="0"/>
                      <a:pt x="23297" y="0"/>
                    </a:cubicBezTo>
                    <a:cubicBezTo>
                      <a:pt x="27035" y="0"/>
                      <a:pt x="30286" y="608"/>
                      <a:pt x="32941" y="1831"/>
                    </a:cubicBezTo>
                    <a:cubicBezTo>
                      <a:pt x="35595" y="3053"/>
                      <a:pt x="37817" y="4689"/>
                      <a:pt x="39551" y="6751"/>
                    </a:cubicBezTo>
                    <a:cubicBezTo>
                      <a:pt x="41230" y="8812"/>
                      <a:pt x="42476" y="11204"/>
                      <a:pt x="43289" y="13931"/>
                    </a:cubicBezTo>
                    <a:cubicBezTo>
                      <a:pt x="44102" y="16659"/>
                      <a:pt x="44481" y="19523"/>
                      <a:pt x="44481" y="22539"/>
                    </a:cubicBezTo>
                    <a:lnTo>
                      <a:pt x="44481" y="23819"/>
                    </a:lnTo>
                    <a:close/>
                    <a:moveTo>
                      <a:pt x="37654" y="21936"/>
                    </a:moveTo>
                    <a:cubicBezTo>
                      <a:pt x="37763" y="16774"/>
                      <a:pt x="36517" y="12741"/>
                      <a:pt x="33970" y="9835"/>
                    </a:cubicBezTo>
                    <a:cubicBezTo>
                      <a:pt x="31424" y="6929"/>
                      <a:pt x="27685" y="5476"/>
                      <a:pt x="22809" y="5476"/>
                    </a:cubicBezTo>
                    <a:cubicBezTo>
                      <a:pt x="20317" y="5476"/>
                      <a:pt x="18096" y="5932"/>
                      <a:pt x="16199" y="6850"/>
                    </a:cubicBezTo>
                    <a:cubicBezTo>
                      <a:pt x="14249" y="7763"/>
                      <a:pt x="12678" y="8975"/>
                      <a:pt x="11323" y="10480"/>
                    </a:cubicBezTo>
                    <a:cubicBezTo>
                      <a:pt x="10023" y="11985"/>
                      <a:pt x="8994" y="13737"/>
                      <a:pt x="8290" y="15725"/>
                    </a:cubicBezTo>
                    <a:cubicBezTo>
                      <a:pt x="7585" y="17718"/>
                      <a:pt x="7206" y="19785"/>
                      <a:pt x="7098" y="21941"/>
                    </a:cubicBezTo>
                    <a:lnTo>
                      <a:pt x="37654" y="21941"/>
                    </a:lnTo>
                    <a:close/>
                  </a:path>
                </a:pathLst>
              </a:custGeom>
              <a:solidFill>
                <a:srgbClr val="FFFFFF"/>
              </a:solidFill>
              <a:ln w="5417" cap="flat">
                <a:noFill/>
                <a:prstDash val="solid"/>
                <a:miter/>
              </a:ln>
            </p:spPr>
            <p:txBody>
              <a:bodyPr rtlCol="0" anchor="ctr"/>
              <a:lstStyle/>
              <a:p>
                <a:endParaRPr lang="fr-FR"/>
              </a:p>
            </p:txBody>
          </p:sp>
          <p:sp>
            <p:nvSpPr>
              <p:cNvPr id="177" name="Forme libre 176">
                <a:extLst>
                  <a:ext uri="{FF2B5EF4-FFF2-40B4-BE49-F238E27FC236}">
                    <a16:creationId xmlns:a16="http://schemas.microsoft.com/office/drawing/2014/main" id="{C4684020-030D-A254-E197-CF7A5B22347B}"/>
                  </a:ext>
                </a:extLst>
              </p:cNvPr>
              <p:cNvSpPr/>
              <p:nvPr/>
            </p:nvSpPr>
            <p:spPr>
              <a:xfrm>
                <a:off x="19123543" y="2360682"/>
                <a:ext cx="40797" cy="52064"/>
              </a:xfrm>
              <a:custGeom>
                <a:avLst/>
                <a:gdLst>
                  <a:gd name="connsiteX0" fmla="*/ 40797 w 40797"/>
                  <a:gd name="connsiteY0" fmla="*/ 50664 h 52064"/>
                  <a:gd name="connsiteX1" fmla="*/ 40634 w 40797"/>
                  <a:gd name="connsiteY1" fmla="*/ 51256 h 52064"/>
                  <a:gd name="connsiteX2" fmla="*/ 40093 w 40797"/>
                  <a:gd name="connsiteY2" fmla="*/ 51686 h 52064"/>
                  <a:gd name="connsiteX3" fmla="*/ 39117 w 40797"/>
                  <a:gd name="connsiteY3" fmla="*/ 51954 h 52064"/>
                  <a:gd name="connsiteX4" fmla="*/ 37546 w 40797"/>
                  <a:gd name="connsiteY4" fmla="*/ 52064 h 52064"/>
                  <a:gd name="connsiteX5" fmla="*/ 35867 w 40797"/>
                  <a:gd name="connsiteY5" fmla="*/ 51954 h 52064"/>
                  <a:gd name="connsiteX6" fmla="*/ 34891 w 40797"/>
                  <a:gd name="connsiteY6" fmla="*/ 51686 h 52064"/>
                  <a:gd name="connsiteX7" fmla="*/ 34349 w 40797"/>
                  <a:gd name="connsiteY7" fmla="*/ 51256 h 52064"/>
                  <a:gd name="connsiteX8" fmla="*/ 34187 w 40797"/>
                  <a:gd name="connsiteY8" fmla="*/ 50664 h 52064"/>
                  <a:gd name="connsiteX9" fmla="*/ 34187 w 40797"/>
                  <a:gd name="connsiteY9" fmla="*/ 21783 h 52064"/>
                  <a:gd name="connsiteX10" fmla="*/ 33482 w 40797"/>
                  <a:gd name="connsiteY10" fmla="*/ 14440 h 52064"/>
                  <a:gd name="connsiteX11" fmla="*/ 31316 w 40797"/>
                  <a:gd name="connsiteY11" fmla="*/ 9599 h 52064"/>
                  <a:gd name="connsiteX12" fmla="*/ 27577 w 40797"/>
                  <a:gd name="connsiteY12" fmla="*/ 6478 h 52064"/>
                  <a:gd name="connsiteX13" fmla="*/ 22322 w 40797"/>
                  <a:gd name="connsiteY13" fmla="*/ 5376 h 52064"/>
                  <a:gd name="connsiteX14" fmla="*/ 14682 w 40797"/>
                  <a:gd name="connsiteY14" fmla="*/ 8009 h 52064"/>
                  <a:gd name="connsiteX15" fmla="*/ 6610 w 40797"/>
                  <a:gd name="connsiteY15" fmla="*/ 15757 h 52064"/>
                  <a:gd name="connsiteX16" fmla="*/ 6610 w 40797"/>
                  <a:gd name="connsiteY16" fmla="*/ 50664 h 52064"/>
                  <a:gd name="connsiteX17" fmla="*/ 6447 w 40797"/>
                  <a:gd name="connsiteY17" fmla="*/ 51256 h 52064"/>
                  <a:gd name="connsiteX18" fmla="*/ 5905 w 40797"/>
                  <a:gd name="connsiteY18" fmla="*/ 51686 h 52064"/>
                  <a:gd name="connsiteX19" fmla="*/ 4930 w 40797"/>
                  <a:gd name="connsiteY19" fmla="*/ 51954 h 52064"/>
                  <a:gd name="connsiteX20" fmla="*/ 3305 w 40797"/>
                  <a:gd name="connsiteY20" fmla="*/ 52064 h 52064"/>
                  <a:gd name="connsiteX21" fmla="*/ 1679 w 40797"/>
                  <a:gd name="connsiteY21" fmla="*/ 51954 h 52064"/>
                  <a:gd name="connsiteX22" fmla="*/ 704 w 40797"/>
                  <a:gd name="connsiteY22" fmla="*/ 51686 h 52064"/>
                  <a:gd name="connsiteX23" fmla="*/ 163 w 40797"/>
                  <a:gd name="connsiteY23" fmla="*/ 51256 h 52064"/>
                  <a:gd name="connsiteX24" fmla="*/ 0 w 40797"/>
                  <a:gd name="connsiteY24" fmla="*/ 50664 h 52064"/>
                  <a:gd name="connsiteX25" fmla="*/ 0 w 40797"/>
                  <a:gd name="connsiteY25" fmla="*/ 1988 h 52064"/>
                  <a:gd name="connsiteX26" fmla="*/ 163 w 40797"/>
                  <a:gd name="connsiteY26" fmla="*/ 1395 h 52064"/>
                  <a:gd name="connsiteX27" fmla="*/ 704 w 40797"/>
                  <a:gd name="connsiteY27" fmla="*/ 939 h 52064"/>
                  <a:gd name="connsiteX28" fmla="*/ 1626 w 40797"/>
                  <a:gd name="connsiteY28" fmla="*/ 666 h 52064"/>
                  <a:gd name="connsiteX29" fmla="*/ 3196 w 40797"/>
                  <a:gd name="connsiteY29" fmla="*/ 587 h 52064"/>
                  <a:gd name="connsiteX30" fmla="*/ 4714 w 40797"/>
                  <a:gd name="connsiteY30" fmla="*/ 666 h 52064"/>
                  <a:gd name="connsiteX31" fmla="*/ 5689 w 40797"/>
                  <a:gd name="connsiteY31" fmla="*/ 939 h 52064"/>
                  <a:gd name="connsiteX32" fmla="*/ 6176 w 40797"/>
                  <a:gd name="connsiteY32" fmla="*/ 1395 h 52064"/>
                  <a:gd name="connsiteX33" fmla="*/ 6285 w 40797"/>
                  <a:gd name="connsiteY33" fmla="*/ 1988 h 52064"/>
                  <a:gd name="connsiteX34" fmla="*/ 6285 w 40797"/>
                  <a:gd name="connsiteY34" fmla="*/ 8875 h 52064"/>
                  <a:gd name="connsiteX35" fmla="*/ 14791 w 40797"/>
                  <a:gd name="connsiteY35" fmla="*/ 2098 h 52064"/>
                  <a:gd name="connsiteX36" fmla="*/ 23080 w 40797"/>
                  <a:gd name="connsiteY36" fmla="*/ 0 h 52064"/>
                  <a:gd name="connsiteX37" fmla="*/ 31424 w 40797"/>
                  <a:gd name="connsiteY37" fmla="*/ 1616 h 52064"/>
                  <a:gd name="connsiteX38" fmla="*/ 36842 w 40797"/>
                  <a:gd name="connsiteY38" fmla="*/ 5974 h 52064"/>
                  <a:gd name="connsiteX39" fmla="*/ 39876 w 40797"/>
                  <a:gd name="connsiteY39" fmla="*/ 12373 h 52064"/>
                  <a:gd name="connsiteX40" fmla="*/ 40797 w 40797"/>
                  <a:gd name="connsiteY40" fmla="*/ 21196 h 52064"/>
                  <a:gd name="connsiteX41" fmla="*/ 40797 w 40797"/>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64">
                    <a:moveTo>
                      <a:pt x="40797" y="50664"/>
                    </a:moveTo>
                    <a:cubicBezTo>
                      <a:pt x="40797" y="50879"/>
                      <a:pt x="40743" y="51078"/>
                      <a:pt x="40634" y="51256"/>
                    </a:cubicBezTo>
                    <a:cubicBezTo>
                      <a:pt x="40526" y="51435"/>
                      <a:pt x="40363" y="51582"/>
                      <a:pt x="40093" y="51686"/>
                    </a:cubicBezTo>
                    <a:cubicBezTo>
                      <a:pt x="39876" y="51797"/>
                      <a:pt x="39551" y="51886"/>
                      <a:pt x="39117" y="51954"/>
                    </a:cubicBezTo>
                    <a:cubicBezTo>
                      <a:pt x="38684" y="52027"/>
                      <a:pt x="38142" y="52064"/>
                      <a:pt x="37546" y="52064"/>
                    </a:cubicBezTo>
                    <a:cubicBezTo>
                      <a:pt x="36842" y="52064"/>
                      <a:pt x="36300" y="52027"/>
                      <a:pt x="35867" y="51954"/>
                    </a:cubicBezTo>
                    <a:cubicBezTo>
                      <a:pt x="35433" y="51880"/>
                      <a:pt x="35108" y="51791"/>
                      <a:pt x="34891" y="51686"/>
                    </a:cubicBezTo>
                    <a:cubicBezTo>
                      <a:pt x="34621" y="51576"/>
                      <a:pt x="34458" y="51435"/>
                      <a:pt x="34349" y="51256"/>
                    </a:cubicBezTo>
                    <a:cubicBezTo>
                      <a:pt x="34241" y="51078"/>
                      <a:pt x="34187" y="50879"/>
                      <a:pt x="34187" y="50664"/>
                    </a:cubicBezTo>
                    <a:lnTo>
                      <a:pt x="34187" y="21783"/>
                    </a:lnTo>
                    <a:cubicBezTo>
                      <a:pt x="34187" y="18773"/>
                      <a:pt x="33916" y="16323"/>
                      <a:pt x="33482" y="14440"/>
                    </a:cubicBezTo>
                    <a:cubicBezTo>
                      <a:pt x="32995" y="12562"/>
                      <a:pt x="32236" y="10947"/>
                      <a:pt x="31316" y="9599"/>
                    </a:cubicBezTo>
                    <a:cubicBezTo>
                      <a:pt x="30340" y="8256"/>
                      <a:pt x="29094" y="7217"/>
                      <a:pt x="27577" y="6478"/>
                    </a:cubicBezTo>
                    <a:cubicBezTo>
                      <a:pt x="26114" y="5744"/>
                      <a:pt x="24326" y="5376"/>
                      <a:pt x="22322" y="5376"/>
                    </a:cubicBezTo>
                    <a:cubicBezTo>
                      <a:pt x="19776" y="5376"/>
                      <a:pt x="17229" y="6252"/>
                      <a:pt x="14682" y="8009"/>
                    </a:cubicBezTo>
                    <a:cubicBezTo>
                      <a:pt x="12136" y="9767"/>
                      <a:pt x="9427" y="12347"/>
                      <a:pt x="6610" y="15757"/>
                    </a:cubicBezTo>
                    <a:lnTo>
                      <a:pt x="6610" y="50664"/>
                    </a:lnTo>
                    <a:cubicBezTo>
                      <a:pt x="6610" y="50879"/>
                      <a:pt x="6555" y="51078"/>
                      <a:pt x="6447" y="51256"/>
                    </a:cubicBezTo>
                    <a:cubicBezTo>
                      <a:pt x="6339" y="51435"/>
                      <a:pt x="6176" y="51582"/>
                      <a:pt x="5905" y="51686"/>
                    </a:cubicBezTo>
                    <a:cubicBezTo>
                      <a:pt x="5689" y="51797"/>
                      <a:pt x="5364" y="51886"/>
                      <a:pt x="4930" y="51954"/>
                    </a:cubicBezTo>
                    <a:cubicBezTo>
                      <a:pt x="4497" y="52027"/>
                      <a:pt x="3955" y="52064"/>
                      <a:pt x="3305" y="52064"/>
                    </a:cubicBezTo>
                    <a:cubicBezTo>
                      <a:pt x="2655" y="52064"/>
                      <a:pt x="2113" y="52027"/>
                      <a:pt x="1679" y="51954"/>
                    </a:cubicBezTo>
                    <a:cubicBezTo>
                      <a:pt x="1300" y="51880"/>
                      <a:pt x="921" y="51791"/>
                      <a:pt x="704" y="51686"/>
                    </a:cubicBezTo>
                    <a:cubicBezTo>
                      <a:pt x="433" y="51576"/>
                      <a:pt x="271" y="51435"/>
                      <a:pt x="163" y="51256"/>
                    </a:cubicBezTo>
                    <a:cubicBezTo>
                      <a:pt x="54" y="51078"/>
                      <a:pt x="0" y="50879"/>
                      <a:pt x="0" y="50664"/>
                    </a:cubicBezTo>
                    <a:lnTo>
                      <a:pt x="0" y="1988"/>
                    </a:lnTo>
                    <a:cubicBezTo>
                      <a:pt x="0" y="1773"/>
                      <a:pt x="54" y="1574"/>
                      <a:pt x="163" y="1395"/>
                    </a:cubicBezTo>
                    <a:cubicBezTo>
                      <a:pt x="271" y="1217"/>
                      <a:pt x="433" y="1065"/>
                      <a:pt x="704" y="939"/>
                    </a:cubicBezTo>
                    <a:cubicBezTo>
                      <a:pt x="921" y="813"/>
                      <a:pt x="1246" y="724"/>
                      <a:pt x="1626" y="666"/>
                    </a:cubicBezTo>
                    <a:cubicBezTo>
                      <a:pt x="2059" y="614"/>
                      <a:pt x="2546" y="587"/>
                      <a:pt x="3196" y="587"/>
                    </a:cubicBezTo>
                    <a:cubicBezTo>
                      <a:pt x="3792" y="587"/>
                      <a:pt x="4335" y="614"/>
                      <a:pt x="4714" y="666"/>
                    </a:cubicBezTo>
                    <a:cubicBezTo>
                      <a:pt x="5147" y="724"/>
                      <a:pt x="5472" y="813"/>
                      <a:pt x="5689" y="939"/>
                    </a:cubicBezTo>
                    <a:cubicBezTo>
                      <a:pt x="5905" y="1065"/>
                      <a:pt x="6068" y="1217"/>
                      <a:pt x="6176" y="1395"/>
                    </a:cubicBezTo>
                    <a:cubicBezTo>
                      <a:pt x="6231" y="1574"/>
                      <a:pt x="6285" y="1773"/>
                      <a:pt x="6285" y="1988"/>
                    </a:cubicBezTo>
                    <a:lnTo>
                      <a:pt x="6285" y="8875"/>
                    </a:lnTo>
                    <a:cubicBezTo>
                      <a:pt x="9156" y="5754"/>
                      <a:pt x="12028" y="3499"/>
                      <a:pt x="14791" y="2098"/>
                    </a:cubicBezTo>
                    <a:cubicBezTo>
                      <a:pt x="17554" y="698"/>
                      <a:pt x="20317" y="0"/>
                      <a:pt x="23080" y="0"/>
                    </a:cubicBezTo>
                    <a:cubicBezTo>
                      <a:pt x="26385" y="0"/>
                      <a:pt x="29148" y="540"/>
                      <a:pt x="31424" y="1616"/>
                    </a:cubicBezTo>
                    <a:cubicBezTo>
                      <a:pt x="33645" y="2691"/>
                      <a:pt x="35488" y="4144"/>
                      <a:pt x="36842" y="5974"/>
                    </a:cubicBezTo>
                    <a:cubicBezTo>
                      <a:pt x="38250" y="7805"/>
                      <a:pt x="39280" y="9934"/>
                      <a:pt x="39876" y="12373"/>
                    </a:cubicBezTo>
                    <a:cubicBezTo>
                      <a:pt x="40472" y="14812"/>
                      <a:pt x="40797" y="17750"/>
                      <a:pt x="40797" y="21196"/>
                    </a:cubicBezTo>
                    <a:lnTo>
                      <a:pt x="40797" y="50664"/>
                    </a:lnTo>
                    <a:close/>
                  </a:path>
                </a:pathLst>
              </a:custGeom>
              <a:solidFill>
                <a:srgbClr val="FFFFFF"/>
              </a:solidFill>
              <a:ln w="5417" cap="flat">
                <a:noFill/>
                <a:prstDash val="solid"/>
                <a:miter/>
              </a:ln>
            </p:spPr>
            <p:txBody>
              <a:bodyPr rtlCol="0" anchor="ctr"/>
              <a:lstStyle/>
              <a:p>
                <a:endParaRPr lang="fr-FR"/>
              </a:p>
            </p:txBody>
          </p:sp>
          <p:sp>
            <p:nvSpPr>
              <p:cNvPr id="178" name="Forme libre 177">
                <a:extLst>
                  <a:ext uri="{FF2B5EF4-FFF2-40B4-BE49-F238E27FC236}">
                    <a16:creationId xmlns:a16="http://schemas.microsoft.com/office/drawing/2014/main" id="{082ECEB7-3027-C6EA-B91C-34B68E1A3467}"/>
                  </a:ext>
                </a:extLst>
              </p:cNvPr>
              <p:cNvSpPr/>
              <p:nvPr/>
            </p:nvSpPr>
            <p:spPr>
              <a:xfrm>
                <a:off x="19201344" y="2348204"/>
                <a:ext cx="31315" cy="65024"/>
              </a:xfrm>
              <a:custGeom>
                <a:avLst/>
                <a:gdLst>
                  <a:gd name="connsiteX0" fmla="*/ 31316 w 31315"/>
                  <a:gd name="connsiteY0" fmla="*/ 60236 h 65024"/>
                  <a:gd name="connsiteX1" fmla="*/ 31099 w 31315"/>
                  <a:gd name="connsiteY1" fmla="*/ 62067 h 65024"/>
                  <a:gd name="connsiteX2" fmla="*/ 30503 w 31315"/>
                  <a:gd name="connsiteY2" fmla="*/ 63168 h 65024"/>
                  <a:gd name="connsiteX3" fmla="*/ 29311 w 31315"/>
                  <a:gd name="connsiteY3" fmla="*/ 63924 h 65024"/>
                  <a:gd name="connsiteX4" fmla="*/ 27415 w 31315"/>
                  <a:gd name="connsiteY4" fmla="*/ 64516 h 65024"/>
                  <a:gd name="connsiteX5" fmla="*/ 25193 w 31315"/>
                  <a:gd name="connsiteY5" fmla="*/ 64889 h 65024"/>
                  <a:gd name="connsiteX6" fmla="*/ 22918 w 31315"/>
                  <a:gd name="connsiteY6" fmla="*/ 65025 h 65024"/>
                  <a:gd name="connsiteX7" fmla="*/ 16579 w 31315"/>
                  <a:gd name="connsiteY7" fmla="*/ 64055 h 65024"/>
                  <a:gd name="connsiteX8" fmla="*/ 12299 w 31315"/>
                  <a:gd name="connsiteY8" fmla="*/ 61123 h 65024"/>
                  <a:gd name="connsiteX9" fmla="*/ 9915 w 31315"/>
                  <a:gd name="connsiteY9" fmla="*/ 56150 h 65024"/>
                  <a:gd name="connsiteX10" fmla="*/ 9157 w 31315"/>
                  <a:gd name="connsiteY10" fmla="*/ 49048 h 65024"/>
                  <a:gd name="connsiteX11" fmla="*/ 9157 w 31315"/>
                  <a:gd name="connsiteY11" fmla="*/ 18767 h 65024"/>
                  <a:gd name="connsiteX12" fmla="*/ 1626 w 31315"/>
                  <a:gd name="connsiteY12" fmla="*/ 18767 h 65024"/>
                  <a:gd name="connsiteX13" fmla="*/ 433 w 31315"/>
                  <a:gd name="connsiteY13" fmla="*/ 18096 h 65024"/>
                  <a:gd name="connsiteX14" fmla="*/ 0 w 31315"/>
                  <a:gd name="connsiteY14" fmla="*/ 16082 h 65024"/>
                  <a:gd name="connsiteX15" fmla="*/ 108 w 31315"/>
                  <a:gd name="connsiteY15" fmla="*/ 14870 h 65024"/>
                  <a:gd name="connsiteX16" fmla="*/ 433 w 31315"/>
                  <a:gd name="connsiteY16" fmla="*/ 14010 h 65024"/>
                  <a:gd name="connsiteX17" fmla="*/ 976 w 31315"/>
                  <a:gd name="connsiteY17" fmla="*/ 13501 h 65024"/>
                  <a:gd name="connsiteX18" fmla="*/ 1626 w 31315"/>
                  <a:gd name="connsiteY18" fmla="*/ 13339 h 65024"/>
                  <a:gd name="connsiteX19" fmla="*/ 9157 w 31315"/>
                  <a:gd name="connsiteY19" fmla="*/ 13339 h 65024"/>
                  <a:gd name="connsiteX20" fmla="*/ 9157 w 31315"/>
                  <a:gd name="connsiteY20" fmla="*/ 1400 h 65024"/>
                  <a:gd name="connsiteX21" fmla="*/ 9264 w 31315"/>
                  <a:gd name="connsiteY21" fmla="*/ 808 h 65024"/>
                  <a:gd name="connsiteX22" fmla="*/ 9807 w 31315"/>
                  <a:gd name="connsiteY22" fmla="*/ 351 h 65024"/>
                  <a:gd name="connsiteX23" fmla="*/ 10836 w 31315"/>
                  <a:gd name="connsiteY23" fmla="*/ 84 h 65024"/>
                  <a:gd name="connsiteX24" fmla="*/ 12407 w 31315"/>
                  <a:gd name="connsiteY24" fmla="*/ 0 h 65024"/>
                  <a:gd name="connsiteX25" fmla="*/ 14086 w 31315"/>
                  <a:gd name="connsiteY25" fmla="*/ 84 h 65024"/>
                  <a:gd name="connsiteX26" fmla="*/ 15062 w 31315"/>
                  <a:gd name="connsiteY26" fmla="*/ 351 h 65024"/>
                  <a:gd name="connsiteX27" fmla="*/ 15604 w 31315"/>
                  <a:gd name="connsiteY27" fmla="*/ 808 h 65024"/>
                  <a:gd name="connsiteX28" fmla="*/ 15766 w 31315"/>
                  <a:gd name="connsiteY28" fmla="*/ 1400 h 65024"/>
                  <a:gd name="connsiteX29" fmla="*/ 15766 w 31315"/>
                  <a:gd name="connsiteY29" fmla="*/ 13339 h 65024"/>
                  <a:gd name="connsiteX30" fmla="*/ 29636 w 31315"/>
                  <a:gd name="connsiteY30" fmla="*/ 13339 h 65024"/>
                  <a:gd name="connsiteX31" fmla="*/ 30340 w 31315"/>
                  <a:gd name="connsiteY31" fmla="*/ 13501 h 65024"/>
                  <a:gd name="connsiteX32" fmla="*/ 30882 w 31315"/>
                  <a:gd name="connsiteY32" fmla="*/ 14010 h 65024"/>
                  <a:gd name="connsiteX33" fmla="*/ 31207 w 31315"/>
                  <a:gd name="connsiteY33" fmla="*/ 14870 h 65024"/>
                  <a:gd name="connsiteX34" fmla="*/ 31316 w 31315"/>
                  <a:gd name="connsiteY34" fmla="*/ 16082 h 65024"/>
                  <a:gd name="connsiteX35" fmla="*/ 30828 w 31315"/>
                  <a:gd name="connsiteY35" fmla="*/ 18096 h 65024"/>
                  <a:gd name="connsiteX36" fmla="*/ 29636 w 31315"/>
                  <a:gd name="connsiteY36" fmla="*/ 18767 h 65024"/>
                  <a:gd name="connsiteX37" fmla="*/ 15766 w 31315"/>
                  <a:gd name="connsiteY37" fmla="*/ 18767 h 65024"/>
                  <a:gd name="connsiteX38" fmla="*/ 15766 w 31315"/>
                  <a:gd name="connsiteY38" fmla="*/ 48188 h 65024"/>
                  <a:gd name="connsiteX39" fmla="*/ 17391 w 31315"/>
                  <a:gd name="connsiteY39" fmla="*/ 56633 h 65024"/>
                  <a:gd name="connsiteX40" fmla="*/ 23405 w 31315"/>
                  <a:gd name="connsiteY40" fmla="*/ 59539 h 65024"/>
                  <a:gd name="connsiteX41" fmla="*/ 25789 w 31315"/>
                  <a:gd name="connsiteY41" fmla="*/ 59271 h 65024"/>
                  <a:gd name="connsiteX42" fmla="*/ 27685 w 31315"/>
                  <a:gd name="connsiteY42" fmla="*/ 58678 h 65024"/>
                  <a:gd name="connsiteX43" fmla="*/ 29148 w 31315"/>
                  <a:gd name="connsiteY43" fmla="*/ 58086 h 65024"/>
                  <a:gd name="connsiteX44" fmla="*/ 30177 w 31315"/>
                  <a:gd name="connsiteY44" fmla="*/ 57818 h 65024"/>
                  <a:gd name="connsiteX45" fmla="*/ 30666 w 31315"/>
                  <a:gd name="connsiteY45" fmla="*/ 57928 h 65024"/>
                  <a:gd name="connsiteX46" fmla="*/ 30990 w 31315"/>
                  <a:gd name="connsiteY46" fmla="*/ 58332 h 65024"/>
                  <a:gd name="connsiteX47" fmla="*/ 31261 w 31315"/>
                  <a:gd name="connsiteY47" fmla="*/ 59087 h 65024"/>
                  <a:gd name="connsiteX48" fmla="*/ 31316 w 31315"/>
                  <a:gd name="connsiteY48" fmla="*/ 60236 h 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4">
                    <a:moveTo>
                      <a:pt x="31316" y="60236"/>
                    </a:moveTo>
                    <a:cubicBezTo>
                      <a:pt x="31316" y="60991"/>
                      <a:pt x="31261" y="61600"/>
                      <a:pt x="31099" y="62067"/>
                    </a:cubicBezTo>
                    <a:cubicBezTo>
                      <a:pt x="30990" y="62534"/>
                      <a:pt x="30774" y="62901"/>
                      <a:pt x="30503" y="63168"/>
                    </a:cubicBezTo>
                    <a:cubicBezTo>
                      <a:pt x="30232" y="63441"/>
                      <a:pt x="29853" y="63693"/>
                      <a:pt x="29311" y="63924"/>
                    </a:cubicBezTo>
                    <a:cubicBezTo>
                      <a:pt x="28769" y="64160"/>
                      <a:pt x="28119" y="64354"/>
                      <a:pt x="27415" y="64516"/>
                    </a:cubicBezTo>
                    <a:cubicBezTo>
                      <a:pt x="26711" y="64674"/>
                      <a:pt x="26006" y="64799"/>
                      <a:pt x="25193" y="64889"/>
                    </a:cubicBezTo>
                    <a:cubicBezTo>
                      <a:pt x="24435" y="64978"/>
                      <a:pt x="23676" y="65025"/>
                      <a:pt x="22918" y="65025"/>
                    </a:cubicBezTo>
                    <a:cubicBezTo>
                      <a:pt x="20426" y="65025"/>
                      <a:pt x="18313" y="64700"/>
                      <a:pt x="16579" y="64055"/>
                    </a:cubicBezTo>
                    <a:cubicBezTo>
                      <a:pt x="14845" y="63409"/>
                      <a:pt x="13436" y="62434"/>
                      <a:pt x="12299" y="61123"/>
                    </a:cubicBezTo>
                    <a:cubicBezTo>
                      <a:pt x="11215" y="59816"/>
                      <a:pt x="10403" y="58159"/>
                      <a:pt x="9915" y="56150"/>
                    </a:cubicBezTo>
                    <a:cubicBezTo>
                      <a:pt x="9373" y="54141"/>
                      <a:pt x="9157" y="51776"/>
                      <a:pt x="9157" y="49048"/>
                    </a:cubicBezTo>
                    <a:lnTo>
                      <a:pt x="9157" y="18767"/>
                    </a:lnTo>
                    <a:lnTo>
                      <a:pt x="1626" y="18767"/>
                    </a:lnTo>
                    <a:cubicBezTo>
                      <a:pt x="1138" y="18767"/>
                      <a:pt x="704" y="18547"/>
                      <a:pt x="433" y="18096"/>
                    </a:cubicBezTo>
                    <a:cubicBezTo>
                      <a:pt x="108" y="17650"/>
                      <a:pt x="0" y="16979"/>
                      <a:pt x="0" y="16082"/>
                    </a:cubicBezTo>
                    <a:cubicBezTo>
                      <a:pt x="0" y="15615"/>
                      <a:pt x="0" y="15211"/>
                      <a:pt x="108" y="14870"/>
                    </a:cubicBezTo>
                    <a:cubicBezTo>
                      <a:pt x="163" y="14534"/>
                      <a:pt x="271" y="14246"/>
                      <a:pt x="433" y="14010"/>
                    </a:cubicBezTo>
                    <a:cubicBezTo>
                      <a:pt x="542" y="13779"/>
                      <a:pt x="759" y="13606"/>
                      <a:pt x="976" y="13501"/>
                    </a:cubicBezTo>
                    <a:cubicBezTo>
                      <a:pt x="1138" y="13391"/>
                      <a:pt x="1409" y="13339"/>
                      <a:pt x="1626" y="13339"/>
                    </a:cubicBezTo>
                    <a:lnTo>
                      <a:pt x="9157" y="13339"/>
                    </a:lnTo>
                    <a:lnTo>
                      <a:pt x="9157" y="1400"/>
                    </a:lnTo>
                    <a:cubicBezTo>
                      <a:pt x="9157" y="1185"/>
                      <a:pt x="9210" y="986"/>
                      <a:pt x="9264" y="808"/>
                    </a:cubicBezTo>
                    <a:cubicBezTo>
                      <a:pt x="9373" y="629"/>
                      <a:pt x="9536" y="477"/>
                      <a:pt x="9807" y="351"/>
                    </a:cubicBezTo>
                    <a:cubicBezTo>
                      <a:pt x="10077" y="231"/>
                      <a:pt x="10403" y="136"/>
                      <a:pt x="10836" y="84"/>
                    </a:cubicBezTo>
                    <a:cubicBezTo>
                      <a:pt x="11269" y="26"/>
                      <a:pt x="11811" y="0"/>
                      <a:pt x="12407" y="0"/>
                    </a:cubicBezTo>
                    <a:cubicBezTo>
                      <a:pt x="13112" y="0"/>
                      <a:pt x="13653" y="26"/>
                      <a:pt x="14086" y="84"/>
                    </a:cubicBezTo>
                    <a:cubicBezTo>
                      <a:pt x="14520" y="136"/>
                      <a:pt x="14845" y="226"/>
                      <a:pt x="15062" y="351"/>
                    </a:cubicBezTo>
                    <a:cubicBezTo>
                      <a:pt x="15332" y="477"/>
                      <a:pt x="15495" y="629"/>
                      <a:pt x="15604" y="808"/>
                    </a:cubicBezTo>
                    <a:cubicBezTo>
                      <a:pt x="15712" y="986"/>
                      <a:pt x="15766" y="1185"/>
                      <a:pt x="15766" y="1400"/>
                    </a:cubicBezTo>
                    <a:lnTo>
                      <a:pt x="15766" y="13339"/>
                    </a:lnTo>
                    <a:lnTo>
                      <a:pt x="29636" y="13339"/>
                    </a:lnTo>
                    <a:cubicBezTo>
                      <a:pt x="29907" y="13339"/>
                      <a:pt x="30124" y="13391"/>
                      <a:pt x="30340" y="13501"/>
                    </a:cubicBezTo>
                    <a:cubicBezTo>
                      <a:pt x="30557" y="13611"/>
                      <a:pt x="30720" y="13779"/>
                      <a:pt x="30882" y="14010"/>
                    </a:cubicBezTo>
                    <a:cubicBezTo>
                      <a:pt x="31045" y="14246"/>
                      <a:pt x="31153" y="14534"/>
                      <a:pt x="31207" y="14870"/>
                    </a:cubicBezTo>
                    <a:cubicBezTo>
                      <a:pt x="31316" y="15211"/>
                      <a:pt x="31316" y="15615"/>
                      <a:pt x="31316" y="16082"/>
                    </a:cubicBezTo>
                    <a:cubicBezTo>
                      <a:pt x="31316" y="16979"/>
                      <a:pt x="31153" y="17650"/>
                      <a:pt x="30828" y="18096"/>
                    </a:cubicBezTo>
                    <a:cubicBezTo>
                      <a:pt x="30557" y="18547"/>
                      <a:pt x="30124" y="18767"/>
                      <a:pt x="29636" y="18767"/>
                    </a:cubicBezTo>
                    <a:lnTo>
                      <a:pt x="15766" y="18767"/>
                    </a:lnTo>
                    <a:lnTo>
                      <a:pt x="15766" y="48188"/>
                    </a:lnTo>
                    <a:cubicBezTo>
                      <a:pt x="15766" y="51880"/>
                      <a:pt x="16308" y="54697"/>
                      <a:pt x="17391" y="56633"/>
                    </a:cubicBezTo>
                    <a:cubicBezTo>
                      <a:pt x="18475" y="58568"/>
                      <a:pt x="20480" y="59539"/>
                      <a:pt x="23405" y="59539"/>
                    </a:cubicBezTo>
                    <a:cubicBezTo>
                      <a:pt x="24272" y="59539"/>
                      <a:pt x="25085" y="59449"/>
                      <a:pt x="25789" y="59271"/>
                    </a:cubicBezTo>
                    <a:cubicBezTo>
                      <a:pt x="26494" y="59093"/>
                      <a:pt x="27144" y="58893"/>
                      <a:pt x="27685" y="58678"/>
                    </a:cubicBezTo>
                    <a:cubicBezTo>
                      <a:pt x="28281" y="58463"/>
                      <a:pt x="28715" y="58264"/>
                      <a:pt x="29148" y="58086"/>
                    </a:cubicBezTo>
                    <a:cubicBezTo>
                      <a:pt x="29527" y="57907"/>
                      <a:pt x="29853" y="57818"/>
                      <a:pt x="30177" y="57818"/>
                    </a:cubicBezTo>
                    <a:cubicBezTo>
                      <a:pt x="30340" y="57818"/>
                      <a:pt x="30503" y="57855"/>
                      <a:pt x="30666" y="57928"/>
                    </a:cubicBezTo>
                    <a:cubicBezTo>
                      <a:pt x="30828" y="58002"/>
                      <a:pt x="30936" y="58138"/>
                      <a:pt x="30990" y="58332"/>
                    </a:cubicBezTo>
                    <a:cubicBezTo>
                      <a:pt x="31099" y="58531"/>
                      <a:pt x="31207" y="58783"/>
                      <a:pt x="31261" y="59087"/>
                    </a:cubicBezTo>
                    <a:cubicBezTo>
                      <a:pt x="31261" y="59386"/>
                      <a:pt x="31316" y="59769"/>
                      <a:pt x="31316" y="60236"/>
                    </a:cubicBezTo>
                    <a:close/>
                  </a:path>
                </a:pathLst>
              </a:custGeom>
              <a:solidFill>
                <a:srgbClr val="FFFFFF"/>
              </a:solidFill>
              <a:ln w="5417" cap="flat">
                <a:noFill/>
                <a:prstDash val="solid"/>
                <a:miter/>
              </a:ln>
            </p:spPr>
            <p:txBody>
              <a:bodyPr rtlCol="0" anchor="ctr"/>
              <a:lstStyle/>
              <a:p>
                <a:endParaRPr lang="fr-FR"/>
              </a:p>
            </p:txBody>
          </p:sp>
          <p:sp>
            <p:nvSpPr>
              <p:cNvPr id="179" name="Forme libre 178">
                <a:extLst>
                  <a:ext uri="{FF2B5EF4-FFF2-40B4-BE49-F238E27FC236}">
                    <a16:creationId xmlns:a16="http://schemas.microsoft.com/office/drawing/2014/main" id="{403D90A4-5CCF-77A5-BBB0-786CE630BC99}"/>
                  </a:ext>
                </a:extLst>
              </p:cNvPr>
              <p:cNvSpPr/>
              <p:nvPr/>
            </p:nvSpPr>
            <p:spPr>
              <a:xfrm>
                <a:off x="19241220" y="2360687"/>
                <a:ext cx="44480" cy="52651"/>
              </a:xfrm>
              <a:custGeom>
                <a:avLst/>
                <a:gdLst>
                  <a:gd name="connsiteX0" fmla="*/ 44481 w 44480"/>
                  <a:gd name="connsiteY0" fmla="*/ 23819 h 52651"/>
                  <a:gd name="connsiteX1" fmla="*/ 43452 w 44480"/>
                  <a:gd name="connsiteY1" fmla="*/ 26478 h 52651"/>
                  <a:gd name="connsiteX2" fmla="*/ 41393 w 44480"/>
                  <a:gd name="connsiteY2" fmla="*/ 27207 h 52651"/>
                  <a:gd name="connsiteX3" fmla="*/ 7098 w 44480"/>
                  <a:gd name="connsiteY3" fmla="*/ 27207 h 52651"/>
                  <a:gd name="connsiteX4" fmla="*/ 8018 w 44480"/>
                  <a:gd name="connsiteY4" fmla="*/ 35384 h 52651"/>
                  <a:gd name="connsiteX5" fmla="*/ 11053 w 44480"/>
                  <a:gd name="connsiteY5" fmla="*/ 41647 h 52651"/>
                  <a:gd name="connsiteX6" fmla="*/ 16525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6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3 h 52651"/>
                  <a:gd name="connsiteX19" fmla="*/ 41664 w 44480"/>
                  <a:gd name="connsiteY19" fmla="*/ 48613 h 52651"/>
                  <a:gd name="connsiteX20" fmla="*/ 39930 w 44480"/>
                  <a:gd name="connsiteY20" fmla="*/ 49557 h 52651"/>
                  <a:gd name="connsiteX21" fmla="*/ 36192 w 44480"/>
                  <a:gd name="connsiteY21" fmla="*/ 50900 h 52651"/>
                  <a:gd name="connsiteX22" fmla="*/ 30774 w 44480"/>
                  <a:gd name="connsiteY22" fmla="*/ 52111 h 52651"/>
                  <a:gd name="connsiteX23" fmla="*/ 24110 w 44480"/>
                  <a:gd name="connsiteY23" fmla="*/ 52652 h 52651"/>
                  <a:gd name="connsiteX24" fmla="*/ 13762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6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551 w 44480"/>
                  <a:gd name="connsiteY33" fmla="*/ 6751 h 52651"/>
                  <a:gd name="connsiteX34" fmla="*/ 43289 w 44480"/>
                  <a:gd name="connsiteY34" fmla="*/ 13931 h 52651"/>
                  <a:gd name="connsiteX35" fmla="*/ 44481 w 44480"/>
                  <a:gd name="connsiteY35" fmla="*/ 22539 h 52651"/>
                  <a:gd name="connsiteX36" fmla="*/ 44481 w 44480"/>
                  <a:gd name="connsiteY36" fmla="*/ 23819 h 52651"/>
                  <a:gd name="connsiteX37" fmla="*/ 37655 w 44480"/>
                  <a:gd name="connsiteY37" fmla="*/ 21936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90 w 44480"/>
                  <a:gd name="connsiteY42" fmla="*/ 15725 h 52651"/>
                  <a:gd name="connsiteX43" fmla="*/ 7098 w 44480"/>
                  <a:gd name="connsiteY43" fmla="*/ 21941 h 52651"/>
                  <a:gd name="connsiteX44" fmla="*/ 37655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9"/>
                    </a:moveTo>
                    <a:cubicBezTo>
                      <a:pt x="44481" y="25109"/>
                      <a:pt x="44156" y="26001"/>
                      <a:pt x="43452" y="26478"/>
                    </a:cubicBezTo>
                    <a:cubicBezTo>
                      <a:pt x="42747" y="26966"/>
                      <a:pt x="42043" y="27207"/>
                      <a:pt x="41393" y="27207"/>
                    </a:cubicBezTo>
                    <a:lnTo>
                      <a:pt x="7098" y="27207"/>
                    </a:lnTo>
                    <a:cubicBezTo>
                      <a:pt x="7098" y="30218"/>
                      <a:pt x="7423" y="32945"/>
                      <a:pt x="8018" y="35384"/>
                    </a:cubicBezTo>
                    <a:cubicBezTo>
                      <a:pt x="8614" y="37823"/>
                      <a:pt x="9644" y="39911"/>
                      <a:pt x="11053" y="41647"/>
                    </a:cubicBezTo>
                    <a:cubicBezTo>
                      <a:pt x="12461" y="43389"/>
                      <a:pt x="14303" y="44721"/>
                      <a:pt x="16525" y="45654"/>
                    </a:cubicBezTo>
                    <a:cubicBezTo>
                      <a:pt x="18800" y="46588"/>
                      <a:pt x="21563" y="47055"/>
                      <a:pt x="24868" y="47055"/>
                    </a:cubicBezTo>
                    <a:cubicBezTo>
                      <a:pt x="27198" y="47055"/>
                      <a:pt x="29311" y="46856"/>
                      <a:pt x="31153" y="46462"/>
                    </a:cubicBezTo>
                    <a:cubicBezTo>
                      <a:pt x="32995" y="46069"/>
                      <a:pt x="34621" y="45628"/>
                      <a:pt x="35975" y="45146"/>
                    </a:cubicBezTo>
                    <a:cubicBezTo>
                      <a:pt x="37329" y="44658"/>
                      <a:pt x="38413" y="44222"/>
                      <a:pt x="39280" y="43829"/>
                    </a:cubicBezTo>
                    <a:cubicBezTo>
                      <a:pt x="40147" y="43436"/>
                      <a:pt x="40797" y="43236"/>
                      <a:pt x="41176" y="43236"/>
                    </a:cubicBezTo>
                    <a:cubicBezTo>
                      <a:pt x="41393" y="43236"/>
                      <a:pt x="41610" y="43289"/>
                      <a:pt x="41772" y="43399"/>
                    </a:cubicBezTo>
                    <a:cubicBezTo>
                      <a:pt x="41935" y="43509"/>
                      <a:pt x="42097" y="43677"/>
                      <a:pt x="42206" y="43908"/>
                    </a:cubicBezTo>
                    <a:cubicBezTo>
                      <a:pt x="42314" y="44144"/>
                      <a:pt x="42423" y="44438"/>
                      <a:pt x="42476" y="44794"/>
                    </a:cubicBezTo>
                    <a:cubicBezTo>
                      <a:pt x="42530" y="45151"/>
                      <a:pt x="42530" y="45602"/>
                      <a:pt x="42530" y="46137"/>
                    </a:cubicBezTo>
                    <a:cubicBezTo>
                      <a:pt x="42530" y="46389"/>
                      <a:pt x="42530" y="46630"/>
                      <a:pt x="42476" y="46866"/>
                    </a:cubicBezTo>
                    <a:cubicBezTo>
                      <a:pt x="42423" y="47102"/>
                      <a:pt x="42423" y="47312"/>
                      <a:pt x="42368" y="47511"/>
                    </a:cubicBezTo>
                    <a:cubicBezTo>
                      <a:pt x="42314" y="47711"/>
                      <a:pt x="42206" y="47894"/>
                      <a:pt x="42097" y="48073"/>
                    </a:cubicBezTo>
                    <a:cubicBezTo>
                      <a:pt x="41989" y="48251"/>
                      <a:pt x="41826" y="48429"/>
                      <a:pt x="41664" y="48613"/>
                    </a:cubicBezTo>
                    <a:cubicBezTo>
                      <a:pt x="41501" y="48796"/>
                      <a:pt x="40905" y="49106"/>
                      <a:pt x="39930" y="49557"/>
                    </a:cubicBezTo>
                    <a:cubicBezTo>
                      <a:pt x="38955" y="50003"/>
                      <a:pt x="37708" y="50454"/>
                      <a:pt x="36192" y="50900"/>
                    </a:cubicBezTo>
                    <a:cubicBezTo>
                      <a:pt x="34621" y="51351"/>
                      <a:pt x="32779" y="51755"/>
                      <a:pt x="30774" y="52111"/>
                    </a:cubicBezTo>
                    <a:cubicBezTo>
                      <a:pt x="28715" y="52468"/>
                      <a:pt x="26494" y="52652"/>
                      <a:pt x="24110" y="52652"/>
                    </a:cubicBezTo>
                    <a:cubicBezTo>
                      <a:pt x="20209" y="52652"/>
                      <a:pt x="16741"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76" y="0"/>
                      <a:pt x="23297" y="0"/>
                    </a:cubicBezTo>
                    <a:cubicBezTo>
                      <a:pt x="27035" y="0"/>
                      <a:pt x="30286" y="608"/>
                      <a:pt x="32941" y="1831"/>
                    </a:cubicBezTo>
                    <a:cubicBezTo>
                      <a:pt x="35596" y="3053"/>
                      <a:pt x="37817" y="4689"/>
                      <a:pt x="39551" y="6751"/>
                    </a:cubicBezTo>
                    <a:cubicBezTo>
                      <a:pt x="41230" y="8812"/>
                      <a:pt x="42476" y="11204"/>
                      <a:pt x="43289" y="13931"/>
                    </a:cubicBezTo>
                    <a:cubicBezTo>
                      <a:pt x="44102" y="16659"/>
                      <a:pt x="44481" y="19523"/>
                      <a:pt x="44481" y="22539"/>
                    </a:cubicBezTo>
                    <a:lnTo>
                      <a:pt x="44481" y="23819"/>
                    </a:lnTo>
                    <a:close/>
                    <a:moveTo>
                      <a:pt x="37655" y="21936"/>
                    </a:moveTo>
                    <a:cubicBezTo>
                      <a:pt x="37763" y="16774"/>
                      <a:pt x="36517" y="12741"/>
                      <a:pt x="33970" y="9835"/>
                    </a:cubicBezTo>
                    <a:cubicBezTo>
                      <a:pt x="31424" y="6929"/>
                      <a:pt x="27685" y="5476"/>
                      <a:pt x="22809" y="5476"/>
                    </a:cubicBezTo>
                    <a:cubicBezTo>
                      <a:pt x="20317" y="5476"/>
                      <a:pt x="18096" y="5932"/>
                      <a:pt x="16199" y="6850"/>
                    </a:cubicBezTo>
                    <a:cubicBezTo>
                      <a:pt x="14249" y="7763"/>
                      <a:pt x="12678" y="8975"/>
                      <a:pt x="11323" y="10480"/>
                    </a:cubicBezTo>
                    <a:cubicBezTo>
                      <a:pt x="10023" y="11985"/>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180" name="Forme libre 179">
                <a:extLst>
                  <a:ext uri="{FF2B5EF4-FFF2-40B4-BE49-F238E27FC236}">
                    <a16:creationId xmlns:a16="http://schemas.microsoft.com/office/drawing/2014/main" id="{761402C2-DCE7-1907-3A2E-5571A0E3099F}"/>
                  </a:ext>
                </a:extLst>
              </p:cNvPr>
              <p:cNvSpPr/>
              <p:nvPr/>
            </p:nvSpPr>
            <p:spPr>
              <a:xfrm>
                <a:off x="19300871" y="2360682"/>
                <a:ext cx="71678" cy="52064"/>
              </a:xfrm>
              <a:custGeom>
                <a:avLst/>
                <a:gdLst>
                  <a:gd name="connsiteX0" fmla="*/ 71679 w 71678"/>
                  <a:gd name="connsiteY0" fmla="*/ 50664 h 52064"/>
                  <a:gd name="connsiteX1" fmla="*/ 71516 w 71678"/>
                  <a:gd name="connsiteY1" fmla="*/ 51256 h 52064"/>
                  <a:gd name="connsiteX2" fmla="*/ 70974 w 71678"/>
                  <a:gd name="connsiteY2" fmla="*/ 51686 h 52064"/>
                  <a:gd name="connsiteX3" fmla="*/ 70000 w 71678"/>
                  <a:gd name="connsiteY3" fmla="*/ 51954 h 52064"/>
                  <a:gd name="connsiteX4" fmla="*/ 68374 w 71678"/>
                  <a:gd name="connsiteY4" fmla="*/ 52064 h 52064"/>
                  <a:gd name="connsiteX5" fmla="*/ 66749 w 71678"/>
                  <a:gd name="connsiteY5" fmla="*/ 51954 h 52064"/>
                  <a:gd name="connsiteX6" fmla="*/ 65719 w 71678"/>
                  <a:gd name="connsiteY6" fmla="*/ 51686 h 52064"/>
                  <a:gd name="connsiteX7" fmla="*/ 65232 w 71678"/>
                  <a:gd name="connsiteY7" fmla="*/ 51256 h 52064"/>
                  <a:gd name="connsiteX8" fmla="*/ 65069 w 71678"/>
                  <a:gd name="connsiteY8" fmla="*/ 50664 h 52064"/>
                  <a:gd name="connsiteX9" fmla="*/ 65069 w 71678"/>
                  <a:gd name="connsiteY9" fmla="*/ 20708 h 52064"/>
                  <a:gd name="connsiteX10" fmla="*/ 64419 w 71678"/>
                  <a:gd name="connsiteY10" fmla="*/ 14440 h 52064"/>
                  <a:gd name="connsiteX11" fmla="*/ 62414 w 71678"/>
                  <a:gd name="connsiteY11" fmla="*/ 9599 h 52064"/>
                  <a:gd name="connsiteX12" fmla="*/ 59001 w 71678"/>
                  <a:gd name="connsiteY12" fmla="*/ 6478 h 52064"/>
                  <a:gd name="connsiteX13" fmla="*/ 54071 w 71678"/>
                  <a:gd name="connsiteY13" fmla="*/ 5376 h 52064"/>
                  <a:gd name="connsiteX14" fmla="*/ 46974 w 71678"/>
                  <a:gd name="connsiteY14" fmla="*/ 8009 h 52064"/>
                  <a:gd name="connsiteX15" fmla="*/ 39117 w 71678"/>
                  <a:gd name="connsiteY15" fmla="*/ 15757 h 52064"/>
                  <a:gd name="connsiteX16" fmla="*/ 39117 w 71678"/>
                  <a:gd name="connsiteY16" fmla="*/ 50664 h 52064"/>
                  <a:gd name="connsiteX17" fmla="*/ 38955 w 71678"/>
                  <a:gd name="connsiteY17" fmla="*/ 51256 h 52064"/>
                  <a:gd name="connsiteX18" fmla="*/ 38413 w 71678"/>
                  <a:gd name="connsiteY18" fmla="*/ 51686 h 52064"/>
                  <a:gd name="connsiteX19" fmla="*/ 37438 w 71678"/>
                  <a:gd name="connsiteY19" fmla="*/ 51954 h 52064"/>
                  <a:gd name="connsiteX20" fmla="*/ 35867 w 71678"/>
                  <a:gd name="connsiteY20" fmla="*/ 52064 h 52064"/>
                  <a:gd name="connsiteX21" fmla="*/ 34242 w 71678"/>
                  <a:gd name="connsiteY21" fmla="*/ 51954 h 52064"/>
                  <a:gd name="connsiteX22" fmla="*/ 33212 w 71678"/>
                  <a:gd name="connsiteY22" fmla="*/ 51686 h 52064"/>
                  <a:gd name="connsiteX23" fmla="*/ 32724 w 71678"/>
                  <a:gd name="connsiteY23" fmla="*/ 51256 h 52064"/>
                  <a:gd name="connsiteX24" fmla="*/ 32562 w 71678"/>
                  <a:gd name="connsiteY24" fmla="*/ 50664 h 52064"/>
                  <a:gd name="connsiteX25" fmla="*/ 32562 w 71678"/>
                  <a:gd name="connsiteY25" fmla="*/ 20708 h 52064"/>
                  <a:gd name="connsiteX26" fmla="*/ 31912 w 71678"/>
                  <a:gd name="connsiteY26" fmla="*/ 14440 h 52064"/>
                  <a:gd name="connsiteX27" fmla="*/ 29853 w 71678"/>
                  <a:gd name="connsiteY27" fmla="*/ 9599 h 52064"/>
                  <a:gd name="connsiteX28" fmla="*/ 26439 w 71678"/>
                  <a:gd name="connsiteY28" fmla="*/ 6478 h 52064"/>
                  <a:gd name="connsiteX29" fmla="*/ 21509 w 71678"/>
                  <a:gd name="connsiteY29" fmla="*/ 5376 h 52064"/>
                  <a:gd name="connsiteX30" fmla="*/ 14412 w 71678"/>
                  <a:gd name="connsiteY30" fmla="*/ 8009 h 52064"/>
                  <a:gd name="connsiteX31" fmla="*/ 6610 w 71678"/>
                  <a:gd name="connsiteY31" fmla="*/ 15757 h 52064"/>
                  <a:gd name="connsiteX32" fmla="*/ 6610 w 71678"/>
                  <a:gd name="connsiteY32" fmla="*/ 50664 h 52064"/>
                  <a:gd name="connsiteX33" fmla="*/ 6448 w 71678"/>
                  <a:gd name="connsiteY33" fmla="*/ 51256 h 52064"/>
                  <a:gd name="connsiteX34" fmla="*/ 5905 w 71678"/>
                  <a:gd name="connsiteY34" fmla="*/ 51686 h 52064"/>
                  <a:gd name="connsiteX35" fmla="*/ 4930 w 71678"/>
                  <a:gd name="connsiteY35" fmla="*/ 51954 h 52064"/>
                  <a:gd name="connsiteX36" fmla="*/ 3305 w 71678"/>
                  <a:gd name="connsiteY36" fmla="*/ 52064 h 52064"/>
                  <a:gd name="connsiteX37" fmla="*/ 1734 w 71678"/>
                  <a:gd name="connsiteY37" fmla="*/ 51954 h 52064"/>
                  <a:gd name="connsiteX38" fmla="*/ 704 w 71678"/>
                  <a:gd name="connsiteY38" fmla="*/ 51686 h 52064"/>
                  <a:gd name="connsiteX39" fmla="*/ 163 w 71678"/>
                  <a:gd name="connsiteY39" fmla="*/ 51256 h 52064"/>
                  <a:gd name="connsiteX40" fmla="*/ 0 w 71678"/>
                  <a:gd name="connsiteY40" fmla="*/ 50664 h 52064"/>
                  <a:gd name="connsiteX41" fmla="*/ 0 w 71678"/>
                  <a:gd name="connsiteY41" fmla="*/ 1988 h 52064"/>
                  <a:gd name="connsiteX42" fmla="*/ 163 w 71678"/>
                  <a:gd name="connsiteY42" fmla="*/ 1395 h 52064"/>
                  <a:gd name="connsiteX43" fmla="*/ 704 w 71678"/>
                  <a:gd name="connsiteY43" fmla="*/ 939 h 52064"/>
                  <a:gd name="connsiteX44" fmla="*/ 1680 w 71678"/>
                  <a:gd name="connsiteY44" fmla="*/ 666 h 52064"/>
                  <a:gd name="connsiteX45" fmla="*/ 3196 w 71678"/>
                  <a:gd name="connsiteY45" fmla="*/ 587 h 52064"/>
                  <a:gd name="connsiteX46" fmla="*/ 4714 w 71678"/>
                  <a:gd name="connsiteY46" fmla="*/ 666 h 52064"/>
                  <a:gd name="connsiteX47" fmla="*/ 5689 w 71678"/>
                  <a:gd name="connsiteY47" fmla="*/ 939 h 52064"/>
                  <a:gd name="connsiteX48" fmla="*/ 6176 w 71678"/>
                  <a:gd name="connsiteY48" fmla="*/ 1395 h 52064"/>
                  <a:gd name="connsiteX49" fmla="*/ 6285 w 71678"/>
                  <a:gd name="connsiteY49" fmla="*/ 1988 h 52064"/>
                  <a:gd name="connsiteX50" fmla="*/ 6285 w 71678"/>
                  <a:gd name="connsiteY50" fmla="*/ 8875 h 52064"/>
                  <a:gd name="connsiteX51" fmla="*/ 14520 w 71678"/>
                  <a:gd name="connsiteY51" fmla="*/ 2098 h 52064"/>
                  <a:gd name="connsiteX52" fmla="*/ 22213 w 71678"/>
                  <a:gd name="connsiteY52" fmla="*/ 0 h 52064"/>
                  <a:gd name="connsiteX53" fmla="*/ 27902 w 71678"/>
                  <a:gd name="connsiteY53" fmla="*/ 729 h 52064"/>
                  <a:gd name="connsiteX54" fmla="*/ 32236 w 71678"/>
                  <a:gd name="connsiteY54" fmla="*/ 2775 h 52064"/>
                  <a:gd name="connsiteX55" fmla="*/ 35488 w 71678"/>
                  <a:gd name="connsiteY55" fmla="*/ 5922 h 52064"/>
                  <a:gd name="connsiteX56" fmla="*/ 37654 w 71678"/>
                  <a:gd name="connsiteY56" fmla="*/ 9955 h 52064"/>
                  <a:gd name="connsiteX57" fmla="*/ 42530 w 71678"/>
                  <a:gd name="connsiteY57" fmla="*/ 5250 h 52064"/>
                  <a:gd name="connsiteX58" fmla="*/ 46919 w 71678"/>
                  <a:gd name="connsiteY58" fmla="*/ 2182 h 52064"/>
                  <a:gd name="connsiteX59" fmla="*/ 50983 w 71678"/>
                  <a:gd name="connsiteY59" fmla="*/ 519 h 52064"/>
                  <a:gd name="connsiteX60" fmla="*/ 54775 w 71678"/>
                  <a:gd name="connsiteY60" fmla="*/ 5 h 52064"/>
                  <a:gd name="connsiteX61" fmla="*/ 62739 w 71678"/>
                  <a:gd name="connsiteY61" fmla="*/ 1621 h 52064"/>
                  <a:gd name="connsiteX62" fmla="*/ 67995 w 71678"/>
                  <a:gd name="connsiteY62" fmla="*/ 5980 h 52064"/>
                  <a:gd name="connsiteX63" fmla="*/ 70812 w 71678"/>
                  <a:gd name="connsiteY63" fmla="*/ 12379 h 52064"/>
                  <a:gd name="connsiteX64" fmla="*/ 71679 w 71678"/>
                  <a:gd name="connsiteY64" fmla="*/ 20126 h 52064"/>
                  <a:gd name="connsiteX65" fmla="*/ 71679 w 71678"/>
                  <a:gd name="connsiteY65"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64">
                    <a:moveTo>
                      <a:pt x="71679" y="50664"/>
                    </a:moveTo>
                    <a:cubicBezTo>
                      <a:pt x="71679" y="50879"/>
                      <a:pt x="71625" y="51078"/>
                      <a:pt x="71516" y="51256"/>
                    </a:cubicBezTo>
                    <a:cubicBezTo>
                      <a:pt x="71408" y="51435"/>
                      <a:pt x="71246" y="51582"/>
                      <a:pt x="70974" y="51686"/>
                    </a:cubicBezTo>
                    <a:cubicBezTo>
                      <a:pt x="70758" y="51797"/>
                      <a:pt x="70433" y="51886"/>
                      <a:pt x="70000" y="51954"/>
                    </a:cubicBezTo>
                    <a:cubicBezTo>
                      <a:pt x="69566" y="52027"/>
                      <a:pt x="69024" y="52064"/>
                      <a:pt x="68374" y="52064"/>
                    </a:cubicBezTo>
                    <a:cubicBezTo>
                      <a:pt x="67724" y="52064"/>
                      <a:pt x="67182" y="52027"/>
                      <a:pt x="66749" y="51954"/>
                    </a:cubicBezTo>
                    <a:cubicBezTo>
                      <a:pt x="66315" y="51880"/>
                      <a:pt x="65990" y="51791"/>
                      <a:pt x="65719" y="51686"/>
                    </a:cubicBezTo>
                    <a:cubicBezTo>
                      <a:pt x="65502" y="51582"/>
                      <a:pt x="65286" y="51435"/>
                      <a:pt x="65232" y="51256"/>
                    </a:cubicBezTo>
                    <a:cubicBezTo>
                      <a:pt x="65123" y="51078"/>
                      <a:pt x="65069" y="50879"/>
                      <a:pt x="65069" y="50664"/>
                    </a:cubicBezTo>
                    <a:lnTo>
                      <a:pt x="65069" y="20708"/>
                    </a:lnTo>
                    <a:cubicBezTo>
                      <a:pt x="65069" y="18411"/>
                      <a:pt x="64852" y="16328"/>
                      <a:pt x="64419" y="14440"/>
                    </a:cubicBezTo>
                    <a:cubicBezTo>
                      <a:pt x="63986" y="12562"/>
                      <a:pt x="63336" y="10947"/>
                      <a:pt x="62414" y="9599"/>
                    </a:cubicBezTo>
                    <a:cubicBezTo>
                      <a:pt x="61547" y="8256"/>
                      <a:pt x="60356" y="7217"/>
                      <a:pt x="59001" y="6478"/>
                    </a:cubicBezTo>
                    <a:cubicBezTo>
                      <a:pt x="57592" y="5744"/>
                      <a:pt x="55967" y="5376"/>
                      <a:pt x="54071" y="5376"/>
                    </a:cubicBezTo>
                    <a:cubicBezTo>
                      <a:pt x="51741" y="5376"/>
                      <a:pt x="49357" y="6252"/>
                      <a:pt x="46974" y="8009"/>
                    </a:cubicBezTo>
                    <a:cubicBezTo>
                      <a:pt x="44589" y="9767"/>
                      <a:pt x="41989" y="12347"/>
                      <a:pt x="39117" y="15757"/>
                    </a:cubicBezTo>
                    <a:lnTo>
                      <a:pt x="39117" y="50664"/>
                    </a:lnTo>
                    <a:cubicBezTo>
                      <a:pt x="39117" y="50879"/>
                      <a:pt x="39063" y="51078"/>
                      <a:pt x="38955" y="51256"/>
                    </a:cubicBezTo>
                    <a:cubicBezTo>
                      <a:pt x="38847" y="51435"/>
                      <a:pt x="38684" y="51582"/>
                      <a:pt x="38413" y="51686"/>
                    </a:cubicBezTo>
                    <a:cubicBezTo>
                      <a:pt x="38197" y="51797"/>
                      <a:pt x="37871" y="51886"/>
                      <a:pt x="37438" y="51954"/>
                    </a:cubicBezTo>
                    <a:cubicBezTo>
                      <a:pt x="37004" y="52027"/>
                      <a:pt x="36462" y="52064"/>
                      <a:pt x="35867" y="52064"/>
                    </a:cubicBezTo>
                    <a:cubicBezTo>
                      <a:pt x="35216" y="52064"/>
                      <a:pt x="34675" y="52027"/>
                      <a:pt x="34242" y="51954"/>
                    </a:cubicBezTo>
                    <a:cubicBezTo>
                      <a:pt x="33808" y="51880"/>
                      <a:pt x="33483" y="51791"/>
                      <a:pt x="33212" y="51686"/>
                    </a:cubicBezTo>
                    <a:cubicBezTo>
                      <a:pt x="32995" y="51582"/>
                      <a:pt x="32779" y="51435"/>
                      <a:pt x="32724" y="51256"/>
                    </a:cubicBezTo>
                    <a:cubicBezTo>
                      <a:pt x="32616" y="51078"/>
                      <a:pt x="32562" y="50879"/>
                      <a:pt x="32562" y="50664"/>
                    </a:cubicBezTo>
                    <a:lnTo>
                      <a:pt x="32562" y="20708"/>
                    </a:lnTo>
                    <a:cubicBezTo>
                      <a:pt x="32562" y="18411"/>
                      <a:pt x="32345" y="16328"/>
                      <a:pt x="31912" y="14440"/>
                    </a:cubicBezTo>
                    <a:cubicBezTo>
                      <a:pt x="31478" y="12562"/>
                      <a:pt x="30774" y="10947"/>
                      <a:pt x="29853" y="9599"/>
                    </a:cubicBezTo>
                    <a:cubicBezTo>
                      <a:pt x="28986" y="8256"/>
                      <a:pt x="27848" y="7217"/>
                      <a:pt x="26439" y="6478"/>
                    </a:cubicBezTo>
                    <a:cubicBezTo>
                      <a:pt x="25031" y="5744"/>
                      <a:pt x="23406" y="5376"/>
                      <a:pt x="21509" y="5376"/>
                    </a:cubicBezTo>
                    <a:cubicBezTo>
                      <a:pt x="19180" y="5376"/>
                      <a:pt x="16795" y="6252"/>
                      <a:pt x="14412" y="8009"/>
                    </a:cubicBezTo>
                    <a:cubicBezTo>
                      <a:pt x="12028" y="9767"/>
                      <a:pt x="9427" y="12347"/>
                      <a:pt x="6610" y="15757"/>
                    </a:cubicBezTo>
                    <a:lnTo>
                      <a:pt x="6610" y="50664"/>
                    </a:lnTo>
                    <a:cubicBezTo>
                      <a:pt x="6610" y="50879"/>
                      <a:pt x="6555" y="51078"/>
                      <a:pt x="6448" y="51256"/>
                    </a:cubicBezTo>
                    <a:cubicBezTo>
                      <a:pt x="6339" y="51435"/>
                      <a:pt x="6176" y="51582"/>
                      <a:pt x="5905" y="51686"/>
                    </a:cubicBezTo>
                    <a:cubicBezTo>
                      <a:pt x="5689" y="51797"/>
                      <a:pt x="5364" y="51886"/>
                      <a:pt x="4930" y="51954"/>
                    </a:cubicBezTo>
                    <a:cubicBezTo>
                      <a:pt x="4497" y="52027"/>
                      <a:pt x="3955" y="52064"/>
                      <a:pt x="3305" y="52064"/>
                    </a:cubicBezTo>
                    <a:cubicBezTo>
                      <a:pt x="2655" y="52064"/>
                      <a:pt x="2113" y="52027"/>
                      <a:pt x="1734" y="51954"/>
                    </a:cubicBezTo>
                    <a:cubicBezTo>
                      <a:pt x="1300" y="51880"/>
                      <a:pt x="921" y="51791"/>
                      <a:pt x="704" y="51686"/>
                    </a:cubicBezTo>
                    <a:cubicBezTo>
                      <a:pt x="433" y="51576"/>
                      <a:pt x="271" y="51435"/>
                      <a:pt x="163" y="51256"/>
                    </a:cubicBezTo>
                    <a:cubicBezTo>
                      <a:pt x="54" y="51078"/>
                      <a:pt x="0" y="50879"/>
                      <a:pt x="0" y="50664"/>
                    </a:cubicBezTo>
                    <a:lnTo>
                      <a:pt x="0" y="1988"/>
                    </a:lnTo>
                    <a:cubicBezTo>
                      <a:pt x="0" y="1773"/>
                      <a:pt x="54" y="1574"/>
                      <a:pt x="163" y="1395"/>
                    </a:cubicBezTo>
                    <a:cubicBezTo>
                      <a:pt x="271" y="1217"/>
                      <a:pt x="433" y="1065"/>
                      <a:pt x="704" y="939"/>
                    </a:cubicBezTo>
                    <a:cubicBezTo>
                      <a:pt x="921" y="813"/>
                      <a:pt x="1246" y="724"/>
                      <a:pt x="1680" y="666"/>
                    </a:cubicBezTo>
                    <a:cubicBezTo>
                      <a:pt x="2059" y="614"/>
                      <a:pt x="2546" y="587"/>
                      <a:pt x="3196" y="587"/>
                    </a:cubicBezTo>
                    <a:cubicBezTo>
                      <a:pt x="3792" y="587"/>
                      <a:pt x="4335" y="614"/>
                      <a:pt x="4714" y="666"/>
                    </a:cubicBezTo>
                    <a:cubicBezTo>
                      <a:pt x="5147" y="724"/>
                      <a:pt x="5472" y="813"/>
                      <a:pt x="5689" y="939"/>
                    </a:cubicBezTo>
                    <a:cubicBezTo>
                      <a:pt x="5905" y="1065"/>
                      <a:pt x="6068" y="1217"/>
                      <a:pt x="6176" y="1395"/>
                    </a:cubicBezTo>
                    <a:cubicBezTo>
                      <a:pt x="6231" y="1574"/>
                      <a:pt x="6285" y="1773"/>
                      <a:pt x="6285" y="1988"/>
                    </a:cubicBezTo>
                    <a:lnTo>
                      <a:pt x="6285" y="8875"/>
                    </a:lnTo>
                    <a:cubicBezTo>
                      <a:pt x="9157" y="5754"/>
                      <a:pt x="11919" y="3499"/>
                      <a:pt x="14520" y="2098"/>
                    </a:cubicBezTo>
                    <a:cubicBezTo>
                      <a:pt x="17121" y="698"/>
                      <a:pt x="19667" y="0"/>
                      <a:pt x="22213" y="0"/>
                    </a:cubicBezTo>
                    <a:cubicBezTo>
                      <a:pt x="24326" y="0"/>
                      <a:pt x="26222" y="241"/>
                      <a:pt x="27902" y="729"/>
                    </a:cubicBezTo>
                    <a:cubicBezTo>
                      <a:pt x="29527" y="1212"/>
                      <a:pt x="30990" y="1893"/>
                      <a:pt x="32236" y="2775"/>
                    </a:cubicBezTo>
                    <a:cubicBezTo>
                      <a:pt x="33483" y="3651"/>
                      <a:pt x="34566" y="4700"/>
                      <a:pt x="35488" y="5922"/>
                    </a:cubicBezTo>
                    <a:cubicBezTo>
                      <a:pt x="36354" y="7144"/>
                      <a:pt x="37058" y="8487"/>
                      <a:pt x="37654" y="9955"/>
                    </a:cubicBezTo>
                    <a:cubicBezTo>
                      <a:pt x="39388" y="8093"/>
                      <a:pt x="41014" y="6525"/>
                      <a:pt x="42530" y="5250"/>
                    </a:cubicBezTo>
                    <a:cubicBezTo>
                      <a:pt x="44102" y="3976"/>
                      <a:pt x="45565" y="2953"/>
                      <a:pt x="46919" y="2182"/>
                    </a:cubicBezTo>
                    <a:cubicBezTo>
                      <a:pt x="48328" y="1416"/>
                      <a:pt x="49682" y="860"/>
                      <a:pt x="50983" y="519"/>
                    </a:cubicBezTo>
                    <a:cubicBezTo>
                      <a:pt x="52283" y="178"/>
                      <a:pt x="53529" y="5"/>
                      <a:pt x="54775" y="5"/>
                    </a:cubicBezTo>
                    <a:cubicBezTo>
                      <a:pt x="57918" y="5"/>
                      <a:pt x="60627" y="545"/>
                      <a:pt x="62739" y="1621"/>
                    </a:cubicBezTo>
                    <a:cubicBezTo>
                      <a:pt x="64906" y="2696"/>
                      <a:pt x="66695" y="4149"/>
                      <a:pt x="67995" y="5980"/>
                    </a:cubicBezTo>
                    <a:cubicBezTo>
                      <a:pt x="69295" y="7810"/>
                      <a:pt x="70270" y="9940"/>
                      <a:pt x="70812" y="12379"/>
                    </a:cubicBezTo>
                    <a:cubicBezTo>
                      <a:pt x="71408" y="14818"/>
                      <a:pt x="71679" y="17398"/>
                      <a:pt x="71679" y="20126"/>
                    </a:cubicBezTo>
                    <a:lnTo>
                      <a:pt x="71679" y="50664"/>
                    </a:lnTo>
                    <a:close/>
                  </a:path>
                </a:pathLst>
              </a:custGeom>
              <a:solidFill>
                <a:srgbClr val="FFFFFF"/>
              </a:solidFill>
              <a:ln w="5417" cap="flat">
                <a:noFill/>
                <a:prstDash val="solid"/>
                <a:miter/>
              </a:ln>
            </p:spPr>
            <p:txBody>
              <a:bodyPr rtlCol="0" anchor="ctr"/>
              <a:lstStyle/>
              <a:p>
                <a:endParaRPr lang="fr-FR"/>
              </a:p>
            </p:txBody>
          </p:sp>
          <p:sp>
            <p:nvSpPr>
              <p:cNvPr id="181" name="Forme libre 180">
                <a:extLst>
                  <a:ext uri="{FF2B5EF4-FFF2-40B4-BE49-F238E27FC236}">
                    <a16:creationId xmlns:a16="http://schemas.microsoft.com/office/drawing/2014/main" id="{B3E05172-B3AD-07A2-EF6B-894AA664BAA7}"/>
                  </a:ext>
                </a:extLst>
              </p:cNvPr>
              <p:cNvSpPr/>
              <p:nvPr/>
            </p:nvSpPr>
            <p:spPr>
              <a:xfrm>
                <a:off x="19390917" y="2360677"/>
                <a:ext cx="43884" cy="71382"/>
              </a:xfrm>
              <a:custGeom>
                <a:avLst/>
                <a:gdLst>
                  <a:gd name="connsiteX0" fmla="*/ 43885 w 43884"/>
                  <a:gd name="connsiteY0" fmla="*/ 25602 h 71382"/>
                  <a:gd name="connsiteX1" fmla="*/ 42476 w 43884"/>
                  <a:gd name="connsiteY1" fmla="*/ 36842 h 71382"/>
                  <a:gd name="connsiteX2" fmla="*/ 38305 w 43884"/>
                  <a:gd name="connsiteY2" fmla="*/ 45340 h 71382"/>
                  <a:gd name="connsiteX3" fmla="*/ 31478 w 43884"/>
                  <a:gd name="connsiteY3" fmla="*/ 50748 h 71382"/>
                  <a:gd name="connsiteX4" fmla="*/ 22213 w 43884"/>
                  <a:gd name="connsiteY4" fmla="*/ 52657 h 71382"/>
                  <a:gd name="connsiteX5" fmla="*/ 18041 w 43884"/>
                  <a:gd name="connsiteY5" fmla="*/ 52200 h 71382"/>
                  <a:gd name="connsiteX6" fmla="*/ 14249 w 43884"/>
                  <a:gd name="connsiteY6" fmla="*/ 50779 h 71382"/>
                  <a:gd name="connsiteX7" fmla="*/ 10511 w 43884"/>
                  <a:gd name="connsiteY7" fmla="*/ 48361 h 71382"/>
                  <a:gd name="connsiteX8" fmla="*/ 6610 w 43884"/>
                  <a:gd name="connsiteY8" fmla="*/ 44862 h 71382"/>
                  <a:gd name="connsiteX9" fmla="*/ 6610 w 43884"/>
                  <a:gd name="connsiteY9" fmla="*/ 69982 h 71382"/>
                  <a:gd name="connsiteX10" fmla="*/ 6448 w 43884"/>
                  <a:gd name="connsiteY10" fmla="*/ 70574 h 71382"/>
                  <a:gd name="connsiteX11" fmla="*/ 5905 w 43884"/>
                  <a:gd name="connsiteY11" fmla="*/ 71031 h 71382"/>
                  <a:gd name="connsiteX12" fmla="*/ 4930 w 43884"/>
                  <a:gd name="connsiteY12" fmla="*/ 71304 h 71382"/>
                  <a:gd name="connsiteX13" fmla="*/ 3251 w 43884"/>
                  <a:gd name="connsiteY13" fmla="*/ 71382 h 71382"/>
                  <a:gd name="connsiteX14" fmla="*/ 1680 w 43884"/>
                  <a:gd name="connsiteY14" fmla="*/ 71304 h 71382"/>
                  <a:gd name="connsiteX15" fmla="*/ 650 w 43884"/>
                  <a:gd name="connsiteY15" fmla="*/ 71031 h 71382"/>
                  <a:gd name="connsiteX16" fmla="*/ 108 w 43884"/>
                  <a:gd name="connsiteY16" fmla="*/ 70574 h 71382"/>
                  <a:gd name="connsiteX17" fmla="*/ 0 w 43884"/>
                  <a:gd name="connsiteY17" fmla="*/ 69982 h 71382"/>
                  <a:gd name="connsiteX18" fmla="*/ 0 w 43884"/>
                  <a:gd name="connsiteY18" fmla="*/ 1998 h 71382"/>
                  <a:gd name="connsiteX19" fmla="*/ 108 w 43884"/>
                  <a:gd name="connsiteY19" fmla="*/ 1353 h 71382"/>
                  <a:gd name="connsiteX20" fmla="*/ 596 w 43884"/>
                  <a:gd name="connsiteY20" fmla="*/ 923 h 71382"/>
                  <a:gd name="connsiteX21" fmla="*/ 1571 w 43884"/>
                  <a:gd name="connsiteY21" fmla="*/ 682 h 71382"/>
                  <a:gd name="connsiteX22" fmla="*/ 2980 w 43884"/>
                  <a:gd name="connsiteY22" fmla="*/ 603 h 71382"/>
                  <a:gd name="connsiteX23" fmla="*/ 4389 w 43884"/>
                  <a:gd name="connsiteY23" fmla="*/ 682 h 71382"/>
                  <a:gd name="connsiteX24" fmla="*/ 5309 w 43884"/>
                  <a:gd name="connsiteY24" fmla="*/ 923 h 71382"/>
                  <a:gd name="connsiteX25" fmla="*/ 5851 w 43884"/>
                  <a:gd name="connsiteY25" fmla="*/ 1353 h 71382"/>
                  <a:gd name="connsiteX26" fmla="*/ 6068 w 43884"/>
                  <a:gd name="connsiteY26" fmla="*/ 1998 h 71382"/>
                  <a:gd name="connsiteX27" fmla="*/ 6068 w 43884"/>
                  <a:gd name="connsiteY27" fmla="*/ 9043 h 71382"/>
                  <a:gd name="connsiteX28" fmla="*/ 10511 w 43884"/>
                  <a:gd name="connsiteY28" fmla="*/ 5035 h 71382"/>
                  <a:gd name="connsiteX29" fmla="*/ 14682 w 43884"/>
                  <a:gd name="connsiteY29" fmla="*/ 2208 h 71382"/>
                  <a:gd name="connsiteX30" fmla="*/ 19071 w 43884"/>
                  <a:gd name="connsiteY30" fmla="*/ 540 h 71382"/>
                  <a:gd name="connsiteX31" fmla="*/ 23785 w 43884"/>
                  <a:gd name="connsiteY31" fmla="*/ 0 h 71382"/>
                  <a:gd name="connsiteX32" fmla="*/ 33049 w 43884"/>
                  <a:gd name="connsiteY32" fmla="*/ 2019 h 71382"/>
                  <a:gd name="connsiteX33" fmla="*/ 39280 w 43884"/>
                  <a:gd name="connsiteY33" fmla="*/ 7532 h 71382"/>
                  <a:gd name="connsiteX34" fmla="*/ 42802 w 43884"/>
                  <a:gd name="connsiteY34" fmla="*/ 15683 h 71382"/>
                  <a:gd name="connsiteX35" fmla="*/ 43885 w 43884"/>
                  <a:gd name="connsiteY35" fmla="*/ 25602 h 71382"/>
                  <a:gd name="connsiteX36" fmla="*/ 36951 w 43884"/>
                  <a:gd name="connsiteY36" fmla="*/ 26625 h 71382"/>
                  <a:gd name="connsiteX37" fmla="*/ 36300 w 43884"/>
                  <a:gd name="connsiteY37" fmla="*/ 18746 h 71382"/>
                  <a:gd name="connsiteX38" fmla="*/ 34025 w 43884"/>
                  <a:gd name="connsiteY38" fmla="*/ 11996 h 71382"/>
                  <a:gd name="connsiteX39" fmla="*/ 29799 w 43884"/>
                  <a:gd name="connsiteY39" fmla="*/ 7265 h 71382"/>
                  <a:gd name="connsiteX40" fmla="*/ 23189 w 43884"/>
                  <a:gd name="connsiteY40" fmla="*/ 5492 h 71382"/>
                  <a:gd name="connsiteX41" fmla="*/ 19234 w 43884"/>
                  <a:gd name="connsiteY41" fmla="*/ 6032 h 71382"/>
                  <a:gd name="connsiteX42" fmla="*/ 15332 w 43884"/>
                  <a:gd name="connsiteY42" fmla="*/ 7805 h 71382"/>
                  <a:gd name="connsiteX43" fmla="*/ 11161 w 43884"/>
                  <a:gd name="connsiteY43" fmla="*/ 11005 h 71382"/>
                  <a:gd name="connsiteX44" fmla="*/ 6610 w 43884"/>
                  <a:gd name="connsiteY44" fmla="*/ 15872 h 71382"/>
                  <a:gd name="connsiteX45" fmla="*/ 6610 w 43884"/>
                  <a:gd name="connsiteY45" fmla="*/ 37063 h 71382"/>
                  <a:gd name="connsiteX46" fmla="*/ 14575 w 43884"/>
                  <a:gd name="connsiteY46" fmla="*/ 44563 h 71382"/>
                  <a:gd name="connsiteX47" fmla="*/ 22539 w 43884"/>
                  <a:gd name="connsiteY47" fmla="*/ 47176 h 71382"/>
                  <a:gd name="connsiteX48" fmla="*/ 29148 w 43884"/>
                  <a:gd name="connsiteY48" fmla="*/ 45376 h 71382"/>
                  <a:gd name="connsiteX49" fmla="*/ 33591 w 43884"/>
                  <a:gd name="connsiteY49" fmla="*/ 40645 h 71382"/>
                  <a:gd name="connsiteX50" fmla="*/ 36138 w 43884"/>
                  <a:gd name="connsiteY50" fmla="*/ 34026 h 71382"/>
                  <a:gd name="connsiteX51" fmla="*/ 36951 w 43884"/>
                  <a:gd name="connsiteY51" fmla="*/ 26625 h 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2">
                    <a:moveTo>
                      <a:pt x="43885" y="25602"/>
                    </a:moveTo>
                    <a:cubicBezTo>
                      <a:pt x="43885" y="29761"/>
                      <a:pt x="43398" y="33506"/>
                      <a:pt x="42476" y="36842"/>
                    </a:cubicBezTo>
                    <a:cubicBezTo>
                      <a:pt x="41501" y="40178"/>
                      <a:pt x="40147" y="43011"/>
                      <a:pt x="38305" y="45340"/>
                    </a:cubicBezTo>
                    <a:cubicBezTo>
                      <a:pt x="36462" y="47669"/>
                      <a:pt x="34187" y="49473"/>
                      <a:pt x="31478" y="50748"/>
                    </a:cubicBezTo>
                    <a:cubicBezTo>
                      <a:pt x="28769" y="52017"/>
                      <a:pt x="25681" y="52657"/>
                      <a:pt x="22213" y="52657"/>
                    </a:cubicBezTo>
                    <a:cubicBezTo>
                      <a:pt x="20750" y="52657"/>
                      <a:pt x="19342" y="52505"/>
                      <a:pt x="18041" y="52200"/>
                    </a:cubicBezTo>
                    <a:cubicBezTo>
                      <a:pt x="16741" y="51896"/>
                      <a:pt x="15495" y="51424"/>
                      <a:pt x="14249" y="50779"/>
                    </a:cubicBezTo>
                    <a:cubicBezTo>
                      <a:pt x="13003" y="50134"/>
                      <a:pt x="11757" y="49326"/>
                      <a:pt x="10511" y="48361"/>
                    </a:cubicBezTo>
                    <a:cubicBezTo>
                      <a:pt x="9264" y="47391"/>
                      <a:pt x="7964" y="46226"/>
                      <a:pt x="6610" y="44862"/>
                    </a:cubicBezTo>
                    <a:lnTo>
                      <a:pt x="6610" y="69982"/>
                    </a:lnTo>
                    <a:cubicBezTo>
                      <a:pt x="6610" y="70197"/>
                      <a:pt x="6555" y="70396"/>
                      <a:pt x="6448" y="70574"/>
                    </a:cubicBezTo>
                    <a:cubicBezTo>
                      <a:pt x="6339" y="70753"/>
                      <a:pt x="6122" y="70905"/>
                      <a:pt x="5905" y="71031"/>
                    </a:cubicBezTo>
                    <a:cubicBezTo>
                      <a:pt x="5689" y="71157"/>
                      <a:pt x="5309" y="71246"/>
                      <a:pt x="4930" y="71304"/>
                    </a:cubicBezTo>
                    <a:cubicBezTo>
                      <a:pt x="4497" y="71356"/>
                      <a:pt x="3901" y="71382"/>
                      <a:pt x="3251" y="71382"/>
                    </a:cubicBezTo>
                    <a:cubicBezTo>
                      <a:pt x="2655" y="71382"/>
                      <a:pt x="2113" y="71356"/>
                      <a:pt x="1680" y="71304"/>
                    </a:cubicBezTo>
                    <a:cubicBezTo>
                      <a:pt x="1246" y="71246"/>
                      <a:pt x="921" y="71157"/>
                      <a:pt x="650" y="71031"/>
                    </a:cubicBezTo>
                    <a:cubicBezTo>
                      <a:pt x="380" y="70905"/>
                      <a:pt x="217" y="70753"/>
                      <a:pt x="108" y="70574"/>
                    </a:cubicBezTo>
                    <a:cubicBezTo>
                      <a:pt x="0" y="70396"/>
                      <a:pt x="0" y="70197"/>
                      <a:pt x="0" y="69982"/>
                    </a:cubicBezTo>
                    <a:lnTo>
                      <a:pt x="0" y="1998"/>
                    </a:lnTo>
                    <a:cubicBezTo>
                      <a:pt x="0" y="1747"/>
                      <a:pt x="54" y="1532"/>
                      <a:pt x="108" y="1353"/>
                    </a:cubicBezTo>
                    <a:cubicBezTo>
                      <a:pt x="217" y="1175"/>
                      <a:pt x="380" y="1028"/>
                      <a:pt x="596" y="923"/>
                    </a:cubicBezTo>
                    <a:cubicBezTo>
                      <a:pt x="867" y="813"/>
                      <a:pt x="1192" y="734"/>
                      <a:pt x="1571" y="682"/>
                    </a:cubicBezTo>
                    <a:cubicBezTo>
                      <a:pt x="1950" y="629"/>
                      <a:pt x="2438" y="603"/>
                      <a:pt x="2980" y="603"/>
                    </a:cubicBezTo>
                    <a:cubicBezTo>
                      <a:pt x="3576" y="603"/>
                      <a:pt x="4009" y="629"/>
                      <a:pt x="4389" y="682"/>
                    </a:cubicBezTo>
                    <a:cubicBezTo>
                      <a:pt x="4768" y="740"/>
                      <a:pt x="5039" y="818"/>
                      <a:pt x="5309" y="923"/>
                    </a:cubicBezTo>
                    <a:cubicBezTo>
                      <a:pt x="5581" y="1033"/>
                      <a:pt x="5798" y="1175"/>
                      <a:pt x="5851" y="1353"/>
                    </a:cubicBezTo>
                    <a:cubicBezTo>
                      <a:pt x="6014" y="1532"/>
                      <a:pt x="6068" y="1747"/>
                      <a:pt x="6068" y="1998"/>
                    </a:cubicBezTo>
                    <a:lnTo>
                      <a:pt x="6068" y="9043"/>
                    </a:lnTo>
                    <a:cubicBezTo>
                      <a:pt x="7585" y="7501"/>
                      <a:pt x="9102" y="6163"/>
                      <a:pt x="10511" y="5035"/>
                    </a:cubicBezTo>
                    <a:cubicBezTo>
                      <a:pt x="11920" y="3902"/>
                      <a:pt x="13328" y="2964"/>
                      <a:pt x="14682" y="2208"/>
                    </a:cubicBezTo>
                    <a:cubicBezTo>
                      <a:pt x="16091" y="1453"/>
                      <a:pt x="17554" y="897"/>
                      <a:pt x="19071" y="540"/>
                    </a:cubicBezTo>
                    <a:cubicBezTo>
                      <a:pt x="20534" y="184"/>
                      <a:pt x="22105" y="0"/>
                      <a:pt x="23785" y="0"/>
                    </a:cubicBezTo>
                    <a:cubicBezTo>
                      <a:pt x="27415" y="0"/>
                      <a:pt x="30503" y="671"/>
                      <a:pt x="33049" y="2019"/>
                    </a:cubicBezTo>
                    <a:cubicBezTo>
                      <a:pt x="35596" y="3362"/>
                      <a:pt x="37655" y="5198"/>
                      <a:pt x="39280" y="7532"/>
                    </a:cubicBezTo>
                    <a:cubicBezTo>
                      <a:pt x="40905" y="9861"/>
                      <a:pt x="42097" y="12578"/>
                      <a:pt x="42802" y="15683"/>
                    </a:cubicBezTo>
                    <a:cubicBezTo>
                      <a:pt x="43506" y="18783"/>
                      <a:pt x="43885" y="22093"/>
                      <a:pt x="43885" y="25602"/>
                    </a:cubicBezTo>
                    <a:close/>
                    <a:moveTo>
                      <a:pt x="36951" y="26625"/>
                    </a:moveTo>
                    <a:cubicBezTo>
                      <a:pt x="36951" y="23897"/>
                      <a:pt x="36734" y="21275"/>
                      <a:pt x="36300" y="18746"/>
                    </a:cubicBezTo>
                    <a:cubicBezTo>
                      <a:pt x="35812" y="16223"/>
                      <a:pt x="35108" y="13968"/>
                      <a:pt x="34025" y="11996"/>
                    </a:cubicBezTo>
                    <a:cubicBezTo>
                      <a:pt x="32995" y="10024"/>
                      <a:pt x="31586" y="8445"/>
                      <a:pt x="29799" y="7265"/>
                    </a:cubicBezTo>
                    <a:cubicBezTo>
                      <a:pt x="28065" y="6079"/>
                      <a:pt x="25844" y="5492"/>
                      <a:pt x="23189" y="5492"/>
                    </a:cubicBezTo>
                    <a:cubicBezTo>
                      <a:pt x="21834" y="5492"/>
                      <a:pt x="20534" y="5670"/>
                      <a:pt x="19234" y="6032"/>
                    </a:cubicBezTo>
                    <a:cubicBezTo>
                      <a:pt x="17988" y="6389"/>
                      <a:pt x="16687" y="6981"/>
                      <a:pt x="15332" y="7805"/>
                    </a:cubicBezTo>
                    <a:cubicBezTo>
                      <a:pt x="13978" y="8628"/>
                      <a:pt x="12623" y="9698"/>
                      <a:pt x="11161" y="11005"/>
                    </a:cubicBezTo>
                    <a:cubicBezTo>
                      <a:pt x="9698" y="12316"/>
                      <a:pt x="8181" y="13937"/>
                      <a:pt x="6610" y="15872"/>
                    </a:cubicBezTo>
                    <a:lnTo>
                      <a:pt x="6610" y="37063"/>
                    </a:lnTo>
                    <a:cubicBezTo>
                      <a:pt x="9373" y="40325"/>
                      <a:pt x="12028" y="42827"/>
                      <a:pt x="14575" y="44563"/>
                    </a:cubicBezTo>
                    <a:cubicBezTo>
                      <a:pt x="17121" y="46305"/>
                      <a:pt x="19776" y="47176"/>
                      <a:pt x="22539" y="47176"/>
                    </a:cubicBezTo>
                    <a:cubicBezTo>
                      <a:pt x="25139" y="47176"/>
                      <a:pt x="27306" y="46578"/>
                      <a:pt x="29148" y="45376"/>
                    </a:cubicBezTo>
                    <a:cubicBezTo>
                      <a:pt x="30990" y="44175"/>
                      <a:pt x="32453" y="42596"/>
                      <a:pt x="33591" y="40645"/>
                    </a:cubicBezTo>
                    <a:cubicBezTo>
                      <a:pt x="34783" y="38694"/>
                      <a:pt x="35596" y="36486"/>
                      <a:pt x="36138" y="34026"/>
                    </a:cubicBezTo>
                    <a:cubicBezTo>
                      <a:pt x="36679" y="31566"/>
                      <a:pt x="36951" y="29101"/>
                      <a:pt x="36951" y="26625"/>
                    </a:cubicBezTo>
                    <a:close/>
                  </a:path>
                </a:pathLst>
              </a:custGeom>
              <a:solidFill>
                <a:srgbClr val="FFFFFF"/>
              </a:solidFill>
              <a:ln w="5417" cap="flat">
                <a:noFill/>
                <a:prstDash val="solid"/>
                <a:miter/>
              </a:ln>
            </p:spPr>
            <p:txBody>
              <a:bodyPr rtlCol="0" anchor="ctr"/>
              <a:lstStyle/>
              <a:p>
                <a:endParaRPr lang="fr-FR"/>
              </a:p>
            </p:txBody>
          </p:sp>
          <p:sp>
            <p:nvSpPr>
              <p:cNvPr id="182" name="Forme libre 181">
                <a:extLst>
                  <a:ext uri="{FF2B5EF4-FFF2-40B4-BE49-F238E27FC236}">
                    <a16:creationId xmlns:a16="http://schemas.microsoft.com/office/drawing/2014/main" id="{92DFE259-A523-DA5A-5DB5-0800D3828204}"/>
                  </a:ext>
                </a:extLst>
              </p:cNvPr>
              <p:cNvSpPr/>
              <p:nvPr/>
            </p:nvSpPr>
            <p:spPr>
              <a:xfrm>
                <a:off x="19444879" y="2360682"/>
                <a:ext cx="34133" cy="52656"/>
              </a:xfrm>
              <a:custGeom>
                <a:avLst/>
                <a:gdLst>
                  <a:gd name="connsiteX0" fmla="*/ 34133 w 34133"/>
                  <a:gd name="connsiteY0" fmla="*/ 37703 h 52656"/>
                  <a:gd name="connsiteX1" fmla="*/ 32779 w 34133"/>
                  <a:gd name="connsiteY1" fmla="*/ 43971 h 52656"/>
                  <a:gd name="connsiteX2" fmla="*/ 28986 w 34133"/>
                  <a:gd name="connsiteY2" fmla="*/ 48676 h 52656"/>
                  <a:gd name="connsiteX3" fmla="*/ 23080 w 34133"/>
                  <a:gd name="connsiteY3" fmla="*/ 51634 h 52656"/>
                  <a:gd name="connsiteX4" fmla="*/ 15496 w 34133"/>
                  <a:gd name="connsiteY4" fmla="*/ 52657 h 52656"/>
                  <a:gd name="connsiteX5" fmla="*/ 10511 w 34133"/>
                  <a:gd name="connsiteY5" fmla="*/ 52253 h 52656"/>
                  <a:gd name="connsiteX6" fmla="*/ 6285 w 34133"/>
                  <a:gd name="connsiteY6" fmla="*/ 51230 h 52656"/>
                  <a:gd name="connsiteX7" fmla="*/ 3089 w 34133"/>
                  <a:gd name="connsiteY7" fmla="*/ 49913 h 52656"/>
                  <a:gd name="connsiteX8" fmla="*/ 1192 w 34133"/>
                  <a:gd name="connsiteY8" fmla="*/ 48676 h 52656"/>
                  <a:gd name="connsiteX9" fmla="*/ 325 w 34133"/>
                  <a:gd name="connsiteY9" fmla="*/ 47333 h 52656"/>
                  <a:gd name="connsiteX10" fmla="*/ 0 w 34133"/>
                  <a:gd name="connsiteY10" fmla="*/ 45182 h 52656"/>
                  <a:gd name="connsiteX11" fmla="*/ 108 w 34133"/>
                  <a:gd name="connsiteY11" fmla="*/ 43944 h 52656"/>
                  <a:gd name="connsiteX12" fmla="*/ 434 w 34133"/>
                  <a:gd name="connsiteY12" fmla="*/ 43032 h 52656"/>
                  <a:gd name="connsiteX13" fmla="*/ 867 w 34133"/>
                  <a:gd name="connsiteY13" fmla="*/ 42471 h 52656"/>
                  <a:gd name="connsiteX14" fmla="*/ 1463 w 34133"/>
                  <a:gd name="connsiteY14" fmla="*/ 42282 h 52656"/>
                  <a:gd name="connsiteX15" fmla="*/ 3251 w 34133"/>
                  <a:gd name="connsiteY15" fmla="*/ 43037 h 52656"/>
                  <a:gd name="connsiteX16" fmla="*/ 6176 w 34133"/>
                  <a:gd name="connsiteY16" fmla="*/ 44679 h 52656"/>
                  <a:gd name="connsiteX17" fmla="*/ 10294 w 34133"/>
                  <a:gd name="connsiteY17" fmla="*/ 46321 h 52656"/>
                  <a:gd name="connsiteX18" fmla="*/ 15929 w 34133"/>
                  <a:gd name="connsiteY18" fmla="*/ 47076 h 52656"/>
                  <a:gd name="connsiteX19" fmla="*/ 20588 w 34133"/>
                  <a:gd name="connsiteY19" fmla="*/ 46536 h 52656"/>
                  <a:gd name="connsiteX20" fmla="*/ 24219 w 34133"/>
                  <a:gd name="connsiteY20" fmla="*/ 44920 h 52656"/>
                  <a:gd name="connsiteX21" fmla="*/ 26656 w 34133"/>
                  <a:gd name="connsiteY21" fmla="*/ 42151 h 52656"/>
                  <a:gd name="connsiteX22" fmla="*/ 27523 w 34133"/>
                  <a:gd name="connsiteY22" fmla="*/ 38196 h 52656"/>
                  <a:gd name="connsiteX23" fmla="*/ 26385 w 34133"/>
                  <a:gd name="connsiteY23" fmla="*/ 34377 h 52656"/>
                  <a:gd name="connsiteX24" fmla="*/ 23514 w 34133"/>
                  <a:gd name="connsiteY24" fmla="*/ 31660 h 52656"/>
                  <a:gd name="connsiteX25" fmla="*/ 19397 w 34133"/>
                  <a:gd name="connsiteY25" fmla="*/ 29615 h 52656"/>
                  <a:gd name="connsiteX26" fmla="*/ 14629 w 34133"/>
                  <a:gd name="connsiteY26" fmla="*/ 27784 h 52656"/>
                  <a:gd name="connsiteX27" fmla="*/ 9915 w 34133"/>
                  <a:gd name="connsiteY27" fmla="*/ 25712 h 52656"/>
                  <a:gd name="connsiteX28" fmla="*/ 5798 w 34133"/>
                  <a:gd name="connsiteY28" fmla="*/ 22969 h 52656"/>
                  <a:gd name="connsiteX29" fmla="*/ 2872 w 34133"/>
                  <a:gd name="connsiteY29" fmla="*/ 19098 h 52656"/>
                  <a:gd name="connsiteX30" fmla="*/ 1788 w 34133"/>
                  <a:gd name="connsiteY30" fmla="*/ 13664 h 52656"/>
                  <a:gd name="connsiteX31" fmla="*/ 2817 w 34133"/>
                  <a:gd name="connsiteY31" fmla="*/ 8691 h 52656"/>
                  <a:gd name="connsiteX32" fmla="*/ 5852 w 34133"/>
                  <a:gd name="connsiteY32" fmla="*/ 4306 h 52656"/>
                  <a:gd name="connsiteX33" fmla="*/ 11215 w 34133"/>
                  <a:gd name="connsiteY33" fmla="*/ 1185 h 52656"/>
                  <a:gd name="connsiteX34" fmla="*/ 18909 w 34133"/>
                  <a:gd name="connsiteY34" fmla="*/ 0 h 52656"/>
                  <a:gd name="connsiteX35" fmla="*/ 22647 w 34133"/>
                  <a:gd name="connsiteY35" fmla="*/ 299 h 52656"/>
                  <a:gd name="connsiteX36" fmla="*/ 26060 w 34133"/>
                  <a:gd name="connsiteY36" fmla="*/ 1075 h 52656"/>
                  <a:gd name="connsiteX37" fmla="*/ 28661 w 34133"/>
                  <a:gd name="connsiteY37" fmla="*/ 2124 h 52656"/>
                  <a:gd name="connsiteX38" fmla="*/ 30395 w 34133"/>
                  <a:gd name="connsiteY38" fmla="*/ 3116 h 52656"/>
                  <a:gd name="connsiteX39" fmla="*/ 31153 w 34133"/>
                  <a:gd name="connsiteY39" fmla="*/ 3845 h 52656"/>
                  <a:gd name="connsiteX40" fmla="*/ 31424 w 34133"/>
                  <a:gd name="connsiteY40" fmla="*/ 4464 h 52656"/>
                  <a:gd name="connsiteX41" fmla="*/ 31587 w 34133"/>
                  <a:gd name="connsiteY41" fmla="*/ 5245 h 52656"/>
                  <a:gd name="connsiteX42" fmla="*/ 31641 w 34133"/>
                  <a:gd name="connsiteY42" fmla="*/ 6347 h 52656"/>
                  <a:gd name="connsiteX43" fmla="*/ 31533 w 34133"/>
                  <a:gd name="connsiteY43" fmla="*/ 7506 h 52656"/>
                  <a:gd name="connsiteX44" fmla="*/ 31261 w 34133"/>
                  <a:gd name="connsiteY44" fmla="*/ 8392 h 52656"/>
                  <a:gd name="connsiteX45" fmla="*/ 30882 w 34133"/>
                  <a:gd name="connsiteY45" fmla="*/ 8954 h 52656"/>
                  <a:gd name="connsiteX46" fmla="*/ 30287 w 34133"/>
                  <a:gd name="connsiteY46" fmla="*/ 9142 h 52656"/>
                  <a:gd name="connsiteX47" fmla="*/ 28932 w 34133"/>
                  <a:gd name="connsiteY47" fmla="*/ 8550 h 52656"/>
                  <a:gd name="connsiteX48" fmla="*/ 26602 w 34133"/>
                  <a:gd name="connsiteY48" fmla="*/ 7259 h 52656"/>
                  <a:gd name="connsiteX49" fmla="*/ 23189 w 34133"/>
                  <a:gd name="connsiteY49" fmla="*/ 5969 h 52656"/>
                  <a:gd name="connsiteX50" fmla="*/ 18584 w 34133"/>
                  <a:gd name="connsiteY50" fmla="*/ 5376 h 52656"/>
                  <a:gd name="connsiteX51" fmla="*/ 13979 w 34133"/>
                  <a:gd name="connsiteY51" fmla="*/ 5969 h 52656"/>
                  <a:gd name="connsiteX52" fmla="*/ 10728 w 34133"/>
                  <a:gd name="connsiteY52" fmla="*/ 7637 h 52656"/>
                  <a:gd name="connsiteX53" fmla="*/ 8777 w 34133"/>
                  <a:gd name="connsiteY53" fmla="*/ 10165 h 52656"/>
                  <a:gd name="connsiteX54" fmla="*/ 8181 w 34133"/>
                  <a:gd name="connsiteY54" fmla="*/ 13339 h 52656"/>
                  <a:gd name="connsiteX55" fmla="*/ 9265 w 34133"/>
                  <a:gd name="connsiteY55" fmla="*/ 17320 h 52656"/>
                  <a:gd name="connsiteX56" fmla="*/ 12190 w 34133"/>
                  <a:gd name="connsiteY56" fmla="*/ 20115 h 52656"/>
                  <a:gd name="connsiteX57" fmla="*/ 16362 w 34133"/>
                  <a:gd name="connsiteY57" fmla="*/ 22214 h 52656"/>
                  <a:gd name="connsiteX58" fmla="*/ 21130 w 34133"/>
                  <a:gd name="connsiteY58" fmla="*/ 24044 h 52656"/>
                  <a:gd name="connsiteX59" fmla="*/ 25898 w 34133"/>
                  <a:gd name="connsiteY59" fmla="*/ 26058 h 52656"/>
                  <a:gd name="connsiteX60" fmla="*/ 30070 w 34133"/>
                  <a:gd name="connsiteY60" fmla="*/ 28723 h 52656"/>
                  <a:gd name="connsiteX61" fmla="*/ 32996 w 34133"/>
                  <a:gd name="connsiteY61" fmla="*/ 32463 h 52656"/>
                  <a:gd name="connsiteX62" fmla="*/ 34133 w 34133"/>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56">
                    <a:moveTo>
                      <a:pt x="34133" y="37703"/>
                    </a:moveTo>
                    <a:cubicBezTo>
                      <a:pt x="34133" y="40031"/>
                      <a:pt x="33700" y="42124"/>
                      <a:pt x="32779" y="43971"/>
                    </a:cubicBezTo>
                    <a:cubicBezTo>
                      <a:pt x="31912" y="45817"/>
                      <a:pt x="30666" y="47385"/>
                      <a:pt x="28986" y="48676"/>
                    </a:cubicBezTo>
                    <a:cubicBezTo>
                      <a:pt x="27361" y="49966"/>
                      <a:pt x="25356" y="50952"/>
                      <a:pt x="23080" y="51634"/>
                    </a:cubicBezTo>
                    <a:cubicBezTo>
                      <a:pt x="20805" y="52316"/>
                      <a:pt x="18258" y="52657"/>
                      <a:pt x="15496" y="52657"/>
                    </a:cubicBezTo>
                    <a:cubicBezTo>
                      <a:pt x="13707" y="52657"/>
                      <a:pt x="12082" y="52520"/>
                      <a:pt x="10511" y="52253"/>
                    </a:cubicBezTo>
                    <a:cubicBezTo>
                      <a:pt x="8940" y="51980"/>
                      <a:pt x="7531" y="51644"/>
                      <a:pt x="6285" y="51230"/>
                    </a:cubicBezTo>
                    <a:cubicBezTo>
                      <a:pt x="5039" y="50821"/>
                      <a:pt x="3956" y="50380"/>
                      <a:pt x="3089" y="49913"/>
                    </a:cubicBezTo>
                    <a:cubicBezTo>
                      <a:pt x="2222" y="49447"/>
                      <a:pt x="1571" y="49038"/>
                      <a:pt x="1192" y="48676"/>
                    </a:cubicBezTo>
                    <a:cubicBezTo>
                      <a:pt x="759" y="48314"/>
                      <a:pt x="488" y="47868"/>
                      <a:pt x="325" y="47333"/>
                    </a:cubicBezTo>
                    <a:cubicBezTo>
                      <a:pt x="108" y="46798"/>
                      <a:pt x="0" y="46079"/>
                      <a:pt x="0" y="45182"/>
                    </a:cubicBezTo>
                    <a:cubicBezTo>
                      <a:pt x="0" y="44715"/>
                      <a:pt x="54" y="44306"/>
                      <a:pt x="108" y="43944"/>
                    </a:cubicBezTo>
                    <a:cubicBezTo>
                      <a:pt x="217" y="43588"/>
                      <a:pt x="271" y="43284"/>
                      <a:pt x="434" y="43032"/>
                    </a:cubicBezTo>
                    <a:cubicBezTo>
                      <a:pt x="542" y="42780"/>
                      <a:pt x="650" y="42596"/>
                      <a:pt x="867" y="42471"/>
                    </a:cubicBezTo>
                    <a:cubicBezTo>
                      <a:pt x="1030" y="42345"/>
                      <a:pt x="1247" y="42282"/>
                      <a:pt x="1463" y="42282"/>
                    </a:cubicBezTo>
                    <a:cubicBezTo>
                      <a:pt x="1843" y="42282"/>
                      <a:pt x="2438" y="42533"/>
                      <a:pt x="3251" y="43037"/>
                    </a:cubicBezTo>
                    <a:cubicBezTo>
                      <a:pt x="4010" y="43541"/>
                      <a:pt x="4985" y="44086"/>
                      <a:pt x="6176" y="44679"/>
                    </a:cubicBezTo>
                    <a:cubicBezTo>
                      <a:pt x="7315" y="45272"/>
                      <a:pt x="8723" y="45817"/>
                      <a:pt x="10294" y="46321"/>
                    </a:cubicBezTo>
                    <a:cubicBezTo>
                      <a:pt x="11920" y="46824"/>
                      <a:pt x="13816" y="47076"/>
                      <a:pt x="15929" y="47076"/>
                    </a:cubicBezTo>
                    <a:cubicBezTo>
                      <a:pt x="17608" y="47076"/>
                      <a:pt x="19180" y="46898"/>
                      <a:pt x="20588" y="46536"/>
                    </a:cubicBezTo>
                    <a:cubicBezTo>
                      <a:pt x="21997" y="46179"/>
                      <a:pt x="23189" y="45639"/>
                      <a:pt x="24219" y="44920"/>
                    </a:cubicBezTo>
                    <a:cubicBezTo>
                      <a:pt x="25248" y="44202"/>
                      <a:pt x="26060" y="43278"/>
                      <a:pt x="26656" y="42151"/>
                    </a:cubicBezTo>
                    <a:cubicBezTo>
                      <a:pt x="27198" y="41018"/>
                      <a:pt x="27523" y="39701"/>
                      <a:pt x="27523" y="38196"/>
                    </a:cubicBezTo>
                    <a:cubicBezTo>
                      <a:pt x="27523" y="36690"/>
                      <a:pt x="27144" y="35416"/>
                      <a:pt x="26385" y="34377"/>
                    </a:cubicBezTo>
                    <a:cubicBezTo>
                      <a:pt x="25681" y="33339"/>
                      <a:pt x="24706" y="32431"/>
                      <a:pt x="23514" y="31660"/>
                    </a:cubicBezTo>
                    <a:cubicBezTo>
                      <a:pt x="22268" y="30894"/>
                      <a:pt x="20914" y="30212"/>
                      <a:pt x="19397" y="29615"/>
                    </a:cubicBezTo>
                    <a:cubicBezTo>
                      <a:pt x="17825" y="29027"/>
                      <a:pt x="16254" y="28413"/>
                      <a:pt x="14629" y="27784"/>
                    </a:cubicBezTo>
                    <a:cubicBezTo>
                      <a:pt x="13057" y="27160"/>
                      <a:pt x="11486" y="26467"/>
                      <a:pt x="9915" y="25712"/>
                    </a:cubicBezTo>
                    <a:cubicBezTo>
                      <a:pt x="8398" y="24957"/>
                      <a:pt x="7044" y="24044"/>
                      <a:pt x="5798" y="22969"/>
                    </a:cubicBezTo>
                    <a:cubicBezTo>
                      <a:pt x="4606" y="21894"/>
                      <a:pt x="3630" y="20603"/>
                      <a:pt x="2872" y="19098"/>
                    </a:cubicBezTo>
                    <a:cubicBezTo>
                      <a:pt x="2167" y="17592"/>
                      <a:pt x="1788" y="15783"/>
                      <a:pt x="1788" y="13664"/>
                    </a:cubicBezTo>
                    <a:cubicBezTo>
                      <a:pt x="1788" y="11980"/>
                      <a:pt x="2113" y="10323"/>
                      <a:pt x="2817" y="8691"/>
                    </a:cubicBezTo>
                    <a:cubicBezTo>
                      <a:pt x="3468" y="7060"/>
                      <a:pt x="4497" y="5597"/>
                      <a:pt x="5852" y="4306"/>
                    </a:cubicBezTo>
                    <a:cubicBezTo>
                      <a:pt x="7260" y="3016"/>
                      <a:pt x="9048" y="1977"/>
                      <a:pt x="11215" y="1185"/>
                    </a:cubicBezTo>
                    <a:cubicBezTo>
                      <a:pt x="13383" y="399"/>
                      <a:pt x="15929" y="0"/>
                      <a:pt x="18909" y="0"/>
                    </a:cubicBezTo>
                    <a:cubicBezTo>
                      <a:pt x="20155" y="0"/>
                      <a:pt x="21401" y="100"/>
                      <a:pt x="22647" y="299"/>
                    </a:cubicBezTo>
                    <a:cubicBezTo>
                      <a:pt x="23893" y="498"/>
                      <a:pt x="25031" y="755"/>
                      <a:pt x="26060" y="1075"/>
                    </a:cubicBezTo>
                    <a:cubicBezTo>
                      <a:pt x="27036" y="1400"/>
                      <a:pt x="27957" y="1747"/>
                      <a:pt x="28661" y="2124"/>
                    </a:cubicBezTo>
                    <a:cubicBezTo>
                      <a:pt x="29420" y="2497"/>
                      <a:pt x="29961" y="2832"/>
                      <a:pt x="30395" y="3116"/>
                    </a:cubicBezTo>
                    <a:cubicBezTo>
                      <a:pt x="30774" y="3404"/>
                      <a:pt x="30991" y="3645"/>
                      <a:pt x="31153" y="3845"/>
                    </a:cubicBezTo>
                    <a:cubicBezTo>
                      <a:pt x="31261" y="4044"/>
                      <a:pt x="31370" y="4249"/>
                      <a:pt x="31424" y="4464"/>
                    </a:cubicBezTo>
                    <a:cubicBezTo>
                      <a:pt x="31478" y="4679"/>
                      <a:pt x="31533" y="4941"/>
                      <a:pt x="31587" y="5245"/>
                    </a:cubicBezTo>
                    <a:cubicBezTo>
                      <a:pt x="31587" y="5549"/>
                      <a:pt x="31641" y="5917"/>
                      <a:pt x="31641" y="6347"/>
                    </a:cubicBezTo>
                    <a:cubicBezTo>
                      <a:pt x="31641" y="6777"/>
                      <a:pt x="31587" y="7165"/>
                      <a:pt x="31533" y="7506"/>
                    </a:cubicBezTo>
                    <a:cubicBezTo>
                      <a:pt x="31478" y="7847"/>
                      <a:pt x="31370" y="8141"/>
                      <a:pt x="31261" y="8392"/>
                    </a:cubicBezTo>
                    <a:cubicBezTo>
                      <a:pt x="31153" y="8644"/>
                      <a:pt x="31045" y="8833"/>
                      <a:pt x="30882" y="8954"/>
                    </a:cubicBezTo>
                    <a:cubicBezTo>
                      <a:pt x="30720" y="9079"/>
                      <a:pt x="30503" y="9142"/>
                      <a:pt x="30287" y="9142"/>
                    </a:cubicBezTo>
                    <a:cubicBezTo>
                      <a:pt x="29961" y="9142"/>
                      <a:pt x="29528" y="8943"/>
                      <a:pt x="28932" y="8550"/>
                    </a:cubicBezTo>
                    <a:cubicBezTo>
                      <a:pt x="28390" y="8156"/>
                      <a:pt x="27578" y="7726"/>
                      <a:pt x="26602" y="7259"/>
                    </a:cubicBezTo>
                    <a:cubicBezTo>
                      <a:pt x="25681" y="6793"/>
                      <a:pt x="24489" y="6362"/>
                      <a:pt x="23189" y="5969"/>
                    </a:cubicBezTo>
                    <a:cubicBezTo>
                      <a:pt x="21834" y="5576"/>
                      <a:pt x="20317" y="5376"/>
                      <a:pt x="18584" y="5376"/>
                    </a:cubicBezTo>
                    <a:cubicBezTo>
                      <a:pt x="16796" y="5376"/>
                      <a:pt x="15279" y="5576"/>
                      <a:pt x="13979" y="5969"/>
                    </a:cubicBezTo>
                    <a:cubicBezTo>
                      <a:pt x="12678" y="6362"/>
                      <a:pt x="11594" y="6918"/>
                      <a:pt x="10728" y="7637"/>
                    </a:cubicBezTo>
                    <a:cubicBezTo>
                      <a:pt x="9861" y="8356"/>
                      <a:pt x="9211" y="9195"/>
                      <a:pt x="8777" y="10165"/>
                    </a:cubicBezTo>
                    <a:cubicBezTo>
                      <a:pt x="8398" y="11136"/>
                      <a:pt x="8181" y="12190"/>
                      <a:pt x="8181" y="13339"/>
                    </a:cubicBezTo>
                    <a:cubicBezTo>
                      <a:pt x="8181" y="14917"/>
                      <a:pt x="8561" y="16244"/>
                      <a:pt x="9265" y="17320"/>
                    </a:cubicBezTo>
                    <a:cubicBezTo>
                      <a:pt x="10024" y="18395"/>
                      <a:pt x="10999" y="19329"/>
                      <a:pt x="12190" y="20115"/>
                    </a:cubicBezTo>
                    <a:cubicBezTo>
                      <a:pt x="13437" y="20902"/>
                      <a:pt x="14846" y="21605"/>
                      <a:pt x="16362" y="22214"/>
                    </a:cubicBezTo>
                    <a:cubicBezTo>
                      <a:pt x="17934" y="22822"/>
                      <a:pt x="19505" y="23430"/>
                      <a:pt x="21130" y="24044"/>
                    </a:cubicBezTo>
                    <a:cubicBezTo>
                      <a:pt x="22756" y="24653"/>
                      <a:pt x="24327" y="25329"/>
                      <a:pt x="25898" y="26058"/>
                    </a:cubicBezTo>
                    <a:cubicBezTo>
                      <a:pt x="27469" y="26798"/>
                      <a:pt x="28824" y="27684"/>
                      <a:pt x="30070" y="28723"/>
                    </a:cubicBezTo>
                    <a:cubicBezTo>
                      <a:pt x="31261" y="29761"/>
                      <a:pt x="32237" y="31010"/>
                      <a:pt x="32996" y="32463"/>
                    </a:cubicBezTo>
                    <a:cubicBezTo>
                      <a:pt x="33754" y="33905"/>
                      <a:pt x="34133" y="35657"/>
                      <a:pt x="34133" y="37703"/>
                    </a:cubicBezTo>
                    <a:close/>
                  </a:path>
                </a:pathLst>
              </a:custGeom>
              <a:solidFill>
                <a:srgbClr val="FFFFFF"/>
              </a:solidFill>
              <a:ln w="5417" cap="flat">
                <a:noFill/>
                <a:prstDash val="solid"/>
                <a:miter/>
              </a:ln>
            </p:spPr>
            <p:txBody>
              <a:bodyPr rtlCol="0" anchor="ctr"/>
              <a:lstStyle/>
              <a:p>
                <a:endParaRPr lang="fr-FR"/>
              </a:p>
            </p:txBody>
          </p:sp>
          <p:sp>
            <p:nvSpPr>
              <p:cNvPr id="183" name="Forme libre 182">
                <a:extLst>
                  <a:ext uri="{FF2B5EF4-FFF2-40B4-BE49-F238E27FC236}">
                    <a16:creationId xmlns:a16="http://schemas.microsoft.com/office/drawing/2014/main" id="{8CE4579A-E721-303A-82AC-DA9ABF1F5D9F}"/>
                  </a:ext>
                </a:extLst>
              </p:cNvPr>
              <p:cNvSpPr/>
              <p:nvPr/>
            </p:nvSpPr>
            <p:spPr>
              <a:xfrm>
                <a:off x="19519159" y="2360687"/>
                <a:ext cx="27902" cy="52069"/>
              </a:xfrm>
              <a:custGeom>
                <a:avLst/>
                <a:gdLst>
                  <a:gd name="connsiteX0" fmla="*/ 27902 w 27902"/>
                  <a:gd name="connsiteY0" fmla="*/ 4458 h 52069"/>
                  <a:gd name="connsiteX1" fmla="*/ 27848 w 27902"/>
                  <a:gd name="connsiteY1" fmla="*/ 5827 h 52069"/>
                  <a:gd name="connsiteX2" fmla="*/ 27631 w 27902"/>
                  <a:gd name="connsiteY2" fmla="*/ 6745 h 52069"/>
                  <a:gd name="connsiteX3" fmla="*/ 27306 w 27902"/>
                  <a:gd name="connsiteY3" fmla="*/ 7286 h 52069"/>
                  <a:gd name="connsiteX4" fmla="*/ 26764 w 27902"/>
                  <a:gd name="connsiteY4" fmla="*/ 7474 h 52069"/>
                  <a:gd name="connsiteX5" fmla="*/ 25627 w 27902"/>
                  <a:gd name="connsiteY5" fmla="*/ 7233 h 52069"/>
                  <a:gd name="connsiteX6" fmla="*/ 24055 w 27902"/>
                  <a:gd name="connsiteY6" fmla="*/ 6724 h 52069"/>
                  <a:gd name="connsiteX7" fmla="*/ 22105 w 27902"/>
                  <a:gd name="connsiteY7" fmla="*/ 6216 h 52069"/>
                  <a:gd name="connsiteX8" fmla="*/ 19776 w 27902"/>
                  <a:gd name="connsiteY8" fmla="*/ 5974 h 52069"/>
                  <a:gd name="connsiteX9" fmla="*/ 16850 w 27902"/>
                  <a:gd name="connsiteY9" fmla="*/ 6593 h 52069"/>
                  <a:gd name="connsiteX10" fmla="*/ 13815 w 27902"/>
                  <a:gd name="connsiteY10" fmla="*/ 8586 h 52069"/>
                  <a:gd name="connsiteX11" fmla="*/ 10456 w 27902"/>
                  <a:gd name="connsiteY11" fmla="*/ 12216 h 52069"/>
                  <a:gd name="connsiteX12" fmla="*/ 6610 w 27902"/>
                  <a:gd name="connsiteY12" fmla="*/ 17755 h 52069"/>
                  <a:gd name="connsiteX13" fmla="*/ 6610 w 27902"/>
                  <a:gd name="connsiteY13" fmla="*/ 50669 h 52069"/>
                  <a:gd name="connsiteX14" fmla="*/ 6447 w 27902"/>
                  <a:gd name="connsiteY14" fmla="*/ 51262 h 52069"/>
                  <a:gd name="connsiteX15" fmla="*/ 5905 w 27902"/>
                  <a:gd name="connsiteY15" fmla="*/ 51692 h 52069"/>
                  <a:gd name="connsiteX16" fmla="*/ 4930 w 27902"/>
                  <a:gd name="connsiteY16" fmla="*/ 51959 h 52069"/>
                  <a:gd name="connsiteX17" fmla="*/ 3305 w 27902"/>
                  <a:gd name="connsiteY17" fmla="*/ 52069 h 52069"/>
                  <a:gd name="connsiteX18" fmla="*/ 1679 w 27902"/>
                  <a:gd name="connsiteY18" fmla="*/ 51959 h 52069"/>
                  <a:gd name="connsiteX19" fmla="*/ 704 w 27902"/>
                  <a:gd name="connsiteY19" fmla="*/ 51692 h 52069"/>
                  <a:gd name="connsiteX20" fmla="*/ 163 w 27902"/>
                  <a:gd name="connsiteY20" fmla="*/ 51262 h 52069"/>
                  <a:gd name="connsiteX21" fmla="*/ 0 w 27902"/>
                  <a:gd name="connsiteY21" fmla="*/ 50669 h 52069"/>
                  <a:gd name="connsiteX22" fmla="*/ 0 w 27902"/>
                  <a:gd name="connsiteY22" fmla="*/ 1993 h 52069"/>
                  <a:gd name="connsiteX23" fmla="*/ 163 w 27902"/>
                  <a:gd name="connsiteY23" fmla="*/ 1400 h 52069"/>
                  <a:gd name="connsiteX24" fmla="*/ 704 w 27902"/>
                  <a:gd name="connsiteY24" fmla="*/ 944 h 52069"/>
                  <a:gd name="connsiteX25" fmla="*/ 1625 w 27902"/>
                  <a:gd name="connsiteY25" fmla="*/ 671 h 52069"/>
                  <a:gd name="connsiteX26" fmla="*/ 3196 w 27902"/>
                  <a:gd name="connsiteY26" fmla="*/ 593 h 52069"/>
                  <a:gd name="connsiteX27" fmla="*/ 4714 w 27902"/>
                  <a:gd name="connsiteY27" fmla="*/ 671 h 52069"/>
                  <a:gd name="connsiteX28" fmla="*/ 5688 w 27902"/>
                  <a:gd name="connsiteY28" fmla="*/ 944 h 52069"/>
                  <a:gd name="connsiteX29" fmla="*/ 6176 w 27902"/>
                  <a:gd name="connsiteY29" fmla="*/ 1400 h 52069"/>
                  <a:gd name="connsiteX30" fmla="*/ 6284 w 27902"/>
                  <a:gd name="connsiteY30" fmla="*/ 1993 h 52069"/>
                  <a:gd name="connsiteX31" fmla="*/ 6284 w 27902"/>
                  <a:gd name="connsiteY31" fmla="*/ 9683 h 52069"/>
                  <a:gd name="connsiteX32" fmla="*/ 10294 w 27902"/>
                  <a:gd name="connsiteY32" fmla="*/ 4736 h 52069"/>
                  <a:gd name="connsiteX33" fmla="*/ 13761 w 27902"/>
                  <a:gd name="connsiteY33" fmla="*/ 1804 h 52069"/>
                  <a:gd name="connsiteX34" fmla="*/ 17012 w 27902"/>
                  <a:gd name="connsiteY34" fmla="*/ 378 h 52069"/>
                  <a:gd name="connsiteX35" fmla="*/ 20263 w 27902"/>
                  <a:gd name="connsiteY35" fmla="*/ 0 h 52069"/>
                  <a:gd name="connsiteX36" fmla="*/ 21942 w 27902"/>
                  <a:gd name="connsiteY36" fmla="*/ 84 h 52069"/>
                  <a:gd name="connsiteX37" fmla="*/ 24001 w 27902"/>
                  <a:gd name="connsiteY37" fmla="*/ 378 h 52069"/>
                  <a:gd name="connsiteX38" fmla="*/ 25898 w 27902"/>
                  <a:gd name="connsiteY38" fmla="*/ 886 h 52069"/>
                  <a:gd name="connsiteX39" fmla="*/ 27144 w 27902"/>
                  <a:gd name="connsiteY39" fmla="*/ 1427 h 52069"/>
                  <a:gd name="connsiteX40" fmla="*/ 27577 w 27902"/>
                  <a:gd name="connsiteY40" fmla="*/ 1857 h 52069"/>
                  <a:gd name="connsiteX41" fmla="*/ 27740 w 27902"/>
                  <a:gd name="connsiteY41" fmla="*/ 2345 h 52069"/>
                  <a:gd name="connsiteX42" fmla="*/ 27848 w 27902"/>
                  <a:gd name="connsiteY42" fmla="*/ 3147 h 52069"/>
                  <a:gd name="connsiteX43" fmla="*/ 27902 w 27902"/>
                  <a:gd name="connsiteY43" fmla="*/ 4458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69">
                    <a:moveTo>
                      <a:pt x="27902" y="4458"/>
                    </a:moveTo>
                    <a:cubicBezTo>
                      <a:pt x="27902" y="4999"/>
                      <a:pt x="27902" y="5455"/>
                      <a:pt x="27848" y="5827"/>
                    </a:cubicBezTo>
                    <a:cubicBezTo>
                      <a:pt x="27794" y="6205"/>
                      <a:pt x="27740" y="6509"/>
                      <a:pt x="27631" y="6745"/>
                    </a:cubicBezTo>
                    <a:cubicBezTo>
                      <a:pt x="27577" y="6976"/>
                      <a:pt x="27469" y="7160"/>
                      <a:pt x="27306" y="7286"/>
                    </a:cubicBezTo>
                    <a:cubicBezTo>
                      <a:pt x="27198" y="7412"/>
                      <a:pt x="27035" y="7474"/>
                      <a:pt x="26764" y="7474"/>
                    </a:cubicBezTo>
                    <a:cubicBezTo>
                      <a:pt x="26439" y="7474"/>
                      <a:pt x="26060" y="7396"/>
                      <a:pt x="25627" y="7233"/>
                    </a:cubicBezTo>
                    <a:cubicBezTo>
                      <a:pt x="25193" y="7076"/>
                      <a:pt x="24651" y="6903"/>
                      <a:pt x="24055" y="6724"/>
                    </a:cubicBezTo>
                    <a:cubicBezTo>
                      <a:pt x="23459" y="6546"/>
                      <a:pt x="22809" y="6373"/>
                      <a:pt x="22105" y="6216"/>
                    </a:cubicBezTo>
                    <a:cubicBezTo>
                      <a:pt x="21400" y="6053"/>
                      <a:pt x="20642" y="5974"/>
                      <a:pt x="19776" y="5974"/>
                    </a:cubicBezTo>
                    <a:cubicBezTo>
                      <a:pt x="18800" y="5974"/>
                      <a:pt x="17824" y="6184"/>
                      <a:pt x="16850" y="6593"/>
                    </a:cubicBezTo>
                    <a:cubicBezTo>
                      <a:pt x="15874" y="7008"/>
                      <a:pt x="14899" y="7669"/>
                      <a:pt x="13815" y="8586"/>
                    </a:cubicBezTo>
                    <a:cubicBezTo>
                      <a:pt x="12786" y="9499"/>
                      <a:pt x="11649" y="10711"/>
                      <a:pt x="10456" y="12216"/>
                    </a:cubicBezTo>
                    <a:cubicBezTo>
                      <a:pt x="9319" y="13721"/>
                      <a:pt x="8018" y="15568"/>
                      <a:pt x="6610" y="17755"/>
                    </a:cubicBezTo>
                    <a:lnTo>
                      <a:pt x="6610" y="50669"/>
                    </a:lnTo>
                    <a:cubicBezTo>
                      <a:pt x="6610" y="50884"/>
                      <a:pt x="6555" y="51083"/>
                      <a:pt x="6447" y="51262"/>
                    </a:cubicBezTo>
                    <a:cubicBezTo>
                      <a:pt x="6339" y="51440"/>
                      <a:pt x="6176" y="51587"/>
                      <a:pt x="5905" y="51692"/>
                    </a:cubicBezTo>
                    <a:cubicBezTo>
                      <a:pt x="5688" y="51802"/>
                      <a:pt x="5364" y="51891"/>
                      <a:pt x="4930" y="51959"/>
                    </a:cubicBezTo>
                    <a:cubicBezTo>
                      <a:pt x="4497" y="52033"/>
                      <a:pt x="3955" y="52069"/>
                      <a:pt x="3305" y="52069"/>
                    </a:cubicBezTo>
                    <a:cubicBezTo>
                      <a:pt x="2655" y="52069"/>
                      <a:pt x="2113" y="52033"/>
                      <a:pt x="1679" y="51959"/>
                    </a:cubicBezTo>
                    <a:cubicBezTo>
                      <a:pt x="1300" y="51886"/>
                      <a:pt x="921" y="51797"/>
                      <a:pt x="704" y="51692"/>
                    </a:cubicBezTo>
                    <a:cubicBezTo>
                      <a:pt x="433" y="51582"/>
                      <a:pt x="216" y="51440"/>
                      <a:pt x="163" y="51262"/>
                    </a:cubicBezTo>
                    <a:cubicBezTo>
                      <a:pt x="54" y="51083"/>
                      <a:pt x="0" y="50884"/>
                      <a:pt x="0" y="50669"/>
                    </a:cubicBezTo>
                    <a:lnTo>
                      <a:pt x="0" y="1993"/>
                    </a:lnTo>
                    <a:cubicBezTo>
                      <a:pt x="0" y="1778"/>
                      <a:pt x="54" y="1579"/>
                      <a:pt x="163" y="1400"/>
                    </a:cubicBezTo>
                    <a:cubicBezTo>
                      <a:pt x="216" y="1222"/>
                      <a:pt x="433" y="1070"/>
                      <a:pt x="704" y="944"/>
                    </a:cubicBezTo>
                    <a:cubicBezTo>
                      <a:pt x="921" y="818"/>
                      <a:pt x="1246" y="729"/>
                      <a:pt x="1625" y="671"/>
                    </a:cubicBezTo>
                    <a:cubicBezTo>
                      <a:pt x="2059" y="619"/>
                      <a:pt x="2546" y="593"/>
                      <a:pt x="3196" y="593"/>
                    </a:cubicBezTo>
                    <a:cubicBezTo>
                      <a:pt x="3792" y="593"/>
                      <a:pt x="4334" y="619"/>
                      <a:pt x="4714" y="671"/>
                    </a:cubicBezTo>
                    <a:cubicBezTo>
                      <a:pt x="5147" y="729"/>
                      <a:pt x="5472" y="818"/>
                      <a:pt x="5688" y="944"/>
                    </a:cubicBezTo>
                    <a:cubicBezTo>
                      <a:pt x="5905" y="1070"/>
                      <a:pt x="6068" y="1222"/>
                      <a:pt x="6176" y="1400"/>
                    </a:cubicBezTo>
                    <a:cubicBezTo>
                      <a:pt x="6231" y="1579"/>
                      <a:pt x="6284" y="1778"/>
                      <a:pt x="6284" y="1993"/>
                    </a:cubicBezTo>
                    <a:lnTo>
                      <a:pt x="6284" y="9683"/>
                    </a:lnTo>
                    <a:cubicBezTo>
                      <a:pt x="7747" y="7637"/>
                      <a:pt x="9047" y="5990"/>
                      <a:pt x="10294" y="4736"/>
                    </a:cubicBezTo>
                    <a:cubicBezTo>
                      <a:pt x="11486" y="3483"/>
                      <a:pt x="12678" y="2502"/>
                      <a:pt x="13761" y="1804"/>
                    </a:cubicBezTo>
                    <a:cubicBezTo>
                      <a:pt x="14899" y="1102"/>
                      <a:pt x="15983" y="629"/>
                      <a:pt x="17012" y="378"/>
                    </a:cubicBezTo>
                    <a:cubicBezTo>
                      <a:pt x="18096" y="126"/>
                      <a:pt x="19179" y="0"/>
                      <a:pt x="20263" y="0"/>
                    </a:cubicBezTo>
                    <a:cubicBezTo>
                      <a:pt x="20750" y="0"/>
                      <a:pt x="21292" y="26"/>
                      <a:pt x="21942" y="84"/>
                    </a:cubicBezTo>
                    <a:cubicBezTo>
                      <a:pt x="22592" y="136"/>
                      <a:pt x="23242" y="236"/>
                      <a:pt x="24001" y="378"/>
                    </a:cubicBezTo>
                    <a:cubicBezTo>
                      <a:pt x="24705" y="519"/>
                      <a:pt x="25355" y="692"/>
                      <a:pt x="25898" y="886"/>
                    </a:cubicBezTo>
                    <a:cubicBezTo>
                      <a:pt x="26494" y="1086"/>
                      <a:pt x="26873" y="1264"/>
                      <a:pt x="27144" y="1427"/>
                    </a:cubicBezTo>
                    <a:cubicBezTo>
                      <a:pt x="27360" y="1589"/>
                      <a:pt x="27469" y="1736"/>
                      <a:pt x="27577" y="1857"/>
                    </a:cubicBezTo>
                    <a:cubicBezTo>
                      <a:pt x="27631" y="1983"/>
                      <a:pt x="27685" y="2145"/>
                      <a:pt x="27740" y="2345"/>
                    </a:cubicBezTo>
                    <a:cubicBezTo>
                      <a:pt x="27794" y="2544"/>
                      <a:pt x="27848" y="2811"/>
                      <a:pt x="27848" y="3147"/>
                    </a:cubicBezTo>
                    <a:cubicBezTo>
                      <a:pt x="27902" y="3483"/>
                      <a:pt x="27902" y="3918"/>
                      <a:pt x="27902" y="4458"/>
                    </a:cubicBezTo>
                    <a:close/>
                  </a:path>
                </a:pathLst>
              </a:custGeom>
              <a:solidFill>
                <a:srgbClr val="FFFFFF"/>
              </a:solidFill>
              <a:ln w="5417" cap="flat">
                <a:noFill/>
                <a:prstDash val="solid"/>
                <a:miter/>
              </a:ln>
            </p:spPr>
            <p:txBody>
              <a:bodyPr rtlCol="0" anchor="ctr"/>
              <a:lstStyle/>
              <a:p>
                <a:endParaRPr lang="fr-FR"/>
              </a:p>
            </p:txBody>
          </p:sp>
          <p:sp>
            <p:nvSpPr>
              <p:cNvPr id="184" name="Forme libre 183">
                <a:extLst>
                  <a:ext uri="{FF2B5EF4-FFF2-40B4-BE49-F238E27FC236}">
                    <a16:creationId xmlns:a16="http://schemas.microsoft.com/office/drawing/2014/main" id="{31E83429-5679-5839-852B-79C89154A8A8}"/>
                  </a:ext>
                </a:extLst>
              </p:cNvPr>
              <p:cNvSpPr/>
              <p:nvPr/>
            </p:nvSpPr>
            <p:spPr>
              <a:xfrm>
                <a:off x="19553237" y="2337120"/>
                <a:ext cx="44481" cy="76218"/>
              </a:xfrm>
              <a:custGeom>
                <a:avLst/>
                <a:gdLst>
                  <a:gd name="connsiteX0" fmla="*/ 44481 w 44481"/>
                  <a:gd name="connsiteY0" fmla="*/ 47385 h 76218"/>
                  <a:gd name="connsiteX1" fmla="*/ 43452 w 44481"/>
                  <a:gd name="connsiteY1" fmla="*/ 50045 h 76218"/>
                  <a:gd name="connsiteX2" fmla="*/ 41393 w 44481"/>
                  <a:gd name="connsiteY2" fmla="*/ 50774 h 76218"/>
                  <a:gd name="connsiteX3" fmla="*/ 7098 w 44481"/>
                  <a:gd name="connsiteY3" fmla="*/ 50774 h 76218"/>
                  <a:gd name="connsiteX4" fmla="*/ 8019 w 44481"/>
                  <a:gd name="connsiteY4" fmla="*/ 58951 h 76218"/>
                  <a:gd name="connsiteX5" fmla="*/ 11053 w 44481"/>
                  <a:gd name="connsiteY5" fmla="*/ 65214 h 76218"/>
                  <a:gd name="connsiteX6" fmla="*/ 16525 w 44481"/>
                  <a:gd name="connsiteY6" fmla="*/ 69221 h 76218"/>
                  <a:gd name="connsiteX7" fmla="*/ 24869 w 44481"/>
                  <a:gd name="connsiteY7" fmla="*/ 70622 h 76218"/>
                  <a:gd name="connsiteX8" fmla="*/ 31153 w 44481"/>
                  <a:gd name="connsiteY8" fmla="*/ 70029 h 76218"/>
                  <a:gd name="connsiteX9" fmla="*/ 35975 w 44481"/>
                  <a:gd name="connsiteY9" fmla="*/ 68712 h 76218"/>
                  <a:gd name="connsiteX10" fmla="*/ 39280 w 44481"/>
                  <a:gd name="connsiteY10" fmla="*/ 67396 h 76218"/>
                  <a:gd name="connsiteX11" fmla="*/ 41177 w 44481"/>
                  <a:gd name="connsiteY11" fmla="*/ 66803 h 76218"/>
                  <a:gd name="connsiteX12" fmla="*/ 41773 w 44481"/>
                  <a:gd name="connsiteY12" fmla="*/ 66966 h 76218"/>
                  <a:gd name="connsiteX13" fmla="*/ 42206 w 44481"/>
                  <a:gd name="connsiteY13" fmla="*/ 67475 h 76218"/>
                  <a:gd name="connsiteX14" fmla="*/ 42477 w 44481"/>
                  <a:gd name="connsiteY14" fmla="*/ 68361 h 76218"/>
                  <a:gd name="connsiteX15" fmla="*/ 42531 w 44481"/>
                  <a:gd name="connsiteY15" fmla="*/ 69704 h 76218"/>
                  <a:gd name="connsiteX16" fmla="*/ 42477 w 44481"/>
                  <a:gd name="connsiteY16" fmla="*/ 70433 h 76218"/>
                  <a:gd name="connsiteX17" fmla="*/ 42368 w 44481"/>
                  <a:gd name="connsiteY17" fmla="*/ 71078 h 76218"/>
                  <a:gd name="connsiteX18" fmla="*/ 42097 w 44481"/>
                  <a:gd name="connsiteY18" fmla="*/ 71639 h 76218"/>
                  <a:gd name="connsiteX19" fmla="*/ 41664 w 44481"/>
                  <a:gd name="connsiteY19" fmla="*/ 72180 h 76218"/>
                  <a:gd name="connsiteX20" fmla="*/ 39930 w 44481"/>
                  <a:gd name="connsiteY20" fmla="*/ 73124 h 76218"/>
                  <a:gd name="connsiteX21" fmla="*/ 36138 w 44481"/>
                  <a:gd name="connsiteY21" fmla="*/ 74466 h 76218"/>
                  <a:gd name="connsiteX22" fmla="*/ 30720 w 44481"/>
                  <a:gd name="connsiteY22" fmla="*/ 75678 h 76218"/>
                  <a:gd name="connsiteX23" fmla="*/ 24110 w 44481"/>
                  <a:gd name="connsiteY23" fmla="*/ 76218 h 76218"/>
                  <a:gd name="connsiteX24" fmla="*/ 13762 w 44481"/>
                  <a:gd name="connsiteY24" fmla="*/ 74524 h 76218"/>
                  <a:gd name="connsiteX25" fmla="*/ 6231 w 44481"/>
                  <a:gd name="connsiteY25" fmla="*/ 69520 h 76218"/>
                  <a:gd name="connsiteX26" fmla="*/ 1571 w 44481"/>
                  <a:gd name="connsiteY26" fmla="*/ 61322 h 76218"/>
                  <a:gd name="connsiteX27" fmla="*/ 0 w 44481"/>
                  <a:gd name="connsiteY27" fmla="*/ 49971 h 76218"/>
                  <a:gd name="connsiteX28" fmla="*/ 1626 w 44481"/>
                  <a:gd name="connsiteY28" fmla="*/ 38893 h 76218"/>
                  <a:gd name="connsiteX29" fmla="*/ 6339 w 44481"/>
                  <a:gd name="connsiteY29" fmla="*/ 30585 h 76218"/>
                  <a:gd name="connsiteX30" fmla="*/ 13707 w 44481"/>
                  <a:gd name="connsiteY30" fmla="*/ 25371 h 76218"/>
                  <a:gd name="connsiteX31" fmla="*/ 23297 w 44481"/>
                  <a:gd name="connsiteY31" fmla="*/ 23567 h 76218"/>
                  <a:gd name="connsiteX32" fmla="*/ 32941 w 44481"/>
                  <a:gd name="connsiteY32" fmla="*/ 25397 h 76218"/>
                  <a:gd name="connsiteX33" fmla="*/ 39497 w 44481"/>
                  <a:gd name="connsiteY33" fmla="*/ 30317 h 76218"/>
                  <a:gd name="connsiteX34" fmla="*/ 43290 w 44481"/>
                  <a:gd name="connsiteY34" fmla="*/ 37498 h 76218"/>
                  <a:gd name="connsiteX35" fmla="*/ 44481 w 44481"/>
                  <a:gd name="connsiteY35" fmla="*/ 46105 h 76218"/>
                  <a:gd name="connsiteX36" fmla="*/ 44481 w 44481"/>
                  <a:gd name="connsiteY36" fmla="*/ 47385 h 76218"/>
                  <a:gd name="connsiteX37" fmla="*/ 37655 w 44481"/>
                  <a:gd name="connsiteY37" fmla="*/ 45502 h 76218"/>
                  <a:gd name="connsiteX38" fmla="*/ 33970 w 44481"/>
                  <a:gd name="connsiteY38" fmla="*/ 33402 h 76218"/>
                  <a:gd name="connsiteX39" fmla="*/ 22810 w 44481"/>
                  <a:gd name="connsiteY39" fmla="*/ 29043 h 76218"/>
                  <a:gd name="connsiteX40" fmla="*/ 16200 w 44481"/>
                  <a:gd name="connsiteY40" fmla="*/ 30417 h 76218"/>
                  <a:gd name="connsiteX41" fmla="*/ 11324 w 44481"/>
                  <a:gd name="connsiteY41" fmla="*/ 34047 h 76218"/>
                  <a:gd name="connsiteX42" fmla="*/ 8290 w 44481"/>
                  <a:gd name="connsiteY42" fmla="*/ 39292 h 76218"/>
                  <a:gd name="connsiteX43" fmla="*/ 7098 w 44481"/>
                  <a:gd name="connsiteY43" fmla="*/ 45508 h 76218"/>
                  <a:gd name="connsiteX44" fmla="*/ 37655 w 44481"/>
                  <a:gd name="connsiteY44" fmla="*/ 45508 h 76218"/>
                  <a:gd name="connsiteX45" fmla="*/ 28011 w 44481"/>
                  <a:gd name="connsiteY45" fmla="*/ 1831 h 76218"/>
                  <a:gd name="connsiteX46" fmla="*/ 28715 w 44481"/>
                  <a:gd name="connsiteY46" fmla="*/ 918 h 76218"/>
                  <a:gd name="connsiteX47" fmla="*/ 29636 w 44481"/>
                  <a:gd name="connsiteY47" fmla="*/ 351 h 76218"/>
                  <a:gd name="connsiteX48" fmla="*/ 30937 w 44481"/>
                  <a:gd name="connsiteY48" fmla="*/ 84 h 76218"/>
                  <a:gd name="connsiteX49" fmla="*/ 32724 w 44481"/>
                  <a:gd name="connsiteY49" fmla="*/ 0 h 76218"/>
                  <a:gd name="connsiteX50" fmla="*/ 34458 w 44481"/>
                  <a:gd name="connsiteY50" fmla="*/ 163 h 76218"/>
                  <a:gd name="connsiteX51" fmla="*/ 35379 w 44481"/>
                  <a:gd name="connsiteY51" fmla="*/ 619 h 76218"/>
                  <a:gd name="connsiteX52" fmla="*/ 35596 w 44481"/>
                  <a:gd name="connsiteY52" fmla="*/ 1317 h 76218"/>
                  <a:gd name="connsiteX53" fmla="*/ 35109 w 44481"/>
                  <a:gd name="connsiteY53" fmla="*/ 2203 h 76218"/>
                  <a:gd name="connsiteX54" fmla="*/ 25465 w 44481"/>
                  <a:gd name="connsiteY54" fmla="*/ 14786 h 76218"/>
                  <a:gd name="connsiteX55" fmla="*/ 24760 w 44481"/>
                  <a:gd name="connsiteY55" fmla="*/ 15620 h 76218"/>
                  <a:gd name="connsiteX56" fmla="*/ 24056 w 44481"/>
                  <a:gd name="connsiteY56" fmla="*/ 16077 h 76218"/>
                  <a:gd name="connsiteX57" fmla="*/ 23135 w 44481"/>
                  <a:gd name="connsiteY57" fmla="*/ 16292 h 76218"/>
                  <a:gd name="connsiteX58" fmla="*/ 21726 w 44481"/>
                  <a:gd name="connsiteY58" fmla="*/ 16344 h 76218"/>
                  <a:gd name="connsiteX59" fmla="*/ 20371 w 44481"/>
                  <a:gd name="connsiteY59" fmla="*/ 16213 h 76218"/>
                  <a:gd name="connsiteX60" fmla="*/ 19667 w 44481"/>
                  <a:gd name="connsiteY60" fmla="*/ 15835 h 76218"/>
                  <a:gd name="connsiteX61" fmla="*/ 19505 w 44481"/>
                  <a:gd name="connsiteY61" fmla="*/ 15216 h 76218"/>
                  <a:gd name="connsiteX62" fmla="*/ 19884 w 44481"/>
                  <a:gd name="connsiteY62" fmla="*/ 14356 h 76218"/>
                  <a:gd name="connsiteX63" fmla="*/ 28011 w 44481"/>
                  <a:gd name="connsiteY63" fmla="*/ 1831 h 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81" h="76218">
                    <a:moveTo>
                      <a:pt x="44481" y="47385"/>
                    </a:moveTo>
                    <a:cubicBezTo>
                      <a:pt x="44481" y="48676"/>
                      <a:pt x="44156" y="49567"/>
                      <a:pt x="43452" y="50045"/>
                    </a:cubicBezTo>
                    <a:cubicBezTo>
                      <a:pt x="42747" y="50532"/>
                      <a:pt x="42043" y="50774"/>
                      <a:pt x="41393" y="50774"/>
                    </a:cubicBezTo>
                    <a:lnTo>
                      <a:pt x="7098" y="50774"/>
                    </a:lnTo>
                    <a:cubicBezTo>
                      <a:pt x="7098" y="53785"/>
                      <a:pt x="7423" y="56512"/>
                      <a:pt x="8019" y="58951"/>
                    </a:cubicBezTo>
                    <a:cubicBezTo>
                      <a:pt x="8615" y="61390"/>
                      <a:pt x="9644" y="63478"/>
                      <a:pt x="11053" y="65214"/>
                    </a:cubicBezTo>
                    <a:cubicBezTo>
                      <a:pt x="12461" y="66955"/>
                      <a:pt x="14303" y="68288"/>
                      <a:pt x="16525" y="69221"/>
                    </a:cubicBezTo>
                    <a:cubicBezTo>
                      <a:pt x="18801" y="70155"/>
                      <a:pt x="21564" y="70622"/>
                      <a:pt x="24869" y="70622"/>
                    </a:cubicBezTo>
                    <a:cubicBezTo>
                      <a:pt x="27198" y="70622"/>
                      <a:pt x="29311" y="70422"/>
                      <a:pt x="31153" y="70029"/>
                    </a:cubicBezTo>
                    <a:cubicBezTo>
                      <a:pt x="32996" y="69636"/>
                      <a:pt x="34621" y="69195"/>
                      <a:pt x="35975" y="68712"/>
                    </a:cubicBezTo>
                    <a:cubicBezTo>
                      <a:pt x="37329" y="68225"/>
                      <a:pt x="38413" y="67789"/>
                      <a:pt x="39280" y="67396"/>
                    </a:cubicBezTo>
                    <a:cubicBezTo>
                      <a:pt x="40147" y="67002"/>
                      <a:pt x="40797" y="66803"/>
                      <a:pt x="41177" y="66803"/>
                    </a:cubicBezTo>
                    <a:cubicBezTo>
                      <a:pt x="41393" y="66803"/>
                      <a:pt x="41556" y="66856"/>
                      <a:pt x="41773" y="66966"/>
                    </a:cubicBezTo>
                    <a:cubicBezTo>
                      <a:pt x="41935" y="67076"/>
                      <a:pt x="42097" y="67244"/>
                      <a:pt x="42206" y="67475"/>
                    </a:cubicBezTo>
                    <a:cubicBezTo>
                      <a:pt x="42314" y="67711"/>
                      <a:pt x="42423" y="68004"/>
                      <a:pt x="42477" y="68361"/>
                    </a:cubicBezTo>
                    <a:cubicBezTo>
                      <a:pt x="42531" y="68718"/>
                      <a:pt x="42531" y="69169"/>
                      <a:pt x="42531" y="69704"/>
                    </a:cubicBezTo>
                    <a:cubicBezTo>
                      <a:pt x="42531" y="69956"/>
                      <a:pt x="42531" y="70197"/>
                      <a:pt x="42477" y="70433"/>
                    </a:cubicBezTo>
                    <a:cubicBezTo>
                      <a:pt x="42477" y="70669"/>
                      <a:pt x="42423" y="70879"/>
                      <a:pt x="42368" y="71078"/>
                    </a:cubicBezTo>
                    <a:cubicBezTo>
                      <a:pt x="42314" y="71277"/>
                      <a:pt x="42206" y="71461"/>
                      <a:pt x="42097" y="71639"/>
                    </a:cubicBezTo>
                    <a:cubicBezTo>
                      <a:pt x="41989" y="71818"/>
                      <a:pt x="41827" y="71996"/>
                      <a:pt x="41664" y="72180"/>
                    </a:cubicBezTo>
                    <a:cubicBezTo>
                      <a:pt x="41447" y="72363"/>
                      <a:pt x="40905" y="72673"/>
                      <a:pt x="39930" y="73124"/>
                    </a:cubicBezTo>
                    <a:cubicBezTo>
                      <a:pt x="38955" y="73570"/>
                      <a:pt x="37709" y="74021"/>
                      <a:pt x="36138" y="74466"/>
                    </a:cubicBezTo>
                    <a:cubicBezTo>
                      <a:pt x="34621" y="74918"/>
                      <a:pt x="32779" y="75321"/>
                      <a:pt x="30720" y="75678"/>
                    </a:cubicBezTo>
                    <a:cubicBezTo>
                      <a:pt x="28661" y="76035"/>
                      <a:pt x="26494" y="76218"/>
                      <a:pt x="24110" y="76218"/>
                    </a:cubicBezTo>
                    <a:cubicBezTo>
                      <a:pt x="20209" y="76218"/>
                      <a:pt x="16796" y="75652"/>
                      <a:pt x="13762" y="74524"/>
                    </a:cubicBezTo>
                    <a:cubicBezTo>
                      <a:pt x="10782" y="73391"/>
                      <a:pt x="8235" y="71728"/>
                      <a:pt x="6231" y="69520"/>
                    </a:cubicBezTo>
                    <a:cubicBezTo>
                      <a:pt x="4172" y="67317"/>
                      <a:pt x="2655" y="64584"/>
                      <a:pt x="1571" y="61322"/>
                    </a:cubicBezTo>
                    <a:cubicBezTo>
                      <a:pt x="542" y="58059"/>
                      <a:pt x="0" y="54278"/>
                      <a:pt x="0" y="49971"/>
                    </a:cubicBezTo>
                    <a:cubicBezTo>
                      <a:pt x="0" y="45848"/>
                      <a:pt x="542" y="42156"/>
                      <a:pt x="1626" y="38893"/>
                    </a:cubicBezTo>
                    <a:cubicBezTo>
                      <a:pt x="2709" y="35631"/>
                      <a:pt x="4280" y="32861"/>
                      <a:pt x="6339" y="30585"/>
                    </a:cubicBezTo>
                    <a:cubicBezTo>
                      <a:pt x="8344" y="28308"/>
                      <a:pt x="10836" y="26572"/>
                      <a:pt x="13707" y="25371"/>
                    </a:cubicBezTo>
                    <a:cubicBezTo>
                      <a:pt x="16579" y="24170"/>
                      <a:pt x="19721" y="23567"/>
                      <a:pt x="23297" y="23567"/>
                    </a:cubicBezTo>
                    <a:cubicBezTo>
                      <a:pt x="27036" y="23567"/>
                      <a:pt x="30287" y="24175"/>
                      <a:pt x="32941" y="25397"/>
                    </a:cubicBezTo>
                    <a:cubicBezTo>
                      <a:pt x="35596" y="26619"/>
                      <a:pt x="37818" y="28256"/>
                      <a:pt x="39497" y="30317"/>
                    </a:cubicBezTo>
                    <a:cubicBezTo>
                      <a:pt x="41231" y="32379"/>
                      <a:pt x="42531" y="34771"/>
                      <a:pt x="43290" y="37498"/>
                    </a:cubicBezTo>
                    <a:cubicBezTo>
                      <a:pt x="44102" y="40226"/>
                      <a:pt x="44481" y="43089"/>
                      <a:pt x="44481" y="46105"/>
                    </a:cubicBezTo>
                    <a:lnTo>
                      <a:pt x="44481" y="47385"/>
                    </a:lnTo>
                    <a:close/>
                    <a:moveTo>
                      <a:pt x="37655" y="45502"/>
                    </a:moveTo>
                    <a:cubicBezTo>
                      <a:pt x="37763" y="40341"/>
                      <a:pt x="36517" y="36307"/>
                      <a:pt x="33970" y="33402"/>
                    </a:cubicBezTo>
                    <a:cubicBezTo>
                      <a:pt x="31424" y="30496"/>
                      <a:pt x="27740" y="29043"/>
                      <a:pt x="22810" y="29043"/>
                    </a:cubicBezTo>
                    <a:cubicBezTo>
                      <a:pt x="20317" y="29043"/>
                      <a:pt x="18096" y="29499"/>
                      <a:pt x="16200" y="30417"/>
                    </a:cubicBezTo>
                    <a:cubicBezTo>
                      <a:pt x="14249" y="31330"/>
                      <a:pt x="12678" y="32541"/>
                      <a:pt x="11324" y="34047"/>
                    </a:cubicBezTo>
                    <a:cubicBezTo>
                      <a:pt x="10024" y="35552"/>
                      <a:pt x="8994" y="37304"/>
                      <a:pt x="8290" y="39292"/>
                    </a:cubicBezTo>
                    <a:cubicBezTo>
                      <a:pt x="7585" y="41285"/>
                      <a:pt x="7206" y="43352"/>
                      <a:pt x="7098" y="45508"/>
                    </a:cubicBezTo>
                    <a:lnTo>
                      <a:pt x="37655" y="45508"/>
                    </a:lnTo>
                    <a:close/>
                    <a:moveTo>
                      <a:pt x="28011" y="1831"/>
                    </a:moveTo>
                    <a:cubicBezTo>
                      <a:pt x="28228" y="1474"/>
                      <a:pt x="28444" y="1170"/>
                      <a:pt x="28715" y="918"/>
                    </a:cubicBezTo>
                    <a:cubicBezTo>
                      <a:pt x="28986" y="666"/>
                      <a:pt x="29311" y="483"/>
                      <a:pt x="29636" y="351"/>
                    </a:cubicBezTo>
                    <a:cubicBezTo>
                      <a:pt x="30015" y="231"/>
                      <a:pt x="30449" y="136"/>
                      <a:pt x="30937" y="84"/>
                    </a:cubicBezTo>
                    <a:cubicBezTo>
                      <a:pt x="31424" y="26"/>
                      <a:pt x="32020" y="0"/>
                      <a:pt x="32724" y="0"/>
                    </a:cubicBezTo>
                    <a:cubicBezTo>
                      <a:pt x="33429" y="0"/>
                      <a:pt x="34025" y="52"/>
                      <a:pt x="34458" y="163"/>
                    </a:cubicBezTo>
                    <a:cubicBezTo>
                      <a:pt x="34892" y="273"/>
                      <a:pt x="35216" y="425"/>
                      <a:pt x="35379" y="619"/>
                    </a:cubicBezTo>
                    <a:cubicBezTo>
                      <a:pt x="35596" y="813"/>
                      <a:pt x="35650" y="1049"/>
                      <a:pt x="35596" y="1317"/>
                    </a:cubicBezTo>
                    <a:cubicBezTo>
                      <a:pt x="35542" y="1589"/>
                      <a:pt x="35379" y="1883"/>
                      <a:pt x="35109" y="2203"/>
                    </a:cubicBezTo>
                    <a:lnTo>
                      <a:pt x="25465" y="14786"/>
                    </a:lnTo>
                    <a:cubicBezTo>
                      <a:pt x="25193" y="15143"/>
                      <a:pt x="24977" y="15426"/>
                      <a:pt x="24760" y="15620"/>
                    </a:cubicBezTo>
                    <a:cubicBezTo>
                      <a:pt x="24543" y="15820"/>
                      <a:pt x="24327" y="15972"/>
                      <a:pt x="24056" y="16077"/>
                    </a:cubicBezTo>
                    <a:cubicBezTo>
                      <a:pt x="23785" y="16182"/>
                      <a:pt x="23514" y="16255"/>
                      <a:pt x="23135" y="16292"/>
                    </a:cubicBezTo>
                    <a:cubicBezTo>
                      <a:pt x="22756" y="16328"/>
                      <a:pt x="22268" y="16344"/>
                      <a:pt x="21726" y="16344"/>
                    </a:cubicBezTo>
                    <a:cubicBezTo>
                      <a:pt x="21184" y="16344"/>
                      <a:pt x="20697" y="16302"/>
                      <a:pt x="20371" y="16213"/>
                    </a:cubicBezTo>
                    <a:cubicBezTo>
                      <a:pt x="20047" y="16124"/>
                      <a:pt x="19776" y="15998"/>
                      <a:pt x="19667" y="15835"/>
                    </a:cubicBezTo>
                    <a:cubicBezTo>
                      <a:pt x="19505" y="15678"/>
                      <a:pt x="19451" y="15468"/>
                      <a:pt x="19505" y="15216"/>
                    </a:cubicBezTo>
                    <a:cubicBezTo>
                      <a:pt x="19559" y="14965"/>
                      <a:pt x="19667" y="14676"/>
                      <a:pt x="19884" y="14356"/>
                    </a:cubicBezTo>
                    <a:lnTo>
                      <a:pt x="28011" y="1831"/>
                    </a:lnTo>
                    <a:close/>
                  </a:path>
                </a:pathLst>
              </a:custGeom>
              <a:solidFill>
                <a:srgbClr val="FFFFFF"/>
              </a:solidFill>
              <a:ln w="5417" cap="flat">
                <a:noFill/>
                <a:prstDash val="solid"/>
                <a:miter/>
              </a:ln>
            </p:spPr>
            <p:txBody>
              <a:bodyPr rtlCol="0" anchor="ctr"/>
              <a:lstStyle/>
              <a:p>
                <a:endParaRPr lang="fr-FR"/>
              </a:p>
            </p:txBody>
          </p:sp>
          <p:sp>
            <p:nvSpPr>
              <p:cNvPr id="185" name="Forme libre 184">
                <a:extLst>
                  <a:ext uri="{FF2B5EF4-FFF2-40B4-BE49-F238E27FC236}">
                    <a16:creationId xmlns:a16="http://schemas.microsoft.com/office/drawing/2014/main" id="{C66BE558-8AFE-364E-DB2B-D07D163372B7}"/>
                  </a:ext>
                </a:extLst>
              </p:cNvPr>
              <p:cNvSpPr/>
              <p:nvPr/>
            </p:nvSpPr>
            <p:spPr>
              <a:xfrm>
                <a:off x="19609475" y="2360687"/>
                <a:ext cx="44481" cy="52651"/>
              </a:xfrm>
              <a:custGeom>
                <a:avLst/>
                <a:gdLst>
                  <a:gd name="connsiteX0" fmla="*/ 44481 w 44481"/>
                  <a:gd name="connsiteY0" fmla="*/ 23819 h 52651"/>
                  <a:gd name="connsiteX1" fmla="*/ 43452 w 44481"/>
                  <a:gd name="connsiteY1" fmla="*/ 26478 h 52651"/>
                  <a:gd name="connsiteX2" fmla="*/ 41393 w 44481"/>
                  <a:gd name="connsiteY2" fmla="*/ 27207 h 52651"/>
                  <a:gd name="connsiteX3" fmla="*/ 7098 w 44481"/>
                  <a:gd name="connsiteY3" fmla="*/ 27207 h 52651"/>
                  <a:gd name="connsiteX4" fmla="*/ 8019 w 44481"/>
                  <a:gd name="connsiteY4" fmla="*/ 35384 h 52651"/>
                  <a:gd name="connsiteX5" fmla="*/ 11053 w 44481"/>
                  <a:gd name="connsiteY5" fmla="*/ 41647 h 52651"/>
                  <a:gd name="connsiteX6" fmla="*/ 16525 w 44481"/>
                  <a:gd name="connsiteY6" fmla="*/ 45654 h 52651"/>
                  <a:gd name="connsiteX7" fmla="*/ 24869 w 44481"/>
                  <a:gd name="connsiteY7" fmla="*/ 47055 h 52651"/>
                  <a:gd name="connsiteX8" fmla="*/ 31153 w 44481"/>
                  <a:gd name="connsiteY8" fmla="*/ 46462 h 52651"/>
                  <a:gd name="connsiteX9" fmla="*/ 35975 w 44481"/>
                  <a:gd name="connsiteY9" fmla="*/ 45146 h 52651"/>
                  <a:gd name="connsiteX10" fmla="*/ 39280 w 44481"/>
                  <a:gd name="connsiteY10" fmla="*/ 43829 h 52651"/>
                  <a:gd name="connsiteX11" fmla="*/ 41177 w 44481"/>
                  <a:gd name="connsiteY11" fmla="*/ 43236 h 52651"/>
                  <a:gd name="connsiteX12" fmla="*/ 41773 w 44481"/>
                  <a:gd name="connsiteY12" fmla="*/ 43399 h 52651"/>
                  <a:gd name="connsiteX13" fmla="*/ 42206 w 44481"/>
                  <a:gd name="connsiteY13" fmla="*/ 43908 h 52651"/>
                  <a:gd name="connsiteX14" fmla="*/ 42477 w 44481"/>
                  <a:gd name="connsiteY14" fmla="*/ 44794 h 52651"/>
                  <a:gd name="connsiteX15" fmla="*/ 42531 w 44481"/>
                  <a:gd name="connsiteY15" fmla="*/ 46137 h 52651"/>
                  <a:gd name="connsiteX16" fmla="*/ 42477 w 44481"/>
                  <a:gd name="connsiteY16" fmla="*/ 46866 h 52651"/>
                  <a:gd name="connsiteX17" fmla="*/ 42368 w 44481"/>
                  <a:gd name="connsiteY17" fmla="*/ 47511 h 52651"/>
                  <a:gd name="connsiteX18" fmla="*/ 42097 w 44481"/>
                  <a:gd name="connsiteY18" fmla="*/ 48073 h 52651"/>
                  <a:gd name="connsiteX19" fmla="*/ 41664 w 44481"/>
                  <a:gd name="connsiteY19" fmla="*/ 48613 h 52651"/>
                  <a:gd name="connsiteX20" fmla="*/ 39930 w 44481"/>
                  <a:gd name="connsiteY20" fmla="*/ 49557 h 52651"/>
                  <a:gd name="connsiteX21" fmla="*/ 36192 w 44481"/>
                  <a:gd name="connsiteY21" fmla="*/ 50900 h 52651"/>
                  <a:gd name="connsiteX22" fmla="*/ 30774 w 44481"/>
                  <a:gd name="connsiteY22" fmla="*/ 52111 h 52651"/>
                  <a:gd name="connsiteX23" fmla="*/ 24110 w 44481"/>
                  <a:gd name="connsiteY23" fmla="*/ 52652 h 52651"/>
                  <a:gd name="connsiteX24" fmla="*/ 13762 w 44481"/>
                  <a:gd name="connsiteY24" fmla="*/ 50957 h 52651"/>
                  <a:gd name="connsiteX25" fmla="*/ 6231 w 44481"/>
                  <a:gd name="connsiteY25" fmla="*/ 45953 h 52651"/>
                  <a:gd name="connsiteX26" fmla="*/ 1571 w 44481"/>
                  <a:gd name="connsiteY26" fmla="*/ 37755 h 52651"/>
                  <a:gd name="connsiteX27" fmla="*/ 0 w 44481"/>
                  <a:gd name="connsiteY27" fmla="*/ 26404 h 52651"/>
                  <a:gd name="connsiteX28" fmla="*/ 1626 w 44481"/>
                  <a:gd name="connsiteY28" fmla="*/ 15327 h 52651"/>
                  <a:gd name="connsiteX29" fmla="*/ 6339 w 44481"/>
                  <a:gd name="connsiteY29" fmla="*/ 7018 h 52651"/>
                  <a:gd name="connsiteX30" fmla="*/ 13707 w 44481"/>
                  <a:gd name="connsiteY30" fmla="*/ 1804 h 52651"/>
                  <a:gd name="connsiteX31" fmla="*/ 23297 w 44481"/>
                  <a:gd name="connsiteY31" fmla="*/ 0 h 52651"/>
                  <a:gd name="connsiteX32" fmla="*/ 32941 w 44481"/>
                  <a:gd name="connsiteY32" fmla="*/ 1831 h 52651"/>
                  <a:gd name="connsiteX33" fmla="*/ 39497 w 44481"/>
                  <a:gd name="connsiteY33" fmla="*/ 6751 h 52651"/>
                  <a:gd name="connsiteX34" fmla="*/ 43289 w 44481"/>
                  <a:gd name="connsiteY34" fmla="*/ 13931 h 52651"/>
                  <a:gd name="connsiteX35" fmla="*/ 44481 w 44481"/>
                  <a:gd name="connsiteY35" fmla="*/ 22539 h 52651"/>
                  <a:gd name="connsiteX36" fmla="*/ 44481 w 44481"/>
                  <a:gd name="connsiteY36" fmla="*/ 23819 h 52651"/>
                  <a:gd name="connsiteX37" fmla="*/ 37655 w 44481"/>
                  <a:gd name="connsiteY37" fmla="*/ 21936 h 52651"/>
                  <a:gd name="connsiteX38" fmla="*/ 33970 w 44481"/>
                  <a:gd name="connsiteY38" fmla="*/ 9835 h 52651"/>
                  <a:gd name="connsiteX39" fmla="*/ 22810 w 44481"/>
                  <a:gd name="connsiteY39" fmla="*/ 5476 h 52651"/>
                  <a:gd name="connsiteX40" fmla="*/ 16199 w 44481"/>
                  <a:gd name="connsiteY40" fmla="*/ 6850 h 52651"/>
                  <a:gd name="connsiteX41" fmla="*/ 11324 w 44481"/>
                  <a:gd name="connsiteY41" fmla="*/ 10480 h 52651"/>
                  <a:gd name="connsiteX42" fmla="*/ 8290 w 44481"/>
                  <a:gd name="connsiteY42" fmla="*/ 15725 h 52651"/>
                  <a:gd name="connsiteX43" fmla="*/ 7098 w 44481"/>
                  <a:gd name="connsiteY43" fmla="*/ 21941 h 52651"/>
                  <a:gd name="connsiteX44" fmla="*/ 37655 w 44481"/>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51">
                    <a:moveTo>
                      <a:pt x="44481" y="23819"/>
                    </a:moveTo>
                    <a:cubicBezTo>
                      <a:pt x="44481" y="25109"/>
                      <a:pt x="44156" y="26001"/>
                      <a:pt x="43452" y="26478"/>
                    </a:cubicBezTo>
                    <a:cubicBezTo>
                      <a:pt x="42747" y="26966"/>
                      <a:pt x="42043" y="27207"/>
                      <a:pt x="41393" y="27207"/>
                    </a:cubicBezTo>
                    <a:lnTo>
                      <a:pt x="7098" y="27207"/>
                    </a:lnTo>
                    <a:cubicBezTo>
                      <a:pt x="7098" y="30218"/>
                      <a:pt x="7423" y="32945"/>
                      <a:pt x="8019" y="35384"/>
                    </a:cubicBezTo>
                    <a:cubicBezTo>
                      <a:pt x="8615" y="37823"/>
                      <a:pt x="9644" y="39911"/>
                      <a:pt x="11053" y="41647"/>
                    </a:cubicBezTo>
                    <a:cubicBezTo>
                      <a:pt x="12461" y="43389"/>
                      <a:pt x="14303" y="44721"/>
                      <a:pt x="16525" y="45654"/>
                    </a:cubicBezTo>
                    <a:cubicBezTo>
                      <a:pt x="18801" y="46588"/>
                      <a:pt x="21564" y="47055"/>
                      <a:pt x="24869" y="47055"/>
                    </a:cubicBezTo>
                    <a:cubicBezTo>
                      <a:pt x="27198" y="47055"/>
                      <a:pt x="29311" y="46856"/>
                      <a:pt x="31153" y="46462"/>
                    </a:cubicBezTo>
                    <a:cubicBezTo>
                      <a:pt x="32996" y="46069"/>
                      <a:pt x="34621" y="45628"/>
                      <a:pt x="35975" y="45146"/>
                    </a:cubicBezTo>
                    <a:cubicBezTo>
                      <a:pt x="37329" y="44658"/>
                      <a:pt x="38413" y="44222"/>
                      <a:pt x="39280" y="43829"/>
                    </a:cubicBezTo>
                    <a:cubicBezTo>
                      <a:pt x="40147" y="43436"/>
                      <a:pt x="40797" y="43236"/>
                      <a:pt x="41177" y="43236"/>
                    </a:cubicBezTo>
                    <a:cubicBezTo>
                      <a:pt x="41393" y="43236"/>
                      <a:pt x="41610" y="43289"/>
                      <a:pt x="41773" y="43399"/>
                    </a:cubicBezTo>
                    <a:cubicBezTo>
                      <a:pt x="41935" y="43509"/>
                      <a:pt x="42097" y="43677"/>
                      <a:pt x="42206" y="43908"/>
                    </a:cubicBezTo>
                    <a:cubicBezTo>
                      <a:pt x="42314" y="44144"/>
                      <a:pt x="42423" y="44438"/>
                      <a:pt x="42477" y="44794"/>
                    </a:cubicBezTo>
                    <a:cubicBezTo>
                      <a:pt x="42531" y="45151"/>
                      <a:pt x="42531" y="45602"/>
                      <a:pt x="42531" y="46137"/>
                    </a:cubicBezTo>
                    <a:cubicBezTo>
                      <a:pt x="42531" y="46389"/>
                      <a:pt x="42531" y="46630"/>
                      <a:pt x="42477" y="46866"/>
                    </a:cubicBezTo>
                    <a:cubicBezTo>
                      <a:pt x="42477" y="47102"/>
                      <a:pt x="42423" y="47312"/>
                      <a:pt x="42368" y="47511"/>
                    </a:cubicBezTo>
                    <a:cubicBezTo>
                      <a:pt x="42314" y="47711"/>
                      <a:pt x="42206" y="47894"/>
                      <a:pt x="42097" y="48073"/>
                    </a:cubicBezTo>
                    <a:cubicBezTo>
                      <a:pt x="41989" y="48251"/>
                      <a:pt x="41827" y="48429"/>
                      <a:pt x="41664" y="48613"/>
                    </a:cubicBezTo>
                    <a:cubicBezTo>
                      <a:pt x="41447" y="48796"/>
                      <a:pt x="40905" y="49106"/>
                      <a:pt x="39930" y="49557"/>
                    </a:cubicBezTo>
                    <a:cubicBezTo>
                      <a:pt x="38955" y="50003"/>
                      <a:pt x="37709" y="50454"/>
                      <a:pt x="36192" y="50900"/>
                    </a:cubicBezTo>
                    <a:cubicBezTo>
                      <a:pt x="34621" y="51351"/>
                      <a:pt x="32779" y="51755"/>
                      <a:pt x="30774" y="52111"/>
                    </a:cubicBezTo>
                    <a:cubicBezTo>
                      <a:pt x="28661" y="52468"/>
                      <a:pt x="26494" y="52652"/>
                      <a:pt x="24110" y="52652"/>
                    </a:cubicBezTo>
                    <a:cubicBezTo>
                      <a:pt x="20209" y="52652"/>
                      <a:pt x="16796"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21" y="0"/>
                      <a:pt x="23297" y="0"/>
                    </a:cubicBezTo>
                    <a:cubicBezTo>
                      <a:pt x="27035" y="0"/>
                      <a:pt x="30287" y="608"/>
                      <a:pt x="32941" y="1831"/>
                    </a:cubicBezTo>
                    <a:cubicBezTo>
                      <a:pt x="35596" y="3053"/>
                      <a:pt x="37818" y="4689"/>
                      <a:pt x="39497" y="6751"/>
                    </a:cubicBezTo>
                    <a:cubicBezTo>
                      <a:pt x="41231" y="8812"/>
                      <a:pt x="42531" y="11204"/>
                      <a:pt x="43289" y="13931"/>
                    </a:cubicBezTo>
                    <a:cubicBezTo>
                      <a:pt x="44102" y="16659"/>
                      <a:pt x="44481" y="19523"/>
                      <a:pt x="44481" y="22539"/>
                    </a:cubicBezTo>
                    <a:lnTo>
                      <a:pt x="44481" y="23819"/>
                    </a:lnTo>
                    <a:close/>
                    <a:moveTo>
                      <a:pt x="37655" y="21936"/>
                    </a:moveTo>
                    <a:cubicBezTo>
                      <a:pt x="37763" y="16774"/>
                      <a:pt x="36517" y="12741"/>
                      <a:pt x="33970" y="9835"/>
                    </a:cubicBezTo>
                    <a:cubicBezTo>
                      <a:pt x="31424" y="6929"/>
                      <a:pt x="27686" y="5476"/>
                      <a:pt x="22810" y="5476"/>
                    </a:cubicBezTo>
                    <a:cubicBezTo>
                      <a:pt x="20317" y="5476"/>
                      <a:pt x="18096" y="5932"/>
                      <a:pt x="16199" y="6850"/>
                    </a:cubicBezTo>
                    <a:cubicBezTo>
                      <a:pt x="14249" y="7763"/>
                      <a:pt x="12678" y="8975"/>
                      <a:pt x="11324" y="10480"/>
                    </a:cubicBezTo>
                    <a:cubicBezTo>
                      <a:pt x="10024" y="11985"/>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186" name="Forme libre 185">
                <a:extLst>
                  <a:ext uri="{FF2B5EF4-FFF2-40B4-BE49-F238E27FC236}">
                    <a16:creationId xmlns:a16="http://schemas.microsoft.com/office/drawing/2014/main" id="{59EF0252-40CA-B4D6-4CF3-4116FA0B0557}"/>
                  </a:ext>
                </a:extLst>
              </p:cNvPr>
              <p:cNvSpPr/>
              <p:nvPr/>
            </p:nvSpPr>
            <p:spPr>
              <a:xfrm>
                <a:off x="19669181" y="2337446"/>
                <a:ext cx="6609" cy="75300"/>
              </a:xfrm>
              <a:custGeom>
                <a:avLst/>
                <a:gdLst>
                  <a:gd name="connsiteX0" fmla="*/ 6610 w 6609"/>
                  <a:gd name="connsiteY0" fmla="*/ 73900 h 75300"/>
                  <a:gd name="connsiteX1" fmla="*/ 6448 w 6609"/>
                  <a:gd name="connsiteY1" fmla="*/ 74493 h 75300"/>
                  <a:gd name="connsiteX2" fmla="*/ 5906 w 6609"/>
                  <a:gd name="connsiteY2" fmla="*/ 74923 h 75300"/>
                  <a:gd name="connsiteX3" fmla="*/ 4930 w 6609"/>
                  <a:gd name="connsiteY3" fmla="*/ 75190 h 75300"/>
                  <a:gd name="connsiteX4" fmla="*/ 3251 w 6609"/>
                  <a:gd name="connsiteY4" fmla="*/ 75300 h 75300"/>
                  <a:gd name="connsiteX5" fmla="*/ 1680 w 6609"/>
                  <a:gd name="connsiteY5" fmla="*/ 75190 h 75300"/>
                  <a:gd name="connsiteX6" fmla="*/ 650 w 6609"/>
                  <a:gd name="connsiteY6" fmla="*/ 74923 h 75300"/>
                  <a:gd name="connsiteX7" fmla="*/ 108 w 6609"/>
                  <a:gd name="connsiteY7" fmla="*/ 74493 h 75300"/>
                  <a:gd name="connsiteX8" fmla="*/ 0 w 6609"/>
                  <a:gd name="connsiteY8" fmla="*/ 73900 h 75300"/>
                  <a:gd name="connsiteX9" fmla="*/ 0 w 6609"/>
                  <a:gd name="connsiteY9" fmla="*/ 1400 h 75300"/>
                  <a:gd name="connsiteX10" fmla="*/ 108 w 6609"/>
                  <a:gd name="connsiteY10" fmla="*/ 808 h 75300"/>
                  <a:gd name="connsiteX11" fmla="*/ 650 w 6609"/>
                  <a:gd name="connsiteY11" fmla="*/ 351 h 75300"/>
                  <a:gd name="connsiteX12" fmla="*/ 1680 w 6609"/>
                  <a:gd name="connsiteY12" fmla="*/ 84 h 75300"/>
                  <a:gd name="connsiteX13" fmla="*/ 3251 w 6609"/>
                  <a:gd name="connsiteY13" fmla="*/ 0 h 75300"/>
                  <a:gd name="connsiteX14" fmla="*/ 4930 w 6609"/>
                  <a:gd name="connsiteY14" fmla="*/ 84 h 75300"/>
                  <a:gd name="connsiteX15" fmla="*/ 5906 w 6609"/>
                  <a:gd name="connsiteY15" fmla="*/ 351 h 75300"/>
                  <a:gd name="connsiteX16" fmla="*/ 6448 w 6609"/>
                  <a:gd name="connsiteY16" fmla="*/ 808 h 75300"/>
                  <a:gd name="connsiteX17" fmla="*/ 6610 w 6609"/>
                  <a:gd name="connsiteY17" fmla="*/ 1400 h 75300"/>
                  <a:gd name="connsiteX18" fmla="*/ 6610 w 6609"/>
                  <a:gd name="connsiteY18" fmla="*/ 73900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00">
                    <a:moveTo>
                      <a:pt x="6610" y="73900"/>
                    </a:moveTo>
                    <a:cubicBezTo>
                      <a:pt x="6610" y="74115"/>
                      <a:pt x="6556" y="74314"/>
                      <a:pt x="6448" y="74493"/>
                    </a:cubicBezTo>
                    <a:cubicBezTo>
                      <a:pt x="6339" y="74671"/>
                      <a:pt x="6176" y="74818"/>
                      <a:pt x="5906" y="74923"/>
                    </a:cubicBezTo>
                    <a:cubicBezTo>
                      <a:pt x="5689" y="75033"/>
                      <a:pt x="5364" y="75122"/>
                      <a:pt x="4930" y="75190"/>
                    </a:cubicBezTo>
                    <a:cubicBezTo>
                      <a:pt x="4497" y="75264"/>
                      <a:pt x="3955" y="75300"/>
                      <a:pt x="3251" y="75300"/>
                    </a:cubicBezTo>
                    <a:cubicBezTo>
                      <a:pt x="2655" y="75300"/>
                      <a:pt x="2113" y="75264"/>
                      <a:pt x="1680" y="75190"/>
                    </a:cubicBezTo>
                    <a:cubicBezTo>
                      <a:pt x="1246" y="75117"/>
                      <a:pt x="921" y="75028"/>
                      <a:pt x="650" y="74923"/>
                    </a:cubicBezTo>
                    <a:cubicBezTo>
                      <a:pt x="380" y="74813"/>
                      <a:pt x="217" y="74671"/>
                      <a:pt x="108" y="74493"/>
                    </a:cubicBezTo>
                    <a:cubicBezTo>
                      <a:pt x="54" y="74314"/>
                      <a:pt x="0" y="74115"/>
                      <a:pt x="0" y="73900"/>
                    </a:cubicBezTo>
                    <a:lnTo>
                      <a:pt x="0" y="1400"/>
                    </a:lnTo>
                    <a:cubicBezTo>
                      <a:pt x="0" y="1185"/>
                      <a:pt x="54" y="986"/>
                      <a:pt x="108" y="808"/>
                    </a:cubicBezTo>
                    <a:cubicBezTo>
                      <a:pt x="217" y="629"/>
                      <a:pt x="380" y="477"/>
                      <a:pt x="650" y="351"/>
                    </a:cubicBezTo>
                    <a:cubicBezTo>
                      <a:pt x="921" y="231"/>
                      <a:pt x="1246" y="136"/>
                      <a:pt x="1680" y="84"/>
                    </a:cubicBezTo>
                    <a:cubicBezTo>
                      <a:pt x="2113" y="26"/>
                      <a:pt x="2655" y="0"/>
                      <a:pt x="3251" y="0"/>
                    </a:cubicBezTo>
                    <a:cubicBezTo>
                      <a:pt x="3955" y="0"/>
                      <a:pt x="4497" y="26"/>
                      <a:pt x="4930" y="84"/>
                    </a:cubicBezTo>
                    <a:cubicBezTo>
                      <a:pt x="5309" y="136"/>
                      <a:pt x="5689" y="226"/>
                      <a:pt x="5906" y="351"/>
                    </a:cubicBezTo>
                    <a:cubicBezTo>
                      <a:pt x="6176" y="477"/>
                      <a:pt x="6339" y="629"/>
                      <a:pt x="6448" y="808"/>
                    </a:cubicBezTo>
                    <a:cubicBezTo>
                      <a:pt x="6556" y="986"/>
                      <a:pt x="6610" y="1185"/>
                      <a:pt x="6610" y="1400"/>
                    </a:cubicBezTo>
                    <a:lnTo>
                      <a:pt x="6610" y="73900"/>
                    </a:lnTo>
                    <a:close/>
                  </a:path>
                </a:pathLst>
              </a:custGeom>
              <a:solidFill>
                <a:srgbClr val="FFFFFF"/>
              </a:solidFill>
              <a:ln w="5417" cap="flat">
                <a:noFill/>
                <a:prstDash val="solid"/>
                <a:miter/>
              </a:ln>
            </p:spPr>
            <p:txBody>
              <a:bodyPr rtlCol="0" anchor="ctr"/>
              <a:lstStyle/>
              <a:p>
                <a:endParaRPr lang="fr-FR"/>
              </a:p>
            </p:txBody>
          </p:sp>
        </p:grpSp>
        <p:grpSp>
          <p:nvGrpSpPr>
            <p:cNvPr id="187" name="Graphique 5">
              <a:extLst>
                <a:ext uri="{FF2B5EF4-FFF2-40B4-BE49-F238E27FC236}">
                  <a16:creationId xmlns:a16="http://schemas.microsoft.com/office/drawing/2014/main" id="{4A15BC36-0C1D-15CF-ABC3-7B395FF18F20}"/>
                </a:ext>
              </a:extLst>
            </p:cNvPr>
            <p:cNvGrpSpPr/>
            <p:nvPr/>
          </p:nvGrpSpPr>
          <p:grpSpPr>
            <a:xfrm>
              <a:off x="19129557" y="1642866"/>
              <a:ext cx="483981" cy="351432"/>
              <a:chOff x="19129557" y="1642866"/>
              <a:chExt cx="483981" cy="351432"/>
            </a:xfrm>
            <a:solidFill>
              <a:srgbClr val="FFFFFF"/>
            </a:solidFill>
          </p:grpSpPr>
          <p:sp>
            <p:nvSpPr>
              <p:cNvPr id="188" name="Forme libre 187">
                <a:extLst>
                  <a:ext uri="{FF2B5EF4-FFF2-40B4-BE49-F238E27FC236}">
                    <a16:creationId xmlns:a16="http://schemas.microsoft.com/office/drawing/2014/main" id="{CEA5D40A-A110-BD5F-9B30-7BD6E33F4E02}"/>
                  </a:ext>
                </a:extLst>
              </p:cNvPr>
              <p:cNvSpPr/>
              <p:nvPr/>
            </p:nvSpPr>
            <p:spPr>
              <a:xfrm>
                <a:off x="19129557" y="1645200"/>
                <a:ext cx="389663" cy="341555"/>
              </a:xfrm>
              <a:custGeom>
                <a:avLst/>
                <a:gdLst>
                  <a:gd name="connsiteX0" fmla="*/ 0 w 389663"/>
                  <a:gd name="connsiteY0" fmla="*/ 24812 h 341555"/>
                  <a:gd name="connsiteX1" fmla="*/ 53042 w 389663"/>
                  <a:gd name="connsiteY1" fmla="*/ 43191 h 341555"/>
                  <a:gd name="connsiteX2" fmla="*/ 95085 w 389663"/>
                  <a:gd name="connsiteY2" fmla="*/ 38093 h 341555"/>
                  <a:gd name="connsiteX3" fmla="*/ 160966 w 389663"/>
                  <a:gd name="connsiteY3" fmla="*/ 4340 h 341555"/>
                  <a:gd name="connsiteX4" fmla="*/ 218179 w 389663"/>
                  <a:gd name="connsiteY4" fmla="*/ 10739 h 341555"/>
                  <a:gd name="connsiteX5" fmla="*/ 225439 w 389663"/>
                  <a:gd name="connsiteY5" fmla="*/ 16787 h 341555"/>
                  <a:gd name="connsiteX6" fmla="*/ 220617 w 389663"/>
                  <a:gd name="connsiteY6" fmla="*/ 19703 h 341555"/>
                  <a:gd name="connsiteX7" fmla="*/ 163187 w 389663"/>
                  <a:gd name="connsiteY7" fmla="*/ 53414 h 341555"/>
                  <a:gd name="connsiteX8" fmla="*/ 141678 w 389663"/>
                  <a:gd name="connsiteY8" fmla="*/ 111579 h 341555"/>
                  <a:gd name="connsiteX9" fmla="*/ 185889 w 389663"/>
                  <a:gd name="connsiteY9" fmla="*/ 143532 h 341555"/>
                  <a:gd name="connsiteX10" fmla="*/ 208481 w 389663"/>
                  <a:gd name="connsiteY10" fmla="*/ 137647 h 341555"/>
                  <a:gd name="connsiteX11" fmla="*/ 254913 w 389663"/>
                  <a:gd name="connsiteY11" fmla="*/ 116504 h 341555"/>
                  <a:gd name="connsiteX12" fmla="*/ 293163 w 389663"/>
                  <a:gd name="connsiteY12" fmla="*/ 123459 h 341555"/>
                  <a:gd name="connsiteX13" fmla="*/ 382721 w 389663"/>
                  <a:gd name="connsiteY13" fmla="*/ 213415 h 341555"/>
                  <a:gd name="connsiteX14" fmla="*/ 383588 w 389663"/>
                  <a:gd name="connsiteY14" fmla="*/ 244472 h 341555"/>
                  <a:gd name="connsiteX15" fmla="*/ 352706 w 389663"/>
                  <a:gd name="connsiteY15" fmla="*/ 243664 h 341555"/>
                  <a:gd name="connsiteX16" fmla="*/ 322962 w 389663"/>
                  <a:gd name="connsiteY16" fmla="*/ 214479 h 341555"/>
                  <a:gd name="connsiteX17" fmla="*/ 316135 w 389663"/>
                  <a:gd name="connsiteY17" fmla="*/ 211579 h 341555"/>
                  <a:gd name="connsiteX18" fmla="*/ 318681 w 389663"/>
                  <a:gd name="connsiteY18" fmla="*/ 218990 h 341555"/>
                  <a:gd name="connsiteX19" fmla="*/ 346313 w 389663"/>
                  <a:gd name="connsiteY19" fmla="*/ 248248 h 341555"/>
                  <a:gd name="connsiteX20" fmla="*/ 345013 w 389663"/>
                  <a:gd name="connsiteY20" fmla="*/ 281943 h 341555"/>
                  <a:gd name="connsiteX21" fmla="*/ 315919 w 389663"/>
                  <a:gd name="connsiteY21" fmla="*/ 278739 h 341555"/>
                  <a:gd name="connsiteX22" fmla="*/ 279835 w 389663"/>
                  <a:gd name="connsiteY22" fmla="*/ 243139 h 341555"/>
                  <a:gd name="connsiteX23" fmla="*/ 274363 w 389663"/>
                  <a:gd name="connsiteY23" fmla="*/ 239641 h 341555"/>
                  <a:gd name="connsiteX24" fmla="*/ 272737 w 389663"/>
                  <a:gd name="connsiteY24" fmla="*/ 241193 h 341555"/>
                  <a:gd name="connsiteX25" fmla="*/ 278426 w 389663"/>
                  <a:gd name="connsiteY25" fmla="*/ 249685 h 341555"/>
                  <a:gd name="connsiteX26" fmla="*/ 305083 w 389663"/>
                  <a:gd name="connsiteY26" fmla="*/ 277915 h 341555"/>
                  <a:gd name="connsiteX27" fmla="*/ 311421 w 389663"/>
                  <a:gd name="connsiteY27" fmla="*/ 299557 h 341555"/>
                  <a:gd name="connsiteX28" fmla="*/ 295980 w 389663"/>
                  <a:gd name="connsiteY28" fmla="*/ 314626 h 341555"/>
                  <a:gd name="connsiteX29" fmla="*/ 275392 w 389663"/>
                  <a:gd name="connsiteY29" fmla="*/ 308269 h 341555"/>
                  <a:gd name="connsiteX30" fmla="*/ 241314 w 389663"/>
                  <a:gd name="connsiteY30" fmla="*/ 274002 h 341555"/>
                  <a:gd name="connsiteX31" fmla="*/ 239147 w 389663"/>
                  <a:gd name="connsiteY31" fmla="*/ 272214 h 341555"/>
                  <a:gd name="connsiteX32" fmla="*/ 235408 w 389663"/>
                  <a:gd name="connsiteY32" fmla="*/ 271584 h 341555"/>
                  <a:gd name="connsiteX33" fmla="*/ 235408 w 389663"/>
                  <a:gd name="connsiteY33" fmla="*/ 275786 h 341555"/>
                  <a:gd name="connsiteX34" fmla="*/ 239471 w 389663"/>
                  <a:gd name="connsiteY34" fmla="*/ 280999 h 341555"/>
                  <a:gd name="connsiteX35" fmla="*/ 262335 w 389663"/>
                  <a:gd name="connsiteY35" fmla="*/ 304986 h 341555"/>
                  <a:gd name="connsiteX36" fmla="*/ 262118 w 389663"/>
                  <a:gd name="connsiteY36" fmla="*/ 335896 h 341555"/>
                  <a:gd name="connsiteX37" fmla="*/ 231344 w 389663"/>
                  <a:gd name="connsiteY37" fmla="*/ 333903 h 341555"/>
                  <a:gd name="connsiteX38" fmla="*/ 221647 w 389663"/>
                  <a:gd name="connsiteY38" fmla="*/ 312628 h 341555"/>
                  <a:gd name="connsiteX39" fmla="*/ 191631 w 389663"/>
                  <a:gd name="connsiteY39" fmla="*/ 269549 h 341555"/>
                  <a:gd name="connsiteX40" fmla="*/ 187189 w 389663"/>
                  <a:gd name="connsiteY40" fmla="*/ 264923 h 341555"/>
                  <a:gd name="connsiteX41" fmla="*/ 159124 w 389663"/>
                  <a:gd name="connsiteY41" fmla="*/ 234642 h 341555"/>
                  <a:gd name="connsiteX42" fmla="*/ 155006 w 389663"/>
                  <a:gd name="connsiteY42" fmla="*/ 230220 h 341555"/>
                  <a:gd name="connsiteX43" fmla="*/ 127917 w 389663"/>
                  <a:gd name="connsiteY43" fmla="*/ 202064 h 341555"/>
                  <a:gd name="connsiteX44" fmla="*/ 123636 w 389663"/>
                  <a:gd name="connsiteY44" fmla="*/ 197773 h 341555"/>
                  <a:gd name="connsiteX45" fmla="*/ 64690 w 389663"/>
                  <a:gd name="connsiteY45" fmla="*/ 167592 h 341555"/>
                  <a:gd name="connsiteX46" fmla="*/ 27198 w 389663"/>
                  <a:gd name="connsiteY46" fmla="*/ 199824 h 341555"/>
                  <a:gd name="connsiteX47" fmla="*/ 26168 w 389663"/>
                  <a:gd name="connsiteY47" fmla="*/ 201770 h 341555"/>
                  <a:gd name="connsiteX48" fmla="*/ 54 w 389663"/>
                  <a:gd name="connsiteY48" fmla="*/ 193850 h 341555"/>
                  <a:gd name="connsiteX49" fmla="*/ 0 w 389663"/>
                  <a:gd name="connsiteY49" fmla="*/ 24812 h 34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89663" h="341555">
                    <a:moveTo>
                      <a:pt x="0" y="24812"/>
                    </a:moveTo>
                    <a:cubicBezTo>
                      <a:pt x="17662" y="30965"/>
                      <a:pt x="35325" y="37290"/>
                      <a:pt x="53042" y="43191"/>
                    </a:cubicBezTo>
                    <a:cubicBezTo>
                      <a:pt x="67724" y="48069"/>
                      <a:pt x="81756" y="46632"/>
                      <a:pt x="95085" y="38093"/>
                    </a:cubicBezTo>
                    <a:cubicBezTo>
                      <a:pt x="115943" y="24723"/>
                      <a:pt x="137561" y="12806"/>
                      <a:pt x="160966" y="4340"/>
                    </a:cubicBezTo>
                    <a:cubicBezTo>
                      <a:pt x="181013" y="-2925"/>
                      <a:pt x="200191" y="-1251"/>
                      <a:pt x="218179" y="10739"/>
                    </a:cubicBezTo>
                    <a:cubicBezTo>
                      <a:pt x="220617" y="12381"/>
                      <a:pt x="222784" y="14531"/>
                      <a:pt x="225439" y="16787"/>
                    </a:cubicBezTo>
                    <a:cubicBezTo>
                      <a:pt x="223489" y="17957"/>
                      <a:pt x="222080" y="18854"/>
                      <a:pt x="220617" y="19703"/>
                    </a:cubicBezTo>
                    <a:cubicBezTo>
                      <a:pt x="201438" y="30907"/>
                      <a:pt x="182042" y="41712"/>
                      <a:pt x="163187" y="53414"/>
                    </a:cubicBezTo>
                    <a:cubicBezTo>
                      <a:pt x="142057" y="66506"/>
                      <a:pt x="133876" y="89659"/>
                      <a:pt x="141678" y="111579"/>
                    </a:cubicBezTo>
                    <a:cubicBezTo>
                      <a:pt x="148397" y="130425"/>
                      <a:pt x="166384" y="144099"/>
                      <a:pt x="185889" y="143532"/>
                    </a:cubicBezTo>
                    <a:cubicBezTo>
                      <a:pt x="193473" y="143312"/>
                      <a:pt x="201330" y="140632"/>
                      <a:pt x="208481" y="137647"/>
                    </a:cubicBezTo>
                    <a:cubicBezTo>
                      <a:pt x="224139" y="131086"/>
                      <a:pt x="239418" y="123590"/>
                      <a:pt x="254913" y="116504"/>
                    </a:cubicBezTo>
                    <a:cubicBezTo>
                      <a:pt x="269758" y="109680"/>
                      <a:pt x="281569" y="111830"/>
                      <a:pt x="293163" y="123459"/>
                    </a:cubicBezTo>
                    <a:cubicBezTo>
                      <a:pt x="323016" y="153435"/>
                      <a:pt x="352868" y="183407"/>
                      <a:pt x="382721" y="213415"/>
                    </a:cubicBezTo>
                    <a:cubicBezTo>
                      <a:pt x="391661" y="222389"/>
                      <a:pt x="391986" y="235964"/>
                      <a:pt x="383588" y="244472"/>
                    </a:cubicBezTo>
                    <a:cubicBezTo>
                      <a:pt x="375082" y="253068"/>
                      <a:pt x="361917" y="252733"/>
                      <a:pt x="352706" y="243664"/>
                    </a:cubicBezTo>
                    <a:cubicBezTo>
                      <a:pt x="342791" y="233913"/>
                      <a:pt x="332985" y="224041"/>
                      <a:pt x="322962" y="214479"/>
                    </a:cubicBezTo>
                    <a:cubicBezTo>
                      <a:pt x="321174" y="212811"/>
                      <a:pt x="316677" y="210981"/>
                      <a:pt x="316135" y="211579"/>
                    </a:cubicBezTo>
                    <a:cubicBezTo>
                      <a:pt x="313426" y="214726"/>
                      <a:pt x="316839" y="217013"/>
                      <a:pt x="318681" y="218990"/>
                    </a:cubicBezTo>
                    <a:cubicBezTo>
                      <a:pt x="327729" y="228862"/>
                      <a:pt x="337048" y="238555"/>
                      <a:pt x="346313" y="248248"/>
                    </a:cubicBezTo>
                    <a:cubicBezTo>
                      <a:pt x="356336" y="258749"/>
                      <a:pt x="355794" y="273829"/>
                      <a:pt x="345013" y="281943"/>
                    </a:cubicBezTo>
                    <a:cubicBezTo>
                      <a:pt x="336182" y="288579"/>
                      <a:pt x="324370" y="287183"/>
                      <a:pt x="315919" y="278739"/>
                    </a:cubicBezTo>
                    <a:cubicBezTo>
                      <a:pt x="303945" y="266806"/>
                      <a:pt x="291917" y="254941"/>
                      <a:pt x="279835" y="243139"/>
                    </a:cubicBezTo>
                    <a:cubicBezTo>
                      <a:pt x="278318" y="241660"/>
                      <a:pt x="276205" y="240795"/>
                      <a:pt x="274363" y="239641"/>
                    </a:cubicBezTo>
                    <a:cubicBezTo>
                      <a:pt x="273821" y="240155"/>
                      <a:pt x="273280" y="240679"/>
                      <a:pt x="272737" y="241193"/>
                    </a:cubicBezTo>
                    <a:cubicBezTo>
                      <a:pt x="274634" y="244047"/>
                      <a:pt x="276151" y="247210"/>
                      <a:pt x="278426" y="249685"/>
                    </a:cubicBezTo>
                    <a:cubicBezTo>
                      <a:pt x="287149" y="259216"/>
                      <a:pt x="296089" y="268621"/>
                      <a:pt x="305083" y="277915"/>
                    </a:cubicBezTo>
                    <a:cubicBezTo>
                      <a:pt x="311097" y="284078"/>
                      <a:pt x="313589" y="291227"/>
                      <a:pt x="311421" y="299557"/>
                    </a:cubicBezTo>
                    <a:cubicBezTo>
                      <a:pt x="309308" y="307535"/>
                      <a:pt x="303999" y="312649"/>
                      <a:pt x="295980" y="314626"/>
                    </a:cubicBezTo>
                    <a:cubicBezTo>
                      <a:pt x="287908" y="316620"/>
                      <a:pt x="281135" y="314097"/>
                      <a:pt x="275392" y="308269"/>
                    </a:cubicBezTo>
                    <a:cubicBezTo>
                      <a:pt x="264015" y="296819"/>
                      <a:pt x="252691" y="285410"/>
                      <a:pt x="241314" y="274002"/>
                    </a:cubicBezTo>
                    <a:cubicBezTo>
                      <a:pt x="240664" y="273331"/>
                      <a:pt x="239959" y="272523"/>
                      <a:pt x="239147" y="272214"/>
                    </a:cubicBezTo>
                    <a:cubicBezTo>
                      <a:pt x="237955" y="271789"/>
                      <a:pt x="236655" y="271773"/>
                      <a:pt x="235408" y="271584"/>
                    </a:cubicBezTo>
                    <a:cubicBezTo>
                      <a:pt x="235354" y="273006"/>
                      <a:pt x="234866" y="274674"/>
                      <a:pt x="235408" y="275786"/>
                    </a:cubicBezTo>
                    <a:cubicBezTo>
                      <a:pt x="236383" y="277716"/>
                      <a:pt x="237955" y="279405"/>
                      <a:pt x="239471" y="280999"/>
                    </a:cubicBezTo>
                    <a:cubicBezTo>
                      <a:pt x="247057" y="289024"/>
                      <a:pt x="254859" y="296871"/>
                      <a:pt x="262335" y="304986"/>
                    </a:cubicBezTo>
                    <a:cubicBezTo>
                      <a:pt x="271167" y="314506"/>
                      <a:pt x="271004" y="327713"/>
                      <a:pt x="262118" y="335896"/>
                    </a:cubicBezTo>
                    <a:cubicBezTo>
                      <a:pt x="253179" y="344183"/>
                      <a:pt x="240501" y="343244"/>
                      <a:pt x="231344" y="333903"/>
                    </a:cubicBezTo>
                    <a:cubicBezTo>
                      <a:pt x="225493" y="327944"/>
                      <a:pt x="221647" y="322363"/>
                      <a:pt x="221647" y="312628"/>
                    </a:cubicBezTo>
                    <a:cubicBezTo>
                      <a:pt x="221701" y="292203"/>
                      <a:pt x="210648" y="277658"/>
                      <a:pt x="191631" y="269549"/>
                    </a:cubicBezTo>
                    <a:cubicBezTo>
                      <a:pt x="189790" y="268757"/>
                      <a:pt x="187839" y="266780"/>
                      <a:pt x="187189" y="264923"/>
                    </a:cubicBezTo>
                    <a:cubicBezTo>
                      <a:pt x="182204" y="250677"/>
                      <a:pt x="173048" y="240559"/>
                      <a:pt x="159124" y="234642"/>
                    </a:cubicBezTo>
                    <a:cubicBezTo>
                      <a:pt x="157391" y="233908"/>
                      <a:pt x="155656" y="231993"/>
                      <a:pt x="155006" y="230220"/>
                    </a:cubicBezTo>
                    <a:cubicBezTo>
                      <a:pt x="149914" y="216939"/>
                      <a:pt x="141028" y="207550"/>
                      <a:pt x="127917" y="202064"/>
                    </a:cubicBezTo>
                    <a:cubicBezTo>
                      <a:pt x="126183" y="201330"/>
                      <a:pt x="124287" y="199515"/>
                      <a:pt x="123636" y="197773"/>
                    </a:cubicBezTo>
                    <a:cubicBezTo>
                      <a:pt x="115185" y="173435"/>
                      <a:pt x="90533" y="161592"/>
                      <a:pt x="64690" y="167592"/>
                    </a:cubicBezTo>
                    <a:cubicBezTo>
                      <a:pt x="46702" y="171767"/>
                      <a:pt x="34241" y="182672"/>
                      <a:pt x="27198" y="199824"/>
                    </a:cubicBezTo>
                    <a:cubicBezTo>
                      <a:pt x="26873" y="200543"/>
                      <a:pt x="26494" y="201198"/>
                      <a:pt x="26168" y="201770"/>
                    </a:cubicBezTo>
                    <a:cubicBezTo>
                      <a:pt x="17337" y="199090"/>
                      <a:pt x="8669" y="196467"/>
                      <a:pt x="54" y="193850"/>
                    </a:cubicBezTo>
                    <a:cubicBezTo>
                      <a:pt x="0" y="137537"/>
                      <a:pt x="0" y="81172"/>
                      <a:pt x="0" y="24812"/>
                    </a:cubicBezTo>
                    <a:close/>
                  </a:path>
                </a:pathLst>
              </a:custGeom>
              <a:solidFill>
                <a:srgbClr val="FFFFFF"/>
              </a:solidFill>
              <a:ln w="5417" cap="flat">
                <a:noFill/>
                <a:prstDash val="solid"/>
                <a:miter/>
              </a:ln>
            </p:spPr>
            <p:txBody>
              <a:bodyPr rtlCol="0" anchor="ctr"/>
              <a:lstStyle/>
              <a:p>
                <a:endParaRPr lang="fr-FR"/>
              </a:p>
            </p:txBody>
          </p:sp>
          <p:sp>
            <p:nvSpPr>
              <p:cNvPr id="189" name="Forme libre 188">
                <a:extLst>
                  <a:ext uri="{FF2B5EF4-FFF2-40B4-BE49-F238E27FC236}">
                    <a16:creationId xmlns:a16="http://schemas.microsoft.com/office/drawing/2014/main" id="{4CF7A2FE-6971-3C68-86BB-820E7FE6DE12}"/>
                  </a:ext>
                </a:extLst>
              </p:cNvPr>
              <p:cNvSpPr/>
              <p:nvPr/>
            </p:nvSpPr>
            <p:spPr>
              <a:xfrm>
                <a:off x="19288386" y="1642866"/>
                <a:ext cx="325152" cy="200094"/>
              </a:xfrm>
              <a:custGeom>
                <a:avLst/>
                <a:gdLst>
                  <a:gd name="connsiteX0" fmla="*/ 325153 w 325152"/>
                  <a:gd name="connsiteY0" fmla="*/ 190519 h 200094"/>
                  <a:gd name="connsiteX1" fmla="*/ 274604 w 325152"/>
                  <a:gd name="connsiteY1" fmla="*/ 199688 h 200094"/>
                  <a:gd name="connsiteX2" fmla="*/ 243018 w 325152"/>
                  <a:gd name="connsiteY2" fmla="*/ 188195 h 200094"/>
                  <a:gd name="connsiteX3" fmla="*/ 145604 w 325152"/>
                  <a:gd name="connsiteY3" fmla="*/ 91432 h 200094"/>
                  <a:gd name="connsiteX4" fmla="*/ 112662 w 325152"/>
                  <a:gd name="connsiteY4" fmla="*/ 84901 h 200094"/>
                  <a:gd name="connsiteX5" fmla="*/ 62981 w 325152"/>
                  <a:gd name="connsiteY5" fmla="*/ 109984 h 200094"/>
                  <a:gd name="connsiteX6" fmla="*/ 39954 w 325152"/>
                  <a:gd name="connsiteY6" fmla="*/ 121948 h 200094"/>
                  <a:gd name="connsiteX7" fmla="*/ 3167 w 325152"/>
                  <a:gd name="connsiteY7" fmla="*/ 109837 h 200094"/>
                  <a:gd name="connsiteX8" fmla="*/ 14057 w 325152"/>
                  <a:gd name="connsiteY8" fmla="*/ 72848 h 200094"/>
                  <a:gd name="connsiteX9" fmla="*/ 130758 w 325152"/>
                  <a:gd name="connsiteY9" fmla="*/ 6779 h 200094"/>
                  <a:gd name="connsiteX10" fmla="*/ 160340 w 325152"/>
                  <a:gd name="connsiteY10" fmla="*/ 2048 h 200094"/>
                  <a:gd name="connsiteX11" fmla="*/ 181307 w 325152"/>
                  <a:gd name="connsiteY11" fmla="*/ 15475 h 200094"/>
                  <a:gd name="connsiteX12" fmla="*/ 226384 w 325152"/>
                  <a:gd name="connsiteY12" fmla="*/ 53813 h 200094"/>
                  <a:gd name="connsiteX13" fmla="*/ 249736 w 325152"/>
                  <a:gd name="connsiteY13" fmla="*/ 60154 h 200094"/>
                  <a:gd name="connsiteX14" fmla="*/ 323419 w 325152"/>
                  <a:gd name="connsiteY14" fmla="*/ 44046 h 200094"/>
                  <a:gd name="connsiteX15" fmla="*/ 325153 w 325152"/>
                  <a:gd name="connsiteY15" fmla="*/ 43286 h 200094"/>
                  <a:gd name="connsiteX16" fmla="*/ 325153 w 325152"/>
                  <a:gd name="connsiteY16" fmla="*/ 190519 h 20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152" h="200094">
                    <a:moveTo>
                      <a:pt x="325153" y="190519"/>
                    </a:moveTo>
                    <a:cubicBezTo>
                      <a:pt x="308303" y="193624"/>
                      <a:pt x="291508" y="197154"/>
                      <a:pt x="274604" y="199688"/>
                    </a:cubicBezTo>
                    <a:cubicBezTo>
                      <a:pt x="262359" y="201518"/>
                      <a:pt x="251957" y="197081"/>
                      <a:pt x="243018" y="188195"/>
                    </a:cubicBezTo>
                    <a:cubicBezTo>
                      <a:pt x="210672" y="155832"/>
                      <a:pt x="178057" y="123705"/>
                      <a:pt x="145604" y="91432"/>
                    </a:cubicBezTo>
                    <a:cubicBezTo>
                      <a:pt x="136014" y="81870"/>
                      <a:pt x="124582" y="79499"/>
                      <a:pt x="112662" y="84901"/>
                    </a:cubicBezTo>
                    <a:cubicBezTo>
                      <a:pt x="95813" y="92575"/>
                      <a:pt x="79505" y="101534"/>
                      <a:pt x="62981" y="109984"/>
                    </a:cubicBezTo>
                    <a:cubicBezTo>
                      <a:pt x="55287" y="113923"/>
                      <a:pt x="47647" y="118067"/>
                      <a:pt x="39954" y="121948"/>
                    </a:cubicBezTo>
                    <a:cubicBezTo>
                      <a:pt x="26410" y="128741"/>
                      <a:pt x="10209" y="123370"/>
                      <a:pt x="3167" y="109837"/>
                    </a:cubicBezTo>
                    <a:cubicBezTo>
                      <a:pt x="-3768" y="96656"/>
                      <a:pt x="1054" y="80212"/>
                      <a:pt x="14057" y="72848"/>
                    </a:cubicBezTo>
                    <a:cubicBezTo>
                      <a:pt x="52903" y="50807"/>
                      <a:pt x="91858" y="28814"/>
                      <a:pt x="130758" y="6779"/>
                    </a:cubicBezTo>
                    <a:cubicBezTo>
                      <a:pt x="140077" y="1507"/>
                      <a:pt x="149938" y="-2652"/>
                      <a:pt x="160340" y="2048"/>
                    </a:cubicBezTo>
                    <a:cubicBezTo>
                      <a:pt x="167871" y="5431"/>
                      <a:pt x="174914" y="10262"/>
                      <a:pt x="181307" y="15475"/>
                    </a:cubicBezTo>
                    <a:cubicBezTo>
                      <a:pt x="196586" y="27938"/>
                      <a:pt x="211322" y="41056"/>
                      <a:pt x="226384" y="53813"/>
                    </a:cubicBezTo>
                    <a:cubicBezTo>
                      <a:pt x="233102" y="59551"/>
                      <a:pt x="241283" y="61880"/>
                      <a:pt x="249736" y="60154"/>
                    </a:cubicBezTo>
                    <a:cubicBezTo>
                      <a:pt x="274387" y="55119"/>
                      <a:pt x="298876" y="49465"/>
                      <a:pt x="323419" y="44046"/>
                    </a:cubicBezTo>
                    <a:cubicBezTo>
                      <a:pt x="324069" y="43915"/>
                      <a:pt x="324611" y="43548"/>
                      <a:pt x="325153" y="43286"/>
                    </a:cubicBezTo>
                    <a:cubicBezTo>
                      <a:pt x="325153" y="92365"/>
                      <a:pt x="325153" y="141450"/>
                      <a:pt x="325153" y="190519"/>
                    </a:cubicBezTo>
                    <a:close/>
                  </a:path>
                </a:pathLst>
              </a:custGeom>
              <a:solidFill>
                <a:srgbClr val="FFFFFF"/>
              </a:solidFill>
              <a:ln w="5417" cap="flat">
                <a:noFill/>
                <a:prstDash val="solid"/>
                <a:miter/>
              </a:ln>
            </p:spPr>
            <p:txBody>
              <a:bodyPr rtlCol="0" anchor="ctr"/>
              <a:lstStyle/>
              <a:p>
                <a:endParaRPr lang="fr-FR"/>
              </a:p>
            </p:txBody>
          </p:sp>
          <p:sp>
            <p:nvSpPr>
              <p:cNvPr id="190" name="Forme libre 189">
                <a:extLst>
                  <a:ext uri="{FF2B5EF4-FFF2-40B4-BE49-F238E27FC236}">
                    <a16:creationId xmlns:a16="http://schemas.microsoft.com/office/drawing/2014/main" id="{7CF981D9-D7E2-DF10-D139-BE1F5D530FB3}"/>
                  </a:ext>
                </a:extLst>
              </p:cNvPr>
              <p:cNvSpPr/>
              <p:nvPr/>
            </p:nvSpPr>
            <p:spPr>
              <a:xfrm>
                <a:off x="19171213" y="1833735"/>
                <a:ext cx="157720" cy="160563"/>
              </a:xfrm>
              <a:custGeom>
                <a:avLst/>
                <a:gdLst>
                  <a:gd name="connsiteX0" fmla="*/ 37121 w 157720"/>
                  <a:gd name="connsiteY0" fmla="*/ 56173 h 160563"/>
                  <a:gd name="connsiteX1" fmla="*/ 25472 w 157720"/>
                  <a:gd name="connsiteY1" fmla="*/ 59351 h 160563"/>
                  <a:gd name="connsiteX2" fmla="*/ 8 w 157720"/>
                  <a:gd name="connsiteY2" fmla="*/ 38224 h 160563"/>
                  <a:gd name="connsiteX3" fmla="*/ 30510 w 157720"/>
                  <a:gd name="connsiteY3" fmla="*/ 490 h 160563"/>
                  <a:gd name="connsiteX4" fmla="*/ 60960 w 157720"/>
                  <a:gd name="connsiteY4" fmla="*/ 30335 h 160563"/>
                  <a:gd name="connsiteX5" fmla="*/ 60417 w 157720"/>
                  <a:gd name="connsiteY5" fmla="*/ 33702 h 160563"/>
                  <a:gd name="connsiteX6" fmla="*/ 85936 w 157720"/>
                  <a:gd name="connsiteY6" fmla="*/ 40264 h 160563"/>
                  <a:gd name="connsiteX7" fmla="*/ 91950 w 157720"/>
                  <a:gd name="connsiteY7" fmla="*/ 66343 h 160563"/>
                  <a:gd name="connsiteX8" fmla="*/ 118551 w 157720"/>
                  <a:gd name="connsiteY8" fmla="*/ 74442 h 160563"/>
                  <a:gd name="connsiteX9" fmla="*/ 122615 w 157720"/>
                  <a:gd name="connsiteY9" fmla="*/ 101680 h 160563"/>
                  <a:gd name="connsiteX10" fmla="*/ 133939 w 157720"/>
                  <a:gd name="connsiteY10" fmla="*/ 100831 h 160563"/>
                  <a:gd name="connsiteX11" fmla="*/ 156531 w 157720"/>
                  <a:gd name="connsiteY11" fmla="*/ 134641 h 160563"/>
                  <a:gd name="connsiteX12" fmla="*/ 107012 w 157720"/>
                  <a:gd name="connsiteY12" fmla="*/ 158245 h 160563"/>
                  <a:gd name="connsiteX13" fmla="*/ 96176 w 157720"/>
                  <a:gd name="connsiteY13" fmla="*/ 137306 h 160563"/>
                  <a:gd name="connsiteX14" fmla="*/ 101756 w 157720"/>
                  <a:gd name="connsiteY14" fmla="*/ 121360 h 160563"/>
                  <a:gd name="connsiteX15" fmla="*/ 90324 w 157720"/>
                  <a:gd name="connsiteY15" fmla="*/ 124261 h 160563"/>
                  <a:gd name="connsiteX16" fmla="*/ 75046 w 157720"/>
                  <a:gd name="connsiteY16" fmla="*/ 123747 h 160563"/>
                  <a:gd name="connsiteX17" fmla="*/ 64264 w 157720"/>
                  <a:gd name="connsiteY17" fmla="*/ 101843 h 160563"/>
                  <a:gd name="connsiteX18" fmla="*/ 68382 w 157720"/>
                  <a:gd name="connsiteY18" fmla="*/ 89029 h 160563"/>
                  <a:gd name="connsiteX19" fmla="*/ 56138 w 157720"/>
                  <a:gd name="connsiteY19" fmla="*/ 92150 h 160563"/>
                  <a:gd name="connsiteX20" fmla="*/ 37175 w 157720"/>
                  <a:gd name="connsiteY20" fmla="*/ 86863 h 160563"/>
                  <a:gd name="connsiteX21" fmla="*/ 33436 w 157720"/>
                  <a:gd name="connsiteY21" fmla="*/ 66611 h 160563"/>
                  <a:gd name="connsiteX22" fmla="*/ 37121 w 157720"/>
                  <a:gd name="connsiteY22" fmla="*/ 56173 h 16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720" h="160563">
                    <a:moveTo>
                      <a:pt x="37121" y="56173"/>
                    </a:moveTo>
                    <a:cubicBezTo>
                      <a:pt x="32678" y="57405"/>
                      <a:pt x="29102" y="58413"/>
                      <a:pt x="25472" y="59351"/>
                    </a:cubicBezTo>
                    <a:cubicBezTo>
                      <a:pt x="9110" y="63626"/>
                      <a:pt x="-317" y="49747"/>
                      <a:pt x="8" y="38224"/>
                    </a:cubicBezTo>
                    <a:cubicBezTo>
                      <a:pt x="387" y="21282"/>
                      <a:pt x="14745" y="3285"/>
                      <a:pt x="30510" y="490"/>
                    </a:cubicBezTo>
                    <a:cubicBezTo>
                      <a:pt x="49419" y="-2852"/>
                      <a:pt x="63885" y="11326"/>
                      <a:pt x="60960" y="30335"/>
                    </a:cubicBezTo>
                    <a:cubicBezTo>
                      <a:pt x="60851" y="31258"/>
                      <a:pt x="60688" y="32197"/>
                      <a:pt x="60417" y="33702"/>
                    </a:cubicBezTo>
                    <a:cubicBezTo>
                      <a:pt x="69953" y="32354"/>
                      <a:pt x="78838" y="33235"/>
                      <a:pt x="85936" y="40264"/>
                    </a:cubicBezTo>
                    <a:cubicBezTo>
                      <a:pt x="93142" y="47455"/>
                      <a:pt x="93413" y="56488"/>
                      <a:pt x="91950" y="66343"/>
                    </a:cubicBezTo>
                    <a:cubicBezTo>
                      <a:pt x="102244" y="65305"/>
                      <a:pt x="111671" y="66097"/>
                      <a:pt x="118551" y="74442"/>
                    </a:cubicBezTo>
                    <a:cubicBezTo>
                      <a:pt x="125216" y="82493"/>
                      <a:pt x="125866" y="91604"/>
                      <a:pt x="122615" y="101680"/>
                    </a:cubicBezTo>
                    <a:cubicBezTo>
                      <a:pt x="126678" y="101345"/>
                      <a:pt x="130363" y="100511"/>
                      <a:pt x="133939" y="100831"/>
                    </a:cubicBezTo>
                    <a:cubicBezTo>
                      <a:pt x="151059" y="102383"/>
                      <a:pt x="161353" y="117920"/>
                      <a:pt x="156531" y="134641"/>
                    </a:cubicBezTo>
                    <a:cubicBezTo>
                      <a:pt x="151113" y="153487"/>
                      <a:pt x="124945" y="165961"/>
                      <a:pt x="107012" y="158245"/>
                    </a:cubicBezTo>
                    <a:cubicBezTo>
                      <a:pt x="98993" y="154804"/>
                      <a:pt x="94117" y="145782"/>
                      <a:pt x="96176" y="137306"/>
                    </a:cubicBezTo>
                    <a:cubicBezTo>
                      <a:pt x="97531" y="132003"/>
                      <a:pt x="99751" y="126952"/>
                      <a:pt x="101756" y="121360"/>
                    </a:cubicBezTo>
                    <a:cubicBezTo>
                      <a:pt x="97801" y="122415"/>
                      <a:pt x="94117" y="123952"/>
                      <a:pt x="90324" y="124261"/>
                    </a:cubicBezTo>
                    <a:cubicBezTo>
                      <a:pt x="85232" y="124670"/>
                      <a:pt x="79760" y="125210"/>
                      <a:pt x="75046" y="123747"/>
                    </a:cubicBezTo>
                    <a:cubicBezTo>
                      <a:pt x="65998" y="120951"/>
                      <a:pt x="61610" y="110980"/>
                      <a:pt x="64264" y="101843"/>
                    </a:cubicBezTo>
                    <a:cubicBezTo>
                      <a:pt x="65402" y="97788"/>
                      <a:pt x="66811" y="93792"/>
                      <a:pt x="68382" y="89029"/>
                    </a:cubicBezTo>
                    <a:cubicBezTo>
                      <a:pt x="63885" y="90188"/>
                      <a:pt x="60038" y="91300"/>
                      <a:pt x="56138" y="92150"/>
                    </a:cubicBezTo>
                    <a:cubicBezTo>
                      <a:pt x="48931" y="93718"/>
                      <a:pt x="42376" y="92853"/>
                      <a:pt x="37175" y="86863"/>
                    </a:cubicBezTo>
                    <a:cubicBezTo>
                      <a:pt x="31973" y="80831"/>
                      <a:pt x="30565" y="74138"/>
                      <a:pt x="33436" y="66611"/>
                    </a:cubicBezTo>
                    <a:cubicBezTo>
                      <a:pt x="34628" y="63495"/>
                      <a:pt x="35658" y="60348"/>
                      <a:pt x="37121" y="56173"/>
                    </a:cubicBezTo>
                    <a:close/>
                  </a:path>
                </a:pathLst>
              </a:custGeom>
              <a:solidFill>
                <a:srgbClr val="FFFFFF"/>
              </a:solidFill>
              <a:ln w="5417" cap="flat">
                <a:noFill/>
                <a:prstDash val="solid"/>
                <a:miter/>
              </a:ln>
            </p:spPr>
            <p:txBody>
              <a:bodyPr rtlCol="0" anchor="ctr"/>
              <a:lstStyle/>
              <a:p>
                <a:endParaRPr lang="fr-FR"/>
              </a:p>
            </p:txBody>
          </p:sp>
        </p:grpSp>
      </p:grpSp>
      <p:grpSp>
        <p:nvGrpSpPr>
          <p:cNvPr id="191" name="Graphique 5">
            <a:extLst>
              <a:ext uri="{FF2B5EF4-FFF2-40B4-BE49-F238E27FC236}">
                <a16:creationId xmlns:a16="http://schemas.microsoft.com/office/drawing/2014/main" id="{92FF1DE0-722A-5CD8-DCEA-AD693255DA87}"/>
              </a:ext>
            </a:extLst>
          </p:cNvPr>
          <p:cNvGrpSpPr/>
          <p:nvPr/>
        </p:nvGrpSpPr>
        <p:grpSpPr>
          <a:xfrm>
            <a:off x="20404120" y="2292741"/>
            <a:ext cx="965959" cy="749348"/>
            <a:chOff x="20404120" y="2292741"/>
            <a:chExt cx="965959" cy="749348"/>
          </a:xfrm>
          <a:solidFill>
            <a:srgbClr val="FFFFFF"/>
          </a:solidFill>
        </p:grpSpPr>
        <p:grpSp>
          <p:nvGrpSpPr>
            <p:cNvPr id="192" name="Graphique 5">
              <a:extLst>
                <a:ext uri="{FF2B5EF4-FFF2-40B4-BE49-F238E27FC236}">
                  <a16:creationId xmlns:a16="http://schemas.microsoft.com/office/drawing/2014/main" id="{034A9DA0-DAB4-6057-F46F-DCBA4D849640}"/>
                </a:ext>
              </a:extLst>
            </p:cNvPr>
            <p:cNvGrpSpPr/>
            <p:nvPr/>
          </p:nvGrpSpPr>
          <p:grpSpPr>
            <a:xfrm>
              <a:off x="20404120" y="2682786"/>
              <a:ext cx="965959" cy="359303"/>
              <a:chOff x="20404120" y="2682786"/>
              <a:chExt cx="965959" cy="359303"/>
            </a:xfrm>
            <a:solidFill>
              <a:srgbClr val="FFFFFF"/>
            </a:solidFill>
          </p:grpSpPr>
          <p:sp>
            <p:nvSpPr>
              <p:cNvPr id="193" name="Forme libre 192">
                <a:extLst>
                  <a:ext uri="{FF2B5EF4-FFF2-40B4-BE49-F238E27FC236}">
                    <a16:creationId xmlns:a16="http://schemas.microsoft.com/office/drawing/2014/main" id="{3B014978-94D1-A59C-B474-68DF331098CC}"/>
                  </a:ext>
                </a:extLst>
              </p:cNvPr>
              <p:cNvSpPr/>
              <p:nvPr/>
            </p:nvSpPr>
            <p:spPr>
              <a:xfrm>
                <a:off x="20404120" y="2687795"/>
                <a:ext cx="51632" cy="70994"/>
              </a:xfrm>
              <a:custGeom>
                <a:avLst/>
                <a:gdLst>
                  <a:gd name="connsiteX0" fmla="*/ 51633 w 51632"/>
                  <a:gd name="connsiteY0" fmla="*/ 60829 h 70994"/>
                  <a:gd name="connsiteX1" fmla="*/ 51579 w 51632"/>
                  <a:gd name="connsiteY1" fmla="*/ 61904 h 70994"/>
                  <a:gd name="connsiteX2" fmla="*/ 51416 w 51632"/>
                  <a:gd name="connsiteY2" fmla="*/ 62764 h 70994"/>
                  <a:gd name="connsiteX3" fmla="*/ 51091 w 51632"/>
                  <a:gd name="connsiteY3" fmla="*/ 63462 h 70994"/>
                  <a:gd name="connsiteX4" fmla="*/ 50387 w 51632"/>
                  <a:gd name="connsiteY4" fmla="*/ 64296 h 70994"/>
                  <a:gd name="connsiteX5" fmla="*/ 48057 w 51632"/>
                  <a:gd name="connsiteY5" fmla="*/ 65964 h 70994"/>
                  <a:gd name="connsiteX6" fmla="*/ 43614 w 51632"/>
                  <a:gd name="connsiteY6" fmla="*/ 68251 h 70994"/>
                  <a:gd name="connsiteX7" fmla="*/ 37384 w 51632"/>
                  <a:gd name="connsiteY7" fmla="*/ 70186 h 70994"/>
                  <a:gd name="connsiteX8" fmla="*/ 29690 w 51632"/>
                  <a:gd name="connsiteY8" fmla="*/ 70994 h 70994"/>
                  <a:gd name="connsiteX9" fmla="*/ 17391 w 51632"/>
                  <a:gd name="connsiteY9" fmla="*/ 68707 h 70994"/>
                  <a:gd name="connsiteX10" fmla="*/ 8018 w 51632"/>
                  <a:gd name="connsiteY10" fmla="*/ 62014 h 70994"/>
                  <a:gd name="connsiteX11" fmla="*/ 2113 w 51632"/>
                  <a:gd name="connsiteY11" fmla="*/ 51151 h 70994"/>
                  <a:gd name="connsiteX12" fmla="*/ 0 w 51632"/>
                  <a:gd name="connsiteY12" fmla="*/ 36412 h 70994"/>
                  <a:gd name="connsiteX13" fmla="*/ 2222 w 51632"/>
                  <a:gd name="connsiteY13" fmla="*/ 21164 h 70994"/>
                  <a:gd name="connsiteX14" fmla="*/ 8506 w 51632"/>
                  <a:gd name="connsiteY14" fmla="*/ 9709 h 70994"/>
                  <a:gd name="connsiteX15" fmla="*/ 18150 w 51632"/>
                  <a:gd name="connsiteY15" fmla="*/ 2502 h 70994"/>
                  <a:gd name="connsiteX16" fmla="*/ 30611 w 51632"/>
                  <a:gd name="connsiteY16" fmla="*/ 0 h 70994"/>
                  <a:gd name="connsiteX17" fmla="*/ 36842 w 51632"/>
                  <a:gd name="connsiteY17" fmla="*/ 593 h 70994"/>
                  <a:gd name="connsiteX18" fmla="*/ 42422 w 51632"/>
                  <a:gd name="connsiteY18" fmla="*/ 2098 h 70994"/>
                  <a:gd name="connsiteX19" fmla="*/ 47028 w 51632"/>
                  <a:gd name="connsiteY19" fmla="*/ 4196 h 70994"/>
                  <a:gd name="connsiteX20" fmla="*/ 49791 w 51632"/>
                  <a:gd name="connsiteY20" fmla="*/ 6105 h 70994"/>
                  <a:gd name="connsiteX21" fmla="*/ 50766 w 51632"/>
                  <a:gd name="connsiteY21" fmla="*/ 7154 h 70994"/>
                  <a:gd name="connsiteX22" fmla="*/ 51091 w 51632"/>
                  <a:gd name="connsiteY22" fmla="*/ 7884 h 70994"/>
                  <a:gd name="connsiteX23" fmla="*/ 51199 w 51632"/>
                  <a:gd name="connsiteY23" fmla="*/ 8796 h 70994"/>
                  <a:gd name="connsiteX24" fmla="*/ 51307 w 51632"/>
                  <a:gd name="connsiteY24" fmla="*/ 9955 h 70994"/>
                  <a:gd name="connsiteX25" fmla="*/ 51199 w 51632"/>
                  <a:gd name="connsiteY25" fmla="*/ 11272 h 70994"/>
                  <a:gd name="connsiteX26" fmla="*/ 50928 w 51632"/>
                  <a:gd name="connsiteY26" fmla="*/ 12242 h 70994"/>
                  <a:gd name="connsiteX27" fmla="*/ 50441 w 51632"/>
                  <a:gd name="connsiteY27" fmla="*/ 12861 h 70994"/>
                  <a:gd name="connsiteX28" fmla="*/ 49791 w 51632"/>
                  <a:gd name="connsiteY28" fmla="*/ 13076 h 70994"/>
                  <a:gd name="connsiteX29" fmla="*/ 47569 w 51632"/>
                  <a:gd name="connsiteY29" fmla="*/ 11975 h 70994"/>
                  <a:gd name="connsiteX30" fmla="*/ 43885 w 51632"/>
                  <a:gd name="connsiteY30" fmla="*/ 9525 h 70994"/>
                  <a:gd name="connsiteX31" fmla="*/ 38251 w 51632"/>
                  <a:gd name="connsiteY31" fmla="*/ 7076 h 70994"/>
                  <a:gd name="connsiteX32" fmla="*/ 30286 w 51632"/>
                  <a:gd name="connsiteY32" fmla="*/ 5974 h 70994"/>
                  <a:gd name="connsiteX33" fmla="*/ 21022 w 51632"/>
                  <a:gd name="connsiteY33" fmla="*/ 7936 h 70994"/>
                  <a:gd name="connsiteX34" fmla="*/ 13762 w 51632"/>
                  <a:gd name="connsiteY34" fmla="*/ 13721 h 70994"/>
                  <a:gd name="connsiteX35" fmla="*/ 9048 w 51632"/>
                  <a:gd name="connsiteY35" fmla="*/ 23131 h 70994"/>
                  <a:gd name="connsiteX36" fmla="*/ 7314 w 51632"/>
                  <a:gd name="connsiteY36" fmla="*/ 35987 h 70994"/>
                  <a:gd name="connsiteX37" fmla="*/ 8885 w 51632"/>
                  <a:gd name="connsiteY37" fmla="*/ 48303 h 70994"/>
                  <a:gd name="connsiteX38" fmla="*/ 13382 w 51632"/>
                  <a:gd name="connsiteY38" fmla="*/ 57367 h 70994"/>
                  <a:gd name="connsiteX39" fmla="*/ 20696 w 51632"/>
                  <a:gd name="connsiteY39" fmla="*/ 62985 h 70994"/>
                  <a:gd name="connsiteX40" fmla="*/ 30503 w 51632"/>
                  <a:gd name="connsiteY40" fmla="*/ 64920 h 70994"/>
                  <a:gd name="connsiteX41" fmla="*/ 38359 w 51632"/>
                  <a:gd name="connsiteY41" fmla="*/ 63819 h 70994"/>
                  <a:gd name="connsiteX42" fmla="*/ 44102 w 51632"/>
                  <a:gd name="connsiteY42" fmla="*/ 61369 h 70994"/>
                  <a:gd name="connsiteX43" fmla="*/ 48057 w 51632"/>
                  <a:gd name="connsiteY43" fmla="*/ 58920 h 70994"/>
                  <a:gd name="connsiteX44" fmla="*/ 50387 w 51632"/>
                  <a:gd name="connsiteY44" fmla="*/ 57818 h 70994"/>
                  <a:gd name="connsiteX45" fmla="*/ 50983 w 51632"/>
                  <a:gd name="connsiteY45" fmla="*/ 57949 h 70994"/>
                  <a:gd name="connsiteX46" fmla="*/ 51307 w 51632"/>
                  <a:gd name="connsiteY46" fmla="*/ 58437 h 70994"/>
                  <a:gd name="connsiteX47" fmla="*/ 51524 w 51632"/>
                  <a:gd name="connsiteY47" fmla="*/ 59376 h 70994"/>
                  <a:gd name="connsiteX48" fmla="*/ 51633 w 51632"/>
                  <a:gd name="connsiteY48" fmla="*/ 60829 h 7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632" h="70994">
                    <a:moveTo>
                      <a:pt x="51633" y="60829"/>
                    </a:moveTo>
                    <a:cubicBezTo>
                      <a:pt x="51633" y="61222"/>
                      <a:pt x="51633" y="61584"/>
                      <a:pt x="51579" y="61904"/>
                    </a:cubicBezTo>
                    <a:cubicBezTo>
                      <a:pt x="51524" y="62229"/>
                      <a:pt x="51470" y="62513"/>
                      <a:pt x="51416" y="62764"/>
                    </a:cubicBezTo>
                    <a:cubicBezTo>
                      <a:pt x="51362" y="63016"/>
                      <a:pt x="51253" y="63247"/>
                      <a:pt x="51091" y="63462"/>
                    </a:cubicBezTo>
                    <a:cubicBezTo>
                      <a:pt x="50983" y="63677"/>
                      <a:pt x="50712" y="63955"/>
                      <a:pt x="50387" y="64296"/>
                    </a:cubicBezTo>
                    <a:cubicBezTo>
                      <a:pt x="50007" y="64637"/>
                      <a:pt x="49249" y="65193"/>
                      <a:pt x="48057" y="65964"/>
                    </a:cubicBezTo>
                    <a:cubicBezTo>
                      <a:pt x="46865" y="66735"/>
                      <a:pt x="45402" y="67496"/>
                      <a:pt x="43614" y="68251"/>
                    </a:cubicBezTo>
                    <a:cubicBezTo>
                      <a:pt x="41826" y="69006"/>
                      <a:pt x="39713" y="69651"/>
                      <a:pt x="37384" y="70186"/>
                    </a:cubicBezTo>
                    <a:cubicBezTo>
                      <a:pt x="35054" y="70721"/>
                      <a:pt x="32507" y="70994"/>
                      <a:pt x="29690" y="70994"/>
                    </a:cubicBezTo>
                    <a:cubicBezTo>
                      <a:pt x="25139" y="70994"/>
                      <a:pt x="21076" y="70233"/>
                      <a:pt x="17391" y="68707"/>
                    </a:cubicBezTo>
                    <a:cubicBezTo>
                      <a:pt x="13762" y="67186"/>
                      <a:pt x="10619" y="64952"/>
                      <a:pt x="8018" y="62014"/>
                    </a:cubicBezTo>
                    <a:cubicBezTo>
                      <a:pt x="5472" y="59072"/>
                      <a:pt x="3468" y="55452"/>
                      <a:pt x="2113" y="51151"/>
                    </a:cubicBezTo>
                    <a:cubicBezTo>
                      <a:pt x="704" y="46850"/>
                      <a:pt x="0" y="41936"/>
                      <a:pt x="0" y="36412"/>
                    </a:cubicBezTo>
                    <a:cubicBezTo>
                      <a:pt x="0" y="30747"/>
                      <a:pt x="759" y="25665"/>
                      <a:pt x="2222" y="21164"/>
                    </a:cubicBezTo>
                    <a:cubicBezTo>
                      <a:pt x="3684" y="16669"/>
                      <a:pt x="5797" y="12851"/>
                      <a:pt x="8506" y="9709"/>
                    </a:cubicBezTo>
                    <a:cubicBezTo>
                      <a:pt x="11161" y="6572"/>
                      <a:pt x="14412" y="4165"/>
                      <a:pt x="18150" y="2502"/>
                    </a:cubicBezTo>
                    <a:cubicBezTo>
                      <a:pt x="21889" y="834"/>
                      <a:pt x="26060" y="0"/>
                      <a:pt x="30611" y="0"/>
                    </a:cubicBezTo>
                    <a:cubicBezTo>
                      <a:pt x="32779" y="0"/>
                      <a:pt x="34837" y="199"/>
                      <a:pt x="36842" y="593"/>
                    </a:cubicBezTo>
                    <a:cubicBezTo>
                      <a:pt x="38901" y="986"/>
                      <a:pt x="40743" y="1490"/>
                      <a:pt x="42422" y="2098"/>
                    </a:cubicBezTo>
                    <a:cubicBezTo>
                      <a:pt x="44156" y="2706"/>
                      <a:pt x="45673" y="3409"/>
                      <a:pt x="47028" y="4196"/>
                    </a:cubicBezTo>
                    <a:cubicBezTo>
                      <a:pt x="48382" y="4983"/>
                      <a:pt x="49303" y="5623"/>
                      <a:pt x="49791" y="6105"/>
                    </a:cubicBezTo>
                    <a:cubicBezTo>
                      <a:pt x="50333" y="6593"/>
                      <a:pt x="50603" y="6939"/>
                      <a:pt x="50766" y="7154"/>
                    </a:cubicBezTo>
                    <a:cubicBezTo>
                      <a:pt x="50874" y="7370"/>
                      <a:pt x="50983" y="7611"/>
                      <a:pt x="51091" y="7884"/>
                    </a:cubicBezTo>
                    <a:cubicBezTo>
                      <a:pt x="51145" y="8151"/>
                      <a:pt x="51199" y="8455"/>
                      <a:pt x="51199" y="8796"/>
                    </a:cubicBezTo>
                    <a:cubicBezTo>
                      <a:pt x="51253" y="9137"/>
                      <a:pt x="51307" y="9525"/>
                      <a:pt x="51307" y="9955"/>
                    </a:cubicBezTo>
                    <a:cubicBezTo>
                      <a:pt x="51307" y="10459"/>
                      <a:pt x="51253" y="10900"/>
                      <a:pt x="51199" y="11272"/>
                    </a:cubicBezTo>
                    <a:cubicBezTo>
                      <a:pt x="51145" y="11650"/>
                      <a:pt x="51037" y="11975"/>
                      <a:pt x="50928" y="12242"/>
                    </a:cubicBezTo>
                    <a:cubicBezTo>
                      <a:pt x="50766" y="12515"/>
                      <a:pt x="50603" y="12720"/>
                      <a:pt x="50441" y="12861"/>
                    </a:cubicBezTo>
                    <a:cubicBezTo>
                      <a:pt x="50278" y="13003"/>
                      <a:pt x="50061" y="13076"/>
                      <a:pt x="49791" y="13076"/>
                    </a:cubicBezTo>
                    <a:cubicBezTo>
                      <a:pt x="49249" y="13076"/>
                      <a:pt x="48544" y="12709"/>
                      <a:pt x="47569" y="11975"/>
                    </a:cubicBezTo>
                    <a:cubicBezTo>
                      <a:pt x="46648" y="11241"/>
                      <a:pt x="45402" y="10422"/>
                      <a:pt x="43885" y="9525"/>
                    </a:cubicBezTo>
                    <a:cubicBezTo>
                      <a:pt x="42314" y="8628"/>
                      <a:pt x="40472" y="7815"/>
                      <a:pt x="38251" y="7076"/>
                    </a:cubicBezTo>
                    <a:cubicBezTo>
                      <a:pt x="36029" y="6341"/>
                      <a:pt x="33375" y="5974"/>
                      <a:pt x="30286" y="5974"/>
                    </a:cubicBezTo>
                    <a:cubicBezTo>
                      <a:pt x="26927" y="5974"/>
                      <a:pt x="23839" y="6630"/>
                      <a:pt x="21022" y="7936"/>
                    </a:cubicBezTo>
                    <a:cubicBezTo>
                      <a:pt x="18204" y="9247"/>
                      <a:pt x="15766" y="11172"/>
                      <a:pt x="13762" y="13721"/>
                    </a:cubicBezTo>
                    <a:cubicBezTo>
                      <a:pt x="11757" y="16265"/>
                      <a:pt x="10131" y="19402"/>
                      <a:pt x="9048" y="23131"/>
                    </a:cubicBezTo>
                    <a:cubicBezTo>
                      <a:pt x="7910" y="26861"/>
                      <a:pt x="7314" y="31146"/>
                      <a:pt x="7314" y="35987"/>
                    </a:cubicBezTo>
                    <a:cubicBezTo>
                      <a:pt x="7314" y="40614"/>
                      <a:pt x="7856" y="44721"/>
                      <a:pt x="8885" y="48303"/>
                    </a:cubicBezTo>
                    <a:cubicBezTo>
                      <a:pt x="9915" y="51886"/>
                      <a:pt x="11432" y="54912"/>
                      <a:pt x="13382" y="57367"/>
                    </a:cubicBezTo>
                    <a:cubicBezTo>
                      <a:pt x="15332" y="59822"/>
                      <a:pt x="17771" y="61694"/>
                      <a:pt x="20696" y="62985"/>
                    </a:cubicBezTo>
                    <a:cubicBezTo>
                      <a:pt x="23568" y="64275"/>
                      <a:pt x="26818" y="64920"/>
                      <a:pt x="30503" y="64920"/>
                    </a:cubicBezTo>
                    <a:cubicBezTo>
                      <a:pt x="33483" y="64920"/>
                      <a:pt x="36138" y="64553"/>
                      <a:pt x="38359" y="63819"/>
                    </a:cubicBezTo>
                    <a:cubicBezTo>
                      <a:pt x="40580" y="63084"/>
                      <a:pt x="42530" y="62266"/>
                      <a:pt x="44102" y="61369"/>
                    </a:cubicBezTo>
                    <a:cubicBezTo>
                      <a:pt x="45728" y="60472"/>
                      <a:pt x="47028" y="59659"/>
                      <a:pt x="48057" y="58920"/>
                    </a:cubicBezTo>
                    <a:cubicBezTo>
                      <a:pt x="49032" y="58185"/>
                      <a:pt x="49845" y="57818"/>
                      <a:pt x="50387" y="57818"/>
                    </a:cubicBezTo>
                    <a:cubicBezTo>
                      <a:pt x="50603" y="57818"/>
                      <a:pt x="50820" y="57865"/>
                      <a:pt x="50983" y="57949"/>
                    </a:cubicBezTo>
                    <a:cubicBezTo>
                      <a:pt x="51091" y="58044"/>
                      <a:pt x="51199" y="58201"/>
                      <a:pt x="51307" y="58437"/>
                    </a:cubicBezTo>
                    <a:cubicBezTo>
                      <a:pt x="51416" y="58668"/>
                      <a:pt x="51470" y="58983"/>
                      <a:pt x="51524" y="59376"/>
                    </a:cubicBezTo>
                    <a:cubicBezTo>
                      <a:pt x="51579" y="59769"/>
                      <a:pt x="51633" y="60252"/>
                      <a:pt x="51633" y="60829"/>
                    </a:cubicBezTo>
                    <a:close/>
                  </a:path>
                </a:pathLst>
              </a:custGeom>
              <a:solidFill>
                <a:srgbClr val="FFFFFF"/>
              </a:solidFill>
              <a:ln w="5417" cap="flat">
                <a:noFill/>
                <a:prstDash val="solid"/>
                <a:miter/>
              </a:ln>
            </p:spPr>
            <p:txBody>
              <a:bodyPr rtlCol="0" anchor="ctr"/>
              <a:lstStyle/>
              <a:p>
                <a:endParaRPr lang="fr-FR"/>
              </a:p>
            </p:txBody>
          </p:sp>
          <p:sp>
            <p:nvSpPr>
              <p:cNvPr id="194" name="Forme libre 193">
                <a:extLst>
                  <a:ext uri="{FF2B5EF4-FFF2-40B4-BE49-F238E27FC236}">
                    <a16:creationId xmlns:a16="http://schemas.microsoft.com/office/drawing/2014/main" id="{57023E55-75BC-F968-5CFB-6EBF8AAFEB1E}"/>
                  </a:ext>
                </a:extLst>
              </p:cNvPr>
              <p:cNvSpPr/>
              <p:nvPr/>
            </p:nvSpPr>
            <p:spPr>
              <a:xfrm>
                <a:off x="20464638" y="2706353"/>
                <a:ext cx="48218" cy="52651"/>
              </a:xfrm>
              <a:custGeom>
                <a:avLst/>
                <a:gdLst>
                  <a:gd name="connsiteX0" fmla="*/ 48219 w 48218"/>
                  <a:gd name="connsiteY0" fmla="*/ 25812 h 52651"/>
                  <a:gd name="connsiteX1" fmla="*/ 46648 w 48218"/>
                  <a:gd name="connsiteY1" fmla="*/ 36517 h 52651"/>
                  <a:gd name="connsiteX2" fmla="*/ 42043 w 48218"/>
                  <a:gd name="connsiteY2" fmla="*/ 45015 h 52651"/>
                  <a:gd name="connsiteX3" fmla="*/ 34349 w 48218"/>
                  <a:gd name="connsiteY3" fmla="*/ 50637 h 52651"/>
                  <a:gd name="connsiteX4" fmla="*/ 23622 w 48218"/>
                  <a:gd name="connsiteY4" fmla="*/ 52652 h 52651"/>
                  <a:gd name="connsiteX5" fmla="*/ 13328 w 48218"/>
                  <a:gd name="connsiteY5" fmla="*/ 50852 h 52651"/>
                  <a:gd name="connsiteX6" fmla="*/ 5905 w 48218"/>
                  <a:gd name="connsiteY6" fmla="*/ 45691 h 52651"/>
                  <a:gd name="connsiteX7" fmla="*/ 1463 w 48218"/>
                  <a:gd name="connsiteY7" fmla="*/ 37540 h 52651"/>
                  <a:gd name="connsiteX8" fmla="*/ 0 w 48218"/>
                  <a:gd name="connsiteY8" fmla="*/ 26730 h 52651"/>
                  <a:gd name="connsiteX9" fmla="*/ 1517 w 48218"/>
                  <a:gd name="connsiteY9" fmla="*/ 16024 h 52651"/>
                  <a:gd name="connsiteX10" fmla="*/ 6176 w 48218"/>
                  <a:gd name="connsiteY10" fmla="*/ 7553 h 52651"/>
                  <a:gd name="connsiteX11" fmla="*/ 13815 w 48218"/>
                  <a:gd name="connsiteY11" fmla="*/ 1988 h 52651"/>
                  <a:gd name="connsiteX12" fmla="*/ 24597 w 48218"/>
                  <a:gd name="connsiteY12" fmla="*/ 0 h 52651"/>
                  <a:gd name="connsiteX13" fmla="*/ 34945 w 48218"/>
                  <a:gd name="connsiteY13" fmla="*/ 1773 h 52651"/>
                  <a:gd name="connsiteX14" fmla="*/ 42259 w 48218"/>
                  <a:gd name="connsiteY14" fmla="*/ 6908 h 52651"/>
                  <a:gd name="connsiteX15" fmla="*/ 46702 w 48218"/>
                  <a:gd name="connsiteY15" fmla="*/ 15059 h 52651"/>
                  <a:gd name="connsiteX16" fmla="*/ 48219 w 48218"/>
                  <a:gd name="connsiteY16" fmla="*/ 25812 h 52651"/>
                  <a:gd name="connsiteX17" fmla="*/ 41176 w 48218"/>
                  <a:gd name="connsiteY17" fmla="*/ 26404 h 52651"/>
                  <a:gd name="connsiteX18" fmla="*/ 40363 w 48218"/>
                  <a:gd name="connsiteY18" fmla="*/ 18500 h 52651"/>
                  <a:gd name="connsiteX19" fmla="*/ 37546 w 48218"/>
                  <a:gd name="connsiteY19" fmla="*/ 11854 h 52651"/>
                  <a:gd name="connsiteX20" fmla="*/ 32345 w 48218"/>
                  <a:gd name="connsiteY20" fmla="*/ 7286 h 52651"/>
                  <a:gd name="connsiteX21" fmla="*/ 24164 w 48218"/>
                  <a:gd name="connsiteY21" fmla="*/ 5591 h 52651"/>
                  <a:gd name="connsiteX22" fmla="*/ 16416 w 48218"/>
                  <a:gd name="connsiteY22" fmla="*/ 7149 h 52651"/>
                  <a:gd name="connsiteX23" fmla="*/ 11052 w 48218"/>
                  <a:gd name="connsiteY23" fmla="*/ 11482 h 52651"/>
                  <a:gd name="connsiteX24" fmla="*/ 7964 w 48218"/>
                  <a:gd name="connsiteY24" fmla="*/ 18017 h 52651"/>
                  <a:gd name="connsiteX25" fmla="*/ 6934 w 48218"/>
                  <a:gd name="connsiteY25" fmla="*/ 26137 h 52651"/>
                  <a:gd name="connsiteX26" fmla="*/ 7801 w 48218"/>
                  <a:gd name="connsiteY26" fmla="*/ 34120 h 52651"/>
                  <a:gd name="connsiteX27" fmla="*/ 10565 w 48218"/>
                  <a:gd name="connsiteY27" fmla="*/ 40766 h 52651"/>
                  <a:gd name="connsiteX28" fmla="*/ 15766 w 48218"/>
                  <a:gd name="connsiteY28" fmla="*/ 45282 h 52651"/>
                  <a:gd name="connsiteX29" fmla="*/ 23947 w 48218"/>
                  <a:gd name="connsiteY29" fmla="*/ 46950 h 52651"/>
                  <a:gd name="connsiteX30" fmla="*/ 31749 w 48218"/>
                  <a:gd name="connsiteY30" fmla="*/ 45392 h 52651"/>
                  <a:gd name="connsiteX31" fmla="*/ 37113 w 48218"/>
                  <a:gd name="connsiteY31" fmla="*/ 41091 h 52651"/>
                  <a:gd name="connsiteX32" fmla="*/ 40146 w 48218"/>
                  <a:gd name="connsiteY32" fmla="*/ 34582 h 52651"/>
                  <a:gd name="connsiteX33" fmla="*/ 41176 w 48218"/>
                  <a:gd name="connsiteY33" fmla="*/ 26404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8" h="52651">
                    <a:moveTo>
                      <a:pt x="48219" y="25812"/>
                    </a:moveTo>
                    <a:cubicBezTo>
                      <a:pt x="48219" y="29683"/>
                      <a:pt x="47677" y="33249"/>
                      <a:pt x="46648" y="36517"/>
                    </a:cubicBezTo>
                    <a:cubicBezTo>
                      <a:pt x="45618" y="39785"/>
                      <a:pt x="44102" y="42612"/>
                      <a:pt x="42043" y="45015"/>
                    </a:cubicBezTo>
                    <a:cubicBezTo>
                      <a:pt x="39984" y="47417"/>
                      <a:pt x="37383" y="49289"/>
                      <a:pt x="34349" y="50637"/>
                    </a:cubicBezTo>
                    <a:cubicBezTo>
                      <a:pt x="31261" y="51980"/>
                      <a:pt x="27685" y="52652"/>
                      <a:pt x="23622" y="52652"/>
                    </a:cubicBezTo>
                    <a:cubicBezTo>
                      <a:pt x="19667" y="52652"/>
                      <a:pt x="16254" y="52048"/>
                      <a:pt x="13328" y="50852"/>
                    </a:cubicBezTo>
                    <a:cubicBezTo>
                      <a:pt x="10348" y="49651"/>
                      <a:pt x="7910" y="47931"/>
                      <a:pt x="5905" y="45691"/>
                    </a:cubicBezTo>
                    <a:cubicBezTo>
                      <a:pt x="3955" y="43451"/>
                      <a:pt x="2438" y="40734"/>
                      <a:pt x="1463" y="37540"/>
                    </a:cubicBezTo>
                    <a:cubicBezTo>
                      <a:pt x="487" y="34351"/>
                      <a:pt x="0" y="30747"/>
                      <a:pt x="0" y="26730"/>
                    </a:cubicBezTo>
                    <a:cubicBezTo>
                      <a:pt x="0" y="22859"/>
                      <a:pt x="542" y="19292"/>
                      <a:pt x="1517" y="16024"/>
                    </a:cubicBezTo>
                    <a:cubicBezTo>
                      <a:pt x="2546" y="12762"/>
                      <a:pt x="4118" y="9940"/>
                      <a:pt x="6176" y="7553"/>
                    </a:cubicBezTo>
                    <a:cubicBezTo>
                      <a:pt x="8235" y="5172"/>
                      <a:pt x="10782" y="3315"/>
                      <a:pt x="13815" y="1988"/>
                    </a:cubicBezTo>
                    <a:cubicBezTo>
                      <a:pt x="16904" y="661"/>
                      <a:pt x="20479" y="0"/>
                      <a:pt x="24597" y="0"/>
                    </a:cubicBezTo>
                    <a:cubicBezTo>
                      <a:pt x="28552" y="0"/>
                      <a:pt x="31965" y="593"/>
                      <a:pt x="34945" y="1773"/>
                    </a:cubicBezTo>
                    <a:cubicBezTo>
                      <a:pt x="37871" y="2958"/>
                      <a:pt x="40309" y="4668"/>
                      <a:pt x="42259" y="6908"/>
                    </a:cubicBezTo>
                    <a:cubicBezTo>
                      <a:pt x="44264" y="9153"/>
                      <a:pt x="45727" y="11865"/>
                      <a:pt x="46702" y="15059"/>
                    </a:cubicBezTo>
                    <a:cubicBezTo>
                      <a:pt x="47677" y="18248"/>
                      <a:pt x="48219" y="21831"/>
                      <a:pt x="48219" y="25812"/>
                    </a:cubicBezTo>
                    <a:close/>
                    <a:moveTo>
                      <a:pt x="41176" y="26404"/>
                    </a:moveTo>
                    <a:cubicBezTo>
                      <a:pt x="41176" y="23645"/>
                      <a:pt x="40905" y="21007"/>
                      <a:pt x="40363" y="18500"/>
                    </a:cubicBezTo>
                    <a:cubicBezTo>
                      <a:pt x="39767" y="15987"/>
                      <a:pt x="38846" y="13779"/>
                      <a:pt x="37546" y="11854"/>
                    </a:cubicBezTo>
                    <a:cubicBezTo>
                      <a:pt x="36245" y="9940"/>
                      <a:pt x="34512" y="8413"/>
                      <a:pt x="32345" y="7286"/>
                    </a:cubicBezTo>
                    <a:cubicBezTo>
                      <a:pt x="30177" y="6153"/>
                      <a:pt x="27414" y="5591"/>
                      <a:pt x="24164" y="5591"/>
                    </a:cubicBezTo>
                    <a:cubicBezTo>
                      <a:pt x="21184" y="5591"/>
                      <a:pt x="18583" y="6111"/>
                      <a:pt x="16416" y="7149"/>
                    </a:cubicBezTo>
                    <a:cubicBezTo>
                      <a:pt x="14195" y="8188"/>
                      <a:pt x="12407" y="9636"/>
                      <a:pt x="11052" y="11482"/>
                    </a:cubicBezTo>
                    <a:cubicBezTo>
                      <a:pt x="9643" y="13328"/>
                      <a:pt x="8614" y="15505"/>
                      <a:pt x="7964" y="18017"/>
                    </a:cubicBezTo>
                    <a:cubicBezTo>
                      <a:pt x="7314" y="20530"/>
                      <a:pt x="6934" y="23236"/>
                      <a:pt x="6934" y="26137"/>
                    </a:cubicBezTo>
                    <a:cubicBezTo>
                      <a:pt x="6934" y="28933"/>
                      <a:pt x="7260" y="31597"/>
                      <a:pt x="7801" y="34120"/>
                    </a:cubicBezTo>
                    <a:cubicBezTo>
                      <a:pt x="8343" y="36648"/>
                      <a:pt x="9264" y="38862"/>
                      <a:pt x="10565" y="40766"/>
                    </a:cubicBezTo>
                    <a:cubicBezTo>
                      <a:pt x="11865" y="42665"/>
                      <a:pt x="13599" y="44170"/>
                      <a:pt x="15766" y="45282"/>
                    </a:cubicBezTo>
                    <a:cubicBezTo>
                      <a:pt x="17987" y="46394"/>
                      <a:pt x="20696" y="46950"/>
                      <a:pt x="23947" y="46950"/>
                    </a:cubicBezTo>
                    <a:cubicBezTo>
                      <a:pt x="26981" y="46950"/>
                      <a:pt x="29527" y="46431"/>
                      <a:pt x="31749" y="45392"/>
                    </a:cubicBezTo>
                    <a:cubicBezTo>
                      <a:pt x="33916" y="44354"/>
                      <a:pt x="35704" y="42916"/>
                      <a:pt x="37113" y="41091"/>
                    </a:cubicBezTo>
                    <a:cubicBezTo>
                      <a:pt x="38467" y="39261"/>
                      <a:pt x="39496" y="37094"/>
                      <a:pt x="40146" y="34582"/>
                    </a:cubicBezTo>
                    <a:cubicBezTo>
                      <a:pt x="40851" y="32069"/>
                      <a:pt x="41176" y="29342"/>
                      <a:pt x="41176" y="26404"/>
                    </a:cubicBezTo>
                    <a:close/>
                  </a:path>
                </a:pathLst>
              </a:custGeom>
              <a:solidFill>
                <a:srgbClr val="FFFFFF"/>
              </a:solidFill>
              <a:ln w="5417" cap="flat">
                <a:noFill/>
                <a:prstDash val="solid"/>
                <a:miter/>
              </a:ln>
            </p:spPr>
            <p:txBody>
              <a:bodyPr rtlCol="0" anchor="ctr"/>
              <a:lstStyle/>
              <a:p>
                <a:endParaRPr lang="fr-FR"/>
              </a:p>
            </p:txBody>
          </p:sp>
          <p:sp>
            <p:nvSpPr>
              <p:cNvPr id="195" name="Forme libre 194">
                <a:extLst>
                  <a:ext uri="{FF2B5EF4-FFF2-40B4-BE49-F238E27FC236}">
                    <a16:creationId xmlns:a16="http://schemas.microsoft.com/office/drawing/2014/main" id="{EE4665A4-22A6-09C6-04FA-DAAF75C08064}"/>
                  </a:ext>
                </a:extLst>
              </p:cNvPr>
              <p:cNvSpPr/>
              <p:nvPr/>
            </p:nvSpPr>
            <p:spPr>
              <a:xfrm>
                <a:off x="20527649" y="2706347"/>
                <a:ext cx="40796" cy="52064"/>
              </a:xfrm>
              <a:custGeom>
                <a:avLst/>
                <a:gdLst>
                  <a:gd name="connsiteX0" fmla="*/ 40796 w 40796"/>
                  <a:gd name="connsiteY0" fmla="*/ 50664 h 52064"/>
                  <a:gd name="connsiteX1" fmla="*/ 40634 w 40796"/>
                  <a:gd name="connsiteY1" fmla="*/ 51256 h 52064"/>
                  <a:gd name="connsiteX2" fmla="*/ 40092 w 40796"/>
                  <a:gd name="connsiteY2" fmla="*/ 51686 h 52064"/>
                  <a:gd name="connsiteX3" fmla="*/ 39117 w 40796"/>
                  <a:gd name="connsiteY3" fmla="*/ 51954 h 52064"/>
                  <a:gd name="connsiteX4" fmla="*/ 37492 w 40796"/>
                  <a:gd name="connsiteY4" fmla="*/ 52064 h 52064"/>
                  <a:gd name="connsiteX5" fmla="*/ 35867 w 40796"/>
                  <a:gd name="connsiteY5" fmla="*/ 51954 h 52064"/>
                  <a:gd name="connsiteX6" fmla="*/ 34891 w 40796"/>
                  <a:gd name="connsiteY6" fmla="*/ 51686 h 52064"/>
                  <a:gd name="connsiteX7" fmla="*/ 34349 w 40796"/>
                  <a:gd name="connsiteY7" fmla="*/ 51256 h 52064"/>
                  <a:gd name="connsiteX8" fmla="*/ 34187 w 40796"/>
                  <a:gd name="connsiteY8" fmla="*/ 50664 h 52064"/>
                  <a:gd name="connsiteX9" fmla="*/ 34187 w 40796"/>
                  <a:gd name="connsiteY9" fmla="*/ 21783 h 52064"/>
                  <a:gd name="connsiteX10" fmla="*/ 33428 w 40796"/>
                  <a:gd name="connsiteY10" fmla="*/ 14440 h 52064"/>
                  <a:gd name="connsiteX11" fmla="*/ 31315 w 40796"/>
                  <a:gd name="connsiteY11" fmla="*/ 9599 h 52064"/>
                  <a:gd name="connsiteX12" fmla="*/ 27577 w 40796"/>
                  <a:gd name="connsiteY12" fmla="*/ 6478 h 52064"/>
                  <a:gd name="connsiteX13" fmla="*/ 22322 w 40796"/>
                  <a:gd name="connsiteY13" fmla="*/ 5376 h 52064"/>
                  <a:gd name="connsiteX14" fmla="*/ 14682 w 40796"/>
                  <a:gd name="connsiteY14" fmla="*/ 8009 h 52064"/>
                  <a:gd name="connsiteX15" fmla="*/ 6610 w 40796"/>
                  <a:gd name="connsiteY15" fmla="*/ 15757 h 52064"/>
                  <a:gd name="connsiteX16" fmla="*/ 6610 w 40796"/>
                  <a:gd name="connsiteY16" fmla="*/ 50664 h 52064"/>
                  <a:gd name="connsiteX17" fmla="*/ 6447 w 40796"/>
                  <a:gd name="connsiteY17" fmla="*/ 51256 h 52064"/>
                  <a:gd name="connsiteX18" fmla="*/ 5960 w 40796"/>
                  <a:gd name="connsiteY18" fmla="*/ 51686 h 52064"/>
                  <a:gd name="connsiteX19" fmla="*/ 4930 w 40796"/>
                  <a:gd name="connsiteY19" fmla="*/ 51954 h 52064"/>
                  <a:gd name="connsiteX20" fmla="*/ 3305 w 40796"/>
                  <a:gd name="connsiteY20" fmla="*/ 52064 h 52064"/>
                  <a:gd name="connsiteX21" fmla="*/ 1679 w 40796"/>
                  <a:gd name="connsiteY21" fmla="*/ 51954 h 52064"/>
                  <a:gd name="connsiteX22" fmla="*/ 704 w 40796"/>
                  <a:gd name="connsiteY22" fmla="*/ 51686 h 52064"/>
                  <a:gd name="connsiteX23" fmla="*/ 162 w 40796"/>
                  <a:gd name="connsiteY23" fmla="*/ 51256 h 52064"/>
                  <a:gd name="connsiteX24" fmla="*/ 0 w 40796"/>
                  <a:gd name="connsiteY24" fmla="*/ 50664 h 52064"/>
                  <a:gd name="connsiteX25" fmla="*/ 0 w 40796"/>
                  <a:gd name="connsiteY25" fmla="*/ 1988 h 52064"/>
                  <a:gd name="connsiteX26" fmla="*/ 162 w 40796"/>
                  <a:gd name="connsiteY26" fmla="*/ 1395 h 52064"/>
                  <a:gd name="connsiteX27" fmla="*/ 704 w 40796"/>
                  <a:gd name="connsiteY27" fmla="*/ 939 h 52064"/>
                  <a:gd name="connsiteX28" fmla="*/ 1625 w 40796"/>
                  <a:gd name="connsiteY28" fmla="*/ 666 h 52064"/>
                  <a:gd name="connsiteX29" fmla="*/ 3196 w 40796"/>
                  <a:gd name="connsiteY29" fmla="*/ 587 h 52064"/>
                  <a:gd name="connsiteX30" fmla="*/ 4714 w 40796"/>
                  <a:gd name="connsiteY30" fmla="*/ 666 h 52064"/>
                  <a:gd name="connsiteX31" fmla="*/ 5688 w 40796"/>
                  <a:gd name="connsiteY31" fmla="*/ 939 h 52064"/>
                  <a:gd name="connsiteX32" fmla="*/ 6176 w 40796"/>
                  <a:gd name="connsiteY32" fmla="*/ 1395 h 52064"/>
                  <a:gd name="connsiteX33" fmla="*/ 6284 w 40796"/>
                  <a:gd name="connsiteY33" fmla="*/ 1988 h 52064"/>
                  <a:gd name="connsiteX34" fmla="*/ 6284 w 40796"/>
                  <a:gd name="connsiteY34" fmla="*/ 8875 h 52064"/>
                  <a:gd name="connsiteX35" fmla="*/ 14791 w 40796"/>
                  <a:gd name="connsiteY35" fmla="*/ 2098 h 52064"/>
                  <a:gd name="connsiteX36" fmla="*/ 23080 w 40796"/>
                  <a:gd name="connsiteY36" fmla="*/ 0 h 52064"/>
                  <a:gd name="connsiteX37" fmla="*/ 31369 w 40796"/>
                  <a:gd name="connsiteY37" fmla="*/ 1616 h 52064"/>
                  <a:gd name="connsiteX38" fmla="*/ 36841 w 40796"/>
                  <a:gd name="connsiteY38" fmla="*/ 5974 h 52064"/>
                  <a:gd name="connsiteX39" fmla="*/ 39876 w 40796"/>
                  <a:gd name="connsiteY39" fmla="*/ 12374 h 52064"/>
                  <a:gd name="connsiteX40" fmla="*/ 40796 w 40796"/>
                  <a:gd name="connsiteY40" fmla="*/ 21196 h 52064"/>
                  <a:gd name="connsiteX41" fmla="*/ 40796 w 40796"/>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64">
                    <a:moveTo>
                      <a:pt x="40796" y="50664"/>
                    </a:moveTo>
                    <a:cubicBezTo>
                      <a:pt x="40796" y="50879"/>
                      <a:pt x="40742" y="51078"/>
                      <a:pt x="40634" y="51256"/>
                    </a:cubicBezTo>
                    <a:cubicBezTo>
                      <a:pt x="40526" y="51435"/>
                      <a:pt x="40363" y="51582"/>
                      <a:pt x="40092" y="51686"/>
                    </a:cubicBezTo>
                    <a:cubicBezTo>
                      <a:pt x="39876" y="51797"/>
                      <a:pt x="39550" y="51886"/>
                      <a:pt x="39117" y="51954"/>
                    </a:cubicBezTo>
                    <a:cubicBezTo>
                      <a:pt x="38684" y="52027"/>
                      <a:pt x="38142" y="52064"/>
                      <a:pt x="37492" y="52064"/>
                    </a:cubicBezTo>
                    <a:cubicBezTo>
                      <a:pt x="36841" y="52064"/>
                      <a:pt x="36300" y="52027"/>
                      <a:pt x="35867" y="51954"/>
                    </a:cubicBezTo>
                    <a:cubicBezTo>
                      <a:pt x="35433" y="51881"/>
                      <a:pt x="35108" y="51791"/>
                      <a:pt x="34891" y="51686"/>
                    </a:cubicBezTo>
                    <a:cubicBezTo>
                      <a:pt x="34621" y="51576"/>
                      <a:pt x="34458" y="51435"/>
                      <a:pt x="34349" y="51256"/>
                    </a:cubicBezTo>
                    <a:cubicBezTo>
                      <a:pt x="34241" y="51078"/>
                      <a:pt x="34187" y="50879"/>
                      <a:pt x="34187" y="50664"/>
                    </a:cubicBezTo>
                    <a:lnTo>
                      <a:pt x="34187" y="21783"/>
                    </a:lnTo>
                    <a:cubicBezTo>
                      <a:pt x="34187" y="18773"/>
                      <a:pt x="33916" y="16323"/>
                      <a:pt x="33428" y="14440"/>
                    </a:cubicBezTo>
                    <a:cubicBezTo>
                      <a:pt x="32995" y="12562"/>
                      <a:pt x="32236" y="10947"/>
                      <a:pt x="31315" y="9599"/>
                    </a:cubicBezTo>
                    <a:cubicBezTo>
                      <a:pt x="30340" y="8256"/>
                      <a:pt x="29094" y="7217"/>
                      <a:pt x="27577" y="6478"/>
                    </a:cubicBezTo>
                    <a:cubicBezTo>
                      <a:pt x="26114" y="5744"/>
                      <a:pt x="24326" y="5376"/>
                      <a:pt x="22322" y="5376"/>
                    </a:cubicBezTo>
                    <a:cubicBezTo>
                      <a:pt x="19775" y="5376"/>
                      <a:pt x="17229" y="6252"/>
                      <a:pt x="14682" y="8009"/>
                    </a:cubicBezTo>
                    <a:cubicBezTo>
                      <a:pt x="12136" y="9767"/>
                      <a:pt x="9427" y="12347"/>
                      <a:pt x="6610" y="15757"/>
                    </a:cubicBezTo>
                    <a:lnTo>
                      <a:pt x="6610" y="50664"/>
                    </a:lnTo>
                    <a:cubicBezTo>
                      <a:pt x="6610" y="50879"/>
                      <a:pt x="6555" y="51078"/>
                      <a:pt x="6447" y="51256"/>
                    </a:cubicBezTo>
                    <a:cubicBezTo>
                      <a:pt x="6339" y="51435"/>
                      <a:pt x="6176" y="51582"/>
                      <a:pt x="5960" y="51686"/>
                    </a:cubicBezTo>
                    <a:cubicBezTo>
                      <a:pt x="5688" y="51797"/>
                      <a:pt x="5364" y="51886"/>
                      <a:pt x="4930" y="51954"/>
                    </a:cubicBezTo>
                    <a:cubicBezTo>
                      <a:pt x="4497" y="52027"/>
                      <a:pt x="3955" y="52064"/>
                      <a:pt x="3305" y="52064"/>
                    </a:cubicBezTo>
                    <a:cubicBezTo>
                      <a:pt x="2655" y="52064"/>
                      <a:pt x="2113" y="52027"/>
                      <a:pt x="1679" y="51954"/>
                    </a:cubicBezTo>
                    <a:cubicBezTo>
                      <a:pt x="1300" y="51881"/>
                      <a:pt x="921" y="51791"/>
                      <a:pt x="704" y="51686"/>
                    </a:cubicBezTo>
                    <a:cubicBezTo>
                      <a:pt x="433" y="51576"/>
                      <a:pt x="216" y="51435"/>
                      <a:pt x="162" y="51256"/>
                    </a:cubicBezTo>
                    <a:cubicBezTo>
                      <a:pt x="54" y="51078"/>
                      <a:pt x="0" y="50879"/>
                      <a:pt x="0" y="50664"/>
                    </a:cubicBezTo>
                    <a:lnTo>
                      <a:pt x="0" y="1988"/>
                    </a:lnTo>
                    <a:cubicBezTo>
                      <a:pt x="0" y="1773"/>
                      <a:pt x="54" y="1574"/>
                      <a:pt x="162" y="1395"/>
                    </a:cubicBezTo>
                    <a:cubicBezTo>
                      <a:pt x="216" y="1217"/>
                      <a:pt x="433" y="1065"/>
                      <a:pt x="704" y="939"/>
                    </a:cubicBezTo>
                    <a:cubicBezTo>
                      <a:pt x="921" y="813"/>
                      <a:pt x="1246" y="724"/>
                      <a:pt x="1625" y="666"/>
                    </a:cubicBezTo>
                    <a:cubicBezTo>
                      <a:pt x="2059" y="614"/>
                      <a:pt x="2546" y="587"/>
                      <a:pt x="3196" y="587"/>
                    </a:cubicBezTo>
                    <a:cubicBezTo>
                      <a:pt x="3792" y="587"/>
                      <a:pt x="4334" y="614"/>
                      <a:pt x="4714" y="666"/>
                    </a:cubicBezTo>
                    <a:cubicBezTo>
                      <a:pt x="5147" y="724"/>
                      <a:pt x="5472" y="813"/>
                      <a:pt x="5688" y="939"/>
                    </a:cubicBezTo>
                    <a:cubicBezTo>
                      <a:pt x="5905" y="1065"/>
                      <a:pt x="6068" y="1217"/>
                      <a:pt x="6176" y="1395"/>
                    </a:cubicBezTo>
                    <a:cubicBezTo>
                      <a:pt x="6230" y="1574"/>
                      <a:pt x="6284" y="1773"/>
                      <a:pt x="6284" y="1988"/>
                    </a:cubicBezTo>
                    <a:lnTo>
                      <a:pt x="6284" y="8875"/>
                    </a:lnTo>
                    <a:cubicBezTo>
                      <a:pt x="9156" y="5754"/>
                      <a:pt x="12028" y="3499"/>
                      <a:pt x="14791" y="2098"/>
                    </a:cubicBezTo>
                    <a:cubicBezTo>
                      <a:pt x="17554" y="698"/>
                      <a:pt x="20317" y="0"/>
                      <a:pt x="23080" y="0"/>
                    </a:cubicBezTo>
                    <a:cubicBezTo>
                      <a:pt x="26385" y="0"/>
                      <a:pt x="29148" y="540"/>
                      <a:pt x="31369" y="1616"/>
                    </a:cubicBezTo>
                    <a:cubicBezTo>
                      <a:pt x="33645" y="2691"/>
                      <a:pt x="35487" y="4144"/>
                      <a:pt x="36841" y="5974"/>
                    </a:cubicBezTo>
                    <a:cubicBezTo>
                      <a:pt x="38250" y="7805"/>
                      <a:pt x="39280" y="9935"/>
                      <a:pt x="39876" y="12374"/>
                    </a:cubicBezTo>
                    <a:cubicBezTo>
                      <a:pt x="40472" y="14813"/>
                      <a:pt x="40796" y="17750"/>
                      <a:pt x="40796" y="21196"/>
                    </a:cubicBezTo>
                    <a:lnTo>
                      <a:pt x="40796" y="50664"/>
                    </a:lnTo>
                    <a:close/>
                  </a:path>
                </a:pathLst>
              </a:custGeom>
              <a:solidFill>
                <a:srgbClr val="FFFFFF"/>
              </a:solidFill>
              <a:ln w="5417" cap="flat">
                <a:noFill/>
                <a:prstDash val="solid"/>
                <a:miter/>
              </a:ln>
            </p:spPr>
            <p:txBody>
              <a:bodyPr rtlCol="0" anchor="ctr"/>
              <a:lstStyle/>
              <a:p>
                <a:endParaRPr lang="fr-FR"/>
              </a:p>
            </p:txBody>
          </p:sp>
          <p:sp>
            <p:nvSpPr>
              <p:cNvPr id="196" name="Forme libre 195">
                <a:extLst>
                  <a:ext uri="{FF2B5EF4-FFF2-40B4-BE49-F238E27FC236}">
                    <a16:creationId xmlns:a16="http://schemas.microsoft.com/office/drawing/2014/main" id="{000A8C6F-5B1D-627D-0377-69809A9536AF}"/>
                  </a:ext>
                </a:extLst>
              </p:cNvPr>
              <p:cNvSpPr/>
              <p:nvPr/>
            </p:nvSpPr>
            <p:spPr>
              <a:xfrm>
                <a:off x="20579335" y="2682791"/>
                <a:ext cx="32941" cy="75615"/>
              </a:xfrm>
              <a:custGeom>
                <a:avLst/>
                <a:gdLst>
                  <a:gd name="connsiteX0" fmla="*/ 32941 w 32941"/>
                  <a:gd name="connsiteY0" fmla="*/ 4784 h 75615"/>
                  <a:gd name="connsiteX1" fmla="*/ 32833 w 32941"/>
                  <a:gd name="connsiteY1" fmla="*/ 5995 h 75615"/>
                  <a:gd name="connsiteX2" fmla="*/ 32616 w 32941"/>
                  <a:gd name="connsiteY2" fmla="*/ 6719 h 75615"/>
                  <a:gd name="connsiteX3" fmla="*/ 32291 w 32941"/>
                  <a:gd name="connsiteY3" fmla="*/ 7097 h 75615"/>
                  <a:gd name="connsiteX4" fmla="*/ 31803 w 32941"/>
                  <a:gd name="connsiteY4" fmla="*/ 7207 h 75615"/>
                  <a:gd name="connsiteX5" fmla="*/ 30774 w 32941"/>
                  <a:gd name="connsiteY5" fmla="*/ 6939 h 75615"/>
                  <a:gd name="connsiteX6" fmla="*/ 29257 w 32941"/>
                  <a:gd name="connsiteY6" fmla="*/ 6347 h 75615"/>
                  <a:gd name="connsiteX7" fmla="*/ 27090 w 32941"/>
                  <a:gd name="connsiteY7" fmla="*/ 5754 h 75615"/>
                  <a:gd name="connsiteX8" fmla="*/ 24164 w 32941"/>
                  <a:gd name="connsiteY8" fmla="*/ 5487 h 75615"/>
                  <a:gd name="connsiteX9" fmla="*/ 20209 w 32941"/>
                  <a:gd name="connsiteY9" fmla="*/ 6216 h 75615"/>
                  <a:gd name="connsiteX10" fmla="*/ 17608 w 32941"/>
                  <a:gd name="connsiteY10" fmla="*/ 8523 h 75615"/>
                  <a:gd name="connsiteX11" fmla="*/ 16199 w 32941"/>
                  <a:gd name="connsiteY11" fmla="*/ 12609 h 75615"/>
                  <a:gd name="connsiteX12" fmla="*/ 15766 w 32941"/>
                  <a:gd name="connsiteY12" fmla="*/ 18663 h 75615"/>
                  <a:gd name="connsiteX13" fmla="*/ 15766 w 32941"/>
                  <a:gd name="connsiteY13" fmla="*/ 24417 h 75615"/>
                  <a:gd name="connsiteX14" fmla="*/ 28119 w 32941"/>
                  <a:gd name="connsiteY14" fmla="*/ 24417 h 75615"/>
                  <a:gd name="connsiteX15" fmla="*/ 28769 w 32941"/>
                  <a:gd name="connsiteY15" fmla="*/ 24579 h 75615"/>
                  <a:gd name="connsiteX16" fmla="*/ 29257 w 32941"/>
                  <a:gd name="connsiteY16" fmla="*/ 25088 h 75615"/>
                  <a:gd name="connsiteX17" fmla="*/ 29636 w 32941"/>
                  <a:gd name="connsiteY17" fmla="*/ 25948 h 75615"/>
                  <a:gd name="connsiteX18" fmla="*/ 29744 w 32941"/>
                  <a:gd name="connsiteY18" fmla="*/ 27160 h 75615"/>
                  <a:gd name="connsiteX19" fmla="*/ 29257 w 32941"/>
                  <a:gd name="connsiteY19" fmla="*/ 29174 h 75615"/>
                  <a:gd name="connsiteX20" fmla="*/ 28119 w 32941"/>
                  <a:gd name="connsiteY20" fmla="*/ 29845 h 75615"/>
                  <a:gd name="connsiteX21" fmla="*/ 15766 w 32941"/>
                  <a:gd name="connsiteY21" fmla="*/ 29845 h 75615"/>
                  <a:gd name="connsiteX22" fmla="*/ 15766 w 32941"/>
                  <a:gd name="connsiteY22" fmla="*/ 74215 h 75615"/>
                  <a:gd name="connsiteX23" fmla="*/ 15604 w 32941"/>
                  <a:gd name="connsiteY23" fmla="*/ 74807 h 75615"/>
                  <a:gd name="connsiteX24" fmla="*/ 15062 w 32941"/>
                  <a:gd name="connsiteY24" fmla="*/ 75237 h 75615"/>
                  <a:gd name="connsiteX25" fmla="*/ 14087 w 32941"/>
                  <a:gd name="connsiteY25" fmla="*/ 75505 h 75615"/>
                  <a:gd name="connsiteX26" fmla="*/ 12461 w 32941"/>
                  <a:gd name="connsiteY26" fmla="*/ 75615 h 75615"/>
                  <a:gd name="connsiteX27" fmla="*/ 10836 w 32941"/>
                  <a:gd name="connsiteY27" fmla="*/ 75505 h 75615"/>
                  <a:gd name="connsiteX28" fmla="*/ 9861 w 32941"/>
                  <a:gd name="connsiteY28" fmla="*/ 75237 h 75615"/>
                  <a:gd name="connsiteX29" fmla="*/ 9319 w 32941"/>
                  <a:gd name="connsiteY29" fmla="*/ 74807 h 75615"/>
                  <a:gd name="connsiteX30" fmla="*/ 9157 w 32941"/>
                  <a:gd name="connsiteY30" fmla="*/ 74215 h 75615"/>
                  <a:gd name="connsiteX31" fmla="*/ 9157 w 32941"/>
                  <a:gd name="connsiteY31" fmla="*/ 29845 h 75615"/>
                  <a:gd name="connsiteX32" fmla="*/ 1626 w 32941"/>
                  <a:gd name="connsiteY32" fmla="*/ 29845 h 75615"/>
                  <a:gd name="connsiteX33" fmla="*/ 434 w 32941"/>
                  <a:gd name="connsiteY33" fmla="*/ 29174 h 75615"/>
                  <a:gd name="connsiteX34" fmla="*/ 0 w 32941"/>
                  <a:gd name="connsiteY34" fmla="*/ 27160 h 75615"/>
                  <a:gd name="connsiteX35" fmla="*/ 108 w 32941"/>
                  <a:gd name="connsiteY35" fmla="*/ 25948 h 75615"/>
                  <a:gd name="connsiteX36" fmla="*/ 434 w 32941"/>
                  <a:gd name="connsiteY36" fmla="*/ 25088 h 75615"/>
                  <a:gd name="connsiteX37" fmla="*/ 921 w 32941"/>
                  <a:gd name="connsiteY37" fmla="*/ 24579 h 75615"/>
                  <a:gd name="connsiteX38" fmla="*/ 1626 w 32941"/>
                  <a:gd name="connsiteY38" fmla="*/ 24417 h 75615"/>
                  <a:gd name="connsiteX39" fmla="*/ 9157 w 32941"/>
                  <a:gd name="connsiteY39" fmla="*/ 24417 h 75615"/>
                  <a:gd name="connsiteX40" fmla="*/ 9157 w 32941"/>
                  <a:gd name="connsiteY40" fmla="*/ 18878 h 75615"/>
                  <a:gd name="connsiteX41" fmla="*/ 10131 w 32941"/>
                  <a:gd name="connsiteY41" fmla="*/ 10165 h 75615"/>
                  <a:gd name="connsiteX42" fmla="*/ 13003 w 32941"/>
                  <a:gd name="connsiteY42" fmla="*/ 4301 h 75615"/>
                  <a:gd name="connsiteX43" fmla="*/ 17771 w 32941"/>
                  <a:gd name="connsiteY43" fmla="*/ 1023 h 75615"/>
                  <a:gd name="connsiteX44" fmla="*/ 24489 w 32941"/>
                  <a:gd name="connsiteY44" fmla="*/ 0 h 75615"/>
                  <a:gd name="connsiteX45" fmla="*/ 28174 w 32941"/>
                  <a:gd name="connsiteY45" fmla="*/ 346 h 75615"/>
                  <a:gd name="connsiteX46" fmla="*/ 30882 w 32941"/>
                  <a:gd name="connsiteY46" fmla="*/ 1101 h 75615"/>
                  <a:gd name="connsiteX47" fmla="*/ 32074 w 32941"/>
                  <a:gd name="connsiteY47" fmla="*/ 1804 h 75615"/>
                  <a:gd name="connsiteX48" fmla="*/ 32616 w 32941"/>
                  <a:gd name="connsiteY48" fmla="*/ 2528 h 75615"/>
                  <a:gd name="connsiteX49" fmla="*/ 32887 w 32941"/>
                  <a:gd name="connsiteY49" fmla="*/ 3525 h 75615"/>
                  <a:gd name="connsiteX50" fmla="*/ 32941 w 32941"/>
                  <a:gd name="connsiteY50" fmla="*/ 4784 h 7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941" h="75615">
                    <a:moveTo>
                      <a:pt x="32941" y="4784"/>
                    </a:moveTo>
                    <a:cubicBezTo>
                      <a:pt x="32941" y="5287"/>
                      <a:pt x="32941" y="5691"/>
                      <a:pt x="32833" y="5995"/>
                    </a:cubicBezTo>
                    <a:cubicBezTo>
                      <a:pt x="32779" y="6300"/>
                      <a:pt x="32724" y="6541"/>
                      <a:pt x="32616" y="6719"/>
                    </a:cubicBezTo>
                    <a:cubicBezTo>
                      <a:pt x="32562" y="6897"/>
                      <a:pt x="32453" y="7023"/>
                      <a:pt x="32291" y="7097"/>
                    </a:cubicBezTo>
                    <a:cubicBezTo>
                      <a:pt x="32183" y="7170"/>
                      <a:pt x="32020" y="7207"/>
                      <a:pt x="31803" y="7207"/>
                    </a:cubicBezTo>
                    <a:cubicBezTo>
                      <a:pt x="31533" y="7207"/>
                      <a:pt x="31153" y="7118"/>
                      <a:pt x="30774" y="6939"/>
                    </a:cubicBezTo>
                    <a:cubicBezTo>
                      <a:pt x="30341" y="6761"/>
                      <a:pt x="29853" y="6562"/>
                      <a:pt x="29257" y="6347"/>
                    </a:cubicBezTo>
                    <a:cubicBezTo>
                      <a:pt x="28607" y="6132"/>
                      <a:pt x="27902" y="5932"/>
                      <a:pt x="27090" y="5754"/>
                    </a:cubicBezTo>
                    <a:cubicBezTo>
                      <a:pt x="26277" y="5576"/>
                      <a:pt x="25302" y="5487"/>
                      <a:pt x="24164" y="5487"/>
                    </a:cubicBezTo>
                    <a:cubicBezTo>
                      <a:pt x="22593" y="5487"/>
                      <a:pt x="21293" y="5728"/>
                      <a:pt x="20209" y="6216"/>
                    </a:cubicBezTo>
                    <a:cubicBezTo>
                      <a:pt x="19125" y="6698"/>
                      <a:pt x="18258" y="7469"/>
                      <a:pt x="17608" y="8523"/>
                    </a:cubicBezTo>
                    <a:cubicBezTo>
                      <a:pt x="16958" y="9583"/>
                      <a:pt x="16471" y="10947"/>
                      <a:pt x="16199" y="12609"/>
                    </a:cubicBezTo>
                    <a:cubicBezTo>
                      <a:pt x="15929" y="14278"/>
                      <a:pt x="15766" y="16297"/>
                      <a:pt x="15766" y="18663"/>
                    </a:cubicBezTo>
                    <a:lnTo>
                      <a:pt x="15766" y="24417"/>
                    </a:lnTo>
                    <a:lnTo>
                      <a:pt x="28119" y="24417"/>
                    </a:lnTo>
                    <a:cubicBezTo>
                      <a:pt x="28336" y="24417"/>
                      <a:pt x="28607" y="24469"/>
                      <a:pt x="28769" y="24579"/>
                    </a:cubicBezTo>
                    <a:cubicBezTo>
                      <a:pt x="28932" y="24689"/>
                      <a:pt x="29094" y="24857"/>
                      <a:pt x="29257" y="25088"/>
                    </a:cubicBezTo>
                    <a:cubicBezTo>
                      <a:pt x="29420" y="25324"/>
                      <a:pt x="29528" y="25612"/>
                      <a:pt x="29636" y="25948"/>
                    </a:cubicBezTo>
                    <a:cubicBezTo>
                      <a:pt x="29690" y="26289"/>
                      <a:pt x="29744" y="26693"/>
                      <a:pt x="29744" y="27160"/>
                    </a:cubicBezTo>
                    <a:cubicBezTo>
                      <a:pt x="29744" y="28057"/>
                      <a:pt x="29582" y="28728"/>
                      <a:pt x="29257" y="29174"/>
                    </a:cubicBezTo>
                    <a:cubicBezTo>
                      <a:pt x="28986" y="29625"/>
                      <a:pt x="28607" y="29845"/>
                      <a:pt x="28119" y="29845"/>
                    </a:cubicBezTo>
                    <a:lnTo>
                      <a:pt x="15766" y="29845"/>
                    </a:lnTo>
                    <a:lnTo>
                      <a:pt x="15766" y="74215"/>
                    </a:lnTo>
                    <a:cubicBezTo>
                      <a:pt x="15766" y="74430"/>
                      <a:pt x="15712" y="74629"/>
                      <a:pt x="15604" y="74807"/>
                    </a:cubicBezTo>
                    <a:cubicBezTo>
                      <a:pt x="15495" y="74986"/>
                      <a:pt x="15333" y="75133"/>
                      <a:pt x="15062" y="75237"/>
                    </a:cubicBezTo>
                    <a:cubicBezTo>
                      <a:pt x="14845" y="75348"/>
                      <a:pt x="14520" y="75437"/>
                      <a:pt x="14087" y="75505"/>
                    </a:cubicBezTo>
                    <a:cubicBezTo>
                      <a:pt x="13599" y="75573"/>
                      <a:pt x="13057" y="75615"/>
                      <a:pt x="12461" y="75615"/>
                    </a:cubicBezTo>
                    <a:cubicBezTo>
                      <a:pt x="11811" y="75615"/>
                      <a:pt x="11270" y="75578"/>
                      <a:pt x="10836" y="75505"/>
                    </a:cubicBezTo>
                    <a:cubicBezTo>
                      <a:pt x="10457" y="75432"/>
                      <a:pt x="10077" y="75342"/>
                      <a:pt x="9861" y="75237"/>
                    </a:cubicBezTo>
                    <a:cubicBezTo>
                      <a:pt x="9590" y="75133"/>
                      <a:pt x="9427" y="74986"/>
                      <a:pt x="9319" y="74807"/>
                    </a:cubicBezTo>
                    <a:cubicBezTo>
                      <a:pt x="9211" y="74629"/>
                      <a:pt x="9157" y="74430"/>
                      <a:pt x="9157" y="74215"/>
                    </a:cubicBezTo>
                    <a:lnTo>
                      <a:pt x="9157" y="29845"/>
                    </a:lnTo>
                    <a:lnTo>
                      <a:pt x="1626" y="29845"/>
                    </a:lnTo>
                    <a:cubicBezTo>
                      <a:pt x="1084" y="29845"/>
                      <a:pt x="704" y="29625"/>
                      <a:pt x="434" y="29174"/>
                    </a:cubicBezTo>
                    <a:cubicBezTo>
                      <a:pt x="163" y="28728"/>
                      <a:pt x="0" y="28057"/>
                      <a:pt x="0" y="27160"/>
                    </a:cubicBezTo>
                    <a:cubicBezTo>
                      <a:pt x="0" y="26693"/>
                      <a:pt x="54" y="26289"/>
                      <a:pt x="108" y="25948"/>
                    </a:cubicBezTo>
                    <a:cubicBezTo>
                      <a:pt x="163" y="25612"/>
                      <a:pt x="271" y="25324"/>
                      <a:pt x="434" y="25088"/>
                    </a:cubicBezTo>
                    <a:cubicBezTo>
                      <a:pt x="542" y="24857"/>
                      <a:pt x="704" y="24684"/>
                      <a:pt x="921" y="24579"/>
                    </a:cubicBezTo>
                    <a:cubicBezTo>
                      <a:pt x="1138" y="24469"/>
                      <a:pt x="1354" y="24417"/>
                      <a:pt x="1626" y="24417"/>
                    </a:cubicBezTo>
                    <a:lnTo>
                      <a:pt x="9157" y="24417"/>
                    </a:lnTo>
                    <a:lnTo>
                      <a:pt x="9157" y="18878"/>
                    </a:lnTo>
                    <a:cubicBezTo>
                      <a:pt x="9157" y="15473"/>
                      <a:pt x="9481" y="12568"/>
                      <a:pt x="10131" y="10165"/>
                    </a:cubicBezTo>
                    <a:cubicBezTo>
                      <a:pt x="10727" y="7763"/>
                      <a:pt x="11703" y="5806"/>
                      <a:pt x="13003" y="4301"/>
                    </a:cubicBezTo>
                    <a:cubicBezTo>
                      <a:pt x="14249" y="2796"/>
                      <a:pt x="15875" y="1699"/>
                      <a:pt x="17771" y="1023"/>
                    </a:cubicBezTo>
                    <a:cubicBezTo>
                      <a:pt x="19721" y="341"/>
                      <a:pt x="21943" y="0"/>
                      <a:pt x="24489" y="0"/>
                    </a:cubicBezTo>
                    <a:cubicBezTo>
                      <a:pt x="25789" y="0"/>
                      <a:pt x="26981" y="115"/>
                      <a:pt x="28174" y="346"/>
                    </a:cubicBezTo>
                    <a:cubicBezTo>
                      <a:pt x="29365" y="582"/>
                      <a:pt x="30287" y="834"/>
                      <a:pt x="30882" y="1101"/>
                    </a:cubicBezTo>
                    <a:cubicBezTo>
                      <a:pt x="31478" y="1374"/>
                      <a:pt x="31912" y="1605"/>
                      <a:pt x="32074" y="1804"/>
                    </a:cubicBezTo>
                    <a:cubicBezTo>
                      <a:pt x="32291" y="2004"/>
                      <a:pt x="32453" y="2240"/>
                      <a:pt x="32616" y="2528"/>
                    </a:cubicBezTo>
                    <a:cubicBezTo>
                      <a:pt x="32724" y="2817"/>
                      <a:pt x="32833" y="3147"/>
                      <a:pt x="32887" y="3525"/>
                    </a:cubicBezTo>
                    <a:cubicBezTo>
                      <a:pt x="32941" y="3897"/>
                      <a:pt x="32941" y="4322"/>
                      <a:pt x="32941" y="4784"/>
                    </a:cubicBezTo>
                    <a:close/>
                  </a:path>
                </a:pathLst>
              </a:custGeom>
              <a:solidFill>
                <a:srgbClr val="FFFFFF"/>
              </a:solidFill>
              <a:ln w="5417" cap="flat">
                <a:noFill/>
                <a:prstDash val="solid"/>
                <a:miter/>
              </a:ln>
            </p:spPr>
            <p:txBody>
              <a:bodyPr rtlCol="0" anchor="ctr"/>
              <a:lstStyle/>
              <a:p>
                <a:endParaRPr lang="fr-FR"/>
              </a:p>
            </p:txBody>
          </p:sp>
          <p:sp>
            <p:nvSpPr>
              <p:cNvPr id="197" name="Forme libre 196">
                <a:extLst>
                  <a:ext uri="{FF2B5EF4-FFF2-40B4-BE49-F238E27FC236}">
                    <a16:creationId xmlns:a16="http://schemas.microsoft.com/office/drawing/2014/main" id="{3E89EE5D-2AE1-0055-46B1-8645EB5DDCFB}"/>
                  </a:ext>
                </a:extLst>
              </p:cNvPr>
              <p:cNvSpPr/>
              <p:nvPr/>
            </p:nvSpPr>
            <p:spPr>
              <a:xfrm>
                <a:off x="20613414" y="2682786"/>
                <a:ext cx="44480" cy="76223"/>
              </a:xfrm>
              <a:custGeom>
                <a:avLst/>
                <a:gdLst>
                  <a:gd name="connsiteX0" fmla="*/ 44481 w 44480"/>
                  <a:gd name="connsiteY0" fmla="*/ 47391 h 76223"/>
                  <a:gd name="connsiteX1" fmla="*/ 43452 w 44480"/>
                  <a:gd name="connsiteY1" fmla="*/ 50050 h 76223"/>
                  <a:gd name="connsiteX2" fmla="*/ 41393 w 44480"/>
                  <a:gd name="connsiteY2" fmla="*/ 50779 h 76223"/>
                  <a:gd name="connsiteX3" fmla="*/ 7098 w 44480"/>
                  <a:gd name="connsiteY3" fmla="*/ 50779 h 76223"/>
                  <a:gd name="connsiteX4" fmla="*/ 8018 w 44480"/>
                  <a:gd name="connsiteY4" fmla="*/ 58956 h 76223"/>
                  <a:gd name="connsiteX5" fmla="*/ 11053 w 44480"/>
                  <a:gd name="connsiteY5" fmla="*/ 65219 h 76223"/>
                  <a:gd name="connsiteX6" fmla="*/ 16525 w 44480"/>
                  <a:gd name="connsiteY6" fmla="*/ 69227 h 76223"/>
                  <a:gd name="connsiteX7" fmla="*/ 24868 w 44480"/>
                  <a:gd name="connsiteY7" fmla="*/ 70627 h 76223"/>
                  <a:gd name="connsiteX8" fmla="*/ 31153 w 44480"/>
                  <a:gd name="connsiteY8" fmla="*/ 70034 h 76223"/>
                  <a:gd name="connsiteX9" fmla="*/ 35975 w 44480"/>
                  <a:gd name="connsiteY9" fmla="*/ 68718 h 76223"/>
                  <a:gd name="connsiteX10" fmla="*/ 39280 w 44480"/>
                  <a:gd name="connsiteY10" fmla="*/ 67401 h 76223"/>
                  <a:gd name="connsiteX11" fmla="*/ 41176 w 44480"/>
                  <a:gd name="connsiteY11" fmla="*/ 66808 h 76223"/>
                  <a:gd name="connsiteX12" fmla="*/ 41772 w 44480"/>
                  <a:gd name="connsiteY12" fmla="*/ 66971 h 76223"/>
                  <a:gd name="connsiteX13" fmla="*/ 42206 w 44480"/>
                  <a:gd name="connsiteY13" fmla="*/ 67480 h 76223"/>
                  <a:gd name="connsiteX14" fmla="*/ 42476 w 44480"/>
                  <a:gd name="connsiteY14" fmla="*/ 68366 h 76223"/>
                  <a:gd name="connsiteX15" fmla="*/ 42530 w 44480"/>
                  <a:gd name="connsiteY15" fmla="*/ 69709 h 76223"/>
                  <a:gd name="connsiteX16" fmla="*/ 42476 w 44480"/>
                  <a:gd name="connsiteY16" fmla="*/ 70438 h 76223"/>
                  <a:gd name="connsiteX17" fmla="*/ 42368 w 44480"/>
                  <a:gd name="connsiteY17" fmla="*/ 71083 h 76223"/>
                  <a:gd name="connsiteX18" fmla="*/ 42097 w 44480"/>
                  <a:gd name="connsiteY18" fmla="*/ 71645 h 76223"/>
                  <a:gd name="connsiteX19" fmla="*/ 41663 w 44480"/>
                  <a:gd name="connsiteY19" fmla="*/ 72185 h 76223"/>
                  <a:gd name="connsiteX20" fmla="*/ 39930 w 44480"/>
                  <a:gd name="connsiteY20" fmla="*/ 73129 h 76223"/>
                  <a:gd name="connsiteX21" fmla="*/ 36192 w 44480"/>
                  <a:gd name="connsiteY21" fmla="*/ 74472 h 76223"/>
                  <a:gd name="connsiteX22" fmla="*/ 30774 w 44480"/>
                  <a:gd name="connsiteY22" fmla="*/ 75683 h 76223"/>
                  <a:gd name="connsiteX23" fmla="*/ 24109 w 44480"/>
                  <a:gd name="connsiteY23" fmla="*/ 76224 h 76223"/>
                  <a:gd name="connsiteX24" fmla="*/ 13762 w 44480"/>
                  <a:gd name="connsiteY24" fmla="*/ 74529 h 76223"/>
                  <a:gd name="connsiteX25" fmla="*/ 6231 w 44480"/>
                  <a:gd name="connsiteY25" fmla="*/ 69525 h 76223"/>
                  <a:gd name="connsiteX26" fmla="*/ 1571 w 44480"/>
                  <a:gd name="connsiteY26" fmla="*/ 61327 h 76223"/>
                  <a:gd name="connsiteX27" fmla="*/ 0 w 44480"/>
                  <a:gd name="connsiteY27" fmla="*/ 49977 h 76223"/>
                  <a:gd name="connsiteX28" fmla="*/ 1626 w 44480"/>
                  <a:gd name="connsiteY28" fmla="*/ 38899 h 76223"/>
                  <a:gd name="connsiteX29" fmla="*/ 6339 w 44480"/>
                  <a:gd name="connsiteY29" fmla="*/ 30590 h 76223"/>
                  <a:gd name="connsiteX30" fmla="*/ 13707 w 44480"/>
                  <a:gd name="connsiteY30" fmla="*/ 25376 h 76223"/>
                  <a:gd name="connsiteX31" fmla="*/ 23297 w 44480"/>
                  <a:gd name="connsiteY31" fmla="*/ 23572 h 76223"/>
                  <a:gd name="connsiteX32" fmla="*/ 32941 w 44480"/>
                  <a:gd name="connsiteY32" fmla="*/ 25403 h 76223"/>
                  <a:gd name="connsiteX33" fmla="*/ 39551 w 44480"/>
                  <a:gd name="connsiteY33" fmla="*/ 30323 h 76223"/>
                  <a:gd name="connsiteX34" fmla="*/ 43289 w 44480"/>
                  <a:gd name="connsiteY34" fmla="*/ 37503 h 76223"/>
                  <a:gd name="connsiteX35" fmla="*/ 44481 w 44480"/>
                  <a:gd name="connsiteY35" fmla="*/ 46111 h 76223"/>
                  <a:gd name="connsiteX36" fmla="*/ 44481 w 44480"/>
                  <a:gd name="connsiteY36" fmla="*/ 47391 h 76223"/>
                  <a:gd name="connsiteX37" fmla="*/ 37654 w 44480"/>
                  <a:gd name="connsiteY37" fmla="*/ 45508 h 76223"/>
                  <a:gd name="connsiteX38" fmla="*/ 33970 w 44480"/>
                  <a:gd name="connsiteY38" fmla="*/ 33407 h 76223"/>
                  <a:gd name="connsiteX39" fmla="*/ 22809 w 44480"/>
                  <a:gd name="connsiteY39" fmla="*/ 29048 h 76223"/>
                  <a:gd name="connsiteX40" fmla="*/ 16199 w 44480"/>
                  <a:gd name="connsiteY40" fmla="*/ 30422 h 76223"/>
                  <a:gd name="connsiteX41" fmla="*/ 11323 w 44480"/>
                  <a:gd name="connsiteY41" fmla="*/ 34052 h 76223"/>
                  <a:gd name="connsiteX42" fmla="*/ 8290 w 44480"/>
                  <a:gd name="connsiteY42" fmla="*/ 39297 h 76223"/>
                  <a:gd name="connsiteX43" fmla="*/ 7098 w 44480"/>
                  <a:gd name="connsiteY43" fmla="*/ 45513 h 76223"/>
                  <a:gd name="connsiteX44" fmla="*/ 37654 w 44480"/>
                  <a:gd name="connsiteY44" fmla="*/ 45513 h 76223"/>
                  <a:gd name="connsiteX45" fmla="*/ 27957 w 44480"/>
                  <a:gd name="connsiteY45" fmla="*/ 1831 h 76223"/>
                  <a:gd name="connsiteX46" fmla="*/ 28661 w 44480"/>
                  <a:gd name="connsiteY46" fmla="*/ 918 h 76223"/>
                  <a:gd name="connsiteX47" fmla="*/ 29582 w 44480"/>
                  <a:gd name="connsiteY47" fmla="*/ 352 h 76223"/>
                  <a:gd name="connsiteX48" fmla="*/ 30882 w 44480"/>
                  <a:gd name="connsiteY48" fmla="*/ 84 h 76223"/>
                  <a:gd name="connsiteX49" fmla="*/ 32670 w 44480"/>
                  <a:gd name="connsiteY49" fmla="*/ 0 h 76223"/>
                  <a:gd name="connsiteX50" fmla="*/ 34404 w 44480"/>
                  <a:gd name="connsiteY50" fmla="*/ 163 h 76223"/>
                  <a:gd name="connsiteX51" fmla="*/ 35325 w 44480"/>
                  <a:gd name="connsiteY51" fmla="*/ 619 h 76223"/>
                  <a:gd name="connsiteX52" fmla="*/ 35542 w 44480"/>
                  <a:gd name="connsiteY52" fmla="*/ 1317 h 76223"/>
                  <a:gd name="connsiteX53" fmla="*/ 35054 w 44480"/>
                  <a:gd name="connsiteY53" fmla="*/ 2203 h 76223"/>
                  <a:gd name="connsiteX54" fmla="*/ 25410 w 44480"/>
                  <a:gd name="connsiteY54" fmla="*/ 14786 h 76223"/>
                  <a:gd name="connsiteX55" fmla="*/ 24706 w 44480"/>
                  <a:gd name="connsiteY55" fmla="*/ 15620 h 76223"/>
                  <a:gd name="connsiteX56" fmla="*/ 24002 w 44480"/>
                  <a:gd name="connsiteY56" fmla="*/ 16077 h 76223"/>
                  <a:gd name="connsiteX57" fmla="*/ 23080 w 44480"/>
                  <a:gd name="connsiteY57" fmla="*/ 16292 h 76223"/>
                  <a:gd name="connsiteX58" fmla="*/ 21672 w 44480"/>
                  <a:gd name="connsiteY58" fmla="*/ 16344 h 76223"/>
                  <a:gd name="connsiteX59" fmla="*/ 20317 w 44480"/>
                  <a:gd name="connsiteY59" fmla="*/ 16213 h 76223"/>
                  <a:gd name="connsiteX60" fmla="*/ 19613 w 44480"/>
                  <a:gd name="connsiteY60" fmla="*/ 15835 h 76223"/>
                  <a:gd name="connsiteX61" fmla="*/ 19450 w 44480"/>
                  <a:gd name="connsiteY61" fmla="*/ 15216 h 76223"/>
                  <a:gd name="connsiteX62" fmla="*/ 19830 w 44480"/>
                  <a:gd name="connsiteY62" fmla="*/ 14356 h 76223"/>
                  <a:gd name="connsiteX63" fmla="*/ 27957 w 44480"/>
                  <a:gd name="connsiteY63" fmla="*/ 1831 h 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80" h="76223">
                    <a:moveTo>
                      <a:pt x="44481" y="47391"/>
                    </a:moveTo>
                    <a:cubicBezTo>
                      <a:pt x="44481" y="48681"/>
                      <a:pt x="44156" y="49573"/>
                      <a:pt x="43452" y="50050"/>
                    </a:cubicBezTo>
                    <a:cubicBezTo>
                      <a:pt x="42747" y="50538"/>
                      <a:pt x="42043" y="50779"/>
                      <a:pt x="41393" y="50779"/>
                    </a:cubicBezTo>
                    <a:lnTo>
                      <a:pt x="7098" y="50779"/>
                    </a:lnTo>
                    <a:cubicBezTo>
                      <a:pt x="7098" y="53790"/>
                      <a:pt x="7423" y="56517"/>
                      <a:pt x="8018" y="58956"/>
                    </a:cubicBezTo>
                    <a:cubicBezTo>
                      <a:pt x="8614" y="61395"/>
                      <a:pt x="9644" y="63483"/>
                      <a:pt x="11053" y="65219"/>
                    </a:cubicBezTo>
                    <a:cubicBezTo>
                      <a:pt x="12461" y="66961"/>
                      <a:pt x="14303" y="68293"/>
                      <a:pt x="16525" y="69227"/>
                    </a:cubicBezTo>
                    <a:cubicBezTo>
                      <a:pt x="18800" y="70160"/>
                      <a:pt x="21563" y="70627"/>
                      <a:pt x="24868" y="70627"/>
                    </a:cubicBezTo>
                    <a:cubicBezTo>
                      <a:pt x="27198" y="70627"/>
                      <a:pt x="29311" y="70428"/>
                      <a:pt x="31153" y="70034"/>
                    </a:cubicBezTo>
                    <a:cubicBezTo>
                      <a:pt x="32995" y="69641"/>
                      <a:pt x="34621" y="69200"/>
                      <a:pt x="35975" y="68718"/>
                    </a:cubicBezTo>
                    <a:cubicBezTo>
                      <a:pt x="37329" y="68230"/>
                      <a:pt x="38413" y="67795"/>
                      <a:pt x="39280" y="67401"/>
                    </a:cubicBezTo>
                    <a:cubicBezTo>
                      <a:pt x="40147" y="67008"/>
                      <a:pt x="40797" y="66808"/>
                      <a:pt x="41176" y="66808"/>
                    </a:cubicBezTo>
                    <a:cubicBezTo>
                      <a:pt x="41393" y="66808"/>
                      <a:pt x="41610" y="66861"/>
                      <a:pt x="41772" y="66971"/>
                    </a:cubicBezTo>
                    <a:cubicBezTo>
                      <a:pt x="41935" y="67081"/>
                      <a:pt x="42097" y="67249"/>
                      <a:pt x="42206" y="67480"/>
                    </a:cubicBezTo>
                    <a:cubicBezTo>
                      <a:pt x="42314" y="67716"/>
                      <a:pt x="42422" y="68010"/>
                      <a:pt x="42476" y="68366"/>
                    </a:cubicBezTo>
                    <a:cubicBezTo>
                      <a:pt x="42530" y="68723"/>
                      <a:pt x="42530" y="69174"/>
                      <a:pt x="42530" y="69709"/>
                    </a:cubicBezTo>
                    <a:cubicBezTo>
                      <a:pt x="42530" y="69961"/>
                      <a:pt x="42530" y="70202"/>
                      <a:pt x="42476" y="70438"/>
                    </a:cubicBezTo>
                    <a:cubicBezTo>
                      <a:pt x="42422" y="70674"/>
                      <a:pt x="42422" y="70884"/>
                      <a:pt x="42368" y="71083"/>
                    </a:cubicBezTo>
                    <a:cubicBezTo>
                      <a:pt x="42314" y="71283"/>
                      <a:pt x="42206" y="71466"/>
                      <a:pt x="42097" y="71645"/>
                    </a:cubicBezTo>
                    <a:cubicBezTo>
                      <a:pt x="41989" y="71823"/>
                      <a:pt x="41826" y="72001"/>
                      <a:pt x="41663" y="72185"/>
                    </a:cubicBezTo>
                    <a:cubicBezTo>
                      <a:pt x="41501" y="72368"/>
                      <a:pt x="40905" y="72678"/>
                      <a:pt x="39930" y="73129"/>
                    </a:cubicBezTo>
                    <a:cubicBezTo>
                      <a:pt x="38954" y="73575"/>
                      <a:pt x="37708" y="74026"/>
                      <a:pt x="36192" y="74472"/>
                    </a:cubicBezTo>
                    <a:cubicBezTo>
                      <a:pt x="34621" y="74923"/>
                      <a:pt x="32779" y="75327"/>
                      <a:pt x="30774" y="75683"/>
                    </a:cubicBezTo>
                    <a:cubicBezTo>
                      <a:pt x="28715" y="76040"/>
                      <a:pt x="26494" y="76224"/>
                      <a:pt x="24109" y="76224"/>
                    </a:cubicBezTo>
                    <a:cubicBezTo>
                      <a:pt x="20209" y="76224"/>
                      <a:pt x="16741" y="75657"/>
                      <a:pt x="13762" y="74529"/>
                    </a:cubicBezTo>
                    <a:cubicBezTo>
                      <a:pt x="10782" y="73396"/>
                      <a:pt x="8235" y="71734"/>
                      <a:pt x="6231" y="69525"/>
                    </a:cubicBezTo>
                    <a:cubicBezTo>
                      <a:pt x="4172" y="67323"/>
                      <a:pt x="2655" y="64590"/>
                      <a:pt x="1571" y="61327"/>
                    </a:cubicBezTo>
                    <a:cubicBezTo>
                      <a:pt x="542" y="58065"/>
                      <a:pt x="0" y="54283"/>
                      <a:pt x="0" y="49977"/>
                    </a:cubicBezTo>
                    <a:cubicBezTo>
                      <a:pt x="0" y="45854"/>
                      <a:pt x="542" y="42161"/>
                      <a:pt x="1626" y="38899"/>
                    </a:cubicBezTo>
                    <a:cubicBezTo>
                      <a:pt x="2709" y="35636"/>
                      <a:pt x="4280" y="32867"/>
                      <a:pt x="6339" y="30590"/>
                    </a:cubicBezTo>
                    <a:cubicBezTo>
                      <a:pt x="8344" y="28314"/>
                      <a:pt x="10836" y="26578"/>
                      <a:pt x="13707" y="25376"/>
                    </a:cubicBezTo>
                    <a:cubicBezTo>
                      <a:pt x="16579" y="24175"/>
                      <a:pt x="19776" y="23572"/>
                      <a:pt x="23297" y="23572"/>
                    </a:cubicBezTo>
                    <a:cubicBezTo>
                      <a:pt x="27035" y="23572"/>
                      <a:pt x="30286" y="24181"/>
                      <a:pt x="32941" y="25403"/>
                    </a:cubicBezTo>
                    <a:cubicBezTo>
                      <a:pt x="35595" y="26625"/>
                      <a:pt x="37817" y="28261"/>
                      <a:pt x="39551" y="30323"/>
                    </a:cubicBezTo>
                    <a:cubicBezTo>
                      <a:pt x="41230" y="32384"/>
                      <a:pt x="42476" y="34776"/>
                      <a:pt x="43289" y="37503"/>
                    </a:cubicBezTo>
                    <a:cubicBezTo>
                      <a:pt x="44102" y="40231"/>
                      <a:pt x="44481" y="43095"/>
                      <a:pt x="44481" y="46111"/>
                    </a:cubicBezTo>
                    <a:lnTo>
                      <a:pt x="44481" y="47391"/>
                    </a:lnTo>
                    <a:close/>
                    <a:moveTo>
                      <a:pt x="37654" y="45508"/>
                    </a:moveTo>
                    <a:cubicBezTo>
                      <a:pt x="37763" y="40346"/>
                      <a:pt x="36517" y="36313"/>
                      <a:pt x="33970" y="33407"/>
                    </a:cubicBezTo>
                    <a:cubicBezTo>
                      <a:pt x="31424" y="30501"/>
                      <a:pt x="27685" y="29048"/>
                      <a:pt x="22809" y="29048"/>
                    </a:cubicBezTo>
                    <a:cubicBezTo>
                      <a:pt x="20317" y="29048"/>
                      <a:pt x="18096" y="29504"/>
                      <a:pt x="16199" y="30422"/>
                    </a:cubicBezTo>
                    <a:cubicBezTo>
                      <a:pt x="14249" y="31335"/>
                      <a:pt x="12678" y="32547"/>
                      <a:pt x="11323" y="34052"/>
                    </a:cubicBezTo>
                    <a:cubicBezTo>
                      <a:pt x="10023" y="35557"/>
                      <a:pt x="8994" y="37309"/>
                      <a:pt x="8290" y="39297"/>
                    </a:cubicBezTo>
                    <a:cubicBezTo>
                      <a:pt x="7585" y="41290"/>
                      <a:pt x="7206" y="43357"/>
                      <a:pt x="7098" y="45513"/>
                    </a:cubicBezTo>
                    <a:lnTo>
                      <a:pt x="37654" y="45513"/>
                    </a:lnTo>
                    <a:close/>
                    <a:moveTo>
                      <a:pt x="27957" y="1831"/>
                    </a:moveTo>
                    <a:cubicBezTo>
                      <a:pt x="28173" y="1474"/>
                      <a:pt x="28390" y="1170"/>
                      <a:pt x="28661" y="918"/>
                    </a:cubicBezTo>
                    <a:cubicBezTo>
                      <a:pt x="28931" y="666"/>
                      <a:pt x="29257" y="483"/>
                      <a:pt x="29582" y="352"/>
                    </a:cubicBezTo>
                    <a:cubicBezTo>
                      <a:pt x="29961" y="231"/>
                      <a:pt x="30394" y="136"/>
                      <a:pt x="30882" y="84"/>
                    </a:cubicBezTo>
                    <a:cubicBezTo>
                      <a:pt x="31370" y="26"/>
                      <a:pt x="31966" y="0"/>
                      <a:pt x="32670" y="0"/>
                    </a:cubicBezTo>
                    <a:cubicBezTo>
                      <a:pt x="33375" y="0"/>
                      <a:pt x="33970" y="53"/>
                      <a:pt x="34404" y="163"/>
                    </a:cubicBezTo>
                    <a:cubicBezTo>
                      <a:pt x="34837" y="273"/>
                      <a:pt x="35162" y="425"/>
                      <a:pt x="35325" y="619"/>
                    </a:cubicBezTo>
                    <a:cubicBezTo>
                      <a:pt x="35542" y="813"/>
                      <a:pt x="35595" y="1049"/>
                      <a:pt x="35542" y="1317"/>
                    </a:cubicBezTo>
                    <a:cubicBezTo>
                      <a:pt x="35488" y="1589"/>
                      <a:pt x="35325" y="1883"/>
                      <a:pt x="35054" y="2203"/>
                    </a:cubicBezTo>
                    <a:lnTo>
                      <a:pt x="25410" y="14786"/>
                    </a:lnTo>
                    <a:cubicBezTo>
                      <a:pt x="25139" y="15143"/>
                      <a:pt x="24922" y="15426"/>
                      <a:pt x="24706" y="15620"/>
                    </a:cubicBezTo>
                    <a:cubicBezTo>
                      <a:pt x="24489" y="15820"/>
                      <a:pt x="24272" y="15972"/>
                      <a:pt x="24002" y="16077"/>
                    </a:cubicBezTo>
                    <a:cubicBezTo>
                      <a:pt x="23730" y="16182"/>
                      <a:pt x="23459" y="16255"/>
                      <a:pt x="23080" y="16292"/>
                    </a:cubicBezTo>
                    <a:cubicBezTo>
                      <a:pt x="22701" y="16328"/>
                      <a:pt x="22213" y="16344"/>
                      <a:pt x="21672" y="16344"/>
                    </a:cubicBezTo>
                    <a:cubicBezTo>
                      <a:pt x="21130" y="16344"/>
                      <a:pt x="20643" y="16302"/>
                      <a:pt x="20317" y="16213"/>
                    </a:cubicBezTo>
                    <a:cubicBezTo>
                      <a:pt x="19992" y="16124"/>
                      <a:pt x="19721" y="15998"/>
                      <a:pt x="19613" y="15835"/>
                    </a:cubicBezTo>
                    <a:cubicBezTo>
                      <a:pt x="19450" y="15678"/>
                      <a:pt x="19396" y="15468"/>
                      <a:pt x="19450" y="15216"/>
                    </a:cubicBezTo>
                    <a:cubicBezTo>
                      <a:pt x="19504" y="14965"/>
                      <a:pt x="19613" y="14676"/>
                      <a:pt x="19830" y="14356"/>
                    </a:cubicBezTo>
                    <a:lnTo>
                      <a:pt x="27957" y="1831"/>
                    </a:lnTo>
                    <a:close/>
                  </a:path>
                </a:pathLst>
              </a:custGeom>
              <a:solidFill>
                <a:srgbClr val="FFFFFF"/>
              </a:solidFill>
              <a:ln w="5417" cap="flat">
                <a:noFill/>
                <a:prstDash val="solid"/>
                <a:miter/>
              </a:ln>
            </p:spPr>
            <p:txBody>
              <a:bodyPr rtlCol="0" anchor="ctr"/>
              <a:lstStyle/>
              <a:p>
                <a:endParaRPr lang="fr-FR"/>
              </a:p>
            </p:txBody>
          </p:sp>
          <p:sp>
            <p:nvSpPr>
              <p:cNvPr id="198" name="Forme libre 197">
                <a:extLst>
                  <a:ext uri="{FF2B5EF4-FFF2-40B4-BE49-F238E27FC236}">
                    <a16:creationId xmlns:a16="http://schemas.microsoft.com/office/drawing/2014/main" id="{FADABD96-48C5-BC65-D6F7-76D30427628B}"/>
                  </a:ext>
                </a:extLst>
              </p:cNvPr>
              <p:cNvSpPr/>
              <p:nvPr/>
            </p:nvSpPr>
            <p:spPr>
              <a:xfrm>
                <a:off x="20673120" y="2706353"/>
                <a:ext cx="27902" cy="52069"/>
              </a:xfrm>
              <a:custGeom>
                <a:avLst/>
                <a:gdLst>
                  <a:gd name="connsiteX0" fmla="*/ 27902 w 27902"/>
                  <a:gd name="connsiteY0" fmla="*/ 4458 h 52069"/>
                  <a:gd name="connsiteX1" fmla="*/ 27848 w 27902"/>
                  <a:gd name="connsiteY1" fmla="*/ 5827 h 52069"/>
                  <a:gd name="connsiteX2" fmla="*/ 27631 w 27902"/>
                  <a:gd name="connsiteY2" fmla="*/ 6745 h 52069"/>
                  <a:gd name="connsiteX3" fmla="*/ 27306 w 27902"/>
                  <a:gd name="connsiteY3" fmla="*/ 7286 h 52069"/>
                  <a:gd name="connsiteX4" fmla="*/ 26764 w 27902"/>
                  <a:gd name="connsiteY4" fmla="*/ 7474 h 52069"/>
                  <a:gd name="connsiteX5" fmla="*/ 25627 w 27902"/>
                  <a:gd name="connsiteY5" fmla="*/ 7233 h 52069"/>
                  <a:gd name="connsiteX6" fmla="*/ 24055 w 27902"/>
                  <a:gd name="connsiteY6" fmla="*/ 6724 h 52069"/>
                  <a:gd name="connsiteX7" fmla="*/ 22105 w 27902"/>
                  <a:gd name="connsiteY7" fmla="*/ 6216 h 52069"/>
                  <a:gd name="connsiteX8" fmla="*/ 19776 w 27902"/>
                  <a:gd name="connsiteY8" fmla="*/ 5974 h 52069"/>
                  <a:gd name="connsiteX9" fmla="*/ 16850 w 27902"/>
                  <a:gd name="connsiteY9" fmla="*/ 6593 h 52069"/>
                  <a:gd name="connsiteX10" fmla="*/ 13815 w 27902"/>
                  <a:gd name="connsiteY10" fmla="*/ 8586 h 52069"/>
                  <a:gd name="connsiteX11" fmla="*/ 10456 w 27902"/>
                  <a:gd name="connsiteY11" fmla="*/ 12216 h 52069"/>
                  <a:gd name="connsiteX12" fmla="*/ 6610 w 27902"/>
                  <a:gd name="connsiteY12" fmla="*/ 17755 h 52069"/>
                  <a:gd name="connsiteX13" fmla="*/ 6610 w 27902"/>
                  <a:gd name="connsiteY13" fmla="*/ 50669 h 52069"/>
                  <a:gd name="connsiteX14" fmla="*/ 6447 w 27902"/>
                  <a:gd name="connsiteY14" fmla="*/ 51262 h 52069"/>
                  <a:gd name="connsiteX15" fmla="*/ 5905 w 27902"/>
                  <a:gd name="connsiteY15" fmla="*/ 51692 h 52069"/>
                  <a:gd name="connsiteX16" fmla="*/ 4930 w 27902"/>
                  <a:gd name="connsiteY16" fmla="*/ 51959 h 52069"/>
                  <a:gd name="connsiteX17" fmla="*/ 3305 w 27902"/>
                  <a:gd name="connsiteY17" fmla="*/ 52069 h 52069"/>
                  <a:gd name="connsiteX18" fmla="*/ 1679 w 27902"/>
                  <a:gd name="connsiteY18" fmla="*/ 51959 h 52069"/>
                  <a:gd name="connsiteX19" fmla="*/ 704 w 27902"/>
                  <a:gd name="connsiteY19" fmla="*/ 51692 h 52069"/>
                  <a:gd name="connsiteX20" fmla="*/ 163 w 27902"/>
                  <a:gd name="connsiteY20" fmla="*/ 51262 h 52069"/>
                  <a:gd name="connsiteX21" fmla="*/ 0 w 27902"/>
                  <a:gd name="connsiteY21" fmla="*/ 50669 h 52069"/>
                  <a:gd name="connsiteX22" fmla="*/ 0 w 27902"/>
                  <a:gd name="connsiteY22" fmla="*/ 1993 h 52069"/>
                  <a:gd name="connsiteX23" fmla="*/ 163 w 27902"/>
                  <a:gd name="connsiteY23" fmla="*/ 1400 h 52069"/>
                  <a:gd name="connsiteX24" fmla="*/ 704 w 27902"/>
                  <a:gd name="connsiteY24" fmla="*/ 944 h 52069"/>
                  <a:gd name="connsiteX25" fmla="*/ 1625 w 27902"/>
                  <a:gd name="connsiteY25" fmla="*/ 671 h 52069"/>
                  <a:gd name="connsiteX26" fmla="*/ 3196 w 27902"/>
                  <a:gd name="connsiteY26" fmla="*/ 593 h 52069"/>
                  <a:gd name="connsiteX27" fmla="*/ 4714 w 27902"/>
                  <a:gd name="connsiteY27" fmla="*/ 671 h 52069"/>
                  <a:gd name="connsiteX28" fmla="*/ 5688 w 27902"/>
                  <a:gd name="connsiteY28" fmla="*/ 944 h 52069"/>
                  <a:gd name="connsiteX29" fmla="*/ 6176 w 27902"/>
                  <a:gd name="connsiteY29" fmla="*/ 1400 h 52069"/>
                  <a:gd name="connsiteX30" fmla="*/ 6285 w 27902"/>
                  <a:gd name="connsiteY30" fmla="*/ 1993 h 52069"/>
                  <a:gd name="connsiteX31" fmla="*/ 6285 w 27902"/>
                  <a:gd name="connsiteY31" fmla="*/ 9683 h 52069"/>
                  <a:gd name="connsiteX32" fmla="*/ 10294 w 27902"/>
                  <a:gd name="connsiteY32" fmla="*/ 4737 h 52069"/>
                  <a:gd name="connsiteX33" fmla="*/ 13762 w 27902"/>
                  <a:gd name="connsiteY33" fmla="*/ 1804 h 52069"/>
                  <a:gd name="connsiteX34" fmla="*/ 17012 w 27902"/>
                  <a:gd name="connsiteY34" fmla="*/ 378 h 52069"/>
                  <a:gd name="connsiteX35" fmla="*/ 20263 w 27902"/>
                  <a:gd name="connsiteY35" fmla="*/ 0 h 52069"/>
                  <a:gd name="connsiteX36" fmla="*/ 21942 w 27902"/>
                  <a:gd name="connsiteY36" fmla="*/ 84 h 52069"/>
                  <a:gd name="connsiteX37" fmla="*/ 24001 w 27902"/>
                  <a:gd name="connsiteY37" fmla="*/ 378 h 52069"/>
                  <a:gd name="connsiteX38" fmla="*/ 25952 w 27902"/>
                  <a:gd name="connsiteY38" fmla="*/ 886 h 52069"/>
                  <a:gd name="connsiteX39" fmla="*/ 27144 w 27902"/>
                  <a:gd name="connsiteY39" fmla="*/ 1427 h 52069"/>
                  <a:gd name="connsiteX40" fmla="*/ 27577 w 27902"/>
                  <a:gd name="connsiteY40" fmla="*/ 1857 h 52069"/>
                  <a:gd name="connsiteX41" fmla="*/ 27740 w 27902"/>
                  <a:gd name="connsiteY41" fmla="*/ 2345 h 52069"/>
                  <a:gd name="connsiteX42" fmla="*/ 27848 w 27902"/>
                  <a:gd name="connsiteY42" fmla="*/ 3147 h 52069"/>
                  <a:gd name="connsiteX43" fmla="*/ 27902 w 27902"/>
                  <a:gd name="connsiteY43" fmla="*/ 4458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69">
                    <a:moveTo>
                      <a:pt x="27902" y="4458"/>
                    </a:moveTo>
                    <a:cubicBezTo>
                      <a:pt x="27902" y="4999"/>
                      <a:pt x="27902" y="5455"/>
                      <a:pt x="27848" y="5827"/>
                    </a:cubicBezTo>
                    <a:cubicBezTo>
                      <a:pt x="27794" y="6205"/>
                      <a:pt x="27740" y="6509"/>
                      <a:pt x="27631" y="6745"/>
                    </a:cubicBezTo>
                    <a:cubicBezTo>
                      <a:pt x="27577" y="6976"/>
                      <a:pt x="27469" y="7160"/>
                      <a:pt x="27306" y="7286"/>
                    </a:cubicBezTo>
                    <a:cubicBezTo>
                      <a:pt x="27198" y="7411"/>
                      <a:pt x="27035" y="7474"/>
                      <a:pt x="26764" y="7474"/>
                    </a:cubicBezTo>
                    <a:cubicBezTo>
                      <a:pt x="26439" y="7474"/>
                      <a:pt x="26060" y="7396"/>
                      <a:pt x="25627" y="7233"/>
                    </a:cubicBezTo>
                    <a:cubicBezTo>
                      <a:pt x="25193" y="7076"/>
                      <a:pt x="24651" y="6903"/>
                      <a:pt x="24055" y="6724"/>
                    </a:cubicBezTo>
                    <a:cubicBezTo>
                      <a:pt x="23459" y="6546"/>
                      <a:pt x="22809" y="6373"/>
                      <a:pt x="22105" y="6216"/>
                    </a:cubicBezTo>
                    <a:cubicBezTo>
                      <a:pt x="21400" y="6053"/>
                      <a:pt x="20642" y="5974"/>
                      <a:pt x="19776" y="5974"/>
                    </a:cubicBezTo>
                    <a:cubicBezTo>
                      <a:pt x="18800" y="5974"/>
                      <a:pt x="17825" y="6184"/>
                      <a:pt x="16850" y="6593"/>
                    </a:cubicBezTo>
                    <a:cubicBezTo>
                      <a:pt x="15874" y="7008"/>
                      <a:pt x="14899" y="7669"/>
                      <a:pt x="13815" y="8586"/>
                    </a:cubicBezTo>
                    <a:cubicBezTo>
                      <a:pt x="12786" y="9499"/>
                      <a:pt x="11649" y="10711"/>
                      <a:pt x="10456" y="12216"/>
                    </a:cubicBezTo>
                    <a:cubicBezTo>
                      <a:pt x="9319" y="13721"/>
                      <a:pt x="8018" y="15568"/>
                      <a:pt x="6610" y="17755"/>
                    </a:cubicBezTo>
                    <a:lnTo>
                      <a:pt x="6610" y="50669"/>
                    </a:lnTo>
                    <a:cubicBezTo>
                      <a:pt x="6610" y="50884"/>
                      <a:pt x="6555" y="51083"/>
                      <a:pt x="6447" y="51262"/>
                    </a:cubicBezTo>
                    <a:cubicBezTo>
                      <a:pt x="6339" y="51440"/>
                      <a:pt x="6176" y="51587"/>
                      <a:pt x="5905" y="51692"/>
                    </a:cubicBezTo>
                    <a:cubicBezTo>
                      <a:pt x="5688" y="51802"/>
                      <a:pt x="5364" y="51891"/>
                      <a:pt x="4930" y="51959"/>
                    </a:cubicBezTo>
                    <a:cubicBezTo>
                      <a:pt x="4497" y="52033"/>
                      <a:pt x="3955" y="52069"/>
                      <a:pt x="3305" y="52069"/>
                    </a:cubicBezTo>
                    <a:cubicBezTo>
                      <a:pt x="2655" y="52069"/>
                      <a:pt x="2113" y="52033"/>
                      <a:pt x="1679" y="51959"/>
                    </a:cubicBezTo>
                    <a:cubicBezTo>
                      <a:pt x="1300" y="51886"/>
                      <a:pt x="921" y="51797"/>
                      <a:pt x="704" y="51692"/>
                    </a:cubicBezTo>
                    <a:cubicBezTo>
                      <a:pt x="433" y="51582"/>
                      <a:pt x="217" y="51440"/>
                      <a:pt x="163" y="51262"/>
                    </a:cubicBezTo>
                    <a:cubicBezTo>
                      <a:pt x="54" y="51083"/>
                      <a:pt x="0" y="50884"/>
                      <a:pt x="0" y="50669"/>
                    </a:cubicBezTo>
                    <a:lnTo>
                      <a:pt x="0" y="1993"/>
                    </a:lnTo>
                    <a:cubicBezTo>
                      <a:pt x="0" y="1778"/>
                      <a:pt x="54" y="1579"/>
                      <a:pt x="163" y="1400"/>
                    </a:cubicBezTo>
                    <a:cubicBezTo>
                      <a:pt x="217" y="1222"/>
                      <a:pt x="433" y="1070"/>
                      <a:pt x="704" y="944"/>
                    </a:cubicBezTo>
                    <a:cubicBezTo>
                      <a:pt x="921" y="818"/>
                      <a:pt x="1246" y="729"/>
                      <a:pt x="1625" y="671"/>
                    </a:cubicBezTo>
                    <a:cubicBezTo>
                      <a:pt x="2059" y="619"/>
                      <a:pt x="2546" y="593"/>
                      <a:pt x="3196" y="593"/>
                    </a:cubicBezTo>
                    <a:cubicBezTo>
                      <a:pt x="3792" y="593"/>
                      <a:pt x="4334" y="619"/>
                      <a:pt x="4714" y="671"/>
                    </a:cubicBezTo>
                    <a:cubicBezTo>
                      <a:pt x="5147" y="729"/>
                      <a:pt x="5472" y="818"/>
                      <a:pt x="5688" y="944"/>
                    </a:cubicBezTo>
                    <a:cubicBezTo>
                      <a:pt x="5905" y="1070"/>
                      <a:pt x="6068" y="1222"/>
                      <a:pt x="6176" y="1400"/>
                    </a:cubicBezTo>
                    <a:cubicBezTo>
                      <a:pt x="6231" y="1579"/>
                      <a:pt x="6285" y="1778"/>
                      <a:pt x="6285" y="1993"/>
                    </a:cubicBezTo>
                    <a:lnTo>
                      <a:pt x="6285" y="9683"/>
                    </a:lnTo>
                    <a:cubicBezTo>
                      <a:pt x="7747" y="7637"/>
                      <a:pt x="9047" y="5990"/>
                      <a:pt x="10294" y="4737"/>
                    </a:cubicBezTo>
                    <a:cubicBezTo>
                      <a:pt x="11486" y="3483"/>
                      <a:pt x="12678" y="2502"/>
                      <a:pt x="13762" y="1804"/>
                    </a:cubicBezTo>
                    <a:cubicBezTo>
                      <a:pt x="14899" y="1101"/>
                      <a:pt x="15983" y="629"/>
                      <a:pt x="17012" y="378"/>
                    </a:cubicBezTo>
                    <a:cubicBezTo>
                      <a:pt x="18096" y="126"/>
                      <a:pt x="19180" y="0"/>
                      <a:pt x="20263" y="0"/>
                    </a:cubicBezTo>
                    <a:cubicBezTo>
                      <a:pt x="20750" y="0"/>
                      <a:pt x="21292" y="26"/>
                      <a:pt x="21942" y="84"/>
                    </a:cubicBezTo>
                    <a:cubicBezTo>
                      <a:pt x="22592" y="136"/>
                      <a:pt x="23243" y="236"/>
                      <a:pt x="24001" y="378"/>
                    </a:cubicBezTo>
                    <a:cubicBezTo>
                      <a:pt x="24705" y="519"/>
                      <a:pt x="25355" y="692"/>
                      <a:pt x="25952" y="886"/>
                    </a:cubicBezTo>
                    <a:cubicBezTo>
                      <a:pt x="26494" y="1086"/>
                      <a:pt x="26873" y="1264"/>
                      <a:pt x="27144" y="1427"/>
                    </a:cubicBezTo>
                    <a:cubicBezTo>
                      <a:pt x="27360" y="1589"/>
                      <a:pt x="27469" y="1736"/>
                      <a:pt x="27577" y="1857"/>
                    </a:cubicBezTo>
                    <a:cubicBezTo>
                      <a:pt x="27631" y="1983"/>
                      <a:pt x="27685" y="2145"/>
                      <a:pt x="27740" y="2345"/>
                    </a:cubicBezTo>
                    <a:cubicBezTo>
                      <a:pt x="27794" y="2544"/>
                      <a:pt x="27848" y="2811"/>
                      <a:pt x="27848" y="3147"/>
                    </a:cubicBezTo>
                    <a:cubicBezTo>
                      <a:pt x="27902" y="3483"/>
                      <a:pt x="27902" y="3924"/>
                      <a:pt x="27902" y="4458"/>
                    </a:cubicBezTo>
                    <a:close/>
                  </a:path>
                </a:pathLst>
              </a:custGeom>
              <a:solidFill>
                <a:srgbClr val="FFFFFF"/>
              </a:solidFill>
              <a:ln w="5417" cap="flat">
                <a:noFill/>
                <a:prstDash val="solid"/>
                <a:miter/>
              </a:ln>
            </p:spPr>
            <p:txBody>
              <a:bodyPr rtlCol="0" anchor="ctr"/>
              <a:lstStyle/>
              <a:p>
                <a:endParaRPr lang="fr-FR"/>
              </a:p>
            </p:txBody>
          </p:sp>
          <p:sp>
            <p:nvSpPr>
              <p:cNvPr id="199" name="Forme libre 198">
                <a:extLst>
                  <a:ext uri="{FF2B5EF4-FFF2-40B4-BE49-F238E27FC236}">
                    <a16:creationId xmlns:a16="http://schemas.microsoft.com/office/drawing/2014/main" id="{787C2C04-88E8-1E24-F0C8-4FC2730EE96E}"/>
                  </a:ext>
                </a:extLst>
              </p:cNvPr>
              <p:cNvSpPr/>
              <p:nvPr/>
            </p:nvSpPr>
            <p:spPr>
              <a:xfrm>
                <a:off x="20707198" y="2706358"/>
                <a:ext cx="44480" cy="52651"/>
              </a:xfrm>
              <a:custGeom>
                <a:avLst/>
                <a:gdLst>
                  <a:gd name="connsiteX0" fmla="*/ 44481 w 44480"/>
                  <a:gd name="connsiteY0" fmla="*/ 23818 h 52651"/>
                  <a:gd name="connsiteX1" fmla="*/ 43451 w 44480"/>
                  <a:gd name="connsiteY1" fmla="*/ 26478 h 52651"/>
                  <a:gd name="connsiteX2" fmla="*/ 41392 w 44480"/>
                  <a:gd name="connsiteY2" fmla="*/ 27207 h 52651"/>
                  <a:gd name="connsiteX3" fmla="*/ 7097 w 44480"/>
                  <a:gd name="connsiteY3" fmla="*/ 27207 h 52651"/>
                  <a:gd name="connsiteX4" fmla="*/ 8018 w 44480"/>
                  <a:gd name="connsiteY4" fmla="*/ 35384 h 52651"/>
                  <a:gd name="connsiteX5" fmla="*/ 11052 w 44480"/>
                  <a:gd name="connsiteY5" fmla="*/ 41647 h 52651"/>
                  <a:gd name="connsiteX6" fmla="*/ 16524 w 44480"/>
                  <a:gd name="connsiteY6" fmla="*/ 45654 h 52651"/>
                  <a:gd name="connsiteX7" fmla="*/ 24868 w 44480"/>
                  <a:gd name="connsiteY7" fmla="*/ 47055 h 52651"/>
                  <a:gd name="connsiteX8" fmla="*/ 31153 w 44480"/>
                  <a:gd name="connsiteY8" fmla="*/ 46462 h 52651"/>
                  <a:gd name="connsiteX9" fmla="*/ 35974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5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3 h 52651"/>
                  <a:gd name="connsiteX19" fmla="*/ 41663 w 44480"/>
                  <a:gd name="connsiteY19" fmla="*/ 48613 h 52651"/>
                  <a:gd name="connsiteX20" fmla="*/ 39930 w 44480"/>
                  <a:gd name="connsiteY20" fmla="*/ 49557 h 52651"/>
                  <a:gd name="connsiteX21" fmla="*/ 36137 w 44480"/>
                  <a:gd name="connsiteY21" fmla="*/ 50900 h 52651"/>
                  <a:gd name="connsiteX22" fmla="*/ 30719 w 44480"/>
                  <a:gd name="connsiteY22" fmla="*/ 52111 h 52651"/>
                  <a:gd name="connsiteX23" fmla="*/ 24109 w 44480"/>
                  <a:gd name="connsiteY23" fmla="*/ 52652 h 52651"/>
                  <a:gd name="connsiteX24" fmla="*/ 13761 w 44480"/>
                  <a:gd name="connsiteY24" fmla="*/ 50957 h 52651"/>
                  <a:gd name="connsiteX25" fmla="*/ 6230 w 44480"/>
                  <a:gd name="connsiteY25" fmla="*/ 45953 h 52651"/>
                  <a:gd name="connsiteX26" fmla="*/ 1571 w 44480"/>
                  <a:gd name="connsiteY26" fmla="*/ 37755 h 52651"/>
                  <a:gd name="connsiteX27" fmla="*/ 0 w 44480"/>
                  <a:gd name="connsiteY27" fmla="*/ 26404 h 52651"/>
                  <a:gd name="connsiteX28" fmla="*/ 1625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496 w 44480"/>
                  <a:gd name="connsiteY33" fmla="*/ 6751 h 52651"/>
                  <a:gd name="connsiteX34" fmla="*/ 43289 w 44480"/>
                  <a:gd name="connsiteY34" fmla="*/ 13931 h 52651"/>
                  <a:gd name="connsiteX35" fmla="*/ 44481 w 44480"/>
                  <a:gd name="connsiteY35" fmla="*/ 22539 h 52651"/>
                  <a:gd name="connsiteX36" fmla="*/ 44481 w 44480"/>
                  <a:gd name="connsiteY36" fmla="*/ 23818 h 52651"/>
                  <a:gd name="connsiteX37" fmla="*/ 37654 w 44480"/>
                  <a:gd name="connsiteY37" fmla="*/ 21936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89 w 44480"/>
                  <a:gd name="connsiteY42" fmla="*/ 15725 h 52651"/>
                  <a:gd name="connsiteX43" fmla="*/ 7097 w 44480"/>
                  <a:gd name="connsiteY43" fmla="*/ 21941 h 52651"/>
                  <a:gd name="connsiteX44" fmla="*/ 37654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8"/>
                    </a:moveTo>
                    <a:cubicBezTo>
                      <a:pt x="44481" y="25109"/>
                      <a:pt x="44155" y="26001"/>
                      <a:pt x="43451" y="26478"/>
                    </a:cubicBezTo>
                    <a:cubicBezTo>
                      <a:pt x="42747" y="26966"/>
                      <a:pt x="42042" y="27207"/>
                      <a:pt x="41392" y="27207"/>
                    </a:cubicBezTo>
                    <a:lnTo>
                      <a:pt x="7097" y="27207"/>
                    </a:lnTo>
                    <a:cubicBezTo>
                      <a:pt x="7097" y="30218"/>
                      <a:pt x="7423" y="32945"/>
                      <a:pt x="8018" y="35384"/>
                    </a:cubicBezTo>
                    <a:cubicBezTo>
                      <a:pt x="8614" y="37823"/>
                      <a:pt x="9643" y="39911"/>
                      <a:pt x="11052" y="41647"/>
                    </a:cubicBezTo>
                    <a:cubicBezTo>
                      <a:pt x="12461" y="43389"/>
                      <a:pt x="14303" y="44721"/>
                      <a:pt x="16524" y="45654"/>
                    </a:cubicBezTo>
                    <a:cubicBezTo>
                      <a:pt x="18800" y="46588"/>
                      <a:pt x="21563" y="47055"/>
                      <a:pt x="24868" y="47055"/>
                    </a:cubicBezTo>
                    <a:cubicBezTo>
                      <a:pt x="27197" y="47055"/>
                      <a:pt x="29310" y="46855"/>
                      <a:pt x="31153" y="46462"/>
                    </a:cubicBezTo>
                    <a:cubicBezTo>
                      <a:pt x="32995" y="46069"/>
                      <a:pt x="34620" y="45628"/>
                      <a:pt x="35974" y="45146"/>
                    </a:cubicBezTo>
                    <a:cubicBezTo>
                      <a:pt x="37329" y="44658"/>
                      <a:pt x="38413" y="44222"/>
                      <a:pt x="39280" y="43829"/>
                    </a:cubicBezTo>
                    <a:cubicBezTo>
                      <a:pt x="40146" y="43436"/>
                      <a:pt x="40796" y="43236"/>
                      <a:pt x="41176" y="43236"/>
                    </a:cubicBezTo>
                    <a:cubicBezTo>
                      <a:pt x="41392" y="43236"/>
                      <a:pt x="41555" y="43289"/>
                      <a:pt x="41772" y="43399"/>
                    </a:cubicBezTo>
                    <a:cubicBezTo>
                      <a:pt x="41935" y="43509"/>
                      <a:pt x="42097" y="43677"/>
                      <a:pt x="42205" y="43908"/>
                    </a:cubicBezTo>
                    <a:cubicBezTo>
                      <a:pt x="42314" y="44144"/>
                      <a:pt x="42422" y="44437"/>
                      <a:pt x="42476" y="44794"/>
                    </a:cubicBezTo>
                    <a:cubicBezTo>
                      <a:pt x="42530" y="45151"/>
                      <a:pt x="42530" y="45602"/>
                      <a:pt x="42530" y="46137"/>
                    </a:cubicBezTo>
                    <a:cubicBezTo>
                      <a:pt x="42530" y="46389"/>
                      <a:pt x="42530" y="46630"/>
                      <a:pt x="42476" y="46866"/>
                    </a:cubicBezTo>
                    <a:cubicBezTo>
                      <a:pt x="42476" y="47102"/>
                      <a:pt x="42422" y="47312"/>
                      <a:pt x="42368" y="47511"/>
                    </a:cubicBezTo>
                    <a:cubicBezTo>
                      <a:pt x="42314" y="47711"/>
                      <a:pt x="42205" y="47894"/>
                      <a:pt x="42097" y="48073"/>
                    </a:cubicBezTo>
                    <a:cubicBezTo>
                      <a:pt x="41989" y="48251"/>
                      <a:pt x="41826" y="48429"/>
                      <a:pt x="41663" y="48613"/>
                    </a:cubicBezTo>
                    <a:cubicBezTo>
                      <a:pt x="41446" y="48796"/>
                      <a:pt x="40905" y="49106"/>
                      <a:pt x="39930" y="49557"/>
                    </a:cubicBezTo>
                    <a:cubicBezTo>
                      <a:pt x="38954" y="50003"/>
                      <a:pt x="37708" y="50454"/>
                      <a:pt x="36137" y="50900"/>
                    </a:cubicBezTo>
                    <a:cubicBezTo>
                      <a:pt x="34620" y="51351"/>
                      <a:pt x="32778" y="51755"/>
                      <a:pt x="30719" y="52111"/>
                    </a:cubicBezTo>
                    <a:cubicBezTo>
                      <a:pt x="28660" y="52468"/>
                      <a:pt x="26493" y="52652"/>
                      <a:pt x="24109" y="52652"/>
                    </a:cubicBezTo>
                    <a:cubicBezTo>
                      <a:pt x="20209" y="52652"/>
                      <a:pt x="16795" y="52085"/>
                      <a:pt x="13761" y="50957"/>
                    </a:cubicBezTo>
                    <a:cubicBezTo>
                      <a:pt x="10782" y="49824"/>
                      <a:pt x="8235" y="48162"/>
                      <a:pt x="6230" y="45953"/>
                    </a:cubicBezTo>
                    <a:cubicBezTo>
                      <a:pt x="4171" y="43750"/>
                      <a:pt x="2655" y="41018"/>
                      <a:pt x="1571" y="37755"/>
                    </a:cubicBezTo>
                    <a:cubicBezTo>
                      <a:pt x="542" y="34493"/>
                      <a:pt x="0" y="30711"/>
                      <a:pt x="0" y="26404"/>
                    </a:cubicBezTo>
                    <a:cubicBezTo>
                      <a:pt x="0" y="22282"/>
                      <a:pt x="542" y="18589"/>
                      <a:pt x="1625" y="15327"/>
                    </a:cubicBezTo>
                    <a:cubicBezTo>
                      <a:pt x="2709" y="12064"/>
                      <a:pt x="4280" y="9295"/>
                      <a:pt x="6339" y="7018"/>
                    </a:cubicBezTo>
                    <a:cubicBezTo>
                      <a:pt x="8343" y="4742"/>
                      <a:pt x="10836" y="3006"/>
                      <a:pt x="13707" y="1804"/>
                    </a:cubicBezTo>
                    <a:cubicBezTo>
                      <a:pt x="16578" y="603"/>
                      <a:pt x="19721" y="0"/>
                      <a:pt x="23297" y="0"/>
                    </a:cubicBezTo>
                    <a:cubicBezTo>
                      <a:pt x="27035" y="0"/>
                      <a:pt x="30286" y="608"/>
                      <a:pt x="32941" y="1831"/>
                    </a:cubicBezTo>
                    <a:cubicBezTo>
                      <a:pt x="35595" y="3053"/>
                      <a:pt x="37817" y="4689"/>
                      <a:pt x="39496" y="6751"/>
                    </a:cubicBezTo>
                    <a:cubicBezTo>
                      <a:pt x="41230" y="8812"/>
                      <a:pt x="42530" y="11204"/>
                      <a:pt x="43289" y="13931"/>
                    </a:cubicBezTo>
                    <a:cubicBezTo>
                      <a:pt x="44101" y="16659"/>
                      <a:pt x="44481" y="19523"/>
                      <a:pt x="44481" y="22539"/>
                    </a:cubicBezTo>
                    <a:lnTo>
                      <a:pt x="44481" y="23818"/>
                    </a:lnTo>
                    <a:close/>
                    <a:moveTo>
                      <a:pt x="37654" y="21936"/>
                    </a:moveTo>
                    <a:cubicBezTo>
                      <a:pt x="37763" y="16774"/>
                      <a:pt x="36571" y="12741"/>
                      <a:pt x="33970" y="9835"/>
                    </a:cubicBezTo>
                    <a:cubicBezTo>
                      <a:pt x="31423" y="6929"/>
                      <a:pt x="27740" y="5476"/>
                      <a:pt x="22809" y="5476"/>
                    </a:cubicBezTo>
                    <a:cubicBezTo>
                      <a:pt x="20317" y="5476"/>
                      <a:pt x="18096" y="5932"/>
                      <a:pt x="16199" y="6850"/>
                    </a:cubicBezTo>
                    <a:cubicBezTo>
                      <a:pt x="14248" y="7763"/>
                      <a:pt x="12678" y="8975"/>
                      <a:pt x="11323" y="10480"/>
                    </a:cubicBezTo>
                    <a:cubicBezTo>
                      <a:pt x="10023" y="11985"/>
                      <a:pt x="8993" y="13737"/>
                      <a:pt x="8289" y="15725"/>
                    </a:cubicBezTo>
                    <a:cubicBezTo>
                      <a:pt x="7585" y="17718"/>
                      <a:pt x="7206" y="19785"/>
                      <a:pt x="7097" y="21941"/>
                    </a:cubicBezTo>
                    <a:lnTo>
                      <a:pt x="37654" y="21941"/>
                    </a:lnTo>
                    <a:close/>
                  </a:path>
                </a:pathLst>
              </a:custGeom>
              <a:solidFill>
                <a:srgbClr val="FFFFFF"/>
              </a:solidFill>
              <a:ln w="5417" cap="flat">
                <a:noFill/>
                <a:prstDash val="solid"/>
                <a:miter/>
              </a:ln>
            </p:spPr>
            <p:txBody>
              <a:bodyPr rtlCol="0" anchor="ctr"/>
              <a:lstStyle/>
              <a:p>
                <a:endParaRPr lang="fr-FR"/>
              </a:p>
            </p:txBody>
          </p:sp>
          <p:sp>
            <p:nvSpPr>
              <p:cNvPr id="200" name="Forme libre 199">
                <a:extLst>
                  <a:ext uri="{FF2B5EF4-FFF2-40B4-BE49-F238E27FC236}">
                    <a16:creationId xmlns:a16="http://schemas.microsoft.com/office/drawing/2014/main" id="{57C76515-5502-2730-9202-46F69B907D84}"/>
                  </a:ext>
                </a:extLst>
              </p:cNvPr>
              <p:cNvSpPr/>
              <p:nvPr/>
            </p:nvSpPr>
            <p:spPr>
              <a:xfrm>
                <a:off x="20766849" y="2706347"/>
                <a:ext cx="40797" cy="52064"/>
              </a:xfrm>
              <a:custGeom>
                <a:avLst/>
                <a:gdLst>
                  <a:gd name="connsiteX0" fmla="*/ 40797 w 40797"/>
                  <a:gd name="connsiteY0" fmla="*/ 50664 h 52064"/>
                  <a:gd name="connsiteX1" fmla="*/ 40634 w 40797"/>
                  <a:gd name="connsiteY1" fmla="*/ 51256 h 52064"/>
                  <a:gd name="connsiteX2" fmla="*/ 40093 w 40797"/>
                  <a:gd name="connsiteY2" fmla="*/ 51686 h 52064"/>
                  <a:gd name="connsiteX3" fmla="*/ 39118 w 40797"/>
                  <a:gd name="connsiteY3" fmla="*/ 51954 h 52064"/>
                  <a:gd name="connsiteX4" fmla="*/ 37492 w 40797"/>
                  <a:gd name="connsiteY4" fmla="*/ 52064 h 52064"/>
                  <a:gd name="connsiteX5" fmla="*/ 35867 w 40797"/>
                  <a:gd name="connsiteY5" fmla="*/ 51954 h 52064"/>
                  <a:gd name="connsiteX6" fmla="*/ 34892 w 40797"/>
                  <a:gd name="connsiteY6" fmla="*/ 51686 h 52064"/>
                  <a:gd name="connsiteX7" fmla="*/ 34350 w 40797"/>
                  <a:gd name="connsiteY7" fmla="*/ 51256 h 52064"/>
                  <a:gd name="connsiteX8" fmla="*/ 34187 w 40797"/>
                  <a:gd name="connsiteY8" fmla="*/ 50664 h 52064"/>
                  <a:gd name="connsiteX9" fmla="*/ 34187 w 40797"/>
                  <a:gd name="connsiteY9" fmla="*/ 21783 h 52064"/>
                  <a:gd name="connsiteX10" fmla="*/ 33429 w 40797"/>
                  <a:gd name="connsiteY10" fmla="*/ 14440 h 52064"/>
                  <a:gd name="connsiteX11" fmla="*/ 31316 w 40797"/>
                  <a:gd name="connsiteY11" fmla="*/ 9599 h 52064"/>
                  <a:gd name="connsiteX12" fmla="*/ 27578 w 40797"/>
                  <a:gd name="connsiteY12" fmla="*/ 6478 h 52064"/>
                  <a:gd name="connsiteX13" fmla="*/ 22322 w 40797"/>
                  <a:gd name="connsiteY13" fmla="*/ 5376 h 52064"/>
                  <a:gd name="connsiteX14" fmla="*/ 14683 w 40797"/>
                  <a:gd name="connsiteY14" fmla="*/ 8009 h 52064"/>
                  <a:gd name="connsiteX15" fmla="*/ 6610 w 40797"/>
                  <a:gd name="connsiteY15" fmla="*/ 15757 h 52064"/>
                  <a:gd name="connsiteX16" fmla="*/ 6610 w 40797"/>
                  <a:gd name="connsiteY16" fmla="*/ 50664 h 52064"/>
                  <a:gd name="connsiteX17" fmla="*/ 6448 w 40797"/>
                  <a:gd name="connsiteY17" fmla="*/ 51256 h 52064"/>
                  <a:gd name="connsiteX18" fmla="*/ 5960 w 40797"/>
                  <a:gd name="connsiteY18" fmla="*/ 51686 h 52064"/>
                  <a:gd name="connsiteX19" fmla="*/ 4930 w 40797"/>
                  <a:gd name="connsiteY19" fmla="*/ 51954 h 52064"/>
                  <a:gd name="connsiteX20" fmla="*/ 3306 w 40797"/>
                  <a:gd name="connsiteY20" fmla="*/ 52064 h 52064"/>
                  <a:gd name="connsiteX21" fmla="*/ 1734 w 40797"/>
                  <a:gd name="connsiteY21" fmla="*/ 51954 h 52064"/>
                  <a:gd name="connsiteX22" fmla="*/ 704 w 40797"/>
                  <a:gd name="connsiteY22" fmla="*/ 51686 h 52064"/>
                  <a:gd name="connsiteX23" fmla="*/ 163 w 40797"/>
                  <a:gd name="connsiteY23" fmla="*/ 51256 h 52064"/>
                  <a:gd name="connsiteX24" fmla="*/ 0 w 40797"/>
                  <a:gd name="connsiteY24" fmla="*/ 50664 h 52064"/>
                  <a:gd name="connsiteX25" fmla="*/ 0 w 40797"/>
                  <a:gd name="connsiteY25" fmla="*/ 1988 h 52064"/>
                  <a:gd name="connsiteX26" fmla="*/ 163 w 40797"/>
                  <a:gd name="connsiteY26" fmla="*/ 1395 h 52064"/>
                  <a:gd name="connsiteX27" fmla="*/ 704 w 40797"/>
                  <a:gd name="connsiteY27" fmla="*/ 939 h 52064"/>
                  <a:gd name="connsiteX28" fmla="*/ 1680 w 40797"/>
                  <a:gd name="connsiteY28" fmla="*/ 666 h 52064"/>
                  <a:gd name="connsiteX29" fmla="*/ 3197 w 40797"/>
                  <a:gd name="connsiteY29" fmla="*/ 587 h 52064"/>
                  <a:gd name="connsiteX30" fmla="*/ 4714 w 40797"/>
                  <a:gd name="connsiteY30" fmla="*/ 666 h 52064"/>
                  <a:gd name="connsiteX31" fmla="*/ 5689 w 40797"/>
                  <a:gd name="connsiteY31" fmla="*/ 939 h 52064"/>
                  <a:gd name="connsiteX32" fmla="*/ 6176 w 40797"/>
                  <a:gd name="connsiteY32" fmla="*/ 1395 h 52064"/>
                  <a:gd name="connsiteX33" fmla="*/ 6285 w 40797"/>
                  <a:gd name="connsiteY33" fmla="*/ 1988 h 52064"/>
                  <a:gd name="connsiteX34" fmla="*/ 6285 w 40797"/>
                  <a:gd name="connsiteY34" fmla="*/ 8875 h 52064"/>
                  <a:gd name="connsiteX35" fmla="*/ 14791 w 40797"/>
                  <a:gd name="connsiteY35" fmla="*/ 2098 h 52064"/>
                  <a:gd name="connsiteX36" fmla="*/ 23080 w 40797"/>
                  <a:gd name="connsiteY36" fmla="*/ 0 h 52064"/>
                  <a:gd name="connsiteX37" fmla="*/ 31370 w 40797"/>
                  <a:gd name="connsiteY37" fmla="*/ 1616 h 52064"/>
                  <a:gd name="connsiteX38" fmla="*/ 36896 w 40797"/>
                  <a:gd name="connsiteY38" fmla="*/ 5974 h 52064"/>
                  <a:gd name="connsiteX39" fmla="*/ 39876 w 40797"/>
                  <a:gd name="connsiteY39" fmla="*/ 12374 h 52064"/>
                  <a:gd name="connsiteX40" fmla="*/ 40797 w 40797"/>
                  <a:gd name="connsiteY40" fmla="*/ 21196 h 52064"/>
                  <a:gd name="connsiteX41" fmla="*/ 40797 w 40797"/>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64">
                    <a:moveTo>
                      <a:pt x="40797" y="50664"/>
                    </a:moveTo>
                    <a:cubicBezTo>
                      <a:pt x="40797" y="50879"/>
                      <a:pt x="40743" y="51078"/>
                      <a:pt x="40634" y="51256"/>
                    </a:cubicBezTo>
                    <a:cubicBezTo>
                      <a:pt x="40527" y="51435"/>
                      <a:pt x="40364" y="51582"/>
                      <a:pt x="40093" y="51686"/>
                    </a:cubicBezTo>
                    <a:cubicBezTo>
                      <a:pt x="39876" y="51797"/>
                      <a:pt x="39551" y="51886"/>
                      <a:pt x="39118" y="51954"/>
                    </a:cubicBezTo>
                    <a:cubicBezTo>
                      <a:pt x="38684" y="52027"/>
                      <a:pt x="38142" y="52064"/>
                      <a:pt x="37492" y="52064"/>
                    </a:cubicBezTo>
                    <a:cubicBezTo>
                      <a:pt x="36842" y="52064"/>
                      <a:pt x="36300" y="52027"/>
                      <a:pt x="35867" y="51954"/>
                    </a:cubicBezTo>
                    <a:cubicBezTo>
                      <a:pt x="35433" y="51881"/>
                      <a:pt x="35109" y="51791"/>
                      <a:pt x="34892" y="51686"/>
                    </a:cubicBezTo>
                    <a:cubicBezTo>
                      <a:pt x="34621" y="51576"/>
                      <a:pt x="34458" y="51435"/>
                      <a:pt x="34350" y="51256"/>
                    </a:cubicBezTo>
                    <a:cubicBezTo>
                      <a:pt x="34242" y="51078"/>
                      <a:pt x="34187" y="50879"/>
                      <a:pt x="34187" y="50664"/>
                    </a:cubicBezTo>
                    <a:lnTo>
                      <a:pt x="34187" y="21783"/>
                    </a:lnTo>
                    <a:cubicBezTo>
                      <a:pt x="34187" y="18773"/>
                      <a:pt x="33916" y="16323"/>
                      <a:pt x="33429" y="14440"/>
                    </a:cubicBezTo>
                    <a:cubicBezTo>
                      <a:pt x="32996" y="12562"/>
                      <a:pt x="32237" y="10947"/>
                      <a:pt x="31316" y="9599"/>
                    </a:cubicBezTo>
                    <a:cubicBezTo>
                      <a:pt x="30341" y="8256"/>
                      <a:pt x="29094" y="7217"/>
                      <a:pt x="27578" y="6478"/>
                    </a:cubicBezTo>
                    <a:cubicBezTo>
                      <a:pt x="26115" y="5744"/>
                      <a:pt x="24327" y="5376"/>
                      <a:pt x="22322" y="5376"/>
                    </a:cubicBezTo>
                    <a:cubicBezTo>
                      <a:pt x="19776" y="5376"/>
                      <a:pt x="17229" y="6252"/>
                      <a:pt x="14683" y="8009"/>
                    </a:cubicBezTo>
                    <a:cubicBezTo>
                      <a:pt x="12137" y="9767"/>
                      <a:pt x="9428" y="12347"/>
                      <a:pt x="6610" y="15757"/>
                    </a:cubicBezTo>
                    <a:lnTo>
                      <a:pt x="6610" y="50664"/>
                    </a:lnTo>
                    <a:cubicBezTo>
                      <a:pt x="6610" y="50879"/>
                      <a:pt x="6556" y="51078"/>
                      <a:pt x="6448" y="51256"/>
                    </a:cubicBezTo>
                    <a:cubicBezTo>
                      <a:pt x="6339" y="51435"/>
                      <a:pt x="6176" y="51582"/>
                      <a:pt x="5960" y="51686"/>
                    </a:cubicBezTo>
                    <a:cubicBezTo>
                      <a:pt x="5689" y="51797"/>
                      <a:pt x="5364" y="51886"/>
                      <a:pt x="4930" y="51954"/>
                    </a:cubicBezTo>
                    <a:cubicBezTo>
                      <a:pt x="4497" y="52027"/>
                      <a:pt x="3956" y="52064"/>
                      <a:pt x="3306" y="52064"/>
                    </a:cubicBezTo>
                    <a:cubicBezTo>
                      <a:pt x="2655" y="52064"/>
                      <a:pt x="2113" y="52027"/>
                      <a:pt x="1734" y="51954"/>
                    </a:cubicBezTo>
                    <a:cubicBezTo>
                      <a:pt x="1301" y="51881"/>
                      <a:pt x="921" y="51791"/>
                      <a:pt x="704" y="51686"/>
                    </a:cubicBezTo>
                    <a:cubicBezTo>
                      <a:pt x="434" y="51576"/>
                      <a:pt x="217" y="51435"/>
                      <a:pt x="163" y="51256"/>
                    </a:cubicBezTo>
                    <a:cubicBezTo>
                      <a:pt x="54" y="51078"/>
                      <a:pt x="0" y="50879"/>
                      <a:pt x="0" y="50664"/>
                    </a:cubicBezTo>
                    <a:lnTo>
                      <a:pt x="0" y="1988"/>
                    </a:lnTo>
                    <a:cubicBezTo>
                      <a:pt x="0" y="1773"/>
                      <a:pt x="54" y="1574"/>
                      <a:pt x="163" y="1395"/>
                    </a:cubicBezTo>
                    <a:cubicBezTo>
                      <a:pt x="217" y="1217"/>
                      <a:pt x="434" y="1065"/>
                      <a:pt x="704" y="939"/>
                    </a:cubicBezTo>
                    <a:cubicBezTo>
                      <a:pt x="921" y="813"/>
                      <a:pt x="1247" y="724"/>
                      <a:pt x="1680" y="666"/>
                    </a:cubicBezTo>
                    <a:cubicBezTo>
                      <a:pt x="2059" y="614"/>
                      <a:pt x="2547" y="587"/>
                      <a:pt x="3197" y="587"/>
                    </a:cubicBezTo>
                    <a:cubicBezTo>
                      <a:pt x="3793" y="587"/>
                      <a:pt x="4335" y="614"/>
                      <a:pt x="4714" y="666"/>
                    </a:cubicBezTo>
                    <a:cubicBezTo>
                      <a:pt x="5147" y="724"/>
                      <a:pt x="5472" y="813"/>
                      <a:pt x="5689" y="939"/>
                    </a:cubicBezTo>
                    <a:cubicBezTo>
                      <a:pt x="5906" y="1065"/>
                      <a:pt x="6068" y="1217"/>
                      <a:pt x="6176" y="1395"/>
                    </a:cubicBezTo>
                    <a:cubicBezTo>
                      <a:pt x="6231" y="1574"/>
                      <a:pt x="6285" y="1773"/>
                      <a:pt x="6285" y="1988"/>
                    </a:cubicBezTo>
                    <a:lnTo>
                      <a:pt x="6285" y="8875"/>
                    </a:lnTo>
                    <a:cubicBezTo>
                      <a:pt x="9157" y="5754"/>
                      <a:pt x="12028" y="3499"/>
                      <a:pt x="14791" y="2098"/>
                    </a:cubicBezTo>
                    <a:cubicBezTo>
                      <a:pt x="17555" y="698"/>
                      <a:pt x="20317" y="0"/>
                      <a:pt x="23080" y="0"/>
                    </a:cubicBezTo>
                    <a:cubicBezTo>
                      <a:pt x="26385" y="0"/>
                      <a:pt x="29148" y="540"/>
                      <a:pt x="31370" y="1616"/>
                    </a:cubicBezTo>
                    <a:cubicBezTo>
                      <a:pt x="33646" y="2691"/>
                      <a:pt x="35488" y="4144"/>
                      <a:pt x="36896" y="5974"/>
                    </a:cubicBezTo>
                    <a:cubicBezTo>
                      <a:pt x="38251" y="7805"/>
                      <a:pt x="39280" y="9935"/>
                      <a:pt x="39876" y="12374"/>
                    </a:cubicBezTo>
                    <a:cubicBezTo>
                      <a:pt x="40472" y="14813"/>
                      <a:pt x="40797" y="17750"/>
                      <a:pt x="40797" y="21196"/>
                    </a:cubicBezTo>
                    <a:lnTo>
                      <a:pt x="40797" y="50664"/>
                    </a:lnTo>
                    <a:close/>
                  </a:path>
                </a:pathLst>
              </a:custGeom>
              <a:solidFill>
                <a:srgbClr val="FFFFFF"/>
              </a:solidFill>
              <a:ln w="5417" cap="flat">
                <a:noFill/>
                <a:prstDash val="solid"/>
                <a:miter/>
              </a:ln>
            </p:spPr>
            <p:txBody>
              <a:bodyPr rtlCol="0" anchor="ctr"/>
              <a:lstStyle/>
              <a:p>
                <a:endParaRPr lang="fr-FR"/>
              </a:p>
            </p:txBody>
          </p:sp>
          <p:sp>
            <p:nvSpPr>
              <p:cNvPr id="201" name="Forme libre 200">
                <a:extLst>
                  <a:ext uri="{FF2B5EF4-FFF2-40B4-BE49-F238E27FC236}">
                    <a16:creationId xmlns:a16="http://schemas.microsoft.com/office/drawing/2014/main" id="{62A47351-9BC0-19E2-DF12-2AB4104B7BBC}"/>
                  </a:ext>
                </a:extLst>
              </p:cNvPr>
              <p:cNvSpPr/>
              <p:nvPr/>
            </p:nvSpPr>
            <p:spPr>
              <a:xfrm>
                <a:off x="20822275" y="2706342"/>
                <a:ext cx="38845" cy="52656"/>
              </a:xfrm>
              <a:custGeom>
                <a:avLst/>
                <a:gdLst>
                  <a:gd name="connsiteX0" fmla="*/ 38846 w 38845"/>
                  <a:gd name="connsiteY0" fmla="*/ 43462 h 52656"/>
                  <a:gd name="connsiteX1" fmla="*/ 38792 w 38845"/>
                  <a:gd name="connsiteY1" fmla="*/ 44621 h 52656"/>
                  <a:gd name="connsiteX2" fmla="*/ 38630 w 38845"/>
                  <a:gd name="connsiteY2" fmla="*/ 45508 h 52656"/>
                  <a:gd name="connsiteX3" fmla="*/ 38304 w 38845"/>
                  <a:gd name="connsiteY3" fmla="*/ 46179 h 52656"/>
                  <a:gd name="connsiteX4" fmla="*/ 37383 w 38845"/>
                  <a:gd name="connsiteY4" fmla="*/ 47175 h 52656"/>
                  <a:gd name="connsiteX5" fmla="*/ 34999 w 38845"/>
                  <a:gd name="connsiteY5" fmla="*/ 48948 h 52656"/>
                  <a:gd name="connsiteX6" fmla="*/ 31153 w 38845"/>
                  <a:gd name="connsiteY6" fmla="*/ 50831 h 52656"/>
                  <a:gd name="connsiteX7" fmla="*/ 26601 w 38845"/>
                  <a:gd name="connsiteY7" fmla="*/ 52148 h 52656"/>
                  <a:gd name="connsiteX8" fmla="*/ 21563 w 38845"/>
                  <a:gd name="connsiteY8" fmla="*/ 52657 h 52656"/>
                  <a:gd name="connsiteX9" fmla="*/ 12298 w 38845"/>
                  <a:gd name="connsiteY9" fmla="*/ 50962 h 52656"/>
                  <a:gd name="connsiteX10" fmla="*/ 5580 w 38845"/>
                  <a:gd name="connsiteY10" fmla="*/ 45959 h 52656"/>
                  <a:gd name="connsiteX11" fmla="*/ 1409 w 38845"/>
                  <a:gd name="connsiteY11" fmla="*/ 37839 h 52656"/>
                  <a:gd name="connsiteX12" fmla="*/ 0 w 38845"/>
                  <a:gd name="connsiteY12" fmla="*/ 26730 h 52656"/>
                  <a:gd name="connsiteX13" fmla="*/ 1733 w 38845"/>
                  <a:gd name="connsiteY13" fmla="*/ 14576 h 52656"/>
                  <a:gd name="connsiteX14" fmla="*/ 6555 w 38845"/>
                  <a:gd name="connsiteY14" fmla="*/ 6294 h 52656"/>
                  <a:gd name="connsiteX15" fmla="*/ 13707 w 38845"/>
                  <a:gd name="connsiteY15" fmla="*/ 1532 h 52656"/>
                  <a:gd name="connsiteX16" fmla="*/ 22430 w 38845"/>
                  <a:gd name="connsiteY16" fmla="*/ 0 h 52656"/>
                  <a:gd name="connsiteX17" fmla="*/ 27197 w 38845"/>
                  <a:gd name="connsiteY17" fmla="*/ 456 h 52656"/>
                  <a:gd name="connsiteX18" fmla="*/ 31423 w 38845"/>
                  <a:gd name="connsiteY18" fmla="*/ 1668 h 52656"/>
                  <a:gd name="connsiteX19" fmla="*/ 34837 w 38845"/>
                  <a:gd name="connsiteY19" fmla="*/ 3388 h 52656"/>
                  <a:gd name="connsiteX20" fmla="*/ 37004 w 38845"/>
                  <a:gd name="connsiteY20" fmla="*/ 5030 h 52656"/>
                  <a:gd name="connsiteX21" fmla="*/ 37980 w 38845"/>
                  <a:gd name="connsiteY21" fmla="*/ 6048 h 52656"/>
                  <a:gd name="connsiteX22" fmla="*/ 38359 w 38845"/>
                  <a:gd name="connsiteY22" fmla="*/ 6829 h 52656"/>
                  <a:gd name="connsiteX23" fmla="*/ 38575 w 38845"/>
                  <a:gd name="connsiteY23" fmla="*/ 7768 h 52656"/>
                  <a:gd name="connsiteX24" fmla="*/ 38630 w 38845"/>
                  <a:gd name="connsiteY24" fmla="*/ 8980 h 52656"/>
                  <a:gd name="connsiteX25" fmla="*/ 38142 w 38845"/>
                  <a:gd name="connsiteY25" fmla="*/ 11162 h 52656"/>
                  <a:gd name="connsiteX26" fmla="*/ 37113 w 38845"/>
                  <a:gd name="connsiteY26" fmla="*/ 11781 h 52656"/>
                  <a:gd name="connsiteX27" fmla="*/ 35216 w 38845"/>
                  <a:gd name="connsiteY27" fmla="*/ 10810 h 52656"/>
                  <a:gd name="connsiteX28" fmla="*/ 32291 w 38845"/>
                  <a:gd name="connsiteY28" fmla="*/ 8686 h 52656"/>
                  <a:gd name="connsiteX29" fmla="*/ 27956 w 38845"/>
                  <a:gd name="connsiteY29" fmla="*/ 6562 h 52656"/>
                  <a:gd name="connsiteX30" fmla="*/ 21942 w 38845"/>
                  <a:gd name="connsiteY30" fmla="*/ 5591 h 52656"/>
                  <a:gd name="connsiteX31" fmla="*/ 10782 w 38845"/>
                  <a:gd name="connsiteY31" fmla="*/ 10968 h 52656"/>
                  <a:gd name="connsiteX32" fmla="*/ 6880 w 38845"/>
                  <a:gd name="connsiteY32" fmla="*/ 26509 h 52656"/>
                  <a:gd name="connsiteX33" fmla="*/ 7964 w 38845"/>
                  <a:gd name="connsiteY33" fmla="*/ 35468 h 52656"/>
                  <a:gd name="connsiteX34" fmla="*/ 10944 w 38845"/>
                  <a:gd name="connsiteY34" fmla="*/ 41867 h 52656"/>
                  <a:gd name="connsiteX35" fmla="*/ 15766 w 38845"/>
                  <a:gd name="connsiteY35" fmla="*/ 45691 h 52656"/>
                  <a:gd name="connsiteX36" fmla="*/ 22159 w 38845"/>
                  <a:gd name="connsiteY36" fmla="*/ 46955 h 52656"/>
                  <a:gd name="connsiteX37" fmla="*/ 28064 w 38845"/>
                  <a:gd name="connsiteY37" fmla="*/ 45932 h 52656"/>
                  <a:gd name="connsiteX38" fmla="*/ 32507 w 38845"/>
                  <a:gd name="connsiteY38" fmla="*/ 43672 h 52656"/>
                  <a:gd name="connsiteX39" fmla="*/ 35650 w 38845"/>
                  <a:gd name="connsiteY39" fmla="*/ 41411 h 52656"/>
                  <a:gd name="connsiteX40" fmla="*/ 37492 w 38845"/>
                  <a:gd name="connsiteY40" fmla="*/ 40388 h 52656"/>
                  <a:gd name="connsiteX41" fmla="*/ 38087 w 38845"/>
                  <a:gd name="connsiteY41" fmla="*/ 40577 h 52656"/>
                  <a:gd name="connsiteX42" fmla="*/ 38521 w 38845"/>
                  <a:gd name="connsiteY42" fmla="*/ 41170 h 52656"/>
                  <a:gd name="connsiteX43" fmla="*/ 38738 w 38845"/>
                  <a:gd name="connsiteY43" fmla="*/ 42140 h 52656"/>
                  <a:gd name="connsiteX44" fmla="*/ 38846 w 38845"/>
                  <a:gd name="connsiteY44" fmla="*/ 43462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5" h="52656">
                    <a:moveTo>
                      <a:pt x="38846" y="43462"/>
                    </a:moveTo>
                    <a:cubicBezTo>
                      <a:pt x="38846" y="43892"/>
                      <a:pt x="38846" y="44280"/>
                      <a:pt x="38792" y="44621"/>
                    </a:cubicBezTo>
                    <a:cubicBezTo>
                      <a:pt x="38738" y="44962"/>
                      <a:pt x="38683" y="45256"/>
                      <a:pt x="38630" y="45508"/>
                    </a:cubicBezTo>
                    <a:cubicBezTo>
                      <a:pt x="38521" y="45759"/>
                      <a:pt x="38467" y="45985"/>
                      <a:pt x="38304" y="46179"/>
                    </a:cubicBezTo>
                    <a:cubicBezTo>
                      <a:pt x="38196" y="46378"/>
                      <a:pt x="37871" y="46709"/>
                      <a:pt x="37383" y="47175"/>
                    </a:cubicBezTo>
                    <a:cubicBezTo>
                      <a:pt x="36896" y="47642"/>
                      <a:pt x="36083" y="48235"/>
                      <a:pt x="34999" y="48948"/>
                    </a:cubicBezTo>
                    <a:cubicBezTo>
                      <a:pt x="33862" y="49667"/>
                      <a:pt x="32562" y="50291"/>
                      <a:pt x="31153" y="50831"/>
                    </a:cubicBezTo>
                    <a:cubicBezTo>
                      <a:pt x="29744" y="51372"/>
                      <a:pt x="28227" y="51807"/>
                      <a:pt x="26601" y="52148"/>
                    </a:cubicBezTo>
                    <a:cubicBezTo>
                      <a:pt x="24976" y="52484"/>
                      <a:pt x="23297" y="52657"/>
                      <a:pt x="21563" y="52657"/>
                    </a:cubicBezTo>
                    <a:cubicBezTo>
                      <a:pt x="18096" y="52657"/>
                      <a:pt x="15007" y="52090"/>
                      <a:pt x="12298" y="50962"/>
                    </a:cubicBezTo>
                    <a:cubicBezTo>
                      <a:pt x="9643" y="49830"/>
                      <a:pt x="7368" y="48167"/>
                      <a:pt x="5580" y="45959"/>
                    </a:cubicBezTo>
                    <a:cubicBezTo>
                      <a:pt x="3738" y="43756"/>
                      <a:pt x="2384" y="41049"/>
                      <a:pt x="1409" y="37839"/>
                    </a:cubicBezTo>
                    <a:cubicBezTo>
                      <a:pt x="487" y="34629"/>
                      <a:pt x="0" y="30926"/>
                      <a:pt x="0" y="26730"/>
                    </a:cubicBezTo>
                    <a:cubicBezTo>
                      <a:pt x="0" y="21998"/>
                      <a:pt x="596" y="17944"/>
                      <a:pt x="1733" y="14576"/>
                    </a:cubicBezTo>
                    <a:cubicBezTo>
                      <a:pt x="2925" y="11204"/>
                      <a:pt x="4551" y="8445"/>
                      <a:pt x="6555" y="6294"/>
                    </a:cubicBezTo>
                    <a:cubicBezTo>
                      <a:pt x="8614" y="4144"/>
                      <a:pt x="10998" y="2560"/>
                      <a:pt x="13707" y="1532"/>
                    </a:cubicBezTo>
                    <a:cubicBezTo>
                      <a:pt x="16416" y="514"/>
                      <a:pt x="19342" y="0"/>
                      <a:pt x="22430" y="0"/>
                    </a:cubicBezTo>
                    <a:cubicBezTo>
                      <a:pt x="24109" y="0"/>
                      <a:pt x="25735" y="152"/>
                      <a:pt x="27197" y="456"/>
                    </a:cubicBezTo>
                    <a:cubicBezTo>
                      <a:pt x="28715" y="766"/>
                      <a:pt x="30123" y="1164"/>
                      <a:pt x="31423" y="1668"/>
                    </a:cubicBezTo>
                    <a:cubicBezTo>
                      <a:pt x="32669" y="2171"/>
                      <a:pt x="33808" y="2743"/>
                      <a:pt x="34837" y="3388"/>
                    </a:cubicBezTo>
                    <a:cubicBezTo>
                      <a:pt x="35812" y="4033"/>
                      <a:pt x="36571" y="4584"/>
                      <a:pt x="37004" y="5030"/>
                    </a:cubicBezTo>
                    <a:cubicBezTo>
                      <a:pt x="37492" y="5476"/>
                      <a:pt x="37817" y="5817"/>
                      <a:pt x="37980" y="6048"/>
                    </a:cubicBezTo>
                    <a:cubicBezTo>
                      <a:pt x="38142" y="6284"/>
                      <a:pt x="38250" y="6541"/>
                      <a:pt x="38359" y="6829"/>
                    </a:cubicBezTo>
                    <a:cubicBezTo>
                      <a:pt x="38467" y="7118"/>
                      <a:pt x="38521" y="7432"/>
                      <a:pt x="38575" y="7768"/>
                    </a:cubicBezTo>
                    <a:cubicBezTo>
                      <a:pt x="38575" y="8109"/>
                      <a:pt x="38630" y="8513"/>
                      <a:pt x="38630" y="8980"/>
                    </a:cubicBezTo>
                    <a:cubicBezTo>
                      <a:pt x="38630" y="10018"/>
                      <a:pt x="38467" y="10747"/>
                      <a:pt x="38142" y="11162"/>
                    </a:cubicBezTo>
                    <a:cubicBezTo>
                      <a:pt x="37817" y="11576"/>
                      <a:pt x="37492" y="11781"/>
                      <a:pt x="37113" y="11781"/>
                    </a:cubicBezTo>
                    <a:cubicBezTo>
                      <a:pt x="36571" y="11781"/>
                      <a:pt x="35974" y="11456"/>
                      <a:pt x="35216" y="10810"/>
                    </a:cubicBezTo>
                    <a:cubicBezTo>
                      <a:pt x="34458" y="10165"/>
                      <a:pt x="33482" y="9457"/>
                      <a:pt x="32291" y="8686"/>
                    </a:cubicBezTo>
                    <a:cubicBezTo>
                      <a:pt x="31099" y="7915"/>
                      <a:pt x="29636" y="7207"/>
                      <a:pt x="27956" y="6562"/>
                    </a:cubicBezTo>
                    <a:cubicBezTo>
                      <a:pt x="26277" y="5917"/>
                      <a:pt x="24272" y="5591"/>
                      <a:pt x="21942" y="5591"/>
                    </a:cubicBezTo>
                    <a:cubicBezTo>
                      <a:pt x="17120" y="5591"/>
                      <a:pt x="13436" y="7385"/>
                      <a:pt x="10782" y="10968"/>
                    </a:cubicBezTo>
                    <a:cubicBezTo>
                      <a:pt x="8181" y="14555"/>
                      <a:pt x="6880" y="19732"/>
                      <a:pt x="6880" y="26509"/>
                    </a:cubicBezTo>
                    <a:cubicBezTo>
                      <a:pt x="6880" y="29913"/>
                      <a:pt x="7260" y="32903"/>
                      <a:pt x="7964" y="35468"/>
                    </a:cubicBezTo>
                    <a:cubicBezTo>
                      <a:pt x="8669" y="38033"/>
                      <a:pt x="9643" y="40168"/>
                      <a:pt x="10944" y="41867"/>
                    </a:cubicBezTo>
                    <a:cubicBezTo>
                      <a:pt x="12298" y="43572"/>
                      <a:pt x="13870" y="44847"/>
                      <a:pt x="15766" y="45691"/>
                    </a:cubicBezTo>
                    <a:cubicBezTo>
                      <a:pt x="17662" y="46536"/>
                      <a:pt x="19775" y="46955"/>
                      <a:pt x="22159" y="46955"/>
                    </a:cubicBezTo>
                    <a:cubicBezTo>
                      <a:pt x="24381" y="46955"/>
                      <a:pt x="26331" y="46614"/>
                      <a:pt x="28064" y="45932"/>
                    </a:cubicBezTo>
                    <a:cubicBezTo>
                      <a:pt x="29744" y="45250"/>
                      <a:pt x="31261" y="44500"/>
                      <a:pt x="32507" y="43672"/>
                    </a:cubicBezTo>
                    <a:cubicBezTo>
                      <a:pt x="33753" y="42843"/>
                      <a:pt x="34783" y="42093"/>
                      <a:pt x="35650" y="41411"/>
                    </a:cubicBezTo>
                    <a:cubicBezTo>
                      <a:pt x="36462" y="40729"/>
                      <a:pt x="37113" y="40388"/>
                      <a:pt x="37492" y="40388"/>
                    </a:cubicBezTo>
                    <a:cubicBezTo>
                      <a:pt x="37708" y="40388"/>
                      <a:pt x="37925" y="40451"/>
                      <a:pt x="38087" y="40577"/>
                    </a:cubicBezTo>
                    <a:cubicBezTo>
                      <a:pt x="38250" y="40703"/>
                      <a:pt x="38413" y="40902"/>
                      <a:pt x="38521" y="41170"/>
                    </a:cubicBezTo>
                    <a:cubicBezTo>
                      <a:pt x="38630" y="41437"/>
                      <a:pt x="38683" y="41757"/>
                      <a:pt x="38738" y="42140"/>
                    </a:cubicBezTo>
                    <a:cubicBezTo>
                      <a:pt x="38792" y="42518"/>
                      <a:pt x="38846" y="42958"/>
                      <a:pt x="38846" y="43462"/>
                    </a:cubicBezTo>
                    <a:close/>
                  </a:path>
                </a:pathLst>
              </a:custGeom>
              <a:solidFill>
                <a:srgbClr val="FFFFFF"/>
              </a:solidFill>
              <a:ln w="5417" cap="flat">
                <a:noFill/>
                <a:prstDash val="solid"/>
                <a:miter/>
              </a:ln>
            </p:spPr>
            <p:txBody>
              <a:bodyPr rtlCol="0" anchor="ctr"/>
              <a:lstStyle/>
              <a:p>
                <a:endParaRPr lang="fr-FR"/>
              </a:p>
            </p:txBody>
          </p:sp>
          <p:sp>
            <p:nvSpPr>
              <p:cNvPr id="202" name="Forme libre 201">
                <a:extLst>
                  <a:ext uri="{FF2B5EF4-FFF2-40B4-BE49-F238E27FC236}">
                    <a16:creationId xmlns:a16="http://schemas.microsoft.com/office/drawing/2014/main" id="{07A0D43A-5ABB-AC38-C22E-4EC4D7E082C5}"/>
                  </a:ext>
                </a:extLst>
              </p:cNvPr>
              <p:cNvSpPr/>
              <p:nvPr/>
            </p:nvSpPr>
            <p:spPr>
              <a:xfrm>
                <a:off x="20870927" y="2706358"/>
                <a:ext cx="44480" cy="52651"/>
              </a:xfrm>
              <a:custGeom>
                <a:avLst/>
                <a:gdLst>
                  <a:gd name="connsiteX0" fmla="*/ 44481 w 44480"/>
                  <a:gd name="connsiteY0" fmla="*/ 23818 h 52651"/>
                  <a:gd name="connsiteX1" fmla="*/ 43452 w 44480"/>
                  <a:gd name="connsiteY1" fmla="*/ 26478 h 52651"/>
                  <a:gd name="connsiteX2" fmla="*/ 41393 w 44480"/>
                  <a:gd name="connsiteY2" fmla="*/ 27207 h 52651"/>
                  <a:gd name="connsiteX3" fmla="*/ 7097 w 44480"/>
                  <a:gd name="connsiteY3" fmla="*/ 27207 h 52651"/>
                  <a:gd name="connsiteX4" fmla="*/ 8018 w 44480"/>
                  <a:gd name="connsiteY4" fmla="*/ 35384 h 52651"/>
                  <a:gd name="connsiteX5" fmla="*/ 11052 w 44480"/>
                  <a:gd name="connsiteY5" fmla="*/ 41647 h 52651"/>
                  <a:gd name="connsiteX6" fmla="*/ 16524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5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3 h 52651"/>
                  <a:gd name="connsiteX19" fmla="*/ 41663 w 44480"/>
                  <a:gd name="connsiteY19" fmla="*/ 48613 h 52651"/>
                  <a:gd name="connsiteX20" fmla="*/ 39930 w 44480"/>
                  <a:gd name="connsiteY20" fmla="*/ 49557 h 52651"/>
                  <a:gd name="connsiteX21" fmla="*/ 36137 w 44480"/>
                  <a:gd name="connsiteY21" fmla="*/ 50900 h 52651"/>
                  <a:gd name="connsiteX22" fmla="*/ 30719 w 44480"/>
                  <a:gd name="connsiteY22" fmla="*/ 52111 h 52651"/>
                  <a:gd name="connsiteX23" fmla="*/ 24109 w 44480"/>
                  <a:gd name="connsiteY23" fmla="*/ 52652 h 52651"/>
                  <a:gd name="connsiteX24" fmla="*/ 13761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5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496 w 44480"/>
                  <a:gd name="connsiteY33" fmla="*/ 6751 h 52651"/>
                  <a:gd name="connsiteX34" fmla="*/ 43289 w 44480"/>
                  <a:gd name="connsiteY34" fmla="*/ 13931 h 52651"/>
                  <a:gd name="connsiteX35" fmla="*/ 44481 w 44480"/>
                  <a:gd name="connsiteY35" fmla="*/ 22539 h 52651"/>
                  <a:gd name="connsiteX36" fmla="*/ 44481 w 44480"/>
                  <a:gd name="connsiteY36" fmla="*/ 23818 h 52651"/>
                  <a:gd name="connsiteX37" fmla="*/ 37600 w 44480"/>
                  <a:gd name="connsiteY37" fmla="*/ 21936 h 52651"/>
                  <a:gd name="connsiteX38" fmla="*/ 33916 w 44480"/>
                  <a:gd name="connsiteY38" fmla="*/ 9835 h 52651"/>
                  <a:gd name="connsiteX39" fmla="*/ 22755 w 44480"/>
                  <a:gd name="connsiteY39" fmla="*/ 5476 h 52651"/>
                  <a:gd name="connsiteX40" fmla="*/ 16145 w 44480"/>
                  <a:gd name="connsiteY40" fmla="*/ 6850 h 52651"/>
                  <a:gd name="connsiteX41" fmla="*/ 11269 w 44480"/>
                  <a:gd name="connsiteY41" fmla="*/ 10480 h 52651"/>
                  <a:gd name="connsiteX42" fmla="*/ 8235 w 44480"/>
                  <a:gd name="connsiteY42" fmla="*/ 15725 h 52651"/>
                  <a:gd name="connsiteX43" fmla="*/ 7043 w 44480"/>
                  <a:gd name="connsiteY43" fmla="*/ 21941 h 52651"/>
                  <a:gd name="connsiteX44" fmla="*/ 37600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8"/>
                    </a:moveTo>
                    <a:cubicBezTo>
                      <a:pt x="44481" y="25109"/>
                      <a:pt x="44156" y="26001"/>
                      <a:pt x="43452" y="26478"/>
                    </a:cubicBezTo>
                    <a:cubicBezTo>
                      <a:pt x="42747" y="26966"/>
                      <a:pt x="42043" y="27207"/>
                      <a:pt x="41393" y="27207"/>
                    </a:cubicBezTo>
                    <a:lnTo>
                      <a:pt x="7097" y="27207"/>
                    </a:lnTo>
                    <a:cubicBezTo>
                      <a:pt x="7097" y="30218"/>
                      <a:pt x="7423" y="32945"/>
                      <a:pt x="8018" y="35384"/>
                    </a:cubicBezTo>
                    <a:cubicBezTo>
                      <a:pt x="8614" y="37823"/>
                      <a:pt x="9644" y="39911"/>
                      <a:pt x="11052" y="41647"/>
                    </a:cubicBezTo>
                    <a:cubicBezTo>
                      <a:pt x="12461" y="43389"/>
                      <a:pt x="14303" y="44721"/>
                      <a:pt x="16524" y="45654"/>
                    </a:cubicBezTo>
                    <a:cubicBezTo>
                      <a:pt x="18800" y="46588"/>
                      <a:pt x="21563" y="47055"/>
                      <a:pt x="24868" y="47055"/>
                    </a:cubicBezTo>
                    <a:cubicBezTo>
                      <a:pt x="27198" y="47055"/>
                      <a:pt x="29310" y="46855"/>
                      <a:pt x="31153" y="46462"/>
                    </a:cubicBezTo>
                    <a:cubicBezTo>
                      <a:pt x="32995" y="46069"/>
                      <a:pt x="34621" y="45628"/>
                      <a:pt x="35975" y="45146"/>
                    </a:cubicBezTo>
                    <a:cubicBezTo>
                      <a:pt x="37329" y="44658"/>
                      <a:pt x="38413" y="44222"/>
                      <a:pt x="39280" y="43829"/>
                    </a:cubicBezTo>
                    <a:cubicBezTo>
                      <a:pt x="40146" y="43436"/>
                      <a:pt x="40797" y="43236"/>
                      <a:pt x="41176" y="43236"/>
                    </a:cubicBezTo>
                    <a:cubicBezTo>
                      <a:pt x="41393" y="43236"/>
                      <a:pt x="41555" y="43289"/>
                      <a:pt x="41772" y="43399"/>
                    </a:cubicBezTo>
                    <a:cubicBezTo>
                      <a:pt x="41935" y="43509"/>
                      <a:pt x="42097" y="43677"/>
                      <a:pt x="42205" y="43908"/>
                    </a:cubicBezTo>
                    <a:cubicBezTo>
                      <a:pt x="42314" y="44144"/>
                      <a:pt x="42422" y="44437"/>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1"/>
                      <a:pt x="42205" y="47894"/>
                      <a:pt x="42097" y="48073"/>
                    </a:cubicBezTo>
                    <a:cubicBezTo>
                      <a:pt x="41989" y="48251"/>
                      <a:pt x="41826" y="48429"/>
                      <a:pt x="41663" y="48613"/>
                    </a:cubicBezTo>
                    <a:cubicBezTo>
                      <a:pt x="41501" y="48796"/>
                      <a:pt x="40905" y="49106"/>
                      <a:pt x="39930" y="49557"/>
                    </a:cubicBezTo>
                    <a:cubicBezTo>
                      <a:pt x="38954" y="50003"/>
                      <a:pt x="37708" y="50454"/>
                      <a:pt x="36137" y="50900"/>
                    </a:cubicBezTo>
                    <a:cubicBezTo>
                      <a:pt x="34621" y="51351"/>
                      <a:pt x="32778" y="51755"/>
                      <a:pt x="30719" y="52111"/>
                    </a:cubicBezTo>
                    <a:cubicBezTo>
                      <a:pt x="28660" y="52468"/>
                      <a:pt x="26494" y="52652"/>
                      <a:pt x="24109" y="52652"/>
                    </a:cubicBezTo>
                    <a:cubicBezTo>
                      <a:pt x="20209" y="52652"/>
                      <a:pt x="16795" y="52085"/>
                      <a:pt x="13761"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5" y="15327"/>
                    </a:cubicBezTo>
                    <a:cubicBezTo>
                      <a:pt x="2709" y="12064"/>
                      <a:pt x="4280" y="9295"/>
                      <a:pt x="6339" y="7018"/>
                    </a:cubicBezTo>
                    <a:cubicBezTo>
                      <a:pt x="8343" y="4742"/>
                      <a:pt x="10836" y="3006"/>
                      <a:pt x="13707" y="1804"/>
                    </a:cubicBezTo>
                    <a:cubicBezTo>
                      <a:pt x="16578" y="603"/>
                      <a:pt x="19776" y="0"/>
                      <a:pt x="23297" y="0"/>
                    </a:cubicBezTo>
                    <a:cubicBezTo>
                      <a:pt x="27035" y="0"/>
                      <a:pt x="30286" y="608"/>
                      <a:pt x="32941" y="1831"/>
                    </a:cubicBezTo>
                    <a:cubicBezTo>
                      <a:pt x="35595" y="3053"/>
                      <a:pt x="37817" y="4689"/>
                      <a:pt x="39496" y="6751"/>
                    </a:cubicBezTo>
                    <a:cubicBezTo>
                      <a:pt x="41230" y="8812"/>
                      <a:pt x="42530" y="11204"/>
                      <a:pt x="43289" y="13931"/>
                    </a:cubicBezTo>
                    <a:cubicBezTo>
                      <a:pt x="44102" y="16659"/>
                      <a:pt x="44481" y="19523"/>
                      <a:pt x="44481" y="22539"/>
                    </a:cubicBezTo>
                    <a:lnTo>
                      <a:pt x="44481" y="23818"/>
                    </a:lnTo>
                    <a:close/>
                    <a:moveTo>
                      <a:pt x="37600" y="21936"/>
                    </a:moveTo>
                    <a:cubicBezTo>
                      <a:pt x="37708" y="16774"/>
                      <a:pt x="36517" y="12741"/>
                      <a:pt x="33916" y="9835"/>
                    </a:cubicBezTo>
                    <a:cubicBezTo>
                      <a:pt x="31369" y="6929"/>
                      <a:pt x="27685" y="5476"/>
                      <a:pt x="22755" y="5476"/>
                    </a:cubicBezTo>
                    <a:cubicBezTo>
                      <a:pt x="20263" y="5476"/>
                      <a:pt x="18041" y="5932"/>
                      <a:pt x="16145" y="6850"/>
                    </a:cubicBezTo>
                    <a:cubicBezTo>
                      <a:pt x="14195" y="7763"/>
                      <a:pt x="12623" y="8975"/>
                      <a:pt x="11269" y="10480"/>
                    </a:cubicBezTo>
                    <a:cubicBezTo>
                      <a:pt x="9969" y="11985"/>
                      <a:pt x="8940" y="13737"/>
                      <a:pt x="8235" y="15725"/>
                    </a:cubicBezTo>
                    <a:cubicBezTo>
                      <a:pt x="7531" y="17718"/>
                      <a:pt x="7151" y="19785"/>
                      <a:pt x="7043" y="21941"/>
                    </a:cubicBezTo>
                    <a:lnTo>
                      <a:pt x="37600" y="21941"/>
                    </a:lnTo>
                    <a:close/>
                  </a:path>
                </a:pathLst>
              </a:custGeom>
              <a:solidFill>
                <a:srgbClr val="FFFFFF"/>
              </a:solidFill>
              <a:ln w="5417" cap="flat">
                <a:noFill/>
                <a:prstDash val="solid"/>
                <a:miter/>
              </a:ln>
            </p:spPr>
            <p:txBody>
              <a:bodyPr rtlCol="0" anchor="ctr"/>
              <a:lstStyle/>
              <a:p>
                <a:endParaRPr lang="fr-FR"/>
              </a:p>
            </p:txBody>
          </p:sp>
          <p:sp>
            <p:nvSpPr>
              <p:cNvPr id="203" name="Forme libre 202">
                <a:extLst>
                  <a:ext uri="{FF2B5EF4-FFF2-40B4-BE49-F238E27FC236}">
                    <a16:creationId xmlns:a16="http://schemas.microsoft.com/office/drawing/2014/main" id="{F359E6C2-85D6-BB08-C969-E35BF223559D}"/>
                  </a:ext>
                </a:extLst>
              </p:cNvPr>
              <p:cNvSpPr/>
              <p:nvPr/>
            </p:nvSpPr>
            <p:spPr>
              <a:xfrm>
                <a:off x="20926027" y="2706347"/>
                <a:ext cx="34133" cy="52656"/>
              </a:xfrm>
              <a:custGeom>
                <a:avLst/>
                <a:gdLst>
                  <a:gd name="connsiteX0" fmla="*/ 34133 w 34133"/>
                  <a:gd name="connsiteY0" fmla="*/ 37703 h 52656"/>
                  <a:gd name="connsiteX1" fmla="*/ 32779 w 34133"/>
                  <a:gd name="connsiteY1" fmla="*/ 43971 h 52656"/>
                  <a:gd name="connsiteX2" fmla="*/ 28986 w 34133"/>
                  <a:gd name="connsiteY2" fmla="*/ 48676 h 52656"/>
                  <a:gd name="connsiteX3" fmla="*/ 23080 w 34133"/>
                  <a:gd name="connsiteY3" fmla="*/ 51634 h 52656"/>
                  <a:gd name="connsiteX4" fmla="*/ 15496 w 34133"/>
                  <a:gd name="connsiteY4" fmla="*/ 52657 h 52656"/>
                  <a:gd name="connsiteX5" fmla="*/ 10511 w 34133"/>
                  <a:gd name="connsiteY5" fmla="*/ 52253 h 52656"/>
                  <a:gd name="connsiteX6" fmla="*/ 6285 w 34133"/>
                  <a:gd name="connsiteY6" fmla="*/ 51230 h 52656"/>
                  <a:gd name="connsiteX7" fmla="*/ 3089 w 34133"/>
                  <a:gd name="connsiteY7" fmla="*/ 49914 h 52656"/>
                  <a:gd name="connsiteX8" fmla="*/ 1192 w 34133"/>
                  <a:gd name="connsiteY8" fmla="*/ 48676 h 52656"/>
                  <a:gd name="connsiteX9" fmla="*/ 325 w 34133"/>
                  <a:gd name="connsiteY9" fmla="*/ 47333 h 52656"/>
                  <a:gd name="connsiteX10" fmla="*/ 0 w 34133"/>
                  <a:gd name="connsiteY10" fmla="*/ 45182 h 52656"/>
                  <a:gd name="connsiteX11" fmla="*/ 108 w 34133"/>
                  <a:gd name="connsiteY11" fmla="*/ 43945 h 52656"/>
                  <a:gd name="connsiteX12" fmla="*/ 434 w 34133"/>
                  <a:gd name="connsiteY12" fmla="*/ 43032 h 52656"/>
                  <a:gd name="connsiteX13" fmla="*/ 867 w 34133"/>
                  <a:gd name="connsiteY13" fmla="*/ 42471 h 52656"/>
                  <a:gd name="connsiteX14" fmla="*/ 1463 w 34133"/>
                  <a:gd name="connsiteY14" fmla="*/ 42282 h 52656"/>
                  <a:gd name="connsiteX15" fmla="*/ 3251 w 34133"/>
                  <a:gd name="connsiteY15" fmla="*/ 43037 h 52656"/>
                  <a:gd name="connsiteX16" fmla="*/ 6176 w 34133"/>
                  <a:gd name="connsiteY16" fmla="*/ 44679 h 52656"/>
                  <a:gd name="connsiteX17" fmla="*/ 10294 w 34133"/>
                  <a:gd name="connsiteY17" fmla="*/ 46321 h 52656"/>
                  <a:gd name="connsiteX18" fmla="*/ 15929 w 34133"/>
                  <a:gd name="connsiteY18" fmla="*/ 47076 h 52656"/>
                  <a:gd name="connsiteX19" fmla="*/ 20588 w 34133"/>
                  <a:gd name="connsiteY19" fmla="*/ 46536 h 52656"/>
                  <a:gd name="connsiteX20" fmla="*/ 24219 w 34133"/>
                  <a:gd name="connsiteY20" fmla="*/ 44920 h 52656"/>
                  <a:gd name="connsiteX21" fmla="*/ 26656 w 34133"/>
                  <a:gd name="connsiteY21" fmla="*/ 42151 h 52656"/>
                  <a:gd name="connsiteX22" fmla="*/ 27523 w 34133"/>
                  <a:gd name="connsiteY22" fmla="*/ 38196 h 52656"/>
                  <a:gd name="connsiteX23" fmla="*/ 26385 w 34133"/>
                  <a:gd name="connsiteY23" fmla="*/ 34377 h 52656"/>
                  <a:gd name="connsiteX24" fmla="*/ 23514 w 34133"/>
                  <a:gd name="connsiteY24" fmla="*/ 31660 h 52656"/>
                  <a:gd name="connsiteX25" fmla="*/ 19397 w 34133"/>
                  <a:gd name="connsiteY25" fmla="*/ 29615 h 52656"/>
                  <a:gd name="connsiteX26" fmla="*/ 14629 w 34133"/>
                  <a:gd name="connsiteY26" fmla="*/ 27784 h 52656"/>
                  <a:gd name="connsiteX27" fmla="*/ 9915 w 34133"/>
                  <a:gd name="connsiteY27" fmla="*/ 25712 h 52656"/>
                  <a:gd name="connsiteX28" fmla="*/ 5798 w 34133"/>
                  <a:gd name="connsiteY28" fmla="*/ 22969 h 52656"/>
                  <a:gd name="connsiteX29" fmla="*/ 2872 w 34133"/>
                  <a:gd name="connsiteY29" fmla="*/ 19098 h 52656"/>
                  <a:gd name="connsiteX30" fmla="*/ 1788 w 34133"/>
                  <a:gd name="connsiteY30" fmla="*/ 13664 h 52656"/>
                  <a:gd name="connsiteX31" fmla="*/ 2817 w 34133"/>
                  <a:gd name="connsiteY31" fmla="*/ 8691 h 52656"/>
                  <a:gd name="connsiteX32" fmla="*/ 5852 w 34133"/>
                  <a:gd name="connsiteY32" fmla="*/ 4306 h 52656"/>
                  <a:gd name="connsiteX33" fmla="*/ 11215 w 34133"/>
                  <a:gd name="connsiteY33" fmla="*/ 1185 h 52656"/>
                  <a:gd name="connsiteX34" fmla="*/ 18908 w 34133"/>
                  <a:gd name="connsiteY34" fmla="*/ 0 h 52656"/>
                  <a:gd name="connsiteX35" fmla="*/ 22647 w 34133"/>
                  <a:gd name="connsiteY35" fmla="*/ 299 h 52656"/>
                  <a:gd name="connsiteX36" fmla="*/ 26060 w 34133"/>
                  <a:gd name="connsiteY36" fmla="*/ 1075 h 52656"/>
                  <a:gd name="connsiteX37" fmla="*/ 28661 w 34133"/>
                  <a:gd name="connsiteY37" fmla="*/ 2124 h 52656"/>
                  <a:gd name="connsiteX38" fmla="*/ 30395 w 34133"/>
                  <a:gd name="connsiteY38" fmla="*/ 3116 h 52656"/>
                  <a:gd name="connsiteX39" fmla="*/ 31153 w 34133"/>
                  <a:gd name="connsiteY39" fmla="*/ 3845 h 52656"/>
                  <a:gd name="connsiteX40" fmla="*/ 31424 w 34133"/>
                  <a:gd name="connsiteY40" fmla="*/ 4464 h 52656"/>
                  <a:gd name="connsiteX41" fmla="*/ 31587 w 34133"/>
                  <a:gd name="connsiteY41" fmla="*/ 5245 h 52656"/>
                  <a:gd name="connsiteX42" fmla="*/ 31641 w 34133"/>
                  <a:gd name="connsiteY42" fmla="*/ 6347 h 52656"/>
                  <a:gd name="connsiteX43" fmla="*/ 31533 w 34133"/>
                  <a:gd name="connsiteY43" fmla="*/ 7506 h 52656"/>
                  <a:gd name="connsiteX44" fmla="*/ 31261 w 34133"/>
                  <a:gd name="connsiteY44" fmla="*/ 8392 h 52656"/>
                  <a:gd name="connsiteX45" fmla="*/ 30882 w 34133"/>
                  <a:gd name="connsiteY45" fmla="*/ 8954 h 52656"/>
                  <a:gd name="connsiteX46" fmla="*/ 30287 w 34133"/>
                  <a:gd name="connsiteY46" fmla="*/ 9142 h 52656"/>
                  <a:gd name="connsiteX47" fmla="*/ 28932 w 34133"/>
                  <a:gd name="connsiteY47" fmla="*/ 8550 h 52656"/>
                  <a:gd name="connsiteX48" fmla="*/ 26602 w 34133"/>
                  <a:gd name="connsiteY48" fmla="*/ 7259 h 52656"/>
                  <a:gd name="connsiteX49" fmla="*/ 23189 w 34133"/>
                  <a:gd name="connsiteY49" fmla="*/ 5969 h 52656"/>
                  <a:gd name="connsiteX50" fmla="*/ 18584 w 34133"/>
                  <a:gd name="connsiteY50" fmla="*/ 5376 h 52656"/>
                  <a:gd name="connsiteX51" fmla="*/ 13979 w 34133"/>
                  <a:gd name="connsiteY51" fmla="*/ 5969 h 52656"/>
                  <a:gd name="connsiteX52" fmla="*/ 10728 w 34133"/>
                  <a:gd name="connsiteY52" fmla="*/ 7637 h 52656"/>
                  <a:gd name="connsiteX53" fmla="*/ 8777 w 34133"/>
                  <a:gd name="connsiteY53" fmla="*/ 10165 h 52656"/>
                  <a:gd name="connsiteX54" fmla="*/ 8181 w 34133"/>
                  <a:gd name="connsiteY54" fmla="*/ 13339 h 52656"/>
                  <a:gd name="connsiteX55" fmla="*/ 9265 w 34133"/>
                  <a:gd name="connsiteY55" fmla="*/ 17320 h 52656"/>
                  <a:gd name="connsiteX56" fmla="*/ 12190 w 34133"/>
                  <a:gd name="connsiteY56" fmla="*/ 20116 h 52656"/>
                  <a:gd name="connsiteX57" fmla="*/ 16362 w 34133"/>
                  <a:gd name="connsiteY57" fmla="*/ 22214 h 52656"/>
                  <a:gd name="connsiteX58" fmla="*/ 21130 w 34133"/>
                  <a:gd name="connsiteY58" fmla="*/ 24044 h 52656"/>
                  <a:gd name="connsiteX59" fmla="*/ 25898 w 34133"/>
                  <a:gd name="connsiteY59" fmla="*/ 26058 h 52656"/>
                  <a:gd name="connsiteX60" fmla="*/ 30070 w 34133"/>
                  <a:gd name="connsiteY60" fmla="*/ 28723 h 52656"/>
                  <a:gd name="connsiteX61" fmla="*/ 32996 w 34133"/>
                  <a:gd name="connsiteY61" fmla="*/ 32463 h 52656"/>
                  <a:gd name="connsiteX62" fmla="*/ 34133 w 34133"/>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56">
                    <a:moveTo>
                      <a:pt x="34133" y="37703"/>
                    </a:moveTo>
                    <a:cubicBezTo>
                      <a:pt x="34133" y="40032"/>
                      <a:pt x="33700" y="42124"/>
                      <a:pt x="32779" y="43971"/>
                    </a:cubicBezTo>
                    <a:cubicBezTo>
                      <a:pt x="31912" y="45817"/>
                      <a:pt x="30666" y="47385"/>
                      <a:pt x="28986" y="48676"/>
                    </a:cubicBezTo>
                    <a:cubicBezTo>
                      <a:pt x="27361" y="49966"/>
                      <a:pt x="25356" y="50952"/>
                      <a:pt x="23080" y="51634"/>
                    </a:cubicBezTo>
                    <a:cubicBezTo>
                      <a:pt x="20805" y="52316"/>
                      <a:pt x="18258" y="52657"/>
                      <a:pt x="15496" y="52657"/>
                    </a:cubicBezTo>
                    <a:cubicBezTo>
                      <a:pt x="13707" y="52657"/>
                      <a:pt x="12082" y="52520"/>
                      <a:pt x="10511" y="52253"/>
                    </a:cubicBezTo>
                    <a:cubicBezTo>
                      <a:pt x="8940" y="51980"/>
                      <a:pt x="7531" y="51645"/>
                      <a:pt x="6285" y="51230"/>
                    </a:cubicBezTo>
                    <a:cubicBezTo>
                      <a:pt x="5039" y="50821"/>
                      <a:pt x="3956" y="50380"/>
                      <a:pt x="3089" y="49914"/>
                    </a:cubicBezTo>
                    <a:cubicBezTo>
                      <a:pt x="2222" y="49447"/>
                      <a:pt x="1571" y="49038"/>
                      <a:pt x="1192" y="48676"/>
                    </a:cubicBezTo>
                    <a:cubicBezTo>
                      <a:pt x="759" y="48314"/>
                      <a:pt x="488" y="47868"/>
                      <a:pt x="325" y="47333"/>
                    </a:cubicBezTo>
                    <a:cubicBezTo>
                      <a:pt x="108" y="46798"/>
                      <a:pt x="0" y="46079"/>
                      <a:pt x="0" y="45182"/>
                    </a:cubicBezTo>
                    <a:cubicBezTo>
                      <a:pt x="0" y="44716"/>
                      <a:pt x="54" y="44307"/>
                      <a:pt x="108" y="43945"/>
                    </a:cubicBezTo>
                    <a:cubicBezTo>
                      <a:pt x="217" y="43588"/>
                      <a:pt x="271" y="43284"/>
                      <a:pt x="434" y="43032"/>
                    </a:cubicBezTo>
                    <a:cubicBezTo>
                      <a:pt x="542" y="42780"/>
                      <a:pt x="650" y="42596"/>
                      <a:pt x="867" y="42471"/>
                    </a:cubicBezTo>
                    <a:cubicBezTo>
                      <a:pt x="1030" y="42345"/>
                      <a:pt x="1247" y="42282"/>
                      <a:pt x="1463" y="42282"/>
                    </a:cubicBezTo>
                    <a:cubicBezTo>
                      <a:pt x="1843" y="42282"/>
                      <a:pt x="2438" y="42534"/>
                      <a:pt x="3251" y="43037"/>
                    </a:cubicBezTo>
                    <a:cubicBezTo>
                      <a:pt x="4009" y="43541"/>
                      <a:pt x="4985" y="44086"/>
                      <a:pt x="6176" y="44679"/>
                    </a:cubicBezTo>
                    <a:cubicBezTo>
                      <a:pt x="7315" y="45272"/>
                      <a:pt x="8723" y="45817"/>
                      <a:pt x="10294" y="46321"/>
                    </a:cubicBezTo>
                    <a:cubicBezTo>
                      <a:pt x="11920" y="46824"/>
                      <a:pt x="13816" y="47076"/>
                      <a:pt x="15929" y="47076"/>
                    </a:cubicBezTo>
                    <a:cubicBezTo>
                      <a:pt x="17608" y="47076"/>
                      <a:pt x="19180" y="46898"/>
                      <a:pt x="20588" y="46536"/>
                    </a:cubicBezTo>
                    <a:cubicBezTo>
                      <a:pt x="21997" y="46179"/>
                      <a:pt x="23189" y="45639"/>
                      <a:pt x="24219" y="44920"/>
                    </a:cubicBezTo>
                    <a:cubicBezTo>
                      <a:pt x="25248" y="44202"/>
                      <a:pt x="26060" y="43278"/>
                      <a:pt x="26656" y="42151"/>
                    </a:cubicBezTo>
                    <a:cubicBezTo>
                      <a:pt x="27198" y="41018"/>
                      <a:pt x="27523" y="39701"/>
                      <a:pt x="27523" y="38196"/>
                    </a:cubicBezTo>
                    <a:cubicBezTo>
                      <a:pt x="27523" y="36690"/>
                      <a:pt x="27144" y="35416"/>
                      <a:pt x="26385" y="34377"/>
                    </a:cubicBezTo>
                    <a:cubicBezTo>
                      <a:pt x="25681" y="33339"/>
                      <a:pt x="24706" y="32431"/>
                      <a:pt x="23514" y="31660"/>
                    </a:cubicBezTo>
                    <a:cubicBezTo>
                      <a:pt x="22268" y="30894"/>
                      <a:pt x="20914" y="30213"/>
                      <a:pt x="19397" y="29615"/>
                    </a:cubicBezTo>
                    <a:cubicBezTo>
                      <a:pt x="17825" y="29027"/>
                      <a:pt x="16254" y="28413"/>
                      <a:pt x="14629" y="27784"/>
                    </a:cubicBezTo>
                    <a:cubicBezTo>
                      <a:pt x="13057" y="27160"/>
                      <a:pt x="11486" y="26468"/>
                      <a:pt x="9915" y="25712"/>
                    </a:cubicBezTo>
                    <a:cubicBezTo>
                      <a:pt x="8398" y="24957"/>
                      <a:pt x="7044" y="24044"/>
                      <a:pt x="5798" y="22969"/>
                    </a:cubicBezTo>
                    <a:cubicBezTo>
                      <a:pt x="4606" y="21894"/>
                      <a:pt x="3630" y="20603"/>
                      <a:pt x="2872" y="19098"/>
                    </a:cubicBezTo>
                    <a:cubicBezTo>
                      <a:pt x="2167" y="17592"/>
                      <a:pt x="1788" y="15783"/>
                      <a:pt x="1788" y="13664"/>
                    </a:cubicBezTo>
                    <a:cubicBezTo>
                      <a:pt x="1788" y="11980"/>
                      <a:pt x="2113" y="10323"/>
                      <a:pt x="2817" y="8691"/>
                    </a:cubicBezTo>
                    <a:cubicBezTo>
                      <a:pt x="3468" y="7060"/>
                      <a:pt x="4497" y="5597"/>
                      <a:pt x="5852" y="4306"/>
                    </a:cubicBezTo>
                    <a:cubicBezTo>
                      <a:pt x="7260" y="3016"/>
                      <a:pt x="9048" y="1978"/>
                      <a:pt x="11215" y="1185"/>
                    </a:cubicBezTo>
                    <a:cubicBezTo>
                      <a:pt x="13383" y="399"/>
                      <a:pt x="15929" y="0"/>
                      <a:pt x="18908" y="0"/>
                    </a:cubicBezTo>
                    <a:cubicBezTo>
                      <a:pt x="20155" y="0"/>
                      <a:pt x="21401" y="100"/>
                      <a:pt x="22647" y="299"/>
                    </a:cubicBezTo>
                    <a:cubicBezTo>
                      <a:pt x="23893" y="498"/>
                      <a:pt x="25031" y="755"/>
                      <a:pt x="26060" y="1075"/>
                    </a:cubicBezTo>
                    <a:cubicBezTo>
                      <a:pt x="27035" y="1400"/>
                      <a:pt x="27957" y="1747"/>
                      <a:pt x="28661" y="2124"/>
                    </a:cubicBezTo>
                    <a:cubicBezTo>
                      <a:pt x="29420" y="2497"/>
                      <a:pt x="29961" y="2832"/>
                      <a:pt x="30395" y="3116"/>
                    </a:cubicBezTo>
                    <a:cubicBezTo>
                      <a:pt x="30774" y="3404"/>
                      <a:pt x="30991" y="3645"/>
                      <a:pt x="31153" y="3845"/>
                    </a:cubicBezTo>
                    <a:cubicBezTo>
                      <a:pt x="31261" y="4044"/>
                      <a:pt x="31370" y="4249"/>
                      <a:pt x="31424" y="4464"/>
                    </a:cubicBezTo>
                    <a:cubicBezTo>
                      <a:pt x="31478" y="4679"/>
                      <a:pt x="31533" y="4941"/>
                      <a:pt x="31587" y="5245"/>
                    </a:cubicBezTo>
                    <a:cubicBezTo>
                      <a:pt x="31587" y="5550"/>
                      <a:pt x="31641" y="5917"/>
                      <a:pt x="31641" y="6347"/>
                    </a:cubicBezTo>
                    <a:cubicBezTo>
                      <a:pt x="31641" y="6777"/>
                      <a:pt x="31587" y="7165"/>
                      <a:pt x="31533" y="7506"/>
                    </a:cubicBezTo>
                    <a:cubicBezTo>
                      <a:pt x="31478" y="7847"/>
                      <a:pt x="31370" y="8141"/>
                      <a:pt x="31261" y="8392"/>
                    </a:cubicBezTo>
                    <a:cubicBezTo>
                      <a:pt x="31153" y="8644"/>
                      <a:pt x="31045" y="8833"/>
                      <a:pt x="30882" y="8954"/>
                    </a:cubicBezTo>
                    <a:cubicBezTo>
                      <a:pt x="30720" y="9080"/>
                      <a:pt x="30503" y="9142"/>
                      <a:pt x="30287" y="9142"/>
                    </a:cubicBezTo>
                    <a:cubicBezTo>
                      <a:pt x="29961" y="9142"/>
                      <a:pt x="29528" y="8943"/>
                      <a:pt x="28932" y="8550"/>
                    </a:cubicBezTo>
                    <a:cubicBezTo>
                      <a:pt x="28390" y="8156"/>
                      <a:pt x="27578" y="7726"/>
                      <a:pt x="26602" y="7259"/>
                    </a:cubicBezTo>
                    <a:cubicBezTo>
                      <a:pt x="25681" y="6793"/>
                      <a:pt x="24489" y="6363"/>
                      <a:pt x="23189" y="5969"/>
                    </a:cubicBezTo>
                    <a:cubicBezTo>
                      <a:pt x="21834" y="5576"/>
                      <a:pt x="20317" y="5376"/>
                      <a:pt x="18584" y="5376"/>
                    </a:cubicBezTo>
                    <a:cubicBezTo>
                      <a:pt x="16796" y="5376"/>
                      <a:pt x="15279" y="5576"/>
                      <a:pt x="13979" y="5969"/>
                    </a:cubicBezTo>
                    <a:cubicBezTo>
                      <a:pt x="12678" y="6363"/>
                      <a:pt x="11594" y="6918"/>
                      <a:pt x="10728" y="7637"/>
                    </a:cubicBezTo>
                    <a:cubicBezTo>
                      <a:pt x="9861" y="8356"/>
                      <a:pt x="9211" y="9195"/>
                      <a:pt x="8777" y="10165"/>
                    </a:cubicBezTo>
                    <a:cubicBezTo>
                      <a:pt x="8398" y="11136"/>
                      <a:pt x="8181" y="12190"/>
                      <a:pt x="8181" y="13339"/>
                    </a:cubicBezTo>
                    <a:cubicBezTo>
                      <a:pt x="8181" y="14917"/>
                      <a:pt x="8561" y="16245"/>
                      <a:pt x="9265" y="17320"/>
                    </a:cubicBezTo>
                    <a:cubicBezTo>
                      <a:pt x="10024" y="18395"/>
                      <a:pt x="10999" y="19329"/>
                      <a:pt x="12190" y="20116"/>
                    </a:cubicBezTo>
                    <a:cubicBezTo>
                      <a:pt x="13437" y="20902"/>
                      <a:pt x="14845" y="21605"/>
                      <a:pt x="16362" y="22214"/>
                    </a:cubicBezTo>
                    <a:cubicBezTo>
                      <a:pt x="17934" y="22822"/>
                      <a:pt x="19505" y="23430"/>
                      <a:pt x="21130" y="24044"/>
                    </a:cubicBezTo>
                    <a:cubicBezTo>
                      <a:pt x="22756" y="24653"/>
                      <a:pt x="24326" y="25329"/>
                      <a:pt x="25898" y="26058"/>
                    </a:cubicBezTo>
                    <a:cubicBezTo>
                      <a:pt x="27469" y="26798"/>
                      <a:pt x="28824" y="27684"/>
                      <a:pt x="30070" y="28723"/>
                    </a:cubicBezTo>
                    <a:cubicBezTo>
                      <a:pt x="31261" y="29761"/>
                      <a:pt x="32237" y="31010"/>
                      <a:pt x="32996" y="32463"/>
                    </a:cubicBezTo>
                    <a:cubicBezTo>
                      <a:pt x="33754" y="33910"/>
                      <a:pt x="34133" y="35657"/>
                      <a:pt x="34133" y="37703"/>
                    </a:cubicBezTo>
                    <a:close/>
                  </a:path>
                </a:pathLst>
              </a:custGeom>
              <a:solidFill>
                <a:srgbClr val="FFFFFF"/>
              </a:solidFill>
              <a:ln w="5417" cap="flat">
                <a:noFill/>
                <a:prstDash val="solid"/>
                <a:miter/>
              </a:ln>
            </p:spPr>
            <p:txBody>
              <a:bodyPr rtlCol="0" anchor="ctr"/>
              <a:lstStyle/>
              <a:p>
                <a:endParaRPr lang="fr-FR"/>
              </a:p>
            </p:txBody>
          </p:sp>
          <p:sp>
            <p:nvSpPr>
              <p:cNvPr id="204" name="Forme libre 203">
                <a:extLst>
                  <a:ext uri="{FF2B5EF4-FFF2-40B4-BE49-F238E27FC236}">
                    <a16:creationId xmlns:a16="http://schemas.microsoft.com/office/drawing/2014/main" id="{66112032-D2A7-515C-5563-7CE46F4ECFEB}"/>
                  </a:ext>
                </a:extLst>
              </p:cNvPr>
              <p:cNvSpPr/>
              <p:nvPr/>
            </p:nvSpPr>
            <p:spPr>
              <a:xfrm>
                <a:off x="20996840" y="2706358"/>
                <a:ext cx="44480" cy="52651"/>
              </a:xfrm>
              <a:custGeom>
                <a:avLst/>
                <a:gdLst>
                  <a:gd name="connsiteX0" fmla="*/ 44481 w 44480"/>
                  <a:gd name="connsiteY0" fmla="*/ 23818 h 52651"/>
                  <a:gd name="connsiteX1" fmla="*/ 43452 w 44480"/>
                  <a:gd name="connsiteY1" fmla="*/ 26478 h 52651"/>
                  <a:gd name="connsiteX2" fmla="*/ 41393 w 44480"/>
                  <a:gd name="connsiteY2" fmla="*/ 27207 h 52651"/>
                  <a:gd name="connsiteX3" fmla="*/ 7097 w 44480"/>
                  <a:gd name="connsiteY3" fmla="*/ 27207 h 52651"/>
                  <a:gd name="connsiteX4" fmla="*/ 8018 w 44480"/>
                  <a:gd name="connsiteY4" fmla="*/ 35384 h 52651"/>
                  <a:gd name="connsiteX5" fmla="*/ 11053 w 44480"/>
                  <a:gd name="connsiteY5" fmla="*/ 41647 h 52651"/>
                  <a:gd name="connsiteX6" fmla="*/ 16524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6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3 h 52651"/>
                  <a:gd name="connsiteX19" fmla="*/ 41663 w 44480"/>
                  <a:gd name="connsiteY19" fmla="*/ 48613 h 52651"/>
                  <a:gd name="connsiteX20" fmla="*/ 39930 w 44480"/>
                  <a:gd name="connsiteY20" fmla="*/ 49557 h 52651"/>
                  <a:gd name="connsiteX21" fmla="*/ 36137 w 44480"/>
                  <a:gd name="connsiteY21" fmla="*/ 50900 h 52651"/>
                  <a:gd name="connsiteX22" fmla="*/ 30719 w 44480"/>
                  <a:gd name="connsiteY22" fmla="*/ 52111 h 52651"/>
                  <a:gd name="connsiteX23" fmla="*/ 24109 w 44480"/>
                  <a:gd name="connsiteY23" fmla="*/ 52652 h 52651"/>
                  <a:gd name="connsiteX24" fmla="*/ 13762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5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497 w 44480"/>
                  <a:gd name="connsiteY33" fmla="*/ 6751 h 52651"/>
                  <a:gd name="connsiteX34" fmla="*/ 43289 w 44480"/>
                  <a:gd name="connsiteY34" fmla="*/ 13931 h 52651"/>
                  <a:gd name="connsiteX35" fmla="*/ 44481 w 44480"/>
                  <a:gd name="connsiteY35" fmla="*/ 22539 h 52651"/>
                  <a:gd name="connsiteX36" fmla="*/ 44481 w 44480"/>
                  <a:gd name="connsiteY36" fmla="*/ 23818 h 52651"/>
                  <a:gd name="connsiteX37" fmla="*/ 37654 w 44480"/>
                  <a:gd name="connsiteY37" fmla="*/ 21936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90 w 44480"/>
                  <a:gd name="connsiteY42" fmla="*/ 15725 h 52651"/>
                  <a:gd name="connsiteX43" fmla="*/ 7097 w 44480"/>
                  <a:gd name="connsiteY43" fmla="*/ 21941 h 52651"/>
                  <a:gd name="connsiteX44" fmla="*/ 37654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8"/>
                    </a:moveTo>
                    <a:cubicBezTo>
                      <a:pt x="44481" y="25109"/>
                      <a:pt x="44156" y="26001"/>
                      <a:pt x="43452" y="26478"/>
                    </a:cubicBezTo>
                    <a:cubicBezTo>
                      <a:pt x="42747" y="26966"/>
                      <a:pt x="42043" y="27207"/>
                      <a:pt x="41393" y="27207"/>
                    </a:cubicBezTo>
                    <a:lnTo>
                      <a:pt x="7097" y="27207"/>
                    </a:lnTo>
                    <a:cubicBezTo>
                      <a:pt x="7097" y="30218"/>
                      <a:pt x="7423" y="32945"/>
                      <a:pt x="8018" y="35384"/>
                    </a:cubicBezTo>
                    <a:cubicBezTo>
                      <a:pt x="8614" y="37823"/>
                      <a:pt x="9644" y="39911"/>
                      <a:pt x="11053" y="41647"/>
                    </a:cubicBezTo>
                    <a:cubicBezTo>
                      <a:pt x="12461" y="43389"/>
                      <a:pt x="14303" y="44721"/>
                      <a:pt x="16524" y="45654"/>
                    </a:cubicBezTo>
                    <a:cubicBezTo>
                      <a:pt x="18800" y="46588"/>
                      <a:pt x="21563" y="47055"/>
                      <a:pt x="24868" y="47055"/>
                    </a:cubicBezTo>
                    <a:cubicBezTo>
                      <a:pt x="27198" y="47055"/>
                      <a:pt x="29311" y="46855"/>
                      <a:pt x="31153" y="46462"/>
                    </a:cubicBezTo>
                    <a:cubicBezTo>
                      <a:pt x="32995" y="46069"/>
                      <a:pt x="34621" y="45628"/>
                      <a:pt x="35975" y="45146"/>
                    </a:cubicBezTo>
                    <a:cubicBezTo>
                      <a:pt x="37329" y="44658"/>
                      <a:pt x="38413" y="44222"/>
                      <a:pt x="39280" y="43829"/>
                    </a:cubicBezTo>
                    <a:cubicBezTo>
                      <a:pt x="40147" y="43436"/>
                      <a:pt x="40797" y="43236"/>
                      <a:pt x="41176" y="43236"/>
                    </a:cubicBezTo>
                    <a:cubicBezTo>
                      <a:pt x="41393" y="43236"/>
                      <a:pt x="41555" y="43289"/>
                      <a:pt x="41772" y="43399"/>
                    </a:cubicBezTo>
                    <a:cubicBezTo>
                      <a:pt x="41935" y="43509"/>
                      <a:pt x="42097" y="43677"/>
                      <a:pt x="42206" y="43908"/>
                    </a:cubicBezTo>
                    <a:cubicBezTo>
                      <a:pt x="42314" y="44144"/>
                      <a:pt x="42422" y="44437"/>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1"/>
                      <a:pt x="42206" y="47894"/>
                      <a:pt x="42097" y="48073"/>
                    </a:cubicBezTo>
                    <a:cubicBezTo>
                      <a:pt x="41989" y="48251"/>
                      <a:pt x="41826" y="48429"/>
                      <a:pt x="41663" y="48613"/>
                    </a:cubicBezTo>
                    <a:cubicBezTo>
                      <a:pt x="41501" y="48796"/>
                      <a:pt x="40905" y="49106"/>
                      <a:pt x="39930" y="49557"/>
                    </a:cubicBezTo>
                    <a:cubicBezTo>
                      <a:pt x="38954" y="50003"/>
                      <a:pt x="37708" y="50454"/>
                      <a:pt x="36137" y="50900"/>
                    </a:cubicBezTo>
                    <a:cubicBezTo>
                      <a:pt x="34621" y="51351"/>
                      <a:pt x="32778" y="51755"/>
                      <a:pt x="30719" y="52111"/>
                    </a:cubicBezTo>
                    <a:cubicBezTo>
                      <a:pt x="28661" y="52468"/>
                      <a:pt x="26494" y="52652"/>
                      <a:pt x="24109" y="52652"/>
                    </a:cubicBezTo>
                    <a:cubicBezTo>
                      <a:pt x="20209" y="52652"/>
                      <a:pt x="16741"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5" y="15327"/>
                    </a:cubicBezTo>
                    <a:cubicBezTo>
                      <a:pt x="2709" y="12064"/>
                      <a:pt x="4280" y="9295"/>
                      <a:pt x="6339" y="7018"/>
                    </a:cubicBezTo>
                    <a:cubicBezTo>
                      <a:pt x="8344" y="4742"/>
                      <a:pt x="10836" y="3006"/>
                      <a:pt x="13707" y="1804"/>
                    </a:cubicBezTo>
                    <a:cubicBezTo>
                      <a:pt x="16578" y="603"/>
                      <a:pt x="19776" y="0"/>
                      <a:pt x="23297" y="0"/>
                    </a:cubicBezTo>
                    <a:cubicBezTo>
                      <a:pt x="27035" y="0"/>
                      <a:pt x="30286" y="608"/>
                      <a:pt x="32941" y="1831"/>
                    </a:cubicBezTo>
                    <a:cubicBezTo>
                      <a:pt x="35595" y="3053"/>
                      <a:pt x="37817" y="4689"/>
                      <a:pt x="39497" y="6751"/>
                    </a:cubicBezTo>
                    <a:cubicBezTo>
                      <a:pt x="41230" y="8812"/>
                      <a:pt x="42476" y="11204"/>
                      <a:pt x="43289" y="13931"/>
                    </a:cubicBezTo>
                    <a:cubicBezTo>
                      <a:pt x="44102" y="16659"/>
                      <a:pt x="44481" y="19523"/>
                      <a:pt x="44481" y="22539"/>
                    </a:cubicBezTo>
                    <a:lnTo>
                      <a:pt x="44481" y="23818"/>
                    </a:lnTo>
                    <a:close/>
                    <a:moveTo>
                      <a:pt x="37654" y="21936"/>
                    </a:moveTo>
                    <a:cubicBezTo>
                      <a:pt x="37763" y="16774"/>
                      <a:pt x="36571" y="12741"/>
                      <a:pt x="33970" y="9835"/>
                    </a:cubicBezTo>
                    <a:cubicBezTo>
                      <a:pt x="31423" y="6929"/>
                      <a:pt x="27740" y="5476"/>
                      <a:pt x="22809" y="5476"/>
                    </a:cubicBezTo>
                    <a:cubicBezTo>
                      <a:pt x="20317" y="5476"/>
                      <a:pt x="18096" y="5932"/>
                      <a:pt x="16199" y="6850"/>
                    </a:cubicBezTo>
                    <a:cubicBezTo>
                      <a:pt x="14249" y="7763"/>
                      <a:pt x="12678" y="8975"/>
                      <a:pt x="11323" y="10480"/>
                    </a:cubicBezTo>
                    <a:cubicBezTo>
                      <a:pt x="10023" y="11985"/>
                      <a:pt x="8994" y="13737"/>
                      <a:pt x="8290" y="15725"/>
                    </a:cubicBezTo>
                    <a:cubicBezTo>
                      <a:pt x="7585" y="17718"/>
                      <a:pt x="7206" y="19785"/>
                      <a:pt x="7097" y="21941"/>
                    </a:cubicBezTo>
                    <a:lnTo>
                      <a:pt x="37654" y="21941"/>
                    </a:lnTo>
                    <a:close/>
                  </a:path>
                </a:pathLst>
              </a:custGeom>
              <a:solidFill>
                <a:srgbClr val="FFFFFF"/>
              </a:solidFill>
              <a:ln w="5417" cap="flat">
                <a:noFill/>
                <a:prstDash val="solid"/>
                <a:miter/>
              </a:ln>
            </p:spPr>
            <p:txBody>
              <a:bodyPr rtlCol="0" anchor="ctr"/>
              <a:lstStyle/>
              <a:p>
                <a:endParaRPr lang="fr-FR"/>
              </a:p>
            </p:txBody>
          </p:sp>
          <p:sp>
            <p:nvSpPr>
              <p:cNvPr id="205" name="Forme libre 204">
                <a:extLst>
                  <a:ext uri="{FF2B5EF4-FFF2-40B4-BE49-F238E27FC236}">
                    <a16:creationId xmlns:a16="http://schemas.microsoft.com/office/drawing/2014/main" id="{64BA8267-3935-A69E-6815-1A2E44AF53BE}"/>
                  </a:ext>
                </a:extLst>
              </p:cNvPr>
              <p:cNvSpPr/>
              <p:nvPr/>
            </p:nvSpPr>
            <p:spPr>
              <a:xfrm>
                <a:off x="21056545" y="2706347"/>
                <a:ext cx="40796" cy="52064"/>
              </a:xfrm>
              <a:custGeom>
                <a:avLst/>
                <a:gdLst>
                  <a:gd name="connsiteX0" fmla="*/ 40796 w 40796"/>
                  <a:gd name="connsiteY0" fmla="*/ 50664 h 52064"/>
                  <a:gd name="connsiteX1" fmla="*/ 40634 w 40796"/>
                  <a:gd name="connsiteY1" fmla="*/ 51256 h 52064"/>
                  <a:gd name="connsiteX2" fmla="*/ 40092 w 40796"/>
                  <a:gd name="connsiteY2" fmla="*/ 51686 h 52064"/>
                  <a:gd name="connsiteX3" fmla="*/ 39117 w 40796"/>
                  <a:gd name="connsiteY3" fmla="*/ 51954 h 52064"/>
                  <a:gd name="connsiteX4" fmla="*/ 37492 w 40796"/>
                  <a:gd name="connsiteY4" fmla="*/ 52064 h 52064"/>
                  <a:gd name="connsiteX5" fmla="*/ 35867 w 40796"/>
                  <a:gd name="connsiteY5" fmla="*/ 51954 h 52064"/>
                  <a:gd name="connsiteX6" fmla="*/ 34891 w 40796"/>
                  <a:gd name="connsiteY6" fmla="*/ 51686 h 52064"/>
                  <a:gd name="connsiteX7" fmla="*/ 34349 w 40796"/>
                  <a:gd name="connsiteY7" fmla="*/ 51256 h 52064"/>
                  <a:gd name="connsiteX8" fmla="*/ 34187 w 40796"/>
                  <a:gd name="connsiteY8" fmla="*/ 50664 h 52064"/>
                  <a:gd name="connsiteX9" fmla="*/ 34187 w 40796"/>
                  <a:gd name="connsiteY9" fmla="*/ 21783 h 52064"/>
                  <a:gd name="connsiteX10" fmla="*/ 33428 w 40796"/>
                  <a:gd name="connsiteY10" fmla="*/ 14440 h 52064"/>
                  <a:gd name="connsiteX11" fmla="*/ 31315 w 40796"/>
                  <a:gd name="connsiteY11" fmla="*/ 9599 h 52064"/>
                  <a:gd name="connsiteX12" fmla="*/ 27577 w 40796"/>
                  <a:gd name="connsiteY12" fmla="*/ 6478 h 52064"/>
                  <a:gd name="connsiteX13" fmla="*/ 22322 w 40796"/>
                  <a:gd name="connsiteY13" fmla="*/ 5376 h 52064"/>
                  <a:gd name="connsiteX14" fmla="*/ 14682 w 40796"/>
                  <a:gd name="connsiteY14" fmla="*/ 8009 h 52064"/>
                  <a:gd name="connsiteX15" fmla="*/ 6610 w 40796"/>
                  <a:gd name="connsiteY15" fmla="*/ 15757 h 52064"/>
                  <a:gd name="connsiteX16" fmla="*/ 6610 w 40796"/>
                  <a:gd name="connsiteY16" fmla="*/ 50664 h 52064"/>
                  <a:gd name="connsiteX17" fmla="*/ 6447 w 40796"/>
                  <a:gd name="connsiteY17" fmla="*/ 51256 h 52064"/>
                  <a:gd name="connsiteX18" fmla="*/ 5960 w 40796"/>
                  <a:gd name="connsiteY18" fmla="*/ 51686 h 52064"/>
                  <a:gd name="connsiteX19" fmla="*/ 4930 w 40796"/>
                  <a:gd name="connsiteY19" fmla="*/ 51954 h 52064"/>
                  <a:gd name="connsiteX20" fmla="*/ 3305 w 40796"/>
                  <a:gd name="connsiteY20" fmla="*/ 52064 h 52064"/>
                  <a:gd name="connsiteX21" fmla="*/ 1679 w 40796"/>
                  <a:gd name="connsiteY21" fmla="*/ 51954 h 52064"/>
                  <a:gd name="connsiteX22" fmla="*/ 704 w 40796"/>
                  <a:gd name="connsiteY22" fmla="*/ 51686 h 52064"/>
                  <a:gd name="connsiteX23" fmla="*/ 162 w 40796"/>
                  <a:gd name="connsiteY23" fmla="*/ 51256 h 52064"/>
                  <a:gd name="connsiteX24" fmla="*/ 0 w 40796"/>
                  <a:gd name="connsiteY24" fmla="*/ 50664 h 52064"/>
                  <a:gd name="connsiteX25" fmla="*/ 0 w 40796"/>
                  <a:gd name="connsiteY25" fmla="*/ 1988 h 52064"/>
                  <a:gd name="connsiteX26" fmla="*/ 162 w 40796"/>
                  <a:gd name="connsiteY26" fmla="*/ 1395 h 52064"/>
                  <a:gd name="connsiteX27" fmla="*/ 704 w 40796"/>
                  <a:gd name="connsiteY27" fmla="*/ 939 h 52064"/>
                  <a:gd name="connsiteX28" fmla="*/ 1625 w 40796"/>
                  <a:gd name="connsiteY28" fmla="*/ 666 h 52064"/>
                  <a:gd name="connsiteX29" fmla="*/ 3196 w 40796"/>
                  <a:gd name="connsiteY29" fmla="*/ 587 h 52064"/>
                  <a:gd name="connsiteX30" fmla="*/ 4714 w 40796"/>
                  <a:gd name="connsiteY30" fmla="*/ 666 h 52064"/>
                  <a:gd name="connsiteX31" fmla="*/ 5688 w 40796"/>
                  <a:gd name="connsiteY31" fmla="*/ 939 h 52064"/>
                  <a:gd name="connsiteX32" fmla="*/ 6176 w 40796"/>
                  <a:gd name="connsiteY32" fmla="*/ 1395 h 52064"/>
                  <a:gd name="connsiteX33" fmla="*/ 6284 w 40796"/>
                  <a:gd name="connsiteY33" fmla="*/ 1988 h 52064"/>
                  <a:gd name="connsiteX34" fmla="*/ 6284 w 40796"/>
                  <a:gd name="connsiteY34" fmla="*/ 8875 h 52064"/>
                  <a:gd name="connsiteX35" fmla="*/ 14791 w 40796"/>
                  <a:gd name="connsiteY35" fmla="*/ 2098 h 52064"/>
                  <a:gd name="connsiteX36" fmla="*/ 23080 w 40796"/>
                  <a:gd name="connsiteY36" fmla="*/ 0 h 52064"/>
                  <a:gd name="connsiteX37" fmla="*/ 31369 w 40796"/>
                  <a:gd name="connsiteY37" fmla="*/ 1616 h 52064"/>
                  <a:gd name="connsiteX38" fmla="*/ 36841 w 40796"/>
                  <a:gd name="connsiteY38" fmla="*/ 5974 h 52064"/>
                  <a:gd name="connsiteX39" fmla="*/ 39876 w 40796"/>
                  <a:gd name="connsiteY39" fmla="*/ 12374 h 52064"/>
                  <a:gd name="connsiteX40" fmla="*/ 40796 w 40796"/>
                  <a:gd name="connsiteY40" fmla="*/ 21196 h 52064"/>
                  <a:gd name="connsiteX41" fmla="*/ 40796 w 40796"/>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64">
                    <a:moveTo>
                      <a:pt x="40796" y="50664"/>
                    </a:moveTo>
                    <a:cubicBezTo>
                      <a:pt x="40796" y="50879"/>
                      <a:pt x="40743" y="51078"/>
                      <a:pt x="40634" y="51256"/>
                    </a:cubicBezTo>
                    <a:cubicBezTo>
                      <a:pt x="40526" y="51435"/>
                      <a:pt x="40363" y="51582"/>
                      <a:pt x="40092" y="51686"/>
                    </a:cubicBezTo>
                    <a:cubicBezTo>
                      <a:pt x="39876" y="51797"/>
                      <a:pt x="39550" y="51886"/>
                      <a:pt x="39117" y="51954"/>
                    </a:cubicBezTo>
                    <a:cubicBezTo>
                      <a:pt x="38684" y="52027"/>
                      <a:pt x="38142" y="52064"/>
                      <a:pt x="37492" y="52064"/>
                    </a:cubicBezTo>
                    <a:cubicBezTo>
                      <a:pt x="36841" y="52064"/>
                      <a:pt x="36300" y="52027"/>
                      <a:pt x="35867" y="51954"/>
                    </a:cubicBezTo>
                    <a:cubicBezTo>
                      <a:pt x="35433" y="51881"/>
                      <a:pt x="35108" y="51791"/>
                      <a:pt x="34891" y="51686"/>
                    </a:cubicBezTo>
                    <a:cubicBezTo>
                      <a:pt x="34621" y="51576"/>
                      <a:pt x="34458" y="51435"/>
                      <a:pt x="34349" y="51256"/>
                    </a:cubicBezTo>
                    <a:cubicBezTo>
                      <a:pt x="34241" y="51078"/>
                      <a:pt x="34187" y="50879"/>
                      <a:pt x="34187" y="50664"/>
                    </a:cubicBezTo>
                    <a:lnTo>
                      <a:pt x="34187" y="21783"/>
                    </a:lnTo>
                    <a:cubicBezTo>
                      <a:pt x="34187" y="18773"/>
                      <a:pt x="33916" y="16323"/>
                      <a:pt x="33428" y="14440"/>
                    </a:cubicBezTo>
                    <a:cubicBezTo>
                      <a:pt x="32995" y="12562"/>
                      <a:pt x="32236" y="10947"/>
                      <a:pt x="31315" y="9599"/>
                    </a:cubicBezTo>
                    <a:cubicBezTo>
                      <a:pt x="30340" y="8256"/>
                      <a:pt x="29094" y="7217"/>
                      <a:pt x="27577" y="6478"/>
                    </a:cubicBezTo>
                    <a:cubicBezTo>
                      <a:pt x="26114" y="5744"/>
                      <a:pt x="24326" y="5376"/>
                      <a:pt x="22322" y="5376"/>
                    </a:cubicBezTo>
                    <a:cubicBezTo>
                      <a:pt x="19775" y="5376"/>
                      <a:pt x="17229" y="6252"/>
                      <a:pt x="14682" y="8009"/>
                    </a:cubicBezTo>
                    <a:cubicBezTo>
                      <a:pt x="12136" y="9767"/>
                      <a:pt x="9427" y="12347"/>
                      <a:pt x="6610" y="15757"/>
                    </a:cubicBezTo>
                    <a:lnTo>
                      <a:pt x="6610" y="50664"/>
                    </a:lnTo>
                    <a:cubicBezTo>
                      <a:pt x="6610" y="50879"/>
                      <a:pt x="6555" y="51078"/>
                      <a:pt x="6447" y="51256"/>
                    </a:cubicBezTo>
                    <a:cubicBezTo>
                      <a:pt x="6339" y="51435"/>
                      <a:pt x="6176" y="51582"/>
                      <a:pt x="5960" y="51686"/>
                    </a:cubicBezTo>
                    <a:cubicBezTo>
                      <a:pt x="5688" y="51797"/>
                      <a:pt x="5364" y="51886"/>
                      <a:pt x="4930" y="51954"/>
                    </a:cubicBezTo>
                    <a:cubicBezTo>
                      <a:pt x="4497" y="52027"/>
                      <a:pt x="3955" y="52064"/>
                      <a:pt x="3305" y="52064"/>
                    </a:cubicBezTo>
                    <a:cubicBezTo>
                      <a:pt x="2655" y="52064"/>
                      <a:pt x="2113" y="52027"/>
                      <a:pt x="1679" y="51954"/>
                    </a:cubicBezTo>
                    <a:cubicBezTo>
                      <a:pt x="1300" y="51881"/>
                      <a:pt x="921" y="51791"/>
                      <a:pt x="704" y="51686"/>
                    </a:cubicBezTo>
                    <a:cubicBezTo>
                      <a:pt x="433" y="51576"/>
                      <a:pt x="216" y="51435"/>
                      <a:pt x="162" y="51256"/>
                    </a:cubicBezTo>
                    <a:cubicBezTo>
                      <a:pt x="54" y="51078"/>
                      <a:pt x="0" y="50879"/>
                      <a:pt x="0" y="50664"/>
                    </a:cubicBezTo>
                    <a:lnTo>
                      <a:pt x="0" y="1988"/>
                    </a:lnTo>
                    <a:cubicBezTo>
                      <a:pt x="0" y="1773"/>
                      <a:pt x="54" y="1574"/>
                      <a:pt x="162" y="1395"/>
                    </a:cubicBezTo>
                    <a:cubicBezTo>
                      <a:pt x="216" y="1217"/>
                      <a:pt x="433" y="1065"/>
                      <a:pt x="704" y="939"/>
                    </a:cubicBezTo>
                    <a:cubicBezTo>
                      <a:pt x="921" y="813"/>
                      <a:pt x="1246" y="724"/>
                      <a:pt x="1625" y="666"/>
                    </a:cubicBezTo>
                    <a:cubicBezTo>
                      <a:pt x="2059" y="614"/>
                      <a:pt x="2546" y="587"/>
                      <a:pt x="3196" y="587"/>
                    </a:cubicBezTo>
                    <a:cubicBezTo>
                      <a:pt x="3792" y="587"/>
                      <a:pt x="4334" y="614"/>
                      <a:pt x="4714" y="666"/>
                    </a:cubicBezTo>
                    <a:cubicBezTo>
                      <a:pt x="5147" y="724"/>
                      <a:pt x="5472" y="813"/>
                      <a:pt x="5688" y="939"/>
                    </a:cubicBezTo>
                    <a:cubicBezTo>
                      <a:pt x="5905" y="1065"/>
                      <a:pt x="6068" y="1217"/>
                      <a:pt x="6176" y="1395"/>
                    </a:cubicBezTo>
                    <a:cubicBezTo>
                      <a:pt x="6230" y="1574"/>
                      <a:pt x="6284" y="1773"/>
                      <a:pt x="6284" y="1988"/>
                    </a:cubicBezTo>
                    <a:lnTo>
                      <a:pt x="6284" y="8875"/>
                    </a:lnTo>
                    <a:cubicBezTo>
                      <a:pt x="9156" y="5754"/>
                      <a:pt x="12028" y="3499"/>
                      <a:pt x="14791" y="2098"/>
                    </a:cubicBezTo>
                    <a:cubicBezTo>
                      <a:pt x="17554" y="698"/>
                      <a:pt x="20317" y="0"/>
                      <a:pt x="23080" y="0"/>
                    </a:cubicBezTo>
                    <a:cubicBezTo>
                      <a:pt x="26385" y="0"/>
                      <a:pt x="29148" y="540"/>
                      <a:pt x="31369" y="1616"/>
                    </a:cubicBezTo>
                    <a:cubicBezTo>
                      <a:pt x="33645" y="2691"/>
                      <a:pt x="35487" y="4144"/>
                      <a:pt x="36841" y="5974"/>
                    </a:cubicBezTo>
                    <a:cubicBezTo>
                      <a:pt x="38250" y="7805"/>
                      <a:pt x="39280" y="9935"/>
                      <a:pt x="39876" y="12374"/>
                    </a:cubicBezTo>
                    <a:cubicBezTo>
                      <a:pt x="40472" y="14813"/>
                      <a:pt x="40796" y="17750"/>
                      <a:pt x="40796" y="21196"/>
                    </a:cubicBezTo>
                    <a:lnTo>
                      <a:pt x="40796" y="50664"/>
                    </a:lnTo>
                    <a:close/>
                  </a:path>
                </a:pathLst>
              </a:custGeom>
              <a:solidFill>
                <a:srgbClr val="FFFFFF"/>
              </a:solidFill>
              <a:ln w="5417" cap="flat">
                <a:noFill/>
                <a:prstDash val="solid"/>
                <a:miter/>
              </a:ln>
            </p:spPr>
            <p:txBody>
              <a:bodyPr rtlCol="0" anchor="ctr"/>
              <a:lstStyle/>
              <a:p>
                <a:endParaRPr lang="fr-FR"/>
              </a:p>
            </p:txBody>
          </p:sp>
          <p:sp>
            <p:nvSpPr>
              <p:cNvPr id="206" name="Forme libre 205">
                <a:extLst>
                  <a:ext uri="{FF2B5EF4-FFF2-40B4-BE49-F238E27FC236}">
                    <a16:creationId xmlns:a16="http://schemas.microsoft.com/office/drawing/2014/main" id="{53FBBD4C-1057-5FDE-E0EF-E5F108EA57F5}"/>
                  </a:ext>
                </a:extLst>
              </p:cNvPr>
              <p:cNvSpPr/>
              <p:nvPr/>
            </p:nvSpPr>
            <p:spPr>
              <a:xfrm>
                <a:off x="21141389" y="2683111"/>
                <a:ext cx="6610" cy="75300"/>
              </a:xfrm>
              <a:custGeom>
                <a:avLst/>
                <a:gdLst>
                  <a:gd name="connsiteX0" fmla="*/ 6610 w 6610"/>
                  <a:gd name="connsiteY0" fmla="*/ 73900 h 75300"/>
                  <a:gd name="connsiteX1" fmla="*/ 6448 w 6610"/>
                  <a:gd name="connsiteY1" fmla="*/ 74493 h 75300"/>
                  <a:gd name="connsiteX2" fmla="*/ 5906 w 6610"/>
                  <a:gd name="connsiteY2" fmla="*/ 74923 h 75300"/>
                  <a:gd name="connsiteX3" fmla="*/ 4930 w 6610"/>
                  <a:gd name="connsiteY3" fmla="*/ 75190 h 75300"/>
                  <a:gd name="connsiteX4" fmla="*/ 3251 w 6610"/>
                  <a:gd name="connsiteY4" fmla="*/ 75300 h 75300"/>
                  <a:gd name="connsiteX5" fmla="*/ 1680 w 6610"/>
                  <a:gd name="connsiteY5" fmla="*/ 75190 h 75300"/>
                  <a:gd name="connsiteX6" fmla="*/ 650 w 6610"/>
                  <a:gd name="connsiteY6" fmla="*/ 74923 h 75300"/>
                  <a:gd name="connsiteX7" fmla="*/ 108 w 6610"/>
                  <a:gd name="connsiteY7" fmla="*/ 74493 h 75300"/>
                  <a:gd name="connsiteX8" fmla="*/ 0 w 6610"/>
                  <a:gd name="connsiteY8" fmla="*/ 73900 h 75300"/>
                  <a:gd name="connsiteX9" fmla="*/ 0 w 6610"/>
                  <a:gd name="connsiteY9" fmla="*/ 1400 h 75300"/>
                  <a:gd name="connsiteX10" fmla="*/ 108 w 6610"/>
                  <a:gd name="connsiteY10" fmla="*/ 808 h 75300"/>
                  <a:gd name="connsiteX11" fmla="*/ 650 w 6610"/>
                  <a:gd name="connsiteY11" fmla="*/ 352 h 75300"/>
                  <a:gd name="connsiteX12" fmla="*/ 1680 w 6610"/>
                  <a:gd name="connsiteY12" fmla="*/ 84 h 75300"/>
                  <a:gd name="connsiteX13" fmla="*/ 3251 w 6610"/>
                  <a:gd name="connsiteY13" fmla="*/ 0 h 75300"/>
                  <a:gd name="connsiteX14" fmla="*/ 4930 w 6610"/>
                  <a:gd name="connsiteY14" fmla="*/ 84 h 75300"/>
                  <a:gd name="connsiteX15" fmla="*/ 5906 w 6610"/>
                  <a:gd name="connsiteY15" fmla="*/ 352 h 75300"/>
                  <a:gd name="connsiteX16" fmla="*/ 6448 w 6610"/>
                  <a:gd name="connsiteY16" fmla="*/ 808 h 75300"/>
                  <a:gd name="connsiteX17" fmla="*/ 6610 w 6610"/>
                  <a:gd name="connsiteY17" fmla="*/ 1400 h 75300"/>
                  <a:gd name="connsiteX18" fmla="*/ 6610 w 6610"/>
                  <a:gd name="connsiteY18" fmla="*/ 73900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10" h="75300">
                    <a:moveTo>
                      <a:pt x="6610" y="73900"/>
                    </a:moveTo>
                    <a:cubicBezTo>
                      <a:pt x="6610" y="74115"/>
                      <a:pt x="6556" y="74314"/>
                      <a:pt x="6448" y="74493"/>
                    </a:cubicBezTo>
                    <a:cubicBezTo>
                      <a:pt x="6339" y="74671"/>
                      <a:pt x="6176" y="74818"/>
                      <a:pt x="5906" y="74923"/>
                    </a:cubicBezTo>
                    <a:cubicBezTo>
                      <a:pt x="5689" y="75033"/>
                      <a:pt x="5364" y="75122"/>
                      <a:pt x="4930" y="75190"/>
                    </a:cubicBezTo>
                    <a:cubicBezTo>
                      <a:pt x="4497" y="75264"/>
                      <a:pt x="3956" y="75300"/>
                      <a:pt x="3251" y="75300"/>
                    </a:cubicBezTo>
                    <a:cubicBezTo>
                      <a:pt x="2655" y="75300"/>
                      <a:pt x="2113" y="75264"/>
                      <a:pt x="1680" y="75190"/>
                    </a:cubicBezTo>
                    <a:cubicBezTo>
                      <a:pt x="1247" y="75117"/>
                      <a:pt x="921" y="75028"/>
                      <a:pt x="650" y="74923"/>
                    </a:cubicBezTo>
                    <a:cubicBezTo>
                      <a:pt x="380" y="74813"/>
                      <a:pt x="217" y="74671"/>
                      <a:pt x="108" y="74493"/>
                    </a:cubicBezTo>
                    <a:cubicBezTo>
                      <a:pt x="54" y="74314"/>
                      <a:pt x="0" y="74115"/>
                      <a:pt x="0" y="73900"/>
                    </a:cubicBezTo>
                    <a:lnTo>
                      <a:pt x="0" y="1400"/>
                    </a:lnTo>
                    <a:cubicBezTo>
                      <a:pt x="0" y="1185"/>
                      <a:pt x="54" y="986"/>
                      <a:pt x="108" y="808"/>
                    </a:cubicBezTo>
                    <a:cubicBezTo>
                      <a:pt x="217" y="629"/>
                      <a:pt x="380" y="477"/>
                      <a:pt x="650" y="352"/>
                    </a:cubicBezTo>
                    <a:cubicBezTo>
                      <a:pt x="921" y="231"/>
                      <a:pt x="1247" y="136"/>
                      <a:pt x="1680" y="84"/>
                    </a:cubicBezTo>
                    <a:cubicBezTo>
                      <a:pt x="2113" y="26"/>
                      <a:pt x="2655" y="0"/>
                      <a:pt x="3251" y="0"/>
                    </a:cubicBezTo>
                    <a:cubicBezTo>
                      <a:pt x="3956" y="0"/>
                      <a:pt x="4497" y="26"/>
                      <a:pt x="4930" y="84"/>
                    </a:cubicBezTo>
                    <a:cubicBezTo>
                      <a:pt x="5364" y="136"/>
                      <a:pt x="5689" y="226"/>
                      <a:pt x="5906" y="352"/>
                    </a:cubicBezTo>
                    <a:cubicBezTo>
                      <a:pt x="6176" y="477"/>
                      <a:pt x="6339" y="629"/>
                      <a:pt x="6448" y="808"/>
                    </a:cubicBezTo>
                    <a:cubicBezTo>
                      <a:pt x="6556" y="986"/>
                      <a:pt x="6610" y="1185"/>
                      <a:pt x="6610" y="1400"/>
                    </a:cubicBezTo>
                    <a:lnTo>
                      <a:pt x="6610" y="73900"/>
                    </a:lnTo>
                    <a:close/>
                  </a:path>
                </a:pathLst>
              </a:custGeom>
              <a:solidFill>
                <a:srgbClr val="FFFFFF"/>
              </a:solidFill>
              <a:ln w="5417" cap="flat">
                <a:noFill/>
                <a:prstDash val="solid"/>
                <a:miter/>
              </a:ln>
            </p:spPr>
            <p:txBody>
              <a:bodyPr rtlCol="0" anchor="ctr"/>
              <a:lstStyle/>
              <a:p>
                <a:endParaRPr lang="fr-FR"/>
              </a:p>
            </p:txBody>
          </p:sp>
          <p:sp>
            <p:nvSpPr>
              <p:cNvPr id="207" name="Forme libre 206">
                <a:extLst>
                  <a:ext uri="{FF2B5EF4-FFF2-40B4-BE49-F238E27FC236}">
                    <a16:creationId xmlns:a16="http://schemas.microsoft.com/office/drawing/2014/main" id="{FCDF49AE-1D5E-12A9-55E5-88F82FB6EE84}"/>
                  </a:ext>
                </a:extLst>
              </p:cNvPr>
              <p:cNvSpPr/>
              <p:nvPr/>
            </p:nvSpPr>
            <p:spPr>
              <a:xfrm>
                <a:off x="21165445" y="2687575"/>
                <a:ext cx="8668" cy="70836"/>
              </a:xfrm>
              <a:custGeom>
                <a:avLst/>
                <a:gdLst>
                  <a:gd name="connsiteX0" fmla="*/ 8669 w 8668"/>
                  <a:gd name="connsiteY0" fmla="*/ 4359 h 70836"/>
                  <a:gd name="connsiteX1" fmla="*/ 7747 w 8668"/>
                  <a:gd name="connsiteY1" fmla="*/ 7857 h 70836"/>
                  <a:gd name="connsiteX2" fmla="*/ 4280 w 8668"/>
                  <a:gd name="connsiteY2" fmla="*/ 8770 h 70836"/>
                  <a:gd name="connsiteX3" fmla="*/ 921 w 8668"/>
                  <a:gd name="connsiteY3" fmla="*/ 7884 h 70836"/>
                  <a:gd name="connsiteX4" fmla="*/ 0 w 8668"/>
                  <a:gd name="connsiteY4" fmla="*/ 4411 h 70836"/>
                  <a:gd name="connsiteX5" fmla="*/ 921 w 8668"/>
                  <a:gd name="connsiteY5" fmla="*/ 913 h 70836"/>
                  <a:gd name="connsiteX6" fmla="*/ 4388 w 8668"/>
                  <a:gd name="connsiteY6" fmla="*/ 0 h 70836"/>
                  <a:gd name="connsiteX7" fmla="*/ 7747 w 8668"/>
                  <a:gd name="connsiteY7" fmla="*/ 886 h 70836"/>
                  <a:gd name="connsiteX8" fmla="*/ 8669 w 8668"/>
                  <a:gd name="connsiteY8" fmla="*/ 4359 h 70836"/>
                  <a:gd name="connsiteX9" fmla="*/ 7694 w 8668"/>
                  <a:gd name="connsiteY9" fmla="*/ 69436 h 70836"/>
                  <a:gd name="connsiteX10" fmla="*/ 7531 w 8668"/>
                  <a:gd name="connsiteY10" fmla="*/ 70029 h 70836"/>
                  <a:gd name="connsiteX11" fmla="*/ 6989 w 8668"/>
                  <a:gd name="connsiteY11" fmla="*/ 70459 h 70836"/>
                  <a:gd name="connsiteX12" fmla="*/ 6014 w 8668"/>
                  <a:gd name="connsiteY12" fmla="*/ 70726 h 70836"/>
                  <a:gd name="connsiteX13" fmla="*/ 4334 w 8668"/>
                  <a:gd name="connsiteY13" fmla="*/ 70837 h 70836"/>
                  <a:gd name="connsiteX14" fmla="*/ 2763 w 8668"/>
                  <a:gd name="connsiteY14" fmla="*/ 70726 h 70836"/>
                  <a:gd name="connsiteX15" fmla="*/ 1733 w 8668"/>
                  <a:gd name="connsiteY15" fmla="*/ 70459 h 70836"/>
                  <a:gd name="connsiteX16" fmla="*/ 1192 w 8668"/>
                  <a:gd name="connsiteY16" fmla="*/ 70029 h 70836"/>
                  <a:gd name="connsiteX17" fmla="*/ 1083 w 8668"/>
                  <a:gd name="connsiteY17" fmla="*/ 69436 h 70836"/>
                  <a:gd name="connsiteX18" fmla="*/ 1083 w 8668"/>
                  <a:gd name="connsiteY18" fmla="*/ 20760 h 70836"/>
                  <a:gd name="connsiteX19" fmla="*/ 1192 w 8668"/>
                  <a:gd name="connsiteY19" fmla="*/ 20168 h 70836"/>
                  <a:gd name="connsiteX20" fmla="*/ 1733 w 8668"/>
                  <a:gd name="connsiteY20" fmla="*/ 19712 h 70836"/>
                  <a:gd name="connsiteX21" fmla="*/ 2763 w 8668"/>
                  <a:gd name="connsiteY21" fmla="*/ 19439 h 70836"/>
                  <a:gd name="connsiteX22" fmla="*/ 4334 w 8668"/>
                  <a:gd name="connsiteY22" fmla="*/ 19360 h 70836"/>
                  <a:gd name="connsiteX23" fmla="*/ 6014 w 8668"/>
                  <a:gd name="connsiteY23" fmla="*/ 19439 h 70836"/>
                  <a:gd name="connsiteX24" fmla="*/ 6989 w 8668"/>
                  <a:gd name="connsiteY24" fmla="*/ 19712 h 70836"/>
                  <a:gd name="connsiteX25" fmla="*/ 7531 w 8668"/>
                  <a:gd name="connsiteY25" fmla="*/ 20168 h 70836"/>
                  <a:gd name="connsiteX26" fmla="*/ 7694 w 8668"/>
                  <a:gd name="connsiteY26" fmla="*/ 20760 h 70836"/>
                  <a:gd name="connsiteX27" fmla="*/ 7694 w 8668"/>
                  <a:gd name="connsiteY27" fmla="*/ 69436 h 7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36">
                    <a:moveTo>
                      <a:pt x="8669" y="4359"/>
                    </a:moveTo>
                    <a:cubicBezTo>
                      <a:pt x="8669" y="6079"/>
                      <a:pt x="8344" y="7244"/>
                      <a:pt x="7747" y="7857"/>
                    </a:cubicBezTo>
                    <a:cubicBezTo>
                      <a:pt x="7097" y="8466"/>
                      <a:pt x="5960" y="8770"/>
                      <a:pt x="4280" y="8770"/>
                    </a:cubicBezTo>
                    <a:cubicBezTo>
                      <a:pt x="2655" y="8770"/>
                      <a:pt x="1517" y="8471"/>
                      <a:pt x="921" y="7884"/>
                    </a:cubicBezTo>
                    <a:cubicBezTo>
                      <a:pt x="325" y="7291"/>
                      <a:pt x="0" y="6137"/>
                      <a:pt x="0" y="4411"/>
                    </a:cubicBezTo>
                    <a:cubicBezTo>
                      <a:pt x="0" y="2686"/>
                      <a:pt x="325" y="1526"/>
                      <a:pt x="921" y="913"/>
                    </a:cubicBezTo>
                    <a:cubicBezTo>
                      <a:pt x="1571" y="299"/>
                      <a:pt x="2709" y="0"/>
                      <a:pt x="4388" y="0"/>
                    </a:cubicBezTo>
                    <a:cubicBezTo>
                      <a:pt x="6014" y="0"/>
                      <a:pt x="7151" y="294"/>
                      <a:pt x="7747" y="886"/>
                    </a:cubicBezTo>
                    <a:cubicBezTo>
                      <a:pt x="8344" y="1479"/>
                      <a:pt x="8669" y="2638"/>
                      <a:pt x="8669" y="4359"/>
                    </a:cubicBezTo>
                    <a:close/>
                    <a:moveTo>
                      <a:pt x="7694" y="69436"/>
                    </a:moveTo>
                    <a:cubicBezTo>
                      <a:pt x="7694" y="69651"/>
                      <a:pt x="7639" y="69851"/>
                      <a:pt x="7531" y="70029"/>
                    </a:cubicBezTo>
                    <a:cubicBezTo>
                      <a:pt x="7423" y="70207"/>
                      <a:pt x="7260" y="70354"/>
                      <a:pt x="6989" y="70459"/>
                    </a:cubicBezTo>
                    <a:cubicBezTo>
                      <a:pt x="6772" y="70569"/>
                      <a:pt x="6447" y="70658"/>
                      <a:pt x="6014" y="70726"/>
                    </a:cubicBezTo>
                    <a:cubicBezTo>
                      <a:pt x="5581" y="70800"/>
                      <a:pt x="5038" y="70837"/>
                      <a:pt x="4334" y="70837"/>
                    </a:cubicBezTo>
                    <a:cubicBezTo>
                      <a:pt x="3738" y="70837"/>
                      <a:pt x="3196" y="70800"/>
                      <a:pt x="2763" y="70726"/>
                    </a:cubicBezTo>
                    <a:cubicBezTo>
                      <a:pt x="2329" y="70653"/>
                      <a:pt x="2005" y="70564"/>
                      <a:pt x="1733" y="70459"/>
                    </a:cubicBezTo>
                    <a:cubicBezTo>
                      <a:pt x="1463" y="70349"/>
                      <a:pt x="1300" y="70207"/>
                      <a:pt x="1192" y="70029"/>
                    </a:cubicBezTo>
                    <a:cubicBezTo>
                      <a:pt x="1138" y="69851"/>
                      <a:pt x="1083" y="69651"/>
                      <a:pt x="1083" y="69436"/>
                    </a:cubicBezTo>
                    <a:lnTo>
                      <a:pt x="1083" y="20760"/>
                    </a:lnTo>
                    <a:cubicBezTo>
                      <a:pt x="1083" y="20545"/>
                      <a:pt x="1138" y="20346"/>
                      <a:pt x="1192" y="20168"/>
                    </a:cubicBezTo>
                    <a:cubicBezTo>
                      <a:pt x="1300" y="19989"/>
                      <a:pt x="1463" y="19837"/>
                      <a:pt x="1733" y="19712"/>
                    </a:cubicBezTo>
                    <a:cubicBezTo>
                      <a:pt x="2005" y="19586"/>
                      <a:pt x="2329" y="19496"/>
                      <a:pt x="2763" y="19439"/>
                    </a:cubicBezTo>
                    <a:cubicBezTo>
                      <a:pt x="3196" y="19386"/>
                      <a:pt x="3738" y="19360"/>
                      <a:pt x="4334" y="19360"/>
                    </a:cubicBezTo>
                    <a:cubicBezTo>
                      <a:pt x="5038" y="19360"/>
                      <a:pt x="5581" y="19386"/>
                      <a:pt x="6014" y="19439"/>
                    </a:cubicBezTo>
                    <a:cubicBezTo>
                      <a:pt x="6393" y="19496"/>
                      <a:pt x="6772" y="19586"/>
                      <a:pt x="6989" y="19712"/>
                    </a:cubicBezTo>
                    <a:cubicBezTo>
                      <a:pt x="7260" y="19837"/>
                      <a:pt x="7423" y="19989"/>
                      <a:pt x="7531" y="20168"/>
                    </a:cubicBezTo>
                    <a:cubicBezTo>
                      <a:pt x="7639" y="20346"/>
                      <a:pt x="7694" y="20545"/>
                      <a:pt x="7694" y="20760"/>
                    </a:cubicBezTo>
                    <a:lnTo>
                      <a:pt x="7694" y="69436"/>
                    </a:lnTo>
                    <a:close/>
                  </a:path>
                </a:pathLst>
              </a:custGeom>
              <a:solidFill>
                <a:srgbClr val="FFFFFF"/>
              </a:solidFill>
              <a:ln w="5417" cap="flat">
                <a:noFill/>
                <a:prstDash val="solid"/>
                <a:miter/>
              </a:ln>
            </p:spPr>
            <p:txBody>
              <a:bodyPr rtlCol="0" anchor="ctr"/>
              <a:lstStyle/>
              <a:p>
                <a:endParaRPr lang="fr-FR"/>
              </a:p>
            </p:txBody>
          </p:sp>
          <p:sp>
            <p:nvSpPr>
              <p:cNvPr id="208" name="Forme libre 207">
                <a:extLst>
                  <a:ext uri="{FF2B5EF4-FFF2-40B4-BE49-F238E27FC236}">
                    <a16:creationId xmlns:a16="http://schemas.microsoft.com/office/drawing/2014/main" id="{FE7B58DE-7D75-3839-E9F1-C6B4C342AB2F}"/>
                  </a:ext>
                </a:extLst>
              </p:cNvPr>
              <p:cNvSpPr/>
              <p:nvPr/>
            </p:nvSpPr>
            <p:spPr>
              <a:xfrm>
                <a:off x="21186033" y="2706358"/>
                <a:ext cx="45835" cy="71361"/>
              </a:xfrm>
              <a:custGeom>
                <a:avLst/>
                <a:gdLst>
                  <a:gd name="connsiteX0" fmla="*/ 45836 w 45835"/>
                  <a:gd name="connsiteY0" fmla="*/ 3593 h 71361"/>
                  <a:gd name="connsiteX1" fmla="*/ 45349 w 45835"/>
                  <a:gd name="connsiteY1" fmla="*/ 5691 h 71361"/>
                  <a:gd name="connsiteX2" fmla="*/ 44048 w 45835"/>
                  <a:gd name="connsiteY2" fmla="*/ 6284 h 71361"/>
                  <a:gd name="connsiteX3" fmla="*/ 36083 w 45835"/>
                  <a:gd name="connsiteY3" fmla="*/ 6284 h 71361"/>
                  <a:gd name="connsiteX4" fmla="*/ 39388 w 45835"/>
                  <a:gd name="connsiteY4" fmla="*/ 11309 h 71361"/>
                  <a:gd name="connsiteX5" fmla="*/ 40310 w 45835"/>
                  <a:gd name="connsiteY5" fmla="*/ 17036 h 71361"/>
                  <a:gd name="connsiteX6" fmla="*/ 38901 w 45835"/>
                  <a:gd name="connsiteY6" fmla="*/ 24406 h 71361"/>
                  <a:gd name="connsiteX7" fmla="*/ 35054 w 45835"/>
                  <a:gd name="connsiteY7" fmla="*/ 29866 h 71361"/>
                  <a:gd name="connsiteX8" fmla="*/ 29095 w 45835"/>
                  <a:gd name="connsiteY8" fmla="*/ 33281 h 71361"/>
                  <a:gd name="connsiteX9" fmla="*/ 21510 w 45835"/>
                  <a:gd name="connsiteY9" fmla="*/ 34466 h 71361"/>
                  <a:gd name="connsiteX10" fmla="*/ 15062 w 45835"/>
                  <a:gd name="connsiteY10" fmla="*/ 33554 h 71361"/>
                  <a:gd name="connsiteX11" fmla="*/ 10294 w 45835"/>
                  <a:gd name="connsiteY11" fmla="*/ 31293 h 71361"/>
                  <a:gd name="connsiteX12" fmla="*/ 8452 w 45835"/>
                  <a:gd name="connsiteY12" fmla="*/ 33769 h 71361"/>
                  <a:gd name="connsiteX13" fmla="*/ 7748 w 45835"/>
                  <a:gd name="connsiteY13" fmla="*/ 36995 h 71361"/>
                  <a:gd name="connsiteX14" fmla="*/ 9753 w 45835"/>
                  <a:gd name="connsiteY14" fmla="*/ 40435 h 71361"/>
                  <a:gd name="connsiteX15" fmla="*/ 15008 w 45835"/>
                  <a:gd name="connsiteY15" fmla="*/ 41941 h 71361"/>
                  <a:gd name="connsiteX16" fmla="*/ 28607 w 45835"/>
                  <a:gd name="connsiteY16" fmla="*/ 42481 h 71361"/>
                  <a:gd name="connsiteX17" fmla="*/ 35109 w 45835"/>
                  <a:gd name="connsiteY17" fmla="*/ 43394 h 71361"/>
                  <a:gd name="connsiteX18" fmla="*/ 40418 w 45835"/>
                  <a:gd name="connsiteY18" fmla="*/ 45791 h 71361"/>
                  <a:gd name="connsiteX19" fmla="*/ 43994 w 45835"/>
                  <a:gd name="connsiteY19" fmla="*/ 49688 h 71361"/>
                  <a:gd name="connsiteX20" fmla="*/ 45349 w 45835"/>
                  <a:gd name="connsiteY20" fmla="*/ 55122 h 71361"/>
                  <a:gd name="connsiteX21" fmla="*/ 43994 w 45835"/>
                  <a:gd name="connsiteY21" fmla="*/ 61306 h 71361"/>
                  <a:gd name="connsiteX22" fmla="*/ 39768 w 45835"/>
                  <a:gd name="connsiteY22" fmla="*/ 66494 h 71361"/>
                  <a:gd name="connsiteX23" fmla="*/ 32454 w 45835"/>
                  <a:gd name="connsiteY23" fmla="*/ 70045 h 71361"/>
                  <a:gd name="connsiteX24" fmla="*/ 21834 w 45835"/>
                  <a:gd name="connsiteY24" fmla="*/ 71361 h 71361"/>
                  <a:gd name="connsiteX25" fmla="*/ 11811 w 45835"/>
                  <a:gd name="connsiteY25" fmla="*/ 70365 h 71361"/>
                  <a:gd name="connsiteX26" fmla="*/ 5039 w 45835"/>
                  <a:gd name="connsiteY26" fmla="*/ 67627 h 71361"/>
                  <a:gd name="connsiteX27" fmla="*/ 1192 w 45835"/>
                  <a:gd name="connsiteY27" fmla="*/ 63509 h 71361"/>
                  <a:gd name="connsiteX28" fmla="*/ 0 w 45835"/>
                  <a:gd name="connsiteY28" fmla="*/ 58400 h 71361"/>
                  <a:gd name="connsiteX29" fmla="*/ 434 w 45835"/>
                  <a:gd name="connsiteY29" fmla="*/ 54849 h 71361"/>
                  <a:gd name="connsiteX30" fmla="*/ 1788 w 45835"/>
                  <a:gd name="connsiteY30" fmla="*/ 51676 h 71361"/>
                  <a:gd name="connsiteX31" fmla="*/ 4063 w 45835"/>
                  <a:gd name="connsiteY31" fmla="*/ 48770 h 71361"/>
                  <a:gd name="connsiteX32" fmla="*/ 7206 w 45835"/>
                  <a:gd name="connsiteY32" fmla="*/ 45922 h 71361"/>
                  <a:gd name="connsiteX33" fmla="*/ 3034 w 45835"/>
                  <a:gd name="connsiteY33" fmla="*/ 42534 h 71361"/>
                  <a:gd name="connsiteX34" fmla="*/ 1734 w 45835"/>
                  <a:gd name="connsiteY34" fmla="*/ 38285 h 71361"/>
                  <a:gd name="connsiteX35" fmla="*/ 3034 w 45835"/>
                  <a:gd name="connsiteY35" fmla="*/ 32394 h 71361"/>
                  <a:gd name="connsiteX36" fmla="*/ 6285 w 45835"/>
                  <a:gd name="connsiteY36" fmla="*/ 27800 h 71361"/>
                  <a:gd name="connsiteX37" fmla="*/ 3793 w 45835"/>
                  <a:gd name="connsiteY37" fmla="*/ 23336 h 71361"/>
                  <a:gd name="connsiteX38" fmla="*/ 2872 w 45835"/>
                  <a:gd name="connsiteY38" fmla="*/ 17529 h 71361"/>
                  <a:gd name="connsiteX39" fmla="*/ 4280 w 45835"/>
                  <a:gd name="connsiteY39" fmla="*/ 10191 h 71361"/>
                  <a:gd name="connsiteX40" fmla="*/ 8127 w 45835"/>
                  <a:gd name="connsiteY40" fmla="*/ 4679 h 71361"/>
                  <a:gd name="connsiteX41" fmla="*/ 14033 w 45835"/>
                  <a:gd name="connsiteY41" fmla="*/ 1206 h 71361"/>
                  <a:gd name="connsiteX42" fmla="*/ 21618 w 45835"/>
                  <a:gd name="connsiteY42" fmla="*/ 0 h 71361"/>
                  <a:gd name="connsiteX43" fmla="*/ 25681 w 45835"/>
                  <a:gd name="connsiteY43" fmla="*/ 241 h 71361"/>
                  <a:gd name="connsiteX44" fmla="*/ 29203 w 45835"/>
                  <a:gd name="connsiteY44" fmla="*/ 860 h 71361"/>
                  <a:gd name="connsiteX45" fmla="*/ 44048 w 45835"/>
                  <a:gd name="connsiteY45" fmla="*/ 860 h 71361"/>
                  <a:gd name="connsiteX46" fmla="*/ 45402 w 45835"/>
                  <a:gd name="connsiteY46" fmla="*/ 1558 h 71361"/>
                  <a:gd name="connsiteX47" fmla="*/ 45836 w 45835"/>
                  <a:gd name="connsiteY47" fmla="*/ 3593 h 71361"/>
                  <a:gd name="connsiteX48" fmla="*/ 38738 w 45835"/>
                  <a:gd name="connsiteY48" fmla="*/ 55494 h 71361"/>
                  <a:gd name="connsiteX49" fmla="*/ 35759 w 45835"/>
                  <a:gd name="connsiteY49" fmla="*/ 50060 h 71361"/>
                  <a:gd name="connsiteX50" fmla="*/ 27794 w 45835"/>
                  <a:gd name="connsiteY50" fmla="*/ 48015 h 71361"/>
                  <a:gd name="connsiteX51" fmla="*/ 13166 w 45835"/>
                  <a:gd name="connsiteY51" fmla="*/ 47532 h 71361"/>
                  <a:gd name="connsiteX52" fmla="*/ 9915 w 45835"/>
                  <a:gd name="connsiteY52" fmla="*/ 50380 h 71361"/>
                  <a:gd name="connsiteX53" fmla="*/ 7856 w 45835"/>
                  <a:gd name="connsiteY53" fmla="*/ 52992 h 71361"/>
                  <a:gd name="connsiteX54" fmla="*/ 6827 w 45835"/>
                  <a:gd name="connsiteY54" fmla="*/ 55468 h 71361"/>
                  <a:gd name="connsiteX55" fmla="*/ 6556 w 45835"/>
                  <a:gd name="connsiteY55" fmla="*/ 57912 h 71361"/>
                  <a:gd name="connsiteX56" fmla="*/ 10728 w 45835"/>
                  <a:gd name="connsiteY56" fmla="*/ 63934 h 71361"/>
                  <a:gd name="connsiteX57" fmla="*/ 22268 w 45835"/>
                  <a:gd name="connsiteY57" fmla="*/ 65980 h 71361"/>
                  <a:gd name="connsiteX58" fmla="*/ 30070 w 45835"/>
                  <a:gd name="connsiteY58" fmla="*/ 65093 h 71361"/>
                  <a:gd name="connsiteX59" fmla="*/ 35109 w 45835"/>
                  <a:gd name="connsiteY59" fmla="*/ 62754 h 71361"/>
                  <a:gd name="connsiteX60" fmla="*/ 37925 w 45835"/>
                  <a:gd name="connsiteY60" fmla="*/ 59418 h 71361"/>
                  <a:gd name="connsiteX61" fmla="*/ 38738 w 45835"/>
                  <a:gd name="connsiteY61" fmla="*/ 55494 h 71361"/>
                  <a:gd name="connsiteX62" fmla="*/ 33483 w 45835"/>
                  <a:gd name="connsiteY62" fmla="*/ 17147 h 71361"/>
                  <a:gd name="connsiteX63" fmla="*/ 30341 w 45835"/>
                  <a:gd name="connsiteY63" fmla="*/ 8487 h 71361"/>
                  <a:gd name="connsiteX64" fmla="*/ 21455 w 45835"/>
                  <a:gd name="connsiteY64" fmla="*/ 5366 h 71361"/>
                  <a:gd name="connsiteX65" fmla="*/ 16254 w 45835"/>
                  <a:gd name="connsiteY65" fmla="*/ 6336 h 71361"/>
                  <a:gd name="connsiteX66" fmla="*/ 12570 w 45835"/>
                  <a:gd name="connsiteY66" fmla="*/ 8969 h 71361"/>
                  <a:gd name="connsiteX67" fmla="*/ 10403 w 45835"/>
                  <a:gd name="connsiteY67" fmla="*/ 12840 h 71361"/>
                  <a:gd name="connsiteX68" fmla="*/ 9698 w 45835"/>
                  <a:gd name="connsiteY68" fmla="*/ 17519 h 71361"/>
                  <a:gd name="connsiteX69" fmla="*/ 12841 w 45835"/>
                  <a:gd name="connsiteY69" fmla="*/ 25990 h 71361"/>
                  <a:gd name="connsiteX70" fmla="*/ 21672 w 45835"/>
                  <a:gd name="connsiteY70" fmla="*/ 29080 h 71361"/>
                  <a:gd name="connsiteX71" fmla="*/ 26928 w 45835"/>
                  <a:gd name="connsiteY71" fmla="*/ 28109 h 71361"/>
                  <a:gd name="connsiteX72" fmla="*/ 30611 w 45835"/>
                  <a:gd name="connsiteY72" fmla="*/ 25497 h 71361"/>
                  <a:gd name="connsiteX73" fmla="*/ 32779 w 45835"/>
                  <a:gd name="connsiteY73" fmla="*/ 21678 h 71361"/>
                  <a:gd name="connsiteX74" fmla="*/ 33483 w 45835"/>
                  <a:gd name="connsiteY74" fmla="*/ 17147 h 7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5835" h="71361">
                    <a:moveTo>
                      <a:pt x="45836" y="3593"/>
                    </a:moveTo>
                    <a:cubicBezTo>
                      <a:pt x="45836" y="4595"/>
                      <a:pt x="45673" y="5298"/>
                      <a:pt x="45349" y="5691"/>
                    </a:cubicBezTo>
                    <a:cubicBezTo>
                      <a:pt x="44969" y="6084"/>
                      <a:pt x="44590" y="6284"/>
                      <a:pt x="44048" y="6284"/>
                    </a:cubicBezTo>
                    <a:lnTo>
                      <a:pt x="36083" y="6284"/>
                    </a:lnTo>
                    <a:cubicBezTo>
                      <a:pt x="37655" y="7826"/>
                      <a:pt x="38738" y="9504"/>
                      <a:pt x="39388" y="11309"/>
                    </a:cubicBezTo>
                    <a:cubicBezTo>
                      <a:pt x="39984" y="13123"/>
                      <a:pt x="40310" y="15028"/>
                      <a:pt x="40310" y="17036"/>
                    </a:cubicBezTo>
                    <a:cubicBezTo>
                      <a:pt x="40310" y="19795"/>
                      <a:pt x="39822" y="22255"/>
                      <a:pt x="38901" y="24406"/>
                    </a:cubicBezTo>
                    <a:cubicBezTo>
                      <a:pt x="38034" y="26557"/>
                      <a:pt x="36734" y="28377"/>
                      <a:pt x="35054" y="29866"/>
                    </a:cubicBezTo>
                    <a:cubicBezTo>
                      <a:pt x="33375" y="31356"/>
                      <a:pt x="31424" y="32489"/>
                      <a:pt x="29095" y="33281"/>
                    </a:cubicBezTo>
                    <a:cubicBezTo>
                      <a:pt x="26819" y="34068"/>
                      <a:pt x="24273" y="34466"/>
                      <a:pt x="21510" y="34466"/>
                    </a:cubicBezTo>
                    <a:cubicBezTo>
                      <a:pt x="19234" y="34466"/>
                      <a:pt x="17121" y="34162"/>
                      <a:pt x="15062" y="33554"/>
                    </a:cubicBezTo>
                    <a:cubicBezTo>
                      <a:pt x="13003" y="32945"/>
                      <a:pt x="11432" y="32190"/>
                      <a:pt x="10294" y="31293"/>
                    </a:cubicBezTo>
                    <a:cubicBezTo>
                      <a:pt x="9536" y="32012"/>
                      <a:pt x="8940" y="32835"/>
                      <a:pt x="8452" y="33769"/>
                    </a:cubicBezTo>
                    <a:cubicBezTo>
                      <a:pt x="7965" y="34702"/>
                      <a:pt x="7748" y="35778"/>
                      <a:pt x="7748" y="36995"/>
                    </a:cubicBezTo>
                    <a:cubicBezTo>
                      <a:pt x="7748" y="38358"/>
                      <a:pt x="8398" y="39507"/>
                      <a:pt x="9753" y="40435"/>
                    </a:cubicBezTo>
                    <a:cubicBezTo>
                      <a:pt x="11107" y="41369"/>
                      <a:pt x="12841" y="41867"/>
                      <a:pt x="15008" y="41941"/>
                    </a:cubicBezTo>
                    <a:lnTo>
                      <a:pt x="28607" y="42481"/>
                    </a:lnTo>
                    <a:cubicBezTo>
                      <a:pt x="30937" y="42555"/>
                      <a:pt x="33050" y="42859"/>
                      <a:pt x="35109" y="43394"/>
                    </a:cubicBezTo>
                    <a:cubicBezTo>
                      <a:pt x="37113" y="43934"/>
                      <a:pt x="38847" y="44731"/>
                      <a:pt x="40418" y="45791"/>
                    </a:cubicBezTo>
                    <a:cubicBezTo>
                      <a:pt x="41935" y="46850"/>
                      <a:pt x="43127" y="48146"/>
                      <a:pt x="43994" y="49688"/>
                    </a:cubicBezTo>
                    <a:cubicBezTo>
                      <a:pt x="44915" y="51230"/>
                      <a:pt x="45349" y="53040"/>
                      <a:pt x="45349" y="55122"/>
                    </a:cubicBezTo>
                    <a:cubicBezTo>
                      <a:pt x="45349" y="57273"/>
                      <a:pt x="44860" y="59334"/>
                      <a:pt x="43994" y="61306"/>
                    </a:cubicBezTo>
                    <a:cubicBezTo>
                      <a:pt x="43073" y="63278"/>
                      <a:pt x="41664" y="65009"/>
                      <a:pt x="39768" y="66494"/>
                    </a:cubicBezTo>
                    <a:cubicBezTo>
                      <a:pt x="37872" y="67983"/>
                      <a:pt x="35379" y="69164"/>
                      <a:pt x="32454" y="70045"/>
                    </a:cubicBezTo>
                    <a:cubicBezTo>
                      <a:pt x="29474" y="70921"/>
                      <a:pt x="25952" y="71361"/>
                      <a:pt x="21834" y="71361"/>
                    </a:cubicBezTo>
                    <a:cubicBezTo>
                      <a:pt x="17879" y="71361"/>
                      <a:pt x="14575" y="71031"/>
                      <a:pt x="11811" y="70365"/>
                    </a:cubicBezTo>
                    <a:cubicBezTo>
                      <a:pt x="9048" y="69704"/>
                      <a:pt x="6772" y="68786"/>
                      <a:pt x="5039" y="67627"/>
                    </a:cubicBezTo>
                    <a:cubicBezTo>
                      <a:pt x="3251" y="66457"/>
                      <a:pt x="2005" y="65088"/>
                      <a:pt x="1192" y="63509"/>
                    </a:cubicBezTo>
                    <a:cubicBezTo>
                      <a:pt x="380" y="61930"/>
                      <a:pt x="0" y="60231"/>
                      <a:pt x="0" y="58400"/>
                    </a:cubicBezTo>
                    <a:cubicBezTo>
                      <a:pt x="0" y="57147"/>
                      <a:pt x="163" y="55961"/>
                      <a:pt x="434" y="54849"/>
                    </a:cubicBezTo>
                    <a:cubicBezTo>
                      <a:pt x="759" y="53737"/>
                      <a:pt x="1192" y="52678"/>
                      <a:pt x="1788" y="51676"/>
                    </a:cubicBezTo>
                    <a:cubicBezTo>
                      <a:pt x="2438" y="50674"/>
                      <a:pt x="3197" y="49704"/>
                      <a:pt x="4063" y="48770"/>
                    </a:cubicBezTo>
                    <a:cubicBezTo>
                      <a:pt x="4985" y="47836"/>
                      <a:pt x="6014" y="46887"/>
                      <a:pt x="7206" y="45922"/>
                    </a:cubicBezTo>
                    <a:cubicBezTo>
                      <a:pt x="5310" y="44988"/>
                      <a:pt x="3956" y="43861"/>
                      <a:pt x="3034" y="42534"/>
                    </a:cubicBezTo>
                    <a:cubicBezTo>
                      <a:pt x="2167" y="41206"/>
                      <a:pt x="1734" y="39790"/>
                      <a:pt x="1734" y="38285"/>
                    </a:cubicBezTo>
                    <a:cubicBezTo>
                      <a:pt x="1734" y="36061"/>
                      <a:pt x="2167" y="34099"/>
                      <a:pt x="3034" y="32394"/>
                    </a:cubicBezTo>
                    <a:cubicBezTo>
                      <a:pt x="3956" y="30695"/>
                      <a:pt x="4985" y="29158"/>
                      <a:pt x="6285" y="27800"/>
                    </a:cubicBezTo>
                    <a:cubicBezTo>
                      <a:pt x="5202" y="26436"/>
                      <a:pt x="4335" y="24951"/>
                      <a:pt x="3793" y="23336"/>
                    </a:cubicBezTo>
                    <a:cubicBezTo>
                      <a:pt x="3197" y="21720"/>
                      <a:pt x="2872" y="19785"/>
                      <a:pt x="2872" y="17529"/>
                    </a:cubicBezTo>
                    <a:cubicBezTo>
                      <a:pt x="2872" y="14802"/>
                      <a:pt x="3360" y="12358"/>
                      <a:pt x="4280" y="10191"/>
                    </a:cubicBezTo>
                    <a:cubicBezTo>
                      <a:pt x="5202" y="8025"/>
                      <a:pt x="6502" y="6184"/>
                      <a:pt x="8127" y="4679"/>
                    </a:cubicBezTo>
                    <a:cubicBezTo>
                      <a:pt x="9807" y="3173"/>
                      <a:pt x="11757" y="2019"/>
                      <a:pt x="14033" y="1206"/>
                    </a:cubicBezTo>
                    <a:cubicBezTo>
                      <a:pt x="16362" y="404"/>
                      <a:pt x="18855" y="0"/>
                      <a:pt x="21618" y="0"/>
                    </a:cubicBezTo>
                    <a:cubicBezTo>
                      <a:pt x="23080" y="0"/>
                      <a:pt x="24435" y="84"/>
                      <a:pt x="25681" y="241"/>
                    </a:cubicBezTo>
                    <a:cubicBezTo>
                      <a:pt x="26982" y="404"/>
                      <a:pt x="28174" y="608"/>
                      <a:pt x="29203" y="860"/>
                    </a:cubicBezTo>
                    <a:lnTo>
                      <a:pt x="44048" y="860"/>
                    </a:lnTo>
                    <a:cubicBezTo>
                      <a:pt x="44698" y="860"/>
                      <a:pt x="45132" y="1091"/>
                      <a:pt x="45402" y="1558"/>
                    </a:cubicBezTo>
                    <a:cubicBezTo>
                      <a:pt x="45728" y="2014"/>
                      <a:pt x="45836" y="2696"/>
                      <a:pt x="45836" y="3593"/>
                    </a:cubicBezTo>
                    <a:close/>
                    <a:moveTo>
                      <a:pt x="38738" y="55494"/>
                    </a:moveTo>
                    <a:cubicBezTo>
                      <a:pt x="38738" y="53129"/>
                      <a:pt x="37763" y="51319"/>
                      <a:pt x="35759" y="50060"/>
                    </a:cubicBezTo>
                    <a:cubicBezTo>
                      <a:pt x="33808" y="48807"/>
                      <a:pt x="31153" y="48125"/>
                      <a:pt x="27794" y="48015"/>
                    </a:cubicBezTo>
                    <a:lnTo>
                      <a:pt x="13166" y="47532"/>
                    </a:lnTo>
                    <a:cubicBezTo>
                      <a:pt x="11866" y="48534"/>
                      <a:pt x="10782" y="49489"/>
                      <a:pt x="9915" y="50380"/>
                    </a:cubicBezTo>
                    <a:cubicBezTo>
                      <a:pt x="9048" y="51272"/>
                      <a:pt x="8398" y="52143"/>
                      <a:pt x="7856" y="52992"/>
                    </a:cubicBezTo>
                    <a:cubicBezTo>
                      <a:pt x="7369" y="53832"/>
                      <a:pt x="7044" y="54655"/>
                      <a:pt x="6827" y="55468"/>
                    </a:cubicBezTo>
                    <a:cubicBezTo>
                      <a:pt x="6665" y="56271"/>
                      <a:pt x="6556" y="57089"/>
                      <a:pt x="6556" y="57912"/>
                    </a:cubicBezTo>
                    <a:cubicBezTo>
                      <a:pt x="6556" y="60567"/>
                      <a:pt x="7965" y="62575"/>
                      <a:pt x="10728" y="63934"/>
                    </a:cubicBezTo>
                    <a:cubicBezTo>
                      <a:pt x="13491" y="65298"/>
                      <a:pt x="17338" y="65980"/>
                      <a:pt x="22268" y="65980"/>
                    </a:cubicBezTo>
                    <a:cubicBezTo>
                      <a:pt x="25356" y="65980"/>
                      <a:pt x="27957" y="65686"/>
                      <a:pt x="30070" y="65093"/>
                    </a:cubicBezTo>
                    <a:cubicBezTo>
                      <a:pt x="32128" y="64506"/>
                      <a:pt x="33808" y="63724"/>
                      <a:pt x="35109" y="62754"/>
                    </a:cubicBezTo>
                    <a:cubicBezTo>
                      <a:pt x="36409" y="61783"/>
                      <a:pt x="37329" y="60677"/>
                      <a:pt x="37925" y="59418"/>
                    </a:cubicBezTo>
                    <a:cubicBezTo>
                      <a:pt x="38468" y="58164"/>
                      <a:pt x="38738" y="56858"/>
                      <a:pt x="38738" y="55494"/>
                    </a:cubicBezTo>
                    <a:close/>
                    <a:moveTo>
                      <a:pt x="33483" y="17147"/>
                    </a:moveTo>
                    <a:cubicBezTo>
                      <a:pt x="33483" y="13454"/>
                      <a:pt x="32454" y="10569"/>
                      <a:pt x="30341" y="8487"/>
                    </a:cubicBezTo>
                    <a:cubicBezTo>
                      <a:pt x="28282" y="6410"/>
                      <a:pt x="25302" y="5366"/>
                      <a:pt x="21455" y="5366"/>
                    </a:cubicBezTo>
                    <a:cubicBezTo>
                      <a:pt x="19451" y="5366"/>
                      <a:pt x="17717" y="5691"/>
                      <a:pt x="16254" y="6336"/>
                    </a:cubicBezTo>
                    <a:cubicBezTo>
                      <a:pt x="14791" y="6981"/>
                      <a:pt x="13545" y="7863"/>
                      <a:pt x="12570" y="8969"/>
                    </a:cubicBezTo>
                    <a:cubicBezTo>
                      <a:pt x="11649" y="10076"/>
                      <a:pt x="10890" y="11372"/>
                      <a:pt x="10403" y="12840"/>
                    </a:cubicBezTo>
                    <a:cubicBezTo>
                      <a:pt x="9969" y="14309"/>
                      <a:pt x="9698" y="15872"/>
                      <a:pt x="9698" y="17519"/>
                    </a:cubicBezTo>
                    <a:cubicBezTo>
                      <a:pt x="9698" y="21107"/>
                      <a:pt x="10728" y="23929"/>
                      <a:pt x="12841" y="25990"/>
                    </a:cubicBezTo>
                    <a:cubicBezTo>
                      <a:pt x="14953" y="28051"/>
                      <a:pt x="17879" y="29080"/>
                      <a:pt x="21672" y="29080"/>
                    </a:cubicBezTo>
                    <a:cubicBezTo>
                      <a:pt x="23677" y="29080"/>
                      <a:pt x="25410" y="28754"/>
                      <a:pt x="26928" y="28109"/>
                    </a:cubicBezTo>
                    <a:cubicBezTo>
                      <a:pt x="28390" y="27464"/>
                      <a:pt x="29636" y="26593"/>
                      <a:pt x="30611" y="25497"/>
                    </a:cubicBezTo>
                    <a:cubicBezTo>
                      <a:pt x="31587" y="24406"/>
                      <a:pt x="32291" y="23131"/>
                      <a:pt x="32779" y="21678"/>
                    </a:cubicBezTo>
                    <a:cubicBezTo>
                      <a:pt x="33212" y="20236"/>
                      <a:pt x="33483" y="18725"/>
                      <a:pt x="33483" y="17147"/>
                    </a:cubicBezTo>
                    <a:close/>
                  </a:path>
                </a:pathLst>
              </a:custGeom>
              <a:solidFill>
                <a:srgbClr val="FFFFFF"/>
              </a:solidFill>
              <a:ln w="5417" cap="flat">
                <a:noFill/>
                <a:prstDash val="solid"/>
                <a:miter/>
              </a:ln>
            </p:spPr>
            <p:txBody>
              <a:bodyPr rtlCol="0" anchor="ctr"/>
              <a:lstStyle/>
              <a:p>
                <a:endParaRPr lang="fr-FR"/>
              </a:p>
            </p:txBody>
          </p:sp>
          <p:sp>
            <p:nvSpPr>
              <p:cNvPr id="209" name="Forme libre 208">
                <a:extLst>
                  <a:ext uri="{FF2B5EF4-FFF2-40B4-BE49-F238E27FC236}">
                    <a16:creationId xmlns:a16="http://schemas.microsoft.com/office/drawing/2014/main" id="{ED8D99FB-EF24-4274-6EFF-3C5307A631CD}"/>
                  </a:ext>
                </a:extLst>
              </p:cNvPr>
              <p:cNvSpPr/>
              <p:nvPr/>
            </p:nvSpPr>
            <p:spPr>
              <a:xfrm>
                <a:off x="21244926" y="2706347"/>
                <a:ext cx="40796" cy="52064"/>
              </a:xfrm>
              <a:custGeom>
                <a:avLst/>
                <a:gdLst>
                  <a:gd name="connsiteX0" fmla="*/ 40796 w 40796"/>
                  <a:gd name="connsiteY0" fmla="*/ 50664 h 52064"/>
                  <a:gd name="connsiteX1" fmla="*/ 40634 w 40796"/>
                  <a:gd name="connsiteY1" fmla="*/ 51256 h 52064"/>
                  <a:gd name="connsiteX2" fmla="*/ 40092 w 40796"/>
                  <a:gd name="connsiteY2" fmla="*/ 51686 h 52064"/>
                  <a:gd name="connsiteX3" fmla="*/ 39117 w 40796"/>
                  <a:gd name="connsiteY3" fmla="*/ 51954 h 52064"/>
                  <a:gd name="connsiteX4" fmla="*/ 37492 w 40796"/>
                  <a:gd name="connsiteY4" fmla="*/ 52064 h 52064"/>
                  <a:gd name="connsiteX5" fmla="*/ 35867 w 40796"/>
                  <a:gd name="connsiteY5" fmla="*/ 51954 h 52064"/>
                  <a:gd name="connsiteX6" fmla="*/ 34891 w 40796"/>
                  <a:gd name="connsiteY6" fmla="*/ 51686 h 52064"/>
                  <a:gd name="connsiteX7" fmla="*/ 34349 w 40796"/>
                  <a:gd name="connsiteY7" fmla="*/ 51256 h 52064"/>
                  <a:gd name="connsiteX8" fmla="*/ 34187 w 40796"/>
                  <a:gd name="connsiteY8" fmla="*/ 50664 h 52064"/>
                  <a:gd name="connsiteX9" fmla="*/ 34187 w 40796"/>
                  <a:gd name="connsiteY9" fmla="*/ 21783 h 52064"/>
                  <a:gd name="connsiteX10" fmla="*/ 33428 w 40796"/>
                  <a:gd name="connsiteY10" fmla="*/ 14440 h 52064"/>
                  <a:gd name="connsiteX11" fmla="*/ 31315 w 40796"/>
                  <a:gd name="connsiteY11" fmla="*/ 9599 h 52064"/>
                  <a:gd name="connsiteX12" fmla="*/ 27577 w 40796"/>
                  <a:gd name="connsiteY12" fmla="*/ 6478 h 52064"/>
                  <a:gd name="connsiteX13" fmla="*/ 22322 w 40796"/>
                  <a:gd name="connsiteY13" fmla="*/ 5376 h 52064"/>
                  <a:gd name="connsiteX14" fmla="*/ 14682 w 40796"/>
                  <a:gd name="connsiteY14" fmla="*/ 8009 h 52064"/>
                  <a:gd name="connsiteX15" fmla="*/ 6610 w 40796"/>
                  <a:gd name="connsiteY15" fmla="*/ 15757 h 52064"/>
                  <a:gd name="connsiteX16" fmla="*/ 6610 w 40796"/>
                  <a:gd name="connsiteY16" fmla="*/ 50664 h 52064"/>
                  <a:gd name="connsiteX17" fmla="*/ 6447 w 40796"/>
                  <a:gd name="connsiteY17" fmla="*/ 51256 h 52064"/>
                  <a:gd name="connsiteX18" fmla="*/ 5960 w 40796"/>
                  <a:gd name="connsiteY18" fmla="*/ 51686 h 52064"/>
                  <a:gd name="connsiteX19" fmla="*/ 4930 w 40796"/>
                  <a:gd name="connsiteY19" fmla="*/ 51954 h 52064"/>
                  <a:gd name="connsiteX20" fmla="*/ 3305 w 40796"/>
                  <a:gd name="connsiteY20" fmla="*/ 52064 h 52064"/>
                  <a:gd name="connsiteX21" fmla="*/ 1733 w 40796"/>
                  <a:gd name="connsiteY21" fmla="*/ 51954 h 52064"/>
                  <a:gd name="connsiteX22" fmla="*/ 704 w 40796"/>
                  <a:gd name="connsiteY22" fmla="*/ 51686 h 52064"/>
                  <a:gd name="connsiteX23" fmla="*/ 162 w 40796"/>
                  <a:gd name="connsiteY23" fmla="*/ 51256 h 52064"/>
                  <a:gd name="connsiteX24" fmla="*/ 0 w 40796"/>
                  <a:gd name="connsiteY24" fmla="*/ 50664 h 52064"/>
                  <a:gd name="connsiteX25" fmla="*/ 0 w 40796"/>
                  <a:gd name="connsiteY25" fmla="*/ 1988 h 52064"/>
                  <a:gd name="connsiteX26" fmla="*/ 162 w 40796"/>
                  <a:gd name="connsiteY26" fmla="*/ 1395 h 52064"/>
                  <a:gd name="connsiteX27" fmla="*/ 704 w 40796"/>
                  <a:gd name="connsiteY27" fmla="*/ 939 h 52064"/>
                  <a:gd name="connsiteX28" fmla="*/ 1625 w 40796"/>
                  <a:gd name="connsiteY28" fmla="*/ 666 h 52064"/>
                  <a:gd name="connsiteX29" fmla="*/ 3196 w 40796"/>
                  <a:gd name="connsiteY29" fmla="*/ 587 h 52064"/>
                  <a:gd name="connsiteX30" fmla="*/ 4714 w 40796"/>
                  <a:gd name="connsiteY30" fmla="*/ 666 h 52064"/>
                  <a:gd name="connsiteX31" fmla="*/ 5688 w 40796"/>
                  <a:gd name="connsiteY31" fmla="*/ 939 h 52064"/>
                  <a:gd name="connsiteX32" fmla="*/ 6176 w 40796"/>
                  <a:gd name="connsiteY32" fmla="*/ 1395 h 52064"/>
                  <a:gd name="connsiteX33" fmla="*/ 6284 w 40796"/>
                  <a:gd name="connsiteY33" fmla="*/ 1988 h 52064"/>
                  <a:gd name="connsiteX34" fmla="*/ 6284 w 40796"/>
                  <a:gd name="connsiteY34" fmla="*/ 8875 h 52064"/>
                  <a:gd name="connsiteX35" fmla="*/ 14791 w 40796"/>
                  <a:gd name="connsiteY35" fmla="*/ 2098 h 52064"/>
                  <a:gd name="connsiteX36" fmla="*/ 23080 w 40796"/>
                  <a:gd name="connsiteY36" fmla="*/ 0 h 52064"/>
                  <a:gd name="connsiteX37" fmla="*/ 31369 w 40796"/>
                  <a:gd name="connsiteY37" fmla="*/ 1616 h 52064"/>
                  <a:gd name="connsiteX38" fmla="*/ 36841 w 40796"/>
                  <a:gd name="connsiteY38" fmla="*/ 5974 h 52064"/>
                  <a:gd name="connsiteX39" fmla="*/ 39876 w 40796"/>
                  <a:gd name="connsiteY39" fmla="*/ 12374 h 52064"/>
                  <a:gd name="connsiteX40" fmla="*/ 40796 w 40796"/>
                  <a:gd name="connsiteY40" fmla="*/ 21196 h 52064"/>
                  <a:gd name="connsiteX41" fmla="*/ 40796 w 40796"/>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64">
                    <a:moveTo>
                      <a:pt x="40796" y="50664"/>
                    </a:moveTo>
                    <a:cubicBezTo>
                      <a:pt x="40796" y="50879"/>
                      <a:pt x="40742" y="51078"/>
                      <a:pt x="40634" y="51256"/>
                    </a:cubicBezTo>
                    <a:cubicBezTo>
                      <a:pt x="40526" y="51435"/>
                      <a:pt x="40363" y="51582"/>
                      <a:pt x="40092" y="51686"/>
                    </a:cubicBezTo>
                    <a:cubicBezTo>
                      <a:pt x="39876" y="51797"/>
                      <a:pt x="39550" y="51886"/>
                      <a:pt x="39117" y="51954"/>
                    </a:cubicBezTo>
                    <a:cubicBezTo>
                      <a:pt x="38683" y="52027"/>
                      <a:pt x="38142" y="52064"/>
                      <a:pt x="37492" y="52064"/>
                    </a:cubicBezTo>
                    <a:cubicBezTo>
                      <a:pt x="36841" y="52064"/>
                      <a:pt x="36300" y="52027"/>
                      <a:pt x="35867" y="51954"/>
                    </a:cubicBezTo>
                    <a:cubicBezTo>
                      <a:pt x="35433" y="51881"/>
                      <a:pt x="35108" y="51791"/>
                      <a:pt x="34891" y="51686"/>
                    </a:cubicBezTo>
                    <a:cubicBezTo>
                      <a:pt x="34620" y="51576"/>
                      <a:pt x="34458" y="51435"/>
                      <a:pt x="34349" y="51256"/>
                    </a:cubicBezTo>
                    <a:cubicBezTo>
                      <a:pt x="34241" y="51078"/>
                      <a:pt x="34187" y="50879"/>
                      <a:pt x="34187" y="50664"/>
                    </a:cubicBezTo>
                    <a:lnTo>
                      <a:pt x="34187" y="21783"/>
                    </a:lnTo>
                    <a:cubicBezTo>
                      <a:pt x="34187" y="18773"/>
                      <a:pt x="33916" y="16323"/>
                      <a:pt x="33428" y="14440"/>
                    </a:cubicBezTo>
                    <a:cubicBezTo>
                      <a:pt x="32995" y="12562"/>
                      <a:pt x="32236" y="10947"/>
                      <a:pt x="31315" y="9599"/>
                    </a:cubicBezTo>
                    <a:cubicBezTo>
                      <a:pt x="30340" y="8256"/>
                      <a:pt x="29094" y="7217"/>
                      <a:pt x="27577" y="6478"/>
                    </a:cubicBezTo>
                    <a:cubicBezTo>
                      <a:pt x="26114" y="5744"/>
                      <a:pt x="24326" y="5376"/>
                      <a:pt x="22322" y="5376"/>
                    </a:cubicBezTo>
                    <a:cubicBezTo>
                      <a:pt x="19775" y="5376"/>
                      <a:pt x="17229" y="6252"/>
                      <a:pt x="14682" y="8009"/>
                    </a:cubicBezTo>
                    <a:cubicBezTo>
                      <a:pt x="12136" y="9767"/>
                      <a:pt x="9427" y="12347"/>
                      <a:pt x="6610" y="15757"/>
                    </a:cubicBezTo>
                    <a:lnTo>
                      <a:pt x="6610" y="50664"/>
                    </a:lnTo>
                    <a:cubicBezTo>
                      <a:pt x="6610" y="50879"/>
                      <a:pt x="6555" y="51078"/>
                      <a:pt x="6447" y="51256"/>
                    </a:cubicBezTo>
                    <a:cubicBezTo>
                      <a:pt x="6339" y="51435"/>
                      <a:pt x="6176" y="51582"/>
                      <a:pt x="5960" y="51686"/>
                    </a:cubicBezTo>
                    <a:cubicBezTo>
                      <a:pt x="5688" y="51797"/>
                      <a:pt x="5364" y="51886"/>
                      <a:pt x="4930" y="51954"/>
                    </a:cubicBezTo>
                    <a:cubicBezTo>
                      <a:pt x="4497" y="52027"/>
                      <a:pt x="3955" y="52064"/>
                      <a:pt x="3305" y="52064"/>
                    </a:cubicBezTo>
                    <a:cubicBezTo>
                      <a:pt x="2655" y="52064"/>
                      <a:pt x="2112" y="52027"/>
                      <a:pt x="1733" y="51954"/>
                    </a:cubicBezTo>
                    <a:cubicBezTo>
                      <a:pt x="1300" y="51881"/>
                      <a:pt x="921" y="51791"/>
                      <a:pt x="704" y="51686"/>
                    </a:cubicBezTo>
                    <a:cubicBezTo>
                      <a:pt x="433" y="51576"/>
                      <a:pt x="216" y="51435"/>
                      <a:pt x="162" y="51256"/>
                    </a:cubicBezTo>
                    <a:cubicBezTo>
                      <a:pt x="54" y="51078"/>
                      <a:pt x="0" y="50879"/>
                      <a:pt x="0" y="50664"/>
                    </a:cubicBezTo>
                    <a:lnTo>
                      <a:pt x="0" y="1988"/>
                    </a:lnTo>
                    <a:cubicBezTo>
                      <a:pt x="0" y="1773"/>
                      <a:pt x="54" y="1574"/>
                      <a:pt x="162" y="1395"/>
                    </a:cubicBezTo>
                    <a:cubicBezTo>
                      <a:pt x="216" y="1217"/>
                      <a:pt x="433" y="1065"/>
                      <a:pt x="704" y="939"/>
                    </a:cubicBezTo>
                    <a:cubicBezTo>
                      <a:pt x="921" y="813"/>
                      <a:pt x="1246" y="724"/>
                      <a:pt x="1625" y="666"/>
                    </a:cubicBezTo>
                    <a:cubicBezTo>
                      <a:pt x="2058" y="614"/>
                      <a:pt x="2546" y="587"/>
                      <a:pt x="3196" y="587"/>
                    </a:cubicBezTo>
                    <a:cubicBezTo>
                      <a:pt x="3792" y="587"/>
                      <a:pt x="4334" y="614"/>
                      <a:pt x="4714" y="666"/>
                    </a:cubicBezTo>
                    <a:cubicBezTo>
                      <a:pt x="5147" y="724"/>
                      <a:pt x="5471" y="813"/>
                      <a:pt x="5688" y="939"/>
                    </a:cubicBezTo>
                    <a:cubicBezTo>
                      <a:pt x="5905" y="1065"/>
                      <a:pt x="6068" y="1217"/>
                      <a:pt x="6176" y="1395"/>
                    </a:cubicBezTo>
                    <a:cubicBezTo>
                      <a:pt x="6230" y="1574"/>
                      <a:pt x="6284" y="1773"/>
                      <a:pt x="6284" y="1988"/>
                    </a:cubicBezTo>
                    <a:lnTo>
                      <a:pt x="6284" y="8875"/>
                    </a:lnTo>
                    <a:cubicBezTo>
                      <a:pt x="9156" y="5754"/>
                      <a:pt x="12028" y="3499"/>
                      <a:pt x="14791" y="2098"/>
                    </a:cubicBezTo>
                    <a:cubicBezTo>
                      <a:pt x="17554" y="698"/>
                      <a:pt x="20317" y="0"/>
                      <a:pt x="23080" y="0"/>
                    </a:cubicBezTo>
                    <a:cubicBezTo>
                      <a:pt x="26385" y="0"/>
                      <a:pt x="29148" y="540"/>
                      <a:pt x="31369" y="1616"/>
                    </a:cubicBezTo>
                    <a:cubicBezTo>
                      <a:pt x="33645" y="2691"/>
                      <a:pt x="35487" y="4144"/>
                      <a:pt x="36841" y="5974"/>
                    </a:cubicBezTo>
                    <a:cubicBezTo>
                      <a:pt x="38250" y="7805"/>
                      <a:pt x="39280" y="9935"/>
                      <a:pt x="39876" y="12374"/>
                    </a:cubicBezTo>
                    <a:cubicBezTo>
                      <a:pt x="40472" y="14813"/>
                      <a:pt x="40796" y="17750"/>
                      <a:pt x="40796" y="21196"/>
                    </a:cubicBezTo>
                    <a:lnTo>
                      <a:pt x="40796" y="50664"/>
                    </a:lnTo>
                    <a:close/>
                  </a:path>
                </a:pathLst>
              </a:custGeom>
              <a:solidFill>
                <a:srgbClr val="FFFFFF"/>
              </a:solidFill>
              <a:ln w="5417" cap="flat">
                <a:noFill/>
                <a:prstDash val="solid"/>
                <a:miter/>
              </a:ln>
            </p:spPr>
            <p:txBody>
              <a:bodyPr rtlCol="0" anchor="ctr"/>
              <a:lstStyle/>
              <a:p>
                <a:endParaRPr lang="fr-FR"/>
              </a:p>
            </p:txBody>
          </p:sp>
          <p:sp>
            <p:nvSpPr>
              <p:cNvPr id="210" name="Forme libre 209">
                <a:extLst>
                  <a:ext uri="{FF2B5EF4-FFF2-40B4-BE49-F238E27FC236}">
                    <a16:creationId xmlns:a16="http://schemas.microsoft.com/office/drawing/2014/main" id="{6DBC9621-B64F-3107-EFA7-0C378BF3F96C}"/>
                  </a:ext>
                </a:extLst>
              </p:cNvPr>
              <p:cNvSpPr/>
              <p:nvPr/>
            </p:nvSpPr>
            <p:spPr>
              <a:xfrm>
                <a:off x="21300567" y="2706358"/>
                <a:ext cx="44481" cy="52651"/>
              </a:xfrm>
              <a:custGeom>
                <a:avLst/>
                <a:gdLst>
                  <a:gd name="connsiteX0" fmla="*/ 44481 w 44481"/>
                  <a:gd name="connsiteY0" fmla="*/ 23818 h 52651"/>
                  <a:gd name="connsiteX1" fmla="*/ 43452 w 44481"/>
                  <a:gd name="connsiteY1" fmla="*/ 26478 h 52651"/>
                  <a:gd name="connsiteX2" fmla="*/ 41393 w 44481"/>
                  <a:gd name="connsiteY2" fmla="*/ 27207 h 52651"/>
                  <a:gd name="connsiteX3" fmla="*/ 7098 w 44481"/>
                  <a:gd name="connsiteY3" fmla="*/ 27207 h 52651"/>
                  <a:gd name="connsiteX4" fmla="*/ 8019 w 44481"/>
                  <a:gd name="connsiteY4" fmla="*/ 35384 h 52651"/>
                  <a:gd name="connsiteX5" fmla="*/ 11053 w 44481"/>
                  <a:gd name="connsiteY5" fmla="*/ 41647 h 52651"/>
                  <a:gd name="connsiteX6" fmla="*/ 16525 w 44481"/>
                  <a:gd name="connsiteY6" fmla="*/ 45654 h 52651"/>
                  <a:gd name="connsiteX7" fmla="*/ 24869 w 44481"/>
                  <a:gd name="connsiteY7" fmla="*/ 47055 h 52651"/>
                  <a:gd name="connsiteX8" fmla="*/ 31153 w 44481"/>
                  <a:gd name="connsiteY8" fmla="*/ 46462 h 52651"/>
                  <a:gd name="connsiteX9" fmla="*/ 35975 w 44481"/>
                  <a:gd name="connsiteY9" fmla="*/ 45146 h 52651"/>
                  <a:gd name="connsiteX10" fmla="*/ 39280 w 44481"/>
                  <a:gd name="connsiteY10" fmla="*/ 43829 h 52651"/>
                  <a:gd name="connsiteX11" fmla="*/ 41177 w 44481"/>
                  <a:gd name="connsiteY11" fmla="*/ 43236 h 52651"/>
                  <a:gd name="connsiteX12" fmla="*/ 41773 w 44481"/>
                  <a:gd name="connsiteY12" fmla="*/ 43399 h 52651"/>
                  <a:gd name="connsiteX13" fmla="*/ 42206 w 44481"/>
                  <a:gd name="connsiteY13" fmla="*/ 43908 h 52651"/>
                  <a:gd name="connsiteX14" fmla="*/ 42477 w 44481"/>
                  <a:gd name="connsiteY14" fmla="*/ 44794 h 52651"/>
                  <a:gd name="connsiteX15" fmla="*/ 42531 w 44481"/>
                  <a:gd name="connsiteY15" fmla="*/ 46137 h 52651"/>
                  <a:gd name="connsiteX16" fmla="*/ 42477 w 44481"/>
                  <a:gd name="connsiteY16" fmla="*/ 46866 h 52651"/>
                  <a:gd name="connsiteX17" fmla="*/ 42368 w 44481"/>
                  <a:gd name="connsiteY17" fmla="*/ 47511 h 52651"/>
                  <a:gd name="connsiteX18" fmla="*/ 42097 w 44481"/>
                  <a:gd name="connsiteY18" fmla="*/ 48073 h 52651"/>
                  <a:gd name="connsiteX19" fmla="*/ 41664 w 44481"/>
                  <a:gd name="connsiteY19" fmla="*/ 48613 h 52651"/>
                  <a:gd name="connsiteX20" fmla="*/ 39930 w 44481"/>
                  <a:gd name="connsiteY20" fmla="*/ 49557 h 52651"/>
                  <a:gd name="connsiteX21" fmla="*/ 36192 w 44481"/>
                  <a:gd name="connsiteY21" fmla="*/ 50900 h 52651"/>
                  <a:gd name="connsiteX22" fmla="*/ 30774 w 44481"/>
                  <a:gd name="connsiteY22" fmla="*/ 52111 h 52651"/>
                  <a:gd name="connsiteX23" fmla="*/ 24110 w 44481"/>
                  <a:gd name="connsiteY23" fmla="*/ 52652 h 52651"/>
                  <a:gd name="connsiteX24" fmla="*/ 13762 w 44481"/>
                  <a:gd name="connsiteY24" fmla="*/ 50957 h 52651"/>
                  <a:gd name="connsiteX25" fmla="*/ 6231 w 44481"/>
                  <a:gd name="connsiteY25" fmla="*/ 45953 h 52651"/>
                  <a:gd name="connsiteX26" fmla="*/ 1571 w 44481"/>
                  <a:gd name="connsiteY26" fmla="*/ 37755 h 52651"/>
                  <a:gd name="connsiteX27" fmla="*/ 0 w 44481"/>
                  <a:gd name="connsiteY27" fmla="*/ 26404 h 52651"/>
                  <a:gd name="connsiteX28" fmla="*/ 1626 w 44481"/>
                  <a:gd name="connsiteY28" fmla="*/ 15327 h 52651"/>
                  <a:gd name="connsiteX29" fmla="*/ 6339 w 44481"/>
                  <a:gd name="connsiteY29" fmla="*/ 7018 h 52651"/>
                  <a:gd name="connsiteX30" fmla="*/ 13707 w 44481"/>
                  <a:gd name="connsiteY30" fmla="*/ 1804 h 52651"/>
                  <a:gd name="connsiteX31" fmla="*/ 23297 w 44481"/>
                  <a:gd name="connsiteY31" fmla="*/ 0 h 52651"/>
                  <a:gd name="connsiteX32" fmla="*/ 32941 w 44481"/>
                  <a:gd name="connsiteY32" fmla="*/ 1831 h 52651"/>
                  <a:gd name="connsiteX33" fmla="*/ 39551 w 44481"/>
                  <a:gd name="connsiteY33" fmla="*/ 6751 h 52651"/>
                  <a:gd name="connsiteX34" fmla="*/ 43289 w 44481"/>
                  <a:gd name="connsiteY34" fmla="*/ 13931 h 52651"/>
                  <a:gd name="connsiteX35" fmla="*/ 44481 w 44481"/>
                  <a:gd name="connsiteY35" fmla="*/ 22539 h 52651"/>
                  <a:gd name="connsiteX36" fmla="*/ 44481 w 44481"/>
                  <a:gd name="connsiteY36" fmla="*/ 23818 h 52651"/>
                  <a:gd name="connsiteX37" fmla="*/ 37655 w 44481"/>
                  <a:gd name="connsiteY37" fmla="*/ 21936 h 52651"/>
                  <a:gd name="connsiteX38" fmla="*/ 33970 w 44481"/>
                  <a:gd name="connsiteY38" fmla="*/ 9835 h 52651"/>
                  <a:gd name="connsiteX39" fmla="*/ 22810 w 44481"/>
                  <a:gd name="connsiteY39" fmla="*/ 5476 h 52651"/>
                  <a:gd name="connsiteX40" fmla="*/ 16199 w 44481"/>
                  <a:gd name="connsiteY40" fmla="*/ 6850 h 52651"/>
                  <a:gd name="connsiteX41" fmla="*/ 11324 w 44481"/>
                  <a:gd name="connsiteY41" fmla="*/ 10480 h 52651"/>
                  <a:gd name="connsiteX42" fmla="*/ 8290 w 44481"/>
                  <a:gd name="connsiteY42" fmla="*/ 15725 h 52651"/>
                  <a:gd name="connsiteX43" fmla="*/ 7098 w 44481"/>
                  <a:gd name="connsiteY43" fmla="*/ 21941 h 52651"/>
                  <a:gd name="connsiteX44" fmla="*/ 37655 w 44481"/>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51">
                    <a:moveTo>
                      <a:pt x="44481" y="23818"/>
                    </a:moveTo>
                    <a:cubicBezTo>
                      <a:pt x="44481" y="25109"/>
                      <a:pt x="44156" y="26001"/>
                      <a:pt x="43452" y="26478"/>
                    </a:cubicBezTo>
                    <a:cubicBezTo>
                      <a:pt x="42747" y="26966"/>
                      <a:pt x="42043" y="27207"/>
                      <a:pt x="41393" y="27207"/>
                    </a:cubicBezTo>
                    <a:lnTo>
                      <a:pt x="7098" y="27207"/>
                    </a:lnTo>
                    <a:cubicBezTo>
                      <a:pt x="7098" y="30218"/>
                      <a:pt x="7423" y="32945"/>
                      <a:pt x="8019" y="35384"/>
                    </a:cubicBezTo>
                    <a:cubicBezTo>
                      <a:pt x="8615" y="37823"/>
                      <a:pt x="9644" y="39911"/>
                      <a:pt x="11053" y="41647"/>
                    </a:cubicBezTo>
                    <a:cubicBezTo>
                      <a:pt x="12461" y="43389"/>
                      <a:pt x="14303" y="44721"/>
                      <a:pt x="16525" y="45654"/>
                    </a:cubicBezTo>
                    <a:cubicBezTo>
                      <a:pt x="18801" y="46588"/>
                      <a:pt x="21564" y="47055"/>
                      <a:pt x="24869" y="47055"/>
                    </a:cubicBezTo>
                    <a:cubicBezTo>
                      <a:pt x="27198" y="47055"/>
                      <a:pt x="29311" y="46855"/>
                      <a:pt x="31153" y="46462"/>
                    </a:cubicBezTo>
                    <a:cubicBezTo>
                      <a:pt x="32996" y="46069"/>
                      <a:pt x="34621" y="45628"/>
                      <a:pt x="35975" y="45146"/>
                    </a:cubicBezTo>
                    <a:cubicBezTo>
                      <a:pt x="37329" y="44658"/>
                      <a:pt x="38413" y="44222"/>
                      <a:pt x="39280" y="43829"/>
                    </a:cubicBezTo>
                    <a:cubicBezTo>
                      <a:pt x="40147" y="43436"/>
                      <a:pt x="40797" y="43236"/>
                      <a:pt x="41177" y="43236"/>
                    </a:cubicBezTo>
                    <a:cubicBezTo>
                      <a:pt x="41393" y="43236"/>
                      <a:pt x="41610" y="43289"/>
                      <a:pt x="41773" y="43399"/>
                    </a:cubicBezTo>
                    <a:cubicBezTo>
                      <a:pt x="41935" y="43509"/>
                      <a:pt x="42097" y="43677"/>
                      <a:pt x="42206" y="43908"/>
                    </a:cubicBezTo>
                    <a:cubicBezTo>
                      <a:pt x="42314" y="44144"/>
                      <a:pt x="42423" y="44437"/>
                      <a:pt x="42477" y="44794"/>
                    </a:cubicBezTo>
                    <a:cubicBezTo>
                      <a:pt x="42531" y="45151"/>
                      <a:pt x="42531" y="45602"/>
                      <a:pt x="42531" y="46137"/>
                    </a:cubicBezTo>
                    <a:cubicBezTo>
                      <a:pt x="42531" y="46389"/>
                      <a:pt x="42531" y="46630"/>
                      <a:pt x="42477" y="46866"/>
                    </a:cubicBezTo>
                    <a:cubicBezTo>
                      <a:pt x="42477" y="47102"/>
                      <a:pt x="42423" y="47312"/>
                      <a:pt x="42368" y="47511"/>
                    </a:cubicBezTo>
                    <a:cubicBezTo>
                      <a:pt x="42314" y="47711"/>
                      <a:pt x="42206" y="47894"/>
                      <a:pt x="42097" y="48073"/>
                    </a:cubicBezTo>
                    <a:cubicBezTo>
                      <a:pt x="41989" y="48251"/>
                      <a:pt x="41827" y="48429"/>
                      <a:pt x="41664" y="48613"/>
                    </a:cubicBezTo>
                    <a:cubicBezTo>
                      <a:pt x="41447" y="48796"/>
                      <a:pt x="40905" y="49106"/>
                      <a:pt x="39930" y="49557"/>
                    </a:cubicBezTo>
                    <a:cubicBezTo>
                      <a:pt x="38955" y="50003"/>
                      <a:pt x="37709" y="50454"/>
                      <a:pt x="36192" y="50900"/>
                    </a:cubicBezTo>
                    <a:cubicBezTo>
                      <a:pt x="34621" y="51351"/>
                      <a:pt x="32779" y="51755"/>
                      <a:pt x="30774" y="52111"/>
                    </a:cubicBezTo>
                    <a:cubicBezTo>
                      <a:pt x="28715" y="52468"/>
                      <a:pt x="26494" y="52652"/>
                      <a:pt x="24110" y="52652"/>
                    </a:cubicBezTo>
                    <a:cubicBezTo>
                      <a:pt x="20209" y="52652"/>
                      <a:pt x="16796"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21" y="0"/>
                      <a:pt x="23297" y="0"/>
                    </a:cubicBezTo>
                    <a:cubicBezTo>
                      <a:pt x="27035" y="0"/>
                      <a:pt x="30287" y="608"/>
                      <a:pt x="32941" y="1831"/>
                    </a:cubicBezTo>
                    <a:cubicBezTo>
                      <a:pt x="35596" y="3053"/>
                      <a:pt x="37818" y="4689"/>
                      <a:pt x="39551" y="6751"/>
                    </a:cubicBezTo>
                    <a:cubicBezTo>
                      <a:pt x="41230" y="8812"/>
                      <a:pt x="42531" y="11204"/>
                      <a:pt x="43289" y="13931"/>
                    </a:cubicBezTo>
                    <a:cubicBezTo>
                      <a:pt x="44102" y="16659"/>
                      <a:pt x="44481" y="19523"/>
                      <a:pt x="44481" y="22539"/>
                    </a:cubicBezTo>
                    <a:lnTo>
                      <a:pt x="44481" y="23818"/>
                    </a:lnTo>
                    <a:close/>
                    <a:moveTo>
                      <a:pt x="37655" y="21936"/>
                    </a:moveTo>
                    <a:cubicBezTo>
                      <a:pt x="37763" y="16774"/>
                      <a:pt x="36517" y="12741"/>
                      <a:pt x="33970" y="9835"/>
                    </a:cubicBezTo>
                    <a:cubicBezTo>
                      <a:pt x="31424" y="6929"/>
                      <a:pt x="27685" y="5476"/>
                      <a:pt x="22810" y="5476"/>
                    </a:cubicBezTo>
                    <a:cubicBezTo>
                      <a:pt x="20317" y="5476"/>
                      <a:pt x="18096" y="5932"/>
                      <a:pt x="16199" y="6850"/>
                    </a:cubicBezTo>
                    <a:cubicBezTo>
                      <a:pt x="14249" y="7763"/>
                      <a:pt x="12678" y="8975"/>
                      <a:pt x="11324" y="10480"/>
                    </a:cubicBezTo>
                    <a:cubicBezTo>
                      <a:pt x="10024" y="11985"/>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211" name="Forme libre 210">
                <a:extLst>
                  <a:ext uri="{FF2B5EF4-FFF2-40B4-BE49-F238E27FC236}">
                    <a16:creationId xmlns:a16="http://schemas.microsoft.com/office/drawing/2014/main" id="{87B6F9AA-4BED-B964-6739-4E59CC47C472}"/>
                  </a:ext>
                </a:extLst>
              </p:cNvPr>
              <p:cNvSpPr/>
              <p:nvPr/>
            </p:nvSpPr>
            <p:spPr>
              <a:xfrm>
                <a:off x="21353934" y="2747926"/>
                <a:ext cx="16145" cy="25706"/>
              </a:xfrm>
              <a:custGeom>
                <a:avLst/>
                <a:gdLst>
                  <a:gd name="connsiteX0" fmla="*/ 16145 w 16145"/>
                  <a:gd name="connsiteY0" fmla="*/ 3656 h 25706"/>
                  <a:gd name="connsiteX1" fmla="*/ 15983 w 16145"/>
                  <a:gd name="connsiteY1" fmla="*/ 6289 h 25706"/>
                  <a:gd name="connsiteX2" fmla="*/ 15549 w 16145"/>
                  <a:gd name="connsiteY2" fmla="*/ 8550 h 25706"/>
                  <a:gd name="connsiteX3" fmla="*/ 14628 w 16145"/>
                  <a:gd name="connsiteY3" fmla="*/ 10700 h 25706"/>
                  <a:gd name="connsiteX4" fmla="*/ 13274 w 16145"/>
                  <a:gd name="connsiteY4" fmla="*/ 12961 h 25706"/>
                  <a:gd name="connsiteX5" fmla="*/ 5526 w 16145"/>
                  <a:gd name="connsiteY5" fmla="*/ 24417 h 25706"/>
                  <a:gd name="connsiteX6" fmla="*/ 4984 w 16145"/>
                  <a:gd name="connsiteY6" fmla="*/ 24983 h 25706"/>
                  <a:gd name="connsiteX7" fmla="*/ 4280 w 16145"/>
                  <a:gd name="connsiteY7" fmla="*/ 25387 h 25706"/>
                  <a:gd name="connsiteX8" fmla="*/ 3305 w 16145"/>
                  <a:gd name="connsiteY8" fmla="*/ 25628 h 25706"/>
                  <a:gd name="connsiteX9" fmla="*/ 1896 w 16145"/>
                  <a:gd name="connsiteY9" fmla="*/ 25707 h 25706"/>
                  <a:gd name="connsiteX10" fmla="*/ 866 w 16145"/>
                  <a:gd name="connsiteY10" fmla="*/ 25654 h 25706"/>
                  <a:gd name="connsiteX11" fmla="*/ 216 w 16145"/>
                  <a:gd name="connsiteY11" fmla="*/ 25439 h 25706"/>
                  <a:gd name="connsiteX12" fmla="*/ 0 w 16145"/>
                  <a:gd name="connsiteY12" fmla="*/ 25036 h 25706"/>
                  <a:gd name="connsiteX13" fmla="*/ 216 w 16145"/>
                  <a:gd name="connsiteY13" fmla="*/ 24417 h 25706"/>
                  <a:gd name="connsiteX14" fmla="*/ 7910 w 16145"/>
                  <a:gd name="connsiteY14" fmla="*/ 9677 h 25706"/>
                  <a:gd name="connsiteX15" fmla="*/ 7910 w 16145"/>
                  <a:gd name="connsiteY15" fmla="*/ 3656 h 25706"/>
                  <a:gd name="connsiteX16" fmla="*/ 8127 w 16145"/>
                  <a:gd name="connsiteY16" fmla="*/ 1747 h 25706"/>
                  <a:gd name="connsiteX17" fmla="*/ 8885 w 16145"/>
                  <a:gd name="connsiteY17" fmla="*/ 645 h 25706"/>
                  <a:gd name="connsiteX18" fmla="*/ 10131 w 16145"/>
                  <a:gd name="connsiteY18" fmla="*/ 136 h 25706"/>
                  <a:gd name="connsiteX19" fmla="*/ 12028 w 16145"/>
                  <a:gd name="connsiteY19" fmla="*/ 0 h 25706"/>
                  <a:gd name="connsiteX20" fmla="*/ 13870 w 16145"/>
                  <a:gd name="connsiteY20" fmla="*/ 136 h 25706"/>
                  <a:gd name="connsiteX21" fmla="*/ 15116 w 16145"/>
                  <a:gd name="connsiteY21" fmla="*/ 645 h 25706"/>
                  <a:gd name="connsiteX22" fmla="*/ 15874 w 16145"/>
                  <a:gd name="connsiteY22" fmla="*/ 1747 h 25706"/>
                  <a:gd name="connsiteX23" fmla="*/ 16145 w 16145"/>
                  <a:gd name="connsiteY23" fmla="*/ 3656 h 2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45" h="25706">
                    <a:moveTo>
                      <a:pt x="16145" y="3656"/>
                    </a:moveTo>
                    <a:cubicBezTo>
                      <a:pt x="16145" y="4626"/>
                      <a:pt x="16091" y="5502"/>
                      <a:pt x="15983" y="6289"/>
                    </a:cubicBezTo>
                    <a:cubicBezTo>
                      <a:pt x="15928" y="7076"/>
                      <a:pt x="15766" y="7831"/>
                      <a:pt x="15549" y="8550"/>
                    </a:cubicBezTo>
                    <a:cubicBezTo>
                      <a:pt x="15332" y="9268"/>
                      <a:pt x="15007" y="9982"/>
                      <a:pt x="14628" y="10700"/>
                    </a:cubicBezTo>
                    <a:cubicBezTo>
                      <a:pt x="14249" y="11419"/>
                      <a:pt x="13815" y="12169"/>
                      <a:pt x="13274" y="12961"/>
                    </a:cubicBezTo>
                    <a:lnTo>
                      <a:pt x="5526" y="24417"/>
                    </a:lnTo>
                    <a:cubicBezTo>
                      <a:pt x="5364" y="24632"/>
                      <a:pt x="5201" y="24820"/>
                      <a:pt x="4984" y="24983"/>
                    </a:cubicBezTo>
                    <a:cubicBezTo>
                      <a:pt x="4821" y="25140"/>
                      <a:pt x="4551" y="25277"/>
                      <a:pt x="4280" y="25387"/>
                    </a:cubicBezTo>
                    <a:cubicBezTo>
                      <a:pt x="4009" y="25497"/>
                      <a:pt x="3684" y="25576"/>
                      <a:pt x="3305" y="25628"/>
                    </a:cubicBezTo>
                    <a:cubicBezTo>
                      <a:pt x="2925" y="25681"/>
                      <a:pt x="2492" y="25707"/>
                      <a:pt x="1896" y="25707"/>
                    </a:cubicBezTo>
                    <a:cubicBezTo>
                      <a:pt x="1517" y="25707"/>
                      <a:pt x="1138" y="25691"/>
                      <a:pt x="866" y="25654"/>
                    </a:cubicBezTo>
                    <a:cubicBezTo>
                      <a:pt x="596" y="25618"/>
                      <a:pt x="325" y="25544"/>
                      <a:pt x="216" y="25439"/>
                    </a:cubicBezTo>
                    <a:cubicBezTo>
                      <a:pt x="108" y="25329"/>
                      <a:pt x="0" y="25198"/>
                      <a:pt x="0" y="25036"/>
                    </a:cubicBezTo>
                    <a:cubicBezTo>
                      <a:pt x="0" y="24878"/>
                      <a:pt x="54" y="24668"/>
                      <a:pt x="216" y="24417"/>
                    </a:cubicBezTo>
                    <a:lnTo>
                      <a:pt x="7910" y="9677"/>
                    </a:lnTo>
                    <a:lnTo>
                      <a:pt x="7910" y="3656"/>
                    </a:lnTo>
                    <a:cubicBezTo>
                      <a:pt x="7910" y="2869"/>
                      <a:pt x="8018" y="2229"/>
                      <a:pt x="8127" y="1747"/>
                    </a:cubicBezTo>
                    <a:cubicBezTo>
                      <a:pt x="8289" y="1259"/>
                      <a:pt x="8506" y="892"/>
                      <a:pt x="8885" y="645"/>
                    </a:cubicBezTo>
                    <a:cubicBezTo>
                      <a:pt x="9210" y="399"/>
                      <a:pt x="9643" y="226"/>
                      <a:pt x="10131" y="136"/>
                    </a:cubicBezTo>
                    <a:cubicBezTo>
                      <a:pt x="10673" y="47"/>
                      <a:pt x="11269" y="0"/>
                      <a:pt x="12028" y="0"/>
                    </a:cubicBezTo>
                    <a:cubicBezTo>
                      <a:pt x="12732" y="0"/>
                      <a:pt x="13328" y="47"/>
                      <a:pt x="13870" y="136"/>
                    </a:cubicBezTo>
                    <a:cubicBezTo>
                      <a:pt x="14357" y="226"/>
                      <a:pt x="14791" y="393"/>
                      <a:pt x="15116" y="645"/>
                    </a:cubicBezTo>
                    <a:cubicBezTo>
                      <a:pt x="15495" y="897"/>
                      <a:pt x="15711" y="1264"/>
                      <a:pt x="15874" y="1747"/>
                    </a:cubicBezTo>
                    <a:cubicBezTo>
                      <a:pt x="16037" y="2229"/>
                      <a:pt x="16145" y="2864"/>
                      <a:pt x="16145" y="3656"/>
                    </a:cubicBezTo>
                    <a:close/>
                  </a:path>
                </a:pathLst>
              </a:custGeom>
              <a:solidFill>
                <a:srgbClr val="FFFFFF"/>
              </a:solidFill>
              <a:ln w="5417" cap="flat">
                <a:noFill/>
                <a:prstDash val="solid"/>
                <a:miter/>
              </a:ln>
            </p:spPr>
            <p:txBody>
              <a:bodyPr rtlCol="0" anchor="ctr"/>
              <a:lstStyle/>
              <a:p>
                <a:endParaRPr lang="fr-FR"/>
              </a:p>
            </p:txBody>
          </p:sp>
          <p:sp>
            <p:nvSpPr>
              <p:cNvPr id="212" name="Forme libre 211">
                <a:extLst>
                  <a:ext uri="{FF2B5EF4-FFF2-40B4-BE49-F238E27FC236}">
                    <a16:creationId xmlns:a16="http://schemas.microsoft.com/office/drawing/2014/main" id="{E27DF393-D383-12E1-B890-30436F023FF2}"/>
                  </a:ext>
                </a:extLst>
              </p:cNvPr>
              <p:cNvSpPr/>
              <p:nvPr/>
            </p:nvSpPr>
            <p:spPr>
              <a:xfrm>
                <a:off x="20537889" y="2819974"/>
                <a:ext cx="51632" cy="70994"/>
              </a:xfrm>
              <a:custGeom>
                <a:avLst/>
                <a:gdLst>
                  <a:gd name="connsiteX0" fmla="*/ 51632 w 51632"/>
                  <a:gd name="connsiteY0" fmla="*/ 60829 h 70994"/>
                  <a:gd name="connsiteX1" fmla="*/ 51578 w 51632"/>
                  <a:gd name="connsiteY1" fmla="*/ 61904 h 70994"/>
                  <a:gd name="connsiteX2" fmla="*/ 51416 w 51632"/>
                  <a:gd name="connsiteY2" fmla="*/ 62764 h 70994"/>
                  <a:gd name="connsiteX3" fmla="*/ 51091 w 51632"/>
                  <a:gd name="connsiteY3" fmla="*/ 63462 h 70994"/>
                  <a:gd name="connsiteX4" fmla="*/ 50386 w 51632"/>
                  <a:gd name="connsiteY4" fmla="*/ 64296 h 70994"/>
                  <a:gd name="connsiteX5" fmla="*/ 48057 w 51632"/>
                  <a:gd name="connsiteY5" fmla="*/ 65964 h 70994"/>
                  <a:gd name="connsiteX6" fmla="*/ 43614 w 51632"/>
                  <a:gd name="connsiteY6" fmla="*/ 68251 h 70994"/>
                  <a:gd name="connsiteX7" fmla="*/ 37383 w 51632"/>
                  <a:gd name="connsiteY7" fmla="*/ 70186 h 70994"/>
                  <a:gd name="connsiteX8" fmla="*/ 29690 w 51632"/>
                  <a:gd name="connsiteY8" fmla="*/ 70994 h 70994"/>
                  <a:gd name="connsiteX9" fmla="*/ 17391 w 51632"/>
                  <a:gd name="connsiteY9" fmla="*/ 68707 h 70994"/>
                  <a:gd name="connsiteX10" fmla="*/ 8018 w 51632"/>
                  <a:gd name="connsiteY10" fmla="*/ 62014 h 70994"/>
                  <a:gd name="connsiteX11" fmla="*/ 2112 w 51632"/>
                  <a:gd name="connsiteY11" fmla="*/ 51151 h 70994"/>
                  <a:gd name="connsiteX12" fmla="*/ 0 w 51632"/>
                  <a:gd name="connsiteY12" fmla="*/ 36412 h 70994"/>
                  <a:gd name="connsiteX13" fmla="*/ 2221 w 51632"/>
                  <a:gd name="connsiteY13" fmla="*/ 21164 h 70994"/>
                  <a:gd name="connsiteX14" fmla="*/ 8506 w 51632"/>
                  <a:gd name="connsiteY14" fmla="*/ 9709 h 70994"/>
                  <a:gd name="connsiteX15" fmla="*/ 18150 w 51632"/>
                  <a:gd name="connsiteY15" fmla="*/ 2502 h 70994"/>
                  <a:gd name="connsiteX16" fmla="*/ 30611 w 51632"/>
                  <a:gd name="connsiteY16" fmla="*/ 0 h 70994"/>
                  <a:gd name="connsiteX17" fmla="*/ 36841 w 51632"/>
                  <a:gd name="connsiteY17" fmla="*/ 593 h 70994"/>
                  <a:gd name="connsiteX18" fmla="*/ 42476 w 51632"/>
                  <a:gd name="connsiteY18" fmla="*/ 2098 h 70994"/>
                  <a:gd name="connsiteX19" fmla="*/ 47027 w 51632"/>
                  <a:gd name="connsiteY19" fmla="*/ 4196 h 70994"/>
                  <a:gd name="connsiteX20" fmla="*/ 49790 w 51632"/>
                  <a:gd name="connsiteY20" fmla="*/ 6105 h 70994"/>
                  <a:gd name="connsiteX21" fmla="*/ 50766 w 51632"/>
                  <a:gd name="connsiteY21" fmla="*/ 7155 h 70994"/>
                  <a:gd name="connsiteX22" fmla="*/ 51036 w 51632"/>
                  <a:gd name="connsiteY22" fmla="*/ 7884 h 70994"/>
                  <a:gd name="connsiteX23" fmla="*/ 51253 w 51632"/>
                  <a:gd name="connsiteY23" fmla="*/ 8796 h 70994"/>
                  <a:gd name="connsiteX24" fmla="*/ 51307 w 51632"/>
                  <a:gd name="connsiteY24" fmla="*/ 9955 h 70994"/>
                  <a:gd name="connsiteX25" fmla="*/ 51199 w 51632"/>
                  <a:gd name="connsiteY25" fmla="*/ 11272 h 70994"/>
                  <a:gd name="connsiteX26" fmla="*/ 50928 w 51632"/>
                  <a:gd name="connsiteY26" fmla="*/ 12242 h 70994"/>
                  <a:gd name="connsiteX27" fmla="*/ 50440 w 51632"/>
                  <a:gd name="connsiteY27" fmla="*/ 12861 h 70994"/>
                  <a:gd name="connsiteX28" fmla="*/ 49790 w 51632"/>
                  <a:gd name="connsiteY28" fmla="*/ 13076 h 70994"/>
                  <a:gd name="connsiteX29" fmla="*/ 47569 w 51632"/>
                  <a:gd name="connsiteY29" fmla="*/ 11975 h 70994"/>
                  <a:gd name="connsiteX30" fmla="*/ 43885 w 51632"/>
                  <a:gd name="connsiteY30" fmla="*/ 9525 h 70994"/>
                  <a:gd name="connsiteX31" fmla="*/ 38250 w 51632"/>
                  <a:gd name="connsiteY31" fmla="*/ 7076 h 70994"/>
                  <a:gd name="connsiteX32" fmla="*/ 30286 w 51632"/>
                  <a:gd name="connsiteY32" fmla="*/ 5974 h 70994"/>
                  <a:gd name="connsiteX33" fmla="*/ 21021 w 51632"/>
                  <a:gd name="connsiteY33" fmla="*/ 7936 h 70994"/>
                  <a:gd name="connsiteX34" fmla="*/ 13761 w 51632"/>
                  <a:gd name="connsiteY34" fmla="*/ 13722 h 70994"/>
                  <a:gd name="connsiteX35" fmla="*/ 9047 w 51632"/>
                  <a:gd name="connsiteY35" fmla="*/ 23131 h 70994"/>
                  <a:gd name="connsiteX36" fmla="*/ 7314 w 51632"/>
                  <a:gd name="connsiteY36" fmla="*/ 35988 h 70994"/>
                  <a:gd name="connsiteX37" fmla="*/ 8885 w 51632"/>
                  <a:gd name="connsiteY37" fmla="*/ 48303 h 70994"/>
                  <a:gd name="connsiteX38" fmla="*/ 13382 w 51632"/>
                  <a:gd name="connsiteY38" fmla="*/ 57367 h 70994"/>
                  <a:gd name="connsiteX39" fmla="*/ 20696 w 51632"/>
                  <a:gd name="connsiteY39" fmla="*/ 62985 h 70994"/>
                  <a:gd name="connsiteX40" fmla="*/ 30502 w 51632"/>
                  <a:gd name="connsiteY40" fmla="*/ 64920 h 70994"/>
                  <a:gd name="connsiteX41" fmla="*/ 38359 w 51632"/>
                  <a:gd name="connsiteY41" fmla="*/ 63819 h 70994"/>
                  <a:gd name="connsiteX42" fmla="*/ 44101 w 51632"/>
                  <a:gd name="connsiteY42" fmla="*/ 61369 h 70994"/>
                  <a:gd name="connsiteX43" fmla="*/ 48057 w 51632"/>
                  <a:gd name="connsiteY43" fmla="*/ 58920 h 70994"/>
                  <a:gd name="connsiteX44" fmla="*/ 50386 w 51632"/>
                  <a:gd name="connsiteY44" fmla="*/ 57818 h 70994"/>
                  <a:gd name="connsiteX45" fmla="*/ 50928 w 51632"/>
                  <a:gd name="connsiteY45" fmla="*/ 57949 h 70994"/>
                  <a:gd name="connsiteX46" fmla="*/ 51307 w 51632"/>
                  <a:gd name="connsiteY46" fmla="*/ 58437 h 70994"/>
                  <a:gd name="connsiteX47" fmla="*/ 51524 w 51632"/>
                  <a:gd name="connsiteY47" fmla="*/ 59376 h 70994"/>
                  <a:gd name="connsiteX48" fmla="*/ 51632 w 51632"/>
                  <a:gd name="connsiteY48" fmla="*/ 60829 h 7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632" h="70994">
                    <a:moveTo>
                      <a:pt x="51632" y="60829"/>
                    </a:moveTo>
                    <a:cubicBezTo>
                      <a:pt x="51632" y="61222"/>
                      <a:pt x="51632" y="61584"/>
                      <a:pt x="51578" y="61904"/>
                    </a:cubicBezTo>
                    <a:cubicBezTo>
                      <a:pt x="51524" y="62229"/>
                      <a:pt x="51470" y="62513"/>
                      <a:pt x="51416" y="62764"/>
                    </a:cubicBezTo>
                    <a:cubicBezTo>
                      <a:pt x="51362" y="63016"/>
                      <a:pt x="51253" y="63247"/>
                      <a:pt x="51091" y="63462"/>
                    </a:cubicBezTo>
                    <a:cubicBezTo>
                      <a:pt x="50982" y="63677"/>
                      <a:pt x="50712" y="63955"/>
                      <a:pt x="50386" y="64296"/>
                    </a:cubicBezTo>
                    <a:cubicBezTo>
                      <a:pt x="50007" y="64637"/>
                      <a:pt x="49249" y="65193"/>
                      <a:pt x="48057" y="65964"/>
                    </a:cubicBezTo>
                    <a:cubicBezTo>
                      <a:pt x="46864" y="66735"/>
                      <a:pt x="45401" y="67496"/>
                      <a:pt x="43614" y="68251"/>
                    </a:cubicBezTo>
                    <a:cubicBezTo>
                      <a:pt x="41826" y="69006"/>
                      <a:pt x="39767" y="69651"/>
                      <a:pt x="37383" y="70186"/>
                    </a:cubicBezTo>
                    <a:cubicBezTo>
                      <a:pt x="35054" y="70721"/>
                      <a:pt x="32507" y="70994"/>
                      <a:pt x="29690" y="70994"/>
                    </a:cubicBezTo>
                    <a:cubicBezTo>
                      <a:pt x="25139" y="70994"/>
                      <a:pt x="21075" y="70234"/>
                      <a:pt x="17391" y="68707"/>
                    </a:cubicBezTo>
                    <a:cubicBezTo>
                      <a:pt x="13707" y="67186"/>
                      <a:pt x="10619" y="64952"/>
                      <a:pt x="8018" y="62014"/>
                    </a:cubicBezTo>
                    <a:cubicBezTo>
                      <a:pt x="5471" y="59072"/>
                      <a:pt x="3467" y="55453"/>
                      <a:pt x="2112" y="51151"/>
                    </a:cubicBezTo>
                    <a:cubicBezTo>
                      <a:pt x="704" y="46850"/>
                      <a:pt x="0" y="41936"/>
                      <a:pt x="0" y="36412"/>
                    </a:cubicBezTo>
                    <a:cubicBezTo>
                      <a:pt x="0" y="30748"/>
                      <a:pt x="758" y="25665"/>
                      <a:pt x="2221" y="21164"/>
                    </a:cubicBezTo>
                    <a:cubicBezTo>
                      <a:pt x="3684" y="16669"/>
                      <a:pt x="5797" y="12851"/>
                      <a:pt x="8506" y="9709"/>
                    </a:cubicBezTo>
                    <a:cubicBezTo>
                      <a:pt x="11161" y="6572"/>
                      <a:pt x="14357" y="4165"/>
                      <a:pt x="18150" y="2502"/>
                    </a:cubicBezTo>
                    <a:cubicBezTo>
                      <a:pt x="21888" y="834"/>
                      <a:pt x="26060" y="0"/>
                      <a:pt x="30611" y="0"/>
                    </a:cubicBezTo>
                    <a:cubicBezTo>
                      <a:pt x="32778" y="0"/>
                      <a:pt x="34837" y="199"/>
                      <a:pt x="36841" y="593"/>
                    </a:cubicBezTo>
                    <a:cubicBezTo>
                      <a:pt x="38900" y="986"/>
                      <a:pt x="40742" y="1490"/>
                      <a:pt x="42476" y="2098"/>
                    </a:cubicBezTo>
                    <a:cubicBezTo>
                      <a:pt x="44155" y="2707"/>
                      <a:pt x="45673" y="3410"/>
                      <a:pt x="47027" y="4196"/>
                    </a:cubicBezTo>
                    <a:cubicBezTo>
                      <a:pt x="48382" y="4983"/>
                      <a:pt x="49303" y="5623"/>
                      <a:pt x="49790" y="6105"/>
                    </a:cubicBezTo>
                    <a:cubicBezTo>
                      <a:pt x="50332" y="6593"/>
                      <a:pt x="50603" y="6940"/>
                      <a:pt x="50766" y="7155"/>
                    </a:cubicBezTo>
                    <a:cubicBezTo>
                      <a:pt x="50874" y="7370"/>
                      <a:pt x="50982" y="7611"/>
                      <a:pt x="51036" y="7884"/>
                    </a:cubicBezTo>
                    <a:cubicBezTo>
                      <a:pt x="51145" y="8151"/>
                      <a:pt x="51199" y="8455"/>
                      <a:pt x="51253" y="8796"/>
                    </a:cubicBezTo>
                    <a:cubicBezTo>
                      <a:pt x="51253" y="9137"/>
                      <a:pt x="51307" y="9525"/>
                      <a:pt x="51307" y="9955"/>
                    </a:cubicBezTo>
                    <a:cubicBezTo>
                      <a:pt x="51307" y="10459"/>
                      <a:pt x="51253" y="10900"/>
                      <a:pt x="51199" y="11272"/>
                    </a:cubicBezTo>
                    <a:cubicBezTo>
                      <a:pt x="51145" y="11650"/>
                      <a:pt x="51036" y="11975"/>
                      <a:pt x="50928" y="12242"/>
                    </a:cubicBezTo>
                    <a:cubicBezTo>
                      <a:pt x="50819" y="12515"/>
                      <a:pt x="50657" y="12720"/>
                      <a:pt x="50440" y="12861"/>
                    </a:cubicBezTo>
                    <a:cubicBezTo>
                      <a:pt x="50278" y="13003"/>
                      <a:pt x="50061" y="13076"/>
                      <a:pt x="49790" y="13076"/>
                    </a:cubicBezTo>
                    <a:cubicBezTo>
                      <a:pt x="49249" y="13076"/>
                      <a:pt x="48544" y="12709"/>
                      <a:pt x="47569" y="11975"/>
                    </a:cubicBezTo>
                    <a:cubicBezTo>
                      <a:pt x="46648" y="11241"/>
                      <a:pt x="45401" y="10422"/>
                      <a:pt x="43885" y="9525"/>
                    </a:cubicBezTo>
                    <a:cubicBezTo>
                      <a:pt x="42314" y="8628"/>
                      <a:pt x="40472" y="7815"/>
                      <a:pt x="38250" y="7076"/>
                    </a:cubicBezTo>
                    <a:cubicBezTo>
                      <a:pt x="36029" y="6342"/>
                      <a:pt x="33374" y="5974"/>
                      <a:pt x="30286" y="5974"/>
                    </a:cubicBezTo>
                    <a:cubicBezTo>
                      <a:pt x="26927" y="5974"/>
                      <a:pt x="23838" y="6630"/>
                      <a:pt x="21021" y="7936"/>
                    </a:cubicBezTo>
                    <a:cubicBezTo>
                      <a:pt x="18204" y="9247"/>
                      <a:pt x="15766" y="11172"/>
                      <a:pt x="13761" y="13722"/>
                    </a:cubicBezTo>
                    <a:cubicBezTo>
                      <a:pt x="11756" y="16266"/>
                      <a:pt x="10185" y="19402"/>
                      <a:pt x="9047" y="23131"/>
                    </a:cubicBezTo>
                    <a:cubicBezTo>
                      <a:pt x="7910" y="26861"/>
                      <a:pt x="7314" y="31146"/>
                      <a:pt x="7314" y="35988"/>
                    </a:cubicBezTo>
                    <a:cubicBezTo>
                      <a:pt x="7314" y="40614"/>
                      <a:pt x="7856" y="44721"/>
                      <a:pt x="8885" y="48303"/>
                    </a:cubicBezTo>
                    <a:cubicBezTo>
                      <a:pt x="9915" y="51891"/>
                      <a:pt x="11432" y="54912"/>
                      <a:pt x="13382" y="57367"/>
                    </a:cubicBezTo>
                    <a:cubicBezTo>
                      <a:pt x="15332" y="59822"/>
                      <a:pt x="17770" y="61694"/>
                      <a:pt x="20696" y="62985"/>
                    </a:cubicBezTo>
                    <a:cubicBezTo>
                      <a:pt x="23568" y="64275"/>
                      <a:pt x="26818" y="64920"/>
                      <a:pt x="30502" y="64920"/>
                    </a:cubicBezTo>
                    <a:cubicBezTo>
                      <a:pt x="33482" y="64920"/>
                      <a:pt x="36137" y="64553"/>
                      <a:pt x="38359" y="63819"/>
                    </a:cubicBezTo>
                    <a:cubicBezTo>
                      <a:pt x="40580" y="63084"/>
                      <a:pt x="42530" y="62266"/>
                      <a:pt x="44101" y="61369"/>
                    </a:cubicBezTo>
                    <a:cubicBezTo>
                      <a:pt x="45673" y="60472"/>
                      <a:pt x="47027" y="59659"/>
                      <a:pt x="48057" y="58920"/>
                    </a:cubicBezTo>
                    <a:cubicBezTo>
                      <a:pt x="49032" y="58185"/>
                      <a:pt x="49845" y="57818"/>
                      <a:pt x="50386" y="57818"/>
                    </a:cubicBezTo>
                    <a:cubicBezTo>
                      <a:pt x="50603" y="57818"/>
                      <a:pt x="50819" y="57865"/>
                      <a:pt x="50928" y="57949"/>
                    </a:cubicBezTo>
                    <a:cubicBezTo>
                      <a:pt x="51091" y="58044"/>
                      <a:pt x="51199" y="58201"/>
                      <a:pt x="51307" y="58437"/>
                    </a:cubicBezTo>
                    <a:cubicBezTo>
                      <a:pt x="51416" y="58668"/>
                      <a:pt x="51470" y="58983"/>
                      <a:pt x="51524" y="59376"/>
                    </a:cubicBezTo>
                    <a:cubicBezTo>
                      <a:pt x="51632" y="59769"/>
                      <a:pt x="51632" y="60252"/>
                      <a:pt x="51632" y="60829"/>
                    </a:cubicBezTo>
                    <a:close/>
                  </a:path>
                </a:pathLst>
              </a:custGeom>
              <a:solidFill>
                <a:srgbClr val="FFFFFF"/>
              </a:solidFill>
              <a:ln w="5417" cap="flat">
                <a:noFill/>
                <a:prstDash val="solid"/>
                <a:miter/>
              </a:ln>
            </p:spPr>
            <p:txBody>
              <a:bodyPr rtlCol="0" anchor="ctr"/>
              <a:lstStyle/>
              <a:p>
                <a:endParaRPr lang="fr-FR"/>
              </a:p>
            </p:txBody>
          </p:sp>
          <p:sp>
            <p:nvSpPr>
              <p:cNvPr id="213" name="Forme libre 212">
                <a:extLst>
                  <a:ext uri="{FF2B5EF4-FFF2-40B4-BE49-F238E27FC236}">
                    <a16:creationId xmlns:a16="http://schemas.microsoft.com/office/drawing/2014/main" id="{1080FCE5-15FC-595B-51EC-16FFDE77F795}"/>
                  </a:ext>
                </a:extLst>
              </p:cNvPr>
              <p:cNvSpPr/>
              <p:nvPr/>
            </p:nvSpPr>
            <p:spPr>
              <a:xfrm>
                <a:off x="20602145" y="2815291"/>
                <a:ext cx="6609" cy="75300"/>
              </a:xfrm>
              <a:custGeom>
                <a:avLst/>
                <a:gdLst>
                  <a:gd name="connsiteX0" fmla="*/ 6610 w 6609"/>
                  <a:gd name="connsiteY0" fmla="*/ 73900 h 75300"/>
                  <a:gd name="connsiteX1" fmla="*/ 6447 w 6609"/>
                  <a:gd name="connsiteY1" fmla="*/ 74493 h 75300"/>
                  <a:gd name="connsiteX2" fmla="*/ 5905 w 6609"/>
                  <a:gd name="connsiteY2" fmla="*/ 74923 h 75300"/>
                  <a:gd name="connsiteX3" fmla="*/ 4930 w 6609"/>
                  <a:gd name="connsiteY3" fmla="*/ 75190 h 75300"/>
                  <a:gd name="connsiteX4" fmla="*/ 3251 w 6609"/>
                  <a:gd name="connsiteY4" fmla="*/ 75300 h 75300"/>
                  <a:gd name="connsiteX5" fmla="*/ 1679 w 6609"/>
                  <a:gd name="connsiteY5" fmla="*/ 75190 h 75300"/>
                  <a:gd name="connsiteX6" fmla="*/ 650 w 6609"/>
                  <a:gd name="connsiteY6" fmla="*/ 74923 h 75300"/>
                  <a:gd name="connsiteX7" fmla="*/ 108 w 6609"/>
                  <a:gd name="connsiteY7" fmla="*/ 74493 h 75300"/>
                  <a:gd name="connsiteX8" fmla="*/ 0 w 6609"/>
                  <a:gd name="connsiteY8" fmla="*/ 73900 h 75300"/>
                  <a:gd name="connsiteX9" fmla="*/ 0 w 6609"/>
                  <a:gd name="connsiteY9" fmla="*/ 1400 h 75300"/>
                  <a:gd name="connsiteX10" fmla="*/ 108 w 6609"/>
                  <a:gd name="connsiteY10" fmla="*/ 808 h 75300"/>
                  <a:gd name="connsiteX11" fmla="*/ 650 w 6609"/>
                  <a:gd name="connsiteY11" fmla="*/ 351 h 75300"/>
                  <a:gd name="connsiteX12" fmla="*/ 1679 w 6609"/>
                  <a:gd name="connsiteY12" fmla="*/ 84 h 75300"/>
                  <a:gd name="connsiteX13" fmla="*/ 3251 w 6609"/>
                  <a:gd name="connsiteY13" fmla="*/ 0 h 75300"/>
                  <a:gd name="connsiteX14" fmla="*/ 4930 w 6609"/>
                  <a:gd name="connsiteY14" fmla="*/ 84 h 75300"/>
                  <a:gd name="connsiteX15" fmla="*/ 5905 w 6609"/>
                  <a:gd name="connsiteY15" fmla="*/ 351 h 75300"/>
                  <a:gd name="connsiteX16" fmla="*/ 6447 w 6609"/>
                  <a:gd name="connsiteY16" fmla="*/ 808 h 75300"/>
                  <a:gd name="connsiteX17" fmla="*/ 6610 w 6609"/>
                  <a:gd name="connsiteY17" fmla="*/ 1400 h 75300"/>
                  <a:gd name="connsiteX18" fmla="*/ 6610 w 6609"/>
                  <a:gd name="connsiteY18" fmla="*/ 73900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00">
                    <a:moveTo>
                      <a:pt x="6610" y="73900"/>
                    </a:moveTo>
                    <a:cubicBezTo>
                      <a:pt x="6610" y="74115"/>
                      <a:pt x="6555" y="74314"/>
                      <a:pt x="6447" y="74493"/>
                    </a:cubicBezTo>
                    <a:cubicBezTo>
                      <a:pt x="6339" y="74671"/>
                      <a:pt x="6176" y="74818"/>
                      <a:pt x="5905" y="74923"/>
                    </a:cubicBezTo>
                    <a:cubicBezTo>
                      <a:pt x="5688" y="75033"/>
                      <a:pt x="5364" y="75122"/>
                      <a:pt x="4930" y="75190"/>
                    </a:cubicBezTo>
                    <a:cubicBezTo>
                      <a:pt x="4497" y="75264"/>
                      <a:pt x="3955" y="75300"/>
                      <a:pt x="3251" y="75300"/>
                    </a:cubicBezTo>
                    <a:cubicBezTo>
                      <a:pt x="2655" y="75300"/>
                      <a:pt x="2113" y="75264"/>
                      <a:pt x="1679" y="75190"/>
                    </a:cubicBezTo>
                    <a:cubicBezTo>
                      <a:pt x="1246" y="75117"/>
                      <a:pt x="921" y="75028"/>
                      <a:pt x="650" y="74923"/>
                    </a:cubicBezTo>
                    <a:cubicBezTo>
                      <a:pt x="379" y="74813"/>
                      <a:pt x="216" y="74671"/>
                      <a:pt x="108" y="74493"/>
                    </a:cubicBezTo>
                    <a:cubicBezTo>
                      <a:pt x="54" y="74314"/>
                      <a:pt x="0" y="74115"/>
                      <a:pt x="0" y="73900"/>
                    </a:cubicBezTo>
                    <a:lnTo>
                      <a:pt x="0" y="1400"/>
                    </a:lnTo>
                    <a:cubicBezTo>
                      <a:pt x="0" y="1185"/>
                      <a:pt x="54" y="986"/>
                      <a:pt x="108" y="808"/>
                    </a:cubicBezTo>
                    <a:cubicBezTo>
                      <a:pt x="216" y="629"/>
                      <a:pt x="379" y="477"/>
                      <a:pt x="650" y="351"/>
                    </a:cubicBezTo>
                    <a:cubicBezTo>
                      <a:pt x="921" y="231"/>
                      <a:pt x="1246" y="136"/>
                      <a:pt x="1679" y="84"/>
                    </a:cubicBezTo>
                    <a:cubicBezTo>
                      <a:pt x="2113" y="26"/>
                      <a:pt x="2655" y="0"/>
                      <a:pt x="3251" y="0"/>
                    </a:cubicBezTo>
                    <a:cubicBezTo>
                      <a:pt x="3955" y="0"/>
                      <a:pt x="4497" y="26"/>
                      <a:pt x="4930" y="84"/>
                    </a:cubicBezTo>
                    <a:cubicBezTo>
                      <a:pt x="5364" y="136"/>
                      <a:pt x="5688" y="226"/>
                      <a:pt x="5905" y="351"/>
                    </a:cubicBezTo>
                    <a:cubicBezTo>
                      <a:pt x="6176" y="477"/>
                      <a:pt x="6339" y="629"/>
                      <a:pt x="6447" y="808"/>
                    </a:cubicBezTo>
                    <a:cubicBezTo>
                      <a:pt x="6555" y="986"/>
                      <a:pt x="6610" y="1185"/>
                      <a:pt x="6610" y="1400"/>
                    </a:cubicBezTo>
                    <a:lnTo>
                      <a:pt x="6610" y="73900"/>
                    </a:lnTo>
                    <a:close/>
                  </a:path>
                </a:pathLst>
              </a:custGeom>
              <a:solidFill>
                <a:srgbClr val="FFFFFF"/>
              </a:solidFill>
              <a:ln w="5417" cap="flat">
                <a:noFill/>
                <a:prstDash val="solid"/>
                <a:miter/>
              </a:ln>
            </p:spPr>
            <p:txBody>
              <a:bodyPr rtlCol="0" anchor="ctr"/>
              <a:lstStyle/>
              <a:p>
                <a:endParaRPr lang="fr-FR"/>
              </a:p>
            </p:txBody>
          </p:sp>
          <p:sp>
            <p:nvSpPr>
              <p:cNvPr id="214" name="Forme libre 213">
                <a:extLst>
                  <a:ext uri="{FF2B5EF4-FFF2-40B4-BE49-F238E27FC236}">
                    <a16:creationId xmlns:a16="http://schemas.microsoft.com/office/drawing/2014/main" id="{8E29B299-A9F6-6E48-45EF-52CC3D99B90B}"/>
                  </a:ext>
                </a:extLst>
              </p:cNvPr>
              <p:cNvSpPr/>
              <p:nvPr/>
            </p:nvSpPr>
            <p:spPr>
              <a:xfrm>
                <a:off x="20626200" y="2819754"/>
                <a:ext cx="8668" cy="70836"/>
              </a:xfrm>
              <a:custGeom>
                <a:avLst/>
                <a:gdLst>
                  <a:gd name="connsiteX0" fmla="*/ 8669 w 8668"/>
                  <a:gd name="connsiteY0" fmla="*/ 4359 h 70836"/>
                  <a:gd name="connsiteX1" fmla="*/ 7748 w 8668"/>
                  <a:gd name="connsiteY1" fmla="*/ 7857 h 70836"/>
                  <a:gd name="connsiteX2" fmla="*/ 4280 w 8668"/>
                  <a:gd name="connsiteY2" fmla="*/ 8770 h 70836"/>
                  <a:gd name="connsiteX3" fmla="*/ 921 w 8668"/>
                  <a:gd name="connsiteY3" fmla="*/ 7884 h 70836"/>
                  <a:gd name="connsiteX4" fmla="*/ 0 w 8668"/>
                  <a:gd name="connsiteY4" fmla="*/ 4411 h 70836"/>
                  <a:gd name="connsiteX5" fmla="*/ 921 w 8668"/>
                  <a:gd name="connsiteY5" fmla="*/ 913 h 70836"/>
                  <a:gd name="connsiteX6" fmla="*/ 4389 w 8668"/>
                  <a:gd name="connsiteY6" fmla="*/ 0 h 70836"/>
                  <a:gd name="connsiteX7" fmla="*/ 7748 w 8668"/>
                  <a:gd name="connsiteY7" fmla="*/ 886 h 70836"/>
                  <a:gd name="connsiteX8" fmla="*/ 8669 w 8668"/>
                  <a:gd name="connsiteY8" fmla="*/ 4359 h 70836"/>
                  <a:gd name="connsiteX9" fmla="*/ 7639 w 8668"/>
                  <a:gd name="connsiteY9" fmla="*/ 69436 h 70836"/>
                  <a:gd name="connsiteX10" fmla="*/ 7477 w 8668"/>
                  <a:gd name="connsiteY10" fmla="*/ 70029 h 70836"/>
                  <a:gd name="connsiteX11" fmla="*/ 6935 w 8668"/>
                  <a:gd name="connsiteY11" fmla="*/ 70459 h 70836"/>
                  <a:gd name="connsiteX12" fmla="*/ 5960 w 8668"/>
                  <a:gd name="connsiteY12" fmla="*/ 70727 h 70836"/>
                  <a:gd name="connsiteX13" fmla="*/ 4280 w 8668"/>
                  <a:gd name="connsiteY13" fmla="*/ 70837 h 70836"/>
                  <a:gd name="connsiteX14" fmla="*/ 2709 w 8668"/>
                  <a:gd name="connsiteY14" fmla="*/ 70727 h 70836"/>
                  <a:gd name="connsiteX15" fmla="*/ 1680 w 8668"/>
                  <a:gd name="connsiteY15" fmla="*/ 70459 h 70836"/>
                  <a:gd name="connsiteX16" fmla="*/ 1138 w 8668"/>
                  <a:gd name="connsiteY16" fmla="*/ 70029 h 70836"/>
                  <a:gd name="connsiteX17" fmla="*/ 1030 w 8668"/>
                  <a:gd name="connsiteY17" fmla="*/ 69436 h 70836"/>
                  <a:gd name="connsiteX18" fmla="*/ 1030 w 8668"/>
                  <a:gd name="connsiteY18" fmla="*/ 20761 h 70836"/>
                  <a:gd name="connsiteX19" fmla="*/ 1138 w 8668"/>
                  <a:gd name="connsiteY19" fmla="*/ 20168 h 70836"/>
                  <a:gd name="connsiteX20" fmla="*/ 1680 w 8668"/>
                  <a:gd name="connsiteY20" fmla="*/ 19712 h 70836"/>
                  <a:gd name="connsiteX21" fmla="*/ 2709 w 8668"/>
                  <a:gd name="connsiteY21" fmla="*/ 19439 h 70836"/>
                  <a:gd name="connsiteX22" fmla="*/ 4280 w 8668"/>
                  <a:gd name="connsiteY22" fmla="*/ 19360 h 70836"/>
                  <a:gd name="connsiteX23" fmla="*/ 5960 w 8668"/>
                  <a:gd name="connsiteY23" fmla="*/ 19439 h 70836"/>
                  <a:gd name="connsiteX24" fmla="*/ 6935 w 8668"/>
                  <a:gd name="connsiteY24" fmla="*/ 19712 h 70836"/>
                  <a:gd name="connsiteX25" fmla="*/ 7477 w 8668"/>
                  <a:gd name="connsiteY25" fmla="*/ 20168 h 70836"/>
                  <a:gd name="connsiteX26" fmla="*/ 7639 w 8668"/>
                  <a:gd name="connsiteY26" fmla="*/ 20761 h 70836"/>
                  <a:gd name="connsiteX27" fmla="*/ 7639 w 8668"/>
                  <a:gd name="connsiteY27" fmla="*/ 69436 h 7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36">
                    <a:moveTo>
                      <a:pt x="8669" y="4359"/>
                    </a:moveTo>
                    <a:cubicBezTo>
                      <a:pt x="8669" y="6079"/>
                      <a:pt x="8344" y="7244"/>
                      <a:pt x="7748" y="7857"/>
                    </a:cubicBezTo>
                    <a:cubicBezTo>
                      <a:pt x="7098" y="8466"/>
                      <a:pt x="5960" y="8770"/>
                      <a:pt x="4280" y="8770"/>
                    </a:cubicBezTo>
                    <a:cubicBezTo>
                      <a:pt x="2655" y="8770"/>
                      <a:pt x="1517" y="8471"/>
                      <a:pt x="921" y="7884"/>
                    </a:cubicBezTo>
                    <a:cubicBezTo>
                      <a:pt x="325" y="7291"/>
                      <a:pt x="0" y="6137"/>
                      <a:pt x="0" y="4411"/>
                    </a:cubicBezTo>
                    <a:cubicBezTo>
                      <a:pt x="0" y="2686"/>
                      <a:pt x="325" y="1526"/>
                      <a:pt x="921" y="913"/>
                    </a:cubicBezTo>
                    <a:cubicBezTo>
                      <a:pt x="1571" y="299"/>
                      <a:pt x="2709" y="0"/>
                      <a:pt x="4389" y="0"/>
                    </a:cubicBezTo>
                    <a:cubicBezTo>
                      <a:pt x="6014" y="0"/>
                      <a:pt x="7152" y="294"/>
                      <a:pt x="7748" y="886"/>
                    </a:cubicBezTo>
                    <a:cubicBezTo>
                      <a:pt x="8344" y="1479"/>
                      <a:pt x="8669" y="2638"/>
                      <a:pt x="8669" y="4359"/>
                    </a:cubicBezTo>
                    <a:close/>
                    <a:moveTo>
                      <a:pt x="7639" y="69436"/>
                    </a:moveTo>
                    <a:cubicBezTo>
                      <a:pt x="7639" y="69651"/>
                      <a:pt x="7585" y="69851"/>
                      <a:pt x="7477" y="70029"/>
                    </a:cubicBezTo>
                    <a:cubicBezTo>
                      <a:pt x="7368" y="70207"/>
                      <a:pt x="7206" y="70354"/>
                      <a:pt x="6935" y="70459"/>
                    </a:cubicBezTo>
                    <a:cubicBezTo>
                      <a:pt x="6718" y="70569"/>
                      <a:pt x="6393" y="70658"/>
                      <a:pt x="5960" y="70727"/>
                    </a:cubicBezTo>
                    <a:cubicBezTo>
                      <a:pt x="5526" y="70800"/>
                      <a:pt x="4985" y="70837"/>
                      <a:pt x="4280" y="70837"/>
                    </a:cubicBezTo>
                    <a:cubicBezTo>
                      <a:pt x="3684" y="70837"/>
                      <a:pt x="3142" y="70800"/>
                      <a:pt x="2709" y="70727"/>
                    </a:cubicBezTo>
                    <a:cubicBezTo>
                      <a:pt x="2276" y="70653"/>
                      <a:pt x="1950" y="70564"/>
                      <a:pt x="1680" y="70459"/>
                    </a:cubicBezTo>
                    <a:cubicBezTo>
                      <a:pt x="1409" y="70349"/>
                      <a:pt x="1246" y="70207"/>
                      <a:pt x="1138" y="70029"/>
                    </a:cubicBezTo>
                    <a:cubicBezTo>
                      <a:pt x="1084" y="69851"/>
                      <a:pt x="1030" y="69651"/>
                      <a:pt x="1030" y="69436"/>
                    </a:cubicBezTo>
                    <a:lnTo>
                      <a:pt x="1030" y="20761"/>
                    </a:lnTo>
                    <a:cubicBezTo>
                      <a:pt x="1030" y="20545"/>
                      <a:pt x="1084" y="20346"/>
                      <a:pt x="1138" y="20168"/>
                    </a:cubicBezTo>
                    <a:cubicBezTo>
                      <a:pt x="1246" y="19990"/>
                      <a:pt x="1409" y="19838"/>
                      <a:pt x="1680" y="19712"/>
                    </a:cubicBezTo>
                    <a:cubicBezTo>
                      <a:pt x="1950" y="19586"/>
                      <a:pt x="2276" y="19497"/>
                      <a:pt x="2709" y="19439"/>
                    </a:cubicBezTo>
                    <a:cubicBezTo>
                      <a:pt x="3142" y="19386"/>
                      <a:pt x="3684" y="19360"/>
                      <a:pt x="4280" y="19360"/>
                    </a:cubicBezTo>
                    <a:cubicBezTo>
                      <a:pt x="4985" y="19360"/>
                      <a:pt x="5526" y="19386"/>
                      <a:pt x="5960" y="19439"/>
                    </a:cubicBezTo>
                    <a:cubicBezTo>
                      <a:pt x="6393" y="19497"/>
                      <a:pt x="6718" y="19586"/>
                      <a:pt x="6935" y="19712"/>
                    </a:cubicBezTo>
                    <a:cubicBezTo>
                      <a:pt x="7206" y="19838"/>
                      <a:pt x="7368" y="19990"/>
                      <a:pt x="7477" y="20168"/>
                    </a:cubicBezTo>
                    <a:cubicBezTo>
                      <a:pt x="7585" y="20346"/>
                      <a:pt x="7639" y="20545"/>
                      <a:pt x="7639" y="20761"/>
                    </a:cubicBezTo>
                    <a:lnTo>
                      <a:pt x="7639" y="69436"/>
                    </a:lnTo>
                    <a:close/>
                  </a:path>
                </a:pathLst>
              </a:custGeom>
              <a:solidFill>
                <a:srgbClr val="FFFFFF"/>
              </a:solidFill>
              <a:ln w="5417" cap="flat">
                <a:noFill/>
                <a:prstDash val="solid"/>
                <a:miter/>
              </a:ln>
            </p:spPr>
            <p:txBody>
              <a:bodyPr rtlCol="0" anchor="ctr"/>
              <a:lstStyle/>
              <a:p>
                <a:endParaRPr lang="fr-FR"/>
              </a:p>
            </p:txBody>
          </p:sp>
          <p:sp>
            <p:nvSpPr>
              <p:cNvPr id="215" name="Forme libre 214">
                <a:extLst>
                  <a:ext uri="{FF2B5EF4-FFF2-40B4-BE49-F238E27FC236}">
                    <a16:creationId xmlns:a16="http://schemas.microsoft.com/office/drawing/2014/main" id="{05728818-F4A9-7C15-1E1E-E270D78C19ED}"/>
                  </a:ext>
                </a:extLst>
              </p:cNvPr>
              <p:cNvSpPr/>
              <p:nvPr/>
            </p:nvSpPr>
            <p:spPr>
              <a:xfrm>
                <a:off x="20648630" y="2838522"/>
                <a:ext cx="38846" cy="52656"/>
              </a:xfrm>
              <a:custGeom>
                <a:avLst/>
                <a:gdLst>
                  <a:gd name="connsiteX0" fmla="*/ 38847 w 38846"/>
                  <a:gd name="connsiteY0" fmla="*/ 43462 h 52656"/>
                  <a:gd name="connsiteX1" fmla="*/ 38792 w 38846"/>
                  <a:gd name="connsiteY1" fmla="*/ 44621 h 52656"/>
                  <a:gd name="connsiteX2" fmla="*/ 38630 w 38846"/>
                  <a:gd name="connsiteY2" fmla="*/ 45508 h 52656"/>
                  <a:gd name="connsiteX3" fmla="*/ 38304 w 38846"/>
                  <a:gd name="connsiteY3" fmla="*/ 46179 h 52656"/>
                  <a:gd name="connsiteX4" fmla="*/ 37384 w 38846"/>
                  <a:gd name="connsiteY4" fmla="*/ 47176 h 52656"/>
                  <a:gd name="connsiteX5" fmla="*/ 34999 w 38846"/>
                  <a:gd name="connsiteY5" fmla="*/ 48948 h 52656"/>
                  <a:gd name="connsiteX6" fmla="*/ 31153 w 38846"/>
                  <a:gd name="connsiteY6" fmla="*/ 50832 h 52656"/>
                  <a:gd name="connsiteX7" fmla="*/ 26602 w 38846"/>
                  <a:gd name="connsiteY7" fmla="*/ 52148 h 52656"/>
                  <a:gd name="connsiteX8" fmla="*/ 21563 w 38846"/>
                  <a:gd name="connsiteY8" fmla="*/ 52657 h 52656"/>
                  <a:gd name="connsiteX9" fmla="*/ 12299 w 38846"/>
                  <a:gd name="connsiteY9" fmla="*/ 50963 h 52656"/>
                  <a:gd name="connsiteX10" fmla="*/ 5581 w 38846"/>
                  <a:gd name="connsiteY10" fmla="*/ 45959 h 52656"/>
                  <a:gd name="connsiteX11" fmla="*/ 1409 w 38846"/>
                  <a:gd name="connsiteY11" fmla="*/ 37839 h 52656"/>
                  <a:gd name="connsiteX12" fmla="*/ 0 w 38846"/>
                  <a:gd name="connsiteY12" fmla="*/ 26730 h 52656"/>
                  <a:gd name="connsiteX13" fmla="*/ 1733 w 38846"/>
                  <a:gd name="connsiteY13" fmla="*/ 14576 h 52656"/>
                  <a:gd name="connsiteX14" fmla="*/ 6555 w 38846"/>
                  <a:gd name="connsiteY14" fmla="*/ 6294 h 52656"/>
                  <a:gd name="connsiteX15" fmla="*/ 13707 w 38846"/>
                  <a:gd name="connsiteY15" fmla="*/ 1532 h 52656"/>
                  <a:gd name="connsiteX16" fmla="*/ 22430 w 38846"/>
                  <a:gd name="connsiteY16" fmla="*/ 0 h 52656"/>
                  <a:gd name="connsiteX17" fmla="*/ 27252 w 38846"/>
                  <a:gd name="connsiteY17" fmla="*/ 456 h 52656"/>
                  <a:gd name="connsiteX18" fmla="*/ 31424 w 38846"/>
                  <a:gd name="connsiteY18" fmla="*/ 1668 h 52656"/>
                  <a:gd name="connsiteX19" fmla="*/ 34837 w 38846"/>
                  <a:gd name="connsiteY19" fmla="*/ 3388 h 52656"/>
                  <a:gd name="connsiteX20" fmla="*/ 37004 w 38846"/>
                  <a:gd name="connsiteY20" fmla="*/ 5030 h 52656"/>
                  <a:gd name="connsiteX21" fmla="*/ 37980 w 38846"/>
                  <a:gd name="connsiteY21" fmla="*/ 6048 h 52656"/>
                  <a:gd name="connsiteX22" fmla="*/ 38359 w 38846"/>
                  <a:gd name="connsiteY22" fmla="*/ 6829 h 52656"/>
                  <a:gd name="connsiteX23" fmla="*/ 38575 w 38846"/>
                  <a:gd name="connsiteY23" fmla="*/ 7768 h 52656"/>
                  <a:gd name="connsiteX24" fmla="*/ 38630 w 38846"/>
                  <a:gd name="connsiteY24" fmla="*/ 8980 h 52656"/>
                  <a:gd name="connsiteX25" fmla="*/ 38142 w 38846"/>
                  <a:gd name="connsiteY25" fmla="*/ 11162 h 52656"/>
                  <a:gd name="connsiteX26" fmla="*/ 37113 w 38846"/>
                  <a:gd name="connsiteY26" fmla="*/ 11781 h 52656"/>
                  <a:gd name="connsiteX27" fmla="*/ 35216 w 38846"/>
                  <a:gd name="connsiteY27" fmla="*/ 10810 h 52656"/>
                  <a:gd name="connsiteX28" fmla="*/ 32291 w 38846"/>
                  <a:gd name="connsiteY28" fmla="*/ 8686 h 52656"/>
                  <a:gd name="connsiteX29" fmla="*/ 27957 w 38846"/>
                  <a:gd name="connsiteY29" fmla="*/ 6562 h 52656"/>
                  <a:gd name="connsiteX30" fmla="*/ 21943 w 38846"/>
                  <a:gd name="connsiteY30" fmla="*/ 5591 h 52656"/>
                  <a:gd name="connsiteX31" fmla="*/ 10782 w 38846"/>
                  <a:gd name="connsiteY31" fmla="*/ 10968 h 52656"/>
                  <a:gd name="connsiteX32" fmla="*/ 6881 w 38846"/>
                  <a:gd name="connsiteY32" fmla="*/ 26509 h 52656"/>
                  <a:gd name="connsiteX33" fmla="*/ 7964 w 38846"/>
                  <a:gd name="connsiteY33" fmla="*/ 35468 h 52656"/>
                  <a:gd name="connsiteX34" fmla="*/ 10999 w 38846"/>
                  <a:gd name="connsiteY34" fmla="*/ 41867 h 52656"/>
                  <a:gd name="connsiteX35" fmla="*/ 15766 w 38846"/>
                  <a:gd name="connsiteY35" fmla="*/ 45691 h 52656"/>
                  <a:gd name="connsiteX36" fmla="*/ 22159 w 38846"/>
                  <a:gd name="connsiteY36" fmla="*/ 46955 h 52656"/>
                  <a:gd name="connsiteX37" fmla="*/ 28065 w 38846"/>
                  <a:gd name="connsiteY37" fmla="*/ 45933 h 52656"/>
                  <a:gd name="connsiteX38" fmla="*/ 32507 w 38846"/>
                  <a:gd name="connsiteY38" fmla="*/ 43672 h 52656"/>
                  <a:gd name="connsiteX39" fmla="*/ 35650 w 38846"/>
                  <a:gd name="connsiteY39" fmla="*/ 41411 h 52656"/>
                  <a:gd name="connsiteX40" fmla="*/ 37492 w 38846"/>
                  <a:gd name="connsiteY40" fmla="*/ 40388 h 52656"/>
                  <a:gd name="connsiteX41" fmla="*/ 38088 w 38846"/>
                  <a:gd name="connsiteY41" fmla="*/ 40577 h 52656"/>
                  <a:gd name="connsiteX42" fmla="*/ 38467 w 38846"/>
                  <a:gd name="connsiteY42" fmla="*/ 41170 h 52656"/>
                  <a:gd name="connsiteX43" fmla="*/ 38738 w 38846"/>
                  <a:gd name="connsiteY43" fmla="*/ 42140 h 52656"/>
                  <a:gd name="connsiteX44" fmla="*/ 38847 w 38846"/>
                  <a:gd name="connsiteY44" fmla="*/ 43462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56">
                    <a:moveTo>
                      <a:pt x="38847" y="43462"/>
                    </a:moveTo>
                    <a:cubicBezTo>
                      <a:pt x="38847" y="43892"/>
                      <a:pt x="38847" y="44280"/>
                      <a:pt x="38792" y="44621"/>
                    </a:cubicBezTo>
                    <a:cubicBezTo>
                      <a:pt x="38738" y="44962"/>
                      <a:pt x="38684" y="45256"/>
                      <a:pt x="38630" y="45508"/>
                    </a:cubicBezTo>
                    <a:cubicBezTo>
                      <a:pt x="38521" y="45759"/>
                      <a:pt x="38467" y="45985"/>
                      <a:pt x="38304" y="46179"/>
                    </a:cubicBezTo>
                    <a:cubicBezTo>
                      <a:pt x="38197" y="46378"/>
                      <a:pt x="37871" y="46709"/>
                      <a:pt x="37384" y="47176"/>
                    </a:cubicBezTo>
                    <a:cubicBezTo>
                      <a:pt x="36896" y="47642"/>
                      <a:pt x="36138" y="48235"/>
                      <a:pt x="34999" y="48948"/>
                    </a:cubicBezTo>
                    <a:cubicBezTo>
                      <a:pt x="33862" y="49667"/>
                      <a:pt x="32562" y="50291"/>
                      <a:pt x="31153" y="50832"/>
                    </a:cubicBezTo>
                    <a:cubicBezTo>
                      <a:pt x="29744" y="51372"/>
                      <a:pt x="28227" y="51807"/>
                      <a:pt x="26602" y="52148"/>
                    </a:cubicBezTo>
                    <a:cubicBezTo>
                      <a:pt x="24976" y="52484"/>
                      <a:pt x="23297" y="52657"/>
                      <a:pt x="21563" y="52657"/>
                    </a:cubicBezTo>
                    <a:cubicBezTo>
                      <a:pt x="18096" y="52657"/>
                      <a:pt x="15008" y="52090"/>
                      <a:pt x="12299" y="50963"/>
                    </a:cubicBezTo>
                    <a:cubicBezTo>
                      <a:pt x="9644" y="49830"/>
                      <a:pt x="7368" y="48167"/>
                      <a:pt x="5581" y="45959"/>
                    </a:cubicBezTo>
                    <a:cubicBezTo>
                      <a:pt x="3738" y="43756"/>
                      <a:pt x="2384" y="41049"/>
                      <a:pt x="1409" y="37839"/>
                    </a:cubicBezTo>
                    <a:cubicBezTo>
                      <a:pt x="487" y="34629"/>
                      <a:pt x="0" y="30926"/>
                      <a:pt x="0" y="26730"/>
                    </a:cubicBezTo>
                    <a:cubicBezTo>
                      <a:pt x="0" y="21998"/>
                      <a:pt x="596" y="17944"/>
                      <a:pt x="1733" y="14576"/>
                    </a:cubicBezTo>
                    <a:cubicBezTo>
                      <a:pt x="2926" y="11204"/>
                      <a:pt x="4497" y="8445"/>
                      <a:pt x="6555" y="6294"/>
                    </a:cubicBezTo>
                    <a:cubicBezTo>
                      <a:pt x="8614" y="4144"/>
                      <a:pt x="10999" y="2560"/>
                      <a:pt x="13707" y="1532"/>
                    </a:cubicBezTo>
                    <a:cubicBezTo>
                      <a:pt x="16416" y="514"/>
                      <a:pt x="19342" y="0"/>
                      <a:pt x="22430" y="0"/>
                    </a:cubicBezTo>
                    <a:cubicBezTo>
                      <a:pt x="24109" y="0"/>
                      <a:pt x="25681" y="152"/>
                      <a:pt x="27252" y="456"/>
                    </a:cubicBezTo>
                    <a:cubicBezTo>
                      <a:pt x="28769" y="766"/>
                      <a:pt x="30124" y="1165"/>
                      <a:pt x="31424" y="1668"/>
                    </a:cubicBezTo>
                    <a:cubicBezTo>
                      <a:pt x="32670" y="2172"/>
                      <a:pt x="33808" y="2743"/>
                      <a:pt x="34837" y="3388"/>
                    </a:cubicBezTo>
                    <a:cubicBezTo>
                      <a:pt x="35812" y="4034"/>
                      <a:pt x="36571" y="4584"/>
                      <a:pt x="37004" y="5030"/>
                    </a:cubicBezTo>
                    <a:cubicBezTo>
                      <a:pt x="37492" y="5476"/>
                      <a:pt x="37817" y="5817"/>
                      <a:pt x="37980" y="6048"/>
                    </a:cubicBezTo>
                    <a:cubicBezTo>
                      <a:pt x="38142" y="6284"/>
                      <a:pt x="38251" y="6541"/>
                      <a:pt x="38359" y="6829"/>
                    </a:cubicBezTo>
                    <a:cubicBezTo>
                      <a:pt x="38467" y="7118"/>
                      <a:pt x="38521" y="7432"/>
                      <a:pt x="38575" y="7768"/>
                    </a:cubicBezTo>
                    <a:cubicBezTo>
                      <a:pt x="38575" y="8109"/>
                      <a:pt x="38630" y="8513"/>
                      <a:pt x="38630" y="8980"/>
                    </a:cubicBezTo>
                    <a:cubicBezTo>
                      <a:pt x="38630" y="10018"/>
                      <a:pt x="38467" y="10748"/>
                      <a:pt x="38142" y="11162"/>
                    </a:cubicBezTo>
                    <a:cubicBezTo>
                      <a:pt x="37817" y="11576"/>
                      <a:pt x="37492" y="11781"/>
                      <a:pt x="37113" y="11781"/>
                    </a:cubicBezTo>
                    <a:cubicBezTo>
                      <a:pt x="36571" y="11781"/>
                      <a:pt x="35975" y="11456"/>
                      <a:pt x="35216" y="10810"/>
                    </a:cubicBezTo>
                    <a:cubicBezTo>
                      <a:pt x="34404" y="10165"/>
                      <a:pt x="33483" y="9457"/>
                      <a:pt x="32291" y="8686"/>
                    </a:cubicBezTo>
                    <a:cubicBezTo>
                      <a:pt x="31099" y="7915"/>
                      <a:pt x="29636" y="7207"/>
                      <a:pt x="27957" y="6562"/>
                    </a:cubicBezTo>
                    <a:cubicBezTo>
                      <a:pt x="26277" y="5917"/>
                      <a:pt x="24272" y="5591"/>
                      <a:pt x="21943" y="5591"/>
                    </a:cubicBezTo>
                    <a:cubicBezTo>
                      <a:pt x="17121" y="5591"/>
                      <a:pt x="13436" y="7385"/>
                      <a:pt x="10782" y="10968"/>
                    </a:cubicBezTo>
                    <a:cubicBezTo>
                      <a:pt x="8181" y="14555"/>
                      <a:pt x="6881" y="19732"/>
                      <a:pt x="6881" y="26509"/>
                    </a:cubicBezTo>
                    <a:cubicBezTo>
                      <a:pt x="6881" y="29914"/>
                      <a:pt x="7206" y="32903"/>
                      <a:pt x="7964" y="35468"/>
                    </a:cubicBezTo>
                    <a:cubicBezTo>
                      <a:pt x="8614" y="38033"/>
                      <a:pt x="9644" y="40168"/>
                      <a:pt x="10999" y="41867"/>
                    </a:cubicBezTo>
                    <a:cubicBezTo>
                      <a:pt x="12299" y="43572"/>
                      <a:pt x="13870" y="44847"/>
                      <a:pt x="15766" y="45691"/>
                    </a:cubicBezTo>
                    <a:cubicBezTo>
                      <a:pt x="17662" y="46536"/>
                      <a:pt x="19776" y="46955"/>
                      <a:pt x="22159" y="46955"/>
                    </a:cubicBezTo>
                    <a:cubicBezTo>
                      <a:pt x="24381" y="46955"/>
                      <a:pt x="26331" y="46614"/>
                      <a:pt x="28065" y="45933"/>
                    </a:cubicBezTo>
                    <a:cubicBezTo>
                      <a:pt x="29744" y="45251"/>
                      <a:pt x="31261" y="44501"/>
                      <a:pt x="32507" y="43672"/>
                    </a:cubicBezTo>
                    <a:cubicBezTo>
                      <a:pt x="33753" y="42843"/>
                      <a:pt x="34783" y="42093"/>
                      <a:pt x="35650" y="41411"/>
                    </a:cubicBezTo>
                    <a:cubicBezTo>
                      <a:pt x="36462" y="40729"/>
                      <a:pt x="37113" y="40388"/>
                      <a:pt x="37492" y="40388"/>
                    </a:cubicBezTo>
                    <a:cubicBezTo>
                      <a:pt x="37708" y="40388"/>
                      <a:pt x="37925" y="40451"/>
                      <a:pt x="38088" y="40577"/>
                    </a:cubicBezTo>
                    <a:cubicBezTo>
                      <a:pt x="38251" y="40703"/>
                      <a:pt x="38413" y="40902"/>
                      <a:pt x="38467" y="41170"/>
                    </a:cubicBezTo>
                    <a:cubicBezTo>
                      <a:pt x="38630" y="41437"/>
                      <a:pt x="38684" y="41757"/>
                      <a:pt x="38738" y="42140"/>
                    </a:cubicBezTo>
                    <a:cubicBezTo>
                      <a:pt x="38792" y="42523"/>
                      <a:pt x="38847" y="42964"/>
                      <a:pt x="38847" y="43462"/>
                    </a:cubicBezTo>
                    <a:close/>
                  </a:path>
                </a:pathLst>
              </a:custGeom>
              <a:solidFill>
                <a:srgbClr val="FFFFFF"/>
              </a:solidFill>
              <a:ln w="5417" cap="flat">
                <a:noFill/>
                <a:prstDash val="solid"/>
                <a:miter/>
              </a:ln>
            </p:spPr>
            <p:txBody>
              <a:bodyPr rtlCol="0" anchor="ctr"/>
              <a:lstStyle/>
              <a:p>
                <a:endParaRPr lang="fr-FR"/>
              </a:p>
            </p:txBody>
          </p:sp>
          <p:sp>
            <p:nvSpPr>
              <p:cNvPr id="216" name="Forme libre 215">
                <a:extLst>
                  <a:ext uri="{FF2B5EF4-FFF2-40B4-BE49-F238E27FC236}">
                    <a16:creationId xmlns:a16="http://schemas.microsoft.com/office/drawing/2014/main" id="{A61D6F5B-F840-C5BC-783F-E84E9950BD6A}"/>
                  </a:ext>
                </a:extLst>
              </p:cNvPr>
              <p:cNvSpPr/>
              <p:nvPr/>
            </p:nvSpPr>
            <p:spPr>
              <a:xfrm>
                <a:off x="20700751" y="2815291"/>
                <a:ext cx="38304" cy="75305"/>
              </a:xfrm>
              <a:custGeom>
                <a:avLst/>
                <a:gdLst>
                  <a:gd name="connsiteX0" fmla="*/ 38304 w 38304"/>
                  <a:gd name="connsiteY0" fmla="*/ 73795 h 75305"/>
                  <a:gd name="connsiteX1" fmla="*/ 38142 w 38304"/>
                  <a:gd name="connsiteY1" fmla="*/ 74440 h 75305"/>
                  <a:gd name="connsiteX2" fmla="*/ 37601 w 38304"/>
                  <a:gd name="connsiteY2" fmla="*/ 74896 h 75305"/>
                  <a:gd name="connsiteX3" fmla="*/ 36517 w 38304"/>
                  <a:gd name="connsiteY3" fmla="*/ 75196 h 75305"/>
                  <a:gd name="connsiteX4" fmla="*/ 34837 w 38304"/>
                  <a:gd name="connsiteY4" fmla="*/ 75306 h 75305"/>
                  <a:gd name="connsiteX5" fmla="*/ 32995 w 38304"/>
                  <a:gd name="connsiteY5" fmla="*/ 75222 h 75305"/>
                  <a:gd name="connsiteX6" fmla="*/ 31749 w 38304"/>
                  <a:gd name="connsiteY6" fmla="*/ 74980 h 75305"/>
                  <a:gd name="connsiteX7" fmla="*/ 30828 w 38304"/>
                  <a:gd name="connsiteY7" fmla="*/ 74550 h 75305"/>
                  <a:gd name="connsiteX8" fmla="*/ 30124 w 38304"/>
                  <a:gd name="connsiteY8" fmla="*/ 73905 h 75305"/>
                  <a:gd name="connsiteX9" fmla="*/ 6610 w 38304"/>
                  <a:gd name="connsiteY9" fmla="*/ 46258 h 75305"/>
                  <a:gd name="connsiteX10" fmla="*/ 6610 w 38304"/>
                  <a:gd name="connsiteY10" fmla="*/ 73905 h 75305"/>
                  <a:gd name="connsiteX11" fmla="*/ 6448 w 38304"/>
                  <a:gd name="connsiteY11" fmla="*/ 74498 h 75305"/>
                  <a:gd name="connsiteX12" fmla="*/ 5905 w 38304"/>
                  <a:gd name="connsiteY12" fmla="*/ 74928 h 75305"/>
                  <a:gd name="connsiteX13" fmla="*/ 4876 w 38304"/>
                  <a:gd name="connsiteY13" fmla="*/ 75196 h 75305"/>
                  <a:gd name="connsiteX14" fmla="*/ 3251 w 38304"/>
                  <a:gd name="connsiteY14" fmla="*/ 75306 h 75305"/>
                  <a:gd name="connsiteX15" fmla="*/ 1680 w 38304"/>
                  <a:gd name="connsiteY15" fmla="*/ 75196 h 75305"/>
                  <a:gd name="connsiteX16" fmla="*/ 650 w 38304"/>
                  <a:gd name="connsiteY16" fmla="*/ 74928 h 75305"/>
                  <a:gd name="connsiteX17" fmla="*/ 108 w 38304"/>
                  <a:gd name="connsiteY17" fmla="*/ 74498 h 75305"/>
                  <a:gd name="connsiteX18" fmla="*/ 0 w 38304"/>
                  <a:gd name="connsiteY18" fmla="*/ 73905 h 75305"/>
                  <a:gd name="connsiteX19" fmla="*/ 0 w 38304"/>
                  <a:gd name="connsiteY19" fmla="*/ 1400 h 75305"/>
                  <a:gd name="connsiteX20" fmla="*/ 108 w 38304"/>
                  <a:gd name="connsiteY20" fmla="*/ 808 h 75305"/>
                  <a:gd name="connsiteX21" fmla="*/ 650 w 38304"/>
                  <a:gd name="connsiteY21" fmla="*/ 351 h 75305"/>
                  <a:gd name="connsiteX22" fmla="*/ 1680 w 38304"/>
                  <a:gd name="connsiteY22" fmla="*/ 84 h 75305"/>
                  <a:gd name="connsiteX23" fmla="*/ 3251 w 38304"/>
                  <a:gd name="connsiteY23" fmla="*/ 0 h 75305"/>
                  <a:gd name="connsiteX24" fmla="*/ 4876 w 38304"/>
                  <a:gd name="connsiteY24" fmla="*/ 84 h 75305"/>
                  <a:gd name="connsiteX25" fmla="*/ 5905 w 38304"/>
                  <a:gd name="connsiteY25" fmla="*/ 351 h 75305"/>
                  <a:gd name="connsiteX26" fmla="*/ 6448 w 38304"/>
                  <a:gd name="connsiteY26" fmla="*/ 808 h 75305"/>
                  <a:gd name="connsiteX27" fmla="*/ 6610 w 38304"/>
                  <a:gd name="connsiteY27" fmla="*/ 1400 h 75305"/>
                  <a:gd name="connsiteX28" fmla="*/ 6610 w 38304"/>
                  <a:gd name="connsiteY28" fmla="*/ 46147 h 75305"/>
                  <a:gd name="connsiteX29" fmla="*/ 27740 w 38304"/>
                  <a:gd name="connsiteY29" fmla="*/ 25439 h 75305"/>
                  <a:gd name="connsiteX30" fmla="*/ 28661 w 38304"/>
                  <a:gd name="connsiteY30" fmla="*/ 24658 h 75305"/>
                  <a:gd name="connsiteX31" fmla="*/ 29690 w 38304"/>
                  <a:gd name="connsiteY31" fmla="*/ 24175 h 75305"/>
                  <a:gd name="connsiteX32" fmla="*/ 30990 w 38304"/>
                  <a:gd name="connsiteY32" fmla="*/ 23902 h 75305"/>
                  <a:gd name="connsiteX33" fmla="*/ 32670 w 38304"/>
                  <a:gd name="connsiteY33" fmla="*/ 23824 h 75305"/>
                  <a:gd name="connsiteX34" fmla="*/ 34295 w 38304"/>
                  <a:gd name="connsiteY34" fmla="*/ 23876 h 75305"/>
                  <a:gd name="connsiteX35" fmla="*/ 35433 w 38304"/>
                  <a:gd name="connsiteY35" fmla="*/ 24091 h 75305"/>
                  <a:gd name="connsiteX36" fmla="*/ 36083 w 38304"/>
                  <a:gd name="connsiteY36" fmla="*/ 24495 h 75305"/>
                  <a:gd name="connsiteX37" fmla="*/ 36300 w 38304"/>
                  <a:gd name="connsiteY37" fmla="*/ 25114 h 75305"/>
                  <a:gd name="connsiteX38" fmla="*/ 35975 w 38304"/>
                  <a:gd name="connsiteY38" fmla="*/ 26163 h 75305"/>
                  <a:gd name="connsiteX39" fmla="*/ 34783 w 38304"/>
                  <a:gd name="connsiteY39" fmla="*/ 27480 h 75305"/>
                  <a:gd name="connsiteX40" fmla="*/ 14682 w 38304"/>
                  <a:gd name="connsiteY40" fmla="*/ 45875 h 75305"/>
                  <a:gd name="connsiteX41" fmla="*/ 37004 w 38304"/>
                  <a:gd name="connsiteY41" fmla="*/ 71692 h 75305"/>
                  <a:gd name="connsiteX42" fmla="*/ 38034 w 38304"/>
                  <a:gd name="connsiteY42" fmla="*/ 72930 h 75305"/>
                  <a:gd name="connsiteX43" fmla="*/ 38304 w 38304"/>
                  <a:gd name="connsiteY43" fmla="*/ 73795 h 7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304" h="75305">
                    <a:moveTo>
                      <a:pt x="38304" y="73795"/>
                    </a:moveTo>
                    <a:cubicBezTo>
                      <a:pt x="38304" y="74047"/>
                      <a:pt x="38251" y="74262"/>
                      <a:pt x="38142" y="74440"/>
                    </a:cubicBezTo>
                    <a:cubicBezTo>
                      <a:pt x="38034" y="74618"/>
                      <a:pt x="37817" y="74771"/>
                      <a:pt x="37601" y="74896"/>
                    </a:cubicBezTo>
                    <a:cubicBezTo>
                      <a:pt x="37329" y="75022"/>
                      <a:pt x="36950" y="75122"/>
                      <a:pt x="36517" y="75196"/>
                    </a:cubicBezTo>
                    <a:cubicBezTo>
                      <a:pt x="36083" y="75269"/>
                      <a:pt x="35488" y="75306"/>
                      <a:pt x="34837" y="75306"/>
                    </a:cubicBezTo>
                    <a:cubicBezTo>
                      <a:pt x="34079" y="75306"/>
                      <a:pt x="33483" y="75279"/>
                      <a:pt x="32995" y="75222"/>
                    </a:cubicBezTo>
                    <a:cubicBezTo>
                      <a:pt x="32507" y="75169"/>
                      <a:pt x="32074" y="75091"/>
                      <a:pt x="31749" y="74980"/>
                    </a:cubicBezTo>
                    <a:cubicBezTo>
                      <a:pt x="31370" y="74870"/>
                      <a:pt x="31099" y="74729"/>
                      <a:pt x="30828" y="74550"/>
                    </a:cubicBezTo>
                    <a:cubicBezTo>
                      <a:pt x="30611" y="74372"/>
                      <a:pt x="30340" y="74157"/>
                      <a:pt x="30124" y="73905"/>
                    </a:cubicBezTo>
                    <a:lnTo>
                      <a:pt x="6610" y="46258"/>
                    </a:lnTo>
                    <a:lnTo>
                      <a:pt x="6610" y="73905"/>
                    </a:lnTo>
                    <a:cubicBezTo>
                      <a:pt x="6610" y="74120"/>
                      <a:pt x="6501" y="74319"/>
                      <a:pt x="6448" y="74498"/>
                    </a:cubicBezTo>
                    <a:cubicBezTo>
                      <a:pt x="6339" y="74676"/>
                      <a:pt x="6122" y="74823"/>
                      <a:pt x="5905" y="74928"/>
                    </a:cubicBezTo>
                    <a:cubicBezTo>
                      <a:pt x="5635" y="75038"/>
                      <a:pt x="5309" y="75127"/>
                      <a:pt x="4876" y="75196"/>
                    </a:cubicBezTo>
                    <a:cubicBezTo>
                      <a:pt x="4442" y="75269"/>
                      <a:pt x="3901" y="75306"/>
                      <a:pt x="3251" y="75306"/>
                    </a:cubicBezTo>
                    <a:cubicBezTo>
                      <a:pt x="2600" y="75306"/>
                      <a:pt x="2113" y="75269"/>
                      <a:pt x="1680" y="75196"/>
                    </a:cubicBezTo>
                    <a:cubicBezTo>
                      <a:pt x="1246" y="75122"/>
                      <a:pt x="921" y="75033"/>
                      <a:pt x="650" y="74928"/>
                    </a:cubicBezTo>
                    <a:cubicBezTo>
                      <a:pt x="379" y="74818"/>
                      <a:pt x="217" y="74676"/>
                      <a:pt x="108" y="74498"/>
                    </a:cubicBezTo>
                    <a:cubicBezTo>
                      <a:pt x="0" y="74319"/>
                      <a:pt x="0" y="74120"/>
                      <a:pt x="0" y="73905"/>
                    </a:cubicBezTo>
                    <a:lnTo>
                      <a:pt x="0" y="1400"/>
                    </a:lnTo>
                    <a:cubicBezTo>
                      <a:pt x="0" y="1185"/>
                      <a:pt x="0" y="986"/>
                      <a:pt x="108" y="808"/>
                    </a:cubicBezTo>
                    <a:cubicBezTo>
                      <a:pt x="217" y="629"/>
                      <a:pt x="379" y="477"/>
                      <a:pt x="650" y="351"/>
                    </a:cubicBezTo>
                    <a:cubicBezTo>
                      <a:pt x="921" y="231"/>
                      <a:pt x="1246" y="136"/>
                      <a:pt x="1680" y="84"/>
                    </a:cubicBezTo>
                    <a:cubicBezTo>
                      <a:pt x="2113" y="26"/>
                      <a:pt x="2600" y="0"/>
                      <a:pt x="3251" y="0"/>
                    </a:cubicBezTo>
                    <a:cubicBezTo>
                      <a:pt x="3901" y="0"/>
                      <a:pt x="4442" y="26"/>
                      <a:pt x="4876" y="84"/>
                    </a:cubicBezTo>
                    <a:cubicBezTo>
                      <a:pt x="5309" y="136"/>
                      <a:pt x="5635" y="226"/>
                      <a:pt x="5905" y="351"/>
                    </a:cubicBezTo>
                    <a:cubicBezTo>
                      <a:pt x="6122" y="477"/>
                      <a:pt x="6285" y="629"/>
                      <a:pt x="6448" y="808"/>
                    </a:cubicBezTo>
                    <a:cubicBezTo>
                      <a:pt x="6555" y="986"/>
                      <a:pt x="6610" y="1185"/>
                      <a:pt x="6610" y="1400"/>
                    </a:cubicBezTo>
                    <a:lnTo>
                      <a:pt x="6610" y="46147"/>
                    </a:lnTo>
                    <a:lnTo>
                      <a:pt x="27740" y="25439"/>
                    </a:lnTo>
                    <a:cubicBezTo>
                      <a:pt x="28065" y="25114"/>
                      <a:pt x="28336" y="24857"/>
                      <a:pt x="28661" y="24658"/>
                    </a:cubicBezTo>
                    <a:cubicBezTo>
                      <a:pt x="28986" y="24464"/>
                      <a:pt x="29311" y="24301"/>
                      <a:pt x="29690" y="24175"/>
                    </a:cubicBezTo>
                    <a:cubicBezTo>
                      <a:pt x="30070" y="24049"/>
                      <a:pt x="30503" y="23960"/>
                      <a:pt x="30990" y="23902"/>
                    </a:cubicBezTo>
                    <a:cubicBezTo>
                      <a:pt x="31478" y="23850"/>
                      <a:pt x="32020" y="23824"/>
                      <a:pt x="32670" y="23824"/>
                    </a:cubicBezTo>
                    <a:cubicBezTo>
                      <a:pt x="33266" y="23824"/>
                      <a:pt x="33808" y="23839"/>
                      <a:pt x="34295" y="23876"/>
                    </a:cubicBezTo>
                    <a:cubicBezTo>
                      <a:pt x="34729" y="23913"/>
                      <a:pt x="35108" y="23986"/>
                      <a:pt x="35433" y="24091"/>
                    </a:cubicBezTo>
                    <a:cubicBezTo>
                      <a:pt x="35704" y="24196"/>
                      <a:pt x="35921" y="24332"/>
                      <a:pt x="36083" y="24495"/>
                    </a:cubicBezTo>
                    <a:cubicBezTo>
                      <a:pt x="36246" y="24652"/>
                      <a:pt x="36300" y="24862"/>
                      <a:pt x="36300" y="25114"/>
                    </a:cubicBezTo>
                    <a:cubicBezTo>
                      <a:pt x="36300" y="25471"/>
                      <a:pt x="36192" y="25822"/>
                      <a:pt x="35975" y="26163"/>
                    </a:cubicBezTo>
                    <a:cubicBezTo>
                      <a:pt x="35758" y="26504"/>
                      <a:pt x="35379" y="26945"/>
                      <a:pt x="34783" y="27480"/>
                    </a:cubicBezTo>
                    <a:lnTo>
                      <a:pt x="14682" y="45875"/>
                    </a:lnTo>
                    <a:lnTo>
                      <a:pt x="37004" y="71692"/>
                    </a:lnTo>
                    <a:cubicBezTo>
                      <a:pt x="37492" y="72232"/>
                      <a:pt x="37817" y="72641"/>
                      <a:pt x="38034" y="72930"/>
                    </a:cubicBezTo>
                    <a:cubicBezTo>
                      <a:pt x="38197" y="73218"/>
                      <a:pt x="38304" y="73506"/>
                      <a:pt x="38304" y="73795"/>
                    </a:cubicBezTo>
                    <a:close/>
                  </a:path>
                </a:pathLst>
              </a:custGeom>
              <a:solidFill>
                <a:srgbClr val="FFFFFF"/>
              </a:solidFill>
              <a:ln w="5417" cap="flat">
                <a:noFill/>
                <a:prstDash val="solid"/>
                <a:miter/>
              </a:ln>
            </p:spPr>
            <p:txBody>
              <a:bodyPr rtlCol="0" anchor="ctr"/>
              <a:lstStyle/>
              <a:p>
                <a:endParaRPr lang="fr-FR"/>
              </a:p>
            </p:txBody>
          </p:sp>
          <p:sp>
            <p:nvSpPr>
              <p:cNvPr id="217" name="Forme libre 216">
                <a:extLst>
                  <a:ext uri="{FF2B5EF4-FFF2-40B4-BE49-F238E27FC236}">
                    <a16:creationId xmlns:a16="http://schemas.microsoft.com/office/drawing/2014/main" id="{44FBDF66-F3C8-3728-4FB1-D4785B3C8E56}"/>
                  </a:ext>
                </a:extLst>
              </p:cNvPr>
              <p:cNvSpPr/>
              <p:nvPr/>
            </p:nvSpPr>
            <p:spPr>
              <a:xfrm>
                <a:off x="20769558" y="2826054"/>
                <a:ext cx="31315" cy="65024"/>
              </a:xfrm>
              <a:custGeom>
                <a:avLst/>
                <a:gdLst>
                  <a:gd name="connsiteX0" fmla="*/ 31316 w 31315"/>
                  <a:gd name="connsiteY0" fmla="*/ 60236 h 65024"/>
                  <a:gd name="connsiteX1" fmla="*/ 31099 w 31315"/>
                  <a:gd name="connsiteY1" fmla="*/ 62067 h 65024"/>
                  <a:gd name="connsiteX2" fmla="*/ 30503 w 31315"/>
                  <a:gd name="connsiteY2" fmla="*/ 63168 h 65024"/>
                  <a:gd name="connsiteX3" fmla="*/ 29257 w 31315"/>
                  <a:gd name="connsiteY3" fmla="*/ 63923 h 65024"/>
                  <a:gd name="connsiteX4" fmla="*/ 27415 w 31315"/>
                  <a:gd name="connsiteY4" fmla="*/ 64516 h 65024"/>
                  <a:gd name="connsiteX5" fmla="*/ 25193 w 31315"/>
                  <a:gd name="connsiteY5" fmla="*/ 64889 h 65024"/>
                  <a:gd name="connsiteX6" fmla="*/ 22918 w 31315"/>
                  <a:gd name="connsiteY6" fmla="*/ 65025 h 65024"/>
                  <a:gd name="connsiteX7" fmla="*/ 16579 w 31315"/>
                  <a:gd name="connsiteY7" fmla="*/ 64055 h 65024"/>
                  <a:gd name="connsiteX8" fmla="*/ 12299 w 31315"/>
                  <a:gd name="connsiteY8" fmla="*/ 61123 h 65024"/>
                  <a:gd name="connsiteX9" fmla="*/ 9915 w 31315"/>
                  <a:gd name="connsiteY9" fmla="*/ 56150 h 65024"/>
                  <a:gd name="connsiteX10" fmla="*/ 9157 w 31315"/>
                  <a:gd name="connsiteY10" fmla="*/ 49048 h 65024"/>
                  <a:gd name="connsiteX11" fmla="*/ 9157 w 31315"/>
                  <a:gd name="connsiteY11" fmla="*/ 18767 h 65024"/>
                  <a:gd name="connsiteX12" fmla="*/ 1626 w 31315"/>
                  <a:gd name="connsiteY12" fmla="*/ 18767 h 65024"/>
                  <a:gd name="connsiteX13" fmla="*/ 434 w 31315"/>
                  <a:gd name="connsiteY13" fmla="*/ 18096 h 65024"/>
                  <a:gd name="connsiteX14" fmla="*/ 0 w 31315"/>
                  <a:gd name="connsiteY14" fmla="*/ 16082 h 65024"/>
                  <a:gd name="connsiteX15" fmla="*/ 108 w 31315"/>
                  <a:gd name="connsiteY15" fmla="*/ 14870 h 65024"/>
                  <a:gd name="connsiteX16" fmla="*/ 434 w 31315"/>
                  <a:gd name="connsiteY16" fmla="*/ 14010 h 65024"/>
                  <a:gd name="connsiteX17" fmla="*/ 976 w 31315"/>
                  <a:gd name="connsiteY17" fmla="*/ 13501 h 65024"/>
                  <a:gd name="connsiteX18" fmla="*/ 1626 w 31315"/>
                  <a:gd name="connsiteY18" fmla="*/ 13339 h 65024"/>
                  <a:gd name="connsiteX19" fmla="*/ 9157 w 31315"/>
                  <a:gd name="connsiteY19" fmla="*/ 13339 h 65024"/>
                  <a:gd name="connsiteX20" fmla="*/ 9157 w 31315"/>
                  <a:gd name="connsiteY20" fmla="*/ 1400 h 65024"/>
                  <a:gd name="connsiteX21" fmla="*/ 9265 w 31315"/>
                  <a:gd name="connsiteY21" fmla="*/ 808 h 65024"/>
                  <a:gd name="connsiteX22" fmla="*/ 9807 w 31315"/>
                  <a:gd name="connsiteY22" fmla="*/ 351 h 65024"/>
                  <a:gd name="connsiteX23" fmla="*/ 10836 w 31315"/>
                  <a:gd name="connsiteY23" fmla="*/ 84 h 65024"/>
                  <a:gd name="connsiteX24" fmla="*/ 12407 w 31315"/>
                  <a:gd name="connsiteY24" fmla="*/ 0 h 65024"/>
                  <a:gd name="connsiteX25" fmla="*/ 14087 w 31315"/>
                  <a:gd name="connsiteY25" fmla="*/ 84 h 65024"/>
                  <a:gd name="connsiteX26" fmla="*/ 15062 w 31315"/>
                  <a:gd name="connsiteY26" fmla="*/ 351 h 65024"/>
                  <a:gd name="connsiteX27" fmla="*/ 15604 w 31315"/>
                  <a:gd name="connsiteY27" fmla="*/ 808 h 65024"/>
                  <a:gd name="connsiteX28" fmla="*/ 15766 w 31315"/>
                  <a:gd name="connsiteY28" fmla="*/ 1400 h 65024"/>
                  <a:gd name="connsiteX29" fmla="*/ 15766 w 31315"/>
                  <a:gd name="connsiteY29" fmla="*/ 13339 h 65024"/>
                  <a:gd name="connsiteX30" fmla="*/ 29636 w 31315"/>
                  <a:gd name="connsiteY30" fmla="*/ 13339 h 65024"/>
                  <a:gd name="connsiteX31" fmla="*/ 30341 w 31315"/>
                  <a:gd name="connsiteY31" fmla="*/ 13501 h 65024"/>
                  <a:gd name="connsiteX32" fmla="*/ 30882 w 31315"/>
                  <a:gd name="connsiteY32" fmla="*/ 14010 h 65024"/>
                  <a:gd name="connsiteX33" fmla="*/ 31207 w 31315"/>
                  <a:gd name="connsiteY33" fmla="*/ 14870 h 65024"/>
                  <a:gd name="connsiteX34" fmla="*/ 31316 w 31315"/>
                  <a:gd name="connsiteY34" fmla="*/ 16082 h 65024"/>
                  <a:gd name="connsiteX35" fmla="*/ 30828 w 31315"/>
                  <a:gd name="connsiteY35" fmla="*/ 18096 h 65024"/>
                  <a:gd name="connsiteX36" fmla="*/ 29636 w 31315"/>
                  <a:gd name="connsiteY36" fmla="*/ 18767 h 65024"/>
                  <a:gd name="connsiteX37" fmla="*/ 15766 w 31315"/>
                  <a:gd name="connsiteY37" fmla="*/ 18767 h 65024"/>
                  <a:gd name="connsiteX38" fmla="*/ 15766 w 31315"/>
                  <a:gd name="connsiteY38" fmla="*/ 48188 h 65024"/>
                  <a:gd name="connsiteX39" fmla="*/ 17392 w 31315"/>
                  <a:gd name="connsiteY39" fmla="*/ 56633 h 65024"/>
                  <a:gd name="connsiteX40" fmla="*/ 23406 w 31315"/>
                  <a:gd name="connsiteY40" fmla="*/ 59538 h 65024"/>
                  <a:gd name="connsiteX41" fmla="*/ 25789 w 31315"/>
                  <a:gd name="connsiteY41" fmla="*/ 59271 h 65024"/>
                  <a:gd name="connsiteX42" fmla="*/ 27740 w 31315"/>
                  <a:gd name="connsiteY42" fmla="*/ 58678 h 65024"/>
                  <a:gd name="connsiteX43" fmla="*/ 29148 w 31315"/>
                  <a:gd name="connsiteY43" fmla="*/ 58085 h 65024"/>
                  <a:gd name="connsiteX44" fmla="*/ 30178 w 31315"/>
                  <a:gd name="connsiteY44" fmla="*/ 57818 h 65024"/>
                  <a:gd name="connsiteX45" fmla="*/ 30666 w 31315"/>
                  <a:gd name="connsiteY45" fmla="*/ 57928 h 65024"/>
                  <a:gd name="connsiteX46" fmla="*/ 31045 w 31315"/>
                  <a:gd name="connsiteY46" fmla="*/ 58332 h 65024"/>
                  <a:gd name="connsiteX47" fmla="*/ 31261 w 31315"/>
                  <a:gd name="connsiteY47" fmla="*/ 59087 h 65024"/>
                  <a:gd name="connsiteX48" fmla="*/ 31316 w 31315"/>
                  <a:gd name="connsiteY48" fmla="*/ 60236 h 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4">
                    <a:moveTo>
                      <a:pt x="31316" y="60236"/>
                    </a:moveTo>
                    <a:cubicBezTo>
                      <a:pt x="31316" y="60991"/>
                      <a:pt x="31261" y="61600"/>
                      <a:pt x="31099" y="62067"/>
                    </a:cubicBezTo>
                    <a:cubicBezTo>
                      <a:pt x="30991" y="62534"/>
                      <a:pt x="30774" y="62901"/>
                      <a:pt x="30503" y="63168"/>
                    </a:cubicBezTo>
                    <a:cubicBezTo>
                      <a:pt x="30232" y="63441"/>
                      <a:pt x="29799" y="63693"/>
                      <a:pt x="29257" y="63923"/>
                    </a:cubicBezTo>
                    <a:cubicBezTo>
                      <a:pt x="28769" y="64160"/>
                      <a:pt x="28119" y="64354"/>
                      <a:pt x="27415" y="64516"/>
                    </a:cubicBezTo>
                    <a:cubicBezTo>
                      <a:pt x="26711" y="64674"/>
                      <a:pt x="25952" y="64799"/>
                      <a:pt x="25193" y="64889"/>
                    </a:cubicBezTo>
                    <a:cubicBezTo>
                      <a:pt x="24435" y="64978"/>
                      <a:pt x="23676" y="65025"/>
                      <a:pt x="22918" y="65025"/>
                    </a:cubicBezTo>
                    <a:cubicBezTo>
                      <a:pt x="20426" y="65025"/>
                      <a:pt x="18313" y="64700"/>
                      <a:pt x="16579" y="64055"/>
                    </a:cubicBezTo>
                    <a:cubicBezTo>
                      <a:pt x="14846" y="63409"/>
                      <a:pt x="13437" y="62434"/>
                      <a:pt x="12299" y="61123"/>
                    </a:cubicBezTo>
                    <a:cubicBezTo>
                      <a:pt x="11215" y="59816"/>
                      <a:pt x="10403" y="58159"/>
                      <a:pt x="9915" y="56150"/>
                    </a:cubicBezTo>
                    <a:cubicBezTo>
                      <a:pt x="9374" y="54141"/>
                      <a:pt x="9157" y="51776"/>
                      <a:pt x="9157" y="49048"/>
                    </a:cubicBezTo>
                    <a:lnTo>
                      <a:pt x="9157" y="18767"/>
                    </a:lnTo>
                    <a:lnTo>
                      <a:pt x="1626" y="18767"/>
                    </a:lnTo>
                    <a:cubicBezTo>
                      <a:pt x="1138" y="18767"/>
                      <a:pt x="704" y="18547"/>
                      <a:pt x="434" y="18096"/>
                    </a:cubicBezTo>
                    <a:cubicBezTo>
                      <a:pt x="108" y="17650"/>
                      <a:pt x="0" y="16979"/>
                      <a:pt x="0" y="16082"/>
                    </a:cubicBezTo>
                    <a:cubicBezTo>
                      <a:pt x="0" y="15615"/>
                      <a:pt x="0" y="15211"/>
                      <a:pt x="108" y="14870"/>
                    </a:cubicBezTo>
                    <a:cubicBezTo>
                      <a:pt x="163" y="14534"/>
                      <a:pt x="271" y="14246"/>
                      <a:pt x="434" y="14010"/>
                    </a:cubicBezTo>
                    <a:cubicBezTo>
                      <a:pt x="597" y="13779"/>
                      <a:pt x="759" y="13606"/>
                      <a:pt x="976" y="13501"/>
                    </a:cubicBezTo>
                    <a:cubicBezTo>
                      <a:pt x="1138" y="13391"/>
                      <a:pt x="1409" y="13339"/>
                      <a:pt x="1626" y="13339"/>
                    </a:cubicBezTo>
                    <a:lnTo>
                      <a:pt x="9157" y="13339"/>
                    </a:lnTo>
                    <a:lnTo>
                      <a:pt x="9157" y="1400"/>
                    </a:lnTo>
                    <a:cubicBezTo>
                      <a:pt x="9157" y="1185"/>
                      <a:pt x="9211" y="986"/>
                      <a:pt x="9265" y="808"/>
                    </a:cubicBezTo>
                    <a:cubicBezTo>
                      <a:pt x="9374" y="629"/>
                      <a:pt x="9536" y="477"/>
                      <a:pt x="9807" y="351"/>
                    </a:cubicBezTo>
                    <a:cubicBezTo>
                      <a:pt x="10078" y="231"/>
                      <a:pt x="10403" y="136"/>
                      <a:pt x="10836" y="84"/>
                    </a:cubicBezTo>
                    <a:cubicBezTo>
                      <a:pt x="11270" y="26"/>
                      <a:pt x="11811" y="0"/>
                      <a:pt x="12407" y="0"/>
                    </a:cubicBezTo>
                    <a:cubicBezTo>
                      <a:pt x="13112" y="0"/>
                      <a:pt x="13653" y="26"/>
                      <a:pt x="14087" y="84"/>
                    </a:cubicBezTo>
                    <a:cubicBezTo>
                      <a:pt x="14466" y="136"/>
                      <a:pt x="14846" y="226"/>
                      <a:pt x="15062" y="351"/>
                    </a:cubicBezTo>
                    <a:cubicBezTo>
                      <a:pt x="15333" y="477"/>
                      <a:pt x="15496" y="629"/>
                      <a:pt x="15604" y="808"/>
                    </a:cubicBezTo>
                    <a:cubicBezTo>
                      <a:pt x="15712" y="986"/>
                      <a:pt x="15766" y="1185"/>
                      <a:pt x="15766" y="1400"/>
                    </a:cubicBezTo>
                    <a:lnTo>
                      <a:pt x="15766" y="13339"/>
                    </a:lnTo>
                    <a:lnTo>
                      <a:pt x="29636" y="13339"/>
                    </a:lnTo>
                    <a:cubicBezTo>
                      <a:pt x="29907" y="13339"/>
                      <a:pt x="30124" y="13391"/>
                      <a:pt x="30341" y="13501"/>
                    </a:cubicBezTo>
                    <a:cubicBezTo>
                      <a:pt x="30557" y="13611"/>
                      <a:pt x="30720" y="13779"/>
                      <a:pt x="30882" y="14010"/>
                    </a:cubicBezTo>
                    <a:cubicBezTo>
                      <a:pt x="31045" y="14246"/>
                      <a:pt x="31153" y="14534"/>
                      <a:pt x="31207" y="14870"/>
                    </a:cubicBezTo>
                    <a:cubicBezTo>
                      <a:pt x="31261" y="15211"/>
                      <a:pt x="31316" y="15615"/>
                      <a:pt x="31316" y="16082"/>
                    </a:cubicBezTo>
                    <a:cubicBezTo>
                      <a:pt x="31316" y="16979"/>
                      <a:pt x="31153" y="17650"/>
                      <a:pt x="30828" y="18096"/>
                    </a:cubicBezTo>
                    <a:cubicBezTo>
                      <a:pt x="30557" y="18547"/>
                      <a:pt x="30124" y="18767"/>
                      <a:pt x="29636" y="18767"/>
                    </a:cubicBezTo>
                    <a:lnTo>
                      <a:pt x="15766" y="18767"/>
                    </a:lnTo>
                    <a:lnTo>
                      <a:pt x="15766" y="48188"/>
                    </a:lnTo>
                    <a:cubicBezTo>
                      <a:pt x="15766" y="51880"/>
                      <a:pt x="16308" y="54697"/>
                      <a:pt x="17392" y="56633"/>
                    </a:cubicBezTo>
                    <a:cubicBezTo>
                      <a:pt x="18475" y="58568"/>
                      <a:pt x="20480" y="59538"/>
                      <a:pt x="23406" y="59538"/>
                    </a:cubicBezTo>
                    <a:cubicBezTo>
                      <a:pt x="24273" y="59538"/>
                      <a:pt x="25085" y="59449"/>
                      <a:pt x="25789" y="59271"/>
                    </a:cubicBezTo>
                    <a:cubicBezTo>
                      <a:pt x="26494" y="59093"/>
                      <a:pt x="27144" y="58893"/>
                      <a:pt x="27740" y="58678"/>
                    </a:cubicBezTo>
                    <a:cubicBezTo>
                      <a:pt x="28282" y="58463"/>
                      <a:pt x="28715" y="58264"/>
                      <a:pt x="29148" y="58085"/>
                    </a:cubicBezTo>
                    <a:cubicBezTo>
                      <a:pt x="29528" y="57907"/>
                      <a:pt x="29853" y="57818"/>
                      <a:pt x="30178" y="57818"/>
                    </a:cubicBezTo>
                    <a:cubicBezTo>
                      <a:pt x="30341" y="57818"/>
                      <a:pt x="30503" y="57855"/>
                      <a:pt x="30666" y="57928"/>
                    </a:cubicBezTo>
                    <a:cubicBezTo>
                      <a:pt x="30828" y="58002"/>
                      <a:pt x="30937" y="58138"/>
                      <a:pt x="31045" y="58332"/>
                    </a:cubicBezTo>
                    <a:cubicBezTo>
                      <a:pt x="31099" y="58531"/>
                      <a:pt x="31153" y="58783"/>
                      <a:pt x="31261" y="59087"/>
                    </a:cubicBezTo>
                    <a:cubicBezTo>
                      <a:pt x="31261" y="59386"/>
                      <a:pt x="31316" y="59769"/>
                      <a:pt x="31316" y="60236"/>
                    </a:cubicBezTo>
                    <a:close/>
                  </a:path>
                </a:pathLst>
              </a:custGeom>
              <a:solidFill>
                <a:srgbClr val="FFFFFF"/>
              </a:solidFill>
              <a:ln w="5417" cap="flat">
                <a:noFill/>
                <a:prstDash val="solid"/>
                <a:miter/>
              </a:ln>
            </p:spPr>
            <p:txBody>
              <a:bodyPr rtlCol="0" anchor="ctr"/>
              <a:lstStyle/>
              <a:p>
                <a:endParaRPr lang="fr-FR"/>
              </a:p>
            </p:txBody>
          </p:sp>
          <p:sp>
            <p:nvSpPr>
              <p:cNvPr id="218" name="Forme libre 217">
                <a:extLst>
                  <a:ext uri="{FF2B5EF4-FFF2-40B4-BE49-F238E27FC236}">
                    <a16:creationId xmlns:a16="http://schemas.microsoft.com/office/drawing/2014/main" id="{05364DDB-D0F7-7B03-8F9A-165EFD3633C9}"/>
                  </a:ext>
                </a:extLst>
              </p:cNvPr>
              <p:cNvSpPr/>
              <p:nvPr/>
            </p:nvSpPr>
            <p:spPr>
              <a:xfrm>
                <a:off x="20809217" y="2838532"/>
                <a:ext cx="48219" cy="52651"/>
              </a:xfrm>
              <a:custGeom>
                <a:avLst/>
                <a:gdLst>
                  <a:gd name="connsiteX0" fmla="*/ 48220 w 48219"/>
                  <a:gd name="connsiteY0" fmla="*/ 25812 h 52651"/>
                  <a:gd name="connsiteX1" fmla="*/ 46648 w 48219"/>
                  <a:gd name="connsiteY1" fmla="*/ 36517 h 52651"/>
                  <a:gd name="connsiteX2" fmla="*/ 42043 w 48219"/>
                  <a:gd name="connsiteY2" fmla="*/ 45015 h 52651"/>
                  <a:gd name="connsiteX3" fmla="*/ 34349 w 48219"/>
                  <a:gd name="connsiteY3" fmla="*/ 50637 h 52651"/>
                  <a:gd name="connsiteX4" fmla="*/ 23622 w 48219"/>
                  <a:gd name="connsiteY4" fmla="*/ 52652 h 52651"/>
                  <a:gd name="connsiteX5" fmla="*/ 13328 w 48219"/>
                  <a:gd name="connsiteY5" fmla="*/ 50852 h 52651"/>
                  <a:gd name="connsiteX6" fmla="*/ 5905 w 48219"/>
                  <a:gd name="connsiteY6" fmla="*/ 45691 h 52651"/>
                  <a:gd name="connsiteX7" fmla="*/ 1463 w 48219"/>
                  <a:gd name="connsiteY7" fmla="*/ 37540 h 52651"/>
                  <a:gd name="connsiteX8" fmla="*/ 0 w 48219"/>
                  <a:gd name="connsiteY8" fmla="*/ 26730 h 52651"/>
                  <a:gd name="connsiteX9" fmla="*/ 1517 w 48219"/>
                  <a:gd name="connsiteY9" fmla="*/ 16024 h 52651"/>
                  <a:gd name="connsiteX10" fmla="*/ 6176 w 48219"/>
                  <a:gd name="connsiteY10" fmla="*/ 7553 h 52651"/>
                  <a:gd name="connsiteX11" fmla="*/ 13815 w 48219"/>
                  <a:gd name="connsiteY11" fmla="*/ 1988 h 52651"/>
                  <a:gd name="connsiteX12" fmla="*/ 24651 w 48219"/>
                  <a:gd name="connsiteY12" fmla="*/ 0 h 52651"/>
                  <a:gd name="connsiteX13" fmla="*/ 34945 w 48219"/>
                  <a:gd name="connsiteY13" fmla="*/ 1773 h 52651"/>
                  <a:gd name="connsiteX14" fmla="*/ 42259 w 48219"/>
                  <a:gd name="connsiteY14" fmla="*/ 6908 h 52651"/>
                  <a:gd name="connsiteX15" fmla="*/ 46702 w 48219"/>
                  <a:gd name="connsiteY15" fmla="*/ 15059 h 52651"/>
                  <a:gd name="connsiteX16" fmla="*/ 48220 w 48219"/>
                  <a:gd name="connsiteY16" fmla="*/ 25812 h 52651"/>
                  <a:gd name="connsiteX17" fmla="*/ 41176 w 48219"/>
                  <a:gd name="connsiteY17" fmla="*/ 26404 h 52651"/>
                  <a:gd name="connsiteX18" fmla="*/ 40363 w 48219"/>
                  <a:gd name="connsiteY18" fmla="*/ 18500 h 52651"/>
                  <a:gd name="connsiteX19" fmla="*/ 37546 w 48219"/>
                  <a:gd name="connsiteY19" fmla="*/ 11854 h 52651"/>
                  <a:gd name="connsiteX20" fmla="*/ 32345 w 48219"/>
                  <a:gd name="connsiteY20" fmla="*/ 7285 h 52651"/>
                  <a:gd name="connsiteX21" fmla="*/ 24164 w 48219"/>
                  <a:gd name="connsiteY21" fmla="*/ 5591 h 52651"/>
                  <a:gd name="connsiteX22" fmla="*/ 16416 w 48219"/>
                  <a:gd name="connsiteY22" fmla="*/ 7149 h 52651"/>
                  <a:gd name="connsiteX23" fmla="*/ 11053 w 48219"/>
                  <a:gd name="connsiteY23" fmla="*/ 11482 h 52651"/>
                  <a:gd name="connsiteX24" fmla="*/ 7964 w 48219"/>
                  <a:gd name="connsiteY24" fmla="*/ 18017 h 52651"/>
                  <a:gd name="connsiteX25" fmla="*/ 6935 w 48219"/>
                  <a:gd name="connsiteY25" fmla="*/ 26137 h 52651"/>
                  <a:gd name="connsiteX26" fmla="*/ 7801 w 48219"/>
                  <a:gd name="connsiteY26" fmla="*/ 34120 h 52651"/>
                  <a:gd name="connsiteX27" fmla="*/ 10565 w 48219"/>
                  <a:gd name="connsiteY27" fmla="*/ 40766 h 52651"/>
                  <a:gd name="connsiteX28" fmla="*/ 15766 w 48219"/>
                  <a:gd name="connsiteY28" fmla="*/ 45282 h 52651"/>
                  <a:gd name="connsiteX29" fmla="*/ 23947 w 48219"/>
                  <a:gd name="connsiteY29" fmla="*/ 46950 h 52651"/>
                  <a:gd name="connsiteX30" fmla="*/ 31749 w 48219"/>
                  <a:gd name="connsiteY30" fmla="*/ 45392 h 52651"/>
                  <a:gd name="connsiteX31" fmla="*/ 37113 w 48219"/>
                  <a:gd name="connsiteY31" fmla="*/ 41091 h 52651"/>
                  <a:gd name="connsiteX32" fmla="*/ 40201 w 48219"/>
                  <a:gd name="connsiteY32" fmla="*/ 34582 h 52651"/>
                  <a:gd name="connsiteX33" fmla="*/ 41176 w 48219"/>
                  <a:gd name="connsiteY33" fmla="*/ 26404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51">
                    <a:moveTo>
                      <a:pt x="48220" y="25812"/>
                    </a:moveTo>
                    <a:cubicBezTo>
                      <a:pt x="48220" y="29683"/>
                      <a:pt x="47677" y="33249"/>
                      <a:pt x="46648" y="36517"/>
                    </a:cubicBezTo>
                    <a:cubicBezTo>
                      <a:pt x="45619" y="39785"/>
                      <a:pt x="44102" y="42612"/>
                      <a:pt x="42043" y="45015"/>
                    </a:cubicBezTo>
                    <a:cubicBezTo>
                      <a:pt x="39984" y="47417"/>
                      <a:pt x="37384" y="49289"/>
                      <a:pt x="34349" y="50637"/>
                    </a:cubicBezTo>
                    <a:cubicBezTo>
                      <a:pt x="31261" y="51980"/>
                      <a:pt x="27685" y="52652"/>
                      <a:pt x="23622" y="52652"/>
                    </a:cubicBezTo>
                    <a:cubicBezTo>
                      <a:pt x="19667" y="52652"/>
                      <a:pt x="16254" y="52048"/>
                      <a:pt x="13328" y="50852"/>
                    </a:cubicBezTo>
                    <a:cubicBezTo>
                      <a:pt x="10348" y="49651"/>
                      <a:pt x="7910" y="47931"/>
                      <a:pt x="5905" y="45691"/>
                    </a:cubicBezTo>
                    <a:cubicBezTo>
                      <a:pt x="3955" y="43451"/>
                      <a:pt x="2438" y="40734"/>
                      <a:pt x="1463" y="37540"/>
                    </a:cubicBezTo>
                    <a:cubicBezTo>
                      <a:pt x="487" y="34351"/>
                      <a:pt x="0" y="30747"/>
                      <a:pt x="0" y="26730"/>
                    </a:cubicBezTo>
                    <a:cubicBezTo>
                      <a:pt x="0" y="22859"/>
                      <a:pt x="542" y="19292"/>
                      <a:pt x="1517" y="16024"/>
                    </a:cubicBezTo>
                    <a:cubicBezTo>
                      <a:pt x="2546" y="12762"/>
                      <a:pt x="4118" y="9940"/>
                      <a:pt x="6176" y="7553"/>
                    </a:cubicBezTo>
                    <a:cubicBezTo>
                      <a:pt x="8235" y="5172"/>
                      <a:pt x="10782" y="3315"/>
                      <a:pt x="13815" y="1988"/>
                    </a:cubicBezTo>
                    <a:cubicBezTo>
                      <a:pt x="16904" y="661"/>
                      <a:pt x="20534" y="0"/>
                      <a:pt x="24651" y="0"/>
                    </a:cubicBezTo>
                    <a:cubicBezTo>
                      <a:pt x="28552" y="0"/>
                      <a:pt x="31966" y="593"/>
                      <a:pt x="34945" y="1773"/>
                    </a:cubicBezTo>
                    <a:cubicBezTo>
                      <a:pt x="37871" y="2958"/>
                      <a:pt x="40309" y="4668"/>
                      <a:pt x="42259" y="6908"/>
                    </a:cubicBezTo>
                    <a:cubicBezTo>
                      <a:pt x="44265" y="9153"/>
                      <a:pt x="45727" y="11865"/>
                      <a:pt x="46702" y="15059"/>
                    </a:cubicBezTo>
                    <a:cubicBezTo>
                      <a:pt x="47677" y="18248"/>
                      <a:pt x="48220" y="21831"/>
                      <a:pt x="48220" y="25812"/>
                    </a:cubicBezTo>
                    <a:close/>
                    <a:moveTo>
                      <a:pt x="41176" y="26404"/>
                    </a:moveTo>
                    <a:cubicBezTo>
                      <a:pt x="41176" y="23645"/>
                      <a:pt x="40905" y="21007"/>
                      <a:pt x="40363" y="18500"/>
                    </a:cubicBezTo>
                    <a:cubicBezTo>
                      <a:pt x="39767" y="15987"/>
                      <a:pt x="38847" y="13779"/>
                      <a:pt x="37546" y="11854"/>
                    </a:cubicBezTo>
                    <a:cubicBezTo>
                      <a:pt x="36245" y="9940"/>
                      <a:pt x="34512" y="8413"/>
                      <a:pt x="32345" y="7285"/>
                    </a:cubicBezTo>
                    <a:cubicBezTo>
                      <a:pt x="30177" y="6153"/>
                      <a:pt x="27414" y="5591"/>
                      <a:pt x="24164" y="5591"/>
                    </a:cubicBezTo>
                    <a:cubicBezTo>
                      <a:pt x="21184" y="5591"/>
                      <a:pt x="18583" y="6111"/>
                      <a:pt x="16416" y="7149"/>
                    </a:cubicBezTo>
                    <a:cubicBezTo>
                      <a:pt x="14195" y="8188"/>
                      <a:pt x="12407" y="9635"/>
                      <a:pt x="11053" y="11482"/>
                    </a:cubicBezTo>
                    <a:cubicBezTo>
                      <a:pt x="9644" y="13328"/>
                      <a:pt x="8614" y="15505"/>
                      <a:pt x="7964" y="18017"/>
                    </a:cubicBezTo>
                    <a:cubicBezTo>
                      <a:pt x="7260" y="20530"/>
                      <a:pt x="6935" y="23236"/>
                      <a:pt x="6935" y="26137"/>
                    </a:cubicBezTo>
                    <a:cubicBezTo>
                      <a:pt x="6935" y="28933"/>
                      <a:pt x="7206" y="31597"/>
                      <a:pt x="7801" y="34120"/>
                    </a:cubicBezTo>
                    <a:cubicBezTo>
                      <a:pt x="8344" y="36648"/>
                      <a:pt x="9264" y="38862"/>
                      <a:pt x="10565" y="40766"/>
                    </a:cubicBezTo>
                    <a:cubicBezTo>
                      <a:pt x="11865" y="42665"/>
                      <a:pt x="13599" y="44170"/>
                      <a:pt x="15766" y="45282"/>
                    </a:cubicBezTo>
                    <a:cubicBezTo>
                      <a:pt x="17987" y="46394"/>
                      <a:pt x="20696" y="46950"/>
                      <a:pt x="23947" y="46950"/>
                    </a:cubicBezTo>
                    <a:cubicBezTo>
                      <a:pt x="26927" y="46950"/>
                      <a:pt x="29527" y="46431"/>
                      <a:pt x="31749" y="45392"/>
                    </a:cubicBezTo>
                    <a:cubicBezTo>
                      <a:pt x="33916" y="44354"/>
                      <a:pt x="35704" y="42916"/>
                      <a:pt x="37113" y="41091"/>
                    </a:cubicBezTo>
                    <a:cubicBezTo>
                      <a:pt x="38467" y="39260"/>
                      <a:pt x="39497" y="37094"/>
                      <a:pt x="40201" y="34582"/>
                    </a:cubicBezTo>
                    <a:cubicBezTo>
                      <a:pt x="40851" y="32069"/>
                      <a:pt x="41176" y="29342"/>
                      <a:pt x="41176" y="26404"/>
                    </a:cubicBezTo>
                    <a:close/>
                  </a:path>
                </a:pathLst>
              </a:custGeom>
              <a:solidFill>
                <a:srgbClr val="FFFFFF"/>
              </a:solidFill>
              <a:ln w="5417" cap="flat">
                <a:noFill/>
                <a:prstDash val="solid"/>
                <a:miter/>
              </a:ln>
            </p:spPr>
            <p:txBody>
              <a:bodyPr rtlCol="0" anchor="ctr"/>
              <a:lstStyle/>
              <a:p>
                <a:endParaRPr lang="fr-FR"/>
              </a:p>
            </p:txBody>
          </p:sp>
          <p:sp>
            <p:nvSpPr>
              <p:cNvPr id="219" name="Forme libre 218">
                <a:extLst>
                  <a:ext uri="{FF2B5EF4-FFF2-40B4-BE49-F238E27FC236}">
                    <a16:creationId xmlns:a16="http://schemas.microsoft.com/office/drawing/2014/main" id="{FB258411-5884-A4D3-A4A5-E6DD0631FC4A}"/>
                  </a:ext>
                </a:extLst>
              </p:cNvPr>
              <p:cNvSpPr/>
              <p:nvPr/>
            </p:nvSpPr>
            <p:spPr>
              <a:xfrm>
                <a:off x="20894224" y="2838522"/>
                <a:ext cx="38846" cy="52656"/>
              </a:xfrm>
              <a:custGeom>
                <a:avLst/>
                <a:gdLst>
                  <a:gd name="connsiteX0" fmla="*/ 38847 w 38846"/>
                  <a:gd name="connsiteY0" fmla="*/ 43462 h 52656"/>
                  <a:gd name="connsiteX1" fmla="*/ 38792 w 38846"/>
                  <a:gd name="connsiteY1" fmla="*/ 44621 h 52656"/>
                  <a:gd name="connsiteX2" fmla="*/ 38630 w 38846"/>
                  <a:gd name="connsiteY2" fmla="*/ 45508 h 52656"/>
                  <a:gd name="connsiteX3" fmla="*/ 38305 w 38846"/>
                  <a:gd name="connsiteY3" fmla="*/ 46179 h 52656"/>
                  <a:gd name="connsiteX4" fmla="*/ 37384 w 38846"/>
                  <a:gd name="connsiteY4" fmla="*/ 47176 h 52656"/>
                  <a:gd name="connsiteX5" fmla="*/ 35000 w 38846"/>
                  <a:gd name="connsiteY5" fmla="*/ 48948 h 52656"/>
                  <a:gd name="connsiteX6" fmla="*/ 31153 w 38846"/>
                  <a:gd name="connsiteY6" fmla="*/ 50832 h 52656"/>
                  <a:gd name="connsiteX7" fmla="*/ 26602 w 38846"/>
                  <a:gd name="connsiteY7" fmla="*/ 52148 h 52656"/>
                  <a:gd name="connsiteX8" fmla="*/ 21564 w 38846"/>
                  <a:gd name="connsiteY8" fmla="*/ 52657 h 52656"/>
                  <a:gd name="connsiteX9" fmla="*/ 12299 w 38846"/>
                  <a:gd name="connsiteY9" fmla="*/ 50963 h 52656"/>
                  <a:gd name="connsiteX10" fmla="*/ 5581 w 38846"/>
                  <a:gd name="connsiteY10" fmla="*/ 45959 h 52656"/>
                  <a:gd name="connsiteX11" fmla="*/ 1409 w 38846"/>
                  <a:gd name="connsiteY11" fmla="*/ 37839 h 52656"/>
                  <a:gd name="connsiteX12" fmla="*/ 0 w 38846"/>
                  <a:gd name="connsiteY12" fmla="*/ 26730 h 52656"/>
                  <a:gd name="connsiteX13" fmla="*/ 1734 w 38846"/>
                  <a:gd name="connsiteY13" fmla="*/ 14576 h 52656"/>
                  <a:gd name="connsiteX14" fmla="*/ 6556 w 38846"/>
                  <a:gd name="connsiteY14" fmla="*/ 6294 h 52656"/>
                  <a:gd name="connsiteX15" fmla="*/ 13707 w 38846"/>
                  <a:gd name="connsiteY15" fmla="*/ 1532 h 52656"/>
                  <a:gd name="connsiteX16" fmla="*/ 22430 w 38846"/>
                  <a:gd name="connsiteY16" fmla="*/ 0 h 52656"/>
                  <a:gd name="connsiteX17" fmla="*/ 27198 w 38846"/>
                  <a:gd name="connsiteY17" fmla="*/ 456 h 52656"/>
                  <a:gd name="connsiteX18" fmla="*/ 31424 w 38846"/>
                  <a:gd name="connsiteY18" fmla="*/ 1668 h 52656"/>
                  <a:gd name="connsiteX19" fmla="*/ 34837 w 38846"/>
                  <a:gd name="connsiteY19" fmla="*/ 3388 h 52656"/>
                  <a:gd name="connsiteX20" fmla="*/ 37005 w 38846"/>
                  <a:gd name="connsiteY20" fmla="*/ 5030 h 52656"/>
                  <a:gd name="connsiteX21" fmla="*/ 37980 w 38846"/>
                  <a:gd name="connsiteY21" fmla="*/ 6048 h 52656"/>
                  <a:gd name="connsiteX22" fmla="*/ 38359 w 38846"/>
                  <a:gd name="connsiteY22" fmla="*/ 6829 h 52656"/>
                  <a:gd name="connsiteX23" fmla="*/ 38575 w 38846"/>
                  <a:gd name="connsiteY23" fmla="*/ 7768 h 52656"/>
                  <a:gd name="connsiteX24" fmla="*/ 38630 w 38846"/>
                  <a:gd name="connsiteY24" fmla="*/ 8980 h 52656"/>
                  <a:gd name="connsiteX25" fmla="*/ 38142 w 38846"/>
                  <a:gd name="connsiteY25" fmla="*/ 11162 h 52656"/>
                  <a:gd name="connsiteX26" fmla="*/ 37113 w 38846"/>
                  <a:gd name="connsiteY26" fmla="*/ 11781 h 52656"/>
                  <a:gd name="connsiteX27" fmla="*/ 35216 w 38846"/>
                  <a:gd name="connsiteY27" fmla="*/ 10810 h 52656"/>
                  <a:gd name="connsiteX28" fmla="*/ 32291 w 38846"/>
                  <a:gd name="connsiteY28" fmla="*/ 8686 h 52656"/>
                  <a:gd name="connsiteX29" fmla="*/ 27957 w 38846"/>
                  <a:gd name="connsiteY29" fmla="*/ 6562 h 52656"/>
                  <a:gd name="connsiteX30" fmla="*/ 21943 w 38846"/>
                  <a:gd name="connsiteY30" fmla="*/ 5591 h 52656"/>
                  <a:gd name="connsiteX31" fmla="*/ 10782 w 38846"/>
                  <a:gd name="connsiteY31" fmla="*/ 10968 h 52656"/>
                  <a:gd name="connsiteX32" fmla="*/ 6881 w 38846"/>
                  <a:gd name="connsiteY32" fmla="*/ 26509 h 52656"/>
                  <a:gd name="connsiteX33" fmla="*/ 7965 w 38846"/>
                  <a:gd name="connsiteY33" fmla="*/ 35468 h 52656"/>
                  <a:gd name="connsiteX34" fmla="*/ 10944 w 38846"/>
                  <a:gd name="connsiteY34" fmla="*/ 41867 h 52656"/>
                  <a:gd name="connsiteX35" fmla="*/ 15766 w 38846"/>
                  <a:gd name="connsiteY35" fmla="*/ 45691 h 52656"/>
                  <a:gd name="connsiteX36" fmla="*/ 22160 w 38846"/>
                  <a:gd name="connsiteY36" fmla="*/ 46955 h 52656"/>
                  <a:gd name="connsiteX37" fmla="*/ 28065 w 38846"/>
                  <a:gd name="connsiteY37" fmla="*/ 45933 h 52656"/>
                  <a:gd name="connsiteX38" fmla="*/ 32507 w 38846"/>
                  <a:gd name="connsiteY38" fmla="*/ 43672 h 52656"/>
                  <a:gd name="connsiteX39" fmla="*/ 35650 w 38846"/>
                  <a:gd name="connsiteY39" fmla="*/ 41411 h 52656"/>
                  <a:gd name="connsiteX40" fmla="*/ 37492 w 38846"/>
                  <a:gd name="connsiteY40" fmla="*/ 40388 h 52656"/>
                  <a:gd name="connsiteX41" fmla="*/ 38088 w 38846"/>
                  <a:gd name="connsiteY41" fmla="*/ 40577 h 52656"/>
                  <a:gd name="connsiteX42" fmla="*/ 38521 w 38846"/>
                  <a:gd name="connsiteY42" fmla="*/ 41170 h 52656"/>
                  <a:gd name="connsiteX43" fmla="*/ 38738 w 38846"/>
                  <a:gd name="connsiteY43" fmla="*/ 42140 h 52656"/>
                  <a:gd name="connsiteX44" fmla="*/ 38847 w 38846"/>
                  <a:gd name="connsiteY44" fmla="*/ 43462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56">
                    <a:moveTo>
                      <a:pt x="38847" y="43462"/>
                    </a:moveTo>
                    <a:cubicBezTo>
                      <a:pt x="38847" y="43892"/>
                      <a:pt x="38847" y="44280"/>
                      <a:pt x="38792" y="44621"/>
                    </a:cubicBezTo>
                    <a:cubicBezTo>
                      <a:pt x="38738" y="44962"/>
                      <a:pt x="38684" y="45256"/>
                      <a:pt x="38630" y="45508"/>
                    </a:cubicBezTo>
                    <a:cubicBezTo>
                      <a:pt x="38521" y="45759"/>
                      <a:pt x="38468" y="45985"/>
                      <a:pt x="38305" y="46179"/>
                    </a:cubicBezTo>
                    <a:cubicBezTo>
                      <a:pt x="38197" y="46378"/>
                      <a:pt x="37871" y="46709"/>
                      <a:pt x="37384" y="47176"/>
                    </a:cubicBezTo>
                    <a:cubicBezTo>
                      <a:pt x="36896" y="47642"/>
                      <a:pt x="36083" y="48235"/>
                      <a:pt x="35000" y="48948"/>
                    </a:cubicBezTo>
                    <a:cubicBezTo>
                      <a:pt x="33862" y="49667"/>
                      <a:pt x="32562" y="50291"/>
                      <a:pt x="31153" y="50832"/>
                    </a:cubicBezTo>
                    <a:cubicBezTo>
                      <a:pt x="29744" y="51372"/>
                      <a:pt x="28228" y="51807"/>
                      <a:pt x="26602" y="52148"/>
                    </a:cubicBezTo>
                    <a:cubicBezTo>
                      <a:pt x="24976" y="52484"/>
                      <a:pt x="23297" y="52657"/>
                      <a:pt x="21564" y="52657"/>
                    </a:cubicBezTo>
                    <a:cubicBezTo>
                      <a:pt x="18096" y="52657"/>
                      <a:pt x="15008" y="52090"/>
                      <a:pt x="12299" y="50963"/>
                    </a:cubicBezTo>
                    <a:cubicBezTo>
                      <a:pt x="9644" y="49830"/>
                      <a:pt x="7368" y="48167"/>
                      <a:pt x="5581" y="45959"/>
                    </a:cubicBezTo>
                    <a:cubicBezTo>
                      <a:pt x="3739" y="43756"/>
                      <a:pt x="2384" y="41049"/>
                      <a:pt x="1409" y="37839"/>
                    </a:cubicBezTo>
                    <a:cubicBezTo>
                      <a:pt x="488" y="34629"/>
                      <a:pt x="0" y="30926"/>
                      <a:pt x="0" y="26730"/>
                    </a:cubicBezTo>
                    <a:cubicBezTo>
                      <a:pt x="0" y="21998"/>
                      <a:pt x="596" y="17944"/>
                      <a:pt x="1734" y="14576"/>
                    </a:cubicBezTo>
                    <a:cubicBezTo>
                      <a:pt x="2926" y="11204"/>
                      <a:pt x="4552" y="8445"/>
                      <a:pt x="6556" y="6294"/>
                    </a:cubicBezTo>
                    <a:cubicBezTo>
                      <a:pt x="8615" y="4144"/>
                      <a:pt x="10999" y="2560"/>
                      <a:pt x="13707" y="1532"/>
                    </a:cubicBezTo>
                    <a:cubicBezTo>
                      <a:pt x="16416" y="514"/>
                      <a:pt x="19342" y="0"/>
                      <a:pt x="22430" y="0"/>
                    </a:cubicBezTo>
                    <a:cubicBezTo>
                      <a:pt x="24110" y="0"/>
                      <a:pt x="25681" y="152"/>
                      <a:pt x="27198" y="456"/>
                    </a:cubicBezTo>
                    <a:cubicBezTo>
                      <a:pt x="28769" y="766"/>
                      <a:pt x="30124" y="1165"/>
                      <a:pt x="31424" y="1668"/>
                    </a:cubicBezTo>
                    <a:cubicBezTo>
                      <a:pt x="32670" y="2172"/>
                      <a:pt x="33808" y="2743"/>
                      <a:pt x="34837" y="3388"/>
                    </a:cubicBezTo>
                    <a:cubicBezTo>
                      <a:pt x="35812" y="4034"/>
                      <a:pt x="36571" y="4584"/>
                      <a:pt x="37005" y="5030"/>
                    </a:cubicBezTo>
                    <a:cubicBezTo>
                      <a:pt x="37492" y="5476"/>
                      <a:pt x="37818" y="5817"/>
                      <a:pt x="37980" y="6048"/>
                    </a:cubicBezTo>
                    <a:cubicBezTo>
                      <a:pt x="38142" y="6284"/>
                      <a:pt x="38251" y="6541"/>
                      <a:pt x="38359" y="6829"/>
                    </a:cubicBezTo>
                    <a:cubicBezTo>
                      <a:pt x="38468" y="7118"/>
                      <a:pt x="38521" y="7432"/>
                      <a:pt x="38575" y="7768"/>
                    </a:cubicBezTo>
                    <a:cubicBezTo>
                      <a:pt x="38575" y="8109"/>
                      <a:pt x="38630" y="8513"/>
                      <a:pt x="38630" y="8980"/>
                    </a:cubicBezTo>
                    <a:cubicBezTo>
                      <a:pt x="38630" y="10018"/>
                      <a:pt x="38468" y="10748"/>
                      <a:pt x="38142" y="11162"/>
                    </a:cubicBezTo>
                    <a:cubicBezTo>
                      <a:pt x="37818" y="11576"/>
                      <a:pt x="37492" y="11781"/>
                      <a:pt x="37113" y="11781"/>
                    </a:cubicBezTo>
                    <a:cubicBezTo>
                      <a:pt x="36571" y="11781"/>
                      <a:pt x="35975" y="11456"/>
                      <a:pt x="35216" y="10810"/>
                    </a:cubicBezTo>
                    <a:cubicBezTo>
                      <a:pt x="34458" y="10165"/>
                      <a:pt x="33483" y="9457"/>
                      <a:pt x="32291" y="8686"/>
                    </a:cubicBezTo>
                    <a:cubicBezTo>
                      <a:pt x="31099" y="7915"/>
                      <a:pt x="29636" y="7207"/>
                      <a:pt x="27957" y="6562"/>
                    </a:cubicBezTo>
                    <a:cubicBezTo>
                      <a:pt x="26277" y="5917"/>
                      <a:pt x="24273" y="5591"/>
                      <a:pt x="21943" y="5591"/>
                    </a:cubicBezTo>
                    <a:cubicBezTo>
                      <a:pt x="17121" y="5591"/>
                      <a:pt x="13437" y="7385"/>
                      <a:pt x="10782" y="10968"/>
                    </a:cubicBezTo>
                    <a:cubicBezTo>
                      <a:pt x="8181" y="14555"/>
                      <a:pt x="6881" y="19732"/>
                      <a:pt x="6881" y="26509"/>
                    </a:cubicBezTo>
                    <a:cubicBezTo>
                      <a:pt x="6881" y="29914"/>
                      <a:pt x="7260" y="32903"/>
                      <a:pt x="7965" y="35468"/>
                    </a:cubicBezTo>
                    <a:cubicBezTo>
                      <a:pt x="8669" y="38033"/>
                      <a:pt x="9644" y="40168"/>
                      <a:pt x="10944" y="41867"/>
                    </a:cubicBezTo>
                    <a:cubicBezTo>
                      <a:pt x="12299" y="43572"/>
                      <a:pt x="13870" y="44847"/>
                      <a:pt x="15766" y="45691"/>
                    </a:cubicBezTo>
                    <a:cubicBezTo>
                      <a:pt x="17662" y="46536"/>
                      <a:pt x="19776" y="46955"/>
                      <a:pt x="22160" y="46955"/>
                    </a:cubicBezTo>
                    <a:cubicBezTo>
                      <a:pt x="24381" y="46955"/>
                      <a:pt x="26331" y="46614"/>
                      <a:pt x="28065" y="45933"/>
                    </a:cubicBezTo>
                    <a:cubicBezTo>
                      <a:pt x="29744" y="45251"/>
                      <a:pt x="31261" y="44501"/>
                      <a:pt x="32507" y="43672"/>
                    </a:cubicBezTo>
                    <a:cubicBezTo>
                      <a:pt x="33754" y="42843"/>
                      <a:pt x="34783" y="42093"/>
                      <a:pt x="35650" y="41411"/>
                    </a:cubicBezTo>
                    <a:cubicBezTo>
                      <a:pt x="36463" y="40729"/>
                      <a:pt x="37113" y="40388"/>
                      <a:pt x="37492" y="40388"/>
                    </a:cubicBezTo>
                    <a:cubicBezTo>
                      <a:pt x="37709" y="40388"/>
                      <a:pt x="37925" y="40451"/>
                      <a:pt x="38088" y="40577"/>
                    </a:cubicBezTo>
                    <a:cubicBezTo>
                      <a:pt x="38251" y="40703"/>
                      <a:pt x="38413" y="40902"/>
                      <a:pt x="38521" y="41170"/>
                    </a:cubicBezTo>
                    <a:cubicBezTo>
                      <a:pt x="38630" y="41437"/>
                      <a:pt x="38684" y="41757"/>
                      <a:pt x="38738" y="42140"/>
                    </a:cubicBezTo>
                    <a:cubicBezTo>
                      <a:pt x="38847" y="42523"/>
                      <a:pt x="38847" y="42964"/>
                      <a:pt x="38847" y="43462"/>
                    </a:cubicBezTo>
                    <a:close/>
                  </a:path>
                </a:pathLst>
              </a:custGeom>
              <a:solidFill>
                <a:srgbClr val="FFFFFF"/>
              </a:solidFill>
              <a:ln w="5417" cap="flat">
                <a:noFill/>
                <a:prstDash val="solid"/>
                <a:miter/>
              </a:ln>
            </p:spPr>
            <p:txBody>
              <a:bodyPr rtlCol="0" anchor="ctr"/>
              <a:lstStyle/>
              <a:p>
                <a:endParaRPr lang="fr-FR"/>
              </a:p>
            </p:txBody>
          </p:sp>
          <p:sp>
            <p:nvSpPr>
              <p:cNvPr id="220" name="Forme libre 219">
                <a:extLst>
                  <a:ext uri="{FF2B5EF4-FFF2-40B4-BE49-F238E27FC236}">
                    <a16:creationId xmlns:a16="http://schemas.microsoft.com/office/drawing/2014/main" id="{28EF511D-0A09-0150-CC54-2B9EE49F30B0}"/>
                  </a:ext>
                </a:extLst>
              </p:cNvPr>
              <p:cNvSpPr/>
              <p:nvPr/>
            </p:nvSpPr>
            <p:spPr>
              <a:xfrm>
                <a:off x="20941739" y="2838506"/>
                <a:ext cx="38738" cy="52672"/>
              </a:xfrm>
              <a:custGeom>
                <a:avLst/>
                <a:gdLst>
                  <a:gd name="connsiteX0" fmla="*/ 38738 w 38738"/>
                  <a:gd name="connsiteY0" fmla="*/ 50685 h 52672"/>
                  <a:gd name="connsiteX1" fmla="*/ 38359 w 38738"/>
                  <a:gd name="connsiteY1" fmla="*/ 51519 h 52672"/>
                  <a:gd name="connsiteX2" fmla="*/ 37438 w 38738"/>
                  <a:gd name="connsiteY2" fmla="*/ 51949 h 52672"/>
                  <a:gd name="connsiteX3" fmla="*/ 35867 w 38738"/>
                  <a:gd name="connsiteY3" fmla="*/ 52080 h 52672"/>
                  <a:gd name="connsiteX4" fmla="*/ 34242 w 38738"/>
                  <a:gd name="connsiteY4" fmla="*/ 51949 h 52672"/>
                  <a:gd name="connsiteX5" fmla="*/ 33212 w 38738"/>
                  <a:gd name="connsiteY5" fmla="*/ 51519 h 52672"/>
                  <a:gd name="connsiteX6" fmla="*/ 32887 w 38738"/>
                  <a:gd name="connsiteY6" fmla="*/ 50685 h 52672"/>
                  <a:gd name="connsiteX7" fmla="*/ 32887 w 38738"/>
                  <a:gd name="connsiteY7" fmla="*/ 45250 h 52672"/>
                  <a:gd name="connsiteX8" fmla="*/ 25410 w 38738"/>
                  <a:gd name="connsiteY8" fmla="*/ 50737 h 52672"/>
                  <a:gd name="connsiteX9" fmla="*/ 16904 w 38738"/>
                  <a:gd name="connsiteY9" fmla="*/ 52672 h 52672"/>
                  <a:gd name="connsiteX10" fmla="*/ 9807 w 38738"/>
                  <a:gd name="connsiteY10" fmla="*/ 51676 h 52672"/>
                  <a:gd name="connsiteX11" fmla="*/ 4551 w 38738"/>
                  <a:gd name="connsiteY11" fmla="*/ 48828 h 52672"/>
                  <a:gd name="connsiteX12" fmla="*/ 1192 w 38738"/>
                  <a:gd name="connsiteY12" fmla="*/ 44338 h 52672"/>
                  <a:gd name="connsiteX13" fmla="*/ 0 w 38738"/>
                  <a:gd name="connsiteY13" fmla="*/ 38421 h 52672"/>
                  <a:gd name="connsiteX14" fmla="*/ 1734 w 38738"/>
                  <a:gd name="connsiteY14" fmla="*/ 31403 h 52672"/>
                  <a:gd name="connsiteX15" fmla="*/ 6610 w 38738"/>
                  <a:gd name="connsiteY15" fmla="*/ 26425 h 52672"/>
                  <a:gd name="connsiteX16" fmla="*/ 14249 w 38738"/>
                  <a:gd name="connsiteY16" fmla="*/ 23441 h 52672"/>
                  <a:gd name="connsiteX17" fmla="*/ 24110 w 38738"/>
                  <a:gd name="connsiteY17" fmla="*/ 22444 h 52672"/>
                  <a:gd name="connsiteX18" fmla="*/ 32128 w 38738"/>
                  <a:gd name="connsiteY18" fmla="*/ 22444 h 52672"/>
                  <a:gd name="connsiteX19" fmla="*/ 32128 w 38738"/>
                  <a:gd name="connsiteY19" fmla="*/ 18248 h 52672"/>
                  <a:gd name="connsiteX20" fmla="*/ 31478 w 38738"/>
                  <a:gd name="connsiteY20" fmla="*/ 12735 h 52672"/>
                  <a:gd name="connsiteX21" fmla="*/ 29311 w 38738"/>
                  <a:gd name="connsiteY21" fmla="*/ 8728 h 52672"/>
                  <a:gd name="connsiteX22" fmla="*/ 25410 w 38738"/>
                  <a:gd name="connsiteY22" fmla="*/ 6310 h 52672"/>
                  <a:gd name="connsiteX23" fmla="*/ 19559 w 38738"/>
                  <a:gd name="connsiteY23" fmla="*/ 5502 h 52672"/>
                  <a:gd name="connsiteX24" fmla="*/ 13599 w 38738"/>
                  <a:gd name="connsiteY24" fmla="*/ 6278 h 52672"/>
                  <a:gd name="connsiteX25" fmla="*/ 8940 w 38738"/>
                  <a:gd name="connsiteY25" fmla="*/ 8025 h 52672"/>
                  <a:gd name="connsiteX26" fmla="*/ 5635 w 38738"/>
                  <a:gd name="connsiteY26" fmla="*/ 9772 h 52672"/>
                  <a:gd name="connsiteX27" fmla="*/ 3739 w 38738"/>
                  <a:gd name="connsiteY27" fmla="*/ 10548 h 52672"/>
                  <a:gd name="connsiteX28" fmla="*/ 3143 w 38738"/>
                  <a:gd name="connsiteY28" fmla="*/ 10438 h 52672"/>
                  <a:gd name="connsiteX29" fmla="*/ 2655 w 38738"/>
                  <a:gd name="connsiteY29" fmla="*/ 10034 h 52672"/>
                  <a:gd name="connsiteX30" fmla="*/ 2384 w 38738"/>
                  <a:gd name="connsiteY30" fmla="*/ 9279 h 52672"/>
                  <a:gd name="connsiteX31" fmla="*/ 2330 w 38738"/>
                  <a:gd name="connsiteY31" fmla="*/ 8177 h 52672"/>
                  <a:gd name="connsiteX32" fmla="*/ 2493 w 38738"/>
                  <a:gd name="connsiteY32" fmla="*/ 6373 h 52672"/>
                  <a:gd name="connsiteX33" fmla="*/ 3305 w 38738"/>
                  <a:gd name="connsiteY33" fmla="*/ 5030 h 52672"/>
                  <a:gd name="connsiteX34" fmla="*/ 5798 w 38738"/>
                  <a:gd name="connsiteY34" fmla="*/ 3441 h 52672"/>
                  <a:gd name="connsiteX35" fmla="*/ 9915 w 38738"/>
                  <a:gd name="connsiteY35" fmla="*/ 1747 h 52672"/>
                  <a:gd name="connsiteX36" fmla="*/ 14845 w 38738"/>
                  <a:gd name="connsiteY36" fmla="*/ 482 h 52672"/>
                  <a:gd name="connsiteX37" fmla="*/ 20209 w 38738"/>
                  <a:gd name="connsiteY37" fmla="*/ 0 h 52672"/>
                  <a:gd name="connsiteX38" fmla="*/ 28931 w 38738"/>
                  <a:gd name="connsiteY38" fmla="*/ 1206 h 52672"/>
                  <a:gd name="connsiteX39" fmla="*/ 34675 w 38738"/>
                  <a:gd name="connsiteY39" fmla="*/ 4679 h 52672"/>
                  <a:gd name="connsiteX40" fmla="*/ 37817 w 38738"/>
                  <a:gd name="connsiteY40" fmla="*/ 10244 h 52672"/>
                  <a:gd name="connsiteX41" fmla="*/ 38738 w 38738"/>
                  <a:gd name="connsiteY41" fmla="*/ 17750 h 52672"/>
                  <a:gd name="connsiteX42" fmla="*/ 38738 w 38738"/>
                  <a:gd name="connsiteY42" fmla="*/ 50685 h 52672"/>
                  <a:gd name="connsiteX43" fmla="*/ 32128 w 38738"/>
                  <a:gd name="connsiteY43" fmla="*/ 27721 h 52672"/>
                  <a:gd name="connsiteX44" fmla="*/ 22972 w 38738"/>
                  <a:gd name="connsiteY44" fmla="*/ 27721 h 52672"/>
                  <a:gd name="connsiteX45" fmla="*/ 15983 w 38738"/>
                  <a:gd name="connsiteY45" fmla="*/ 28419 h 52672"/>
                  <a:gd name="connsiteX46" fmla="*/ 10944 w 38738"/>
                  <a:gd name="connsiteY46" fmla="*/ 30464 h 52672"/>
                  <a:gd name="connsiteX47" fmla="*/ 7964 w 38738"/>
                  <a:gd name="connsiteY47" fmla="*/ 33690 h 52672"/>
                  <a:gd name="connsiteX48" fmla="*/ 7044 w 38738"/>
                  <a:gd name="connsiteY48" fmla="*/ 37991 h 52672"/>
                  <a:gd name="connsiteX49" fmla="*/ 9753 w 38738"/>
                  <a:gd name="connsiteY49" fmla="*/ 44684 h 52672"/>
                  <a:gd name="connsiteX50" fmla="*/ 17500 w 38738"/>
                  <a:gd name="connsiteY50" fmla="*/ 47186 h 52672"/>
                  <a:gd name="connsiteX51" fmla="*/ 24868 w 38738"/>
                  <a:gd name="connsiteY51" fmla="*/ 45219 h 52672"/>
                  <a:gd name="connsiteX52" fmla="*/ 32128 w 38738"/>
                  <a:gd name="connsiteY52" fmla="*/ 39171 h 52672"/>
                  <a:gd name="connsiteX53" fmla="*/ 32128 w 38738"/>
                  <a:gd name="connsiteY53" fmla="*/ 27721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72">
                    <a:moveTo>
                      <a:pt x="38738" y="50685"/>
                    </a:moveTo>
                    <a:cubicBezTo>
                      <a:pt x="38738" y="51041"/>
                      <a:pt x="38630" y="51325"/>
                      <a:pt x="38359" y="51519"/>
                    </a:cubicBezTo>
                    <a:cubicBezTo>
                      <a:pt x="38142" y="51718"/>
                      <a:pt x="37817" y="51854"/>
                      <a:pt x="37438" y="51949"/>
                    </a:cubicBezTo>
                    <a:cubicBezTo>
                      <a:pt x="37058" y="52038"/>
                      <a:pt x="36517" y="52080"/>
                      <a:pt x="35867" y="52080"/>
                    </a:cubicBezTo>
                    <a:cubicBezTo>
                      <a:pt x="35216" y="52080"/>
                      <a:pt x="34675" y="52033"/>
                      <a:pt x="34242" y="51949"/>
                    </a:cubicBezTo>
                    <a:cubicBezTo>
                      <a:pt x="33808" y="51854"/>
                      <a:pt x="33429" y="51718"/>
                      <a:pt x="33212" y="51519"/>
                    </a:cubicBezTo>
                    <a:cubicBezTo>
                      <a:pt x="32995" y="51319"/>
                      <a:pt x="32887" y="51041"/>
                      <a:pt x="32887" y="50685"/>
                    </a:cubicBezTo>
                    <a:lnTo>
                      <a:pt x="32887" y="45250"/>
                    </a:lnTo>
                    <a:cubicBezTo>
                      <a:pt x="30611" y="47616"/>
                      <a:pt x="28119" y="49447"/>
                      <a:pt x="25410" y="50737"/>
                    </a:cubicBezTo>
                    <a:cubicBezTo>
                      <a:pt x="22647" y="52027"/>
                      <a:pt x="19830" y="52672"/>
                      <a:pt x="16904" y="52672"/>
                    </a:cubicBezTo>
                    <a:cubicBezTo>
                      <a:pt x="14303" y="52672"/>
                      <a:pt x="11920" y="52342"/>
                      <a:pt x="9807" y="51676"/>
                    </a:cubicBezTo>
                    <a:cubicBezTo>
                      <a:pt x="7748" y="51015"/>
                      <a:pt x="5960" y="50060"/>
                      <a:pt x="4551" y="48828"/>
                    </a:cubicBezTo>
                    <a:cubicBezTo>
                      <a:pt x="3089" y="47590"/>
                      <a:pt x="1950" y="46095"/>
                      <a:pt x="1192" y="44338"/>
                    </a:cubicBezTo>
                    <a:cubicBezTo>
                      <a:pt x="434" y="42581"/>
                      <a:pt x="0" y="40609"/>
                      <a:pt x="0" y="38421"/>
                    </a:cubicBezTo>
                    <a:cubicBezTo>
                      <a:pt x="0" y="35730"/>
                      <a:pt x="596" y="33391"/>
                      <a:pt x="1734" y="31403"/>
                    </a:cubicBezTo>
                    <a:cubicBezTo>
                      <a:pt x="2872" y="29410"/>
                      <a:pt x="4551" y="27752"/>
                      <a:pt x="6610" y="26425"/>
                    </a:cubicBezTo>
                    <a:cubicBezTo>
                      <a:pt x="8723" y="25098"/>
                      <a:pt x="11270" y="24107"/>
                      <a:pt x="14249" y="23441"/>
                    </a:cubicBezTo>
                    <a:cubicBezTo>
                      <a:pt x="17229" y="22775"/>
                      <a:pt x="20480" y="22444"/>
                      <a:pt x="24110" y="22444"/>
                    </a:cubicBezTo>
                    <a:lnTo>
                      <a:pt x="32128" y="22444"/>
                    </a:lnTo>
                    <a:lnTo>
                      <a:pt x="32128" y="18248"/>
                    </a:lnTo>
                    <a:cubicBezTo>
                      <a:pt x="32128" y="16171"/>
                      <a:pt x="31912" y="14330"/>
                      <a:pt x="31478" y="12735"/>
                    </a:cubicBezTo>
                    <a:cubicBezTo>
                      <a:pt x="31045" y="11141"/>
                      <a:pt x="30286" y="9803"/>
                      <a:pt x="29311" y="8728"/>
                    </a:cubicBezTo>
                    <a:cubicBezTo>
                      <a:pt x="28281" y="7653"/>
                      <a:pt x="26981" y="6845"/>
                      <a:pt x="25410" y="6310"/>
                    </a:cubicBezTo>
                    <a:cubicBezTo>
                      <a:pt x="23839" y="5775"/>
                      <a:pt x="21889" y="5502"/>
                      <a:pt x="19559" y="5502"/>
                    </a:cubicBezTo>
                    <a:cubicBezTo>
                      <a:pt x="17338" y="5502"/>
                      <a:pt x="15387" y="5764"/>
                      <a:pt x="13599" y="6278"/>
                    </a:cubicBezTo>
                    <a:cubicBezTo>
                      <a:pt x="11811" y="6803"/>
                      <a:pt x="10240" y="7380"/>
                      <a:pt x="8940" y="8025"/>
                    </a:cubicBezTo>
                    <a:cubicBezTo>
                      <a:pt x="7585" y="8670"/>
                      <a:pt x="6502" y="9253"/>
                      <a:pt x="5635" y="9772"/>
                    </a:cubicBezTo>
                    <a:cubicBezTo>
                      <a:pt x="4768" y="10291"/>
                      <a:pt x="4118" y="10548"/>
                      <a:pt x="3739" y="10548"/>
                    </a:cubicBezTo>
                    <a:cubicBezTo>
                      <a:pt x="3522" y="10548"/>
                      <a:pt x="3305" y="10511"/>
                      <a:pt x="3143" y="10438"/>
                    </a:cubicBezTo>
                    <a:cubicBezTo>
                      <a:pt x="2980" y="10364"/>
                      <a:pt x="2817" y="10233"/>
                      <a:pt x="2655" y="10034"/>
                    </a:cubicBezTo>
                    <a:cubicBezTo>
                      <a:pt x="2546" y="9840"/>
                      <a:pt x="2438" y="9588"/>
                      <a:pt x="2384" y="9279"/>
                    </a:cubicBezTo>
                    <a:cubicBezTo>
                      <a:pt x="2330" y="8975"/>
                      <a:pt x="2330" y="8607"/>
                      <a:pt x="2330" y="8177"/>
                    </a:cubicBezTo>
                    <a:cubicBezTo>
                      <a:pt x="2330" y="7422"/>
                      <a:pt x="2384" y="6824"/>
                      <a:pt x="2493" y="6373"/>
                    </a:cubicBezTo>
                    <a:cubicBezTo>
                      <a:pt x="2600" y="5927"/>
                      <a:pt x="2872" y="5481"/>
                      <a:pt x="3305" y="5030"/>
                    </a:cubicBezTo>
                    <a:cubicBezTo>
                      <a:pt x="3793" y="4584"/>
                      <a:pt x="4605" y="4049"/>
                      <a:pt x="5798" y="3441"/>
                    </a:cubicBezTo>
                    <a:cubicBezTo>
                      <a:pt x="6989" y="2832"/>
                      <a:pt x="8344" y="2266"/>
                      <a:pt x="9915" y="1747"/>
                    </a:cubicBezTo>
                    <a:cubicBezTo>
                      <a:pt x="11432" y="1227"/>
                      <a:pt x="13112" y="808"/>
                      <a:pt x="14845" y="482"/>
                    </a:cubicBezTo>
                    <a:cubicBezTo>
                      <a:pt x="16633" y="157"/>
                      <a:pt x="18421" y="0"/>
                      <a:pt x="20209" y="0"/>
                    </a:cubicBezTo>
                    <a:cubicBezTo>
                      <a:pt x="23622" y="0"/>
                      <a:pt x="26548" y="404"/>
                      <a:pt x="28931" y="1206"/>
                    </a:cubicBezTo>
                    <a:cubicBezTo>
                      <a:pt x="31261" y="2014"/>
                      <a:pt x="33212" y="3173"/>
                      <a:pt x="34675" y="4679"/>
                    </a:cubicBezTo>
                    <a:cubicBezTo>
                      <a:pt x="36138" y="6184"/>
                      <a:pt x="37167" y="8041"/>
                      <a:pt x="37817" y="10244"/>
                    </a:cubicBezTo>
                    <a:cubicBezTo>
                      <a:pt x="38413" y="12452"/>
                      <a:pt x="38738" y="14949"/>
                      <a:pt x="38738" y="17750"/>
                    </a:cubicBezTo>
                    <a:lnTo>
                      <a:pt x="38738" y="50685"/>
                    </a:lnTo>
                    <a:close/>
                    <a:moveTo>
                      <a:pt x="32128" y="27721"/>
                    </a:moveTo>
                    <a:lnTo>
                      <a:pt x="22972" y="27721"/>
                    </a:lnTo>
                    <a:cubicBezTo>
                      <a:pt x="20317" y="27721"/>
                      <a:pt x="17988" y="27952"/>
                      <a:pt x="15983" y="28419"/>
                    </a:cubicBezTo>
                    <a:cubicBezTo>
                      <a:pt x="13979" y="28885"/>
                      <a:pt x="12299" y="29567"/>
                      <a:pt x="10944" y="30464"/>
                    </a:cubicBezTo>
                    <a:cubicBezTo>
                      <a:pt x="9644" y="31361"/>
                      <a:pt x="8614" y="32436"/>
                      <a:pt x="7964" y="33690"/>
                    </a:cubicBezTo>
                    <a:cubicBezTo>
                      <a:pt x="7314" y="34944"/>
                      <a:pt x="7044" y="36381"/>
                      <a:pt x="7044" y="37991"/>
                    </a:cubicBezTo>
                    <a:cubicBezTo>
                      <a:pt x="7044" y="40787"/>
                      <a:pt x="7911" y="43021"/>
                      <a:pt x="9753" y="44684"/>
                    </a:cubicBezTo>
                    <a:cubicBezTo>
                      <a:pt x="11594" y="46352"/>
                      <a:pt x="14195" y="47186"/>
                      <a:pt x="17500" y="47186"/>
                    </a:cubicBezTo>
                    <a:cubicBezTo>
                      <a:pt x="20154" y="47186"/>
                      <a:pt x="22593" y="46530"/>
                      <a:pt x="24868" y="45219"/>
                    </a:cubicBezTo>
                    <a:cubicBezTo>
                      <a:pt x="27144" y="43913"/>
                      <a:pt x="29582" y="41894"/>
                      <a:pt x="32128" y="39171"/>
                    </a:cubicBezTo>
                    <a:lnTo>
                      <a:pt x="32128" y="27721"/>
                    </a:lnTo>
                    <a:close/>
                  </a:path>
                </a:pathLst>
              </a:custGeom>
              <a:solidFill>
                <a:srgbClr val="FFFFFF"/>
              </a:solidFill>
              <a:ln w="5417" cap="flat">
                <a:noFill/>
                <a:prstDash val="solid"/>
                <a:miter/>
              </a:ln>
            </p:spPr>
            <p:txBody>
              <a:bodyPr rtlCol="0" anchor="ctr"/>
              <a:lstStyle/>
              <a:p>
                <a:endParaRPr lang="fr-FR"/>
              </a:p>
            </p:txBody>
          </p:sp>
          <p:sp>
            <p:nvSpPr>
              <p:cNvPr id="221" name="Forme libre 220">
                <a:extLst>
                  <a:ext uri="{FF2B5EF4-FFF2-40B4-BE49-F238E27FC236}">
                    <a16:creationId xmlns:a16="http://schemas.microsoft.com/office/drawing/2014/main" id="{7FCD8CEF-1E6E-8E47-BDE2-CCEBB576B02F}"/>
                  </a:ext>
                </a:extLst>
              </p:cNvPr>
              <p:cNvSpPr/>
              <p:nvPr/>
            </p:nvSpPr>
            <p:spPr>
              <a:xfrm>
                <a:off x="20998790" y="2815291"/>
                <a:ext cx="6609" cy="75300"/>
              </a:xfrm>
              <a:custGeom>
                <a:avLst/>
                <a:gdLst>
                  <a:gd name="connsiteX0" fmla="*/ 6610 w 6609"/>
                  <a:gd name="connsiteY0" fmla="*/ 73900 h 75300"/>
                  <a:gd name="connsiteX1" fmla="*/ 6447 w 6609"/>
                  <a:gd name="connsiteY1" fmla="*/ 74493 h 75300"/>
                  <a:gd name="connsiteX2" fmla="*/ 5905 w 6609"/>
                  <a:gd name="connsiteY2" fmla="*/ 74923 h 75300"/>
                  <a:gd name="connsiteX3" fmla="*/ 4930 w 6609"/>
                  <a:gd name="connsiteY3" fmla="*/ 75190 h 75300"/>
                  <a:gd name="connsiteX4" fmla="*/ 3251 w 6609"/>
                  <a:gd name="connsiteY4" fmla="*/ 75300 h 75300"/>
                  <a:gd name="connsiteX5" fmla="*/ 1679 w 6609"/>
                  <a:gd name="connsiteY5" fmla="*/ 75190 h 75300"/>
                  <a:gd name="connsiteX6" fmla="*/ 650 w 6609"/>
                  <a:gd name="connsiteY6" fmla="*/ 74923 h 75300"/>
                  <a:gd name="connsiteX7" fmla="*/ 163 w 6609"/>
                  <a:gd name="connsiteY7" fmla="*/ 74493 h 75300"/>
                  <a:gd name="connsiteX8" fmla="*/ 0 w 6609"/>
                  <a:gd name="connsiteY8" fmla="*/ 73900 h 75300"/>
                  <a:gd name="connsiteX9" fmla="*/ 0 w 6609"/>
                  <a:gd name="connsiteY9" fmla="*/ 1400 h 75300"/>
                  <a:gd name="connsiteX10" fmla="*/ 163 w 6609"/>
                  <a:gd name="connsiteY10" fmla="*/ 808 h 75300"/>
                  <a:gd name="connsiteX11" fmla="*/ 650 w 6609"/>
                  <a:gd name="connsiteY11" fmla="*/ 351 h 75300"/>
                  <a:gd name="connsiteX12" fmla="*/ 1679 w 6609"/>
                  <a:gd name="connsiteY12" fmla="*/ 84 h 75300"/>
                  <a:gd name="connsiteX13" fmla="*/ 3251 w 6609"/>
                  <a:gd name="connsiteY13" fmla="*/ 0 h 75300"/>
                  <a:gd name="connsiteX14" fmla="*/ 4930 w 6609"/>
                  <a:gd name="connsiteY14" fmla="*/ 84 h 75300"/>
                  <a:gd name="connsiteX15" fmla="*/ 5905 w 6609"/>
                  <a:gd name="connsiteY15" fmla="*/ 351 h 75300"/>
                  <a:gd name="connsiteX16" fmla="*/ 6447 w 6609"/>
                  <a:gd name="connsiteY16" fmla="*/ 808 h 75300"/>
                  <a:gd name="connsiteX17" fmla="*/ 6610 w 6609"/>
                  <a:gd name="connsiteY17" fmla="*/ 1400 h 75300"/>
                  <a:gd name="connsiteX18" fmla="*/ 6610 w 6609"/>
                  <a:gd name="connsiteY18" fmla="*/ 73900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00">
                    <a:moveTo>
                      <a:pt x="6610" y="73900"/>
                    </a:moveTo>
                    <a:cubicBezTo>
                      <a:pt x="6610" y="74115"/>
                      <a:pt x="6555" y="74314"/>
                      <a:pt x="6447" y="74493"/>
                    </a:cubicBezTo>
                    <a:cubicBezTo>
                      <a:pt x="6339" y="74671"/>
                      <a:pt x="6176" y="74818"/>
                      <a:pt x="5905" y="74923"/>
                    </a:cubicBezTo>
                    <a:cubicBezTo>
                      <a:pt x="5689" y="75033"/>
                      <a:pt x="5364" y="75122"/>
                      <a:pt x="4930" y="75190"/>
                    </a:cubicBezTo>
                    <a:cubicBezTo>
                      <a:pt x="4497" y="75264"/>
                      <a:pt x="3955" y="75300"/>
                      <a:pt x="3251" y="75300"/>
                    </a:cubicBezTo>
                    <a:cubicBezTo>
                      <a:pt x="2655" y="75300"/>
                      <a:pt x="2113" y="75264"/>
                      <a:pt x="1679" y="75190"/>
                    </a:cubicBezTo>
                    <a:cubicBezTo>
                      <a:pt x="1246" y="75117"/>
                      <a:pt x="921" y="75028"/>
                      <a:pt x="650" y="74923"/>
                    </a:cubicBezTo>
                    <a:cubicBezTo>
                      <a:pt x="379" y="74813"/>
                      <a:pt x="217" y="74671"/>
                      <a:pt x="163" y="74493"/>
                    </a:cubicBezTo>
                    <a:cubicBezTo>
                      <a:pt x="54" y="74314"/>
                      <a:pt x="0" y="74115"/>
                      <a:pt x="0" y="73900"/>
                    </a:cubicBezTo>
                    <a:lnTo>
                      <a:pt x="0" y="1400"/>
                    </a:lnTo>
                    <a:cubicBezTo>
                      <a:pt x="0" y="1185"/>
                      <a:pt x="54" y="986"/>
                      <a:pt x="163" y="808"/>
                    </a:cubicBezTo>
                    <a:cubicBezTo>
                      <a:pt x="217" y="629"/>
                      <a:pt x="379" y="477"/>
                      <a:pt x="650" y="351"/>
                    </a:cubicBezTo>
                    <a:cubicBezTo>
                      <a:pt x="921" y="231"/>
                      <a:pt x="1246" y="136"/>
                      <a:pt x="1679" y="84"/>
                    </a:cubicBezTo>
                    <a:cubicBezTo>
                      <a:pt x="2113" y="26"/>
                      <a:pt x="2655" y="0"/>
                      <a:pt x="3251" y="0"/>
                    </a:cubicBezTo>
                    <a:cubicBezTo>
                      <a:pt x="3955" y="0"/>
                      <a:pt x="4497" y="26"/>
                      <a:pt x="4930" y="84"/>
                    </a:cubicBezTo>
                    <a:cubicBezTo>
                      <a:pt x="5309" y="136"/>
                      <a:pt x="5689" y="226"/>
                      <a:pt x="5905" y="351"/>
                    </a:cubicBezTo>
                    <a:cubicBezTo>
                      <a:pt x="6176" y="477"/>
                      <a:pt x="6339" y="629"/>
                      <a:pt x="6447" y="808"/>
                    </a:cubicBezTo>
                    <a:cubicBezTo>
                      <a:pt x="6555" y="986"/>
                      <a:pt x="6610" y="1185"/>
                      <a:pt x="6610" y="1400"/>
                    </a:cubicBezTo>
                    <a:lnTo>
                      <a:pt x="6610" y="73900"/>
                    </a:lnTo>
                    <a:close/>
                  </a:path>
                </a:pathLst>
              </a:custGeom>
              <a:solidFill>
                <a:srgbClr val="FFFFFF"/>
              </a:solidFill>
              <a:ln w="5417" cap="flat">
                <a:noFill/>
                <a:prstDash val="solid"/>
                <a:miter/>
              </a:ln>
            </p:spPr>
            <p:txBody>
              <a:bodyPr rtlCol="0" anchor="ctr"/>
              <a:lstStyle/>
              <a:p>
                <a:endParaRPr lang="fr-FR"/>
              </a:p>
            </p:txBody>
          </p:sp>
          <p:sp>
            <p:nvSpPr>
              <p:cNvPr id="222" name="Forme libre 221">
                <a:extLst>
                  <a:ext uri="{FF2B5EF4-FFF2-40B4-BE49-F238E27FC236}">
                    <a16:creationId xmlns:a16="http://schemas.microsoft.com/office/drawing/2014/main" id="{CE0C7177-6ECF-F087-058B-6499E06AC429}"/>
                  </a:ext>
                </a:extLst>
              </p:cNvPr>
              <p:cNvSpPr/>
              <p:nvPr/>
            </p:nvSpPr>
            <p:spPr>
              <a:xfrm>
                <a:off x="21023929" y="2815291"/>
                <a:ext cx="6609" cy="75300"/>
              </a:xfrm>
              <a:custGeom>
                <a:avLst/>
                <a:gdLst>
                  <a:gd name="connsiteX0" fmla="*/ 6610 w 6609"/>
                  <a:gd name="connsiteY0" fmla="*/ 73900 h 75300"/>
                  <a:gd name="connsiteX1" fmla="*/ 6447 w 6609"/>
                  <a:gd name="connsiteY1" fmla="*/ 74493 h 75300"/>
                  <a:gd name="connsiteX2" fmla="*/ 5905 w 6609"/>
                  <a:gd name="connsiteY2" fmla="*/ 74923 h 75300"/>
                  <a:gd name="connsiteX3" fmla="*/ 4930 w 6609"/>
                  <a:gd name="connsiteY3" fmla="*/ 75190 h 75300"/>
                  <a:gd name="connsiteX4" fmla="*/ 3251 w 6609"/>
                  <a:gd name="connsiteY4" fmla="*/ 75300 h 75300"/>
                  <a:gd name="connsiteX5" fmla="*/ 1679 w 6609"/>
                  <a:gd name="connsiteY5" fmla="*/ 75190 h 75300"/>
                  <a:gd name="connsiteX6" fmla="*/ 650 w 6609"/>
                  <a:gd name="connsiteY6" fmla="*/ 74923 h 75300"/>
                  <a:gd name="connsiteX7" fmla="*/ 163 w 6609"/>
                  <a:gd name="connsiteY7" fmla="*/ 74493 h 75300"/>
                  <a:gd name="connsiteX8" fmla="*/ 0 w 6609"/>
                  <a:gd name="connsiteY8" fmla="*/ 73900 h 75300"/>
                  <a:gd name="connsiteX9" fmla="*/ 0 w 6609"/>
                  <a:gd name="connsiteY9" fmla="*/ 1400 h 75300"/>
                  <a:gd name="connsiteX10" fmla="*/ 163 w 6609"/>
                  <a:gd name="connsiteY10" fmla="*/ 808 h 75300"/>
                  <a:gd name="connsiteX11" fmla="*/ 650 w 6609"/>
                  <a:gd name="connsiteY11" fmla="*/ 351 h 75300"/>
                  <a:gd name="connsiteX12" fmla="*/ 1679 w 6609"/>
                  <a:gd name="connsiteY12" fmla="*/ 84 h 75300"/>
                  <a:gd name="connsiteX13" fmla="*/ 3251 w 6609"/>
                  <a:gd name="connsiteY13" fmla="*/ 0 h 75300"/>
                  <a:gd name="connsiteX14" fmla="*/ 4930 w 6609"/>
                  <a:gd name="connsiteY14" fmla="*/ 84 h 75300"/>
                  <a:gd name="connsiteX15" fmla="*/ 5905 w 6609"/>
                  <a:gd name="connsiteY15" fmla="*/ 351 h 75300"/>
                  <a:gd name="connsiteX16" fmla="*/ 6447 w 6609"/>
                  <a:gd name="connsiteY16" fmla="*/ 808 h 75300"/>
                  <a:gd name="connsiteX17" fmla="*/ 6610 w 6609"/>
                  <a:gd name="connsiteY17" fmla="*/ 1400 h 75300"/>
                  <a:gd name="connsiteX18" fmla="*/ 6610 w 6609"/>
                  <a:gd name="connsiteY18" fmla="*/ 73900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00">
                    <a:moveTo>
                      <a:pt x="6610" y="73900"/>
                    </a:moveTo>
                    <a:cubicBezTo>
                      <a:pt x="6610" y="74115"/>
                      <a:pt x="6555" y="74314"/>
                      <a:pt x="6447" y="74493"/>
                    </a:cubicBezTo>
                    <a:cubicBezTo>
                      <a:pt x="6339" y="74671"/>
                      <a:pt x="6176" y="74818"/>
                      <a:pt x="5905" y="74923"/>
                    </a:cubicBezTo>
                    <a:cubicBezTo>
                      <a:pt x="5688" y="75033"/>
                      <a:pt x="5364" y="75122"/>
                      <a:pt x="4930" y="75190"/>
                    </a:cubicBezTo>
                    <a:cubicBezTo>
                      <a:pt x="4497" y="75264"/>
                      <a:pt x="3955" y="75300"/>
                      <a:pt x="3251" y="75300"/>
                    </a:cubicBezTo>
                    <a:cubicBezTo>
                      <a:pt x="2655" y="75300"/>
                      <a:pt x="2113" y="75264"/>
                      <a:pt x="1679" y="75190"/>
                    </a:cubicBezTo>
                    <a:cubicBezTo>
                      <a:pt x="1246" y="75117"/>
                      <a:pt x="921" y="75028"/>
                      <a:pt x="650" y="74923"/>
                    </a:cubicBezTo>
                    <a:cubicBezTo>
                      <a:pt x="379" y="74813"/>
                      <a:pt x="217" y="74671"/>
                      <a:pt x="163" y="74493"/>
                    </a:cubicBezTo>
                    <a:cubicBezTo>
                      <a:pt x="54" y="74314"/>
                      <a:pt x="0" y="74115"/>
                      <a:pt x="0" y="73900"/>
                    </a:cubicBezTo>
                    <a:lnTo>
                      <a:pt x="0" y="1400"/>
                    </a:lnTo>
                    <a:cubicBezTo>
                      <a:pt x="0" y="1185"/>
                      <a:pt x="54" y="986"/>
                      <a:pt x="163" y="808"/>
                    </a:cubicBezTo>
                    <a:cubicBezTo>
                      <a:pt x="217" y="629"/>
                      <a:pt x="379" y="477"/>
                      <a:pt x="650" y="351"/>
                    </a:cubicBezTo>
                    <a:cubicBezTo>
                      <a:pt x="921" y="231"/>
                      <a:pt x="1246" y="136"/>
                      <a:pt x="1679" y="84"/>
                    </a:cubicBezTo>
                    <a:cubicBezTo>
                      <a:pt x="2113" y="26"/>
                      <a:pt x="2655" y="0"/>
                      <a:pt x="3251" y="0"/>
                    </a:cubicBezTo>
                    <a:cubicBezTo>
                      <a:pt x="3955" y="0"/>
                      <a:pt x="4497" y="26"/>
                      <a:pt x="4930" y="84"/>
                    </a:cubicBezTo>
                    <a:cubicBezTo>
                      <a:pt x="5364" y="136"/>
                      <a:pt x="5688" y="226"/>
                      <a:pt x="5905" y="351"/>
                    </a:cubicBezTo>
                    <a:cubicBezTo>
                      <a:pt x="6176" y="477"/>
                      <a:pt x="6339" y="629"/>
                      <a:pt x="6447" y="808"/>
                    </a:cubicBezTo>
                    <a:cubicBezTo>
                      <a:pt x="6555" y="986"/>
                      <a:pt x="6610" y="1185"/>
                      <a:pt x="6610" y="1400"/>
                    </a:cubicBezTo>
                    <a:lnTo>
                      <a:pt x="6610" y="73900"/>
                    </a:lnTo>
                    <a:close/>
                  </a:path>
                </a:pathLst>
              </a:custGeom>
              <a:solidFill>
                <a:srgbClr val="FFFFFF"/>
              </a:solidFill>
              <a:ln w="5417" cap="flat">
                <a:noFill/>
                <a:prstDash val="solid"/>
                <a:miter/>
              </a:ln>
            </p:spPr>
            <p:txBody>
              <a:bodyPr rtlCol="0" anchor="ctr"/>
              <a:lstStyle/>
              <a:p>
                <a:endParaRPr lang="fr-FR"/>
              </a:p>
            </p:txBody>
          </p:sp>
          <p:sp>
            <p:nvSpPr>
              <p:cNvPr id="223" name="Forme libre 222">
                <a:extLst>
                  <a:ext uri="{FF2B5EF4-FFF2-40B4-BE49-F238E27FC236}">
                    <a16:creationId xmlns:a16="http://schemas.microsoft.com/office/drawing/2014/main" id="{1EB691B2-A2B9-A344-E4D0-80C98C2A9BAD}"/>
                  </a:ext>
                </a:extLst>
              </p:cNvPr>
              <p:cNvSpPr/>
              <p:nvPr/>
            </p:nvSpPr>
            <p:spPr>
              <a:xfrm>
                <a:off x="21042675" y="2880106"/>
                <a:ext cx="16145" cy="25706"/>
              </a:xfrm>
              <a:custGeom>
                <a:avLst/>
                <a:gdLst>
                  <a:gd name="connsiteX0" fmla="*/ 16145 w 16145"/>
                  <a:gd name="connsiteY0" fmla="*/ 3656 h 25706"/>
                  <a:gd name="connsiteX1" fmla="*/ 15983 w 16145"/>
                  <a:gd name="connsiteY1" fmla="*/ 6289 h 25706"/>
                  <a:gd name="connsiteX2" fmla="*/ 15549 w 16145"/>
                  <a:gd name="connsiteY2" fmla="*/ 8550 h 25706"/>
                  <a:gd name="connsiteX3" fmla="*/ 14629 w 16145"/>
                  <a:gd name="connsiteY3" fmla="*/ 10700 h 25706"/>
                  <a:gd name="connsiteX4" fmla="*/ 13274 w 16145"/>
                  <a:gd name="connsiteY4" fmla="*/ 12961 h 25706"/>
                  <a:gd name="connsiteX5" fmla="*/ 5526 w 16145"/>
                  <a:gd name="connsiteY5" fmla="*/ 24417 h 25706"/>
                  <a:gd name="connsiteX6" fmla="*/ 4985 w 16145"/>
                  <a:gd name="connsiteY6" fmla="*/ 24983 h 25706"/>
                  <a:gd name="connsiteX7" fmla="*/ 4280 w 16145"/>
                  <a:gd name="connsiteY7" fmla="*/ 25387 h 25706"/>
                  <a:gd name="connsiteX8" fmla="*/ 3305 w 16145"/>
                  <a:gd name="connsiteY8" fmla="*/ 25628 h 25706"/>
                  <a:gd name="connsiteX9" fmla="*/ 1896 w 16145"/>
                  <a:gd name="connsiteY9" fmla="*/ 25707 h 25706"/>
                  <a:gd name="connsiteX10" fmla="*/ 867 w 16145"/>
                  <a:gd name="connsiteY10" fmla="*/ 25654 h 25706"/>
                  <a:gd name="connsiteX11" fmla="*/ 217 w 16145"/>
                  <a:gd name="connsiteY11" fmla="*/ 25439 h 25706"/>
                  <a:gd name="connsiteX12" fmla="*/ 0 w 16145"/>
                  <a:gd name="connsiteY12" fmla="*/ 25036 h 25706"/>
                  <a:gd name="connsiteX13" fmla="*/ 217 w 16145"/>
                  <a:gd name="connsiteY13" fmla="*/ 24417 h 25706"/>
                  <a:gd name="connsiteX14" fmla="*/ 7910 w 16145"/>
                  <a:gd name="connsiteY14" fmla="*/ 9677 h 25706"/>
                  <a:gd name="connsiteX15" fmla="*/ 7910 w 16145"/>
                  <a:gd name="connsiteY15" fmla="*/ 3656 h 25706"/>
                  <a:gd name="connsiteX16" fmla="*/ 8127 w 16145"/>
                  <a:gd name="connsiteY16" fmla="*/ 1747 h 25706"/>
                  <a:gd name="connsiteX17" fmla="*/ 8885 w 16145"/>
                  <a:gd name="connsiteY17" fmla="*/ 645 h 25706"/>
                  <a:gd name="connsiteX18" fmla="*/ 10131 w 16145"/>
                  <a:gd name="connsiteY18" fmla="*/ 136 h 25706"/>
                  <a:gd name="connsiteX19" fmla="*/ 12028 w 16145"/>
                  <a:gd name="connsiteY19" fmla="*/ 0 h 25706"/>
                  <a:gd name="connsiteX20" fmla="*/ 13870 w 16145"/>
                  <a:gd name="connsiteY20" fmla="*/ 136 h 25706"/>
                  <a:gd name="connsiteX21" fmla="*/ 15116 w 16145"/>
                  <a:gd name="connsiteY21" fmla="*/ 645 h 25706"/>
                  <a:gd name="connsiteX22" fmla="*/ 15875 w 16145"/>
                  <a:gd name="connsiteY22" fmla="*/ 1747 h 25706"/>
                  <a:gd name="connsiteX23" fmla="*/ 16145 w 16145"/>
                  <a:gd name="connsiteY23" fmla="*/ 3656 h 2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45" h="25706">
                    <a:moveTo>
                      <a:pt x="16145" y="3656"/>
                    </a:moveTo>
                    <a:cubicBezTo>
                      <a:pt x="16145" y="4626"/>
                      <a:pt x="16091" y="5502"/>
                      <a:pt x="15983" y="6289"/>
                    </a:cubicBezTo>
                    <a:cubicBezTo>
                      <a:pt x="15929" y="7076"/>
                      <a:pt x="15766" y="7831"/>
                      <a:pt x="15549" y="8550"/>
                    </a:cubicBezTo>
                    <a:cubicBezTo>
                      <a:pt x="15333" y="9268"/>
                      <a:pt x="15008" y="9982"/>
                      <a:pt x="14629" y="10700"/>
                    </a:cubicBezTo>
                    <a:cubicBezTo>
                      <a:pt x="14249" y="11419"/>
                      <a:pt x="13816" y="12169"/>
                      <a:pt x="13274" y="12961"/>
                    </a:cubicBezTo>
                    <a:lnTo>
                      <a:pt x="5526" y="24417"/>
                    </a:lnTo>
                    <a:cubicBezTo>
                      <a:pt x="5364" y="24631"/>
                      <a:pt x="5201" y="24820"/>
                      <a:pt x="4985" y="24983"/>
                    </a:cubicBezTo>
                    <a:cubicBezTo>
                      <a:pt x="4822" y="25140"/>
                      <a:pt x="4551" y="25277"/>
                      <a:pt x="4280" y="25387"/>
                    </a:cubicBezTo>
                    <a:cubicBezTo>
                      <a:pt x="4009" y="25497"/>
                      <a:pt x="3684" y="25576"/>
                      <a:pt x="3305" y="25628"/>
                    </a:cubicBezTo>
                    <a:cubicBezTo>
                      <a:pt x="2926" y="25681"/>
                      <a:pt x="2492" y="25707"/>
                      <a:pt x="1896" y="25707"/>
                    </a:cubicBezTo>
                    <a:cubicBezTo>
                      <a:pt x="1517" y="25707"/>
                      <a:pt x="1138" y="25691"/>
                      <a:pt x="867" y="25654"/>
                    </a:cubicBezTo>
                    <a:cubicBezTo>
                      <a:pt x="542" y="25618"/>
                      <a:pt x="380" y="25544"/>
                      <a:pt x="217" y="25439"/>
                    </a:cubicBezTo>
                    <a:cubicBezTo>
                      <a:pt x="108" y="25329"/>
                      <a:pt x="0" y="25198"/>
                      <a:pt x="0" y="25036"/>
                    </a:cubicBezTo>
                    <a:cubicBezTo>
                      <a:pt x="0" y="24878"/>
                      <a:pt x="54" y="24668"/>
                      <a:pt x="217" y="24417"/>
                    </a:cubicBezTo>
                    <a:lnTo>
                      <a:pt x="7910" y="9677"/>
                    </a:lnTo>
                    <a:lnTo>
                      <a:pt x="7910" y="3656"/>
                    </a:lnTo>
                    <a:cubicBezTo>
                      <a:pt x="7910" y="2869"/>
                      <a:pt x="7964" y="2229"/>
                      <a:pt x="8127" y="1747"/>
                    </a:cubicBezTo>
                    <a:cubicBezTo>
                      <a:pt x="8290" y="1259"/>
                      <a:pt x="8506" y="892"/>
                      <a:pt x="8885" y="645"/>
                    </a:cubicBezTo>
                    <a:cubicBezTo>
                      <a:pt x="9211" y="399"/>
                      <a:pt x="9644" y="226"/>
                      <a:pt x="10131" y="136"/>
                    </a:cubicBezTo>
                    <a:cubicBezTo>
                      <a:pt x="10673" y="47"/>
                      <a:pt x="11270" y="0"/>
                      <a:pt x="12028" y="0"/>
                    </a:cubicBezTo>
                    <a:cubicBezTo>
                      <a:pt x="12732" y="0"/>
                      <a:pt x="13328" y="47"/>
                      <a:pt x="13870" y="136"/>
                    </a:cubicBezTo>
                    <a:cubicBezTo>
                      <a:pt x="14412" y="226"/>
                      <a:pt x="14791" y="393"/>
                      <a:pt x="15116" y="645"/>
                    </a:cubicBezTo>
                    <a:cubicBezTo>
                      <a:pt x="15495" y="897"/>
                      <a:pt x="15712" y="1264"/>
                      <a:pt x="15875" y="1747"/>
                    </a:cubicBezTo>
                    <a:cubicBezTo>
                      <a:pt x="16037" y="2229"/>
                      <a:pt x="16145" y="2864"/>
                      <a:pt x="16145" y="3656"/>
                    </a:cubicBezTo>
                    <a:close/>
                  </a:path>
                </a:pathLst>
              </a:custGeom>
              <a:solidFill>
                <a:srgbClr val="FFFFFF"/>
              </a:solidFill>
              <a:ln w="5417" cap="flat">
                <a:noFill/>
                <a:prstDash val="solid"/>
                <a:miter/>
              </a:ln>
            </p:spPr>
            <p:txBody>
              <a:bodyPr rtlCol="0" anchor="ctr"/>
              <a:lstStyle/>
              <a:p>
                <a:endParaRPr lang="fr-FR"/>
              </a:p>
            </p:txBody>
          </p:sp>
          <p:sp>
            <p:nvSpPr>
              <p:cNvPr id="224" name="Forme libre 223">
                <a:extLst>
                  <a:ext uri="{FF2B5EF4-FFF2-40B4-BE49-F238E27FC236}">
                    <a16:creationId xmlns:a16="http://schemas.microsoft.com/office/drawing/2014/main" id="{FC351230-D786-D047-34B2-EE4985399BE4}"/>
                  </a:ext>
                </a:extLst>
              </p:cNvPr>
              <p:cNvSpPr/>
              <p:nvPr/>
            </p:nvSpPr>
            <p:spPr>
              <a:xfrm>
                <a:off x="21103843" y="2820347"/>
                <a:ext cx="6772" cy="70244"/>
              </a:xfrm>
              <a:custGeom>
                <a:avLst/>
                <a:gdLst>
                  <a:gd name="connsiteX0" fmla="*/ 6772 w 6772"/>
                  <a:gd name="connsiteY0" fmla="*/ 68844 h 70244"/>
                  <a:gd name="connsiteX1" fmla="*/ 6610 w 6772"/>
                  <a:gd name="connsiteY1" fmla="*/ 69436 h 70244"/>
                  <a:gd name="connsiteX2" fmla="*/ 6068 w 6772"/>
                  <a:gd name="connsiteY2" fmla="*/ 69866 h 70244"/>
                  <a:gd name="connsiteX3" fmla="*/ 5038 w 6772"/>
                  <a:gd name="connsiteY3" fmla="*/ 70134 h 70244"/>
                  <a:gd name="connsiteX4" fmla="*/ 3359 w 6772"/>
                  <a:gd name="connsiteY4" fmla="*/ 70244 h 70244"/>
                  <a:gd name="connsiteX5" fmla="*/ 1788 w 6772"/>
                  <a:gd name="connsiteY5" fmla="*/ 70134 h 70244"/>
                  <a:gd name="connsiteX6" fmla="*/ 704 w 6772"/>
                  <a:gd name="connsiteY6" fmla="*/ 69866 h 70244"/>
                  <a:gd name="connsiteX7" fmla="*/ 163 w 6772"/>
                  <a:gd name="connsiteY7" fmla="*/ 69436 h 70244"/>
                  <a:gd name="connsiteX8" fmla="*/ 0 w 6772"/>
                  <a:gd name="connsiteY8" fmla="*/ 68844 h 70244"/>
                  <a:gd name="connsiteX9" fmla="*/ 0 w 6772"/>
                  <a:gd name="connsiteY9" fmla="*/ 1400 h 70244"/>
                  <a:gd name="connsiteX10" fmla="*/ 163 w 6772"/>
                  <a:gd name="connsiteY10" fmla="*/ 808 h 70244"/>
                  <a:gd name="connsiteX11" fmla="*/ 813 w 6772"/>
                  <a:gd name="connsiteY11" fmla="*/ 378 h 70244"/>
                  <a:gd name="connsiteX12" fmla="*/ 1842 w 6772"/>
                  <a:gd name="connsiteY12" fmla="*/ 110 h 70244"/>
                  <a:gd name="connsiteX13" fmla="*/ 3359 w 6772"/>
                  <a:gd name="connsiteY13" fmla="*/ 0 h 70244"/>
                  <a:gd name="connsiteX14" fmla="*/ 5038 w 6772"/>
                  <a:gd name="connsiteY14" fmla="*/ 110 h 70244"/>
                  <a:gd name="connsiteX15" fmla="*/ 6068 w 6772"/>
                  <a:gd name="connsiteY15" fmla="*/ 378 h 70244"/>
                  <a:gd name="connsiteX16" fmla="*/ 6610 w 6772"/>
                  <a:gd name="connsiteY16" fmla="*/ 808 h 70244"/>
                  <a:gd name="connsiteX17" fmla="*/ 6772 w 6772"/>
                  <a:gd name="connsiteY17" fmla="*/ 1400 h 70244"/>
                  <a:gd name="connsiteX18" fmla="*/ 6772 w 6772"/>
                  <a:gd name="connsiteY18" fmla="*/ 68844 h 7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72" h="70244">
                    <a:moveTo>
                      <a:pt x="6772" y="68844"/>
                    </a:moveTo>
                    <a:cubicBezTo>
                      <a:pt x="6772" y="69059"/>
                      <a:pt x="6718" y="69258"/>
                      <a:pt x="6610" y="69436"/>
                    </a:cubicBezTo>
                    <a:cubicBezTo>
                      <a:pt x="6501" y="69615"/>
                      <a:pt x="6285" y="69761"/>
                      <a:pt x="6068" y="69866"/>
                    </a:cubicBezTo>
                    <a:cubicBezTo>
                      <a:pt x="5797" y="69971"/>
                      <a:pt x="5472" y="70066"/>
                      <a:pt x="5038" y="70134"/>
                    </a:cubicBezTo>
                    <a:cubicBezTo>
                      <a:pt x="4605" y="70207"/>
                      <a:pt x="4063" y="70244"/>
                      <a:pt x="3359" y="70244"/>
                    </a:cubicBezTo>
                    <a:cubicBezTo>
                      <a:pt x="2763" y="70244"/>
                      <a:pt x="2222" y="70207"/>
                      <a:pt x="1788" y="70134"/>
                    </a:cubicBezTo>
                    <a:cubicBezTo>
                      <a:pt x="1300" y="70060"/>
                      <a:pt x="975" y="69971"/>
                      <a:pt x="704" y="69866"/>
                    </a:cubicBezTo>
                    <a:cubicBezTo>
                      <a:pt x="433" y="69761"/>
                      <a:pt x="270" y="69615"/>
                      <a:pt x="163" y="69436"/>
                    </a:cubicBezTo>
                    <a:cubicBezTo>
                      <a:pt x="54" y="69258"/>
                      <a:pt x="0" y="69059"/>
                      <a:pt x="0" y="68844"/>
                    </a:cubicBezTo>
                    <a:lnTo>
                      <a:pt x="0" y="1400"/>
                    </a:lnTo>
                    <a:cubicBezTo>
                      <a:pt x="0" y="1185"/>
                      <a:pt x="54" y="986"/>
                      <a:pt x="163" y="808"/>
                    </a:cubicBezTo>
                    <a:cubicBezTo>
                      <a:pt x="325" y="629"/>
                      <a:pt x="542" y="483"/>
                      <a:pt x="813" y="378"/>
                    </a:cubicBezTo>
                    <a:cubicBezTo>
                      <a:pt x="1083" y="267"/>
                      <a:pt x="1409" y="178"/>
                      <a:pt x="1842" y="110"/>
                    </a:cubicBezTo>
                    <a:cubicBezTo>
                      <a:pt x="2275" y="37"/>
                      <a:pt x="2763" y="0"/>
                      <a:pt x="3359" y="0"/>
                    </a:cubicBezTo>
                    <a:cubicBezTo>
                      <a:pt x="4063" y="0"/>
                      <a:pt x="4605" y="37"/>
                      <a:pt x="5038" y="110"/>
                    </a:cubicBezTo>
                    <a:cubicBezTo>
                      <a:pt x="5418" y="184"/>
                      <a:pt x="5797" y="273"/>
                      <a:pt x="6068" y="378"/>
                    </a:cubicBezTo>
                    <a:cubicBezTo>
                      <a:pt x="6285" y="483"/>
                      <a:pt x="6501" y="629"/>
                      <a:pt x="6610" y="808"/>
                    </a:cubicBezTo>
                    <a:cubicBezTo>
                      <a:pt x="6718" y="986"/>
                      <a:pt x="6772" y="1185"/>
                      <a:pt x="6772" y="1400"/>
                    </a:cubicBezTo>
                    <a:lnTo>
                      <a:pt x="6772" y="68844"/>
                    </a:lnTo>
                    <a:close/>
                  </a:path>
                </a:pathLst>
              </a:custGeom>
              <a:solidFill>
                <a:srgbClr val="FFFFFF"/>
              </a:solidFill>
              <a:ln w="5417" cap="flat">
                <a:noFill/>
                <a:prstDash val="solid"/>
                <a:miter/>
              </a:ln>
            </p:spPr>
            <p:txBody>
              <a:bodyPr rtlCol="0" anchor="ctr"/>
              <a:lstStyle/>
              <a:p>
                <a:endParaRPr lang="fr-FR"/>
              </a:p>
            </p:txBody>
          </p:sp>
          <p:sp>
            <p:nvSpPr>
              <p:cNvPr id="225" name="Forme libre 224">
                <a:extLst>
                  <a:ext uri="{FF2B5EF4-FFF2-40B4-BE49-F238E27FC236}">
                    <a16:creationId xmlns:a16="http://schemas.microsoft.com/office/drawing/2014/main" id="{0EA8949C-DF2D-9FB3-D158-7935C748BCEB}"/>
                  </a:ext>
                </a:extLst>
              </p:cNvPr>
              <p:cNvSpPr/>
              <p:nvPr/>
            </p:nvSpPr>
            <p:spPr>
              <a:xfrm>
                <a:off x="21131583" y="2820672"/>
                <a:ext cx="75092" cy="69924"/>
              </a:xfrm>
              <a:custGeom>
                <a:avLst/>
                <a:gdLst>
                  <a:gd name="connsiteX0" fmla="*/ 75092 w 75092"/>
                  <a:gd name="connsiteY0" fmla="*/ 68518 h 69924"/>
                  <a:gd name="connsiteX1" fmla="*/ 74929 w 75092"/>
                  <a:gd name="connsiteY1" fmla="*/ 69111 h 69924"/>
                  <a:gd name="connsiteX2" fmla="*/ 74334 w 75092"/>
                  <a:gd name="connsiteY2" fmla="*/ 69541 h 69924"/>
                  <a:gd name="connsiteX3" fmla="*/ 73304 w 75092"/>
                  <a:gd name="connsiteY3" fmla="*/ 69809 h 69924"/>
                  <a:gd name="connsiteX4" fmla="*/ 71679 w 75092"/>
                  <a:gd name="connsiteY4" fmla="*/ 69919 h 69924"/>
                  <a:gd name="connsiteX5" fmla="*/ 70107 w 75092"/>
                  <a:gd name="connsiteY5" fmla="*/ 69809 h 69924"/>
                  <a:gd name="connsiteX6" fmla="*/ 69024 w 75092"/>
                  <a:gd name="connsiteY6" fmla="*/ 69541 h 69924"/>
                  <a:gd name="connsiteX7" fmla="*/ 68482 w 75092"/>
                  <a:gd name="connsiteY7" fmla="*/ 69111 h 69924"/>
                  <a:gd name="connsiteX8" fmla="*/ 68320 w 75092"/>
                  <a:gd name="connsiteY8" fmla="*/ 68518 h 69924"/>
                  <a:gd name="connsiteX9" fmla="*/ 68320 w 75092"/>
                  <a:gd name="connsiteY9" fmla="*/ 5754 h 69924"/>
                  <a:gd name="connsiteX10" fmla="*/ 68211 w 75092"/>
                  <a:gd name="connsiteY10" fmla="*/ 5754 h 69924"/>
                  <a:gd name="connsiteX11" fmla="*/ 39930 w 75092"/>
                  <a:gd name="connsiteY11" fmla="*/ 68896 h 69924"/>
                  <a:gd name="connsiteX12" fmla="*/ 39605 w 75092"/>
                  <a:gd name="connsiteY12" fmla="*/ 69300 h 69924"/>
                  <a:gd name="connsiteX13" fmla="*/ 39009 w 75092"/>
                  <a:gd name="connsiteY13" fmla="*/ 69625 h 69924"/>
                  <a:gd name="connsiteX14" fmla="*/ 38088 w 75092"/>
                  <a:gd name="connsiteY14" fmla="*/ 69840 h 69924"/>
                  <a:gd name="connsiteX15" fmla="*/ 36841 w 75092"/>
                  <a:gd name="connsiteY15" fmla="*/ 69924 h 69924"/>
                  <a:gd name="connsiteX16" fmla="*/ 35487 w 75092"/>
                  <a:gd name="connsiteY16" fmla="*/ 69840 h 69924"/>
                  <a:gd name="connsiteX17" fmla="*/ 34566 w 75092"/>
                  <a:gd name="connsiteY17" fmla="*/ 69625 h 69924"/>
                  <a:gd name="connsiteX18" fmla="*/ 33970 w 75092"/>
                  <a:gd name="connsiteY18" fmla="*/ 69300 h 69924"/>
                  <a:gd name="connsiteX19" fmla="*/ 33699 w 75092"/>
                  <a:gd name="connsiteY19" fmla="*/ 68896 h 69924"/>
                  <a:gd name="connsiteX20" fmla="*/ 6827 w 75092"/>
                  <a:gd name="connsiteY20" fmla="*/ 5754 h 69924"/>
                  <a:gd name="connsiteX21" fmla="*/ 6772 w 75092"/>
                  <a:gd name="connsiteY21" fmla="*/ 5754 h 69924"/>
                  <a:gd name="connsiteX22" fmla="*/ 6772 w 75092"/>
                  <a:gd name="connsiteY22" fmla="*/ 68518 h 69924"/>
                  <a:gd name="connsiteX23" fmla="*/ 6610 w 75092"/>
                  <a:gd name="connsiteY23" fmla="*/ 69111 h 69924"/>
                  <a:gd name="connsiteX24" fmla="*/ 6014 w 75092"/>
                  <a:gd name="connsiteY24" fmla="*/ 69541 h 69924"/>
                  <a:gd name="connsiteX25" fmla="*/ 4985 w 75092"/>
                  <a:gd name="connsiteY25" fmla="*/ 69809 h 69924"/>
                  <a:gd name="connsiteX26" fmla="*/ 3251 w 75092"/>
                  <a:gd name="connsiteY26" fmla="*/ 69919 h 69924"/>
                  <a:gd name="connsiteX27" fmla="*/ 1679 w 75092"/>
                  <a:gd name="connsiteY27" fmla="*/ 69809 h 69924"/>
                  <a:gd name="connsiteX28" fmla="*/ 650 w 75092"/>
                  <a:gd name="connsiteY28" fmla="*/ 69541 h 69924"/>
                  <a:gd name="connsiteX29" fmla="*/ 163 w 75092"/>
                  <a:gd name="connsiteY29" fmla="*/ 69111 h 69924"/>
                  <a:gd name="connsiteX30" fmla="*/ 0 w 75092"/>
                  <a:gd name="connsiteY30" fmla="*/ 68518 h 69924"/>
                  <a:gd name="connsiteX31" fmla="*/ 0 w 75092"/>
                  <a:gd name="connsiteY31" fmla="*/ 3388 h 69924"/>
                  <a:gd name="connsiteX32" fmla="*/ 1029 w 75092"/>
                  <a:gd name="connsiteY32" fmla="*/ 729 h 69924"/>
                  <a:gd name="connsiteX33" fmla="*/ 3088 w 75092"/>
                  <a:gd name="connsiteY33" fmla="*/ 0 h 69924"/>
                  <a:gd name="connsiteX34" fmla="*/ 6772 w 75092"/>
                  <a:gd name="connsiteY34" fmla="*/ 0 h 69924"/>
                  <a:gd name="connsiteX35" fmla="*/ 9210 w 75092"/>
                  <a:gd name="connsiteY35" fmla="*/ 299 h 69924"/>
                  <a:gd name="connsiteX36" fmla="*/ 11106 w 75092"/>
                  <a:gd name="connsiteY36" fmla="*/ 1159 h 69924"/>
                  <a:gd name="connsiteX37" fmla="*/ 12461 w 75092"/>
                  <a:gd name="connsiteY37" fmla="*/ 2528 h 69924"/>
                  <a:gd name="connsiteX38" fmla="*/ 13436 w 75092"/>
                  <a:gd name="connsiteY38" fmla="*/ 4359 h 69924"/>
                  <a:gd name="connsiteX39" fmla="*/ 37167 w 75092"/>
                  <a:gd name="connsiteY39" fmla="*/ 59649 h 69924"/>
                  <a:gd name="connsiteX40" fmla="*/ 37438 w 75092"/>
                  <a:gd name="connsiteY40" fmla="*/ 59649 h 69924"/>
                  <a:gd name="connsiteX41" fmla="*/ 62143 w 75092"/>
                  <a:gd name="connsiteY41" fmla="*/ 4574 h 69924"/>
                  <a:gd name="connsiteX42" fmla="*/ 63389 w 75092"/>
                  <a:gd name="connsiteY42" fmla="*/ 2392 h 69924"/>
                  <a:gd name="connsiteX43" fmla="*/ 64690 w 75092"/>
                  <a:gd name="connsiteY43" fmla="*/ 970 h 69924"/>
                  <a:gd name="connsiteX44" fmla="*/ 66207 w 75092"/>
                  <a:gd name="connsiteY44" fmla="*/ 215 h 69924"/>
                  <a:gd name="connsiteX45" fmla="*/ 67941 w 75092"/>
                  <a:gd name="connsiteY45" fmla="*/ 0 h 69924"/>
                  <a:gd name="connsiteX46" fmla="*/ 72004 w 75092"/>
                  <a:gd name="connsiteY46" fmla="*/ 0 h 69924"/>
                  <a:gd name="connsiteX47" fmla="*/ 73033 w 75092"/>
                  <a:gd name="connsiteY47" fmla="*/ 162 h 69924"/>
                  <a:gd name="connsiteX48" fmla="*/ 74063 w 75092"/>
                  <a:gd name="connsiteY48" fmla="*/ 729 h 69924"/>
                  <a:gd name="connsiteX49" fmla="*/ 74821 w 75092"/>
                  <a:gd name="connsiteY49" fmla="*/ 1778 h 69924"/>
                  <a:gd name="connsiteX50" fmla="*/ 75092 w 75092"/>
                  <a:gd name="connsiteY50" fmla="*/ 3394 h 69924"/>
                  <a:gd name="connsiteX51" fmla="*/ 75092 w 75092"/>
                  <a:gd name="connsiteY51" fmla="*/ 68518 h 6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5092" h="69924">
                    <a:moveTo>
                      <a:pt x="75092" y="68518"/>
                    </a:moveTo>
                    <a:cubicBezTo>
                      <a:pt x="75092" y="68733"/>
                      <a:pt x="75038" y="68933"/>
                      <a:pt x="74929" y="69111"/>
                    </a:cubicBezTo>
                    <a:cubicBezTo>
                      <a:pt x="74821" y="69289"/>
                      <a:pt x="74605" y="69436"/>
                      <a:pt x="74334" y="69541"/>
                    </a:cubicBezTo>
                    <a:cubicBezTo>
                      <a:pt x="74063" y="69651"/>
                      <a:pt x="73738" y="69740"/>
                      <a:pt x="73304" y="69809"/>
                    </a:cubicBezTo>
                    <a:cubicBezTo>
                      <a:pt x="72871" y="69882"/>
                      <a:pt x="72329" y="69919"/>
                      <a:pt x="71679" y="69919"/>
                    </a:cubicBezTo>
                    <a:cubicBezTo>
                      <a:pt x="71083" y="69919"/>
                      <a:pt x="70541" y="69882"/>
                      <a:pt x="70107" y="69809"/>
                    </a:cubicBezTo>
                    <a:cubicBezTo>
                      <a:pt x="69674" y="69735"/>
                      <a:pt x="69295" y="69646"/>
                      <a:pt x="69024" y="69541"/>
                    </a:cubicBezTo>
                    <a:cubicBezTo>
                      <a:pt x="68807" y="69436"/>
                      <a:pt x="68591" y="69289"/>
                      <a:pt x="68482" y="69111"/>
                    </a:cubicBezTo>
                    <a:cubicBezTo>
                      <a:pt x="68374" y="68933"/>
                      <a:pt x="68320" y="68733"/>
                      <a:pt x="68320" y="68518"/>
                    </a:cubicBezTo>
                    <a:lnTo>
                      <a:pt x="68320" y="5754"/>
                    </a:lnTo>
                    <a:lnTo>
                      <a:pt x="68211" y="5754"/>
                    </a:lnTo>
                    <a:lnTo>
                      <a:pt x="39930" y="68896"/>
                    </a:lnTo>
                    <a:cubicBezTo>
                      <a:pt x="39876" y="69038"/>
                      <a:pt x="39767" y="69174"/>
                      <a:pt x="39605" y="69300"/>
                    </a:cubicBezTo>
                    <a:cubicBezTo>
                      <a:pt x="39443" y="69426"/>
                      <a:pt x="39226" y="69536"/>
                      <a:pt x="39009" y="69625"/>
                    </a:cubicBezTo>
                    <a:cubicBezTo>
                      <a:pt x="38738" y="69714"/>
                      <a:pt x="38413" y="69788"/>
                      <a:pt x="38088" y="69840"/>
                    </a:cubicBezTo>
                    <a:cubicBezTo>
                      <a:pt x="37708" y="69898"/>
                      <a:pt x="37329" y="69924"/>
                      <a:pt x="36841" y="69924"/>
                    </a:cubicBezTo>
                    <a:cubicBezTo>
                      <a:pt x="36300" y="69924"/>
                      <a:pt x="35867" y="69898"/>
                      <a:pt x="35487" y="69840"/>
                    </a:cubicBezTo>
                    <a:cubicBezTo>
                      <a:pt x="35108" y="69788"/>
                      <a:pt x="34837" y="69714"/>
                      <a:pt x="34566" y="69625"/>
                    </a:cubicBezTo>
                    <a:cubicBezTo>
                      <a:pt x="34349" y="69536"/>
                      <a:pt x="34132" y="69431"/>
                      <a:pt x="33970" y="69300"/>
                    </a:cubicBezTo>
                    <a:cubicBezTo>
                      <a:pt x="33862" y="69179"/>
                      <a:pt x="33753" y="69043"/>
                      <a:pt x="33699" y="68896"/>
                    </a:cubicBezTo>
                    <a:lnTo>
                      <a:pt x="6827" y="5754"/>
                    </a:lnTo>
                    <a:lnTo>
                      <a:pt x="6772" y="5754"/>
                    </a:lnTo>
                    <a:lnTo>
                      <a:pt x="6772" y="68518"/>
                    </a:lnTo>
                    <a:cubicBezTo>
                      <a:pt x="6772" y="68733"/>
                      <a:pt x="6718" y="68933"/>
                      <a:pt x="6610" y="69111"/>
                    </a:cubicBezTo>
                    <a:cubicBezTo>
                      <a:pt x="6501" y="69289"/>
                      <a:pt x="6285" y="69436"/>
                      <a:pt x="6014" y="69541"/>
                    </a:cubicBezTo>
                    <a:cubicBezTo>
                      <a:pt x="5743" y="69651"/>
                      <a:pt x="5418" y="69740"/>
                      <a:pt x="4985" y="69809"/>
                    </a:cubicBezTo>
                    <a:cubicBezTo>
                      <a:pt x="4551" y="69882"/>
                      <a:pt x="3955" y="69919"/>
                      <a:pt x="3251" y="69919"/>
                    </a:cubicBezTo>
                    <a:cubicBezTo>
                      <a:pt x="2655" y="69919"/>
                      <a:pt x="2113" y="69882"/>
                      <a:pt x="1679" y="69809"/>
                    </a:cubicBezTo>
                    <a:cubicBezTo>
                      <a:pt x="1246" y="69735"/>
                      <a:pt x="921" y="69646"/>
                      <a:pt x="650" y="69541"/>
                    </a:cubicBezTo>
                    <a:cubicBezTo>
                      <a:pt x="379" y="69436"/>
                      <a:pt x="217" y="69289"/>
                      <a:pt x="163" y="69111"/>
                    </a:cubicBezTo>
                    <a:cubicBezTo>
                      <a:pt x="54" y="68933"/>
                      <a:pt x="0" y="68733"/>
                      <a:pt x="0" y="68518"/>
                    </a:cubicBezTo>
                    <a:lnTo>
                      <a:pt x="0" y="3388"/>
                    </a:lnTo>
                    <a:cubicBezTo>
                      <a:pt x="0" y="2098"/>
                      <a:pt x="325" y="1206"/>
                      <a:pt x="1029" y="729"/>
                    </a:cubicBezTo>
                    <a:cubicBezTo>
                      <a:pt x="1733" y="241"/>
                      <a:pt x="2438" y="0"/>
                      <a:pt x="3088" y="0"/>
                    </a:cubicBezTo>
                    <a:lnTo>
                      <a:pt x="6772" y="0"/>
                    </a:lnTo>
                    <a:cubicBezTo>
                      <a:pt x="7694" y="0"/>
                      <a:pt x="8506" y="100"/>
                      <a:pt x="9210" y="299"/>
                    </a:cubicBezTo>
                    <a:cubicBezTo>
                      <a:pt x="9915" y="498"/>
                      <a:pt x="10565" y="781"/>
                      <a:pt x="11106" y="1159"/>
                    </a:cubicBezTo>
                    <a:cubicBezTo>
                      <a:pt x="11649" y="1532"/>
                      <a:pt x="12082" y="1993"/>
                      <a:pt x="12461" y="2528"/>
                    </a:cubicBezTo>
                    <a:cubicBezTo>
                      <a:pt x="12786" y="3063"/>
                      <a:pt x="13165" y="3677"/>
                      <a:pt x="13436" y="4359"/>
                    </a:cubicBezTo>
                    <a:lnTo>
                      <a:pt x="37167" y="59649"/>
                    </a:lnTo>
                    <a:lnTo>
                      <a:pt x="37438" y="59649"/>
                    </a:lnTo>
                    <a:lnTo>
                      <a:pt x="62143" y="4574"/>
                    </a:lnTo>
                    <a:cubicBezTo>
                      <a:pt x="62523" y="3713"/>
                      <a:pt x="62956" y="2990"/>
                      <a:pt x="63389" y="2392"/>
                    </a:cubicBezTo>
                    <a:cubicBezTo>
                      <a:pt x="63769" y="1804"/>
                      <a:pt x="64256" y="1327"/>
                      <a:pt x="64690" y="970"/>
                    </a:cubicBezTo>
                    <a:cubicBezTo>
                      <a:pt x="65178" y="614"/>
                      <a:pt x="65665" y="362"/>
                      <a:pt x="66207" y="215"/>
                    </a:cubicBezTo>
                    <a:cubicBezTo>
                      <a:pt x="66748" y="73"/>
                      <a:pt x="67291" y="0"/>
                      <a:pt x="67941" y="0"/>
                    </a:cubicBezTo>
                    <a:lnTo>
                      <a:pt x="72004" y="0"/>
                    </a:lnTo>
                    <a:cubicBezTo>
                      <a:pt x="72329" y="0"/>
                      <a:pt x="72709" y="52"/>
                      <a:pt x="73033" y="162"/>
                    </a:cubicBezTo>
                    <a:cubicBezTo>
                      <a:pt x="73412" y="273"/>
                      <a:pt x="73738" y="456"/>
                      <a:pt x="74063" y="729"/>
                    </a:cubicBezTo>
                    <a:cubicBezTo>
                      <a:pt x="74334" y="997"/>
                      <a:pt x="74605" y="1348"/>
                      <a:pt x="74821" y="1778"/>
                    </a:cubicBezTo>
                    <a:cubicBezTo>
                      <a:pt x="74984" y="2208"/>
                      <a:pt x="75092" y="2748"/>
                      <a:pt x="75092" y="3394"/>
                    </a:cubicBezTo>
                    <a:lnTo>
                      <a:pt x="75092" y="68518"/>
                    </a:lnTo>
                    <a:close/>
                  </a:path>
                </a:pathLst>
              </a:custGeom>
              <a:solidFill>
                <a:srgbClr val="FFFFFF"/>
              </a:solidFill>
              <a:ln w="5417" cap="flat">
                <a:noFill/>
                <a:prstDash val="solid"/>
                <a:miter/>
              </a:ln>
            </p:spPr>
            <p:txBody>
              <a:bodyPr rtlCol="0" anchor="ctr"/>
              <a:lstStyle/>
              <a:p>
                <a:endParaRPr lang="fr-FR"/>
              </a:p>
            </p:txBody>
          </p:sp>
          <p:sp>
            <p:nvSpPr>
              <p:cNvPr id="226" name="Forme libre 225">
                <a:extLst>
                  <a:ext uri="{FF2B5EF4-FFF2-40B4-BE49-F238E27FC236}">
                    <a16:creationId xmlns:a16="http://schemas.microsoft.com/office/drawing/2014/main" id="{AF06EBD3-372E-2A9B-4115-322D125A744E}"/>
                  </a:ext>
                </a:extLst>
              </p:cNvPr>
              <p:cNvSpPr/>
              <p:nvPr/>
            </p:nvSpPr>
            <p:spPr>
              <a:xfrm>
                <a:off x="21220111" y="2880106"/>
                <a:ext cx="16145" cy="25706"/>
              </a:xfrm>
              <a:custGeom>
                <a:avLst/>
                <a:gdLst>
                  <a:gd name="connsiteX0" fmla="*/ 16145 w 16145"/>
                  <a:gd name="connsiteY0" fmla="*/ 3656 h 25706"/>
                  <a:gd name="connsiteX1" fmla="*/ 15983 w 16145"/>
                  <a:gd name="connsiteY1" fmla="*/ 6289 h 25706"/>
                  <a:gd name="connsiteX2" fmla="*/ 15549 w 16145"/>
                  <a:gd name="connsiteY2" fmla="*/ 8550 h 25706"/>
                  <a:gd name="connsiteX3" fmla="*/ 14629 w 16145"/>
                  <a:gd name="connsiteY3" fmla="*/ 10700 h 25706"/>
                  <a:gd name="connsiteX4" fmla="*/ 13274 w 16145"/>
                  <a:gd name="connsiteY4" fmla="*/ 12961 h 25706"/>
                  <a:gd name="connsiteX5" fmla="*/ 5526 w 16145"/>
                  <a:gd name="connsiteY5" fmla="*/ 24417 h 25706"/>
                  <a:gd name="connsiteX6" fmla="*/ 4985 w 16145"/>
                  <a:gd name="connsiteY6" fmla="*/ 24983 h 25706"/>
                  <a:gd name="connsiteX7" fmla="*/ 4280 w 16145"/>
                  <a:gd name="connsiteY7" fmla="*/ 25387 h 25706"/>
                  <a:gd name="connsiteX8" fmla="*/ 3305 w 16145"/>
                  <a:gd name="connsiteY8" fmla="*/ 25628 h 25706"/>
                  <a:gd name="connsiteX9" fmla="*/ 1896 w 16145"/>
                  <a:gd name="connsiteY9" fmla="*/ 25707 h 25706"/>
                  <a:gd name="connsiteX10" fmla="*/ 867 w 16145"/>
                  <a:gd name="connsiteY10" fmla="*/ 25654 h 25706"/>
                  <a:gd name="connsiteX11" fmla="*/ 217 w 16145"/>
                  <a:gd name="connsiteY11" fmla="*/ 25439 h 25706"/>
                  <a:gd name="connsiteX12" fmla="*/ 0 w 16145"/>
                  <a:gd name="connsiteY12" fmla="*/ 25036 h 25706"/>
                  <a:gd name="connsiteX13" fmla="*/ 217 w 16145"/>
                  <a:gd name="connsiteY13" fmla="*/ 24417 h 25706"/>
                  <a:gd name="connsiteX14" fmla="*/ 7910 w 16145"/>
                  <a:gd name="connsiteY14" fmla="*/ 9677 h 25706"/>
                  <a:gd name="connsiteX15" fmla="*/ 7910 w 16145"/>
                  <a:gd name="connsiteY15" fmla="*/ 3656 h 25706"/>
                  <a:gd name="connsiteX16" fmla="*/ 8127 w 16145"/>
                  <a:gd name="connsiteY16" fmla="*/ 1747 h 25706"/>
                  <a:gd name="connsiteX17" fmla="*/ 8885 w 16145"/>
                  <a:gd name="connsiteY17" fmla="*/ 645 h 25706"/>
                  <a:gd name="connsiteX18" fmla="*/ 10131 w 16145"/>
                  <a:gd name="connsiteY18" fmla="*/ 136 h 25706"/>
                  <a:gd name="connsiteX19" fmla="*/ 12028 w 16145"/>
                  <a:gd name="connsiteY19" fmla="*/ 0 h 25706"/>
                  <a:gd name="connsiteX20" fmla="*/ 13870 w 16145"/>
                  <a:gd name="connsiteY20" fmla="*/ 136 h 25706"/>
                  <a:gd name="connsiteX21" fmla="*/ 15116 w 16145"/>
                  <a:gd name="connsiteY21" fmla="*/ 645 h 25706"/>
                  <a:gd name="connsiteX22" fmla="*/ 15875 w 16145"/>
                  <a:gd name="connsiteY22" fmla="*/ 1747 h 25706"/>
                  <a:gd name="connsiteX23" fmla="*/ 16145 w 16145"/>
                  <a:gd name="connsiteY23" fmla="*/ 3656 h 2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45" h="25706">
                    <a:moveTo>
                      <a:pt x="16145" y="3656"/>
                    </a:moveTo>
                    <a:cubicBezTo>
                      <a:pt x="16145" y="4626"/>
                      <a:pt x="16091" y="5502"/>
                      <a:pt x="15983" y="6289"/>
                    </a:cubicBezTo>
                    <a:cubicBezTo>
                      <a:pt x="15929" y="7076"/>
                      <a:pt x="15766" y="7831"/>
                      <a:pt x="15549" y="8550"/>
                    </a:cubicBezTo>
                    <a:cubicBezTo>
                      <a:pt x="15333" y="9268"/>
                      <a:pt x="15008" y="9982"/>
                      <a:pt x="14629" y="10700"/>
                    </a:cubicBezTo>
                    <a:cubicBezTo>
                      <a:pt x="14249" y="11419"/>
                      <a:pt x="13816" y="12169"/>
                      <a:pt x="13274" y="12961"/>
                    </a:cubicBezTo>
                    <a:lnTo>
                      <a:pt x="5526" y="24417"/>
                    </a:lnTo>
                    <a:cubicBezTo>
                      <a:pt x="5364" y="24631"/>
                      <a:pt x="5201" y="24820"/>
                      <a:pt x="4985" y="24983"/>
                    </a:cubicBezTo>
                    <a:cubicBezTo>
                      <a:pt x="4822" y="25140"/>
                      <a:pt x="4551" y="25277"/>
                      <a:pt x="4280" y="25387"/>
                    </a:cubicBezTo>
                    <a:cubicBezTo>
                      <a:pt x="4009" y="25497"/>
                      <a:pt x="3684" y="25576"/>
                      <a:pt x="3305" y="25628"/>
                    </a:cubicBezTo>
                    <a:cubicBezTo>
                      <a:pt x="2926" y="25681"/>
                      <a:pt x="2492" y="25707"/>
                      <a:pt x="1896" y="25707"/>
                    </a:cubicBezTo>
                    <a:cubicBezTo>
                      <a:pt x="1517" y="25707"/>
                      <a:pt x="1138" y="25691"/>
                      <a:pt x="867" y="25654"/>
                    </a:cubicBezTo>
                    <a:cubicBezTo>
                      <a:pt x="542" y="25618"/>
                      <a:pt x="380" y="25544"/>
                      <a:pt x="217" y="25439"/>
                    </a:cubicBezTo>
                    <a:cubicBezTo>
                      <a:pt x="108" y="25329"/>
                      <a:pt x="0" y="25198"/>
                      <a:pt x="0" y="25036"/>
                    </a:cubicBezTo>
                    <a:cubicBezTo>
                      <a:pt x="0" y="24878"/>
                      <a:pt x="54" y="24668"/>
                      <a:pt x="217" y="24417"/>
                    </a:cubicBezTo>
                    <a:lnTo>
                      <a:pt x="7910" y="9677"/>
                    </a:lnTo>
                    <a:lnTo>
                      <a:pt x="7910" y="3656"/>
                    </a:lnTo>
                    <a:cubicBezTo>
                      <a:pt x="7910" y="2869"/>
                      <a:pt x="7964" y="2229"/>
                      <a:pt x="8127" y="1747"/>
                    </a:cubicBezTo>
                    <a:cubicBezTo>
                      <a:pt x="8290" y="1259"/>
                      <a:pt x="8506" y="892"/>
                      <a:pt x="8885" y="645"/>
                    </a:cubicBezTo>
                    <a:cubicBezTo>
                      <a:pt x="9211" y="399"/>
                      <a:pt x="9644" y="226"/>
                      <a:pt x="10131" y="136"/>
                    </a:cubicBezTo>
                    <a:cubicBezTo>
                      <a:pt x="10673" y="47"/>
                      <a:pt x="11270" y="0"/>
                      <a:pt x="12028" y="0"/>
                    </a:cubicBezTo>
                    <a:cubicBezTo>
                      <a:pt x="12732" y="0"/>
                      <a:pt x="13328" y="47"/>
                      <a:pt x="13870" y="136"/>
                    </a:cubicBezTo>
                    <a:cubicBezTo>
                      <a:pt x="14412" y="226"/>
                      <a:pt x="14791" y="393"/>
                      <a:pt x="15116" y="645"/>
                    </a:cubicBezTo>
                    <a:cubicBezTo>
                      <a:pt x="15495" y="897"/>
                      <a:pt x="15712" y="1264"/>
                      <a:pt x="15875" y="1747"/>
                    </a:cubicBezTo>
                    <a:cubicBezTo>
                      <a:pt x="16037" y="2229"/>
                      <a:pt x="16145" y="2864"/>
                      <a:pt x="16145" y="3656"/>
                    </a:cubicBezTo>
                    <a:close/>
                  </a:path>
                </a:pathLst>
              </a:custGeom>
              <a:solidFill>
                <a:srgbClr val="FFFFFF"/>
              </a:solidFill>
              <a:ln w="5417" cap="flat">
                <a:noFill/>
                <a:prstDash val="solid"/>
                <a:miter/>
              </a:ln>
            </p:spPr>
            <p:txBody>
              <a:bodyPr rtlCol="0" anchor="ctr"/>
              <a:lstStyle/>
              <a:p>
                <a:endParaRPr lang="fr-FR"/>
              </a:p>
            </p:txBody>
          </p:sp>
          <p:sp>
            <p:nvSpPr>
              <p:cNvPr id="227" name="Forme libre 226">
                <a:extLst>
                  <a:ext uri="{FF2B5EF4-FFF2-40B4-BE49-F238E27FC236}">
                    <a16:creationId xmlns:a16="http://schemas.microsoft.com/office/drawing/2014/main" id="{C87A8D39-5346-96DF-2DF7-2CDF6F008C27}"/>
                  </a:ext>
                </a:extLst>
              </p:cNvPr>
              <p:cNvSpPr/>
              <p:nvPr/>
            </p:nvSpPr>
            <p:spPr>
              <a:xfrm>
                <a:off x="20502130" y="2952846"/>
                <a:ext cx="44860" cy="69598"/>
              </a:xfrm>
              <a:custGeom>
                <a:avLst/>
                <a:gdLst>
                  <a:gd name="connsiteX0" fmla="*/ 44860 w 44860"/>
                  <a:gd name="connsiteY0" fmla="*/ 50129 h 69598"/>
                  <a:gd name="connsiteX1" fmla="*/ 44102 w 44860"/>
                  <a:gd name="connsiteY1" fmla="*/ 55830 h 69598"/>
                  <a:gd name="connsiteX2" fmla="*/ 41989 w 44860"/>
                  <a:gd name="connsiteY2" fmla="*/ 60619 h 69598"/>
                  <a:gd name="connsiteX3" fmla="*/ 38575 w 44860"/>
                  <a:gd name="connsiteY3" fmla="*/ 64438 h 69598"/>
                  <a:gd name="connsiteX4" fmla="*/ 34025 w 44860"/>
                  <a:gd name="connsiteY4" fmla="*/ 67260 h 69598"/>
                  <a:gd name="connsiteX5" fmla="*/ 28552 w 44860"/>
                  <a:gd name="connsiteY5" fmla="*/ 69006 h 69598"/>
                  <a:gd name="connsiteX6" fmla="*/ 21726 w 44860"/>
                  <a:gd name="connsiteY6" fmla="*/ 69599 h 69598"/>
                  <a:gd name="connsiteX7" fmla="*/ 3143 w 44860"/>
                  <a:gd name="connsiteY7" fmla="*/ 69599 h 69598"/>
                  <a:gd name="connsiteX8" fmla="*/ 1084 w 44860"/>
                  <a:gd name="connsiteY8" fmla="*/ 68870 h 69598"/>
                  <a:gd name="connsiteX9" fmla="*/ 0 w 44860"/>
                  <a:gd name="connsiteY9" fmla="*/ 66211 h 69598"/>
                  <a:gd name="connsiteX10" fmla="*/ 0 w 44860"/>
                  <a:gd name="connsiteY10" fmla="*/ 3389 h 69598"/>
                  <a:gd name="connsiteX11" fmla="*/ 1084 w 44860"/>
                  <a:gd name="connsiteY11" fmla="*/ 729 h 69598"/>
                  <a:gd name="connsiteX12" fmla="*/ 3143 w 44860"/>
                  <a:gd name="connsiteY12" fmla="*/ 0 h 69598"/>
                  <a:gd name="connsiteX13" fmla="*/ 18584 w 44860"/>
                  <a:gd name="connsiteY13" fmla="*/ 0 h 69598"/>
                  <a:gd name="connsiteX14" fmla="*/ 28769 w 44860"/>
                  <a:gd name="connsiteY14" fmla="*/ 1238 h 69598"/>
                  <a:gd name="connsiteX15" fmla="*/ 35162 w 44860"/>
                  <a:gd name="connsiteY15" fmla="*/ 4757 h 69598"/>
                  <a:gd name="connsiteX16" fmla="*/ 38955 w 44860"/>
                  <a:gd name="connsiteY16" fmla="*/ 10302 h 69598"/>
                  <a:gd name="connsiteX17" fmla="*/ 40201 w 44860"/>
                  <a:gd name="connsiteY17" fmla="*/ 17535 h 69598"/>
                  <a:gd name="connsiteX18" fmla="*/ 39605 w 44860"/>
                  <a:gd name="connsiteY18" fmla="*/ 22266 h 69598"/>
                  <a:gd name="connsiteX19" fmla="*/ 37871 w 44860"/>
                  <a:gd name="connsiteY19" fmla="*/ 26462 h 69598"/>
                  <a:gd name="connsiteX20" fmla="*/ 34946 w 44860"/>
                  <a:gd name="connsiteY20" fmla="*/ 29961 h 69598"/>
                  <a:gd name="connsiteX21" fmla="*/ 30828 w 44860"/>
                  <a:gd name="connsiteY21" fmla="*/ 32594 h 69598"/>
                  <a:gd name="connsiteX22" fmla="*/ 36246 w 44860"/>
                  <a:gd name="connsiteY22" fmla="*/ 34613 h 69598"/>
                  <a:gd name="connsiteX23" fmla="*/ 40689 w 44860"/>
                  <a:gd name="connsiteY23" fmla="*/ 38348 h 69598"/>
                  <a:gd name="connsiteX24" fmla="*/ 43723 w 44860"/>
                  <a:gd name="connsiteY24" fmla="*/ 43593 h 69598"/>
                  <a:gd name="connsiteX25" fmla="*/ 44860 w 44860"/>
                  <a:gd name="connsiteY25" fmla="*/ 50129 h 69598"/>
                  <a:gd name="connsiteX26" fmla="*/ 32996 w 44860"/>
                  <a:gd name="connsiteY26" fmla="*/ 17965 h 69598"/>
                  <a:gd name="connsiteX27" fmla="*/ 32237 w 44860"/>
                  <a:gd name="connsiteY27" fmla="*/ 12993 h 69598"/>
                  <a:gd name="connsiteX28" fmla="*/ 29744 w 44860"/>
                  <a:gd name="connsiteY28" fmla="*/ 9169 h 69598"/>
                  <a:gd name="connsiteX29" fmla="*/ 25356 w 44860"/>
                  <a:gd name="connsiteY29" fmla="*/ 6724 h 69598"/>
                  <a:gd name="connsiteX30" fmla="*/ 18042 w 44860"/>
                  <a:gd name="connsiteY30" fmla="*/ 5864 h 69598"/>
                  <a:gd name="connsiteX31" fmla="*/ 6827 w 44860"/>
                  <a:gd name="connsiteY31" fmla="*/ 5864 h 69598"/>
                  <a:gd name="connsiteX32" fmla="*/ 6827 w 44860"/>
                  <a:gd name="connsiteY32" fmla="*/ 30821 h 69598"/>
                  <a:gd name="connsiteX33" fmla="*/ 19180 w 44860"/>
                  <a:gd name="connsiteY33" fmla="*/ 30821 h 69598"/>
                  <a:gd name="connsiteX34" fmla="*/ 25735 w 44860"/>
                  <a:gd name="connsiteY34" fmla="*/ 29772 h 69598"/>
                  <a:gd name="connsiteX35" fmla="*/ 29799 w 44860"/>
                  <a:gd name="connsiteY35" fmla="*/ 26945 h 69598"/>
                  <a:gd name="connsiteX36" fmla="*/ 32237 w 44860"/>
                  <a:gd name="connsiteY36" fmla="*/ 22827 h 69598"/>
                  <a:gd name="connsiteX37" fmla="*/ 32996 w 44860"/>
                  <a:gd name="connsiteY37" fmla="*/ 17965 h 69598"/>
                  <a:gd name="connsiteX38" fmla="*/ 37655 w 44860"/>
                  <a:gd name="connsiteY38" fmla="*/ 50669 h 69598"/>
                  <a:gd name="connsiteX39" fmla="*/ 36517 w 44860"/>
                  <a:gd name="connsiteY39" fmla="*/ 44590 h 69598"/>
                  <a:gd name="connsiteX40" fmla="*/ 33158 w 44860"/>
                  <a:gd name="connsiteY40" fmla="*/ 40178 h 69598"/>
                  <a:gd name="connsiteX41" fmla="*/ 27740 w 44860"/>
                  <a:gd name="connsiteY41" fmla="*/ 37488 h 69598"/>
                  <a:gd name="connsiteX42" fmla="*/ 19776 w 44860"/>
                  <a:gd name="connsiteY42" fmla="*/ 36575 h 69598"/>
                  <a:gd name="connsiteX43" fmla="*/ 6827 w 44860"/>
                  <a:gd name="connsiteY43" fmla="*/ 36575 h 69598"/>
                  <a:gd name="connsiteX44" fmla="*/ 6827 w 44860"/>
                  <a:gd name="connsiteY44" fmla="*/ 63735 h 69598"/>
                  <a:gd name="connsiteX45" fmla="*/ 22484 w 44860"/>
                  <a:gd name="connsiteY45" fmla="*/ 63735 h 69598"/>
                  <a:gd name="connsiteX46" fmla="*/ 28552 w 44860"/>
                  <a:gd name="connsiteY46" fmla="*/ 62901 h 69598"/>
                  <a:gd name="connsiteX47" fmla="*/ 33212 w 44860"/>
                  <a:gd name="connsiteY47" fmla="*/ 60425 h 69598"/>
                  <a:gd name="connsiteX48" fmla="*/ 36462 w 44860"/>
                  <a:gd name="connsiteY48" fmla="*/ 56339 h 69598"/>
                  <a:gd name="connsiteX49" fmla="*/ 37655 w 44860"/>
                  <a:gd name="connsiteY49" fmla="*/ 50669 h 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860" h="69598">
                    <a:moveTo>
                      <a:pt x="44860" y="50129"/>
                    </a:moveTo>
                    <a:cubicBezTo>
                      <a:pt x="44860" y="52174"/>
                      <a:pt x="44589" y="54073"/>
                      <a:pt x="44102" y="55830"/>
                    </a:cubicBezTo>
                    <a:cubicBezTo>
                      <a:pt x="43614" y="57587"/>
                      <a:pt x="42910" y="59182"/>
                      <a:pt x="41989" y="60619"/>
                    </a:cubicBezTo>
                    <a:cubicBezTo>
                      <a:pt x="41068" y="62056"/>
                      <a:pt x="39930" y="63326"/>
                      <a:pt x="38575" y="64438"/>
                    </a:cubicBezTo>
                    <a:cubicBezTo>
                      <a:pt x="37221" y="65550"/>
                      <a:pt x="35759" y="66494"/>
                      <a:pt x="34025" y="67260"/>
                    </a:cubicBezTo>
                    <a:cubicBezTo>
                      <a:pt x="32345" y="68031"/>
                      <a:pt x="30557" y="68613"/>
                      <a:pt x="28552" y="69006"/>
                    </a:cubicBezTo>
                    <a:cubicBezTo>
                      <a:pt x="26602" y="69400"/>
                      <a:pt x="24326" y="69599"/>
                      <a:pt x="21726" y="69599"/>
                    </a:cubicBezTo>
                    <a:lnTo>
                      <a:pt x="3143" y="69599"/>
                    </a:lnTo>
                    <a:cubicBezTo>
                      <a:pt x="2438" y="69599"/>
                      <a:pt x="1788" y="69358"/>
                      <a:pt x="1084" y="68870"/>
                    </a:cubicBezTo>
                    <a:cubicBezTo>
                      <a:pt x="380" y="68387"/>
                      <a:pt x="0" y="67501"/>
                      <a:pt x="0" y="66211"/>
                    </a:cubicBezTo>
                    <a:lnTo>
                      <a:pt x="0" y="3389"/>
                    </a:lnTo>
                    <a:cubicBezTo>
                      <a:pt x="0" y="2098"/>
                      <a:pt x="380" y="1206"/>
                      <a:pt x="1084" y="729"/>
                    </a:cubicBezTo>
                    <a:cubicBezTo>
                      <a:pt x="1788" y="241"/>
                      <a:pt x="2438" y="0"/>
                      <a:pt x="3143" y="0"/>
                    </a:cubicBezTo>
                    <a:lnTo>
                      <a:pt x="18584" y="0"/>
                    </a:lnTo>
                    <a:cubicBezTo>
                      <a:pt x="22756" y="0"/>
                      <a:pt x="26169" y="414"/>
                      <a:pt x="28769" y="1238"/>
                    </a:cubicBezTo>
                    <a:cubicBezTo>
                      <a:pt x="31316" y="2061"/>
                      <a:pt x="33483" y="3236"/>
                      <a:pt x="35162" y="4757"/>
                    </a:cubicBezTo>
                    <a:cubicBezTo>
                      <a:pt x="36842" y="6284"/>
                      <a:pt x="38088" y="8130"/>
                      <a:pt x="38955" y="10302"/>
                    </a:cubicBezTo>
                    <a:cubicBezTo>
                      <a:pt x="39768" y="12473"/>
                      <a:pt x="40201" y="14881"/>
                      <a:pt x="40201" y="17535"/>
                    </a:cubicBezTo>
                    <a:cubicBezTo>
                      <a:pt x="40201" y="19182"/>
                      <a:pt x="39984" y="20761"/>
                      <a:pt x="39605" y="22266"/>
                    </a:cubicBezTo>
                    <a:cubicBezTo>
                      <a:pt x="39226" y="23771"/>
                      <a:pt x="38630" y="25172"/>
                      <a:pt x="37871" y="26462"/>
                    </a:cubicBezTo>
                    <a:cubicBezTo>
                      <a:pt x="37059" y="27753"/>
                      <a:pt x="36083" y="28917"/>
                      <a:pt x="34946" y="29961"/>
                    </a:cubicBezTo>
                    <a:cubicBezTo>
                      <a:pt x="33753" y="30999"/>
                      <a:pt x="32399" y="31880"/>
                      <a:pt x="30828" y="32594"/>
                    </a:cubicBezTo>
                    <a:cubicBezTo>
                      <a:pt x="32724" y="32951"/>
                      <a:pt x="34512" y="33627"/>
                      <a:pt x="36246" y="34613"/>
                    </a:cubicBezTo>
                    <a:cubicBezTo>
                      <a:pt x="37925" y="35599"/>
                      <a:pt x="39443" y="36843"/>
                      <a:pt x="40689" y="38348"/>
                    </a:cubicBezTo>
                    <a:cubicBezTo>
                      <a:pt x="41989" y="39853"/>
                      <a:pt x="43019" y="41605"/>
                      <a:pt x="43723" y="43593"/>
                    </a:cubicBezTo>
                    <a:cubicBezTo>
                      <a:pt x="44481" y="45586"/>
                      <a:pt x="44860" y="47763"/>
                      <a:pt x="44860" y="50129"/>
                    </a:cubicBezTo>
                    <a:close/>
                    <a:moveTo>
                      <a:pt x="32996" y="17965"/>
                    </a:moveTo>
                    <a:cubicBezTo>
                      <a:pt x="32996" y="16134"/>
                      <a:pt x="32724" y="14477"/>
                      <a:pt x="32237" y="12993"/>
                    </a:cubicBezTo>
                    <a:cubicBezTo>
                      <a:pt x="31695" y="11508"/>
                      <a:pt x="30882" y="10234"/>
                      <a:pt x="29744" y="9169"/>
                    </a:cubicBezTo>
                    <a:cubicBezTo>
                      <a:pt x="28607" y="8115"/>
                      <a:pt x="27144" y="7296"/>
                      <a:pt x="25356" y="6724"/>
                    </a:cubicBezTo>
                    <a:cubicBezTo>
                      <a:pt x="23514" y="6153"/>
                      <a:pt x="21076" y="5864"/>
                      <a:pt x="18042" y="5864"/>
                    </a:cubicBezTo>
                    <a:lnTo>
                      <a:pt x="6827" y="5864"/>
                    </a:lnTo>
                    <a:lnTo>
                      <a:pt x="6827" y="30821"/>
                    </a:lnTo>
                    <a:lnTo>
                      <a:pt x="19180" y="30821"/>
                    </a:lnTo>
                    <a:cubicBezTo>
                      <a:pt x="21834" y="30821"/>
                      <a:pt x="24056" y="30470"/>
                      <a:pt x="25735" y="29772"/>
                    </a:cubicBezTo>
                    <a:cubicBezTo>
                      <a:pt x="27361" y="29069"/>
                      <a:pt x="28769" y="28130"/>
                      <a:pt x="29799" y="26945"/>
                    </a:cubicBezTo>
                    <a:cubicBezTo>
                      <a:pt x="30882" y="25759"/>
                      <a:pt x="31695" y="24390"/>
                      <a:pt x="32237" y="22827"/>
                    </a:cubicBezTo>
                    <a:cubicBezTo>
                      <a:pt x="32724" y="21275"/>
                      <a:pt x="32996" y="19654"/>
                      <a:pt x="32996" y="17965"/>
                    </a:cubicBezTo>
                    <a:close/>
                    <a:moveTo>
                      <a:pt x="37655" y="50669"/>
                    </a:moveTo>
                    <a:cubicBezTo>
                      <a:pt x="37655" y="48372"/>
                      <a:pt x="37275" y="46347"/>
                      <a:pt x="36517" y="44590"/>
                    </a:cubicBezTo>
                    <a:cubicBezTo>
                      <a:pt x="35759" y="42833"/>
                      <a:pt x="34621" y="41364"/>
                      <a:pt x="33158" y="40178"/>
                    </a:cubicBezTo>
                    <a:cubicBezTo>
                      <a:pt x="31695" y="38993"/>
                      <a:pt x="29907" y="38101"/>
                      <a:pt x="27740" y="37488"/>
                    </a:cubicBezTo>
                    <a:cubicBezTo>
                      <a:pt x="25627" y="36874"/>
                      <a:pt x="22972" y="36575"/>
                      <a:pt x="19776" y="36575"/>
                    </a:cubicBezTo>
                    <a:lnTo>
                      <a:pt x="6827" y="36575"/>
                    </a:lnTo>
                    <a:lnTo>
                      <a:pt x="6827" y="63735"/>
                    </a:lnTo>
                    <a:lnTo>
                      <a:pt x="22484" y="63735"/>
                    </a:lnTo>
                    <a:cubicBezTo>
                      <a:pt x="24760" y="63735"/>
                      <a:pt x="26819" y="63457"/>
                      <a:pt x="28552" y="62901"/>
                    </a:cubicBezTo>
                    <a:cubicBezTo>
                      <a:pt x="30341" y="62345"/>
                      <a:pt x="31857" y="61521"/>
                      <a:pt x="33212" y="60425"/>
                    </a:cubicBezTo>
                    <a:cubicBezTo>
                      <a:pt x="34566" y="59334"/>
                      <a:pt x="35650" y="57970"/>
                      <a:pt x="36462" y="56339"/>
                    </a:cubicBezTo>
                    <a:cubicBezTo>
                      <a:pt x="37275" y="54713"/>
                      <a:pt x="37655" y="52819"/>
                      <a:pt x="37655" y="50669"/>
                    </a:cubicBezTo>
                    <a:close/>
                  </a:path>
                </a:pathLst>
              </a:custGeom>
              <a:solidFill>
                <a:srgbClr val="FFFFFF"/>
              </a:solidFill>
              <a:ln w="5417" cap="flat">
                <a:noFill/>
                <a:prstDash val="solid"/>
                <a:miter/>
              </a:ln>
            </p:spPr>
            <p:txBody>
              <a:bodyPr rtlCol="0" anchor="ctr"/>
              <a:lstStyle/>
              <a:p>
                <a:endParaRPr lang="fr-FR"/>
              </a:p>
            </p:txBody>
          </p:sp>
          <p:sp>
            <p:nvSpPr>
              <p:cNvPr id="228" name="Forme libre 227">
                <a:extLst>
                  <a:ext uri="{FF2B5EF4-FFF2-40B4-BE49-F238E27FC236}">
                    <a16:creationId xmlns:a16="http://schemas.microsoft.com/office/drawing/2014/main" id="{446A0674-F84A-A5AD-E472-F02CAAB7002D}"/>
                  </a:ext>
                </a:extLst>
              </p:cNvPr>
              <p:cNvSpPr/>
              <p:nvPr/>
            </p:nvSpPr>
            <p:spPr>
              <a:xfrm>
                <a:off x="20561619" y="2971294"/>
                <a:ext cx="40742" cy="52069"/>
              </a:xfrm>
              <a:custGeom>
                <a:avLst/>
                <a:gdLst>
                  <a:gd name="connsiteX0" fmla="*/ 40743 w 40742"/>
                  <a:gd name="connsiteY0" fmla="*/ 50076 h 52069"/>
                  <a:gd name="connsiteX1" fmla="*/ 40634 w 40742"/>
                  <a:gd name="connsiteY1" fmla="*/ 50669 h 52069"/>
                  <a:gd name="connsiteX2" fmla="*/ 40093 w 40742"/>
                  <a:gd name="connsiteY2" fmla="*/ 51099 h 52069"/>
                  <a:gd name="connsiteX3" fmla="*/ 39064 w 40742"/>
                  <a:gd name="connsiteY3" fmla="*/ 51366 h 52069"/>
                  <a:gd name="connsiteX4" fmla="*/ 37601 w 40742"/>
                  <a:gd name="connsiteY4" fmla="*/ 51477 h 52069"/>
                  <a:gd name="connsiteX5" fmla="*/ 35975 w 40742"/>
                  <a:gd name="connsiteY5" fmla="*/ 51366 h 52069"/>
                  <a:gd name="connsiteX6" fmla="*/ 35000 w 40742"/>
                  <a:gd name="connsiteY6" fmla="*/ 51099 h 52069"/>
                  <a:gd name="connsiteX7" fmla="*/ 34566 w 40742"/>
                  <a:gd name="connsiteY7" fmla="*/ 50669 h 52069"/>
                  <a:gd name="connsiteX8" fmla="*/ 34404 w 40742"/>
                  <a:gd name="connsiteY8" fmla="*/ 50076 h 52069"/>
                  <a:gd name="connsiteX9" fmla="*/ 34404 w 40742"/>
                  <a:gd name="connsiteY9" fmla="*/ 43194 h 52069"/>
                  <a:gd name="connsiteX10" fmla="*/ 25952 w 40742"/>
                  <a:gd name="connsiteY10" fmla="*/ 49971 h 52069"/>
                  <a:gd name="connsiteX11" fmla="*/ 17717 w 40742"/>
                  <a:gd name="connsiteY11" fmla="*/ 52069 h 52069"/>
                  <a:gd name="connsiteX12" fmla="*/ 9374 w 40742"/>
                  <a:gd name="connsiteY12" fmla="*/ 50454 h 52069"/>
                  <a:gd name="connsiteX13" fmla="*/ 3901 w 40742"/>
                  <a:gd name="connsiteY13" fmla="*/ 46074 h 52069"/>
                  <a:gd name="connsiteX14" fmla="*/ 867 w 40742"/>
                  <a:gd name="connsiteY14" fmla="*/ 39643 h 52069"/>
                  <a:gd name="connsiteX15" fmla="*/ 0 w 40742"/>
                  <a:gd name="connsiteY15" fmla="*/ 30821 h 52069"/>
                  <a:gd name="connsiteX16" fmla="*/ 0 w 40742"/>
                  <a:gd name="connsiteY16" fmla="*/ 1400 h 52069"/>
                  <a:gd name="connsiteX17" fmla="*/ 108 w 40742"/>
                  <a:gd name="connsiteY17" fmla="*/ 808 h 52069"/>
                  <a:gd name="connsiteX18" fmla="*/ 651 w 40742"/>
                  <a:gd name="connsiteY18" fmla="*/ 351 h 52069"/>
                  <a:gd name="connsiteX19" fmla="*/ 1680 w 40742"/>
                  <a:gd name="connsiteY19" fmla="*/ 79 h 52069"/>
                  <a:gd name="connsiteX20" fmla="*/ 3251 w 40742"/>
                  <a:gd name="connsiteY20" fmla="*/ 0 h 52069"/>
                  <a:gd name="connsiteX21" fmla="*/ 4876 w 40742"/>
                  <a:gd name="connsiteY21" fmla="*/ 79 h 52069"/>
                  <a:gd name="connsiteX22" fmla="*/ 5906 w 40742"/>
                  <a:gd name="connsiteY22" fmla="*/ 351 h 52069"/>
                  <a:gd name="connsiteX23" fmla="*/ 6448 w 40742"/>
                  <a:gd name="connsiteY23" fmla="*/ 808 h 52069"/>
                  <a:gd name="connsiteX24" fmla="*/ 6610 w 40742"/>
                  <a:gd name="connsiteY24" fmla="*/ 1400 h 52069"/>
                  <a:gd name="connsiteX25" fmla="*/ 6610 w 40742"/>
                  <a:gd name="connsiteY25" fmla="*/ 30228 h 52069"/>
                  <a:gd name="connsiteX26" fmla="*/ 7315 w 40742"/>
                  <a:gd name="connsiteY26" fmla="*/ 37598 h 52069"/>
                  <a:gd name="connsiteX27" fmla="*/ 9481 w 40742"/>
                  <a:gd name="connsiteY27" fmla="*/ 42465 h 52069"/>
                  <a:gd name="connsiteX28" fmla="*/ 13166 w 40742"/>
                  <a:gd name="connsiteY28" fmla="*/ 45586 h 52069"/>
                  <a:gd name="connsiteX29" fmla="*/ 18421 w 40742"/>
                  <a:gd name="connsiteY29" fmla="*/ 46688 h 52069"/>
                  <a:gd name="connsiteX30" fmla="*/ 26060 w 40742"/>
                  <a:gd name="connsiteY30" fmla="*/ 44055 h 52069"/>
                  <a:gd name="connsiteX31" fmla="*/ 34133 w 40742"/>
                  <a:gd name="connsiteY31" fmla="*/ 36307 h 52069"/>
                  <a:gd name="connsiteX32" fmla="*/ 34133 w 40742"/>
                  <a:gd name="connsiteY32" fmla="*/ 1400 h 52069"/>
                  <a:gd name="connsiteX33" fmla="*/ 34296 w 40742"/>
                  <a:gd name="connsiteY33" fmla="*/ 808 h 52069"/>
                  <a:gd name="connsiteX34" fmla="*/ 34783 w 40742"/>
                  <a:gd name="connsiteY34" fmla="*/ 351 h 52069"/>
                  <a:gd name="connsiteX35" fmla="*/ 35813 w 40742"/>
                  <a:gd name="connsiteY35" fmla="*/ 79 h 52069"/>
                  <a:gd name="connsiteX36" fmla="*/ 37492 w 40742"/>
                  <a:gd name="connsiteY36" fmla="*/ 0 h 52069"/>
                  <a:gd name="connsiteX37" fmla="*/ 39064 w 40742"/>
                  <a:gd name="connsiteY37" fmla="*/ 79 h 52069"/>
                  <a:gd name="connsiteX38" fmla="*/ 40038 w 40742"/>
                  <a:gd name="connsiteY38" fmla="*/ 351 h 52069"/>
                  <a:gd name="connsiteX39" fmla="*/ 40581 w 40742"/>
                  <a:gd name="connsiteY39" fmla="*/ 808 h 52069"/>
                  <a:gd name="connsiteX40" fmla="*/ 40743 w 40742"/>
                  <a:gd name="connsiteY40" fmla="*/ 1400 h 52069"/>
                  <a:gd name="connsiteX41" fmla="*/ 40743 w 40742"/>
                  <a:gd name="connsiteY41" fmla="*/ 50076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69">
                    <a:moveTo>
                      <a:pt x="40743" y="50076"/>
                    </a:moveTo>
                    <a:cubicBezTo>
                      <a:pt x="40743" y="50291"/>
                      <a:pt x="40689" y="50490"/>
                      <a:pt x="40634" y="50669"/>
                    </a:cubicBezTo>
                    <a:cubicBezTo>
                      <a:pt x="40527" y="50847"/>
                      <a:pt x="40364" y="50994"/>
                      <a:pt x="40093" y="51099"/>
                    </a:cubicBezTo>
                    <a:cubicBezTo>
                      <a:pt x="39822" y="51204"/>
                      <a:pt x="39497" y="51298"/>
                      <a:pt x="39064" y="51366"/>
                    </a:cubicBezTo>
                    <a:cubicBezTo>
                      <a:pt x="38684" y="51440"/>
                      <a:pt x="38142" y="51477"/>
                      <a:pt x="37601" y="51477"/>
                    </a:cubicBezTo>
                    <a:cubicBezTo>
                      <a:pt x="36896" y="51477"/>
                      <a:pt x="36355" y="51440"/>
                      <a:pt x="35975" y="51366"/>
                    </a:cubicBezTo>
                    <a:cubicBezTo>
                      <a:pt x="35542" y="51293"/>
                      <a:pt x="35216" y="51204"/>
                      <a:pt x="35000" y="51099"/>
                    </a:cubicBezTo>
                    <a:cubicBezTo>
                      <a:pt x="34783" y="50994"/>
                      <a:pt x="34621" y="50847"/>
                      <a:pt x="34566" y="50669"/>
                    </a:cubicBezTo>
                    <a:cubicBezTo>
                      <a:pt x="34458" y="50490"/>
                      <a:pt x="34404" y="50291"/>
                      <a:pt x="34404" y="50076"/>
                    </a:cubicBezTo>
                    <a:lnTo>
                      <a:pt x="34404" y="43194"/>
                    </a:lnTo>
                    <a:cubicBezTo>
                      <a:pt x="31533" y="46315"/>
                      <a:pt x="28715" y="48571"/>
                      <a:pt x="25952" y="49971"/>
                    </a:cubicBezTo>
                    <a:cubicBezTo>
                      <a:pt x="23189" y="51372"/>
                      <a:pt x="20426" y="52069"/>
                      <a:pt x="17717" y="52069"/>
                    </a:cubicBezTo>
                    <a:cubicBezTo>
                      <a:pt x="14412" y="52069"/>
                      <a:pt x="11594" y="51529"/>
                      <a:pt x="9374" y="50454"/>
                    </a:cubicBezTo>
                    <a:cubicBezTo>
                      <a:pt x="7098" y="49378"/>
                      <a:pt x="5256" y="47920"/>
                      <a:pt x="3901" y="46074"/>
                    </a:cubicBezTo>
                    <a:cubicBezTo>
                      <a:pt x="2493" y="44228"/>
                      <a:pt x="1517" y="42082"/>
                      <a:pt x="867" y="39643"/>
                    </a:cubicBezTo>
                    <a:cubicBezTo>
                      <a:pt x="271" y="37204"/>
                      <a:pt x="0" y="34267"/>
                      <a:pt x="0" y="30821"/>
                    </a:cubicBezTo>
                    <a:lnTo>
                      <a:pt x="0" y="1400"/>
                    </a:lnTo>
                    <a:cubicBezTo>
                      <a:pt x="0" y="1185"/>
                      <a:pt x="0" y="986"/>
                      <a:pt x="108" y="808"/>
                    </a:cubicBezTo>
                    <a:cubicBezTo>
                      <a:pt x="217" y="629"/>
                      <a:pt x="380" y="477"/>
                      <a:pt x="651" y="351"/>
                    </a:cubicBezTo>
                    <a:cubicBezTo>
                      <a:pt x="867" y="226"/>
                      <a:pt x="1247" y="136"/>
                      <a:pt x="1680" y="79"/>
                    </a:cubicBezTo>
                    <a:cubicBezTo>
                      <a:pt x="2059" y="26"/>
                      <a:pt x="2601" y="0"/>
                      <a:pt x="3251" y="0"/>
                    </a:cubicBezTo>
                    <a:cubicBezTo>
                      <a:pt x="3901" y="0"/>
                      <a:pt x="4443" y="26"/>
                      <a:pt x="4876" y="79"/>
                    </a:cubicBezTo>
                    <a:cubicBezTo>
                      <a:pt x="5310" y="136"/>
                      <a:pt x="5635" y="226"/>
                      <a:pt x="5906" y="351"/>
                    </a:cubicBezTo>
                    <a:cubicBezTo>
                      <a:pt x="6122" y="477"/>
                      <a:pt x="6285" y="629"/>
                      <a:pt x="6448" y="808"/>
                    </a:cubicBezTo>
                    <a:cubicBezTo>
                      <a:pt x="6556" y="986"/>
                      <a:pt x="6610" y="1185"/>
                      <a:pt x="6610" y="1400"/>
                    </a:cubicBezTo>
                    <a:lnTo>
                      <a:pt x="6610" y="30228"/>
                    </a:lnTo>
                    <a:cubicBezTo>
                      <a:pt x="6610" y="33239"/>
                      <a:pt x="6827" y="35694"/>
                      <a:pt x="7315" y="37598"/>
                    </a:cubicBezTo>
                    <a:cubicBezTo>
                      <a:pt x="7802" y="39497"/>
                      <a:pt x="8506" y="41123"/>
                      <a:pt x="9481" y="42465"/>
                    </a:cubicBezTo>
                    <a:cubicBezTo>
                      <a:pt x="10457" y="43813"/>
                      <a:pt x="11649" y="44852"/>
                      <a:pt x="13166" y="45586"/>
                    </a:cubicBezTo>
                    <a:cubicBezTo>
                      <a:pt x="14683" y="46326"/>
                      <a:pt x="16416" y="46688"/>
                      <a:pt x="18421" y="46688"/>
                    </a:cubicBezTo>
                    <a:cubicBezTo>
                      <a:pt x="20968" y="46688"/>
                      <a:pt x="23514" y="45812"/>
                      <a:pt x="26060" y="44055"/>
                    </a:cubicBezTo>
                    <a:cubicBezTo>
                      <a:pt x="28607" y="42297"/>
                      <a:pt x="31261" y="39717"/>
                      <a:pt x="34133" y="36307"/>
                    </a:cubicBezTo>
                    <a:lnTo>
                      <a:pt x="34133" y="1400"/>
                    </a:lnTo>
                    <a:cubicBezTo>
                      <a:pt x="34133" y="1185"/>
                      <a:pt x="34187" y="986"/>
                      <a:pt x="34296" y="808"/>
                    </a:cubicBezTo>
                    <a:cubicBezTo>
                      <a:pt x="34350" y="629"/>
                      <a:pt x="34566" y="477"/>
                      <a:pt x="34783" y="351"/>
                    </a:cubicBezTo>
                    <a:cubicBezTo>
                      <a:pt x="35054" y="226"/>
                      <a:pt x="35379" y="136"/>
                      <a:pt x="35813" y="79"/>
                    </a:cubicBezTo>
                    <a:cubicBezTo>
                      <a:pt x="36246" y="26"/>
                      <a:pt x="36788" y="0"/>
                      <a:pt x="37492" y="0"/>
                    </a:cubicBezTo>
                    <a:cubicBezTo>
                      <a:pt x="38088" y="0"/>
                      <a:pt x="38630" y="26"/>
                      <a:pt x="39064" y="79"/>
                    </a:cubicBezTo>
                    <a:cubicBezTo>
                      <a:pt x="39497" y="136"/>
                      <a:pt x="39822" y="226"/>
                      <a:pt x="40038" y="351"/>
                    </a:cubicBezTo>
                    <a:cubicBezTo>
                      <a:pt x="40310" y="477"/>
                      <a:pt x="40472" y="629"/>
                      <a:pt x="40581" y="808"/>
                    </a:cubicBezTo>
                    <a:cubicBezTo>
                      <a:pt x="40689" y="986"/>
                      <a:pt x="40743" y="1185"/>
                      <a:pt x="40743" y="1400"/>
                    </a:cubicBezTo>
                    <a:lnTo>
                      <a:pt x="40743" y="50076"/>
                    </a:lnTo>
                    <a:close/>
                  </a:path>
                </a:pathLst>
              </a:custGeom>
              <a:solidFill>
                <a:srgbClr val="FFFFFF"/>
              </a:solidFill>
              <a:ln w="5417" cap="flat">
                <a:noFill/>
                <a:prstDash val="solid"/>
                <a:miter/>
              </a:ln>
            </p:spPr>
            <p:txBody>
              <a:bodyPr rtlCol="0" anchor="ctr"/>
              <a:lstStyle/>
              <a:p>
                <a:endParaRPr lang="fr-FR"/>
              </a:p>
            </p:txBody>
          </p:sp>
          <p:sp>
            <p:nvSpPr>
              <p:cNvPr id="229" name="Forme libre 228">
                <a:extLst>
                  <a:ext uri="{FF2B5EF4-FFF2-40B4-BE49-F238E27FC236}">
                    <a16:creationId xmlns:a16="http://schemas.microsoft.com/office/drawing/2014/main" id="{5F747005-7B8C-4F1B-011A-57D7DAA9E6A2}"/>
                  </a:ext>
                </a:extLst>
              </p:cNvPr>
              <p:cNvSpPr/>
              <p:nvPr/>
            </p:nvSpPr>
            <p:spPr>
              <a:xfrm>
                <a:off x="20620945" y="2970712"/>
                <a:ext cx="27902" cy="52069"/>
              </a:xfrm>
              <a:custGeom>
                <a:avLst/>
                <a:gdLst>
                  <a:gd name="connsiteX0" fmla="*/ 27902 w 27902"/>
                  <a:gd name="connsiteY0" fmla="*/ 4458 h 52069"/>
                  <a:gd name="connsiteX1" fmla="*/ 27848 w 27902"/>
                  <a:gd name="connsiteY1" fmla="*/ 5828 h 52069"/>
                  <a:gd name="connsiteX2" fmla="*/ 27631 w 27902"/>
                  <a:gd name="connsiteY2" fmla="*/ 6745 h 52069"/>
                  <a:gd name="connsiteX3" fmla="*/ 27306 w 27902"/>
                  <a:gd name="connsiteY3" fmla="*/ 7286 h 52069"/>
                  <a:gd name="connsiteX4" fmla="*/ 26764 w 27902"/>
                  <a:gd name="connsiteY4" fmla="*/ 7475 h 52069"/>
                  <a:gd name="connsiteX5" fmla="*/ 25627 w 27902"/>
                  <a:gd name="connsiteY5" fmla="*/ 7233 h 52069"/>
                  <a:gd name="connsiteX6" fmla="*/ 24055 w 27902"/>
                  <a:gd name="connsiteY6" fmla="*/ 6724 h 52069"/>
                  <a:gd name="connsiteX7" fmla="*/ 22105 w 27902"/>
                  <a:gd name="connsiteY7" fmla="*/ 6216 h 52069"/>
                  <a:gd name="connsiteX8" fmla="*/ 19776 w 27902"/>
                  <a:gd name="connsiteY8" fmla="*/ 5974 h 52069"/>
                  <a:gd name="connsiteX9" fmla="*/ 16850 w 27902"/>
                  <a:gd name="connsiteY9" fmla="*/ 6593 h 52069"/>
                  <a:gd name="connsiteX10" fmla="*/ 13815 w 27902"/>
                  <a:gd name="connsiteY10" fmla="*/ 8586 h 52069"/>
                  <a:gd name="connsiteX11" fmla="*/ 10456 w 27902"/>
                  <a:gd name="connsiteY11" fmla="*/ 12216 h 52069"/>
                  <a:gd name="connsiteX12" fmla="*/ 6610 w 27902"/>
                  <a:gd name="connsiteY12" fmla="*/ 17755 h 52069"/>
                  <a:gd name="connsiteX13" fmla="*/ 6610 w 27902"/>
                  <a:gd name="connsiteY13" fmla="*/ 50669 h 52069"/>
                  <a:gd name="connsiteX14" fmla="*/ 6447 w 27902"/>
                  <a:gd name="connsiteY14" fmla="*/ 51262 h 52069"/>
                  <a:gd name="connsiteX15" fmla="*/ 5905 w 27902"/>
                  <a:gd name="connsiteY15" fmla="*/ 51692 h 52069"/>
                  <a:gd name="connsiteX16" fmla="*/ 4930 w 27902"/>
                  <a:gd name="connsiteY16" fmla="*/ 51959 h 52069"/>
                  <a:gd name="connsiteX17" fmla="*/ 3305 w 27902"/>
                  <a:gd name="connsiteY17" fmla="*/ 52069 h 52069"/>
                  <a:gd name="connsiteX18" fmla="*/ 1679 w 27902"/>
                  <a:gd name="connsiteY18" fmla="*/ 51959 h 52069"/>
                  <a:gd name="connsiteX19" fmla="*/ 704 w 27902"/>
                  <a:gd name="connsiteY19" fmla="*/ 51692 h 52069"/>
                  <a:gd name="connsiteX20" fmla="*/ 163 w 27902"/>
                  <a:gd name="connsiteY20" fmla="*/ 51262 h 52069"/>
                  <a:gd name="connsiteX21" fmla="*/ 0 w 27902"/>
                  <a:gd name="connsiteY21" fmla="*/ 50669 h 52069"/>
                  <a:gd name="connsiteX22" fmla="*/ 0 w 27902"/>
                  <a:gd name="connsiteY22" fmla="*/ 1993 h 52069"/>
                  <a:gd name="connsiteX23" fmla="*/ 163 w 27902"/>
                  <a:gd name="connsiteY23" fmla="*/ 1400 h 52069"/>
                  <a:gd name="connsiteX24" fmla="*/ 704 w 27902"/>
                  <a:gd name="connsiteY24" fmla="*/ 944 h 52069"/>
                  <a:gd name="connsiteX25" fmla="*/ 1625 w 27902"/>
                  <a:gd name="connsiteY25" fmla="*/ 671 h 52069"/>
                  <a:gd name="connsiteX26" fmla="*/ 3196 w 27902"/>
                  <a:gd name="connsiteY26" fmla="*/ 593 h 52069"/>
                  <a:gd name="connsiteX27" fmla="*/ 4714 w 27902"/>
                  <a:gd name="connsiteY27" fmla="*/ 671 h 52069"/>
                  <a:gd name="connsiteX28" fmla="*/ 5688 w 27902"/>
                  <a:gd name="connsiteY28" fmla="*/ 944 h 52069"/>
                  <a:gd name="connsiteX29" fmla="*/ 6176 w 27902"/>
                  <a:gd name="connsiteY29" fmla="*/ 1400 h 52069"/>
                  <a:gd name="connsiteX30" fmla="*/ 6285 w 27902"/>
                  <a:gd name="connsiteY30" fmla="*/ 1993 h 52069"/>
                  <a:gd name="connsiteX31" fmla="*/ 6285 w 27902"/>
                  <a:gd name="connsiteY31" fmla="*/ 9683 h 52069"/>
                  <a:gd name="connsiteX32" fmla="*/ 10294 w 27902"/>
                  <a:gd name="connsiteY32" fmla="*/ 4737 h 52069"/>
                  <a:gd name="connsiteX33" fmla="*/ 13762 w 27902"/>
                  <a:gd name="connsiteY33" fmla="*/ 1804 h 52069"/>
                  <a:gd name="connsiteX34" fmla="*/ 17012 w 27902"/>
                  <a:gd name="connsiteY34" fmla="*/ 378 h 52069"/>
                  <a:gd name="connsiteX35" fmla="*/ 20263 w 27902"/>
                  <a:gd name="connsiteY35" fmla="*/ 0 h 52069"/>
                  <a:gd name="connsiteX36" fmla="*/ 21942 w 27902"/>
                  <a:gd name="connsiteY36" fmla="*/ 84 h 52069"/>
                  <a:gd name="connsiteX37" fmla="*/ 24001 w 27902"/>
                  <a:gd name="connsiteY37" fmla="*/ 378 h 52069"/>
                  <a:gd name="connsiteX38" fmla="*/ 25952 w 27902"/>
                  <a:gd name="connsiteY38" fmla="*/ 886 h 52069"/>
                  <a:gd name="connsiteX39" fmla="*/ 27144 w 27902"/>
                  <a:gd name="connsiteY39" fmla="*/ 1427 h 52069"/>
                  <a:gd name="connsiteX40" fmla="*/ 27577 w 27902"/>
                  <a:gd name="connsiteY40" fmla="*/ 1857 h 52069"/>
                  <a:gd name="connsiteX41" fmla="*/ 27740 w 27902"/>
                  <a:gd name="connsiteY41" fmla="*/ 2345 h 52069"/>
                  <a:gd name="connsiteX42" fmla="*/ 27848 w 27902"/>
                  <a:gd name="connsiteY42" fmla="*/ 3147 h 52069"/>
                  <a:gd name="connsiteX43" fmla="*/ 27902 w 27902"/>
                  <a:gd name="connsiteY43" fmla="*/ 4458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69">
                    <a:moveTo>
                      <a:pt x="27902" y="4458"/>
                    </a:moveTo>
                    <a:cubicBezTo>
                      <a:pt x="27902" y="4999"/>
                      <a:pt x="27902" y="5455"/>
                      <a:pt x="27848" y="5828"/>
                    </a:cubicBezTo>
                    <a:cubicBezTo>
                      <a:pt x="27794" y="6205"/>
                      <a:pt x="27740" y="6509"/>
                      <a:pt x="27631" y="6745"/>
                    </a:cubicBezTo>
                    <a:cubicBezTo>
                      <a:pt x="27577" y="6976"/>
                      <a:pt x="27469" y="7160"/>
                      <a:pt x="27306" y="7286"/>
                    </a:cubicBezTo>
                    <a:cubicBezTo>
                      <a:pt x="27198" y="7411"/>
                      <a:pt x="27035" y="7475"/>
                      <a:pt x="26764" y="7475"/>
                    </a:cubicBezTo>
                    <a:cubicBezTo>
                      <a:pt x="26439" y="7475"/>
                      <a:pt x="26060" y="7396"/>
                      <a:pt x="25627" y="7233"/>
                    </a:cubicBezTo>
                    <a:cubicBezTo>
                      <a:pt x="25193" y="7076"/>
                      <a:pt x="24651" y="6903"/>
                      <a:pt x="24055" y="6724"/>
                    </a:cubicBezTo>
                    <a:cubicBezTo>
                      <a:pt x="23459" y="6546"/>
                      <a:pt x="22809" y="6373"/>
                      <a:pt x="22105" y="6216"/>
                    </a:cubicBezTo>
                    <a:cubicBezTo>
                      <a:pt x="21400" y="6053"/>
                      <a:pt x="20642" y="5974"/>
                      <a:pt x="19776" y="5974"/>
                    </a:cubicBezTo>
                    <a:cubicBezTo>
                      <a:pt x="18800" y="5974"/>
                      <a:pt x="17825" y="6184"/>
                      <a:pt x="16850" y="6593"/>
                    </a:cubicBezTo>
                    <a:cubicBezTo>
                      <a:pt x="15874" y="7008"/>
                      <a:pt x="14899" y="7669"/>
                      <a:pt x="13815" y="8586"/>
                    </a:cubicBezTo>
                    <a:cubicBezTo>
                      <a:pt x="12732" y="9499"/>
                      <a:pt x="11649" y="10711"/>
                      <a:pt x="10456" y="12216"/>
                    </a:cubicBezTo>
                    <a:cubicBezTo>
                      <a:pt x="9319" y="13721"/>
                      <a:pt x="8018" y="15568"/>
                      <a:pt x="6610" y="17755"/>
                    </a:cubicBezTo>
                    <a:lnTo>
                      <a:pt x="6610" y="50669"/>
                    </a:lnTo>
                    <a:cubicBezTo>
                      <a:pt x="6610" y="50884"/>
                      <a:pt x="6555" y="51083"/>
                      <a:pt x="6447" y="51262"/>
                    </a:cubicBezTo>
                    <a:cubicBezTo>
                      <a:pt x="6339" y="51440"/>
                      <a:pt x="6176" y="51587"/>
                      <a:pt x="5905" y="51692"/>
                    </a:cubicBezTo>
                    <a:cubicBezTo>
                      <a:pt x="5688" y="51802"/>
                      <a:pt x="5364" y="51891"/>
                      <a:pt x="4930" y="51959"/>
                    </a:cubicBezTo>
                    <a:cubicBezTo>
                      <a:pt x="4497" y="52033"/>
                      <a:pt x="3955" y="52069"/>
                      <a:pt x="3305" y="52069"/>
                    </a:cubicBezTo>
                    <a:cubicBezTo>
                      <a:pt x="2655" y="52069"/>
                      <a:pt x="2113" y="52033"/>
                      <a:pt x="1679" y="51959"/>
                    </a:cubicBezTo>
                    <a:cubicBezTo>
                      <a:pt x="1300" y="51886"/>
                      <a:pt x="921" y="51797"/>
                      <a:pt x="704" y="51692"/>
                    </a:cubicBezTo>
                    <a:cubicBezTo>
                      <a:pt x="433" y="51582"/>
                      <a:pt x="217" y="51440"/>
                      <a:pt x="163" y="51262"/>
                    </a:cubicBezTo>
                    <a:cubicBezTo>
                      <a:pt x="54" y="51083"/>
                      <a:pt x="0" y="50884"/>
                      <a:pt x="0" y="50669"/>
                    </a:cubicBezTo>
                    <a:lnTo>
                      <a:pt x="0" y="1993"/>
                    </a:lnTo>
                    <a:cubicBezTo>
                      <a:pt x="0" y="1778"/>
                      <a:pt x="54" y="1579"/>
                      <a:pt x="163" y="1400"/>
                    </a:cubicBezTo>
                    <a:cubicBezTo>
                      <a:pt x="217" y="1222"/>
                      <a:pt x="433" y="1070"/>
                      <a:pt x="704" y="944"/>
                    </a:cubicBezTo>
                    <a:cubicBezTo>
                      <a:pt x="921" y="818"/>
                      <a:pt x="1246" y="729"/>
                      <a:pt x="1625" y="671"/>
                    </a:cubicBezTo>
                    <a:cubicBezTo>
                      <a:pt x="2059" y="619"/>
                      <a:pt x="2546" y="593"/>
                      <a:pt x="3196" y="593"/>
                    </a:cubicBezTo>
                    <a:cubicBezTo>
                      <a:pt x="3792" y="593"/>
                      <a:pt x="4334" y="619"/>
                      <a:pt x="4714" y="671"/>
                    </a:cubicBezTo>
                    <a:cubicBezTo>
                      <a:pt x="5147" y="729"/>
                      <a:pt x="5472" y="818"/>
                      <a:pt x="5688" y="944"/>
                    </a:cubicBezTo>
                    <a:cubicBezTo>
                      <a:pt x="5905" y="1070"/>
                      <a:pt x="6068" y="1222"/>
                      <a:pt x="6176" y="1400"/>
                    </a:cubicBezTo>
                    <a:cubicBezTo>
                      <a:pt x="6231" y="1579"/>
                      <a:pt x="6285" y="1778"/>
                      <a:pt x="6285" y="1993"/>
                    </a:cubicBezTo>
                    <a:lnTo>
                      <a:pt x="6285" y="9683"/>
                    </a:lnTo>
                    <a:cubicBezTo>
                      <a:pt x="7747" y="7637"/>
                      <a:pt x="9048" y="5990"/>
                      <a:pt x="10294" y="4737"/>
                    </a:cubicBezTo>
                    <a:cubicBezTo>
                      <a:pt x="11486" y="3483"/>
                      <a:pt x="12678" y="2502"/>
                      <a:pt x="13762" y="1804"/>
                    </a:cubicBezTo>
                    <a:cubicBezTo>
                      <a:pt x="14899" y="1102"/>
                      <a:pt x="15983" y="629"/>
                      <a:pt x="17012" y="378"/>
                    </a:cubicBezTo>
                    <a:cubicBezTo>
                      <a:pt x="18096" y="126"/>
                      <a:pt x="19180" y="0"/>
                      <a:pt x="20263" y="0"/>
                    </a:cubicBezTo>
                    <a:cubicBezTo>
                      <a:pt x="20750" y="0"/>
                      <a:pt x="21292" y="26"/>
                      <a:pt x="21942" y="84"/>
                    </a:cubicBezTo>
                    <a:cubicBezTo>
                      <a:pt x="22593" y="136"/>
                      <a:pt x="23243" y="236"/>
                      <a:pt x="24001" y="378"/>
                    </a:cubicBezTo>
                    <a:cubicBezTo>
                      <a:pt x="24705" y="519"/>
                      <a:pt x="25355" y="692"/>
                      <a:pt x="25952" y="886"/>
                    </a:cubicBezTo>
                    <a:cubicBezTo>
                      <a:pt x="26494" y="1086"/>
                      <a:pt x="26873" y="1264"/>
                      <a:pt x="27144" y="1427"/>
                    </a:cubicBezTo>
                    <a:cubicBezTo>
                      <a:pt x="27360" y="1589"/>
                      <a:pt x="27469" y="1736"/>
                      <a:pt x="27577" y="1857"/>
                    </a:cubicBezTo>
                    <a:cubicBezTo>
                      <a:pt x="27631" y="1983"/>
                      <a:pt x="27685" y="2145"/>
                      <a:pt x="27740" y="2345"/>
                    </a:cubicBezTo>
                    <a:cubicBezTo>
                      <a:pt x="27794" y="2544"/>
                      <a:pt x="27848" y="2811"/>
                      <a:pt x="27848" y="3147"/>
                    </a:cubicBezTo>
                    <a:cubicBezTo>
                      <a:pt x="27902" y="3483"/>
                      <a:pt x="27902" y="3918"/>
                      <a:pt x="27902" y="4458"/>
                    </a:cubicBezTo>
                    <a:close/>
                  </a:path>
                </a:pathLst>
              </a:custGeom>
              <a:solidFill>
                <a:srgbClr val="FFFFFF"/>
              </a:solidFill>
              <a:ln w="5417" cap="flat">
                <a:noFill/>
                <a:prstDash val="solid"/>
                <a:miter/>
              </a:ln>
            </p:spPr>
            <p:txBody>
              <a:bodyPr rtlCol="0" anchor="ctr"/>
              <a:lstStyle/>
              <a:p>
                <a:endParaRPr lang="fr-FR"/>
              </a:p>
            </p:txBody>
          </p:sp>
          <p:sp>
            <p:nvSpPr>
              <p:cNvPr id="230" name="Forme libre 229">
                <a:extLst>
                  <a:ext uri="{FF2B5EF4-FFF2-40B4-BE49-F238E27FC236}">
                    <a16:creationId xmlns:a16="http://schemas.microsoft.com/office/drawing/2014/main" id="{1738393B-9DDA-758D-EB0F-30AF248915AA}"/>
                  </a:ext>
                </a:extLst>
              </p:cNvPr>
              <p:cNvSpPr/>
              <p:nvPr/>
            </p:nvSpPr>
            <p:spPr>
              <a:xfrm>
                <a:off x="20655024" y="2970712"/>
                <a:ext cx="44480" cy="52651"/>
              </a:xfrm>
              <a:custGeom>
                <a:avLst/>
                <a:gdLst>
                  <a:gd name="connsiteX0" fmla="*/ 44481 w 44480"/>
                  <a:gd name="connsiteY0" fmla="*/ 23819 h 52651"/>
                  <a:gd name="connsiteX1" fmla="*/ 43451 w 44480"/>
                  <a:gd name="connsiteY1" fmla="*/ 26478 h 52651"/>
                  <a:gd name="connsiteX2" fmla="*/ 41392 w 44480"/>
                  <a:gd name="connsiteY2" fmla="*/ 27207 h 52651"/>
                  <a:gd name="connsiteX3" fmla="*/ 7097 w 44480"/>
                  <a:gd name="connsiteY3" fmla="*/ 27207 h 52651"/>
                  <a:gd name="connsiteX4" fmla="*/ 8018 w 44480"/>
                  <a:gd name="connsiteY4" fmla="*/ 35384 h 52651"/>
                  <a:gd name="connsiteX5" fmla="*/ 11052 w 44480"/>
                  <a:gd name="connsiteY5" fmla="*/ 41647 h 52651"/>
                  <a:gd name="connsiteX6" fmla="*/ 16524 w 44480"/>
                  <a:gd name="connsiteY6" fmla="*/ 45654 h 52651"/>
                  <a:gd name="connsiteX7" fmla="*/ 24868 w 44480"/>
                  <a:gd name="connsiteY7" fmla="*/ 47055 h 52651"/>
                  <a:gd name="connsiteX8" fmla="*/ 31153 w 44480"/>
                  <a:gd name="connsiteY8" fmla="*/ 46462 h 52651"/>
                  <a:gd name="connsiteX9" fmla="*/ 35974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5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3 h 52651"/>
                  <a:gd name="connsiteX19" fmla="*/ 41663 w 44480"/>
                  <a:gd name="connsiteY19" fmla="*/ 48613 h 52651"/>
                  <a:gd name="connsiteX20" fmla="*/ 39930 w 44480"/>
                  <a:gd name="connsiteY20" fmla="*/ 49557 h 52651"/>
                  <a:gd name="connsiteX21" fmla="*/ 36137 w 44480"/>
                  <a:gd name="connsiteY21" fmla="*/ 50900 h 52651"/>
                  <a:gd name="connsiteX22" fmla="*/ 30719 w 44480"/>
                  <a:gd name="connsiteY22" fmla="*/ 52111 h 52651"/>
                  <a:gd name="connsiteX23" fmla="*/ 24109 w 44480"/>
                  <a:gd name="connsiteY23" fmla="*/ 52652 h 52651"/>
                  <a:gd name="connsiteX24" fmla="*/ 13761 w 44480"/>
                  <a:gd name="connsiteY24" fmla="*/ 50957 h 52651"/>
                  <a:gd name="connsiteX25" fmla="*/ 6230 w 44480"/>
                  <a:gd name="connsiteY25" fmla="*/ 45953 h 52651"/>
                  <a:gd name="connsiteX26" fmla="*/ 1571 w 44480"/>
                  <a:gd name="connsiteY26" fmla="*/ 37755 h 52651"/>
                  <a:gd name="connsiteX27" fmla="*/ 0 w 44480"/>
                  <a:gd name="connsiteY27" fmla="*/ 26404 h 52651"/>
                  <a:gd name="connsiteX28" fmla="*/ 1625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496 w 44480"/>
                  <a:gd name="connsiteY33" fmla="*/ 6751 h 52651"/>
                  <a:gd name="connsiteX34" fmla="*/ 43289 w 44480"/>
                  <a:gd name="connsiteY34" fmla="*/ 13931 h 52651"/>
                  <a:gd name="connsiteX35" fmla="*/ 44481 w 44480"/>
                  <a:gd name="connsiteY35" fmla="*/ 22539 h 52651"/>
                  <a:gd name="connsiteX36" fmla="*/ 44481 w 44480"/>
                  <a:gd name="connsiteY36" fmla="*/ 23819 h 52651"/>
                  <a:gd name="connsiteX37" fmla="*/ 37654 w 44480"/>
                  <a:gd name="connsiteY37" fmla="*/ 21941 h 52651"/>
                  <a:gd name="connsiteX38" fmla="*/ 33970 w 44480"/>
                  <a:gd name="connsiteY38" fmla="*/ 9840 h 52651"/>
                  <a:gd name="connsiteX39" fmla="*/ 22809 w 44480"/>
                  <a:gd name="connsiteY39" fmla="*/ 5481 h 52651"/>
                  <a:gd name="connsiteX40" fmla="*/ 16199 w 44480"/>
                  <a:gd name="connsiteY40" fmla="*/ 6856 h 52651"/>
                  <a:gd name="connsiteX41" fmla="*/ 11323 w 44480"/>
                  <a:gd name="connsiteY41" fmla="*/ 10485 h 52651"/>
                  <a:gd name="connsiteX42" fmla="*/ 8289 w 44480"/>
                  <a:gd name="connsiteY42" fmla="*/ 15731 h 52651"/>
                  <a:gd name="connsiteX43" fmla="*/ 7097 w 44480"/>
                  <a:gd name="connsiteY43" fmla="*/ 21946 h 52651"/>
                  <a:gd name="connsiteX44" fmla="*/ 37654 w 44480"/>
                  <a:gd name="connsiteY44" fmla="*/ 21946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9"/>
                    </a:moveTo>
                    <a:cubicBezTo>
                      <a:pt x="44481" y="25109"/>
                      <a:pt x="44155" y="26001"/>
                      <a:pt x="43451" y="26478"/>
                    </a:cubicBezTo>
                    <a:cubicBezTo>
                      <a:pt x="42747" y="26966"/>
                      <a:pt x="42042" y="27207"/>
                      <a:pt x="41392" y="27207"/>
                    </a:cubicBezTo>
                    <a:lnTo>
                      <a:pt x="7097" y="27207"/>
                    </a:lnTo>
                    <a:cubicBezTo>
                      <a:pt x="7097" y="30218"/>
                      <a:pt x="7423" y="32945"/>
                      <a:pt x="8018" y="35384"/>
                    </a:cubicBezTo>
                    <a:cubicBezTo>
                      <a:pt x="8614" y="37823"/>
                      <a:pt x="9643" y="39911"/>
                      <a:pt x="11052" y="41647"/>
                    </a:cubicBezTo>
                    <a:cubicBezTo>
                      <a:pt x="12461" y="43389"/>
                      <a:pt x="14303" y="44721"/>
                      <a:pt x="16524" y="45654"/>
                    </a:cubicBezTo>
                    <a:cubicBezTo>
                      <a:pt x="18800" y="46588"/>
                      <a:pt x="21563" y="47055"/>
                      <a:pt x="24868" y="47055"/>
                    </a:cubicBezTo>
                    <a:cubicBezTo>
                      <a:pt x="27197" y="47055"/>
                      <a:pt x="29310" y="46856"/>
                      <a:pt x="31153" y="46462"/>
                    </a:cubicBezTo>
                    <a:cubicBezTo>
                      <a:pt x="32995" y="46069"/>
                      <a:pt x="34620" y="45628"/>
                      <a:pt x="35974" y="45146"/>
                    </a:cubicBezTo>
                    <a:cubicBezTo>
                      <a:pt x="37329" y="44658"/>
                      <a:pt x="38413" y="44222"/>
                      <a:pt x="39280" y="43829"/>
                    </a:cubicBezTo>
                    <a:cubicBezTo>
                      <a:pt x="40146" y="43436"/>
                      <a:pt x="40796" y="43236"/>
                      <a:pt x="41176" y="43236"/>
                    </a:cubicBezTo>
                    <a:cubicBezTo>
                      <a:pt x="41392" y="43236"/>
                      <a:pt x="41555" y="43289"/>
                      <a:pt x="41772" y="43399"/>
                    </a:cubicBezTo>
                    <a:cubicBezTo>
                      <a:pt x="41935" y="43509"/>
                      <a:pt x="42097" y="43677"/>
                      <a:pt x="42205" y="43908"/>
                    </a:cubicBezTo>
                    <a:cubicBezTo>
                      <a:pt x="42314" y="44144"/>
                      <a:pt x="42422" y="44438"/>
                      <a:pt x="42476" y="44794"/>
                    </a:cubicBezTo>
                    <a:cubicBezTo>
                      <a:pt x="42530" y="45151"/>
                      <a:pt x="42530" y="45602"/>
                      <a:pt x="42530" y="46137"/>
                    </a:cubicBezTo>
                    <a:cubicBezTo>
                      <a:pt x="42530" y="46389"/>
                      <a:pt x="42530" y="46630"/>
                      <a:pt x="42476" y="46866"/>
                    </a:cubicBezTo>
                    <a:cubicBezTo>
                      <a:pt x="42476" y="47102"/>
                      <a:pt x="42422" y="47312"/>
                      <a:pt x="42368" y="47511"/>
                    </a:cubicBezTo>
                    <a:cubicBezTo>
                      <a:pt x="42314" y="47711"/>
                      <a:pt x="42205" y="47894"/>
                      <a:pt x="42097" y="48073"/>
                    </a:cubicBezTo>
                    <a:cubicBezTo>
                      <a:pt x="41989" y="48251"/>
                      <a:pt x="41826" y="48429"/>
                      <a:pt x="41663" y="48613"/>
                    </a:cubicBezTo>
                    <a:cubicBezTo>
                      <a:pt x="41446" y="48796"/>
                      <a:pt x="40905" y="49106"/>
                      <a:pt x="39930" y="49557"/>
                    </a:cubicBezTo>
                    <a:cubicBezTo>
                      <a:pt x="38954" y="50003"/>
                      <a:pt x="37708" y="50454"/>
                      <a:pt x="36137" y="50900"/>
                    </a:cubicBezTo>
                    <a:cubicBezTo>
                      <a:pt x="34620" y="51351"/>
                      <a:pt x="32778" y="51755"/>
                      <a:pt x="30719" y="52111"/>
                    </a:cubicBezTo>
                    <a:cubicBezTo>
                      <a:pt x="28660" y="52468"/>
                      <a:pt x="26493" y="52652"/>
                      <a:pt x="24109" y="52652"/>
                    </a:cubicBezTo>
                    <a:cubicBezTo>
                      <a:pt x="20209" y="52652"/>
                      <a:pt x="16795" y="52085"/>
                      <a:pt x="13761" y="50957"/>
                    </a:cubicBezTo>
                    <a:cubicBezTo>
                      <a:pt x="10782" y="49824"/>
                      <a:pt x="8235" y="48162"/>
                      <a:pt x="6230" y="45953"/>
                    </a:cubicBezTo>
                    <a:cubicBezTo>
                      <a:pt x="4171" y="43750"/>
                      <a:pt x="2655" y="41018"/>
                      <a:pt x="1571" y="37755"/>
                    </a:cubicBezTo>
                    <a:cubicBezTo>
                      <a:pt x="542" y="34493"/>
                      <a:pt x="0" y="30711"/>
                      <a:pt x="0" y="26404"/>
                    </a:cubicBezTo>
                    <a:cubicBezTo>
                      <a:pt x="0" y="22282"/>
                      <a:pt x="542" y="18589"/>
                      <a:pt x="1625" y="15327"/>
                    </a:cubicBezTo>
                    <a:cubicBezTo>
                      <a:pt x="2709" y="12064"/>
                      <a:pt x="4280" y="9295"/>
                      <a:pt x="6339" y="7018"/>
                    </a:cubicBezTo>
                    <a:cubicBezTo>
                      <a:pt x="8343" y="4742"/>
                      <a:pt x="10836" y="3006"/>
                      <a:pt x="13707" y="1804"/>
                    </a:cubicBezTo>
                    <a:cubicBezTo>
                      <a:pt x="16578" y="603"/>
                      <a:pt x="19721" y="0"/>
                      <a:pt x="23297" y="0"/>
                    </a:cubicBezTo>
                    <a:cubicBezTo>
                      <a:pt x="27035" y="0"/>
                      <a:pt x="30286" y="608"/>
                      <a:pt x="32941" y="1831"/>
                    </a:cubicBezTo>
                    <a:cubicBezTo>
                      <a:pt x="35595" y="3053"/>
                      <a:pt x="37817" y="4689"/>
                      <a:pt x="39496" y="6751"/>
                    </a:cubicBezTo>
                    <a:cubicBezTo>
                      <a:pt x="41230" y="8812"/>
                      <a:pt x="42530" y="11204"/>
                      <a:pt x="43289" y="13931"/>
                    </a:cubicBezTo>
                    <a:cubicBezTo>
                      <a:pt x="44101" y="16659"/>
                      <a:pt x="44481" y="19523"/>
                      <a:pt x="44481" y="22539"/>
                    </a:cubicBezTo>
                    <a:lnTo>
                      <a:pt x="44481" y="23819"/>
                    </a:lnTo>
                    <a:close/>
                    <a:moveTo>
                      <a:pt x="37654" y="21941"/>
                    </a:moveTo>
                    <a:cubicBezTo>
                      <a:pt x="37763" y="16779"/>
                      <a:pt x="36571" y="12746"/>
                      <a:pt x="33970" y="9840"/>
                    </a:cubicBezTo>
                    <a:cubicBezTo>
                      <a:pt x="31423" y="6934"/>
                      <a:pt x="27740" y="5481"/>
                      <a:pt x="22809" y="5481"/>
                    </a:cubicBezTo>
                    <a:cubicBezTo>
                      <a:pt x="20317" y="5481"/>
                      <a:pt x="18096" y="5938"/>
                      <a:pt x="16199" y="6856"/>
                    </a:cubicBezTo>
                    <a:cubicBezTo>
                      <a:pt x="14249" y="7768"/>
                      <a:pt x="12678" y="8980"/>
                      <a:pt x="11323" y="10485"/>
                    </a:cubicBezTo>
                    <a:cubicBezTo>
                      <a:pt x="10023" y="11991"/>
                      <a:pt x="8993" y="13742"/>
                      <a:pt x="8289" y="15731"/>
                    </a:cubicBezTo>
                    <a:cubicBezTo>
                      <a:pt x="7585" y="17724"/>
                      <a:pt x="7206" y="19790"/>
                      <a:pt x="7097" y="21946"/>
                    </a:cubicBezTo>
                    <a:lnTo>
                      <a:pt x="37654" y="21946"/>
                    </a:lnTo>
                    <a:close/>
                  </a:path>
                </a:pathLst>
              </a:custGeom>
              <a:solidFill>
                <a:srgbClr val="FFFFFF"/>
              </a:solidFill>
              <a:ln w="5417" cap="flat">
                <a:noFill/>
                <a:prstDash val="solid"/>
                <a:miter/>
              </a:ln>
            </p:spPr>
            <p:txBody>
              <a:bodyPr rtlCol="0" anchor="ctr"/>
              <a:lstStyle/>
              <a:p>
                <a:endParaRPr lang="fr-FR"/>
              </a:p>
            </p:txBody>
          </p:sp>
          <p:sp>
            <p:nvSpPr>
              <p:cNvPr id="231" name="Forme libre 230">
                <a:extLst>
                  <a:ext uri="{FF2B5EF4-FFF2-40B4-BE49-F238E27FC236}">
                    <a16:creationId xmlns:a16="http://schemas.microsoft.com/office/drawing/2014/main" id="{B59E4237-C7CB-39A3-1B00-547E5C2C1F7C}"/>
                  </a:ext>
                </a:extLst>
              </p:cNvPr>
              <p:cNvSpPr/>
              <p:nvPr/>
            </p:nvSpPr>
            <p:spPr>
              <a:xfrm>
                <a:off x="20711262" y="2970685"/>
                <a:ext cx="38683" cy="52672"/>
              </a:xfrm>
              <a:custGeom>
                <a:avLst/>
                <a:gdLst>
                  <a:gd name="connsiteX0" fmla="*/ 38683 w 38683"/>
                  <a:gd name="connsiteY0" fmla="*/ 50685 h 52672"/>
                  <a:gd name="connsiteX1" fmla="*/ 38304 w 38683"/>
                  <a:gd name="connsiteY1" fmla="*/ 51519 h 52672"/>
                  <a:gd name="connsiteX2" fmla="*/ 37383 w 38683"/>
                  <a:gd name="connsiteY2" fmla="*/ 51949 h 52672"/>
                  <a:gd name="connsiteX3" fmla="*/ 35812 w 38683"/>
                  <a:gd name="connsiteY3" fmla="*/ 52080 h 52672"/>
                  <a:gd name="connsiteX4" fmla="*/ 34187 w 38683"/>
                  <a:gd name="connsiteY4" fmla="*/ 51949 h 52672"/>
                  <a:gd name="connsiteX5" fmla="*/ 33158 w 38683"/>
                  <a:gd name="connsiteY5" fmla="*/ 51519 h 52672"/>
                  <a:gd name="connsiteX6" fmla="*/ 32778 w 38683"/>
                  <a:gd name="connsiteY6" fmla="*/ 50685 h 52672"/>
                  <a:gd name="connsiteX7" fmla="*/ 32778 w 38683"/>
                  <a:gd name="connsiteY7" fmla="*/ 45251 h 52672"/>
                  <a:gd name="connsiteX8" fmla="*/ 25301 w 38683"/>
                  <a:gd name="connsiteY8" fmla="*/ 50737 h 52672"/>
                  <a:gd name="connsiteX9" fmla="*/ 16850 w 38683"/>
                  <a:gd name="connsiteY9" fmla="*/ 52673 h 52672"/>
                  <a:gd name="connsiteX10" fmla="*/ 9752 w 38683"/>
                  <a:gd name="connsiteY10" fmla="*/ 51676 h 52672"/>
                  <a:gd name="connsiteX11" fmla="*/ 4497 w 38683"/>
                  <a:gd name="connsiteY11" fmla="*/ 48828 h 52672"/>
                  <a:gd name="connsiteX12" fmla="*/ 1138 w 38683"/>
                  <a:gd name="connsiteY12" fmla="*/ 44338 h 52672"/>
                  <a:gd name="connsiteX13" fmla="*/ 0 w 38683"/>
                  <a:gd name="connsiteY13" fmla="*/ 38421 h 52672"/>
                  <a:gd name="connsiteX14" fmla="*/ 1679 w 38683"/>
                  <a:gd name="connsiteY14" fmla="*/ 31403 h 52672"/>
                  <a:gd name="connsiteX15" fmla="*/ 6610 w 38683"/>
                  <a:gd name="connsiteY15" fmla="*/ 26426 h 52672"/>
                  <a:gd name="connsiteX16" fmla="*/ 14195 w 38683"/>
                  <a:gd name="connsiteY16" fmla="*/ 23441 h 52672"/>
                  <a:gd name="connsiteX17" fmla="*/ 24055 w 38683"/>
                  <a:gd name="connsiteY17" fmla="*/ 22444 h 52672"/>
                  <a:gd name="connsiteX18" fmla="*/ 32074 w 38683"/>
                  <a:gd name="connsiteY18" fmla="*/ 22444 h 52672"/>
                  <a:gd name="connsiteX19" fmla="*/ 32074 w 38683"/>
                  <a:gd name="connsiteY19" fmla="*/ 18248 h 52672"/>
                  <a:gd name="connsiteX20" fmla="*/ 31423 w 38683"/>
                  <a:gd name="connsiteY20" fmla="*/ 12735 h 52672"/>
                  <a:gd name="connsiteX21" fmla="*/ 29256 w 38683"/>
                  <a:gd name="connsiteY21" fmla="*/ 8728 h 52672"/>
                  <a:gd name="connsiteX22" fmla="*/ 25355 w 38683"/>
                  <a:gd name="connsiteY22" fmla="*/ 6310 h 52672"/>
                  <a:gd name="connsiteX23" fmla="*/ 19504 w 38683"/>
                  <a:gd name="connsiteY23" fmla="*/ 5502 h 52672"/>
                  <a:gd name="connsiteX24" fmla="*/ 13545 w 38683"/>
                  <a:gd name="connsiteY24" fmla="*/ 6279 h 52672"/>
                  <a:gd name="connsiteX25" fmla="*/ 8885 w 38683"/>
                  <a:gd name="connsiteY25" fmla="*/ 8025 h 52672"/>
                  <a:gd name="connsiteX26" fmla="*/ 5580 w 38683"/>
                  <a:gd name="connsiteY26" fmla="*/ 9772 h 52672"/>
                  <a:gd name="connsiteX27" fmla="*/ 3684 w 38683"/>
                  <a:gd name="connsiteY27" fmla="*/ 10548 h 52672"/>
                  <a:gd name="connsiteX28" fmla="*/ 3088 w 38683"/>
                  <a:gd name="connsiteY28" fmla="*/ 10438 h 52672"/>
                  <a:gd name="connsiteX29" fmla="*/ 2600 w 38683"/>
                  <a:gd name="connsiteY29" fmla="*/ 10034 h 52672"/>
                  <a:gd name="connsiteX30" fmla="*/ 2329 w 38683"/>
                  <a:gd name="connsiteY30" fmla="*/ 9279 h 52672"/>
                  <a:gd name="connsiteX31" fmla="*/ 2221 w 38683"/>
                  <a:gd name="connsiteY31" fmla="*/ 8177 h 52672"/>
                  <a:gd name="connsiteX32" fmla="*/ 2438 w 38683"/>
                  <a:gd name="connsiteY32" fmla="*/ 6373 h 52672"/>
                  <a:gd name="connsiteX33" fmla="*/ 3305 w 38683"/>
                  <a:gd name="connsiteY33" fmla="*/ 5030 h 52672"/>
                  <a:gd name="connsiteX34" fmla="*/ 5743 w 38683"/>
                  <a:gd name="connsiteY34" fmla="*/ 3441 h 52672"/>
                  <a:gd name="connsiteX35" fmla="*/ 9860 w 38683"/>
                  <a:gd name="connsiteY35" fmla="*/ 1747 h 52672"/>
                  <a:gd name="connsiteX36" fmla="*/ 14791 w 38683"/>
                  <a:gd name="connsiteY36" fmla="*/ 483 h 52672"/>
                  <a:gd name="connsiteX37" fmla="*/ 20154 w 38683"/>
                  <a:gd name="connsiteY37" fmla="*/ 0 h 52672"/>
                  <a:gd name="connsiteX38" fmla="*/ 28877 w 38683"/>
                  <a:gd name="connsiteY38" fmla="*/ 1206 h 52672"/>
                  <a:gd name="connsiteX39" fmla="*/ 34620 w 38683"/>
                  <a:gd name="connsiteY39" fmla="*/ 4679 h 52672"/>
                  <a:gd name="connsiteX40" fmla="*/ 37763 w 38683"/>
                  <a:gd name="connsiteY40" fmla="*/ 10244 h 52672"/>
                  <a:gd name="connsiteX41" fmla="*/ 38683 w 38683"/>
                  <a:gd name="connsiteY41" fmla="*/ 17750 h 52672"/>
                  <a:gd name="connsiteX42" fmla="*/ 38683 w 38683"/>
                  <a:gd name="connsiteY42" fmla="*/ 50685 h 52672"/>
                  <a:gd name="connsiteX43" fmla="*/ 32074 w 38683"/>
                  <a:gd name="connsiteY43" fmla="*/ 27721 h 52672"/>
                  <a:gd name="connsiteX44" fmla="*/ 22918 w 38683"/>
                  <a:gd name="connsiteY44" fmla="*/ 27721 h 52672"/>
                  <a:gd name="connsiteX45" fmla="*/ 15928 w 38683"/>
                  <a:gd name="connsiteY45" fmla="*/ 28419 h 52672"/>
                  <a:gd name="connsiteX46" fmla="*/ 10889 w 38683"/>
                  <a:gd name="connsiteY46" fmla="*/ 30464 h 52672"/>
                  <a:gd name="connsiteX47" fmla="*/ 7964 w 38683"/>
                  <a:gd name="connsiteY47" fmla="*/ 33690 h 52672"/>
                  <a:gd name="connsiteX48" fmla="*/ 6934 w 38683"/>
                  <a:gd name="connsiteY48" fmla="*/ 37991 h 52672"/>
                  <a:gd name="connsiteX49" fmla="*/ 9698 w 38683"/>
                  <a:gd name="connsiteY49" fmla="*/ 44684 h 52672"/>
                  <a:gd name="connsiteX50" fmla="*/ 17446 w 38683"/>
                  <a:gd name="connsiteY50" fmla="*/ 47186 h 52672"/>
                  <a:gd name="connsiteX51" fmla="*/ 24814 w 38683"/>
                  <a:gd name="connsiteY51" fmla="*/ 45219 h 52672"/>
                  <a:gd name="connsiteX52" fmla="*/ 32074 w 38683"/>
                  <a:gd name="connsiteY52" fmla="*/ 39171 h 52672"/>
                  <a:gd name="connsiteX53" fmla="*/ 32074 w 38683"/>
                  <a:gd name="connsiteY53" fmla="*/ 27721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72">
                    <a:moveTo>
                      <a:pt x="38683" y="50685"/>
                    </a:moveTo>
                    <a:cubicBezTo>
                      <a:pt x="38683" y="51041"/>
                      <a:pt x="38575" y="51325"/>
                      <a:pt x="38304" y="51519"/>
                    </a:cubicBezTo>
                    <a:cubicBezTo>
                      <a:pt x="38087" y="51718"/>
                      <a:pt x="37763" y="51854"/>
                      <a:pt x="37383" y="51949"/>
                    </a:cubicBezTo>
                    <a:cubicBezTo>
                      <a:pt x="37004" y="52038"/>
                      <a:pt x="36462" y="52080"/>
                      <a:pt x="35812" y="52080"/>
                    </a:cubicBezTo>
                    <a:cubicBezTo>
                      <a:pt x="35162" y="52080"/>
                      <a:pt x="34620" y="52033"/>
                      <a:pt x="34187" y="51949"/>
                    </a:cubicBezTo>
                    <a:cubicBezTo>
                      <a:pt x="33753" y="51854"/>
                      <a:pt x="33374" y="51718"/>
                      <a:pt x="33158" y="51519"/>
                    </a:cubicBezTo>
                    <a:cubicBezTo>
                      <a:pt x="32941" y="51319"/>
                      <a:pt x="32778" y="51041"/>
                      <a:pt x="32778" y="50685"/>
                    </a:cubicBezTo>
                    <a:lnTo>
                      <a:pt x="32778" y="45251"/>
                    </a:lnTo>
                    <a:cubicBezTo>
                      <a:pt x="30556" y="47616"/>
                      <a:pt x="28064" y="49447"/>
                      <a:pt x="25301" y="50737"/>
                    </a:cubicBezTo>
                    <a:cubicBezTo>
                      <a:pt x="22592" y="52027"/>
                      <a:pt x="19775" y="52673"/>
                      <a:pt x="16850" y="52673"/>
                    </a:cubicBezTo>
                    <a:cubicBezTo>
                      <a:pt x="14248" y="52673"/>
                      <a:pt x="11865" y="52342"/>
                      <a:pt x="9752" y="51676"/>
                    </a:cubicBezTo>
                    <a:cubicBezTo>
                      <a:pt x="7693" y="51015"/>
                      <a:pt x="5905" y="50060"/>
                      <a:pt x="4497" y="48828"/>
                    </a:cubicBezTo>
                    <a:cubicBezTo>
                      <a:pt x="3034" y="47590"/>
                      <a:pt x="1896" y="46095"/>
                      <a:pt x="1138" y="44338"/>
                    </a:cubicBezTo>
                    <a:cubicBezTo>
                      <a:pt x="379" y="42581"/>
                      <a:pt x="0" y="40609"/>
                      <a:pt x="0" y="38421"/>
                    </a:cubicBezTo>
                    <a:cubicBezTo>
                      <a:pt x="0" y="35731"/>
                      <a:pt x="542" y="33391"/>
                      <a:pt x="1679" y="31403"/>
                    </a:cubicBezTo>
                    <a:cubicBezTo>
                      <a:pt x="2817" y="29410"/>
                      <a:pt x="4497" y="27753"/>
                      <a:pt x="6610" y="26426"/>
                    </a:cubicBezTo>
                    <a:cubicBezTo>
                      <a:pt x="8669" y="25098"/>
                      <a:pt x="11215" y="24107"/>
                      <a:pt x="14195" y="23441"/>
                    </a:cubicBezTo>
                    <a:cubicBezTo>
                      <a:pt x="17174" y="22775"/>
                      <a:pt x="20425" y="22444"/>
                      <a:pt x="24055" y="22444"/>
                    </a:cubicBezTo>
                    <a:lnTo>
                      <a:pt x="32074" y="22444"/>
                    </a:lnTo>
                    <a:lnTo>
                      <a:pt x="32074" y="18248"/>
                    </a:lnTo>
                    <a:cubicBezTo>
                      <a:pt x="32074" y="16171"/>
                      <a:pt x="31857" y="14330"/>
                      <a:pt x="31423" y="12735"/>
                    </a:cubicBezTo>
                    <a:cubicBezTo>
                      <a:pt x="30990" y="11141"/>
                      <a:pt x="30232" y="9803"/>
                      <a:pt x="29256" y="8728"/>
                    </a:cubicBezTo>
                    <a:cubicBezTo>
                      <a:pt x="28227" y="7653"/>
                      <a:pt x="26927" y="6845"/>
                      <a:pt x="25355" y="6310"/>
                    </a:cubicBezTo>
                    <a:cubicBezTo>
                      <a:pt x="23784" y="5775"/>
                      <a:pt x="21834" y="5502"/>
                      <a:pt x="19504" y="5502"/>
                    </a:cubicBezTo>
                    <a:cubicBezTo>
                      <a:pt x="17283" y="5502"/>
                      <a:pt x="15332" y="5764"/>
                      <a:pt x="13545" y="6279"/>
                    </a:cubicBezTo>
                    <a:cubicBezTo>
                      <a:pt x="11756" y="6803"/>
                      <a:pt x="10185" y="7380"/>
                      <a:pt x="8885" y="8025"/>
                    </a:cubicBezTo>
                    <a:cubicBezTo>
                      <a:pt x="7530" y="8670"/>
                      <a:pt x="6447" y="9253"/>
                      <a:pt x="5580" y="9772"/>
                    </a:cubicBezTo>
                    <a:cubicBezTo>
                      <a:pt x="4714" y="10291"/>
                      <a:pt x="4063" y="10548"/>
                      <a:pt x="3684" y="10548"/>
                    </a:cubicBezTo>
                    <a:cubicBezTo>
                      <a:pt x="3467" y="10548"/>
                      <a:pt x="3251" y="10512"/>
                      <a:pt x="3088" y="10438"/>
                    </a:cubicBezTo>
                    <a:cubicBezTo>
                      <a:pt x="2925" y="10365"/>
                      <a:pt x="2763" y="10234"/>
                      <a:pt x="2600" y="10034"/>
                    </a:cubicBezTo>
                    <a:cubicBezTo>
                      <a:pt x="2492" y="9840"/>
                      <a:pt x="2384" y="9588"/>
                      <a:pt x="2329" y="9279"/>
                    </a:cubicBezTo>
                    <a:cubicBezTo>
                      <a:pt x="2275" y="8975"/>
                      <a:pt x="2221" y="8608"/>
                      <a:pt x="2221" y="8177"/>
                    </a:cubicBezTo>
                    <a:cubicBezTo>
                      <a:pt x="2221" y="7422"/>
                      <a:pt x="2329" y="6824"/>
                      <a:pt x="2438" y="6373"/>
                    </a:cubicBezTo>
                    <a:cubicBezTo>
                      <a:pt x="2546" y="5927"/>
                      <a:pt x="2817" y="5481"/>
                      <a:pt x="3305" y="5030"/>
                    </a:cubicBezTo>
                    <a:cubicBezTo>
                      <a:pt x="3738" y="4584"/>
                      <a:pt x="4551" y="4049"/>
                      <a:pt x="5743" y="3441"/>
                    </a:cubicBezTo>
                    <a:cubicBezTo>
                      <a:pt x="6934" y="2832"/>
                      <a:pt x="8289" y="2266"/>
                      <a:pt x="9860" y="1747"/>
                    </a:cubicBezTo>
                    <a:cubicBezTo>
                      <a:pt x="11377" y="1227"/>
                      <a:pt x="13002" y="808"/>
                      <a:pt x="14791" y="483"/>
                    </a:cubicBezTo>
                    <a:cubicBezTo>
                      <a:pt x="16578" y="157"/>
                      <a:pt x="18366" y="0"/>
                      <a:pt x="20154" y="0"/>
                    </a:cubicBezTo>
                    <a:cubicBezTo>
                      <a:pt x="23568" y="0"/>
                      <a:pt x="26493" y="404"/>
                      <a:pt x="28877" y="1206"/>
                    </a:cubicBezTo>
                    <a:cubicBezTo>
                      <a:pt x="31207" y="2014"/>
                      <a:pt x="33158" y="3173"/>
                      <a:pt x="34620" y="4679"/>
                    </a:cubicBezTo>
                    <a:cubicBezTo>
                      <a:pt x="36083" y="6184"/>
                      <a:pt x="37113" y="8041"/>
                      <a:pt x="37763" y="10244"/>
                    </a:cubicBezTo>
                    <a:cubicBezTo>
                      <a:pt x="38359" y="12452"/>
                      <a:pt x="38683" y="14949"/>
                      <a:pt x="38683" y="17750"/>
                    </a:cubicBezTo>
                    <a:lnTo>
                      <a:pt x="38683" y="50685"/>
                    </a:lnTo>
                    <a:close/>
                    <a:moveTo>
                      <a:pt x="32074" y="27721"/>
                    </a:moveTo>
                    <a:lnTo>
                      <a:pt x="22918" y="27721"/>
                    </a:lnTo>
                    <a:cubicBezTo>
                      <a:pt x="20263" y="27721"/>
                      <a:pt x="17933" y="27952"/>
                      <a:pt x="15928" y="28419"/>
                    </a:cubicBezTo>
                    <a:cubicBezTo>
                      <a:pt x="13924" y="28886"/>
                      <a:pt x="12244" y="29567"/>
                      <a:pt x="10889" y="30464"/>
                    </a:cubicBezTo>
                    <a:cubicBezTo>
                      <a:pt x="9589" y="31361"/>
                      <a:pt x="8560" y="32437"/>
                      <a:pt x="7964" y="33690"/>
                    </a:cubicBezTo>
                    <a:cubicBezTo>
                      <a:pt x="7314" y="34944"/>
                      <a:pt x="6934" y="36381"/>
                      <a:pt x="6934" y="37991"/>
                    </a:cubicBezTo>
                    <a:cubicBezTo>
                      <a:pt x="6934" y="40787"/>
                      <a:pt x="7856" y="43021"/>
                      <a:pt x="9698" y="44684"/>
                    </a:cubicBezTo>
                    <a:cubicBezTo>
                      <a:pt x="11540" y="46352"/>
                      <a:pt x="14141" y="47186"/>
                      <a:pt x="17446" y="47186"/>
                    </a:cubicBezTo>
                    <a:cubicBezTo>
                      <a:pt x="20100" y="47186"/>
                      <a:pt x="22538" y="46530"/>
                      <a:pt x="24814" y="45219"/>
                    </a:cubicBezTo>
                    <a:cubicBezTo>
                      <a:pt x="27090" y="43913"/>
                      <a:pt x="29527" y="41894"/>
                      <a:pt x="32074" y="39171"/>
                    </a:cubicBezTo>
                    <a:lnTo>
                      <a:pt x="32074" y="27721"/>
                    </a:lnTo>
                    <a:close/>
                  </a:path>
                </a:pathLst>
              </a:custGeom>
              <a:solidFill>
                <a:srgbClr val="FFFFFF"/>
              </a:solidFill>
              <a:ln w="5417" cap="flat">
                <a:noFill/>
                <a:prstDash val="solid"/>
                <a:miter/>
              </a:ln>
            </p:spPr>
            <p:txBody>
              <a:bodyPr rtlCol="0" anchor="ctr"/>
              <a:lstStyle/>
              <a:p>
                <a:endParaRPr lang="fr-FR"/>
              </a:p>
            </p:txBody>
          </p:sp>
          <p:sp>
            <p:nvSpPr>
              <p:cNvPr id="232" name="Forme libre 231">
                <a:extLst>
                  <a:ext uri="{FF2B5EF4-FFF2-40B4-BE49-F238E27FC236}">
                    <a16:creationId xmlns:a16="http://schemas.microsoft.com/office/drawing/2014/main" id="{E0D00DF6-370A-6DC9-8B31-DDC1BDE39916}"/>
                  </a:ext>
                </a:extLst>
              </p:cNvPr>
              <p:cNvSpPr/>
              <p:nvPr/>
            </p:nvSpPr>
            <p:spPr>
              <a:xfrm>
                <a:off x="20768096" y="2971294"/>
                <a:ext cx="40742" cy="52069"/>
              </a:xfrm>
              <a:custGeom>
                <a:avLst/>
                <a:gdLst>
                  <a:gd name="connsiteX0" fmla="*/ 40742 w 40742"/>
                  <a:gd name="connsiteY0" fmla="*/ 50076 h 52069"/>
                  <a:gd name="connsiteX1" fmla="*/ 40634 w 40742"/>
                  <a:gd name="connsiteY1" fmla="*/ 50669 h 52069"/>
                  <a:gd name="connsiteX2" fmla="*/ 40092 w 40742"/>
                  <a:gd name="connsiteY2" fmla="*/ 51099 h 52069"/>
                  <a:gd name="connsiteX3" fmla="*/ 39063 w 40742"/>
                  <a:gd name="connsiteY3" fmla="*/ 51366 h 52069"/>
                  <a:gd name="connsiteX4" fmla="*/ 37600 w 40742"/>
                  <a:gd name="connsiteY4" fmla="*/ 51477 h 52069"/>
                  <a:gd name="connsiteX5" fmla="*/ 35974 w 40742"/>
                  <a:gd name="connsiteY5" fmla="*/ 51366 h 52069"/>
                  <a:gd name="connsiteX6" fmla="*/ 34999 w 40742"/>
                  <a:gd name="connsiteY6" fmla="*/ 51099 h 52069"/>
                  <a:gd name="connsiteX7" fmla="*/ 34566 w 40742"/>
                  <a:gd name="connsiteY7" fmla="*/ 50669 h 52069"/>
                  <a:gd name="connsiteX8" fmla="*/ 34404 w 40742"/>
                  <a:gd name="connsiteY8" fmla="*/ 50076 h 52069"/>
                  <a:gd name="connsiteX9" fmla="*/ 34404 w 40742"/>
                  <a:gd name="connsiteY9" fmla="*/ 43194 h 52069"/>
                  <a:gd name="connsiteX10" fmla="*/ 25951 w 40742"/>
                  <a:gd name="connsiteY10" fmla="*/ 49971 h 52069"/>
                  <a:gd name="connsiteX11" fmla="*/ 17716 w 40742"/>
                  <a:gd name="connsiteY11" fmla="*/ 52069 h 52069"/>
                  <a:gd name="connsiteX12" fmla="*/ 9373 w 40742"/>
                  <a:gd name="connsiteY12" fmla="*/ 50454 h 52069"/>
                  <a:gd name="connsiteX13" fmla="*/ 3901 w 40742"/>
                  <a:gd name="connsiteY13" fmla="*/ 46074 h 52069"/>
                  <a:gd name="connsiteX14" fmla="*/ 866 w 40742"/>
                  <a:gd name="connsiteY14" fmla="*/ 39643 h 52069"/>
                  <a:gd name="connsiteX15" fmla="*/ 0 w 40742"/>
                  <a:gd name="connsiteY15" fmla="*/ 30821 h 52069"/>
                  <a:gd name="connsiteX16" fmla="*/ 0 w 40742"/>
                  <a:gd name="connsiteY16" fmla="*/ 1400 h 52069"/>
                  <a:gd name="connsiteX17" fmla="*/ 108 w 40742"/>
                  <a:gd name="connsiteY17" fmla="*/ 808 h 52069"/>
                  <a:gd name="connsiteX18" fmla="*/ 650 w 40742"/>
                  <a:gd name="connsiteY18" fmla="*/ 351 h 52069"/>
                  <a:gd name="connsiteX19" fmla="*/ 1679 w 40742"/>
                  <a:gd name="connsiteY19" fmla="*/ 79 h 52069"/>
                  <a:gd name="connsiteX20" fmla="*/ 3251 w 40742"/>
                  <a:gd name="connsiteY20" fmla="*/ 0 h 52069"/>
                  <a:gd name="connsiteX21" fmla="*/ 4876 w 40742"/>
                  <a:gd name="connsiteY21" fmla="*/ 79 h 52069"/>
                  <a:gd name="connsiteX22" fmla="*/ 5905 w 40742"/>
                  <a:gd name="connsiteY22" fmla="*/ 351 h 52069"/>
                  <a:gd name="connsiteX23" fmla="*/ 6393 w 40742"/>
                  <a:gd name="connsiteY23" fmla="*/ 808 h 52069"/>
                  <a:gd name="connsiteX24" fmla="*/ 6610 w 40742"/>
                  <a:gd name="connsiteY24" fmla="*/ 1400 h 52069"/>
                  <a:gd name="connsiteX25" fmla="*/ 6610 w 40742"/>
                  <a:gd name="connsiteY25" fmla="*/ 30228 h 52069"/>
                  <a:gd name="connsiteX26" fmla="*/ 7314 w 40742"/>
                  <a:gd name="connsiteY26" fmla="*/ 37598 h 52069"/>
                  <a:gd name="connsiteX27" fmla="*/ 9481 w 40742"/>
                  <a:gd name="connsiteY27" fmla="*/ 42465 h 52069"/>
                  <a:gd name="connsiteX28" fmla="*/ 13165 w 40742"/>
                  <a:gd name="connsiteY28" fmla="*/ 45586 h 52069"/>
                  <a:gd name="connsiteX29" fmla="*/ 18420 w 40742"/>
                  <a:gd name="connsiteY29" fmla="*/ 46688 h 52069"/>
                  <a:gd name="connsiteX30" fmla="*/ 26060 w 40742"/>
                  <a:gd name="connsiteY30" fmla="*/ 44055 h 52069"/>
                  <a:gd name="connsiteX31" fmla="*/ 34132 w 40742"/>
                  <a:gd name="connsiteY31" fmla="*/ 36307 h 52069"/>
                  <a:gd name="connsiteX32" fmla="*/ 34132 w 40742"/>
                  <a:gd name="connsiteY32" fmla="*/ 1400 h 52069"/>
                  <a:gd name="connsiteX33" fmla="*/ 34295 w 40742"/>
                  <a:gd name="connsiteY33" fmla="*/ 808 h 52069"/>
                  <a:gd name="connsiteX34" fmla="*/ 34783 w 40742"/>
                  <a:gd name="connsiteY34" fmla="*/ 351 h 52069"/>
                  <a:gd name="connsiteX35" fmla="*/ 35812 w 40742"/>
                  <a:gd name="connsiteY35" fmla="*/ 79 h 52069"/>
                  <a:gd name="connsiteX36" fmla="*/ 37492 w 40742"/>
                  <a:gd name="connsiteY36" fmla="*/ 0 h 52069"/>
                  <a:gd name="connsiteX37" fmla="*/ 39063 w 40742"/>
                  <a:gd name="connsiteY37" fmla="*/ 79 h 52069"/>
                  <a:gd name="connsiteX38" fmla="*/ 40038 w 40742"/>
                  <a:gd name="connsiteY38" fmla="*/ 351 h 52069"/>
                  <a:gd name="connsiteX39" fmla="*/ 40580 w 40742"/>
                  <a:gd name="connsiteY39" fmla="*/ 808 h 52069"/>
                  <a:gd name="connsiteX40" fmla="*/ 40742 w 40742"/>
                  <a:gd name="connsiteY40" fmla="*/ 1400 h 52069"/>
                  <a:gd name="connsiteX41" fmla="*/ 40742 w 40742"/>
                  <a:gd name="connsiteY41" fmla="*/ 50076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69">
                    <a:moveTo>
                      <a:pt x="40742" y="50076"/>
                    </a:moveTo>
                    <a:cubicBezTo>
                      <a:pt x="40742" y="50291"/>
                      <a:pt x="40689" y="50490"/>
                      <a:pt x="40634" y="50669"/>
                    </a:cubicBezTo>
                    <a:cubicBezTo>
                      <a:pt x="40526" y="50847"/>
                      <a:pt x="40309" y="50994"/>
                      <a:pt x="40092" y="51099"/>
                    </a:cubicBezTo>
                    <a:cubicBezTo>
                      <a:pt x="39822" y="51204"/>
                      <a:pt x="39496" y="51298"/>
                      <a:pt x="39063" y="51366"/>
                    </a:cubicBezTo>
                    <a:cubicBezTo>
                      <a:pt x="38683" y="51440"/>
                      <a:pt x="38142" y="51477"/>
                      <a:pt x="37600" y="51477"/>
                    </a:cubicBezTo>
                    <a:cubicBezTo>
                      <a:pt x="36896" y="51477"/>
                      <a:pt x="36354" y="51440"/>
                      <a:pt x="35974" y="51366"/>
                    </a:cubicBezTo>
                    <a:cubicBezTo>
                      <a:pt x="35541" y="51293"/>
                      <a:pt x="35271" y="51204"/>
                      <a:pt x="34999" y="51099"/>
                    </a:cubicBezTo>
                    <a:cubicBezTo>
                      <a:pt x="34783" y="50994"/>
                      <a:pt x="34620" y="50847"/>
                      <a:pt x="34566" y="50669"/>
                    </a:cubicBezTo>
                    <a:cubicBezTo>
                      <a:pt x="34458" y="50490"/>
                      <a:pt x="34404" y="50291"/>
                      <a:pt x="34404" y="50076"/>
                    </a:cubicBezTo>
                    <a:lnTo>
                      <a:pt x="34404" y="43194"/>
                    </a:lnTo>
                    <a:cubicBezTo>
                      <a:pt x="31532" y="46315"/>
                      <a:pt x="28715" y="48571"/>
                      <a:pt x="25951" y="49971"/>
                    </a:cubicBezTo>
                    <a:cubicBezTo>
                      <a:pt x="23188" y="51372"/>
                      <a:pt x="20425" y="52069"/>
                      <a:pt x="17716" y="52069"/>
                    </a:cubicBezTo>
                    <a:cubicBezTo>
                      <a:pt x="14411" y="52069"/>
                      <a:pt x="11594" y="51529"/>
                      <a:pt x="9373" y="50454"/>
                    </a:cubicBezTo>
                    <a:cubicBezTo>
                      <a:pt x="7097" y="49378"/>
                      <a:pt x="5255" y="47920"/>
                      <a:pt x="3901" y="46074"/>
                    </a:cubicBezTo>
                    <a:cubicBezTo>
                      <a:pt x="2492" y="44228"/>
                      <a:pt x="1517" y="42082"/>
                      <a:pt x="866" y="39643"/>
                    </a:cubicBezTo>
                    <a:cubicBezTo>
                      <a:pt x="270" y="37204"/>
                      <a:pt x="0" y="34267"/>
                      <a:pt x="0" y="30821"/>
                    </a:cubicBezTo>
                    <a:lnTo>
                      <a:pt x="0" y="1400"/>
                    </a:lnTo>
                    <a:cubicBezTo>
                      <a:pt x="0" y="1185"/>
                      <a:pt x="0" y="986"/>
                      <a:pt x="108" y="808"/>
                    </a:cubicBezTo>
                    <a:cubicBezTo>
                      <a:pt x="216" y="629"/>
                      <a:pt x="379" y="477"/>
                      <a:pt x="650" y="351"/>
                    </a:cubicBezTo>
                    <a:cubicBezTo>
                      <a:pt x="866" y="226"/>
                      <a:pt x="1246" y="136"/>
                      <a:pt x="1679" y="79"/>
                    </a:cubicBezTo>
                    <a:cubicBezTo>
                      <a:pt x="2112" y="26"/>
                      <a:pt x="2600" y="0"/>
                      <a:pt x="3251" y="0"/>
                    </a:cubicBezTo>
                    <a:cubicBezTo>
                      <a:pt x="3901" y="0"/>
                      <a:pt x="4442" y="26"/>
                      <a:pt x="4876" y="79"/>
                    </a:cubicBezTo>
                    <a:cubicBezTo>
                      <a:pt x="5309" y="136"/>
                      <a:pt x="5634" y="226"/>
                      <a:pt x="5905" y="351"/>
                    </a:cubicBezTo>
                    <a:cubicBezTo>
                      <a:pt x="6122" y="477"/>
                      <a:pt x="6284" y="629"/>
                      <a:pt x="6393" y="808"/>
                    </a:cubicBezTo>
                    <a:cubicBezTo>
                      <a:pt x="6555" y="986"/>
                      <a:pt x="6610" y="1185"/>
                      <a:pt x="6610" y="1400"/>
                    </a:cubicBezTo>
                    <a:lnTo>
                      <a:pt x="6610" y="30228"/>
                    </a:lnTo>
                    <a:cubicBezTo>
                      <a:pt x="6610" y="33239"/>
                      <a:pt x="6827" y="35694"/>
                      <a:pt x="7314" y="37598"/>
                    </a:cubicBezTo>
                    <a:cubicBezTo>
                      <a:pt x="7801" y="39497"/>
                      <a:pt x="8506" y="41123"/>
                      <a:pt x="9481" y="42465"/>
                    </a:cubicBezTo>
                    <a:cubicBezTo>
                      <a:pt x="10456" y="43813"/>
                      <a:pt x="11648" y="44852"/>
                      <a:pt x="13165" y="45586"/>
                    </a:cubicBezTo>
                    <a:cubicBezTo>
                      <a:pt x="14682" y="46326"/>
                      <a:pt x="16416" y="46688"/>
                      <a:pt x="18420" y="46688"/>
                    </a:cubicBezTo>
                    <a:cubicBezTo>
                      <a:pt x="20967" y="46688"/>
                      <a:pt x="23514" y="45812"/>
                      <a:pt x="26060" y="44055"/>
                    </a:cubicBezTo>
                    <a:cubicBezTo>
                      <a:pt x="28606" y="42297"/>
                      <a:pt x="31261" y="39717"/>
                      <a:pt x="34132" y="36307"/>
                    </a:cubicBezTo>
                    <a:lnTo>
                      <a:pt x="34132" y="1400"/>
                    </a:lnTo>
                    <a:cubicBezTo>
                      <a:pt x="34132" y="1185"/>
                      <a:pt x="34187" y="986"/>
                      <a:pt x="34295" y="808"/>
                    </a:cubicBezTo>
                    <a:cubicBezTo>
                      <a:pt x="34349" y="629"/>
                      <a:pt x="34566" y="477"/>
                      <a:pt x="34783" y="351"/>
                    </a:cubicBezTo>
                    <a:cubicBezTo>
                      <a:pt x="35054" y="226"/>
                      <a:pt x="35378" y="136"/>
                      <a:pt x="35812" y="79"/>
                    </a:cubicBezTo>
                    <a:cubicBezTo>
                      <a:pt x="36245" y="26"/>
                      <a:pt x="36787" y="0"/>
                      <a:pt x="37492" y="0"/>
                    </a:cubicBezTo>
                    <a:cubicBezTo>
                      <a:pt x="38087" y="0"/>
                      <a:pt x="38630" y="26"/>
                      <a:pt x="39063" y="79"/>
                    </a:cubicBezTo>
                    <a:cubicBezTo>
                      <a:pt x="39496" y="136"/>
                      <a:pt x="39822" y="226"/>
                      <a:pt x="40038" y="351"/>
                    </a:cubicBezTo>
                    <a:cubicBezTo>
                      <a:pt x="40309" y="477"/>
                      <a:pt x="40472" y="629"/>
                      <a:pt x="40580" y="808"/>
                    </a:cubicBezTo>
                    <a:cubicBezTo>
                      <a:pt x="40689" y="986"/>
                      <a:pt x="40742" y="1185"/>
                      <a:pt x="40742" y="1400"/>
                    </a:cubicBezTo>
                    <a:lnTo>
                      <a:pt x="40742" y="50076"/>
                    </a:lnTo>
                    <a:close/>
                  </a:path>
                </a:pathLst>
              </a:custGeom>
              <a:solidFill>
                <a:srgbClr val="FFFFFF"/>
              </a:solidFill>
              <a:ln w="5417" cap="flat">
                <a:noFill/>
                <a:prstDash val="solid"/>
                <a:miter/>
              </a:ln>
            </p:spPr>
            <p:txBody>
              <a:bodyPr rtlCol="0" anchor="ctr"/>
              <a:lstStyle/>
              <a:p>
                <a:endParaRPr lang="fr-FR"/>
              </a:p>
            </p:txBody>
          </p:sp>
          <p:sp>
            <p:nvSpPr>
              <p:cNvPr id="233" name="Forme libre 232">
                <a:extLst>
                  <a:ext uri="{FF2B5EF4-FFF2-40B4-BE49-F238E27FC236}">
                    <a16:creationId xmlns:a16="http://schemas.microsoft.com/office/drawing/2014/main" id="{1277CA39-90E6-C693-8F37-01FE85EBABCB}"/>
                  </a:ext>
                </a:extLst>
              </p:cNvPr>
              <p:cNvSpPr/>
              <p:nvPr/>
            </p:nvSpPr>
            <p:spPr>
              <a:xfrm>
                <a:off x="20820649" y="2971294"/>
                <a:ext cx="42314" cy="51471"/>
              </a:xfrm>
              <a:custGeom>
                <a:avLst/>
                <a:gdLst>
                  <a:gd name="connsiteX0" fmla="*/ 41826 w 42314"/>
                  <a:gd name="connsiteY0" fmla="*/ 49053 h 51471"/>
                  <a:gd name="connsiteX1" fmla="*/ 42314 w 42314"/>
                  <a:gd name="connsiteY1" fmla="*/ 50155 h 51471"/>
                  <a:gd name="connsiteX2" fmla="*/ 41935 w 42314"/>
                  <a:gd name="connsiteY2" fmla="*/ 50910 h 51471"/>
                  <a:gd name="connsiteX3" fmla="*/ 40743 w 42314"/>
                  <a:gd name="connsiteY3" fmla="*/ 51340 h 51471"/>
                  <a:gd name="connsiteX4" fmla="*/ 38738 w 42314"/>
                  <a:gd name="connsiteY4" fmla="*/ 51471 h 51471"/>
                  <a:gd name="connsiteX5" fmla="*/ 36842 w 42314"/>
                  <a:gd name="connsiteY5" fmla="*/ 51387 h 51471"/>
                  <a:gd name="connsiteX6" fmla="*/ 35758 w 42314"/>
                  <a:gd name="connsiteY6" fmla="*/ 51146 h 51471"/>
                  <a:gd name="connsiteX7" fmla="*/ 35054 w 42314"/>
                  <a:gd name="connsiteY7" fmla="*/ 50716 h 51471"/>
                  <a:gd name="connsiteX8" fmla="*/ 34621 w 42314"/>
                  <a:gd name="connsiteY8" fmla="*/ 50123 h 51471"/>
                  <a:gd name="connsiteX9" fmla="*/ 21022 w 42314"/>
                  <a:gd name="connsiteY9" fmla="*/ 29793 h 51471"/>
                  <a:gd name="connsiteX10" fmla="*/ 7531 w 42314"/>
                  <a:gd name="connsiteY10" fmla="*/ 50123 h 51471"/>
                  <a:gd name="connsiteX11" fmla="*/ 7098 w 42314"/>
                  <a:gd name="connsiteY11" fmla="*/ 50716 h 51471"/>
                  <a:gd name="connsiteX12" fmla="*/ 6393 w 42314"/>
                  <a:gd name="connsiteY12" fmla="*/ 51146 h 51471"/>
                  <a:gd name="connsiteX13" fmla="*/ 5255 w 42314"/>
                  <a:gd name="connsiteY13" fmla="*/ 51387 h 51471"/>
                  <a:gd name="connsiteX14" fmla="*/ 3413 w 42314"/>
                  <a:gd name="connsiteY14" fmla="*/ 51471 h 51471"/>
                  <a:gd name="connsiteX15" fmla="*/ 1517 w 42314"/>
                  <a:gd name="connsiteY15" fmla="*/ 51340 h 51471"/>
                  <a:gd name="connsiteX16" fmla="*/ 325 w 42314"/>
                  <a:gd name="connsiteY16" fmla="*/ 50910 h 51471"/>
                  <a:gd name="connsiteX17" fmla="*/ 0 w 42314"/>
                  <a:gd name="connsiteY17" fmla="*/ 50155 h 51471"/>
                  <a:gd name="connsiteX18" fmla="*/ 542 w 42314"/>
                  <a:gd name="connsiteY18" fmla="*/ 49053 h 51471"/>
                  <a:gd name="connsiteX19" fmla="*/ 17121 w 42314"/>
                  <a:gd name="connsiteY19" fmla="*/ 25444 h 51471"/>
                  <a:gd name="connsiteX20" fmla="*/ 1300 w 42314"/>
                  <a:gd name="connsiteY20" fmla="*/ 2371 h 51471"/>
                  <a:gd name="connsiteX21" fmla="*/ 867 w 42314"/>
                  <a:gd name="connsiteY21" fmla="*/ 1269 h 51471"/>
                  <a:gd name="connsiteX22" fmla="*/ 1246 w 42314"/>
                  <a:gd name="connsiteY22" fmla="*/ 514 h 51471"/>
                  <a:gd name="connsiteX23" fmla="*/ 2492 w 42314"/>
                  <a:gd name="connsiteY23" fmla="*/ 110 h 51471"/>
                  <a:gd name="connsiteX24" fmla="*/ 4551 w 42314"/>
                  <a:gd name="connsiteY24" fmla="*/ 0 h 51471"/>
                  <a:gd name="connsiteX25" fmla="*/ 6393 w 42314"/>
                  <a:gd name="connsiteY25" fmla="*/ 79 h 51471"/>
                  <a:gd name="connsiteX26" fmla="*/ 7477 w 42314"/>
                  <a:gd name="connsiteY26" fmla="*/ 320 h 51471"/>
                  <a:gd name="connsiteX27" fmla="*/ 8073 w 42314"/>
                  <a:gd name="connsiteY27" fmla="*/ 724 h 51471"/>
                  <a:gd name="connsiteX28" fmla="*/ 8560 w 42314"/>
                  <a:gd name="connsiteY28" fmla="*/ 1290 h 51471"/>
                  <a:gd name="connsiteX29" fmla="*/ 21346 w 42314"/>
                  <a:gd name="connsiteY29" fmla="*/ 20330 h 51471"/>
                  <a:gd name="connsiteX30" fmla="*/ 34404 w 42314"/>
                  <a:gd name="connsiteY30" fmla="*/ 1290 h 51471"/>
                  <a:gd name="connsiteX31" fmla="*/ 34891 w 42314"/>
                  <a:gd name="connsiteY31" fmla="*/ 724 h 51471"/>
                  <a:gd name="connsiteX32" fmla="*/ 35433 w 42314"/>
                  <a:gd name="connsiteY32" fmla="*/ 320 h 51471"/>
                  <a:gd name="connsiteX33" fmla="*/ 36462 w 42314"/>
                  <a:gd name="connsiteY33" fmla="*/ 79 h 51471"/>
                  <a:gd name="connsiteX34" fmla="*/ 38197 w 42314"/>
                  <a:gd name="connsiteY34" fmla="*/ 0 h 51471"/>
                  <a:gd name="connsiteX35" fmla="*/ 40201 w 42314"/>
                  <a:gd name="connsiteY35" fmla="*/ 110 h 51471"/>
                  <a:gd name="connsiteX36" fmla="*/ 41393 w 42314"/>
                  <a:gd name="connsiteY36" fmla="*/ 488 h 51471"/>
                  <a:gd name="connsiteX37" fmla="*/ 41718 w 42314"/>
                  <a:gd name="connsiteY37" fmla="*/ 1217 h 51471"/>
                  <a:gd name="connsiteX38" fmla="*/ 41176 w 42314"/>
                  <a:gd name="connsiteY38" fmla="*/ 2371 h 51471"/>
                  <a:gd name="connsiteX39" fmla="*/ 25302 w 42314"/>
                  <a:gd name="connsiteY39" fmla="*/ 25230 h 51471"/>
                  <a:gd name="connsiteX40" fmla="*/ 41826 w 42314"/>
                  <a:gd name="connsiteY40" fmla="*/ 49053 h 5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314" h="51471">
                    <a:moveTo>
                      <a:pt x="41826" y="49053"/>
                    </a:moveTo>
                    <a:cubicBezTo>
                      <a:pt x="42097" y="49483"/>
                      <a:pt x="42260" y="49851"/>
                      <a:pt x="42314" y="50155"/>
                    </a:cubicBezTo>
                    <a:cubicBezTo>
                      <a:pt x="42314" y="50459"/>
                      <a:pt x="42206" y="50711"/>
                      <a:pt x="41935" y="50910"/>
                    </a:cubicBezTo>
                    <a:cubicBezTo>
                      <a:pt x="41663" y="51109"/>
                      <a:pt x="41284" y="51246"/>
                      <a:pt x="40743" y="51340"/>
                    </a:cubicBezTo>
                    <a:cubicBezTo>
                      <a:pt x="40201" y="51429"/>
                      <a:pt x="39551" y="51471"/>
                      <a:pt x="38738" y="51471"/>
                    </a:cubicBezTo>
                    <a:cubicBezTo>
                      <a:pt x="37925" y="51471"/>
                      <a:pt x="37329" y="51445"/>
                      <a:pt x="36842" y="51387"/>
                    </a:cubicBezTo>
                    <a:cubicBezTo>
                      <a:pt x="36408" y="51335"/>
                      <a:pt x="36029" y="51256"/>
                      <a:pt x="35758" y="51146"/>
                    </a:cubicBezTo>
                    <a:cubicBezTo>
                      <a:pt x="35488" y="51036"/>
                      <a:pt x="35216" y="50894"/>
                      <a:pt x="35054" y="50716"/>
                    </a:cubicBezTo>
                    <a:cubicBezTo>
                      <a:pt x="34891" y="50538"/>
                      <a:pt x="34729" y="50338"/>
                      <a:pt x="34621" y="50123"/>
                    </a:cubicBezTo>
                    <a:lnTo>
                      <a:pt x="21022" y="29793"/>
                    </a:lnTo>
                    <a:lnTo>
                      <a:pt x="7531" y="50123"/>
                    </a:lnTo>
                    <a:cubicBezTo>
                      <a:pt x="7423" y="50338"/>
                      <a:pt x="7260" y="50538"/>
                      <a:pt x="7098" y="50716"/>
                    </a:cubicBezTo>
                    <a:cubicBezTo>
                      <a:pt x="6935" y="50894"/>
                      <a:pt x="6664" y="51041"/>
                      <a:pt x="6393" y="51146"/>
                    </a:cubicBezTo>
                    <a:cubicBezTo>
                      <a:pt x="6068" y="51251"/>
                      <a:pt x="5689" y="51335"/>
                      <a:pt x="5255" y="51387"/>
                    </a:cubicBezTo>
                    <a:cubicBezTo>
                      <a:pt x="4768" y="51445"/>
                      <a:pt x="4172" y="51471"/>
                      <a:pt x="3413" y="51471"/>
                    </a:cubicBezTo>
                    <a:cubicBezTo>
                      <a:pt x="2655" y="51471"/>
                      <a:pt x="2005" y="51424"/>
                      <a:pt x="1517" y="51340"/>
                    </a:cubicBezTo>
                    <a:cubicBezTo>
                      <a:pt x="976" y="51246"/>
                      <a:pt x="596" y="51109"/>
                      <a:pt x="325" y="50910"/>
                    </a:cubicBezTo>
                    <a:cubicBezTo>
                      <a:pt x="108" y="50711"/>
                      <a:pt x="0" y="50464"/>
                      <a:pt x="0" y="50155"/>
                    </a:cubicBezTo>
                    <a:cubicBezTo>
                      <a:pt x="54" y="49851"/>
                      <a:pt x="217" y="49483"/>
                      <a:pt x="542" y="49053"/>
                    </a:cubicBezTo>
                    <a:lnTo>
                      <a:pt x="17121" y="25444"/>
                    </a:lnTo>
                    <a:lnTo>
                      <a:pt x="1300" y="2371"/>
                    </a:lnTo>
                    <a:cubicBezTo>
                      <a:pt x="1029" y="1941"/>
                      <a:pt x="867" y="1574"/>
                      <a:pt x="867" y="1269"/>
                    </a:cubicBezTo>
                    <a:cubicBezTo>
                      <a:pt x="813" y="965"/>
                      <a:pt x="976" y="719"/>
                      <a:pt x="1246" y="514"/>
                    </a:cubicBezTo>
                    <a:cubicBezTo>
                      <a:pt x="1517" y="320"/>
                      <a:pt x="1950" y="183"/>
                      <a:pt x="2492" y="110"/>
                    </a:cubicBezTo>
                    <a:cubicBezTo>
                      <a:pt x="3034" y="37"/>
                      <a:pt x="3738" y="0"/>
                      <a:pt x="4551" y="0"/>
                    </a:cubicBezTo>
                    <a:cubicBezTo>
                      <a:pt x="5309" y="0"/>
                      <a:pt x="5960" y="26"/>
                      <a:pt x="6393" y="79"/>
                    </a:cubicBezTo>
                    <a:cubicBezTo>
                      <a:pt x="6881" y="136"/>
                      <a:pt x="7206" y="215"/>
                      <a:pt x="7477" y="320"/>
                    </a:cubicBezTo>
                    <a:cubicBezTo>
                      <a:pt x="7748" y="425"/>
                      <a:pt x="7964" y="561"/>
                      <a:pt x="8073" y="724"/>
                    </a:cubicBezTo>
                    <a:cubicBezTo>
                      <a:pt x="8235" y="886"/>
                      <a:pt x="8398" y="1075"/>
                      <a:pt x="8560" y="1290"/>
                    </a:cubicBezTo>
                    <a:lnTo>
                      <a:pt x="21346" y="20330"/>
                    </a:lnTo>
                    <a:lnTo>
                      <a:pt x="34404" y="1290"/>
                    </a:lnTo>
                    <a:cubicBezTo>
                      <a:pt x="34566" y="1075"/>
                      <a:pt x="34729" y="886"/>
                      <a:pt x="34891" y="724"/>
                    </a:cubicBezTo>
                    <a:cubicBezTo>
                      <a:pt x="34999" y="566"/>
                      <a:pt x="35216" y="430"/>
                      <a:pt x="35433" y="320"/>
                    </a:cubicBezTo>
                    <a:cubicBezTo>
                      <a:pt x="35704" y="210"/>
                      <a:pt x="36029" y="131"/>
                      <a:pt x="36462" y="79"/>
                    </a:cubicBezTo>
                    <a:cubicBezTo>
                      <a:pt x="36896" y="26"/>
                      <a:pt x="37492" y="0"/>
                      <a:pt x="38197" y="0"/>
                    </a:cubicBezTo>
                    <a:cubicBezTo>
                      <a:pt x="39009" y="0"/>
                      <a:pt x="39659" y="37"/>
                      <a:pt x="40201" y="110"/>
                    </a:cubicBezTo>
                    <a:cubicBezTo>
                      <a:pt x="40743" y="183"/>
                      <a:pt x="41122" y="309"/>
                      <a:pt x="41393" y="488"/>
                    </a:cubicBezTo>
                    <a:cubicBezTo>
                      <a:pt x="41610" y="666"/>
                      <a:pt x="41772" y="913"/>
                      <a:pt x="41718" y="1217"/>
                    </a:cubicBezTo>
                    <a:cubicBezTo>
                      <a:pt x="41718" y="1521"/>
                      <a:pt x="41556" y="1904"/>
                      <a:pt x="41176" y="2371"/>
                    </a:cubicBezTo>
                    <a:lnTo>
                      <a:pt x="25302" y="25230"/>
                    </a:lnTo>
                    <a:lnTo>
                      <a:pt x="41826" y="49053"/>
                    </a:lnTo>
                    <a:close/>
                  </a:path>
                </a:pathLst>
              </a:custGeom>
              <a:solidFill>
                <a:srgbClr val="FFFFFF"/>
              </a:solidFill>
              <a:ln w="5417" cap="flat">
                <a:noFill/>
                <a:prstDash val="solid"/>
                <a:miter/>
              </a:ln>
            </p:spPr>
            <p:txBody>
              <a:bodyPr rtlCol="0" anchor="ctr"/>
              <a:lstStyle/>
              <a:p>
                <a:endParaRPr lang="fr-FR"/>
              </a:p>
            </p:txBody>
          </p:sp>
          <p:sp>
            <p:nvSpPr>
              <p:cNvPr id="234" name="Forme libre 233">
                <a:extLst>
                  <a:ext uri="{FF2B5EF4-FFF2-40B4-BE49-F238E27FC236}">
                    <a16:creationId xmlns:a16="http://schemas.microsoft.com/office/drawing/2014/main" id="{B4379472-7A90-E153-4689-924EC593A780}"/>
                  </a:ext>
                </a:extLst>
              </p:cNvPr>
              <p:cNvSpPr/>
              <p:nvPr/>
            </p:nvSpPr>
            <p:spPr>
              <a:xfrm>
                <a:off x="20900726" y="2970707"/>
                <a:ext cx="43884" cy="71382"/>
              </a:xfrm>
              <a:custGeom>
                <a:avLst/>
                <a:gdLst>
                  <a:gd name="connsiteX0" fmla="*/ 43885 w 43884"/>
                  <a:gd name="connsiteY0" fmla="*/ 25602 h 71382"/>
                  <a:gd name="connsiteX1" fmla="*/ 42476 w 43884"/>
                  <a:gd name="connsiteY1" fmla="*/ 36842 h 71382"/>
                  <a:gd name="connsiteX2" fmla="*/ 38304 w 43884"/>
                  <a:gd name="connsiteY2" fmla="*/ 45340 h 71382"/>
                  <a:gd name="connsiteX3" fmla="*/ 31478 w 43884"/>
                  <a:gd name="connsiteY3" fmla="*/ 50747 h 71382"/>
                  <a:gd name="connsiteX4" fmla="*/ 22213 w 43884"/>
                  <a:gd name="connsiteY4" fmla="*/ 52657 h 71382"/>
                  <a:gd name="connsiteX5" fmla="*/ 18041 w 43884"/>
                  <a:gd name="connsiteY5" fmla="*/ 52200 h 71382"/>
                  <a:gd name="connsiteX6" fmla="*/ 14249 w 43884"/>
                  <a:gd name="connsiteY6" fmla="*/ 50779 h 71382"/>
                  <a:gd name="connsiteX7" fmla="*/ 10510 w 43884"/>
                  <a:gd name="connsiteY7" fmla="*/ 48361 h 71382"/>
                  <a:gd name="connsiteX8" fmla="*/ 6610 w 43884"/>
                  <a:gd name="connsiteY8" fmla="*/ 44862 h 71382"/>
                  <a:gd name="connsiteX9" fmla="*/ 6610 w 43884"/>
                  <a:gd name="connsiteY9" fmla="*/ 69982 h 71382"/>
                  <a:gd name="connsiteX10" fmla="*/ 6447 w 43884"/>
                  <a:gd name="connsiteY10" fmla="*/ 70574 h 71382"/>
                  <a:gd name="connsiteX11" fmla="*/ 5905 w 43884"/>
                  <a:gd name="connsiteY11" fmla="*/ 71031 h 71382"/>
                  <a:gd name="connsiteX12" fmla="*/ 4930 w 43884"/>
                  <a:gd name="connsiteY12" fmla="*/ 71304 h 71382"/>
                  <a:gd name="connsiteX13" fmla="*/ 3251 w 43884"/>
                  <a:gd name="connsiteY13" fmla="*/ 71382 h 71382"/>
                  <a:gd name="connsiteX14" fmla="*/ 1679 w 43884"/>
                  <a:gd name="connsiteY14" fmla="*/ 71304 h 71382"/>
                  <a:gd name="connsiteX15" fmla="*/ 650 w 43884"/>
                  <a:gd name="connsiteY15" fmla="*/ 71031 h 71382"/>
                  <a:gd name="connsiteX16" fmla="*/ 108 w 43884"/>
                  <a:gd name="connsiteY16" fmla="*/ 70574 h 71382"/>
                  <a:gd name="connsiteX17" fmla="*/ 0 w 43884"/>
                  <a:gd name="connsiteY17" fmla="*/ 69982 h 71382"/>
                  <a:gd name="connsiteX18" fmla="*/ 0 w 43884"/>
                  <a:gd name="connsiteY18" fmla="*/ 1998 h 71382"/>
                  <a:gd name="connsiteX19" fmla="*/ 108 w 43884"/>
                  <a:gd name="connsiteY19" fmla="*/ 1353 h 71382"/>
                  <a:gd name="connsiteX20" fmla="*/ 650 w 43884"/>
                  <a:gd name="connsiteY20" fmla="*/ 923 h 71382"/>
                  <a:gd name="connsiteX21" fmla="*/ 1571 w 43884"/>
                  <a:gd name="connsiteY21" fmla="*/ 682 h 71382"/>
                  <a:gd name="connsiteX22" fmla="*/ 2979 w 43884"/>
                  <a:gd name="connsiteY22" fmla="*/ 603 h 71382"/>
                  <a:gd name="connsiteX23" fmla="*/ 4388 w 43884"/>
                  <a:gd name="connsiteY23" fmla="*/ 682 h 71382"/>
                  <a:gd name="connsiteX24" fmla="*/ 5309 w 43884"/>
                  <a:gd name="connsiteY24" fmla="*/ 923 h 71382"/>
                  <a:gd name="connsiteX25" fmla="*/ 5851 w 43884"/>
                  <a:gd name="connsiteY25" fmla="*/ 1353 h 71382"/>
                  <a:gd name="connsiteX26" fmla="*/ 6068 w 43884"/>
                  <a:gd name="connsiteY26" fmla="*/ 1998 h 71382"/>
                  <a:gd name="connsiteX27" fmla="*/ 6068 w 43884"/>
                  <a:gd name="connsiteY27" fmla="*/ 9043 h 71382"/>
                  <a:gd name="connsiteX28" fmla="*/ 10510 w 43884"/>
                  <a:gd name="connsiteY28" fmla="*/ 5035 h 71382"/>
                  <a:gd name="connsiteX29" fmla="*/ 14682 w 43884"/>
                  <a:gd name="connsiteY29" fmla="*/ 2208 h 71382"/>
                  <a:gd name="connsiteX30" fmla="*/ 19071 w 43884"/>
                  <a:gd name="connsiteY30" fmla="*/ 540 h 71382"/>
                  <a:gd name="connsiteX31" fmla="*/ 23785 w 43884"/>
                  <a:gd name="connsiteY31" fmla="*/ 0 h 71382"/>
                  <a:gd name="connsiteX32" fmla="*/ 33049 w 43884"/>
                  <a:gd name="connsiteY32" fmla="*/ 2019 h 71382"/>
                  <a:gd name="connsiteX33" fmla="*/ 39280 w 43884"/>
                  <a:gd name="connsiteY33" fmla="*/ 7532 h 71382"/>
                  <a:gd name="connsiteX34" fmla="*/ 42802 w 43884"/>
                  <a:gd name="connsiteY34" fmla="*/ 15683 h 71382"/>
                  <a:gd name="connsiteX35" fmla="*/ 43885 w 43884"/>
                  <a:gd name="connsiteY35" fmla="*/ 25602 h 71382"/>
                  <a:gd name="connsiteX36" fmla="*/ 36950 w 43884"/>
                  <a:gd name="connsiteY36" fmla="*/ 26625 h 71382"/>
                  <a:gd name="connsiteX37" fmla="*/ 36300 w 43884"/>
                  <a:gd name="connsiteY37" fmla="*/ 18746 h 71382"/>
                  <a:gd name="connsiteX38" fmla="*/ 34025 w 43884"/>
                  <a:gd name="connsiteY38" fmla="*/ 11996 h 71382"/>
                  <a:gd name="connsiteX39" fmla="*/ 29799 w 43884"/>
                  <a:gd name="connsiteY39" fmla="*/ 7265 h 71382"/>
                  <a:gd name="connsiteX40" fmla="*/ 23189 w 43884"/>
                  <a:gd name="connsiteY40" fmla="*/ 5492 h 71382"/>
                  <a:gd name="connsiteX41" fmla="*/ 19233 w 43884"/>
                  <a:gd name="connsiteY41" fmla="*/ 6032 h 71382"/>
                  <a:gd name="connsiteX42" fmla="*/ 15332 w 43884"/>
                  <a:gd name="connsiteY42" fmla="*/ 7805 h 71382"/>
                  <a:gd name="connsiteX43" fmla="*/ 11161 w 43884"/>
                  <a:gd name="connsiteY43" fmla="*/ 11004 h 71382"/>
                  <a:gd name="connsiteX44" fmla="*/ 6610 w 43884"/>
                  <a:gd name="connsiteY44" fmla="*/ 15872 h 71382"/>
                  <a:gd name="connsiteX45" fmla="*/ 6610 w 43884"/>
                  <a:gd name="connsiteY45" fmla="*/ 37063 h 71382"/>
                  <a:gd name="connsiteX46" fmla="*/ 14574 w 43884"/>
                  <a:gd name="connsiteY46" fmla="*/ 44563 h 71382"/>
                  <a:gd name="connsiteX47" fmla="*/ 22538 w 43884"/>
                  <a:gd name="connsiteY47" fmla="*/ 47175 h 71382"/>
                  <a:gd name="connsiteX48" fmla="*/ 29148 w 43884"/>
                  <a:gd name="connsiteY48" fmla="*/ 45376 h 71382"/>
                  <a:gd name="connsiteX49" fmla="*/ 33591 w 43884"/>
                  <a:gd name="connsiteY49" fmla="*/ 40645 h 71382"/>
                  <a:gd name="connsiteX50" fmla="*/ 36137 w 43884"/>
                  <a:gd name="connsiteY50" fmla="*/ 34026 h 71382"/>
                  <a:gd name="connsiteX51" fmla="*/ 36950 w 43884"/>
                  <a:gd name="connsiteY51" fmla="*/ 26625 h 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2">
                    <a:moveTo>
                      <a:pt x="43885" y="25602"/>
                    </a:moveTo>
                    <a:cubicBezTo>
                      <a:pt x="43885" y="29761"/>
                      <a:pt x="43398" y="33506"/>
                      <a:pt x="42476" y="36842"/>
                    </a:cubicBezTo>
                    <a:cubicBezTo>
                      <a:pt x="41501" y="40178"/>
                      <a:pt x="40146" y="43011"/>
                      <a:pt x="38304" y="45340"/>
                    </a:cubicBezTo>
                    <a:cubicBezTo>
                      <a:pt x="36462" y="47668"/>
                      <a:pt x="34187" y="49473"/>
                      <a:pt x="31478" y="50747"/>
                    </a:cubicBezTo>
                    <a:cubicBezTo>
                      <a:pt x="28769" y="52017"/>
                      <a:pt x="25681" y="52657"/>
                      <a:pt x="22213" y="52657"/>
                    </a:cubicBezTo>
                    <a:cubicBezTo>
                      <a:pt x="20750" y="52657"/>
                      <a:pt x="19342" y="52505"/>
                      <a:pt x="18041" y="52200"/>
                    </a:cubicBezTo>
                    <a:cubicBezTo>
                      <a:pt x="16741" y="51896"/>
                      <a:pt x="15495" y="51424"/>
                      <a:pt x="14249" y="50779"/>
                    </a:cubicBezTo>
                    <a:cubicBezTo>
                      <a:pt x="13003" y="50134"/>
                      <a:pt x="11756" y="49326"/>
                      <a:pt x="10510" y="48361"/>
                    </a:cubicBezTo>
                    <a:cubicBezTo>
                      <a:pt x="9264" y="47390"/>
                      <a:pt x="7964" y="46226"/>
                      <a:pt x="6610" y="44862"/>
                    </a:cubicBezTo>
                    <a:lnTo>
                      <a:pt x="6610" y="69982"/>
                    </a:lnTo>
                    <a:cubicBezTo>
                      <a:pt x="6610" y="70197"/>
                      <a:pt x="6555" y="70396"/>
                      <a:pt x="6447" y="70574"/>
                    </a:cubicBezTo>
                    <a:cubicBezTo>
                      <a:pt x="6339" y="70753"/>
                      <a:pt x="6122" y="70905"/>
                      <a:pt x="5905" y="71031"/>
                    </a:cubicBezTo>
                    <a:cubicBezTo>
                      <a:pt x="5634" y="71157"/>
                      <a:pt x="5309" y="71246"/>
                      <a:pt x="4930" y="71304"/>
                    </a:cubicBezTo>
                    <a:cubicBezTo>
                      <a:pt x="4497" y="71356"/>
                      <a:pt x="3955" y="71382"/>
                      <a:pt x="3251" y="71382"/>
                    </a:cubicBezTo>
                    <a:cubicBezTo>
                      <a:pt x="2655" y="71382"/>
                      <a:pt x="2113" y="71356"/>
                      <a:pt x="1679" y="71304"/>
                    </a:cubicBezTo>
                    <a:cubicBezTo>
                      <a:pt x="1246" y="71246"/>
                      <a:pt x="921" y="71157"/>
                      <a:pt x="650" y="71031"/>
                    </a:cubicBezTo>
                    <a:cubicBezTo>
                      <a:pt x="379" y="70905"/>
                      <a:pt x="216" y="70753"/>
                      <a:pt x="108" y="70574"/>
                    </a:cubicBezTo>
                    <a:cubicBezTo>
                      <a:pt x="54" y="70396"/>
                      <a:pt x="0" y="70197"/>
                      <a:pt x="0" y="69982"/>
                    </a:cubicBezTo>
                    <a:lnTo>
                      <a:pt x="0" y="1998"/>
                    </a:lnTo>
                    <a:cubicBezTo>
                      <a:pt x="0" y="1747"/>
                      <a:pt x="54" y="1532"/>
                      <a:pt x="108" y="1353"/>
                    </a:cubicBezTo>
                    <a:cubicBezTo>
                      <a:pt x="216" y="1175"/>
                      <a:pt x="379" y="1028"/>
                      <a:pt x="650" y="923"/>
                    </a:cubicBezTo>
                    <a:cubicBezTo>
                      <a:pt x="866" y="813"/>
                      <a:pt x="1192" y="734"/>
                      <a:pt x="1571" y="682"/>
                    </a:cubicBezTo>
                    <a:cubicBezTo>
                      <a:pt x="1950" y="629"/>
                      <a:pt x="2438" y="603"/>
                      <a:pt x="2979" y="603"/>
                    </a:cubicBezTo>
                    <a:cubicBezTo>
                      <a:pt x="3575" y="603"/>
                      <a:pt x="4009" y="629"/>
                      <a:pt x="4388" y="682"/>
                    </a:cubicBezTo>
                    <a:cubicBezTo>
                      <a:pt x="4768" y="740"/>
                      <a:pt x="5038" y="818"/>
                      <a:pt x="5309" y="923"/>
                    </a:cubicBezTo>
                    <a:cubicBezTo>
                      <a:pt x="5581" y="1033"/>
                      <a:pt x="5743" y="1175"/>
                      <a:pt x="5851" y="1353"/>
                    </a:cubicBezTo>
                    <a:cubicBezTo>
                      <a:pt x="6014" y="1532"/>
                      <a:pt x="6068" y="1747"/>
                      <a:pt x="6068" y="1998"/>
                    </a:cubicBezTo>
                    <a:lnTo>
                      <a:pt x="6068" y="9043"/>
                    </a:lnTo>
                    <a:cubicBezTo>
                      <a:pt x="7585" y="7501"/>
                      <a:pt x="9102" y="6163"/>
                      <a:pt x="10510" y="5035"/>
                    </a:cubicBezTo>
                    <a:cubicBezTo>
                      <a:pt x="11919" y="3902"/>
                      <a:pt x="13328" y="2963"/>
                      <a:pt x="14682" y="2208"/>
                    </a:cubicBezTo>
                    <a:cubicBezTo>
                      <a:pt x="16091" y="1453"/>
                      <a:pt x="17554" y="897"/>
                      <a:pt x="19071" y="540"/>
                    </a:cubicBezTo>
                    <a:cubicBezTo>
                      <a:pt x="20533" y="183"/>
                      <a:pt x="22105" y="0"/>
                      <a:pt x="23785" y="0"/>
                    </a:cubicBezTo>
                    <a:cubicBezTo>
                      <a:pt x="27414" y="0"/>
                      <a:pt x="30503" y="671"/>
                      <a:pt x="33049" y="2019"/>
                    </a:cubicBezTo>
                    <a:cubicBezTo>
                      <a:pt x="35595" y="3362"/>
                      <a:pt x="37654" y="5198"/>
                      <a:pt x="39280" y="7532"/>
                    </a:cubicBezTo>
                    <a:cubicBezTo>
                      <a:pt x="40905" y="9861"/>
                      <a:pt x="42097" y="12578"/>
                      <a:pt x="42802" y="15683"/>
                    </a:cubicBezTo>
                    <a:cubicBezTo>
                      <a:pt x="43506" y="18778"/>
                      <a:pt x="43885" y="22088"/>
                      <a:pt x="43885" y="25602"/>
                    </a:cubicBezTo>
                    <a:close/>
                    <a:moveTo>
                      <a:pt x="36950" y="26625"/>
                    </a:moveTo>
                    <a:cubicBezTo>
                      <a:pt x="36950" y="23897"/>
                      <a:pt x="36734" y="21275"/>
                      <a:pt x="36300" y="18746"/>
                    </a:cubicBezTo>
                    <a:cubicBezTo>
                      <a:pt x="35867" y="16223"/>
                      <a:pt x="35108" y="13968"/>
                      <a:pt x="34025" y="11996"/>
                    </a:cubicBezTo>
                    <a:cubicBezTo>
                      <a:pt x="32995" y="10024"/>
                      <a:pt x="31586" y="8445"/>
                      <a:pt x="29799" y="7265"/>
                    </a:cubicBezTo>
                    <a:cubicBezTo>
                      <a:pt x="28064" y="6079"/>
                      <a:pt x="25844" y="5492"/>
                      <a:pt x="23189" y="5492"/>
                    </a:cubicBezTo>
                    <a:cubicBezTo>
                      <a:pt x="21834" y="5492"/>
                      <a:pt x="20533" y="5670"/>
                      <a:pt x="19233" y="6032"/>
                    </a:cubicBezTo>
                    <a:cubicBezTo>
                      <a:pt x="17987" y="6389"/>
                      <a:pt x="16687" y="6981"/>
                      <a:pt x="15332" y="7805"/>
                    </a:cubicBezTo>
                    <a:cubicBezTo>
                      <a:pt x="13978" y="8628"/>
                      <a:pt x="12623" y="9698"/>
                      <a:pt x="11161" y="11004"/>
                    </a:cubicBezTo>
                    <a:cubicBezTo>
                      <a:pt x="9698" y="12316"/>
                      <a:pt x="8181" y="13936"/>
                      <a:pt x="6610" y="15872"/>
                    </a:cubicBezTo>
                    <a:lnTo>
                      <a:pt x="6610" y="37063"/>
                    </a:lnTo>
                    <a:cubicBezTo>
                      <a:pt x="9373" y="40325"/>
                      <a:pt x="12028" y="42827"/>
                      <a:pt x="14574" y="44563"/>
                    </a:cubicBezTo>
                    <a:cubicBezTo>
                      <a:pt x="17120" y="46305"/>
                      <a:pt x="19776" y="47175"/>
                      <a:pt x="22538" y="47175"/>
                    </a:cubicBezTo>
                    <a:cubicBezTo>
                      <a:pt x="25139" y="47175"/>
                      <a:pt x="27306" y="46577"/>
                      <a:pt x="29148" y="45376"/>
                    </a:cubicBezTo>
                    <a:cubicBezTo>
                      <a:pt x="30990" y="44175"/>
                      <a:pt x="32453" y="42596"/>
                      <a:pt x="33591" y="40645"/>
                    </a:cubicBezTo>
                    <a:cubicBezTo>
                      <a:pt x="34783" y="38694"/>
                      <a:pt x="35595" y="36486"/>
                      <a:pt x="36137" y="34026"/>
                    </a:cubicBezTo>
                    <a:cubicBezTo>
                      <a:pt x="36679" y="31566"/>
                      <a:pt x="36950" y="29095"/>
                      <a:pt x="36950" y="26625"/>
                    </a:cubicBezTo>
                    <a:close/>
                  </a:path>
                </a:pathLst>
              </a:custGeom>
              <a:solidFill>
                <a:srgbClr val="FFFFFF"/>
              </a:solidFill>
              <a:ln w="5417" cap="flat">
                <a:noFill/>
                <a:prstDash val="solid"/>
                <a:miter/>
              </a:ln>
            </p:spPr>
            <p:txBody>
              <a:bodyPr rtlCol="0" anchor="ctr"/>
              <a:lstStyle/>
              <a:p>
                <a:endParaRPr lang="fr-FR"/>
              </a:p>
            </p:txBody>
          </p:sp>
          <p:sp>
            <p:nvSpPr>
              <p:cNvPr id="235" name="Forme libre 234">
                <a:extLst>
                  <a:ext uri="{FF2B5EF4-FFF2-40B4-BE49-F238E27FC236}">
                    <a16:creationId xmlns:a16="http://schemas.microsoft.com/office/drawing/2014/main" id="{A73C4402-86EB-16B4-21B7-3BA56CF0F7F3}"/>
                  </a:ext>
                </a:extLst>
              </p:cNvPr>
              <p:cNvSpPr/>
              <p:nvPr/>
            </p:nvSpPr>
            <p:spPr>
              <a:xfrm>
                <a:off x="20956368" y="2970685"/>
                <a:ext cx="38683" cy="52672"/>
              </a:xfrm>
              <a:custGeom>
                <a:avLst/>
                <a:gdLst>
                  <a:gd name="connsiteX0" fmla="*/ 38683 w 38683"/>
                  <a:gd name="connsiteY0" fmla="*/ 50685 h 52672"/>
                  <a:gd name="connsiteX1" fmla="*/ 38304 w 38683"/>
                  <a:gd name="connsiteY1" fmla="*/ 51519 h 52672"/>
                  <a:gd name="connsiteX2" fmla="*/ 37383 w 38683"/>
                  <a:gd name="connsiteY2" fmla="*/ 51949 h 52672"/>
                  <a:gd name="connsiteX3" fmla="*/ 35812 w 38683"/>
                  <a:gd name="connsiteY3" fmla="*/ 52080 h 52672"/>
                  <a:gd name="connsiteX4" fmla="*/ 34187 w 38683"/>
                  <a:gd name="connsiteY4" fmla="*/ 51949 h 52672"/>
                  <a:gd name="connsiteX5" fmla="*/ 33158 w 38683"/>
                  <a:gd name="connsiteY5" fmla="*/ 51519 h 52672"/>
                  <a:gd name="connsiteX6" fmla="*/ 32778 w 38683"/>
                  <a:gd name="connsiteY6" fmla="*/ 50685 h 52672"/>
                  <a:gd name="connsiteX7" fmla="*/ 32778 w 38683"/>
                  <a:gd name="connsiteY7" fmla="*/ 45251 h 52672"/>
                  <a:gd name="connsiteX8" fmla="*/ 25301 w 38683"/>
                  <a:gd name="connsiteY8" fmla="*/ 50737 h 52672"/>
                  <a:gd name="connsiteX9" fmla="*/ 16850 w 38683"/>
                  <a:gd name="connsiteY9" fmla="*/ 52673 h 52672"/>
                  <a:gd name="connsiteX10" fmla="*/ 9752 w 38683"/>
                  <a:gd name="connsiteY10" fmla="*/ 51676 h 52672"/>
                  <a:gd name="connsiteX11" fmla="*/ 4497 w 38683"/>
                  <a:gd name="connsiteY11" fmla="*/ 48828 h 52672"/>
                  <a:gd name="connsiteX12" fmla="*/ 1138 w 38683"/>
                  <a:gd name="connsiteY12" fmla="*/ 44338 h 52672"/>
                  <a:gd name="connsiteX13" fmla="*/ 0 w 38683"/>
                  <a:gd name="connsiteY13" fmla="*/ 38421 h 52672"/>
                  <a:gd name="connsiteX14" fmla="*/ 1679 w 38683"/>
                  <a:gd name="connsiteY14" fmla="*/ 31403 h 52672"/>
                  <a:gd name="connsiteX15" fmla="*/ 6610 w 38683"/>
                  <a:gd name="connsiteY15" fmla="*/ 26426 h 52672"/>
                  <a:gd name="connsiteX16" fmla="*/ 14195 w 38683"/>
                  <a:gd name="connsiteY16" fmla="*/ 23441 h 52672"/>
                  <a:gd name="connsiteX17" fmla="*/ 24055 w 38683"/>
                  <a:gd name="connsiteY17" fmla="*/ 22444 h 52672"/>
                  <a:gd name="connsiteX18" fmla="*/ 32074 w 38683"/>
                  <a:gd name="connsiteY18" fmla="*/ 22444 h 52672"/>
                  <a:gd name="connsiteX19" fmla="*/ 32074 w 38683"/>
                  <a:gd name="connsiteY19" fmla="*/ 18248 h 52672"/>
                  <a:gd name="connsiteX20" fmla="*/ 31423 w 38683"/>
                  <a:gd name="connsiteY20" fmla="*/ 12735 h 52672"/>
                  <a:gd name="connsiteX21" fmla="*/ 29256 w 38683"/>
                  <a:gd name="connsiteY21" fmla="*/ 8728 h 52672"/>
                  <a:gd name="connsiteX22" fmla="*/ 25355 w 38683"/>
                  <a:gd name="connsiteY22" fmla="*/ 6310 h 52672"/>
                  <a:gd name="connsiteX23" fmla="*/ 19504 w 38683"/>
                  <a:gd name="connsiteY23" fmla="*/ 5502 h 52672"/>
                  <a:gd name="connsiteX24" fmla="*/ 13545 w 38683"/>
                  <a:gd name="connsiteY24" fmla="*/ 6279 h 52672"/>
                  <a:gd name="connsiteX25" fmla="*/ 8885 w 38683"/>
                  <a:gd name="connsiteY25" fmla="*/ 8025 h 52672"/>
                  <a:gd name="connsiteX26" fmla="*/ 5580 w 38683"/>
                  <a:gd name="connsiteY26" fmla="*/ 9772 h 52672"/>
                  <a:gd name="connsiteX27" fmla="*/ 3684 w 38683"/>
                  <a:gd name="connsiteY27" fmla="*/ 10548 h 52672"/>
                  <a:gd name="connsiteX28" fmla="*/ 3088 w 38683"/>
                  <a:gd name="connsiteY28" fmla="*/ 10438 h 52672"/>
                  <a:gd name="connsiteX29" fmla="*/ 2600 w 38683"/>
                  <a:gd name="connsiteY29" fmla="*/ 10034 h 52672"/>
                  <a:gd name="connsiteX30" fmla="*/ 2329 w 38683"/>
                  <a:gd name="connsiteY30" fmla="*/ 9279 h 52672"/>
                  <a:gd name="connsiteX31" fmla="*/ 2221 w 38683"/>
                  <a:gd name="connsiteY31" fmla="*/ 8177 h 52672"/>
                  <a:gd name="connsiteX32" fmla="*/ 2438 w 38683"/>
                  <a:gd name="connsiteY32" fmla="*/ 6373 h 52672"/>
                  <a:gd name="connsiteX33" fmla="*/ 3305 w 38683"/>
                  <a:gd name="connsiteY33" fmla="*/ 5030 h 52672"/>
                  <a:gd name="connsiteX34" fmla="*/ 5743 w 38683"/>
                  <a:gd name="connsiteY34" fmla="*/ 3441 h 52672"/>
                  <a:gd name="connsiteX35" fmla="*/ 9806 w 38683"/>
                  <a:gd name="connsiteY35" fmla="*/ 1747 h 52672"/>
                  <a:gd name="connsiteX36" fmla="*/ 14791 w 38683"/>
                  <a:gd name="connsiteY36" fmla="*/ 483 h 52672"/>
                  <a:gd name="connsiteX37" fmla="*/ 20154 w 38683"/>
                  <a:gd name="connsiteY37" fmla="*/ 0 h 52672"/>
                  <a:gd name="connsiteX38" fmla="*/ 28877 w 38683"/>
                  <a:gd name="connsiteY38" fmla="*/ 1206 h 52672"/>
                  <a:gd name="connsiteX39" fmla="*/ 34620 w 38683"/>
                  <a:gd name="connsiteY39" fmla="*/ 4679 h 52672"/>
                  <a:gd name="connsiteX40" fmla="*/ 37763 w 38683"/>
                  <a:gd name="connsiteY40" fmla="*/ 10244 h 52672"/>
                  <a:gd name="connsiteX41" fmla="*/ 38683 w 38683"/>
                  <a:gd name="connsiteY41" fmla="*/ 17750 h 52672"/>
                  <a:gd name="connsiteX42" fmla="*/ 38683 w 38683"/>
                  <a:gd name="connsiteY42" fmla="*/ 50685 h 52672"/>
                  <a:gd name="connsiteX43" fmla="*/ 32074 w 38683"/>
                  <a:gd name="connsiteY43" fmla="*/ 27721 h 52672"/>
                  <a:gd name="connsiteX44" fmla="*/ 22918 w 38683"/>
                  <a:gd name="connsiteY44" fmla="*/ 27721 h 52672"/>
                  <a:gd name="connsiteX45" fmla="*/ 15928 w 38683"/>
                  <a:gd name="connsiteY45" fmla="*/ 28419 h 52672"/>
                  <a:gd name="connsiteX46" fmla="*/ 10890 w 38683"/>
                  <a:gd name="connsiteY46" fmla="*/ 30464 h 52672"/>
                  <a:gd name="connsiteX47" fmla="*/ 7964 w 38683"/>
                  <a:gd name="connsiteY47" fmla="*/ 33690 h 52672"/>
                  <a:gd name="connsiteX48" fmla="*/ 6934 w 38683"/>
                  <a:gd name="connsiteY48" fmla="*/ 37991 h 52672"/>
                  <a:gd name="connsiteX49" fmla="*/ 9698 w 38683"/>
                  <a:gd name="connsiteY49" fmla="*/ 44684 h 52672"/>
                  <a:gd name="connsiteX50" fmla="*/ 17446 w 38683"/>
                  <a:gd name="connsiteY50" fmla="*/ 47186 h 52672"/>
                  <a:gd name="connsiteX51" fmla="*/ 24814 w 38683"/>
                  <a:gd name="connsiteY51" fmla="*/ 45219 h 52672"/>
                  <a:gd name="connsiteX52" fmla="*/ 32074 w 38683"/>
                  <a:gd name="connsiteY52" fmla="*/ 39171 h 52672"/>
                  <a:gd name="connsiteX53" fmla="*/ 32074 w 38683"/>
                  <a:gd name="connsiteY53" fmla="*/ 27721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72">
                    <a:moveTo>
                      <a:pt x="38683" y="50685"/>
                    </a:moveTo>
                    <a:cubicBezTo>
                      <a:pt x="38683" y="51041"/>
                      <a:pt x="38575" y="51325"/>
                      <a:pt x="38304" y="51519"/>
                    </a:cubicBezTo>
                    <a:cubicBezTo>
                      <a:pt x="38087" y="51718"/>
                      <a:pt x="37763" y="51854"/>
                      <a:pt x="37383" y="51949"/>
                    </a:cubicBezTo>
                    <a:cubicBezTo>
                      <a:pt x="37004" y="52038"/>
                      <a:pt x="36462" y="52080"/>
                      <a:pt x="35812" y="52080"/>
                    </a:cubicBezTo>
                    <a:cubicBezTo>
                      <a:pt x="35162" y="52080"/>
                      <a:pt x="34620" y="52033"/>
                      <a:pt x="34187" y="51949"/>
                    </a:cubicBezTo>
                    <a:cubicBezTo>
                      <a:pt x="33753" y="51854"/>
                      <a:pt x="33374" y="51718"/>
                      <a:pt x="33158" y="51519"/>
                    </a:cubicBezTo>
                    <a:cubicBezTo>
                      <a:pt x="32941" y="51319"/>
                      <a:pt x="32778" y="51041"/>
                      <a:pt x="32778" y="50685"/>
                    </a:cubicBezTo>
                    <a:lnTo>
                      <a:pt x="32778" y="45251"/>
                    </a:lnTo>
                    <a:cubicBezTo>
                      <a:pt x="30556" y="47616"/>
                      <a:pt x="28064" y="49447"/>
                      <a:pt x="25301" y="50737"/>
                    </a:cubicBezTo>
                    <a:cubicBezTo>
                      <a:pt x="22592" y="52027"/>
                      <a:pt x="19775" y="52673"/>
                      <a:pt x="16850" y="52673"/>
                    </a:cubicBezTo>
                    <a:cubicBezTo>
                      <a:pt x="14249" y="52673"/>
                      <a:pt x="11865" y="52342"/>
                      <a:pt x="9752" y="51676"/>
                    </a:cubicBezTo>
                    <a:cubicBezTo>
                      <a:pt x="7693" y="51015"/>
                      <a:pt x="5905" y="50060"/>
                      <a:pt x="4497" y="48828"/>
                    </a:cubicBezTo>
                    <a:cubicBezTo>
                      <a:pt x="3034" y="47590"/>
                      <a:pt x="1896" y="46095"/>
                      <a:pt x="1138" y="44338"/>
                    </a:cubicBezTo>
                    <a:cubicBezTo>
                      <a:pt x="379" y="42581"/>
                      <a:pt x="0" y="40609"/>
                      <a:pt x="0" y="38421"/>
                    </a:cubicBezTo>
                    <a:cubicBezTo>
                      <a:pt x="0" y="35731"/>
                      <a:pt x="542" y="33391"/>
                      <a:pt x="1679" y="31403"/>
                    </a:cubicBezTo>
                    <a:cubicBezTo>
                      <a:pt x="2817" y="29410"/>
                      <a:pt x="4497" y="27753"/>
                      <a:pt x="6610" y="26426"/>
                    </a:cubicBezTo>
                    <a:cubicBezTo>
                      <a:pt x="8669" y="25098"/>
                      <a:pt x="11215" y="24107"/>
                      <a:pt x="14195" y="23441"/>
                    </a:cubicBezTo>
                    <a:cubicBezTo>
                      <a:pt x="17174" y="22775"/>
                      <a:pt x="20425" y="22444"/>
                      <a:pt x="24055" y="22444"/>
                    </a:cubicBezTo>
                    <a:lnTo>
                      <a:pt x="32074" y="22444"/>
                    </a:lnTo>
                    <a:lnTo>
                      <a:pt x="32074" y="18248"/>
                    </a:lnTo>
                    <a:cubicBezTo>
                      <a:pt x="32074" y="16171"/>
                      <a:pt x="31857" y="14330"/>
                      <a:pt x="31423" y="12735"/>
                    </a:cubicBezTo>
                    <a:cubicBezTo>
                      <a:pt x="30990" y="11141"/>
                      <a:pt x="30232" y="9803"/>
                      <a:pt x="29256" y="8728"/>
                    </a:cubicBezTo>
                    <a:cubicBezTo>
                      <a:pt x="28227" y="7653"/>
                      <a:pt x="26927" y="6845"/>
                      <a:pt x="25355" y="6310"/>
                    </a:cubicBezTo>
                    <a:cubicBezTo>
                      <a:pt x="23784" y="5775"/>
                      <a:pt x="21834" y="5502"/>
                      <a:pt x="19504" y="5502"/>
                    </a:cubicBezTo>
                    <a:cubicBezTo>
                      <a:pt x="17283" y="5502"/>
                      <a:pt x="15332" y="5764"/>
                      <a:pt x="13545" y="6279"/>
                    </a:cubicBezTo>
                    <a:cubicBezTo>
                      <a:pt x="11756" y="6803"/>
                      <a:pt x="10186" y="7380"/>
                      <a:pt x="8885" y="8025"/>
                    </a:cubicBezTo>
                    <a:cubicBezTo>
                      <a:pt x="7530" y="8670"/>
                      <a:pt x="6447" y="9253"/>
                      <a:pt x="5580" y="9772"/>
                    </a:cubicBezTo>
                    <a:cubicBezTo>
                      <a:pt x="4714" y="10291"/>
                      <a:pt x="4063" y="10548"/>
                      <a:pt x="3684" y="10548"/>
                    </a:cubicBezTo>
                    <a:cubicBezTo>
                      <a:pt x="3467" y="10548"/>
                      <a:pt x="3251" y="10512"/>
                      <a:pt x="3088" y="10438"/>
                    </a:cubicBezTo>
                    <a:cubicBezTo>
                      <a:pt x="2925" y="10365"/>
                      <a:pt x="2763" y="10234"/>
                      <a:pt x="2600" y="10034"/>
                    </a:cubicBezTo>
                    <a:cubicBezTo>
                      <a:pt x="2492" y="9840"/>
                      <a:pt x="2384" y="9588"/>
                      <a:pt x="2329" y="9279"/>
                    </a:cubicBezTo>
                    <a:cubicBezTo>
                      <a:pt x="2275" y="8975"/>
                      <a:pt x="2221" y="8608"/>
                      <a:pt x="2221" y="8177"/>
                    </a:cubicBezTo>
                    <a:cubicBezTo>
                      <a:pt x="2221" y="7422"/>
                      <a:pt x="2329" y="6824"/>
                      <a:pt x="2438" y="6373"/>
                    </a:cubicBezTo>
                    <a:cubicBezTo>
                      <a:pt x="2546" y="5927"/>
                      <a:pt x="2817" y="5481"/>
                      <a:pt x="3305" y="5030"/>
                    </a:cubicBezTo>
                    <a:cubicBezTo>
                      <a:pt x="3738" y="4584"/>
                      <a:pt x="4551" y="4049"/>
                      <a:pt x="5743" y="3441"/>
                    </a:cubicBezTo>
                    <a:cubicBezTo>
                      <a:pt x="6934" y="2832"/>
                      <a:pt x="8289" y="2266"/>
                      <a:pt x="9806" y="1747"/>
                    </a:cubicBezTo>
                    <a:cubicBezTo>
                      <a:pt x="11377" y="1227"/>
                      <a:pt x="13002" y="808"/>
                      <a:pt x="14791" y="483"/>
                    </a:cubicBezTo>
                    <a:cubicBezTo>
                      <a:pt x="16578" y="157"/>
                      <a:pt x="18366" y="0"/>
                      <a:pt x="20154" y="0"/>
                    </a:cubicBezTo>
                    <a:cubicBezTo>
                      <a:pt x="23568" y="0"/>
                      <a:pt x="26493" y="404"/>
                      <a:pt x="28877" y="1206"/>
                    </a:cubicBezTo>
                    <a:cubicBezTo>
                      <a:pt x="31207" y="2014"/>
                      <a:pt x="33158" y="3173"/>
                      <a:pt x="34620" y="4679"/>
                    </a:cubicBezTo>
                    <a:cubicBezTo>
                      <a:pt x="36083" y="6184"/>
                      <a:pt x="37113" y="8041"/>
                      <a:pt x="37763" y="10244"/>
                    </a:cubicBezTo>
                    <a:cubicBezTo>
                      <a:pt x="38359" y="12452"/>
                      <a:pt x="38683" y="14949"/>
                      <a:pt x="38683" y="17750"/>
                    </a:cubicBezTo>
                    <a:lnTo>
                      <a:pt x="38683" y="50685"/>
                    </a:lnTo>
                    <a:close/>
                    <a:moveTo>
                      <a:pt x="32074" y="27721"/>
                    </a:moveTo>
                    <a:lnTo>
                      <a:pt x="22918" y="27721"/>
                    </a:lnTo>
                    <a:cubicBezTo>
                      <a:pt x="20263" y="27721"/>
                      <a:pt x="17933" y="27952"/>
                      <a:pt x="15928" y="28419"/>
                    </a:cubicBezTo>
                    <a:cubicBezTo>
                      <a:pt x="13924" y="28886"/>
                      <a:pt x="12245" y="29567"/>
                      <a:pt x="10890" y="30464"/>
                    </a:cubicBezTo>
                    <a:cubicBezTo>
                      <a:pt x="9589" y="31361"/>
                      <a:pt x="8560" y="32437"/>
                      <a:pt x="7964" y="33690"/>
                    </a:cubicBezTo>
                    <a:cubicBezTo>
                      <a:pt x="7314" y="34944"/>
                      <a:pt x="6934" y="36381"/>
                      <a:pt x="6934" y="37991"/>
                    </a:cubicBezTo>
                    <a:cubicBezTo>
                      <a:pt x="6934" y="40787"/>
                      <a:pt x="7856" y="43021"/>
                      <a:pt x="9698" y="44684"/>
                    </a:cubicBezTo>
                    <a:cubicBezTo>
                      <a:pt x="11540" y="46352"/>
                      <a:pt x="14141" y="47186"/>
                      <a:pt x="17446" y="47186"/>
                    </a:cubicBezTo>
                    <a:cubicBezTo>
                      <a:pt x="20100" y="47186"/>
                      <a:pt x="22538" y="46530"/>
                      <a:pt x="24814" y="45219"/>
                    </a:cubicBezTo>
                    <a:cubicBezTo>
                      <a:pt x="27090" y="43913"/>
                      <a:pt x="29527" y="41894"/>
                      <a:pt x="32074" y="39171"/>
                    </a:cubicBezTo>
                    <a:lnTo>
                      <a:pt x="32074" y="27721"/>
                    </a:lnTo>
                    <a:close/>
                  </a:path>
                </a:pathLst>
              </a:custGeom>
              <a:solidFill>
                <a:srgbClr val="FFFFFF"/>
              </a:solidFill>
              <a:ln w="5417" cap="flat">
                <a:noFill/>
                <a:prstDash val="solid"/>
                <a:miter/>
              </a:ln>
            </p:spPr>
            <p:txBody>
              <a:bodyPr rtlCol="0" anchor="ctr"/>
              <a:lstStyle/>
              <a:p>
                <a:endParaRPr lang="fr-FR"/>
              </a:p>
            </p:txBody>
          </p:sp>
          <p:sp>
            <p:nvSpPr>
              <p:cNvPr id="236" name="Forme libre 235">
                <a:extLst>
                  <a:ext uri="{FF2B5EF4-FFF2-40B4-BE49-F238E27FC236}">
                    <a16:creationId xmlns:a16="http://schemas.microsoft.com/office/drawing/2014/main" id="{39B1F485-DA75-0AC0-CF39-852AAF4A74C2}"/>
                  </a:ext>
                </a:extLst>
              </p:cNvPr>
              <p:cNvSpPr/>
              <p:nvPr/>
            </p:nvSpPr>
            <p:spPr>
              <a:xfrm>
                <a:off x="21013364" y="2970712"/>
                <a:ext cx="27902" cy="52069"/>
              </a:xfrm>
              <a:custGeom>
                <a:avLst/>
                <a:gdLst>
                  <a:gd name="connsiteX0" fmla="*/ 27902 w 27902"/>
                  <a:gd name="connsiteY0" fmla="*/ 4458 h 52069"/>
                  <a:gd name="connsiteX1" fmla="*/ 27848 w 27902"/>
                  <a:gd name="connsiteY1" fmla="*/ 5828 h 52069"/>
                  <a:gd name="connsiteX2" fmla="*/ 27632 w 27902"/>
                  <a:gd name="connsiteY2" fmla="*/ 6745 h 52069"/>
                  <a:gd name="connsiteX3" fmla="*/ 27306 w 27902"/>
                  <a:gd name="connsiteY3" fmla="*/ 7286 h 52069"/>
                  <a:gd name="connsiteX4" fmla="*/ 26765 w 27902"/>
                  <a:gd name="connsiteY4" fmla="*/ 7475 h 52069"/>
                  <a:gd name="connsiteX5" fmla="*/ 25627 w 27902"/>
                  <a:gd name="connsiteY5" fmla="*/ 7233 h 52069"/>
                  <a:gd name="connsiteX6" fmla="*/ 24056 w 27902"/>
                  <a:gd name="connsiteY6" fmla="*/ 6724 h 52069"/>
                  <a:gd name="connsiteX7" fmla="*/ 22105 w 27902"/>
                  <a:gd name="connsiteY7" fmla="*/ 6216 h 52069"/>
                  <a:gd name="connsiteX8" fmla="*/ 19776 w 27902"/>
                  <a:gd name="connsiteY8" fmla="*/ 5974 h 52069"/>
                  <a:gd name="connsiteX9" fmla="*/ 16850 w 27902"/>
                  <a:gd name="connsiteY9" fmla="*/ 6593 h 52069"/>
                  <a:gd name="connsiteX10" fmla="*/ 13816 w 27902"/>
                  <a:gd name="connsiteY10" fmla="*/ 8586 h 52069"/>
                  <a:gd name="connsiteX11" fmla="*/ 10511 w 27902"/>
                  <a:gd name="connsiteY11" fmla="*/ 12216 h 52069"/>
                  <a:gd name="connsiteX12" fmla="*/ 6610 w 27902"/>
                  <a:gd name="connsiteY12" fmla="*/ 17755 h 52069"/>
                  <a:gd name="connsiteX13" fmla="*/ 6610 w 27902"/>
                  <a:gd name="connsiteY13" fmla="*/ 50669 h 52069"/>
                  <a:gd name="connsiteX14" fmla="*/ 6448 w 27902"/>
                  <a:gd name="connsiteY14" fmla="*/ 51262 h 52069"/>
                  <a:gd name="connsiteX15" fmla="*/ 5906 w 27902"/>
                  <a:gd name="connsiteY15" fmla="*/ 51692 h 52069"/>
                  <a:gd name="connsiteX16" fmla="*/ 4930 w 27902"/>
                  <a:gd name="connsiteY16" fmla="*/ 51959 h 52069"/>
                  <a:gd name="connsiteX17" fmla="*/ 3306 w 27902"/>
                  <a:gd name="connsiteY17" fmla="*/ 52069 h 52069"/>
                  <a:gd name="connsiteX18" fmla="*/ 1680 w 27902"/>
                  <a:gd name="connsiteY18" fmla="*/ 51959 h 52069"/>
                  <a:gd name="connsiteX19" fmla="*/ 650 w 27902"/>
                  <a:gd name="connsiteY19" fmla="*/ 51692 h 52069"/>
                  <a:gd name="connsiteX20" fmla="*/ 163 w 27902"/>
                  <a:gd name="connsiteY20" fmla="*/ 51262 h 52069"/>
                  <a:gd name="connsiteX21" fmla="*/ 0 w 27902"/>
                  <a:gd name="connsiteY21" fmla="*/ 50669 h 52069"/>
                  <a:gd name="connsiteX22" fmla="*/ 0 w 27902"/>
                  <a:gd name="connsiteY22" fmla="*/ 1993 h 52069"/>
                  <a:gd name="connsiteX23" fmla="*/ 163 w 27902"/>
                  <a:gd name="connsiteY23" fmla="*/ 1400 h 52069"/>
                  <a:gd name="connsiteX24" fmla="*/ 650 w 27902"/>
                  <a:gd name="connsiteY24" fmla="*/ 944 h 52069"/>
                  <a:gd name="connsiteX25" fmla="*/ 1626 w 27902"/>
                  <a:gd name="connsiteY25" fmla="*/ 671 h 52069"/>
                  <a:gd name="connsiteX26" fmla="*/ 3197 w 27902"/>
                  <a:gd name="connsiteY26" fmla="*/ 593 h 52069"/>
                  <a:gd name="connsiteX27" fmla="*/ 4714 w 27902"/>
                  <a:gd name="connsiteY27" fmla="*/ 671 h 52069"/>
                  <a:gd name="connsiteX28" fmla="*/ 5689 w 27902"/>
                  <a:gd name="connsiteY28" fmla="*/ 944 h 52069"/>
                  <a:gd name="connsiteX29" fmla="*/ 6122 w 27902"/>
                  <a:gd name="connsiteY29" fmla="*/ 1400 h 52069"/>
                  <a:gd name="connsiteX30" fmla="*/ 6285 w 27902"/>
                  <a:gd name="connsiteY30" fmla="*/ 1993 h 52069"/>
                  <a:gd name="connsiteX31" fmla="*/ 6285 w 27902"/>
                  <a:gd name="connsiteY31" fmla="*/ 9683 h 52069"/>
                  <a:gd name="connsiteX32" fmla="*/ 10294 w 27902"/>
                  <a:gd name="connsiteY32" fmla="*/ 4737 h 52069"/>
                  <a:gd name="connsiteX33" fmla="*/ 13762 w 27902"/>
                  <a:gd name="connsiteY33" fmla="*/ 1804 h 52069"/>
                  <a:gd name="connsiteX34" fmla="*/ 17012 w 27902"/>
                  <a:gd name="connsiteY34" fmla="*/ 378 h 52069"/>
                  <a:gd name="connsiteX35" fmla="*/ 20264 w 27902"/>
                  <a:gd name="connsiteY35" fmla="*/ 0 h 52069"/>
                  <a:gd name="connsiteX36" fmla="*/ 21943 w 27902"/>
                  <a:gd name="connsiteY36" fmla="*/ 84 h 52069"/>
                  <a:gd name="connsiteX37" fmla="*/ 24002 w 27902"/>
                  <a:gd name="connsiteY37" fmla="*/ 378 h 52069"/>
                  <a:gd name="connsiteX38" fmla="*/ 25898 w 27902"/>
                  <a:gd name="connsiteY38" fmla="*/ 886 h 52069"/>
                  <a:gd name="connsiteX39" fmla="*/ 27144 w 27902"/>
                  <a:gd name="connsiteY39" fmla="*/ 1427 h 52069"/>
                  <a:gd name="connsiteX40" fmla="*/ 27578 w 27902"/>
                  <a:gd name="connsiteY40" fmla="*/ 1857 h 52069"/>
                  <a:gd name="connsiteX41" fmla="*/ 27740 w 27902"/>
                  <a:gd name="connsiteY41" fmla="*/ 2345 h 52069"/>
                  <a:gd name="connsiteX42" fmla="*/ 27848 w 27902"/>
                  <a:gd name="connsiteY42" fmla="*/ 3147 h 52069"/>
                  <a:gd name="connsiteX43" fmla="*/ 27902 w 27902"/>
                  <a:gd name="connsiteY43" fmla="*/ 4458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69">
                    <a:moveTo>
                      <a:pt x="27902" y="4458"/>
                    </a:moveTo>
                    <a:cubicBezTo>
                      <a:pt x="27902" y="4999"/>
                      <a:pt x="27902" y="5455"/>
                      <a:pt x="27848" y="5828"/>
                    </a:cubicBezTo>
                    <a:cubicBezTo>
                      <a:pt x="27794" y="6205"/>
                      <a:pt x="27740" y="6509"/>
                      <a:pt x="27632" y="6745"/>
                    </a:cubicBezTo>
                    <a:cubicBezTo>
                      <a:pt x="27578" y="6976"/>
                      <a:pt x="27469" y="7160"/>
                      <a:pt x="27306" y="7286"/>
                    </a:cubicBezTo>
                    <a:cubicBezTo>
                      <a:pt x="27198" y="7411"/>
                      <a:pt x="27036" y="7475"/>
                      <a:pt x="26765" y="7475"/>
                    </a:cubicBezTo>
                    <a:cubicBezTo>
                      <a:pt x="26439" y="7475"/>
                      <a:pt x="26060" y="7396"/>
                      <a:pt x="25627" y="7233"/>
                    </a:cubicBezTo>
                    <a:cubicBezTo>
                      <a:pt x="25193" y="7076"/>
                      <a:pt x="24652" y="6903"/>
                      <a:pt x="24056" y="6724"/>
                    </a:cubicBezTo>
                    <a:cubicBezTo>
                      <a:pt x="23460" y="6546"/>
                      <a:pt x="22810" y="6373"/>
                      <a:pt x="22105" y="6216"/>
                    </a:cubicBezTo>
                    <a:cubicBezTo>
                      <a:pt x="21401" y="6053"/>
                      <a:pt x="20643" y="5974"/>
                      <a:pt x="19776" y="5974"/>
                    </a:cubicBezTo>
                    <a:cubicBezTo>
                      <a:pt x="18801" y="5974"/>
                      <a:pt x="17825" y="6184"/>
                      <a:pt x="16850" y="6593"/>
                    </a:cubicBezTo>
                    <a:cubicBezTo>
                      <a:pt x="15875" y="7008"/>
                      <a:pt x="14846" y="7669"/>
                      <a:pt x="13816" y="8586"/>
                    </a:cubicBezTo>
                    <a:cubicBezTo>
                      <a:pt x="12787" y="9499"/>
                      <a:pt x="11649" y="10711"/>
                      <a:pt x="10511" y="12216"/>
                    </a:cubicBezTo>
                    <a:cubicBezTo>
                      <a:pt x="9319" y="13721"/>
                      <a:pt x="8019" y="15568"/>
                      <a:pt x="6610" y="17755"/>
                    </a:cubicBezTo>
                    <a:lnTo>
                      <a:pt x="6610" y="50669"/>
                    </a:lnTo>
                    <a:cubicBezTo>
                      <a:pt x="6610" y="50884"/>
                      <a:pt x="6556" y="51083"/>
                      <a:pt x="6448" y="51262"/>
                    </a:cubicBezTo>
                    <a:cubicBezTo>
                      <a:pt x="6339" y="51440"/>
                      <a:pt x="6176" y="51587"/>
                      <a:pt x="5906" y="51692"/>
                    </a:cubicBezTo>
                    <a:cubicBezTo>
                      <a:pt x="5689" y="51802"/>
                      <a:pt x="5364" y="51891"/>
                      <a:pt x="4930" y="51959"/>
                    </a:cubicBezTo>
                    <a:cubicBezTo>
                      <a:pt x="4497" y="52033"/>
                      <a:pt x="3956" y="52069"/>
                      <a:pt x="3306" y="52069"/>
                    </a:cubicBezTo>
                    <a:cubicBezTo>
                      <a:pt x="2655" y="52069"/>
                      <a:pt x="2113" y="52033"/>
                      <a:pt x="1680" y="51959"/>
                    </a:cubicBezTo>
                    <a:cubicBezTo>
                      <a:pt x="1301" y="51886"/>
                      <a:pt x="921" y="51797"/>
                      <a:pt x="650" y="51692"/>
                    </a:cubicBezTo>
                    <a:cubicBezTo>
                      <a:pt x="434" y="51582"/>
                      <a:pt x="217" y="51440"/>
                      <a:pt x="163" y="51262"/>
                    </a:cubicBezTo>
                    <a:cubicBezTo>
                      <a:pt x="54" y="51083"/>
                      <a:pt x="0" y="50884"/>
                      <a:pt x="0" y="50669"/>
                    </a:cubicBezTo>
                    <a:lnTo>
                      <a:pt x="0" y="1993"/>
                    </a:lnTo>
                    <a:cubicBezTo>
                      <a:pt x="0" y="1778"/>
                      <a:pt x="54" y="1579"/>
                      <a:pt x="163" y="1400"/>
                    </a:cubicBezTo>
                    <a:cubicBezTo>
                      <a:pt x="217" y="1222"/>
                      <a:pt x="434" y="1070"/>
                      <a:pt x="650" y="944"/>
                    </a:cubicBezTo>
                    <a:cubicBezTo>
                      <a:pt x="921" y="818"/>
                      <a:pt x="1247" y="729"/>
                      <a:pt x="1626" y="671"/>
                    </a:cubicBezTo>
                    <a:cubicBezTo>
                      <a:pt x="2059" y="619"/>
                      <a:pt x="2547" y="593"/>
                      <a:pt x="3197" y="593"/>
                    </a:cubicBezTo>
                    <a:cubicBezTo>
                      <a:pt x="3793" y="593"/>
                      <a:pt x="4335" y="619"/>
                      <a:pt x="4714" y="671"/>
                    </a:cubicBezTo>
                    <a:cubicBezTo>
                      <a:pt x="5147" y="729"/>
                      <a:pt x="5472" y="818"/>
                      <a:pt x="5689" y="944"/>
                    </a:cubicBezTo>
                    <a:cubicBezTo>
                      <a:pt x="5906" y="1070"/>
                      <a:pt x="6068" y="1222"/>
                      <a:pt x="6122" y="1400"/>
                    </a:cubicBezTo>
                    <a:cubicBezTo>
                      <a:pt x="6231" y="1579"/>
                      <a:pt x="6285" y="1778"/>
                      <a:pt x="6285" y="1993"/>
                    </a:cubicBezTo>
                    <a:lnTo>
                      <a:pt x="6285" y="9683"/>
                    </a:lnTo>
                    <a:cubicBezTo>
                      <a:pt x="7748" y="7637"/>
                      <a:pt x="9048" y="5990"/>
                      <a:pt x="10294" y="4737"/>
                    </a:cubicBezTo>
                    <a:cubicBezTo>
                      <a:pt x="11486" y="3483"/>
                      <a:pt x="12678" y="2502"/>
                      <a:pt x="13762" y="1804"/>
                    </a:cubicBezTo>
                    <a:cubicBezTo>
                      <a:pt x="14899" y="1102"/>
                      <a:pt x="15983" y="629"/>
                      <a:pt x="17012" y="378"/>
                    </a:cubicBezTo>
                    <a:cubicBezTo>
                      <a:pt x="18096" y="126"/>
                      <a:pt x="19180" y="0"/>
                      <a:pt x="20264" y="0"/>
                    </a:cubicBezTo>
                    <a:cubicBezTo>
                      <a:pt x="20751" y="0"/>
                      <a:pt x="21347" y="26"/>
                      <a:pt x="21943" y="84"/>
                    </a:cubicBezTo>
                    <a:cubicBezTo>
                      <a:pt x="22593" y="136"/>
                      <a:pt x="23243" y="236"/>
                      <a:pt x="24002" y="378"/>
                    </a:cubicBezTo>
                    <a:cubicBezTo>
                      <a:pt x="24706" y="519"/>
                      <a:pt x="25356" y="692"/>
                      <a:pt x="25898" y="886"/>
                    </a:cubicBezTo>
                    <a:cubicBezTo>
                      <a:pt x="26494" y="1086"/>
                      <a:pt x="26928" y="1264"/>
                      <a:pt x="27144" y="1427"/>
                    </a:cubicBezTo>
                    <a:cubicBezTo>
                      <a:pt x="27361" y="1589"/>
                      <a:pt x="27469" y="1736"/>
                      <a:pt x="27578" y="1857"/>
                    </a:cubicBezTo>
                    <a:cubicBezTo>
                      <a:pt x="27632" y="1983"/>
                      <a:pt x="27686" y="2145"/>
                      <a:pt x="27740" y="2345"/>
                    </a:cubicBezTo>
                    <a:cubicBezTo>
                      <a:pt x="27794" y="2544"/>
                      <a:pt x="27848" y="2811"/>
                      <a:pt x="27848" y="3147"/>
                    </a:cubicBezTo>
                    <a:cubicBezTo>
                      <a:pt x="27902" y="3483"/>
                      <a:pt x="27902" y="3918"/>
                      <a:pt x="27902" y="4458"/>
                    </a:cubicBezTo>
                    <a:close/>
                  </a:path>
                </a:pathLst>
              </a:custGeom>
              <a:solidFill>
                <a:srgbClr val="FFFFFF"/>
              </a:solidFill>
              <a:ln w="5417" cap="flat">
                <a:noFill/>
                <a:prstDash val="solid"/>
                <a:miter/>
              </a:ln>
            </p:spPr>
            <p:txBody>
              <a:bodyPr rtlCol="0" anchor="ctr"/>
              <a:lstStyle/>
              <a:p>
                <a:endParaRPr lang="fr-FR"/>
              </a:p>
            </p:txBody>
          </p:sp>
          <p:sp>
            <p:nvSpPr>
              <p:cNvPr id="237" name="Forme libre 236">
                <a:extLst>
                  <a:ext uri="{FF2B5EF4-FFF2-40B4-BE49-F238E27FC236}">
                    <a16:creationId xmlns:a16="http://schemas.microsoft.com/office/drawing/2014/main" id="{3B840FDF-F87B-ECCE-FA04-134ECCDA7D6E}"/>
                  </a:ext>
                </a:extLst>
              </p:cNvPr>
              <p:cNvSpPr/>
              <p:nvPr/>
            </p:nvSpPr>
            <p:spPr>
              <a:xfrm>
                <a:off x="21045547" y="2958228"/>
                <a:ext cx="31315" cy="65025"/>
              </a:xfrm>
              <a:custGeom>
                <a:avLst/>
                <a:gdLst>
                  <a:gd name="connsiteX0" fmla="*/ 31316 w 31315"/>
                  <a:gd name="connsiteY0" fmla="*/ 60236 h 65025"/>
                  <a:gd name="connsiteX1" fmla="*/ 31099 w 31315"/>
                  <a:gd name="connsiteY1" fmla="*/ 62067 h 65025"/>
                  <a:gd name="connsiteX2" fmla="*/ 30503 w 31315"/>
                  <a:gd name="connsiteY2" fmla="*/ 63168 h 65025"/>
                  <a:gd name="connsiteX3" fmla="*/ 29311 w 31315"/>
                  <a:gd name="connsiteY3" fmla="*/ 63924 h 65025"/>
                  <a:gd name="connsiteX4" fmla="*/ 27414 w 31315"/>
                  <a:gd name="connsiteY4" fmla="*/ 64516 h 65025"/>
                  <a:gd name="connsiteX5" fmla="*/ 25193 w 31315"/>
                  <a:gd name="connsiteY5" fmla="*/ 64889 h 65025"/>
                  <a:gd name="connsiteX6" fmla="*/ 22918 w 31315"/>
                  <a:gd name="connsiteY6" fmla="*/ 65025 h 65025"/>
                  <a:gd name="connsiteX7" fmla="*/ 16578 w 31315"/>
                  <a:gd name="connsiteY7" fmla="*/ 64055 h 65025"/>
                  <a:gd name="connsiteX8" fmla="*/ 12299 w 31315"/>
                  <a:gd name="connsiteY8" fmla="*/ 61123 h 65025"/>
                  <a:gd name="connsiteX9" fmla="*/ 9915 w 31315"/>
                  <a:gd name="connsiteY9" fmla="*/ 56150 h 65025"/>
                  <a:gd name="connsiteX10" fmla="*/ 9156 w 31315"/>
                  <a:gd name="connsiteY10" fmla="*/ 49048 h 65025"/>
                  <a:gd name="connsiteX11" fmla="*/ 9156 w 31315"/>
                  <a:gd name="connsiteY11" fmla="*/ 18767 h 65025"/>
                  <a:gd name="connsiteX12" fmla="*/ 1626 w 31315"/>
                  <a:gd name="connsiteY12" fmla="*/ 18767 h 65025"/>
                  <a:gd name="connsiteX13" fmla="*/ 433 w 31315"/>
                  <a:gd name="connsiteY13" fmla="*/ 18096 h 65025"/>
                  <a:gd name="connsiteX14" fmla="*/ 0 w 31315"/>
                  <a:gd name="connsiteY14" fmla="*/ 16082 h 65025"/>
                  <a:gd name="connsiteX15" fmla="*/ 108 w 31315"/>
                  <a:gd name="connsiteY15" fmla="*/ 14870 h 65025"/>
                  <a:gd name="connsiteX16" fmla="*/ 433 w 31315"/>
                  <a:gd name="connsiteY16" fmla="*/ 14010 h 65025"/>
                  <a:gd name="connsiteX17" fmla="*/ 975 w 31315"/>
                  <a:gd name="connsiteY17" fmla="*/ 13501 h 65025"/>
                  <a:gd name="connsiteX18" fmla="*/ 1626 w 31315"/>
                  <a:gd name="connsiteY18" fmla="*/ 13339 h 65025"/>
                  <a:gd name="connsiteX19" fmla="*/ 9156 w 31315"/>
                  <a:gd name="connsiteY19" fmla="*/ 13339 h 65025"/>
                  <a:gd name="connsiteX20" fmla="*/ 9156 w 31315"/>
                  <a:gd name="connsiteY20" fmla="*/ 1400 h 65025"/>
                  <a:gd name="connsiteX21" fmla="*/ 9264 w 31315"/>
                  <a:gd name="connsiteY21" fmla="*/ 808 h 65025"/>
                  <a:gd name="connsiteX22" fmla="*/ 9806 w 31315"/>
                  <a:gd name="connsiteY22" fmla="*/ 352 h 65025"/>
                  <a:gd name="connsiteX23" fmla="*/ 10836 w 31315"/>
                  <a:gd name="connsiteY23" fmla="*/ 84 h 65025"/>
                  <a:gd name="connsiteX24" fmla="*/ 12407 w 31315"/>
                  <a:gd name="connsiteY24" fmla="*/ 0 h 65025"/>
                  <a:gd name="connsiteX25" fmla="*/ 14086 w 31315"/>
                  <a:gd name="connsiteY25" fmla="*/ 84 h 65025"/>
                  <a:gd name="connsiteX26" fmla="*/ 15062 w 31315"/>
                  <a:gd name="connsiteY26" fmla="*/ 352 h 65025"/>
                  <a:gd name="connsiteX27" fmla="*/ 15604 w 31315"/>
                  <a:gd name="connsiteY27" fmla="*/ 808 h 65025"/>
                  <a:gd name="connsiteX28" fmla="*/ 15766 w 31315"/>
                  <a:gd name="connsiteY28" fmla="*/ 1400 h 65025"/>
                  <a:gd name="connsiteX29" fmla="*/ 15766 w 31315"/>
                  <a:gd name="connsiteY29" fmla="*/ 13339 h 65025"/>
                  <a:gd name="connsiteX30" fmla="*/ 29636 w 31315"/>
                  <a:gd name="connsiteY30" fmla="*/ 13339 h 65025"/>
                  <a:gd name="connsiteX31" fmla="*/ 30340 w 31315"/>
                  <a:gd name="connsiteY31" fmla="*/ 13501 h 65025"/>
                  <a:gd name="connsiteX32" fmla="*/ 30882 w 31315"/>
                  <a:gd name="connsiteY32" fmla="*/ 14010 h 65025"/>
                  <a:gd name="connsiteX33" fmla="*/ 31207 w 31315"/>
                  <a:gd name="connsiteY33" fmla="*/ 14870 h 65025"/>
                  <a:gd name="connsiteX34" fmla="*/ 31316 w 31315"/>
                  <a:gd name="connsiteY34" fmla="*/ 16082 h 65025"/>
                  <a:gd name="connsiteX35" fmla="*/ 30828 w 31315"/>
                  <a:gd name="connsiteY35" fmla="*/ 18096 h 65025"/>
                  <a:gd name="connsiteX36" fmla="*/ 29636 w 31315"/>
                  <a:gd name="connsiteY36" fmla="*/ 18767 h 65025"/>
                  <a:gd name="connsiteX37" fmla="*/ 15766 w 31315"/>
                  <a:gd name="connsiteY37" fmla="*/ 18767 h 65025"/>
                  <a:gd name="connsiteX38" fmla="*/ 15766 w 31315"/>
                  <a:gd name="connsiteY38" fmla="*/ 48188 h 65025"/>
                  <a:gd name="connsiteX39" fmla="*/ 17391 w 31315"/>
                  <a:gd name="connsiteY39" fmla="*/ 56633 h 65025"/>
                  <a:gd name="connsiteX40" fmla="*/ 23351 w 31315"/>
                  <a:gd name="connsiteY40" fmla="*/ 59539 h 65025"/>
                  <a:gd name="connsiteX41" fmla="*/ 25789 w 31315"/>
                  <a:gd name="connsiteY41" fmla="*/ 59271 h 65025"/>
                  <a:gd name="connsiteX42" fmla="*/ 27740 w 31315"/>
                  <a:gd name="connsiteY42" fmla="*/ 58678 h 65025"/>
                  <a:gd name="connsiteX43" fmla="*/ 29148 w 31315"/>
                  <a:gd name="connsiteY43" fmla="*/ 58086 h 65025"/>
                  <a:gd name="connsiteX44" fmla="*/ 30177 w 31315"/>
                  <a:gd name="connsiteY44" fmla="*/ 57818 h 65025"/>
                  <a:gd name="connsiteX45" fmla="*/ 30666 w 31315"/>
                  <a:gd name="connsiteY45" fmla="*/ 57928 h 65025"/>
                  <a:gd name="connsiteX46" fmla="*/ 30990 w 31315"/>
                  <a:gd name="connsiteY46" fmla="*/ 58332 h 65025"/>
                  <a:gd name="connsiteX47" fmla="*/ 31261 w 31315"/>
                  <a:gd name="connsiteY47" fmla="*/ 59088 h 65025"/>
                  <a:gd name="connsiteX48" fmla="*/ 31316 w 31315"/>
                  <a:gd name="connsiteY48" fmla="*/ 60236 h 6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5">
                    <a:moveTo>
                      <a:pt x="31316" y="60236"/>
                    </a:moveTo>
                    <a:cubicBezTo>
                      <a:pt x="31316" y="60992"/>
                      <a:pt x="31261" y="61600"/>
                      <a:pt x="31099" y="62067"/>
                    </a:cubicBezTo>
                    <a:cubicBezTo>
                      <a:pt x="30990" y="62534"/>
                      <a:pt x="30773" y="62901"/>
                      <a:pt x="30503" y="63168"/>
                    </a:cubicBezTo>
                    <a:cubicBezTo>
                      <a:pt x="30232" y="63441"/>
                      <a:pt x="29853" y="63693"/>
                      <a:pt x="29311" y="63924"/>
                    </a:cubicBezTo>
                    <a:cubicBezTo>
                      <a:pt x="28769" y="64160"/>
                      <a:pt x="28119" y="64354"/>
                      <a:pt x="27414" y="64516"/>
                    </a:cubicBezTo>
                    <a:cubicBezTo>
                      <a:pt x="26710" y="64674"/>
                      <a:pt x="26006" y="64800"/>
                      <a:pt x="25193" y="64889"/>
                    </a:cubicBezTo>
                    <a:cubicBezTo>
                      <a:pt x="24435" y="64978"/>
                      <a:pt x="23676" y="65025"/>
                      <a:pt x="22918" y="65025"/>
                    </a:cubicBezTo>
                    <a:cubicBezTo>
                      <a:pt x="20426" y="65025"/>
                      <a:pt x="18313" y="64700"/>
                      <a:pt x="16578" y="64055"/>
                    </a:cubicBezTo>
                    <a:cubicBezTo>
                      <a:pt x="14845" y="63410"/>
                      <a:pt x="13436" y="62434"/>
                      <a:pt x="12299" y="61123"/>
                    </a:cubicBezTo>
                    <a:cubicBezTo>
                      <a:pt x="11215" y="59817"/>
                      <a:pt x="10403" y="58159"/>
                      <a:pt x="9915" y="56150"/>
                    </a:cubicBezTo>
                    <a:cubicBezTo>
                      <a:pt x="9373" y="54141"/>
                      <a:pt x="9156" y="51776"/>
                      <a:pt x="9156" y="49048"/>
                    </a:cubicBezTo>
                    <a:lnTo>
                      <a:pt x="9156" y="18767"/>
                    </a:lnTo>
                    <a:lnTo>
                      <a:pt x="1626" y="18767"/>
                    </a:lnTo>
                    <a:cubicBezTo>
                      <a:pt x="1138" y="18767"/>
                      <a:pt x="704" y="18547"/>
                      <a:pt x="433" y="18096"/>
                    </a:cubicBezTo>
                    <a:cubicBezTo>
                      <a:pt x="108" y="17650"/>
                      <a:pt x="0" y="16979"/>
                      <a:pt x="0" y="16082"/>
                    </a:cubicBezTo>
                    <a:cubicBezTo>
                      <a:pt x="0" y="15615"/>
                      <a:pt x="0" y="15211"/>
                      <a:pt x="108" y="14870"/>
                    </a:cubicBezTo>
                    <a:cubicBezTo>
                      <a:pt x="163" y="14535"/>
                      <a:pt x="271" y="14246"/>
                      <a:pt x="433" y="14010"/>
                    </a:cubicBezTo>
                    <a:cubicBezTo>
                      <a:pt x="542" y="13779"/>
                      <a:pt x="759" y="13606"/>
                      <a:pt x="975" y="13501"/>
                    </a:cubicBezTo>
                    <a:cubicBezTo>
                      <a:pt x="1138" y="13391"/>
                      <a:pt x="1409" y="13339"/>
                      <a:pt x="1626" y="13339"/>
                    </a:cubicBezTo>
                    <a:lnTo>
                      <a:pt x="9156" y="13339"/>
                    </a:lnTo>
                    <a:lnTo>
                      <a:pt x="9156" y="1400"/>
                    </a:lnTo>
                    <a:cubicBezTo>
                      <a:pt x="9156" y="1185"/>
                      <a:pt x="9210" y="986"/>
                      <a:pt x="9264" y="808"/>
                    </a:cubicBezTo>
                    <a:cubicBezTo>
                      <a:pt x="9373" y="630"/>
                      <a:pt x="9536" y="477"/>
                      <a:pt x="9806" y="352"/>
                    </a:cubicBezTo>
                    <a:cubicBezTo>
                      <a:pt x="10077" y="231"/>
                      <a:pt x="10403" y="136"/>
                      <a:pt x="10836" y="84"/>
                    </a:cubicBezTo>
                    <a:cubicBezTo>
                      <a:pt x="11269" y="26"/>
                      <a:pt x="11811" y="0"/>
                      <a:pt x="12407" y="0"/>
                    </a:cubicBezTo>
                    <a:cubicBezTo>
                      <a:pt x="13112" y="0"/>
                      <a:pt x="13653" y="26"/>
                      <a:pt x="14086" y="84"/>
                    </a:cubicBezTo>
                    <a:cubicBezTo>
                      <a:pt x="14520" y="136"/>
                      <a:pt x="14845" y="226"/>
                      <a:pt x="15062" y="352"/>
                    </a:cubicBezTo>
                    <a:cubicBezTo>
                      <a:pt x="15332" y="477"/>
                      <a:pt x="15495" y="630"/>
                      <a:pt x="15604" y="808"/>
                    </a:cubicBezTo>
                    <a:cubicBezTo>
                      <a:pt x="15712" y="986"/>
                      <a:pt x="15766" y="1185"/>
                      <a:pt x="15766" y="1400"/>
                    </a:cubicBezTo>
                    <a:lnTo>
                      <a:pt x="15766" y="13339"/>
                    </a:lnTo>
                    <a:lnTo>
                      <a:pt x="29636" y="13339"/>
                    </a:lnTo>
                    <a:cubicBezTo>
                      <a:pt x="29907" y="13339"/>
                      <a:pt x="30123" y="13391"/>
                      <a:pt x="30340" y="13501"/>
                    </a:cubicBezTo>
                    <a:cubicBezTo>
                      <a:pt x="30557" y="13611"/>
                      <a:pt x="30720" y="13779"/>
                      <a:pt x="30882" y="14010"/>
                    </a:cubicBezTo>
                    <a:cubicBezTo>
                      <a:pt x="31045" y="14246"/>
                      <a:pt x="31153" y="14535"/>
                      <a:pt x="31207" y="14870"/>
                    </a:cubicBezTo>
                    <a:cubicBezTo>
                      <a:pt x="31316" y="15211"/>
                      <a:pt x="31316" y="15615"/>
                      <a:pt x="31316" y="16082"/>
                    </a:cubicBezTo>
                    <a:cubicBezTo>
                      <a:pt x="31316" y="16979"/>
                      <a:pt x="31153" y="17650"/>
                      <a:pt x="30828" y="18096"/>
                    </a:cubicBezTo>
                    <a:cubicBezTo>
                      <a:pt x="30557" y="18547"/>
                      <a:pt x="30123" y="18767"/>
                      <a:pt x="29636" y="18767"/>
                    </a:cubicBezTo>
                    <a:lnTo>
                      <a:pt x="15766" y="18767"/>
                    </a:lnTo>
                    <a:lnTo>
                      <a:pt x="15766" y="48188"/>
                    </a:lnTo>
                    <a:cubicBezTo>
                      <a:pt x="15766" y="51881"/>
                      <a:pt x="16308" y="54697"/>
                      <a:pt x="17391" y="56633"/>
                    </a:cubicBezTo>
                    <a:cubicBezTo>
                      <a:pt x="18475" y="58568"/>
                      <a:pt x="20480" y="59539"/>
                      <a:pt x="23351" y="59539"/>
                    </a:cubicBezTo>
                    <a:cubicBezTo>
                      <a:pt x="24272" y="59539"/>
                      <a:pt x="25085" y="59449"/>
                      <a:pt x="25789" y="59271"/>
                    </a:cubicBezTo>
                    <a:cubicBezTo>
                      <a:pt x="26494" y="59093"/>
                      <a:pt x="27144" y="58894"/>
                      <a:pt x="27740" y="58678"/>
                    </a:cubicBezTo>
                    <a:cubicBezTo>
                      <a:pt x="28281" y="58463"/>
                      <a:pt x="28715" y="58264"/>
                      <a:pt x="29148" y="58086"/>
                    </a:cubicBezTo>
                    <a:cubicBezTo>
                      <a:pt x="29527" y="57907"/>
                      <a:pt x="29853" y="57818"/>
                      <a:pt x="30177" y="57818"/>
                    </a:cubicBezTo>
                    <a:cubicBezTo>
                      <a:pt x="30340" y="57818"/>
                      <a:pt x="30503" y="57855"/>
                      <a:pt x="30666" y="57928"/>
                    </a:cubicBezTo>
                    <a:cubicBezTo>
                      <a:pt x="30773" y="58002"/>
                      <a:pt x="30936" y="58138"/>
                      <a:pt x="30990" y="58332"/>
                    </a:cubicBezTo>
                    <a:cubicBezTo>
                      <a:pt x="31099" y="58532"/>
                      <a:pt x="31207" y="58783"/>
                      <a:pt x="31261" y="59088"/>
                    </a:cubicBezTo>
                    <a:cubicBezTo>
                      <a:pt x="31261" y="59387"/>
                      <a:pt x="31316" y="59775"/>
                      <a:pt x="31316" y="60236"/>
                    </a:cubicBezTo>
                    <a:close/>
                  </a:path>
                </a:pathLst>
              </a:custGeom>
              <a:solidFill>
                <a:srgbClr val="FFFFFF"/>
              </a:solidFill>
              <a:ln w="5417" cap="flat">
                <a:noFill/>
                <a:prstDash val="solid"/>
                <a:miter/>
              </a:ln>
            </p:spPr>
            <p:txBody>
              <a:bodyPr rtlCol="0" anchor="ctr"/>
              <a:lstStyle/>
              <a:p>
                <a:endParaRPr lang="fr-FR"/>
              </a:p>
            </p:txBody>
          </p:sp>
          <p:sp>
            <p:nvSpPr>
              <p:cNvPr id="238" name="Forme libre 237">
                <a:extLst>
                  <a:ext uri="{FF2B5EF4-FFF2-40B4-BE49-F238E27FC236}">
                    <a16:creationId xmlns:a16="http://schemas.microsoft.com/office/drawing/2014/main" id="{072ABBB7-E8DA-78BF-61CC-5A85F237F908}"/>
                  </a:ext>
                </a:extLst>
              </p:cNvPr>
              <p:cNvSpPr/>
              <p:nvPr/>
            </p:nvSpPr>
            <p:spPr>
              <a:xfrm>
                <a:off x="21084881" y="2970685"/>
                <a:ext cx="38683" cy="52672"/>
              </a:xfrm>
              <a:custGeom>
                <a:avLst/>
                <a:gdLst>
                  <a:gd name="connsiteX0" fmla="*/ 38684 w 38683"/>
                  <a:gd name="connsiteY0" fmla="*/ 50685 h 52672"/>
                  <a:gd name="connsiteX1" fmla="*/ 38304 w 38683"/>
                  <a:gd name="connsiteY1" fmla="*/ 51519 h 52672"/>
                  <a:gd name="connsiteX2" fmla="*/ 37384 w 38683"/>
                  <a:gd name="connsiteY2" fmla="*/ 51949 h 52672"/>
                  <a:gd name="connsiteX3" fmla="*/ 35812 w 38683"/>
                  <a:gd name="connsiteY3" fmla="*/ 52080 h 52672"/>
                  <a:gd name="connsiteX4" fmla="*/ 34187 w 38683"/>
                  <a:gd name="connsiteY4" fmla="*/ 51949 h 52672"/>
                  <a:gd name="connsiteX5" fmla="*/ 33158 w 38683"/>
                  <a:gd name="connsiteY5" fmla="*/ 51519 h 52672"/>
                  <a:gd name="connsiteX6" fmla="*/ 32778 w 38683"/>
                  <a:gd name="connsiteY6" fmla="*/ 50685 h 52672"/>
                  <a:gd name="connsiteX7" fmla="*/ 32778 w 38683"/>
                  <a:gd name="connsiteY7" fmla="*/ 45251 h 52672"/>
                  <a:gd name="connsiteX8" fmla="*/ 25301 w 38683"/>
                  <a:gd name="connsiteY8" fmla="*/ 50737 h 52672"/>
                  <a:gd name="connsiteX9" fmla="*/ 16850 w 38683"/>
                  <a:gd name="connsiteY9" fmla="*/ 52673 h 52672"/>
                  <a:gd name="connsiteX10" fmla="*/ 9752 w 38683"/>
                  <a:gd name="connsiteY10" fmla="*/ 51676 h 52672"/>
                  <a:gd name="connsiteX11" fmla="*/ 4442 w 38683"/>
                  <a:gd name="connsiteY11" fmla="*/ 48828 h 52672"/>
                  <a:gd name="connsiteX12" fmla="*/ 1138 w 38683"/>
                  <a:gd name="connsiteY12" fmla="*/ 44338 h 52672"/>
                  <a:gd name="connsiteX13" fmla="*/ 0 w 38683"/>
                  <a:gd name="connsiteY13" fmla="*/ 38421 h 52672"/>
                  <a:gd name="connsiteX14" fmla="*/ 1679 w 38683"/>
                  <a:gd name="connsiteY14" fmla="*/ 31403 h 52672"/>
                  <a:gd name="connsiteX15" fmla="*/ 6555 w 38683"/>
                  <a:gd name="connsiteY15" fmla="*/ 26426 h 52672"/>
                  <a:gd name="connsiteX16" fmla="*/ 14195 w 38683"/>
                  <a:gd name="connsiteY16" fmla="*/ 23441 h 52672"/>
                  <a:gd name="connsiteX17" fmla="*/ 24055 w 38683"/>
                  <a:gd name="connsiteY17" fmla="*/ 22444 h 52672"/>
                  <a:gd name="connsiteX18" fmla="*/ 32074 w 38683"/>
                  <a:gd name="connsiteY18" fmla="*/ 22444 h 52672"/>
                  <a:gd name="connsiteX19" fmla="*/ 32074 w 38683"/>
                  <a:gd name="connsiteY19" fmla="*/ 18248 h 52672"/>
                  <a:gd name="connsiteX20" fmla="*/ 31423 w 38683"/>
                  <a:gd name="connsiteY20" fmla="*/ 12735 h 52672"/>
                  <a:gd name="connsiteX21" fmla="*/ 29257 w 38683"/>
                  <a:gd name="connsiteY21" fmla="*/ 8728 h 52672"/>
                  <a:gd name="connsiteX22" fmla="*/ 25355 w 38683"/>
                  <a:gd name="connsiteY22" fmla="*/ 6310 h 52672"/>
                  <a:gd name="connsiteX23" fmla="*/ 19504 w 38683"/>
                  <a:gd name="connsiteY23" fmla="*/ 5502 h 52672"/>
                  <a:gd name="connsiteX24" fmla="*/ 13545 w 38683"/>
                  <a:gd name="connsiteY24" fmla="*/ 6279 h 52672"/>
                  <a:gd name="connsiteX25" fmla="*/ 8885 w 38683"/>
                  <a:gd name="connsiteY25" fmla="*/ 8025 h 52672"/>
                  <a:gd name="connsiteX26" fmla="*/ 5581 w 38683"/>
                  <a:gd name="connsiteY26" fmla="*/ 9772 h 52672"/>
                  <a:gd name="connsiteX27" fmla="*/ 3684 w 38683"/>
                  <a:gd name="connsiteY27" fmla="*/ 10548 h 52672"/>
                  <a:gd name="connsiteX28" fmla="*/ 3088 w 38683"/>
                  <a:gd name="connsiteY28" fmla="*/ 10438 h 52672"/>
                  <a:gd name="connsiteX29" fmla="*/ 2600 w 38683"/>
                  <a:gd name="connsiteY29" fmla="*/ 10034 h 52672"/>
                  <a:gd name="connsiteX30" fmla="*/ 2329 w 38683"/>
                  <a:gd name="connsiteY30" fmla="*/ 9279 h 52672"/>
                  <a:gd name="connsiteX31" fmla="*/ 2275 w 38683"/>
                  <a:gd name="connsiteY31" fmla="*/ 8177 h 52672"/>
                  <a:gd name="connsiteX32" fmla="*/ 2438 w 38683"/>
                  <a:gd name="connsiteY32" fmla="*/ 6373 h 52672"/>
                  <a:gd name="connsiteX33" fmla="*/ 3305 w 38683"/>
                  <a:gd name="connsiteY33" fmla="*/ 5030 h 52672"/>
                  <a:gd name="connsiteX34" fmla="*/ 5743 w 38683"/>
                  <a:gd name="connsiteY34" fmla="*/ 3441 h 52672"/>
                  <a:gd name="connsiteX35" fmla="*/ 9806 w 38683"/>
                  <a:gd name="connsiteY35" fmla="*/ 1747 h 52672"/>
                  <a:gd name="connsiteX36" fmla="*/ 14791 w 38683"/>
                  <a:gd name="connsiteY36" fmla="*/ 483 h 52672"/>
                  <a:gd name="connsiteX37" fmla="*/ 20154 w 38683"/>
                  <a:gd name="connsiteY37" fmla="*/ 0 h 52672"/>
                  <a:gd name="connsiteX38" fmla="*/ 28877 w 38683"/>
                  <a:gd name="connsiteY38" fmla="*/ 1206 h 52672"/>
                  <a:gd name="connsiteX39" fmla="*/ 34621 w 38683"/>
                  <a:gd name="connsiteY39" fmla="*/ 4679 h 52672"/>
                  <a:gd name="connsiteX40" fmla="*/ 37763 w 38683"/>
                  <a:gd name="connsiteY40" fmla="*/ 10244 h 52672"/>
                  <a:gd name="connsiteX41" fmla="*/ 38684 w 38683"/>
                  <a:gd name="connsiteY41" fmla="*/ 17750 h 52672"/>
                  <a:gd name="connsiteX42" fmla="*/ 38684 w 38683"/>
                  <a:gd name="connsiteY42" fmla="*/ 50685 h 52672"/>
                  <a:gd name="connsiteX43" fmla="*/ 32074 w 38683"/>
                  <a:gd name="connsiteY43" fmla="*/ 27721 h 52672"/>
                  <a:gd name="connsiteX44" fmla="*/ 22918 w 38683"/>
                  <a:gd name="connsiteY44" fmla="*/ 27721 h 52672"/>
                  <a:gd name="connsiteX45" fmla="*/ 15928 w 38683"/>
                  <a:gd name="connsiteY45" fmla="*/ 28419 h 52672"/>
                  <a:gd name="connsiteX46" fmla="*/ 10890 w 38683"/>
                  <a:gd name="connsiteY46" fmla="*/ 30464 h 52672"/>
                  <a:gd name="connsiteX47" fmla="*/ 7910 w 38683"/>
                  <a:gd name="connsiteY47" fmla="*/ 33690 h 52672"/>
                  <a:gd name="connsiteX48" fmla="*/ 6989 w 38683"/>
                  <a:gd name="connsiteY48" fmla="*/ 37991 h 52672"/>
                  <a:gd name="connsiteX49" fmla="*/ 9698 w 38683"/>
                  <a:gd name="connsiteY49" fmla="*/ 44684 h 52672"/>
                  <a:gd name="connsiteX50" fmla="*/ 17446 w 38683"/>
                  <a:gd name="connsiteY50" fmla="*/ 47186 h 52672"/>
                  <a:gd name="connsiteX51" fmla="*/ 24814 w 38683"/>
                  <a:gd name="connsiteY51" fmla="*/ 45219 h 52672"/>
                  <a:gd name="connsiteX52" fmla="*/ 32074 w 38683"/>
                  <a:gd name="connsiteY52" fmla="*/ 39171 h 52672"/>
                  <a:gd name="connsiteX53" fmla="*/ 32074 w 38683"/>
                  <a:gd name="connsiteY53" fmla="*/ 27721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72">
                    <a:moveTo>
                      <a:pt x="38684" y="50685"/>
                    </a:moveTo>
                    <a:cubicBezTo>
                      <a:pt x="38684" y="51041"/>
                      <a:pt x="38575" y="51325"/>
                      <a:pt x="38304" y="51519"/>
                    </a:cubicBezTo>
                    <a:cubicBezTo>
                      <a:pt x="38088" y="51718"/>
                      <a:pt x="37763" y="51854"/>
                      <a:pt x="37384" y="51949"/>
                    </a:cubicBezTo>
                    <a:cubicBezTo>
                      <a:pt x="37004" y="52038"/>
                      <a:pt x="36462" y="52080"/>
                      <a:pt x="35812" y="52080"/>
                    </a:cubicBezTo>
                    <a:cubicBezTo>
                      <a:pt x="35162" y="52080"/>
                      <a:pt x="34621" y="52033"/>
                      <a:pt x="34187" y="51949"/>
                    </a:cubicBezTo>
                    <a:cubicBezTo>
                      <a:pt x="33753" y="51854"/>
                      <a:pt x="33375" y="51718"/>
                      <a:pt x="33158" y="51519"/>
                    </a:cubicBezTo>
                    <a:cubicBezTo>
                      <a:pt x="32941" y="51319"/>
                      <a:pt x="32778" y="51041"/>
                      <a:pt x="32778" y="50685"/>
                    </a:cubicBezTo>
                    <a:lnTo>
                      <a:pt x="32778" y="45251"/>
                    </a:lnTo>
                    <a:cubicBezTo>
                      <a:pt x="30557" y="47616"/>
                      <a:pt x="28064" y="49447"/>
                      <a:pt x="25301" y="50737"/>
                    </a:cubicBezTo>
                    <a:cubicBezTo>
                      <a:pt x="22592" y="52027"/>
                      <a:pt x="19776" y="52673"/>
                      <a:pt x="16850" y="52673"/>
                    </a:cubicBezTo>
                    <a:cubicBezTo>
                      <a:pt x="14249" y="52673"/>
                      <a:pt x="11865" y="52342"/>
                      <a:pt x="9752" y="51676"/>
                    </a:cubicBezTo>
                    <a:cubicBezTo>
                      <a:pt x="7693" y="51015"/>
                      <a:pt x="5905" y="50060"/>
                      <a:pt x="4442" y="48828"/>
                    </a:cubicBezTo>
                    <a:cubicBezTo>
                      <a:pt x="3034" y="47590"/>
                      <a:pt x="1896" y="46095"/>
                      <a:pt x="1138" y="44338"/>
                    </a:cubicBezTo>
                    <a:cubicBezTo>
                      <a:pt x="379" y="42581"/>
                      <a:pt x="0" y="40609"/>
                      <a:pt x="0" y="38421"/>
                    </a:cubicBezTo>
                    <a:cubicBezTo>
                      <a:pt x="0" y="35731"/>
                      <a:pt x="542" y="33391"/>
                      <a:pt x="1679" y="31403"/>
                    </a:cubicBezTo>
                    <a:cubicBezTo>
                      <a:pt x="2817" y="29410"/>
                      <a:pt x="4442" y="27753"/>
                      <a:pt x="6555" y="26426"/>
                    </a:cubicBezTo>
                    <a:cubicBezTo>
                      <a:pt x="8669" y="25098"/>
                      <a:pt x="11215" y="24107"/>
                      <a:pt x="14195" y="23441"/>
                    </a:cubicBezTo>
                    <a:cubicBezTo>
                      <a:pt x="17174" y="22775"/>
                      <a:pt x="20426" y="22444"/>
                      <a:pt x="24055" y="22444"/>
                    </a:cubicBezTo>
                    <a:lnTo>
                      <a:pt x="32074" y="22444"/>
                    </a:lnTo>
                    <a:lnTo>
                      <a:pt x="32074" y="18248"/>
                    </a:lnTo>
                    <a:cubicBezTo>
                      <a:pt x="32074" y="16171"/>
                      <a:pt x="31857" y="14330"/>
                      <a:pt x="31423" y="12735"/>
                    </a:cubicBezTo>
                    <a:cubicBezTo>
                      <a:pt x="30990" y="11141"/>
                      <a:pt x="30232" y="9803"/>
                      <a:pt x="29257" y="8728"/>
                    </a:cubicBezTo>
                    <a:cubicBezTo>
                      <a:pt x="28227" y="7653"/>
                      <a:pt x="26927" y="6845"/>
                      <a:pt x="25355" y="6310"/>
                    </a:cubicBezTo>
                    <a:cubicBezTo>
                      <a:pt x="23785" y="5775"/>
                      <a:pt x="21834" y="5502"/>
                      <a:pt x="19504" y="5502"/>
                    </a:cubicBezTo>
                    <a:cubicBezTo>
                      <a:pt x="17283" y="5502"/>
                      <a:pt x="15278" y="5764"/>
                      <a:pt x="13545" y="6279"/>
                    </a:cubicBezTo>
                    <a:cubicBezTo>
                      <a:pt x="11756" y="6803"/>
                      <a:pt x="10186" y="7380"/>
                      <a:pt x="8885" y="8025"/>
                    </a:cubicBezTo>
                    <a:cubicBezTo>
                      <a:pt x="7531" y="8670"/>
                      <a:pt x="6447" y="9253"/>
                      <a:pt x="5581" y="9772"/>
                    </a:cubicBezTo>
                    <a:cubicBezTo>
                      <a:pt x="4714" y="10291"/>
                      <a:pt x="4063" y="10548"/>
                      <a:pt x="3684" y="10548"/>
                    </a:cubicBezTo>
                    <a:cubicBezTo>
                      <a:pt x="3468" y="10548"/>
                      <a:pt x="3251" y="10512"/>
                      <a:pt x="3088" y="10438"/>
                    </a:cubicBezTo>
                    <a:cubicBezTo>
                      <a:pt x="2926" y="10365"/>
                      <a:pt x="2763" y="10234"/>
                      <a:pt x="2600" y="10034"/>
                    </a:cubicBezTo>
                    <a:cubicBezTo>
                      <a:pt x="2492" y="9840"/>
                      <a:pt x="2384" y="9588"/>
                      <a:pt x="2329" y="9279"/>
                    </a:cubicBezTo>
                    <a:cubicBezTo>
                      <a:pt x="2275" y="8975"/>
                      <a:pt x="2275" y="8608"/>
                      <a:pt x="2275" y="8177"/>
                    </a:cubicBezTo>
                    <a:cubicBezTo>
                      <a:pt x="2275" y="7422"/>
                      <a:pt x="2329" y="6824"/>
                      <a:pt x="2438" y="6373"/>
                    </a:cubicBezTo>
                    <a:cubicBezTo>
                      <a:pt x="2546" y="5927"/>
                      <a:pt x="2817" y="5481"/>
                      <a:pt x="3305" y="5030"/>
                    </a:cubicBezTo>
                    <a:cubicBezTo>
                      <a:pt x="3738" y="4584"/>
                      <a:pt x="4551" y="4049"/>
                      <a:pt x="5743" y="3441"/>
                    </a:cubicBezTo>
                    <a:cubicBezTo>
                      <a:pt x="6935" y="2832"/>
                      <a:pt x="8290" y="2266"/>
                      <a:pt x="9806" y="1747"/>
                    </a:cubicBezTo>
                    <a:cubicBezTo>
                      <a:pt x="11377" y="1227"/>
                      <a:pt x="13057" y="808"/>
                      <a:pt x="14791" y="483"/>
                    </a:cubicBezTo>
                    <a:cubicBezTo>
                      <a:pt x="16578" y="157"/>
                      <a:pt x="18367" y="0"/>
                      <a:pt x="20154" y="0"/>
                    </a:cubicBezTo>
                    <a:cubicBezTo>
                      <a:pt x="23568" y="0"/>
                      <a:pt x="26494" y="404"/>
                      <a:pt x="28877" y="1206"/>
                    </a:cubicBezTo>
                    <a:cubicBezTo>
                      <a:pt x="31207" y="2014"/>
                      <a:pt x="33158" y="3173"/>
                      <a:pt x="34621" y="4679"/>
                    </a:cubicBezTo>
                    <a:cubicBezTo>
                      <a:pt x="36083" y="6184"/>
                      <a:pt x="37113" y="8041"/>
                      <a:pt x="37763" y="10244"/>
                    </a:cubicBezTo>
                    <a:cubicBezTo>
                      <a:pt x="38359" y="12452"/>
                      <a:pt x="38684" y="14949"/>
                      <a:pt x="38684" y="17750"/>
                    </a:cubicBezTo>
                    <a:lnTo>
                      <a:pt x="38684" y="50685"/>
                    </a:lnTo>
                    <a:close/>
                    <a:moveTo>
                      <a:pt x="32074" y="27721"/>
                    </a:moveTo>
                    <a:lnTo>
                      <a:pt x="22918" y="27721"/>
                    </a:lnTo>
                    <a:cubicBezTo>
                      <a:pt x="20263" y="27721"/>
                      <a:pt x="17933" y="27952"/>
                      <a:pt x="15928" y="28419"/>
                    </a:cubicBezTo>
                    <a:cubicBezTo>
                      <a:pt x="13924" y="28886"/>
                      <a:pt x="12245" y="29567"/>
                      <a:pt x="10890" y="30464"/>
                    </a:cubicBezTo>
                    <a:cubicBezTo>
                      <a:pt x="9590" y="31361"/>
                      <a:pt x="8560" y="32437"/>
                      <a:pt x="7910" y="33690"/>
                    </a:cubicBezTo>
                    <a:cubicBezTo>
                      <a:pt x="7260" y="34944"/>
                      <a:pt x="6989" y="36381"/>
                      <a:pt x="6989" y="37991"/>
                    </a:cubicBezTo>
                    <a:cubicBezTo>
                      <a:pt x="6989" y="40787"/>
                      <a:pt x="7856" y="43021"/>
                      <a:pt x="9698" y="44684"/>
                    </a:cubicBezTo>
                    <a:cubicBezTo>
                      <a:pt x="11540" y="46352"/>
                      <a:pt x="14141" y="47186"/>
                      <a:pt x="17446" y="47186"/>
                    </a:cubicBezTo>
                    <a:cubicBezTo>
                      <a:pt x="20100" y="47186"/>
                      <a:pt x="22539" y="46530"/>
                      <a:pt x="24814" y="45219"/>
                    </a:cubicBezTo>
                    <a:cubicBezTo>
                      <a:pt x="27090" y="43913"/>
                      <a:pt x="29527" y="41894"/>
                      <a:pt x="32074" y="39171"/>
                    </a:cubicBezTo>
                    <a:lnTo>
                      <a:pt x="32074" y="27721"/>
                    </a:lnTo>
                    <a:close/>
                  </a:path>
                </a:pathLst>
              </a:custGeom>
              <a:solidFill>
                <a:srgbClr val="FFFFFF"/>
              </a:solidFill>
              <a:ln w="5417" cap="flat">
                <a:noFill/>
                <a:prstDash val="solid"/>
                <a:miter/>
              </a:ln>
            </p:spPr>
            <p:txBody>
              <a:bodyPr rtlCol="0" anchor="ctr"/>
              <a:lstStyle/>
              <a:p>
                <a:endParaRPr lang="fr-FR"/>
              </a:p>
            </p:txBody>
          </p:sp>
          <p:sp>
            <p:nvSpPr>
              <p:cNvPr id="239" name="Forme libre 238">
                <a:extLst>
                  <a:ext uri="{FF2B5EF4-FFF2-40B4-BE49-F238E27FC236}">
                    <a16:creationId xmlns:a16="http://schemas.microsoft.com/office/drawing/2014/main" id="{F948BEB8-A15A-137A-CFFC-CDE773703EF6}"/>
                  </a:ext>
                </a:extLst>
              </p:cNvPr>
              <p:cNvSpPr/>
              <p:nvPr/>
            </p:nvSpPr>
            <p:spPr>
              <a:xfrm>
                <a:off x="21136351" y="2970717"/>
                <a:ext cx="45835" cy="71361"/>
              </a:xfrm>
              <a:custGeom>
                <a:avLst/>
                <a:gdLst>
                  <a:gd name="connsiteX0" fmla="*/ 45835 w 45835"/>
                  <a:gd name="connsiteY0" fmla="*/ 3593 h 71361"/>
                  <a:gd name="connsiteX1" fmla="*/ 45348 w 45835"/>
                  <a:gd name="connsiteY1" fmla="*/ 5691 h 71361"/>
                  <a:gd name="connsiteX2" fmla="*/ 44048 w 45835"/>
                  <a:gd name="connsiteY2" fmla="*/ 6284 h 71361"/>
                  <a:gd name="connsiteX3" fmla="*/ 36137 w 45835"/>
                  <a:gd name="connsiteY3" fmla="*/ 6284 h 71361"/>
                  <a:gd name="connsiteX4" fmla="*/ 39388 w 45835"/>
                  <a:gd name="connsiteY4" fmla="*/ 11309 h 71361"/>
                  <a:gd name="connsiteX5" fmla="*/ 40255 w 45835"/>
                  <a:gd name="connsiteY5" fmla="*/ 17037 h 71361"/>
                  <a:gd name="connsiteX6" fmla="*/ 38900 w 45835"/>
                  <a:gd name="connsiteY6" fmla="*/ 24406 h 71361"/>
                  <a:gd name="connsiteX7" fmla="*/ 35054 w 45835"/>
                  <a:gd name="connsiteY7" fmla="*/ 29866 h 71361"/>
                  <a:gd name="connsiteX8" fmla="*/ 29094 w 45835"/>
                  <a:gd name="connsiteY8" fmla="*/ 33281 h 71361"/>
                  <a:gd name="connsiteX9" fmla="*/ 21509 w 45835"/>
                  <a:gd name="connsiteY9" fmla="*/ 34466 h 71361"/>
                  <a:gd name="connsiteX10" fmla="*/ 15062 w 45835"/>
                  <a:gd name="connsiteY10" fmla="*/ 33554 h 71361"/>
                  <a:gd name="connsiteX11" fmla="*/ 10294 w 45835"/>
                  <a:gd name="connsiteY11" fmla="*/ 31293 h 71361"/>
                  <a:gd name="connsiteX12" fmla="*/ 8452 w 45835"/>
                  <a:gd name="connsiteY12" fmla="*/ 33769 h 71361"/>
                  <a:gd name="connsiteX13" fmla="*/ 7747 w 45835"/>
                  <a:gd name="connsiteY13" fmla="*/ 36995 h 71361"/>
                  <a:gd name="connsiteX14" fmla="*/ 9752 w 45835"/>
                  <a:gd name="connsiteY14" fmla="*/ 40436 h 71361"/>
                  <a:gd name="connsiteX15" fmla="*/ 15008 w 45835"/>
                  <a:gd name="connsiteY15" fmla="*/ 41941 h 71361"/>
                  <a:gd name="connsiteX16" fmla="*/ 28607 w 45835"/>
                  <a:gd name="connsiteY16" fmla="*/ 42481 h 71361"/>
                  <a:gd name="connsiteX17" fmla="*/ 35108 w 45835"/>
                  <a:gd name="connsiteY17" fmla="*/ 43394 h 71361"/>
                  <a:gd name="connsiteX18" fmla="*/ 40363 w 45835"/>
                  <a:gd name="connsiteY18" fmla="*/ 45791 h 71361"/>
                  <a:gd name="connsiteX19" fmla="*/ 43993 w 45835"/>
                  <a:gd name="connsiteY19" fmla="*/ 49688 h 71361"/>
                  <a:gd name="connsiteX20" fmla="*/ 45348 w 45835"/>
                  <a:gd name="connsiteY20" fmla="*/ 55122 h 71361"/>
                  <a:gd name="connsiteX21" fmla="*/ 43993 w 45835"/>
                  <a:gd name="connsiteY21" fmla="*/ 61306 h 71361"/>
                  <a:gd name="connsiteX22" fmla="*/ 39767 w 45835"/>
                  <a:gd name="connsiteY22" fmla="*/ 66494 h 71361"/>
                  <a:gd name="connsiteX23" fmla="*/ 32453 w 45835"/>
                  <a:gd name="connsiteY23" fmla="*/ 70045 h 71361"/>
                  <a:gd name="connsiteX24" fmla="*/ 21834 w 45835"/>
                  <a:gd name="connsiteY24" fmla="*/ 71361 h 71361"/>
                  <a:gd name="connsiteX25" fmla="*/ 11811 w 45835"/>
                  <a:gd name="connsiteY25" fmla="*/ 70365 h 71361"/>
                  <a:gd name="connsiteX26" fmla="*/ 5038 w 45835"/>
                  <a:gd name="connsiteY26" fmla="*/ 67627 h 71361"/>
                  <a:gd name="connsiteX27" fmla="*/ 1192 w 45835"/>
                  <a:gd name="connsiteY27" fmla="*/ 63509 h 71361"/>
                  <a:gd name="connsiteX28" fmla="*/ 0 w 45835"/>
                  <a:gd name="connsiteY28" fmla="*/ 58400 h 71361"/>
                  <a:gd name="connsiteX29" fmla="*/ 433 w 45835"/>
                  <a:gd name="connsiteY29" fmla="*/ 54849 h 71361"/>
                  <a:gd name="connsiteX30" fmla="*/ 1788 w 45835"/>
                  <a:gd name="connsiteY30" fmla="*/ 51676 h 71361"/>
                  <a:gd name="connsiteX31" fmla="*/ 4063 w 45835"/>
                  <a:gd name="connsiteY31" fmla="*/ 48770 h 71361"/>
                  <a:gd name="connsiteX32" fmla="*/ 7206 w 45835"/>
                  <a:gd name="connsiteY32" fmla="*/ 45922 h 71361"/>
                  <a:gd name="connsiteX33" fmla="*/ 3034 w 45835"/>
                  <a:gd name="connsiteY33" fmla="*/ 42534 h 71361"/>
                  <a:gd name="connsiteX34" fmla="*/ 1733 w 45835"/>
                  <a:gd name="connsiteY34" fmla="*/ 38285 h 71361"/>
                  <a:gd name="connsiteX35" fmla="*/ 3034 w 45835"/>
                  <a:gd name="connsiteY35" fmla="*/ 32394 h 71361"/>
                  <a:gd name="connsiteX36" fmla="*/ 6285 w 45835"/>
                  <a:gd name="connsiteY36" fmla="*/ 27800 h 71361"/>
                  <a:gd name="connsiteX37" fmla="*/ 3792 w 45835"/>
                  <a:gd name="connsiteY37" fmla="*/ 23336 h 71361"/>
                  <a:gd name="connsiteX38" fmla="*/ 2872 w 45835"/>
                  <a:gd name="connsiteY38" fmla="*/ 17530 h 71361"/>
                  <a:gd name="connsiteX39" fmla="*/ 4280 w 45835"/>
                  <a:gd name="connsiteY39" fmla="*/ 10191 h 71361"/>
                  <a:gd name="connsiteX40" fmla="*/ 8127 w 45835"/>
                  <a:gd name="connsiteY40" fmla="*/ 4679 h 71361"/>
                  <a:gd name="connsiteX41" fmla="*/ 14032 w 45835"/>
                  <a:gd name="connsiteY41" fmla="*/ 1206 h 71361"/>
                  <a:gd name="connsiteX42" fmla="*/ 21617 w 45835"/>
                  <a:gd name="connsiteY42" fmla="*/ 0 h 71361"/>
                  <a:gd name="connsiteX43" fmla="*/ 25681 w 45835"/>
                  <a:gd name="connsiteY43" fmla="*/ 241 h 71361"/>
                  <a:gd name="connsiteX44" fmla="*/ 29203 w 45835"/>
                  <a:gd name="connsiteY44" fmla="*/ 860 h 71361"/>
                  <a:gd name="connsiteX45" fmla="*/ 44048 w 45835"/>
                  <a:gd name="connsiteY45" fmla="*/ 860 h 71361"/>
                  <a:gd name="connsiteX46" fmla="*/ 45402 w 45835"/>
                  <a:gd name="connsiteY46" fmla="*/ 1558 h 71361"/>
                  <a:gd name="connsiteX47" fmla="*/ 45835 w 45835"/>
                  <a:gd name="connsiteY47" fmla="*/ 3593 h 71361"/>
                  <a:gd name="connsiteX48" fmla="*/ 38684 w 45835"/>
                  <a:gd name="connsiteY48" fmla="*/ 55494 h 71361"/>
                  <a:gd name="connsiteX49" fmla="*/ 35704 w 45835"/>
                  <a:gd name="connsiteY49" fmla="*/ 50060 h 71361"/>
                  <a:gd name="connsiteX50" fmla="*/ 27740 w 45835"/>
                  <a:gd name="connsiteY50" fmla="*/ 48015 h 71361"/>
                  <a:gd name="connsiteX51" fmla="*/ 13111 w 45835"/>
                  <a:gd name="connsiteY51" fmla="*/ 47532 h 71361"/>
                  <a:gd name="connsiteX52" fmla="*/ 9860 w 45835"/>
                  <a:gd name="connsiteY52" fmla="*/ 50380 h 71361"/>
                  <a:gd name="connsiteX53" fmla="*/ 7801 w 45835"/>
                  <a:gd name="connsiteY53" fmla="*/ 52992 h 71361"/>
                  <a:gd name="connsiteX54" fmla="*/ 6827 w 45835"/>
                  <a:gd name="connsiteY54" fmla="*/ 55468 h 71361"/>
                  <a:gd name="connsiteX55" fmla="*/ 6501 w 45835"/>
                  <a:gd name="connsiteY55" fmla="*/ 57913 h 71361"/>
                  <a:gd name="connsiteX56" fmla="*/ 10673 w 45835"/>
                  <a:gd name="connsiteY56" fmla="*/ 63934 h 71361"/>
                  <a:gd name="connsiteX57" fmla="*/ 22213 w 45835"/>
                  <a:gd name="connsiteY57" fmla="*/ 65980 h 71361"/>
                  <a:gd name="connsiteX58" fmla="*/ 30015 w 45835"/>
                  <a:gd name="connsiteY58" fmla="*/ 65093 h 71361"/>
                  <a:gd name="connsiteX59" fmla="*/ 35054 w 45835"/>
                  <a:gd name="connsiteY59" fmla="*/ 62754 h 71361"/>
                  <a:gd name="connsiteX60" fmla="*/ 37871 w 45835"/>
                  <a:gd name="connsiteY60" fmla="*/ 59418 h 71361"/>
                  <a:gd name="connsiteX61" fmla="*/ 38684 w 45835"/>
                  <a:gd name="connsiteY61" fmla="*/ 55494 h 71361"/>
                  <a:gd name="connsiteX62" fmla="*/ 33428 w 45835"/>
                  <a:gd name="connsiteY62" fmla="*/ 17147 h 71361"/>
                  <a:gd name="connsiteX63" fmla="*/ 30286 w 45835"/>
                  <a:gd name="connsiteY63" fmla="*/ 8487 h 71361"/>
                  <a:gd name="connsiteX64" fmla="*/ 21346 w 45835"/>
                  <a:gd name="connsiteY64" fmla="*/ 5366 h 71361"/>
                  <a:gd name="connsiteX65" fmla="*/ 16199 w 45835"/>
                  <a:gd name="connsiteY65" fmla="*/ 6336 h 71361"/>
                  <a:gd name="connsiteX66" fmla="*/ 12515 w 45835"/>
                  <a:gd name="connsiteY66" fmla="*/ 8969 h 71361"/>
                  <a:gd name="connsiteX67" fmla="*/ 10402 w 45835"/>
                  <a:gd name="connsiteY67" fmla="*/ 12840 h 71361"/>
                  <a:gd name="connsiteX68" fmla="*/ 9644 w 45835"/>
                  <a:gd name="connsiteY68" fmla="*/ 17519 h 71361"/>
                  <a:gd name="connsiteX69" fmla="*/ 12786 w 45835"/>
                  <a:gd name="connsiteY69" fmla="*/ 25990 h 71361"/>
                  <a:gd name="connsiteX70" fmla="*/ 21617 w 45835"/>
                  <a:gd name="connsiteY70" fmla="*/ 29080 h 71361"/>
                  <a:gd name="connsiteX71" fmla="*/ 26818 w 45835"/>
                  <a:gd name="connsiteY71" fmla="*/ 28109 h 71361"/>
                  <a:gd name="connsiteX72" fmla="*/ 30557 w 45835"/>
                  <a:gd name="connsiteY72" fmla="*/ 25497 h 71361"/>
                  <a:gd name="connsiteX73" fmla="*/ 32724 w 45835"/>
                  <a:gd name="connsiteY73" fmla="*/ 21678 h 71361"/>
                  <a:gd name="connsiteX74" fmla="*/ 33428 w 45835"/>
                  <a:gd name="connsiteY74" fmla="*/ 17147 h 7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5835" h="71361">
                    <a:moveTo>
                      <a:pt x="45835" y="3593"/>
                    </a:moveTo>
                    <a:cubicBezTo>
                      <a:pt x="45835" y="4595"/>
                      <a:pt x="45673" y="5298"/>
                      <a:pt x="45348" y="5691"/>
                    </a:cubicBezTo>
                    <a:cubicBezTo>
                      <a:pt x="44968" y="6084"/>
                      <a:pt x="44589" y="6284"/>
                      <a:pt x="44048" y="6284"/>
                    </a:cubicBezTo>
                    <a:lnTo>
                      <a:pt x="36137" y="6284"/>
                    </a:lnTo>
                    <a:cubicBezTo>
                      <a:pt x="37654" y="7826"/>
                      <a:pt x="38738" y="9504"/>
                      <a:pt x="39388" y="11309"/>
                    </a:cubicBezTo>
                    <a:cubicBezTo>
                      <a:pt x="39984" y="13124"/>
                      <a:pt x="40255" y="15028"/>
                      <a:pt x="40255" y="17037"/>
                    </a:cubicBezTo>
                    <a:cubicBezTo>
                      <a:pt x="40255" y="19795"/>
                      <a:pt x="39822" y="22256"/>
                      <a:pt x="38900" y="24406"/>
                    </a:cubicBezTo>
                    <a:cubicBezTo>
                      <a:pt x="38034" y="26557"/>
                      <a:pt x="36734" y="28377"/>
                      <a:pt x="35054" y="29866"/>
                    </a:cubicBezTo>
                    <a:cubicBezTo>
                      <a:pt x="33375" y="31356"/>
                      <a:pt x="31423" y="32489"/>
                      <a:pt x="29094" y="33281"/>
                    </a:cubicBezTo>
                    <a:cubicBezTo>
                      <a:pt x="26818" y="34068"/>
                      <a:pt x="24272" y="34466"/>
                      <a:pt x="21509" y="34466"/>
                    </a:cubicBezTo>
                    <a:cubicBezTo>
                      <a:pt x="19233" y="34466"/>
                      <a:pt x="17121" y="34162"/>
                      <a:pt x="15062" y="33554"/>
                    </a:cubicBezTo>
                    <a:cubicBezTo>
                      <a:pt x="13003" y="32945"/>
                      <a:pt x="11432" y="32190"/>
                      <a:pt x="10294" y="31293"/>
                    </a:cubicBezTo>
                    <a:cubicBezTo>
                      <a:pt x="9536" y="32012"/>
                      <a:pt x="8940" y="32835"/>
                      <a:pt x="8452" y="33769"/>
                    </a:cubicBezTo>
                    <a:cubicBezTo>
                      <a:pt x="7964" y="34702"/>
                      <a:pt x="7747" y="35778"/>
                      <a:pt x="7747" y="36995"/>
                    </a:cubicBezTo>
                    <a:cubicBezTo>
                      <a:pt x="7747" y="38358"/>
                      <a:pt x="8397" y="39507"/>
                      <a:pt x="9752" y="40436"/>
                    </a:cubicBezTo>
                    <a:cubicBezTo>
                      <a:pt x="11106" y="41369"/>
                      <a:pt x="12840" y="41867"/>
                      <a:pt x="15008" y="41941"/>
                    </a:cubicBezTo>
                    <a:lnTo>
                      <a:pt x="28607" y="42481"/>
                    </a:lnTo>
                    <a:cubicBezTo>
                      <a:pt x="30936" y="42555"/>
                      <a:pt x="33049" y="42859"/>
                      <a:pt x="35108" y="43394"/>
                    </a:cubicBezTo>
                    <a:cubicBezTo>
                      <a:pt x="37113" y="43934"/>
                      <a:pt x="38846" y="44731"/>
                      <a:pt x="40363" y="45791"/>
                    </a:cubicBezTo>
                    <a:cubicBezTo>
                      <a:pt x="41935" y="46850"/>
                      <a:pt x="43126" y="48146"/>
                      <a:pt x="43993" y="49688"/>
                    </a:cubicBezTo>
                    <a:cubicBezTo>
                      <a:pt x="44915" y="51230"/>
                      <a:pt x="45348" y="53040"/>
                      <a:pt x="45348" y="55122"/>
                    </a:cubicBezTo>
                    <a:cubicBezTo>
                      <a:pt x="45348" y="57273"/>
                      <a:pt x="44860" y="59334"/>
                      <a:pt x="43993" y="61306"/>
                    </a:cubicBezTo>
                    <a:cubicBezTo>
                      <a:pt x="43072" y="63278"/>
                      <a:pt x="41663" y="65009"/>
                      <a:pt x="39767" y="66494"/>
                    </a:cubicBezTo>
                    <a:cubicBezTo>
                      <a:pt x="37871" y="67983"/>
                      <a:pt x="35433" y="69164"/>
                      <a:pt x="32453" y="70045"/>
                    </a:cubicBezTo>
                    <a:cubicBezTo>
                      <a:pt x="29473" y="70921"/>
                      <a:pt x="25952" y="71361"/>
                      <a:pt x="21834" y="71361"/>
                    </a:cubicBezTo>
                    <a:cubicBezTo>
                      <a:pt x="17879" y="71361"/>
                      <a:pt x="14574" y="71031"/>
                      <a:pt x="11811" y="70365"/>
                    </a:cubicBezTo>
                    <a:cubicBezTo>
                      <a:pt x="9047" y="69704"/>
                      <a:pt x="6772" y="68786"/>
                      <a:pt x="5038" y="67627"/>
                    </a:cubicBezTo>
                    <a:cubicBezTo>
                      <a:pt x="3251" y="66457"/>
                      <a:pt x="2005" y="65088"/>
                      <a:pt x="1192" y="63509"/>
                    </a:cubicBezTo>
                    <a:cubicBezTo>
                      <a:pt x="379" y="61930"/>
                      <a:pt x="0" y="60231"/>
                      <a:pt x="0" y="58400"/>
                    </a:cubicBezTo>
                    <a:cubicBezTo>
                      <a:pt x="0" y="57147"/>
                      <a:pt x="163" y="55961"/>
                      <a:pt x="433" y="54849"/>
                    </a:cubicBezTo>
                    <a:cubicBezTo>
                      <a:pt x="759" y="53737"/>
                      <a:pt x="1192" y="52678"/>
                      <a:pt x="1788" y="51676"/>
                    </a:cubicBezTo>
                    <a:cubicBezTo>
                      <a:pt x="2384" y="50674"/>
                      <a:pt x="3196" y="49704"/>
                      <a:pt x="4063" y="48770"/>
                    </a:cubicBezTo>
                    <a:cubicBezTo>
                      <a:pt x="4984" y="47836"/>
                      <a:pt x="6014" y="46887"/>
                      <a:pt x="7206" y="45922"/>
                    </a:cubicBezTo>
                    <a:cubicBezTo>
                      <a:pt x="5309" y="44988"/>
                      <a:pt x="3955" y="43861"/>
                      <a:pt x="3034" y="42534"/>
                    </a:cubicBezTo>
                    <a:cubicBezTo>
                      <a:pt x="2167" y="41206"/>
                      <a:pt x="1733" y="39790"/>
                      <a:pt x="1733" y="38285"/>
                    </a:cubicBezTo>
                    <a:cubicBezTo>
                      <a:pt x="1733" y="36061"/>
                      <a:pt x="2167" y="34099"/>
                      <a:pt x="3034" y="32394"/>
                    </a:cubicBezTo>
                    <a:cubicBezTo>
                      <a:pt x="3955" y="30695"/>
                      <a:pt x="4984" y="29158"/>
                      <a:pt x="6285" y="27800"/>
                    </a:cubicBezTo>
                    <a:cubicBezTo>
                      <a:pt x="5201" y="26436"/>
                      <a:pt x="4334" y="24951"/>
                      <a:pt x="3792" y="23336"/>
                    </a:cubicBezTo>
                    <a:cubicBezTo>
                      <a:pt x="3196" y="21720"/>
                      <a:pt x="2872" y="19785"/>
                      <a:pt x="2872" y="17530"/>
                    </a:cubicBezTo>
                    <a:cubicBezTo>
                      <a:pt x="2872" y="14802"/>
                      <a:pt x="3359" y="12358"/>
                      <a:pt x="4280" y="10191"/>
                    </a:cubicBezTo>
                    <a:cubicBezTo>
                      <a:pt x="5201" y="8025"/>
                      <a:pt x="6501" y="6184"/>
                      <a:pt x="8127" y="4679"/>
                    </a:cubicBezTo>
                    <a:cubicBezTo>
                      <a:pt x="9806" y="3173"/>
                      <a:pt x="11756" y="2019"/>
                      <a:pt x="14032" y="1206"/>
                    </a:cubicBezTo>
                    <a:cubicBezTo>
                      <a:pt x="16362" y="404"/>
                      <a:pt x="18854" y="0"/>
                      <a:pt x="21617" y="0"/>
                    </a:cubicBezTo>
                    <a:cubicBezTo>
                      <a:pt x="23080" y="0"/>
                      <a:pt x="24435" y="84"/>
                      <a:pt x="25681" y="241"/>
                    </a:cubicBezTo>
                    <a:cubicBezTo>
                      <a:pt x="26981" y="404"/>
                      <a:pt x="28119" y="608"/>
                      <a:pt x="29203" y="860"/>
                    </a:cubicBezTo>
                    <a:lnTo>
                      <a:pt x="44048" y="860"/>
                    </a:lnTo>
                    <a:cubicBezTo>
                      <a:pt x="44698" y="860"/>
                      <a:pt x="45131" y="1091"/>
                      <a:pt x="45402" y="1558"/>
                    </a:cubicBezTo>
                    <a:cubicBezTo>
                      <a:pt x="45673" y="2014"/>
                      <a:pt x="45835" y="2696"/>
                      <a:pt x="45835" y="3593"/>
                    </a:cubicBezTo>
                    <a:close/>
                    <a:moveTo>
                      <a:pt x="38684" y="55494"/>
                    </a:moveTo>
                    <a:cubicBezTo>
                      <a:pt x="38684" y="53129"/>
                      <a:pt x="37708" y="51319"/>
                      <a:pt x="35704" y="50060"/>
                    </a:cubicBezTo>
                    <a:cubicBezTo>
                      <a:pt x="33753" y="48807"/>
                      <a:pt x="31099" y="48125"/>
                      <a:pt x="27740" y="48015"/>
                    </a:cubicBezTo>
                    <a:lnTo>
                      <a:pt x="13111" y="47532"/>
                    </a:lnTo>
                    <a:cubicBezTo>
                      <a:pt x="11811" y="48534"/>
                      <a:pt x="10673" y="49489"/>
                      <a:pt x="9860" y="50380"/>
                    </a:cubicBezTo>
                    <a:cubicBezTo>
                      <a:pt x="8994" y="51272"/>
                      <a:pt x="8344" y="52143"/>
                      <a:pt x="7801" y="52992"/>
                    </a:cubicBezTo>
                    <a:cubicBezTo>
                      <a:pt x="7314" y="53832"/>
                      <a:pt x="6989" y="54655"/>
                      <a:pt x="6827" y="55468"/>
                    </a:cubicBezTo>
                    <a:cubicBezTo>
                      <a:pt x="6610" y="56271"/>
                      <a:pt x="6501" y="57089"/>
                      <a:pt x="6501" y="57913"/>
                    </a:cubicBezTo>
                    <a:cubicBezTo>
                      <a:pt x="6501" y="60567"/>
                      <a:pt x="7910" y="62575"/>
                      <a:pt x="10673" y="63934"/>
                    </a:cubicBezTo>
                    <a:cubicBezTo>
                      <a:pt x="13436" y="65298"/>
                      <a:pt x="17283" y="65980"/>
                      <a:pt x="22213" y="65980"/>
                    </a:cubicBezTo>
                    <a:cubicBezTo>
                      <a:pt x="25301" y="65980"/>
                      <a:pt x="27902" y="65686"/>
                      <a:pt x="30015" y="65093"/>
                    </a:cubicBezTo>
                    <a:cubicBezTo>
                      <a:pt x="32074" y="64506"/>
                      <a:pt x="33753" y="63724"/>
                      <a:pt x="35054" y="62754"/>
                    </a:cubicBezTo>
                    <a:cubicBezTo>
                      <a:pt x="36354" y="61783"/>
                      <a:pt x="37275" y="60677"/>
                      <a:pt x="37871" y="59418"/>
                    </a:cubicBezTo>
                    <a:cubicBezTo>
                      <a:pt x="38413" y="58164"/>
                      <a:pt x="38684" y="56858"/>
                      <a:pt x="38684" y="55494"/>
                    </a:cubicBezTo>
                    <a:close/>
                    <a:moveTo>
                      <a:pt x="33428" y="17147"/>
                    </a:moveTo>
                    <a:cubicBezTo>
                      <a:pt x="33428" y="13454"/>
                      <a:pt x="32399" y="10569"/>
                      <a:pt x="30286" y="8487"/>
                    </a:cubicBezTo>
                    <a:cubicBezTo>
                      <a:pt x="28173" y="6410"/>
                      <a:pt x="25248" y="5366"/>
                      <a:pt x="21346" y="5366"/>
                    </a:cubicBezTo>
                    <a:cubicBezTo>
                      <a:pt x="19396" y="5366"/>
                      <a:pt x="17662" y="5691"/>
                      <a:pt x="16199" y="6336"/>
                    </a:cubicBezTo>
                    <a:cubicBezTo>
                      <a:pt x="14737" y="6981"/>
                      <a:pt x="13491" y="7863"/>
                      <a:pt x="12515" y="8969"/>
                    </a:cubicBezTo>
                    <a:cubicBezTo>
                      <a:pt x="11594" y="10076"/>
                      <a:pt x="10836" y="11372"/>
                      <a:pt x="10402" y="12840"/>
                    </a:cubicBezTo>
                    <a:cubicBezTo>
                      <a:pt x="9915" y="14309"/>
                      <a:pt x="9644" y="15872"/>
                      <a:pt x="9644" y="17519"/>
                    </a:cubicBezTo>
                    <a:cubicBezTo>
                      <a:pt x="9644" y="21107"/>
                      <a:pt x="10673" y="23929"/>
                      <a:pt x="12786" y="25990"/>
                    </a:cubicBezTo>
                    <a:cubicBezTo>
                      <a:pt x="14899" y="28051"/>
                      <a:pt x="17825" y="29080"/>
                      <a:pt x="21617" y="29080"/>
                    </a:cubicBezTo>
                    <a:cubicBezTo>
                      <a:pt x="23622" y="29080"/>
                      <a:pt x="25355" y="28754"/>
                      <a:pt x="26818" y="28109"/>
                    </a:cubicBezTo>
                    <a:cubicBezTo>
                      <a:pt x="28336" y="27464"/>
                      <a:pt x="29582" y="26593"/>
                      <a:pt x="30557" y="25497"/>
                    </a:cubicBezTo>
                    <a:cubicBezTo>
                      <a:pt x="31478" y="24406"/>
                      <a:pt x="32236" y="23131"/>
                      <a:pt x="32724" y="21678"/>
                    </a:cubicBezTo>
                    <a:cubicBezTo>
                      <a:pt x="33212" y="20236"/>
                      <a:pt x="33428" y="18725"/>
                      <a:pt x="33428" y="17147"/>
                    </a:cubicBezTo>
                    <a:close/>
                  </a:path>
                </a:pathLst>
              </a:custGeom>
              <a:solidFill>
                <a:srgbClr val="FFFFFF"/>
              </a:solidFill>
              <a:ln w="5417" cap="flat">
                <a:noFill/>
                <a:prstDash val="solid"/>
                <a:miter/>
              </a:ln>
            </p:spPr>
            <p:txBody>
              <a:bodyPr rtlCol="0" anchor="ctr"/>
              <a:lstStyle/>
              <a:p>
                <a:endParaRPr lang="fr-FR"/>
              </a:p>
            </p:txBody>
          </p:sp>
          <p:sp>
            <p:nvSpPr>
              <p:cNvPr id="240" name="Forme libre 239">
                <a:extLst>
                  <a:ext uri="{FF2B5EF4-FFF2-40B4-BE49-F238E27FC236}">
                    <a16:creationId xmlns:a16="http://schemas.microsoft.com/office/drawing/2014/main" id="{58E78C9D-090D-48D1-3EB2-8989B60244C1}"/>
                  </a:ext>
                </a:extLst>
              </p:cNvPr>
              <p:cNvSpPr/>
              <p:nvPr/>
            </p:nvSpPr>
            <p:spPr>
              <a:xfrm>
                <a:off x="21190909" y="2947145"/>
                <a:ext cx="44481" cy="76218"/>
              </a:xfrm>
              <a:custGeom>
                <a:avLst/>
                <a:gdLst>
                  <a:gd name="connsiteX0" fmla="*/ 44481 w 44481"/>
                  <a:gd name="connsiteY0" fmla="*/ 47385 h 76218"/>
                  <a:gd name="connsiteX1" fmla="*/ 43452 w 44481"/>
                  <a:gd name="connsiteY1" fmla="*/ 50045 h 76218"/>
                  <a:gd name="connsiteX2" fmla="*/ 41393 w 44481"/>
                  <a:gd name="connsiteY2" fmla="*/ 50774 h 76218"/>
                  <a:gd name="connsiteX3" fmla="*/ 7098 w 44481"/>
                  <a:gd name="connsiteY3" fmla="*/ 50774 h 76218"/>
                  <a:gd name="connsiteX4" fmla="*/ 8018 w 44481"/>
                  <a:gd name="connsiteY4" fmla="*/ 58951 h 76218"/>
                  <a:gd name="connsiteX5" fmla="*/ 11053 w 44481"/>
                  <a:gd name="connsiteY5" fmla="*/ 65214 h 76218"/>
                  <a:gd name="connsiteX6" fmla="*/ 16525 w 44481"/>
                  <a:gd name="connsiteY6" fmla="*/ 69221 h 76218"/>
                  <a:gd name="connsiteX7" fmla="*/ 24869 w 44481"/>
                  <a:gd name="connsiteY7" fmla="*/ 70622 h 76218"/>
                  <a:gd name="connsiteX8" fmla="*/ 31153 w 44481"/>
                  <a:gd name="connsiteY8" fmla="*/ 70029 h 76218"/>
                  <a:gd name="connsiteX9" fmla="*/ 35975 w 44481"/>
                  <a:gd name="connsiteY9" fmla="*/ 68712 h 76218"/>
                  <a:gd name="connsiteX10" fmla="*/ 39280 w 44481"/>
                  <a:gd name="connsiteY10" fmla="*/ 67396 h 76218"/>
                  <a:gd name="connsiteX11" fmla="*/ 41176 w 44481"/>
                  <a:gd name="connsiteY11" fmla="*/ 66803 h 76218"/>
                  <a:gd name="connsiteX12" fmla="*/ 41773 w 44481"/>
                  <a:gd name="connsiteY12" fmla="*/ 66966 h 76218"/>
                  <a:gd name="connsiteX13" fmla="*/ 42206 w 44481"/>
                  <a:gd name="connsiteY13" fmla="*/ 67474 h 76218"/>
                  <a:gd name="connsiteX14" fmla="*/ 42477 w 44481"/>
                  <a:gd name="connsiteY14" fmla="*/ 68361 h 76218"/>
                  <a:gd name="connsiteX15" fmla="*/ 42530 w 44481"/>
                  <a:gd name="connsiteY15" fmla="*/ 69704 h 76218"/>
                  <a:gd name="connsiteX16" fmla="*/ 42477 w 44481"/>
                  <a:gd name="connsiteY16" fmla="*/ 70433 h 76218"/>
                  <a:gd name="connsiteX17" fmla="*/ 42368 w 44481"/>
                  <a:gd name="connsiteY17" fmla="*/ 71078 h 76218"/>
                  <a:gd name="connsiteX18" fmla="*/ 42097 w 44481"/>
                  <a:gd name="connsiteY18" fmla="*/ 71639 h 76218"/>
                  <a:gd name="connsiteX19" fmla="*/ 41664 w 44481"/>
                  <a:gd name="connsiteY19" fmla="*/ 72179 h 76218"/>
                  <a:gd name="connsiteX20" fmla="*/ 39930 w 44481"/>
                  <a:gd name="connsiteY20" fmla="*/ 73124 h 76218"/>
                  <a:gd name="connsiteX21" fmla="*/ 36192 w 44481"/>
                  <a:gd name="connsiteY21" fmla="*/ 74466 h 76218"/>
                  <a:gd name="connsiteX22" fmla="*/ 30774 w 44481"/>
                  <a:gd name="connsiteY22" fmla="*/ 75678 h 76218"/>
                  <a:gd name="connsiteX23" fmla="*/ 24110 w 44481"/>
                  <a:gd name="connsiteY23" fmla="*/ 76218 h 76218"/>
                  <a:gd name="connsiteX24" fmla="*/ 13762 w 44481"/>
                  <a:gd name="connsiteY24" fmla="*/ 74524 h 76218"/>
                  <a:gd name="connsiteX25" fmla="*/ 6231 w 44481"/>
                  <a:gd name="connsiteY25" fmla="*/ 69520 h 76218"/>
                  <a:gd name="connsiteX26" fmla="*/ 1571 w 44481"/>
                  <a:gd name="connsiteY26" fmla="*/ 61322 h 76218"/>
                  <a:gd name="connsiteX27" fmla="*/ 0 w 44481"/>
                  <a:gd name="connsiteY27" fmla="*/ 49971 h 76218"/>
                  <a:gd name="connsiteX28" fmla="*/ 1626 w 44481"/>
                  <a:gd name="connsiteY28" fmla="*/ 38893 h 76218"/>
                  <a:gd name="connsiteX29" fmla="*/ 6339 w 44481"/>
                  <a:gd name="connsiteY29" fmla="*/ 30585 h 76218"/>
                  <a:gd name="connsiteX30" fmla="*/ 13707 w 44481"/>
                  <a:gd name="connsiteY30" fmla="*/ 25371 h 76218"/>
                  <a:gd name="connsiteX31" fmla="*/ 23297 w 44481"/>
                  <a:gd name="connsiteY31" fmla="*/ 23567 h 76218"/>
                  <a:gd name="connsiteX32" fmla="*/ 32941 w 44481"/>
                  <a:gd name="connsiteY32" fmla="*/ 25397 h 76218"/>
                  <a:gd name="connsiteX33" fmla="*/ 39551 w 44481"/>
                  <a:gd name="connsiteY33" fmla="*/ 30317 h 76218"/>
                  <a:gd name="connsiteX34" fmla="*/ 43289 w 44481"/>
                  <a:gd name="connsiteY34" fmla="*/ 37498 h 76218"/>
                  <a:gd name="connsiteX35" fmla="*/ 44481 w 44481"/>
                  <a:gd name="connsiteY35" fmla="*/ 46105 h 76218"/>
                  <a:gd name="connsiteX36" fmla="*/ 44481 w 44481"/>
                  <a:gd name="connsiteY36" fmla="*/ 47385 h 76218"/>
                  <a:gd name="connsiteX37" fmla="*/ 37655 w 44481"/>
                  <a:gd name="connsiteY37" fmla="*/ 45508 h 76218"/>
                  <a:gd name="connsiteX38" fmla="*/ 33970 w 44481"/>
                  <a:gd name="connsiteY38" fmla="*/ 33407 h 76218"/>
                  <a:gd name="connsiteX39" fmla="*/ 22810 w 44481"/>
                  <a:gd name="connsiteY39" fmla="*/ 29048 h 76218"/>
                  <a:gd name="connsiteX40" fmla="*/ 16199 w 44481"/>
                  <a:gd name="connsiteY40" fmla="*/ 30422 h 76218"/>
                  <a:gd name="connsiteX41" fmla="*/ 11324 w 44481"/>
                  <a:gd name="connsiteY41" fmla="*/ 34052 h 76218"/>
                  <a:gd name="connsiteX42" fmla="*/ 8290 w 44481"/>
                  <a:gd name="connsiteY42" fmla="*/ 39297 h 76218"/>
                  <a:gd name="connsiteX43" fmla="*/ 7098 w 44481"/>
                  <a:gd name="connsiteY43" fmla="*/ 45513 h 76218"/>
                  <a:gd name="connsiteX44" fmla="*/ 37655 w 44481"/>
                  <a:gd name="connsiteY44" fmla="*/ 45513 h 76218"/>
                  <a:gd name="connsiteX45" fmla="*/ 27957 w 44481"/>
                  <a:gd name="connsiteY45" fmla="*/ 1831 h 76218"/>
                  <a:gd name="connsiteX46" fmla="*/ 28661 w 44481"/>
                  <a:gd name="connsiteY46" fmla="*/ 918 h 76218"/>
                  <a:gd name="connsiteX47" fmla="*/ 29582 w 44481"/>
                  <a:gd name="connsiteY47" fmla="*/ 351 h 76218"/>
                  <a:gd name="connsiteX48" fmla="*/ 30882 w 44481"/>
                  <a:gd name="connsiteY48" fmla="*/ 84 h 76218"/>
                  <a:gd name="connsiteX49" fmla="*/ 32670 w 44481"/>
                  <a:gd name="connsiteY49" fmla="*/ 0 h 76218"/>
                  <a:gd name="connsiteX50" fmla="*/ 34404 w 44481"/>
                  <a:gd name="connsiteY50" fmla="*/ 162 h 76218"/>
                  <a:gd name="connsiteX51" fmla="*/ 35325 w 44481"/>
                  <a:gd name="connsiteY51" fmla="*/ 619 h 76218"/>
                  <a:gd name="connsiteX52" fmla="*/ 35542 w 44481"/>
                  <a:gd name="connsiteY52" fmla="*/ 1316 h 76218"/>
                  <a:gd name="connsiteX53" fmla="*/ 35054 w 44481"/>
                  <a:gd name="connsiteY53" fmla="*/ 2203 h 76218"/>
                  <a:gd name="connsiteX54" fmla="*/ 25410 w 44481"/>
                  <a:gd name="connsiteY54" fmla="*/ 14786 h 76218"/>
                  <a:gd name="connsiteX55" fmla="*/ 24706 w 44481"/>
                  <a:gd name="connsiteY55" fmla="*/ 15620 h 76218"/>
                  <a:gd name="connsiteX56" fmla="*/ 24002 w 44481"/>
                  <a:gd name="connsiteY56" fmla="*/ 16077 h 76218"/>
                  <a:gd name="connsiteX57" fmla="*/ 23080 w 44481"/>
                  <a:gd name="connsiteY57" fmla="*/ 16292 h 76218"/>
                  <a:gd name="connsiteX58" fmla="*/ 21672 w 44481"/>
                  <a:gd name="connsiteY58" fmla="*/ 16344 h 76218"/>
                  <a:gd name="connsiteX59" fmla="*/ 20317 w 44481"/>
                  <a:gd name="connsiteY59" fmla="*/ 16213 h 76218"/>
                  <a:gd name="connsiteX60" fmla="*/ 19613 w 44481"/>
                  <a:gd name="connsiteY60" fmla="*/ 15835 h 76218"/>
                  <a:gd name="connsiteX61" fmla="*/ 19451 w 44481"/>
                  <a:gd name="connsiteY61" fmla="*/ 15216 h 76218"/>
                  <a:gd name="connsiteX62" fmla="*/ 19830 w 44481"/>
                  <a:gd name="connsiteY62" fmla="*/ 14356 h 76218"/>
                  <a:gd name="connsiteX63" fmla="*/ 27957 w 44481"/>
                  <a:gd name="connsiteY63" fmla="*/ 1831 h 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81" h="76218">
                    <a:moveTo>
                      <a:pt x="44481" y="47385"/>
                    </a:moveTo>
                    <a:cubicBezTo>
                      <a:pt x="44481" y="48676"/>
                      <a:pt x="44156" y="49567"/>
                      <a:pt x="43452" y="50045"/>
                    </a:cubicBezTo>
                    <a:cubicBezTo>
                      <a:pt x="42747" y="50532"/>
                      <a:pt x="42043" y="50774"/>
                      <a:pt x="41393" y="50774"/>
                    </a:cubicBezTo>
                    <a:lnTo>
                      <a:pt x="7098" y="50774"/>
                    </a:lnTo>
                    <a:cubicBezTo>
                      <a:pt x="7098" y="53785"/>
                      <a:pt x="7423" y="56512"/>
                      <a:pt x="8018" y="58951"/>
                    </a:cubicBezTo>
                    <a:cubicBezTo>
                      <a:pt x="8615" y="61390"/>
                      <a:pt x="9644" y="63478"/>
                      <a:pt x="11053" y="65214"/>
                    </a:cubicBezTo>
                    <a:cubicBezTo>
                      <a:pt x="12461" y="66955"/>
                      <a:pt x="14303" y="68287"/>
                      <a:pt x="16525" y="69221"/>
                    </a:cubicBezTo>
                    <a:cubicBezTo>
                      <a:pt x="18801" y="70155"/>
                      <a:pt x="21563" y="70622"/>
                      <a:pt x="24869" y="70622"/>
                    </a:cubicBezTo>
                    <a:cubicBezTo>
                      <a:pt x="27198" y="70622"/>
                      <a:pt x="29311" y="70422"/>
                      <a:pt x="31153" y="70029"/>
                    </a:cubicBezTo>
                    <a:cubicBezTo>
                      <a:pt x="32996" y="69636"/>
                      <a:pt x="34621" y="69195"/>
                      <a:pt x="35975" y="68712"/>
                    </a:cubicBezTo>
                    <a:cubicBezTo>
                      <a:pt x="37329" y="68225"/>
                      <a:pt x="38413" y="67789"/>
                      <a:pt x="39280" y="67396"/>
                    </a:cubicBezTo>
                    <a:cubicBezTo>
                      <a:pt x="40147" y="67002"/>
                      <a:pt x="40797" y="66803"/>
                      <a:pt x="41176" y="66803"/>
                    </a:cubicBezTo>
                    <a:cubicBezTo>
                      <a:pt x="41393" y="66803"/>
                      <a:pt x="41610" y="66856"/>
                      <a:pt x="41773" y="66966"/>
                    </a:cubicBezTo>
                    <a:cubicBezTo>
                      <a:pt x="41935" y="67076"/>
                      <a:pt x="42097" y="67244"/>
                      <a:pt x="42206" y="67474"/>
                    </a:cubicBezTo>
                    <a:cubicBezTo>
                      <a:pt x="42314" y="67711"/>
                      <a:pt x="42423" y="68004"/>
                      <a:pt x="42477" y="68361"/>
                    </a:cubicBezTo>
                    <a:cubicBezTo>
                      <a:pt x="42530" y="68718"/>
                      <a:pt x="42530" y="69169"/>
                      <a:pt x="42530" y="69704"/>
                    </a:cubicBezTo>
                    <a:cubicBezTo>
                      <a:pt x="42530" y="69955"/>
                      <a:pt x="42530" y="70197"/>
                      <a:pt x="42477" y="70433"/>
                    </a:cubicBezTo>
                    <a:cubicBezTo>
                      <a:pt x="42477" y="70669"/>
                      <a:pt x="42423" y="70879"/>
                      <a:pt x="42368" y="71078"/>
                    </a:cubicBezTo>
                    <a:cubicBezTo>
                      <a:pt x="42314" y="71277"/>
                      <a:pt x="42206" y="71461"/>
                      <a:pt x="42097" y="71639"/>
                    </a:cubicBezTo>
                    <a:cubicBezTo>
                      <a:pt x="41989" y="71818"/>
                      <a:pt x="41827" y="71996"/>
                      <a:pt x="41664" y="72179"/>
                    </a:cubicBezTo>
                    <a:cubicBezTo>
                      <a:pt x="41447" y="72363"/>
                      <a:pt x="40905" y="72672"/>
                      <a:pt x="39930" y="73124"/>
                    </a:cubicBezTo>
                    <a:cubicBezTo>
                      <a:pt x="38955" y="73570"/>
                      <a:pt x="37709" y="74021"/>
                      <a:pt x="36192" y="74466"/>
                    </a:cubicBezTo>
                    <a:cubicBezTo>
                      <a:pt x="34621" y="74917"/>
                      <a:pt x="32779" y="75321"/>
                      <a:pt x="30774" y="75678"/>
                    </a:cubicBezTo>
                    <a:cubicBezTo>
                      <a:pt x="28715" y="76035"/>
                      <a:pt x="26494" y="76218"/>
                      <a:pt x="24110" y="76218"/>
                    </a:cubicBezTo>
                    <a:cubicBezTo>
                      <a:pt x="20209" y="76218"/>
                      <a:pt x="16795" y="75652"/>
                      <a:pt x="13762" y="74524"/>
                    </a:cubicBezTo>
                    <a:cubicBezTo>
                      <a:pt x="10782" y="73391"/>
                      <a:pt x="8235" y="71728"/>
                      <a:pt x="6231" y="69520"/>
                    </a:cubicBezTo>
                    <a:cubicBezTo>
                      <a:pt x="4172" y="67317"/>
                      <a:pt x="2655" y="64584"/>
                      <a:pt x="1571" y="61322"/>
                    </a:cubicBezTo>
                    <a:cubicBezTo>
                      <a:pt x="542" y="58059"/>
                      <a:pt x="0" y="54278"/>
                      <a:pt x="0" y="49971"/>
                    </a:cubicBezTo>
                    <a:cubicBezTo>
                      <a:pt x="0" y="45848"/>
                      <a:pt x="542" y="42156"/>
                      <a:pt x="1626" y="38893"/>
                    </a:cubicBezTo>
                    <a:cubicBezTo>
                      <a:pt x="2709" y="35631"/>
                      <a:pt x="4280" y="32861"/>
                      <a:pt x="6339" y="30585"/>
                    </a:cubicBezTo>
                    <a:cubicBezTo>
                      <a:pt x="8344" y="28308"/>
                      <a:pt x="10836" y="26572"/>
                      <a:pt x="13707" y="25371"/>
                    </a:cubicBezTo>
                    <a:cubicBezTo>
                      <a:pt x="16579" y="24170"/>
                      <a:pt x="19721" y="23567"/>
                      <a:pt x="23297" y="23567"/>
                    </a:cubicBezTo>
                    <a:cubicBezTo>
                      <a:pt x="27035" y="23567"/>
                      <a:pt x="30287" y="24175"/>
                      <a:pt x="32941" y="25397"/>
                    </a:cubicBezTo>
                    <a:cubicBezTo>
                      <a:pt x="35596" y="26619"/>
                      <a:pt x="37817" y="28256"/>
                      <a:pt x="39551" y="30317"/>
                    </a:cubicBezTo>
                    <a:cubicBezTo>
                      <a:pt x="41230" y="32379"/>
                      <a:pt x="42530" y="34771"/>
                      <a:pt x="43289" y="37498"/>
                    </a:cubicBezTo>
                    <a:cubicBezTo>
                      <a:pt x="44102" y="40225"/>
                      <a:pt x="44481" y="43089"/>
                      <a:pt x="44481" y="46105"/>
                    </a:cubicBezTo>
                    <a:lnTo>
                      <a:pt x="44481" y="47385"/>
                    </a:lnTo>
                    <a:close/>
                    <a:moveTo>
                      <a:pt x="37655" y="45508"/>
                    </a:moveTo>
                    <a:cubicBezTo>
                      <a:pt x="37763" y="40346"/>
                      <a:pt x="36517" y="36313"/>
                      <a:pt x="33970" y="33407"/>
                    </a:cubicBezTo>
                    <a:cubicBezTo>
                      <a:pt x="31424" y="30501"/>
                      <a:pt x="27685" y="29048"/>
                      <a:pt x="22810" y="29048"/>
                    </a:cubicBezTo>
                    <a:cubicBezTo>
                      <a:pt x="20317" y="29048"/>
                      <a:pt x="18096" y="29504"/>
                      <a:pt x="16199" y="30422"/>
                    </a:cubicBezTo>
                    <a:cubicBezTo>
                      <a:pt x="14249" y="31335"/>
                      <a:pt x="12678" y="32547"/>
                      <a:pt x="11324" y="34052"/>
                    </a:cubicBezTo>
                    <a:cubicBezTo>
                      <a:pt x="10023" y="35557"/>
                      <a:pt x="8994" y="37309"/>
                      <a:pt x="8290" y="39297"/>
                    </a:cubicBezTo>
                    <a:cubicBezTo>
                      <a:pt x="7585" y="41290"/>
                      <a:pt x="7206" y="43357"/>
                      <a:pt x="7098" y="45513"/>
                    </a:cubicBezTo>
                    <a:lnTo>
                      <a:pt x="37655" y="45513"/>
                    </a:lnTo>
                    <a:close/>
                    <a:moveTo>
                      <a:pt x="27957" y="1831"/>
                    </a:moveTo>
                    <a:cubicBezTo>
                      <a:pt x="28174" y="1474"/>
                      <a:pt x="28390" y="1170"/>
                      <a:pt x="28661" y="918"/>
                    </a:cubicBezTo>
                    <a:cubicBezTo>
                      <a:pt x="28932" y="666"/>
                      <a:pt x="29257" y="482"/>
                      <a:pt x="29582" y="351"/>
                    </a:cubicBezTo>
                    <a:cubicBezTo>
                      <a:pt x="29961" y="231"/>
                      <a:pt x="30394" y="136"/>
                      <a:pt x="30882" y="84"/>
                    </a:cubicBezTo>
                    <a:cubicBezTo>
                      <a:pt x="31370" y="26"/>
                      <a:pt x="31966" y="0"/>
                      <a:pt x="32670" y="0"/>
                    </a:cubicBezTo>
                    <a:cubicBezTo>
                      <a:pt x="33375" y="0"/>
                      <a:pt x="33970" y="52"/>
                      <a:pt x="34404" y="162"/>
                    </a:cubicBezTo>
                    <a:cubicBezTo>
                      <a:pt x="34837" y="273"/>
                      <a:pt x="35162" y="425"/>
                      <a:pt x="35325" y="619"/>
                    </a:cubicBezTo>
                    <a:cubicBezTo>
                      <a:pt x="35542" y="813"/>
                      <a:pt x="35596" y="1049"/>
                      <a:pt x="35542" y="1316"/>
                    </a:cubicBezTo>
                    <a:cubicBezTo>
                      <a:pt x="35488" y="1589"/>
                      <a:pt x="35325" y="1883"/>
                      <a:pt x="35054" y="2203"/>
                    </a:cubicBezTo>
                    <a:lnTo>
                      <a:pt x="25410" y="14786"/>
                    </a:lnTo>
                    <a:cubicBezTo>
                      <a:pt x="25139" y="15143"/>
                      <a:pt x="24922" y="15426"/>
                      <a:pt x="24706" y="15620"/>
                    </a:cubicBezTo>
                    <a:cubicBezTo>
                      <a:pt x="24489" y="15820"/>
                      <a:pt x="24272" y="15972"/>
                      <a:pt x="24002" y="16077"/>
                    </a:cubicBezTo>
                    <a:cubicBezTo>
                      <a:pt x="23730" y="16181"/>
                      <a:pt x="23460" y="16255"/>
                      <a:pt x="23080" y="16292"/>
                    </a:cubicBezTo>
                    <a:cubicBezTo>
                      <a:pt x="22701" y="16328"/>
                      <a:pt x="22213" y="16344"/>
                      <a:pt x="21672" y="16344"/>
                    </a:cubicBezTo>
                    <a:cubicBezTo>
                      <a:pt x="21130" y="16344"/>
                      <a:pt x="20643" y="16302"/>
                      <a:pt x="20317" y="16213"/>
                    </a:cubicBezTo>
                    <a:cubicBezTo>
                      <a:pt x="19992" y="16124"/>
                      <a:pt x="19721" y="15998"/>
                      <a:pt x="19613" y="15835"/>
                    </a:cubicBezTo>
                    <a:cubicBezTo>
                      <a:pt x="19451" y="15678"/>
                      <a:pt x="19397" y="15468"/>
                      <a:pt x="19451" y="15216"/>
                    </a:cubicBezTo>
                    <a:cubicBezTo>
                      <a:pt x="19504" y="14965"/>
                      <a:pt x="19613" y="14676"/>
                      <a:pt x="19830" y="14356"/>
                    </a:cubicBezTo>
                    <a:lnTo>
                      <a:pt x="27957" y="1831"/>
                    </a:lnTo>
                    <a:close/>
                  </a:path>
                </a:pathLst>
              </a:custGeom>
              <a:solidFill>
                <a:srgbClr val="FFFFFF"/>
              </a:solidFill>
              <a:ln w="5417" cap="flat">
                <a:noFill/>
                <a:prstDash val="solid"/>
                <a:miter/>
              </a:ln>
            </p:spPr>
            <p:txBody>
              <a:bodyPr rtlCol="0" anchor="ctr"/>
              <a:lstStyle/>
              <a:p>
                <a:endParaRPr lang="fr-FR"/>
              </a:p>
            </p:txBody>
          </p:sp>
          <p:sp>
            <p:nvSpPr>
              <p:cNvPr id="241" name="Forme libre 240">
                <a:extLst>
                  <a:ext uri="{FF2B5EF4-FFF2-40B4-BE49-F238E27FC236}">
                    <a16:creationId xmlns:a16="http://schemas.microsoft.com/office/drawing/2014/main" id="{D7D36DE3-5DD2-0D2D-3624-B6477155C0B7}"/>
                  </a:ext>
                </a:extLst>
              </p:cNvPr>
              <p:cNvSpPr/>
              <p:nvPr/>
            </p:nvSpPr>
            <p:spPr>
              <a:xfrm>
                <a:off x="21246009" y="2970707"/>
                <a:ext cx="34133" cy="52656"/>
              </a:xfrm>
              <a:custGeom>
                <a:avLst/>
                <a:gdLst>
                  <a:gd name="connsiteX0" fmla="*/ 34133 w 34133"/>
                  <a:gd name="connsiteY0" fmla="*/ 37703 h 52656"/>
                  <a:gd name="connsiteX1" fmla="*/ 32779 w 34133"/>
                  <a:gd name="connsiteY1" fmla="*/ 43971 h 52656"/>
                  <a:gd name="connsiteX2" fmla="*/ 28986 w 34133"/>
                  <a:gd name="connsiteY2" fmla="*/ 48676 h 52656"/>
                  <a:gd name="connsiteX3" fmla="*/ 23080 w 34133"/>
                  <a:gd name="connsiteY3" fmla="*/ 51634 h 52656"/>
                  <a:gd name="connsiteX4" fmla="*/ 15441 w 34133"/>
                  <a:gd name="connsiteY4" fmla="*/ 52657 h 52656"/>
                  <a:gd name="connsiteX5" fmla="*/ 10510 w 34133"/>
                  <a:gd name="connsiteY5" fmla="*/ 52253 h 52656"/>
                  <a:gd name="connsiteX6" fmla="*/ 6285 w 34133"/>
                  <a:gd name="connsiteY6" fmla="*/ 51230 h 52656"/>
                  <a:gd name="connsiteX7" fmla="*/ 3088 w 34133"/>
                  <a:gd name="connsiteY7" fmla="*/ 49913 h 52656"/>
                  <a:gd name="connsiteX8" fmla="*/ 1192 w 34133"/>
                  <a:gd name="connsiteY8" fmla="*/ 48676 h 52656"/>
                  <a:gd name="connsiteX9" fmla="*/ 271 w 34133"/>
                  <a:gd name="connsiteY9" fmla="*/ 47333 h 52656"/>
                  <a:gd name="connsiteX10" fmla="*/ 0 w 34133"/>
                  <a:gd name="connsiteY10" fmla="*/ 45182 h 52656"/>
                  <a:gd name="connsiteX11" fmla="*/ 108 w 34133"/>
                  <a:gd name="connsiteY11" fmla="*/ 43944 h 52656"/>
                  <a:gd name="connsiteX12" fmla="*/ 379 w 34133"/>
                  <a:gd name="connsiteY12" fmla="*/ 43032 h 52656"/>
                  <a:gd name="connsiteX13" fmla="*/ 867 w 34133"/>
                  <a:gd name="connsiteY13" fmla="*/ 42470 h 52656"/>
                  <a:gd name="connsiteX14" fmla="*/ 1463 w 34133"/>
                  <a:gd name="connsiteY14" fmla="*/ 42282 h 52656"/>
                  <a:gd name="connsiteX15" fmla="*/ 3251 w 34133"/>
                  <a:gd name="connsiteY15" fmla="*/ 43037 h 52656"/>
                  <a:gd name="connsiteX16" fmla="*/ 6176 w 34133"/>
                  <a:gd name="connsiteY16" fmla="*/ 44679 h 52656"/>
                  <a:gd name="connsiteX17" fmla="*/ 10348 w 34133"/>
                  <a:gd name="connsiteY17" fmla="*/ 46321 h 52656"/>
                  <a:gd name="connsiteX18" fmla="*/ 15928 w 34133"/>
                  <a:gd name="connsiteY18" fmla="*/ 47076 h 52656"/>
                  <a:gd name="connsiteX19" fmla="*/ 20588 w 34133"/>
                  <a:gd name="connsiteY19" fmla="*/ 46536 h 52656"/>
                  <a:gd name="connsiteX20" fmla="*/ 24218 w 34133"/>
                  <a:gd name="connsiteY20" fmla="*/ 44920 h 52656"/>
                  <a:gd name="connsiteX21" fmla="*/ 26656 w 34133"/>
                  <a:gd name="connsiteY21" fmla="*/ 42151 h 52656"/>
                  <a:gd name="connsiteX22" fmla="*/ 27523 w 34133"/>
                  <a:gd name="connsiteY22" fmla="*/ 38196 h 52656"/>
                  <a:gd name="connsiteX23" fmla="*/ 26385 w 34133"/>
                  <a:gd name="connsiteY23" fmla="*/ 34377 h 52656"/>
                  <a:gd name="connsiteX24" fmla="*/ 23459 w 34133"/>
                  <a:gd name="connsiteY24" fmla="*/ 31660 h 52656"/>
                  <a:gd name="connsiteX25" fmla="*/ 19396 w 34133"/>
                  <a:gd name="connsiteY25" fmla="*/ 29615 h 52656"/>
                  <a:gd name="connsiteX26" fmla="*/ 14628 w 34133"/>
                  <a:gd name="connsiteY26" fmla="*/ 27784 h 52656"/>
                  <a:gd name="connsiteX27" fmla="*/ 9915 w 34133"/>
                  <a:gd name="connsiteY27" fmla="*/ 25712 h 52656"/>
                  <a:gd name="connsiteX28" fmla="*/ 5797 w 34133"/>
                  <a:gd name="connsiteY28" fmla="*/ 22969 h 52656"/>
                  <a:gd name="connsiteX29" fmla="*/ 2926 w 34133"/>
                  <a:gd name="connsiteY29" fmla="*/ 19098 h 52656"/>
                  <a:gd name="connsiteX30" fmla="*/ 1788 w 34133"/>
                  <a:gd name="connsiteY30" fmla="*/ 13664 h 52656"/>
                  <a:gd name="connsiteX31" fmla="*/ 2817 w 34133"/>
                  <a:gd name="connsiteY31" fmla="*/ 8691 h 52656"/>
                  <a:gd name="connsiteX32" fmla="*/ 5851 w 34133"/>
                  <a:gd name="connsiteY32" fmla="*/ 4306 h 52656"/>
                  <a:gd name="connsiteX33" fmla="*/ 11215 w 34133"/>
                  <a:gd name="connsiteY33" fmla="*/ 1185 h 52656"/>
                  <a:gd name="connsiteX34" fmla="*/ 18908 w 34133"/>
                  <a:gd name="connsiteY34" fmla="*/ 0 h 52656"/>
                  <a:gd name="connsiteX35" fmla="*/ 22646 w 34133"/>
                  <a:gd name="connsiteY35" fmla="*/ 299 h 52656"/>
                  <a:gd name="connsiteX36" fmla="*/ 26060 w 34133"/>
                  <a:gd name="connsiteY36" fmla="*/ 1075 h 52656"/>
                  <a:gd name="connsiteX37" fmla="*/ 28661 w 34133"/>
                  <a:gd name="connsiteY37" fmla="*/ 2124 h 52656"/>
                  <a:gd name="connsiteX38" fmla="*/ 30340 w 34133"/>
                  <a:gd name="connsiteY38" fmla="*/ 3116 h 52656"/>
                  <a:gd name="connsiteX39" fmla="*/ 31153 w 34133"/>
                  <a:gd name="connsiteY39" fmla="*/ 3845 h 52656"/>
                  <a:gd name="connsiteX40" fmla="*/ 31424 w 34133"/>
                  <a:gd name="connsiteY40" fmla="*/ 4464 h 52656"/>
                  <a:gd name="connsiteX41" fmla="*/ 31532 w 34133"/>
                  <a:gd name="connsiteY41" fmla="*/ 5245 h 52656"/>
                  <a:gd name="connsiteX42" fmla="*/ 31640 w 34133"/>
                  <a:gd name="connsiteY42" fmla="*/ 6347 h 52656"/>
                  <a:gd name="connsiteX43" fmla="*/ 31532 w 34133"/>
                  <a:gd name="connsiteY43" fmla="*/ 7506 h 52656"/>
                  <a:gd name="connsiteX44" fmla="*/ 31261 w 34133"/>
                  <a:gd name="connsiteY44" fmla="*/ 8392 h 52656"/>
                  <a:gd name="connsiteX45" fmla="*/ 30882 w 34133"/>
                  <a:gd name="connsiteY45" fmla="*/ 8953 h 52656"/>
                  <a:gd name="connsiteX46" fmla="*/ 30286 w 34133"/>
                  <a:gd name="connsiteY46" fmla="*/ 9142 h 52656"/>
                  <a:gd name="connsiteX47" fmla="*/ 28931 w 34133"/>
                  <a:gd name="connsiteY47" fmla="*/ 8550 h 52656"/>
                  <a:gd name="connsiteX48" fmla="*/ 26602 w 34133"/>
                  <a:gd name="connsiteY48" fmla="*/ 7259 h 52656"/>
                  <a:gd name="connsiteX49" fmla="*/ 23189 w 34133"/>
                  <a:gd name="connsiteY49" fmla="*/ 5969 h 52656"/>
                  <a:gd name="connsiteX50" fmla="*/ 18583 w 34133"/>
                  <a:gd name="connsiteY50" fmla="*/ 5376 h 52656"/>
                  <a:gd name="connsiteX51" fmla="*/ 13978 w 34133"/>
                  <a:gd name="connsiteY51" fmla="*/ 5969 h 52656"/>
                  <a:gd name="connsiteX52" fmla="*/ 10727 w 34133"/>
                  <a:gd name="connsiteY52" fmla="*/ 7637 h 52656"/>
                  <a:gd name="connsiteX53" fmla="*/ 8831 w 34133"/>
                  <a:gd name="connsiteY53" fmla="*/ 10165 h 52656"/>
                  <a:gd name="connsiteX54" fmla="*/ 8181 w 34133"/>
                  <a:gd name="connsiteY54" fmla="*/ 13339 h 52656"/>
                  <a:gd name="connsiteX55" fmla="*/ 9264 w 34133"/>
                  <a:gd name="connsiteY55" fmla="*/ 17320 h 52656"/>
                  <a:gd name="connsiteX56" fmla="*/ 12245 w 34133"/>
                  <a:gd name="connsiteY56" fmla="*/ 20115 h 52656"/>
                  <a:gd name="connsiteX57" fmla="*/ 16416 w 34133"/>
                  <a:gd name="connsiteY57" fmla="*/ 22213 h 52656"/>
                  <a:gd name="connsiteX58" fmla="*/ 21130 w 34133"/>
                  <a:gd name="connsiteY58" fmla="*/ 24044 h 52656"/>
                  <a:gd name="connsiteX59" fmla="*/ 25898 w 34133"/>
                  <a:gd name="connsiteY59" fmla="*/ 26058 h 52656"/>
                  <a:gd name="connsiteX60" fmla="*/ 30070 w 34133"/>
                  <a:gd name="connsiteY60" fmla="*/ 28723 h 52656"/>
                  <a:gd name="connsiteX61" fmla="*/ 32995 w 34133"/>
                  <a:gd name="connsiteY61" fmla="*/ 32463 h 52656"/>
                  <a:gd name="connsiteX62" fmla="*/ 34133 w 34133"/>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56">
                    <a:moveTo>
                      <a:pt x="34133" y="37703"/>
                    </a:moveTo>
                    <a:cubicBezTo>
                      <a:pt x="34133" y="40031"/>
                      <a:pt x="33699" y="42124"/>
                      <a:pt x="32779" y="43971"/>
                    </a:cubicBezTo>
                    <a:cubicBezTo>
                      <a:pt x="31912" y="45817"/>
                      <a:pt x="30666" y="47385"/>
                      <a:pt x="28986" y="48676"/>
                    </a:cubicBezTo>
                    <a:cubicBezTo>
                      <a:pt x="27361" y="49966"/>
                      <a:pt x="25355" y="50952"/>
                      <a:pt x="23080" y="51634"/>
                    </a:cubicBezTo>
                    <a:cubicBezTo>
                      <a:pt x="20750" y="52316"/>
                      <a:pt x="18258" y="52657"/>
                      <a:pt x="15441" y="52657"/>
                    </a:cubicBezTo>
                    <a:cubicBezTo>
                      <a:pt x="13707" y="52657"/>
                      <a:pt x="12082" y="52520"/>
                      <a:pt x="10510" y="52253"/>
                    </a:cubicBezTo>
                    <a:cubicBezTo>
                      <a:pt x="8994" y="51980"/>
                      <a:pt x="7585" y="51644"/>
                      <a:pt x="6285" y="51230"/>
                    </a:cubicBezTo>
                    <a:cubicBezTo>
                      <a:pt x="5038" y="50821"/>
                      <a:pt x="3955" y="50380"/>
                      <a:pt x="3088" y="49913"/>
                    </a:cubicBezTo>
                    <a:cubicBezTo>
                      <a:pt x="2222" y="49447"/>
                      <a:pt x="1626" y="49038"/>
                      <a:pt x="1192" y="48676"/>
                    </a:cubicBezTo>
                    <a:cubicBezTo>
                      <a:pt x="759" y="48314"/>
                      <a:pt x="487" y="47868"/>
                      <a:pt x="271" y="47333"/>
                    </a:cubicBezTo>
                    <a:cubicBezTo>
                      <a:pt x="108" y="46798"/>
                      <a:pt x="0" y="46079"/>
                      <a:pt x="0" y="45182"/>
                    </a:cubicBezTo>
                    <a:cubicBezTo>
                      <a:pt x="0" y="44715"/>
                      <a:pt x="54" y="44306"/>
                      <a:pt x="108" y="43944"/>
                    </a:cubicBezTo>
                    <a:cubicBezTo>
                      <a:pt x="217" y="43588"/>
                      <a:pt x="271" y="43283"/>
                      <a:pt x="379" y="43032"/>
                    </a:cubicBezTo>
                    <a:cubicBezTo>
                      <a:pt x="542" y="42780"/>
                      <a:pt x="650" y="42596"/>
                      <a:pt x="867" y="42470"/>
                    </a:cubicBezTo>
                    <a:cubicBezTo>
                      <a:pt x="1029" y="42345"/>
                      <a:pt x="1246" y="42282"/>
                      <a:pt x="1463" y="42282"/>
                    </a:cubicBezTo>
                    <a:cubicBezTo>
                      <a:pt x="1842" y="42282"/>
                      <a:pt x="2438" y="42533"/>
                      <a:pt x="3251" y="43037"/>
                    </a:cubicBezTo>
                    <a:cubicBezTo>
                      <a:pt x="4009" y="43541"/>
                      <a:pt x="4985" y="44086"/>
                      <a:pt x="6176" y="44679"/>
                    </a:cubicBezTo>
                    <a:cubicBezTo>
                      <a:pt x="7314" y="45271"/>
                      <a:pt x="8723" y="45817"/>
                      <a:pt x="10348" y="46321"/>
                    </a:cubicBezTo>
                    <a:cubicBezTo>
                      <a:pt x="11919" y="46824"/>
                      <a:pt x="13816" y="47076"/>
                      <a:pt x="15928" y="47076"/>
                    </a:cubicBezTo>
                    <a:cubicBezTo>
                      <a:pt x="17608" y="47076"/>
                      <a:pt x="19180" y="46897"/>
                      <a:pt x="20588" y="46536"/>
                    </a:cubicBezTo>
                    <a:cubicBezTo>
                      <a:pt x="21996" y="46179"/>
                      <a:pt x="23189" y="45639"/>
                      <a:pt x="24218" y="44920"/>
                    </a:cubicBezTo>
                    <a:cubicBezTo>
                      <a:pt x="25302" y="44201"/>
                      <a:pt x="26060" y="43278"/>
                      <a:pt x="26656" y="42151"/>
                    </a:cubicBezTo>
                    <a:cubicBezTo>
                      <a:pt x="27252" y="41018"/>
                      <a:pt x="27523" y="39701"/>
                      <a:pt x="27523" y="38196"/>
                    </a:cubicBezTo>
                    <a:cubicBezTo>
                      <a:pt x="27523" y="36690"/>
                      <a:pt x="27144" y="35416"/>
                      <a:pt x="26385" y="34377"/>
                    </a:cubicBezTo>
                    <a:cubicBezTo>
                      <a:pt x="25681" y="33339"/>
                      <a:pt x="24705" y="32431"/>
                      <a:pt x="23459" y="31660"/>
                    </a:cubicBezTo>
                    <a:cubicBezTo>
                      <a:pt x="22268" y="30894"/>
                      <a:pt x="20913" y="30212"/>
                      <a:pt x="19396" y="29615"/>
                    </a:cubicBezTo>
                    <a:cubicBezTo>
                      <a:pt x="17825" y="29027"/>
                      <a:pt x="16254" y="28413"/>
                      <a:pt x="14628" y="27784"/>
                    </a:cubicBezTo>
                    <a:cubicBezTo>
                      <a:pt x="13057" y="27160"/>
                      <a:pt x="11486" y="26467"/>
                      <a:pt x="9915" y="25712"/>
                    </a:cubicBezTo>
                    <a:cubicBezTo>
                      <a:pt x="8398" y="24957"/>
                      <a:pt x="7044" y="24044"/>
                      <a:pt x="5797" y="22969"/>
                    </a:cubicBezTo>
                    <a:cubicBezTo>
                      <a:pt x="4605" y="21893"/>
                      <a:pt x="3630" y="20603"/>
                      <a:pt x="2926" y="19098"/>
                    </a:cubicBezTo>
                    <a:cubicBezTo>
                      <a:pt x="2167" y="17592"/>
                      <a:pt x="1788" y="15783"/>
                      <a:pt x="1788" y="13664"/>
                    </a:cubicBezTo>
                    <a:cubicBezTo>
                      <a:pt x="1788" y="11980"/>
                      <a:pt x="2113" y="10323"/>
                      <a:pt x="2817" y="8691"/>
                    </a:cubicBezTo>
                    <a:cubicBezTo>
                      <a:pt x="3468" y="7060"/>
                      <a:pt x="4497" y="5597"/>
                      <a:pt x="5851" y="4306"/>
                    </a:cubicBezTo>
                    <a:cubicBezTo>
                      <a:pt x="7260" y="3016"/>
                      <a:pt x="9048" y="1977"/>
                      <a:pt x="11215" y="1185"/>
                    </a:cubicBezTo>
                    <a:cubicBezTo>
                      <a:pt x="13382" y="399"/>
                      <a:pt x="15928" y="0"/>
                      <a:pt x="18908" y="0"/>
                    </a:cubicBezTo>
                    <a:cubicBezTo>
                      <a:pt x="20154" y="0"/>
                      <a:pt x="21400" y="100"/>
                      <a:pt x="22646" y="299"/>
                    </a:cubicBezTo>
                    <a:cubicBezTo>
                      <a:pt x="23893" y="498"/>
                      <a:pt x="25031" y="755"/>
                      <a:pt x="26060" y="1075"/>
                    </a:cubicBezTo>
                    <a:cubicBezTo>
                      <a:pt x="27035" y="1400"/>
                      <a:pt x="27957" y="1747"/>
                      <a:pt x="28661" y="2124"/>
                    </a:cubicBezTo>
                    <a:cubicBezTo>
                      <a:pt x="29419" y="2497"/>
                      <a:pt x="29961" y="2832"/>
                      <a:pt x="30340" y="3116"/>
                    </a:cubicBezTo>
                    <a:cubicBezTo>
                      <a:pt x="30773" y="3404"/>
                      <a:pt x="30990" y="3645"/>
                      <a:pt x="31153" y="3845"/>
                    </a:cubicBezTo>
                    <a:cubicBezTo>
                      <a:pt x="31261" y="4044"/>
                      <a:pt x="31370" y="4249"/>
                      <a:pt x="31424" y="4464"/>
                    </a:cubicBezTo>
                    <a:cubicBezTo>
                      <a:pt x="31478" y="4679"/>
                      <a:pt x="31532" y="4941"/>
                      <a:pt x="31532" y="5245"/>
                    </a:cubicBezTo>
                    <a:cubicBezTo>
                      <a:pt x="31586" y="5549"/>
                      <a:pt x="31640" y="5917"/>
                      <a:pt x="31640" y="6347"/>
                    </a:cubicBezTo>
                    <a:cubicBezTo>
                      <a:pt x="31640" y="6777"/>
                      <a:pt x="31586" y="7165"/>
                      <a:pt x="31532" y="7506"/>
                    </a:cubicBezTo>
                    <a:cubicBezTo>
                      <a:pt x="31478" y="7847"/>
                      <a:pt x="31424" y="8140"/>
                      <a:pt x="31261" y="8392"/>
                    </a:cubicBezTo>
                    <a:cubicBezTo>
                      <a:pt x="31153" y="8644"/>
                      <a:pt x="31045" y="8833"/>
                      <a:pt x="30882" y="8953"/>
                    </a:cubicBezTo>
                    <a:cubicBezTo>
                      <a:pt x="30720" y="9079"/>
                      <a:pt x="30503" y="9142"/>
                      <a:pt x="30286" y="9142"/>
                    </a:cubicBezTo>
                    <a:cubicBezTo>
                      <a:pt x="30015" y="9142"/>
                      <a:pt x="29527" y="8943"/>
                      <a:pt x="28931" y="8550"/>
                    </a:cubicBezTo>
                    <a:cubicBezTo>
                      <a:pt x="28336" y="8156"/>
                      <a:pt x="27577" y="7726"/>
                      <a:pt x="26602" y="7259"/>
                    </a:cubicBezTo>
                    <a:cubicBezTo>
                      <a:pt x="25627" y="6792"/>
                      <a:pt x="24489" y="6362"/>
                      <a:pt x="23189" y="5969"/>
                    </a:cubicBezTo>
                    <a:cubicBezTo>
                      <a:pt x="21834" y="5576"/>
                      <a:pt x="20317" y="5376"/>
                      <a:pt x="18583" y="5376"/>
                    </a:cubicBezTo>
                    <a:cubicBezTo>
                      <a:pt x="16795" y="5376"/>
                      <a:pt x="15278" y="5576"/>
                      <a:pt x="13978" y="5969"/>
                    </a:cubicBezTo>
                    <a:cubicBezTo>
                      <a:pt x="12678" y="6362"/>
                      <a:pt x="11594" y="6918"/>
                      <a:pt x="10727" y="7637"/>
                    </a:cubicBezTo>
                    <a:cubicBezTo>
                      <a:pt x="9860" y="8356"/>
                      <a:pt x="9210" y="9195"/>
                      <a:pt x="8831" y="10165"/>
                    </a:cubicBezTo>
                    <a:cubicBezTo>
                      <a:pt x="8398" y="11136"/>
                      <a:pt x="8181" y="12190"/>
                      <a:pt x="8181" y="13339"/>
                    </a:cubicBezTo>
                    <a:cubicBezTo>
                      <a:pt x="8181" y="14917"/>
                      <a:pt x="8506" y="16244"/>
                      <a:pt x="9264" y="17320"/>
                    </a:cubicBezTo>
                    <a:cubicBezTo>
                      <a:pt x="10023" y="18395"/>
                      <a:pt x="10999" y="19329"/>
                      <a:pt x="12245" y="20115"/>
                    </a:cubicBezTo>
                    <a:cubicBezTo>
                      <a:pt x="13436" y="20902"/>
                      <a:pt x="14845" y="21605"/>
                      <a:pt x="16416" y="22213"/>
                    </a:cubicBezTo>
                    <a:cubicBezTo>
                      <a:pt x="17933" y="22822"/>
                      <a:pt x="19504" y="23430"/>
                      <a:pt x="21130" y="24044"/>
                    </a:cubicBezTo>
                    <a:cubicBezTo>
                      <a:pt x="22755" y="24652"/>
                      <a:pt x="24326" y="25329"/>
                      <a:pt x="25898" y="26058"/>
                    </a:cubicBezTo>
                    <a:cubicBezTo>
                      <a:pt x="27469" y="26798"/>
                      <a:pt x="28823" y="27684"/>
                      <a:pt x="30070" y="28723"/>
                    </a:cubicBezTo>
                    <a:cubicBezTo>
                      <a:pt x="31261" y="29761"/>
                      <a:pt x="32236" y="31010"/>
                      <a:pt x="32995" y="32463"/>
                    </a:cubicBezTo>
                    <a:cubicBezTo>
                      <a:pt x="33753" y="33910"/>
                      <a:pt x="34133" y="35657"/>
                      <a:pt x="34133" y="37703"/>
                    </a:cubicBezTo>
                    <a:close/>
                  </a:path>
                </a:pathLst>
              </a:custGeom>
              <a:solidFill>
                <a:srgbClr val="FFFFFF"/>
              </a:solidFill>
              <a:ln w="5417" cap="flat">
                <a:noFill/>
                <a:prstDash val="solid"/>
                <a:miter/>
              </a:ln>
            </p:spPr>
            <p:txBody>
              <a:bodyPr rtlCol="0" anchor="ctr"/>
              <a:lstStyle/>
              <a:p>
                <a:endParaRPr lang="fr-FR"/>
              </a:p>
            </p:txBody>
          </p:sp>
        </p:grpSp>
        <p:sp>
          <p:nvSpPr>
            <p:cNvPr id="242" name="Forme libre 241">
              <a:extLst>
                <a:ext uri="{FF2B5EF4-FFF2-40B4-BE49-F238E27FC236}">
                  <a16:creationId xmlns:a16="http://schemas.microsoft.com/office/drawing/2014/main" id="{57CF584C-BF2B-B3B0-1195-293D06C0908A}"/>
                </a:ext>
              </a:extLst>
            </p:cNvPr>
            <p:cNvSpPr/>
            <p:nvPr/>
          </p:nvSpPr>
          <p:spPr>
            <a:xfrm>
              <a:off x="20937714" y="2292741"/>
              <a:ext cx="320539" cy="299762"/>
            </a:xfrm>
            <a:custGeom>
              <a:avLst/>
              <a:gdLst>
                <a:gd name="connsiteX0" fmla="*/ 318481 w 320539"/>
                <a:gd name="connsiteY0" fmla="*/ 115914 h 299762"/>
                <a:gd name="connsiteX1" fmla="*/ 266848 w 320539"/>
                <a:gd name="connsiteY1" fmla="*/ 34881 h 299762"/>
                <a:gd name="connsiteX2" fmla="*/ 154427 w 320539"/>
                <a:gd name="connsiteY2" fmla="*/ 0 h 299762"/>
                <a:gd name="connsiteX3" fmla="*/ 125604 w 320539"/>
                <a:gd name="connsiteY3" fmla="*/ 3451 h 299762"/>
                <a:gd name="connsiteX4" fmla="*/ 33011 w 320539"/>
                <a:gd name="connsiteY4" fmla="*/ 53931 h 299762"/>
                <a:gd name="connsiteX5" fmla="*/ 2888 w 320539"/>
                <a:gd name="connsiteY5" fmla="*/ 162591 h 299762"/>
                <a:gd name="connsiteX6" fmla="*/ 45581 w 320539"/>
                <a:gd name="connsiteY6" fmla="*/ 232594 h 299762"/>
                <a:gd name="connsiteX7" fmla="*/ 47423 w 320539"/>
                <a:gd name="connsiteY7" fmla="*/ 239292 h 299762"/>
                <a:gd name="connsiteX8" fmla="*/ 33228 w 320539"/>
                <a:gd name="connsiteY8" fmla="*/ 264380 h 299762"/>
                <a:gd name="connsiteX9" fmla="*/ 9714 w 320539"/>
                <a:gd name="connsiteY9" fmla="*/ 285891 h 299762"/>
                <a:gd name="connsiteX10" fmla="*/ 3213 w 320539"/>
                <a:gd name="connsiteY10" fmla="*/ 292993 h 299762"/>
                <a:gd name="connsiteX11" fmla="*/ 4947 w 320539"/>
                <a:gd name="connsiteY11" fmla="*/ 297032 h 299762"/>
                <a:gd name="connsiteX12" fmla="*/ 21146 w 320539"/>
                <a:gd name="connsiteY12" fmla="*/ 299633 h 299762"/>
                <a:gd name="connsiteX13" fmla="*/ 59126 w 320539"/>
                <a:gd name="connsiteY13" fmla="*/ 295107 h 299762"/>
                <a:gd name="connsiteX14" fmla="*/ 123382 w 320539"/>
                <a:gd name="connsiteY14" fmla="*/ 272384 h 299762"/>
                <a:gd name="connsiteX15" fmla="*/ 129071 w 320539"/>
                <a:gd name="connsiteY15" fmla="*/ 271519 h 299762"/>
                <a:gd name="connsiteX16" fmla="*/ 203459 w 320539"/>
                <a:gd name="connsiteY16" fmla="*/ 268933 h 299762"/>
                <a:gd name="connsiteX17" fmla="*/ 296159 w 320539"/>
                <a:gd name="connsiteY17" fmla="*/ 209452 h 299762"/>
                <a:gd name="connsiteX18" fmla="*/ 318481 w 320539"/>
                <a:gd name="connsiteY18" fmla="*/ 115914 h 299762"/>
                <a:gd name="connsiteX19" fmla="*/ 190889 w 320539"/>
                <a:gd name="connsiteY19" fmla="*/ 186934 h 299762"/>
                <a:gd name="connsiteX20" fmla="*/ 175177 w 320539"/>
                <a:gd name="connsiteY20" fmla="*/ 191744 h 299762"/>
                <a:gd name="connsiteX21" fmla="*/ 116555 w 320539"/>
                <a:gd name="connsiteY21" fmla="*/ 195169 h 299762"/>
                <a:gd name="connsiteX22" fmla="*/ 80093 w 320539"/>
                <a:gd name="connsiteY22" fmla="*/ 192956 h 299762"/>
                <a:gd name="connsiteX23" fmla="*/ 56254 w 320539"/>
                <a:gd name="connsiteY23" fmla="*/ 188052 h 299762"/>
                <a:gd name="connsiteX24" fmla="*/ 48615 w 320539"/>
                <a:gd name="connsiteY24" fmla="*/ 184123 h 299762"/>
                <a:gd name="connsiteX25" fmla="*/ 48615 w 320539"/>
                <a:gd name="connsiteY25" fmla="*/ 94566 h 299762"/>
                <a:gd name="connsiteX26" fmla="*/ 60968 w 320539"/>
                <a:gd name="connsiteY26" fmla="*/ 88922 h 299762"/>
                <a:gd name="connsiteX27" fmla="*/ 97105 w 320539"/>
                <a:gd name="connsiteY27" fmla="*/ 84102 h 299762"/>
                <a:gd name="connsiteX28" fmla="*/ 139257 w 320539"/>
                <a:gd name="connsiteY28" fmla="*/ 83693 h 299762"/>
                <a:gd name="connsiteX29" fmla="*/ 183196 w 320539"/>
                <a:gd name="connsiteY29" fmla="*/ 88938 h 299762"/>
                <a:gd name="connsiteX30" fmla="*/ 191214 w 320539"/>
                <a:gd name="connsiteY30" fmla="*/ 92143 h 299762"/>
                <a:gd name="connsiteX31" fmla="*/ 193761 w 320539"/>
                <a:gd name="connsiteY31" fmla="*/ 96512 h 299762"/>
                <a:gd name="connsiteX32" fmla="*/ 193815 w 320539"/>
                <a:gd name="connsiteY32" fmla="*/ 182193 h 299762"/>
                <a:gd name="connsiteX33" fmla="*/ 190889 w 320539"/>
                <a:gd name="connsiteY33" fmla="*/ 186934 h 299762"/>
                <a:gd name="connsiteX34" fmla="*/ 267824 w 320539"/>
                <a:gd name="connsiteY34" fmla="*/ 186200 h 299762"/>
                <a:gd name="connsiteX35" fmla="*/ 267011 w 320539"/>
                <a:gd name="connsiteY35" fmla="*/ 192201 h 299762"/>
                <a:gd name="connsiteX36" fmla="*/ 261593 w 320539"/>
                <a:gd name="connsiteY36" fmla="*/ 194802 h 299762"/>
                <a:gd name="connsiteX37" fmla="*/ 258234 w 320539"/>
                <a:gd name="connsiteY37" fmla="*/ 193124 h 299762"/>
                <a:gd name="connsiteX38" fmla="*/ 206655 w 320539"/>
                <a:gd name="connsiteY38" fmla="*/ 161023 h 299762"/>
                <a:gd name="connsiteX39" fmla="*/ 202213 w 320539"/>
                <a:gd name="connsiteY39" fmla="*/ 153470 h 299762"/>
                <a:gd name="connsiteX40" fmla="*/ 202213 w 320539"/>
                <a:gd name="connsiteY40" fmla="*/ 125182 h 299762"/>
                <a:gd name="connsiteX41" fmla="*/ 206764 w 320539"/>
                <a:gd name="connsiteY41" fmla="*/ 117477 h 299762"/>
                <a:gd name="connsiteX42" fmla="*/ 258721 w 320539"/>
                <a:gd name="connsiteY42" fmla="*/ 85224 h 299762"/>
                <a:gd name="connsiteX43" fmla="*/ 259967 w 320539"/>
                <a:gd name="connsiteY43" fmla="*/ 84464 h 299762"/>
                <a:gd name="connsiteX44" fmla="*/ 267444 w 320539"/>
                <a:gd name="connsiteY44" fmla="*/ 87726 h 299762"/>
                <a:gd name="connsiteX45" fmla="*/ 267878 w 320539"/>
                <a:gd name="connsiteY45" fmla="*/ 92583 h 299762"/>
                <a:gd name="connsiteX46" fmla="*/ 267878 w 320539"/>
                <a:gd name="connsiteY46" fmla="*/ 139187 h 299762"/>
                <a:gd name="connsiteX47" fmla="*/ 267824 w 320539"/>
                <a:gd name="connsiteY47" fmla="*/ 186200 h 299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0539" h="299762">
                  <a:moveTo>
                    <a:pt x="318481" y="115914"/>
                  </a:moveTo>
                  <a:cubicBezTo>
                    <a:pt x="312467" y="82345"/>
                    <a:pt x="294209" y="55715"/>
                    <a:pt x="266848" y="34881"/>
                  </a:cubicBezTo>
                  <a:cubicBezTo>
                    <a:pt x="235641" y="11125"/>
                    <a:pt x="199666" y="493"/>
                    <a:pt x="154427" y="0"/>
                  </a:cubicBezTo>
                  <a:cubicBezTo>
                    <a:pt x="148630" y="671"/>
                    <a:pt x="136981" y="1317"/>
                    <a:pt x="125604" y="3451"/>
                  </a:cubicBezTo>
                  <a:cubicBezTo>
                    <a:pt x="89033" y="10312"/>
                    <a:pt x="57500" y="26436"/>
                    <a:pt x="33011" y="53931"/>
                  </a:cubicBezTo>
                  <a:cubicBezTo>
                    <a:pt x="5109" y="85335"/>
                    <a:pt x="-5726" y="121673"/>
                    <a:pt x="2888" y="162591"/>
                  </a:cubicBezTo>
                  <a:cubicBezTo>
                    <a:pt x="8739" y="190527"/>
                    <a:pt x="23855" y="213554"/>
                    <a:pt x="45581" y="232594"/>
                  </a:cubicBezTo>
                  <a:cubicBezTo>
                    <a:pt x="47965" y="234677"/>
                    <a:pt x="48181" y="236580"/>
                    <a:pt x="47423" y="239292"/>
                  </a:cubicBezTo>
                  <a:cubicBezTo>
                    <a:pt x="44714" y="248760"/>
                    <a:pt x="40217" y="257367"/>
                    <a:pt x="33228" y="264380"/>
                  </a:cubicBezTo>
                  <a:cubicBezTo>
                    <a:pt x="25751" y="271886"/>
                    <a:pt x="17516" y="278679"/>
                    <a:pt x="9714" y="285891"/>
                  </a:cubicBezTo>
                  <a:cubicBezTo>
                    <a:pt x="7330" y="288062"/>
                    <a:pt x="5164" y="290459"/>
                    <a:pt x="3213" y="292993"/>
                  </a:cubicBezTo>
                  <a:cubicBezTo>
                    <a:pt x="1858" y="294818"/>
                    <a:pt x="2292" y="296570"/>
                    <a:pt x="4947" y="297032"/>
                  </a:cubicBezTo>
                  <a:cubicBezTo>
                    <a:pt x="10310" y="297981"/>
                    <a:pt x="15728" y="299340"/>
                    <a:pt x="21146" y="299633"/>
                  </a:cubicBezTo>
                  <a:cubicBezTo>
                    <a:pt x="34041" y="300331"/>
                    <a:pt x="46664" y="298112"/>
                    <a:pt x="59126" y="295107"/>
                  </a:cubicBezTo>
                  <a:cubicBezTo>
                    <a:pt x="81393" y="289741"/>
                    <a:pt x="102632" y="281684"/>
                    <a:pt x="123382" y="272384"/>
                  </a:cubicBezTo>
                  <a:cubicBezTo>
                    <a:pt x="125061" y="271629"/>
                    <a:pt x="127283" y="271231"/>
                    <a:pt x="129071" y="271519"/>
                  </a:cubicBezTo>
                  <a:cubicBezTo>
                    <a:pt x="154048" y="275453"/>
                    <a:pt x="178861" y="274949"/>
                    <a:pt x="203459" y="268933"/>
                  </a:cubicBezTo>
                  <a:cubicBezTo>
                    <a:pt x="241493" y="259607"/>
                    <a:pt x="273242" y="240703"/>
                    <a:pt x="296159" y="209452"/>
                  </a:cubicBezTo>
                  <a:cubicBezTo>
                    <a:pt x="316855" y="181354"/>
                    <a:pt x="324658" y="150019"/>
                    <a:pt x="318481" y="115914"/>
                  </a:cubicBezTo>
                  <a:close/>
                  <a:moveTo>
                    <a:pt x="190889" y="186934"/>
                  </a:moveTo>
                  <a:cubicBezTo>
                    <a:pt x="186013" y="189678"/>
                    <a:pt x="180595" y="190805"/>
                    <a:pt x="175177" y="191744"/>
                  </a:cubicBezTo>
                  <a:cubicBezTo>
                    <a:pt x="155781" y="195096"/>
                    <a:pt x="136168" y="195704"/>
                    <a:pt x="116555" y="195169"/>
                  </a:cubicBezTo>
                  <a:cubicBezTo>
                    <a:pt x="104365" y="194834"/>
                    <a:pt x="92229" y="194005"/>
                    <a:pt x="80093" y="192956"/>
                  </a:cubicBezTo>
                  <a:cubicBezTo>
                    <a:pt x="72725" y="192321"/>
                    <a:pt x="63135" y="190989"/>
                    <a:pt x="56254" y="188052"/>
                  </a:cubicBezTo>
                  <a:cubicBezTo>
                    <a:pt x="54250" y="187186"/>
                    <a:pt x="48615" y="185455"/>
                    <a:pt x="48615" y="184123"/>
                  </a:cubicBezTo>
                  <a:cubicBezTo>
                    <a:pt x="48615" y="154273"/>
                    <a:pt x="48615" y="124417"/>
                    <a:pt x="48615" y="94566"/>
                  </a:cubicBezTo>
                  <a:cubicBezTo>
                    <a:pt x="48615" y="91036"/>
                    <a:pt x="57121" y="89987"/>
                    <a:pt x="60968" y="88922"/>
                  </a:cubicBezTo>
                  <a:cubicBezTo>
                    <a:pt x="72399" y="85728"/>
                    <a:pt x="85294" y="84485"/>
                    <a:pt x="97105" y="84102"/>
                  </a:cubicBezTo>
                  <a:cubicBezTo>
                    <a:pt x="110975" y="83656"/>
                    <a:pt x="125441" y="83420"/>
                    <a:pt x="139257" y="83693"/>
                  </a:cubicBezTo>
                  <a:cubicBezTo>
                    <a:pt x="153993" y="83981"/>
                    <a:pt x="168947" y="85020"/>
                    <a:pt x="183196" y="88938"/>
                  </a:cubicBezTo>
                  <a:cubicBezTo>
                    <a:pt x="185959" y="89688"/>
                    <a:pt x="188668" y="90931"/>
                    <a:pt x="191214" y="92143"/>
                  </a:cubicBezTo>
                  <a:cubicBezTo>
                    <a:pt x="193002" y="92977"/>
                    <a:pt x="193761" y="94524"/>
                    <a:pt x="193761" y="96512"/>
                  </a:cubicBezTo>
                  <a:cubicBezTo>
                    <a:pt x="193706" y="125072"/>
                    <a:pt x="193761" y="153633"/>
                    <a:pt x="193815" y="182193"/>
                  </a:cubicBezTo>
                  <a:cubicBezTo>
                    <a:pt x="193761" y="184464"/>
                    <a:pt x="192732" y="185875"/>
                    <a:pt x="190889" y="186934"/>
                  </a:cubicBezTo>
                  <a:close/>
                  <a:moveTo>
                    <a:pt x="267824" y="186200"/>
                  </a:moveTo>
                  <a:cubicBezTo>
                    <a:pt x="267824" y="188209"/>
                    <a:pt x="267553" y="190265"/>
                    <a:pt x="267011" y="192201"/>
                  </a:cubicBezTo>
                  <a:cubicBezTo>
                    <a:pt x="266307" y="194750"/>
                    <a:pt x="264139" y="195699"/>
                    <a:pt x="261593" y="194802"/>
                  </a:cubicBezTo>
                  <a:cubicBezTo>
                    <a:pt x="260401" y="194393"/>
                    <a:pt x="259317" y="193779"/>
                    <a:pt x="258234" y="193124"/>
                  </a:cubicBezTo>
                  <a:cubicBezTo>
                    <a:pt x="241059" y="182429"/>
                    <a:pt x="223885" y="171697"/>
                    <a:pt x="206655" y="161023"/>
                  </a:cubicBezTo>
                  <a:cubicBezTo>
                    <a:pt x="203729" y="159219"/>
                    <a:pt x="202213" y="156811"/>
                    <a:pt x="202213" y="153470"/>
                  </a:cubicBezTo>
                  <a:cubicBezTo>
                    <a:pt x="202213" y="144039"/>
                    <a:pt x="202213" y="134613"/>
                    <a:pt x="202213" y="125182"/>
                  </a:cubicBezTo>
                  <a:cubicBezTo>
                    <a:pt x="202213" y="121752"/>
                    <a:pt x="203784" y="119313"/>
                    <a:pt x="206764" y="117477"/>
                  </a:cubicBezTo>
                  <a:cubicBezTo>
                    <a:pt x="224101" y="106761"/>
                    <a:pt x="241439" y="95982"/>
                    <a:pt x="258721" y="85224"/>
                  </a:cubicBezTo>
                  <a:cubicBezTo>
                    <a:pt x="259155" y="84967"/>
                    <a:pt x="259588" y="84700"/>
                    <a:pt x="259967" y="84464"/>
                  </a:cubicBezTo>
                  <a:cubicBezTo>
                    <a:pt x="263706" y="82413"/>
                    <a:pt x="266631" y="83646"/>
                    <a:pt x="267444" y="87726"/>
                  </a:cubicBezTo>
                  <a:cubicBezTo>
                    <a:pt x="267770" y="89310"/>
                    <a:pt x="267824" y="90963"/>
                    <a:pt x="267878" y="92583"/>
                  </a:cubicBezTo>
                  <a:cubicBezTo>
                    <a:pt x="267878" y="108120"/>
                    <a:pt x="267878" y="123651"/>
                    <a:pt x="267878" y="139187"/>
                  </a:cubicBezTo>
                  <a:cubicBezTo>
                    <a:pt x="267878" y="154860"/>
                    <a:pt x="267878" y="170527"/>
                    <a:pt x="267824" y="186200"/>
                  </a:cubicBezTo>
                  <a:close/>
                </a:path>
              </a:pathLst>
            </a:custGeom>
            <a:solidFill>
              <a:srgbClr val="FFFFFF"/>
            </a:solidFill>
            <a:ln w="5417" cap="flat">
              <a:noFill/>
              <a:prstDash val="solid"/>
              <a:miter/>
            </a:ln>
          </p:spPr>
          <p:txBody>
            <a:bodyPr rtlCol="0" anchor="ctr"/>
            <a:lstStyle/>
            <a:p>
              <a:endParaRPr lang="fr-FR"/>
            </a:p>
          </p:txBody>
        </p:sp>
        <p:grpSp>
          <p:nvGrpSpPr>
            <p:cNvPr id="243" name="Graphique 5">
              <a:extLst>
                <a:ext uri="{FF2B5EF4-FFF2-40B4-BE49-F238E27FC236}">
                  <a16:creationId xmlns:a16="http://schemas.microsoft.com/office/drawing/2014/main" id="{6A6A9329-7609-F579-1B9F-7CFA1D9E4239}"/>
                </a:ext>
              </a:extLst>
            </p:cNvPr>
            <p:cNvGrpSpPr/>
            <p:nvPr/>
          </p:nvGrpSpPr>
          <p:grpSpPr>
            <a:xfrm>
              <a:off x="20518763" y="2328548"/>
              <a:ext cx="247002" cy="266227"/>
              <a:chOff x="20518763" y="2328548"/>
              <a:chExt cx="247002" cy="266227"/>
            </a:xfrm>
            <a:solidFill>
              <a:srgbClr val="FFFFFF"/>
            </a:solidFill>
          </p:grpSpPr>
          <p:sp>
            <p:nvSpPr>
              <p:cNvPr id="244" name="Forme libre 243">
                <a:extLst>
                  <a:ext uri="{FF2B5EF4-FFF2-40B4-BE49-F238E27FC236}">
                    <a16:creationId xmlns:a16="http://schemas.microsoft.com/office/drawing/2014/main" id="{288DE913-766C-E0C8-6A40-184A83D40F29}"/>
                  </a:ext>
                </a:extLst>
              </p:cNvPr>
              <p:cNvSpPr/>
              <p:nvPr/>
            </p:nvSpPr>
            <p:spPr>
              <a:xfrm>
                <a:off x="20518763" y="2328548"/>
                <a:ext cx="150440" cy="266227"/>
              </a:xfrm>
              <a:custGeom>
                <a:avLst/>
                <a:gdLst>
                  <a:gd name="connsiteX0" fmla="*/ 0 w 150440"/>
                  <a:gd name="connsiteY0" fmla="*/ 66836 h 266227"/>
                  <a:gd name="connsiteX1" fmla="*/ 3630 w 150440"/>
                  <a:gd name="connsiteY1" fmla="*/ 43154 h 266227"/>
                  <a:gd name="connsiteX2" fmla="*/ 38142 w 150440"/>
                  <a:gd name="connsiteY2" fmla="*/ 7775 h 266227"/>
                  <a:gd name="connsiteX3" fmla="*/ 61764 w 150440"/>
                  <a:gd name="connsiteY3" fmla="*/ 479 h 266227"/>
                  <a:gd name="connsiteX4" fmla="*/ 69999 w 150440"/>
                  <a:gd name="connsiteY4" fmla="*/ 4633 h 266227"/>
                  <a:gd name="connsiteX5" fmla="*/ 93784 w 150440"/>
                  <a:gd name="connsiteY5" fmla="*/ 77122 h 266227"/>
                  <a:gd name="connsiteX6" fmla="*/ 89666 w 150440"/>
                  <a:gd name="connsiteY6" fmla="*/ 84607 h 266227"/>
                  <a:gd name="connsiteX7" fmla="*/ 70379 w 150440"/>
                  <a:gd name="connsiteY7" fmla="*/ 90434 h 266227"/>
                  <a:gd name="connsiteX8" fmla="*/ 63552 w 150440"/>
                  <a:gd name="connsiteY8" fmla="*/ 97846 h 266227"/>
                  <a:gd name="connsiteX9" fmla="*/ 65069 w 150440"/>
                  <a:gd name="connsiteY9" fmla="*/ 125346 h 266227"/>
                  <a:gd name="connsiteX10" fmla="*/ 84411 w 150440"/>
                  <a:gd name="connsiteY10" fmla="*/ 170744 h 266227"/>
                  <a:gd name="connsiteX11" fmla="*/ 88420 w 150440"/>
                  <a:gd name="connsiteY11" fmla="*/ 175208 h 266227"/>
                  <a:gd name="connsiteX12" fmla="*/ 99419 w 150440"/>
                  <a:gd name="connsiteY12" fmla="*/ 177620 h 266227"/>
                  <a:gd name="connsiteX13" fmla="*/ 118002 w 150440"/>
                  <a:gd name="connsiteY13" fmla="*/ 171940 h 266227"/>
                  <a:gd name="connsiteX14" fmla="*/ 125966 w 150440"/>
                  <a:gd name="connsiteY14" fmla="*/ 175926 h 266227"/>
                  <a:gd name="connsiteX15" fmla="*/ 149913 w 150440"/>
                  <a:gd name="connsiteY15" fmla="*/ 247969 h 266227"/>
                  <a:gd name="connsiteX16" fmla="*/ 146446 w 150440"/>
                  <a:gd name="connsiteY16" fmla="*/ 255664 h 266227"/>
                  <a:gd name="connsiteX17" fmla="*/ 114318 w 150440"/>
                  <a:gd name="connsiteY17" fmla="*/ 264985 h 266227"/>
                  <a:gd name="connsiteX18" fmla="*/ 70758 w 150440"/>
                  <a:gd name="connsiteY18" fmla="*/ 252580 h 266227"/>
                  <a:gd name="connsiteX19" fmla="*/ 41122 w 150440"/>
                  <a:gd name="connsiteY19" fmla="*/ 211709 h 266227"/>
                  <a:gd name="connsiteX20" fmla="*/ 2709 w 150440"/>
                  <a:gd name="connsiteY20" fmla="*/ 93797 h 266227"/>
                  <a:gd name="connsiteX21" fmla="*/ 0 w 150440"/>
                  <a:gd name="connsiteY21" fmla="*/ 66836 h 26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440" h="266227">
                    <a:moveTo>
                      <a:pt x="0" y="66836"/>
                    </a:moveTo>
                    <a:cubicBezTo>
                      <a:pt x="1029" y="59897"/>
                      <a:pt x="1571" y="51352"/>
                      <a:pt x="3630" y="43154"/>
                    </a:cubicBezTo>
                    <a:cubicBezTo>
                      <a:pt x="8073" y="25168"/>
                      <a:pt x="20154" y="13597"/>
                      <a:pt x="38142" y="7775"/>
                    </a:cubicBezTo>
                    <a:cubicBezTo>
                      <a:pt x="45998" y="5241"/>
                      <a:pt x="53854" y="2834"/>
                      <a:pt x="61764" y="479"/>
                    </a:cubicBezTo>
                    <a:cubicBezTo>
                      <a:pt x="65990" y="-801"/>
                      <a:pt x="68644" y="453"/>
                      <a:pt x="69999" y="4633"/>
                    </a:cubicBezTo>
                    <a:cubicBezTo>
                      <a:pt x="78018" y="28777"/>
                      <a:pt x="85928" y="52941"/>
                      <a:pt x="93784" y="77122"/>
                    </a:cubicBezTo>
                    <a:cubicBezTo>
                      <a:pt x="94976" y="80836"/>
                      <a:pt x="93513" y="83379"/>
                      <a:pt x="89666" y="84607"/>
                    </a:cubicBezTo>
                    <a:cubicBezTo>
                      <a:pt x="83273" y="86647"/>
                      <a:pt x="76880" y="88782"/>
                      <a:pt x="70379" y="90434"/>
                    </a:cubicBezTo>
                    <a:cubicBezTo>
                      <a:pt x="66152" y="91504"/>
                      <a:pt x="64256" y="94027"/>
                      <a:pt x="63552" y="97846"/>
                    </a:cubicBezTo>
                    <a:cubicBezTo>
                      <a:pt x="61764" y="107130"/>
                      <a:pt x="63065" y="116278"/>
                      <a:pt x="65069" y="125346"/>
                    </a:cubicBezTo>
                    <a:cubicBezTo>
                      <a:pt x="68644" y="141617"/>
                      <a:pt x="74334" y="157080"/>
                      <a:pt x="84411" y="170744"/>
                    </a:cubicBezTo>
                    <a:cubicBezTo>
                      <a:pt x="85603" y="172338"/>
                      <a:pt x="87066" y="173770"/>
                      <a:pt x="88420" y="175208"/>
                    </a:cubicBezTo>
                    <a:cubicBezTo>
                      <a:pt x="91509" y="178412"/>
                      <a:pt x="94976" y="179252"/>
                      <a:pt x="99419" y="177620"/>
                    </a:cubicBezTo>
                    <a:cubicBezTo>
                      <a:pt x="105487" y="175407"/>
                      <a:pt x="111772" y="173723"/>
                      <a:pt x="118002" y="171940"/>
                    </a:cubicBezTo>
                    <a:cubicBezTo>
                      <a:pt x="122066" y="170765"/>
                      <a:pt x="124666" y="172039"/>
                      <a:pt x="125966" y="175926"/>
                    </a:cubicBezTo>
                    <a:cubicBezTo>
                      <a:pt x="134039" y="199928"/>
                      <a:pt x="142003" y="223946"/>
                      <a:pt x="149913" y="247969"/>
                    </a:cubicBezTo>
                    <a:cubicBezTo>
                      <a:pt x="151213" y="251914"/>
                      <a:pt x="150130" y="254536"/>
                      <a:pt x="146446" y="255664"/>
                    </a:cubicBezTo>
                    <a:cubicBezTo>
                      <a:pt x="135772" y="258921"/>
                      <a:pt x="125154" y="262483"/>
                      <a:pt x="114318" y="264985"/>
                    </a:cubicBezTo>
                    <a:cubicBezTo>
                      <a:pt x="97577" y="268835"/>
                      <a:pt x="83219" y="263474"/>
                      <a:pt x="70758" y="252580"/>
                    </a:cubicBezTo>
                    <a:cubicBezTo>
                      <a:pt x="57701" y="241130"/>
                      <a:pt x="48598" y="226894"/>
                      <a:pt x="41122" y="211709"/>
                    </a:cubicBezTo>
                    <a:cubicBezTo>
                      <a:pt x="22592" y="174180"/>
                      <a:pt x="9698" y="134851"/>
                      <a:pt x="2709" y="93797"/>
                    </a:cubicBezTo>
                    <a:cubicBezTo>
                      <a:pt x="1300" y="85430"/>
                      <a:pt x="975" y="76891"/>
                      <a:pt x="0" y="66836"/>
                    </a:cubicBezTo>
                    <a:close/>
                  </a:path>
                </a:pathLst>
              </a:custGeom>
              <a:solidFill>
                <a:srgbClr val="FFFFFF"/>
              </a:solidFill>
              <a:ln w="5417" cap="flat">
                <a:noFill/>
                <a:prstDash val="solid"/>
                <a:miter/>
              </a:ln>
            </p:spPr>
            <p:txBody>
              <a:bodyPr rtlCol="0" anchor="ctr"/>
              <a:lstStyle/>
              <a:p>
                <a:endParaRPr lang="fr-FR"/>
              </a:p>
            </p:txBody>
          </p:sp>
          <p:sp>
            <p:nvSpPr>
              <p:cNvPr id="245" name="Forme libre 244">
                <a:extLst>
                  <a:ext uri="{FF2B5EF4-FFF2-40B4-BE49-F238E27FC236}">
                    <a16:creationId xmlns:a16="http://schemas.microsoft.com/office/drawing/2014/main" id="{4AB00110-2A9D-7037-0F94-E7518077AAB9}"/>
                  </a:ext>
                </a:extLst>
              </p:cNvPr>
              <p:cNvSpPr/>
              <p:nvPr/>
            </p:nvSpPr>
            <p:spPr>
              <a:xfrm>
                <a:off x="20674080" y="2336790"/>
                <a:ext cx="91685" cy="186756"/>
              </a:xfrm>
              <a:custGeom>
                <a:avLst/>
                <a:gdLst>
                  <a:gd name="connsiteX0" fmla="*/ 91685 w 91685"/>
                  <a:gd name="connsiteY0" fmla="*/ 116632 h 186756"/>
                  <a:gd name="connsiteX1" fmla="*/ 76840 w 91685"/>
                  <a:gd name="connsiteY1" fmla="*/ 180047 h 186756"/>
                  <a:gd name="connsiteX2" fmla="*/ 61074 w 91685"/>
                  <a:gd name="connsiteY2" fmla="*/ 185591 h 186756"/>
                  <a:gd name="connsiteX3" fmla="*/ 56036 w 91685"/>
                  <a:gd name="connsiteY3" fmla="*/ 170412 h 186756"/>
                  <a:gd name="connsiteX4" fmla="*/ 68496 w 91685"/>
                  <a:gd name="connsiteY4" fmla="*/ 120996 h 186756"/>
                  <a:gd name="connsiteX5" fmla="*/ 7599 w 91685"/>
                  <a:gd name="connsiteY5" fmla="*/ 21662 h 186756"/>
                  <a:gd name="connsiteX6" fmla="*/ 177 w 91685"/>
                  <a:gd name="connsiteY6" fmla="*/ 9189 h 186756"/>
                  <a:gd name="connsiteX7" fmla="*/ 17893 w 91685"/>
                  <a:gd name="connsiteY7" fmla="*/ 1662 h 186756"/>
                  <a:gd name="connsiteX8" fmla="*/ 54193 w 91685"/>
                  <a:gd name="connsiteY8" fmla="*/ 28350 h 186756"/>
                  <a:gd name="connsiteX9" fmla="*/ 91685 w 91685"/>
                  <a:gd name="connsiteY9" fmla="*/ 116632 h 18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685" h="186756">
                    <a:moveTo>
                      <a:pt x="91685" y="116632"/>
                    </a:moveTo>
                    <a:cubicBezTo>
                      <a:pt x="91577" y="141086"/>
                      <a:pt x="86593" y="161122"/>
                      <a:pt x="76840" y="180047"/>
                    </a:cubicBezTo>
                    <a:cubicBezTo>
                      <a:pt x="73752" y="186016"/>
                      <a:pt x="66926" y="188382"/>
                      <a:pt x="61074" y="185591"/>
                    </a:cubicBezTo>
                    <a:cubicBezTo>
                      <a:pt x="55440" y="182906"/>
                      <a:pt x="53055" y="176297"/>
                      <a:pt x="56036" y="170412"/>
                    </a:cubicBezTo>
                    <a:cubicBezTo>
                      <a:pt x="64054" y="154828"/>
                      <a:pt x="68822" y="138379"/>
                      <a:pt x="68496" y="120996"/>
                    </a:cubicBezTo>
                    <a:cubicBezTo>
                      <a:pt x="67684" y="76821"/>
                      <a:pt x="47421" y="43524"/>
                      <a:pt x="7599" y="21662"/>
                    </a:cubicBezTo>
                    <a:cubicBezTo>
                      <a:pt x="1965" y="18557"/>
                      <a:pt x="-744" y="14219"/>
                      <a:pt x="177" y="9189"/>
                    </a:cubicBezTo>
                    <a:cubicBezTo>
                      <a:pt x="1585" y="1243"/>
                      <a:pt x="9929" y="-2371"/>
                      <a:pt x="17893" y="1662"/>
                    </a:cubicBezTo>
                    <a:cubicBezTo>
                      <a:pt x="31547" y="8570"/>
                      <a:pt x="43737" y="17398"/>
                      <a:pt x="54193" y="28350"/>
                    </a:cubicBezTo>
                    <a:cubicBezTo>
                      <a:pt x="78845" y="54183"/>
                      <a:pt x="91035" y="84831"/>
                      <a:pt x="91685" y="116632"/>
                    </a:cubicBezTo>
                    <a:close/>
                  </a:path>
                </a:pathLst>
              </a:custGeom>
              <a:solidFill>
                <a:srgbClr val="FFFFFF"/>
              </a:solidFill>
              <a:ln w="5417" cap="flat">
                <a:noFill/>
                <a:prstDash val="solid"/>
                <a:miter/>
              </a:ln>
            </p:spPr>
            <p:txBody>
              <a:bodyPr rtlCol="0" anchor="ctr"/>
              <a:lstStyle/>
              <a:p>
                <a:endParaRPr lang="fr-FR"/>
              </a:p>
            </p:txBody>
          </p:sp>
          <p:sp>
            <p:nvSpPr>
              <p:cNvPr id="246" name="Forme libre 245">
                <a:extLst>
                  <a:ext uri="{FF2B5EF4-FFF2-40B4-BE49-F238E27FC236}">
                    <a16:creationId xmlns:a16="http://schemas.microsoft.com/office/drawing/2014/main" id="{7D2B7DE3-6BF5-49A5-F20A-9EC66F6659C1}"/>
                  </a:ext>
                </a:extLst>
              </p:cNvPr>
              <p:cNvSpPr/>
              <p:nvPr/>
            </p:nvSpPr>
            <p:spPr>
              <a:xfrm>
                <a:off x="20647184" y="2387723"/>
                <a:ext cx="59742" cy="109802"/>
              </a:xfrm>
              <a:custGeom>
                <a:avLst/>
                <a:gdLst>
                  <a:gd name="connsiteX0" fmla="*/ 59743 w 59742"/>
                  <a:gd name="connsiteY0" fmla="*/ 66497 h 109802"/>
                  <a:gd name="connsiteX1" fmla="*/ 51616 w 59742"/>
                  <a:gd name="connsiteY1" fmla="*/ 102322 h 109802"/>
                  <a:gd name="connsiteX2" fmla="*/ 35633 w 59742"/>
                  <a:gd name="connsiteY2" fmla="*/ 108632 h 109802"/>
                  <a:gd name="connsiteX3" fmla="*/ 30757 w 59742"/>
                  <a:gd name="connsiteY3" fmla="*/ 92828 h 109802"/>
                  <a:gd name="connsiteX4" fmla="*/ 30811 w 59742"/>
                  <a:gd name="connsiteY4" fmla="*/ 45091 h 109802"/>
                  <a:gd name="connsiteX5" fmla="*/ 6485 w 59742"/>
                  <a:gd name="connsiteY5" fmla="*/ 20895 h 109802"/>
                  <a:gd name="connsiteX6" fmla="*/ 92 w 59742"/>
                  <a:gd name="connsiteY6" fmla="*/ 9271 h 109802"/>
                  <a:gd name="connsiteX7" fmla="*/ 9248 w 59742"/>
                  <a:gd name="connsiteY7" fmla="*/ 87 h 109802"/>
                  <a:gd name="connsiteX8" fmla="*/ 17917 w 59742"/>
                  <a:gd name="connsiteY8" fmla="*/ 1687 h 109802"/>
                  <a:gd name="connsiteX9" fmla="*/ 59743 w 59742"/>
                  <a:gd name="connsiteY9" fmla="*/ 66497 h 10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742" h="109802">
                    <a:moveTo>
                      <a:pt x="59743" y="66497"/>
                    </a:moveTo>
                    <a:cubicBezTo>
                      <a:pt x="59526" y="80549"/>
                      <a:pt x="56980" y="91753"/>
                      <a:pt x="51616" y="102322"/>
                    </a:cubicBezTo>
                    <a:cubicBezTo>
                      <a:pt x="48257" y="108899"/>
                      <a:pt x="41647" y="111532"/>
                      <a:pt x="35633" y="108632"/>
                    </a:cubicBezTo>
                    <a:cubicBezTo>
                      <a:pt x="29673" y="105789"/>
                      <a:pt x="27614" y="99295"/>
                      <a:pt x="30757" y="92828"/>
                    </a:cubicBezTo>
                    <a:cubicBezTo>
                      <a:pt x="38504" y="76909"/>
                      <a:pt x="38613" y="60963"/>
                      <a:pt x="30811" y="45091"/>
                    </a:cubicBezTo>
                    <a:cubicBezTo>
                      <a:pt x="25556" y="34412"/>
                      <a:pt x="17267" y="26444"/>
                      <a:pt x="6485" y="20895"/>
                    </a:cubicBezTo>
                    <a:cubicBezTo>
                      <a:pt x="1825" y="18498"/>
                      <a:pt x="-504" y="14071"/>
                      <a:pt x="92" y="9271"/>
                    </a:cubicBezTo>
                    <a:cubicBezTo>
                      <a:pt x="688" y="4782"/>
                      <a:pt x="4264" y="653"/>
                      <a:pt x="9248" y="87"/>
                    </a:cubicBezTo>
                    <a:cubicBezTo>
                      <a:pt x="12011" y="-238"/>
                      <a:pt x="15424" y="360"/>
                      <a:pt x="17917" y="1687"/>
                    </a:cubicBezTo>
                    <a:cubicBezTo>
                      <a:pt x="45115" y="16242"/>
                      <a:pt x="58226" y="39132"/>
                      <a:pt x="59743" y="66497"/>
                    </a:cubicBezTo>
                    <a:close/>
                  </a:path>
                </a:pathLst>
              </a:custGeom>
              <a:solidFill>
                <a:srgbClr val="FFFFFF"/>
              </a:solidFill>
              <a:ln w="5417" cap="flat">
                <a:noFill/>
                <a:prstDash val="solid"/>
                <a:miter/>
              </a:ln>
            </p:spPr>
            <p:txBody>
              <a:bodyPr rtlCol="0" anchor="ctr"/>
              <a:lstStyle/>
              <a:p>
                <a:endParaRPr lang="fr-FR"/>
              </a:p>
            </p:txBody>
          </p:sp>
        </p:grpSp>
      </p:grpSp>
      <p:grpSp>
        <p:nvGrpSpPr>
          <p:cNvPr id="247" name="Graphique 5">
            <a:extLst>
              <a:ext uri="{FF2B5EF4-FFF2-40B4-BE49-F238E27FC236}">
                <a16:creationId xmlns:a16="http://schemas.microsoft.com/office/drawing/2014/main" id="{912506C2-0E61-FB03-E4BA-E883FC36BD0A}"/>
              </a:ext>
            </a:extLst>
          </p:cNvPr>
          <p:cNvGrpSpPr/>
          <p:nvPr/>
        </p:nvGrpSpPr>
        <p:grpSpPr>
          <a:xfrm>
            <a:off x="18533100" y="2677735"/>
            <a:ext cx="973923" cy="795716"/>
            <a:chOff x="18533100" y="2677735"/>
            <a:chExt cx="973923" cy="795716"/>
          </a:xfrm>
          <a:solidFill>
            <a:srgbClr val="FFFFFF"/>
          </a:solidFill>
        </p:grpSpPr>
        <p:grpSp>
          <p:nvGrpSpPr>
            <p:cNvPr id="248" name="Graphique 5">
              <a:extLst>
                <a:ext uri="{FF2B5EF4-FFF2-40B4-BE49-F238E27FC236}">
                  <a16:creationId xmlns:a16="http://schemas.microsoft.com/office/drawing/2014/main" id="{9F58EEC6-BA73-DEDA-DAA0-C138B71B5A95}"/>
                </a:ext>
              </a:extLst>
            </p:cNvPr>
            <p:cNvGrpSpPr/>
            <p:nvPr/>
          </p:nvGrpSpPr>
          <p:grpSpPr>
            <a:xfrm>
              <a:off x="18533100" y="3133476"/>
              <a:ext cx="973923" cy="339974"/>
              <a:chOff x="18533100" y="3133476"/>
              <a:chExt cx="973923" cy="339974"/>
            </a:xfrm>
            <a:solidFill>
              <a:srgbClr val="FFFFFF"/>
            </a:solidFill>
          </p:grpSpPr>
          <p:sp>
            <p:nvSpPr>
              <p:cNvPr id="249" name="Forme libre 248">
                <a:extLst>
                  <a:ext uri="{FF2B5EF4-FFF2-40B4-BE49-F238E27FC236}">
                    <a16:creationId xmlns:a16="http://schemas.microsoft.com/office/drawing/2014/main" id="{F4165005-4687-525F-D039-FD4140A66591}"/>
                  </a:ext>
                </a:extLst>
              </p:cNvPr>
              <p:cNvSpPr/>
              <p:nvPr/>
            </p:nvSpPr>
            <p:spPr>
              <a:xfrm>
                <a:off x="18533100" y="3138569"/>
                <a:ext cx="38575" cy="69598"/>
              </a:xfrm>
              <a:custGeom>
                <a:avLst/>
                <a:gdLst>
                  <a:gd name="connsiteX0" fmla="*/ 38575 w 38575"/>
                  <a:gd name="connsiteY0" fmla="*/ 66698 h 69598"/>
                  <a:gd name="connsiteX1" fmla="*/ 38467 w 38575"/>
                  <a:gd name="connsiteY1" fmla="*/ 67936 h 69598"/>
                  <a:gd name="connsiteX2" fmla="*/ 38088 w 38575"/>
                  <a:gd name="connsiteY2" fmla="*/ 68849 h 69598"/>
                  <a:gd name="connsiteX3" fmla="*/ 37546 w 38575"/>
                  <a:gd name="connsiteY3" fmla="*/ 69410 h 69598"/>
                  <a:gd name="connsiteX4" fmla="*/ 36787 w 38575"/>
                  <a:gd name="connsiteY4" fmla="*/ 69599 h 69598"/>
                  <a:gd name="connsiteX5" fmla="*/ 3142 w 38575"/>
                  <a:gd name="connsiteY5" fmla="*/ 69599 h 69598"/>
                  <a:gd name="connsiteX6" fmla="*/ 1083 w 38575"/>
                  <a:gd name="connsiteY6" fmla="*/ 68870 h 69598"/>
                  <a:gd name="connsiteX7" fmla="*/ 0 w 38575"/>
                  <a:gd name="connsiteY7" fmla="*/ 66210 h 69598"/>
                  <a:gd name="connsiteX8" fmla="*/ 0 w 38575"/>
                  <a:gd name="connsiteY8" fmla="*/ 3388 h 69598"/>
                  <a:gd name="connsiteX9" fmla="*/ 1083 w 38575"/>
                  <a:gd name="connsiteY9" fmla="*/ 729 h 69598"/>
                  <a:gd name="connsiteX10" fmla="*/ 3142 w 38575"/>
                  <a:gd name="connsiteY10" fmla="*/ 0 h 69598"/>
                  <a:gd name="connsiteX11" fmla="*/ 36300 w 38575"/>
                  <a:gd name="connsiteY11" fmla="*/ 0 h 69598"/>
                  <a:gd name="connsiteX12" fmla="*/ 37004 w 38575"/>
                  <a:gd name="connsiteY12" fmla="*/ 189 h 69598"/>
                  <a:gd name="connsiteX13" fmla="*/ 37600 w 38575"/>
                  <a:gd name="connsiteY13" fmla="*/ 750 h 69598"/>
                  <a:gd name="connsiteX14" fmla="*/ 37925 w 38575"/>
                  <a:gd name="connsiteY14" fmla="*/ 1694 h 69598"/>
                  <a:gd name="connsiteX15" fmla="*/ 38034 w 38575"/>
                  <a:gd name="connsiteY15" fmla="*/ 3011 h 69598"/>
                  <a:gd name="connsiteX16" fmla="*/ 37925 w 38575"/>
                  <a:gd name="connsiteY16" fmla="*/ 4249 h 69598"/>
                  <a:gd name="connsiteX17" fmla="*/ 37600 w 38575"/>
                  <a:gd name="connsiteY17" fmla="*/ 5135 h 69598"/>
                  <a:gd name="connsiteX18" fmla="*/ 37004 w 38575"/>
                  <a:gd name="connsiteY18" fmla="*/ 5675 h 69598"/>
                  <a:gd name="connsiteX19" fmla="*/ 36300 w 38575"/>
                  <a:gd name="connsiteY19" fmla="*/ 5864 h 69598"/>
                  <a:gd name="connsiteX20" fmla="*/ 6827 w 38575"/>
                  <a:gd name="connsiteY20" fmla="*/ 5864 h 69598"/>
                  <a:gd name="connsiteX21" fmla="*/ 6827 w 38575"/>
                  <a:gd name="connsiteY21" fmla="*/ 30338 h 69598"/>
                  <a:gd name="connsiteX22" fmla="*/ 32236 w 38575"/>
                  <a:gd name="connsiteY22" fmla="*/ 30338 h 69598"/>
                  <a:gd name="connsiteX23" fmla="*/ 33049 w 38575"/>
                  <a:gd name="connsiteY23" fmla="*/ 30527 h 69598"/>
                  <a:gd name="connsiteX24" fmla="*/ 33591 w 38575"/>
                  <a:gd name="connsiteY24" fmla="*/ 31067 h 69598"/>
                  <a:gd name="connsiteX25" fmla="*/ 33916 w 38575"/>
                  <a:gd name="connsiteY25" fmla="*/ 31980 h 69598"/>
                  <a:gd name="connsiteX26" fmla="*/ 34025 w 38575"/>
                  <a:gd name="connsiteY26" fmla="*/ 33297 h 69598"/>
                  <a:gd name="connsiteX27" fmla="*/ 33916 w 38575"/>
                  <a:gd name="connsiteY27" fmla="*/ 34508 h 69598"/>
                  <a:gd name="connsiteX28" fmla="*/ 33591 w 38575"/>
                  <a:gd name="connsiteY28" fmla="*/ 35342 h 69598"/>
                  <a:gd name="connsiteX29" fmla="*/ 33049 w 38575"/>
                  <a:gd name="connsiteY29" fmla="*/ 35825 h 69598"/>
                  <a:gd name="connsiteX30" fmla="*/ 32236 w 38575"/>
                  <a:gd name="connsiteY30" fmla="*/ 35987 h 69598"/>
                  <a:gd name="connsiteX31" fmla="*/ 6827 w 38575"/>
                  <a:gd name="connsiteY31" fmla="*/ 35987 h 69598"/>
                  <a:gd name="connsiteX32" fmla="*/ 6827 w 38575"/>
                  <a:gd name="connsiteY32" fmla="*/ 63740 h 69598"/>
                  <a:gd name="connsiteX33" fmla="*/ 36787 w 38575"/>
                  <a:gd name="connsiteY33" fmla="*/ 63740 h 69598"/>
                  <a:gd name="connsiteX34" fmla="*/ 37546 w 38575"/>
                  <a:gd name="connsiteY34" fmla="*/ 63929 h 69598"/>
                  <a:gd name="connsiteX35" fmla="*/ 38088 w 38575"/>
                  <a:gd name="connsiteY35" fmla="*/ 64469 h 69598"/>
                  <a:gd name="connsiteX36" fmla="*/ 38467 w 38575"/>
                  <a:gd name="connsiteY36" fmla="*/ 65387 h 69598"/>
                  <a:gd name="connsiteX37" fmla="*/ 38575 w 38575"/>
                  <a:gd name="connsiteY37" fmla="*/ 66698 h 6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575" h="69598">
                    <a:moveTo>
                      <a:pt x="38575" y="66698"/>
                    </a:moveTo>
                    <a:cubicBezTo>
                      <a:pt x="38575" y="67165"/>
                      <a:pt x="38521" y="67574"/>
                      <a:pt x="38467" y="67936"/>
                    </a:cubicBezTo>
                    <a:cubicBezTo>
                      <a:pt x="38413" y="68298"/>
                      <a:pt x="38250" y="68597"/>
                      <a:pt x="38088" y="68849"/>
                    </a:cubicBezTo>
                    <a:cubicBezTo>
                      <a:pt x="37925" y="69100"/>
                      <a:pt x="37763" y="69289"/>
                      <a:pt x="37546" y="69410"/>
                    </a:cubicBezTo>
                    <a:cubicBezTo>
                      <a:pt x="37329" y="69536"/>
                      <a:pt x="37058" y="69599"/>
                      <a:pt x="36787" y="69599"/>
                    </a:cubicBezTo>
                    <a:lnTo>
                      <a:pt x="3142" y="69599"/>
                    </a:lnTo>
                    <a:cubicBezTo>
                      <a:pt x="2438" y="69599"/>
                      <a:pt x="1788" y="69358"/>
                      <a:pt x="1083" y="68870"/>
                    </a:cubicBezTo>
                    <a:cubicBezTo>
                      <a:pt x="379" y="68387"/>
                      <a:pt x="0" y="67501"/>
                      <a:pt x="0" y="66210"/>
                    </a:cubicBezTo>
                    <a:lnTo>
                      <a:pt x="0" y="3388"/>
                    </a:lnTo>
                    <a:cubicBezTo>
                      <a:pt x="0" y="2098"/>
                      <a:pt x="379" y="1206"/>
                      <a:pt x="1083" y="729"/>
                    </a:cubicBezTo>
                    <a:cubicBezTo>
                      <a:pt x="1788" y="241"/>
                      <a:pt x="2438" y="0"/>
                      <a:pt x="3142" y="0"/>
                    </a:cubicBezTo>
                    <a:lnTo>
                      <a:pt x="36300" y="0"/>
                    </a:lnTo>
                    <a:cubicBezTo>
                      <a:pt x="36571" y="0"/>
                      <a:pt x="36787" y="63"/>
                      <a:pt x="37004" y="189"/>
                    </a:cubicBezTo>
                    <a:cubicBezTo>
                      <a:pt x="37221" y="315"/>
                      <a:pt x="37437" y="504"/>
                      <a:pt x="37600" y="750"/>
                    </a:cubicBezTo>
                    <a:cubicBezTo>
                      <a:pt x="37708" y="997"/>
                      <a:pt x="37817" y="1311"/>
                      <a:pt x="37925" y="1694"/>
                    </a:cubicBezTo>
                    <a:cubicBezTo>
                      <a:pt x="37980" y="2067"/>
                      <a:pt x="38034" y="2507"/>
                      <a:pt x="38034" y="3011"/>
                    </a:cubicBezTo>
                    <a:cubicBezTo>
                      <a:pt x="38034" y="3478"/>
                      <a:pt x="37980" y="3887"/>
                      <a:pt x="37925" y="4249"/>
                    </a:cubicBezTo>
                    <a:cubicBezTo>
                      <a:pt x="37817" y="4611"/>
                      <a:pt x="37708" y="4904"/>
                      <a:pt x="37600" y="5135"/>
                    </a:cubicBezTo>
                    <a:cubicBezTo>
                      <a:pt x="37437" y="5366"/>
                      <a:pt x="37221" y="5549"/>
                      <a:pt x="37004" y="5675"/>
                    </a:cubicBezTo>
                    <a:cubicBezTo>
                      <a:pt x="36787" y="5801"/>
                      <a:pt x="36571" y="5864"/>
                      <a:pt x="36300" y="5864"/>
                    </a:cubicBezTo>
                    <a:lnTo>
                      <a:pt x="6827" y="5864"/>
                    </a:lnTo>
                    <a:lnTo>
                      <a:pt x="6827" y="30338"/>
                    </a:lnTo>
                    <a:lnTo>
                      <a:pt x="32236" y="30338"/>
                    </a:lnTo>
                    <a:cubicBezTo>
                      <a:pt x="32562" y="30338"/>
                      <a:pt x="32778" y="30401"/>
                      <a:pt x="33049" y="30527"/>
                    </a:cubicBezTo>
                    <a:cubicBezTo>
                      <a:pt x="33266" y="30653"/>
                      <a:pt x="33428" y="30831"/>
                      <a:pt x="33591" y="31067"/>
                    </a:cubicBezTo>
                    <a:cubicBezTo>
                      <a:pt x="33753" y="31303"/>
                      <a:pt x="33862" y="31608"/>
                      <a:pt x="33916" y="31980"/>
                    </a:cubicBezTo>
                    <a:cubicBezTo>
                      <a:pt x="33970" y="32358"/>
                      <a:pt x="34025" y="32798"/>
                      <a:pt x="34025" y="33297"/>
                    </a:cubicBezTo>
                    <a:cubicBezTo>
                      <a:pt x="34025" y="33763"/>
                      <a:pt x="33970" y="34167"/>
                      <a:pt x="33916" y="34508"/>
                    </a:cubicBezTo>
                    <a:cubicBezTo>
                      <a:pt x="33862" y="34849"/>
                      <a:pt x="33753" y="35127"/>
                      <a:pt x="33591" y="35342"/>
                    </a:cubicBezTo>
                    <a:cubicBezTo>
                      <a:pt x="33428" y="35557"/>
                      <a:pt x="33266" y="35720"/>
                      <a:pt x="33049" y="35825"/>
                    </a:cubicBezTo>
                    <a:cubicBezTo>
                      <a:pt x="32778" y="35930"/>
                      <a:pt x="32562" y="35987"/>
                      <a:pt x="32236" y="35987"/>
                    </a:cubicBezTo>
                    <a:lnTo>
                      <a:pt x="6827" y="35987"/>
                    </a:lnTo>
                    <a:lnTo>
                      <a:pt x="6827" y="63740"/>
                    </a:lnTo>
                    <a:lnTo>
                      <a:pt x="36787" y="63740"/>
                    </a:lnTo>
                    <a:cubicBezTo>
                      <a:pt x="37058" y="63740"/>
                      <a:pt x="37329" y="63803"/>
                      <a:pt x="37546" y="63929"/>
                    </a:cubicBezTo>
                    <a:cubicBezTo>
                      <a:pt x="37763" y="64055"/>
                      <a:pt x="37925" y="64238"/>
                      <a:pt x="38088" y="64469"/>
                    </a:cubicBezTo>
                    <a:cubicBezTo>
                      <a:pt x="38250" y="64705"/>
                      <a:pt x="38413" y="65009"/>
                      <a:pt x="38467" y="65387"/>
                    </a:cubicBezTo>
                    <a:cubicBezTo>
                      <a:pt x="38521" y="65754"/>
                      <a:pt x="38575" y="66195"/>
                      <a:pt x="38575" y="66698"/>
                    </a:cubicBezTo>
                    <a:close/>
                  </a:path>
                </a:pathLst>
              </a:custGeom>
              <a:solidFill>
                <a:srgbClr val="FFFFFF"/>
              </a:solidFill>
              <a:ln w="5417" cap="flat">
                <a:noFill/>
                <a:prstDash val="solid"/>
                <a:miter/>
              </a:ln>
            </p:spPr>
            <p:txBody>
              <a:bodyPr rtlCol="0" anchor="ctr"/>
              <a:lstStyle/>
              <a:p>
                <a:endParaRPr lang="fr-FR"/>
              </a:p>
            </p:txBody>
          </p:sp>
          <p:sp>
            <p:nvSpPr>
              <p:cNvPr id="250" name="Forme libre 249">
                <a:extLst>
                  <a:ext uri="{FF2B5EF4-FFF2-40B4-BE49-F238E27FC236}">
                    <a16:creationId xmlns:a16="http://schemas.microsoft.com/office/drawing/2014/main" id="{A690D8C2-AC73-75CD-D80F-C3B1B5F0BE90}"/>
                  </a:ext>
                </a:extLst>
              </p:cNvPr>
              <p:cNvSpPr/>
              <p:nvPr/>
            </p:nvSpPr>
            <p:spPr>
              <a:xfrm>
                <a:off x="18582457" y="3133476"/>
                <a:ext cx="43884" cy="75615"/>
              </a:xfrm>
              <a:custGeom>
                <a:avLst/>
                <a:gdLst>
                  <a:gd name="connsiteX0" fmla="*/ 43885 w 43884"/>
                  <a:gd name="connsiteY0" fmla="*/ 73622 h 75615"/>
                  <a:gd name="connsiteX1" fmla="*/ 43722 w 43884"/>
                  <a:gd name="connsiteY1" fmla="*/ 74267 h 75615"/>
                  <a:gd name="connsiteX2" fmla="*/ 43235 w 43884"/>
                  <a:gd name="connsiteY2" fmla="*/ 74697 h 75615"/>
                  <a:gd name="connsiteX3" fmla="*/ 42314 w 43884"/>
                  <a:gd name="connsiteY3" fmla="*/ 74938 h 75615"/>
                  <a:gd name="connsiteX4" fmla="*/ 40959 w 43884"/>
                  <a:gd name="connsiteY4" fmla="*/ 75022 h 75615"/>
                  <a:gd name="connsiteX5" fmla="*/ 39497 w 43884"/>
                  <a:gd name="connsiteY5" fmla="*/ 74938 h 75615"/>
                  <a:gd name="connsiteX6" fmla="*/ 38521 w 43884"/>
                  <a:gd name="connsiteY6" fmla="*/ 74697 h 75615"/>
                  <a:gd name="connsiteX7" fmla="*/ 37980 w 43884"/>
                  <a:gd name="connsiteY7" fmla="*/ 74267 h 75615"/>
                  <a:gd name="connsiteX8" fmla="*/ 37763 w 43884"/>
                  <a:gd name="connsiteY8" fmla="*/ 73622 h 75615"/>
                  <a:gd name="connsiteX9" fmla="*/ 37763 w 43884"/>
                  <a:gd name="connsiteY9" fmla="*/ 66630 h 75615"/>
                  <a:gd name="connsiteX10" fmla="*/ 29473 w 43884"/>
                  <a:gd name="connsiteY10" fmla="*/ 73218 h 75615"/>
                  <a:gd name="connsiteX11" fmla="*/ 20154 w 43884"/>
                  <a:gd name="connsiteY11" fmla="*/ 75615 h 75615"/>
                  <a:gd name="connsiteX12" fmla="*/ 10890 w 43884"/>
                  <a:gd name="connsiteY12" fmla="*/ 73570 h 75615"/>
                  <a:gd name="connsiteX13" fmla="*/ 4659 w 43884"/>
                  <a:gd name="connsiteY13" fmla="*/ 68031 h 75615"/>
                  <a:gd name="connsiteX14" fmla="*/ 1138 w 43884"/>
                  <a:gd name="connsiteY14" fmla="*/ 59832 h 75615"/>
                  <a:gd name="connsiteX15" fmla="*/ 0 w 43884"/>
                  <a:gd name="connsiteY15" fmla="*/ 49856 h 75615"/>
                  <a:gd name="connsiteX16" fmla="*/ 1409 w 43884"/>
                  <a:gd name="connsiteY16" fmla="*/ 38694 h 75615"/>
                  <a:gd name="connsiteX17" fmla="*/ 5526 w 43884"/>
                  <a:gd name="connsiteY17" fmla="*/ 30223 h 75615"/>
                  <a:gd name="connsiteX18" fmla="*/ 12245 w 43884"/>
                  <a:gd name="connsiteY18" fmla="*/ 24847 h 75615"/>
                  <a:gd name="connsiteX19" fmla="*/ 21509 w 43884"/>
                  <a:gd name="connsiteY19" fmla="*/ 22964 h 75615"/>
                  <a:gd name="connsiteX20" fmla="*/ 29853 w 43884"/>
                  <a:gd name="connsiteY20" fmla="*/ 24925 h 75615"/>
                  <a:gd name="connsiteX21" fmla="*/ 37275 w 43884"/>
                  <a:gd name="connsiteY21" fmla="*/ 30711 h 75615"/>
                  <a:gd name="connsiteX22" fmla="*/ 37275 w 43884"/>
                  <a:gd name="connsiteY22" fmla="*/ 1400 h 75615"/>
                  <a:gd name="connsiteX23" fmla="*/ 37438 w 43884"/>
                  <a:gd name="connsiteY23" fmla="*/ 808 h 75615"/>
                  <a:gd name="connsiteX24" fmla="*/ 37925 w 43884"/>
                  <a:gd name="connsiteY24" fmla="*/ 378 h 75615"/>
                  <a:gd name="connsiteX25" fmla="*/ 38954 w 43884"/>
                  <a:gd name="connsiteY25" fmla="*/ 110 h 75615"/>
                  <a:gd name="connsiteX26" fmla="*/ 40580 w 43884"/>
                  <a:gd name="connsiteY26" fmla="*/ 0 h 75615"/>
                  <a:gd name="connsiteX27" fmla="*/ 42206 w 43884"/>
                  <a:gd name="connsiteY27" fmla="*/ 110 h 75615"/>
                  <a:gd name="connsiteX28" fmla="*/ 43181 w 43884"/>
                  <a:gd name="connsiteY28" fmla="*/ 378 h 75615"/>
                  <a:gd name="connsiteX29" fmla="*/ 43722 w 43884"/>
                  <a:gd name="connsiteY29" fmla="*/ 808 h 75615"/>
                  <a:gd name="connsiteX30" fmla="*/ 43885 w 43884"/>
                  <a:gd name="connsiteY30" fmla="*/ 1400 h 75615"/>
                  <a:gd name="connsiteX31" fmla="*/ 43885 w 43884"/>
                  <a:gd name="connsiteY31" fmla="*/ 73622 h 75615"/>
                  <a:gd name="connsiteX32" fmla="*/ 37329 w 43884"/>
                  <a:gd name="connsiteY32" fmla="*/ 38500 h 75615"/>
                  <a:gd name="connsiteX33" fmla="*/ 29311 w 43884"/>
                  <a:gd name="connsiteY33" fmla="*/ 31026 h 75615"/>
                  <a:gd name="connsiteX34" fmla="*/ 21238 w 43884"/>
                  <a:gd name="connsiteY34" fmla="*/ 28445 h 75615"/>
                  <a:gd name="connsiteX35" fmla="*/ 14682 w 43884"/>
                  <a:gd name="connsiteY35" fmla="*/ 30218 h 75615"/>
                  <a:gd name="connsiteX36" fmla="*/ 10240 w 43884"/>
                  <a:gd name="connsiteY36" fmla="*/ 34897 h 75615"/>
                  <a:gd name="connsiteX37" fmla="*/ 7694 w 43884"/>
                  <a:gd name="connsiteY37" fmla="*/ 41458 h 75615"/>
                  <a:gd name="connsiteX38" fmla="*/ 6935 w 43884"/>
                  <a:gd name="connsiteY38" fmla="*/ 48880 h 75615"/>
                  <a:gd name="connsiteX39" fmla="*/ 7639 w 43884"/>
                  <a:gd name="connsiteY39" fmla="*/ 56732 h 75615"/>
                  <a:gd name="connsiteX40" fmla="*/ 9860 w 43884"/>
                  <a:gd name="connsiteY40" fmla="*/ 63535 h 75615"/>
                  <a:gd name="connsiteX41" fmla="*/ 14141 w 43884"/>
                  <a:gd name="connsiteY41" fmla="*/ 68324 h 75615"/>
                  <a:gd name="connsiteX42" fmla="*/ 20805 w 43884"/>
                  <a:gd name="connsiteY42" fmla="*/ 70123 h 75615"/>
                  <a:gd name="connsiteX43" fmla="*/ 24705 w 43884"/>
                  <a:gd name="connsiteY43" fmla="*/ 69583 h 75615"/>
                  <a:gd name="connsiteX44" fmla="*/ 28607 w 43884"/>
                  <a:gd name="connsiteY44" fmla="*/ 67810 h 75615"/>
                  <a:gd name="connsiteX45" fmla="*/ 32778 w 43884"/>
                  <a:gd name="connsiteY45" fmla="*/ 64611 h 75615"/>
                  <a:gd name="connsiteX46" fmla="*/ 37329 w 43884"/>
                  <a:gd name="connsiteY46" fmla="*/ 59743 h 75615"/>
                  <a:gd name="connsiteX47" fmla="*/ 37329 w 43884"/>
                  <a:gd name="connsiteY47" fmla="*/ 38500 h 7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15">
                    <a:moveTo>
                      <a:pt x="43885" y="73622"/>
                    </a:moveTo>
                    <a:cubicBezTo>
                      <a:pt x="43885" y="73874"/>
                      <a:pt x="43831" y="74089"/>
                      <a:pt x="43722" y="74267"/>
                    </a:cubicBezTo>
                    <a:cubicBezTo>
                      <a:pt x="43668" y="74445"/>
                      <a:pt x="43506" y="74592"/>
                      <a:pt x="43235" y="74697"/>
                    </a:cubicBezTo>
                    <a:cubicBezTo>
                      <a:pt x="43018" y="74807"/>
                      <a:pt x="42693" y="74886"/>
                      <a:pt x="42314" y="74938"/>
                    </a:cubicBezTo>
                    <a:cubicBezTo>
                      <a:pt x="41989" y="74996"/>
                      <a:pt x="41501" y="75022"/>
                      <a:pt x="40959" y="75022"/>
                    </a:cubicBezTo>
                    <a:cubicBezTo>
                      <a:pt x="40363" y="75022"/>
                      <a:pt x="39876" y="74996"/>
                      <a:pt x="39497" y="74938"/>
                    </a:cubicBezTo>
                    <a:cubicBezTo>
                      <a:pt x="39063" y="74886"/>
                      <a:pt x="38792" y="74807"/>
                      <a:pt x="38521" y="74697"/>
                    </a:cubicBezTo>
                    <a:cubicBezTo>
                      <a:pt x="38304" y="74587"/>
                      <a:pt x="38088" y="74445"/>
                      <a:pt x="37980" y="74267"/>
                    </a:cubicBezTo>
                    <a:cubicBezTo>
                      <a:pt x="37871" y="74089"/>
                      <a:pt x="37763" y="73874"/>
                      <a:pt x="37763" y="73622"/>
                    </a:cubicBezTo>
                    <a:lnTo>
                      <a:pt x="37763" y="66630"/>
                    </a:lnTo>
                    <a:cubicBezTo>
                      <a:pt x="35108" y="69426"/>
                      <a:pt x="32345" y="71624"/>
                      <a:pt x="29473" y="73218"/>
                    </a:cubicBezTo>
                    <a:cubicBezTo>
                      <a:pt x="26656" y="74813"/>
                      <a:pt x="23514" y="75615"/>
                      <a:pt x="20154" y="75615"/>
                    </a:cubicBezTo>
                    <a:cubicBezTo>
                      <a:pt x="16524" y="75615"/>
                      <a:pt x="13436" y="74933"/>
                      <a:pt x="10890" y="73570"/>
                    </a:cubicBezTo>
                    <a:cubicBezTo>
                      <a:pt x="8344" y="72206"/>
                      <a:pt x="6231" y="70359"/>
                      <a:pt x="4659" y="68031"/>
                    </a:cubicBezTo>
                    <a:cubicBezTo>
                      <a:pt x="3034" y="65702"/>
                      <a:pt x="1842" y="62969"/>
                      <a:pt x="1138" y="59832"/>
                    </a:cubicBezTo>
                    <a:cubicBezTo>
                      <a:pt x="379" y="56696"/>
                      <a:pt x="0" y="53370"/>
                      <a:pt x="0" y="49856"/>
                    </a:cubicBezTo>
                    <a:cubicBezTo>
                      <a:pt x="0" y="45733"/>
                      <a:pt x="487" y="42014"/>
                      <a:pt x="1409" y="38694"/>
                    </a:cubicBezTo>
                    <a:cubicBezTo>
                      <a:pt x="2329" y="35379"/>
                      <a:pt x="3684" y="32557"/>
                      <a:pt x="5526" y="30223"/>
                    </a:cubicBezTo>
                    <a:cubicBezTo>
                      <a:pt x="7314" y="27889"/>
                      <a:pt x="9590" y="26100"/>
                      <a:pt x="12245" y="24847"/>
                    </a:cubicBezTo>
                    <a:cubicBezTo>
                      <a:pt x="14899" y="23593"/>
                      <a:pt x="17987" y="22964"/>
                      <a:pt x="21509" y="22964"/>
                    </a:cubicBezTo>
                    <a:cubicBezTo>
                      <a:pt x="24543" y="22964"/>
                      <a:pt x="27306" y="23619"/>
                      <a:pt x="29853" y="24925"/>
                    </a:cubicBezTo>
                    <a:cubicBezTo>
                      <a:pt x="32345" y="26237"/>
                      <a:pt x="34837" y="28162"/>
                      <a:pt x="37275" y="30711"/>
                    </a:cubicBezTo>
                    <a:lnTo>
                      <a:pt x="37275" y="1400"/>
                    </a:lnTo>
                    <a:cubicBezTo>
                      <a:pt x="37275" y="1185"/>
                      <a:pt x="37329" y="986"/>
                      <a:pt x="37438" y="808"/>
                    </a:cubicBezTo>
                    <a:cubicBezTo>
                      <a:pt x="37492" y="629"/>
                      <a:pt x="37708" y="483"/>
                      <a:pt x="37925" y="378"/>
                    </a:cubicBezTo>
                    <a:cubicBezTo>
                      <a:pt x="38196" y="273"/>
                      <a:pt x="38575" y="178"/>
                      <a:pt x="38954" y="110"/>
                    </a:cubicBezTo>
                    <a:cubicBezTo>
                      <a:pt x="39388" y="37"/>
                      <a:pt x="39930" y="0"/>
                      <a:pt x="40580" y="0"/>
                    </a:cubicBezTo>
                    <a:cubicBezTo>
                      <a:pt x="41230" y="0"/>
                      <a:pt x="41772" y="37"/>
                      <a:pt x="42206" y="110"/>
                    </a:cubicBezTo>
                    <a:cubicBezTo>
                      <a:pt x="42639" y="184"/>
                      <a:pt x="42964" y="273"/>
                      <a:pt x="43181" y="378"/>
                    </a:cubicBezTo>
                    <a:cubicBezTo>
                      <a:pt x="43452" y="488"/>
                      <a:pt x="43614" y="629"/>
                      <a:pt x="43722" y="808"/>
                    </a:cubicBezTo>
                    <a:cubicBezTo>
                      <a:pt x="43831" y="986"/>
                      <a:pt x="43885" y="1185"/>
                      <a:pt x="43885" y="1400"/>
                    </a:cubicBezTo>
                    <a:lnTo>
                      <a:pt x="43885" y="73622"/>
                    </a:lnTo>
                    <a:close/>
                    <a:moveTo>
                      <a:pt x="37329" y="38500"/>
                    </a:moveTo>
                    <a:cubicBezTo>
                      <a:pt x="34566" y="35238"/>
                      <a:pt x="31857" y="32746"/>
                      <a:pt x="29311" y="31026"/>
                    </a:cubicBezTo>
                    <a:cubicBezTo>
                      <a:pt x="26710" y="29305"/>
                      <a:pt x="24055" y="28445"/>
                      <a:pt x="21238" y="28445"/>
                    </a:cubicBezTo>
                    <a:cubicBezTo>
                      <a:pt x="18637" y="28445"/>
                      <a:pt x="16471" y="29038"/>
                      <a:pt x="14682" y="30218"/>
                    </a:cubicBezTo>
                    <a:cubicBezTo>
                      <a:pt x="12840" y="31398"/>
                      <a:pt x="11377" y="32961"/>
                      <a:pt x="10240" y="34897"/>
                    </a:cubicBezTo>
                    <a:cubicBezTo>
                      <a:pt x="9048" y="36832"/>
                      <a:pt x="8235" y="39019"/>
                      <a:pt x="7694" y="41458"/>
                    </a:cubicBezTo>
                    <a:cubicBezTo>
                      <a:pt x="7206" y="43897"/>
                      <a:pt x="6935" y="46373"/>
                      <a:pt x="6935" y="48880"/>
                    </a:cubicBezTo>
                    <a:cubicBezTo>
                      <a:pt x="6935" y="51571"/>
                      <a:pt x="7151" y="54188"/>
                      <a:pt x="7639" y="56732"/>
                    </a:cubicBezTo>
                    <a:cubicBezTo>
                      <a:pt x="8073" y="59276"/>
                      <a:pt x="8831" y="61547"/>
                      <a:pt x="9860" y="63535"/>
                    </a:cubicBezTo>
                    <a:cubicBezTo>
                      <a:pt x="10944" y="65529"/>
                      <a:pt x="12407" y="67123"/>
                      <a:pt x="14141" y="68324"/>
                    </a:cubicBezTo>
                    <a:cubicBezTo>
                      <a:pt x="15928" y="69525"/>
                      <a:pt x="18150" y="70123"/>
                      <a:pt x="20805" y="70123"/>
                    </a:cubicBezTo>
                    <a:cubicBezTo>
                      <a:pt x="22159" y="70123"/>
                      <a:pt x="23459" y="69945"/>
                      <a:pt x="24705" y="69583"/>
                    </a:cubicBezTo>
                    <a:cubicBezTo>
                      <a:pt x="25952" y="69226"/>
                      <a:pt x="27252" y="68634"/>
                      <a:pt x="28607" y="67810"/>
                    </a:cubicBezTo>
                    <a:cubicBezTo>
                      <a:pt x="29961" y="66987"/>
                      <a:pt x="31316" y="65922"/>
                      <a:pt x="32778" y="64611"/>
                    </a:cubicBezTo>
                    <a:cubicBezTo>
                      <a:pt x="34187" y="63305"/>
                      <a:pt x="35704" y="61679"/>
                      <a:pt x="37329" y="59743"/>
                    </a:cubicBezTo>
                    <a:lnTo>
                      <a:pt x="37329" y="38500"/>
                    </a:lnTo>
                    <a:close/>
                  </a:path>
                </a:pathLst>
              </a:custGeom>
              <a:solidFill>
                <a:srgbClr val="FFFFFF"/>
              </a:solidFill>
              <a:ln w="5417" cap="flat">
                <a:noFill/>
                <a:prstDash val="solid"/>
                <a:miter/>
              </a:ln>
            </p:spPr>
            <p:txBody>
              <a:bodyPr rtlCol="0" anchor="ctr"/>
              <a:lstStyle/>
              <a:p>
                <a:endParaRPr lang="fr-FR"/>
              </a:p>
            </p:txBody>
          </p:sp>
          <p:sp>
            <p:nvSpPr>
              <p:cNvPr id="251" name="Forme libre 250">
                <a:extLst>
                  <a:ext uri="{FF2B5EF4-FFF2-40B4-BE49-F238E27FC236}">
                    <a16:creationId xmlns:a16="http://schemas.microsoft.com/office/drawing/2014/main" id="{3D6512C6-DB8F-A6EF-CBFA-264A7305F112}"/>
                  </a:ext>
                </a:extLst>
              </p:cNvPr>
              <p:cNvSpPr/>
              <p:nvPr/>
            </p:nvSpPr>
            <p:spPr>
              <a:xfrm>
                <a:off x="18643841" y="3137662"/>
                <a:ext cx="8668" cy="70836"/>
              </a:xfrm>
              <a:custGeom>
                <a:avLst/>
                <a:gdLst>
                  <a:gd name="connsiteX0" fmla="*/ 8669 w 8668"/>
                  <a:gd name="connsiteY0" fmla="*/ 4359 h 70836"/>
                  <a:gd name="connsiteX1" fmla="*/ 7748 w 8668"/>
                  <a:gd name="connsiteY1" fmla="*/ 7857 h 70836"/>
                  <a:gd name="connsiteX2" fmla="*/ 4280 w 8668"/>
                  <a:gd name="connsiteY2" fmla="*/ 8770 h 70836"/>
                  <a:gd name="connsiteX3" fmla="*/ 921 w 8668"/>
                  <a:gd name="connsiteY3" fmla="*/ 7884 h 70836"/>
                  <a:gd name="connsiteX4" fmla="*/ 0 w 8668"/>
                  <a:gd name="connsiteY4" fmla="*/ 4411 h 70836"/>
                  <a:gd name="connsiteX5" fmla="*/ 921 w 8668"/>
                  <a:gd name="connsiteY5" fmla="*/ 913 h 70836"/>
                  <a:gd name="connsiteX6" fmla="*/ 4389 w 8668"/>
                  <a:gd name="connsiteY6" fmla="*/ 0 h 70836"/>
                  <a:gd name="connsiteX7" fmla="*/ 7748 w 8668"/>
                  <a:gd name="connsiteY7" fmla="*/ 886 h 70836"/>
                  <a:gd name="connsiteX8" fmla="*/ 8669 w 8668"/>
                  <a:gd name="connsiteY8" fmla="*/ 4359 h 70836"/>
                  <a:gd name="connsiteX9" fmla="*/ 7694 w 8668"/>
                  <a:gd name="connsiteY9" fmla="*/ 69436 h 70836"/>
                  <a:gd name="connsiteX10" fmla="*/ 7531 w 8668"/>
                  <a:gd name="connsiteY10" fmla="*/ 70029 h 70836"/>
                  <a:gd name="connsiteX11" fmla="*/ 6989 w 8668"/>
                  <a:gd name="connsiteY11" fmla="*/ 70459 h 70836"/>
                  <a:gd name="connsiteX12" fmla="*/ 6014 w 8668"/>
                  <a:gd name="connsiteY12" fmla="*/ 70727 h 70836"/>
                  <a:gd name="connsiteX13" fmla="*/ 4335 w 8668"/>
                  <a:gd name="connsiteY13" fmla="*/ 70837 h 70836"/>
                  <a:gd name="connsiteX14" fmla="*/ 2763 w 8668"/>
                  <a:gd name="connsiteY14" fmla="*/ 70727 h 70836"/>
                  <a:gd name="connsiteX15" fmla="*/ 1734 w 8668"/>
                  <a:gd name="connsiteY15" fmla="*/ 70459 h 70836"/>
                  <a:gd name="connsiteX16" fmla="*/ 1192 w 8668"/>
                  <a:gd name="connsiteY16" fmla="*/ 70029 h 70836"/>
                  <a:gd name="connsiteX17" fmla="*/ 1084 w 8668"/>
                  <a:gd name="connsiteY17" fmla="*/ 69436 h 70836"/>
                  <a:gd name="connsiteX18" fmla="*/ 1084 w 8668"/>
                  <a:gd name="connsiteY18" fmla="*/ 20761 h 70836"/>
                  <a:gd name="connsiteX19" fmla="*/ 1192 w 8668"/>
                  <a:gd name="connsiteY19" fmla="*/ 20168 h 70836"/>
                  <a:gd name="connsiteX20" fmla="*/ 1734 w 8668"/>
                  <a:gd name="connsiteY20" fmla="*/ 19712 h 70836"/>
                  <a:gd name="connsiteX21" fmla="*/ 2763 w 8668"/>
                  <a:gd name="connsiteY21" fmla="*/ 19439 h 70836"/>
                  <a:gd name="connsiteX22" fmla="*/ 4335 w 8668"/>
                  <a:gd name="connsiteY22" fmla="*/ 19360 h 70836"/>
                  <a:gd name="connsiteX23" fmla="*/ 6014 w 8668"/>
                  <a:gd name="connsiteY23" fmla="*/ 19439 h 70836"/>
                  <a:gd name="connsiteX24" fmla="*/ 6989 w 8668"/>
                  <a:gd name="connsiteY24" fmla="*/ 19712 h 70836"/>
                  <a:gd name="connsiteX25" fmla="*/ 7531 w 8668"/>
                  <a:gd name="connsiteY25" fmla="*/ 20168 h 70836"/>
                  <a:gd name="connsiteX26" fmla="*/ 7694 w 8668"/>
                  <a:gd name="connsiteY26" fmla="*/ 20761 h 70836"/>
                  <a:gd name="connsiteX27" fmla="*/ 7694 w 8668"/>
                  <a:gd name="connsiteY27" fmla="*/ 69436 h 7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36">
                    <a:moveTo>
                      <a:pt x="8669" y="4359"/>
                    </a:moveTo>
                    <a:cubicBezTo>
                      <a:pt x="8669" y="6079"/>
                      <a:pt x="8344" y="7244"/>
                      <a:pt x="7748" y="7857"/>
                    </a:cubicBezTo>
                    <a:cubicBezTo>
                      <a:pt x="7098" y="8466"/>
                      <a:pt x="5960" y="8770"/>
                      <a:pt x="4280" y="8770"/>
                    </a:cubicBezTo>
                    <a:cubicBezTo>
                      <a:pt x="2655" y="8770"/>
                      <a:pt x="1517" y="8471"/>
                      <a:pt x="921" y="7884"/>
                    </a:cubicBezTo>
                    <a:cubicBezTo>
                      <a:pt x="325" y="7291"/>
                      <a:pt x="0" y="6137"/>
                      <a:pt x="0" y="4411"/>
                    </a:cubicBezTo>
                    <a:cubicBezTo>
                      <a:pt x="0" y="2686"/>
                      <a:pt x="325" y="1526"/>
                      <a:pt x="921" y="913"/>
                    </a:cubicBezTo>
                    <a:cubicBezTo>
                      <a:pt x="1571" y="299"/>
                      <a:pt x="2709" y="0"/>
                      <a:pt x="4389" y="0"/>
                    </a:cubicBezTo>
                    <a:cubicBezTo>
                      <a:pt x="6014" y="0"/>
                      <a:pt x="7152" y="294"/>
                      <a:pt x="7748" y="886"/>
                    </a:cubicBezTo>
                    <a:cubicBezTo>
                      <a:pt x="8398" y="1479"/>
                      <a:pt x="8669" y="2633"/>
                      <a:pt x="8669" y="4359"/>
                    </a:cubicBezTo>
                    <a:close/>
                    <a:moveTo>
                      <a:pt x="7694" y="69436"/>
                    </a:moveTo>
                    <a:cubicBezTo>
                      <a:pt x="7694" y="69651"/>
                      <a:pt x="7639" y="69851"/>
                      <a:pt x="7531" y="70029"/>
                    </a:cubicBezTo>
                    <a:cubicBezTo>
                      <a:pt x="7423" y="70207"/>
                      <a:pt x="7260" y="70354"/>
                      <a:pt x="6989" y="70459"/>
                    </a:cubicBezTo>
                    <a:cubicBezTo>
                      <a:pt x="6772" y="70569"/>
                      <a:pt x="6448" y="70658"/>
                      <a:pt x="6014" y="70727"/>
                    </a:cubicBezTo>
                    <a:cubicBezTo>
                      <a:pt x="5581" y="70800"/>
                      <a:pt x="5039" y="70837"/>
                      <a:pt x="4335" y="70837"/>
                    </a:cubicBezTo>
                    <a:cubicBezTo>
                      <a:pt x="3739" y="70837"/>
                      <a:pt x="3197" y="70800"/>
                      <a:pt x="2763" y="70727"/>
                    </a:cubicBezTo>
                    <a:cubicBezTo>
                      <a:pt x="2330" y="70653"/>
                      <a:pt x="2005" y="70564"/>
                      <a:pt x="1734" y="70459"/>
                    </a:cubicBezTo>
                    <a:cubicBezTo>
                      <a:pt x="1463" y="70349"/>
                      <a:pt x="1300" y="70207"/>
                      <a:pt x="1192" y="70029"/>
                    </a:cubicBezTo>
                    <a:cubicBezTo>
                      <a:pt x="1138" y="69851"/>
                      <a:pt x="1084" y="69651"/>
                      <a:pt x="1084" y="69436"/>
                    </a:cubicBezTo>
                    <a:lnTo>
                      <a:pt x="1084" y="20761"/>
                    </a:lnTo>
                    <a:cubicBezTo>
                      <a:pt x="1084" y="20545"/>
                      <a:pt x="1138" y="20346"/>
                      <a:pt x="1192" y="20168"/>
                    </a:cubicBezTo>
                    <a:cubicBezTo>
                      <a:pt x="1300" y="19990"/>
                      <a:pt x="1463" y="19838"/>
                      <a:pt x="1734" y="19712"/>
                    </a:cubicBezTo>
                    <a:cubicBezTo>
                      <a:pt x="2005" y="19586"/>
                      <a:pt x="2330" y="19497"/>
                      <a:pt x="2763" y="19439"/>
                    </a:cubicBezTo>
                    <a:cubicBezTo>
                      <a:pt x="3197" y="19386"/>
                      <a:pt x="3739" y="19360"/>
                      <a:pt x="4335" y="19360"/>
                    </a:cubicBezTo>
                    <a:cubicBezTo>
                      <a:pt x="5039" y="19360"/>
                      <a:pt x="5581" y="19386"/>
                      <a:pt x="6014" y="19439"/>
                    </a:cubicBezTo>
                    <a:cubicBezTo>
                      <a:pt x="6448" y="19497"/>
                      <a:pt x="6772" y="19586"/>
                      <a:pt x="6989" y="19712"/>
                    </a:cubicBezTo>
                    <a:cubicBezTo>
                      <a:pt x="7260" y="19838"/>
                      <a:pt x="7423" y="19990"/>
                      <a:pt x="7531" y="20168"/>
                    </a:cubicBezTo>
                    <a:cubicBezTo>
                      <a:pt x="7639" y="20346"/>
                      <a:pt x="7694" y="20545"/>
                      <a:pt x="7694" y="20761"/>
                    </a:cubicBezTo>
                    <a:lnTo>
                      <a:pt x="7694" y="69436"/>
                    </a:lnTo>
                    <a:close/>
                  </a:path>
                </a:pathLst>
              </a:custGeom>
              <a:solidFill>
                <a:srgbClr val="FFFFFF"/>
              </a:solidFill>
              <a:ln w="5417" cap="flat">
                <a:noFill/>
                <a:prstDash val="solid"/>
                <a:miter/>
              </a:ln>
            </p:spPr>
            <p:txBody>
              <a:bodyPr rtlCol="0" anchor="ctr"/>
              <a:lstStyle/>
              <a:p>
                <a:endParaRPr lang="fr-FR"/>
              </a:p>
            </p:txBody>
          </p:sp>
          <p:sp>
            <p:nvSpPr>
              <p:cNvPr id="252" name="Forme libre 251">
                <a:extLst>
                  <a:ext uri="{FF2B5EF4-FFF2-40B4-BE49-F238E27FC236}">
                    <a16:creationId xmlns:a16="http://schemas.microsoft.com/office/drawing/2014/main" id="{C9DC6A06-223C-FF7B-7595-C42881644492}"/>
                  </a:ext>
                </a:extLst>
              </p:cNvPr>
              <p:cNvSpPr/>
              <p:nvPr/>
            </p:nvSpPr>
            <p:spPr>
              <a:xfrm>
                <a:off x="18662967" y="3143956"/>
                <a:ext cx="31315" cy="65024"/>
              </a:xfrm>
              <a:custGeom>
                <a:avLst/>
                <a:gdLst>
                  <a:gd name="connsiteX0" fmla="*/ 31316 w 31315"/>
                  <a:gd name="connsiteY0" fmla="*/ 60236 h 65024"/>
                  <a:gd name="connsiteX1" fmla="*/ 31099 w 31315"/>
                  <a:gd name="connsiteY1" fmla="*/ 62067 h 65024"/>
                  <a:gd name="connsiteX2" fmla="*/ 30503 w 31315"/>
                  <a:gd name="connsiteY2" fmla="*/ 63168 h 65024"/>
                  <a:gd name="connsiteX3" fmla="*/ 29311 w 31315"/>
                  <a:gd name="connsiteY3" fmla="*/ 63923 h 65024"/>
                  <a:gd name="connsiteX4" fmla="*/ 27415 w 31315"/>
                  <a:gd name="connsiteY4" fmla="*/ 64516 h 65024"/>
                  <a:gd name="connsiteX5" fmla="*/ 25193 w 31315"/>
                  <a:gd name="connsiteY5" fmla="*/ 64889 h 65024"/>
                  <a:gd name="connsiteX6" fmla="*/ 22918 w 31315"/>
                  <a:gd name="connsiteY6" fmla="*/ 65025 h 65024"/>
                  <a:gd name="connsiteX7" fmla="*/ 16579 w 31315"/>
                  <a:gd name="connsiteY7" fmla="*/ 64055 h 65024"/>
                  <a:gd name="connsiteX8" fmla="*/ 12299 w 31315"/>
                  <a:gd name="connsiteY8" fmla="*/ 61123 h 65024"/>
                  <a:gd name="connsiteX9" fmla="*/ 9915 w 31315"/>
                  <a:gd name="connsiteY9" fmla="*/ 56150 h 65024"/>
                  <a:gd name="connsiteX10" fmla="*/ 9156 w 31315"/>
                  <a:gd name="connsiteY10" fmla="*/ 49048 h 65024"/>
                  <a:gd name="connsiteX11" fmla="*/ 9156 w 31315"/>
                  <a:gd name="connsiteY11" fmla="*/ 18767 h 65024"/>
                  <a:gd name="connsiteX12" fmla="*/ 1626 w 31315"/>
                  <a:gd name="connsiteY12" fmla="*/ 18767 h 65024"/>
                  <a:gd name="connsiteX13" fmla="*/ 433 w 31315"/>
                  <a:gd name="connsiteY13" fmla="*/ 18096 h 65024"/>
                  <a:gd name="connsiteX14" fmla="*/ 0 w 31315"/>
                  <a:gd name="connsiteY14" fmla="*/ 16082 h 65024"/>
                  <a:gd name="connsiteX15" fmla="*/ 108 w 31315"/>
                  <a:gd name="connsiteY15" fmla="*/ 14870 h 65024"/>
                  <a:gd name="connsiteX16" fmla="*/ 433 w 31315"/>
                  <a:gd name="connsiteY16" fmla="*/ 14010 h 65024"/>
                  <a:gd name="connsiteX17" fmla="*/ 976 w 31315"/>
                  <a:gd name="connsiteY17" fmla="*/ 13501 h 65024"/>
                  <a:gd name="connsiteX18" fmla="*/ 1626 w 31315"/>
                  <a:gd name="connsiteY18" fmla="*/ 13339 h 65024"/>
                  <a:gd name="connsiteX19" fmla="*/ 9156 w 31315"/>
                  <a:gd name="connsiteY19" fmla="*/ 13339 h 65024"/>
                  <a:gd name="connsiteX20" fmla="*/ 9156 w 31315"/>
                  <a:gd name="connsiteY20" fmla="*/ 1400 h 65024"/>
                  <a:gd name="connsiteX21" fmla="*/ 9264 w 31315"/>
                  <a:gd name="connsiteY21" fmla="*/ 808 h 65024"/>
                  <a:gd name="connsiteX22" fmla="*/ 9807 w 31315"/>
                  <a:gd name="connsiteY22" fmla="*/ 351 h 65024"/>
                  <a:gd name="connsiteX23" fmla="*/ 10836 w 31315"/>
                  <a:gd name="connsiteY23" fmla="*/ 84 h 65024"/>
                  <a:gd name="connsiteX24" fmla="*/ 12407 w 31315"/>
                  <a:gd name="connsiteY24" fmla="*/ 0 h 65024"/>
                  <a:gd name="connsiteX25" fmla="*/ 14086 w 31315"/>
                  <a:gd name="connsiteY25" fmla="*/ 84 h 65024"/>
                  <a:gd name="connsiteX26" fmla="*/ 15062 w 31315"/>
                  <a:gd name="connsiteY26" fmla="*/ 351 h 65024"/>
                  <a:gd name="connsiteX27" fmla="*/ 15604 w 31315"/>
                  <a:gd name="connsiteY27" fmla="*/ 808 h 65024"/>
                  <a:gd name="connsiteX28" fmla="*/ 15766 w 31315"/>
                  <a:gd name="connsiteY28" fmla="*/ 1400 h 65024"/>
                  <a:gd name="connsiteX29" fmla="*/ 15766 w 31315"/>
                  <a:gd name="connsiteY29" fmla="*/ 13339 h 65024"/>
                  <a:gd name="connsiteX30" fmla="*/ 29636 w 31315"/>
                  <a:gd name="connsiteY30" fmla="*/ 13339 h 65024"/>
                  <a:gd name="connsiteX31" fmla="*/ 30340 w 31315"/>
                  <a:gd name="connsiteY31" fmla="*/ 13501 h 65024"/>
                  <a:gd name="connsiteX32" fmla="*/ 30882 w 31315"/>
                  <a:gd name="connsiteY32" fmla="*/ 14010 h 65024"/>
                  <a:gd name="connsiteX33" fmla="*/ 31207 w 31315"/>
                  <a:gd name="connsiteY33" fmla="*/ 14870 h 65024"/>
                  <a:gd name="connsiteX34" fmla="*/ 31316 w 31315"/>
                  <a:gd name="connsiteY34" fmla="*/ 16082 h 65024"/>
                  <a:gd name="connsiteX35" fmla="*/ 30828 w 31315"/>
                  <a:gd name="connsiteY35" fmla="*/ 18096 h 65024"/>
                  <a:gd name="connsiteX36" fmla="*/ 29636 w 31315"/>
                  <a:gd name="connsiteY36" fmla="*/ 18767 h 65024"/>
                  <a:gd name="connsiteX37" fmla="*/ 15766 w 31315"/>
                  <a:gd name="connsiteY37" fmla="*/ 18767 h 65024"/>
                  <a:gd name="connsiteX38" fmla="*/ 15766 w 31315"/>
                  <a:gd name="connsiteY38" fmla="*/ 48188 h 65024"/>
                  <a:gd name="connsiteX39" fmla="*/ 17391 w 31315"/>
                  <a:gd name="connsiteY39" fmla="*/ 56633 h 65024"/>
                  <a:gd name="connsiteX40" fmla="*/ 23352 w 31315"/>
                  <a:gd name="connsiteY40" fmla="*/ 59538 h 65024"/>
                  <a:gd name="connsiteX41" fmla="*/ 25789 w 31315"/>
                  <a:gd name="connsiteY41" fmla="*/ 59271 h 65024"/>
                  <a:gd name="connsiteX42" fmla="*/ 27685 w 31315"/>
                  <a:gd name="connsiteY42" fmla="*/ 58678 h 65024"/>
                  <a:gd name="connsiteX43" fmla="*/ 29148 w 31315"/>
                  <a:gd name="connsiteY43" fmla="*/ 58085 h 65024"/>
                  <a:gd name="connsiteX44" fmla="*/ 30177 w 31315"/>
                  <a:gd name="connsiteY44" fmla="*/ 57818 h 65024"/>
                  <a:gd name="connsiteX45" fmla="*/ 30666 w 31315"/>
                  <a:gd name="connsiteY45" fmla="*/ 57928 h 65024"/>
                  <a:gd name="connsiteX46" fmla="*/ 30990 w 31315"/>
                  <a:gd name="connsiteY46" fmla="*/ 58332 h 65024"/>
                  <a:gd name="connsiteX47" fmla="*/ 31261 w 31315"/>
                  <a:gd name="connsiteY47" fmla="*/ 59087 h 65024"/>
                  <a:gd name="connsiteX48" fmla="*/ 31316 w 31315"/>
                  <a:gd name="connsiteY48" fmla="*/ 60236 h 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4">
                    <a:moveTo>
                      <a:pt x="31316" y="60236"/>
                    </a:moveTo>
                    <a:cubicBezTo>
                      <a:pt x="31316" y="60991"/>
                      <a:pt x="31261" y="61600"/>
                      <a:pt x="31099" y="62067"/>
                    </a:cubicBezTo>
                    <a:cubicBezTo>
                      <a:pt x="30990" y="62534"/>
                      <a:pt x="30774" y="62901"/>
                      <a:pt x="30503" y="63168"/>
                    </a:cubicBezTo>
                    <a:cubicBezTo>
                      <a:pt x="30232" y="63441"/>
                      <a:pt x="29853" y="63693"/>
                      <a:pt x="29311" y="63923"/>
                    </a:cubicBezTo>
                    <a:cubicBezTo>
                      <a:pt x="28769" y="64160"/>
                      <a:pt x="28119" y="64354"/>
                      <a:pt x="27415" y="64516"/>
                    </a:cubicBezTo>
                    <a:cubicBezTo>
                      <a:pt x="26711" y="64674"/>
                      <a:pt x="26006" y="64799"/>
                      <a:pt x="25193" y="64889"/>
                    </a:cubicBezTo>
                    <a:cubicBezTo>
                      <a:pt x="24435" y="64978"/>
                      <a:pt x="23676" y="65025"/>
                      <a:pt x="22918" y="65025"/>
                    </a:cubicBezTo>
                    <a:cubicBezTo>
                      <a:pt x="20426" y="65025"/>
                      <a:pt x="18313" y="64700"/>
                      <a:pt x="16579" y="64055"/>
                    </a:cubicBezTo>
                    <a:cubicBezTo>
                      <a:pt x="14845" y="63409"/>
                      <a:pt x="13436" y="62434"/>
                      <a:pt x="12299" y="61123"/>
                    </a:cubicBezTo>
                    <a:cubicBezTo>
                      <a:pt x="11215" y="59816"/>
                      <a:pt x="10403" y="58159"/>
                      <a:pt x="9915" y="56150"/>
                    </a:cubicBezTo>
                    <a:cubicBezTo>
                      <a:pt x="9373" y="54141"/>
                      <a:pt x="9156" y="51775"/>
                      <a:pt x="9156" y="49048"/>
                    </a:cubicBezTo>
                    <a:lnTo>
                      <a:pt x="9156" y="18767"/>
                    </a:lnTo>
                    <a:lnTo>
                      <a:pt x="1626" y="18767"/>
                    </a:lnTo>
                    <a:cubicBezTo>
                      <a:pt x="1138" y="18767"/>
                      <a:pt x="704" y="18547"/>
                      <a:pt x="433" y="18096"/>
                    </a:cubicBezTo>
                    <a:cubicBezTo>
                      <a:pt x="108" y="17650"/>
                      <a:pt x="0" y="16979"/>
                      <a:pt x="0" y="16082"/>
                    </a:cubicBezTo>
                    <a:cubicBezTo>
                      <a:pt x="0" y="15615"/>
                      <a:pt x="0" y="15211"/>
                      <a:pt x="108" y="14870"/>
                    </a:cubicBezTo>
                    <a:cubicBezTo>
                      <a:pt x="163" y="14534"/>
                      <a:pt x="271" y="14246"/>
                      <a:pt x="433" y="14010"/>
                    </a:cubicBezTo>
                    <a:cubicBezTo>
                      <a:pt x="542" y="13779"/>
                      <a:pt x="759" y="13606"/>
                      <a:pt x="976" y="13501"/>
                    </a:cubicBezTo>
                    <a:cubicBezTo>
                      <a:pt x="1138" y="13391"/>
                      <a:pt x="1409" y="13339"/>
                      <a:pt x="1626" y="13339"/>
                    </a:cubicBezTo>
                    <a:lnTo>
                      <a:pt x="9156" y="13339"/>
                    </a:lnTo>
                    <a:lnTo>
                      <a:pt x="9156" y="1400"/>
                    </a:lnTo>
                    <a:cubicBezTo>
                      <a:pt x="9156" y="1185"/>
                      <a:pt x="9210" y="986"/>
                      <a:pt x="9264" y="808"/>
                    </a:cubicBezTo>
                    <a:cubicBezTo>
                      <a:pt x="9373" y="629"/>
                      <a:pt x="9536" y="477"/>
                      <a:pt x="9807" y="351"/>
                    </a:cubicBezTo>
                    <a:cubicBezTo>
                      <a:pt x="10077" y="231"/>
                      <a:pt x="10403" y="136"/>
                      <a:pt x="10836" y="84"/>
                    </a:cubicBezTo>
                    <a:cubicBezTo>
                      <a:pt x="11269" y="26"/>
                      <a:pt x="11811" y="0"/>
                      <a:pt x="12407" y="0"/>
                    </a:cubicBezTo>
                    <a:cubicBezTo>
                      <a:pt x="13112" y="0"/>
                      <a:pt x="13653" y="26"/>
                      <a:pt x="14086" y="84"/>
                    </a:cubicBezTo>
                    <a:cubicBezTo>
                      <a:pt x="14520" y="136"/>
                      <a:pt x="14845" y="226"/>
                      <a:pt x="15062" y="351"/>
                    </a:cubicBezTo>
                    <a:cubicBezTo>
                      <a:pt x="15332" y="477"/>
                      <a:pt x="15495" y="629"/>
                      <a:pt x="15604" y="808"/>
                    </a:cubicBezTo>
                    <a:cubicBezTo>
                      <a:pt x="15712" y="986"/>
                      <a:pt x="15766" y="1185"/>
                      <a:pt x="15766" y="1400"/>
                    </a:cubicBezTo>
                    <a:lnTo>
                      <a:pt x="15766" y="13339"/>
                    </a:lnTo>
                    <a:lnTo>
                      <a:pt x="29636" y="13339"/>
                    </a:lnTo>
                    <a:cubicBezTo>
                      <a:pt x="29907" y="13339"/>
                      <a:pt x="30124" y="13391"/>
                      <a:pt x="30340" y="13501"/>
                    </a:cubicBezTo>
                    <a:cubicBezTo>
                      <a:pt x="30557" y="13611"/>
                      <a:pt x="30720" y="13779"/>
                      <a:pt x="30882" y="14010"/>
                    </a:cubicBezTo>
                    <a:cubicBezTo>
                      <a:pt x="31045" y="14246"/>
                      <a:pt x="31153" y="14534"/>
                      <a:pt x="31207" y="14870"/>
                    </a:cubicBezTo>
                    <a:cubicBezTo>
                      <a:pt x="31316" y="15211"/>
                      <a:pt x="31316" y="15615"/>
                      <a:pt x="31316" y="16082"/>
                    </a:cubicBezTo>
                    <a:cubicBezTo>
                      <a:pt x="31316" y="16979"/>
                      <a:pt x="31153" y="17650"/>
                      <a:pt x="30828" y="18096"/>
                    </a:cubicBezTo>
                    <a:cubicBezTo>
                      <a:pt x="30557" y="18547"/>
                      <a:pt x="30124" y="18767"/>
                      <a:pt x="29636" y="18767"/>
                    </a:cubicBezTo>
                    <a:lnTo>
                      <a:pt x="15766" y="18767"/>
                    </a:lnTo>
                    <a:lnTo>
                      <a:pt x="15766" y="48188"/>
                    </a:lnTo>
                    <a:cubicBezTo>
                      <a:pt x="15766" y="51880"/>
                      <a:pt x="16308" y="54697"/>
                      <a:pt x="17391" y="56633"/>
                    </a:cubicBezTo>
                    <a:cubicBezTo>
                      <a:pt x="18475" y="58568"/>
                      <a:pt x="20480" y="59538"/>
                      <a:pt x="23352" y="59538"/>
                    </a:cubicBezTo>
                    <a:cubicBezTo>
                      <a:pt x="24272" y="59538"/>
                      <a:pt x="25085" y="59449"/>
                      <a:pt x="25789" y="59271"/>
                    </a:cubicBezTo>
                    <a:cubicBezTo>
                      <a:pt x="26494" y="59093"/>
                      <a:pt x="27144" y="58893"/>
                      <a:pt x="27685" y="58678"/>
                    </a:cubicBezTo>
                    <a:cubicBezTo>
                      <a:pt x="28281" y="58463"/>
                      <a:pt x="28715" y="58264"/>
                      <a:pt x="29148" y="58085"/>
                    </a:cubicBezTo>
                    <a:cubicBezTo>
                      <a:pt x="29527" y="57907"/>
                      <a:pt x="29853" y="57818"/>
                      <a:pt x="30177" y="57818"/>
                    </a:cubicBezTo>
                    <a:cubicBezTo>
                      <a:pt x="30340" y="57818"/>
                      <a:pt x="30503" y="57855"/>
                      <a:pt x="30666" y="57928"/>
                    </a:cubicBezTo>
                    <a:cubicBezTo>
                      <a:pt x="30828" y="58002"/>
                      <a:pt x="30936" y="58138"/>
                      <a:pt x="30990" y="58332"/>
                    </a:cubicBezTo>
                    <a:cubicBezTo>
                      <a:pt x="31099" y="58531"/>
                      <a:pt x="31207" y="58783"/>
                      <a:pt x="31261" y="59087"/>
                    </a:cubicBezTo>
                    <a:cubicBezTo>
                      <a:pt x="31261" y="59386"/>
                      <a:pt x="31316" y="59769"/>
                      <a:pt x="31316" y="60236"/>
                    </a:cubicBezTo>
                    <a:close/>
                  </a:path>
                </a:pathLst>
              </a:custGeom>
              <a:solidFill>
                <a:srgbClr val="FFFFFF"/>
              </a:solidFill>
              <a:ln w="5417" cap="flat">
                <a:noFill/>
                <a:prstDash val="solid"/>
                <a:miter/>
              </a:ln>
            </p:spPr>
            <p:txBody>
              <a:bodyPr rtlCol="0" anchor="ctr"/>
              <a:lstStyle/>
              <a:p>
                <a:endParaRPr lang="fr-FR"/>
              </a:p>
            </p:txBody>
          </p:sp>
          <p:sp>
            <p:nvSpPr>
              <p:cNvPr id="253" name="Forme libre 252">
                <a:extLst>
                  <a:ext uri="{FF2B5EF4-FFF2-40B4-BE49-F238E27FC236}">
                    <a16:creationId xmlns:a16="http://schemas.microsoft.com/office/drawing/2014/main" id="{3526839F-F684-90A2-BC23-6A2A9778D186}"/>
                  </a:ext>
                </a:extLst>
              </p:cNvPr>
              <p:cNvSpPr/>
              <p:nvPr/>
            </p:nvSpPr>
            <p:spPr>
              <a:xfrm>
                <a:off x="18702842" y="3156440"/>
                <a:ext cx="44480" cy="52651"/>
              </a:xfrm>
              <a:custGeom>
                <a:avLst/>
                <a:gdLst>
                  <a:gd name="connsiteX0" fmla="*/ 44481 w 44480"/>
                  <a:gd name="connsiteY0" fmla="*/ 23819 h 52651"/>
                  <a:gd name="connsiteX1" fmla="*/ 43452 w 44480"/>
                  <a:gd name="connsiteY1" fmla="*/ 26478 h 52651"/>
                  <a:gd name="connsiteX2" fmla="*/ 41393 w 44480"/>
                  <a:gd name="connsiteY2" fmla="*/ 27207 h 52651"/>
                  <a:gd name="connsiteX3" fmla="*/ 7098 w 44480"/>
                  <a:gd name="connsiteY3" fmla="*/ 27207 h 52651"/>
                  <a:gd name="connsiteX4" fmla="*/ 8018 w 44480"/>
                  <a:gd name="connsiteY4" fmla="*/ 35384 h 52651"/>
                  <a:gd name="connsiteX5" fmla="*/ 11053 w 44480"/>
                  <a:gd name="connsiteY5" fmla="*/ 41647 h 52651"/>
                  <a:gd name="connsiteX6" fmla="*/ 16525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6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3 h 52651"/>
                  <a:gd name="connsiteX19" fmla="*/ 41664 w 44480"/>
                  <a:gd name="connsiteY19" fmla="*/ 48613 h 52651"/>
                  <a:gd name="connsiteX20" fmla="*/ 39930 w 44480"/>
                  <a:gd name="connsiteY20" fmla="*/ 49557 h 52651"/>
                  <a:gd name="connsiteX21" fmla="*/ 36192 w 44480"/>
                  <a:gd name="connsiteY21" fmla="*/ 50900 h 52651"/>
                  <a:gd name="connsiteX22" fmla="*/ 30774 w 44480"/>
                  <a:gd name="connsiteY22" fmla="*/ 52111 h 52651"/>
                  <a:gd name="connsiteX23" fmla="*/ 24110 w 44480"/>
                  <a:gd name="connsiteY23" fmla="*/ 52652 h 52651"/>
                  <a:gd name="connsiteX24" fmla="*/ 13762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6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551 w 44480"/>
                  <a:gd name="connsiteY33" fmla="*/ 6751 h 52651"/>
                  <a:gd name="connsiteX34" fmla="*/ 43289 w 44480"/>
                  <a:gd name="connsiteY34" fmla="*/ 13931 h 52651"/>
                  <a:gd name="connsiteX35" fmla="*/ 44481 w 44480"/>
                  <a:gd name="connsiteY35" fmla="*/ 22539 h 52651"/>
                  <a:gd name="connsiteX36" fmla="*/ 44481 w 44480"/>
                  <a:gd name="connsiteY36" fmla="*/ 23819 h 52651"/>
                  <a:gd name="connsiteX37" fmla="*/ 37655 w 44480"/>
                  <a:gd name="connsiteY37" fmla="*/ 21936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90 w 44480"/>
                  <a:gd name="connsiteY42" fmla="*/ 15725 h 52651"/>
                  <a:gd name="connsiteX43" fmla="*/ 7098 w 44480"/>
                  <a:gd name="connsiteY43" fmla="*/ 21941 h 52651"/>
                  <a:gd name="connsiteX44" fmla="*/ 37655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9"/>
                    </a:moveTo>
                    <a:cubicBezTo>
                      <a:pt x="44481" y="25109"/>
                      <a:pt x="44156" y="26001"/>
                      <a:pt x="43452" y="26478"/>
                    </a:cubicBezTo>
                    <a:cubicBezTo>
                      <a:pt x="42747" y="26966"/>
                      <a:pt x="42043" y="27207"/>
                      <a:pt x="41393" y="27207"/>
                    </a:cubicBezTo>
                    <a:lnTo>
                      <a:pt x="7098" y="27207"/>
                    </a:lnTo>
                    <a:cubicBezTo>
                      <a:pt x="7098" y="30218"/>
                      <a:pt x="7423" y="32945"/>
                      <a:pt x="8018" y="35384"/>
                    </a:cubicBezTo>
                    <a:cubicBezTo>
                      <a:pt x="8614" y="37823"/>
                      <a:pt x="9644" y="39911"/>
                      <a:pt x="11053" y="41647"/>
                    </a:cubicBezTo>
                    <a:cubicBezTo>
                      <a:pt x="12461" y="43389"/>
                      <a:pt x="14303" y="44721"/>
                      <a:pt x="16525" y="45654"/>
                    </a:cubicBezTo>
                    <a:cubicBezTo>
                      <a:pt x="18800" y="46588"/>
                      <a:pt x="21563" y="47055"/>
                      <a:pt x="24868" y="47055"/>
                    </a:cubicBezTo>
                    <a:cubicBezTo>
                      <a:pt x="27198" y="47055"/>
                      <a:pt x="29311" y="46856"/>
                      <a:pt x="31153" y="46462"/>
                    </a:cubicBezTo>
                    <a:cubicBezTo>
                      <a:pt x="32995" y="46069"/>
                      <a:pt x="34621" y="45628"/>
                      <a:pt x="35975" y="45146"/>
                    </a:cubicBezTo>
                    <a:cubicBezTo>
                      <a:pt x="37329" y="44658"/>
                      <a:pt x="38413" y="44222"/>
                      <a:pt x="39280" y="43829"/>
                    </a:cubicBezTo>
                    <a:cubicBezTo>
                      <a:pt x="40147" y="43436"/>
                      <a:pt x="40797" y="43236"/>
                      <a:pt x="41176" y="43236"/>
                    </a:cubicBezTo>
                    <a:cubicBezTo>
                      <a:pt x="41393" y="43236"/>
                      <a:pt x="41610" y="43289"/>
                      <a:pt x="41772" y="43399"/>
                    </a:cubicBezTo>
                    <a:cubicBezTo>
                      <a:pt x="41935" y="43509"/>
                      <a:pt x="42097" y="43677"/>
                      <a:pt x="42206" y="43908"/>
                    </a:cubicBezTo>
                    <a:cubicBezTo>
                      <a:pt x="42314" y="44144"/>
                      <a:pt x="42422" y="44438"/>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1"/>
                      <a:pt x="42206" y="47894"/>
                      <a:pt x="42097" y="48073"/>
                    </a:cubicBezTo>
                    <a:cubicBezTo>
                      <a:pt x="41989" y="48251"/>
                      <a:pt x="41826" y="48429"/>
                      <a:pt x="41664" y="48613"/>
                    </a:cubicBezTo>
                    <a:cubicBezTo>
                      <a:pt x="41501" y="48796"/>
                      <a:pt x="40905" y="49106"/>
                      <a:pt x="39930" y="49557"/>
                    </a:cubicBezTo>
                    <a:cubicBezTo>
                      <a:pt x="38955" y="50003"/>
                      <a:pt x="37708" y="50454"/>
                      <a:pt x="36192" y="50900"/>
                    </a:cubicBezTo>
                    <a:cubicBezTo>
                      <a:pt x="34621" y="51351"/>
                      <a:pt x="32779" y="51755"/>
                      <a:pt x="30774" y="52111"/>
                    </a:cubicBezTo>
                    <a:cubicBezTo>
                      <a:pt x="28715" y="52468"/>
                      <a:pt x="26494" y="52652"/>
                      <a:pt x="24110" y="52652"/>
                    </a:cubicBezTo>
                    <a:cubicBezTo>
                      <a:pt x="20209" y="52652"/>
                      <a:pt x="16741"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76" y="0"/>
                      <a:pt x="23297" y="0"/>
                    </a:cubicBezTo>
                    <a:cubicBezTo>
                      <a:pt x="27035" y="0"/>
                      <a:pt x="30286" y="608"/>
                      <a:pt x="32941" y="1831"/>
                    </a:cubicBezTo>
                    <a:cubicBezTo>
                      <a:pt x="35596" y="3053"/>
                      <a:pt x="37817" y="4689"/>
                      <a:pt x="39551" y="6751"/>
                    </a:cubicBezTo>
                    <a:cubicBezTo>
                      <a:pt x="41230" y="8812"/>
                      <a:pt x="42476" y="11204"/>
                      <a:pt x="43289" y="13931"/>
                    </a:cubicBezTo>
                    <a:cubicBezTo>
                      <a:pt x="44102" y="16659"/>
                      <a:pt x="44481" y="19523"/>
                      <a:pt x="44481" y="22539"/>
                    </a:cubicBezTo>
                    <a:lnTo>
                      <a:pt x="44481" y="23819"/>
                    </a:lnTo>
                    <a:close/>
                    <a:moveTo>
                      <a:pt x="37655" y="21936"/>
                    </a:moveTo>
                    <a:cubicBezTo>
                      <a:pt x="37763" y="16774"/>
                      <a:pt x="36517" y="12741"/>
                      <a:pt x="33970" y="9835"/>
                    </a:cubicBezTo>
                    <a:cubicBezTo>
                      <a:pt x="31424" y="6929"/>
                      <a:pt x="27685" y="5476"/>
                      <a:pt x="22809" y="5476"/>
                    </a:cubicBezTo>
                    <a:cubicBezTo>
                      <a:pt x="20317" y="5476"/>
                      <a:pt x="18096" y="5932"/>
                      <a:pt x="16199" y="6850"/>
                    </a:cubicBezTo>
                    <a:cubicBezTo>
                      <a:pt x="14249" y="7763"/>
                      <a:pt x="12678" y="8975"/>
                      <a:pt x="11323" y="10480"/>
                    </a:cubicBezTo>
                    <a:cubicBezTo>
                      <a:pt x="10023" y="11985"/>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254" name="Forme libre 253">
                <a:extLst>
                  <a:ext uri="{FF2B5EF4-FFF2-40B4-BE49-F238E27FC236}">
                    <a16:creationId xmlns:a16="http://schemas.microsoft.com/office/drawing/2014/main" id="{209D421A-A171-A928-C3E9-6B55774B6CED}"/>
                  </a:ext>
                </a:extLst>
              </p:cNvPr>
              <p:cNvSpPr/>
              <p:nvPr/>
            </p:nvSpPr>
            <p:spPr>
              <a:xfrm>
                <a:off x="18757672" y="3157300"/>
                <a:ext cx="34133" cy="50873"/>
              </a:xfrm>
              <a:custGeom>
                <a:avLst/>
                <a:gdLst>
                  <a:gd name="connsiteX0" fmla="*/ 34133 w 34133"/>
                  <a:gd name="connsiteY0" fmla="*/ 48078 h 50873"/>
                  <a:gd name="connsiteX1" fmla="*/ 34025 w 34133"/>
                  <a:gd name="connsiteY1" fmla="*/ 49316 h 50873"/>
                  <a:gd name="connsiteX2" fmla="*/ 33645 w 34133"/>
                  <a:gd name="connsiteY2" fmla="*/ 50202 h 50873"/>
                  <a:gd name="connsiteX3" fmla="*/ 33103 w 34133"/>
                  <a:gd name="connsiteY3" fmla="*/ 50711 h 50873"/>
                  <a:gd name="connsiteX4" fmla="*/ 32345 w 34133"/>
                  <a:gd name="connsiteY4" fmla="*/ 50873 h 50873"/>
                  <a:gd name="connsiteX5" fmla="*/ 2438 w 34133"/>
                  <a:gd name="connsiteY5" fmla="*/ 50873 h 50873"/>
                  <a:gd name="connsiteX6" fmla="*/ 704 w 34133"/>
                  <a:gd name="connsiteY6" fmla="*/ 50228 h 50873"/>
                  <a:gd name="connsiteX7" fmla="*/ 0 w 34133"/>
                  <a:gd name="connsiteY7" fmla="*/ 48078 h 50873"/>
                  <a:gd name="connsiteX8" fmla="*/ 0 w 34133"/>
                  <a:gd name="connsiteY8" fmla="*/ 46572 h 50873"/>
                  <a:gd name="connsiteX9" fmla="*/ 163 w 34133"/>
                  <a:gd name="connsiteY9" fmla="*/ 45497 h 50873"/>
                  <a:gd name="connsiteX10" fmla="*/ 487 w 34133"/>
                  <a:gd name="connsiteY10" fmla="*/ 44474 h 50873"/>
                  <a:gd name="connsiteX11" fmla="*/ 1084 w 34133"/>
                  <a:gd name="connsiteY11" fmla="*/ 43320 h 50873"/>
                  <a:gd name="connsiteX12" fmla="*/ 1950 w 34133"/>
                  <a:gd name="connsiteY12" fmla="*/ 41894 h 50873"/>
                  <a:gd name="connsiteX13" fmla="*/ 25844 w 34133"/>
                  <a:gd name="connsiteY13" fmla="*/ 5591 h 50873"/>
                  <a:gd name="connsiteX14" fmla="*/ 2438 w 34133"/>
                  <a:gd name="connsiteY14" fmla="*/ 5591 h 50873"/>
                  <a:gd name="connsiteX15" fmla="*/ 1138 w 34133"/>
                  <a:gd name="connsiteY15" fmla="*/ 4920 h 50873"/>
                  <a:gd name="connsiteX16" fmla="*/ 650 w 34133"/>
                  <a:gd name="connsiteY16" fmla="*/ 2796 h 50873"/>
                  <a:gd name="connsiteX17" fmla="*/ 759 w 34133"/>
                  <a:gd name="connsiteY17" fmla="*/ 1558 h 50873"/>
                  <a:gd name="connsiteX18" fmla="*/ 1138 w 34133"/>
                  <a:gd name="connsiteY18" fmla="*/ 671 h 50873"/>
                  <a:gd name="connsiteX19" fmla="*/ 1680 w 34133"/>
                  <a:gd name="connsiteY19" fmla="*/ 163 h 50873"/>
                  <a:gd name="connsiteX20" fmla="*/ 2438 w 34133"/>
                  <a:gd name="connsiteY20" fmla="*/ 0 h 50873"/>
                  <a:gd name="connsiteX21" fmla="*/ 30178 w 34133"/>
                  <a:gd name="connsiteY21" fmla="*/ 0 h 50873"/>
                  <a:gd name="connsiteX22" fmla="*/ 31153 w 34133"/>
                  <a:gd name="connsiteY22" fmla="*/ 163 h 50873"/>
                  <a:gd name="connsiteX23" fmla="*/ 31912 w 34133"/>
                  <a:gd name="connsiteY23" fmla="*/ 645 h 50873"/>
                  <a:gd name="connsiteX24" fmla="*/ 32399 w 34133"/>
                  <a:gd name="connsiteY24" fmla="*/ 1505 h 50873"/>
                  <a:gd name="connsiteX25" fmla="*/ 32562 w 34133"/>
                  <a:gd name="connsiteY25" fmla="*/ 2796 h 50873"/>
                  <a:gd name="connsiteX26" fmla="*/ 32562 w 34133"/>
                  <a:gd name="connsiteY26" fmla="*/ 4034 h 50873"/>
                  <a:gd name="connsiteX27" fmla="*/ 32507 w 34133"/>
                  <a:gd name="connsiteY27" fmla="*/ 5109 h 50873"/>
                  <a:gd name="connsiteX28" fmla="*/ 32183 w 34133"/>
                  <a:gd name="connsiteY28" fmla="*/ 6210 h 50873"/>
                  <a:gd name="connsiteX29" fmla="*/ 31587 w 34133"/>
                  <a:gd name="connsiteY29" fmla="*/ 7443 h 50873"/>
                  <a:gd name="connsiteX30" fmla="*/ 30666 w 34133"/>
                  <a:gd name="connsiteY30" fmla="*/ 8975 h 50873"/>
                  <a:gd name="connsiteX31" fmla="*/ 6827 w 34133"/>
                  <a:gd name="connsiteY31" fmla="*/ 45277 h 50873"/>
                  <a:gd name="connsiteX32" fmla="*/ 32345 w 34133"/>
                  <a:gd name="connsiteY32" fmla="*/ 45277 h 50873"/>
                  <a:gd name="connsiteX33" fmla="*/ 33103 w 34133"/>
                  <a:gd name="connsiteY33" fmla="*/ 45439 h 50873"/>
                  <a:gd name="connsiteX34" fmla="*/ 33645 w 34133"/>
                  <a:gd name="connsiteY34" fmla="*/ 45948 h 50873"/>
                  <a:gd name="connsiteX35" fmla="*/ 34025 w 34133"/>
                  <a:gd name="connsiteY35" fmla="*/ 46835 h 50873"/>
                  <a:gd name="connsiteX36" fmla="*/ 34133 w 34133"/>
                  <a:gd name="connsiteY36" fmla="*/ 48078 h 5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133" h="50873">
                    <a:moveTo>
                      <a:pt x="34133" y="48078"/>
                    </a:moveTo>
                    <a:cubicBezTo>
                      <a:pt x="34133" y="48545"/>
                      <a:pt x="34079" y="48954"/>
                      <a:pt x="34025" y="49316"/>
                    </a:cubicBezTo>
                    <a:cubicBezTo>
                      <a:pt x="33916" y="49672"/>
                      <a:pt x="33753" y="49971"/>
                      <a:pt x="33645" y="50202"/>
                    </a:cubicBezTo>
                    <a:cubicBezTo>
                      <a:pt x="33483" y="50433"/>
                      <a:pt x="33320" y="50606"/>
                      <a:pt x="33103" y="50711"/>
                    </a:cubicBezTo>
                    <a:cubicBezTo>
                      <a:pt x="32887" y="50816"/>
                      <a:pt x="32616" y="50873"/>
                      <a:pt x="32345" y="50873"/>
                    </a:cubicBezTo>
                    <a:lnTo>
                      <a:pt x="2438" y="50873"/>
                    </a:lnTo>
                    <a:cubicBezTo>
                      <a:pt x="1734" y="50873"/>
                      <a:pt x="1192" y="50658"/>
                      <a:pt x="704" y="50228"/>
                    </a:cubicBezTo>
                    <a:cubicBezTo>
                      <a:pt x="271" y="49798"/>
                      <a:pt x="0" y="49080"/>
                      <a:pt x="0" y="48078"/>
                    </a:cubicBezTo>
                    <a:lnTo>
                      <a:pt x="0" y="46572"/>
                    </a:lnTo>
                    <a:cubicBezTo>
                      <a:pt x="0" y="46179"/>
                      <a:pt x="54" y="45817"/>
                      <a:pt x="163" y="45497"/>
                    </a:cubicBezTo>
                    <a:cubicBezTo>
                      <a:pt x="217" y="45177"/>
                      <a:pt x="325" y="44836"/>
                      <a:pt x="487" y="44474"/>
                    </a:cubicBezTo>
                    <a:cubicBezTo>
                      <a:pt x="650" y="44112"/>
                      <a:pt x="813" y="43729"/>
                      <a:pt x="1084" y="43320"/>
                    </a:cubicBezTo>
                    <a:cubicBezTo>
                      <a:pt x="1300" y="42906"/>
                      <a:pt x="1626" y="42434"/>
                      <a:pt x="1950" y="41894"/>
                    </a:cubicBezTo>
                    <a:lnTo>
                      <a:pt x="25844" y="5591"/>
                    </a:lnTo>
                    <a:lnTo>
                      <a:pt x="2438" y="5591"/>
                    </a:lnTo>
                    <a:cubicBezTo>
                      <a:pt x="1896" y="5591"/>
                      <a:pt x="1463" y="5371"/>
                      <a:pt x="1138" y="4920"/>
                    </a:cubicBezTo>
                    <a:cubicBezTo>
                      <a:pt x="813" y="4469"/>
                      <a:pt x="650" y="3761"/>
                      <a:pt x="650" y="2796"/>
                    </a:cubicBezTo>
                    <a:cubicBezTo>
                      <a:pt x="650" y="2329"/>
                      <a:pt x="704" y="1920"/>
                      <a:pt x="759" y="1558"/>
                    </a:cubicBezTo>
                    <a:cubicBezTo>
                      <a:pt x="867" y="1201"/>
                      <a:pt x="976" y="902"/>
                      <a:pt x="1138" y="671"/>
                    </a:cubicBezTo>
                    <a:cubicBezTo>
                      <a:pt x="1300" y="441"/>
                      <a:pt x="1463" y="268"/>
                      <a:pt x="1680" y="163"/>
                    </a:cubicBezTo>
                    <a:cubicBezTo>
                      <a:pt x="1896" y="58"/>
                      <a:pt x="2167" y="0"/>
                      <a:pt x="2438" y="0"/>
                    </a:cubicBezTo>
                    <a:lnTo>
                      <a:pt x="30178" y="0"/>
                    </a:lnTo>
                    <a:cubicBezTo>
                      <a:pt x="30503" y="0"/>
                      <a:pt x="30828" y="53"/>
                      <a:pt x="31153" y="163"/>
                    </a:cubicBezTo>
                    <a:cubicBezTo>
                      <a:pt x="31424" y="273"/>
                      <a:pt x="31695" y="430"/>
                      <a:pt x="31912" y="645"/>
                    </a:cubicBezTo>
                    <a:cubicBezTo>
                      <a:pt x="32074" y="860"/>
                      <a:pt x="32291" y="1149"/>
                      <a:pt x="32399" y="1505"/>
                    </a:cubicBezTo>
                    <a:cubicBezTo>
                      <a:pt x="32507" y="1862"/>
                      <a:pt x="32562" y="2292"/>
                      <a:pt x="32562" y="2796"/>
                    </a:cubicBezTo>
                    <a:lnTo>
                      <a:pt x="32562" y="4034"/>
                    </a:lnTo>
                    <a:cubicBezTo>
                      <a:pt x="32562" y="4390"/>
                      <a:pt x="32562" y="4752"/>
                      <a:pt x="32507" y="5109"/>
                    </a:cubicBezTo>
                    <a:cubicBezTo>
                      <a:pt x="32453" y="5466"/>
                      <a:pt x="32345" y="5833"/>
                      <a:pt x="32183" y="6210"/>
                    </a:cubicBezTo>
                    <a:cubicBezTo>
                      <a:pt x="32074" y="6583"/>
                      <a:pt x="31857" y="6997"/>
                      <a:pt x="31587" y="7443"/>
                    </a:cubicBezTo>
                    <a:cubicBezTo>
                      <a:pt x="31316" y="7894"/>
                      <a:pt x="30990" y="8403"/>
                      <a:pt x="30666" y="8975"/>
                    </a:cubicBezTo>
                    <a:lnTo>
                      <a:pt x="6827" y="45277"/>
                    </a:lnTo>
                    <a:lnTo>
                      <a:pt x="32345" y="45277"/>
                    </a:lnTo>
                    <a:cubicBezTo>
                      <a:pt x="32616" y="45277"/>
                      <a:pt x="32887" y="45329"/>
                      <a:pt x="33103" y="45439"/>
                    </a:cubicBezTo>
                    <a:cubicBezTo>
                      <a:pt x="33320" y="45550"/>
                      <a:pt x="33483" y="45717"/>
                      <a:pt x="33645" y="45948"/>
                    </a:cubicBezTo>
                    <a:cubicBezTo>
                      <a:pt x="33808" y="46184"/>
                      <a:pt x="33916" y="46478"/>
                      <a:pt x="34025" y="46835"/>
                    </a:cubicBezTo>
                    <a:cubicBezTo>
                      <a:pt x="34079" y="47197"/>
                      <a:pt x="34133" y="47611"/>
                      <a:pt x="34133" y="48078"/>
                    </a:cubicBezTo>
                    <a:close/>
                  </a:path>
                </a:pathLst>
              </a:custGeom>
              <a:solidFill>
                <a:srgbClr val="FFFFFF"/>
              </a:solidFill>
              <a:ln w="5417" cap="flat">
                <a:noFill/>
                <a:prstDash val="solid"/>
                <a:miter/>
              </a:ln>
            </p:spPr>
            <p:txBody>
              <a:bodyPr rtlCol="0" anchor="ctr"/>
              <a:lstStyle/>
              <a:p>
                <a:endParaRPr lang="fr-FR"/>
              </a:p>
            </p:txBody>
          </p:sp>
          <p:sp>
            <p:nvSpPr>
              <p:cNvPr id="255" name="Forme libre 254">
                <a:extLst>
                  <a:ext uri="{FF2B5EF4-FFF2-40B4-BE49-F238E27FC236}">
                    <a16:creationId xmlns:a16="http://schemas.microsoft.com/office/drawing/2014/main" id="{E79A0B18-9076-2C0E-FB56-42CAF86BD590}"/>
                  </a:ext>
                </a:extLst>
              </p:cNvPr>
              <p:cNvSpPr/>
              <p:nvPr/>
            </p:nvSpPr>
            <p:spPr>
              <a:xfrm>
                <a:off x="18824908" y="3157022"/>
                <a:ext cx="45510" cy="51471"/>
              </a:xfrm>
              <a:custGeom>
                <a:avLst/>
                <a:gdLst>
                  <a:gd name="connsiteX0" fmla="*/ 45511 w 45510"/>
                  <a:gd name="connsiteY0" fmla="*/ 1295 h 51471"/>
                  <a:gd name="connsiteX1" fmla="*/ 45511 w 45510"/>
                  <a:gd name="connsiteY1" fmla="*/ 1647 h 51471"/>
                  <a:gd name="connsiteX2" fmla="*/ 45402 w 45510"/>
                  <a:gd name="connsiteY2" fmla="*/ 1993 h 51471"/>
                  <a:gd name="connsiteX3" fmla="*/ 45348 w 45510"/>
                  <a:gd name="connsiteY3" fmla="*/ 2339 h 51471"/>
                  <a:gd name="connsiteX4" fmla="*/ 45239 w 45510"/>
                  <a:gd name="connsiteY4" fmla="*/ 2691 h 51471"/>
                  <a:gd name="connsiteX5" fmla="*/ 27035 w 45510"/>
                  <a:gd name="connsiteY5" fmla="*/ 50076 h 51471"/>
                  <a:gd name="connsiteX6" fmla="*/ 26494 w 45510"/>
                  <a:gd name="connsiteY6" fmla="*/ 50774 h 51471"/>
                  <a:gd name="connsiteX7" fmla="*/ 25681 w 45510"/>
                  <a:gd name="connsiteY7" fmla="*/ 51204 h 51471"/>
                  <a:gd name="connsiteX8" fmla="*/ 24489 w 45510"/>
                  <a:gd name="connsiteY8" fmla="*/ 51419 h 51471"/>
                  <a:gd name="connsiteX9" fmla="*/ 22809 w 45510"/>
                  <a:gd name="connsiteY9" fmla="*/ 51471 h 51471"/>
                  <a:gd name="connsiteX10" fmla="*/ 21184 w 45510"/>
                  <a:gd name="connsiteY10" fmla="*/ 51387 h 51471"/>
                  <a:gd name="connsiteX11" fmla="*/ 19938 w 45510"/>
                  <a:gd name="connsiteY11" fmla="*/ 51146 h 51471"/>
                  <a:gd name="connsiteX12" fmla="*/ 19125 w 45510"/>
                  <a:gd name="connsiteY12" fmla="*/ 50716 h 51471"/>
                  <a:gd name="connsiteX13" fmla="*/ 18583 w 45510"/>
                  <a:gd name="connsiteY13" fmla="*/ 50071 h 51471"/>
                  <a:gd name="connsiteX14" fmla="*/ 379 w 45510"/>
                  <a:gd name="connsiteY14" fmla="*/ 2686 h 51471"/>
                  <a:gd name="connsiteX15" fmla="*/ 163 w 45510"/>
                  <a:gd name="connsiteY15" fmla="*/ 1988 h 51471"/>
                  <a:gd name="connsiteX16" fmla="*/ 54 w 45510"/>
                  <a:gd name="connsiteY16" fmla="*/ 1558 h 51471"/>
                  <a:gd name="connsiteX17" fmla="*/ 0 w 45510"/>
                  <a:gd name="connsiteY17" fmla="*/ 1290 h 51471"/>
                  <a:gd name="connsiteX18" fmla="*/ 163 w 45510"/>
                  <a:gd name="connsiteY18" fmla="*/ 645 h 51471"/>
                  <a:gd name="connsiteX19" fmla="*/ 704 w 45510"/>
                  <a:gd name="connsiteY19" fmla="*/ 241 h 51471"/>
                  <a:gd name="connsiteX20" fmla="*/ 1679 w 45510"/>
                  <a:gd name="connsiteY20" fmla="*/ 52 h 51471"/>
                  <a:gd name="connsiteX21" fmla="*/ 3142 w 45510"/>
                  <a:gd name="connsiteY21" fmla="*/ 0 h 51471"/>
                  <a:gd name="connsiteX22" fmla="*/ 5093 w 45510"/>
                  <a:gd name="connsiteY22" fmla="*/ 79 h 51471"/>
                  <a:gd name="connsiteX23" fmla="*/ 6231 w 45510"/>
                  <a:gd name="connsiteY23" fmla="*/ 320 h 51471"/>
                  <a:gd name="connsiteX24" fmla="*/ 6881 w 45510"/>
                  <a:gd name="connsiteY24" fmla="*/ 750 h 51471"/>
                  <a:gd name="connsiteX25" fmla="*/ 7206 w 45510"/>
                  <a:gd name="connsiteY25" fmla="*/ 1395 h 51471"/>
                  <a:gd name="connsiteX26" fmla="*/ 22918 w 45510"/>
                  <a:gd name="connsiteY26" fmla="*/ 43887 h 51471"/>
                  <a:gd name="connsiteX27" fmla="*/ 23026 w 45510"/>
                  <a:gd name="connsiteY27" fmla="*/ 44154 h 51471"/>
                  <a:gd name="connsiteX28" fmla="*/ 23189 w 45510"/>
                  <a:gd name="connsiteY28" fmla="*/ 43887 h 51471"/>
                  <a:gd name="connsiteX29" fmla="*/ 38630 w 45510"/>
                  <a:gd name="connsiteY29" fmla="*/ 1395 h 51471"/>
                  <a:gd name="connsiteX30" fmla="*/ 38954 w 45510"/>
                  <a:gd name="connsiteY30" fmla="*/ 750 h 51471"/>
                  <a:gd name="connsiteX31" fmla="*/ 39605 w 45510"/>
                  <a:gd name="connsiteY31" fmla="*/ 320 h 51471"/>
                  <a:gd name="connsiteX32" fmla="*/ 40689 w 45510"/>
                  <a:gd name="connsiteY32" fmla="*/ 79 h 51471"/>
                  <a:gd name="connsiteX33" fmla="*/ 42476 w 45510"/>
                  <a:gd name="connsiteY33" fmla="*/ 0 h 51471"/>
                  <a:gd name="connsiteX34" fmla="*/ 43993 w 45510"/>
                  <a:gd name="connsiteY34" fmla="*/ 52 h 51471"/>
                  <a:gd name="connsiteX35" fmla="*/ 44860 w 45510"/>
                  <a:gd name="connsiteY35" fmla="*/ 267 h 51471"/>
                  <a:gd name="connsiteX36" fmla="*/ 45348 w 45510"/>
                  <a:gd name="connsiteY36" fmla="*/ 671 h 51471"/>
                  <a:gd name="connsiteX37" fmla="*/ 45511 w 45510"/>
                  <a:gd name="connsiteY37" fmla="*/ 1295 h 5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510" h="51471">
                    <a:moveTo>
                      <a:pt x="45511" y="1295"/>
                    </a:moveTo>
                    <a:cubicBezTo>
                      <a:pt x="45511" y="1406"/>
                      <a:pt x="45511" y="1521"/>
                      <a:pt x="45511" y="1647"/>
                    </a:cubicBezTo>
                    <a:cubicBezTo>
                      <a:pt x="45456" y="1773"/>
                      <a:pt x="45456" y="1888"/>
                      <a:pt x="45402" y="1993"/>
                    </a:cubicBezTo>
                    <a:cubicBezTo>
                      <a:pt x="45402" y="2103"/>
                      <a:pt x="45402" y="2219"/>
                      <a:pt x="45348" y="2339"/>
                    </a:cubicBezTo>
                    <a:cubicBezTo>
                      <a:pt x="45294" y="2465"/>
                      <a:pt x="45239" y="2581"/>
                      <a:pt x="45239" y="2691"/>
                    </a:cubicBezTo>
                    <a:lnTo>
                      <a:pt x="27035" y="50076"/>
                    </a:lnTo>
                    <a:cubicBezTo>
                      <a:pt x="26873" y="50365"/>
                      <a:pt x="26710" y="50595"/>
                      <a:pt x="26494" y="50774"/>
                    </a:cubicBezTo>
                    <a:cubicBezTo>
                      <a:pt x="26277" y="50952"/>
                      <a:pt x="26006" y="51099"/>
                      <a:pt x="25681" y="51204"/>
                    </a:cubicBezTo>
                    <a:cubicBezTo>
                      <a:pt x="25355" y="51314"/>
                      <a:pt x="24922" y="51382"/>
                      <a:pt x="24489" y="51419"/>
                    </a:cubicBezTo>
                    <a:cubicBezTo>
                      <a:pt x="24001" y="51456"/>
                      <a:pt x="23459" y="51471"/>
                      <a:pt x="22809" y="51471"/>
                    </a:cubicBezTo>
                    <a:cubicBezTo>
                      <a:pt x="22213" y="51471"/>
                      <a:pt x="21672" y="51445"/>
                      <a:pt x="21184" y="51387"/>
                    </a:cubicBezTo>
                    <a:cubicBezTo>
                      <a:pt x="20696" y="51335"/>
                      <a:pt x="20263" y="51256"/>
                      <a:pt x="19938" y="51146"/>
                    </a:cubicBezTo>
                    <a:cubicBezTo>
                      <a:pt x="19613" y="51036"/>
                      <a:pt x="19342" y="50894"/>
                      <a:pt x="19125" y="50716"/>
                    </a:cubicBezTo>
                    <a:cubicBezTo>
                      <a:pt x="18908" y="50538"/>
                      <a:pt x="18746" y="50323"/>
                      <a:pt x="18583" y="50071"/>
                    </a:cubicBezTo>
                    <a:lnTo>
                      <a:pt x="379" y="2686"/>
                    </a:lnTo>
                    <a:cubicBezTo>
                      <a:pt x="270" y="2397"/>
                      <a:pt x="217" y="2166"/>
                      <a:pt x="163" y="1988"/>
                    </a:cubicBezTo>
                    <a:cubicBezTo>
                      <a:pt x="108" y="1810"/>
                      <a:pt x="54" y="1663"/>
                      <a:pt x="54" y="1558"/>
                    </a:cubicBezTo>
                    <a:cubicBezTo>
                      <a:pt x="0" y="1448"/>
                      <a:pt x="0" y="1359"/>
                      <a:pt x="0" y="1290"/>
                    </a:cubicBezTo>
                    <a:cubicBezTo>
                      <a:pt x="0" y="1039"/>
                      <a:pt x="54" y="823"/>
                      <a:pt x="163" y="645"/>
                    </a:cubicBezTo>
                    <a:cubicBezTo>
                      <a:pt x="270" y="467"/>
                      <a:pt x="433" y="330"/>
                      <a:pt x="704" y="241"/>
                    </a:cubicBezTo>
                    <a:cubicBezTo>
                      <a:pt x="921" y="152"/>
                      <a:pt x="1246" y="89"/>
                      <a:pt x="1679" y="52"/>
                    </a:cubicBezTo>
                    <a:cubicBezTo>
                      <a:pt x="2059" y="16"/>
                      <a:pt x="2546" y="0"/>
                      <a:pt x="3142" y="0"/>
                    </a:cubicBezTo>
                    <a:cubicBezTo>
                      <a:pt x="3955" y="0"/>
                      <a:pt x="4605" y="26"/>
                      <a:pt x="5093" y="79"/>
                    </a:cubicBezTo>
                    <a:cubicBezTo>
                      <a:pt x="5581" y="136"/>
                      <a:pt x="5960" y="215"/>
                      <a:pt x="6231" y="320"/>
                    </a:cubicBezTo>
                    <a:cubicBezTo>
                      <a:pt x="6501" y="430"/>
                      <a:pt x="6718" y="572"/>
                      <a:pt x="6881" y="750"/>
                    </a:cubicBezTo>
                    <a:cubicBezTo>
                      <a:pt x="6989" y="928"/>
                      <a:pt x="7097" y="1143"/>
                      <a:pt x="7206" y="1395"/>
                    </a:cubicBezTo>
                    <a:lnTo>
                      <a:pt x="22918" y="43887"/>
                    </a:lnTo>
                    <a:lnTo>
                      <a:pt x="23026" y="44154"/>
                    </a:lnTo>
                    <a:lnTo>
                      <a:pt x="23189" y="43887"/>
                    </a:lnTo>
                    <a:lnTo>
                      <a:pt x="38630" y="1395"/>
                    </a:lnTo>
                    <a:cubicBezTo>
                      <a:pt x="38684" y="1143"/>
                      <a:pt x="38792" y="928"/>
                      <a:pt x="38954" y="750"/>
                    </a:cubicBezTo>
                    <a:cubicBezTo>
                      <a:pt x="39117" y="572"/>
                      <a:pt x="39280" y="425"/>
                      <a:pt x="39605" y="320"/>
                    </a:cubicBezTo>
                    <a:cubicBezTo>
                      <a:pt x="39876" y="210"/>
                      <a:pt x="40201" y="131"/>
                      <a:pt x="40689" y="79"/>
                    </a:cubicBezTo>
                    <a:cubicBezTo>
                      <a:pt x="41176" y="26"/>
                      <a:pt x="41772" y="0"/>
                      <a:pt x="42476" y="0"/>
                    </a:cubicBezTo>
                    <a:cubicBezTo>
                      <a:pt x="43072" y="0"/>
                      <a:pt x="43560" y="16"/>
                      <a:pt x="43993" y="52"/>
                    </a:cubicBezTo>
                    <a:cubicBezTo>
                      <a:pt x="44372" y="89"/>
                      <a:pt x="44644" y="162"/>
                      <a:pt x="44860" y="267"/>
                    </a:cubicBezTo>
                    <a:cubicBezTo>
                      <a:pt x="45077" y="372"/>
                      <a:pt x="45239" y="509"/>
                      <a:pt x="45348" y="671"/>
                    </a:cubicBezTo>
                    <a:cubicBezTo>
                      <a:pt x="45456" y="834"/>
                      <a:pt x="45511" y="1044"/>
                      <a:pt x="45511" y="1295"/>
                    </a:cubicBezTo>
                    <a:close/>
                  </a:path>
                </a:pathLst>
              </a:custGeom>
              <a:solidFill>
                <a:srgbClr val="FFFFFF"/>
              </a:solidFill>
              <a:ln w="5417" cap="flat">
                <a:noFill/>
                <a:prstDash val="solid"/>
                <a:miter/>
              </a:ln>
            </p:spPr>
            <p:txBody>
              <a:bodyPr rtlCol="0" anchor="ctr"/>
              <a:lstStyle/>
              <a:p>
                <a:endParaRPr lang="fr-FR"/>
              </a:p>
            </p:txBody>
          </p:sp>
          <p:sp>
            <p:nvSpPr>
              <p:cNvPr id="256" name="Forme libre 255">
                <a:extLst>
                  <a:ext uri="{FF2B5EF4-FFF2-40B4-BE49-F238E27FC236}">
                    <a16:creationId xmlns:a16="http://schemas.microsoft.com/office/drawing/2014/main" id="{86FF35CE-6376-E08E-ED78-D552CD0B75E2}"/>
                  </a:ext>
                </a:extLst>
              </p:cNvPr>
              <p:cNvSpPr/>
              <p:nvPr/>
            </p:nvSpPr>
            <p:spPr>
              <a:xfrm>
                <a:off x="18877137" y="3156435"/>
                <a:ext cx="48219" cy="52651"/>
              </a:xfrm>
              <a:custGeom>
                <a:avLst/>
                <a:gdLst>
                  <a:gd name="connsiteX0" fmla="*/ 48220 w 48219"/>
                  <a:gd name="connsiteY0" fmla="*/ 25812 h 52651"/>
                  <a:gd name="connsiteX1" fmla="*/ 46648 w 48219"/>
                  <a:gd name="connsiteY1" fmla="*/ 36517 h 52651"/>
                  <a:gd name="connsiteX2" fmla="*/ 42043 w 48219"/>
                  <a:gd name="connsiteY2" fmla="*/ 45015 h 52651"/>
                  <a:gd name="connsiteX3" fmla="*/ 34349 w 48219"/>
                  <a:gd name="connsiteY3" fmla="*/ 50637 h 52651"/>
                  <a:gd name="connsiteX4" fmla="*/ 23622 w 48219"/>
                  <a:gd name="connsiteY4" fmla="*/ 52652 h 52651"/>
                  <a:gd name="connsiteX5" fmla="*/ 13328 w 48219"/>
                  <a:gd name="connsiteY5" fmla="*/ 50852 h 52651"/>
                  <a:gd name="connsiteX6" fmla="*/ 5905 w 48219"/>
                  <a:gd name="connsiteY6" fmla="*/ 45691 h 52651"/>
                  <a:gd name="connsiteX7" fmla="*/ 1463 w 48219"/>
                  <a:gd name="connsiteY7" fmla="*/ 37540 h 52651"/>
                  <a:gd name="connsiteX8" fmla="*/ 0 w 48219"/>
                  <a:gd name="connsiteY8" fmla="*/ 26730 h 52651"/>
                  <a:gd name="connsiteX9" fmla="*/ 1517 w 48219"/>
                  <a:gd name="connsiteY9" fmla="*/ 16024 h 52651"/>
                  <a:gd name="connsiteX10" fmla="*/ 6176 w 48219"/>
                  <a:gd name="connsiteY10" fmla="*/ 7553 h 52651"/>
                  <a:gd name="connsiteX11" fmla="*/ 13815 w 48219"/>
                  <a:gd name="connsiteY11" fmla="*/ 1988 h 52651"/>
                  <a:gd name="connsiteX12" fmla="*/ 24597 w 48219"/>
                  <a:gd name="connsiteY12" fmla="*/ 0 h 52651"/>
                  <a:gd name="connsiteX13" fmla="*/ 34945 w 48219"/>
                  <a:gd name="connsiteY13" fmla="*/ 1773 h 52651"/>
                  <a:gd name="connsiteX14" fmla="*/ 42259 w 48219"/>
                  <a:gd name="connsiteY14" fmla="*/ 6908 h 52651"/>
                  <a:gd name="connsiteX15" fmla="*/ 46702 w 48219"/>
                  <a:gd name="connsiteY15" fmla="*/ 15059 h 52651"/>
                  <a:gd name="connsiteX16" fmla="*/ 48220 w 48219"/>
                  <a:gd name="connsiteY16" fmla="*/ 25812 h 52651"/>
                  <a:gd name="connsiteX17" fmla="*/ 41230 w 48219"/>
                  <a:gd name="connsiteY17" fmla="*/ 26404 h 52651"/>
                  <a:gd name="connsiteX18" fmla="*/ 40417 w 48219"/>
                  <a:gd name="connsiteY18" fmla="*/ 18500 h 52651"/>
                  <a:gd name="connsiteX19" fmla="*/ 37600 w 48219"/>
                  <a:gd name="connsiteY19" fmla="*/ 11854 h 52651"/>
                  <a:gd name="connsiteX20" fmla="*/ 32399 w 48219"/>
                  <a:gd name="connsiteY20" fmla="*/ 7285 h 52651"/>
                  <a:gd name="connsiteX21" fmla="*/ 24218 w 48219"/>
                  <a:gd name="connsiteY21" fmla="*/ 5591 h 52651"/>
                  <a:gd name="connsiteX22" fmla="*/ 16470 w 48219"/>
                  <a:gd name="connsiteY22" fmla="*/ 7149 h 52651"/>
                  <a:gd name="connsiteX23" fmla="*/ 11106 w 48219"/>
                  <a:gd name="connsiteY23" fmla="*/ 11482 h 52651"/>
                  <a:gd name="connsiteX24" fmla="*/ 8018 w 48219"/>
                  <a:gd name="connsiteY24" fmla="*/ 18017 h 52651"/>
                  <a:gd name="connsiteX25" fmla="*/ 6989 w 48219"/>
                  <a:gd name="connsiteY25" fmla="*/ 26137 h 52651"/>
                  <a:gd name="connsiteX26" fmla="*/ 7856 w 48219"/>
                  <a:gd name="connsiteY26" fmla="*/ 34120 h 52651"/>
                  <a:gd name="connsiteX27" fmla="*/ 10619 w 48219"/>
                  <a:gd name="connsiteY27" fmla="*/ 40766 h 52651"/>
                  <a:gd name="connsiteX28" fmla="*/ 15820 w 48219"/>
                  <a:gd name="connsiteY28" fmla="*/ 45282 h 52651"/>
                  <a:gd name="connsiteX29" fmla="*/ 24001 w 48219"/>
                  <a:gd name="connsiteY29" fmla="*/ 46950 h 52651"/>
                  <a:gd name="connsiteX30" fmla="*/ 31803 w 48219"/>
                  <a:gd name="connsiteY30" fmla="*/ 45392 h 52651"/>
                  <a:gd name="connsiteX31" fmla="*/ 37167 w 48219"/>
                  <a:gd name="connsiteY31" fmla="*/ 41091 h 52651"/>
                  <a:gd name="connsiteX32" fmla="*/ 40200 w 48219"/>
                  <a:gd name="connsiteY32" fmla="*/ 34582 h 52651"/>
                  <a:gd name="connsiteX33" fmla="*/ 41230 w 48219"/>
                  <a:gd name="connsiteY33" fmla="*/ 26404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51">
                    <a:moveTo>
                      <a:pt x="48220" y="25812"/>
                    </a:moveTo>
                    <a:cubicBezTo>
                      <a:pt x="48220" y="29683"/>
                      <a:pt x="47677" y="33249"/>
                      <a:pt x="46648" y="36517"/>
                    </a:cubicBezTo>
                    <a:cubicBezTo>
                      <a:pt x="45618" y="39785"/>
                      <a:pt x="44102" y="42612"/>
                      <a:pt x="42043" y="45015"/>
                    </a:cubicBezTo>
                    <a:cubicBezTo>
                      <a:pt x="39984" y="47417"/>
                      <a:pt x="37384" y="49289"/>
                      <a:pt x="34349" y="50637"/>
                    </a:cubicBezTo>
                    <a:cubicBezTo>
                      <a:pt x="31261" y="51980"/>
                      <a:pt x="27685" y="52652"/>
                      <a:pt x="23622" y="52652"/>
                    </a:cubicBezTo>
                    <a:cubicBezTo>
                      <a:pt x="19667" y="52652"/>
                      <a:pt x="16254" y="52048"/>
                      <a:pt x="13328" y="50852"/>
                    </a:cubicBezTo>
                    <a:cubicBezTo>
                      <a:pt x="10348" y="49651"/>
                      <a:pt x="7910" y="47931"/>
                      <a:pt x="5905" y="45691"/>
                    </a:cubicBezTo>
                    <a:cubicBezTo>
                      <a:pt x="3955" y="43451"/>
                      <a:pt x="2438" y="40734"/>
                      <a:pt x="1463" y="37540"/>
                    </a:cubicBezTo>
                    <a:cubicBezTo>
                      <a:pt x="487" y="34351"/>
                      <a:pt x="0" y="30747"/>
                      <a:pt x="0" y="26730"/>
                    </a:cubicBezTo>
                    <a:cubicBezTo>
                      <a:pt x="0" y="22859"/>
                      <a:pt x="542" y="19292"/>
                      <a:pt x="1517" y="16024"/>
                    </a:cubicBezTo>
                    <a:cubicBezTo>
                      <a:pt x="2546" y="12762"/>
                      <a:pt x="4118" y="9940"/>
                      <a:pt x="6176" y="7553"/>
                    </a:cubicBezTo>
                    <a:cubicBezTo>
                      <a:pt x="8235" y="5172"/>
                      <a:pt x="10782" y="3315"/>
                      <a:pt x="13815" y="1988"/>
                    </a:cubicBezTo>
                    <a:cubicBezTo>
                      <a:pt x="16904" y="661"/>
                      <a:pt x="20480" y="0"/>
                      <a:pt x="24597" y="0"/>
                    </a:cubicBezTo>
                    <a:cubicBezTo>
                      <a:pt x="28552" y="0"/>
                      <a:pt x="31966" y="593"/>
                      <a:pt x="34945" y="1773"/>
                    </a:cubicBezTo>
                    <a:cubicBezTo>
                      <a:pt x="37871" y="2958"/>
                      <a:pt x="40309" y="4668"/>
                      <a:pt x="42259" y="6908"/>
                    </a:cubicBezTo>
                    <a:cubicBezTo>
                      <a:pt x="44264" y="9153"/>
                      <a:pt x="45727" y="11865"/>
                      <a:pt x="46702" y="15059"/>
                    </a:cubicBezTo>
                    <a:cubicBezTo>
                      <a:pt x="47731" y="18248"/>
                      <a:pt x="48220" y="21836"/>
                      <a:pt x="48220" y="25812"/>
                    </a:cubicBezTo>
                    <a:close/>
                    <a:moveTo>
                      <a:pt x="41230" y="26404"/>
                    </a:moveTo>
                    <a:cubicBezTo>
                      <a:pt x="41230" y="23645"/>
                      <a:pt x="40959" y="21007"/>
                      <a:pt x="40417" y="18500"/>
                    </a:cubicBezTo>
                    <a:cubicBezTo>
                      <a:pt x="39822" y="15987"/>
                      <a:pt x="38900" y="13779"/>
                      <a:pt x="37600" y="11854"/>
                    </a:cubicBezTo>
                    <a:cubicBezTo>
                      <a:pt x="36300" y="9940"/>
                      <a:pt x="34566" y="8413"/>
                      <a:pt x="32399" y="7285"/>
                    </a:cubicBezTo>
                    <a:cubicBezTo>
                      <a:pt x="30232" y="6153"/>
                      <a:pt x="27469" y="5591"/>
                      <a:pt x="24218" y="5591"/>
                    </a:cubicBezTo>
                    <a:cubicBezTo>
                      <a:pt x="21238" y="5591"/>
                      <a:pt x="18637" y="6111"/>
                      <a:pt x="16470" y="7149"/>
                    </a:cubicBezTo>
                    <a:cubicBezTo>
                      <a:pt x="14249" y="8188"/>
                      <a:pt x="12461" y="9635"/>
                      <a:pt x="11106" y="11482"/>
                    </a:cubicBezTo>
                    <a:cubicBezTo>
                      <a:pt x="9698" y="13328"/>
                      <a:pt x="8669" y="15505"/>
                      <a:pt x="8018" y="18017"/>
                    </a:cubicBezTo>
                    <a:cubicBezTo>
                      <a:pt x="7368" y="20530"/>
                      <a:pt x="6989" y="23236"/>
                      <a:pt x="6989" y="26137"/>
                    </a:cubicBezTo>
                    <a:cubicBezTo>
                      <a:pt x="6989" y="28933"/>
                      <a:pt x="7314" y="31597"/>
                      <a:pt x="7856" y="34120"/>
                    </a:cubicBezTo>
                    <a:cubicBezTo>
                      <a:pt x="8397" y="36648"/>
                      <a:pt x="9319" y="38862"/>
                      <a:pt x="10619" y="40766"/>
                    </a:cubicBezTo>
                    <a:cubicBezTo>
                      <a:pt x="11919" y="42665"/>
                      <a:pt x="13653" y="44170"/>
                      <a:pt x="15820" y="45282"/>
                    </a:cubicBezTo>
                    <a:cubicBezTo>
                      <a:pt x="18041" y="46394"/>
                      <a:pt x="20750" y="46950"/>
                      <a:pt x="24001" y="46950"/>
                    </a:cubicBezTo>
                    <a:cubicBezTo>
                      <a:pt x="27035" y="46950"/>
                      <a:pt x="29582" y="46431"/>
                      <a:pt x="31803" y="45392"/>
                    </a:cubicBezTo>
                    <a:cubicBezTo>
                      <a:pt x="33970" y="44354"/>
                      <a:pt x="35758" y="42916"/>
                      <a:pt x="37167" y="41091"/>
                    </a:cubicBezTo>
                    <a:cubicBezTo>
                      <a:pt x="38521" y="39260"/>
                      <a:pt x="39550" y="37094"/>
                      <a:pt x="40200" y="34582"/>
                    </a:cubicBezTo>
                    <a:cubicBezTo>
                      <a:pt x="40905" y="32069"/>
                      <a:pt x="41230" y="29347"/>
                      <a:pt x="41230" y="26404"/>
                    </a:cubicBezTo>
                    <a:close/>
                  </a:path>
                </a:pathLst>
              </a:custGeom>
              <a:solidFill>
                <a:srgbClr val="FFFFFF"/>
              </a:solidFill>
              <a:ln w="5417" cap="flat">
                <a:noFill/>
                <a:prstDash val="solid"/>
                <a:miter/>
              </a:ln>
            </p:spPr>
            <p:txBody>
              <a:bodyPr rtlCol="0" anchor="ctr"/>
              <a:lstStyle/>
              <a:p>
                <a:endParaRPr lang="fr-FR"/>
              </a:p>
            </p:txBody>
          </p:sp>
          <p:sp>
            <p:nvSpPr>
              <p:cNvPr id="257" name="Forme libre 256">
                <a:extLst>
                  <a:ext uri="{FF2B5EF4-FFF2-40B4-BE49-F238E27FC236}">
                    <a16:creationId xmlns:a16="http://schemas.microsoft.com/office/drawing/2014/main" id="{24F1C905-9372-0A49-23EE-2D2061637303}"/>
                  </a:ext>
                </a:extLst>
              </p:cNvPr>
              <p:cNvSpPr/>
              <p:nvPr/>
            </p:nvSpPr>
            <p:spPr>
              <a:xfrm>
                <a:off x="18935596" y="3156435"/>
                <a:ext cx="34133" cy="52656"/>
              </a:xfrm>
              <a:custGeom>
                <a:avLst/>
                <a:gdLst>
                  <a:gd name="connsiteX0" fmla="*/ 34133 w 34133"/>
                  <a:gd name="connsiteY0" fmla="*/ 37703 h 52656"/>
                  <a:gd name="connsiteX1" fmla="*/ 32779 w 34133"/>
                  <a:gd name="connsiteY1" fmla="*/ 43971 h 52656"/>
                  <a:gd name="connsiteX2" fmla="*/ 28986 w 34133"/>
                  <a:gd name="connsiteY2" fmla="*/ 48676 h 52656"/>
                  <a:gd name="connsiteX3" fmla="*/ 23080 w 34133"/>
                  <a:gd name="connsiteY3" fmla="*/ 51634 h 52656"/>
                  <a:gd name="connsiteX4" fmla="*/ 15496 w 34133"/>
                  <a:gd name="connsiteY4" fmla="*/ 52657 h 52656"/>
                  <a:gd name="connsiteX5" fmla="*/ 10511 w 34133"/>
                  <a:gd name="connsiteY5" fmla="*/ 52253 h 52656"/>
                  <a:gd name="connsiteX6" fmla="*/ 6285 w 34133"/>
                  <a:gd name="connsiteY6" fmla="*/ 51230 h 52656"/>
                  <a:gd name="connsiteX7" fmla="*/ 3089 w 34133"/>
                  <a:gd name="connsiteY7" fmla="*/ 49913 h 52656"/>
                  <a:gd name="connsiteX8" fmla="*/ 1192 w 34133"/>
                  <a:gd name="connsiteY8" fmla="*/ 48676 h 52656"/>
                  <a:gd name="connsiteX9" fmla="*/ 325 w 34133"/>
                  <a:gd name="connsiteY9" fmla="*/ 47333 h 52656"/>
                  <a:gd name="connsiteX10" fmla="*/ 0 w 34133"/>
                  <a:gd name="connsiteY10" fmla="*/ 45182 h 52656"/>
                  <a:gd name="connsiteX11" fmla="*/ 108 w 34133"/>
                  <a:gd name="connsiteY11" fmla="*/ 43944 h 52656"/>
                  <a:gd name="connsiteX12" fmla="*/ 434 w 34133"/>
                  <a:gd name="connsiteY12" fmla="*/ 43032 h 52656"/>
                  <a:gd name="connsiteX13" fmla="*/ 867 w 34133"/>
                  <a:gd name="connsiteY13" fmla="*/ 42470 h 52656"/>
                  <a:gd name="connsiteX14" fmla="*/ 1463 w 34133"/>
                  <a:gd name="connsiteY14" fmla="*/ 42282 h 52656"/>
                  <a:gd name="connsiteX15" fmla="*/ 3251 w 34133"/>
                  <a:gd name="connsiteY15" fmla="*/ 43037 h 52656"/>
                  <a:gd name="connsiteX16" fmla="*/ 6176 w 34133"/>
                  <a:gd name="connsiteY16" fmla="*/ 44679 h 52656"/>
                  <a:gd name="connsiteX17" fmla="*/ 10294 w 34133"/>
                  <a:gd name="connsiteY17" fmla="*/ 46321 h 52656"/>
                  <a:gd name="connsiteX18" fmla="*/ 15929 w 34133"/>
                  <a:gd name="connsiteY18" fmla="*/ 47076 h 52656"/>
                  <a:gd name="connsiteX19" fmla="*/ 20588 w 34133"/>
                  <a:gd name="connsiteY19" fmla="*/ 46536 h 52656"/>
                  <a:gd name="connsiteX20" fmla="*/ 24219 w 34133"/>
                  <a:gd name="connsiteY20" fmla="*/ 44920 h 52656"/>
                  <a:gd name="connsiteX21" fmla="*/ 26656 w 34133"/>
                  <a:gd name="connsiteY21" fmla="*/ 42151 h 52656"/>
                  <a:gd name="connsiteX22" fmla="*/ 27523 w 34133"/>
                  <a:gd name="connsiteY22" fmla="*/ 38196 h 52656"/>
                  <a:gd name="connsiteX23" fmla="*/ 26385 w 34133"/>
                  <a:gd name="connsiteY23" fmla="*/ 34377 h 52656"/>
                  <a:gd name="connsiteX24" fmla="*/ 23514 w 34133"/>
                  <a:gd name="connsiteY24" fmla="*/ 31660 h 52656"/>
                  <a:gd name="connsiteX25" fmla="*/ 19397 w 34133"/>
                  <a:gd name="connsiteY25" fmla="*/ 29615 h 52656"/>
                  <a:gd name="connsiteX26" fmla="*/ 14629 w 34133"/>
                  <a:gd name="connsiteY26" fmla="*/ 27784 h 52656"/>
                  <a:gd name="connsiteX27" fmla="*/ 9915 w 34133"/>
                  <a:gd name="connsiteY27" fmla="*/ 25712 h 52656"/>
                  <a:gd name="connsiteX28" fmla="*/ 5798 w 34133"/>
                  <a:gd name="connsiteY28" fmla="*/ 22969 h 52656"/>
                  <a:gd name="connsiteX29" fmla="*/ 2872 w 34133"/>
                  <a:gd name="connsiteY29" fmla="*/ 19098 h 52656"/>
                  <a:gd name="connsiteX30" fmla="*/ 1788 w 34133"/>
                  <a:gd name="connsiteY30" fmla="*/ 13664 h 52656"/>
                  <a:gd name="connsiteX31" fmla="*/ 2817 w 34133"/>
                  <a:gd name="connsiteY31" fmla="*/ 8691 h 52656"/>
                  <a:gd name="connsiteX32" fmla="*/ 5852 w 34133"/>
                  <a:gd name="connsiteY32" fmla="*/ 4306 h 52656"/>
                  <a:gd name="connsiteX33" fmla="*/ 11215 w 34133"/>
                  <a:gd name="connsiteY33" fmla="*/ 1185 h 52656"/>
                  <a:gd name="connsiteX34" fmla="*/ 18909 w 34133"/>
                  <a:gd name="connsiteY34" fmla="*/ 0 h 52656"/>
                  <a:gd name="connsiteX35" fmla="*/ 22647 w 34133"/>
                  <a:gd name="connsiteY35" fmla="*/ 299 h 52656"/>
                  <a:gd name="connsiteX36" fmla="*/ 26060 w 34133"/>
                  <a:gd name="connsiteY36" fmla="*/ 1075 h 52656"/>
                  <a:gd name="connsiteX37" fmla="*/ 28661 w 34133"/>
                  <a:gd name="connsiteY37" fmla="*/ 2124 h 52656"/>
                  <a:gd name="connsiteX38" fmla="*/ 30395 w 34133"/>
                  <a:gd name="connsiteY38" fmla="*/ 3116 h 52656"/>
                  <a:gd name="connsiteX39" fmla="*/ 31153 w 34133"/>
                  <a:gd name="connsiteY39" fmla="*/ 3845 h 52656"/>
                  <a:gd name="connsiteX40" fmla="*/ 31424 w 34133"/>
                  <a:gd name="connsiteY40" fmla="*/ 4464 h 52656"/>
                  <a:gd name="connsiteX41" fmla="*/ 31587 w 34133"/>
                  <a:gd name="connsiteY41" fmla="*/ 5245 h 52656"/>
                  <a:gd name="connsiteX42" fmla="*/ 31641 w 34133"/>
                  <a:gd name="connsiteY42" fmla="*/ 6347 h 52656"/>
                  <a:gd name="connsiteX43" fmla="*/ 31533 w 34133"/>
                  <a:gd name="connsiteY43" fmla="*/ 7506 h 52656"/>
                  <a:gd name="connsiteX44" fmla="*/ 31261 w 34133"/>
                  <a:gd name="connsiteY44" fmla="*/ 8392 h 52656"/>
                  <a:gd name="connsiteX45" fmla="*/ 30882 w 34133"/>
                  <a:gd name="connsiteY45" fmla="*/ 8954 h 52656"/>
                  <a:gd name="connsiteX46" fmla="*/ 30287 w 34133"/>
                  <a:gd name="connsiteY46" fmla="*/ 9142 h 52656"/>
                  <a:gd name="connsiteX47" fmla="*/ 28932 w 34133"/>
                  <a:gd name="connsiteY47" fmla="*/ 8550 h 52656"/>
                  <a:gd name="connsiteX48" fmla="*/ 26602 w 34133"/>
                  <a:gd name="connsiteY48" fmla="*/ 7259 h 52656"/>
                  <a:gd name="connsiteX49" fmla="*/ 23189 w 34133"/>
                  <a:gd name="connsiteY49" fmla="*/ 5969 h 52656"/>
                  <a:gd name="connsiteX50" fmla="*/ 18584 w 34133"/>
                  <a:gd name="connsiteY50" fmla="*/ 5376 h 52656"/>
                  <a:gd name="connsiteX51" fmla="*/ 13979 w 34133"/>
                  <a:gd name="connsiteY51" fmla="*/ 5969 h 52656"/>
                  <a:gd name="connsiteX52" fmla="*/ 10728 w 34133"/>
                  <a:gd name="connsiteY52" fmla="*/ 7637 h 52656"/>
                  <a:gd name="connsiteX53" fmla="*/ 8777 w 34133"/>
                  <a:gd name="connsiteY53" fmla="*/ 10165 h 52656"/>
                  <a:gd name="connsiteX54" fmla="*/ 8181 w 34133"/>
                  <a:gd name="connsiteY54" fmla="*/ 13339 h 52656"/>
                  <a:gd name="connsiteX55" fmla="*/ 9265 w 34133"/>
                  <a:gd name="connsiteY55" fmla="*/ 17320 h 52656"/>
                  <a:gd name="connsiteX56" fmla="*/ 12190 w 34133"/>
                  <a:gd name="connsiteY56" fmla="*/ 20115 h 52656"/>
                  <a:gd name="connsiteX57" fmla="*/ 16362 w 34133"/>
                  <a:gd name="connsiteY57" fmla="*/ 22213 h 52656"/>
                  <a:gd name="connsiteX58" fmla="*/ 21130 w 34133"/>
                  <a:gd name="connsiteY58" fmla="*/ 24044 h 52656"/>
                  <a:gd name="connsiteX59" fmla="*/ 25898 w 34133"/>
                  <a:gd name="connsiteY59" fmla="*/ 26058 h 52656"/>
                  <a:gd name="connsiteX60" fmla="*/ 30070 w 34133"/>
                  <a:gd name="connsiteY60" fmla="*/ 28723 h 52656"/>
                  <a:gd name="connsiteX61" fmla="*/ 32996 w 34133"/>
                  <a:gd name="connsiteY61" fmla="*/ 32463 h 52656"/>
                  <a:gd name="connsiteX62" fmla="*/ 34133 w 34133"/>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56">
                    <a:moveTo>
                      <a:pt x="34133" y="37703"/>
                    </a:moveTo>
                    <a:cubicBezTo>
                      <a:pt x="34133" y="40031"/>
                      <a:pt x="33700" y="42124"/>
                      <a:pt x="32779" y="43971"/>
                    </a:cubicBezTo>
                    <a:cubicBezTo>
                      <a:pt x="31912" y="45817"/>
                      <a:pt x="30666" y="47385"/>
                      <a:pt x="28986" y="48676"/>
                    </a:cubicBezTo>
                    <a:cubicBezTo>
                      <a:pt x="27361" y="49966"/>
                      <a:pt x="25356" y="50952"/>
                      <a:pt x="23080" y="51634"/>
                    </a:cubicBezTo>
                    <a:cubicBezTo>
                      <a:pt x="20805" y="52316"/>
                      <a:pt x="18258" y="52657"/>
                      <a:pt x="15496" y="52657"/>
                    </a:cubicBezTo>
                    <a:cubicBezTo>
                      <a:pt x="13707" y="52657"/>
                      <a:pt x="12082" y="52520"/>
                      <a:pt x="10511" y="52253"/>
                    </a:cubicBezTo>
                    <a:cubicBezTo>
                      <a:pt x="8940" y="51980"/>
                      <a:pt x="7531" y="51644"/>
                      <a:pt x="6285" y="51230"/>
                    </a:cubicBezTo>
                    <a:cubicBezTo>
                      <a:pt x="5039" y="50821"/>
                      <a:pt x="3956" y="50380"/>
                      <a:pt x="3089" y="49913"/>
                    </a:cubicBezTo>
                    <a:cubicBezTo>
                      <a:pt x="2222" y="49447"/>
                      <a:pt x="1571" y="49038"/>
                      <a:pt x="1192" y="48676"/>
                    </a:cubicBezTo>
                    <a:cubicBezTo>
                      <a:pt x="759" y="48314"/>
                      <a:pt x="488" y="47868"/>
                      <a:pt x="325" y="47333"/>
                    </a:cubicBezTo>
                    <a:cubicBezTo>
                      <a:pt x="108" y="46798"/>
                      <a:pt x="0" y="46079"/>
                      <a:pt x="0" y="45182"/>
                    </a:cubicBezTo>
                    <a:cubicBezTo>
                      <a:pt x="0" y="44715"/>
                      <a:pt x="54" y="44306"/>
                      <a:pt x="108" y="43944"/>
                    </a:cubicBezTo>
                    <a:cubicBezTo>
                      <a:pt x="217" y="43588"/>
                      <a:pt x="271" y="43283"/>
                      <a:pt x="434" y="43032"/>
                    </a:cubicBezTo>
                    <a:cubicBezTo>
                      <a:pt x="542" y="42780"/>
                      <a:pt x="650" y="42596"/>
                      <a:pt x="867" y="42470"/>
                    </a:cubicBezTo>
                    <a:cubicBezTo>
                      <a:pt x="1030" y="42345"/>
                      <a:pt x="1247" y="42282"/>
                      <a:pt x="1463" y="42282"/>
                    </a:cubicBezTo>
                    <a:cubicBezTo>
                      <a:pt x="1843" y="42282"/>
                      <a:pt x="2438" y="42533"/>
                      <a:pt x="3251" y="43037"/>
                    </a:cubicBezTo>
                    <a:cubicBezTo>
                      <a:pt x="4010" y="43541"/>
                      <a:pt x="4985" y="44086"/>
                      <a:pt x="6176" y="44679"/>
                    </a:cubicBezTo>
                    <a:cubicBezTo>
                      <a:pt x="7315" y="45271"/>
                      <a:pt x="8723" y="45817"/>
                      <a:pt x="10294" y="46321"/>
                    </a:cubicBezTo>
                    <a:cubicBezTo>
                      <a:pt x="11920" y="46824"/>
                      <a:pt x="13816" y="47076"/>
                      <a:pt x="15929" y="47076"/>
                    </a:cubicBezTo>
                    <a:cubicBezTo>
                      <a:pt x="17608" y="47076"/>
                      <a:pt x="19180" y="46897"/>
                      <a:pt x="20588" y="46536"/>
                    </a:cubicBezTo>
                    <a:cubicBezTo>
                      <a:pt x="21997" y="46179"/>
                      <a:pt x="23189" y="45639"/>
                      <a:pt x="24219" y="44920"/>
                    </a:cubicBezTo>
                    <a:cubicBezTo>
                      <a:pt x="25248" y="44202"/>
                      <a:pt x="26060" y="43278"/>
                      <a:pt x="26656" y="42151"/>
                    </a:cubicBezTo>
                    <a:cubicBezTo>
                      <a:pt x="27198" y="41018"/>
                      <a:pt x="27523" y="39701"/>
                      <a:pt x="27523" y="38196"/>
                    </a:cubicBezTo>
                    <a:cubicBezTo>
                      <a:pt x="27523" y="36690"/>
                      <a:pt x="27144" y="35416"/>
                      <a:pt x="26385" y="34377"/>
                    </a:cubicBezTo>
                    <a:cubicBezTo>
                      <a:pt x="25681" y="33339"/>
                      <a:pt x="24706" y="32431"/>
                      <a:pt x="23514" y="31660"/>
                    </a:cubicBezTo>
                    <a:cubicBezTo>
                      <a:pt x="22268" y="30894"/>
                      <a:pt x="20914" y="30212"/>
                      <a:pt x="19397" y="29615"/>
                    </a:cubicBezTo>
                    <a:cubicBezTo>
                      <a:pt x="17825" y="29027"/>
                      <a:pt x="16254" y="28413"/>
                      <a:pt x="14629" y="27784"/>
                    </a:cubicBezTo>
                    <a:cubicBezTo>
                      <a:pt x="13057" y="27160"/>
                      <a:pt x="11486" y="26467"/>
                      <a:pt x="9915" y="25712"/>
                    </a:cubicBezTo>
                    <a:cubicBezTo>
                      <a:pt x="8398" y="24957"/>
                      <a:pt x="7044" y="24044"/>
                      <a:pt x="5798" y="22969"/>
                    </a:cubicBezTo>
                    <a:cubicBezTo>
                      <a:pt x="4606" y="21893"/>
                      <a:pt x="3630" y="20603"/>
                      <a:pt x="2872" y="19098"/>
                    </a:cubicBezTo>
                    <a:cubicBezTo>
                      <a:pt x="2167" y="17592"/>
                      <a:pt x="1788" y="15783"/>
                      <a:pt x="1788" y="13664"/>
                    </a:cubicBezTo>
                    <a:cubicBezTo>
                      <a:pt x="1788" y="11980"/>
                      <a:pt x="2113" y="10323"/>
                      <a:pt x="2817" y="8691"/>
                    </a:cubicBezTo>
                    <a:cubicBezTo>
                      <a:pt x="3468" y="7060"/>
                      <a:pt x="4497" y="5597"/>
                      <a:pt x="5852" y="4306"/>
                    </a:cubicBezTo>
                    <a:cubicBezTo>
                      <a:pt x="7260" y="3016"/>
                      <a:pt x="9048" y="1977"/>
                      <a:pt x="11215" y="1185"/>
                    </a:cubicBezTo>
                    <a:cubicBezTo>
                      <a:pt x="13383" y="399"/>
                      <a:pt x="15929" y="0"/>
                      <a:pt x="18909" y="0"/>
                    </a:cubicBezTo>
                    <a:cubicBezTo>
                      <a:pt x="20155" y="0"/>
                      <a:pt x="21401" y="100"/>
                      <a:pt x="22647" y="299"/>
                    </a:cubicBezTo>
                    <a:cubicBezTo>
                      <a:pt x="23893" y="498"/>
                      <a:pt x="25031" y="755"/>
                      <a:pt x="26060" y="1075"/>
                    </a:cubicBezTo>
                    <a:cubicBezTo>
                      <a:pt x="27036" y="1400"/>
                      <a:pt x="27957" y="1747"/>
                      <a:pt x="28661" y="2124"/>
                    </a:cubicBezTo>
                    <a:cubicBezTo>
                      <a:pt x="29420" y="2497"/>
                      <a:pt x="29961" y="2832"/>
                      <a:pt x="30395" y="3116"/>
                    </a:cubicBezTo>
                    <a:cubicBezTo>
                      <a:pt x="30774" y="3404"/>
                      <a:pt x="30991" y="3645"/>
                      <a:pt x="31153" y="3845"/>
                    </a:cubicBezTo>
                    <a:cubicBezTo>
                      <a:pt x="31261" y="4044"/>
                      <a:pt x="31370" y="4249"/>
                      <a:pt x="31424" y="4464"/>
                    </a:cubicBezTo>
                    <a:cubicBezTo>
                      <a:pt x="31478" y="4679"/>
                      <a:pt x="31533" y="4941"/>
                      <a:pt x="31587" y="5245"/>
                    </a:cubicBezTo>
                    <a:cubicBezTo>
                      <a:pt x="31587" y="5549"/>
                      <a:pt x="31641" y="5917"/>
                      <a:pt x="31641" y="6347"/>
                    </a:cubicBezTo>
                    <a:cubicBezTo>
                      <a:pt x="31641" y="6777"/>
                      <a:pt x="31587" y="7165"/>
                      <a:pt x="31533" y="7506"/>
                    </a:cubicBezTo>
                    <a:cubicBezTo>
                      <a:pt x="31478" y="7847"/>
                      <a:pt x="31370" y="8141"/>
                      <a:pt x="31261" y="8392"/>
                    </a:cubicBezTo>
                    <a:cubicBezTo>
                      <a:pt x="31153" y="8644"/>
                      <a:pt x="31045" y="8833"/>
                      <a:pt x="30882" y="8954"/>
                    </a:cubicBezTo>
                    <a:cubicBezTo>
                      <a:pt x="30720" y="9079"/>
                      <a:pt x="30503" y="9142"/>
                      <a:pt x="30287" y="9142"/>
                    </a:cubicBezTo>
                    <a:cubicBezTo>
                      <a:pt x="29961" y="9142"/>
                      <a:pt x="29528" y="8943"/>
                      <a:pt x="28932" y="8550"/>
                    </a:cubicBezTo>
                    <a:cubicBezTo>
                      <a:pt x="28390" y="8156"/>
                      <a:pt x="27578" y="7726"/>
                      <a:pt x="26602" y="7259"/>
                    </a:cubicBezTo>
                    <a:cubicBezTo>
                      <a:pt x="25681" y="6792"/>
                      <a:pt x="24489" y="6362"/>
                      <a:pt x="23189" y="5969"/>
                    </a:cubicBezTo>
                    <a:cubicBezTo>
                      <a:pt x="21834" y="5576"/>
                      <a:pt x="20317" y="5376"/>
                      <a:pt x="18584" y="5376"/>
                    </a:cubicBezTo>
                    <a:cubicBezTo>
                      <a:pt x="16796" y="5376"/>
                      <a:pt x="15279" y="5576"/>
                      <a:pt x="13979" y="5969"/>
                    </a:cubicBezTo>
                    <a:cubicBezTo>
                      <a:pt x="12678" y="6362"/>
                      <a:pt x="11594" y="6918"/>
                      <a:pt x="10728" y="7637"/>
                    </a:cubicBezTo>
                    <a:cubicBezTo>
                      <a:pt x="9861" y="8356"/>
                      <a:pt x="9211" y="9195"/>
                      <a:pt x="8777" y="10165"/>
                    </a:cubicBezTo>
                    <a:cubicBezTo>
                      <a:pt x="8398" y="11136"/>
                      <a:pt x="8181" y="12190"/>
                      <a:pt x="8181" y="13339"/>
                    </a:cubicBezTo>
                    <a:cubicBezTo>
                      <a:pt x="8181" y="14917"/>
                      <a:pt x="8561" y="16244"/>
                      <a:pt x="9265" y="17320"/>
                    </a:cubicBezTo>
                    <a:cubicBezTo>
                      <a:pt x="10024" y="18395"/>
                      <a:pt x="10999" y="19329"/>
                      <a:pt x="12190" y="20115"/>
                    </a:cubicBezTo>
                    <a:cubicBezTo>
                      <a:pt x="13437" y="20902"/>
                      <a:pt x="14846" y="21605"/>
                      <a:pt x="16362" y="22213"/>
                    </a:cubicBezTo>
                    <a:cubicBezTo>
                      <a:pt x="17934" y="22822"/>
                      <a:pt x="19505" y="23430"/>
                      <a:pt x="21130" y="24044"/>
                    </a:cubicBezTo>
                    <a:cubicBezTo>
                      <a:pt x="22756" y="24652"/>
                      <a:pt x="24327" y="25329"/>
                      <a:pt x="25898" y="26058"/>
                    </a:cubicBezTo>
                    <a:cubicBezTo>
                      <a:pt x="27469" y="26798"/>
                      <a:pt x="28824" y="27684"/>
                      <a:pt x="30070" y="28723"/>
                    </a:cubicBezTo>
                    <a:cubicBezTo>
                      <a:pt x="31261" y="29761"/>
                      <a:pt x="32237" y="31010"/>
                      <a:pt x="32996" y="32463"/>
                    </a:cubicBezTo>
                    <a:cubicBezTo>
                      <a:pt x="33754" y="33905"/>
                      <a:pt x="34133" y="35657"/>
                      <a:pt x="34133" y="37703"/>
                    </a:cubicBezTo>
                    <a:close/>
                  </a:path>
                </a:pathLst>
              </a:custGeom>
              <a:solidFill>
                <a:srgbClr val="FFFFFF"/>
              </a:solidFill>
              <a:ln w="5417" cap="flat">
                <a:noFill/>
                <a:prstDash val="solid"/>
                <a:miter/>
              </a:ln>
            </p:spPr>
            <p:txBody>
              <a:bodyPr rtlCol="0" anchor="ctr"/>
              <a:lstStyle/>
              <a:p>
                <a:endParaRPr lang="fr-FR"/>
              </a:p>
            </p:txBody>
          </p:sp>
          <p:sp>
            <p:nvSpPr>
              <p:cNvPr id="258" name="Forme libre 257">
                <a:extLst>
                  <a:ext uri="{FF2B5EF4-FFF2-40B4-BE49-F238E27FC236}">
                    <a16:creationId xmlns:a16="http://schemas.microsoft.com/office/drawing/2014/main" id="{4801353E-C4DF-D30B-63DE-5D265C80B630}"/>
                  </a:ext>
                </a:extLst>
              </p:cNvPr>
              <p:cNvSpPr/>
              <p:nvPr/>
            </p:nvSpPr>
            <p:spPr>
              <a:xfrm>
                <a:off x="19006571" y="3133476"/>
                <a:ext cx="43884" cy="75615"/>
              </a:xfrm>
              <a:custGeom>
                <a:avLst/>
                <a:gdLst>
                  <a:gd name="connsiteX0" fmla="*/ 43885 w 43884"/>
                  <a:gd name="connsiteY0" fmla="*/ 73622 h 75615"/>
                  <a:gd name="connsiteX1" fmla="*/ 43722 w 43884"/>
                  <a:gd name="connsiteY1" fmla="*/ 74267 h 75615"/>
                  <a:gd name="connsiteX2" fmla="*/ 43235 w 43884"/>
                  <a:gd name="connsiteY2" fmla="*/ 74697 h 75615"/>
                  <a:gd name="connsiteX3" fmla="*/ 42314 w 43884"/>
                  <a:gd name="connsiteY3" fmla="*/ 74938 h 75615"/>
                  <a:gd name="connsiteX4" fmla="*/ 40959 w 43884"/>
                  <a:gd name="connsiteY4" fmla="*/ 75022 h 75615"/>
                  <a:gd name="connsiteX5" fmla="*/ 39496 w 43884"/>
                  <a:gd name="connsiteY5" fmla="*/ 74938 h 75615"/>
                  <a:gd name="connsiteX6" fmla="*/ 38521 w 43884"/>
                  <a:gd name="connsiteY6" fmla="*/ 74697 h 75615"/>
                  <a:gd name="connsiteX7" fmla="*/ 37980 w 43884"/>
                  <a:gd name="connsiteY7" fmla="*/ 74267 h 75615"/>
                  <a:gd name="connsiteX8" fmla="*/ 37763 w 43884"/>
                  <a:gd name="connsiteY8" fmla="*/ 73622 h 75615"/>
                  <a:gd name="connsiteX9" fmla="*/ 37763 w 43884"/>
                  <a:gd name="connsiteY9" fmla="*/ 66630 h 75615"/>
                  <a:gd name="connsiteX10" fmla="*/ 29473 w 43884"/>
                  <a:gd name="connsiteY10" fmla="*/ 73218 h 75615"/>
                  <a:gd name="connsiteX11" fmla="*/ 20154 w 43884"/>
                  <a:gd name="connsiteY11" fmla="*/ 75615 h 75615"/>
                  <a:gd name="connsiteX12" fmla="*/ 10890 w 43884"/>
                  <a:gd name="connsiteY12" fmla="*/ 73570 h 75615"/>
                  <a:gd name="connsiteX13" fmla="*/ 4659 w 43884"/>
                  <a:gd name="connsiteY13" fmla="*/ 68031 h 75615"/>
                  <a:gd name="connsiteX14" fmla="*/ 1138 w 43884"/>
                  <a:gd name="connsiteY14" fmla="*/ 59832 h 75615"/>
                  <a:gd name="connsiteX15" fmla="*/ 0 w 43884"/>
                  <a:gd name="connsiteY15" fmla="*/ 49856 h 75615"/>
                  <a:gd name="connsiteX16" fmla="*/ 1409 w 43884"/>
                  <a:gd name="connsiteY16" fmla="*/ 38694 h 75615"/>
                  <a:gd name="connsiteX17" fmla="*/ 5526 w 43884"/>
                  <a:gd name="connsiteY17" fmla="*/ 30223 h 75615"/>
                  <a:gd name="connsiteX18" fmla="*/ 12245 w 43884"/>
                  <a:gd name="connsiteY18" fmla="*/ 24847 h 75615"/>
                  <a:gd name="connsiteX19" fmla="*/ 21509 w 43884"/>
                  <a:gd name="connsiteY19" fmla="*/ 22964 h 75615"/>
                  <a:gd name="connsiteX20" fmla="*/ 29853 w 43884"/>
                  <a:gd name="connsiteY20" fmla="*/ 24925 h 75615"/>
                  <a:gd name="connsiteX21" fmla="*/ 37275 w 43884"/>
                  <a:gd name="connsiteY21" fmla="*/ 30711 h 75615"/>
                  <a:gd name="connsiteX22" fmla="*/ 37275 w 43884"/>
                  <a:gd name="connsiteY22" fmla="*/ 1400 h 75615"/>
                  <a:gd name="connsiteX23" fmla="*/ 37437 w 43884"/>
                  <a:gd name="connsiteY23" fmla="*/ 808 h 75615"/>
                  <a:gd name="connsiteX24" fmla="*/ 37925 w 43884"/>
                  <a:gd name="connsiteY24" fmla="*/ 378 h 75615"/>
                  <a:gd name="connsiteX25" fmla="*/ 38954 w 43884"/>
                  <a:gd name="connsiteY25" fmla="*/ 110 h 75615"/>
                  <a:gd name="connsiteX26" fmla="*/ 40580 w 43884"/>
                  <a:gd name="connsiteY26" fmla="*/ 0 h 75615"/>
                  <a:gd name="connsiteX27" fmla="*/ 42205 w 43884"/>
                  <a:gd name="connsiteY27" fmla="*/ 110 h 75615"/>
                  <a:gd name="connsiteX28" fmla="*/ 43181 w 43884"/>
                  <a:gd name="connsiteY28" fmla="*/ 378 h 75615"/>
                  <a:gd name="connsiteX29" fmla="*/ 43722 w 43884"/>
                  <a:gd name="connsiteY29" fmla="*/ 808 h 75615"/>
                  <a:gd name="connsiteX30" fmla="*/ 43885 w 43884"/>
                  <a:gd name="connsiteY30" fmla="*/ 1400 h 75615"/>
                  <a:gd name="connsiteX31" fmla="*/ 43885 w 43884"/>
                  <a:gd name="connsiteY31" fmla="*/ 73622 h 75615"/>
                  <a:gd name="connsiteX32" fmla="*/ 37275 w 43884"/>
                  <a:gd name="connsiteY32" fmla="*/ 38500 h 75615"/>
                  <a:gd name="connsiteX33" fmla="*/ 29256 w 43884"/>
                  <a:gd name="connsiteY33" fmla="*/ 31026 h 75615"/>
                  <a:gd name="connsiteX34" fmla="*/ 21184 w 43884"/>
                  <a:gd name="connsiteY34" fmla="*/ 28445 h 75615"/>
                  <a:gd name="connsiteX35" fmla="*/ 14628 w 43884"/>
                  <a:gd name="connsiteY35" fmla="*/ 30218 h 75615"/>
                  <a:gd name="connsiteX36" fmla="*/ 10186 w 43884"/>
                  <a:gd name="connsiteY36" fmla="*/ 34897 h 75615"/>
                  <a:gd name="connsiteX37" fmla="*/ 7639 w 43884"/>
                  <a:gd name="connsiteY37" fmla="*/ 41458 h 75615"/>
                  <a:gd name="connsiteX38" fmla="*/ 6880 w 43884"/>
                  <a:gd name="connsiteY38" fmla="*/ 48880 h 75615"/>
                  <a:gd name="connsiteX39" fmla="*/ 7531 w 43884"/>
                  <a:gd name="connsiteY39" fmla="*/ 56732 h 75615"/>
                  <a:gd name="connsiteX40" fmla="*/ 9806 w 43884"/>
                  <a:gd name="connsiteY40" fmla="*/ 63535 h 75615"/>
                  <a:gd name="connsiteX41" fmla="*/ 14086 w 43884"/>
                  <a:gd name="connsiteY41" fmla="*/ 68324 h 75615"/>
                  <a:gd name="connsiteX42" fmla="*/ 20750 w 43884"/>
                  <a:gd name="connsiteY42" fmla="*/ 70123 h 75615"/>
                  <a:gd name="connsiteX43" fmla="*/ 24651 w 43884"/>
                  <a:gd name="connsiteY43" fmla="*/ 69583 h 75615"/>
                  <a:gd name="connsiteX44" fmla="*/ 28552 w 43884"/>
                  <a:gd name="connsiteY44" fmla="*/ 67810 h 75615"/>
                  <a:gd name="connsiteX45" fmla="*/ 32669 w 43884"/>
                  <a:gd name="connsiteY45" fmla="*/ 64611 h 75615"/>
                  <a:gd name="connsiteX46" fmla="*/ 37275 w 43884"/>
                  <a:gd name="connsiteY46" fmla="*/ 59743 h 75615"/>
                  <a:gd name="connsiteX47" fmla="*/ 37275 w 43884"/>
                  <a:gd name="connsiteY47" fmla="*/ 38500 h 7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15">
                    <a:moveTo>
                      <a:pt x="43885" y="73622"/>
                    </a:moveTo>
                    <a:cubicBezTo>
                      <a:pt x="43885" y="73874"/>
                      <a:pt x="43831" y="74089"/>
                      <a:pt x="43722" y="74267"/>
                    </a:cubicBezTo>
                    <a:cubicBezTo>
                      <a:pt x="43668" y="74445"/>
                      <a:pt x="43505" y="74592"/>
                      <a:pt x="43235" y="74697"/>
                    </a:cubicBezTo>
                    <a:cubicBezTo>
                      <a:pt x="43018" y="74807"/>
                      <a:pt x="42693" y="74886"/>
                      <a:pt x="42314" y="74938"/>
                    </a:cubicBezTo>
                    <a:cubicBezTo>
                      <a:pt x="41989" y="74996"/>
                      <a:pt x="41501" y="75022"/>
                      <a:pt x="40959" y="75022"/>
                    </a:cubicBezTo>
                    <a:cubicBezTo>
                      <a:pt x="40363" y="75022"/>
                      <a:pt x="39876" y="74996"/>
                      <a:pt x="39496" y="74938"/>
                    </a:cubicBezTo>
                    <a:cubicBezTo>
                      <a:pt x="39063" y="74886"/>
                      <a:pt x="38792" y="74807"/>
                      <a:pt x="38521" y="74697"/>
                    </a:cubicBezTo>
                    <a:cubicBezTo>
                      <a:pt x="38304" y="74587"/>
                      <a:pt x="38087" y="74445"/>
                      <a:pt x="37980" y="74267"/>
                    </a:cubicBezTo>
                    <a:cubicBezTo>
                      <a:pt x="37871" y="74089"/>
                      <a:pt x="37763" y="73874"/>
                      <a:pt x="37763" y="73622"/>
                    </a:cubicBezTo>
                    <a:lnTo>
                      <a:pt x="37763" y="66630"/>
                    </a:lnTo>
                    <a:cubicBezTo>
                      <a:pt x="35108" y="69426"/>
                      <a:pt x="32345" y="71624"/>
                      <a:pt x="29473" y="73218"/>
                    </a:cubicBezTo>
                    <a:cubicBezTo>
                      <a:pt x="26656" y="74813"/>
                      <a:pt x="23514" y="75615"/>
                      <a:pt x="20154" y="75615"/>
                    </a:cubicBezTo>
                    <a:cubicBezTo>
                      <a:pt x="16524" y="75615"/>
                      <a:pt x="13436" y="74933"/>
                      <a:pt x="10890" y="73570"/>
                    </a:cubicBezTo>
                    <a:cubicBezTo>
                      <a:pt x="8343" y="72206"/>
                      <a:pt x="6230" y="70359"/>
                      <a:pt x="4659" y="68031"/>
                    </a:cubicBezTo>
                    <a:cubicBezTo>
                      <a:pt x="3034" y="65702"/>
                      <a:pt x="1842" y="62969"/>
                      <a:pt x="1138" y="59832"/>
                    </a:cubicBezTo>
                    <a:cubicBezTo>
                      <a:pt x="379" y="56696"/>
                      <a:pt x="0" y="53370"/>
                      <a:pt x="0" y="49856"/>
                    </a:cubicBezTo>
                    <a:cubicBezTo>
                      <a:pt x="0" y="45733"/>
                      <a:pt x="487" y="42014"/>
                      <a:pt x="1409" y="38694"/>
                    </a:cubicBezTo>
                    <a:cubicBezTo>
                      <a:pt x="2329" y="35379"/>
                      <a:pt x="3684" y="32557"/>
                      <a:pt x="5526" y="30223"/>
                    </a:cubicBezTo>
                    <a:cubicBezTo>
                      <a:pt x="7314" y="27889"/>
                      <a:pt x="9589" y="26100"/>
                      <a:pt x="12245" y="24847"/>
                    </a:cubicBezTo>
                    <a:cubicBezTo>
                      <a:pt x="14899" y="23593"/>
                      <a:pt x="17987" y="22964"/>
                      <a:pt x="21509" y="22964"/>
                    </a:cubicBezTo>
                    <a:cubicBezTo>
                      <a:pt x="24543" y="22964"/>
                      <a:pt x="27306" y="23619"/>
                      <a:pt x="29853" y="24925"/>
                    </a:cubicBezTo>
                    <a:cubicBezTo>
                      <a:pt x="32345" y="26237"/>
                      <a:pt x="34837" y="28162"/>
                      <a:pt x="37275" y="30711"/>
                    </a:cubicBezTo>
                    <a:lnTo>
                      <a:pt x="37275" y="1400"/>
                    </a:lnTo>
                    <a:cubicBezTo>
                      <a:pt x="37275" y="1185"/>
                      <a:pt x="37329" y="986"/>
                      <a:pt x="37437" y="808"/>
                    </a:cubicBezTo>
                    <a:cubicBezTo>
                      <a:pt x="37492" y="629"/>
                      <a:pt x="37708" y="483"/>
                      <a:pt x="37925" y="378"/>
                    </a:cubicBezTo>
                    <a:cubicBezTo>
                      <a:pt x="38196" y="273"/>
                      <a:pt x="38575" y="178"/>
                      <a:pt x="38954" y="110"/>
                    </a:cubicBezTo>
                    <a:cubicBezTo>
                      <a:pt x="39388" y="37"/>
                      <a:pt x="39930" y="0"/>
                      <a:pt x="40580" y="0"/>
                    </a:cubicBezTo>
                    <a:cubicBezTo>
                      <a:pt x="41230" y="0"/>
                      <a:pt x="41772" y="37"/>
                      <a:pt x="42205" y="110"/>
                    </a:cubicBezTo>
                    <a:cubicBezTo>
                      <a:pt x="42639" y="184"/>
                      <a:pt x="42964" y="273"/>
                      <a:pt x="43181" y="378"/>
                    </a:cubicBezTo>
                    <a:cubicBezTo>
                      <a:pt x="43451" y="488"/>
                      <a:pt x="43614" y="629"/>
                      <a:pt x="43722" y="808"/>
                    </a:cubicBezTo>
                    <a:cubicBezTo>
                      <a:pt x="43831" y="986"/>
                      <a:pt x="43885" y="1185"/>
                      <a:pt x="43885" y="1400"/>
                    </a:cubicBezTo>
                    <a:lnTo>
                      <a:pt x="43885" y="73622"/>
                    </a:lnTo>
                    <a:close/>
                    <a:moveTo>
                      <a:pt x="37275" y="38500"/>
                    </a:moveTo>
                    <a:cubicBezTo>
                      <a:pt x="34512" y="35238"/>
                      <a:pt x="31803" y="32746"/>
                      <a:pt x="29256" y="31026"/>
                    </a:cubicBezTo>
                    <a:cubicBezTo>
                      <a:pt x="26656" y="29305"/>
                      <a:pt x="24001" y="28445"/>
                      <a:pt x="21184" y="28445"/>
                    </a:cubicBezTo>
                    <a:cubicBezTo>
                      <a:pt x="18583" y="28445"/>
                      <a:pt x="16416" y="29038"/>
                      <a:pt x="14628" y="30218"/>
                    </a:cubicBezTo>
                    <a:cubicBezTo>
                      <a:pt x="12786" y="31398"/>
                      <a:pt x="11323" y="32961"/>
                      <a:pt x="10186" y="34897"/>
                    </a:cubicBezTo>
                    <a:cubicBezTo>
                      <a:pt x="8993" y="36832"/>
                      <a:pt x="8181" y="39019"/>
                      <a:pt x="7639" y="41458"/>
                    </a:cubicBezTo>
                    <a:cubicBezTo>
                      <a:pt x="7151" y="43897"/>
                      <a:pt x="6880" y="46373"/>
                      <a:pt x="6880" y="48880"/>
                    </a:cubicBezTo>
                    <a:cubicBezTo>
                      <a:pt x="6880" y="51571"/>
                      <a:pt x="7097" y="54188"/>
                      <a:pt x="7531" y="56732"/>
                    </a:cubicBezTo>
                    <a:cubicBezTo>
                      <a:pt x="8018" y="59276"/>
                      <a:pt x="8777" y="61547"/>
                      <a:pt x="9806" y="63535"/>
                    </a:cubicBezTo>
                    <a:cubicBezTo>
                      <a:pt x="10890" y="65529"/>
                      <a:pt x="12352" y="67123"/>
                      <a:pt x="14086" y="68324"/>
                    </a:cubicBezTo>
                    <a:cubicBezTo>
                      <a:pt x="15874" y="69525"/>
                      <a:pt x="18096" y="70123"/>
                      <a:pt x="20750" y="70123"/>
                    </a:cubicBezTo>
                    <a:cubicBezTo>
                      <a:pt x="22105" y="70123"/>
                      <a:pt x="23405" y="69945"/>
                      <a:pt x="24651" y="69583"/>
                    </a:cubicBezTo>
                    <a:cubicBezTo>
                      <a:pt x="25897" y="69226"/>
                      <a:pt x="27197" y="68634"/>
                      <a:pt x="28552" y="67810"/>
                    </a:cubicBezTo>
                    <a:cubicBezTo>
                      <a:pt x="29906" y="66987"/>
                      <a:pt x="31261" y="65922"/>
                      <a:pt x="32669" y="64611"/>
                    </a:cubicBezTo>
                    <a:cubicBezTo>
                      <a:pt x="34132" y="63305"/>
                      <a:pt x="35650" y="61679"/>
                      <a:pt x="37275" y="59743"/>
                    </a:cubicBezTo>
                    <a:lnTo>
                      <a:pt x="37275" y="38500"/>
                    </a:lnTo>
                    <a:close/>
                  </a:path>
                </a:pathLst>
              </a:custGeom>
              <a:solidFill>
                <a:srgbClr val="FFFFFF"/>
              </a:solidFill>
              <a:ln w="5417" cap="flat">
                <a:noFill/>
                <a:prstDash val="solid"/>
                <a:miter/>
              </a:ln>
            </p:spPr>
            <p:txBody>
              <a:bodyPr rtlCol="0" anchor="ctr"/>
              <a:lstStyle/>
              <a:p>
                <a:endParaRPr lang="fr-FR"/>
              </a:p>
            </p:txBody>
          </p:sp>
          <p:sp>
            <p:nvSpPr>
              <p:cNvPr id="259" name="Forme libre 258">
                <a:extLst>
                  <a:ext uri="{FF2B5EF4-FFF2-40B4-BE49-F238E27FC236}">
                    <a16:creationId xmlns:a16="http://schemas.microsoft.com/office/drawing/2014/main" id="{DD94E82D-0861-1B85-F070-A8944792340A}"/>
                  </a:ext>
                </a:extLst>
              </p:cNvPr>
              <p:cNvSpPr/>
              <p:nvPr/>
            </p:nvSpPr>
            <p:spPr>
              <a:xfrm>
                <a:off x="19065301" y="3156435"/>
                <a:ext cx="48219" cy="52651"/>
              </a:xfrm>
              <a:custGeom>
                <a:avLst/>
                <a:gdLst>
                  <a:gd name="connsiteX0" fmla="*/ 48220 w 48219"/>
                  <a:gd name="connsiteY0" fmla="*/ 25812 h 52651"/>
                  <a:gd name="connsiteX1" fmla="*/ 46648 w 48219"/>
                  <a:gd name="connsiteY1" fmla="*/ 36517 h 52651"/>
                  <a:gd name="connsiteX2" fmla="*/ 42043 w 48219"/>
                  <a:gd name="connsiteY2" fmla="*/ 45015 h 52651"/>
                  <a:gd name="connsiteX3" fmla="*/ 34349 w 48219"/>
                  <a:gd name="connsiteY3" fmla="*/ 50637 h 52651"/>
                  <a:gd name="connsiteX4" fmla="*/ 23622 w 48219"/>
                  <a:gd name="connsiteY4" fmla="*/ 52652 h 52651"/>
                  <a:gd name="connsiteX5" fmla="*/ 13328 w 48219"/>
                  <a:gd name="connsiteY5" fmla="*/ 50852 h 52651"/>
                  <a:gd name="connsiteX6" fmla="*/ 5905 w 48219"/>
                  <a:gd name="connsiteY6" fmla="*/ 45691 h 52651"/>
                  <a:gd name="connsiteX7" fmla="*/ 1463 w 48219"/>
                  <a:gd name="connsiteY7" fmla="*/ 37540 h 52651"/>
                  <a:gd name="connsiteX8" fmla="*/ 0 w 48219"/>
                  <a:gd name="connsiteY8" fmla="*/ 26730 h 52651"/>
                  <a:gd name="connsiteX9" fmla="*/ 1517 w 48219"/>
                  <a:gd name="connsiteY9" fmla="*/ 16024 h 52651"/>
                  <a:gd name="connsiteX10" fmla="*/ 6176 w 48219"/>
                  <a:gd name="connsiteY10" fmla="*/ 7553 h 52651"/>
                  <a:gd name="connsiteX11" fmla="*/ 13816 w 48219"/>
                  <a:gd name="connsiteY11" fmla="*/ 1988 h 52651"/>
                  <a:gd name="connsiteX12" fmla="*/ 24652 w 48219"/>
                  <a:gd name="connsiteY12" fmla="*/ 0 h 52651"/>
                  <a:gd name="connsiteX13" fmla="*/ 34945 w 48219"/>
                  <a:gd name="connsiteY13" fmla="*/ 1773 h 52651"/>
                  <a:gd name="connsiteX14" fmla="*/ 42260 w 48219"/>
                  <a:gd name="connsiteY14" fmla="*/ 6908 h 52651"/>
                  <a:gd name="connsiteX15" fmla="*/ 46702 w 48219"/>
                  <a:gd name="connsiteY15" fmla="*/ 15059 h 52651"/>
                  <a:gd name="connsiteX16" fmla="*/ 48220 w 48219"/>
                  <a:gd name="connsiteY16" fmla="*/ 25812 h 52651"/>
                  <a:gd name="connsiteX17" fmla="*/ 41230 w 48219"/>
                  <a:gd name="connsiteY17" fmla="*/ 26404 h 52651"/>
                  <a:gd name="connsiteX18" fmla="*/ 40417 w 48219"/>
                  <a:gd name="connsiteY18" fmla="*/ 18500 h 52651"/>
                  <a:gd name="connsiteX19" fmla="*/ 37600 w 48219"/>
                  <a:gd name="connsiteY19" fmla="*/ 11854 h 52651"/>
                  <a:gd name="connsiteX20" fmla="*/ 32399 w 48219"/>
                  <a:gd name="connsiteY20" fmla="*/ 7285 h 52651"/>
                  <a:gd name="connsiteX21" fmla="*/ 24218 w 48219"/>
                  <a:gd name="connsiteY21" fmla="*/ 5591 h 52651"/>
                  <a:gd name="connsiteX22" fmla="*/ 16471 w 48219"/>
                  <a:gd name="connsiteY22" fmla="*/ 7149 h 52651"/>
                  <a:gd name="connsiteX23" fmla="*/ 11107 w 48219"/>
                  <a:gd name="connsiteY23" fmla="*/ 11482 h 52651"/>
                  <a:gd name="connsiteX24" fmla="*/ 8018 w 48219"/>
                  <a:gd name="connsiteY24" fmla="*/ 18017 h 52651"/>
                  <a:gd name="connsiteX25" fmla="*/ 6989 w 48219"/>
                  <a:gd name="connsiteY25" fmla="*/ 26137 h 52651"/>
                  <a:gd name="connsiteX26" fmla="*/ 7856 w 48219"/>
                  <a:gd name="connsiteY26" fmla="*/ 34120 h 52651"/>
                  <a:gd name="connsiteX27" fmla="*/ 10619 w 48219"/>
                  <a:gd name="connsiteY27" fmla="*/ 40766 h 52651"/>
                  <a:gd name="connsiteX28" fmla="*/ 15821 w 48219"/>
                  <a:gd name="connsiteY28" fmla="*/ 45282 h 52651"/>
                  <a:gd name="connsiteX29" fmla="*/ 24001 w 48219"/>
                  <a:gd name="connsiteY29" fmla="*/ 46950 h 52651"/>
                  <a:gd name="connsiteX30" fmla="*/ 31803 w 48219"/>
                  <a:gd name="connsiteY30" fmla="*/ 45392 h 52651"/>
                  <a:gd name="connsiteX31" fmla="*/ 37167 w 48219"/>
                  <a:gd name="connsiteY31" fmla="*/ 41091 h 52651"/>
                  <a:gd name="connsiteX32" fmla="*/ 40255 w 48219"/>
                  <a:gd name="connsiteY32" fmla="*/ 34582 h 52651"/>
                  <a:gd name="connsiteX33" fmla="*/ 41230 w 48219"/>
                  <a:gd name="connsiteY33" fmla="*/ 26404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51">
                    <a:moveTo>
                      <a:pt x="48220" y="25812"/>
                    </a:moveTo>
                    <a:cubicBezTo>
                      <a:pt x="48220" y="29683"/>
                      <a:pt x="47678" y="33249"/>
                      <a:pt x="46648" y="36517"/>
                    </a:cubicBezTo>
                    <a:cubicBezTo>
                      <a:pt x="45619" y="39785"/>
                      <a:pt x="44102" y="42612"/>
                      <a:pt x="42043" y="45015"/>
                    </a:cubicBezTo>
                    <a:cubicBezTo>
                      <a:pt x="39984" y="47417"/>
                      <a:pt x="37384" y="49289"/>
                      <a:pt x="34349" y="50637"/>
                    </a:cubicBezTo>
                    <a:cubicBezTo>
                      <a:pt x="31261" y="51980"/>
                      <a:pt x="27685" y="52652"/>
                      <a:pt x="23622" y="52652"/>
                    </a:cubicBezTo>
                    <a:cubicBezTo>
                      <a:pt x="19667" y="52652"/>
                      <a:pt x="16254" y="52048"/>
                      <a:pt x="13328" y="50852"/>
                    </a:cubicBezTo>
                    <a:cubicBezTo>
                      <a:pt x="10348" y="49651"/>
                      <a:pt x="7910" y="47931"/>
                      <a:pt x="5905" y="45691"/>
                    </a:cubicBezTo>
                    <a:cubicBezTo>
                      <a:pt x="3955" y="43451"/>
                      <a:pt x="2438" y="40734"/>
                      <a:pt x="1463" y="37540"/>
                    </a:cubicBezTo>
                    <a:cubicBezTo>
                      <a:pt x="487" y="34351"/>
                      <a:pt x="0" y="30747"/>
                      <a:pt x="0" y="26730"/>
                    </a:cubicBezTo>
                    <a:cubicBezTo>
                      <a:pt x="0" y="22859"/>
                      <a:pt x="542" y="19292"/>
                      <a:pt x="1517" y="16024"/>
                    </a:cubicBezTo>
                    <a:cubicBezTo>
                      <a:pt x="2546" y="12762"/>
                      <a:pt x="4118" y="9940"/>
                      <a:pt x="6176" y="7553"/>
                    </a:cubicBezTo>
                    <a:cubicBezTo>
                      <a:pt x="8235" y="5172"/>
                      <a:pt x="10782" y="3315"/>
                      <a:pt x="13816" y="1988"/>
                    </a:cubicBezTo>
                    <a:cubicBezTo>
                      <a:pt x="16904" y="661"/>
                      <a:pt x="20534" y="0"/>
                      <a:pt x="24652" y="0"/>
                    </a:cubicBezTo>
                    <a:cubicBezTo>
                      <a:pt x="28552" y="0"/>
                      <a:pt x="31966" y="593"/>
                      <a:pt x="34945" y="1773"/>
                    </a:cubicBezTo>
                    <a:cubicBezTo>
                      <a:pt x="37871" y="2958"/>
                      <a:pt x="40309" y="4668"/>
                      <a:pt x="42260" y="6908"/>
                    </a:cubicBezTo>
                    <a:cubicBezTo>
                      <a:pt x="44265" y="9153"/>
                      <a:pt x="45727" y="11865"/>
                      <a:pt x="46702" y="15059"/>
                    </a:cubicBezTo>
                    <a:cubicBezTo>
                      <a:pt x="47731" y="18248"/>
                      <a:pt x="48220" y="21836"/>
                      <a:pt x="48220" y="25812"/>
                    </a:cubicBezTo>
                    <a:close/>
                    <a:moveTo>
                      <a:pt x="41230" y="26404"/>
                    </a:moveTo>
                    <a:cubicBezTo>
                      <a:pt x="41230" y="23645"/>
                      <a:pt x="40959" y="21007"/>
                      <a:pt x="40417" y="18500"/>
                    </a:cubicBezTo>
                    <a:cubicBezTo>
                      <a:pt x="39822" y="15987"/>
                      <a:pt x="38900" y="13779"/>
                      <a:pt x="37600" y="11854"/>
                    </a:cubicBezTo>
                    <a:cubicBezTo>
                      <a:pt x="36300" y="9940"/>
                      <a:pt x="34566" y="8413"/>
                      <a:pt x="32399" y="7285"/>
                    </a:cubicBezTo>
                    <a:cubicBezTo>
                      <a:pt x="30232" y="6153"/>
                      <a:pt x="27469" y="5591"/>
                      <a:pt x="24218" y="5591"/>
                    </a:cubicBezTo>
                    <a:cubicBezTo>
                      <a:pt x="21238" y="5591"/>
                      <a:pt x="18637" y="6111"/>
                      <a:pt x="16471" y="7149"/>
                    </a:cubicBezTo>
                    <a:cubicBezTo>
                      <a:pt x="14249" y="8188"/>
                      <a:pt x="12461" y="9635"/>
                      <a:pt x="11107" y="11482"/>
                    </a:cubicBezTo>
                    <a:cubicBezTo>
                      <a:pt x="9698" y="13328"/>
                      <a:pt x="8669" y="15505"/>
                      <a:pt x="8018" y="18017"/>
                    </a:cubicBezTo>
                    <a:cubicBezTo>
                      <a:pt x="7314" y="20530"/>
                      <a:pt x="6989" y="23236"/>
                      <a:pt x="6989" y="26137"/>
                    </a:cubicBezTo>
                    <a:cubicBezTo>
                      <a:pt x="6989" y="28933"/>
                      <a:pt x="7260" y="31597"/>
                      <a:pt x="7856" y="34120"/>
                    </a:cubicBezTo>
                    <a:cubicBezTo>
                      <a:pt x="8398" y="36648"/>
                      <a:pt x="9319" y="38862"/>
                      <a:pt x="10619" y="40766"/>
                    </a:cubicBezTo>
                    <a:cubicBezTo>
                      <a:pt x="11919" y="42665"/>
                      <a:pt x="13653" y="44170"/>
                      <a:pt x="15821" y="45282"/>
                    </a:cubicBezTo>
                    <a:cubicBezTo>
                      <a:pt x="18041" y="46394"/>
                      <a:pt x="20750" y="46950"/>
                      <a:pt x="24001" y="46950"/>
                    </a:cubicBezTo>
                    <a:cubicBezTo>
                      <a:pt x="26981" y="46950"/>
                      <a:pt x="29582" y="46431"/>
                      <a:pt x="31803" y="45392"/>
                    </a:cubicBezTo>
                    <a:cubicBezTo>
                      <a:pt x="33970" y="44354"/>
                      <a:pt x="35758" y="42916"/>
                      <a:pt x="37167" y="41091"/>
                    </a:cubicBezTo>
                    <a:cubicBezTo>
                      <a:pt x="38521" y="39260"/>
                      <a:pt x="39551" y="37094"/>
                      <a:pt x="40255" y="34582"/>
                    </a:cubicBezTo>
                    <a:cubicBezTo>
                      <a:pt x="40905" y="32069"/>
                      <a:pt x="41230" y="29347"/>
                      <a:pt x="41230" y="26404"/>
                    </a:cubicBezTo>
                    <a:close/>
                  </a:path>
                </a:pathLst>
              </a:custGeom>
              <a:solidFill>
                <a:srgbClr val="FFFFFF"/>
              </a:solidFill>
              <a:ln w="5417" cap="flat">
                <a:noFill/>
                <a:prstDash val="solid"/>
                <a:miter/>
              </a:ln>
            </p:spPr>
            <p:txBody>
              <a:bodyPr rtlCol="0" anchor="ctr"/>
              <a:lstStyle/>
              <a:p>
                <a:endParaRPr lang="fr-FR"/>
              </a:p>
            </p:txBody>
          </p:sp>
          <p:sp>
            <p:nvSpPr>
              <p:cNvPr id="260" name="Forme libre 259">
                <a:extLst>
                  <a:ext uri="{FF2B5EF4-FFF2-40B4-BE49-F238E27FC236}">
                    <a16:creationId xmlns:a16="http://schemas.microsoft.com/office/drawing/2014/main" id="{038980E5-1D76-5831-CFC0-D59749031ABA}"/>
                  </a:ext>
                </a:extLst>
              </p:cNvPr>
              <p:cNvSpPr/>
              <p:nvPr/>
            </p:nvSpPr>
            <p:spPr>
              <a:xfrm>
                <a:off x="19124627" y="3156429"/>
                <a:ext cx="38846" cy="52656"/>
              </a:xfrm>
              <a:custGeom>
                <a:avLst/>
                <a:gdLst>
                  <a:gd name="connsiteX0" fmla="*/ 38847 w 38846"/>
                  <a:gd name="connsiteY0" fmla="*/ 43462 h 52656"/>
                  <a:gd name="connsiteX1" fmla="*/ 38792 w 38846"/>
                  <a:gd name="connsiteY1" fmla="*/ 44621 h 52656"/>
                  <a:gd name="connsiteX2" fmla="*/ 38630 w 38846"/>
                  <a:gd name="connsiteY2" fmla="*/ 45508 h 52656"/>
                  <a:gd name="connsiteX3" fmla="*/ 38305 w 38846"/>
                  <a:gd name="connsiteY3" fmla="*/ 46179 h 52656"/>
                  <a:gd name="connsiteX4" fmla="*/ 37384 w 38846"/>
                  <a:gd name="connsiteY4" fmla="*/ 47175 h 52656"/>
                  <a:gd name="connsiteX5" fmla="*/ 35000 w 38846"/>
                  <a:gd name="connsiteY5" fmla="*/ 48948 h 52656"/>
                  <a:gd name="connsiteX6" fmla="*/ 31153 w 38846"/>
                  <a:gd name="connsiteY6" fmla="*/ 50832 h 52656"/>
                  <a:gd name="connsiteX7" fmla="*/ 26602 w 38846"/>
                  <a:gd name="connsiteY7" fmla="*/ 52148 h 52656"/>
                  <a:gd name="connsiteX8" fmla="*/ 21563 w 38846"/>
                  <a:gd name="connsiteY8" fmla="*/ 52657 h 52656"/>
                  <a:gd name="connsiteX9" fmla="*/ 12299 w 38846"/>
                  <a:gd name="connsiteY9" fmla="*/ 50963 h 52656"/>
                  <a:gd name="connsiteX10" fmla="*/ 5581 w 38846"/>
                  <a:gd name="connsiteY10" fmla="*/ 45959 h 52656"/>
                  <a:gd name="connsiteX11" fmla="*/ 1409 w 38846"/>
                  <a:gd name="connsiteY11" fmla="*/ 37839 h 52656"/>
                  <a:gd name="connsiteX12" fmla="*/ 0 w 38846"/>
                  <a:gd name="connsiteY12" fmla="*/ 26730 h 52656"/>
                  <a:gd name="connsiteX13" fmla="*/ 1734 w 38846"/>
                  <a:gd name="connsiteY13" fmla="*/ 14576 h 52656"/>
                  <a:gd name="connsiteX14" fmla="*/ 6556 w 38846"/>
                  <a:gd name="connsiteY14" fmla="*/ 6294 h 52656"/>
                  <a:gd name="connsiteX15" fmla="*/ 13707 w 38846"/>
                  <a:gd name="connsiteY15" fmla="*/ 1532 h 52656"/>
                  <a:gd name="connsiteX16" fmla="*/ 22430 w 38846"/>
                  <a:gd name="connsiteY16" fmla="*/ 0 h 52656"/>
                  <a:gd name="connsiteX17" fmla="*/ 27198 w 38846"/>
                  <a:gd name="connsiteY17" fmla="*/ 456 h 52656"/>
                  <a:gd name="connsiteX18" fmla="*/ 31424 w 38846"/>
                  <a:gd name="connsiteY18" fmla="*/ 1668 h 52656"/>
                  <a:gd name="connsiteX19" fmla="*/ 34837 w 38846"/>
                  <a:gd name="connsiteY19" fmla="*/ 3388 h 52656"/>
                  <a:gd name="connsiteX20" fmla="*/ 37005 w 38846"/>
                  <a:gd name="connsiteY20" fmla="*/ 5030 h 52656"/>
                  <a:gd name="connsiteX21" fmla="*/ 37980 w 38846"/>
                  <a:gd name="connsiteY21" fmla="*/ 6048 h 52656"/>
                  <a:gd name="connsiteX22" fmla="*/ 38359 w 38846"/>
                  <a:gd name="connsiteY22" fmla="*/ 6829 h 52656"/>
                  <a:gd name="connsiteX23" fmla="*/ 38575 w 38846"/>
                  <a:gd name="connsiteY23" fmla="*/ 7768 h 52656"/>
                  <a:gd name="connsiteX24" fmla="*/ 38630 w 38846"/>
                  <a:gd name="connsiteY24" fmla="*/ 8980 h 52656"/>
                  <a:gd name="connsiteX25" fmla="*/ 38142 w 38846"/>
                  <a:gd name="connsiteY25" fmla="*/ 11162 h 52656"/>
                  <a:gd name="connsiteX26" fmla="*/ 37113 w 38846"/>
                  <a:gd name="connsiteY26" fmla="*/ 11781 h 52656"/>
                  <a:gd name="connsiteX27" fmla="*/ 35216 w 38846"/>
                  <a:gd name="connsiteY27" fmla="*/ 10810 h 52656"/>
                  <a:gd name="connsiteX28" fmla="*/ 32291 w 38846"/>
                  <a:gd name="connsiteY28" fmla="*/ 8686 h 52656"/>
                  <a:gd name="connsiteX29" fmla="*/ 27957 w 38846"/>
                  <a:gd name="connsiteY29" fmla="*/ 6562 h 52656"/>
                  <a:gd name="connsiteX30" fmla="*/ 21943 w 38846"/>
                  <a:gd name="connsiteY30" fmla="*/ 5591 h 52656"/>
                  <a:gd name="connsiteX31" fmla="*/ 10782 w 38846"/>
                  <a:gd name="connsiteY31" fmla="*/ 10968 h 52656"/>
                  <a:gd name="connsiteX32" fmla="*/ 6881 w 38846"/>
                  <a:gd name="connsiteY32" fmla="*/ 26509 h 52656"/>
                  <a:gd name="connsiteX33" fmla="*/ 7965 w 38846"/>
                  <a:gd name="connsiteY33" fmla="*/ 35468 h 52656"/>
                  <a:gd name="connsiteX34" fmla="*/ 10944 w 38846"/>
                  <a:gd name="connsiteY34" fmla="*/ 41867 h 52656"/>
                  <a:gd name="connsiteX35" fmla="*/ 15766 w 38846"/>
                  <a:gd name="connsiteY35" fmla="*/ 45691 h 52656"/>
                  <a:gd name="connsiteX36" fmla="*/ 22160 w 38846"/>
                  <a:gd name="connsiteY36" fmla="*/ 46955 h 52656"/>
                  <a:gd name="connsiteX37" fmla="*/ 28065 w 38846"/>
                  <a:gd name="connsiteY37" fmla="*/ 45932 h 52656"/>
                  <a:gd name="connsiteX38" fmla="*/ 32507 w 38846"/>
                  <a:gd name="connsiteY38" fmla="*/ 43672 h 52656"/>
                  <a:gd name="connsiteX39" fmla="*/ 35650 w 38846"/>
                  <a:gd name="connsiteY39" fmla="*/ 41411 h 52656"/>
                  <a:gd name="connsiteX40" fmla="*/ 37492 w 38846"/>
                  <a:gd name="connsiteY40" fmla="*/ 40388 h 52656"/>
                  <a:gd name="connsiteX41" fmla="*/ 38088 w 38846"/>
                  <a:gd name="connsiteY41" fmla="*/ 40577 h 52656"/>
                  <a:gd name="connsiteX42" fmla="*/ 38468 w 38846"/>
                  <a:gd name="connsiteY42" fmla="*/ 41170 h 52656"/>
                  <a:gd name="connsiteX43" fmla="*/ 38738 w 38846"/>
                  <a:gd name="connsiteY43" fmla="*/ 42140 h 52656"/>
                  <a:gd name="connsiteX44" fmla="*/ 38847 w 38846"/>
                  <a:gd name="connsiteY44" fmla="*/ 43462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56">
                    <a:moveTo>
                      <a:pt x="38847" y="43462"/>
                    </a:moveTo>
                    <a:cubicBezTo>
                      <a:pt x="38847" y="43892"/>
                      <a:pt x="38847" y="44280"/>
                      <a:pt x="38792" y="44621"/>
                    </a:cubicBezTo>
                    <a:cubicBezTo>
                      <a:pt x="38738" y="44962"/>
                      <a:pt x="38684" y="45256"/>
                      <a:pt x="38630" y="45508"/>
                    </a:cubicBezTo>
                    <a:cubicBezTo>
                      <a:pt x="38521" y="45759"/>
                      <a:pt x="38468" y="45985"/>
                      <a:pt x="38305" y="46179"/>
                    </a:cubicBezTo>
                    <a:cubicBezTo>
                      <a:pt x="38197" y="46378"/>
                      <a:pt x="37871" y="46709"/>
                      <a:pt x="37384" y="47175"/>
                    </a:cubicBezTo>
                    <a:cubicBezTo>
                      <a:pt x="36896" y="47642"/>
                      <a:pt x="36138" y="48235"/>
                      <a:pt x="35000" y="48948"/>
                    </a:cubicBezTo>
                    <a:cubicBezTo>
                      <a:pt x="33862" y="49667"/>
                      <a:pt x="32562" y="50291"/>
                      <a:pt x="31153" y="50832"/>
                    </a:cubicBezTo>
                    <a:cubicBezTo>
                      <a:pt x="29744" y="51372"/>
                      <a:pt x="28228" y="51807"/>
                      <a:pt x="26602" y="52148"/>
                    </a:cubicBezTo>
                    <a:cubicBezTo>
                      <a:pt x="24976" y="52484"/>
                      <a:pt x="23297" y="52657"/>
                      <a:pt x="21563" y="52657"/>
                    </a:cubicBezTo>
                    <a:cubicBezTo>
                      <a:pt x="18096" y="52657"/>
                      <a:pt x="15008" y="52090"/>
                      <a:pt x="12299" y="50963"/>
                    </a:cubicBezTo>
                    <a:cubicBezTo>
                      <a:pt x="9644" y="49830"/>
                      <a:pt x="7368" y="48167"/>
                      <a:pt x="5581" y="45959"/>
                    </a:cubicBezTo>
                    <a:cubicBezTo>
                      <a:pt x="3739" y="43756"/>
                      <a:pt x="2384" y="41049"/>
                      <a:pt x="1409" y="37839"/>
                    </a:cubicBezTo>
                    <a:cubicBezTo>
                      <a:pt x="488" y="34629"/>
                      <a:pt x="0" y="30926"/>
                      <a:pt x="0" y="26730"/>
                    </a:cubicBezTo>
                    <a:cubicBezTo>
                      <a:pt x="0" y="21998"/>
                      <a:pt x="596" y="17944"/>
                      <a:pt x="1734" y="14576"/>
                    </a:cubicBezTo>
                    <a:cubicBezTo>
                      <a:pt x="2926" y="11204"/>
                      <a:pt x="4552" y="8445"/>
                      <a:pt x="6556" y="6294"/>
                    </a:cubicBezTo>
                    <a:cubicBezTo>
                      <a:pt x="8615" y="4144"/>
                      <a:pt x="10999" y="2560"/>
                      <a:pt x="13707" y="1532"/>
                    </a:cubicBezTo>
                    <a:cubicBezTo>
                      <a:pt x="16416" y="514"/>
                      <a:pt x="19342" y="0"/>
                      <a:pt x="22430" y="0"/>
                    </a:cubicBezTo>
                    <a:cubicBezTo>
                      <a:pt x="24110" y="0"/>
                      <a:pt x="25681" y="152"/>
                      <a:pt x="27198" y="456"/>
                    </a:cubicBezTo>
                    <a:cubicBezTo>
                      <a:pt x="28769" y="766"/>
                      <a:pt x="30124" y="1164"/>
                      <a:pt x="31424" y="1668"/>
                    </a:cubicBezTo>
                    <a:cubicBezTo>
                      <a:pt x="32670" y="2172"/>
                      <a:pt x="33808" y="2743"/>
                      <a:pt x="34837" y="3388"/>
                    </a:cubicBezTo>
                    <a:cubicBezTo>
                      <a:pt x="35812" y="4033"/>
                      <a:pt x="36571" y="4584"/>
                      <a:pt x="37005" y="5030"/>
                    </a:cubicBezTo>
                    <a:cubicBezTo>
                      <a:pt x="37492" y="5476"/>
                      <a:pt x="37817" y="5817"/>
                      <a:pt x="37980" y="6048"/>
                    </a:cubicBezTo>
                    <a:cubicBezTo>
                      <a:pt x="38142" y="6284"/>
                      <a:pt x="38251" y="6541"/>
                      <a:pt x="38359" y="6829"/>
                    </a:cubicBezTo>
                    <a:cubicBezTo>
                      <a:pt x="38468" y="7118"/>
                      <a:pt x="38521" y="7432"/>
                      <a:pt x="38575" y="7768"/>
                    </a:cubicBezTo>
                    <a:cubicBezTo>
                      <a:pt x="38575" y="8109"/>
                      <a:pt x="38630" y="8513"/>
                      <a:pt x="38630" y="8980"/>
                    </a:cubicBezTo>
                    <a:cubicBezTo>
                      <a:pt x="38630" y="10018"/>
                      <a:pt x="38468" y="10747"/>
                      <a:pt x="38142" y="11162"/>
                    </a:cubicBezTo>
                    <a:cubicBezTo>
                      <a:pt x="37817" y="11576"/>
                      <a:pt x="37492" y="11781"/>
                      <a:pt x="37113" y="11781"/>
                    </a:cubicBezTo>
                    <a:cubicBezTo>
                      <a:pt x="36571" y="11781"/>
                      <a:pt x="35975" y="11456"/>
                      <a:pt x="35216" y="10810"/>
                    </a:cubicBezTo>
                    <a:cubicBezTo>
                      <a:pt x="34404" y="10165"/>
                      <a:pt x="33483" y="9457"/>
                      <a:pt x="32291" y="8686"/>
                    </a:cubicBezTo>
                    <a:cubicBezTo>
                      <a:pt x="31099" y="7915"/>
                      <a:pt x="29636" y="7207"/>
                      <a:pt x="27957" y="6562"/>
                    </a:cubicBezTo>
                    <a:cubicBezTo>
                      <a:pt x="26277" y="5917"/>
                      <a:pt x="24272" y="5591"/>
                      <a:pt x="21943" y="5591"/>
                    </a:cubicBezTo>
                    <a:cubicBezTo>
                      <a:pt x="17121" y="5591"/>
                      <a:pt x="13436" y="7385"/>
                      <a:pt x="10782" y="10968"/>
                    </a:cubicBezTo>
                    <a:cubicBezTo>
                      <a:pt x="8181" y="14555"/>
                      <a:pt x="6881" y="19732"/>
                      <a:pt x="6881" y="26509"/>
                    </a:cubicBezTo>
                    <a:cubicBezTo>
                      <a:pt x="6881" y="29914"/>
                      <a:pt x="7260" y="32903"/>
                      <a:pt x="7965" y="35468"/>
                    </a:cubicBezTo>
                    <a:cubicBezTo>
                      <a:pt x="8669" y="38033"/>
                      <a:pt x="9644" y="40168"/>
                      <a:pt x="10944" y="41867"/>
                    </a:cubicBezTo>
                    <a:cubicBezTo>
                      <a:pt x="12299" y="43572"/>
                      <a:pt x="13870" y="44847"/>
                      <a:pt x="15766" y="45691"/>
                    </a:cubicBezTo>
                    <a:cubicBezTo>
                      <a:pt x="17662" y="46536"/>
                      <a:pt x="19776" y="46955"/>
                      <a:pt x="22160" y="46955"/>
                    </a:cubicBezTo>
                    <a:cubicBezTo>
                      <a:pt x="24381" y="46955"/>
                      <a:pt x="26331" y="46614"/>
                      <a:pt x="28065" y="45932"/>
                    </a:cubicBezTo>
                    <a:cubicBezTo>
                      <a:pt x="29744" y="45250"/>
                      <a:pt x="31261" y="44501"/>
                      <a:pt x="32507" y="43672"/>
                    </a:cubicBezTo>
                    <a:cubicBezTo>
                      <a:pt x="33753" y="42843"/>
                      <a:pt x="34783" y="42093"/>
                      <a:pt x="35650" y="41411"/>
                    </a:cubicBezTo>
                    <a:cubicBezTo>
                      <a:pt x="36462" y="40729"/>
                      <a:pt x="37113" y="40388"/>
                      <a:pt x="37492" y="40388"/>
                    </a:cubicBezTo>
                    <a:cubicBezTo>
                      <a:pt x="37709" y="40388"/>
                      <a:pt x="37925" y="40451"/>
                      <a:pt x="38088" y="40577"/>
                    </a:cubicBezTo>
                    <a:cubicBezTo>
                      <a:pt x="38251" y="40703"/>
                      <a:pt x="38413" y="40902"/>
                      <a:pt x="38468" y="41170"/>
                    </a:cubicBezTo>
                    <a:cubicBezTo>
                      <a:pt x="38630" y="41437"/>
                      <a:pt x="38684" y="41757"/>
                      <a:pt x="38738" y="42140"/>
                    </a:cubicBezTo>
                    <a:cubicBezTo>
                      <a:pt x="38792" y="42518"/>
                      <a:pt x="38847" y="42958"/>
                      <a:pt x="38847" y="43462"/>
                    </a:cubicBezTo>
                    <a:close/>
                  </a:path>
                </a:pathLst>
              </a:custGeom>
              <a:solidFill>
                <a:srgbClr val="FFFFFF"/>
              </a:solidFill>
              <a:ln w="5417" cap="flat">
                <a:noFill/>
                <a:prstDash val="solid"/>
                <a:miter/>
              </a:ln>
            </p:spPr>
            <p:txBody>
              <a:bodyPr rtlCol="0" anchor="ctr"/>
              <a:lstStyle/>
              <a:p>
                <a:endParaRPr lang="fr-FR"/>
              </a:p>
            </p:txBody>
          </p:sp>
          <p:sp>
            <p:nvSpPr>
              <p:cNvPr id="261" name="Forme libre 260">
                <a:extLst>
                  <a:ext uri="{FF2B5EF4-FFF2-40B4-BE49-F238E27FC236}">
                    <a16:creationId xmlns:a16="http://schemas.microsoft.com/office/drawing/2014/main" id="{0C2F157A-5693-7F82-A93D-79377F511301}"/>
                  </a:ext>
                </a:extLst>
              </p:cNvPr>
              <p:cNvSpPr/>
              <p:nvPr/>
            </p:nvSpPr>
            <p:spPr>
              <a:xfrm>
                <a:off x="19176531" y="3157017"/>
                <a:ext cx="40742" cy="52069"/>
              </a:xfrm>
              <a:custGeom>
                <a:avLst/>
                <a:gdLst>
                  <a:gd name="connsiteX0" fmla="*/ 40743 w 40742"/>
                  <a:gd name="connsiteY0" fmla="*/ 50081 h 52069"/>
                  <a:gd name="connsiteX1" fmla="*/ 40634 w 40742"/>
                  <a:gd name="connsiteY1" fmla="*/ 50674 h 52069"/>
                  <a:gd name="connsiteX2" fmla="*/ 40092 w 40742"/>
                  <a:gd name="connsiteY2" fmla="*/ 51104 h 52069"/>
                  <a:gd name="connsiteX3" fmla="*/ 39063 w 40742"/>
                  <a:gd name="connsiteY3" fmla="*/ 51372 h 52069"/>
                  <a:gd name="connsiteX4" fmla="*/ 37600 w 40742"/>
                  <a:gd name="connsiteY4" fmla="*/ 51482 h 52069"/>
                  <a:gd name="connsiteX5" fmla="*/ 35975 w 40742"/>
                  <a:gd name="connsiteY5" fmla="*/ 51372 h 52069"/>
                  <a:gd name="connsiteX6" fmla="*/ 34999 w 40742"/>
                  <a:gd name="connsiteY6" fmla="*/ 51104 h 52069"/>
                  <a:gd name="connsiteX7" fmla="*/ 34566 w 40742"/>
                  <a:gd name="connsiteY7" fmla="*/ 50674 h 52069"/>
                  <a:gd name="connsiteX8" fmla="*/ 34404 w 40742"/>
                  <a:gd name="connsiteY8" fmla="*/ 50081 h 52069"/>
                  <a:gd name="connsiteX9" fmla="*/ 34404 w 40742"/>
                  <a:gd name="connsiteY9" fmla="*/ 43194 h 52069"/>
                  <a:gd name="connsiteX10" fmla="*/ 25951 w 40742"/>
                  <a:gd name="connsiteY10" fmla="*/ 49971 h 52069"/>
                  <a:gd name="connsiteX11" fmla="*/ 17717 w 40742"/>
                  <a:gd name="connsiteY11" fmla="*/ 52069 h 52069"/>
                  <a:gd name="connsiteX12" fmla="*/ 9373 w 40742"/>
                  <a:gd name="connsiteY12" fmla="*/ 50454 h 52069"/>
                  <a:gd name="connsiteX13" fmla="*/ 3901 w 40742"/>
                  <a:gd name="connsiteY13" fmla="*/ 46074 h 52069"/>
                  <a:gd name="connsiteX14" fmla="*/ 866 w 40742"/>
                  <a:gd name="connsiteY14" fmla="*/ 39643 h 52069"/>
                  <a:gd name="connsiteX15" fmla="*/ 0 w 40742"/>
                  <a:gd name="connsiteY15" fmla="*/ 30821 h 52069"/>
                  <a:gd name="connsiteX16" fmla="*/ 0 w 40742"/>
                  <a:gd name="connsiteY16" fmla="*/ 1400 h 52069"/>
                  <a:gd name="connsiteX17" fmla="*/ 108 w 40742"/>
                  <a:gd name="connsiteY17" fmla="*/ 808 h 52069"/>
                  <a:gd name="connsiteX18" fmla="*/ 650 w 40742"/>
                  <a:gd name="connsiteY18" fmla="*/ 351 h 52069"/>
                  <a:gd name="connsiteX19" fmla="*/ 1679 w 40742"/>
                  <a:gd name="connsiteY19" fmla="*/ 79 h 52069"/>
                  <a:gd name="connsiteX20" fmla="*/ 3251 w 40742"/>
                  <a:gd name="connsiteY20" fmla="*/ 0 h 52069"/>
                  <a:gd name="connsiteX21" fmla="*/ 4876 w 40742"/>
                  <a:gd name="connsiteY21" fmla="*/ 79 h 52069"/>
                  <a:gd name="connsiteX22" fmla="*/ 5905 w 40742"/>
                  <a:gd name="connsiteY22" fmla="*/ 351 h 52069"/>
                  <a:gd name="connsiteX23" fmla="*/ 6393 w 40742"/>
                  <a:gd name="connsiteY23" fmla="*/ 808 h 52069"/>
                  <a:gd name="connsiteX24" fmla="*/ 6610 w 40742"/>
                  <a:gd name="connsiteY24" fmla="*/ 1400 h 52069"/>
                  <a:gd name="connsiteX25" fmla="*/ 6610 w 40742"/>
                  <a:gd name="connsiteY25" fmla="*/ 30228 h 52069"/>
                  <a:gd name="connsiteX26" fmla="*/ 7314 w 40742"/>
                  <a:gd name="connsiteY26" fmla="*/ 37598 h 52069"/>
                  <a:gd name="connsiteX27" fmla="*/ 9481 w 40742"/>
                  <a:gd name="connsiteY27" fmla="*/ 42465 h 52069"/>
                  <a:gd name="connsiteX28" fmla="*/ 13165 w 40742"/>
                  <a:gd name="connsiteY28" fmla="*/ 45586 h 52069"/>
                  <a:gd name="connsiteX29" fmla="*/ 18420 w 40742"/>
                  <a:gd name="connsiteY29" fmla="*/ 46688 h 52069"/>
                  <a:gd name="connsiteX30" fmla="*/ 26060 w 40742"/>
                  <a:gd name="connsiteY30" fmla="*/ 44055 h 52069"/>
                  <a:gd name="connsiteX31" fmla="*/ 34132 w 40742"/>
                  <a:gd name="connsiteY31" fmla="*/ 36307 h 52069"/>
                  <a:gd name="connsiteX32" fmla="*/ 34132 w 40742"/>
                  <a:gd name="connsiteY32" fmla="*/ 1400 h 52069"/>
                  <a:gd name="connsiteX33" fmla="*/ 34295 w 40742"/>
                  <a:gd name="connsiteY33" fmla="*/ 808 h 52069"/>
                  <a:gd name="connsiteX34" fmla="*/ 34783 w 40742"/>
                  <a:gd name="connsiteY34" fmla="*/ 351 h 52069"/>
                  <a:gd name="connsiteX35" fmla="*/ 35812 w 40742"/>
                  <a:gd name="connsiteY35" fmla="*/ 79 h 52069"/>
                  <a:gd name="connsiteX36" fmla="*/ 37492 w 40742"/>
                  <a:gd name="connsiteY36" fmla="*/ 0 h 52069"/>
                  <a:gd name="connsiteX37" fmla="*/ 39063 w 40742"/>
                  <a:gd name="connsiteY37" fmla="*/ 79 h 52069"/>
                  <a:gd name="connsiteX38" fmla="*/ 40038 w 40742"/>
                  <a:gd name="connsiteY38" fmla="*/ 351 h 52069"/>
                  <a:gd name="connsiteX39" fmla="*/ 40580 w 40742"/>
                  <a:gd name="connsiteY39" fmla="*/ 808 h 52069"/>
                  <a:gd name="connsiteX40" fmla="*/ 40743 w 40742"/>
                  <a:gd name="connsiteY40" fmla="*/ 1400 h 52069"/>
                  <a:gd name="connsiteX41" fmla="*/ 40743 w 40742"/>
                  <a:gd name="connsiteY41" fmla="*/ 50081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69">
                    <a:moveTo>
                      <a:pt x="40743" y="50081"/>
                    </a:moveTo>
                    <a:cubicBezTo>
                      <a:pt x="40743" y="50296"/>
                      <a:pt x="40689" y="50496"/>
                      <a:pt x="40634" y="50674"/>
                    </a:cubicBezTo>
                    <a:cubicBezTo>
                      <a:pt x="40526" y="50852"/>
                      <a:pt x="40309" y="50999"/>
                      <a:pt x="40092" y="51104"/>
                    </a:cubicBezTo>
                    <a:cubicBezTo>
                      <a:pt x="39822" y="51209"/>
                      <a:pt x="39496" y="51304"/>
                      <a:pt x="39063" y="51372"/>
                    </a:cubicBezTo>
                    <a:cubicBezTo>
                      <a:pt x="38684" y="51445"/>
                      <a:pt x="38142" y="51482"/>
                      <a:pt x="37600" y="51482"/>
                    </a:cubicBezTo>
                    <a:cubicBezTo>
                      <a:pt x="36896" y="51482"/>
                      <a:pt x="36354" y="51445"/>
                      <a:pt x="35975" y="51372"/>
                    </a:cubicBezTo>
                    <a:cubicBezTo>
                      <a:pt x="35541" y="51298"/>
                      <a:pt x="35271" y="51209"/>
                      <a:pt x="34999" y="51104"/>
                    </a:cubicBezTo>
                    <a:cubicBezTo>
                      <a:pt x="34783" y="50999"/>
                      <a:pt x="34621" y="50852"/>
                      <a:pt x="34566" y="50674"/>
                    </a:cubicBezTo>
                    <a:cubicBezTo>
                      <a:pt x="34458" y="50496"/>
                      <a:pt x="34404" y="50296"/>
                      <a:pt x="34404" y="50081"/>
                    </a:cubicBezTo>
                    <a:lnTo>
                      <a:pt x="34404" y="43194"/>
                    </a:lnTo>
                    <a:cubicBezTo>
                      <a:pt x="31532" y="46315"/>
                      <a:pt x="28715" y="48571"/>
                      <a:pt x="25951" y="49971"/>
                    </a:cubicBezTo>
                    <a:cubicBezTo>
                      <a:pt x="23188" y="51372"/>
                      <a:pt x="20426" y="52069"/>
                      <a:pt x="17717" y="52069"/>
                    </a:cubicBezTo>
                    <a:cubicBezTo>
                      <a:pt x="14411" y="52069"/>
                      <a:pt x="11648" y="51529"/>
                      <a:pt x="9373" y="50454"/>
                    </a:cubicBezTo>
                    <a:cubicBezTo>
                      <a:pt x="7097" y="49379"/>
                      <a:pt x="5255" y="47920"/>
                      <a:pt x="3901" y="46074"/>
                    </a:cubicBezTo>
                    <a:cubicBezTo>
                      <a:pt x="2492" y="44228"/>
                      <a:pt x="1517" y="42082"/>
                      <a:pt x="866" y="39643"/>
                    </a:cubicBezTo>
                    <a:cubicBezTo>
                      <a:pt x="270" y="37204"/>
                      <a:pt x="0" y="34267"/>
                      <a:pt x="0" y="30821"/>
                    </a:cubicBezTo>
                    <a:lnTo>
                      <a:pt x="0" y="1400"/>
                    </a:lnTo>
                    <a:cubicBezTo>
                      <a:pt x="0" y="1185"/>
                      <a:pt x="0" y="986"/>
                      <a:pt x="108" y="808"/>
                    </a:cubicBezTo>
                    <a:cubicBezTo>
                      <a:pt x="216" y="629"/>
                      <a:pt x="379" y="477"/>
                      <a:pt x="650" y="351"/>
                    </a:cubicBezTo>
                    <a:cubicBezTo>
                      <a:pt x="866" y="226"/>
                      <a:pt x="1246" y="136"/>
                      <a:pt x="1679" y="79"/>
                    </a:cubicBezTo>
                    <a:cubicBezTo>
                      <a:pt x="2113" y="26"/>
                      <a:pt x="2600" y="0"/>
                      <a:pt x="3251" y="0"/>
                    </a:cubicBezTo>
                    <a:cubicBezTo>
                      <a:pt x="3901" y="0"/>
                      <a:pt x="4442" y="26"/>
                      <a:pt x="4876" y="79"/>
                    </a:cubicBezTo>
                    <a:cubicBezTo>
                      <a:pt x="5309" y="136"/>
                      <a:pt x="5634" y="226"/>
                      <a:pt x="5905" y="351"/>
                    </a:cubicBezTo>
                    <a:cubicBezTo>
                      <a:pt x="6122" y="477"/>
                      <a:pt x="6284" y="629"/>
                      <a:pt x="6393" y="808"/>
                    </a:cubicBezTo>
                    <a:cubicBezTo>
                      <a:pt x="6501" y="986"/>
                      <a:pt x="6610" y="1185"/>
                      <a:pt x="6610" y="1400"/>
                    </a:cubicBezTo>
                    <a:lnTo>
                      <a:pt x="6610" y="30228"/>
                    </a:lnTo>
                    <a:cubicBezTo>
                      <a:pt x="6610" y="33239"/>
                      <a:pt x="6827" y="35694"/>
                      <a:pt x="7314" y="37598"/>
                    </a:cubicBezTo>
                    <a:cubicBezTo>
                      <a:pt x="7801" y="39497"/>
                      <a:pt x="8506" y="41123"/>
                      <a:pt x="9481" y="42465"/>
                    </a:cubicBezTo>
                    <a:cubicBezTo>
                      <a:pt x="10456" y="43813"/>
                      <a:pt x="11648" y="44852"/>
                      <a:pt x="13165" y="45586"/>
                    </a:cubicBezTo>
                    <a:cubicBezTo>
                      <a:pt x="14682" y="46326"/>
                      <a:pt x="16416" y="46688"/>
                      <a:pt x="18420" y="46688"/>
                    </a:cubicBezTo>
                    <a:cubicBezTo>
                      <a:pt x="20967" y="46688"/>
                      <a:pt x="23514" y="45812"/>
                      <a:pt x="26060" y="44055"/>
                    </a:cubicBezTo>
                    <a:cubicBezTo>
                      <a:pt x="28606" y="42297"/>
                      <a:pt x="31261" y="39717"/>
                      <a:pt x="34132" y="36307"/>
                    </a:cubicBezTo>
                    <a:lnTo>
                      <a:pt x="34132" y="1400"/>
                    </a:lnTo>
                    <a:cubicBezTo>
                      <a:pt x="34132" y="1185"/>
                      <a:pt x="34187" y="986"/>
                      <a:pt x="34295" y="808"/>
                    </a:cubicBezTo>
                    <a:cubicBezTo>
                      <a:pt x="34349" y="629"/>
                      <a:pt x="34566" y="477"/>
                      <a:pt x="34783" y="351"/>
                    </a:cubicBezTo>
                    <a:cubicBezTo>
                      <a:pt x="35054" y="226"/>
                      <a:pt x="35378" y="136"/>
                      <a:pt x="35812" y="79"/>
                    </a:cubicBezTo>
                    <a:cubicBezTo>
                      <a:pt x="36245" y="26"/>
                      <a:pt x="36787" y="0"/>
                      <a:pt x="37492" y="0"/>
                    </a:cubicBezTo>
                    <a:cubicBezTo>
                      <a:pt x="38087" y="0"/>
                      <a:pt x="38630" y="26"/>
                      <a:pt x="39063" y="79"/>
                    </a:cubicBezTo>
                    <a:cubicBezTo>
                      <a:pt x="39496" y="136"/>
                      <a:pt x="39822" y="226"/>
                      <a:pt x="40038" y="351"/>
                    </a:cubicBezTo>
                    <a:cubicBezTo>
                      <a:pt x="40309" y="477"/>
                      <a:pt x="40472" y="629"/>
                      <a:pt x="40580" y="808"/>
                    </a:cubicBezTo>
                    <a:cubicBezTo>
                      <a:pt x="40689" y="986"/>
                      <a:pt x="40743" y="1185"/>
                      <a:pt x="40743" y="1400"/>
                    </a:cubicBezTo>
                    <a:lnTo>
                      <a:pt x="40743" y="50081"/>
                    </a:lnTo>
                    <a:close/>
                  </a:path>
                </a:pathLst>
              </a:custGeom>
              <a:solidFill>
                <a:srgbClr val="FFFFFF"/>
              </a:solidFill>
              <a:ln w="5417" cap="flat">
                <a:noFill/>
                <a:prstDash val="solid"/>
                <a:miter/>
              </a:ln>
            </p:spPr>
            <p:txBody>
              <a:bodyPr rtlCol="0" anchor="ctr"/>
              <a:lstStyle/>
              <a:p>
                <a:endParaRPr lang="fr-FR"/>
              </a:p>
            </p:txBody>
          </p:sp>
          <p:sp>
            <p:nvSpPr>
              <p:cNvPr id="262" name="Forme libre 261">
                <a:extLst>
                  <a:ext uri="{FF2B5EF4-FFF2-40B4-BE49-F238E27FC236}">
                    <a16:creationId xmlns:a16="http://schemas.microsoft.com/office/drawing/2014/main" id="{FBC7AE18-77A3-694F-7B13-9A6696EA3250}"/>
                  </a:ext>
                </a:extLst>
              </p:cNvPr>
              <p:cNvSpPr/>
              <p:nvPr/>
            </p:nvSpPr>
            <p:spPr>
              <a:xfrm>
                <a:off x="19235856" y="3156435"/>
                <a:ext cx="71678" cy="52064"/>
              </a:xfrm>
              <a:custGeom>
                <a:avLst/>
                <a:gdLst>
                  <a:gd name="connsiteX0" fmla="*/ 71679 w 71678"/>
                  <a:gd name="connsiteY0" fmla="*/ 50664 h 52064"/>
                  <a:gd name="connsiteX1" fmla="*/ 71516 w 71678"/>
                  <a:gd name="connsiteY1" fmla="*/ 51256 h 52064"/>
                  <a:gd name="connsiteX2" fmla="*/ 70974 w 71678"/>
                  <a:gd name="connsiteY2" fmla="*/ 51686 h 52064"/>
                  <a:gd name="connsiteX3" fmla="*/ 70000 w 71678"/>
                  <a:gd name="connsiteY3" fmla="*/ 51954 h 52064"/>
                  <a:gd name="connsiteX4" fmla="*/ 68374 w 71678"/>
                  <a:gd name="connsiteY4" fmla="*/ 52064 h 52064"/>
                  <a:gd name="connsiteX5" fmla="*/ 66749 w 71678"/>
                  <a:gd name="connsiteY5" fmla="*/ 51954 h 52064"/>
                  <a:gd name="connsiteX6" fmla="*/ 65719 w 71678"/>
                  <a:gd name="connsiteY6" fmla="*/ 51686 h 52064"/>
                  <a:gd name="connsiteX7" fmla="*/ 65232 w 71678"/>
                  <a:gd name="connsiteY7" fmla="*/ 51256 h 52064"/>
                  <a:gd name="connsiteX8" fmla="*/ 65069 w 71678"/>
                  <a:gd name="connsiteY8" fmla="*/ 50664 h 52064"/>
                  <a:gd name="connsiteX9" fmla="*/ 65069 w 71678"/>
                  <a:gd name="connsiteY9" fmla="*/ 20708 h 52064"/>
                  <a:gd name="connsiteX10" fmla="*/ 64419 w 71678"/>
                  <a:gd name="connsiteY10" fmla="*/ 14440 h 52064"/>
                  <a:gd name="connsiteX11" fmla="*/ 62414 w 71678"/>
                  <a:gd name="connsiteY11" fmla="*/ 9599 h 52064"/>
                  <a:gd name="connsiteX12" fmla="*/ 59001 w 71678"/>
                  <a:gd name="connsiteY12" fmla="*/ 6478 h 52064"/>
                  <a:gd name="connsiteX13" fmla="*/ 54071 w 71678"/>
                  <a:gd name="connsiteY13" fmla="*/ 5376 h 52064"/>
                  <a:gd name="connsiteX14" fmla="*/ 46974 w 71678"/>
                  <a:gd name="connsiteY14" fmla="*/ 8009 h 52064"/>
                  <a:gd name="connsiteX15" fmla="*/ 39117 w 71678"/>
                  <a:gd name="connsiteY15" fmla="*/ 15757 h 52064"/>
                  <a:gd name="connsiteX16" fmla="*/ 39117 w 71678"/>
                  <a:gd name="connsiteY16" fmla="*/ 50664 h 52064"/>
                  <a:gd name="connsiteX17" fmla="*/ 38955 w 71678"/>
                  <a:gd name="connsiteY17" fmla="*/ 51256 h 52064"/>
                  <a:gd name="connsiteX18" fmla="*/ 38413 w 71678"/>
                  <a:gd name="connsiteY18" fmla="*/ 51686 h 52064"/>
                  <a:gd name="connsiteX19" fmla="*/ 37438 w 71678"/>
                  <a:gd name="connsiteY19" fmla="*/ 51954 h 52064"/>
                  <a:gd name="connsiteX20" fmla="*/ 35867 w 71678"/>
                  <a:gd name="connsiteY20" fmla="*/ 52064 h 52064"/>
                  <a:gd name="connsiteX21" fmla="*/ 34242 w 71678"/>
                  <a:gd name="connsiteY21" fmla="*/ 51954 h 52064"/>
                  <a:gd name="connsiteX22" fmla="*/ 33212 w 71678"/>
                  <a:gd name="connsiteY22" fmla="*/ 51686 h 52064"/>
                  <a:gd name="connsiteX23" fmla="*/ 32724 w 71678"/>
                  <a:gd name="connsiteY23" fmla="*/ 51256 h 52064"/>
                  <a:gd name="connsiteX24" fmla="*/ 32562 w 71678"/>
                  <a:gd name="connsiteY24" fmla="*/ 50664 h 52064"/>
                  <a:gd name="connsiteX25" fmla="*/ 32562 w 71678"/>
                  <a:gd name="connsiteY25" fmla="*/ 20708 h 52064"/>
                  <a:gd name="connsiteX26" fmla="*/ 31912 w 71678"/>
                  <a:gd name="connsiteY26" fmla="*/ 14440 h 52064"/>
                  <a:gd name="connsiteX27" fmla="*/ 29853 w 71678"/>
                  <a:gd name="connsiteY27" fmla="*/ 9599 h 52064"/>
                  <a:gd name="connsiteX28" fmla="*/ 26439 w 71678"/>
                  <a:gd name="connsiteY28" fmla="*/ 6478 h 52064"/>
                  <a:gd name="connsiteX29" fmla="*/ 21509 w 71678"/>
                  <a:gd name="connsiteY29" fmla="*/ 5376 h 52064"/>
                  <a:gd name="connsiteX30" fmla="*/ 14412 w 71678"/>
                  <a:gd name="connsiteY30" fmla="*/ 8009 h 52064"/>
                  <a:gd name="connsiteX31" fmla="*/ 6610 w 71678"/>
                  <a:gd name="connsiteY31" fmla="*/ 15757 h 52064"/>
                  <a:gd name="connsiteX32" fmla="*/ 6610 w 71678"/>
                  <a:gd name="connsiteY32" fmla="*/ 50664 h 52064"/>
                  <a:gd name="connsiteX33" fmla="*/ 6448 w 71678"/>
                  <a:gd name="connsiteY33" fmla="*/ 51256 h 52064"/>
                  <a:gd name="connsiteX34" fmla="*/ 5905 w 71678"/>
                  <a:gd name="connsiteY34" fmla="*/ 51686 h 52064"/>
                  <a:gd name="connsiteX35" fmla="*/ 4930 w 71678"/>
                  <a:gd name="connsiteY35" fmla="*/ 51954 h 52064"/>
                  <a:gd name="connsiteX36" fmla="*/ 3305 w 71678"/>
                  <a:gd name="connsiteY36" fmla="*/ 52064 h 52064"/>
                  <a:gd name="connsiteX37" fmla="*/ 1734 w 71678"/>
                  <a:gd name="connsiteY37" fmla="*/ 51954 h 52064"/>
                  <a:gd name="connsiteX38" fmla="*/ 704 w 71678"/>
                  <a:gd name="connsiteY38" fmla="*/ 51686 h 52064"/>
                  <a:gd name="connsiteX39" fmla="*/ 163 w 71678"/>
                  <a:gd name="connsiteY39" fmla="*/ 51256 h 52064"/>
                  <a:gd name="connsiteX40" fmla="*/ 0 w 71678"/>
                  <a:gd name="connsiteY40" fmla="*/ 50664 h 52064"/>
                  <a:gd name="connsiteX41" fmla="*/ 0 w 71678"/>
                  <a:gd name="connsiteY41" fmla="*/ 1988 h 52064"/>
                  <a:gd name="connsiteX42" fmla="*/ 163 w 71678"/>
                  <a:gd name="connsiteY42" fmla="*/ 1395 h 52064"/>
                  <a:gd name="connsiteX43" fmla="*/ 704 w 71678"/>
                  <a:gd name="connsiteY43" fmla="*/ 939 h 52064"/>
                  <a:gd name="connsiteX44" fmla="*/ 1680 w 71678"/>
                  <a:gd name="connsiteY44" fmla="*/ 666 h 52064"/>
                  <a:gd name="connsiteX45" fmla="*/ 3196 w 71678"/>
                  <a:gd name="connsiteY45" fmla="*/ 587 h 52064"/>
                  <a:gd name="connsiteX46" fmla="*/ 4714 w 71678"/>
                  <a:gd name="connsiteY46" fmla="*/ 666 h 52064"/>
                  <a:gd name="connsiteX47" fmla="*/ 5689 w 71678"/>
                  <a:gd name="connsiteY47" fmla="*/ 939 h 52064"/>
                  <a:gd name="connsiteX48" fmla="*/ 6176 w 71678"/>
                  <a:gd name="connsiteY48" fmla="*/ 1395 h 52064"/>
                  <a:gd name="connsiteX49" fmla="*/ 6285 w 71678"/>
                  <a:gd name="connsiteY49" fmla="*/ 1988 h 52064"/>
                  <a:gd name="connsiteX50" fmla="*/ 6285 w 71678"/>
                  <a:gd name="connsiteY50" fmla="*/ 8875 h 52064"/>
                  <a:gd name="connsiteX51" fmla="*/ 14520 w 71678"/>
                  <a:gd name="connsiteY51" fmla="*/ 2098 h 52064"/>
                  <a:gd name="connsiteX52" fmla="*/ 22213 w 71678"/>
                  <a:gd name="connsiteY52" fmla="*/ 0 h 52064"/>
                  <a:gd name="connsiteX53" fmla="*/ 27902 w 71678"/>
                  <a:gd name="connsiteY53" fmla="*/ 729 h 52064"/>
                  <a:gd name="connsiteX54" fmla="*/ 32236 w 71678"/>
                  <a:gd name="connsiteY54" fmla="*/ 2775 h 52064"/>
                  <a:gd name="connsiteX55" fmla="*/ 35488 w 71678"/>
                  <a:gd name="connsiteY55" fmla="*/ 5922 h 52064"/>
                  <a:gd name="connsiteX56" fmla="*/ 37654 w 71678"/>
                  <a:gd name="connsiteY56" fmla="*/ 9955 h 52064"/>
                  <a:gd name="connsiteX57" fmla="*/ 42530 w 71678"/>
                  <a:gd name="connsiteY57" fmla="*/ 5250 h 52064"/>
                  <a:gd name="connsiteX58" fmla="*/ 46919 w 71678"/>
                  <a:gd name="connsiteY58" fmla="*/ 2182 h 52064"/>
                  <a:gd name="connsiteX59" fmla="*/ 50983 w 71678"/>
                  <a:gd name="connsiteY59" fmla="*/ 519 h 52064"/>
                  <a:gd name="connsiteX60" fmla="*/ 54775 w 71678"/>
                  <a:gd name="connsiteY60" fmla="*/ 5 h 52064"/>
                  <a:gd name="connsiteX61" fmla="*/ 62739 w 71678"/>
                  <a:gd name="connsiteY61" fmla="*/ 1621 h 52064"/>
                  <a:gd name="connsiteX62" fmla="*/ 67995 w 71678"/>
                  <a:gd name="connsiteY62" fmla="*/ 5979 h 52064"/>
                  <a:gd name="connsiteX63" fmla="*/ 70812 w 71678"/>
                  <a:gd name="connsiteY63" fmla="*/ 12379 h 52064"/>
                  <a:gd name="connsiteX64" fmla="*/ 71679 w 71678"/>
                  <a:gd name="connsiteY64" fmla="*/ 20126 h 52064"/>
                  <a:gd name="connsiteX65" fmla="*/ 71679 w 71678"/>
                  <a:gd name="connsiteY65"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64">
                    <a:moveTo>
                      <a:pt x="71679" y="50664"/>
                    </a:moveTo>
                    <a:cubicBezTo>
                      <a:pt x="71679" y="50879"/>
                      <a:pt x="71625" y="51078"/>
                      <a:pt x="71516" y="51256"/>
                    </a:cubicBezTo>
                    <a:cubicBezTo>
                      <a:pt x="71408" y="51435"/>
                      <a:pt x="71246" y="51581"/>
                      <a:pt x="70974" y="51686"/>
                    </a:cubicBezTo>
                    <a:cubicBezTo>
                      <a:pt x="70758" y="51797"/>
                      <a:pt x="70433" y="51886"/>
                      <a:pt x="70000" y="51954"/>
                    </a:cubicBezTo>
                    <a:cubicBezTo>
                      <a:pt x="69566" y="52027"/>
                      <a:pt x="69024" y="52064"/>
                      <a:pt x="68374" y="52064"/>
                    </a:cubicBezTo>
                    <a:cubicBezTo>
                      <a:pt x="67724" y="52064"/>
                      <a:pt x="67182" y="52027"/>
                      <a:pt x="66749" y="51954"/>
                    </a:cubicBezTo>
                    <a:cubicBezTo>
                      <a:pt x="66315" y="51880"/>
                      <a:pt x="65990" y="51791"/>
                      <a:pt x="65719" y="51686"/>
                    </a:cubicBezTo>
                    <a:cubicBezTo>
                      <a:pt x="65502" y="51581"/>
                      <a:pt x="65286" y="51435"/>
                      <a:pt x="65232" y="51256"/>
                    </a:cubicBezTo>
                    <a:cubicBezTo>
                      <a:pt x="65123" y="51078"/>
                      <a:pt x="65069" y="50879"/>
                      <a:pt x="65069" y="50664"/>
                    </a:cubicBezTo>
                    <a:lnTo>
                      <a:pt x="65069" y="20708"/>
                    </a:lnTo>
                    <a:cubicBezTo>
                      <a:pt x="65069" y="18411"/>
                      <a:pt x="64852" y="16328"/>
                      <a:pt x="64419" y="14440"/>
                    </a:cubicBezTo>
                    <a:cubicBezTo>
                      <a:pt x="63986" y="12562"/>
                      <a:pt x="63336" y="10947"/>
                      <a:pt x="62414" y="9599"/>
                    </a:cubicBezTo>
                    <a:cubicBezTo>
                      <a:pt x="61547" y="8256"/>
                      <a:pt x="60356" y="7217"/>
                      <a:pt x="59001" y="6478"/>
                    </a:cubicBezTo>
                    <a:cubicBezTo>
                      <a:pt x="57592" y="5744"/>
                      <a:pt x="55967" y="5376"/>
                      <a:pt x="54071" y="5376"/>
                    </a:cubicBezTo>
                    <a:cubicBezTo>
                      <a:pt x="51741" y="5376"/>
                      <a:pt x="49357" y="6252"/>
                      <a:pt x="46974" y="8009"/>
                    </a:cubicBezTo>
                    <a:cubicBezTo>
                      <a:pt x="44589" y="9767"/>
                      <a:pt x="41989" y="12347"/>
                      <a:pt x="39117" y="15757"/>
                    </a:cubicBezTo>
                    <a:lnTo>
                      <a:pt x="39117" y="50664"/>
                    </a:lnTo>
                    <a:cubicBezTo>
                      <a:pt x="39117" y="50879"/>
                      <a:pt x="39063" y="51078"/>
                      <a:pt x="38955" y="51256"/>
                    </a:cubicBezTo>
                    <a:cubicBezTo>
                      <a:pt x="38847" y="51435"/>
                      <a:pt x="38684" y="51581"/>
                      <a:pt x="38413" y="51686"/>
                    </a:cubicBezTo>
                    <a:cubicBezTo>
                      <a:pt x="38197" y="51797"/>
                      <a:pt x="37871" y="51886"/>
                      <a:pt x="37438" y="51954"/>
                    </a:cubicBezTo>
                    <a:cubicBezTo>
                      <a:pt x="37004" y="52027"/>
                      <a:pt x="36462" y="52064"/>
                      <a:pt x="35867" y="52064"/>
                    </a:cubicBezTo>
                    <a:cubicBezTo>
                      <a:pt x="35216" y="52064"/>
                      <a:pt x="34675" y="52027"/>
                      <a:pt x="34242" y="51954"/>
                    </a:cubicBezTo>
                    <a:cubicBezTo>
                      <a:pt x="33808" y="51880"/>
                      <a:pt x="33483" y="51791"/>
                      <a:pt x="33212" y="51686"/>
                    </a:cubicBezTo>
                    <a:cubicBezTo>
                      <a:pt x="32995" y="51581"/>
                      <a:pt x="32779" y="51435"/>
                      <a:pt x="32724" y="51256"/>
                    </a:cubicBezTo>
                    <a:cubicBezTo>
                      <a:pt x="32616" y="51078"/>
                      <a:pt x="32562" y="50879"/>
                      <a:pt x="32562" y="50664"/>
                    </a:cubicBezTo>
                    <a:lnTo>
                      <a:pt x="32562" y="20708"/>
                    </a:lnTo>
                    <a:cubicBezTo>
                      <a:pt x="32562" y="18411"/>
                      <a:pt x="32345" y="16328"/>
                      <a:pt x="31912" y="14440"/>
                    </a:cubicBezTo>
                    <a:cubicBezTo>
                      <a:pt x="31478" y="12562"/>
                      <a:pt x="30774" y="10947"/>
                      <a:pt x="29853" y="9599"/>
                    </a:cubicBezTo>
                    <a:cubicBezTo>
                      <a:pt x="28986" y="8256"/>
                      <a:pt x="27848" y="7217"/>
                      <a:pt x="26439" y="6478"/>
                    </a:cubicBezTo>
                    <a:cubicBezTo>
                      <a:pt x="25031" y="5744"/>
                      <a:pt x="23406" y="5376"/>
                      <a:pt x="21509" y="5376"/>
                    </a:cubicBezTo>
                    <a:cubicBezTo>
                      <a:pt x="19180" y="5376"/>
                      <a:pt x="16795" y="6252"/>
                      <a:pt x="14412" y="8009"/>
                    </a:cubicBezTo>
                    <a:cubicBezTo>
                      <a:pt x="12028" y="9767"/>
                      <a:pt x="9427" y="12347"/>
                      <a:pt x="6610" y="15757"/>
                    </a:cubicBezTo>
                    <a:lnTo>
                      <a:pt x="6610" y="50664"/>
                    </a:lnTo>
                    <a:cubicBezTo>
                      <a:pt x="6610" y="50879"/>
                      <a:pt x="6555" y="51078"/>
                      <a:pt x="6448" y="51256"/>
                    </a:cubicBezTo>
                    <a:cubicBezTo>
                      <a:pt x="6339" y="51435"/>
                      <a:pt x="6176" y="51581"/>
                      <a:pt x="5905" y="51686"/>
                    </a:cubicBezTo>
                    <a:cubicBezTo>
                      <a:pt x="5689" y="51797"/>
                      <a:pt x="5364" y="51886"/>
                      <a:pt x="4930" y="51954"/>
                    </a:cubicBezTo>
                    <a:cubicBezTo>
                      <a:pt x="4497" y="52027"/>
                      <a:pt x="3955" y="52064"/>
                      <a:pt x="3305" y="52064"/>
                    </a:cubicBezTo>
                    <a:cubicBezTo>
                      <a:pt x="2655" y="52064"/>
                      <a:pt x="2113" y="52027"/>
                      <a:pt x="1734" y="51954"/>
                    </a:cubicBezTo>
                    <a:cubicBezTo>
                      <a:pt x="1300" y="51880"/>
                      <a:pt x="921" y="51791"/>
                      <a:pt x="704" y="51686"/>
                    </a:cubicBezTo>
                    <a:cubicBezTo>
                      <a:pt x="433" y="51576"/>
                      <a:pt x="271" y="51435"/>
                      <a:pt x="163" y="51256"/>
                    </a:cubicBezTo>
                    <a:cubicBezTo>
                      <a:pt x="54" y="51078"/>
                      <a:pt x="0" y="50879"/>
                      <a:pt x="0" y="50664"/>
                    </a:cubicBezTo>
                    <a:lnTo>
                      <a:pt x="0" y="1988"/>
                    </a:lnTo>
                    <a:cubicBezTo>
                      <a:pt x="0" y="1773"/>
                      <a:pt x="54" y="1574"/>
                      <a:pt x="163" y="1395"/>
                    </a:cubicBezTo>
                    <a:cubicBezTo>
                      <a:pt x="271" y="1217"/>
                      <a:pt x="433" y="1065"/>
                      <a:pt x="704" y="939"/>
                    </a:cubicBezTo>
                    <a:cubicBezTo>
                      <a:pt x="921" y="813"/>
                      <a:pt x="1246" y="724"/>
                      <a:pt x="1680" y="666"/>
                    </a:cubicBezTo>
                    <a:cubicBezTo>
                      <a:pt x="2059" y="614"/>
                      <a:pt x="2546" y="587"/>
                      <a:pt x="3196" y="587"/>
                    </a:cubicBezTo>
                    <a:cubicBezTo>
                      <a:pt x="3792" y="587"/>
                      <a:pt x="4335" y="614"/>
                      <a:pt x="4714" y="666"/>
                    </a:cubicBezTo>
                    <a:cubicBezTo>
                      <a:pt x="5147" y="724"/>
                      <a:pt x="5472" y="813"/>
                      <a:pt x="5689" y="939"/>
                    </a:cubicBezTo>
                    <a:cubicBezTo>
                      <a:pt x="5905" y="1065"/>
                      <a:pt x="6068" y="1217"/>
                      <a:pt x="6176" y="1395"/>
                    </a:cubicBezTo>
                    <a:cubicBezTo>
                      <a:pt x="6231" y="1574"/>
                      <a:pt x="6285" y="1773"/>
                      <a:pt x="6285" y="1988"/>
                    </a:cubicBezTo>
                    <a:lnTo>
                      <a:pt x="6285" y="8875"/>
                    </a:lnTo>
                    <a:cubicBezTo>
                      <a:pt x="9157" y="5754"/>
                      <a:pt x="11919" y="3499"/>
                      <a:pt x="14520" y="2098"/>
                    </a:cubicBezTo>
                    <a:cubicBezTo>
                      <a:pt x="17121" y="698"/>
                      <a:pt x="19667" y="0"/>
                      <a:pt x="22213" y="0"/>
                    </a:cubicBezTo>
                    <a:cubicBezTo>
                      <a:pt x="24326" y="0"/>
                      <a:pt x="26222" y="241"/>
                      <a:pt x="27902" y="729"/>
                    </a:cubicBezTo>
                    <a:cubicBezTo>
                      <a:pt x="29527" y="1212"/>
                      <a:pt x="30990" y="1893"/>
                      <a:pt x="32236" y="2775"/>
                    </a:cubicBezTo>
                    <a:cubicBezTo>
                      <a:pt x="33483" y="3651"/>
                      <a:pt x="34566" y="4700"/>
                      <a:pt x="35488" y="5922"/>
                    </a:cubicBezTo>
                    <a:cubicBezTo>
                      <a:pt x="36354" y="7144"/>
                      <a:pt x="37058" y="8487"/>
                      <a:pt x="37654" y="9955"/>
                    </a:cubicBezTo>
                    <a:cubicBezTo>
                      <a:pt x="39388" y="8093"/>
                      <a:pt x="41014" y="6525"/>
                      <a:pt x="42530" y="5250"/>
                    </a:cubicBezTo>
                    <a:cubicBezTo>
                      <a:pt x="44102" y="3976"/>
                      <a:pt x="45565" y="2953"/>
                      <a:pt x="46919" y="2182"/>
                    </a:cubicBezTo>
                    <a:cubicBezTo>
                      <a:pt x="48328" y="1416"/>
                      <a:pt x="49682" y="860"/>
                      <a:pt x="50983" y="519"/>
                    </a:cubicBezTo>
                    <a:cubicBezTo>
                      <a:pt x="52283" y="178"/>
                      <a:pt x="53529" y="5"/>
                      <a:pt x="54775" y="5"/>
                    </a:cubicBezTo>
                    <a:cubicBezTo>
                      <a:pt x="57918" y="5"/>
                      <a:pt x="60627" y="545"/>
                      <a:pt x="62739" y="1621"/>
                    </a:cubicBezTo>
                    <a:cubicBezTo>
                      <a:pt x="64906" y="2696"/>
                      <a:pt x="66695" y="4149"/>
                      <a:pt x="67995" y="5979"/>
                    </a:cubicBezTo>
                    <a:cubicBezTo>
                      <a:pt x="69295" y="7810"/>
                      <a:pt x="70270" y="9940"/>
                      <a:pt x="70812" y="12379"/>
                    </a:cubicBezTo>
                    <a:cubicBezTo>
                      <a:pt x="71408" y="14818"/>
                      <a:pt x="71679" y="17398"/>
                      <a:pt x="71679" y="20126"/>
                    </a:cubicBezTo>
                    <a:lnTo>
                      <a:pt x="71679" y="50664"/>
                    </a:lnTo>
                    <a:close/>
                  </a:path>
                </a:pathLst>
              </a:custGeom>
              <a:solidFill>
                <a:srgbClr val="FFFFFF"/>
              </a:solidFill>
              <a:ln w="5417" cap="flat">
                <a:noFill/>
                <a:prstDash val="solid"/>
                <a:miter/>
              </a:ln>
            </p:spPr>
            <p:txBody>
              <a:bodyPr rtlCol="0" anchor="ctr"/>
              <a:lstStyle/>
              <a:p>
                <a:endParaRPr lang="fr-FR"/>
              </a:p>
            </p:txBody>
          </p:sp>
          <p:sp>
            <p:nvSpPr>
              <p:cNvPr id="263" name="Forme libre 262">
                <a:extLst>
                  <a:ext uri="{FF2B5EF4-FFF2-40B4-BE49-F238E27FC236}">
                    <a16:creationId xmlns:a16="http://schemas.microsoft.com/office/drawing/2014/main" id="{7F55B54E-D2AF-135C-4AD6-F524DA33F359}"/>
                  </a:ext>
                </a:extLst>
              </p:cNvPr>
              <p:cNvSpPr/>
              <p:nvPr/>
            </p:nvSpPr>
            <p:spPr>
              <a:xfrm>
                <a:off x="19322380" y="3156440"/>
                <a:ext cx="44481" cy="52651"/>
              </a:xfrm>
              <a:custGeom>
                <a:avLst/>
                <a:gdLst>
                  <a:gd name="connsiteX0" fmla="*/ 44481 w 44481"/>
                  <a:gd name="connsiteY0" fmla="*/ 23819 h 52651"/>
                  <a:gd name="connsiteX1" fmla="*/ 43452 w 44481"/>
                  <a:gd name="connsiteY1" fmla="*/ 26478 h 52651"/>
                  <a:gd name="connsiteX2" fmla="*/ 41393 w 44481"/>
                  <a:gd name="connsiteY2" fmla="*/ 27207 h 52651"/>
                  <a:gd name="connsiteX3" fmla="*/ 7098 w 44481"/>
                  <a:gd name="connsiteY3" fmla="*/ 27207 h 52651"/>
                  <a:gd name="connsiteX4" fmla="*/ 8018 w 44481"/>
                  <a:gd name="connsiteY4" fmla="*/ 35384 h 52651"/>
                  <a:gd name="connsiteX5" fmla="*/ 11053 w 44481"/>
                  <a:gd name="connsiteY5" fmla="*/ 41647 h 52651"/>
                  <a:gd name="connsiteX6" fmla="*/ 16525 w 44481"/>
                  <a:gd name="connsiteY6" fmla="*/ 45654 h 52651"/>
                  <a:gd name="connsiteX7" fmla="*/ 24869 w 44481"/>
                  <a:gd name="connsiteY7" fmla="*/ 47055 h 52651"/>
                  <a:gd name="connsiteX8" fmla="*/ 31153 w 44481"/>
                  <a:gd name="connsiteY8" fmla="*/ 46462 h 52651"/>
                  <a:gd name="connsiteX9" fmla="*/ 35975 w 44481"/>
                  <a:gd name="connsiteY9" fmla="*/ 45146 h 52651"/>
                  <a:gd name="connsiteX10" fmla="*/ 39280 w 44481"/>
                  <a:gd name="connsiteY10" fmla="*/ 43829 h 52651"/>
                  <a:gd name="connsiteX11" fmla="*/ 41177 w 44481"/>
                  <a:gd name="connsiteY11" fmla="*/ 43236 h 52651"/>
                  <a:gd name="connsiteX12" fmla="*/ 41773 w 44481"/>
                  <a:gd name="connsiteY12" fmla="*/ 43399 h 52651"/>
                  <a:gd name="connsiteX13" fmla="*/ 42206 w 44481"/>
                  <a:gd name="connsiteY13" fmla="*/ 43908 h 52651"/>
                  <a:gd name="connsiteX14" fmla="*/ 42477 w 44481"/>
                  <a:gd name="connsiteY14" fmla="*/ 44794 h 52651"/>
                  <a:gd name="connsiteX15" fmla="*/ 42531 w 44481"/>
                  <a:gd name="connsiteY15" fmla="*/ 46137 h 52651"/>
                  <a:gd name="connsiteX16" fmla="*/ 42477 w 44481"/>
                  <a:gd name="connsiteY16" fmla="*/ 46866 h 52651"/>
                  <a:gd name="connsiteX17" fmla="*/ 42368 w 44481"/>
                  <a:gd name="connsiteY17" fmla="*/ 47511 h 52651"/>
                  <a:gd name="connsiteX18" fmla="*/ 42097 w 44481"/>
                  <a:gd name="connsiteY18" fmla="*/ 48073 h 52651"/>
                  <a:gd name="connsiteX19" fmla="*/ 41664 w 44481"/>
                  <a:gd name="connsiteY19" fmla="*/ 48613 h 52651"/>
                  <a:gd name="connsiteX20" fmla="*/ 39930 w 44481"/>
                  <a:gd name="connsiteY20" fmla="*/ 49557 h 52651"/>
                  <a:gd name="connsiteX21" fmla="*/ 36192 w 44481"/>
                  <a:gd name="connsiteY21" fmla="*/ 50900 h 52651"/>
                  <a:gd name="connsiteX22" fmla="*/ 30774 w 44481"/>
                  <a:gd name="connsiteY22" fmla="*/ 52111 h 52651"/>
                  <a:gd name="connsiteX23" fmla="*/ 24110 w 44481"/>
                  <a:gd name="connsiteY23" fmla="*/ 52652 h 52651"/>
                  <a:gd name="connsiteX24" fmla="*/ 13762 w 44481"/>
                  <a:gd name="connsiteY24" fmla="*/ 50957 h 52651"/>
                  <a:gd name="connsiteX25" fmla="*/ 6231 w 44481"/>
                  <a:gd name="connsiteY25" fmla="*/ 45953 h 52651"/>
                  <a:gd name="connsiteX26" fmla="*/ 1571 w 44481"/>
                  <a:gd name="connsiteY26" fmla="*/ 37755 h 52651"/>
                  <a:gd name="connsiteX27" fmla="*/ 0 w 44481"/>
                  <a:gd name="connsiteY27" fmla="*/ 26404 h 52651"/>
                  <a:gd name="connsiteX28" fmla="*/ 1626 w 44481"/>
                  <a:gd name="connsiteY28" fmla="*/ 15327 h 52651"/>
                  <a:gd name="connsiteX29" fmla="*/ 6339 w 44481"/>
                  <a:gd name="connsiteY29" fmla="*/ 7018 h 52651"/>
                  <a:gd name="connsiteX30" fmla="*/ 13707 w 44481"/>
                  <a:gd name="connsiteY30" fmla="*/ 1804 h 52651"/>
                  <a:gd name="connsiteX31" fmla="*/ 23297 w 44481"/>
                  <a:gd name="connsiteY31" fmla="*/ 0 h 52651"/>
                  <a:gd name="connsiteX32" fmla="*/ 32941 w 44481"/>
                  <a:gd name="connsiteY32" fmla="*/ 1831 h 52651"/>
                  <a:gd name="connsiteX33" fmla="*/ 39551 w 44481"/>
                  <a:gd name="connsiteY33" fmla="*/ 6751 h 52651"/>
                  <a:gd name="connsiteX34" fmla="*/ 43289 w 44481"/>
                  <a:gd name="connsiteY34" fmla="*/ 13931 h 52651"/>
                  <a:gd name="connsiteX35" fmla="*/ 44481 w 44481"/>
                  <a:gd name="connsiteY35" fmla="*/ 22539 h 52651"/>
                  <a:gd name="connsiteX36" fmla="*/ 44481 w 44481"/>
                  <a:gd name="connsiteY36" fmla="*/ 23819 h 52651"/>
                  <a:gd name="connsiteX37" fmla="*/ 37655 w 44481"/>
                  <a:gd name="connsiteY37" fmla="*/ 21936 h 52651"/>
                  <a:gd name="connsiteX38" fmla="*/ 33970 w 44481"/>
                  <a:gd name="connsiteY38" fmla="*/ 9835 h 52651"/>
                  <a:gd name="connsiteX39" fmla="*/ 22810 w 44481"/>
                  <a:gd name="connsiteY39" fmla="*/ 5476 h 52651"/>
                  <a:gd name="connsiteX40" fmla="*/ 16199 w 44481"/>
                  <a:gd name="connsiteY40" fmla="*/ 6850 h 52651"/>
                  <a:gd name="connsiteX41" fmla="*/ 11324 w 44481"/>
                  <a:gd name="connsiteY41" fmla="*/ 10480 h 52651"/>
                  <a:gd name="connsiteX42" fmla="*/ 8290 w 44481"/>
                  <a:gd name="connsiteY42" fmla="*/ 15725 h 52651"/>
                  <a:gd name="connsiteX43" fmla="*/ 7098 w 44481"/>
                  <a:gd name="connsiteY43" fmla="*/ 21941 h 52651"/>
                  <a:gd name="connsiteX44" fmla="*/ 37655 w 44481"/>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51">
                    <a:moveTo>
                      <a:pt x="44481" y="23819"/>
                    </a:moveTo>
                    <a:cubicBezTo>
                      <a:pt x="44481" y="25109"/>
                      <a:pt x="44156" y="26001"/>
                      <a:pt x="43452" y="26478"/>
                    </a:cubicBezTo>
                    <a:cubicBezTo>
                      <a:pt x="42747" y="26966"/>
                      <a:pt x="42043" y="27207"/>
                      <a:pt x="41393" y="27207"/>
                    </a:cubicBezTo>
                    <a:lnTo>
                      <a:pt x="7098" y="27207"/>
                    </a:lnTo>
                    <a:cubicBezTo>
                      <a:pt x="7098" y="30218"/>
                      <a:pt x="7423" y="32945"/>
                      <a:pt x="8018" y="35384"/>
                    </a:cubicBezTo>
                    <a:cubicBezTo>
                      <a:pt x="8615" y="37823"/>
                      <a:pt x="9644" y="39911"/>
                      <a:pt x="11053" y="41647"/>
                    </a:cubicBezTo>
                    <a:cubicBezTo>
                      <a:pt x="12461" y="43389"/>
                      <a:pt x="14303" y="44721"/>
                      <a:pt x="16525" y="45654"/>
                    </a:cubicBezTo>
                    <a:cubicBezTo>
                      <a:pt x="18801" y="46588"/>
                      <a:pt x="21563" y="47055"/>
                      <a:pt x="24869" y="47055"/>
                    </a:cubicBezTo>
                    <a:cubicBezTo>
                      <a:pt x="27198" y="47055"/>
                      <a:pt x="29311" y="46856"/>
                      <a:pt x="31153" y="46462"/>
                    </a:cubicBezTo>
                    <a:cubicBezTo>
                      <a:pt x="32996" y="46069"/>
                      <a:pt x="34621" y="45628"/>
                      <a:pt x="35975" y="45146"/>
                    </a:cubicBezTo>
                    <a:cubicBezTo>
                      <a:pt x="37329" y="44658"/>
                      <a:pt x="38413" y="44222"/>
                      <a:pt x="39280" y="43829"/>
                    </a:cubicBezTo>
                    <a:cubicBezTo>
                      <a:pt x="40147" y="43436"/>
                      <a:pt x="40797" y="43236"/>
                      <a:pt x="41177" y="43236"/>
                    </a:cubicBezTo>
                    <a:cubicBezTo>
                      <a:pt x="41393" y="43236"/>
                      <a:pt x="41610" y="43289"/>
                      <a:pt x="41773" y="43399"/>
                    </a:cubicBezTo>
                    <a:cubicBezTo>
                      <a:pt x="41935" y="43509"/>
                      <a:pt x="42097" y="43677"/>
                      <a:pt x="42206" y="43908"/>
                    </a:cubicBezTo>
                    <a:cubicBezTo>
                      <a:pt x="42314" y="44144"/>
                      <a:pt x="42423" y="44438"/>
                      <a:pt x="42477" y="44794"/>
                    </a:cubicBezTo>
                    <a:cubicBezTo>
                      <a:pt x="42531" y="45151"/>
                      <a:pt x="42531" y="45602"/>
                      <a:pt x="42531" y="46137"/>
                    </a:cubicBezTo>
                    <a:cubicBezTo>
                      <a:pt x="42531" y="46389"/>
                      <a:pt x="42531" y="46630"/>
                      <a:pt x="42477" y="46866"/>
                    </a:cubicBezTo>
                    <a:cubicBezTo>
                      <a:pt x="42477" y="47102"/>
                      <a:pt x="42423" y="47312"/>
                      <a:pt x="42368" y="47511"/>
                    </a:cubicBezTo>
                    <a:cubicBezTo>
                      <a:pt x="42314" y="47711"/>
                      <a:pt x="42206" y="47894"/>
                      <a:pt x="42097" y="48073"/>
                    </a:cubicBezTo>
                    <a:cubicBezTo>
                      <a:pt x="41989" y="48251"/>
                      <a:pt x="41827" y="48429"/>
                      <a:pt x="41664" y="48613"/>
                    </a:cubicBezTo>
                    <a:cubicBezTo>
                      <a:pt x="41447" y="48796"/>
                      <a:pt x="40905" y="49106"/>
                      <a:pt x="39930" y="49557"/>
                    </a:cubicBezTo>
                    <a:cubicBezTo>
                      <a:pt x="38955" y="50003"/>
                      <a:pt x="37709" y="50454"/>
                      <a:pt x="36192" y="50900"/>
                    </a:cubicBezTo>
                    <a:cubicBezTo>
                      <a:pt x="34621" y="51351"/>
                      <a:pt x="32779" y="51755"/>
                      <a:pt x="30774" y="52111"/>
                    </a:cubicBezTo>
                    <a:cubicBezTo>
                      <a:pt x="28715" y="52468"/>
                      <a:pt x="26494" y="52652"/>
                      <a:pt x="24110" y="52652"/>
                    </a:cubicBezTo>
                    <a:cubicBezTo>
                      <a:pt x="20209" y="52652"/>
                      <a:pt x="16796"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21" y="0"/>
                      <a:pt x="23297" y="0"/>
                    </a:cubicBezTo>
                    <a:cubicBezTo>
                      <a:pt x="27035" y="0"/>
                      <a:pt x="30287" y="608"/>
                      <a:pt x="32941" y="1831"/>
                    </a:cubicBezTo>
                    <a:cubicBezTo>
                      <a:pt x="35596" y="3053"/>
                      <a:pt x="37817" y="4689"/>
                      <a:pt x="39551" y="6751"/>
                    </a:cubicBezTo>
                    <a:cubicBezTo>
                      <a:pt x="41230" y="8812"/>
                      <a:pt x="42531" y="11204"/>
                      <a:pt x="43289" y="13931"/>
                    </a:cubicBezTo>
                    <a:cubicBezTo>
                      <a:pt x="44102" y="16659"/>
                      <a:pt x="44481" y="19523"/>
                      <a:pt x="44481" y="22539"/>
                    </a:cubicBezTo>
                    <a:lnTo>
                      <a:pt x="44481" y="23819"/>
                    </a:lnTo>
                    <a:close/>
                    <a:moveTo>
                      <a:pt x="37655" y="21936"/>
                    </a:moveTo>
                    <a:cubicBezTo>
                      <a:pt x="37763" y="16774"/>
                      <a:pt x="36517" y="12741"/>
                      <a:pt x="33970" y="9835"/>
                    </a:cubicBezTo>
                    <a:cubicBezTo>
                      <a:pt x="31424" y="6929"/>
                      <a:pt x="27685" y="5476"/>
                      <a:pt x="22810" y="5476"/>
                    </a:cubicBezTo>
                    <a:cubicBezTo>
                      <a:pt x="20317" y="5476"/>
                      <a:pt x="18096" y="5932"/>
                      <a:pt x="16199" y="6850"/>
                    </a:cubicBezTo>
                    <a:cubicBezTo>
                      <a:pt x="14249" y="7763"/>
                      <a:pt x="12678" y="8975"/>
                      <a:pt x="11324" y="10480"/>
                    </a:cubicBezTo>
                    <a:cubicBezTo>
                      <a:pt x="10024" y="11985"/>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264" name="Forme libre 263">
                <a:extLst>
                  <a:ext uri="{FF2B5EF4-FFF2-40B4-BE49-F238E27FC236}">
                    <a16:creationId xmlns:a16="http://schemas.microsoft.com/office/drawing/2014/main" id="{118767B6-1C9A-A476-02AE-9111F1DC4EE1}"/>
                  </a:ext>
                </a:extLst>
              </p:cNvPr>
              <p:cNvSpPr/>
              <p:nvPr/>
            </p:nvSpPr>
            <p:spPr>
              <a:xfrm>
                <a:off x="19382031" y="3156435"/>
                <a:ext cx="40797" cy="52064"/>
              </a:xfrm>
              <a:custGeom>
                <a:avLst/>
                <a:gdLst>
                  <a:gd name="connsiteX0" fmla="*/ 40797 w 40797"/>
                  <a:gd name="connsiteY0" fmla="*/ 50664 h 52064"/>
                  <a:gd name="connsiteX1" fmla="*/ 40634 w 40797"/>
                  <a:gd name="connsiteY1" fmla="*/ 51256 h 52064"/>
                  <a:gd name="connsiteX2" fmla="*/ 40093 w 40797"/>
                  <a:gd name="connsiteY2" fmla="*/ 51686 h 52064"/>
                  <a:gd name="connsiteX3" fmla="*/ 39117 w 40797"/>
                  <a:gd name="connsiteY3" fmla="*/ 51954 h 52064"/>
                  <a:gd name="connsiteX4" fmla="*/ 37546 w 40797"/>
                  <a:gd name="connsiteY4" fmla="*/ 52064 h 52064"/>
                  <a:gd name="connsiteX5" fmla="*/ 35867 w 40797"/>
                  <a:gd name="connsiteY5" fmla="*/ 51954 h 52064"/>
                  <a:gd name="connsiteX6" fmla="*/ 34892 w 40797"/>
                  <a:gd name="connsiteY6" fmla="*/ 51686 h 52064"/>
                  <a:gd name="connsiteX7" fmla="*/ 34350 w 40797"/>
                  <a:gd name="connsiteY7" fmla="*/ 51256 h 52064"/>
                  <a:gd name="connsiteX8" fmla="*/ 34187 w 40797"/>
                  <a:gd name="connsiteY8" fmla="*/ 50664 h 52064"/>
                  <a:gd name="connsiteX9" fmla="*/ 34187 w 40797"/>
                  <a:gd name="connsiteY9" fmla="*/ 21783 h 52064"/>
                  <a:gd name="connsiteX10" fmla="*/ 33483 w 40797"/>
                  <a:gd name="connsiteY10" fmla="*/ 14440 h 52064"/>
                  <a:gd name="connsiteX11" fmla="*/ 31316 w 40797"/>
                  <a:gd name="connsiteY11" fmla="*/ 9599 h 52064"/>
                  <a:gd name="connsiteX12" fmla="*/ 27578 w 40797"/>
                  <a:gd name="connsiteY12" fmla="*/ 6478 h 52064"/>
                  <a:gd name="connsiteX13" fmla="*/ 22322 w 40797"/>
                  <a:gd name="connsiteY13" fmla="*/ 5376 h 52064"/>
                  <a:gd name="connsiteX14" fmla="*/ 14683 w 40797"/>
                  <a:gd name="connsiteY14" fmla="*/ 8009 h 52064"/>
                  <a:gd name="connsiteX15" fmla="*/ 6610 w 40797"/>
                  <a:gd name="connsiteY15" fmla="*/ 15757 h 52064"/>
                  <a:gd name="connsiteX16" fmla="*/ 6610 w 40797"/>
                  <a:gd name="connsiteY16" fmla="*/ 50664 h 52064"/>
                  <a:gd name="connsiteX17" fmla="*/ 6448 w 40797"/>
                  <a:gd name="connsiteY17" fmla="*/ 51256 h 52064"/>
                  <a:gd name="connsiteX18" fmla="*/ 5906 w 40797"/>
                  <a:gd name="connsiteY18" fmla="*/ 51686 h 52064"/>
                  <a:gd name="connsiteX19" fmla="*/ 4930 w 40797"/>
                  <a:gd name="connsiteY19" fmla="*/ 51954 h 52064"/>
                  <a:gd name="connsiteX20" fmla="*/ 3305 w 40797"/>
                  <a:gd name="connsiteY20" fmla="*/ 52064 h 52064"/>
                  <a:gd name="connsiteX21" fmla="*/ 1734 w 40797"/>
                  <a:gd name="connsiteY21" fmla="*/ 51954 h 52064"/>
                  <a:gd name="connsiteX22" fmla="*/ 704 w 40797"/>
                  <a:gd name="connsiteY22" fmla="*/ 51686 h 52064"/>
                  <a:gd name="connsiteX23" fmla="*/ 163 w 40797"/>
                  <a:gd name="connsiteY23" fmla="*/ 51256 h 52064"/>
                  <a:gd name="connsiteX24" fmla="*/ 0 w 40797"/>
                  <a:gd name="connsiteY24" fmla="*/ 50664 h 52064"/>
                  <a:gd name="connsiteX25" fmla="*/ 0 w 40797"/>
                  <a:gd name="connsiteY25" fmla="*/ 1988 h 52064"/>
                  <a:gd name="connsiteX26" fmla="*/ 163 w 40797"/>
                  <a:gd name="connsiteY26" fmla="*/ 1395 h 52064"/>
                  <a:gd name="connsiteX27" fmla="*/ 704 w 40797"/>
                  <a:gd name="connsiteY27" fmla="*/ 939 h 52064"/>
                  <a:gd name="connsiteX28" fmla="*/ 1680 w 40797"/>
                  <a:gd name="connsiteY28" fmla="*/ 666 h 52064"/>
                  <a:gd name="connsiteX29" fmla="*/ 3197 w 40797"/>
                  <a:gd name="connsiteY29" fmla="*/ 587 h 52064"/>
                  <a:gd name="connsiteX30" fmla="*/ 4714 w 40797"/>
                  <a:gd name="connsiteY30" fmla="*/ 666 h 52064"/>
                  <a:gd name="connsiteX31" fmla="*/ 5689 w 40797"/>
                  <a:gd name="connsiteY31" fmla="*/ 939 h 52064"/>
                  <a:gd name="connsiteX32" fmla="*/ 6176 w 40797"/>
                  <a:gd name="connsiteY32" fmla="*/ 1395 h 52064"/>
                  <a:gd name="connsiteX33" fmla="*/ 6285 w 40797"/>
                  <a:gd name="connsiteY33" fmla="*/ 1988 h 52064"/>
                  <a:gd name="connsiteX34" fmla="*/ 6285 w 40797"/>
                  <a:gd name="connsiteY34" fmla="*/ 8875 h 52064"/>
                  <a:gd name="connsiteX35" fmla="*/ 14791 w 40797"/>
                  <a:gd name="connsiteY35" fmla="*/ 2098 h 52064"/>
                  <a:gd name="connsiteX36" fmla="*/ 23080 w 40797"/>
                  <a:gd name="connsiteY36" fmla="*/ 0 h 52064"/>
                  <a:gd name="connsiteX37" fmla="*/ 31424 w 40797"/>
                  <a:gd name="connsiteY37" fmla="*/ 1615 h 52064"/>
                  <a:gd name="connsiteX38" fmla="*/ 36896 w 40797"/>
                  <a:gd name="connsiteY38" fmla="*/ 5974 h 52064"/>
                  <a:gd name="connsiteX39" fmla="*/ 39876 w 40797"/>
                  <a:gd name="connsiteY39" fmla="*/ 12373 h 52064"/>
                  <a:gd name="connsiteX40" fmla="*/ 40797 w 40797"/>
                  <a:gd name="connsiteY40" fmla="*/ 21196 h 52064"/>
                  <a:gd name="connsiteX41" fmla="*/ 40797 w 40797"/>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64">
                    <a:moveTo>
                      <a:pt x="40797" y="50664"/>
                    </a:moveTo>
                    <a:cubicBezTo>
                      <a:pt x="40797" y="50879"/>
                      <a:pt x="40743" y="51078"/>
                      <a:pt x="40634" y="51256"/>
                    </a:cubicBezTo>
                    <a:cubicBezTo>
                      <a:pt x="40526" y="51435"/>
                      <a:pt x="40364" y="51581"/>
                      <a:pt x="40093" y="51686"/>
                    </a:cubicBezTo>
                    <a:cubicBezTo>
                      <a:pt x="39876" y="51797"/>
                      <a:pt x="39551" y="51886"/>
                      <a:pt x="39117" y="51954"/>
                    </a:cubicBezTo>
                    <a:cubicBezTo>
                      <a:pt x="38684" y="52027"/>
                      <a:pt x="38142" y="52064"/>
                      <a:pt x="37546" y="52064"/>
                    </a:cubicBezTo>
                    <a:cubicBezTo>
                      <a:pt x="36842" y="52064"/>
                      <a:pt x="36300" y="52027"/>
                      <a:pt x="35867" y="51954"/>
                    </a:cubicBezTo>
                    <a:cubicBezTo>
                      <a:pt x="35433" y="51880"/>
                      <a:pt x="35108" y="51791"/>
                      <a:pt x="34892" y="51686"/>
                    </a:cubicBezTo>
                    <a:cubicBezTo>
                      <a:pt x="34621" y="51576"/>
                      <a:pt x="34458" y="51435"/>
                      <a:pt x="34350" y="51256"/>
                    </a:cubicBezTo>
                    <a:cubicBezTo>
                      <a:pt x="34242" y="51078"/>
                      <a:pt x="34187" y="50879"/>
                      <a:pt x="34187" y="50664"/>
                    </a:cubicBezTo>
                    <a:lnTo>
                      <a:pt x="34187" y="21783"/>
                    </a:lnTo>
                    <a:cubicBezTo>
                      <a:pt x="34187" y="18773"/>
                      <a:pt x="33916" y="16323"/>
                      <a:pt x="33483" y="14440"/>
                    </a:cubicBezTo>
                    <a:cubicBezTo>
                      <a:pt x="32996" y="12562"/>
                      <a:pt x="32237" y="10947"/>
                      <a:pt x="31316" y="9599"/>
                    </a:cubicBezTo>
                    <a:cubicBezTo>
                      <a:pt x="30340" y="8256"/>
                      <a:pt x="29094" y="7217"/>
                      <a:pt x="27578" y="6478"/>
                    </a:cubicBezTo>
                    <a:cubicBezTo>
                      <a:pt x="26115" y="5744"/>
                      <a:pt x="24326" y="5376"/>
                      <a:pt x="22322" y="5376"/>
                    </a:cubicBezTo>
                    <a:cubicBezTo>
                      <a:pt x="19776" y="5376"/>
                      <a:pt x="17229" y="6252"/>
                      <a:pt x="14683" y="8009"/>
                    </a:cubicBezTo>
                    <a:cubicBezTo>
                      <a:pt x="12136" y="9767"/>
                      <a:pt x="9427" y="12347"/>
                      <a:pt x="6610" y="15757"/>
                    </a:cubicBezTo>
                    <a:lnTo>
                      <a:pt x="6610" y="50664"/>
                    </a:lnTo>
                    <a:cubicBezTo>
                      <a:pt x="6610" y="50879"/>
                      <a:pt x="6556" y="51078"/>
                      <a:pt x="6448" y="51256"/>
                    </a:cubicBezTo>
                    <a:cubicBezTo>
                      <a:pt x="6339" y="51435"/>
                      <a:pt x="6176" y="51581"/>
                      <a:pt x="5906" y="51686"/>
                    </a:cubicBezTo>
                    <a:cubicBezTo>
                      <a:pt x="5689" y="51797"/>
                      <a:pt x="5364" y="51886"/>
                      <a:pt x="4930" y="51954"/>
                    </a:cubicBezTo>
                    <a:cubicBezTo>
                      <a:pt x="4497" y="52027"/>
                      <a:pt x="3955" y="52064"/>
                      <a:pt x="3305" y="52064"/>
                    </a:cubicBezTo>
                    <a:cubicBezTo>
                      <a:pt x="2655" y="52064"/>
                      <a:pt x="2113" y="52027"/>
                      <a:pt x="1734" y="51954"/>
                    </a:cubicBezTo>
                    <a:cubicBezTo>
                      <a:pt x="1300" y="51880"/>
                      <a:pt x="921" y="51791"/>
                      <a:pt x="704" y="51686"/>
                    </a:cubicBezTo>
                    <a:cubicBezTo>
                      <a:pt x="434" y="51576"/>
                      <a:pt x="271" y="51435"/>
                      <a:pt x="163" y="51256"/>
                    </a:cubicBezTo>
                    <a:cubicBezTo>
                      <a:pt x="54" y="51078"/>
                      <a:pt x="0" y="50879"/>
                      <a:pt x="0" y="50664"/>
                    </a:cubicBezTo>
                    <a:lnTo>
                      <a:pt x="0" y="1988"/>
                    </a:lnTo>
                    <a:cubicBezTo>
                      <a:pt x="0" y="1773"/>
                      <a:pt x="54" y="1574"/>
                      <a:pt x="163" y="1395"/>
                    </a:cubicBezTo>
                    <a:cubicBezTo>
                      <a:pt x="271" y="1217"/>
                      <a:pt x="434" y="1065"/>
                      <a:pt x="704" y="939"/>
                    </a:cubicBezTo>
                    <a:cubicBezTo>
                      <a:pt x="921" y="813"/>
                      <a:pt x="1246" y="724"/>
                      <a:pt x="1680" y="666"/>
                    </a:cubicBezTo>
                    <a:cubicBezTo>
                      <a:pt x="2059" y="614"/>
                      <a:pt x="2546" y="587"/>
                      <a:pt x="3197" y="587"/>
                    </a:cubicBezTo>
                    <a:cubicBezTo>
                      <a:pt x="3793" y="587"/>
                      <a:pt x="4335" y="614"/>
                      <a:pt x="4714" y="666"/>
                    </a:cubicBezTo>
                    <a:cubicBezTo>
                      <a:pt x="5147" y="724"/>
                      <a:pt x="5472" y="813"/>
                      <a:pt x="5689" y="939"/>
                    </a:cubicBezTo>
                    <a:cubicBezTo>
                      <a:pt x="5906" y="1065"/>
                      <a:pt x="6068" y="1217"/>
                      <a:pt x="6176" y="1395"/>
                    </a:cubicBezTo>
                    <a:cubicBezTo>
                      <a:pt x="6231" y="1574"/>
                      <a:pt x="6285" y="1773"/>
                      <a:pt x="6285" y="1988"/>
                    </a:cubicBezTo>
                    <a:lnTo>
                      <a:pt x="6285" y="8875"/>
                    </a:lnTo>
                    <a:cubicBezTo>
                      <a:pt x="9157" y="5754"/>
                      <a:pt x="12028" y="3499"/>
                      <a:pt x="14791" y="2098"/>
                    </a:cubicBezTo>
                    <a:cubicBezTo>
                      <a:pt x="17554" y="698"/>
                      <a:pt x="20317" y="0"/>
                      <a:pt x="23080" y="0"/>
                    </a:cubicBezTo>
                    <a:cubicBezTo>
                      <a:pt x="26331" y="0"/>
                      <a:pt x="29148" y="540"/>
                      <a:pt x="31424" y="1615"/>
                    </a:cubicBezTo>
                    <a:cubicBezTo>
                      <a:pt x="33646" y="2691"/>
                      <a:pt x="35488" y="4144"/>
                      <a:pt x="36896" y="5974"/>
                    </a:cubicBezTo>
                    <a:cubicBezTo>
                      <a:pt x="38251" y="7805"/>
                      <a:pt x="39280" y="9934"/>
                      <a:pt x="39876" y="12373"/>
                    </a:cubicBezTo>
                    <a:cubicBezTo>
                      <a:pt x="40472" y="14812"/>
                      <a:pt x="40797" y="17750"/>
                      <a:pt x="40797" y="21196"/>
                    </a:cubicBezTo>
                    <a:lnTo>
                      <a:pt x="40797" y="50664"/>
                    </a:lnTo>
                    <a:close/>
                  </a:path>
                </a:pathLst>
              </a:custGeom>
              <a:solidFill>
                <a:srgbClr val="FFFFFF"/>
              </a:solidFill>
              <a:ln w="5417" cap="flat">
                <a:noFill/>
                <a:prstDash val="solid"/>
                <a:miter/>
              </a:ln>
            </p:spPr>
            <p:txBody>
              <a:bodyPr rtlCol="0" anchor="ctr"/>
              <a:lstStyle/>
              <a:p>
                <a:endParaRPr lang="fr-FR"/>
              </a:p>
            </p:txBody>
          </p:sp>
          <p:sp>
            <p:nvSpPr>
              <p:cNvPr id="265" name="Forme libre 264">
                <a:extLst>
                  <a:ext uri="{FF2B5EF4-FFF2-40B4-BE49-F238E27FC236}">
                    <a16:creationId xmlns:a16="http://schemas.microsoft.com/office/drawing/2014/main" id="{2FB4D3E3-B1AF-36BA-80B8-31E5075C7E9B}"/>
                  </a:ext>
                </a:extLst>
              </p:cNvPr>
              <p:cNvSpPr/>
              <p:nvPr/>
            </p:nvSpPr>
            <p:spPr>
              <a:xfrm>
                <a:off x="19432960" y="3143956"/>
                <a:ext cx="31315" cy="65024"/>
              </a:xfrm>
              <a:custGeom>
                <a:avLst/>
                <a:gdLst>
                  <a:gd name="connsiteX0" fmla="*/ 31316 w 31315"/>
                  <a:gd name="connsiteY0" fmla="*/ 60236 h 65024"/>
                  <a:gd name="connsiteX1" fmla="*/ 31099 w 31315"/>
                  <a:gd name="connsiteY1" fmla="*/ 62067 h 65024"/>
                  <a:gd name="connsiteX2" fmla="*/ 30503 w 31315"/>
                  <a:gd name="connsiteY2" fmla="*/ 63168 h 65024"/>
                  <a:gd name="connsiteX3" fmla="*/ 29311 w 31315"/>
                  <a:gd name="connsiteY3" fmla="*/ 63923 h 65024"/>
                  <a:gd name="connsiteX4" fmla="*/ 27415 w 31315"/>
                  <a:gd name="connsiteY4" fmla="*/ 64516 h 65024"/>
                  <a:gd name="connsiteX5" fmla="*/ 25193 w 31315"/>
                  <a:gd name="connsiteY5" fmla="*/ 64889 h 65024"/>
                  <a:gd name="connsiteX6" fmla="*/ 22918 w 31315"/>
                  <a:gd name="connsiteY6" fmla="*/ 65025 h 65024"/>
                  <a:gd name="connsiteX7" fmla="*/ 16579 w 31315"/>
                  <a:gd name="connsiteY7" fmla="*/ 64055 h 65024"/>
                  <a:gd name="connsiteX8" fmla="*/ 12299 w 31315"/>
                  <a:gd name="connsiteY8" fmla="*/ 61123 h 65024"/>
                  <a:gd name="connsiteX9" fmla="*/ 9915 w 31315"/>
                  <a:gd name="connsiteY9" fmla="*/ 56150 h 65024"/>
                  <a:gd name="connsiteX10" fmla="*/ 9157 w 31315"/>
                  <a:gd name="connsiteY10" fmla="*/ 49048 h 65024"/>
                  <a:gd name="connsiteX11" fmla="*/ 9157 w 31315"/>
                  <a:gd name="connsiteY11" fmla="*/ 18767 h 65024"/>
                  <a:gd name="connsiteX12" fmla="*/ 1626 w 31315"/>
                  <a:gd name="connsiteY12" fmla="*/ 18767 h 65024"/>
                  <a:gd name="connsiteX13" fmla="*/ 433 w 31315"/>
                  <a:gd name="connsiteY13" fmla="*/ 18096 h 65024"/>
                  <a:gd name="connsiteX14" fmla="*/ 0 w 31315"/>
                  <a:gd name="connsiteY14" fmla="*/ 16082 h 65024"/>
                  <a:gd name="connsiteX15" fmla="*/ 108 w 31315"/>
                  <a:gd name="connsiteY15" fmla="*/ 14870 h 65024"/>
                  <a:gd name="connsiteX16" fmla="*/ 433 w 31315"/>
                  <a:gd name="connsiteY16" fmla="*/ 14010 h 65024"/>
                  <a:gd name="connsiteX17" fmla="*/ 976 w 31315"/>
                  <a:gd name="connsiteY17" fmla="*/ 13501 h 65024"/>
                  <a:gd name="connsiteX18" fmla="*/ 1626 w 31315"/>
                  <a:gd name="connsiteY18" fmla="*/ 13339 h 65024"/>
                  <a:gd name="connsiteX19" fmla="*/ 9157 w 31315"/>
                  <a:gd name="connsiteY19" fmla="*/ 13339 h 65024"/>
                  <a:gd name="connsiteX20" fmla="*/ 9157 w 31315"/>
                  <a:gd name="connsiteY20" fmla="*/ 1400 h 65024"/>
                  <a:gd name="connsiteX21" fmla="*/ 9264 w 31315"/>
                  <a:gd name="connsiteY21" fmla="*/ 808 h 65024"/>
                  <a:gd name="connsiteX22" fmla="*/ 9807 w 31315"/>
                  <a:gd name="connsiteY22" fmla="*/ 351 h 65024"/>
                  <a:gd name="connsiteX23" fmla="*/ 10836 w 31315"/>
                  <a:gd name="connsiteY23" fmla="*/ 84 h 65024"/>
                  <a:gd name="connsiteX24" fmla="*/ 12407 w 31315"/>
                  <a:gd name="connsiteY24" fmla="*/ 0 h 65024"/>
                  <a:gd name="connsiteX25" fmla="*/ 14086 w 31315"/>
                  <a:gd name="connsiteY25" fmla="*/ 84 h 65024"/>
                  <a:gd name="connsiteX26" fmla="*/ 15062 w 31315"/>
                  <a:gd name="connsiteY26" fmla="*/ 351 h 65024"/>
                  <a:gd name="connsiteX27" fmla="*/ 15604 w 31315"/>
                  <a:gd name="connsiteY27" fmla="*/ 808 h 65024"/>
                  <a:gd name="connsiteX28" fmla="*/ 15766 w 31315"/>
                  <a:gd name="connsiteY28" fmla="*/ 1400 h 65024"/>
                  <a:gd name="connsiteX29" fmla="*/ 15766 w 31315"/>
                  <a:gd name="connsiteY29" fmla="*/ 13339 h 65024"/>
                  <a:gd name="connsiteX30" fmla="*/ 29636 w 31315"/>
                  <a:gd name="connsiteY30" fmla="*/ 13339 h 65024"/>
                  <a:gd name="connsiteX31" fmla="*/ 30340 w 31315"/>
                  <a:gd name="connsiteY31" fmla="*/ 13501 h 65024"/>
                  <a:gd name="connsiteX32" fmla="*/ 30882 w 31315"/>
                  <a:gd name="connsiteY32" fmla="*/ 14010 h 65024"/>
                  <a:gd name="connsiteX33" fmla="*/ 31207 w 31315"/>
                  <a:gd name="connsiteY33" fmla="*/ 14870 h 65024"/>
                  <a:gd name="connsiteX34" fmla="*/ 31316 w 31315"/>
                  <a:gd name="connsiteY34" fmla="*/ 16082 h 65024"/>
                  <a:gd name="connsiteX35" fmla="*/ 30828 w 31315"/>
                  <a:gd name="connsiteY35" fmla="*/ 18096 h 65024"/>
                  <a:gd name="connsiteX36" fmla="*/ 29636 w 31315"/>
                  <a:gd name="connsiteY36" fmla="*/ 18767 h 65024"/>
                  <a:gd name="connsiteX37" fmla="*/ 15766 w 31315"/>
                  <a:gd name="connsiteY37" fmla="*/ 18767 h 65024"/>
                  <a:gd name="connsiteX38" fmla="*/ 15766 w 31315"/>
                  <a:gd name="connsiteY38" fmla="*/ 48188 h 65024"/>
                  <a:gd name="connsiteX39" fmla="*/ 17391 w 31315"/>
                  <a:gd name="connsiteY39" fmla="*/ 56633 h 65024"/>
                  <a:gd name="connsiteX40" fmla="*/ 23405 w 31315"/>
                  <a:gd name="connsiteY40" fmla="*/ 59538 h 65024"/>
                  <a:gd name="connsiteX41" fmla="*/ 25789 w 31315"/>
                  <a:gd name="connsiteY41" fmla="*/ 59271 h 65024"/>
                  <a:gd name="connsiteX42" fmla="*/ 27685 w 31315"/>
                  <a:gd name="connsiteY42" fmla="*/ 58678 h 65024"/>
                  <a:gd name="connsiteX43" fmla="*/ 29148 w 31315"/>
                  <a:gd name="connsiteY43" fmla="*/ 58085 h 65024"/>
                  <a:gd name="connsiteX44" fmla="*/ 30177 w 31315"/>
                  <a:gd name="connsiteY44" fmla="*/ 57818 h 65024"/>
                  <a:gd name="connsiteX45" fmla="*/ 30666 w 31315"/>
                  <a:gd name="connsiteY45" fmla="*/ 57928 h 65024"/>
                  <a:gd name="connsiteX46" fmla="*/ 30990 w 31315"/>
                  <a:gd name="connsiteY46" fmla="*/ 58332 h 65024"/>
                  <a:gd name="connsiteX47" fmla="*/ 31261 w 31315"/>
                  <a:gd name="connsiteY47" fmla="*/ 59087 h 65024"/>
                  <a:gd name="connsiteX48" fmla="*/ 31316 w 31315"/>
                  <a:gd name="connsiteY48" fmla="*/ 60236 h 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4">
                    <a:moveTo>
                      <a:pt x="31316" y="60236"/>
                    </a:moveTo>
                    <a:cubicBezTo>
                      <a:pt x="31316" y="60991"/>
                      <a:pt x="31261" y="61600"/>
                      <a:pt x="31099" y="62067"/>
                    </a:cubicBezTo>
                    <a:cubicBezTo>
                      <a:pt x="30990" y="62534"/>
                      <a:pt x="30774" y="62901"/>
                      <a:pt x="30503" y="63168"/>
                    </a:cubicBezTo>
                    <a:cubicBezTo>
                      <a:pt x="30232" y="63441"/>
                      <a:pt x="29853" y="63693"/>
                      <a:pt x="29311" y="63923"/>
                    </a:cubicBezTo>
                    <a:cubicBezTo>
                      <a:pt x="28769" y="64160"/>
                      <a:pt x="28119" y="64354"/>
                      <a:pt x="27415" y="64516"/>
                    </a:cubicBezTo>
                    <a:cubicBezTo>
                      <a:pt x="26711" y="64674"/>
                      <a:pt x="26006" y="64799"/>
                      <a:pt x="25193" y="64889"/>
                    </a:cubicBezTo>
                    <a:cubicBezTo>
                      <a:pt x="24435" y="64978"/>
                      <a:pt x="23676" y="65025"/>
                      <a:pt x="22918" y="65025"/>
                    </a:cubicBezTo>
                    <a:cubicBezTo>
                      <a:pt x="20426" y="65025"/>
                      <a:pt x="18313" y="64700"/>
                      <a:pt x="16579" y="64055"/>
                    </a:cubicBezTo>
                    <a:cubicBezTo>
                      <a:pt x="14845" y="63409"/>
                      <a:pt x="13436" y="62434"/>
                      <a:pt x="12299" y="61123"/>
                    </a:cubicBezTo>
                    <a:cubicBezTo>
                      <a:pt x="11215" y="59816"/>
                      <a:pt x="10403" y="58159"/>
                      <a:pt x="9915" y="56150"/>
                    </a:cubicBezTo>
                    <a:cubicBezTo>
                      <a:pt x="9373" y="54141"/>
                      <a:pt x="9157" y="51775"/>
                      <a:pt x="9157" y="49048"/>
                    </a:cubicBezTo>
                    <a:lnTo>
                      <a:pt x="9157" y="18767"/>
                    </a:lnTo>
                    <a:lnTo>
                      <a:pt x="1626" y="18767"/>
                    </a:lnTo>
                    <a:cubicBezTo>
                      <a:pt x="1138" y="18767"/>
                      <a:pt x="704" y="18547"/>
                      <a:pt x="433" y="18096"/>
                    </a:cubicBezTo>
                    <a:cubicBezTo>
                      <a:pt x="108" y="17650"/>
                      <a:pt x="0" y="16979"/>
                      <a:pt x="0" y="16082"/>
                    </a:cubicBezTo>
                    <a:cubicBezTo>
                      <a:pt x="0" y="15615"/>
                      <a:pt x="0" y="15211"/>
                      <a:pt x="108" y="14870"/>
                    </a:cubicBezTo>
                    <a:cubicBezTo>
                      <a:pt x="163" y="14534"/>
                      <a:pt x="271" y="14246"/>
                      <a:pt x="433" y="14010"/>
                    </a:cubicBezTo>
                    <a:cubicBezTo>
                      <a:pt x="542" y="13779"/>
                      <a:pt x="759" y="13606"/>
                      <a:pt x="976" y="13501"/>
                    </a:cubicBezTo>
                    <a:cubicBezTo>
                      <a:pt x="1138" y="13391"/>
                      <a:pt x="1409" y="13339"/>
                      <a:pt x="1626" y="13339"/>
                    </a:cubicBezTo>
                    <a:lnTo>
                      <a:pt x="9157" y="13339"/>
                    </a:lnTo>
                    <a:lnTo>
                      <a:pt x="9157" y="1400"/>
                    </a:lnTo>
                    <a:cubicBezTo>
                      <a:pt x="9157" y="1185"/>
                      <a:pt x="9210" y="986"/>
                      <a:pt x="9264" y="808"/>
                    </a:cubicBezTo>
                    <a:cubicBezTo>
                      <a:pt x="9373" y="629"/>
                      <a:pt x="9536" y="477"/>
                      <a:pt x="9807" y="351"/>
                    </a:cubicBezTo>
                    <a:cubicBezTo>
                      <a:pt x="10077" y="231"/>
                      <a:pt x="10403" y="136"/>
                      <a:pt x="10836" y="84"/>
                    </a:cubicBezTo>
                    <a:cubicBezTo>
                      <a:pt x="11269" y="26"/>
                      <a:pt x="11811" y="0"/>
                      <a:pt x="12407" y="0"/>
                    </a:cubicBezTo>
                    <a:cubicBezTo>
                      <a:pt x="13112" y="0"/>
                      <a:pt x="13653" y="26"/>
                      <a:pt x="14086" y="84"/>
                    </a:cubicBezTo>
                    <a:cubicBezTo>
                      <a:pt x="14520" y="136"/>
                      <a:pt x="14845" y="226"/>
                      <a:pt x="15062" y="351"/>
                    </a:cubicBezTo>
                    <a:cubicBezTo>
                      <a:pt x="15332" y="477"/>
                      <a:pt x="15495" y="629"/>
                      <a:pt x="15604" y="808"/>
                    </a:cubicBezTo>
                    <a:cubicBezTo>
                      <a:pt x="15712" y="986"/>
                      <a:pt x="15766" y="1185"/>
                      <a:pt x="15766" y="1400"/>
                    </a:cubicBezTo>
                    <a:lnTo>
                      <a:pt x="15766" y="13339"/>
                    </a:lnTo>
                    <a:lnTo>
                      <a:pt x="29636" y="13339"/>
                    </a:lnTo>
                    <a:cubicBezTo>
                      <a:pt x="29907" y="13339"/>
                      <a:pt x="30124" y="13391"/>
                      <a:pt x="30340" y="13501"/>
                    </a:cubicBezTo>
                    <a:cubicBezTo>
                      <a:pt x="30557" y="13611"/>
                      <a:pt x="30720" y="13779"/>
                      <a:pt x="30882" y="14010"/>
                    </a:cubicBezTo>
                    <a:cubicBezTo>
                      <a:pt x="31045" y="14246"/>
                      <a:pt x="31153" y="14534"/>
                      <a:pt x="31207" y="14870"/>
                    </a:cubicBezTo>
                    <a:cubicBezTo>
                      <a:pt x="31316" y="15211"/>
                      <a:pt x="31316" y="15615"/>
                      <a:pt x="31316" y="16082"/>
                    </a:cubicBezTo>
                    <a:cubicBezTo>
                      <a:pt x="31316" y="16979"/>
                      <a:pt x="31153" y="17650"/>
                      <a:pt x="30828" y="18096"/>
                    </a:cubicBezTo>
                    <a:cubicBezTo>
                      <a:pt x="30557" y="18547"/>
                      <a:pt x="30124" y="18767"/>
                      <a:pt x="29636" y="18767"/>
                    </a:cubicBezTo>
                    <a:lnTo>
                      <a:pt x="15766" y="18767"/>
                    </a:lnTo>
                    <a:lnTo>
                      <a:pt x="15766" y="48188"/>
                    </a:lnTo>
                    <a:cubicBezTo>
                      <a:pt x="15766" y="51880"/>
                      <a:pt x="16308" y="54697"/>
                      <a:pt x="17391" y="56633"/>
                    </a:cubicBezTo>
                    <a:cubicBezTo>
                      <a:pt x="18475" y="58568"/>
                      <a:pt x="20480" y="59538"/>
                      <a:pt x="23405" y="59538"/>
                    </a:cubicBezTo>
                    <a:cubicBezTo>
                      <a:pt x="24272" y="59538"/>
                      <a:pt x="25085" y="59449"/>
                      <a:pt x="25789" y="59271"/>
                    </a:cubicBezTo>
                    <a:cubicBezTo>
                      <a:pt x="26494" y="59093"/>
                      <a:pt x="27144" y="58893"/>
                      <a:pt x="27685" y="58678"/>
                    </a:cubicBezTo>
                    <a:cubicBezTo>
                      <a:pt x="28281" y="58463"/>
                      <a:pt x="28715" y="58264"/>
                      <a:pt x="29148" y="58085"/>
                    </a:cubicBezTo>
                    <a:cubicBezTo>
                      <a:pt x="29527" y="57907"/>
                      <a:pt x="29853" y="57818"/>
                      <a:pt x="30177" y="57818"/>
                    </a:cubicBezTo>
                    <a:cubicBezTo>
                      <a:pt x="30340" y="57818"/>
                      <a:pt x="30503" y="57855"/>
                      <a:pt x="30666" y="57928"/>
                    </a:cubicBezTo>
                    <a:cubicBezTo>
                      <a:pt x="30828" y="58002"/>
                      <a:pt x="30936" y="58138"/>
                      <a:pt x="30990" y="58332"/>
                    </a:cubicBezTo>
                    <a:cubicBezTo>
                      <a:pt x="31099" y="58531"/>
                      <a:pt x="31207" y="58783"/>
                      <a:pt x="31261" y="59087"/>
                    </a:cubicBezTo>
                    <a:cubicBezTo>
                      <a:pt x="31316" y="59386"/>
                      <a:pt x="31316" y="59769"/>
                      <a:pt x="31316" y="60236"/>
                    </a:cubicBezTo>
                    <a:close/>
                  </a:path>
                </a:pathLst>
              </a:custGeom>
              <a:solidFill>
                <a:srgbClr val="FFFFFF"/>
              </a:solidFill>
              <a:ln w="5417" cap="flat">
                <a:noFill/>
                <a:prstDash val="solid"/>
                <a:miter/>
              </a:ln>
            </p:spPr>
            <p:txBody>
              <a:bodyPr rtlCol="0" anchor="ctr"/>
              <a:lstStyle/>
              <a:p>
                <a:endParaRPr lang="fr-FR"/>
              </a:p>
            </p:txBody>
          </p:sp>
          <p:sp>
            <p:nvSpPr>
              <p:cNvPr id="266" name="Forme libre 265">
                <a:extLst>
                  <a:ext uri="{FF2B5EF4-FFF2-40B4-BE49-F238E27FC236}">
                    <a16:creationId xmlns:a16="http://schemas.microsoft.com/office/drawing/2014/main" id="{A1DA0559-BDBB-5129-2B4F-2A8C9781B804}"/>
                  </a:ext>
                </a:extLst>
              </p:cNvPr>
              <p:cNvSpPr/>
              <p:nvPr/>
            </p:nvSpPr>
            <p:spPr>
              <a:xfrm>
                <a:off x="19472890" y="3156435"/>
                <a:ext cx="34133" cy="52656"/>
              </a:xfrm>
              <a:custGeom>
                <a:avLst/>
                <a:gdLst>
                  <a:gd name="connsiteX0" fmla="*/ 34133 w 34133"/>
                  <a:gd name="connsiteY0" fmla="*/ 37703 h 52656"/>
                  <a:gd name="connsiteX1" fmla="*/ 32779 w 34133"/>
                  <a:gd name="connsiteY1" fmla="*/ 43971 h 52656"/>
                  <a:gd name="connsiteX2" fmla="*/ 28986 w 34133"/>
                  <a:gd name="connsiteY2" fmla="*/ 48676 h 52656"/>
                  <a:gd name="connsiteX3" fmla="*/ 23080 w 34133"/>
                  <a:gd name="connsiteY3" fmla="*/ 51634 h 52656"/>
                  <a:gd name="connsiteX4" fmla="*/ 15441 w 34133"/>
                  <a:gd name="connsiteY4" fmla="*/ 52657 h 52656"/>
                  <a:gd name="connsiteX5" fmla="*/ 10511 w 34133"/>
                  <a:gd name="connsiteY5" fmla="*/ 52253 h 52656"/>
                  <a:gd name="connsiteX6" fmla="*/ 6285 w 34133"/>
                  <a:gd name="connsiteY6" fmla="*/ 51230 h 52656"/>
                  <a:gd name="connsiteX7" fmla="*/ 3089 w 34133"/>
                  <a:gd name="connsiteY7" fmla="*/ 49913 h 52656"/>
                  <a:gd name="connsiteX8" fmla="*/ 1192 w 34133"/>
                  <a:gd name="connsiteY8" fmla="*/ 48676 h 52656"/>
                  <a:gd name="connsiteX9" fmla="*/ 325 w 34133"/>
                  <a:gd name="connsiteY9" fmla="*/ 47333 h 52656"/>
                  <a:gd name="connsiteX10" fmla="*/ 0 w 34133"/>
                  <a:gd name="connsiteY10" fmla="*/ 45182 h 52656"/>
                  <a:gd name="connsiteX11" fmla="*/ 108 w 34133"/>
                  <a:gd name="connsiteY11" fmla="*/ 43944 h 52656"/>
                  <a:gd name="connsiteX12" fmla="*/ 380 w 34133"/>
                  <a:gd name="connsiteY12" fmla="*/ 43032 h 52656"/>
                  <a:gd name="connsiteX13" fmla="*/ 867 w 34133"/>
                  <a:gd name="connsiteY13" fmla="*/ 42470 h 52656"/>
                  <a:gd name="connsiteX14" fmla="*/ 1463 w 34133"/>
                  <a:gd name="connsiteY14" fmla="*/ 42282 h 52656"/>
                  <a:gd name="connsiteX15" fmla="*/ 3251 w 34133"/>
                  <a:gd name="connsiteY15" fmla="*/ 43037 h 52656"/>
                  <a:gd name="connsiteX16" fmla="*/ 6176 w 34133"/>
                  <a:gd name="connsiteY16" fmla="*/ 44679 h 52656"/>
                  <a:gd name="connsiteX17" fmla="*/ 10348 w 34133"/>
                  <a:gd name="connsiteY17" fmla="*/ 46321 h 52656"/>
                  <a:gd name="connsiteX18" fmla="*/ 15929 w 34133"/>
                  <a:gd name="connsiteY18" fmla="*/ 47076 h 52656"/>
                  <a:gd name="connsiteX19" fmla="*/ 20588 w 34133"/>
                  <a:gd name="connsiteY19" fmla="*/ 46536 h 52656"/>
                  <a:gd name="connsiteX20" fmla="*/ 24218 w 34133"/>
                  <a:gd name="connsiteY20" fmla="*/ 44920 h 52656"/>
                  <a:gd name="connsiteX21" fmla="*/ 26656 w 34133"/>
                  <a:gd name="connsiteY21" fmla="*/ 42151 h 52656"/>
                  <a:gd name="connsiteX22" fmla="*/ 27523 w 34133"/>
                  <a:gd name="connsiteY22" fmla="*/ 38196 h 52656"/>
                  <a:gd name="connsiteX23" fmla="*/ 26385 w 34133"/>
                  <a:gd name="connsiteY23" fmla="*/ 34377 h 52656"/>
                  <a:gd name="connsiteX24" fmla="*/ 23459 w 34133"/>
                  <a:gd name="connsiteY24" fmla="*/ 31660 h 52656"/>
                  <a:gd name="connsiteX25" fmla="*/ 19396 w 34133"/>
                  <a:gd name="connsiteY25" fmla="*/ 29615 h 52656"/>
                  <a:gd name="connsiteX26" fmla="*/ 14628 w 34133"/>
                  <a:gd name="connsiteY26" fmla="*/ 27784 h 52656"/>
                  <a:gd name="connsiteX27" fmla="*/ 9915 w 34133"/>
                  <a:gd name="connsiteY27" fmla="*/ 25712 h 52656"/>
                  <a:gd name="connsiteX28" fmla="*/ 5798 w 34133"/>
                  <a:gd name="connsiteY28" fmla="*/ 22969 h 52656"/>
                  <a:gd name="connsiteX29" fmla="*/ 2926 w 34133"/>
                  <a:gd name="connsiteY29" fmla="*/ 19098 h 52656"/>
                  <a:gd name="connsiteX30" fmla="*/ 1788 w 34133"/>
                  <a:gd name="connsiteY30" fmla="*/ 13664 h 52656"/>
                  <a:gd name="connsiteX31" fmla="*/ 2817 w 34133"/>
                  <a:gd name="connsiteY31" fmla="*/ 8691 h 52656"/>
                  <a:gd name="connsiteX32" fmla="*/ 5851 w 34133"/>
                  <a:gd name="connsiteY32" fmla="*/ 4306 h 52656"/>
                  <a:gd name="connsiteX33" fmla="*/ 11215 w 34133"/>
                  <a:gd name="connsiteY33" fmla="*/ 1185 h 52656"/>
                  <a:gd name="connsiteX34" fmla="*/ 18908 w 34133"/>
                  <a:gd name="connsiteY34" fmla="*/ 0 h 52656"/>
                  <a:gd name="connsiteX35" fmla="*/ 22647 w 34133"/>
                  <a:gd name="connsiteY35" fmla="*/ 299 h 52656"/>
                  <a:gd name="connsiteX36" fmla="*/ 26060 w 34133"/>
                  <a:gd name="connsiteY36" fmla="*/ 1075 h 52656"/>
                  <a:gd name="connsiteX37" fmla="*/ 28661 w 34133"/>
                  <a:gd name="connsiteY37" fmla="*/ 2124 h 52656"/>
                  <a:gd name="connsiteX38" fmla="*/ 30340 w 34133"/>
                  <a:gd name="connsiteY38" fmla="*/ 3116 h 52656"/>
                  <a:gd name="connsiteX39" fmla="*/ 31153 w 34133"/>
                  <a:gd name="connsiteY39" fmla="*/ 3845 h 52656"/>
                  <a:gd name="connsiteX40" fmla="*/ 31424 w 34133"/>
                  <a:gd name="connsiteY40" fmla="*/ 4464 h 52656"/>
                  <a:gd name="connsiteX41" fmla="*/ 31533 w 34133"/>
                  <a:gd name="connsiteY41" fmla="*/ 5245 h 52656"/>
                  <a:gd name="connsiteX42" fmla="*/ 31640 w 34133"/>
                  <a:gd name="connsiteY42" fmla="*/ 6347 h 52656"/>
                  <a:gd name="connsiteX43" fmla="*/ 31533 w 34133"/>
                  <a:gd name="connsiteY43" fmla="*/ 7506 h 52656"/>
                  <a:gd name="connsiteX44" fmla="*/ 31261 w 34133"/>
                  <a:gd name="connsiteY44" fmla="*/ 8392 h 52656"/>
                  <a:gd name="connsiteX45" fmla="*/ 30882 w 34133"/>
                  <a:gd name="connsiteY45" fmla="*/ 8954 h 52656"/>
                  <a:gd name="connsiteX46" fmla="*/ 30286 w 34133"/>
                  <a:gd name="connsiteY46" fmla="*/ 9142 h 52656"/>
                  <a:gd name="connsiteX47" fmla="*/ 28931 w 34133"/>
                  <a:gd name="connsiteY47" fmla="*/ 8550 h 52656"/>
                  <a:gd name="connsiteX48" fmla="*/ 26602 w 34133"/>
                  <a:gd name="connsiteY48" fmla="*/ 7259 h 52656"/>
                  <a:gd name="connsiteX49" fmla="*/ 23189 w 34133"/>
                  <a:gd name="connsiteY49" fmla="*/ 5969 h 52656"/>
                  <a:gd name="connsiteX50" fmla="*/ 18584 w 34133"/>
                  <a:gd name="connsiteY50" fmla="*/ 5376 h 52656"/>
                  <a:gd name="connsiteX51" fmla="*/ 13978 w 34133"/>
                  <a:gd name="connsiteY51" fmla="*/ 5969 h 52656"/>
                  <a:gd name="connsiteX52" fmla="*/ 10727 w 34133"/>
                  <a:gd name="connsiteY52" fmla="*/ 7637 h 52656"/>
                  <a:gd name="connsiteX53" fmla="*/ 8777 w 34133"/>
                  <a:gd name="connsiteY53" fmla="*/ 10165 h 52656"/>
                  <a:gd name="connsiteX54" fmla="*/ 8181 w 34133"/>
                  <a:gd name="connsiteY54" fmla="*/ 13339 h 52656"/>
                  <a:gd name="connsiteX55" fmla="*/ 9264 w 34133"/>
                  <a:gd name="connsiteY55" fmla="*/ 17320 h 52656"/>
                  <a:gd name="connsiteX56" fmla="*/ 12190 w 34133"/>
                  <a:gd name="connsiteY56" fmla="*/ 20115 h 52656"/>
                  <a:gd name="connsiteX57" fmla="*/ 16416 w 34133"/>
                  <a:gd name="connsiteY57" fmla="*/ 22213 h 52656"/>
                  <a:gd name="connsiteX58" fmla="*/ 21130 w 34133"/>
                  <a:gd name="connsiteY58" fmla="*/ 24044 h 52656"/>
                  <a:gd name="connsiteX59" fmla="*/ 25898 w 34133"/>
                  <a:gd name="connsiteY59" fmla="*/ 26058 h 52656"/>
                  <a:gd name="connsiteX60" fmla="*/ 30070 w 34133"/>
                  <a:gd name="connsiteY60" fmla="*/ 28723 h 52656"/>
                  <a:gd name="connsiteX61" fmla="*/ 32995 w 34133"/>
                  <a:gd name="connsiteY61" fmla="*/ 32463 h 52656"/>
                  <a:gd name="connsiteX62" fmla="*/ 34133 w 34133"/>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56">
                    <a:moveTo>
                      <a:pt x="34133" y="37703"/>
                    </a:moveTo>
                    <a:cubicBezTo>
                      <a:pt x="34133" y="40031"/>
                      <a:pt x="33699" y="42124"/>
                      <a:pt x="32779" y="43971"/>
                    </a:cubicBezTo>
                    <a:cubicBezTo>
                      <a:pt x="31912" y="45817"/>
                      <a:pt x="30666" y="47385"/>
                      <a:pt x="28986" y="48676"/>
                    </a:cubicBezTo>
                    <a:cubicBezTo>
                      <a:pt x="27361" y="49966"/>
                      <a:pt x="25356" y="50952"/>
                      <a:pt x="23080" y="51634"/>
                    </a:cubicBezTo>
                    <a:cubicBezTo>
                      <a:pt x="20750" y="52316"/>
                      <a:pt x="18258" y="52657"/>
                      <a:pt x="15441" y="52657"/>
                    </a:cubicBezTo>
                    <a:cubicBezTo>
                      <a:pt x="13707" y="52657"/>
                      <a:pt x="12082" y="52520"/>
                      <a:pt x="10511" y="52253"/>
                    </a:cubicBezTo>
                    <a:cubicBezTo>
                      <a:pt x="8994" y="51980"/>
                      <a:pt x="7585" y="51644"/>
                      <a:pt x="6285" y="51230"/>
                    </a:cubicBezTo>
                    <a:cubicBezTo>
                      <a:pt x="5039" y="50821"/>
                      <a:pt x="3955" y="50380"/>
                      <a:pt x="3089" y="49913"/>
                    </a:cubicBezTo>
                    <a:cubicBezTo>
                      <a:pt x="2222" y="49447"/>
                      <a:pt x="1626" y="49038"/>
                      <a:pt x="1192" y="48676"/>
                    </a:cubicBezTo>
                    <a:cubicBezTo>
                      <a:pt x="759" y="48314"/>
                      <a:pt x="487" y="47868"/>
                      <a:pt x="325" y="47333"/>
                    </a:cubicBezTo>
                    <a:cubicBezTo>
                      <a:pt x="108" y="46798"/>
                      <a:pt x="0" y="46079"/>
                      <a:pt x="0" y="45182"/>
                    </a:cubicBezTo>
                    <a:cubicBezTo>
                      <a:pt x="0" y="44715"/>
                      <a:pt x="54" y="44306"/>
                      <a:pt x="108" y="43944"/>
                    </a:cubicBezTo>
                    <a:cubicBezTo>
                      <a:pt x="217" y="43588"/>
                      <a:pt x="271" y="43283"/>
                      <a:pt x="380" y="43032"/>
                    </a:cubicBezTo>
                    <a:cubicBezTo>
                      <a:pt x="542" y="42780"/>
                      <a:pt x="650" y="42596"/>
                      <a:pt x="867" y="42470"/>
                    </a:cubicBezTo>
                    <a:cubicBezTo>
                      <a:pt x="1030" y="42345"/>
                      <a:pt x="1246" y="42282"/>
                      <a:pt x="1463" y="42282"/>
                    </a:cubicBezTo>
                    <a:cubicBezTo>
                      <a:pt x="1842" y="42282"/>
                      <a:pt x="2438" y="42533"/>
                      <a:pt x="3251" y="43037"/>
                    </a:cubicBezTo>
                    <a:cubicBezTo>
                      <a:pt x="4009" y="43541"/>
                      <a:pt x="4985" y="44086"/>
                      <a:pt x="6176" y="44679"/>
                    </a:cubicBezTo>
                    <a:cubicBezTo>
                      <a:pt x="7314" y="45271"/>
                      <a:pt x="8723" y="45817"/>
                      <a:pt x="10348" y="46321"/>
                    </a:cubicBezTo>
                    <a:cubicBezTo>
                      <a:pt x="11919" y="46824"/>
                      <a:pt x="13816" y="47076"/>
                      <a:pt x="15929" y="47076"/>
                    </a:cubicBezTo>
                    <a:cubicBezTo>
                      <a:pt x="17608" y="47076"/>
                      <a:pt x="19180" y="46897"/>
                      <a:pt x="20588" y="46536"/>
                    </a:cubicBezTo>
                    <a:cubicBezTo>
                      <a:pt x="21997" y="46179"/>
                      <a:pt x="23189" y="45639"/>
                      <a:pt x="24218" y="44920"/>
                    </a:cubicBezTo>
                    <a:cubicBezTo>
                      <a:pt x="25302" y="44202"/>
                      <a:pt x="26060" y="43278"/>
                      <a:pt x="26656" y="42151"/>
                    </a:cubicBezTo>
                    <a:cubicBezTo>
                      <a:pt x="27252" y="41018"/>
                      <a:pt x="27523" y="39701"/>
                      <a:pt x="27523" y="38196"/>
                    </a:cubicBezTo>
                    <a:cubicBezTo>
                      <a:pt x="27523" y="36690"/>
                      <a:pt x="27144" y="35416"/>
                      <a:pt x="26385" y="34377"/>
                    </a:cubicBezTo>
                    <a:cubicBezTo>
                      <a:pt x="25681" y="33339"/>
                      <a:pt x="24706" y="32431"/>
                      <a:pt x="23459" y="31660"/>
                    </a:cubicBezTo>
                    <a:cubicBezTo>
                      <a:pt x="22268" y="30894"/>
                      <a:pt x="20913" y="30212"/>
                      <a:pt x="19396" y="29615"/>
                    </a:cubicBezTo>
                    <a:cubicBezTo>
                      <a:pt x="17825" y="29027"/>
                      <a:pt x="16254" y="28413"/>
                      <a:pt x="14628" y="27784"/>
                    </a:cubicBezTo>
                    <a:cubicBezTo>
                      <a:pt x="13057" y="27160"/>
                      <a:pt x="11486" y="26467"/>
                      <a:pt x="9915" y="25712"/>
                    </a:cubicBezTo>
                    <a:cubicBezTo>
                      <a:pt x="8398" y="24957"/>
                      <a:pt x="7044" y="24044"/>
                      <a:pt x="5798" y="22969"/>
                    </a:cubicBezTo>
                    <a:cubicBezTo>
                      <a:pt x="4605" y="21893"/>
                      <a:pt x="3630" y="20603"/>
                      <a:pt x="2926" y="19098"/>
                    </a:cubicBezTo>
                    <a:cubicBezTo>
                      <a:pt x="2167" y="17592"/>
                      <a:pt x="1788" y="15783"/>
                      <a:pt x="1788" y="13664"/>
                    </a:cubicBezTo>
                    <a:cubicBezTo>
                      <a:pt x="1788" y="11980"/>
                      <a:pt x="2113" y="10323"/>
                      <a:pt x="2817" y="8691"/>
                    </a:cubicBezTo>
                    <a:cubicBezTo>
                      <a:pt x="3468" y="7060"/>
                      <a:pt x="4497" y="5597"/>
                      <a:pt x="5851" y="4306"/>
                    </a:cubicBezTo>
                    <a:cubicBezTo>
                      <a:pt x="7260" y="3016"/>
                      <a:pt x="9048" y="1977"/>
                      <a:pt x="11215" y="1185"/>
                    </a:cubicBezTo>
                    <a:cubicBezTo>
                      <a:pt x="13382" y="399"/>
                      <a:pt x="15929" y="0"/>
                      <a:pt x="18908" y="0"/>
                    </a:cubicBezTo>
                    <a:cubicBezTo>
                      <a:pt x="20154" y="0"/>
                      <a:pt x="21400" y="100"/>
                      <a:pt x="22647" y="299"/>
                    </a:cubicBezTo>
                    <a:cubicBezTo>
                      <a:pt x="23893" y="498"/>
                      <a:pt x="25031" y="755"/>
                      <a:pt x="26060" y="1075"/>
                    </a:cubicBezTo>
                    <a:cubicBezTo>
                      <a:pt x="27035" y="1400"/>
                      <a:pt x="27957" y="1747"/>
                      <a:pt x="28661" y="2124"/>
                    </a:cubicBezTo>
                    <a:cubicBezTo>
                      <a:pt x="29420" y="2497"/>
                      <a:pt x="29961" y="2832"/>
                      <a:pt x="30340" y="3116"/>
                    </a:cubicBezTo>
                    <a:cubicBezTo>
                      <a:pt x="30774" y="3404"/>
                      <a:pt x="30990" y="3645"/>
                      <a:pt x="31153" y="3845"/>
                    </a:cubicBezTo>
                    <a:cubicBezTo>
                      <a:pt x="31261" y="4044"/>
                      <a:pt x="31370" y="4249"/>
                      <a:pt x="31424" y="4464"/>
                    </a:cubicBezTo>
                    <a:cubicBezTo>
                      <a:pt x="31478" y="4679"/>
                      <a:pt x="31533" y="4941"/>
                      <a:pt x="31533" y="5245"/>
                    </a:cubicBezTo>
                    <a:cubicBezTo>
                      <a:pt x="31586" y="5549"/>
                      <a:pt x="31640" y="5917"/>
                      <a:pt x="31640" y="6347"/>
                    </a:cubicBezTo>
                    <a:cubicBezTo>
                      <a:pt x="31640" y="6777"/>
                      <a:pt x="31586" y="7165"/>
                      <a:pt x="31533" y="7506"/>
                    </a:cubicBezTo>
                    <a:cubicBezTo>
                      <a:pt x="31478" y="7847"/>
                      <a:pt x="31424" y="8141"/>
                      <a:pt x="31261" y="8392"/>
                    </a:cubicBezTo>
                    <a:cubicBezTo>
                      <a:pt x="31153" y="8644"/>
                      <a:pt x="31045" y="8833"/>
                      <a:pt x="30882" y="8954"/>
                    </a:cubicBezTo>
                    <a:cubicBezTo>
                      <a:pt x="30720" y="9079"/>
                      <a:pt x="30503" y="9142"/>
                      <a:pt x="30286" y="9142"/>
                    </a:cubicBezTo>
                    <a:cubicBezTo>
                      <a:pt x="30015" y="9142"/>
                      <a:pt x="29527" y="8943"/>
                      <a:pt x="28931" y="8550"/>
                    </a:cubicBezTo>
                    <a:cubicBezTo>
                      <a:pt x="28336" y="8156"/>
                      <a:pt x="27577" y="7726"/>
                      <a:pt x="26602" y="7259"/>
                    </a:cubicBezTo>
                    <a:cubicBezTo>
                      <a:pt x="25627" y="6792"/>
                      <a:pt x="24489" y="6362"/>
                      <a:pt x="23189" y="5969"/>
                    </a:cubicBezTo>
                    <a:cubicBezTo>
                      <a:pt x="21834" y="5576"/>
                      <a:pt x="20317" y="5376"/>
                      <a:pt x="18584" y="5376"/>
                    </a:cubicBezTo>
                    <a:cubicBezTo>
                      <a:pt x="16795" y="5376"/>
                      <a:pt x="15279" y="5576"/>
                      <a:pt x="13978" y="5969"/>
                    </a:cubicBezTo>
                    <a:cubicBezTo>
                      <a:pt x="12678" y="6362"/>
                      <a:pt x="11594" y="6918"/>
                      <a:pt x="10727" y="7637"/>
                    </a:cubicBezTo>
                    <a:cubicBezTo>
                      <a:pt x="9861" y="8356"/>
                      <a:pt x="9210" y="9195"/>
                      <a:pt x="8777" y="10165"/>
                    </a:cubicBezTo>
                    <a:cubicBezTo>
                      <a:pt x="8398" y="11136"/>
                      <a:pt x="8181" y="12190"/>
                      <a:pt x="8181" y="13339"/>
                    </a:cubicBezTo>
                    <a:cubicBezTo>
                      <a:pt x="8181" y="14917"/>
                      <a:pt x="8506" y="16244"/>
                      <a:pt x="9264" y="17320"/>
                    </a:cubicBezTo>
                    <a:cubicBezTo>
                      <a:pt x="10023" y="18395"/>
                      <a:pt x="10999" y="19329"/>
                      <a:pt x="12190" y="20115"/>
                    </a:cubicBezTo>
                    <a:cubicBezTo>
                      <a:pt x="13436" y="20902"/>
                      <a:pt x="14845" y="21605"/>
                      <a:pt x="16416" y="22213"/>
                    </a:cubicBezTo>
                    <a:cubicBezTo>
                      <a:pt x="17934" y="22822"/>
                      <a:pt x="19504" y="23430"/>
                      <a:pt x="21130" y="24044"/>
                    </a:cubicBezTo>
                    <a:cubicBezTo>
                      <a:pt x="22755" y="24652"/>
                      <a:pt x="24326" y="25329"/>
                      <a:pt x="25898" y="26058"/>
                    </a:cubicBezTo>
                    <a:cubicBezTo>
                      <a:pt x="27469" y="26798"/>
                      <a:pt x="28824" y="27684"/>
                      <a:pt x="30070" y="28723"/>
                    </a:cubicBezTo>
                    <a:cubicBezTo>
                      <a:pt x="31261" y="29761"/>
                      <a:pt x="32236" y="31010"/>
                      <a:pt x="32995" y="32463"/>
                    </a:cubicBezTo>
                    <a:cubicBezTo>
                      <a:pt x="33753" y="33905"/>
                      <a:pt x="34133" y="35657"/>
                      <a:pt x="34133" y="37703"/>
                    </a:cubicBezTo>
                    <a:close/>
                  </a:path>
                </a:pathLst>
              </a:custGeom>
              <a:solidFill>
                <a:srgbClr val="FFFFFF"/>
              </a:solidFill>
              <a:ln w="5417" cap="flat">
                <a:noFill/>
                <a:prstDash val="solid"/>
                <a:miter/>
              </a:ln>
            </p:spPr>
            <p:txBody>
              <a:bodyPr rtlCol="0" anchor="ctr"/>
              <a:lstStyle/>
              <a:p>
                <a:endParaRPr lang="fr-FR"/>
              </a:p>
            </p:txBody>
          </p:sp>
          <p:sp>
            <p:nvSpPr>
              <p:cNvPr id="267" name="Forme libre 266">
                <a:extLst>
                  <a:ext uri="{FF2B5EF4-FFF2-40B4-BE49-F238E27FC236}">
                    <a16:creationId xmlns:a16="http://schemas.microsoft.com/office/drawing/2014/main" id="{1C0B4855-D4F4-FB12-E267-69AAEA9446A9}"/>
                  </a:ext>
                </a:extLst>
              </p:cNvPr>
              <p:cNvSpPr/>
              <p:nvPr/>
            </p:nvSpPr>
            <p:spPr>
              <a:xfrm>
                <a:off x="18537867" y="3288619"/>
                <a:ext cx="44480" cy="52651"/>
              </a:xfrm>
              <a:custGeom>
                <a:avLst/>
                <a:gdLst>
                  <a:gd name="connsiteX0" fmla="*/ 44481 w 44480"/>
                  <a:gd name="connsiteY0" fmla="*/ 23818 h 52651"/>
                  <a:gd name="connsiteX1" fmla="*/ 43452 w 44480"/>
                  <a:gd name="connsiteY1" fmla="*/ 26478 h 52651"/>
                  <a:gd name="connsiteX2" fmla="*/ 41393 w 44480"/>
                  <a:gd name="connsiteY2" fmla="*/ 27207 h 52651"/>
                  <a:gd name="connsiteX3" fmla="*/ 7097 w 44480"/>
                  <a:gd name="connsiteY3" fmla="*/ 27207 h 52651"/>
                  <a:gd name="connsiteX4" fmla="*/ 8018 w 44480"/>
                  <a:gd name="connsiteY4" fmla="*/ 35384 h 52651"/>
                  <a:gd name="connsiteX5" fmla="*/ 11052 w 44480"/>
                  <a:gd name="connsiteY5" fmla="*/ 41647 h 52651"/>
                  <a:gd name="connsiteX6" fmla="*/ 16524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5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3 h 52651"/>
                  <a:gd name="connsiteX19" fmla="*/ 41663 w 44480"/>
                  <a:gd name="connsiteY19" fmla="*/ 48613 h 52651"/>
                  <a:gd name="connsiteX20" fmla="*/ 39930 w 44480"/>
                  <a:gd name="connsiteY20" fmla="*/ 49557 h 52651"/>
                  <a:gd name="connsiteX21" fmla="*/ 36137 w 44480"/>
                  <a:gd name="connsiteY21" fmla="*/ 50900 h 52651"/>
                  <a:gd name="connsiteX22" fmla="*/ 30719 w 44480"/>
                  <a:gd name="connsiteY22" fmla="*/ 52111 h 52651"/>
                  <a:gd name="connsiteX23" fmla="*/ 24109 w 44480"/>
                  <a:gd name="connsiteY23" fmla="*/ 52652 h 52651"/>
                  <a:gd name="connsiteX24" fmla="*/ 13761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5 w 44480"/>
                  <a:gd name="connsiteY28" fmla="*/ 15327 h 52651"/>
                  <a:gd name="connsiteX29" fmla="*/ 6339 w 44480"/>
                  <a:gd name="connsiteY29" fmla="*/ 7018 h 52651"/>
                  <a:gd name="connsiteX30" fmla="*/ 13707 w 44480"/>
                  <a:gd name="connsiteY30" fmla="*/ 1804 h 52651"/>
                  <a:gd name="connsiteX31" fmla="*/ 23242 w 44480"/>
                  <a:gd name="connsiteY31" fmla="*/ 0 h 52651"/>
                  <a:gd name="connsiteX32" fmla="*/ 32941 w 44480"/>
                  <a:gd name="connsiteY32" fmla="*/ 1831 h 52651"/>
                  <a:gd name="connsiteX33" fmla="*/ 39496 w 44480"/>
                  <a:gd name="connsiteY33" fmla="*/ 6751 h 52651"/>
                  <a:gd name="connsiteX34" fmla="*/ 43289 w 44480"/>
                  <a:gd name="connsiteY34" fmla="*/ 13931 h 52651"/>
                  <a:gd name="connsiteX35" fmla="*/ 44481 w 44480"/>
                  <a:gd name="connsiteY35" fmla="*/ 22539 h 52651"/>
                  <a:gd name="connsiteX36" fmla="*/ 44481 w 44480"/>
                  <a:gd name="connsiteY36" fmla="*/ 23818 h 52651"/>
                  <a:gd name="connsiteX37" fmla="*/ 37654 w 44480"/>
                  <a:gd name="connsiteY37" fmla="*/ 21936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89 w 44480"/>
                  <a:gd name="connsiteY42" fmla="*/ 15725 h 52651"/>
                  <a:gd name="connsiteX43" fmla="*/ 7097 w 44480"/>
                  <a:gd name="connsiteY43" fmla="*/ 21941 h 52651"/>
                  <a:gd name="connsiteX44" fmla="*/ 37654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8"/>
                    </a:moveTo>
                    <a:cubicBezTo>
                      <a:pt x="44481" y="25109"/>
                      <a:pt x="44156" y="26001"/>
                      <a:pt x="43452" y="26478"/>
                    </a:cubicBezTo>
                    <a:cubicBezTo>
                      <a:pt x="42747" y="26966"/>
                      <a:pt x="42043" y="27207"/>
                      <a:pt x="41393" y="27207"/>
                    </a:cubicBezTo>
                    <a:lnTo>
                      <a:pt x="7097" y="27207"/>
                    </a:lnTo>
                    <a:cubicBezTo>
                      <a:pt x="7097" y="30218"/>
                      <a:pt x="7423" y="32945"/>
                      <a:pt x="8018" y="35384"/>
                    </a:cubicBezTo>
                    <a:cubicBezTo>
                      <a:pt x="8614" y="37823"/>
                      <a:pt x="9643" y="39911"/>
                      <a:pt x="11052" y="41647"/>
                    </a:cubicBezTo>
                    <a:cubicBezTo>
                      <a:pt x="12461" y="43389"/>
                      <a:pt x="14303" y="44721"/>
                      <a:pt x="16524" y="45654"/>
                    </a:cubicBezTo>
                    <a:cubicBezTo>
                      <a:pt x="18800" y="46588"/>
                      <a:pt x="21563" y="47055"/>
                      <a:pt x="24868" y="47055"/>
                    </a:cubicBezTo>
                    <a:cubicBezTo>
                      <a:pt x="27198" y="47055"/>
                      <a:pt x="29310" y="46856"/>
                      <a:pt x="31153" y="46462"/>
                    </a:cubicBezTo>
                    <a:cubicBezTo>
                      <a:pt x="32995" y="46069"/>
                      <a:pt x="34621" y="45628"/>
                      <a:pt x="35975" y="45146"/>
                    </a:cubicBezTo>
                    <a:cubicBezTo>
                      <a:pt x="37329" y="44658"/>
                      <a:pt x="38413" y="44222"/>
                      <a:pt x="39280" y="43829"/>
                    </a:cubicBezTo>
                    <a:cubicBezTo>
                      <a:pt x="40146" y="43436"/>
                      <a:pt x="40796" y="43236"/>
                      <a:pt x="41176" y="43236"/>
                    </a:cubicBezTo>
                    <a:cubicBezTo>
                      <a:pt x="41393" y="43236"/>
                      <a:pt x="41555" y="43289"/>
                      <a:pt x="41772" y="43399"/>
                    </a:cubicBezTo>
                    <a:cubicBezTo>
                      <a:pt x="41935" y="43509"/>
                      <a:pt x="42097" y="43677"/>
                      <a:pt x="42205" y="43908"/>
                    </a:cubicBezTo>
                    <a:cubicBezTo>
                      <a:pt x="42314" y="44144"/>
                      <a:pt x="42422" y="44437"/>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1"/>
                      <a:pt x="42205" y="47894"/>
                      <a:pt x="42097" y="48073"/>
                    </a:cubicBezTo>
                    <a:cubicBezTo>
                      <a:pt x="41989" y="48251"/>
                      <a:pt x="41826" y="48429"/>
                      <a:pt x="41663" y="48613"/>
                    </a:cubicBezTo>
                    <a:cubicBezTo>
                      <a:pt x="41447" y="48796"/>
                      <a:pt x="40905" y="49106"/>
                      <a:pt x="39930" y="49557"/>
                    </a:cubicBezTo>
                    <a:cubicBezTo>
                      <a:pt x="38954" y="50003"/>
                      <a:pt x="37708" y="50454"/>
                      <a:pt x="36137" y="50900"/>
                    </a:cubicBezTo>
                    <a:cubicBezTo>
                      <a:pt x="34621" y="51351"/>
                      <a:pt x="32778" y="51755"/>
                      <a:pt x="30719" y="52111"/>
                    </a:cubicBezTo>
                    <a:cubicBezTo>
                      <a:pt x="28660" y="52468"/>
                      <a:pt x="26494" y="52652"/>
                      <a:pt x="24109" y="52652"/>
                    </a:cubicBezTo>
                    <a:cubicBezTo>
                      <a:pt x="20209" y="52652"/>
                      <a:pt x="16741" y="52085"/>
                      <a:pt x="13761"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5" y="15327"/>
                    </a:cubicBezTo>
                    <a:cubicBezTo>
                      <a:pt x="2709" y="12064"/>
                      <a:pt x="4280" y="9295"/>
                      <a:pt x="6339" y="7018"/>
                    </a:cubicBezTo>
                    <a:cubicBezTo>
                      <a:pt x="8343" y="4742"/>
                      <a:pt x="10836" y="3006"/>
                      <a:pt x="13707" y="1804"/>
                    </a:cubicBezTo>
                    <a:cubicBezTo>
                      <a:pt x="16524" y="603"/>
                      <a:pt x="19776" y="0"/>
                      <a:pt x="23242" y="0"/>
                    </a:cubicBezTo>
                    <a:cubicBezTo>
                      <a:pt x="27035" y="0"/>
                      <a:pt x="30286" y="608"/>
                      <a:pt x="32941" y="1831"/>
                    </a:cubicBezTo>
                    <a:cubicBezTo>
                      <a:pt x="35595" y="3053"/>
                      <a:pt x="37817" y="4689"/>
                      <a:pt x="39496" y="6751"/>
                    </a:cubicBezTo>
                    <a:cubicBezTo>
                      <a:pt x="41230" y="8812"/>
                      <a:pt x="42476" y="11204"/>
                      <a:pt x="43289" y="13931"/>
                    </a:cubicBezTo>
                    <a:cubicBezTo>
                      <a:pt x="44102" y="16659"/>
                      <a:pt x="44481" y="19523"/>
                      <a:pt x="44481" y="22539"/>
                    </a:cubicBezTo>
                    <a:lnTo>
                      <a:pt x="44481" y="23818"/>
                    </a:lnTo>
                    <a:close/>
                    <a:moveTo>
                      <a:pt x="37654" y="21936"/>
                    </a:moveTo>
                    <a:cubicBezTo>
                      <a:pt x="37763" y="16774"/>
                      <a:pt x="36571" y="12741"/>
                      <a:pt x="33970" y="9835"/>
                    </a:cubicBezTo>
                    <a:cubicBezTo>
                      <a:pt x="31423" y="6929"/>
                      <a:pt x="27685" y="5476"/>
                      <a:pt x="22809" y="5476"/>
                    </a:cubicBezTo>
                    <a:cubicBezTo>
                      <a:pt x="20317" y="5476"/>
                      <a:pt x="18096" y="5932"/>
                      <a:pt x="16199" y="6850"/>
                    </a:cubicBezTo>
                    <a:cubicBezTo>
                      <a:pt x="14249" y="7763"/>
                      <a:pt x="12678" y="8975"/>
                      <a:pt x="11323" y="10480"/>
                    </a:cubicBezTo>
                    <a:cubicBezTo>
                      <a:pt x="10023" y="11985"/>
                      <a:pt x="8993" y="13737"/>
                      <a:pt x="8289" y="15725"/>
                    </a:cubicBezTo>
                    <a:cubicBezTo>
                      <a:pt x="7585" y="17718"/>
                      <a:pt x="7206" y="19785"/>
                      <a:pt x="7097" y="21941"/>
                    </a:cubicBezTo>
                    <a:lnTo>
                      <a:pt x="37654" y="21941"/>
                    </a:lnTo>
                    <a:close/>
                  </a:path>
                </a:pathLst>
              </a:custGeom>
              <a:solidFill>
                <a:srgbClr val="FFFFFF"/>
              </a:solidFill>
              <a:ln w="5417" cap="flat">
                <a:noFill/>
                <a:prstDash val="solid"/>
                <a:miter/>
              </a:ln>
            </p:spPr>
            <p:txBody>
              <a:bodyPr rtlCol="0" anchor="ctr"/>
              <a:lstStyle/>
              <a:p>
                <a:endParaRPr lang="fr-FR"/>
              </a:p>
            </p:txBody>
          </p:sp>
          <p:sp>
            <p:nvSpPr>
              <p:cNvPr id="268" name="Forme libre 267">
                <a:extLst>
                  <a:ext uri="{FF2B5EF4-FFF2-40B4-BE49-F238E27FC236}">
                    <a16:creationId xmlns:a16="http://schemas.microsoft.com/office/drawing/2014/main" id="{E6A21294-8352-89B2-97D6-EDE4767BAB15}"/>
                  </a:ext>
                </a:extLst>
              </p:cNvPr>
              <p:cNvSpPr/>
              <p:nvPr/>
            </p:nvSpPr>
            <p:spPr>
              <a:xfrm>
                <a:off x="18597519" y="3288614"/>
                <a:ext cx="40796" cy="52064"/>
              </a:xfrm>
              <a:custGeom>
                <a:avLst/>
                <a:gdLst>
                  <a:gd name="connsiteX0" fmla="*/ 40796 w 40796"/>
                  <a:gd name="connsiteY0" fmla="*/ 50664 h 52064"/>
                  <a:gd name="connsiteX1" fmla="*/ 40634 w 40796"/>
                  <a:gd name="connsiteY1" fmla="*/ 51256 h 52064"/>
                  <a:gd name="connsiteX2" fmla="*/ 40092 w 40796"/>
                  <a:gd name="connsiteY2" fmla="*/ 51686 h 52064"/>
                  <a:gd name="connsiteX3" fmla="*/ 39117 w 40796"/>
                  <a:gd name="connsiteY3" fmla="*/ 51954 h 52064"/>
                  <a:gd name="connsiteX4" fmla="*/ 37492 w 40796"/>
                  <a:gd name="connsiteY4" fmla="*/ 52064 h 52064"/>
                  <a:gd name="connsiteX5" fmla="*/ 35867 w 40796"/>
                  <a:gd name="connsiteY5" fmla="*/ 51954 h 52064"/>
                  <a:gd name="connsiteX6" fmla="*/ 34891 w 40796"/>
                  <a:gd name="connsiteY6" fmla="*/ 51686 h 52064"/>
                  <a:gd name="connsiteX7" fmla="*/ 34349 w 40796"/>
                  <a:gd name="connsiteY7" fmla="*/ 51256 h 52064"/>
                  <a:gd name="connsiteX8" fmla="*/ 34187 w 40796"/>
                  <a:gd name="connsiteY8" fmla="*/ 50664 h 52064"/>
                  <a:gd name="connsiteX9" fmla="*/ 34187 w 40796"/>
                  <a:gd name="connsiteY9" fmla="*/ 21783 h 52064"/>
                  <a:gd name="connsiteX10" fmla="*/ 33428 w 40796"/>
                  <a:gd name="connsiteY10" fmla="*/ 14440 h 52064"/>
                  <a:gd name="connsiteX11" fmla="*/ 31315 w 40796"/>
                  <a:gd name="connsiteY11" fmla="*/ 9599 h 52064"/>
                  <a:gd name="connsiteX12" fmla="*/ 27577 w 40796"/>
                  <a:gd name="connsiteY12" fmla="*/ 6478 h 52064"/>
                  <a:gd name="connsiteX13" fmla="*/ 22322 w 40796"/>
                  <a:gd name="connsiteY13" fmla="*/ 5376 h 52064"/>
                  <a:gd name="connsiteX14" fmla="*/ 14682 w 40796"/>
                  <a:gd name="connsiteY14" fmla="*/ 8009 h 52064"/>
                  <a:gd name="connsiteX15" fmla="*/ 6610 w 40796"/>
                  <a:gd name="connsiteY15" fmla="*/ 15757 h 52064"/>
                  <a:gd name="connsiteX16" fmla="*/ 6610 w 40796"/>
                  <a:gd name="connsiteY16" fmla="*/ 50664 h 52064"/>
                  <a:gd name="connsiteX17" fmla="*/ 6447 w 40796"/>
                  <a:gd name="connsiteY17" fmla="*/ 51256 h 52064"/>
                  <a:gd name="connsiteX18" fmla="*/ 5960 w 40796"/>
                  <a:gd name="connsiteY18" fmla="*/ 51686 h 52064"/>
                  <a:gd name="connsiteX19" fmla="*/ 4930 w 40796"/>
                  <a:gd name="connsiteY19" fmla="*/ 51954 h 52064"/>
                  <a:gd name="connsiteX20" fmla="*/ 3305 w 40796"/>
                  <a:gd name="connsiteY20" fmla="*/ 52064 h 52064"/>
                  <a:gd name="connsiteX21" fmla="*/ 1679 w 40796"/>
                  <a:gd name="connsiteY21" fmla="*/ 51954 h 52064"/>
                  <a:gd name="connsiteX22" fmla="*/ 704 w 40796"/>
                  <a:gd name="connsiteY22" fmla="*/ 51686 h 52064"/>
                  <a:gd name="connsiteX23" fmla="*/ 162 w 40796"/>
                  <a:gd name="connsiteY23" fmla="*/ 51256 h 52064"/>
                  <a:gd name="connsiteX24" fmla="*/ 0 w 40796"/>
                  <a:gd name="connsiteY24" fmla="*/ 50664 h 52064"/>
                  <a:gd name="connsiteX25" fmla="*/ 0 w 40796"/>
                  <a:gd name="connsiteY25" fmla="*/ 1988 h 52064"/>
                  <a:gd name="connsiteX26" fmla="*/ 162 w 40796"/>
                  <a:gd name="connsiteY26" fmla="*/ 1395 h 52064"/>
                  <a:gd name="connsiteX27" fmla="*/ 704 w 40796"/>
                  <a:gd name="connsiteY27" fmla="*/ 939 h 52064"/>
                  <a:gd name="connsiteX28" fmla="*/ 1625 w 40796"/>
                  <a:gd name="connsiteY28" fmla="*/ 666 h 52064"/>
                  <a:gd name="connsiteX29" fmla="*/ 3196 w 40796"/>
                  <a:gd name="connsiteY29" fmla="*/ 587 h 52064"/>
                  <a:gd name="connsiteX30" fmla="*/ 4714 w 40796"/>
                  <a:gd name="connsiteY30" fmla="*/ 666 h 52064"/>
                  <a:gd name="connsiteX31" fmla="*/ 5688 w 40796"/>
                  <a:gd name="connsiteY31" fmla="*/ 939 h 52064"/>
                  <a:gd name="connsiteX32" fmla="*/ 6176 w 40796"/>
                  <a:gd name="connsiteY32" fmla="*/ 1395 h 52064"/>
                  <a:gd name="connsiteX33" fmla="*/ 6284 w 40796"/>
                  <a:gd name="connsiteY33" fmla="*/ 1988 h 52064"/>
                  <a:gd name="connsiteX34" fmla="*/ 6284 w 40796"/>
                  <a:gd name="connsiteY34" fmla="*/ 8875 h 52064"/>
                  <a:gd name="connsiteX35" fmla="*/ 14791 w 40796"/>
                  <a:gd name="connsiteY35" fmla="*/ 2098 h 52064"/>
                  <a:gd name="connsiteX36" fmla="*/ 23080 w 40796"/>
                  <a:gd name="connsiteY36" fmla="*/ 0 h 52064"/>
                  <a:gd name="connsiteX37" fmla="*/ 31369 w 40796"/>
                  <a:gd name="connsiteY37" fmla="*/ 1616 h 52064"/>
                  <a:gd name="connsiteX38" fmla="*/ 36841 w 40796"/>
                  <a:gd name="connsiteY38" fmla="*/ 5974 h 52064"/>
                  <a:gd name="connsiteX39" fmla="*/ 39876 w 40796"/>
                  <a:gd name="connsiteY39" fmla="*/ 12374 h 52064"/>
                  <a:gd name="connsiteX40" fmla="*/ 40796 w 40796"/>
                  <a:gd name="connsiteY40" fmla="*/ 21196 h 52064"/>
                  <a:gd name="connsiteX41" fmla="*/ 40796 w 40796"/>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64">
                    <a:moveTo>
                      <a:pt x="40796" y="50664"/>
                    </a:moveTo>
                    <a:cubicBezTo>
                      <a:pt x="40796" y="50879"/>
                      <a:pt x="40742" y="51078"/>
                      <a:pt x="40634" y="51256"/>
                    </a:cubicBezTo>
                    <a:cubicBezTo>
                      <a:pt x="40526" y="51435"/>
                      <a:pt x="40363" y="51582"/>
                      <a:pt x="40092" y="51686"/>
                    </a:cubicBezTo>
                    <a:cubicBezTo>
                      <a:pt x="39876" y="51797"/>
                      <a:pt x="39550" y="51886"/>
                      <a:pt x="39117" y="51954"/>
                    </a:cubicBezTo>
                    <a:cubicBezTo>
                      <a:pt x="38684" y="52027"/>
                      <a:pt x="38142" y="52064"/>
                      <a:pt x="37492" y="52064"/>
                    </a:cubicBezTo>
                    <a:cubicBezTo>
                      <a:pt x="36841" y="52064"/>
                      <a:pt x="36300" y="52027"/>
                      <a:pt x="35867" y="51954"/>
                    </a:cubicBezTo>
                    <a:cubicBezTo>
                      <a:pt x="35433" y="51881"/>
                      <a:pt x="35108" y="51791"/>
                      <a:pt x="34891" y="51686"/>
                    </a:cubicBezTo>
                    <a:cubicBezTo>
                      <a:pt x="34621" y="51576"/>
                      <a:pt x="34458" y="51435"/>
                      <a:pt x="34349" y="51256"/>
                    </a:cubicBezTo>
                    <a:cubicBezTo>
                      <a:pt x="34241" y="51078"/>
                      <a:pt x="34187" y="50879"/>
                      <a:pt x="34187" y="50664"/>
                    </a:cubicBezTo>
                    <a:lnTo>
                      <a:pt x="34187" y="21783"/>
                    </a:lnTo>
                    <a:cubicBezTo>
                      <a:pt x="34187" y="18773"/>
                      <a:pt x="33916" y="16323"/>
                      <a:pt x="33428" y="14440"/>
                    </a:cubicBezTo>
                    <a:cubicBezTo>
                      <a:pt x="32995" y="12562"/>
                      <a:pt x="32236" y="10947"/>
                      <a:pt x="31315" y="9599"/>
                    </a:cubicBezTo>
                    <a:cubicBezTo>
                      <a:pt x="30340" y="8256"/>
                      <a:pt x="29094" y="7217"/>
                      <a:pt x="27577" y="6478"/>
                    </a:cubicBezTo>
                    <a:cubicBezTo>
                      <a:pt x="26114" y="5744"/>
                      <a:pt x="24326" y="5376"/>
                      <a:pt x="22322" y="5376"/>
                    </a:cubicBezTo>
                    <a:cubicBezTo>
                      <a:pt x="19775" y="5376"/>
                      <a:pt x="17229" y="6252"/>
                      <a:pt x="14682" y="8009"/>
                    </a:cubicBezTo>
                    <a:cubicBezTo>
                      <a:pt x="12136" y="9767"/>
                      <a:pt x="9427" y="12347"/>
                      <a:pt x="6610" y="15757"/>
                    </a:cubicBezTo>
                    <a:lnTo>
                      <a:pt x="6610" y="50664"/>
                    </a:lnTo>
                    <a:cubicBezTo>
                      <a:pt x="6610" y="50879"/>
                      <a:pt x="6555" y="51078"/>
                      <a:pt x="6447" y="51256"/>
                    </a:cubicBezTo>
                    <a:cubicBezTo>
                      <a:pt x="6339" y="51435"/>
                      <a:pt x="6176" y="51582"/>
                      <a:pt x="5960" y="51686"/>
                    </a:cubicBezTo>
                    <a:cubicBezTo>
                      <a:pt x="5688" y="51797"/>
                      <a:pt x="5364" y="51886"/>
                      <a:pt x="4930" y="51954"/>
                    </a:cubicBezTo>
                    <a:cubicBezTo>
                      <a:pt x="4497" y="52027"/>
                      <a:pt x="3955" y="52064"/>
                      <a:pt x="3305" y="52064"/>
                    </a:cubicBezTo>
                    <a:cubicBezTo>
                      <a:pt x="2655" y="52064"/>
                      <a:pt x="2113" y="52027"/>
                      <a:pt x="1679" y="51954"/>
                    </a:cubicBezTo>
                    <a:cubicBezTo>
                      <a:pt x="1300" y="51881"/>
                      <a:pt x="921" y="51791"/>
                      <a:pt x="704" y="51686"/>
                    </a:cubicBezTo>
                    <a:cubicBezTo>
                      <a:pt x="433" y="51576"/>
                      <a:pt x="216" y="51435"/>
                      <a:pt x="162" y="51256"/>
                    </a:cubicBezTo>
                    <a:cubicBezTo>
                      <a:pt x="54" y="51078"/>
                      <a:pt x="0" y="50879"/>
                      <a:pt x="0" y="50664"/>
                    </a:cubicBezTo>
                    <a:lnTo>
                      <a:pt x="0" y="1988"/>
                    </a:lnTo>
                    <a:cubicBezTo>
                      <a:pt x="0" y="1773"/>
                      <a:pt x="54" y="1574"/>
                      <a:pt x="162" y="1395"/>
                    </a:cubicBezTo>
                    <a:cubicBezTo>
                      <a:pt x="216" y="1217"/>
                      <a:pt x="433" y="1065"/>
                      <a:pt x="704" y="939"/>
                    </a:cubicBezTo>
                    <a:cubicBezTo>
                      <a:pt x="921" y="813"/>
                      <a:pt x="1246" y="724"/>
                      <a:pt x="1625" y="666"/>
                    </a:cubicBezTo>
                    <a:cubicBezTo>
                      <a:pt x="2059" y="614"/>
                      <a:pt x="2546" y="587"/>
                      <a:pt x="3196" y="587"/>
                    </a:cubicBezTo>
                    <a:cubicBezTo>
                      <a:pt x="3792" y="587"/>
                      <a:pt x="4334" y="614"/>
                      <a:pt x="4714" y="666"/>
                    </a:cubicBezTo>
                    <a:cubicBezTo>
                      <a:pt x="5147" y="724"/>
                      <a:pt x="5472" y="813"/>
                      <a:pt x="5688" y="939"/>
                    </a:cubicBezTo>
                    <a:cubicBezTo>
                      <a:pt x="5905" y="1065"/>
                      <a:pt x="6068" y="1217"/>
                      <a:pt x="6176" y="1395"/>
                    </a:cubicBezTo>
                    <a:cubicBezTo>
                      <a:pt x="6230" y="1574"/>
                      <a:pt x="6284" y="1773"/>
                      <a:pt x="6284" y="1988"/>
                    </a:cubicBezTo>
                    <a:lnTo>
                      <a:pt x="6284" y="8875"/>
                    </a:lnTo>
                    <a:cubicBezTo>
                      <a:pt x="9156" y="5754"/>
                      <a:pt x="12028" y="3499"/>
                      <a:pt x="14791" y="2098"/>
                    </a:cubicBezTo>
                    <a:cubicBezTo>
                      <a:pt x="17554" y="698"/>
                      <a:pt x="20317" y="0"/>
                      <a:pt x="23080" y="0"/>
                    </a:cubicBezTo>
                    <a:cubicBezTo>
                      <a:pt x="26385" y="0"/>
                      <a:pt x="29148" y="540"/>
                      <a:pt x="31369" y="1616"/>
                    </a:cubicBezTo>
                    <a:cubicBezTo>
                      <a:pt x="33645" y="2691"/>
                      <a:pt x="35487" y="4144"/>
                      <a:pt x="36841" y="5974"/>
                    </a:cubicBezTo>
                    <a:cubicBezTo>
                      <a:pt x="38250" y="7805"/>
                      <a:pt x="39280" y="9935"/>
                      <a:pt x="39876" y="12374"/>
                    </a:cubicBezTo>
                    <a:cubicBezTo>
                      <a:pt x="40472" y="14813"/>
                      <a:pt x="40796" y="17750"/>
                      <a:pt x="40796" y="21196"/>
                    </a:cubicBezTo>
                    <a:lnTo>
                      <a:pt x="40796" y="50664"/>
                    </a:lnTo>
                    <a:close/>
                  </a:path>
                </a:pathLst>
              </a:custGeom>
              <a:solidFill>
                <a:srgbClr val="FFFFFF"/>
              </a:solidFill>
              <a:ln w="5417" cap="flat">
                <a:noFill/>
                <a:prstDash val="solid"/>
                <a:miter/>
              </a:ln>
            </p:spPr>
            <p:txBody>
              <a:bodyPr rtlCol="0" anchor="ctr"/>
              <a:lstStyle/>
              <a:p>
                <a:endParaRPr lang="fr-FR"/>
              </a:p>
            </p:txBody>
          </p:sp>
          <p:sp>
            <p:nvSpPr>
              <p:cNvPr id="269" name="Forme libre 268">
                <a:extLst>
                  <a:ext uri="{FF2B5EF4-FFF2-40B4-BE49-F238E27FC236}">
                    <a16:creationId xmlns:a16="http://schemas.microsoft.com/office/drawing/2014/main" id="{1784CFCB-1365-0DA4-0B4A-6A7B067C3102}"/>
                  </a:ext>
                </a:extLst>
              </p:cNvPr>
              <p:cNvSpPr/>
              <p:nvPr/>
            </p:nvSpPr>
            <p:spPr>
              <a:xfrm>
                <a:off x="18682363" y="3288614"/>
                <a:ext cx="71679" cy="52064"/>
              </a:xfrm>
              <a:custGeom>
                <a:avLst/>
                <a:gdLst>
                  <a:gd name="connsiteX0" fmla="*/ 71680 w 71679"/>
                  <a:gd name="connsiteY0" fmla="*/ 50664 h 52064"/>
                  <a:gd name="connsiteX1" fmla="*/ 71517 w 71679"/>
                  <a:gd name="connsiteY1" fmla="*/ 51256 h 52064"/>
                  <a:gd name="connsiteX2" fmla="*/ 70975 w 71679"/>
                  <a:gd name="connsiteY2" fmla="*/ 51686 h 52064"/>
                  <a:gd name="connsiteX3" fmla="*/ 70000 w 71679"/>
                  <a:gd name="connsiteY3" fmla="*/ 51954 h 52064"/>
                  <a:gd name="connsiteX4" fmla="*/ 68374 w 71679"/>
                  <a:gd name="connsiteY4" fmla="*/ 52064 h 52064"/>
                  <a:gd name="connsiteX5" fmla="*/ 66749 w 71679"/>
                  <a:gd name="connsiteY5" fmla="*/ 51954 h 52064"/>
                  <a:gd name="connsiteX6" fmla="*/ 65719 w 71679"/>
                  <a:gd name="connsiteY6" fmla="*/ 51686 h 52064"/>
                  <a:gd name="connsiteX7" fmla="*/ 65178 w 71679"/>
                  <a:gd name="connsiteY7" fmla="*/ 51256 h 52064"/>
                  <a:gd name="connsiteX8" fmla="*/ 65069 w 71679"/>
                  <a:gd name="connsiteY8" fmla="*/ 50664 h 52064"/>
                  <a:gd name="connsiteX9" fmla="*/ 65069 w 71679"/>
                  <a:gd name="connsiteY9" fmla="*/ 20708 h 52064"/>
                  <a:gd name="connsiteX10" fmla="*/ 64419 w 71679"/>
                  <a:gd name="connsiteY10" fmla="*/ 14440 h 52064"/>
                  <a:gd name="connsiteX11" fmla="*/ 62414 w 71679"/>
                  <a:gd name="connsiteY11" fmla="*/ 9599 h 52064"/>
                  <a:gd name="connsiteX12" fmla="*/ 59001 w 71679"/>
                  <a:gd name="connsiteY12" fmla="*/ 6478 h 52064"/>
                  <a:gd name="connsiteX13" fmla="*/ 54071 w 71679"/>
                  <a:gd name="connsiteY13" fmla="*/ 5376 h 52064"/>
                  <a:gd name="connsiteX14" fmla="*/ 46974 w 71679"/>
                  <a:gd name="connsiteY14" fmla="*/ 8009 h 52064"/>
                  <a:gd name="connsiteX15" fmla="*/ 39118 w 71679"/>
                  <a:gd name="connsiteY15" fmla="*/ 15757 h 52064"/>
                  <a:gd name="connsiteX16" fmla="*/ 39118 w 71679"/>
                  <a:gd name="connsiteY16" fmla="*/ 50664 h 52064"/>
                  <a:gd name="connsiteX17" fmla="*/ 38955 w 71679"/>
                  <a:gd name="connsiteY17" fmla="*/ 51256 h 52064"/>
                  <a:gd name="connsiteX18" fmla="*/ 38413 w 71679"/>
                  <a:gd name="connsiteY18" fmla="*/ 51686 h 52064"/>
                  <a:gd name="connsiteX19" fmla="*/ 37438 w 71679"/>
                  <a:gd name="connsiteY19" fmla="*/ 51954 h 52064"/>
                  <a:gd name="connsiteX20" fmla="*/ 35867 w 71679"/>
                  <a:gd name="connsiteY20" fmla="*/ 52064 h 52064"/>
                  <a:gd name="connsiteX21" fmla="*/ 34242 w 71679"/>
                  <a:gd name="connsiteY21" fmla="*/ 51954 h 52064"/>
                  <a:gd name="connsiteX22" fmla="*/ 33212 w 71679"/>
                  <a:gd name="connsiteY22" fmla="*/ 51686 h 52064"/>
                  <a:gd name="connsiteX23" fmla="*/ 32724 w 71679"/>
                  <a:gd name="connsiteY23" fmla="*/ 51256 h 52064"/>
                  <a:gd name="connsiteX24" fmla="*/ 32562 w 71679"/>
                  <a:gd name="connsiteY24" fmla="*/ 50664 h 52064"/>
                  <a:gd name="connsiteX25" fmla="*/ 32562 w 71679"/>
                  <a:gd name="connsiteY25" fmla="*/ 20708 h 52064"/>
                  <a:gd name="connsiteX26" fmla="*/ 31912 w 71679"/>
                  <a:gd name="connsiteY26" fmla="*/ 14440 h 52064"/>
                  <a:gd name="connsiteX27" fmla="*/ 29853 w 71679"/>
                  <a:gd name="connsiteY27" fmla="*/ 9599 h 52064"/>
                  <a:gd name="connsiteX28" fmla="*/ 26439 w 71679"/>
                  <a:gd name="connsiteY28" fmla="*/ 6478 h 52064"/>
                  <a:gd name="connsiteX29" fmla="*/ 21510 w 71679"/>
                  <a:gd name="connsiteY29" fmla="*/ 5376 h 52064"/>
                  <a:gd name="connsiteX30" fmla="*/ 14412 w 71679"/>
                  <a:gd name="connsiteY30" fmla="*/ 8009 h 52064"/>
                  <a:gd name="connsiteX31" fmla="*/ 6610 w 71679"/>
                  <a:gd name="connsiteY31" fmla="*/ 15757 h 52064"/>
                  <a:gd name="connsiteX32" fmla="*/ 6610 w 71679"/>
                  <a:gd name="connsiteY32" fmla="*/ 50664 h 52064"/>
                  <a:gd name="connsiteX33" fmla="*/ 6448 w 71679"/>
                  <a:gd name="connsiteY33" fmla="*/ 51256 h 52064"/>
                  <a:gd name="connsiteX34" fmla="*/ 5960 w 71679"/>
                  <a:gd name="connsiteY34" fmla="*/ 51686 h 52064"/>
                  <a:gd name="connsiteX35" fmla="*/ 4930 w 71679"/>
                  <a:gd name="connsiteY35" fmla="*/ 51954 h 52064"/>
                  <a:gd name="connsiteX36" fmla="*/ 3305 w 71679"/>
                  <a:gd name="connsiteY36" fmla="*/ 52064 h 52064"/>
                  <a:gd name="connsiteX37" fmla="*/ 1734 w 71679"/>
                  <a:gd name="connsiteY37" fmla="*/ 51954 h 52064"/>
                  <a:gd name="connsiteX38" fmla="*/ 704 w 71679"/>
                  <a:gd name="connsiteY38" fmla="*/ 51686 h 52064"/>
                  <a:gd name="connsiteX39" fmla="*/ 163 w 71679"/>
                  <a:gd name="connsiteY39" fmla="*/ 51256 h 52064"/>
                  <a:gd name="connsiteX40" fmla="*/ 0 w 71679"/>
                  <a:gd name="connsiteY40" fmla="*/ 50664 h 52064"/>
                  <a:gd name="connsiteX41" fmla="*/ 0 w 71679"/>
                  <a:gd name="connsiteY41" fmla="*/ 1988 h 52064"/>
                  <a:gd name="connsiteX42" fmla="*/ 163 w 71679"/>
                  <a:gd name="connsiteY42" fmla="*/ 1395 h 52064"/>
                  <a:gd name="connsiteX43" fmla="*/ 704 w 71679"/>
                  <a:gd name="connsiteY43" fmla="*/ 939 h 52064"/>
                  <a:gd name="connsiteX44" fmla="*/ 1680 w 71679"/>
                  <a:gd name="connsiteY44" fmla="*/ 666 h 52064"/>
                  <a:gd name="connsiteX45" fmla="*/ 3197 w 71679"/>
                  <a:gd name="connsiteY45" fmla="*/ 587 h 52064"/>
                  <a:gd name="connsiteX46" fmla="*/ 4714 w 71679"/>
                  <a:gd name="connsiteY46" fmla="*/ 666 h 52064"/>
                  <a:gd name="connsiteX47" fmla="*/ 5689 w 71679"/>
                  <a:gd name="connsiteY47" fmla="*/ 939 h 52064"/>
                  <a:gd name="connsiteX48" fmla="*/ 6176 w 71679"/>
                  <a:gd name="connsiteY48" fmla="*/ 1395 h 52064"/>
                  <a:gd name="connsiteX49" fmla="*/ 6285 w 71679"/>
                  <a:gd name="connsiteY49" fmla="*/ 1988 h 52064"/>
                  <a:gd name="connsiteX50" fmla="*/ 6285 w 71679"/>
                  <a:gd name="connsiteY50" fmla="*/ 8875 h 52064"/>
                  <a:gd name="connsiteX51" fmla="*/ 14520 w 71679"/>
                  <a:gd name="connsiteY51" fmla="*/ 2098 h 52064"/>
                  <a:gd name="connsiteX52" fmla="*/ 22268 w 71679"/>
                  <a:gd name="connsiteY52" fmla="*/ 0 h 52064"/>
                  <a:gd name="connsiteX53" fmla="*/ 27848 w 71679"/>
                  <a:gd name="connsiteY53" fmla="*/ 729 h 52064"/>
                  <a:gd name="connsiteX54" fmla="*/ 32237 w 71679"/>
                  <a:gd name="connsiteY54" fmla="*/ 2775 h 52064"/>
                  <a:gd name="connsiteX55" fmla="*/ 35488 w 71679"/>
                  <a:gd name="connsiteY55" fmla="*/ 5922 h 52064"/>
                  <a:gd name="connsiteX56" fmla="*/ 37655 w 71679"/>
                  <a:gd name="connsiteY56" fmla="*/ 9955 h 52064"/>
                  <a:gd name="connsiteX57" fmla="*/ 42531 w 71679"/>
                  <a:gd name="connsiteY57" fmla="*/ 5251 h 52064"/>
                  <a:gd name="connsiteX58" fmla="*/ 46919 w 71679"/>
                  <a:gd name="connsiteY58" fmla="*/ 2182 h 52064"/>
                  <a:gd name="connsiteX59" fmla="*/ 50983 w 71679"/>
                  <a:gd name="connsiteY59" fmla="*/ 519 h 52064"/>
                  <a:gd name="connsiteX60" fmla="*/ 54775 w 71679"/>
                  <a:gd name="connsiteY60" fmla="*/ 5 h 52064"/>
                  <a:gd name="connsiteX61" fmla="*/ 62794 w 71679"/>
                  <a:gd name="connsiteY61" fmla="*/ 1621 h 52064"/>
                  <a:gd name="connsiteX62" fmla="*/ 67995 w 71679"/>
                  <a:gd name="connsiteY62" fmla="*/ 5980 h 52064"/>
                  <a:gd name="connsiteX63" fmla="*/ 70812 w 71679"/>
                  <a:gd name="connsiteY63" fmla="*/ 12379 h 52064"/>
                  <a:gd name="connsiteX64" fmla="*/ 71680 w 71679"/>
                  <a:gd name="connsiteY64" fmla="*/ 20126 h 52064"/>
                  <a:gd name="connsiteX65" fmla="*/ 71680 w 71679"/>
                  <a:gd name="connsiteY65"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9" h="52064">
                    <a:moveTo>
                      <a:pt x="71680" y="50664"/>
                    </a:moveTo>
                    <a:cubicBezTo>
                      <a:pt x="71680" y="50879"/>
                      <a:pt x="71625" y="51078"/>
                      <a:pt x="71517" y="51256"/>
                    </a:cubicBezTo>
                    <a:cubicBezTo>
                      <a:pt x="71408" y="51435"/>
                      <a:pt x="71246" y="51582"/>
                      <a:pt x="70975" y="51686"/>
                    </a:cubicBezTo>
                    <a:cubicBezTo>
                      <a:pt x="70758" y="51797"/>
                      <a:pt x="70433" y="51886"/>
                      <a:pt x="70000" y="51954"/>
                    </a:cubicBezTo>
                    <a:cubicBezTo>
                      <a:pt x="69566" y="52027"/>
                      <a:pt x="69024" y="52064"/>
                      <a:pt x="68374" y="52064"/>
                    </a:cubicBezTo>
                    <a:cubicBezTo>
                      <a:pt x="67724" y="52064"/>
                      <a:pt x="67182" y="52027"/>
                      <a:pt x="66749" y="51954"/>
                    </a:cubicBezTo>
                    <a:cubicBezTo>
                      <a:pt x="66315" y="51881"/>
                      <a:pt x="65990" y="51791"/>
                      <a:pt x="65719" y="51686"/>
                    </a:cubicBezTo>
                    <a:cubicBezTo>
                      <a:pt x="65503" y="51582"/>
                      <a:pt x="65286" y="51435"/>
                      <a:pt x="65178" y="51256"/>
                    </a:cubicBezTo>
                    <a:cubicBezTo>
                      <a:pt x="65123" y="51078"/>
                      <a:pt x="65069" y="50879"/>
                      <a:pt x="65069" y="50664"/>
                    </a:cubicBezTo>
                    <a:lnTo>
                      <a:pt x="65069" y="20708"/>
                    </a:lnTo>
                    <a:cubicBezTo>
                      <a:pt x="65069" y="18411"/>
                      <a:pt x="64853" y="16328"/>
                      <a:pt x="64419" y="14440"/>
                    </a:cubicBezTo>
                    <a:cubicBezTo>
                      <a:pt x="63986" y="12562"/>
                      <a:pt x="63336" y="10947"/>
                      <a:pt x="62414" y="9599"/>
                    </a:cubicBezTo>
                    <a:cubicBezTo>
                      <a:pt x="61547" y="8256"/>
                      <a:pt x="60356" y="7217"/>
                      <a:pt x="59001" y="6478"/>
                    </a:cubicBezTo>
                    <a:cubicBezTo>
                      <a:pt x="57592" y="5744"/>
                      <a:pt x="55967" y="5376"/>
                      <a:pt x="54071" y="5376"/>
                    </a:cubicBezTo>
                    <a:cubicBezTo>
                      <a:pt x="51741" y="5376"/>
                      <a:pt x="49357" y="6252"/>
                      <a:pt x="46974" y="8009"/>
                    </a:cubicBezTo>
                    <a:cubicBezTo>
                      <a:pt x="44590" y="9767"/>
                      <a:pt x="41989" y="12347"/>
                      <a:pt x="39118" y="15757"/>
                    </a:cubicBezTo>
                    <a:lnTo>
                      <a:pt x="39118" y="50664"/>
                    </a:lnTo>
                    <a:cubicBezTo>
                      <a:pt x="39118" y="50879"/>
                      <a:pt x="39064" y="51078"/>
                      <a:pt x="38955" y="51256"/>
                    </a:cubicBezTo>
                    <a:cubicBezTo>
                      <a:pt x="38847" y="51435"/>
                      <a:pt x="38684" y="51582"/>
                      <a:pt x="38413" y="51686"/>
                    </a:cubicBezTo>
                    <a:cubicBezTo>
                      <a:pt x="38197" y="51797"/>
                      <a:pt x="37871" y="51886"/>
                      <a:pt x="37438" y="51954"/>
                    </a:cubicBezTo>
                    <a:cubicBezTo>
                      <a:pt x="37005" y="52027"/>
                      <a:pt x="36463" y="52064"/>
                      <a:pt x="35867" y="52064"/>
                    </a:cubicBezTo>
                    <a:cubicBezTo>
                      <a:pt x="35216" y="52064"/>
                      <a:pt x="34675" y="52027"/>
                      <a:pt x="34242" y="51954"/>
                    </a:cubicBezTo>
                    <a:cubicBezTo>
                      <a:pt x="33808" y="51881"/>
                      <a:pt x="33483" y="51791"/>
                      <a:pt x="33212" y="51686"/>
                    </a:cubicBezTo>
                    <a:cubicBezTo>
                      <a:pt x="32996" y="51582"/>
                      <a:pt x="32779" y="51435"/>
                      <a:pt x="32724" y="51256"/>
                    </a:cubicBezTo>
                    <a:cubicBezTo>
                      <a:pt x="32616" y="51078"/>
                      <a:pt x="32562" y="50879"/>
                      <a:pt x="32562" y="50664"/>
                    </a:cubicBezTo>
                    <a:lnTo>
                      <a:pt x="32562" y="20708"/>
                    </a:lnTo>
                    <a:cubicBezTo>
                      <a:pt x="32562" y="18411"/>
                      <a:pt x="32345" y="16328"/>
                      <a:pt x="31912" y="14440"/>
                    </a:cubicBezTo>
                    <a:cubicBezTo>
                      <a:pt x="31478" y="12562"/>
                      <a:pt x="30774" y="10947"/>
                      <a:pt x="29853" y="9599"/>
                    </a:cubicBezTo>
                    <a:cubicBezTo>
                      <a:pt x="28986" y="8256"/>
                      <a:pt x="27794" y="7217"/>
                      <a:pt x="26439" y="6478"/>
                    </a:cubicBezTo>
                    <a:cubicBezTo>
                      <a:pt x="25031" y="5744"/>
                      <a:pt x="23406" y="5376"/>
                      <a:pt x="21510" y="5376"/>
                    </a:cubicBezTo>
                    <a:cubicBezTo>
                      <a:pt x="19180" y="5376"/>
                      <a:pt x="16850" y="6252"/>
                      <a:pt x="14412" y="8009"/>
                    </a:cubicBezTo>
                    <a:cubicBezTo>
                      <a:pt x="12028" y="9767"/>
                      <a:pt x="9427" y="12347"/>
                      <a:pt x="6610" y="15757"/>
                    </a:cubicBezTo>
                    <a:lnTo>
                      <a:pt x="6610" y="50664"/>
                    </a:lnTo>
                    <a:cubicBezTo>
                      <a:pt x="6610" y="50879"/>
                      <a:pt x="6556" y="51078"/>
                      <a:pt x="6448" y="51256"/>
                    </a:cubicBezTo>
                    <a:cubicBezTo>
                      <a:pt x="6339" y="51435"/>
                      <a:pt x="6176" y="51582"/>
                      <a:pt x="5960" y="51686"/>
                    </a:cubicBezTo>
                    <a:cubicBezTo>
                      <a:pt x="5689" y="51797"/>
                      <a:pt x="5364" y="51886"/>
                      <a:pt x="4930" y="51954"/>
                    </a:cubicBezTo>
                    <a:cubicBezTo>
                      <a:pt x="4497" y="52027"/>
                      <a:pt x="3956" y="52064"/>
                      <a:pt x="3305" y="52064"/>
                    </a:cubicBezTo>
                    <a:cubicBezTo>
                      <a:pt x="2655" y="52064"/>
                      <a:pt x="2113" y="52027"/>
                      <a:pt x="1734" y="51954"/>
                    </a:cubicBezTo>
                    <a:cubicBezTo>
                      <a:pt x="1300" y="51881"/>
                      <a:pt x="921" y="51791"/>
                      <a:pt x="704" y="51686"/>
                    </a:cubicBezTo>
                    <a:cubicBezTo>
                      <a:pt x="434" y="51576"/>
                      <a:pt x="271" y="51435"/>
                      <a:pt x="163" y="51256"/>
                    </a:cubicBezTo>
                    <a:cubicBezTo>
                      <a:pt x="54" y="51078"/>
                      <a:pt x="0" y="50879"/>
                      <a:pt x="0" y="50664"/>
                    </a:cubicBezTo>
                    <a:lnTo>
                      <a:pt x="0" y="1988"/>
                    </a:lnTo>
                    <a:cubicBezTo>
                      <a:pt x="0" y="1773"/>
                      <a:pt x="54" y="1574"/>
                      <a:pt x="163" y="1395"/>
                    </a:cubicBezTo>
                    <a:cubicBezTo>
                      <a:pt x="271" y="1217"/>
                      <a:pt x="434" y="1065"/>
                      <a:pt x="704" y="939"/>
                    </a:cubicBezTo>
                    <a:cubicBezTo>
                      <a:pt x="921" y="813"/>
                      <a:pt x="1247" y="724"/>
                      <a:pt x="1680" y="666"/>
                    </a:cubicBezTo>
                    <a:cubicBezTo>
                      <a:pt x="2059" y="614"/>
                      <a:pt x="2547" y="587"/>
                      <a:pt x="3197" y="587"/>
                    </a:cubicBezTo>
                    <a:cubicBezTo>
                      <a:pt x="3793" y="587"/>
                      <a:pt x="4335" y="614"/>
                      <a:pt x="4714" y="666"/>
                    </a:cubicBezTo>
                    <a:cubicBezTo>
                      <a:pt x="5147" y="724"/>
                      <a:pt x="5472" y="813"/>
                      <a:pt x="5689" y="939"/>
                    </a:cubicBezTo>
                    <a:cubicBezTo>
                      <a:pt x="5906" y="1065"/>
                      <a:pt x="6068" y="1217"/>
                      <a:pt x="6176" y="1395"/>
                    </a:cubicBezTo>
                    <a:cubicBezTo>
                      <a:pt x="6231" y="1574"/>
                      <a:pt x="6285" y="1773"/>
                      <a:pt x="6285" y="1988"/>
                    </a:cubicBezTo>
                    <a:lnTo>
                      <a:pt x="6285" y="8875"/>
                    </a:lnTo>
                    <a:cubicBezTo>
                      <a:pt x="9157" y="5754"/>
                      <a:pt x="11920" y="3499"/>
                      <a:pt x="14520" y="2098"/>
                    </a:cubicBezTo>
                    <a:cubicBezTo>
                      <a:pt x="17121" y="698"/>
                      <a:pt x="19667" y="0"/>
                      <a:pt x="22268" y="0"/>
                    </a:cubicBezTo>
                    <a:cubicBezTo>
                      <a:pt x="24326" y="0"/>
                      <a:pt x="26223" y="241"/>
                      <a:pt x="27848" y="729"/>
                    </a:cubicBezTo>
                    <a:cubicBezTo>
                      <a:pt x="29528" y="1212"/>
                      <a:pt x="30991" y="1893"/>
                      <a:pt x="32237" y="2775"/>
                    </a:cubicBezTo>
                    <a:cubicBezTo>
                      <a:pt x="33483" y="3651"/>
                      <a:pt x="34566" y="4700"/>
                      <a:pt x="35488" y="5922"/>
                    </a:cubicBezTo>
                    <a:cubicBezTo>
                      <a:pt x="36355" y="7144"/>
                      <a:pt x="37059" y="8487"/>
                      <a:pt x="37655" y="9955"/>
                    </a:cubicBezTo>
                    <a:cubicBezTo>
                      <a:pt x="39388" y="8093"/>
                      <a:pt x="41014" y="6525"/>
                      <a:pt x="42531" y="5251"/>
                    </a:cubicBezTo>
                    <a:cubicBezTo>
                      <a:pt x="44102" y="3976"/>
                      <a:pt x="45565" y="2953"/>
                      <a:pt x="46919" y="2182"/>
                    </a:cubicBezTo>
                    <a:cubicBezTo>
                      <a:pt x="48328" y="1416"/>
                      <a:pt x="49682" y="860"/>
                      <a:pt x="50983" y="519"/>
                    </a:cubicBezTo>
                    <a:cubicBezTo>
                      <a:pt x="52229" y="178"/>
                      <a:pt x="53529" y="5"/>
                      <a:pt x="54775" y="5"/>
                    </a:cubicBezTo>
                    <a:cubicBezTo>
                      <a:pt x="57918" y="5"/>
                      <a:pt x="60627" y="546"/>
                      <a:pt x="62794" y="1621"/>
                    </a:cubicBezTo>
                    <a:cubicBezTo>
                      <a:pt x="64907" y="2696"/>
                      <a:pt x="66695" y="4149"/>
                      <a:pt x="67995" y="5980"/>
                    </a:cubicBezTo>
                    <a:cubicBezTo>
                      <a:pt x="69295" y="7810"/>
                      <a:pt x="70271" y="9940"/>
                      <a:pt x="70812" y="12379"/>
                    </a:cubicBezTo>
                    <a:cubicBezTo>
                      <a:pt x="71408" y="14818"/>
                      <a:pt x="71680" y="17398"/>
                      <a:pt x="71680" y="20126"/>
                    </a:cubicBezTo>
                    <a:lnTo>
                      <a:pt x="71680" y="50664"/>
                    </a:lnTo>
                    <a:close/>
                  </a:path>
                </a:pathLst>
              </a:custGeom>
              <a:solidFill>
                <a:srgbClr val="FFFFFF"/>
              </a:solidFill>
              <a:ln w="5417" cap="flat">
                <a:noFill/>
                <a:prstDash val="solid"/>
                <a:miter/>
              </a:ln>
            </p:spPr>
            <p:txBody>
              <a:bodyPr rtlCol="0" anchor="ctr"/>
              <a:lstStyle/>
              <a:p>
                <a:endParaRPr lang="fr-FR"/>
              </a:p>
            </p:txBody>
          </p:sp>
          <p:sp>
            <p:nvSpPr>
              <p:cNvPr id="270" name="Forme libre 269">
                <a:extLst>
                  <a:ext uri="{FF2B5EF4-FFF2-40B4-BE49-F238E27FC236}">
                    <a16:creationId xmlns:a16="http://schemas.microsoft.com/office/drawing/2014/main" id="{517F047E-3C75-DF25-7C67-9947220D3491}"/>
                  </a:ext>
                </a:extLst>
              </p:cNvPr>
              <p:cNvSpPr/>
              <p:nvPr/>
            </p:nvSpPr>
            <p:spPr>
              <a:xfrm>
                <a:off x="18768941" y="3265053"/>
                <a:ext cx="44480" cy="76218"/>
              </a:xfrm>
              <a:custGeom>
                <a:avLst/>
                <a:gdLst>
                  <a:gd name="connsiteX0" fmla="*/ 44481 w 44480"/>
                  <a:gd name="connsiteY0" fmla="*/ 47385 h 76218"/>
                  <a:gd name="connsiteX1" fmla="*/ 43451 w 44480"/>
                  <a:gd name="connsiteY1" fmla="*/ 50045 h 76218"/>
                  <a:gd name="connsiteX2" fmla="*/ 41392 w 44480"/>
                  <a:gd name="connsiteY2" fmla="*/ 50774 h 76218"/>
                  <a:gd name="connsiteX3" fmla="*/ 7097 w 44480"/>
                  <a:gd name="connsiteY3" fmla="*/ 50774 h 76218"/>
                  <a:gd name="connsiteX4" fmla="*/ 8018 w 44480"/>
                  <a:gd name="connsiteY4" fmla="*/ 58951 h 76218"/>
                  <a:gd name="connsiteX5" fmla="*/ 11052 w 44480"/>
                  <a:gd name="connsiteY5" fmla="*/ 65214 h 76218"/>
                  <a:gd name="connsiteX6" fmla="*/ 16524 w 44480"/>
                  <a:gd name="connsiteY6" fmla="*/ 69221 h 76218"/>
                  <a:gd name="connsiteX7" fmla="*/ 24868 w 44480"/>
                  <a:gd name="connsiteY7" fmla="*/ 70622 h 76218"/>
                  <a:gd name="connsiteX8" fmla="*/ 31153 w 44480"/>
                  <a:gd name="connsiteY8" fmla="*/ 70029 h 76218"/>
                  <a:gd name="connsiteX9" fmla="*/ 35974 w 44480"/>
                  <a:gd name="connsiteY9" fmla="*/ 68712 h 76218"/>
                  <a:gd name="connsiteX10" fmla="*/ 39280 w 44480"/>
                  <a:gd name="connsiteY10" fmla="*/ 67396 h 76218"/>
                  <a:gd name="connsiteX11" fmla="*/ 41176 w 44480"/>
                  <a:gd name="connsiteY11" fmla="*/ 66803 h 76218"/>
                  <a:gd name="connsiteX12" fmla="*/ 41772 w 44480"/>
                  <a:gd name="connsiteY12" fmla="*/ 66966 h 76218"/>
                  <a:gd name="connsiteX13" fmla="*/ 42205 w 44480"/>
                  <a:gd name="connsiteY13" fmla="*/ 67475 h 76218"/>
                  <a:gd name="connsiteX14" fmla="*/ 42476 w 44480"/>
                  <a:gd name="connsiteY14" fmla="*/ 68361 h 76218"/>
                  <a:gd name="connsiteX15" fmla="*/ 42530 w 44480"/>
                  <a:gd name="connsiteY15" fmla="*/ 69704 h 76218"/>
                  <a:gd name="connsiteX16" fmla="*/ 42476 w 44480"/>
                  <a:gd name="connsiteY16" fmla="*/ 70433 h 76218"/>
                  <a:gd name="connsiteX17" fmla="*/ 42368 w 44480"/>
                  <a:gd name="connsiteY17" fmla="*/ 71078 h 76218"/>
                  <a:gd name="connsiteX18" fmla="*/ 42097 w 44480"/>
                  <a:gd name="connsiteY18" fmla="*/ 71639 h 76218"/>
                  <a:gd name="connsiteX19" fmla="*/ 41663 w 44480"/>
                  <a:gd name="connsiteY19" fmla="*/ 72180 h 76218"/>
                  <a:gd name="connsiteX20" fmla="*/ 39930 w 44480"/>
                  <a:gd name="connsiteY20" fmla="*/ 73124 h 76218"/>
                  <a:gd name="connsiteX21" fmla="*/ 36137 w 44480"/>
                  <a:gd name="connsiteY21" fmla="*/ 74467 h 76218"/>
                  <a:gd name="connsiteX22" fmla="*/ 30719 w 44480"/>
                  <a:gd name="connsiteY22" fmla="*/ 75678 h 76218"/>
                  <a:gd name="connsiteX23" fmla="*/ 24109 w 44480"/>
                  <a:gd name="connsiteY23" fmla="*/ 76218 h 76218"/>
                  <a:gd name="connsiteX24" fmla="*/ 13761 w 44480"/>
                  <a:gd name="connsiteY24" fmla="*/ 74524 h 76218"/>
                  <a:gd name="connsiteX25" fmla="*/ 6230 w 44480"/>
                  <a:gd name="connsiteY25" fmla="*/ 69520 h 76218"/>
                  <a:gd name="connsiteX26" fmla="*/ 1571 w 44480"/>
                  <a:gd name="connsiteY26" fmla="*/ 61322 h 76218"/>
                  <a:gd name="connsiteX27" fmla="*/ 0 w 44480"/>
                  <a:gd name="connsiteY27" fmla="*/ 49971 h 76218"/>
                  <a:gd name="connsiteX28" fmla="*/ 1625 w 44480"/>
                  <a:gd name="connsiteY28" fmla="*/ 38893 h 76218"/>
                  <a:gd name="connsiteX29" fmla="*/ 6339 w 44480"/>
                  <a:gd name="connsiteY29" fmla="*/ 30585 h 76218"/>
                  <a:gd name="connsiteX30" fmla="*/ 13707 w 44480"/>
                  <a:gd name="connsiteY30" fmla="*/ 25371 h 76218"/>
                  <a:gd name="connsiteX31" fmla="*/ 23297 w 44480"/>
                  <a:gd name="connsiteY31" fmla="*/ 23567 h 76218"/>
                  <a:gd name="connsiteX32" fmla="*/ 32941 w 44480"/>
                  <a:gd name="connsiteY32" fmla="*/ 25397 h 76218"/>
                  <a:gd name="connsiteX33" fmla="*/ 39496 w 44480"/>
                  <a:gd name="connsiteY33" fmla="*/ 30317 h 76218"/>
                  <a:gd name="connsiteX34" fmla="*/ 43289 w 44480"/>
                  <a:gd name="connsiteY34" fmla="*/ 37498 h 76218"/>
                  <a:gd name="connsiteX35" fmla="*/ 44481 w 44480"/>
                  <a:gd name="connsiteY35" fmla="*/ 46106 h 76218"/>
                  <a:gd name="connsiteX36" fmla="*/ 44481 w 44480"/>
                  <a:gd name="connsiteY36" fmla="*/ 47385 h 76218"/>
                  <a:gd name="connsiteX37" fmla="*/ 37600 w 44480"/>
                  <a:gd name="connsiteY37" fmla="*/ 45502 h 76218"/>
                  <a:gd name="connsiteX38" fmla="*/ 33916 w 44480"/>
                  <a:gd name="connsiteY38" fmla="*/ 33402 h 76218"/>
                  <a:gd name="connsiteX39" fmla="*/ 22755 w 44480"/>
                  <a:gd name="connsiteY39" fmla="*/ 29043 h 76218"/>
                  <a:gd name="connsiteX40" fmla="*/ 16145 w 44480"/>
                  <a:gd name="connsiteY40" fmla="*/ 30417 h 76218"/>
                  <a:gd name="connsiteX41" fmla="*/ 11269 w 44480"/>
                  <a:gd name="connsiteY41" fmla="*/ 34047 h 76218"/>
                  <a:gd name="connsiteX42" fmla="*/ 8235 w 44480"/>
                  <a:gd name="connsiteY42" fmla="*/ 39292 h 76218"/>
                  <a:gd name="connsiteX43" fmla="*/ 7043 w 44480"/>
                  <a:gd name="connsiteY43" fmla="*/ 45508 h 76218"/>
                  <a:gd name="connsiteX44" fmla="*/ 37600 w 44480"/>
                  <a:gd name="connsiteY44" fmla="*/ 45508 h 76218"/>
                  <a:gd name="connsiteX45" fmla="*/ 14791 w 44480"/>
                  <a:gd name="connsiteY45" fmla="*/ 14954 h 76218"/>
                  <a:gd name="connsiteX46" fmla="*/ 14195 w 44480"/>
                  <a:gd name="connsiteY46" fmla="*/ 15652 h 76218"/>
                  <a:gd name="connsiteX47" fmla="*/ 13491 w 44480"/>
                  <a:gd name="connsiteY47" fmla="*/ 16082 h 76218"/>
                  <a:gd name="connsiteX48" fmla="*/ 12623 w 44480"/>
                  <a:gd name="connsiteY48" fmla="*/ 16297 h 76218"/>
                  <a:gd name="connsiteX49" fmla="*/ 11377 w 44480"/>
                  <a:gd name="connsiteY49" fmla="*/ 16349 h 76218"/>
                  <a:gd name="connsiteX50" fmla="*/ 9698 w 44480"/>
                  <a:gd name="connsiteY50" fmla="*/ 16187 h 76218"/>
                  <a:gd name="connsiteX51" fmla="*/ 8885 w 44480"/>
                  <a:gd name="connsiteY51" fmla="*/ 15704 h 76218"/>
                  <a:gd name="connsiteX52" fmla="*/ 8885 w 44480"/>
                  <a:gd name="connsiteY52" fmla="*/ 14870 h 76218"/>
                  <a:gd name="connsiteX53" fmla="*/ 9643 w 44480"/>
                  <a:gd name="connsiteY53" fmla="*/ 13664 h 76218"/>
                  <a:gd name="connsiteX54" fmla="*/ 19016 w 44480"/>
                  <a:gd name="connsiteY54" fmla="*/ 1185 h 76218"/>
                  <a:gd name="connsiteX55" fmla="*/ 19613 w 44480"/>
                  <a:gd name="connsiteY55" fmla="*/ 593 h 76218"/>
                  <a:gd name="connsiteX56" fmla="*/ 20371 w 44480"/>
                  <a:gd name="connsiteY56" fmla="*/ 241 h 76218"/>
                  <a:gd name="connsiteX57" fmla="*/ 21455 w 44480"/>
                  <a:gd name="connsiteY57" fmla="*/ 53 h 76218"/>
                  <a:gd name="connsiteX58" fmla="*/ 23026 w 44480"/>
                  <a:gd name="connsiteY58" fmla="*/ 0 h 76218"/>
                  <a:gd name="connsiteX59" fmla="*/ 24381 w 44480"/>
                  <a:gd name="connsiteY59" fmla="*/ 53 h 76218"/>
                  <a:gd name="connsiteX60" fmla="*/ 25355 w 44480"/>
                  <a:gd name="connsiteY60" fmla="*/ 268 h 76218"/>
                  <a:gd name="connsiteX61" fmla="*/ 26060 w 44480"/>
                  <a:gd name="connsiteY61" fmla="*/ 645 h 76218"/>
                  <a:gd name="connsiteX62" fmla="*/ 26601 w 44480"/>
                  <a:gd name="connsiteY62" fmla="*/ 1185 h 76218"/>
                  <a:gd name="connsiteX63" fmla="*/ 36029 w 44480"/>
                  <a:gd name="connsiteY63" fmla="*/ 13664 h 76218"/>
                  <a:gd name="connsiteX64" fmla="*/ 36733 w 44480"/>
                  <a:gd name="connsiteY64" fmla="*/ 14870 h 76218"/>
                  <a:gd name="connsiteX65" fmla="*/ 36733 w 44480"/>
                  <a:gd name="connsiteY65" fmla="*/ 15704 h 76218"/>
                  <a:gd name="connsiteX66" fmla="*/ 35920 w 44480"/>
                  <a:gd name="connsiteY66" fmla="*/ 16187 h 76218"/>
                  <a:gd name="connsiteX67" fmla="*/ 34241 w 44480"/>
                  <a:gd name="connsiteY67" fmla="*/ 16349 h 76218"/>
                  <a:gd name="connsiteX68" fmla="*/ 32886 w 44480"/>
                  <a:gd name="connsiteY68" fmla="*/ 16297 h 76218"/>
                  <a:gd name="connsiteX69" fmla="*/ 32019 w 44480"/>
                  <a:gd name="connsiteY69" fmla="*/ 16082 h 76218"/>
                  <a:gd name="connsiteX70" fmla="*/ 31423 w 44480"/>
                  <a:gd name="connsiteY70" fmla="*/ 15652 h 76218"/>
                  <a:gd name="connsiteX71" fmla="*/ 30882 w 44480"/>
                  <a:gd name="connsiteY71" fmla="*/ 14954 h 76218"/>
                  <a:gd name="connsiteX72" fmla="*/ 22809 w 44480"/>
                  <a:gd name="connsiteY72" fmla="*/ 4306 h 76218"/>
                  <a:gd name="connsiteX73" fmla="*/ 14791 w 44480"/>
                  <a:gd name="connsiteY73" fmla="*/ 14954 h 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4480" h="76218">
                    <a:moveTo>
                      <a:pt x="44481" y="47385"/>
                    </a:moveTo>
                    <a:cubicBezTo>
                      <a:pt x="44481" y="48676"/>
                      <a:pt x="44155" y="49567"/>
                      <a:pt x="43451" y="50045"/>
                    </a:cubicBezTo>
                    <a:cubicBezTo>
                      <a:pt x="42747" y="50532"/>
                      <a:pt x="42042" y="50774"/>
                      <a:pt x="41392" y="50774"/>
                    </a:cubicBezTo>
                    <a:lnTo>
                      <a:pt x="7097" y="50774"/>
                    </a:lnTo>
                    <a:cubicBezTo>
                      <a:pt x="7097" y="53785"/>
                      <a:pt x="7423" y="56512"/>
                      <a:pt x="8018" y="58951"/>
                    </a:cubicBezTo>
                    <a:cubicBezTo>
                      <a:pt x="8614" y="61390"/>
                      <a:pt x="9643" y="63478"/>
                      <a:pt x="11052" y="65214"/>
                    </a:cubicBezTo>
                    <a:cubicBezTo>
                      <a:pt x="12461" y="66955"/>
                      <a:pt x="14303" y="68288"/>
                      <a:pt x="16524" y="69221"/>
                    </a:cubicBezTo>
                    <a:cubicBezTo>
                      <a:pt x="18800" y="70155"/>
                      <a:pt x="21563" y="70622"/>
                      <a:pt x="24868" y="70622"/>
                    </a:cubicBezTo>
                    <a:cubicBezTo>
                      <a:pt x="27197" y="70622"/>
                      <a:pt x="29310" y="70422"/>
                      <a:pt x="31153" y="70029"/>
                    </a:cubicBezTo>
                    <a:cubicBezTo>
                      <a:pt x="32995" y="69636"/>
                      <a:pt x="34620" y="69195"/>
                      <a:pt x="35974" y="68712"/>
                    </a:cubicBezTo>
                    <a:cubicBezTo>
                      <a:pt x="37329" y="68225"/>
                      <a:pt x="38413" y="67789"/>
                      <a:pt x="39280" y="67396"/>
                    </a:cubicBezTo>
                    <a:cubicBezTo>
                      <a:pt x="40146" y="67003"/>
                      <a:pt x="40796" y="66803"/>
                      <a:pt x="41176" y="66803"/>
                    </a:cubicBezTo>
                    <a:cubicBezTo>
                      <a:pt x="41392" y="66803"/>
                      <a:pt x="41555" y="66856"/>
                      <a:pt x="41772" y="66966"/>
                    </a:cubicBezTo>
                    <a:cubicBezTo>
                      <a:pt x="41935" y="67076"/>
                      <a:pt x="42097" y="67244"/>
                      <a:pt x="42205" y="67475"/>
                    </a:cubicBezTo>
                    <a:cubicBezTo>
                      <a:pt x="42314" y="67711"/>
                      <a:pt x="42422" y="68004"/>
                      <a:pt x="42476" y="68361"/>
                    </a:cubicBezTo>
                    <a:cubicBezTo>
                      <a:pt x="42530" y="68718"/>
                      <a:pt x="42530" y="69169"/>
                      <a:pt x="42530" y="69704"/>
                    </a:cubicBezTo>
                    <a:cubicBezTo>
                      <a:pt x="42530" y="69956"/>
                      <a:pt x="42530" y="70197"/>
                      <a:pt x="42476" y="70433"/>
                    </a:cubicBezTo>
                    <a:cubicBezTo>
                      <a:pt x="42476" y="70669"/>
                      <a:pt x="42422" y="70879"/>
                      <a:pt x="42368" y="71078"/>
                    </a:cubicBezTo>
                    <a:cubicBezTo>
                      <a:pt x="42314" y="71277"/>
                      <a:pt x="42205" y="71461"/>
                      <a:pt x="42097" y="71639"/>
                    </a:cubicBezTo>
                    <a:cubicBezTo>
                      <a:pt x="41989" y="71818"/>
                      <a:pt x="41826" y="71996"/>
                      <a:pt x="41663" y="72180"/>
                    </a:cubicBezTo>
                    <a:cubicBezTo>
                      <a:pt x="41446" y="72363"/>
                      <a:pt x="40905" y="72673"/>
                      <a:pt x="39930" y="73124"/>
                    </a:cubicBezTo>
                    <a:cubicBezTo>
                      <a:pt x="38954" y="73570"/>
                      <a:pt x="37708" y="74021"/>
                      <a:pt x="36137" y="74467"/>
                    </a:cubicBezTo>
                    <a:cubicBezTo>
                      <a:pt x="34620" y="74918"/>
                      <a:pt x="32778" y="75321"/>
                      <a:pt x="30719" y="75678"/>
                    </a:cubicBezTo>
                    <a:cubicBezTo>
                      <a:pt x="28660" y="76035"/>
                      <a:pt x="26493" y="76218"/>
                      <a:pt x="24109" y="76218"/>
                    </a:cubicBezTo>
                    <a:cubicBezTo>
                      <a:pt x="20209" y="76218"/>
                      <a:pt x="16795" y="75652"/>
                      <a:pt x="13761" y="74524"/>
                    </a:cubicBezTo>
                    <a:cubicBezTo>
                      <a:pt x="10782" y="73391"/>
                      <a:pt x="8235" y="71729"/>
                      <a:pt x="6230" y="69520"/>
                    </a:cubicBezTo>
                    <a:cubicBezTo>
                      <a:pt x="4171" y="67317"/>
                      <a:pt x="2655" y="64585"/>
                      <a:pt x="1571" y="61322"/>
                    </a:cubicBezTo>
                    <a:cubicBezTo>
                      <a:pt x="542" y="58059"/>
                      <a:pt x="0" y="54278"/>
                      <a:pt x="0" y="49971"/>
                    </a:cubicBezTo>
                    <a:cubicBezTo>
                      <a:pt x="0" y="45848"/>
                      <a:pt x="542" y="42156"/>
                      <a:pt x="1625" y="38893"/>
                    </a:cubicBezTo>
                    <a:cubicBezTo>
                      <a:pt x="2709" y="35631"/>
                      <a:pt x="4280" y="32861"/>
                      <a:pt x="6339" y="30585"/>
                    </a:cubicBezTo>
                    <a:cubicBezTo>
                      <a:pt x="8343" y="28308"/>
                      <a:pt x="10836" y="26572"/>
                      <a:pt x="13707" y="25371"/>
                    </a:cubicBezTo>
                    <a:cubicBezTo>
                      <a:pt x="16578" y="24170"/>
                      <a:pt x="19721" y="23567"/>
                      <a:pt x="23297" y="23567"/>
                    </a:cubicBezTo>
                    <a:cubicBezTo>
                      <a:pt x="27035" y="23567"/>
                      <a:pt x="30286" y="24175"/>
                      <a:pt x="32941" y="25397"/>
                    </a:cubicBezTo>
                    <a:cubicBezTo>
                      <a:pt x="35595" y="26620"/>
                      <a:pt x="37817" y="28256"/>
                      <a:pt x="39496" y="30317"/>
                    </a:cubicBezTo>
                    <a:cubicBezTo>
                      <a:pt x="41230" y="32379"/>
                      <a:pt x="42530" y="34771"/>
                      <a:pt x="43289" y="37498"/>
                    </a:cubicBezTo>
                    <a:cubicBezTo>
                      <a:pt x="44101" y="40226"/>
                      <a:pt x="44481" y="43089"/>
                      <a:pt x="44481" y="46106"/>
                    </a:cubicBezTo>
                    <a:lnTo>
                      <a:pt x="44481" y="47385"/>
                    </a:lnTo>
                    <a:close/>
                    <a:moveTo>
                      <a:pt x="37600" y="45502"/>
                    </a:moveTo>
                    <a:cubicBezTo>
                      <a:pt x="37708" y="40341"/>
                      <a:pt x="36517" y="36307"/>
                      <a:pt x="33916" y="33402"/>
                    </a:cubicBezTo>
                    <a:cubicBezTo>
                      <a:pt x="31369" y="30496"/>
                      <a:pt x="27685" y="29043"/>
                      <a:pt x="22755" y="29043"/>
                    </a:cubicBezTo>
                    <a:cubicBezTo>
                      <a:pt x="20263" y="29043"/>
                      <a:pt x="18041" y="29499"/>
                      <a:pt x="16145" y="30417"/>
                    </a:cubicBezTo>
                    <a:cubicBezTo>
                      <a:pt x="14195" y="31330"/>
                      <a:pt x="12623" y="32541"/>
                      <a:pt x="11269" y="34047"/>
                    </a:cubicBezTo>
                    <a:cubicBezTo>
                      <a:pt x="9969" y="35552"/>
                      <a:pt x="8939" y="37304"/>
                      <a:pt x="8235" y="39292"/>
                    </a:cubicBezTo>
                    <a:cubicBezTo>
                      <a:pt x="7530" y="41285"/>
                      <a:pt x="7151" y="43352"/>
                      <a:pt x="7043" y="45508"/>
                    </a:cubicBezTo>
                    <a:lnTo>
                      <a:pt x="37600" y="45508"/>
                    </a:lnTo>
                    <a:close/>
                    <a:moveTo>
                      <a:pt x="14791" y="14954"/>
                    </a:moveTo>
                    <a:cubicBezTo>
                      <a:pt x="14574" y="15243"/>
                      <a:pt x="14357" y="15473"/>
                      <a:pt x="14195" y="15652"/>
                    </a:cubicBezTo>
                    <a:cubicBezTo>
                      <a:pt x="13978" y="15830"/>
                      <a:pt x="13761" y="15977"/>
                      <a:pt x="13491" y="16082"/>
                    </a:cubicBezTo>
                    <a:cubicBezTo>
                      <a:pt x="13274" y="16187"/>
                      <a:pt x="12948" y="16260"/>
                      <a:pt x="12623" y="16297"/>
                    </a:cubicBezTo>
                    <a:cubicBezTo>
                      <a:pt x="12298" y="16334"/>
                      <a:pt x="11865" y="16349"/>
                      <a:pt x="11377" y="16349"/>
                    </a:cubicBezTo>
                    <a:cubicBezTo>
                      <a:pt x="10673" y="16349"/>
                      <a:pt x="10077" y="16297"/>
                      <a:pt x="9698" y="16187"/>
                    </a:cubicBezTo>
                    <a:cubicBezTo>
                      <a:pt x="9264" y="16077"/>
                      <a:pt x="8993" y="15919"/>
                      <a:pt x="8885" y="15704"/>
                    </a:cubicBezTo>
                    <a:cubicBezTo>
                      <a:pt x="8777" y="15489"/>
                      <a:pt x="8777" y="15211"/>
                      <a:pt x="8885" y="14870"/>
                    </a:cubicBezTo>
                    <a:cubicBezTo>
                      <a:pt x="8993" y="14534"/>
                      <a:pt x="9264" y="14126"/>
                      <a:pt x="9643" y="13664"/>
                    </a:cubicBezTo>
                    <a:lnTo>
                      <a:pt x="19016" y="1185"/>
                    </a:lnTo>
                    <a:cubicBezTo>
                      <a:pt x="19179" y="934"/>
                      <a:pt x="19396" y="740"/>
                      <a:pt x="19613" y="593"/>
                    </a:cubicBezTo>
                    <a:cubicBezTo>
                      <a:pt x="19775" y="451"/>
                      <a:pt x="20046" y="336"/>
                      <a:pt x="20371" y="241"/>
                    </a:cubicBezTo>
                    <a:cubicBezTo>
                      <a:pt x="20642" y="152"/>
                      <a:pt x="21021" y="89"/>
                      <a:pt x="21455" y="53"/>
                    </a:cubicBezTo>
                    <a:cubicBezTo>
                      <a:pt x="21834" y="16"/>
                      <a:pt x="22375" y="0"/>
                      <a:pt x="23026" y="0"/>
                    </a:cubicBezTo>
                    <a:cubicBezTo>
                      <a:pt x="23568" y="0"/>
                      <a:pt x="24055" y="16"/>
                      <a:pt x="24381" y="53"/>
                    </a:cubicBezTo>
                    <a:cubicBezTo>
                      <a:pt x="24760" y="89"/>
                      <a:pt x="25084" y="163"/>
                      <a:pt x="25355" y="268"/>
                    </a:cubicBezTo>
                    <a:cubicBezTo>
                      <a:pt x="25681" y="378"/>
                      <a:pt x="25897" y="498"/>
                      <a:pt x="26060" y="645"/>
                    </a:cubicBezTo>
                    <a:cubicBezTo>
                      <a:pt x="26277" y="792"/>
                      <a:pt x="26439" y="970"/>
                      <a:pt x="26601" y="1185"/>
                    </a:cubicBezTo>
                    <a:lnTo>
                      <a:pt x="36029" y="13664"/>
                    </a:lnTo>
                    <a:cubicBezTo>
                      <a:pt x="36354" y="14131"/>
                      <a:pt x="36571" y="14534"/>
                      <a:pt x="36733" y="14870"/>
                    </a:cubicBezTo>
                    <a:cubicBezTo>
                      <a:pt x="36841" y="15211"/>
                      <a:pt x="36841" y="15489"/>
                      <a:pt x="36733" y="15704"/>
                    </a:cubicBezTo>
                    <a:cubicBezTo>
                      <a:pt x="36571" y="15919"/>
                      <a:pt x="36300" y="16082"/>
                      <a:pt x="35920" y="16187"/>
                    </a:cubicBezTo>
                    <a:cubicBezTo>
                      <a:pt x="35487" y="16297"/>
                      <a:pt x="34945" y="16349"/>
                      <a:pt x="34241" y="16349"/>
                    </a:cubicBezTo>
                    <a:cubicBezTo>
                      <a:pt x="33699" y="16349"/>
                      <a:pt x="33211" y="16334"/>
                      <a:pt x="32886" y="16297"/>
                    </a:cubicBezTo>
                    <a:cubicBezTo>
                      <a:pt x="32561" y="16260"/>
                      <a:pt x="32291" y="16187"/>
                      <a:pt x="32019" y="16082"/>
                    </a:cubicBezTo>
                    <a:cubicBezTo>
                      <a:pt x="31803" y="15972"/>
                      <a:pt x="31586" y="15830"/>
                      <a:pt x="31423" y="15652"/>
                    </a:cubicBezTo>
                    <a:cubicBezTo>
                      <a:pt x="31261" y="15473"/>
                      <a:pt x="31099" y="15237"/>
                      <a:pt x="30882" y="14954"/>
                    </a:cubicBezTo>
                    <a:lnTo>
                      <a:pt x="22809" y="4306"/>
                    </a:lnTo>
                    <a:lnTo>
                      <a:pt x="14791" y="14954"/>
                    </a:lnTo>
                    <a:close/>
                  </a:path>
                </a:pathLst>
              </a:custGeom>
              <a:solidFill>
                <a:srgbClr val="FFFFFF"/>
              </a:solidFill>
              <a:ln w="5417" cap="flat">
                <a:noFill/>
                <a:prstDash val="solid"/>
                <a:miter/>
              </a:ln>
            </p:spPr>
            <p:txBody>
              <a:bodyPr rtlCol="0" anchor="ctr"/>
              <a:lstStyle/>
              <a:p>
                <a:endParaRPr lang="fr-FR"/>
              </a:p>
            </p:txBody>
          </p:sp>
          <p:sp>
            <p:nvSpPr>
              <p:cNvPr id="271" name="Forme libre 270">
                <a:extLst>
                  <a:ext uri="{FF2B5EF4-FFF2-40B4-BE49-F238E27FC236}">
                    <a16:creationId xmlns:a16="http://schemas.microsoft.com/office/drawing/2014/main" id="{46958B56-AC04-17FD-73BF-5C9B7A692415}"/>
                  </a:ext>
                </a:extLst>
              </p:cNvPr>
              <p:cNvSpPr/>
              <p:nvPr/>
            </p:nvSpPr>
            <p:spPr>
              <a:xfrm>
                <a:off x="18828592" y="3288614"/>
                <a:ext cx="71679" cy="52064"/>
              </a:xfrm>
              <a:custGeom>
                <a:avLst/>
                <a:gdLst>
                  <a:gd name="connsiteX0" fmla="*/ 71680 w 71679"/>
                  <a:gd name="connsiteY0" fmla="*/ 50664 h 52064"/>
                  <a:gd name="connsiteX1" fmla="*/ 71517 w 71679"/>
                  <a:gd name="connsiteY1" fmla="*/ 51256 h 52064"/>
                  <a:gd name="connsiteX2" fmla="*/ 70975 w 71679"/>
                  <a:gd name="connsiteY2" fmla="*/ 51686 h 52064"/>
                  <a:gd name="connsiteX3" fmla="*/ 70000 w 71679"/>
                  <a:gd name="connsiteY3" fmla="*/ 51954 h 52064"/>
                  <a:gd name="connsiteX4" fmla="*/ 68374 w 71679"/>
                  <a:gd name="connsiteY4" fmla="*/ 52064 h 52064"/>
                  <a:gd name="connsiteX5" fmla="*/ 66749 w 71679"/>
                  <a:gd name="connsiteY5" fmla="*/ 51954 h 52064"/>
                  <a:gd name="connsiteX6" fmla="*/ 65719 w 71679"/>
                  <a:gd name="connsiteY6" fmla="*/ 51686 h 52064"/>
                  <a:gd name="connsiteX7" fmla="*/ 65178 w 71679"/>
                  <a:gd name="connsiteY7" fmla="*/ 51256 h 52064"/>
                  <a:gd name="connsiteX8" fmla="*/ 65069 w 71679"/>
                  <a:gd name="connsiteY8" fmla="*/ 50664 h 52064"/>
                  <a:gd name="connsiteX9" fmla="*/ 65069 w 71679"/>
                  <a:gd name="connsiteY9" fmla="*/ 20708 h 52064"/>
                  <a:gd name="connsiteX10" fmla="*/ 64419 w 71679"/>
                  <a:gd name="connsiteY10" fmla="*/ 14440 h 52064"/>
                  <a:gd name="connsiteX11" fmla="*/ 62414 w 71679"/>
                  <a:gd name="connsiteY11" fmla="*/ 9599 h 52064"/>
                  <a:gd name="connsiteX12" fmla="*/ 59001 w 71679"/>
                  <a:gd name="connsiteY12" fmla="*/ 6478 h 52064"/>
                  <a:gd name="connsiteX13" fmla="*/ 54071 w 71679"/>
                  <a:gd name="connsiteY13" fmla="*/ 5376 h 52064"/>
                  <a:gd name="connsiteX14" fmla="*/ 46974 w 71679"/>
                  <a:gd name="connsiteY14" fmla="*/ 8009 h 52064"/>
                  <a:gd name="connsiteX15" fmla="*/ 39118 w 71679"/>
                  <a:gd name="connsiteY15" fmla="*/ 15757 h 52064"/>
                  <a:gd name="connsiteX16" fmla="*/ 39118 w 71679"/>
                  <a:gd name="connsiteY16" fmla="*/ 50664 h 52064"/>
                  <a:gd name="connsiteX17" fmla="*/ 38955 w 71679"/>
                  <a:gd name="connsiteY17" fmla="*/ 51256 h 52064"/>
                  <a:gd name="connsiteX18" fmla="*/ 38413 w 71679"/>
                  <a:gd name="connsiteY18" fmla="*/ 51686 h 52064"/>
                  <a:gd name="connsiteX19" fmla="*/ 37438 w 71679"/>
                  <a:gd name="connsiteY19" fmla="*/ 51954 h 52064"/>
                  <a:gd name="connsiteX20" fmla="*/ 35867 w 71679"/>
                  <a:gd name="connsiteY20" fmla="*/ 52064 h 52064"/>
                  <a:gd name="connsiteX21" fmla="*/ 34242 w 71679"/>
                  <a:gd name="connsiteY21" fmla="*/ 51954 h 52064"/>
                  <a:gd name="connsiteX22" fmla="*/ 33212 w 71679"/>
                  <a:gd name="connsiteY22" fmla="*/ 51686 h 52064"/>
                  <a:gd name="connsiteX23" fmla="*/ 32724 w 71679"/>
                  <a:gd name="connsiteY23" fmla="*/ 51256 h 52064"/>
                  <a:gd name="connsiteX24" fmla="*/ 32562 w 71679"/>
                  <a:gd name="connsiteY24" fmla="*/ 50664 h 52064"/>
                  <a:gd name="connsiteX25" fmla="*/ 32562 w 71679"/>
                  <a:gd name="connsiteY25" fmla="*/ 20708 h 52064"/>
                  <a:gd name="connsiteX26" fmla="*/ 31912 w 71679"/>
                  <a:gd name="connsiteY26" fmla="*/ 14440 h 52064"/>
                  <a:gd name="connsiteX27" fmla="*/ 29853 w 71679"/>
                  <a:gd name="connsiteY27" fmla="*/ 9599 h 52064"/>
                  <a:gd name="connsiteX28" fmla="*/ 26439 w 71679"/>
                  <a:gd name="connsiteY28" fmla="*/ 6478 h 52064"/>
                  <a:gd name="connsiteX29" fmla="*/ 21510 w 71679"/>
                  <a:gd name="connsiteY29" fmla="*/ 5376 h 52064"/>
                  <a:gd name="connsiteX30" fmla="*/ 14412 w 71679"/>
                  <a:gd name="connsiteY30" fmla="*/ 8009 h 52064"/>
                  <a:gd name="connsiteX31" fmla="*/ 6610 w 71679"/>
                  <a:gd name="connsiteY31" fmla="*/ 15757 h 52064"/>
                  <a:gd name="connsiteX32" fmla="*/ 6610 w 71679"/>
                  <a:gd name="connsiteY32" fmla="*/ 50664 h 52064"/>
                  <a:gd name="connsiteX33" fmla="*/ 6448 w 71679"/>
                  <a:gd name="connsiteY33" fmla="*/ 51256 h 52064"/>
                  <a:gd name="connsiteX34" fmla="*/ 5960 w 71679"/>
                  <a:gd name="connsiteY34" fmla="*/ 51686 h 52064"/>
                  <a:gd name="connsiteX35" fmla="*/ 4930 w 71679"/>
                  <a:gd name="connsiteY35" fmla="*/ 51954 h 52064"/>
                  <a:gd name="connsiteX36" fmla="*/ 3306 w 71679"/>
                  <a:gd name="connsiteY36" fmla="*/ 52064 h 52064"/>
                  <a:gd name="connsiteX37" fmla="*/ 1734 w 71679"/>
                  <a:gd name="connsiteY37" fmla="*/ 51954 h 52064"/>
                  <a:gd name="connsiteX38" fmla="*/ 704 w 71679"/>
                  <a:gd name="connsiteY38" fmla="*/ 51686 h 52064"/>
                  <a:gd name="connsiteX39" fmla="*/ 163 w 71679"/>
                  <a:gd name="connsiteY39" fmla="*/ 51256 h 52064"/>
                  <a:gd name="connsiteX40" fmla="*/ 0 w 71679"/>
                  <a:gd name="connsiteY40" fmla="*/ 50664 h 52064"/>
                  <a:gd name="connsiteX41" fmla="*/ 0 w 71679"/>
                  <a:gd name="connsiteY41" fmla="*/ 1988 h 52064"/>
                  <a:gd name="connsiteX42" fmla="*/ 163 w 71679"/>
                  <a:gd name="connsiteY42" fmla="*/ 1395 h 52064"/>
                  <a:gd name="connsiteX43" fmla="*/ 704 w 71679"/>
                  <a:gd name="connsiteY43" fmla="*/ 939 h 52064"/>
                  <a:gd name="connsiteX44" fmla="*/ 1680 w 71679"/>
                  <a:gd name="connsiteY44" fmla="*/ 666 h 52064"/>
                  <a:gd name="connsiteX45" fmla="*/ 3197 w 71679"/>
                  <a:gd name="connsiteY45" fmla="*/ 587 h 52064"/>
                  <a:gd name="connsiteX46" fmla="*/ 4714 w 71679"/>
                  <a:gd name="connsiteY46" fmla="*/ 666 h 52064"/>
                  <a:gd name="connsiteX47" fmla="*/ 5689 w 71679"/>
                  <a:gd name="connsiteY47" fmla="*/ 939 h 52064"/>
                  <a:gd name="connsiteX48" fmla="*/ 6176 w 71679"/>
                  <a:gd name="connsiteY48" fmla="*/ 1395 h 52064"/>
                  <a:gd name="connsiteX49" fmla="*/ 6285 w 71679"/>
                  <a:gd name="connsiteY49" fmla="*/ 1988 h 52064"/>
                  <a:gd name="connsiteX50" fmla="*/ 6285 w 71679"/>
                  <a:gd name="connsiteY50" fmla="*/ 8875 h 52064"/>
                  <a:gd name="connsiteX51" fmla="*/ 14520 w 71679"/>
                  <a:gd name="connsiteY51" fmla="*/ 2098 h 52064"/>
                  <a:gd name="connsiteX52" fmla="*/ 22268 w 71679"/>
                  <a:gd name="connsiteY52" fmla="*/ 0 h 52064"/>
                  <a:gd name="connsiteX53" fmla="*/ 27848 w 71679"/>
                  <a:gd name="connsiteY53" fmla="*/ 729 h 52064"/>
                  <a:gd name="connsiteX54" fmla="*/ 32237 w 71679"/>
                  <a:gd name="connsiteY54" fmla="*/ 2775 h 52064"/>
                  <a:gd name="connsiteX55" fmla="*/ 35433 w 71679"/>
                  <a:gd name="connsiteY55" fmla="*/ 5922 h 52064"/>
                  <a:gd name="connsiteX56" fmla="*/ 37655 w 71679"/>
                  <a:gd name="connsiteY56" fmla="*/ 9955 h 52064"/>
                  <a:gd name="connsiteX57" fmla="*/ 42531 w 71679"/>
                  <a:gd name="connsiteY57" fmla="*/ 5251 h 52064"/>
                  <a:gd name="connsiteX58" fmla="*/ 46919 w 71679"/>
                  <a:gd name="connsiteY58" fmla="*/ 2182 h 52064"/>
                  <a:gd name="connsiteX59" fmla="*/ 50983 w 71679"/>
                  <a:gd name="connsiteY59" fmla="*/ 519 h 52064"/>
                  <a:gd name="connsiteX60" fmla="*/ 54776 w 71679"/>
                  <a:gd name="connsiteY60" fmla="*/ 5 h 52064"/>
                  <a:gd name="connsiteX61" fmla="*/ 62794 w 71679"/>
                  <a:gd name="connsiteY61" fmla="*/ 1621 h 52064"/>
                  <a:gd name="connsiteX62" fmla="*/ 67995 w 71679"/>
                  <a:gd name="connsiteY62" fmla="*/ 5980 h 52064"/>
                  <a:gd name="connsiteX63" fmla="*/ 70812 w 71679"/>
                  <a:gd name="connsiteY63" fmla="*/ 12379 h 52064"/>
                  <a:gd name="connsiteX64" fmla="*/ 71680 w 71679"/>
                  <a:gd name="connsiteY64" fmla="*/ 20126 h 52064"/>
                  <a:gd name="connsiteX65" fmla="*/ 71680 w 71679"/>
                  <a:gd name="connsiteY65"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9" h="52064">
                    <a:moveTo>
                      <a:pt x="71680" y="50664"/>
                    </a:moveTo>
                    <a:cubicBezTo>
                      <a:pt x="71680" y="50879"/>
                      <a:pt x="71625" y="51078"/>
                      <a:pt x="71517" y="51256"/>
                    </a:cubicBezTo>
                    <a:cubicBezTo>
                      <a:pt x="71408" y="51435"/>
                      <a:pt x="71246" y="51582"/>
                      <a:pt x="70975" y="51686"/>
                    </a:cubicBezTo>
                    <a:cubicBezTo>
                      <a:pt x="70758" y="51797"/>
                      <a:pt x="70433" y="51886"/>
                      <a:pt x="70000" y="51954"/>
                    </a:cubicBezTo>
                    <a:cubicBezTo>
                      <a:pt x="69566" y="52027"/>
                      <a:pt x="69025" y="52064"/>
                      <a:pt x="68374" y="52064"/>
                    </a:cubicBezTo>
                    <a:cubicBezTo>
                      <a:pt x="67724" y="52064"/>
                      <a:pt x="67182" y="52027"/>
                      <a:pt x="66749" y="51954"/>
                    </a:cubicBezTo>
                    <a:cubicBezTo>
                      <a:pt x="66316" y="51881"/>
                      <a:pt x="65990" y="51791"/>
                      <a:pt x="65719" y="51686"/>
                    </a:cubicBezTo>
                    <a:cubicBezTo>
                      <a:pt x="65503" y="51582"/>
                      <a:pt x="65286" y="51435"/>
                      <a:pt x="65178" y="51256"/>
                    </a:cubicBezTo>
                    <a:cubicBezTo>
                      <a:pt x="65123" y="51078"/>
                      <a:pt x="65069" y="50879"/>
                      <a:pt x="65069" y="50664"/>
                    </a:cubicBezTo>
                    <a:lnTo>
                      <a:pt x="65069" y="20708"/>
                    </a:lnTo>
                    <a:cubicBezTo>
                      <a:pt x="65069" y="18411"/>
                      <a:pt x="64853" y="16328"/>
                      <a:pt x="64419" y="14440"/>
                    </a:cubicBezTo>
                    <a:cubicBezTo>
                      <a:pt x="63986" y="12562"/>
                      <a:pt x="63336" y="10947"/>
                      <a:pt x="62414" y="9599"/>
                    </a:cubicBezTo>
                    <a:cubicBezTo>
                      <a:pt x="61548" y="8256"/>
                      <a:pt x="60356" y="7217"/>
                      <a:pt x="59001" y="6478"/>
                    </a:cubicBezTo>
                    <a:cubicBezTo>
                      <a:pt x="57592" y="5744"/>
                      <a:pt x="55967" y="5376"/>
                      <a:pt x="54071" y="5376"/>
                    </a:cubicBezTo>
                    <a:cubicBezTo>
                      <a:pt x="51741" y="5376"/>
                      <a:pt x="49358" y="6252"/>
                      <a:pt x="46974" y="8009"/>
                    </a:cubicBezTo>
                    <a:cubicBezTo>
                      <a:pt x="44590" y="9767"/>
                      <a:pt x="41989" y="12347"/>
                      <a:pt x="39118" y="15757"/>
                    </a:cubicBezTo>
                    <a:lnTo>
                      <a:pt x="39118" y="50664"/>
                    </a:lnTo>
                    <a:cubicBezTo>
                      <a:pt x="39118" y="50879"/>
                      <a:pt x="39064" y="51078"/>
                      <a:pt x="38955" y="51256"/>
                    </a:cubicBezTo>
                    <a:cubicBezTo>
                      <a:pt x="38847" y="51435"/>
                      <a:pt x="38684" y="51582"/>
                      <a:pt x="38413" y="51686"/>
                    </a:cubicBezTo>
                    <a:cubicBezTo>
                      <a:pt x="38197" y="51797"/>
                      <a:pt x="37872" y="51886"/>
                      <a:pt x="37438" y="51954"/>
                    </a:cubicBezTo>
                    <a:cubicBezTo>
                      <a:pt x="37005" y="52027"/>
                      <a:pt x="36463" y="52064"/>
                      <a:pt x="35867" y="52064"/>
                    </a:cubicBezTo>
                    <a:cubicBezTo>
                      <a:pt x="35216" y="52064"/>
                      <a:pt x="34675" y="52027"/>
                      <a:pt x="34242" y="51954"/>
                    </a:cubicBezTo>
                    <a:cubicBezTo>
                      <a:pt x="33808" y="51881"/>
                      <a:pt x="33483" y="51791"/>
                      <a:pt x="33212" y="51686"/>
                    </a:cubicBezTo>
                    <a:cubicBezTo>
                      <a:pt x="32996" y="51582"/>
                      <a:pt x="32779" y="51435"/>
                      <a:pt x="32724" y="51256"/>
                    </a:cubicBezTo>
                    <a:cubicBezTo>
                      <a:pt x="32616" y="51078"/>
                      <a:pt x="32562" y="50879"/>
                      <a:pt x="32562" y="50664"/>
                    </a:cubicBezTo>
                    <a:lnTo>
                      <a:pt x="32562" y="20708"/>
                    </a:lnTo>
                    <a:cubicBezTo>
                      <a:pt x="32562" y="18411"/>
                      <a:pt x="32345" y="16328"/>
                      <a:pt x="31912" y="14440"/>
                    </a:cubicBezTo>
                    <a:cubicBezTo>
                      <a:pt x="31478" y="12562"/>
                      <a:pt x="30774" y="10947"/>
                      <a:pt x="29853" y="9599"/>
                    </a:cubicBezTo>
                    <a:cubicBezTo>
                      <a:pt x="28986" y="8256"/>
                      <a:pt x="27794" y="7217"/>
                      <a:pt x="26439" y="6478"/>
                    </a:cubicBezTo>
                    <a:cubicBezTo>
                      <a:pt x="25031" y="5744"/>
                      <a:pt x="23406" y="5376"/>
                      <a:pt x="21510" y="5376"/>
                    </a:cubicBezTo>
                    <a:cubicBezTo>
                      <a:pt x="19180" y="5376"/>
                      <a:pt x="16850" y="6252"/>
                      <a:pt x="14412" y="8009"/>
                    </a:cubicBezTo>
                    <a:cubicBezTo>
                      <a:pt x="12028" y="9767"/>
                      <a:pt x="9428" y="12347"/>
                      <a:pt x="6610" y="15757"/>
                    </a:cubicBezTo>
                    <a:lnTo>
                      <a:pt x="6610" y="50664"/>
                    </a:lnTo>
                    <a:cubicBezTo>
                      <a:pt x="6610" y="50879"/>
                      <a:pt x="6556" y="51078"/>
                      <a:pt x="6448" y="51256"/>
                    </a:cubicBezTo>
                    <a:cubicBezTo>
                      <a:pt x="6339" y="51435"/>
                      <a:pt x="6176" y="51582"/>
                      <a:pt x="5960" y="51686"/>
                    </a:cubicBezTo>
                    <a:cubicBezTo>
                      <a:pt x="5689" y="51797"/>
                      <a:pt x="5364" y="51886"/>
                      <a:pt x="4930" y="51954"/>
                    </a:cubicBezTo>
                    <a:cubicBezTo>
                      <a:pt x="4497" y="52027"/>
                      <a:pt x="3956" y="52064"/>
                      <a:pt x="3306" y="52064"/>
                    </a:cubicBezTo>
                    <a:cubicBezTo>
                      <a:pt x="2655" y="52064"/>
                      <a:pt x="2113" y="52027"/>
                      <a:pt x="1734" y="51954"/>
                    </a:cubicBezTo>
                    <a:cubicBezTo>
                      <a:pt x="1301" y="51881"/>
                      <a:pt x="921" y="51791"/>
                      <a:pt x="704" y="51686"/>
                    </a:cubicBezTo>
                    <a:cubicBezTo>
                      <a:pt x="434" y="51576"/>
                      <a:pt x="217" y="51435"/>
                      <a:pt x="163" y="51256"/>
                    </a:cubicBezTo>
                    <a:cubicBezTo>
                      <a:pt x="54" y="51078"/>
                      <a:pt x="0" y="50879"/>
                      <a:pt x="0" y="50664"/>
                    </a:cubicBezTo>
                    <a:lnTo>
                      <a:pt x="0" y="1988"/>
                    </a:lnTo>
                    <a:cubicBezTo>
                      <a:pt x="0" y="1773"/>
                      <a:pt x="54" y="1574"/>
                      <a:pt x="163" y="1395"/>
                    </a:cubicBezTo>
                    <a:cubicBezTo>
                      <a:pt x="217" y="1217"/>
                      <a:pt x="434" y="1065"/>
                      <a:pt x="704" y="939"/>
                    </a:cubicBezTo>
                    <a:cubicBezTo>
                      <a:pt x="921" y="813"/>
                      <a:pt x="1247" y="724"/>
                      <a:pt x="1680" y="666"/>
                    </a:cubicBezTo>
                    <a:cubicBezTo>
                      <a:pt x="2059" y="614"/>
                      <a:pt x="2547" y="587"/>
                      <a:pt x="3197" y="587"/>
                    </a:cubicBezTo>
                    <a:cubicBezTo>
                      <a:pt x="3793" y="587"/>
                      <a:pt x="4335" y="614"/>
                      <a:pt x="4714" y="666"/>
                    </a:cubicBezTo>
                    <a:cubicBezTo>
                      <a:pt x="5147" y="724"/>
                      <a:pt x="5472" y="813"/>
                      <a:pt x="5689" y="939"/>
                    </a:cubicBezTo>
                    <a:cubicBezTo>
                      <a:pt x="5906" y="1065"/>
                      <a:pt x="6068" y="1217"/>
                      <a:pt x="6176" y="1395"/>
                    </a:cubicBezTo>
                    <a:cubicBezTo>
                      <a:pt x="6231" y="1574"/>
                      <a:pt x="6285" y="1773"/>
                      <a:pt x="6285" y="1988"/>
                    </a:cubicBezTo>
                    <a:lnTo>
                      <a:pt x="6285" y="8875"/>
                    </a:lnTo>
                    <a:cubicBezTo>
                      <a:pt x="9157" y="5754"/>
                      <a:pt x="11920" y="3499"/>
                      <a:pt x="14520" y="2098"/>
                    </a:cubicBezTo>
                    <a:cubicBezTo>
                      <a:pt x="17121" y="698"/>
                      <a:pt x="19667" y="0"/>
                      <a:pt x="22268" y="0"/>
                    </a:cubicBezTo>
                    <a:cubicBezTo>
                      <a:pt x="24327" y="0"/>
                      <a:pt x="26223" y="241"/>
                      <a:pt x="27848" y="729"/>
                    </a:cubicBezTo>
                    <a:cubicBezTo>
                      <a:pt x="29528" y="1212"/>
                      <a:pt x="30991" y="1893"/>
                      <a:pt x="32237" y="2775"/>
                    </a:cubicBezTo>
                    <a:cubicBezTo>
                      <a:pt x="33483" y="3651"/>
                      <a:pt x="34566" y="4700"/>
                      <a:pt x="35433" y="5922"/>
                    </a:cubicBezTo>
                    <a:cubicBezTo>
                      <a:pt x="36355" y="7144"/>
                      <a:pt x="37059" y="8487"/>
                      <a:pt x="37655" y="9955"/>
                    </a:cubicBezTo>
                    <a:cubicBezTo>
                      <a:pt x="39388" y="8093"/>
                      <a:pt x="41014" y="6525"/>
                      <a:pt x="42531" y="5251"/>
                    </a:cubicBezTo>
                    <a:cubicBezTo>
                      <a:pt x="44102" y="3976"/>
                      <a:pt x="45565" y="2953"/>
                      <a:pt x="46919" y="2182"/>
                    </a:cubicBezTo>
                    <a:cubicBezTo>
                      <a:pt x="48328" y="1416"/>
                      <a:pt x="49682" y="860"/>
                      <a:pt x="50983" y="519"/>
                    </a:cubicBezTo>
                    <a:cubicBezTo>
                      <a:pt x="52229" y="178"/>
                      <a:pt x="53529" y="5"/>
                      <a:pt x="54776" y="5"/>
                    </a:cubicBezTo>
                    <a:cubicBezTo>
                      <a:pt x="57918" y="5"/>
                      <a:pt x="60627" y="546"/>
                      <a:pt x="62794" y="1621"/>
                    </a:cubicBezTo>
                    <a:cubicBezTo>
                      <a:pt x="64961" y="2696"/>
                      <a:pt x="66695" y="4149"/>
                      <a:pt x="67995" y="5980"/>
                    </a:cubicBezTo>
                    <a:cubicBezTo>
                      <a:pt x="69295" y="7810"/>
                      <a:pt x="70271" y="9940"/>
                      <a:pt x="70812" y="12379"/>
                    </a:cubicBezTo>
                    <a:cubicBezTo>
                      <a:pt x="71408" y="14818"/>
                      <a:pt x="71680" y="17398"/>
                      <a:pt x="71680" y="20126"/>
                    </a:cubicBezTo>
                    <a:lnTo>
                      <a:pt x="71680" y="50664"/>
                    </a:lnTo>
                    <a:close/>
                  </a:path>
                </a:pathLst>
              </a:custGeom>
              <a:solidFill>
                <a:srgbClr val="FFFFFF"/>
              </a:solidFill>
              <a:ln w="5417" cap="flat">
                <a:noFill/>
                <a:prstDash val="solid"/>
                <a:miter/>
              </a:ln>
            </p:spPr>
            <p:txBody>
              <a:bodyPr rtlCol="0" anchor="ctr"/>
              <a:lstStyle/>
              <a:p>
                <a:endParaRPr lang="fr-FR"/>
              </a:p>
            </p:txBody>
          </p:sp>
          <p:sp>
            <p:nvSpPr>
              <p:cNvPr id="272" name="Forme libre 271">
                <a:extLst>
                  <a:ext uri="{FF2B5EF4-FFF2-40B4-BE49-F238E27FC236}">
                    <a16:creationId xmlns:a16="http://schemas.microsoft.com/office/drawing/2014/main" id="{D514A08F-AE39-31F9-3CA8-D540A38882BD}"/>
                  </a:ext>
                </a:extLst>
              </p:cNvPr>
              <p:cNvSpPr/>
              <p:nvPr/>
            </p:nvSpPr>
            <p:spPr>
              <a:xfrm>
                <a:off x="18915116" y="3288619"/>
                <a:ext cx="44480" cy="52651"/>
              </a:xfrm>
              <a:custGeom>
                <a:avLst/>
                <a:gdLst>
                  <a:gd name="connsiteX0" fmla="*/ 44481 w 44480"/>
                  <a:gd name="connsiteY0" fmla="*/ 23818 h 52651"/>
                  <a:gd name="connsiteX1" fmla="*/ 43452 w 44480"/>
                  <a:gd name="connsiteY1" fmla="*/ 26478 h 52651"/>
                  <a:gd name="connsiteX2" fmla="*/ 41393 w 44480"/>
                  <a:gd name="connsiteY2" fmla="*/ 27207 h 52651"/>
                  <a:gd name="connsiteX3" fmla="*/ 7097 w 44480"/>
                  <a:gd name="connsiteY3" fmla="*/ 27207 h 52651"/>
                  <a:gd name="connsiteX4" fmla="*/ 8018 w 44480"/>
                  <a:gd name="connsiteY4" fmla="*/ 35384 h 52651"/>
                  <a:gd name="connsiteX5" fmla="*/ 11052 w 44480"/>
                  <a:gd name="connsiteY5" fmla="*/ 41647 h 52651"/>
                  <a:gd name="connsiteX6" fmla="*/ 16524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5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3 h 52651"/>
                  <a:gd name="connsiteX19" fmla="*/ 41663 w 44480"/>
                  <a:gd name="connsiteY19" fmla="*/ 48613 h 52651"/>
                  <a:gd name="connsiteX20" fmla="*/ 39930 w 44480"/>
                  <a:gd name="connsiteY20" fmla="*/ 49557 h 52651"/>
                  <a:gd name="connsiteX21" fmla="*/ 36137 w 44480"/>
                  <a:gd name="connsiteY21" fmla="*/ 50900 h 52651"/>
                  <a:gd name="connsiteX22" fmla="*/ 30719 w 44480"/>
                  <a:gd name="connsiteY22" fmla="*/ 52111 h 52651"/>
                  <a:gd name="connsiteX23" fmla="*/ 24109 w 44480"/>
                  <a:gd name="connsiteY23" fmla="*/ 52652 h 52651"/>
                  <a:gd name="connsiteX24" fmla="*/ 13761 w 44480"/>
                  <a:gd name="connsiteY24" fmla="*/ 50957 h 52651"/>
                  <a:gd name="connsiteX25" fmla="*/ 6230 w 44480"/>
                  <a:gd name="connsiteY25" fmla="*/ 45953 h 52651"/>
                  <a:gd name="connsiteX26" fmla="*/ 1571 w 44480"/>
                  <a:gd name="connsiteY26" fmla="*/ 37755 h 52651"/>
                  <a:gd name="connsiteX27" fmla="*/ 0 w 44480"/>
                  <a:gd name="connsiteY27" fmla="*/ 26404 h 52651"/>
                  <a:gd name="connsiteX28" fmla="*/ 1625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496 w 44480"/>
                  <a:gd name="connsiteY33" fmla="*/ 6751 h 52651"/>
                  <a:gd name="connsiteX34" fmla="*/ 43289 w 44480"/>
                  <a:gd name="connsiteY34" fmla="*/ 13931 h 52651"/>
                  <a:gd name="connsiteX35" fmla="*/ 44481 w 44480"/>
                  <a:gd name="connsiteY35" fmla="*/ 22539 h 52651"/>
                  <a:gd name="connsiteX36" fmla="*/ 44481 w 44480"/>
                  <a:gd name="connsiteY36" fmla="*/ 23818 h 52651"/>
                  <a:gd name="connsiteX37" fmla="*/ 37654 w 44480"/>
                  <a:gd name="connsiteY37" fmla="*/ 21936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89 w 44480"/>
                  <a:gd name="connsiteY42" fmla="*/ 15725 h 52651"/>
                  <a:gd name="connsiteX43" fmla="*/ 7097 w 44480"/>
                  <a:gd name="connsiteY43" fmla="*/ 21941 h 52651"/>
                  <a:gd name="connsiteX44" fmla="*/ 37654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8"/>
                    </a:moveTo>
                    <a:cubicBezTo>
                      <a:pt x="44481" y="25109"/>
                      <a:pt x="44155" y="26001"/>
                      <a:pt x="43452" y="26478"/>
                    </a:cubicBezTo>
                    <a:cubicBezTo>
                      <a:pt x="42747" y="26966"/>
                      <a:pt x="42043" y="27207"/>
                      <a:pt x="41393" y="27207"/>
                    </a:cubicBezTo>
                    <a:lnTo>
                      <a:pt x="7097" y="27207"/>
                    </a:lnTo>
                    <a:cubicBezTo>
                      <a:pt x="7097" y="30218"/>
                      <a:pt x="7423" y="32945"/>
                      <a:pt x="8018" y="35384"/>
                    </a:cubicBezTo>
                    <a:cubicBezTo>
                      <a:pt x="8614" y="37823"/>
                      <a:pt x="9643" y="39911"/>
                      <a:pt x="11052" y="41647"/>
                    </a:cubicBezTo>
                    <a:cubicBezTo>
                      <a:pt x="12461" y="43389"/>
                      <a:pt x="14303" y="44721"/>
                      <a:pt x="16524" y="45654"/>
                    </a:cubicBezTo>
                    <a:cubicBezTo>
                      <a:pt x="18800" y="46588"/>
                      <a:pt x="21563" y="47055"/>
                      <a:pt x="24868" y="47055"/>
                    </a:cubicBezTo>
                    <a:cubicBezTo>
                      <a:pt x="27198" y="47055"/>
                      <a:pt x="29310" y="46856"/>
                      <a:pt x="31153" y="46462"/>
                    </a:cubicBezTo>
                    <a:cubicBezTo>
                      <a:pt x="32995" y="46069"/>
                      <a:pt x="34621" y="45628"/>
                      <a:pt x="35975" y="45146"/>
                    </a:cubicBezTo>
                    <a:cubicBezTo>
                      <a:pt x="37329" y="44658"/>
                      <a:pt x="38413" y="44222"/>
                      <a:pt x="39280" y="43829"/>
                    </a:cubicBezTo>
                    <a:cubicBezTo>
                      <a:pt x="40146" y="43436"/>
                      <a:pt x="40796" y="43236"/>
                      <a:pt x="41176" y="43236"/>
                    </a:cubicBezTo>
                    <a:cubicBezTo>
                      <a:pt x="41393" y="43236"/>
                      <a:pt x="41555" y="43289"/>
                      <a:pt x="41772" y="43399"/>
                    </a:cubicBezTo>
                    <a:cubicBezTo>
                      <a:pt x="41935" y="43509"/>
                      <a:pt x="42097" y="43677"/>
                      <a:pt x="42205" y="43908"/>
                    </a:cubicBezTo>
                    <a:cubicBezTo>
                      <a:pt x="42314" y="44144"/>
                      <a:pt x="42422" y="44437"/>
                      <a:pt x="42476" y="44794"/>
                    </a:cubicBezTo>
                    <a:cubicBezTo>
                      <a:pt x="42530" y="45151"/>
                      <a:pt x="42530" y="45602"/>
                      <a:pt x="42530" y="46137"/>
                    </a:cubicBezTo>
                    <a:cubicBezTo>
                      <a:pt x="42530" y="46389"/>
                      <a:pt x="42530" y="46630"/>
                      <a:pt x="42476" y="46866"/>
                    </a:cubicBezTo>
                    <a:cubicBezTo>
                      <a:pt x="42476" y="47102"/>
                      <a:pt x="42422" y="47312"/>
                      <a:pt x="42368" y="47511"/>
                    </a:cubicBezTo>
                    <a:cubicBezTo>
                      <a:pt x="42314" y="47711"/>
                      <a:pt x="42205" y="47894"/>
                      <a:pt x="42097" y="48073"/>
                    </a:cubicBezTo>
                    <a:cubicBezTo>
                      <a:pt x="41989" y="48251"/>
                      <a:pt x="41826" y="48429"/>
                      <a:pt x="41663" y="48613"/>
                    </a:cubicBezTo>
                    <a:cubicBezTo>
                      <a:pt x="41446" y="48796"/>
                      <a:pt x="40905" y="49106"/>
                      <a:pt x="39930" y="49557"/>
                    </a:cubicBezTo>
                    <a:cubicBezTo>
                      <a:pt x="38954" y="50003"/>
                      <a:pt x="37708" y="50454"/>
                      <a:pt x="36137" y="50900"/>
                    </a:cubicBezTo>
                    <a:cubicBezTo>
                      <a:pt x="34621" y="51351"/>
                      <a:pt x="32778" y="51755"/>
                      <a:pt x="30719" y="52111"/>
                    </a:cubicBezTo>
                    <a:cubicBezTo>
                      <a:pt x="28660" y="52468"/>
                      <a:pt x="26494" y="52652"/>
                      <a:pt x="24109" y="52652"/>
                    </a:cubicBezTo>
                    <a:cubicBezTo>
                      <a:pt x="20209" y="52652"/>
                      <a:pt x="16795" y="52085"/>
                      <a:pt x="13761" y="50957"/>
                    </a:cubicBezTo>
                    <a:cubicBezTo>
                      <a:pt x="10782" y="49824"/>
                      <a:pt x="8235" y="48162"/>
                      <a:pt x="6230" y="45953"/>
                    </a:cubicBezTo>
                    <a:cubicBezTo>
                      <a:pt x="4172" y="43750"/>
                      <a:pt x="2655" y="41018"/>
                      <a:pt x="1571" y="37755"/>
                    </a:cubicBezTo>
                    <a:cubicBezTo>
                      <a:pt x="542" y="34493"/>
                      <a:pt x="0" y="30711"/>
                      <a:pt x="0" y="26404"/>
                    </a:cubicBezTo>
                    <a:cubicBezTo>
                      <a:pt x="0" y="22282"/>
                      <a:pt x="542" y="18589"/>
                      <a:pt x="1625" y="15327"/>
                    </a:cubicBezTo>
                    <a:cubicBezTo>
                      <a:pt x="2709" y="12064"/>
                      <a:pt x="4280" y="9295"/>
                      <a:pt x="6339" y="7018"/>
                    </a:cubicBezTo>
                    <a:cubicBezTo>
                      <a:pt x="8343" y="4742"/>
                      <a:pt x="10836" y="3006"/>
                      <a:pt x="13707" y="1804"/>
                    </a:cubicBezTo>
                    <a:cubicBezTo>
                      <a:pt x="16578" y="603"/>
                      <a:pt x="19775" y="0"/>
                      <a:pt x="23297" y="0"/>
                    </a:cubicBezTo>
                    <a:cubicBezTo>
                      <a:pt x="27035" y="0"/>
                      <a:pt x="30286" y="608"/>
                      <a:pt x="32941" y="1831"/>
                    </a:cubicBezTo>
                    <a:cubicBezTo>
                      <a:pt x="35595" y="3053"/>
                      <a:pt x="37817" y="4689"/>
                      <a:pt x="39496" y="6751"/>
                    </a:cubicBezTo>
                    <a:cubicBezTo>
                      <a:pt x="41230" y="8812"/>
                      <a:pt x="42530" y="11204"/>
                      <a:pt x="43289" y="13931"/>
                    </a:cubicBezTo>
                    <a:cubicBezTo>
                      <a:pt x="44102" y="16659"/>
                      <a:pt x="44481" y="19523"/>
                      <a:pt x="44481" y="22539"/>
                    </a:cubicBezTo>
                    <a:lnTo>
                      <a:pt x="44481" y="23818"/>
                    </a:lnTo>
                    <a:close/>
                    <a:moveTo>
                      <a:pt x="37654" y="21936"/>
                    </a:moveTo>
                    <a:cubicBezTo>
                      <a:pt x="37763" y="16774"/>
                      <a:pt x="36571" y="12741"/>
                      <a:pt x="33970" y="9835"/>
                    </a:cubicBezTo>
                    <a:cubicBezTo>
                      <a:pt x="31423" y="6929"/>
                      <a:pt x="27740" y="5476"/>
                      <a:pt x="22809" y="5476"/>
                    </a:cubicBezTo>
                    <a:cubicBezTo>
                      <a:pt x="20317" y="5476"/>
                      <a:pt x="18096" y="5932"/>
                      <a:pt x="16199" y="6850"/>
                    </a:cubicBezTo>
                    <a:cubicBezTo>
                      <a:pt x="14249" y="7763"/>
                      <a:pt x="12678" y="8975"/>
                      <a:pt x="11323" y="10480"/>
                    </a:cubicBezTo>
                    <a:cubicBezTo>
                      <a:pt x="10023" y="11985"/>
                      <a:pt x="8993" y="13737"/>
                      <a:pt x="8289" y="15725"/>
                    </a:cubicBezTo>
                    <a:cubicBezTo>
                      <a:pt x="7585" y="17718"/>
                      <a:pt x="7206" y="19785"/>
                      <a:pt x="7097" y="21941"/>
                    </a:cubicBezTo>
                    <a:lnTo>
                      <a:pt x="37654" y="21941"/>
                    </a:lnTo>
                    <a:close/>
                  </a:path>
                </a:pathLst>
              </a:custGeom>
              <a:solidFill>
                <a:srgbClr val="FFFFFF"/>
              </a:solidFill>
              <a:ln w="5417" cap="flat">
                <a:noFill/>
                <a:prstDash val="solid"/>
                <a:miter/>
              </a:ln>
            </p:spPr>
            <p:txBody>
              <a:bodyPr rtlCol="0" anchor="ctr"/>
              <a:lstStyle/>
              <a:p>
                <a:endParaRPr lang="fr-FR"/>
              </a:p>
            </p:txBody>
          </p:sp>
          <p:sp>
            <p:nvSpPr>
              <p:cNvPr id="273" name="Forme libre 272">
                <a:extLst>
                  <a:ext uri="{FF2B5EF4-FFF2-40B4-BE49-F238E27FC236}">
                    <a16:creationId xmlns:a16="http://schemas.microsoft.com/office/drawing/2014/main" id="{044D0A0F-8ED7-D075-808E-5E3CF4C5C0A0}"/>
                  </a:ext>
                </a:extLst>
              </p:cNvPr>
              <p:cNvSpPr/>
              <p:nvPr/>
            </p:nvSpPr>
            <p:spPr>
              <a:xfrm>
                <a:off x="18993459" y="3276136"/>
                <a:ext cx="31315" cy="65025"/>
              </a:xfrm>
              <a:custGeom>
                <a:avLst/>
                <a:gdLst>
                  <a:gd name="connsiteX0" fmla="*/ 31316 w 31315"/>
                  <a:gd name="connsiteY0" fmla="*/ 60236 h 65025"/>
                  <a:gd name="connsiteX1" fmla="*/ 31099 w 31315"/>
                  <a:gd name="connsiteY1" fmla="*/ 62067 h 65025"/>
                  <a:gd name="connsiteX2" fmla="*/ 30503 w 31315"/>
                  <a:gd name="connsiteY2" fmla="*/ 63168 h 65025"/>
                  <a:gd name="connsiteX3" fmla="*/ 29311 w 31315"/>
                  <a:gd name="connsiteY3" fmla="*/ 63924 h 65025"/>
                  <a:gd name="connsiteX4" fmla="*/ 27415 w 31315"/>
                  <a:gd name="connsiteY4" fmla="*/ 64516 h 65025"/>
                  <a:gd name="connsiteX5" fmla="*/ 25193 w 31315"/>
                  <a:gd name="connsiteY5" fmla="*/ 64889 h 65025"/>
                  <a:gd name="connsiteX6" fmla="*/ 22918 w 31315"/>
                  <a:gd name="connsiteY6" fmla="*/ 65025 h 65025"/>
                  <a:gd name="connsiteX7" fmla="*/ 16579 w 31315"/>
                  <a:gd name="connsiteY7" fmla="*/ 64055 h 65025"/>
                  <a:gd name="connsiteX8" fmla="*/ 12299 w 31315"/>
                  <a:gd name="connsiteY8" fmla="*/ 61123 h 65025"/>
                  <a:gd name="connsiteX9" fmla="*/ 9915 w 31315"/>
                  <a:gd name="connsiteY9" fmla="*/ 56150 h 65025"/>
                  <a:gd name="connsiteX10" fmla="*/ 9156 w 31315"/>
                  <a:gd name="connsiteY10" fmla="*/ 49048 h 65025"/>
                  <a:gd name="connsiteX11" fmla="*/ 9156 w 31315"/>
                  <a:gd name="connsiteY11" fmla="*/ 18767 h 65025"/>
                  <a:gd name="connsiteX12" fmla="*/ 1626 w 31315"/>
                  <a:gd name="connsiteY12" fmla="*/ 18767 h 65025"/>
                  <a:gd name="connsiteX13" fmla="*/ 433 w 31315"/>
                  <a:gd name="connsiteY13" fmla="*/ 18096 h 65025"/>
                  <a:gd name="connsiteX14" fmla="*/ 0 w 31315"/>
                  <a:gd name="connsiteY14" fmla="*/ 16082 h 65025"/>
                  <a:gd name="connsiteX15" fmla="*/ 108 w 31315"/>
                  <a:gd name="connsiteY15" fmla="*/ 14870 h 65025"/>
                  <a:gd name="connsiteX16" fmla="*/ 433 w 31315"/>
                  <a:gd name="connsiteY16" fmla="*/ 14010 h 65025"/>
                  <a:gd name="connsiteX17" fmla="*/ 976 w 31315"/>
                  <a:gd name="connsiteY17" fmla="*/ 13501 h 65025"/>
                  <a:gd name="connsiteX18" fmla="*/ 1626 w 31315"/>
                  <a:gd name="connsiteY18" fmla="*/ 13339 h 65025"/>
                  <a:gd name="connsiteX19" fmla="*/ 9156 w 31315"/>
                  <a:gd name="connsiteY19" fmla="*/ 13339 h 65025"/>
                  <a:gd name="connsiteX20" fmla="*/ 9156 w 31315"/>
                  <a:gd name="connsiteY20" fmla="*/ 1400 h 65025"/>
                  <a:gd name="connsiteX21" fmla="*/ 9264 w 31315"/>
                  <a:gd name="connsiteY21" fmla="*/ 808 h 65025"/>
                  <a:gd name="connsiteX22" fmla="*/ 9807 w 31315"/>
                  <a:gd name="connsiteY22" fmla="*/ 352 h 65025"/>
                  <a:gd name="connsiteX23" fmla="*/ 10836 w 31315"/>
                  <a:gd name="connsiteY23" fmla="*/ 84 h 65025"/>
                  <a:gd name="connsiteX24" fmla="*/ 12407 w 31315"/>
                  <a:gd name="connsiteY24" fmla="*/ 0 h 65025"/>
                  <a:gd name="connsiteX25" fmla="*/ 14086 w 31315"/>
                  <a:gd name="connsiteY25" fmla="*/ 84 h 65025"/>
                  <a:gd name="connsiteX26" fmla="*/ 15062 w 31315"/>
                  <a:gd name="connsiteY26" fmla="*/ 352 h 65025"/>
                  <a:gd name="connsiteX27" fmla="*/ 15604 w 31315"/>
                  <a:gd name="connsiteY27" fmla="*/ 808 h 65025"/>
                  <a:gd name="connsiteX28" fmla="*/ 15766 w 31315"/>
                  <a:gd name="connsiteY28" fmla="*/ 1400 h 65025"/>
                  <a:gd name="connsiteX29" fmla="*/ 15766 w 31315"/>
                  <a:gd name="connsiteY29" fmla="*/ 13339 h 65025"/>
                  <a:gd name="connsiteX30" fmla="*/ 29636 w 31315"/>
                  <a:gd name="connsiteY30" fmla="*/ 13339 h 65025"/>
                  <a:gd name="connsiteX31" fmla="*/ 30340 w 31315"/>
                  <a:gd name="connsiteY31" fmla="*/ 13501 h 65025"/>
                  <a:gd name="connsiteX32" fmla="*/ 30882 w 31315"/>
                  <a:gd name="connsiteY32" fmla="*/ 14010 h 65025"/>
                  <a:gd name="connsiteX33" fmla="*/ 31207 w 31315"/>
                  <a:gd name="connsiteY33" fmla="*/ 14870 h 65025"/>
                  <a:gd name="connsiteX34" fmla="*/ 31316 w 31315"/>
                  <a:gd name="connsiteY34" fmla="*/ 16082 h 65025"/>
                  <a:gd name="connsiteX35" fmla="*/ 30828 w 31315"/>
                  <a:gd name="connsiteY35" fmla="*/ 18096 h 65025"/>
                  <a:gd name="connsiteX36" fmla="*/ 29636 w 31315"/>
                  <a:gd name="connsiteY36" fmla="*/ 18767 h 65025"/>
                  <a:gd name="connsiteX37" fmla="*/ 15766 w 31315"/>
                  <a:gd name="connsiteY37" fmla="*/ 18767 h 65025"/>
                  <a:gd name="connsiteX38" fmla="*/ 15766 w 31315"/>
                  <a:gd name="connsiteY38" fmla="*/ 48188 h 65025"/>
                  <a:gd name="connsiteX39" fmla="*/ 17391 w 31315"/>
                  <a:gd name="connsiteY39" fmla="*/ 56633 h 65025"/>
                  <a:gd name="connsiteX40" fmla="*/ 23352 w 31315"/>
                  <a:gd name="connsiteY40" fmla="*/ 59539 h 65025"/>
                  <a:gd name="connsiteX41" fmla="*/ 25789 w 31315"/>
                  <a:gd name="connsiteY41" fmla="*/ 59271 h 65025"/>
                  <a:gd name="connsiteX42" fmla="*/ 27685 w 31315"/>
                  <a:gd name="connsiteY42" fmla="*/ 58678 h 65025"/>
                  <a:gd name="connsiteX43" fmla="*/ 29148 w 31315"/>
                  <a:gd name="connsiteY43" fmla="*/ 58086 h 65025"/>
                  <a:gd name="connsiteX44" fmla="*/ 30177 w 31315"/>
                  <a:gd name="connsiteY44" fmla="*/ 57818 h 65025"/>
                  <a:gd name="connsiteX45" fmla="*/ 30666 w 31315"/>
                  <a:gd name="connsiteY45" fmla="*/ 57928 h 65025"/>
                  <a:gd name="connsiteX46" fmla="*/ 30990 w 31315"/>
                  <a:gd name="connsiteY46" fmla="*/ 58332 h 65025"/>
                  <a:gd name="connsiteX47" fmla="*/ 31261 w 31315"/>
                  <a:gd name="connsiteY47" fmla="*/ 59088 h 65025"/>
                  <a:gd name="connsiteX48" fmla="*/ 31316 w 31315"/>
                  <a:gd name="connsiteY48" fmla="*/ 60236 h 6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5">
                    <a:moveTo>
                      <a:pt x="31316" y="60236"/>
                    </a:moveTo>
                    <a:cubicBezTo>
                      <a:pt x="31316" y="60991"/>
                      <a:pt x="31261" y="61600"/>
                      <a:pt x="31099" y="62067"/>
                    </a:cubicBezTo>
                    <a:cubicBezTo>
                      <a:pt x="30990" y="62534"/>
                      <a:pt x="30774" y="62901"/>
                      <a:pt x="30503" y="63168"/>
                    </a:cubicBezTo>
                    <a:cubicBezTo>
                      <a:pt x="30232" y="63441"/>
                      <a:pt x="29853" y="63693"/>
                      <a:pt x="29311" y="63924"/>
                    </a:cubicBezTo>
                    <a:cubicBezTo>
                      <a:pt x="28769" y="64160"/>
                      <a:pt x="28119" y="64354"/>
                      <a:pt x="27415" y="64516"/>
                    </a:cubicBezTo>
                    <a:cubicBezTo>
                      <a:pt x="26711" y="64674"/>
                      <a:pt x="26006" y="64800"/>
                      <a:pt x="25193" y="64889"/>
                    </a:cubicBezTo>
                    <a:cubicBezTo>
                      <a:pt x="24435" y="64978"/>
                      <a:pt x="23676" y="65025"/>
                      <a:pt x="22918" y="65025"/>
                    </a:cubicBezTo>
                    <a:cubicBezTo>
                      <a:pt x="20426" y="65025"/>
                      <a:pt x="18313" y="64700"/>
                      <a:pt x="16579" y="64055"/>
                    </a:cubicBezTo>
                    <a:cubicBezTo>
                      <a:pt x="14845" y="63409"/>
                      <a:pt x="13436" y="62434"/>
                      <a:pt x="12299" y="61123"/>
                    </a:cubicBezTo>
                    <a:cubicBezTo>
                      <a:pt x="11215" y="59816"/>
                      <a:pt x="10403" y="58159"/>
                      <a:pt x="9915" y="56150"/>
                    </a:cubicBezTo>
                    <a:cubicBezTo>
                      <a:pt x="9373" y="54141"/>
                      <a:pt x="9156" y="51776"/>
                      <a:pt x="9156" y="49048"/>
                    </a:cubicBezTo>
                    <a:lnTo>
                      <a:pt x="9156" y="18767"/>
                    </a:lnTo>
                    <a:lnTo>
                      <a:pt x="1626" y="18767"/>
                    </a:lnTo>
                    <a:cubicBezTo>
                      <a:pt x="1138" y="18767"/>
                      <a:pt x="704" y="18547"/>
                      <a:pt x="433" y="18096"/>
                    </a:cubicBezTo>
                    <a:cubicBezTo>
                      <a:pt x="108" y="17650"/>
                      <a:pt x="0" y="16979"/>
                      <a:pt x="0" y="16082"/>
                    </a:cubicBezTo>
                    <a:cubicBezTo>
                      <a:pt x="0" y="15615"/>
                      <a:pt x="0" y="15211"/>
                      <a:pt x="108" y="14870"/>
                    </a:cubicBezTo>
                    <a:cubicBezTo>
                      <a:pt x="163" y="14534"/>
                      <a:pt x="271" y="14246"/>
                      <a:pt x="433" y="14010"/>
                    </a:cubicBezTo>
                    <a:cubicBezTo>
                      <a:pt x="542" y="13779"/>
                      <a:pt x="759" y="13606"/>
                      <a:pt x="976" y="13501"/>
                    </a:cubicBezTo>
                    <a:cubicBezTo>
                      <a:pt x="1138" y="13391"/>
                      <a:pt x="1409" y="13339"/>
                      <a:pt x="1626" y="13339"/>
                    </a:cubicBezTo>
                    <a:lnTo>
                      <a:pt x="9156" y="13339"/>
                    </a:lnTo>
                    <a:lnTo>
                      <a:pt x="9156" y="1400"/>
                    </a:lnTo>
                    <a:cubicBezTo>
                      <a:pt x="9156" y="1185"/>
                      <a:pt x="9210" y="986"/>
                      <a:pt x="9264" y="808"/>
                    </a:cubicBezTo>
                    <a:cubicBezTo>
                      <a:pt x="9373" y="629"/>
                      <a:pt x="9536" y="477"/>
                      <a:pt x="9807" y="352"/>
                    </a:cubicBezTo>
                    <a:cubicBezTo>
                      <a:pt x="10077" y="231"/>
                      <a:pt x="10403" y="136"/>
                      <a:pt x="10836" y="84"/>
                    </a:cubicBezTo>
                    <a:cubicBezTo>
                      <a:pt x="11269" y="26"/>
                      <a:pt x="11811" y="0"/>
                      <a:pt x="12407" y="0"/>
                    </a:cubicBezTo>
                    <a:cubicBezTo>
                      <a:pt x="13112" y="0"/>
                      <a:pt x="13653" y="26"/>
                      <a:pt x="14086" y="84"/>
                    </a:cubicBezTo>
                    <a:cubicBezTo>
                      <a:pt x="14520" y="136"/>
                      <a:pt x="14845" y="226"/>
                      <a:pt x="15062" y="352"/>
                    </a:cubicBezTo>
                    <a:cubicBezTo>
                      <a:pt x="15332" y="477"/>
                      <a:pt x="15495" y="629"/>
                      <a:pt x="15604" y="808"/>
                    </a:cubicBezTo>
                    <a:cubicBezTo>
                      <a:pt x="15712" y="986"/>
                      <a:pt x="15766" y="1185"/>
                      <a:pt x="15766" y="1400"/>
                    </a:cubicBezTo>
                    <a:lnTo>
                      <a:pt x="15766" y="13339"/>
                    </a:lnTo>
                    <a:lnTo>
                      <a:pt x="29636" y="13339"/>
                    </a:lnTo>
                    <a:cubicBezTo>
                      <a:pt x="29907" y="13339"/>
                      <a:pt x="30124" y="13391"/>
                      <a:pt x="30340" y="13501"/>
                    </a:cubicBezTo>
                    <a:cubicBezTo>
                      <a:pt x="30557" y="13611"/>
                      <a:pt x="30720" y="13779"/>
                      <a:pt x="30882" y="14010"/>
                    </a:cubicBezTo>
                    <a:cubicBezTo>
                      <a:pt x="31045" y="14246"/>
                      <a:pt x="31153" y="14534"/>
                      <a:pt x="31207" y="14870"/>
                    </a:cubicBezTo>
                    <a:cubicBezTo>
                      <a:pt x="31316" y="15211"/>
                      <a:pt x="31316" y="15615"/>
                      <a:pt x="31316" y="16082"/>
                    </a:cubicBezTo>
                    <a:cubicBezTo>
                      <a:pt x="31316" y="16979"/>
                      <a:pt x="31153" y="17650"/>
                      <a:pt x="30828" y="18096"/>
                    </a:cubicBezTo>
                    <a:cubicBezTo>
                      <a:pt x="30557" y="18547"/>
                      <a:pt x="30124" y="18767"/>
                      <a:pt x="29636" y="18767"/>
                    </a:cubicBezTo>
                    <a:lnTo>
                      <a:pt x="15766" y="18767"/>
                    </a:lnTo>
                    <a:lnTo>
                      <a:pt x="15766" y="48188"/>
                    </a:lnTo>
                    <a:cubicBezTo>
                      <a:pt x="15766" y="51880"/>
                      <a:pt x="16308" y="54697"/>
                      <a:pt x="17391" y="56633"/>
                    </a:cubicBezTo>
                    <a:cubicBezTo>
                      <a:pt x="18475" y="58568"/>
                      <a:pt x="20480" y="59539"/>
                      <a:pt x="23352" y="59539"/>
                    </a:cubicBezTo>
                    <a:cubicBezTo>
                      <a:pt x="24272" y="59539"/>
                      <a:pt x="25085" y="59449"/>
                      <a:pt x="25789" y="59271"/>
                    </a:cubicBezTo>
                    <a:cubicBezTo>
                      <a:pt x="26494" y="59093"/>
                      <a:pt x="27144" y="58893"/>
                      <a:pt x="27685" y="58678"/>
                    </a:cubicBezTo>
                    <a:cubicBezTo>
                      <a:pt x="28281" y="58463"/>
                      <a:pt x="28715" y="58264"/>
                      <a:pt x="29148" y="58086"/>
                    </a:cubicBezTo>
                    <a:cubicBezTo>
                      <a:pt x="29527" y="57907"/>
                      <a:pt x="29853" y="57818"/>
                      <a:pt x="30177" y="57818"/>
                    </a:cubicBezTo>
                    <a:cubicBezTo>
                      <a:pt x="30340" y="57818"/>
                      <a:pt x="30503" y="57855"/>
                      <a:pt x="30666" y="57928"/>
                    </a:cubicBezTo>
                    <a:cubicBezTo>
                      <a:pt x="30828" y="58002"/>
                      <a:pt x="30936" y="58138"/>
                      <a:pt x="30990" y="58332"/>
                    </a:cubicBezTo>
                    <a:cubicBezTo>
                      <a:pt x="31099" y="58531"/>
                      <a:pt x="31207" y="58783"/>
                      <a:pt x="31261" y="59088"/>
                    </a:cubicBezTo>
                    <a:cubicBezTo>
                      <a:pt x="31316" y="59386"/>
                      <a:pt x="31316" y="59769"/>
                      <a:pt x="31316" y="60236"/>
                    </a:cubicBezTo>
                    <a:close/>
                  </a:path>
                </a:pathLst>
              </a:custGeom>
              <a:solidFill>
                <a:srgbClr val="FFFFFF"/>
              </a:solidFill>
              <a:ln w="5417" cap="flat">
                <a:noFill/>
                <a:prstDash val="solid"/>
                <a:miter/>
              </a:ln>
            </p:spPr>
            <p:txBody>
              <a:bodyPr rtlCol="0" anchor="ctr"/>
              <a:lstStyle/>
              <a:p>
                <a:endParaRPr lang="fr-FR"/>
              </a:p>
            </p:txBody>
          </p:sp>
          <p:sp>
            <p:nvSpPr>
              <p:cNvPr id="274" name="Forme libre 273">
                <a:extLst>
                  <a:ext uri="{FF2B5EF4-FFF2-40B4-BE49-F238E27FC236}">
                    <a16:creationId xmlns:a16="http://schemas.microsoft.com/office/drawing/2014/main" id="{43F33C27-3CD0-B5FB-FC5B-748A3F6E2A38}"/>
                  </a:ext>
                </a:extLst>
              </p:cNvPr>
              <p:cNvSpPr/>
              <p:nvPr/>
            </p:nvSpPr>
            <p:spPr>
              <a:xfrm>
                <a:off x="19033335" y="3288619"/>
                <a:ext cx="44480" cy="52651"/>
              </a:xfrm>
              <a:custGeom>
                <a:avLst/>
                <a:gdLst>
                  <a:gd name="connsiteX0" fmla="*/ 44481 w 44480"/>
                  <a:gd name="connsiteY0" fmla="*/ 23818 h 52651"/>
                  <a:gd name="connsiteX1" fmla="*/ 43452 w 44480"/>
                  <a:gd name="connsiteY1" fmla="*/ 26478 h 52651"/>
                  <a:gd name="connsiteX2" fmla="*/ 41393 w 44480"/>
                  <a:gd name="connsiteY2" fmla="*/ 27207 h 52651"/>
                  <a:gd name="connsiteX3" fmla="*/ 7098 w 44480"/>
                  <a:gd name="connsiteY3" fmla="*/ 27207 h 52651"/>
                  <a:gd name="connsiteX4" fmla="*/ 8018 w 44480"/>
                  <a:gd name="connsiteY4" fmla="*/ 35384 h 52651"/>
                  <a:gd name="connsiteX5" fmla="*/ 11053 w 44480"/>
                  <a:gd name="connsiteY5" fmla="*/ 41647 h 52651"/>
                  <a:gd name="connsiteX6" fmla="*/ 16525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6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3 h 52651"/>
                  <a:gd name="connsiteX19" fmla="*/ 41664 w 44480"/>
                  <a:gd name="connsiteY19" fmla="*/ 48613 h 52651"/>
                  <a:gd name="connsiteX20" fmla="*/ 39930 w 44480"/>
                  <a:gd name="connsiteY20" fmla="*/ 49557 h 52651"/>
                  <a:gd name="connsiteX21" fmla="*/ 36192 w 44480"/>
                  <a:gd name="connsiteY21" fmla="*/ 50900 h 52651"/>
                  <a:gd name="connsiteX22" fmla="*/ 30774 w 44480"/>
                  <a:gd name="connsiteY22" fmla="*/ 52111 h 52651"/>
                  <a:gd name="connsiteX23" fmla="*/ 24110 w 44480"/>
                  <a:gd name="connsiteY23" fmla="*/ 52652 h 52651"/>
                  <a:gd name="connsiteX24" fmla="*/ 13762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6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551 w 44480"/>
                  <a:gd name="connsiteY33" fmla="*/ 6751 h 52651"/>
                  <a:gd name="connsiteX34" fmla="*/ 43289 w 44480"/>
                  <a:gd name="connsiteY34" fmla="*/ 13931 h 52651"/>
                  <a:gd name="connsiteX35" fmla="*/ 44481 w 44480"/>
                  <a:gd name="connsiteY35" fmla="*/ 22539 h 52651"/>
                  <a:gd name="connsiteX36" fmla="*/ 44481 w 44480"/>
                  <a:gd name="connsiteY36" fmla="*/ 23818 h 52651"/>
                  <a:gd name="connsiteX37" fmla="*/ 37655 w 44480"/>
                  <a:gd name="connsiteY37" fmla="*/ 21936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90 w 44480"/>
                  <a:gd name="connsiteY42" fmla="*/ 15725 h 52651"/>
                  <a:gd name="connsiteX43" fmla="*/ 7098 w 44480"/>
                  <a:gd name="connsiteY43" fmla="*/ 21941 h 52651"/>
                  <a:gd name="connsiteX44" fmla="*/ 37655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8"/>
                    </a:moveTo>
                    <a:cubicBezTo>
                      <a:pt x="44481" y="25109"/>
                      <a:pt x="44156" y="26001"/>
                      <a:pt x="43452" y="26478"/>
                    </a:cubicBezTo>
                    <a:cubicBezTo>
                      <a:pt x="42747" y="26966"/>
                      <a:pt x="42043" y="27207"/>
                      <a:pt x="41393" y="27207"/>
                    </a:cubicBezTo>
                    <a:lnTo>
                      <a:pt x="7098" y="27207"/>
                    </a:lnTo>
                    <a:cubicBezTo>
                      <a:pt x="7098" y="30218"/>
                      <a:pt x="7423" y="32945"/>
                      <a:pt x="8018" y="35384"/>
                    </a:cubicBezTo>
                    <a:cubicBezTo>
                      <a:pt x="8614" y="37823"/>
                      <a:pt x="9644" y="39911"/>
                      <a:pt x="11053" y="41647"/>
                    </a:cubicBezTo>
                    <a:cubicBezTo>
                      <a:pt x="12461" y="43389"/>
                      <a:pt x="14303" y="44721"/>
                      <a:pt x="16525" y="45654"/>
                    </a:cubicBezTo>
                    <a:cubicBezTo>
                      <a:pt x="18800" y="46588"/>
                      <a:pt x="21563" y="47055"/>
                      <a:pt x="24868" y="47055"/>
                    </a:cubicBezTo>
                    <a:cubicBezTo>
                      <a:pt x="27198" y="47055"/>
                      <a:pt x="29311" y="46856"/>
                      <a:pt x="31153" y="46462"/>
                    </a:cubicBezTo>
                    <a:cubicBezTo>
                      <a:pt x="32995" y="46069"/>
                      <a:pt x="34621" y="45628"/>
                      <a:pt x="35975" y="45146"/>
                    </a:cubicBezTo>
                    <a:cubicBezTo>
                      <a:pt x="37329" y="44658"/>
                      <a:pt x="38413" y="44222"/>
                      <a:pt x="39280" y="43829"/>
                    </a:cubicBezTo>
                    <a:cubicBezTo>
                      <a:pt x="40147" y="43436"/>
                      <a:pt x="40797" y="43236"/>
                      <a:pt x="41176" y="43236"/>
                    </a:cubicBezTo>
                    <a:cubicBezTo>
                      <a:pt x="41393" y="43236"/>
                      <a:pt x="41610" y="43289"/>
                      <a:pt x="41772" y="43399"/>
                    </a:cubicBezTo>
                    <a:cubicBezTo>
                      <a:pt x="41935" y="43509"/>
                      <a:pt x="42097" y="43677"/>
                      <a:pt x="42206" y="43908"/>
                    </a:cubicBezTo>
                    <a:cubicBezTo>
                      <a:pt x="42314" y="44144"/>
                      <a:pt x="42422" y="44437"/>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1"/>
                      <a:pt x="42206" y="47894"/>
                      <a:pt x="42097" y="48073"/>
                    </a:cubicBezTo>
                    <a:cubicBezTo>
                      <a:pt x="41989" y="48251"/>
                      <a:pt x="41826" y="48429"/>
                      <a:pt x="41664" y="48613"/>
                    </a:cubicBezTo>
                    <a:cubicBezTo>
                      <a:pt x="41501" y="48796"/>
                      <a:pt x="40905" y="49106"/>
                      <a:pt x="39930" y="49557"/>
                    </a:cubicBezTo>
                    <a:cubicBezTo>
                      <a:pt x="38955" y="50003"/>
                      <a:pt x="37708" y="50454"/>
                      <a:pt x="36192" y="50900"/>
                    </a:cubicBezTo>
                    <a:cubicBezTo>
                      <a:pt x="34621" y="51351"/>
                      <a:pt x="32779" y="51755"/>
                      <a:pt x="30774" y="52111"/>
                    </a:cubicBezTo>
                    <a:cubicBezTo>
                      <a:pt x="28715" y="52468"/>
                      <a:pt x="26494" y="52652"/>
                      <a:pt x="24110" y="52652"/>
                    </a:cubicBezTo>
                    <a:cubicBezTo>
                      <a:pt x="20209" y="52652"/>
                      <a:pt x="16741"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76" y="0"/>
                      <a:pt x="23297" y="0"/>
                    </a:cubicBezTo>
                    <a:cubicBezTo>
                      <a:pt x="27035" y="0"/>
                      <a:pt x="30286" y="608"/>
                      <a:pt x="32941" y="1831"/>
                    </a:cubicBezTo>
                    <a:cubicBezTo>
                      <a:pt x="35596" y="3053"/>
                      <a:pt x="37817" y="4689"/>
                      <a:pt x="39551" y="6751"/>
                    </a:cubicBezTo>
                    <a:cubicBezTo>
                      <a:pt x="41230" y="8812"/>
                      <a:pt x="42476" y="11204"/>
                      <a:pt x="43289" y="13931"/>
                    </a:cubicBezTo>
                    <a:cubicBezTo>
                      <a:pt x="44102" y="16659"/>
                      <a:pt x="44481" y="19523"/>
                      <a:pt x="44481" y="22539"/>
                    </a:cubicBezTo>
                    <a:lnTo>
                      <a:pt x="44481" y="23818"/>
                    </a:lnTo>
                    <a:close/>
                    <a:moveTo>
                      <a:pt x="37655" y="21936"/>
                    </a:moveTo>
                    <a:cubicBezTo>
                      <a:pt x="37763" y="16774"/>
                      <a:pt x="36517" y="12741"/>
                      <a:pt x="33970" y="9835"/>
                    </a:cubicBezTo>
                    <a:cubicBezTo>
                      <a:pt x="31424" y="6929"/>
                      <a:pt x="27685" y="5476"/>
                      <a:pt x="22809" y="5476"/>
                    </a:cubicBezTo>
                    <a:cubicBezTo>
                      <a:pt x="20317" y="5476"/>
                      <a:pt x="18096" y="5932"/>
                      <a:pt x="16199" y="6850"/>
                    </a:cubicBezTo>
                    <a:cubicBezTo>
                      <a:pt x="14249" y="7763"/>
                      <a:pt x="12678" y="8975"/>
                      <a:pt x="11323" y="10480"/>
                    </a:cubicBezTo>
                    <a:cubicBezTo>
                      <a:pt x="10023" y="11985"/>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275" name="Forme libre 274">
                <a:extLst>
                  <a:ext uri="{FF2B5EF4-FFF2-40B4-BE49-F238E27FC236}">
                    <a16:creationId xmlns:a16="http://schemas.microsoft.com/office/drawing/2014/main" id="{E5BC241E-4DE0-8BFD-CD3D-8501E67BCEBF}"/>
                  </a:ext>
                </a:extLst>
              </p:cNvPr>
              <p:cNvSpPr/>
              <p:nvPr/>
            </p:nvSpPr>
            <p:spPr>
              <a:xfrm>
                <a:off x="19093040" y="3288614"/>
                <a:ext cx="71678" cy="52064"/>
              </a:xfrm>
              <a:custGeom>
                <a:avLst/>
                <a:gdLst>
                  <a:gd name="connsiteX0" fmla="*/ 71679 w 71678"/>
                  <a:gd name="connsiteY0" fmla="*/ 50664 h 52064"/>
                  <a:gd name="connsiteX1" fmla="*/ 71516 w 71678"/>
                  <a:gd name="connsiteY1" fmla="*/ 51256 h 52064"/>
                  <a:gd name="connsiteX2" fmla="*/ 70974 w 71678"/>
                  <a:gd name="connsiteY2" fmla="*/ 51686 h 52064"/>
                  <a:gd name="connsiteX3" fmla="*/ 70000 w 71678"/>
                  <a:gd name="connsiteY3" fmla="*/ 51954 h 52064"/>
                  <a:gd name="connsiteX4" fmla="*/ 68428 w 71678"/>
                  <a:gd name="connsiteY4" fmla="*/ 52064 h 52064"/>
                  <a:gd name="connsiteX5" fmla="*/ 66748 w 71678"/>
                  <a:gd name="connsiteY5" fmla="*/ 51954 h 52064"/>
                  <a:gd name="connsiteX6" fmla="*/ 65719 w 71678"/>
                  <a:gd name="connsiteY6" fmla="*/ 51686 h 52064"/>
                  <a:gd name="connsiteX7" fmla="*/ 65232 w 71678"/>
                  <a:gd name="connsiteY7" fmla="*/ 51256 h 52064"/>
                  <a:gd name="connsiteX8" fmla="*/ 65069 w 71678"/>
                  <a:gd name="connsiteY8" fmla="*/ 50664 h 52064"/>
                  <a:gd name="connsiteX9" fmla="*/ 65069 w 71678"/>
                  <a:gd name="connsiteY9" fmla="*/ 20708 h 52064"/>
                  <a:gd name="connsiteX10" fmla="*/ 64419 w 71678"/>
                  <a:gd name="connsiteY10" fmla="*/ 14440 h 52064"/>
                  <a:gd name="connsiteX11" fmla="*/ 62414 w 71678"/>
                  <a:gd name="connsiteY11" fmla="*/ 9599 h 52064"/>
                  <a:gd name="connsiteX12" fmla="*/ 59001 w 71678"/>
                  <a:gd name="connsiteY12" fmla="*/ 6478 h 52064"/>
                  <a:gd name="connsiteX13" fmla="*/ 54071 w 71678"/>
                  <a:gd name="connsiteY13" fmla="*/ 5376 h 52064"/>
                  <a:gd name="connsiteX14" fmla="*/ 46974 w 71678"/>
                  <a:gd name="connsiteY14" fmla="*/ 8009 h 52064"/>
                  <a:gd name="connsiteX15" fmla="*/ 39117 w 71678"/>
                  <a:gd name="connsiteY15" fmla="*/ 15757 h 52064"/>
                  <a:gd name="connsiteX16" fmla="*/ 39117 w 71678"/>
                  <a:gd name="connsiteY16" fmla="*/ 50664 h 52064"/>
                  <a:gd name="connsiteX17" fmla="*/ 38954 w 71678"/>
                  <a:gd name="connsiteY17" fmla="*/ 51256 h 52064"/>
                  <a:gd name="connsiteX18" fmla="*/ 38413 w 71678"/>
                  <a:gd name="connsiteY18" fmla="*/ 51686 h 52064"/>
                  <a:gd name="connsiteX19" fmla="*/ 37438 w 71678"/>
                  <a:gd name="connsiteY19" fmla="*/ 51954 h 52064"/>
                  <a:gd name="connsiteX20" fmla="*/ 35867 w 71678"/>
                  <a:gd name="connsiteY20" fmla="*/ 52064 h 52064"/>
                  <a:gd name="connsiteX21" fmla="*/ 34241 w 71678"/>
                  <a:gd name="connsiteY21" fmla="*/ 51954 h 52064"/>
                  <a:gd name="connsiteX22" fmla="*/ 33212 w 71678"/>
                  <a:gd name="connsiteY22" fmla="*/ 51686 h 52064"/>
                  <a:gd name="connsiteX23" fmla="*/ 32724 w 71678"/>
                  <a:gd name="connsiteY23" fmla="*/ 51256 h 52064"/>
                  <a:gd name="connsiteX24" fmla="*/ 32562 w 71678"/>
                  <a:gd name="connsiteY24" fmla="*/ 50664 h 52064"/>
                  <a:gd name="connsiteX25" fmla="*/ 32562 w 71678"/>
                  <a:gd name="connsiteY25" fmla="*/ 20708 h 52064"/>
                  <a:gd name="connsiteX26" fmla="*/ 31912 w 71678"/>
                  <a:gd name="connsiteY26" fmla="*/ 14440 h 52064"/>
                  <a:gd name="connsiteX27" fmla="*/ 29853 w 71678"/>
                  <a:gd name="connsiteY27" fmla="*/ 9599 h 52064"/>
                  <a:gd name="connsiteX28" fmla="*/ 26439 w 71678"/>
                  <a:gd name="connsiteY28" fmla="*/ 6478 h 52064"/>
                  <a:gd name="connsiteX29" fmla="*/ 21509 w 71678"/>
                  <a:gd name="connsiteY29" fmla="*/ 5376 h 52064"/>
                  <a:gd name="connsiteX30" fmla="*/ 14412 w 71678"/>
                  <a:gd name="connsiteY30" fmla="*/ 8009 h 52064"/>
                  <a:gd name="connsiteX31" fmla="*/ 6610 w 71678"/>
                  <a:gd name="connsiteY31" fmla="*/ 15757 h 52064"/>
                  <a:gd name="connsiteX32" fmla="*/ 6610 w 71678"/>
                  <a:gd name="connsiteY32" fmla="*/ 50664 h 52064"/>
                  <a:gd name="connsiteX33" fmla="*/ 6447 w 71678"/>
                  <a:gd name="connsiteY33" fmla="*/ 51256 h 52064"/>
                  <a:gd name="connsiteX34" fmla="*/ 5905 w 71678"/>
                  <a:gd name="connsiteY34" fmla="*/ 51686 h 52064"/>
                  <a:gd name="connsiteX35" fmla="*/ 4930 w 71678"/>
                  <a:gd name="connsiteY35" fmla="*/ 51954 h 52064"/>
                  <a:gd name="connsiteX36" fmla="*/ 3305 w 71678"/>
                  <a:gd name="connsiteY36" fmla="*/ 52064 h 52064"/>
                  <a:gd name="connsiteX37" fmla="*/ 1679 w 71678"/>
                  <a:gd name="connsiteY37" fmla="*/ 51954 h 52064"/>
                  <a:gd name="connsiteX38" fmla="*/ 704 w 71678"/>
                  <a:gd name="connsiteY38" fmla="*/ 51686 h 52064"/>
                  <a:gd name="connsiteX39" fmla="*/ 163 w 71678"/>
                  <a:gd name="connsiteY39" fmla="*/ 51256 h 52064"/>
                  <a:gd name="connsiteX40" fmla="*/ 0 w 71678"/>
                  <a:gd name="connsiteY40" fmla="*/ 50664 h 52064"/>
                  <a:gd name="connsiteX41" fmla="*/ 0 w 71678"/>
                  <a:gd name="connsiteY41" fmla="*/ 1988 h 52064"/>
                  <a:gd name="connsiteX42" fmla="*/ 163 w 71678"/>
                  <a:gd name="connsiteY42" fmla="*/ 1395 h 52064"/>
                  <a:gd name="connsiteX43" fmla="*/ 704 w 71678"/>
                  <a:gd name="connsiteY43" fmla="*/ 939 h 52064"/>
                  <a:gd name="connsiteX44" fmla="*/ 1679 w 71678"/>
                  <a:gd name="connsiteY44" fmla="*/ 666 h 52064"/>
                  <a:gd name="connsiteX45" fmla="*/ 3196 w 71678"/>
                  <a:gd name="connsiteY45" fmla="*/ 587 h 52064"/>
                  <a:gd name="connsiteX46" fmla="*/ 4714 w 71678"/>
                  <a:gd name="connsiteY46" fmla="*/ 666 h 52064"/>
                  <a:gd name="connsiteX47" fmla="*/ 5689 w 71678"/>
                  <a:gd name="connsiteY47" fmla="*/ 939 h 52064"/>
                  <a:gd name="connsiteX48" fmla="*/ 6176 w 71678"/>
                  <a:gd name="connsiteY48" fmla="*/ 1395 h 52064"/>
                  <a:gd name="connsiteX49" fmla="*/ 6285 w 71678"/>
                  <a:gd name="connsiteY49" fmla="*/ 1988 h 52064"/>
                  <a:gd name="connsiteX50" fmla="*/ 6285 w 71678"/>
                  <a:gd name="connsiteY50" fmla="*/ 8875 h 52064"/>
                  <a:gd name="connsiteX51" fmla="*/ 14520 w 71678"/>
                  <a:gd name="connsiteY51" fmla="*/ 2098 h 52064"/>
                  <a:gd name="connsiteX52" fmla="*/ 22213 w 71678"/>
                  <a:gd name="connsiteY52" fmla="*/ 0 h 52064"/>
                  <a:gd name="connsiteX53" fmla="*/ 27902 w 71678"/>
                  <a:gd name="connsiteY53" fmla="*/ 729 h 52064"/>
                  <a:gd name="connsiteX54" fmla="*/ 32236 w 71678"/>
                  <a:gd name="connsiteY54" fmla="*/ 2775 h 52064"/>
                  <a:gd name="connsiteX55" fmla="*/ 35488 w 71678"/>
                  <a:gd name="connsiteY55" fmla="*/ 5922 h 52064"/>
                  <a:gd name="connsiteX56" fmla="*/ 37600 w 71678"/>
                  <a:gd name="connsiteY56" fmla="*/ 9955 h 52064"/>
                  <a:gd name="connsiteX57" fmla="*/ 42530 w 71678"/>
                  <a:gd name="connsiteY57" fmla="*/ 5251 h 52064"/>
                  <a:gd name="connsiteX58" fmla="*/ 46919 w 71678"/>
                  <a:gd name="connsiteY58" fmla="*/ 2182 h 52064"/>
                  <a:gd name="connsiteX59" fmla="*/ 50983 w 71678"/>
                  <a:gd name="connsiteY59" fmla="*/ 519 h 52064"/>
                  <a:gd name="connsiteX60" fmla="*/ 54775 w 71678"/>
                  <a:gd name="connsiteY60" fmla="*/ 5 h 52064"/>
                  <a:gd name="connsiteX61" fmla="*/ 62739 w 71678"/>
                  <a:gd name="connsiteY61" fmla="*/ 1621 h 52064"/>
                  <a:gd name="connsiteX62" fmla="*/ 67995 w 71678"/>
                  <a:gd name="connsiteY62" fmla="*/ 5980 h 52064"/>
                  <a:gd name="connsiteX63" fmla="*/ 70812 w 71678"/>
                  <a:gd name="connsiteY63" fmla="*/ 12379 h 52064"/>
                  <a:gd name="connsiteX64" fmla="*/ 71679 w 71678"/>
                  <a:gd name="connsiteY64" fmla="*/ 20126 h 52064"/>
                  <a:gd name="connsiteX65" fmla="*/ 71679 w 71678"/>
                  <a:gd name="connsiteY65"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64">
                    <a:moveTo>
                      <a:pt x="71679" y="50664"/>
                    </a:moveTo>
                    <a:cubicBezTo>
                      <a:pt x="71679" y="50879"/>
                      <a:pt x="71625" y="51078"/>
                      <a:pt x="71516" y="51256"/>
                    </a:cubicBezTo>
                    <a:cubicBezTo>
                      <a:pt x="71408" y="51435"/>
                      <a:pt x="71246" y="51582"/>
                      <a:pt x="70974" y="51686"/>
                    </a:cubicBezTo>
                    <a:cubicBezTo>
                      <a:pt x="70758" y="51797"/>
                      <a:pt x="70433" y="51886"/>
                      <a:pt x="70000" y="51954"/>
                    </a:cubicBezTo>
                    <a:cubicBezTo>
                      <a:pt x="69566" y="52027"/>
                      <a:pt x="69024" y="52064"/>
                      <a:pt x="68428" y="52064"/>
                    </a:cubicBezTo>
                    <a:cubicBezTo>
                      <a:pt x="67724" y="52064"/>
                      <a:pt x="67182" y="52027"/>
                      <a:pt x="66748" y="51954"/>
                    </a:cubicBezTo>
                    <a:cubicBezTo>
                      <a:pt x="66315" y="51881"/>
                      <a:pt x="65990" y="51791"/>
                      <a:pt x="65719" y="51686"/>
                    </a:cubicBezTo>
                    <a:cubicBezTo>
                      <a:pt x="65502" y="51582"/>
                      <a:pt x="65286" y="51435"/>
                      <a:pt x="65232" y="51256"/>
                    </a:cubicBezTo>
                    <a:cubicBezTo>
                      <a:pt x="65123" y="51078"/>
                      <a:pt x="65069" y="50879"/>
                      <a:pt x="65069" y="50664"/>
                    </a:cubicBezTo>
                    <a:lnTo>
                      <a:pt x="65069" y="20708"/>
                    </a:lnTo>
                    <a:cubicBezTo>
                      <a:pt x="65069" y="18411"/>
                      <a:pt x="64852" y="16328"/>
                      <a:pt x="64419" y="14440"/>
                    </a:cubicBezTo>
                    <a:cubicBezTo>
                      <a:pt x="63985" y="12562"/>
                      <a:pt x="63335" y="10947"/>
                      <a:pt x="62414" y="9599"/>
                    </a:cubicBezTo>
                    <a:cubicBezTo>
                      <a:pt x="61547" y="8256"/>
                      <a:pt x="60356" y="7217"/>
                      <a:pt x="59001" y="6478"/>
                    </a:cubicBezTo>
                    <a:cubicBezTo>
                      <a:pt x="57592" y="5744"/>
                      <a:pt x="55967" y="5376"/>
                      <a:pt x="54071" y="5376"/>
                    </a:cubicBezTo>
                    <a:cubicBezTo>
                      <a:pt x="51741" y="5376"/>
                      <a:pt x="49357" y="6252"/>
                      <a:pt x="46974" y="8009"/>
                    </a:cubicBezTo>
                    <a:cubicBezTo>
                      <a:pt x="44589" y="9767"/>
                      <a:pt x="41989" y="12347"/>
                      <a:pt x="39117" y="15757"/>
                    </a:cubicBezTo>
                    <a:lnTo>
                      <a:pt x="39117" y="50664"/>
                    </a:lnTo>
                    <a:cubicBezTo>
                      <a:pt x="39117" y="50879"/>
                      <a:pt x="39063" y="51078"/>
                      <a:pt x="38954" y="51256"/>
                    </a:cubicBezTo>
                    <a:cubicBezTo>
                      <a:pt x="38847" y="51435"/>
                      <a:pt x="38684" y="51582"/>
                      <a:pt x="38413" y="51686"/>
                    </a:cubicBezTo>
                    <a:cubicBezTo>
                      <a:pt x="38197" y="51797"/>
                      <a:pt x="37871" y="51886"/>
                      <a:pt x="37438" y="51954"/>
                    </a:cubicBezTo>
                    <a:cubicBezTo>
                      <a:pt x="37004" y="52027"/>
                      <a:pt x="36462" y="52064"/>
                      <a:pt x="35867" y="52064"/>
                    </a:cubicBezTo>
                    <a:cubicBezTo>
                      <a:pt x="35216" y="52064"/>
                      <a:pt x="34675" y="52027"/>
                      <a:pt x="34241" y="51954"/>
                    </a:cubicBezTo>
                    <a:cubicBezTo>
                      <a:pt x="33862" y="51881"/>
                      <a:pt x="33483" y="51791"/>
                      <a:pt x="33212" y="51686"/>
                    </a:cubicBezTo>
                    <a:cubicBezTo>
                      <a:pt x="32995" y="51582"/>
                      <a:pt x="32779" y="51435"/>
                      <a:pt x="32724" y="51256"/>
                    </a:cubicBezTo>
                    <a:cubicBezTo>
                      <a:pt x="32616" y="51078"/>
                      <a:pt x="32562" y="50879"/>
                      <a:pt x="32562" y="50664"/>
                    </a:cubicBezTo>
                    <a:lnTo>
                      <a:pt x="32562" y="20708"/>
                    </a:lnTo>
                    <a:cubicBezTo>
                      <a:pt x="32562" y="18411"/>
                      <a:pt x="32345" y="16328"/>
                      <a:pt x="31912" y="14440"/>
                    </a:cubicBezTo>
                    <a:cubicBezTo>
                      <a:pt x="31478" y="12562"/>
                      <a:pt x="30774" y="10947"/>
                      <a:pt x="29853" y="9599"/>
                    </a:cubicBezTo>
                    <a:cubicBezTo>
                      <a:pt x="28986" y="8256"/>
                      <a:pt x="27848" y="7217"/>
                      <a:pt x="26439" y="6478"/>
                    </a:cubicBezTo>
                    <a:cubicBezTo>
                      <a:pt x="25031" y="5744"/>
                      <a:pt x="23405" y="5376"/>
                      <a:pt x="21509" y="5376"/>
                    </a:cubicBezTo>
                    <a:cubicBezTo>
                      <a:pt x="19180" y="5376"/>
                      <a:pt x="16795" y="6252"/>
                      <a:pt x="14412" y="8009"/>
                    </a:cubicBezTo>
                    <a:cubicBezTo>
                      <a:pt x="12028" y="9767"/>
                      <a:pt x="9427" y="12347"/>
                      <a:pt x="6610" y="15757"/>
                    </a:cubicBezTo>
                    <a:lnTo>
                      <a:pt x="6610" y="50664"/>
                    </a:lnTo>
                    <a:cubicBezTo>
                      <a:pt x="6610" y="50879"/>
                      <a:pt x="6555" y="51078"/>
                      <a:pt x="6447" y="51256"/>
                    </a:cubicBezTo>
                    <a:cubicBezTo>
                      <a:pt x="6339" y="51435"/>
                      <a:pt x="6176" y="51582"/>
                      <a:pt x="5905" y="51686"/>
                    </a:cubicBezTo>
                    <a:cubicBezTo>
                      <a:pt x="5689" y="51797"/>
                      <a:pt x="5364" y="51886"/>
                      <a:pt x="4930" y="51954"/>
                    </a:cubicBezTo>
                    <a:cubicBezTo>
                      <a:pt x="4497" y="52027"/>
                      <a:pt x="3955" y="52064"/>
                      <a:pt x="3305" y="52064"/>
                    </a:cubicBezTo>
                    <a:cubicBezTo>
                      <a:pt x="2655" y="52064"/>
                      <a:pt x="2113" y="52027"/>
                      <a:pt x="1679" y="51954"/>
                    </a:cubicBezTo>
                    <a:cubicBezTo>
                      <a:pt x="1300" y="51881"/>
                      <a:pt x="921" y="51791"/>
                      <a:pt x="704" y="51686"/>
                    </a:cubicBezTo>
                    <a:cubicBezTo>
                      <a:pt x="433" y="51576"/>
                      <a:pt x="271" y="51435"/>
                      <a:pt x="163" y="51256"/>
                    </a:cubicBezTo>
                    <a:cubicBezTo>
                      <a:pt x="54" y="51078"/>
                      <a:pt x="0" y="50879"/>
                      <a:pt x="0" y="50664"/>
                    </a:cubicBezTo>
                    <a:lnTo>
                      <a:pt x="0" y="1988"/>
                    </a:lnTo>
                    <a:cubicBezTo>
                      <a:pt x="0" y="1773"/>
                      <a:pt x="54" y="1574"/>
                      <a:pt x="163" y="1395"/>
                    </a:cubicBezTo>
                    <a:cubicBezTo>
                      <a:pt x="271" y="1217"/>
                      <a:pt x="433" y="1065"/>
                      <a:pt x="704" y="939"/>
                    </a:cubicBezTo>
                    <a:cubicBezTo>
                      <a:pt x="921" y="813"/>
                      <a:pt x="1246" y="724"/>
                      <a:pt x="1679" y="666"/>
                    </a:cubicBezTo>
                    <a:cubicBezTo>
                      <a:pt x="2059" y="614"/>
                      <a:pt x="2546" y="587"/>
                      <a:pt x="3196" y="587"/>
                    </a:cubicBezTo>
                    <a:cubicBezTo>
                      <a:pt x="3792" y="587"/>
                      <a:pt x="4335" y="614"/>
                      <a:pt x="4714" y="666"/>
                    </a:cubicBezTo>
                    <a:cubicBezTo>
                      <a:pt x="5147" y="724"/>
                      <a:pt x="5472" y="813"/>
                      <a:pt x="5689" y="939"/>
                    </a:cubicBezTo>
                    <a:cubicBezTo>
                      <a:pt x="5905" y="1065"/>
                      <a:pt x="6068" y="1217"/>
                      <a:pt x="6176" y="1395"/>
                    </a:cubicBezTo>
                    <a:cubicBezTo>
                      <a:pt x="6231" y="1574"/>
                      <a:pt x="6285" y="1773"/>
                      <a:pt x="6285" y="1988"/>
                    </a:cubicBezTo>
                    <a:lnTo>
                      <a:pt x="6285" y="8875"/>
                    </a:lnTo>
                    <a:cubicBezTo>
                      <a:pt x="9156" y="5754"/>
                      <a:pt x="11919" y="3499"/>
                      <a:pt x="14520" y="2098"/>
                    </a:cubicBezTo>
                    <a:cubicBezTo>
                      <a:pt x="17121" y="698"/>
                      <a:pt x="19667" y="0"/>
                      <a:pt x="22213" y="0"/>
                    </a:cubicBezTo>
                    <a:cubicBezTo>
                      <a:pt x="24326" y="0"/>
                      <a:pt x="26222" y="241"/>
                      <a:pt x="27902" y="729"/>
                    </a:cubicBezTo>
                    <a:cubicBezTo>
                      <a:pt x="29527" y="1212"/>
                      <a:pt x="30990" y="1893"/>
                      <a:pt x="32236" y="2775"/>
                    </a:cubicBezTo>
                    <a:cubicBezTo>
                      <a:pt x="33483" y="3651"/>
                      <a:pt x="34566" y="4700"/>
                      <a:pt x="35488" y="5922"/>
                    </a:cubicBezTo>
                    <a:cubicBezTo>
                      <a:pt x="36354" y="7144"/>
                      <a:pt x="37058" y="8487"/>
                      <a:pt x="37600" y="9955"/>
                    </a:cubicBezTo>
                    <a:cubicBezTo>
                      <a:pt x="39388" y="8093"/>
                      <a:pt x="41013" y="6525"/>
                      <a:pt x="42530" y="5251"/>
                    </a:cubicBezTo>
                    <a:cubicBezTo>
                      <a:pt x="44102" y="3976"/>
                      <a:pt x="45565" y="2953"/>
                      <a:pt x="46919" y="2182"/>
                    </a:cubicBezTo>
                    <a:cubicBezTo>
                      <a:pt x="48328" y="1416"/>
                      <a:pt x="49682" y="860"/>
                      <a:pt x="50983" y="519"/>
                    </a:cubicBezTo>
                    <a:cubicBezTo>
                      <a:pt x="52283" y="178"/>
                      <a:pt x="53529" y="5"/>
                      <a:pt x="54775" y="5"/>
                    </a:cubicBezTo>
                    <a:cubicBezTo>
                      <a:pt x="57917" y="5"/>
                      <a:pt x="60573" y="546"/>
                      <a:pt x="62739" y="1621"/>
                    </a:cubicBezTo>
                    <a:cubicBezTo>
                      <a:pt x="64906" y="2696"/>
                      <a:pt x="66694" y="4149"/>
                      <a:pt x="67995" y="5980"/>
                    </a:cubicBezTo>
                    <a:cubicBezTo>
                      <a:pt x="69295" y="7810"/>
                      <a:pt x="70270" y="9940"/>
                      <a:pt x="70812" y="12379"/>
                    </a:cubicBezTo>
                    <a:cubicBezTo>
                      <a:pt x="71408" y="14818"/>
                      <a:pt x="71679" y="17398"/>
                      <a:pt x="71679" y="20126"/>
                    </a:cubicBezTo>
                    <a:lnTo>
                      <a:pt x="71679" y="50664"/>
                    </a:lnTo>
                    <a:close/>
                  </a:path>
                </a:pathLst>
              </a:custGeom>
              <a:solidFill>
                <a:srgbClr val="FFFFFF"/>
              </a:solidFill>
              <a:ln w="5417" cap="flat">
                <a:noFill/>
                <a:prstDash val="solid"/>
                <a:miter/>
              </a:ln>
            </p:spPr>
            <p:txBody>
              <a:bodyPr rtlCol="0" anchor="ctr"/>
              <a:lstStyle/>
              <a:p>
                <a:endParaRPr lang="fr-FR"/>
              </a:p>
            </p:txBody>
          </p:sp>
          <p:sp>
            <p:nvSpPr>
              <p:cNvPr id="276" name="Forme libre 275">
                <a:extLst>
                  <a:ext uri="{FF2B5EF4-FFF2-40B4-BE49-F238E27FC236}">
                    <a16:creationId xmlns:a16="http://schemas.microsoft.com/office/drawing/2014/main" id="{422204D7-3E71-CB40-7417-C82DE7C37F5F}"/>
                  </a:ext>
                </a:extLst>
              </p:cNvPr>
              <p:cNvSpPr/>
              <p:nvPr/>
            </p:nvSpPr>
            <p:spPr>
              <a:xfrm>
                <a:off x="19183032" y="3288614"/>
                <a:ext cx="43884" cy="71382"/>
              </a:xfrm>
              <a:custGeom>
                <a:avLst/>
                <a:gdLst>
                  <a:gd name="connsiteX0" fmla="*/ 43885 w 43884"/>
                  <a:gd name="connsiteY0" fmla="*/ 25602 h 71382"/>
                  <a:gd name="connsiteX1" fmla="*/ 42476 w 43884"/>
                  <a:gd name="connsiteY1" fmla="*/ 36843 h 71382"/>
                  <a:gd name="connsiteX2" fmla="*/ 38305 w 43884"/>
                  <a:gd name="connsiteY2" fmla="*/ 45340 h 71382"/>
                  <a:gd name="connsiteX3" fmla="*/ 31478 w 43884"/>
                  <a:gd name="connsiteY3" fmla="*/ 50748 h 71382"/>
                  <a:gd name="connsiteX4" fmla="*/ 22213 w 43884"/>
                  <a:gd name="connsiteY4" fmla="*/ 52657 h 71382"/>
                  <a:gd name="connsiteX5" fmla="*/ 18041 w 43884"/>
                  <a:gd name="connsiteY5" fmla="*/ 52200 h 71382"/>
                  <a:gd name="connsiteX6" fmla="*/ 14249 w 43884"/>
                  <a:gd name="connsiteY6" fmla="*/ 50779 h 71382"/>
                  <a:gd name="connsiteX7" fmla="*/ 10511 w 43884"/>
                  <a:gd name="connsiteY7" fmla="*/ 48361 h 71382"/>
                  <a:gd name="connsiteX8" fmla="*/ 6610 w 43884"/>
                  <a:gd name="connsiteY8" fmla="*/ 44862 h 71382"/>
                  <a:gd name="connsiteX9" fmla="*/ 6610 w 43884"/>
                  <a:gd name="connsiteY9" fmla="*/ 69982 h 71382"/>
                  <a:gd name="connsiteX10" fmla="*/ 6448 w 43884"/>
                  <a:gd name="connsiteY10" fmla="*/ 70575 h 71382"/>
                  <a:gd name="connsiteX11" fmla="*/ 5905 w 43884"/>
                  <a:gd name="connsiteY11" fmla="*/ 71031 h 71382"/>
                  <a:gd name="connsiteX12" fmla="*/ 4930 w 43884"/>
                  <a:gd name="connsiteY12" fmla="*/ 71304 h 71382"/>
                  <a:gd name="connsiteX13" fmla="*/ 3251 w 43884"/>
                  <a:gd name="connsiteY13" fmla="*/ 71382 h 71382"/>
                  <a:gd name="connsiteX14" fmla="*/ 1680 w 43884"/>
                  <a:gd name="connsiteY14" fmla="*/ 71304 h 71382"/>
                  <a:gd name="connsiteX15" fmla="*/ 650 w 43884"/>
                  <a:gd name="connsiteY15" fmla="*/ 71031 h 71382"/>
                  <a:gd name="connsiteX16" fmla="*/ 108 w 43884"/>
                  <a:gd name="connsiteY16" fmla="*/ 70575 h 71382"/>
                  <a:gd name="connsiteX17" fmla="*/ 0 w 43884"/>
                  <a:gd name="connsiteY17" fmla="*/ 69982 h 71382"/>
                  <a:gd name="connsiteX18" fmla="*/ 0 w 43884"/>
                  <a:gd name="connsiteY18" fmla="*/ 1998 h 71382"/>
                  <a:gd name="connsiteX19" fmla="*/ 108 w 43884"/>
                  <a:gd name="connsiteY19" fmla="*/ 1353 h 71382"/>
                  <a:gd name="connsiteX20" fmla="*/ 596 w 43884"/>
                  <a:gd name="connsiteY20" fmla="*/ 923 h 71382"/>
                  <a:gd name="connsiteX21" fmla="*/ 1571 w 43884"/>
                  <a:gd name="connsiteY21" fmla="*/ 682 h 71382"/>
                  <a:gd name="connsiteX22" fmla="*/ 2980 w 43884"/>
                  <a:gd name="connsiteY22" fmla="*/ 603 h 71382"/>
                  <a:gd name="connsiteX23" fmla="*/ 4389 w 43884"/>
                  <a:gd name="connsiteY23" fmla="*/ 682 h 71382"/>
                  <a:gd name="connsiteX24" fmla="*/ 5309 w 43884"/>
                  <a:gd name="connsiteY24" fmla="*/ 923 h 71382"/>
                  <a:gd name="connsiteX25" fmla="*/ 5851 w 43884"/>
                  <a:gd name="connsiteY25" fmla="*/ 1353 h 71382"/>
                  <a:gd name="connsiteX26" fmla="*/ 6068 w 43884"/>
                  <a:gd name="connsiteY26" fmla="*/ 1998 h 71382"/>
                  <a:gd name="connsiteX27" fmla="*/ 6068 w 43884"/>
                  <a:gd name="connsiteY27" fmla="*/ 9043 h 71382"/>
                  <a:gd name="connsiteX28" fmla="*/ 10511 w 43884"/>
                  <a:gd name="connsiteY28" fmla="*/ 5035 h 71382"/>
                  <a:gd name="connsiteX29" fmla="*/ 14682 w 43884"/>
                  <a:gd name="connsiteY29" fmla="*/ 2208 h 71382"/>
                  <a:gd name="connsiteX30" fmla="*/ 19071 w 43884"/>
                  <a:gd name="connsiteY30" fmla="*/ 540 h 71382"/>
                  <a:gd name="connsiteX31" fmla="*/ 23785 w 43884"/>
                  <a:gd name="connsiteY31" fmla="*/ 0 h 71382"/>
                  <a:gd name="connsiteX32" fmla="*/ 33049 w 43884"/>
                  <a:gd name="connsiteY32" fmla="*/ 2019 h 71382"/>
                  <a:gd name="connsiteX33" fmla="*/ 39280 w 43884"/>
                  <a:gd name="connsiteY33" fmla="*/ 7532 h 71382"/>
                  <a:gd name="connsiteX34" fmla="*/ 42802 w 43884"/>
                  <a:gd name="connsiteY34" fmla="*/ 15683 h 71382"/>
                  <a:gd name="connsiteX35" fmla="*/ 43885 w 43884"/>
                  <a:gd name="connsiteY35" fmla="*/ 25602 h 71382"/>
                  <a:gd name="connsiteX36" fmla="*/ 36951 w 43884"/>
                  <a:gd name="connsiteY36" fmla="*/ 26620 h 71382"/>
                  <a:gd name="connsiteX37" fmla="*/ 36300 w 43884"/>
                  <a:gd name="connsiteY37" fmla="*/ 18741 h 71382"/>
                  <a:gd name="connsiteX38" fmla="*/ 34025 w 43884"/>
                  <a:gd name="connsiteY38" fmla="*/ 11991 h 71382"/>
                  <a:gd name="connsiteX39" fmla="*/ 29799 w 43884"/>
                  <a:gd name="connsiteY39" fmla="*/ 7259 h 71382"/>
                  <a:gd name="connsiteX40" fmla="*/ 23189 w 43884"/>
                  <a:gd name="connsiteY40" fmla="*/ 5487 h 71382"/>
                  <a:gd name="connsiteX41" fmla="*/ 19234 w 43884"/>
                  <a:gd name="connsiteY41" fmla="*/ 6027 h 71382"/>
                  <a:gd name="connsiteX42" fmla="*/ 15332 w 43884"/>
                  <a:gd name="connsiteY42" fmla="*/ 7800 h 71382"/>
                  <a:gd name="connsiteX43" fmla="*/ 11161 w 43884"/>
                  <a:gd name="connsiteY43" fmla="*/ 10999 h 71382"/>
                  <a:gd name="connsiteX44" fmla="*/ 6610 w 43884"/>
                  <a:gd name="connsiteY44" fmla="*/ 15867 h 71382"/>
                  <a:gd name="connsiteX45" fmla="*/ 6610 w 43884"/>
                  <a:gd name="connsiteY45" fmla="*/ 37058 h 71382"/>
                  <a:gd name="connsiteX46" fmla="*/ 14575 w 43884"/>
                  <a:gd name="connsiteY46" fmla="*/ 44558 h 71382"/>
                  <a:gd name="connsiteX47" fmla="*/ 22539 w 43884"/>
                  <a:gd name="connsiteY47" fmla="*/ 47170 h 71382"/>
                  <a:gd name="connsiteX48" fmla="*/ 29148 w 43884"/>
                  <a:gd name="connsiteY48" fmla="*/ 45371 h 71382"/>
                  <a:gd name="connsiteX49" fmla="*/ 33591 w 43884"/>
                  <a:gd name="connsiteY49" fmla="*/ 40640 h 71382"/>
                  <a:gd name="connsiteX50" fmla="*/ 36138 w 43884"/>
                  <a:gd name="connsiteY50" fmla="*/ 34020 h 71382"/>
                  <a:gd name="connsiteX51" fmla="*/ 36951 w 43884"/>
                  <a:gd name="connsiteY51" fmla="*/ 26620 h 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2">
                    <a:moveTo>
                      <a:pt x="43885" y="25602"/>
                    </a:moveTo>
                    <a:cubicBezTo>
                      <a:pt x="43885" y="29761"/>
                      <a:pt x="43398" y="33506"/>
                      <a:pt x="42476" y="36843"/>
                    </a:cubicBezTo>
                    <a:cubicBezTo>
                      <a:pt x="41501" y="40178"/>
                      <a:pt x="40147" y="43011"/>
                      <a:pt x="38305" y="45340"/>
                    </a:cubicBezTo>
                    <a:cubicBezTo>
                      <a:pt x="36462" y="47669"/>
                      <a:pt x="34187" y="49473"/>
                      <a:pt x="31478" y="50748"/>
                    </a:cubicBezTo>
                    <a:cubicBezTo>
                      <a:pt x="28769" y="52017"/>
                      <a:pt x="25681" y="52657"/>
                      <a:pt x="22213" y="52657"/>
                    </a:cubicBezTo>
                    <a:cubicBezTo>
                      <a:pt x="20750" y="52657"/>
                      <a:pt x="19342" y="52505"/>
                      <a:pt x="18041" y="52200"/>
                    </a:cubicBezTo>
                    <a:cubicBezTo>
                      <a:pt x="16741" y="51896"/>
                      <a:pt x="15495" y="51424"/>
                      <a:pt x="14249" y="50779"/>
                    </a:cubicBezTo>
                    <a:cubicBezTo>
                      <a:pt x="13003" y="50134"/>
                      <a:pt x="11757" y="49326"/>
                      <a:pt x="10511" y="48361"/>
                    </a:cubicBezTo>
                    <a:cubicBezTo>
                      <a:pt x="9264" y="47391"/>
                      <a:pt x="7964" y="46226"/>
                      <a:pt x="6610" y="44862"/>
                    </a:cubicBezTo>
                    <a:lnTo>
                      <a:pt x="6610" y="69982"/>
                    </a:lnTo>
                    <a:cubicBezTo>
                      <a:pt x="6610" y="70197"/>
                      <a:pt x="6555" y="70396"/>
                      <a:pt x="6448" y="70575"/>
                    </a:cubicBezTo>
                    <a:cubicBezTo>
                      <a:pt x="6339" y="70753"/>
                      <a:pt x="6122" y="70905"/>
                      <a:pt x="5905" y="71031"/>
                    </a:cubicBezTo>
                    <a:cubicBezTo>
                      <a:pt x="5689" y="71157"/>
                      <a:pt x="5309" y="71246"/>
                      <a:pt x="4930" y="71304"/>
                    </a:cubicBezTo>
                    <a:cubicBezTo>
                      <a:pt x="4497" y="71356"/>
                      <a:pt x="3901" y="71382"/>
                      <a:pt x="3251" y="71382"/>
                    </a:cubicBezTo>
                    <a:cubicBezTo>
                      <a:pt x="2655" y="71382"/>
                      <a:pt x="2113" y="71356"/>
                      <a:pt x="1680" y="71304"/>
                    </a:cubicBezTo>
                    <a:cubicBezTo>
                      <a:pt x="1246" y="71246"/>
                      <a:pt x="921" y="71157"/>
                      <a:pt x="650" y="71031"/>
                    </a:cubicBezTo>
                    <a:cubicBezTo>
                      <a:pt x="380" y="70905"/>
                      <a:pt x="217" y="70753"/>
                      <a:pt x="108" y="70575"/>
                    </a:cubicBezTo>
                    <a:cubicBezTo>
                      <a:pt x="0" y="70396"/>
                      <a:pt x="0" y="70197"/>
                      <a:pt x="0" y="69982"/>
                    </a:cubicBezTo>
                    <a:lnTo>
                      <a:pt x="0" y="1998"/>
                    </a:lnTo>
                    <a:cubicBezTo>
                      <a:pt x="0" y="1747"/>
                      <a:pt x="54" y="1532"/>
                      <a:pt x="108" y="1353"/>
                    </a:cubicBezTo>
                    <a:cubicBezTo>
                      <a:pt x="217" y="1175"/>
                      <a:pt x="380" y="1028"/>
                      <a:pt x="596" y="923"/>
                    </a:cubicBezTo>
                    <a:cubicBezTo>
                      <a:pt x="867" y="813"/>
                      <a:pt x="1192" y="734"/>
                      <a:pt x="1571" y="682"/>
                    </a:cubicBezTo>
                    <a:cubicBezTo>
                      <a:pt x="1950" y="629"/>
                      <a:pt x="2438" y="603"/>
                      <a:pt x="2980" y="603"/>
                    </a:cubicBezTo>
                    <a:cubicBezTo>
                      <a:pt x="3576" y="603"/>
                      <a:pt x="4009" y="629"/>
                      <a:pt x="4389" y="682"/>
                    </a:cubicBezTo>
                    <a:cubicBezTo>
                      <a:pt x="4768" y="740"/>
                      <a:pt x="5039" y="818"/>
                      <a:pt x="5309" y="923"/>
                    </a:cubicBezTo>
                    <a:cubicBezTo>
                      <a:pt x="5581" y="1033"/>
                      <a:pt x="5798" y="1175"/>
                      <a:pt x="5851" y="1353"/>
                    </a:cubicBezTo>
                    <a:cubicBezTo>
                      <a:pt x="6014" y="1532"/>
                      <a:pt x="6068" y="1747"/>
                      <a:pt x="6068" y="1998"/>
                    </a:cubicBezTo>
                    <a:lnTo>
                      <a:pt x="6068" y="9043"/>
                    </a:lnTo>
                    <a:cubicBezTo>
                      <a:pt x="7585" y="7501"/>
                      <a:pt x="9102" y="6163"/>
                      <a:pt x="10511" y="5035"/>
                    </a:cubicBezTo>
                    <a:cubicBezTo>
                      <a:pt x="11919" y="3903"/>
                      <a:pt x="13328" y="2964"/>
                      <a:pt x="14682" y="2208"/>
                    </a:cubicBezTo>
                    <a:cubicBezTo>
                      <a:pt x="16091" y="1453"/>
                      <a:pt x="17554" y="897"/>
                      <a:pt x="19071" y="540"/>
                    </a:cubicBezTo>
                    <a:cubicBezTo>
                      <a:pt x="20534" y="184"/>
                      <a:pt x="22105" y="0"/>
                      <a:pt x="23785" y="0"/>
                    </a:cubicBezTo>
                    <a:cubicBezTo>
                      <a:pt x="27415" y="0"/>
                      <a:pt x="30503" y="671"/>
                      <a:pt x="33049" y="2019"/>
                    </a:cubicBezTo>
                    <a:cubicBezTo>
                      <a:pt x="35596" y="3362"/>
                      <a:pt x="37654" y="5198"/>
                      <a:pt x="39280" y="7532"/>
                    </a:cubicBezTo>
                    <a:cubicBezTo>
                      <a:pt x="40905" y="9861"/>
                      <a:pt x="42097" y="12578"/>
                      <a:pt x="42802" y="15683"/>
                    </a:cubicBezTo>
                    <a:cubicBezTo>
                      <a:pt x="43560" y="18778"/>
                      <a:pt x="43885" y="22088"/>
                      <a:pt x="43885" y="25602"/>
                    </a:cubicBezTo>
                    <a:close/>
                    <a:moveTo>
                      <a:pt x="36951" y="26620"/>
                    </a:moveTo>
                    <a:cubicBezTo>
                      <a:pt x="36951" y="23892"/>
                      <a:pt x="36734" y="21269"/>
                      <a:pt x="36300" y="18741"/>
                    </a:cubicBezTo>
                    <a:cubicBezTo>
                      <a:pt x="35812" y="16218"/>
                      <a:pt x="35108" y="13963"/>
                      <a:pt x="34025" y="11991"/>
                    </a:cubicBezTo>
                    <a:cubicBezTo>
                      <a:pt x="32995" y="10018"/>
                      <a:pt x="31586" y="8440"/>
                      <a:pt x="29799" y="7259"/>
                    </a:cubicBezTo>
                    <a:cubicBezTo>
                      <a:pt x="28065" y="6074"/>
                      <a:pt x="25844" y="5487"/>
                      <a:pt x="23189" y="5487"/>
                    </a:cubicBezTo>
                    <a:cubicBezTo>
                      <a:pt x="21834" y="5487"/>
                      <a:pt x="20534" y="5665"/>
                      <a:pt x="19234" y="6027"/>
                    </a:cubicBezTo>
                    <a:cubicBezTo>
                      <a:pt x="17988" y="6383"/>
                      <a:pt x="16687" y="6976"/>
                      <a:pt x="15332" y="7800"/>
                    </a:cubicBezTo>
                    <a:cubicBezTo>
                      <a:pt x="13978" y="8623"/>
                      <a:pt x="12623" y="9693"/>
                      <a:pt x="11161" y="10999"/>
                    </a:cubicBezTo>
                    <a:cubicBezTo>
                      <a:pt x="9698" y="12311"/>
                      <a:pt x="8181" y="13931"/>
                      <a:pt x="6610" y="15867"/>
                    </a:cubicBezTo>
                    <a:lnTo>
                      <a:pt x="6610" y="37058"/>
                    </a:lnTo>
                    <a:cubicBezTo>
                      <a:pt x="9373" y="40320"/>
                      <a:pt x="12028" y="42822"/>
                      <a:pt x="14575" y="44558"/>
                    </a:cubicBezTo>
                    <a:cubicBezTo>
                      <a:pt x="17121" y="46300"/>
                      <a:pt x="19776" y="47170"/>
                      <a:pt x="22539" y="47170"/>
                    </a:cubicBezTo>
                    <a:cubicBezTo>
                      <a:pt x="25139" y="47170"/>
                      <a:pt x="27306" y="46572"/>
                      <a:pt x="29148" y="45371"/>
                    </a:cubicBezTo>
                    <a:cubicBezTo>
                      <a:pt x="30990" y="44170"/>
                      <a:pt x="32453" y="42591"/>
                      <a:pt x="33591" y="40640"/>
                    </a:cubicBezTo>
                    <a:cubicBezTo>
                      <a:pt x="34783" y="38689"/>
                      <a:pt x="35596" y="36481"/>
                      <a:pt x="36138" y="34020"/>
                    </a:cubicBezTo>
                    <a:cubicBezTo>
                      <a:pt x="36679" y="31560"/>
                      <a:pt x="36951" y="29095"/>
                      <a:pt x="36951" y="26620"/>
                    </a:cubicBezTo>
                    <a:close/>
                  </a:path>
                </a:pathLst>
              </a:custGeom>
              <a:solidFill>
                <a:srgbClr val="FFFFFF"/>
              </a:solidFill>
              <a:ln w="5417" cap="flat">
                <a:noFill/>
                <a:prstDash val="solid"/>
                <a:miter/>
              </a:ln>
            </p:spPr>
            <p:txBody>
              <a:bodyPr rtlCol="0" anchor="ctr"/>
              <a:lstStyle/>
              <a:p>
                <a:endParaRPr lang="fr-FR"/>
              </a:p>
            </p:txBody>
          </p:sp>
          <p:sp>
            <p:nvSpPr>
              <p:cNvPr id="277" name="Forme libre 276">
                <a:extLst>
                  <a:ext uri="{FF2B5EF4-FFF2-40B4-BE49-F238E27FC236}">
                    <a16:creationId xmlns:a16="http://schemas.microsoft.com/office/drawing/2014/main" id="{C7CA59E8-7F48-6969-F3DB-ACDF5D0BB00C}"/>
                  </a:ext>
                </a:extLst>
              </p:cNvPr>
              <p:cNvSpPr/>
              <p:nvPr/>
            </p:nvSpPr>
            <p:spPr>
              <a:xfrm>
                <a:off x="19237048" y="3288614"/>
                <a:ext cx="34133" cy="52656"/>
              </a:xfrm>
              <a:custGeom>
                <a:avLst/>
                <a:gdLst>
                  <a:gd name="connsiteX0" fmla="*/ 34133 w 34133"/>
                  <a:gd name="connsiteY0" fmla="*/ 37703 h 52656"/>
                  <a:gd name="connsiteX1" fmla="*/ 32779 w 34133"/>
                  <a:gd name="connsiteY1" fmla="*/ 43971 h 52656"/>
                  <a:gd name="connsiteX2" fmla="*/ 28986 w 34133"/>
                  <a:gd name="connsiteY2" fmla="*/ 48676 h 52656"/>
                  <a:gd name="connsiteX3" fmla="*/ 23080 w 34133"/>
                  <a:gd name="connsiteY3" fmla="*/ 51634 h 52656"/>
                  <a:gd name="connsiteX4" fmla="*/ 15442 w 34133"/>
                  <a:gd name="connsiteY4" fmla="*/ 52657 h 52656"/>
                  <a:gd name="connsiteX5" fmla="*/ 10511 w 34133"/>
                  <a:gd name="connsiteY5" fmla="*/ 52253 h 52656"/>
                  <a:gd name="connsiteX6" fmla="*/ 6285 w 34133"/>
                  <a:gd name="connsiteY6" fmla="*/ 51230 h 52656"/>
                  <a:gd name="connsiteX7" fmla="*/ 3089 w 34133"/>
                  <a:gd name="connsiteY7" fmla="*/ 49914 h 52656"/>
                  <a:gd name="connsiteX8" fmla="*/ 1192 w 34133"/>
                  <a:gd name="connsiteY8" fmla="*/ 48676 h 52656"/>
                  <a:gd name="connsiteX9" fmla="*/ 325 w 34133"/>
                  <a:gd name="connsiteY9" fmla="*/ 47333 h 52656"/>
                  <a:gd name="connsiteX10" fmla="*/ 0 w 34133"/>
                  <a:gd name="connsiteY10" fmla="*/ 45182 h 52656"/>
                  <a:gd name="connsiteX11" fmla="*/ 108 w 34133"/>
                  <a:gd name="connsiteY11" fmla="*/ 43945 h 52656"/>
                  <a:gd name="connsiteX12" fmla="*/ 434 w 34133"/>
                  <a:gd name="connsiteY12" fmla="*/ 43032 h 52656"/>
                  <a:gd name="connsiteX13" fmla="*/ 867 w 34133"/>
                  <a:gd name="connsiteY13" fmla="*/ 42471 h 52656"/>
                  <a:gd name="connsiteX14" fmla="*/ 1463 w 34133"/>
                  <a:gd name="connsiteY14" fmla="*/ 42282 h 52656"/>
                  <a:gd name="connsiteX15" fmla="*/ 3251 w 34133"/>
                  <a:gd name="connsiteY15" fmla="*/ 43037 h 52656"/>
                  <a:gd name="connsiteX16" fmla="*/ 6176 w 34133"/>
                  <a:gd name="connsiteY16" fmla="*/ 44679 h 52656"/>
                  <a:gd name="connsiteX17" fmla="*/ 10294 w 34133"/>
                  <a:gd name="connsiteY17" fmla="*/ 46321 h 52656"/>
                  <a:gd name="connsiteX18" fmla="*/ 15929 w 34133"/>
                  <a:gd name="connsiteY18" fmla="*/ 47076 h 52656"/>
                  <a:gd name="connsiteX19" fmla="*/ 20588 w 34133"/>
                  <a:gd name="connsiteY19" fmla="*/ 46536 h 52656"/>
                  <a:gd name="connsiteX20" fmla="*/ 24219 w 34133"/>
                  <a:gd name="connsiteY20" fmla="*/ 44920 h 52656"/>
                  <a:gd name="connsiteX21" fmla="*/ 26656 w 34133"/>
                  <a:gd name="connsiteY21" fmla="*/ 42151 h 52656"/>
                  <a:gd name="connsiteX22" fmla="*/ 27523 w 34133"/>
                  <a:gd name="connsiteY22" fmla="*/ 38196 h 52656"/>
                  <a:gd name="connsiteX23" fmla="*/ 26385 w 34133"/>
                  <a:gd name="connsiteY23" fmla="*/ 34377 h 52656"/>
                  <a:gd name="connsiteX24" fmla="*/ 23514 w 34133"/>
                  <a:gd name="connsiteY24" fmla="*/ 31660 h 52656"/>
                  <a:gd name="connsiteX25" fmla="*/ 19397 w 34133"/>
                  <a:gd name="connsiteY25" fmla="*/ 29615 h 52656"/>
                  <a:gd name="connsiteX26" fmla="*/ 14629 w 34133"/>
                  <a:gd name="connsiteY26" fmla="*/ 27784 h 52656"/>
                  <a:gd name="connsiteX27" fmla="*/ 9915 w 34133"/>
                  <a:gd name="connsiteY27" fmla="*/ 25712 h 52656"/>
                  <a:gd name="connsiteX28" fmla="*/ 5798 w 34133"/>
                  <a:gd name="connsiteY28" fmla="*/ 22969 h 52656"/>
                  <a:gd name="connsiteX29" fmla="*/ 2872 w 34133"/>
                  <a:gd name="connsiteY29" fmla="*/ 19098 h 52656"/>
                  <a:gd name="connsiteX30" fmla="*/ 1788 w 34133"/>
                  <a:gd name="connsiteY30" fmla="*/ 13664 h 52656"/>
                  <a:gd name="connsiteX31" fmla="*/ 2817 w 34133"/>
                  <a:gd name="connsiteY31" fmla="*/ 8691 h 52656"/>
                  <a:gd name="connsiteX32" fmla="*/ 5852 w 34133"/>
                  <a:gd name="connsiteY32" fmla="*/ 4306 h 52656"/>
                  <a:gd name="connsiteX33" fmla="*/ 11215 w 34133"/>
                  <a:gd name="connsiteY33" fmla="*/ 1185 h 52656"/>
                  <a:gd name="connsiteX34" fmla="*/ 18908 w 34133"/>
                  <a:gd name="connsiteY34" fmla="*/ 0 h 52656"/>
                  <a:gd name="connsiteX35" fmla="*/ 22647 w 34133"/>
                  <a:gd name="connsiteY35" fmla="*/ 299 h 52656"/>
                  <a:gd name="connsiteX36" fmla="*/ 26060 w 34133"/>
                  <a:gd name="connsiteY36" fmla="*/ 1075 h 52656"/>
                  <a:gd name="connsiteX37" fmla="*/ 28661 w 34133"/>
                  <a:gd name="connsiteY37" fmla="*/ 2124 h 52656"/>
                  <a:gd name="connsiteX38" fmla="*/ 30341 w 34133"/>
                  <a:gd name="connsiteY38" fmla="*/ 3116 h 52656"/>
                  <a:gd name="connsiteX39" fmla="*/ 31153 w 34133"/>
                  <a:gd name="connsiteY39" fmla="*/ 3845 h 52656"/>
                  <a:gd name="connsiteX40" fmla="*/ 31424 w 34133"/>
                  <a:gd name="connsiteY40" fmla="*/ 4464 h 52656"/>
                  <a:gd name="connsiteX41" fmla="*/ 31587 w 34133"/>
                  <a:gd name="connsiteY41" fmla="*/ 5245 h 52656"/>
                  <a:gd name="connsiteX42" fmla="*/ 31641 w 34133"/>
                  <a:gd name="connsiteY42" fmla="*/ 6347 h 52656"/>
                  <a:gd name="connsiteX43" fmla="*/ 31533 w 34133"/>
                  <a:gd name="connsiteY43" fmla="*/ 7506 h 52656"/>
                  <a:gd name="connsiteX44" fmla="*/ 31261 w 34133"/>
                  <a:gd name="connsiteY44" fmla="*/ 8392 h 52656"/>
                  <a:gd name="connsiteX45" fmla="*/ 30882 w 34133"/>
                  <a:gd name="connsiteY45" fmla="*/ 8954 h 52656"/>
                  <a:gd name="connsiteX46" fmla="*/ 30287 w 34133"/>
                  <a:gd name="connsiteY46" fmla="*/ 9142 h 52656"/>
                  <a:gd name="connsiteX47" fmla="*/ 28932 w 34133"/>
                  <a:gd name="connsiteY47" fmla="*/ 8550 h 52656"/>
                  <a:gd name="connsiteX48" fmla="*/ 26602 w 34133"/>
                  <a:gd name="connsiteY48" fmla="*/ 7259 h 52656"/>
                  <a:gd name="connsiteX49" fmla="*/ 23189 w 34133"/>
                  <a:gd name="connsiteY49" fmla="*/ 5969 h 52656"/>
                  <a:gd name="connsiteX50" fmla="*/ 18584 w 34133"/>
                  <a:gd name="connsiteY50" fmla="*/ 5376 h 52656"/>
                  <a:gd name="connsiteX51" fmla="*/ 13979 w 34133"/>
                  <a:gd name="connsiteY51" fmla="*/ 5969 h 52656"/>
                  <a:gd name="connsiteX52" fmla="*/ 10727 w 34133"/>
                  <a:gd name="connsiteY52" fmla="*/ 7637 h 52656"/>
                  <a:gd name="connsiteX53" fmla="*/ 8777 w 34133"/>
                  <a:gd name="connsiteY53" fmla="*/ 10165 h 52656"/>
                  <a:gd name="connsiteX54" fmla="*/ 8181 w 34133"/>
                  <a:gd name="connsiteY54" fmla="*/ 13339 h 52656"/>
                  <a:gd name="connsiteX55" fmla="*/ 9265 w 34133"/>
                  <a:gd name="connsiteY55" fmla="*/ 17320 h 52656"/>
                  <a:gd name="connsiteX56" fmla="*/ 12190 w 34133"/>
                  <a:gd name="connsiteY56" fmla="*/ 20115 h 52656"/>
                  <a:gd name="connsiteX57" fmla="*/ 16362 w 34133"/>
                  <a:gd name="connsiteY57" fmla="*/ 22214 h 52656"/>
                  <a:gd name="connsiteX58" fmla="*/ 21130 w 34133"/>
                  <a:gd name="connsiteY58" fmla="*/ 24044 h 52656"/>
                  <a:gd name="connsiteX59" fmla="*/ 25898 w 34133"/>
                  <a:gd name="connsiteY59" fmla="*/ 26058 h 52656"/>
                  <a:gd name="connsiteX60" fmla="*/ 30070 w 34133"/>
                  <a:gd name="connsiteY60" fmla="*/ 28723 h 52656"/>
                  <a:gd name="connsiteX61" fmla="*/ 32996 w 34133"/>
                  <a:gd name="connsiteY61" fmla="*/ 32463 h 52656"/>
                  <a:gd name="connsiteX62" fmla="*/ 34133 w 34133"/>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56">
                    <a:moveTo>
                      <a:pt x="34133" y="37703"/>
                    </a:moveTo>
                    <a:cubicBezTo>
                      <a:pt x="34133" y="40032"/>
                      <a:pt x="33700" y="42124"/>
                      <a:pt x="32779" y="43971"/>
                    </a:cubicBezTo>
                    <a:cubicBezTo>
                      <a:pt x="31912" y="45817"/>
                      <a:pt x="30666" y="47385"/>
                      <a:pt x="28986" y="48676"/>
                    </a:cubicBezTo>
                    <a:cubicBezTo>
                      <a:pt x="27361" y="49966"/>
                      <a:pt x="25356" y="50952"/>
                      <a:pt x="23080" y="51634"/>
                    </a:cubicBezTo>
                    <a:cubicBezTo>
                      <a:pt x="20805" y="52316"/>
                      <a:pt x="18258" y="52657"/>
                      <a:pt x="15442" y="52657"/>
                    </a:cubicBezTo>
                    <a:cubicBezTo>
                      <a:pt x="13707" y="52657"/>
                      <a:pt x="12082" y="52520"/>
                      <a:pt x="10511" y="52253"/>
                    </a:cubicBezTo>
                    <a:cubicBezTo>
                      <a:pt x="8940" y="51980"/>
                      <a:pt x="7531" y="51645"/>
                      <a:pt x="6285" y="51230"/>
                    </a:cubicBezTo>
                    <a:cubicBezTo>
                      <a:pt x="5039" y="50821"/>
                      <a:pt x="3955" y="50380"/>
                      <a:pt x="3089" y="49914"/>
                    </a:cubicBezTo>
                    <a:cubicBezTo>
                      <a:pt x="2222" y="49447"/>
                      <a:pt x="1626" y="49038"/>
                      <a:pt x="1192" y="48676"/>
                    </a:cubicBezTo>
                    <a:cubicBezTo>
                      <a:pt x="759" y="48314"/>
                      <a:pt x="488" y="47868"/>
                      <a:pt x="325" y="47333"/>
                    </a:cubicBezTo>
                    <a:cubicBezTo>
                      <a:pt x="108" y="46798"/>
                      <a:pt x="0" y="46079"/>
                      <a:pt x="0" y="45182"/>
                    </a:cubicBezTo>
                    <a:cubicBezTo>
                      <a:pt x="0" y="44715"/>
                      <a:pt x="54" y="44307"/>
                      <a:pt x="108" y="43945"/>
                    </a:cubicBezTo>
                    <a:cubicBezTo>
                      <a:pt x="217" y="43588"/>
                      <a:pt x="271" y="43284"/>
                      <a:pt x="434" y="43032"/>
                    </a:cubicBezTo>
                    <a:cubicBezTo>
                      <a:pt x="542" y="42780"/>
                      <a:pt x="650" y="42596"/>
                      <a:pt x="867" y="42471"/>
                    </a:cubicBezTo>
                    <a:cubicBezTo>
                      <a:pt x="1030" y="42345"/>
                      <a:pt x="1246" y="42282"/>
                      <a:pt x="1463" y="42282"/>
                    </a:cubicBezTo>
                    <a:cubicBezTo>
                      <a:pt x="1843" y="42282"/>
                      <a:pt x="2438" y="42534"/>
                      <a:pt x="3251" y="43037"/>
                    </a:cubicBezTo>
                    <a:cubicBezTo>
                      <a:pt x="4009" y="43541"/>
                      <a:pt x="4985" y="44086"/>
                      <a:pt x="6176" y="44679"/>
                    </a:cubicBezTo>
                    <a:cubicBezTo>
                      <a:pt x="7315" y="45272"/>
                      <a:pt x="8723" y="45817"/>
                      <a:pt x="10294" y="46321"/>
                    </a:cubicBezTo>
                    <a:cubicBezTo>
                      <a:pt x="11920" y="46824"/>
                      <a:pt x="13816" y="47076"/>
                      <a:pt x="15929" y="47076"/>
                    </a:cubicBezTo>
                    <a:cubicBezTo>
                      <a:pt x="17608" y="47076"/>
                      <a:pt x="19180" y="46898"/>
                      <a:pt x="20588" y="46536"/>
                    </a:cubicBezTo>
                    <a:cubicBezTo>
                      <a:pt x="21997" y="46179"/>
                      <a:pt x="23189" y="45639"/>
                      <a:pt x="24219" y="44920"/>
                    </a:cubicBezTo>
                    <a:cubicBezTo>
                      <a:pt x="25302" y="44202"/>
                      <a:pt x="26060" y="43278"/>
                      <a:pt x="26656" y="42151"/>
                    </a:cubicBezTo>
                    <a:cubicBezTo>
                      <a:pt x="27198" y="41018"/>
                      <a:pt x="27523" y="39701"/>
                      <a:pt x="27523" y="38196"/>
                    </a:cubicBezTo>
                    <a:cubicBezTo>
                      <a:pt x="27523" y="36690"/>
                      <a:pt x="27144" y="35416"/>
                      <a:pt x="26385" y="34377"/>
                    </a:cubicBezTo>
                    <a:cubicBezTo>
                      <a:pt x="25681" y="33339"/>
                      <a:pt x="24706" y="32431"/>
                      <a:pt x="23514" y="31660"/>
                    </a:cubicBezTo>
                    <a:cubicBezTo>
                      <a:pt x="22268" y="30894"/>
                      <a:pt x="20913" y="30213"/>
                      <a:pt x="19397" y="29615"/>
                    </a:cubicBezTo>
                    <a:cubicBezTo>
                      <a:pt x="17825" y="29027"/>
                      <a:pt x="16254" y="28413"/>
                      <a:pt x="14629" y="27784"/>
                    </a:cubicBezTo>
                    <a:cubicBezTo>
                      <a:pt x="13057" y="27160"/>
                      <a:pt x="11486" y="26468"/>
                      <a:pt x="9915" y="25712"/>
                    </a:cubicBezTo>
                    <a:cubicBezTo>
                      <a:pt x="8398" y="24957"/>
                      <a:pt x="7044" y="24044"/>
                      <a:pt x="5798" y="22969"/>
                    </a:cubicBezTo>
                    <a:cubicBezTo>
                      <a:pt x="4606" y="21894"/>
                      <a:pt x="3630" y="20603"/>
                      <a:pt x="2872" y="19098"/>
                    </a:cubicBezTo>
                    <a:cubicBezTo>
                      <a:pt x="2167" y="17592"/>
                      <a:pt x="1788" y="15783"/>
                      <a:pt x="1788" y="13664"/>
                    </a:cubicBezTo>
                    <a:cubicBezTo>
                      <a:pt x="1788" y="11980"/>
                      <a:pt x="2113" y="10323"/>
                      <a:pt x="2817" y="8691"/>
                    </a:cubicBezTo>
                    <a:cubicBezTo>
                      <a:pt x="3468" y="7060"/>
                      <a:pt x="4497" y="5597"/>
                      <a:pt x="5852" y="4306"/>
                    </a:cubicBezTo>
                    <a:cubicBezTo>
                      <a:pt x="7260" y="3016"/>
                      <a:pt x="9048" y="1978"/>
                      <a:pt x="11215" y="1185"/>
                    </a:cubicBezTo>
                    <a:cubicBezTo>
                      <a:pt x="13383" y="399"/>
                      <a:pt x="15929" y="0"/>
                      <a:pt x="18908" y="0"/>
                    </a:cubicBezTo>
                    <a:cubicBezTo>
                      <a:pt x="20155" y="0"/>
                      <a:pt x="21401" y="100"/>
                      <a:pt x="22647" y="299"/>
                    </a:cubicBezTo>
                    <a:cubicBezTo>
                      <a:pt x="23893" y="498"/>
                      <a:pt x="25031" y="755"/>
                      <a:pt x="26060" y="1075"/>
                    </a:cubicBezTo>
                    <a:cubicBezTo>
                      <a:pt x="27035" y="1400"/>
                      <a:pt x="27957" y="1747"/>
                      <a:pt x="28661" y="2124"/>
                    </a:cubicBezTo>
                    <a:cubicBezTo>
                      <a:pt x="29420" y="2497"/>
                      <a:pt x="29961" y="2832"/>
                      <a:pt x="30341" y="3116"/>
                    </a:cubicBezTo>
                    <a:cubicBezTo>
                      <a:pt x="30774" y="3404"/>
                      <a:pt x="30991" y="3645"/>
                      <a:pt x="31153" y="3845"/>
                    </a:cubicBezTo>
                    <a:cubicBezTo>
                      <a:pt x="31261" y="4044"/>
                      <a:pt x="31370" y="4249"/>
                      <a:pt x="31424" y="4464"/>
                    </a:cubicBezTo>
                    <a:cubicBezTo>
                      <a:pt x="31478" y="4679"/>
                      <a:pt x="31533" y="4941"/>
                      <a:pt x="31587" y="5245"/>
                    </a:cubicBezTo>
                    <a:cubicBezTo>
                      <a:pt x="31587" y="5550"/>
                      <a:pt x="31641" y="5917"/>
                      <a:pt x="31641" y="6347"/>
                    </a:cubicBezTo>
                    <a:cubicBezTo>
                      <a:pt x="31641" y="6777"/>
                      <a:pt x="31587" y="7165"/>
                      <a:pt x="31533" y="7506"/>
                    </a:cubicBezTo>
                    <a:cubicBezTo>
                      <a:pt x="31478" y="7847"/>
                      <a:pt x="31424" y="8141"/>
                      <a:pt x="31261" y="8392"/>
                    </a:cubicBezTo>
                    <a:cubicBezTo>
                      <a:pt x="31153" y="8644"/>
                      <a:pt x="31045" y="8833"/>
                      <a:pt x="30882" y="8954"/>
                    </a:cubicBezTo>
                    <a:cubicBezTo>
                      <a:pt x="30720" y="9080"/>
                      <a:pt x="30503" y="9142"/>
                      <a:pt x="30287" y="9142"/>
                    </a:cubicBezTo>
                    <a:cubicBezTo>
                      <a:pt x="29961" y="9142"/>
                      <a:pt x="29528" y="8943"/>
                      <a:pt x="28932" y="8550"/>
                    </a:cubicBezTo>
                    <a:cubicBezTo>
                      <a:pt x="28336" y="8156"/>
                      <a:pt x="27578" y="7726"/>
                      <a:pt x="26602" y="7259"/>
                    </a:cubicBezTo>
                    <a:cubicBezTo>
                      <a:pt x="25627" y="6793"/>
                      <a:pt x="24489" y="6363"/>
                      <a:pt x="23189" y="5969"/>
                    </a:cubicBezTo>
                    <a:cubicBezTo>
                      <a:pt x="21834" y="5576"/>
                      <a:pt x="20317" y="5376"/>
                      <a:pt x="18584" y="5376"/>
                    </a:cubicBezTo>
                    <a:cubicBezTo>
                      <a:pt x="16796" y="5376"/>
                      <a:pt x="15279" y="5576"/>
                      <a:pt x="13979" y="5969"/>
                    </a:cubicBezTo>
                    <a:cubicBezTo>
                      <a:pt x="12678" y="6363"/>
                      <a:pt x="11594" y="6918"/>
                      <a:pt x="10727" y="7637"/>
                    </a:cubicBezTo>
                    <a:cubicBezTo>
                      <a:pt x="9861" y="8356"/>
                      <a:pt x="9211" y="9195"/>
                      <a:pt x="8777" y="10165"/>
                    </a:cubicBezTo>
                    <a:cubicBezTo>
                      <a:pt x="8398" y="11136"/>
                      <a:pt x="8181" y="12190"/>
                      <a:pt x="8181" y="13339"/>
                    </a:cubicBezTo>
                    <a:cubicBezTo>
                      <a:pt x="8181" y="14917"/>
                      <a:pt x="8561" y="16245"/>
                      <a:pt x="9265" y="17320"/>
                    </a:cubicBezTo>
                    <a:cubicBezTo>
                      <a:pt x="10024" y="18395"/>
                      <a:pt x="10999" y="19329"/>
                      <a:pt x="12190" y="20115"/>
                    </a:cubicBezTo>
                    <a:cubicBezTo>
                      <a:pt x="13436" y="20902"/>
                      <a:pt x="14845" y="21605"/>
                      <a:pt x="16362" y="22214"/>
                    </a:cubicBezTo>
                    <a:cubicBezTo>
                      <a:pt x="17934" y="22822"/>
                      <a:pt x="19505" y="23430"/>
                      <a:pt x="21130" y="24044"/>
                    </a:cubicBezTo>
                    <a:cubicBezTo>
                      <a:pt x="22756" y="24653"/>
                      <a:pt x="24326" y="25329"/>
                      <a:pt x="25898" y="26058"/>
                    </a:cubicBezTo>
                    <a:cubicBezTo>
                      <a:pt x="27469" y="26798"/>
                      <a:pt x="28824" y="27684"/>
                      <a:pt x="30070" y="28723"/>
                    </a:cubicBezTo>
                    <a:cubicBezTo>
                      <a:pt x="31261" y="29761"/>
                      <a:pt x="32237" y="31010"/>
                      <a:pt x="32996" y="32463"/>
                    </a:cubicBezTo>
                    <a:cubicBezTo>
                      <a:pt x="33753" y="33910"/>
                      <a:pt x="34133" y="35657"/>
                      <a:pt x="34133" y="37703"/>
                    </a:cubicBezTo>
                    <a:close/>
                  </a:path>
                </a:pathLst>
              </a:custGeom>
              <a:solidFill>
                <a:srgbClr val="FFFFFF"/>
              </a:solidFill>
              <a:ln w="5417" cap="flat">
                <a:noFill/>
                <a:prstDash val="solid"/>
                <a:miter/>
              </a:ln>
            </p:spPr>
            <p:txBody>
              <a:bodyPr rtlCol="0" anchor="ctr"/>
              <a:lstStyle/>
              <a:p>
                <a:endParaRPr lang="fr-FR"/>
              </a:p>
            </p:txBody>
          </p:sp>
          <p:sp>
            <p:nvSpPr>
              <p:cNvPr id="278" name="Forme libre 277">
                <a:extLst>
                  <a:ext uri="{FF2B5EF4-FFF2-40B4-BE49-F238E27FC236}">
                    <a16:creationId xmlns:a16="http://schemas.microsoft.com/office/drawing/2014/main" id="{82CAFBC0-346D-CF7E-2FD9-9C9AAB5881E9}"/>
                  </a:ext>
                </a:extLst>
              </p:cNvPr>
              <p:cNvSpPr/>
              <p:nvPr/>
            </p:nvSpPr>
            <p:spPr>
              <a:xfrm>
                <a:off x="19306777" y="3288614"/>
                <a:ext cx="34133" cy="52656"/>
              </a:xfrm>
              <a:custGeom>
                <a:avLst/>
                <a:gdLst>
                  <a:gd name="connsiteX0" fmla="*/ 34133 w 34133"/>
                  <a:gd name="connsiteY0" fmla="*/ 37703 h 52656"/>
                  <a:gd name="connsiteX1" fmla="*/ 32779 w 34133"/>
                  <a:gd name="connsiteY1" fmla="*/ 43971 h 52656"/>
                  <a:gd name="connsiteX2" fmla="*/ 28986 w 34133"/>
                  <a:gd name="connsiteY2" fmla="*/ 48676 h 52656"/>
                  <a:gd name="connsiteX3" fmla="*/ 23080 w 34133"/>
                  <a:gd name="connsiteY3" fmla="*/ 51634 h 52656"/>
                  <a:gd name="connsiteX4" fmla="*/ 15495 w 34133"/>
                  <a:gd name="connsiteY4" fmla="*/ 52657 h 52656"/>
                  <a:gd name="connsiteX5" fmla="*/ 10511 w 34133"/>
                  <a:gd name="connsiteY5" fmla="*/ 52253 h 52656"/>
                  <a:gd name="connsiteX6" fmla="*/ 6285 w 34133"/>
                  <a:gd name="connsiteY6" fmla="*/ 51230 h 52656"/>
                  <a:gd name="connsiteX7" fmla="*/ 3089 w 34133"/>
                  <a:gd name="connsiteY7" fmla="*/ 49914 h 52656"/>
                  <a:gd name="connsiteX8" fmla="*/ 1192 w 34133"/>
                  <a:gd name="connsiteY8" fmla="*/ 48676 h 52656"/>
                  <a:gd name="connsiteX9" fmla="*/ 325 w 34133"/>
                  <a:gd name="connsiteY9" fmla="*/ 47333 h 52656"/>
                  <a:gd name="connsiteX10" fmla="*/ 0 w 34133"/>
                  <a:gd name="connsiteY10" fmla="*/ 45182 h 52656"/>
                  <a:gd name="connsiteX11" fmla="*/ 108 w 34133"/>
                  <a:gd name="connsiteY11" fmla="*/ 43945 h 52656"/>
                  <a:gd name="connsiteX12" fmla="*/ 434 w 34133"/>
                  <a:gd name="connsiteY12" fmla="*/ 43032 h 52656"/>
                  <a:gd name="connsiteX13" fmla="*/ 867 w 34133"/>
                  <a:gd name="connsiteY13" fmla="*/ 42471 h 52656"/>
                  <a:gd name="connsiteX14" fmla="*/ 1463 w 34133"/>
                  <a:gd name="connsiteY14" fmla="*/ 42282 h 52656"/>
                  <a:gd name="connsiteX15" fmla="*/ 3251 w 34133"/>
                  <a:gd name="connsiteY15" fmla="*/ 43037 h 52656"/>
                  <a:gd name="connsiteX16" fmla="*/ 6176 w 34133"/>
                  <a:gd name="connsiteY16" fmla="*/ 44679 h 52656"/>
                  <a:gd name="connsiteX17" fmla="*/ 10294 w 34133"/>
                  <a:gd name="connsiteY17" fmla="*/ 46321 h 52656"/>
                  <a:gd name="connsiteX18" fmla="*/ 15929 w 34133"/>
                  <a:gd name="connsiteY18" fmla="*/ 47076 h 52656"/>
                  <a:gd name="connsiteX19" fmla="*/ 20588 w 34133"/>
                  <a:gd name="connsiteY19" fmla="*/ 46536 h 52656"/>
                  <a:gd name="connsiteX20" fmla="*/ 24219 w 34133"/>
                  <a:gd name="connsiteY20" fmla="*/ 44920 h 52656"/>
                  <a:gd name="connsiteX21" fmla="*/ 26656 w 34133"/>
                  <a:gd name="connsiteY21" fmla="*/ 42151 h 52656"/>
                  <a:gd name="connsiteX22" fmla="*/ 27523 w 34133"/>
                  <a:gd name="connsiteY22" fmla="*/ 38196 h 52656"/>
                  <a:gd name="connsiteX23" fmla="*/ 26385 w 34133"/>
                  <a:gd name="connsiteY23" fmla="*/ 34377 h 52656"/>
                  <a:gd name="connsiteX24" fmla="*/ 23514 w 34133"/>
                  <a:gd name="connsiteY24" fmla="*/ 31660 h 52656"/>
                  <a:gd name="connsiteX25" fmla="*/ 19397 w 34133"/>
                  <a:gd name="connsiteY25" fmla="*/ 29615 h 52656"/>
                  <a:gd name="connsiteX26" fmla="*/ 14629 w 34133"/>
                  <a:gd name="connsiteY26" fmla="*/ 27784 h 52656"/>
                  <a:gd name="connsiteX27" fmla="*/ 9915 w 34133"/>
                  <a:gd name="connsiteY27" fmla="*/ 25712 h 52656"/>
                  <a:gd name="connsiteX28" fmla="*/ 5798 w 34133"/>
                  <a:gd name="connsiteY28" fmla="*/ 22969 h 52656"/>
                  <a:gd name="connsiteX29" fmla="*/ 2872 w 34133"/>
                  <a:gd name="connsiteY29" fmla="*/ 19098 h 52656"/>
                  <a:gd name="connsiteX30" fmla="*/ 1788 w 34133"/>
                  <a:gd name="connsiteY30" fmla="*/ 13664 h 52656"/>
                  <a:gd name="connsiteX31" fmla="*/ 2817 w 34133"/>
                  <a:gd name="connsiteY31" fmla="*/ 8691 h 52656"/>
                  <a:gd name="connsiteX32" fmla="*/ 5852 w 34133"/>
                  <a:gd name="connsiteY32" fmla="*/ 4306 h 52656"/>
                  <a:gd name="connsiteX33" fmla="*/ 11215 w 34133"/>
                  <a:gd name="connsiteY33" fmla="*/ 1185 h 52656"/>
                  <a:gd name="connsiteX34" fmla="*/ 18908 w 34133"/>
                  <a:gd name="connsiteY34" fmla="*/ 0 h 52656"/>
                  <a:gd name="connsiteX35" fmla="*/ 22647 w 34133"/>
                  <a:gd name="connsiteY35" fmla="*/ 299 h 52656"/>
                  <a:gd name="connsiteX36" fmla="*/ 26060 w 34133"/>
                  <a:gd name="connsiteY36" fmla="*/ 1075 h 52656"/>
                  <a:gd name="connsiteX37" fmla="*/ 28661 w 34133"/>
                  <a:gd name="connsiteY37" fmla="*/ 2124 h 52656"/>
                  <a:gd name="connsiteX38" fmla="*/ 30394 w 34133"/>
                  <a:gd name="connsiteY38" fmla="*/ 3116 h 52656"/>
                  <a:gd name="connsiteX39" fmla="*/ 31153 w 34133"/>
                  <a:gd name="connsiteY39" fmla="*/ 3845 h 52656"/>
                  <a:gd name="connsiteX40" fmla="*/ 31424 w 34133"/>
                  <a:gd name="connsiteY40" fmla="*/ 4464 h 52656"/>
                  <a:gd name="connsiteX41" fmla="*/ 31587 w 34133"/>
                  <a:gd name="connsiteY41" fmla="*/ 5245 h 52656"/>
                  <a:gd name="connsiteX42" fmla="*/ 31641 w 34133"/>
                  <a:gd name="connsiteY42" fmla="*/ 6347 h 52656"/>
                  <a:gd name="connsiteX43" fmla="*/ 31533 w 34133"/>
                  <a:gd name="connsiteY43" fmla="*/ 7506 h 52656"/>
                  <a:gd name="connsiteX44" fmla="*/ 31261 w 34133"/>
                  <a:gd name="connsiteY44" fmla="*/ 8392 h 52656"/>
                  <a:gd name="connsiteX45" fmla="*/ 30882 w 34133"/>
                  <a:gd name="connsiteY45" fmla="*/ 8954 h 52656"/>
                  <a:gd name="connsiteX46" fmla="*/ 30287 w 34133"/>
                  <a:gd name="connsiteY46" fmla="*/ 9142 h 52656"/>
                  <a:gd name="connsiteX47" fmla="*/ 28932 w 34133"/>
                  <a:gd name="connsiteY47" fmla="*/ 8550 h 52656"/>
                  <a:gd name="connsiteX48" fmla="*/ 26602 w 34133"/>
                  <a:gd name="connsiteY48" fmla="*/ 7259 h 52656"/>
                  <a:gd name="connsiteX49" fmla="*/ 23189 w 34133"/>
                  <a:gd name="connsiteY49" fmla="*/ 5969 h 52656"/>
                  <a:gd name="connsiteX50" fmla="*/ 18584 w 34133"/>
                  <a:gd name="connsiteY50" fmla="*/ 5376 h 52656"/>
                  <a:gd name="connsiteX51" fmla="*/ 13979 w 34133"/>
                  <a:gd name="connsiteY51" fmla="*/ 5969 h 52656"/>
                  <a:gd name="connsiteX52" fmla="*/ 10728 w 34133"/>
                  <a:gd name="connsiteY52" fmla="*/ 7637 h 52656"/>
                  <a:gd name="connsiteX53" fmla="*/ 8777 w 34133"/>
                  <a:gd name="connsiteY53" fmla="*/ 10165 h 52656"/>
                  <a:gd name="connsiteX54" fmla="*/ 8181 w 34133"/>
                  <a:gd name="connsiteY54" fmla="*/ 13339 h 52656"/>
                  <a:gd name="connsiteX55" fmla="*/ 9265 w 34133"/>
                  <a:gd name="connsiteY55" fmla="*/ 17320 h 52656"/>
                  <a:gd name="connsiteX56" fmla="*/ 12190 w 34133"/>
                  <a:gd name="connsiteY56" fmla="*/ 20115 h 52656"/>
                  <a:gd name="connsiteX57" fmla="*/ 16362 w 34133"/>
                  <a:gd name="connsiteY57" fmla="*/ 22214 h 52656"/>
                  <a:gd name="connsiteX58" fmla="*/ 21130 w 34133"/>
                  <a:gd name="connsiteY58" fmla="*/ 24044 h 52656"/>
                  <a:gd name="connsiteX59" fmla="*/ 25898 w 34133"/>
                  <a:gd name="connsiteY59" fmla="*/ 26058 h 52656"/>
                  <a:gd name="connsiteX60" fmla="*/ 30070 w 34133"/>
                  <a:gd name="connsiteY60" fmla="*/ 28723 h 52656"/>
                  <a:gd name="connsiteX61" fmla="*/ 32996 w 34133"/>
                  <a:gd name="connsiteY61" fmla="*/ 32463 h 52656"/>
                  <a:gd name="connsiteX62" fmla="*/ 34133 w 34133"/>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56">
                    <a:moveTo>
                      <a:pt x="34133" y="37703"/>
                    </a:moveTo>
                    <a:cubicBezTo>
                      <a:pt x="34133" y="40032"/>
                      <a:pt x="33700" y="42124"/>
                      <a:pt x="32779" y="43971"/>
                    </a:cubicBezTo>
                    <a:cubicBezTo>
                      <a:pt x="31912" y="45817"/>
                      <a:pt x="30666" y="47385"/>
                      <a:pt x="28986" y="48676"/>
                    </a:cubicBezTo>
                    <a:cubicBezTo>
                      <a:pt x="27361" y="49966"/>
                      <a:pt x="25356" y="50952"/>
                      <a:pt x="23080" y="51634"/>
                    </a:cubicBezTo>
                    <a:cubicBezTo>
                      <a:pt x="20805" y="52316"/>
                      <a:pt x="18258" y="52657"/>
                      <a:pt x="15495" y="52657"/>
                    </a:cubicBezTo>
                    <a:cubicBezTo>
                      <a:pt x="13707" y="52657"/>
                      <a:pt x="12082" y="52520"/>
                      <a:pt x="10511" y="52253"/>
                    </a:cubicBezTo>
                    <a:cubicBezTo>
                      <a:pt x="8940" y="51980"/>
                      <a:pt x="7531" y="51645"/>
                      <a:pt x="6285" y="51230"/>
                    </a:cubicBezTo>
                    <a:cubicBezTo>
                      <a:pt x="5039" y="50821"/>
                      <a:pt x="3956" y="50380"/>
                      <a:pt x="3089" y="49914"/>
                    </a:cubicBezTo>
                    <a:cubicBezTo>
                      <a:pt x="2222" y="49447"/>
                      <a:pt x="1626" y="49038"/>
                      <a:pt x="1192" y="48676"/>
                    </a:cubicBezTo>
                    <a:cubicBezTo>
                      <a:pt x="759" y="48314"/>
                      <a:pt x="488" y="47868"/>
                      <a:pt x="325" y="47333"/>
                    </a:cubicBezTo>
                    <a:cubicBezTo>
                      <a:pt x="108" y="46798"/>
                      <a:pt x="0" y="46079"/>
                      <a:pt x="0" y="45182"/>
                    </a:cubicBezTo>
                    <a:cubicBezTo>
                      <a:pt x="0" y="44715"/>
                      <a:pt x="54" y="44307"/>
                      <a:pt x="108" y="43945"/>
                    </a:cubicBezTo>
                    <a:cubicBezTo>
                      <a:pt x="217" y="43588"/>
                      <a:pt x="271" y="43284"/>
                      <a:pt x="434" y="43032"/>
                    </a:cubicBezTo>
                    <a:cubicBezTo>
                      <a:pt x="542" y="42780"/>
                      <a:pt x="650" y="42596"/>
                      <a:pt x="867" y="42471"/>
                    </a:cubicBezTo>
                    <a:cubicBezTo>
                      <a:pt x="1030" y="42345"/>
                      <a:pt x="1247" y="42282"/>
                      <a:pt x="1463" y="42282"/>
                    </a:cubicBezTo>
                    <a:cubicBezTo>
                      <a:pt x="1843" y="42282"/>
                      <a:pt x="2438" y="42534"/>
                      <a:pt x="3251" y="43037"/>
                    </a:cubicBezTo>
                    <a:cubicBezTo>
                      <a:pt x="4009" y="43541"/>
                      <a:pt x="4985" y="44086"/>
                      <a:pt x="6176" y="44679"/>
                    </a:cubicBezTo>
                    <a:cubicBezTo>
                      <a:pt x="7315" y="45272"/>
                      <a:pt x="8723" y="45817"/>
                      <a:pt x="10294" y="46321"/>
                    </a:cubicBezTo>
                    <a:cubicBezTo>
                      <a:pt x="11920" y="46824"/>
                      <a:pt x="13816" y="47076"/>
                      <a:pt x="15929" y="47076"/>
                    </a:cubicBezTo>
                    <a:cubicBezTo>
                      <a:pt x="17608" y="47076"/>
                      <a:pt x="19180" y="46898"/>
                      <a:pt x="20588" y="46536"/>
                    </a:cubicBezTo>
                    <a:cubicBezTo>
                      <a:pt x="21997" y="46179"/>
                      <a:pt x="23189" y="45639"/>
                      <a:pt x="24219" y="44920"/>
                    </a:cubicBezTo>
                    <a:cubicBezTo>
                      <a:pt x="25248" y="44202"/>
                      <a:pt x="26060" y="43278"/>
                      <a:pt x="26656" y="42151"/>
                    </a:cubicBezTo>
                    <a:cubicBezTo>
                      <a:pt x="27198" y="41018"/>
                      <a:pt x="27523" y="39701"/>
                      <a:pt x="27523" y="38196"/>
                    </a:cubicBezTo>
                    <a:cubicBezTo>
                      <a:pt x="27523" y="36690"/>
                      <a:pt x="27144" y="35416"/>
                      <a:pt x="26385" y="34377"/>
                    </a:cubicBezTo>
                    <a:cubicBezTo>
                      <a:pt x="25681" y="33339"/>
                      <a:pt x="24706" y="32431"/>
                      <a:pt x="23514" y="31660"/>
                    </a:cubicBezTo>
                    <a:cubicBezTo>
                      <a:pt x="22268" y="30894"/>
                      <a:pt x="20913" y="30213"/>
                      <a:pt x="19397" y="29615"/>
                    </a:cubicBezTo>
                    <a:cubicBezTo>
                      <a:pt x="17825" y="29027"/>
                      <a:pt x="16254" y="28413"/>
                      <a:pt x="14629" y="27784"/>
                    </a:cubicBezTo>
                    <a:cubicBezTo>
                      <a:pt x="13057" y="27160"/>
                      <a:pt x="11486" y="26468"/>
                      <a:pt x="9915" y="25712"/>
                    </a:cubicBezTo>
                    <a:cubicBezTo>
                      <a:pt x="8398" y="24957"/>
                      <a:pt x="7044" y="24044"/>
                      <a:pt x="5798" y="22969"/>
                    </a:cubicBezTo>
                    <a:cubicBezTo>
                      <a:pt x="4606" y="21894"/>
                      <a:pt x="3630" y="20603"/>
                      <a:pt x="2872" y="19098"/>
                    </a:cubicBezTo>
                    <a:cubicBezTo>
                      <a:pt x="2167" y="17592"/>
                      <a:pt x="1788" y="15783"/>
                      <a:pt x="1788" y="13664"/>
                    </a:cubicBezTo>
                    <a:cubicBezTo>
                      <a:pt x="1788" y="11980"/>
                      <a:pt x="2113" y="10323"/>
                      <a:pt x="2817" y="8691"/>
                    </a:cubicBezTo>
                    <a:cubicBezTo>
                      <a:pt x="3468" y="7060"/>
                      <a:pt x="4497" y="5597"/>
                      <a:pt x="5852" y="4306"/>
                    </a:cubicBezTo>
                    <a:cubicBezTo>
                      <a:pt x="7260" y="3016"/>
                      <a:pt x="9048" y="1978"/>
                      <a:pt x="11215" y="1185"/>
                    </a:cubicBezTo>
                    <a:cubicBezTo>
                      <a:pt x="13383" y="399"/>
                      <a:pt x="15929" y="0"/>
                      <a:pt x="18908" y="0"/>
                    </a:cubicBezTo>
                    <a:cubicBezTo>
                      <a:pt x="20155" y="0"/>
                      <a:pt x="21401" y="100"/>
                      <a:pt x="22647" y="299"/>
                    </a:cubicBezTo>
                    <a:cubicBezTo>
                      <a:pt x="23893" y="498"/>
                      <a:pt x="25031" y="755"/>
                      <a:pt x="26060" y="1075"/>
                    </a:cubicBezTo>
                    <a:cubicBezTo>
                      <a:pt x="27035" y="1400"/>
                      <a:pt x="27957" y="1747"/>
                      <a:pt x="28661" y="2124"/>
                    </a:cubicBezTo>
                    <a:cubicBezTo>
                      <a:pt x="29420" y="2497"/>
                      <a:pt x="29961" y="2832"/>
                      <a:pt x="30394" y="3116"/>
                    </a:cubicBezTo>
                    <a:cubicBezTo>
                      <a:pt x="30774" y="3404"/>
                      <a:pt x="30991" y="3645"/>
                      <a:pt x="31153" y="3845"/>
                    </a:cubicBezTo>
                    <a:cubicBezTo>
                      <a:pt x="31261" y="4044"/>
                      <a:pt x="31370" y="4249"/>
                      <a:pt x="31424" y="4464"/>
                    </a:cubicBezTo>
                    <a:cubicBezTo>
                      <a:pt x="31478" y="4679"/>
                      <a:pt x="31533" y="4941"/>
                      <a:pt x="31587" y="5245"/>
                    </a:cubicBezTo>
                    <a:cubicBezTo>
                      <a:pt x="31587" y="5550"/>
                      <a:pt x="31641" y="5917"/>
                      <a:pt x="31641" y="6347"/>
                    </a:cubicBezTo>
                    <a:cubicBezTo>
                      <a:pt x="31641" y="6777"/>
                      <a:pt x="31587" y="7165"/>
                      <a:pt x="31533" y="7506"/>
                    </a:cubicBezTo>
                    <a:cubicBezTo>
                      <a:pt x="31478" y="7847"/>
                      <a:pt x="31424" y="8141"/>
                      <a:pt x="31261" y="8392"/>
                    </a:cubicBezTo>
                    <a:cubicBezTo>
                      <a:pt x="31153" y="8644"/>
                      <a:pt x="31045" y="8833"/>
                      <a:pt x="30882" y="8954"/>
                    </a:cubicBezTo>
                    <a:cubicBezTo>
                      <a:pt x="30720" y="9080"/>
                      <a:pt x="30503" y="9142"/>
                      <a:pt x="30287" y="9142"/>
                    </a:cubicBezTo>
                    <a:cubicBezTo>
                      <a:pt x="29961" y="9142"/>
                      <a:pt x="29528" y="8943"/>
                      <a:pt x="28932" y="8550"/>
                    </a:cubicBezTo>
                    <a:cubicBezTo>
                      <a:pt x="28336" y="8156"/>
                      <a:pt x="27578" y="7726"/>
                      <a:pt x="26602" y="7259"/>
                    </a:cubicBezTo>
                    <a:cubicBezTo>
                      <a:pt x="25627" y="6793"/>
                      <a:pt x="24489" y="6363"/>
                      <a:pt x="23189" y="5969"/>
                    </a:cubicBezTo>
                    <a:cubicBezTo>
                      <a:pt x="21834" y="5576"/>
                      <a:pt x="20317" y="5376"/>
                      <a:pt x="18584" y="5376"/>
                    </a:cubicBezTo>
                    <a:cubicBezTo>
                      <a:pt x="16796" y="5376"/>
                      <a:pt x="15279" y="5576"/>
                      <a:pt x="13979" y="5969"/>
                    </a:cubicBezTo>
                    <a:cubicBezTo>
                      <a:pt x="12678" y="6363"/>
                      <a:pt x="11594" y="6918"/>
                      <a:pt x="10728" y="7637"/>
                    </a:cubicBezTo>
                    <a:cubicBezTo>
                      <a:pt x="9861" y="8356"/>
                      <a:pt x="9211" y="9195"/>
                      <a:pt x="8777" y="10165"/>
                    </a:cubicBezTo>
                    <a:cubicBezTo>
                      <a:pt x="8398" y="11136"/>
                      <a:pt x="8181" y="12190"/>
                      <a:pt x="8181" y="13339"/>
                    </a:cubicBezTo>
                    <a:cubicBezTo>
                      <a:pt x="8181" y="14917"/>
                      <a:pt x="8561" y="16245"/>
                      <a:pt x="9265" y="17320"/>
                    </a:cubicBezTo>
                    <a:cubicBezTo>
                      <a:pt x="10024" y="18395"/>
                      <a:pt x="10999" y="19329"/>
                      <a:pt x="12190" y="20115"/>
                    </a:cubicBezTo>
                    <a:cubicBezTo>
                      <a:pt x="13437" y="20902"/>
                      <a:pt x="14845" y="21605"/>
                      <a:pt x="16362" y="22214"/>
                    </a:cubicBezTo>
                    <a:cubicBezTo>
                      <a:pt x="17934" y="22822"/>
                      <a:pt x="19505" y="23430"/>
                      <a:pt x="21130" y="24044"/>
                    </a:cubicBezTo>
                    <a:cubicBezTo>
                      <a:pt x="22756" y="24653"/>
                      <a:pt x="24326" y="25329"/>
                      <a:pt x="25898" y="26058"/>
                    </a:cubicBezTo>
                    <a:cubicBezTo>
                      <a:pt x="27469" y="26798"/>
                      <a:pt x="28824" y="27684"/>
                      <a:pt x="30070" y="28723"/>
                    </a:cubicBezTo>
                    <a:cubicBezTo>
                      <a:pt x="31261" y="29761"/>
                      <a:pt x="32237" y="31010"/>
                      <a:pt x="32996" y="32463"/>
                    </a:cubicBezTo>
                    <a:cubicBezTo>
                      <a:pt x="33754" y="33910"/>
                      <a:pt x="34133" y="35657"/>
                      <a:pt x="34133" y="37703"/>
                    </a:cubicBezTo>
                    <a:close/>
                  </a:path>
                </a:pathLst>
              </a:custGeom>
              <a:solidFill>
                <a:srgbClr val="FFFFFF"/>
              </a:solidFill>
              <a:ln w="5417" cap="flat">
                <a:noFill/>
                <a:prstDash val="solid"/>
                <a:miter/>
              </a:ln>
            </p:spPr>
            <p:txBody>
              <a:bodyPr rtlCol="0" anchor="ctr"/>
              <a:lstStyle/>
              <a:p>
                <a:endParaRPr lang="fr-FR"/>
              </a:p>
            </p:txBody>
          </p:sp>
          <p:sp>
            <p:nvSpPr>
              <p:cNvPr id="279" name="Forme libre 278">
                <a:extLst>
                  <a:ext uri="{FF2B5EF4-FFF2-40B4-BE49-F238E27FC236}">
                    <a16:creationId xmlns:a16="http://schemas.microsoft.com/office/drawing/2014/main" id="{D4279971-8672-E273-5731-EE11AD1D38F7}"/>
                  </a:ext>
                </a:extLst>
              </p:cNvPr>
              <p:cNvSpPr/>
              <p:nvPr/>
            </p:nvSpPr>
            <p:spPr>
              <a:xfrm>
                <a:off x="19351854" y="3288593"/>
                <a:ext cx="38683" cy="52672"/>
              </a:xfrm>
              <a:custGeom>
                <a:avLst/>
                <a:gdLst>
                  <a:gd name="connsiteX0" fmla="*/ 38684 w 38683"/>
                  <a:gd name="connsiteY0" fmla="*/ 50685 h 52672"/>
                  <a:gd name="connsiteX1" fmla="*/ 38304 w 38683"/>
                  <a:gd name="connsiteY1" fmla="*/ 51519 h 52672"/>
                  <a:gd name="connsiteX2" fmla="*/ 37384 w 38683"/>
                  <a:gd name="connsiteY2" fmla="*/ 51949 h 52672"/>
                  <a:gd name="connsiteX3" fmla="*/ 35812 w 38683"/>
                  <a:gd name="connsiteY3" fmla="*/ 52080 h 52672"/>
                  <a:gd name="connsiteX4" fmla="*/ 34187 w 38683"/>
                  <a:gd name="connsiteY4" fmla="*/ 51949 h 52672"/>
                  <a:gd name="connsiteX5" fmla="*/ 33158 w 38683"/>
                  <a:gd name="connsiteY5" fmla="*/ 51519 h 52672"/>
                  <a:gd name="connsiteX6" fmla="*/ 32778 w 38683"/>
                  <a:gd name="connsiteY6" fmla="*/ 50685 h 52672"/>
                  <a:gd name="connsiteX7" fmla="*/ 32778 w 38683"/>
                  <a:gd name="connsiteY7" fmla="*/ 45251 h 52672"/>
                  <a:gd name="connsiteX8" fmla="*/ 25301 w 38683"/>
                  <a:gd name="connsiteY8" fmla="*/ 50737 h 52672"/>
                  <a:gd name="connsiteX9" fmla="*/ 16850 w 38683"/>
                  <a:gd name="connsiteY9" fmla="*/ 52672 h 52672"/>
                  <a:gd name="connsiteX10" fmla="*/ 9752 w 38683"/>
                  <a:gd name="connsiteY10" fmla="*/ 51676 h 52672"/>
                  <a:gd name="connsiteX11" fmla="*/ 4442 w 38683"/>
                  <a:gd name="connsiteY11" fmla="*/ 48828 h 52672"/>
                  <a:gd name="connsiteX12" fmla="*/ 1138 w 38683"/>
                  <a:gd name="connsiteY12" fmla="*/ 44338 h 52672"/>
                  <a:gd name="connsiteX13" fmla="*/ 0 w 38683"/>
                  <a:gd name="connsiteY13" fmla="*/ 38421 h 52672"/>
                  <a:gd name="connsiteX14" fmla="*/ 1679 w 38683"/>
                  <a:gd name="connsiteY14" fmla="*/ 31403 h 52672"/>
                  <a:gd name="connsiteX15" fmla="*/ 6555 w 38683"/>
                  <a:gd name="connsiteY15" fmla="*/ 26425 h 52672"/>
                  <a:gd name="connsiteX16" fmla="*/ 14195 w 38683"/>
                  <a:gd name="connsiteY16" fmla="*/ 23441 h 52672"/>
                  <a:gd name="connsiteX17" fmla="*/ 24055 w 38683"/>
                  <a:gd name="connsiteY17" fmla="*/ 22444 h 52672"/>
                  <a:gd name="connsiteX18" fmla="*/ 32074 w 38683"/>
                  <a:gd name="connsiteY18" fmla="*/ 22444 h 52672"/>
                  <a:gd name="connsiteX19" fmla="*/ 32074 w 38683"/>
                  <a:gd name="connsiteY19" fmla="*/ 18248 h 52672"/>
                  <a:gd name="connsiteX20" fmla="*/ 31423 w 38683"/>
                  <a:gd name="connsiteY20" fmla="*/ 12735 h 52672"/>
                  <a:gd name="connsiteX21" fmla="*/ 29257 w 38683"/>
                  <a:gd name="connsiteY21" fmla="*/ 8728 h 52672"/>
                  <a:gd name="connsiteX22" fmla="*/ 25355 w 38683"/>
                  <a:gd name="connsiteY22" fmla="*/ 6310 h 52672"/>
                  <a:gd name="connsiteX23" fmla="*/ 19504 w 38683"/>
                  <a:gd name="connsiteY23" fmla="*/ 5502 h 52672"/>
                  <a:gd name="connsiteX24" fmla="*/ 13545 w 38683"/>
                  <a:gd name="connsiteY24" fmla="*/ 6278 h 52672"/>
                  <a:gd name="connsiteX25" fmla="*/ 8885 w 38683"/>
                  <a:gd name="connsiteY25" fmla="*/ 8025 h 52672"/>
                  <a:gd name="connsiteX26" fmla="*/ 5581 w 38683"/>
                  <a:gd name="connsiteY26" fmla="*/ 9772 h 52672"/>
                  <a:gd name="connsiteX27" fmla="*/ 3684 w 38683"/>
                  <a:gd name="connsiteY27" fmla="*/ 10548 h 52672"/>
                  <a:gd name="connsiteX28" fmla="*/ 3088 w 38683"/>
                  <a:gd name="connsiteY28" fmla="*/ 10438 h 52672"/>
                  <a:gd name="connsiteX29" fmla="*/ 2600 w 38683"/>
                  <a:gd name="connsiteY29" fmla="*/ 10034 h 52672"/>
                  <a:gd name="connsiteX30" fmla="*/ 2329 w 38683"/>
                  <a:gd name="connsiteY30" fmla="*/ 9279 h 52672"/>
                  <a:gd name="connsiteX31" fmla="*/ 2222 w 38683"/>
                  <a:gd name="connsiteY31" fmla="*/ 8177 h 52672"/>
                  <a:gd name="connsiteX32" fmla="*/ 2438 w 38683"/>
                  <a:gd name="connsiteY32" fmla="*/ 6373 h 52672"/>
                  <a:gd name="connsiteX33" fmla="*/ 3305 w 38683"/>
                  <a:gd name="connsiteY33" fmla="*/ 5030 h 52672"/>
                  <a:gd name="connsiteX34" fmla="*/ 5743 w 38683"/>
                  <a:gd name="connsiteY34" fmla="*/ 3441 h 52672"/>
                  <a:gd name="connsiteX35" fmla="*/ 9806 w 38683"/>
                  <a:gd name="connsiteY35" fmla="*/ 1747 h 52672"/>
                  <a:gd name="connsiteX36" fmla="*/ 14791 w 38683"/>
                  <a:gd name="connsiteY36" fmla="*/ 483 h 52672"/>
                  <a:gd name="connsiteX37" fmla="*/ 20154 w 38683"/>
                  <a:gd name="connsiteY37" fmla="*/ 0 h 52672"/>
                  <a:gd name="connsiteX38" fmla="*/ 28877 w 38683"/>
                  <a:gd name="connsiteY38" fmla="*/ 1206 h 52672"/>
                  <a:gd name="connsiteX39" fmla="*/ 34621 w 38683"/>
                  <a:gd name="connsiteY39" fmla="*/ 4679 h 52672"/>
                  <a:gd name="connsiteX40" fmla="*/ 37763 w 38683"/>
                  <a:gd name="connsiteY40" fmla="*/ 10244 h 52672"/>
                  <a:gd name="connsiteX41" fmla="*/ 38684 w 38683"/>
                  <a:gd name="connsiteY41" fmla="*/ 17750 h 52672"/>
                  <a:gd name="connsiteX42" fmla="*/ 38684 w 38683"/>
                  <a:gd name="connsiteY42" fmla="*/ 50685 h 52672"/>
                  <a:gd name="connsiteX43" fmla="*/ 32074 w 38683"/>
                  <a:gd name="connsiteY43" fmla="*/ 27721 h 52672"/>
                  <a:gd name="connsiteX44" fmla="*/ 22918 w 38683"/>
                  <a:gd name="connsiteY44" fmla="*/ 27721 h 52672"/>
                  <a:gd name="connsiteX45" fmla="*/ 15928 w 38683"/>
                  <a:gd name="connsiteY45" fmla="*/ 28419 h 52672"/>
                  <a:gd name="connsiteX46" fmla="*/ 10890 w 38683"/>
                  <a:gd name="connsiteY46" fmla="*/ 30464 h 52672"/>
                  <a:gd name="connsiteX47" fmla="*/ 7910 w 38683"/>
                  <a:gd name="connsiteY47" fmla="*/ 33690 h 52672"/>
                  <a:gd name="connsiteX48" fmla="*/ 6989 w 38683"/>
                  <a:gd name="connsiteY48" fmla="*/ 37991 h 52672"/>
                  <a:gd name="connsiteX49" fmla="*/ 9698 w 38683"/>
                  <a:gd name="connsiteY49" fmla="*/ 44684 h 52672"/>
                  <a:gd name="connsiteX50" fmla="*/ 17446 w 38683"/>
                  <a:gd name="connsiteY50" fmla="*/ 47186 h 52672"/>
                  <a:gd name="connsiteX51" fmla="*/ 24814 w 38683"/>
                  <a:gd name="connsiteY51" fmla="*/ 45219 h 52672"/>
                  <a:gd name="connsiteX52" fmla="*/ 32074 w 38683"/>
                  <a:gd name="connsiteY52" fmla="*/ 39171 h 52672"/>
                  <a:gd name="connsiteX53" fmla="*/ 32074 w 38683"/>
                  <a:gd name="connsiteY53" fmla="*/ 27721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72">
                    <a:moveTo>
                      <a:pt x="38684" y="50685"/>
                    </a:moveTo>
                    <a:cubicBezTo>
                      <a:pt x="38684" y="51041"/>
                      <a:pt x="38575" y="51325"/>
                      <a:pt x="38304" y="51519"/>
                    </a:cubicBezTo>
                    <a:cubicBezTo>
                      <a:pt x="38088" y="51718"/>
                      <a:pt x="37763" y="51854"/>
                      <a:pt x="37384" y="51949"/>
                    </a:cubicBezTo>
                    <a:cubicBezTo>
                      <a:pt x="37004" y="52038"/>
                      <a:pt x="36462" y="52080"/>
                      <a:pt x="35812" y="52080"/>
                    </a:cubicBezTo>
                    <a:cubicBezTo>
                      <a:pt x="35162" y="52080"/>
                      <a:pt x="34621" y="52033"/>
                      <a:pt x="34187" y="51949"/>
                    </a:cubicBezTo>
                    <a:cubicBezTo>
                      <a:pt x="33753" y="51854"/>
                      <a:pt x="33375" y="51718"/>
                      <a:pt x="33158" y="51519"/>
                    </a:cubicBezTo>
                    <a:cubicBezTo>
                      <a:pt x="32941" y="51319"/>
                      <a:pt x="32778" y="51041"/>
                      <a:pt x="32778" y="50685"/>
                    </a:cubicBezTo>
                    <a:lnTo>
                      <a:pt x="32778" y="45251"/>
                    </a:lnTo>
                    <a:cubicBezTo>
                      <a:pt x="30557" y="47616"/>
                      <a:pt x="28064" y="49447"/>
                      <a:pt x="25301" y="50737"/>
                    </a:cubicBezTo>
                    <a:cubicBezTo>
                      <a:pt x="22592" y="52027"/>
                      <a:pt x="19776" y="52672"/>
                      <a:pt x="16850" y="52672"/>
                    </a:cubicBezTo>
                    <a:cubicBezTo>
                      <a:pt x="14249" y="52672"/>
                      <a:pt x="11865" y="52342"/>
                      <a:pt x="9752" y="51676"/>
                    </a:cubicBezTo>
                    <a:cubicBezTo>
                      <a:pt x="7693" y="51015"/>
                      <a:pt x="5905" y="50060"/>
                      <a:pt x="4442" y="48828"/>
                    </a:cubicBezTo>
                    <a:cubicBezTo>
                      <a:pt x="3034" y="47590"/>
                      <a:pt x="1896" y="46095"/>
                      <a:pt x="1138" y="44338"/>
                    </a:cubicBezTo>
                    <a:cubicBezTo>
                      <a:pt x="379" y="42581"/>
                      <a:pt x="0" y="40609"/>
                      <a:pt x="0" y="38421"/>
                    </a:cubicBezTo>
                    <a:cubicBezTo>
                      <a:pt x="0" y="35731"/>
                      <a:pt x="542" y="33391"/>
                      <a:pt x="1679" y="31403"/>
                    </a:cubicBezTo>
                    <a:cubicBezTo>
                      <a:pt x="2817" y="29410"/>
                      <a:pt x="4442" y="27753"/>
                      <a:pt x="6555" y="26425"/>
                    </a:cubicBezTo>
                    <a:cubicBezTo>
                      <a:pt x="8669" y="25098"/>
                      <a:pt x="11215" y="24107"/>
                      <a:pt x="14195" y="23441"/>
                    </a:cubicBezTo>
                    <a:cubicBezTo>
                      <a:pt x="17174" y="22775"/>
                      <a:pt x="20426" y="22444"/>
                      <a:pt x="24055" y="22444"/>
                    </a:cubicBezTo>
                    <a:lnTo>
                      <a:pt x="32074" y="22444"/>
                    </a:lnTo>
                    <a:lnTo>
                      <a:pt x="32074" y="18248"/>
                    </a:lnTo>
                    <a:cubicBezTo>
                      <a:pt x="32074" y="16171"/>
                      <a:pt x="31857" y="14330"/>
                      <a:pt x="31423" y="12735"/>
                    </a:cubicBezTo>
                    <a:cubicBezTo>
                      <a:pt x="30990" y="11141"/>
                      <a:pt x="30232" y="9803"/>
                      <a:pt x="29257" y="8728"/>
                    </a:cubicBezTo>
                    <a:cubicBezTo>
                      <a:pt x="28227" y="7653"/>
                      <a:pt x="26927" y="6845"/>
                      <a:pt x="25355" y="6310"/>
                    </a:cubicBezTo>
                    <a:cubicBezTo>
                      <a:pt x="23785" y="5775"/>
                      <a:pt x="21834" y="5502"/>
                      <a:pt x="19504" y="5502"/>
                    </a:cubicBezTo>
                    <a:cubicBezTo>
                      <a:pt x="17283" y="5502"/>
                      <a:pt x="15278" y="5764"/>
                      <a:pt x="13545" y="6278"/>
                    </a:cubicBezTo>
                    <a:cubicBezTo>
                      <a:pt x="11756" y="6803"/>
                      <a:pt x="10186" y="7380"/>
                      <a:pt x="8885" y="8025"/>
                    </a:cubicBezTo>
                    <a:cubicBezTo>
                      <a:pt x="7531" y="8670"/>
                      <a:pt x="6447" y="9253"/>
                      <a:pt x="5581" y="9772"/>
                    </a:cubicBezTo>
                    <a:cubicBezTo>
                      <a:pt x="4714" y="10291"/>
                      <a:pt x="4063" y="10548"/>
                      <a:pt x="3684" y="10548"/>
                    </a:cubicBezTo>
                    <a:cubicBezTo>
                      <a:pt x="3468" y="10548"/>
                      <a:pt x="3251" y="10511"/>
                      <a:pt x="3088" y="10438"/>
                    </a:cubicBezTo>
                    <a:cubicBezTo>
                      <a:pt x="2925" y="10365"/>
                      <a:pt x="2763" y="10234"/>
                      <a:pt x="2600" y="10034"/>
                    </a:cubicBezTo>
                    <a:cubicBezTo>
                      <a:pt x="2492" y="9840"/>
                      <a:pt x="2384" y="9588"/>
                      <a:pt x="2329" y="9279"/>
                    </a:cubicBezTo>
                    <a:cubicBezTo>
                      <a:pt x="2275" y="8975"/>
                      <a:pt x="2222" y="8607"/>
                      <a:pt x="2222" y="8177"/>
                    </a:cubicBezTo>
                    <a:cubicBezTo>
                      <a:pt x="2222" y="7422"/>
                      <a:pt x="2329" y="6824"/>
                      <a:pt x="2438" y="6373"/>
                    </a:cubicBezTo>
                    <a:cubicBezTo>
                      <a:pt x="2546" y="5927"/>
                      <a:pt x="2817" y="5481"/>
                      <a:pt x="3305" y="5030"/>
                    </a:cubicBezTo>
                    <a:cubicBezTo>
                      <a:pt x="3738" y="4584"/>
                      <a:pt x="4551" y="4049"/>
                      <a:pt x="5743" y="3441"/>
                    </a:cubicBezTo>
                    <a:cubicBezTo>
                      <a:pt x="6935" y="2832"/>
                      <a:pt x="8290" y="2266"/>
                      <a:pt x="9806" y="1747"/>
                    </a:cubicBezTo>
                    <a:cubicBezTo>
                      <a:pt x="11377" y="1227"/>
                      <a:pt x="13057" y="808"/>
                      <a:pt x="14791" y="483"/>
                    </a:cubicBezTo>
                    <a:cubicBezTo>
                      <a:pt x="16578" y="157"/>
                      <a:pt x="18367" y="0"/>
                      <a:pt x="20154" y="0"/>
                    </a:cubicBezTo>
                    <a:cubicBezTo>
                      <a:pt x="23568" y="0"/>
                      <a:pt x="26494" y="404"/>
                      <a:pt x="28877" y="1206"/>
                    </a:cubicBezTo>
                    <a:cubicBezTo>
                      <a:pt x="31207" y="2014"/>
                      <a:pt x="33158" y="3173"/>
                      <a:pt x="34621" y="4679"/>
                    </a:cubicBezTo>
                    <a:cubicBezTo>
                      <a:pt x="36083" y="6184"/>
                      <a:pt x="37113" y="8041"/>
                      <a:pt x="37763" y="10244"/>
                    </a:cubicBezTo>
                    <a:cubicBezTo>
                      <a:pt x="38359" y="12452"/>
                      <a:pt x="38684" y="14949"/>
                      <a:pt x="38684" y="17750"/>
                    </a:cubicBezTo>
                    <a:lnTo>
                      <a:pt x="38684" y="50685"/>
                    </a:lnTo>
                    <a:close/>
                    <a:moveTo>
                      <a:pt x="32074" y="27721"/>
                    </a:moveTo>
                    <a:lnTo>
                      <a:pt x="22918" y="27721"/>
                    </a:lnTo>
                    <a:cubicBezTo>
                      <a:pt x="20263" y="27721"/>
                      <a:pt x="17933" y="27952"/>
                      <a:pt x="15928" y="28419"/>
                    </a:cubicBezTo>
                    <a:cubicBezTo>
                      <a:pt x="13924" y="28886"/>
                      <a:pt x="12245" y="29567"/>
                      <a:pt x="10890" y="30464"/>
                    </a:cubicBezTo>
                    <a:cubicBezTo>
                      <a:pt x="9590" y="31361"/>
                      <a:pt x="8560" y="32436"/>
                      <a:pt x="7910" y="33690"/>
                    </a:cubicBezTo>
                    <a:cubicBezTo>
                      <a:pt x="7260" y="34944"/>
                      <a:pt x="6989" y="36381"/>
                      <a:pt x="6989" y="37991"/>
                    </a:cubicBezTo>
                    <a:cubicBezTo>
                      <a:pt x="6989" y="40787"/>
                      <a:pt x="7856" y="43021"/>
                      <a:pt x="9698" y="44684"/>
                    </a:cubicBezTo>
                    <a:cubicBezTo>
                      <a:pt x="11540" y="46352"/>
                      <a:pt x="14141" y="47186"/>
                      <a:pt x="17446" y="47186"/>
                    </a:cubicBezTo>
                    <a:cubicBezTo>
                      <a:pt x="20100" y="47186"/>
                      <a:pt x="22539" y="46530"/>
                      <a:pt x="24814" y="45219"/>
                    </a:cubicBezTo>
                    <a:cubicBezTo>
                      <a:pt x="27090" y="43913"/>
                      <a:pt x="29527" y="41894"/>
                      <a:pt x="32074" y="39171"/>
                    </a:cubicBezTo>
                    <a:lnTo>
                      <a:pt x="32074" y="27721"/>
                    </a:lnTo>
                    <a:close/>
                  </a:path>
                </a:pathLst>
              </a:custGeom>
              <a:solidFill>
                <a:srgbClr val="FFFFFF"/>
              </a:solidFill>
              <a:ln w="5417" cap="flat">
                <a:noFill/>
                <a:prstDash val="solid"/>
                <a:miter/>
              </a:ln>
            </p:spPr>
            <p:txBody>
              <a:bodyPr rtlCol="0" anchor="ctr"/>
              <a:lstStyle/>
              <a:p>
                <a:endParaRPr lang="fr-FR"/>
              </a:p>
            </p:txBody>
          </p:sp>
          <p:sp>
            <p:nvSpPr>
              <p:cNvPr id="280" name="Forme libre 279">
                <a:extLst>
                  <a:ext uri="{FF2B5EF4-FFF2-40B4-BE49-F238E27FC236}">
                    <a16:creationId xmlns:a16="http://schemas.microsoft.com/office/drawing/2014/main" id="{777F6D02-1AD6-487C-CCD6-E8A857AF02D4}"/>
                  </a:ext>
                </a:extLst>
              </p:cNvPr>
              <p:cNvSpPr/>
              <p:nvPr/>
            </p:nvSpPr>
            <p:spPr>
              <a:xfrm>
                <a:off x="19408851" y="3288614"/>
                <a:ext cx="40796" cy="52064"/>
              </a:xfrm>
              <a:custGeom>
                <a:avLst/>
                <a:gdLst>
                  <a:gd name="connsiteX0" fmla="*/ 40796 w 40796"/>
                  <a:gd name="connsiteY0" fmla="*/ 50664 h 52064"/>
                  <a:gd name="connsiteX1" fmla="*/ 40634 w 40796"/>
                  <a:gd name="connsiteY1" fmla="*/ 51256 h 52064"/>
                  <a:gd name="connsiteX2" fmla="*/ 40092 w 40796"/>
                  <a:gd name="connsiteY2" fmla="*/ 51686 h 52064"/>
                  <a:gd name="connsiteX3" fmla="*/ 39117 w 40796"/>
                  <a:gd name="connsiteY3" fmla="*/ 51954 h 52064"/>
                  <a:gd name="connsiteX4" fmla="*/ 37492 w 40796"/>
                  <a:gd name="connsiteY4" fmla="*/ 52064 h 52064"/>
                  <a:gd name="connsiteX5" fmla="*/ 35867 w 40796"/>
                  <a:gd name="connsiteY5" fmla="*/ 51954 h 52064"/>
                  <a:gd name="connsiteX6" fmla="*/ 34891 w 40796"/>
                  <a:gd name="connsiteY6" fmla="*/ 51686 h 52064"/>
                  <a:gd name="connsiteX7" fmla="*/ 34349 w 40796"/>
                  <a:gd name="connsiteY7" fmla="*/ 51256 h 52064"/>
                  <a:gd name="connsiteX8" fmla="*/ 34187 w 40796"/>
                  <a:gd name="connsiteY8" fmla="*/ 50664 h 52064"/>
                  <a:gd name="connsiteX9" fmla="*/ 34187 w 40796"/>
                  <a:gd name="connsiteY9" fmla="*/ 21783 h 52064"/>
                  <a:gd name="connsiteX10" fmla="*/ 33428 w 40796"/>
                  <a:gd name="connsiteY10" fmla="*/ 14440 h 52064"/>
                  <a:gd name="connsiteX11" fmla="*/ 31315 w 40796"/>
                  <a:gd name="connsiteY11" fmla="*/ 9599 h 52064"/>
                  <a:gd name="connsiteX12" fmla="*/ 27577 w 40796"/>
                  <a:gd name="connsiteY12" fmla="*/ 6478 h 52064"/>
                  <a:gd name="connsiteX13" fmla="*/ 22322 w 40796"/>
                  <a:gd name="connsiteY13" fmla="*/ 5376 h 52064"/>
                  <a:gd name="connsiteX14" fmla="*/ 14682 w 40796"/>
                  <a:gd name="connsiteY14" fmla="*/ 8009 h 52064"/>
                  <a:gd name="connsiteX15" fmla="*/ 6610 w 40796"/>
                  <a:gd name="connsiteY15" fmla="*/ 15757 h 52064"/>
                  <a:gd name="connsiteX16" fmla="*/ 6610 w 40796"/>
                  <a:gd name="connsiteY16" fmla="*/ 50664 h 52064"/>
                  <a:gd name="connsiteX17" fmla="*/ 6447 w 40796"/>
                  <a:gd name="connsiteY17" fmla="*/ 51256 h 52064"/>
                  <a:gd name="connsiteX18" fmla="*/ 5960 w 40796"/>
                  <a:gd name="connsiteY18" fmla="*/ 51686 h 52064"/>
                  <a:gd name="connsiteX19" fmla="*/ 4930 w 40796"/>
                  <a:gd name="connsiteY19" fmla="*/ 51954 h 52064"/>
                  <a:gd name="connsiteX20" fmla="*/ 3305 w 40796"/>
                  <a:gd name="connsiteY20" fmla="*/ 52064 h 52064"/>
                  <a:gd name="connsiteX21" fmla="*/ 1679 w 40796"/>
                  <a:gd name="connsiteY21" fmla="*/ 51954 h 52064"/>
                  <a:gd name="connsiteX22" fmla="*/ 704 w 40796"/>
                  <a:gd name="connsiteY22" fmla="*/ 51686 h 52064"/>
                  <a:gd name="connsiteX23" fmla="*/ 162 w 40796"/>
                  <a:gd name="connsiteY23" fmla="*/ 51256 h 52064"/>
                  <a:gd name="connsiteX24" fmla="*/ 0 w 40796"/>
                  <a:gd name="connsiteY24" fmla="*/ 50664 h 52064"/>
                  <a:gd name="connsiteX25" fmla="*/ 0 w 40796"/>
                  <a:gd name="connsiteY25" fmla="*/ 1988 h 52064"/>
                  <a:gd name="connsiteX26" fmla="*/ 162 w 40796"/>
                  <a:gd name="connsiteY26" fmla="*/ 1395 h 52064"/>
                  <a:gd name="connsiteX27" fmla="*/ 704 w 40796"/>
                  <a:gd name="connsiteY27" fmla="*/ 939 h 52064"/>
                  <a:gd name="connsiteX28" fmla="*/ 1625 w 40796"/>
                  <a:gd name="connsiteY28" fmla="*/ 666 h 52064"/>
                  <a:gd name="connsiteX29" fmla="*/ 3196 w 40796"/>
                  <a:gd name="connsiteY29" fmla="*/ 587 h 52064"/>
                  <a:gd name="connsiteX30" fmla="*/ 4714 w 40796"/>
                  <a:gd name="connsiteY30" fmla="*/ 666 h 52064"/>
                  <a:gd name="connsiteX31" fmla="*/ 5688 w 40796"/>
                  <a:gd name="connsiteY31" fmla="*/ 939 h 52064"/>
                  <a:gd name="connsiteX32" fmla="*/ 6176 w 40796"/>
                  <a:gd name="connsiteY32" fmla="*/ 1395 h 52064"/>
                  <a:gd name="connsiteX33" fmla="*/ 6284 w 40796"/>
                  <a:gd name="connsiteY33" fmla="*/ 1988 h 52064"/>
                  <a:gd name="connsiteX34" fmla="*/ 6284 w 40796"/>
                  <a:gd name="connsiteY34" fmla="*/ 8875 h 52064"/>
                  <a:gd name="connsiteX35" fmla="*/ 14791 w 40796"/>
                  <a:gd name="connsiteY35" fmla="*/ 2098 h 52064"/>
                  <a:gd name="connsiteX36" fmla="*/ 23080 w 40796"/>
                  <a:gd name="connsiteY36" fmla="*/ 0 h 52064"/>
                  <a:gd name="connsiteX37" fmla="*/ 31369 w 40796"/>
                  <a:gd name="connsiteY37" fmla="*/ 1616 h 52064"/>
                  <a:gd name="connsiteX38" fmla="*/ 36841 w 40796"/>
                  <a:gd name="connsiteY38" fmla="*/ 5974 h 52064"/>
                  <a:gd name="connsiteX39" fmla="*/ 39876 w 40796"/>
                  <a:gd name="connsiteY39" fmla="*/ 12374 h 52064"/>
                  <a:gd name="connsiteX40" fmla="*/ 40796 w 40796"/>
                  <a:gd name="connsiteY40" fmla="*/ 21196 h 52064"/>
                  <a:gd name="connsiteX41" fmla="*/ 40796 w 40796"/>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64">
                    <a:moveTo>
                      <a:pt x="40796" y="50664"/>
                    </a:moveTo>
                    <a:cubicBezTo>
                      <a:pt x="40796" y="50879"/>
                      <a:pt x="40742" y="51078"/>
                      <a:pt x="40634" y="51256"/>
                    </a:cubicBezTo>
                    <a:cubicBezTo>
                      <a:pt x="40526" y="51435"/>
                      <a:pt x="40363" y="51582"/>
                      <a:pt x="40092" y="51686"/>
                    </a:cubicBezTo>
                    <a:cubicBezTo>
                      <a:pt x="39876" y="51797"/>
                      <a:pt x="39550" y="51886"/>
                      <a:pt x="39117" y="51954"/>
                    </a:cubicBezTo>
                    <a:cubicBezTo>
                      <a:pt x="38684" y="52027"/>
                      <a:pt x="38142" y="52064"/>
                      <a:pt x="37492" y="52064"/>
                    </a:cubicBezTo>
                    <a:cubicBezTo>
                      <a:pt x="36841" y="52064"/>
                      <a:pt x="36300" y="52027"/>
                      <a:pt x="35867" y="51954"/>
                    </a:cubicBezTo>
                    <a:cubicBezTo>
                      <a:pt x="35433" y="51881"/>
                      <a:pt x="35108" y="51791"/>
                      <a:pt x="34891" y="51686"/>
                    </a:cubicBezTo>
                    <a:cubicBezTo>
                      <a:pt x="34621" y="51576"/>
                      <a:pt x="34458" y="51435"/>
                      <a:pt x="34349" y="51256"/>
                    </a:cubicBezTo>
                    <a:cubicBezTo>
                      <a:pt x="34241" y="51078"/>
                      <a:pt x="34187" y="50879"/>
                      <a:pt x="34187" y="50664"/>
                    </a:cubicBezTo>
                    <a:lnTo>
                      <a:pt x="34187" y="21783"/>
                    </a:lnTo>
                    <a:cubicBezTo>
                      <a:pt x="34187" y="18773"/>
                      <a:pt x="33916" y="16323"/>
                      <a:pt x="33428" y="14440"/>
                    </a:cubicBezTo>
                    <a:cubicBezTo>
                      <a:pt x="32995" y="12562"/>
                      <a:pt x="32236" y="10947"/>
                      <a:pt x="31315" y="9599"/>
                    </a:cubicBezTo>
                    <a:cubicBezTo>
                      <a:pt x="30340" y="8256"/>
                      <a:pt x="29094" y="7217"/>
                      <a:pt x="27577" y="6478"/>
                    </a:cubicBezTo>
                    <a:cubicBezTo>
                      <a:pt x="26114" y="5744"/>
                      <a:pt x="24326" y="5376"/>
                      <a:pt x="22322" y="5376"/>
                    </a:cubicBezTo>
                    <a:cubicBezTo>
                      <a:pt x="19775" y="5376"/>
                      <a:pt x="17229" y="6252"/>
                      <a:pt x="14682" y="8009"/>
                    </a:cubicBezTo>
                    <a:cubicBezTo>
                      <a:pt x="12136" y="9767"/>
                      <a:pt x="9427" y="12347"/>
                      <a:pt x="6610" y="15757"/>
                    </a:cubicBezTo>
                    <a:lnTo>
                      <a:pt x="6610" y="50664"/>
                    </a:lnTo>
                    <a:cubicBezTo>
                      <a:pt x="6610" y="50879"/>
                      <a:pt x="6555" y="51078"/>
                      <a:pt x="6447" y="51256"/>
                    </a:cubicBezTo>
                    <a:cubicBezTo>
                      <a:pt x="6339" y="51435"/>
                      <a:pt x="6176" y="51582"/>
                      <a:pt x="5960" y="51686"/>
                    </a:cubicBezTo>
                    <a:cubicBezTo>
                      <a:pt x="5688" y="51797"/>
                      <a:pt x="5364" y="51886"/>
                      <a:pt x="4930" y="51954"/>
                    </a:cubicBezTo>
                    <a:cubicBezTo>
                      <a:pt x="4497" y="52027"/>
                      <a:pt x="3955" y="52064"/>
                      <a:pt x="3305" y="52064"/>
                    </a:cubicBezTo>
                    <a:cubicBezTo>
                      <a:pt x="2655" y="52064"/>
                      <a:pt x="2113" y="52027"/>
                      <a:pt x="1679" y="51954"/>
                    </a:cubicBezTo>
                    <a:cubicBezTo>
                      <a:pt x="1300" y="51881"/>
                      <a:pt x="921" y="51791"/>
                      <a:pt x="704" y="51686"/>
                    </a:cubicBezTo>
                    <a:cubicBezTo>
                      <a:pt x="433" y="51576"/>
                      <a:pt x="216" y="51435"/>
                      <a:pt x="162" y="51256"/>
                    </a:cubicBezTo>
                    <a:cubicBezTo>
                      <a:pt x="54" y="51078"/>
                      <a:pt x="0" y="50879"/>
                      <a:pt x="0" y="50664"/>
                    </a:cubicBezTo>
                    <a:lnTo>
                      <a:pt x="0" y="1988"/>
                    </a:lnTo>
                    <a:cubicBezTo>
                      <a:pt x="0" y="1773"/>
                      <a:pt x="54" y="1574"/>
                      <a:pt x="162" y="1395"/>
                    </a:cubicBezTo>
                    <a:cubicBezTo>
                      <a:pt x="216" y="1217"/>
                      <a:pt x="433" y="1065"/>
                      <a:pt x="704" y="939"/>
                    </a:cubicBezTo>
                    <a:cubicBezTo>
                      <a:pt x="921" y="813"/>
                      <a:pt x="1246" y="724"/>
                      <a:pt x="1625" y="666"/>
                    </a:cubicBezTo>
                    <a:cubicBezTo>
                      <a:pt x="2059" y="614"/>
                      <a:pt x="2546" y="587"/>
                      <a:pt x="3196" y="587"/>
                    </a:cubicBezTo>
                    <a:cubicBezTo>
                      <a:pt x="3792" y="587"/>
                      <a:pt x="4334" y="614"/>
                      <a:pt x="4714" y="666"/>
                    </a:cubicBezTo>
                    <a:cubicBezTo>
                      <a:pt x="5147" y="724"/>
                      <a:pt x="5472" y="813"/>
                      <a:pt x="5688" y="939"/>
                    </a:cubicBezTo>
                    <a:cubicBezTo>
                      <a:pt x="5905" y="1065"/>
                      <a:pt x="6068" y="1217"/>
                      <a:pt x="6176" y="1395"/>
                    </a:cubicBezTo>
                    <a:cubicBezTo>
                      <a:pt x="6230" y="1574"/>
                      <a:pt x="6284" y="1773"/>
                      <a:pt x="6284" y="1988"/>
                    </a:cubicBezTo>
                    <a:lnTo>
                      <a:pt x="6284" y="8875"/>
                    </a:lnTo>
                    <a:cubicBezTo>
                      <a:pt x="9156" y="5754"/>
                      <a:pt x="12028" y="3499"/>
                      <a:pt x="14791" y="2098"/>
                    </a:cubicBezTo>
                    <a:cubicBezTo>
                      <a:pt x="17554" y="698"/>
                      <a:pt x="20317" y="0"/>
                      <a:pt x="23080" y="0"/>
                    </a:cubicBezTo>
                    <a:cubicBezTo>
                      <a:pt x="26385" y="0"/>
                      <a:pt x="29148" y="540"/>
                      <a:pt x="31369" y="1616"/>
                    </a:cubicBezTo>
                    <a:cubicBezTo>
                      <a:pt x="33645" y="2691"/>
                      <a:pt x="35487" y="4144"/>
                      <a:pt x="36841" y="5974"/>
                    </a:cubicBezTo>
                    <a:cubicBezTo>
                      <a:pt x="38250" y="7805"/>
                      <a:pt x="39280" y="9935"/>
                      <a:pt x="39876" y="12374"/>
                    </a:cubicBezTo>
                    <a:cubicBezTo>
                      <a:pt x="40472" y="14813"/>
                      <a:pt x="40796" y="17750"/>
                      <a:pt x="40796" y="21196"/>
                    </a:cubicBezTo>
                    <a:lnTo>
                      <a:pt x="40796" y="50664"/>
                    </a:lnTo>
                    <a:close/>
                  </a:path>
                </a:pathLst>
              </a:custGeom>
              <a:solidFill>
                <a:srgbClr val="FFFFFF"/>
              </a:solidFill>
              <a:ln w="5417" cap="flat">
                <a:noFill/>
                <a:prstDash val="solid"/>
                <a:miter/>
              </a:ln>
            </p:spPr>
            <p:txBody>
              <a:bodyPr rtlCol="0" anchor="ctr"/>
              <a:lstStyle/>
              <a:p>
                <a:endParaRPr lang="fr-FR"/>
              </a:p>
            </p:txBody>
          </p:sp>
          <p:sp>
            <p:nvSpPr>
              <p:cNvPr id="281" name="Forme libre 280">
                <a:extLst>
                  <a:ext uri="{FF2B5EF4-FFF2-40B4-BE49-F238E27FC236}">
                    <a16:creationId xmlns:a16="http://schemas.microsoft.com/office/drawing/2014/main" id="{56D6B74C-B6EA-D14A-0E52-5D4D27D273DE}"/>
                  </a:ext>
                </a:extLst>
              </p:cNvPr>
              <p:cNvSpPr/>
              <p:nvPr/>
            </p:nvSpPr>
            <p:spPr>
              <a:xfrm>
                <a:off x="19463409" y="3288614"/>
                <a:ext cx="34133" cy="52656"/>
              </a:xfrm>
              <a:custGeom>
                <a:avLst/>
                <a:gdLst>
                  <a:gd name="connsiteX0" fmla="*/ 34133 w 34133"/>
                  <a:gd name="connsiteY0" fmla="*/ 37703 h 52656"/>
                  <a:gd name="connsiteX1" fmla="*/ 32779 w 34133"/>
                  <a:gd name="connsiteY1" fmla="*/ 43971 h 52656"/>
                  <a:gd name="connsiteX2" fmla="*/ 28986 w 34133"/>
                  <a:gd name="connsiteY2" fmla="*/ 48676 h 52656"/>
                  <a:gd name="connsiteX3" fmla="*/ 23080 w 34133"/>
                  <a:gd name="connsiteY3" fmla="*/ 51634 h 52656"/>
                  <a:gd name="connsiteX4" fmla="*/ 15441 w 34133"/>
                  <a:gd name="connsiteY4" fmla="*/ 52657 h 52656"/>
                  <a:gd name="connsiteX5" fmla="*/ 10511 w 34133"/>
                  <a:gd name="connsiteY5" fmla="*/ 52253 h 52656"/>
                  <a:gd name="connsiteX6" fmla="*/ 6285 w 34133"/>
                  <a:gd name="connsiteY6" fmla="*/ 51230 h 52656"/>
                  <a:gd name="connsiteX7" fmla="*/ 3089 w 34133"/>
                  <a:gd name="connsiteY7" fmla="*/ 49914 h 52656"/>
                  <a:gd name="connsiteX8" fmla="*/ 1192 w 34133"/>
                  <a:gd name="connsiteY8" fmla="*/ 48676 h 52656"/>
                  <a:gd name="connsiteX9" fmla="*/ 325 w 34133"/>
                  <a:gd name="connsiteY9" fmla="*/ 47333 h 52656"/>
                  <a:gd name="connsiteX10" fmla="*/ 0 w 34133"/>
                  <a:gd name="connsiteY10" fmla="*/ 45182 h 52656"/>
                  <a:gd name="connsiteX11" fmla="*/ 108 w 34133"/>
                  <a:gd name="connsiteY11" fmla="*/ 43945 h 52656"/>
                  <a:gd name="connsiteX12" fmla="*/ 380 w 34133"/>
                  <a:gd name="connsiteY12" fmla="*/ 43032 h 52656"/>
                  <a:gd name="connsiteX13" fmla="*/ 867 w 34133"/>
                  <a:gd name="connsiteY13" fmla="*/ 42471 h 52656"/>
                  <a:gd name="connsiteX14" fmla="*/ 1463 w 34133"/>
                  <a:gd name="connsiteY14" fmla="*/ 42282 h 52656"/>
                  <a:gd name="connsiteX15" fmla="*/ 3251 w 34133"/>
                  <a:gd name="connsiteY15" fmla="*/ 43037 h 52656"/>
                  <a:gd name="connsiteX16" fmla="*/ 6176 w 34133"/>
                  <a:gd name="connsiteY16" fmla="*/ 44679 h 52656"/>
                  <a:gd name="connsiteX17" fmla="*/ 10348 w 34133"/>
                  <a:gd name="connsiteY17" fmla="*/ 46321 h 52656"/>
                  <a:gd name="connsiteX18" fmla="*/ 15929 w 34133"/>
                  <a:gd name="connsiteY18" fmla="*/ 47076 h 52656"/>
                  <a:gd name="connsiteX19" fmla="*/ 20588 w 34133"/>
                  <a:gd name="connsiteY19" fmla="*/ 46536 h 52656"/>
                  <a:gd name="connsiteX20" fmla="*/ 24218 w 34133"/>
                  <a:gd name="connsiteY20" fmla="*/ 44920 h 52656"/>
                  <a:gd name="connsiteX21" fmla="*/ 26656 w 34133"/>
                  <a:gd name="connsiteY21" fmla="*/ 42151 h 52656"/>
                  <a:gd name="connsiteX22" fmla="*/ 27523 w 34133"/>
                  <a:gd name="connsiteY22" fmla="*/ 38196 h 52656"/>
                  <a:gd name="connsiteX23" fmla="*/ 26385 w 34133"/>
                  <a:gd name="connsiteY23" fmla="*/ 34377 h 52656"/>
                  <a:gd name="connsiteX24" fmla="*/ 23459 w 34133"/>
                  <a:gd name="connsiteY24" fmla="*/ 31660 h 52656"/>
                  <a:gd name="connsiteX25" fmla="*/ 19396 w 34133"/>
                  <a:gd name="connsiteY25" fmla="*/ 29615 h 52656"/>
                  <a:gd name="connsiteX26" fmla="*/ 14628 w 34133"/>
                  <a:gd name="connsiteY26" fmla="*/ 27784 h 52656"/>
                  <a:gd name="connsiteX27" fmla="*/ 9915 w 34133"/>
                  <a:gd name="connsiteY27" fmla="*/ 25712 h 52656"/>
                  <a:gd name="connsiteX28" fmla="*/ 5798 w 34133"/>
                  <a:gd name="connsiteY28" fmla="*/ 22969 h 52656"/>
                  <a:gd name="connsiteX29" fmla="*/ 2926 w 34133"/>
                  <a:gd name="connsiteY29" fmla="*/ 19098 h 52656"/>
                  <a:gd name="connsiteX30" fmla="*/ 1788 w 34133"/>
                  <a:gd name="connsiteY30" fmla="*/ 13664 h 52656"/>
                  <a:gd name="connsiteX31" fmla="*/ 2817 w 34133"/>
                  <a:gd name="connsiteY31" fmla="*/ 8691 h 52656"/>
                  <a:gd name="connsiteX32" fmla="*/ 5851 w 34133"/>
                  <a:gd name="connsiteY32" fmla="*/ 4306 h 52656"/>
                  <a:gd name="connsiteX33" fmla="*/ 11215 w 34133"/>
                  <a:gd name="connsiteY33" fmla="*/ 1185 h 52656"/>
                  <a:gd name="connsiteX34" fmla="*/ 18908 w 34133"/>
                  <a:gd name="connsiteY34" fmla="*/ 0 h 52656"/>
                  <a:gd name="connsiteX35" fmla="*/ 22647 w 34133"/>
                  <a:gd name="connsiteY35" fmla="*/ 299 h 52656"/>
                  <a:gd name="connsiteX36" fmla="*/ 26060 w 34133"/>
                  <a:gd name="connsiteY36" fmla="*/ 1075 h 52656"/>
                  <a:gd name="connsiteX37" fmla="*/ 28661 w 34133"/>
                  <a:gd name="connsiteY37" fmla="*/ 2124 h 52656"/>
                  <a:gd name="connsiteX38" fmla="*/ 30340 w 34133"/>
                  <a:gd name="connsiteY38" fmla="*/ 3116 h 52656"/>
                  <a:gd name="connsiteX39" fmla="*/ 31153 w 34133"/>
                  <a:gd name="connsiteY39" fmla="*/ 3845 h 52656"/>
                  <a:gd name="connsiteX40" fmla="*/ 31424 w 34133"/>
                  <a:gd name="connsiteY40" fmla="*/ 4464 h 52656"/>
                  <a:gd name="connsiteX41" fmla="*/ 31533 w 34133"/>
                  <a:gd name="connsiteY41" fmla="*/ 5245 h 52656"/>
                  <a:gd name="connsiteX42" fmla="*/ 31640 w 34133"/>
                  <a:gd name="connsiteY42" fmla="*/ 6347 h 52656"/>
                  <a:gd name="connsiteX43" fmla="*/ 31533 w 34133"/>
                  <a:gd name="connsiteY43" fmla="*/ 7506 h 52656"/>
                  <a:gd name="connsiteX44" fmla="*/ 31261 w 34133"/>
                  <a:gd name="connsiteY44" fmla="*/ 8392 h 52656"/>
                  <a:gd name="connsiteX45" fmla="*/ 30882 w 34133"/>
                  <a:gd name="connsiteY45" fmla="*/ 8954 h 52656"/>
                  <a:gd name="connsiteX46" fmla="*/ 30286 w 34133"/>
                  <a:gd name="connsiteY46" fmla="*/ 9142 h 52656"/>
                  <a:gd name="connsiteX47" fmla="*/ 28931 w 34133"/>
                  <a:gd name="connsiteY47" fmla="*/ 8550 h 52656"/>
                  <a:gd name="connsiteX48" fmla="*/ 26602 w 34133"/>
                  <a:gd name="connsiteY48" fmla="*/ 7259 h 52656"/>
                  <a:gd name="connsiteX49" fmla="*/ 23189 w 34133"/>
                  <a:gd name="connsiteY49" fmla="*/ 5969 h 52656"/>
                  <a:gd name="connsiteX50" fmla="*/ 18584 w 34133"/>
                  <a:gd name="connsiteY50" fmla="*/ 5376 h 52656"/>
                  <a:gd name="connsiteX51" fmla="*/ 13978 w 34133"/>
                  <a:gd name="connsiteY51" fmla="*/ 5969 h 52656"/>
                  <a:gd name="connsiteX52" fmla="*/ 10727 w 34133"/>
                  <a:gd name="connsiteY52" fmla="*/ 7637 h 52656"/>
                  <a:gd name="connsiteX53" fmla="*/ 8777 w 34133"/>
                  <a:gd name="connsiteY53" fmla="*/ 10165 h 52656"/>
                  <a:gd name="connsiteX54" fmla="*/ 8181 w 34133"/>
                  <a:gd name="connsiteY54" fmla="*/ 13339 h 52656"/>
                  <a:gd name="connsiteX55" fmla="*/ 9264 w 34133"/>
                  <a:gd name="connsiteY55" fmla="*/ 17320 h 52656"/>
                  <a:gd name="connsiteX56" fmla="*/ 12190 w 34133"/>
                  <a:gd name="connsiteY56" fmla="*/ 20115 h 52656"/>
                  <a:gd name="connsiteX57" fmla="*/ 16416 w 34133"/>
                  <a:gd name="connsiteY57" fmla="*/ 22214 h 52656"/>
                  <a:gd name="connsiteX58" fmla="*/ 21130 w 34133"/>
                  <a:gd name="connsiteY58" fmla="*/ 24044 h 52656"/>
                  <a:gd name="connsiteX59" fmla="*/ 25898 w 34133"/>
                  <a:gd name="connsiteY59" fmla="*/ 26058 h 52656"/>
                  <a:gd name="connsiteX60" fmla="*/ 30070 w 34133"/>
                  <a:gd name="connsiteY60" fmla="*/ 28723 h 52656"/>
                  <a:gd name="connsiteX61" fmla="*/ 32995 w 34133"/>
                  <a:gd name="connsiteY61" fmla="*/ 32463 h 52656"/>
                  <a:gd name="connsiteX62" fmla="*/ 34133 w 34133"/>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56">
                    <a:moveTo>
                      <a:pt x="34133" y="37703"/>
                    </a:moveTo>
                    <a:cubicBezTo>
                      <a:pt x="34133" y="40032"/>
                      <a:pt x="33699" y="42124"/>
                      <a:pt x="32779" y="43971"/>
                    </a:cubicBezTo>
                    <a:cubicBezTo>
                      <a:pt x="31912" y="45817"/>
                      <a:pt x="30666" y="47385"/>
                      <a:pt x="28986" y="48676"/>
                    </a:cubicBezTo>
                    <a:cubicBezTo>
                      <a:pt x="27361" y="49966"/>
                      <a:pt x="25356" y="50952"/>
                      <a:pt x="23080" y="51634"/>
                    </a:cubicBezTo>
                    <a:cubicBezTo>
                      <a:pt x="20750" y="52316"/>
                      <a:pt x="18258" y="52657"/>
                      <a:pt x="15441" y="52657"/>
                    </a:cubicBezTo>
                    <a:cubicBezTo>
                      <a:pt x="13707" y="52657"/>
                      <a:pt x="12082" y="52520"/>
                      <a:pt x="10511" y="52253"/>
                    </a:cubicBezTo>
                    <a:cubicBezTo>
                      <a:pt x="8994" y="51980"/>
                      <a:pt x="7585" y="51645"/>
                      <a:pt x="6285" y="51230"/>
                    </a:cubicBezTo>
                    <a:cubicBezTo>
                      <a:pt x="5039" y="50821"/>
                      <a:pt x="3955" y="50380"/>
                      <a:pt x="3089" y="49914"/>
                    </a:cubicBezTo>
                    <a:cubicBezTo>
                      <a:pt x="2222" y="49447"/>
                      <a:pt x="1626" y="49038"/>
                      <a:pt x="1192" y="48676"/>
                    </a:cubicBezTo>
                    <a:cubicBezTo>
                      <a:pt x="759" y="48314"/>
                      <a:pt x="487" y="47868"/>
                      <a:pt x="325" y="47333"/>
                    </a:cubicBezTo>
                    <a:cubicBezTo>
                      <a:pt x="108" y="46798"/>
                      <a:pt x="0" y="46079"/>
                      <a:pt x="0" y="45182"/>
                    </a:cubicBezTo>
                    <a:cubicBezTo>
                      <a:pt x="0" y="44715"/>
                      <a:pt x="54" y="44307"/>
                      <a:pt x="108" y="43945"/>
                    </a:cubicBezTo>
                    <a:cubicBezTo>
                      <a:pt x="217" y="43588"/>
                      <a:pt x="271" y="43284"/>
                      <a:pt x="380" y="43032"/>
                    </a:cubicBezTo>
                    <a:cubicBezTo>
                      <a:pt x="542" y="42780"/>
                      <a:pt x="650" y="42596"/>
                      <a:pt x="867" y="42471"/>
                    </a:cubicBezTo>
                    <a:cubicBezTo>
                      <a:pt x="1030" y="42345"/>
                      <a:pt x="1246" y="42282"/>
                      <a:pt x="1463" y="42282"/>
                    </a:cubicBezTo>
                    <a:cubicBezTo>
                      <a:pt x="1842" y="42282"/>
                      <a:pt x="2438" y="42534"/>
                      <a:pt x="3251" y="43037"/>
                    </a:cubicBezTo>
                    <a:cubicBezTo>
                      <a:pt x="4009" y="43541"/>
                      <a:pt x="4985" y="44086"/>
                      <a:pt x="6176" y="44679"/>
                    </a:cubicBezTo>
                    <a:cubicBezTo>
                      <a:pt x="7314" y="45272"/>
                      <a:pt x="8723" y="45817"/>
                      <a:pt x="10348" y="46321"/>
                    </a:cubicBezTo>
                    <a:cubicBezTo>
                      <a:pt x="11919" y="46824"/>
                      <a:pt x="13816" y="47076"/>
                      <a:pt x="15929" y="47076"/>
                    </a:cubicBezTo>
                    <a:cubicBezTo>
                      <a:pt x="17608" y="47076"/>
                      <a:pt x="19180" y="46898"/>
                      <a:pt x="20588" y="46536"/>
                    </a:cubicBezTo>
                    <a:cubicBezTo>
                      <a:pt x="21997" y="46179"/>
                      <a:pt x="23189" y="45639"/>
                      <a:pt x="24218" y="44920"/>
                    </a:cubicBezTo>
                    <a:cubicBezTo>
                      <a:pt x="25302" y="44202"/>
                      <a:pt x="26060" y="43278"/>
                      <a:pt x="26656" y="42151"/>
                    </a:cubicBezTo>
                    <a:cubicBezTo>
                      <a:pt x="27252" y="41018"/>
                      <a:pt x="27523" y="39701"/>
                      <a:pt x="27523" y="38196"/>
                    </a:cubicBezTo>
                    <a:cubicBezTo>
                      <a:pt x="27523" y="36690"/>
                      <a:pt x="27144" y="35416"/>
                      <a:pt x="26385" y="34377"/>
                    </a:cubicBezTo>
                    <a:cubicBezTo>
                      <a:pt x="25681" y="33339"/>
                      <a:pt x="24706" y="32431"/>
                      <a:pt x="23459" y="31660"/>
                    </a:cubicBezTo>
                    <a:cubicBezTo>
                      <a:pt x="22268" y="30894"/>
                      <a:pt x="20913" y="30213"/>
                      <a:pt x="19396" y="29615"/>
                    </a:cubicBezTo>
                    <a:cubicBezTo>
                      <a:pt x="17825" y="29027"/>
                      <a:pt x="16254" y="28413"/>
                      <a:pt x="14628" y="27784"/>
                    </a:cubicBezTo>
                    <a:cubicBezTo>
                      <a:pt x="13057" y="27160"/>
                      <a:pt x="11486" y="26468"/>
                      <a:pt x="9915" y="25712"/>
                    </a:cubicBezTo>
                    <a:cubicBezTo>
                      <a:pt x="8398" y="24957"/>
                      <a:pt x="7044" y="24044"/>
                      <a:pt x="5798" y="22969"/>
                    </a:cubicBezTo>
                    <a:cubicBezTo>
                      <a:pt x="4605" y="21894"/>
                      <a:pt x="3630" y="20603"/>
                      <a:pt x="2926" y="19098"/>
                    </a:cubicBezTo>
                    <a:cubicBezTo>
                      <a:pt x="2167" y="17592"/>
                      <a:pt x="1788" y="15783"/>
                      <a:pt x="1788" y="13664"/>
                    </a:cubicBezTo>
                    <a:cubicBezTo>
                      <a:pt x="1788" y="11980"/>
                      <a:pt x="2113" y="10323"/>
                      <a:pt x="2817" y="8691"/>
                    </a:cubicBezTo>
                    <a:cubicBezTo>
                      <a:pt x="3468" y="7060"/>
                      <a:pt x="4497" y="5597"/>
                      <a:pt x="5851" y="4306"/>
                    </a:cubicBezTo>
                    <a:cubicBezTo>
                      <a:pt x="7260" y="3016"/>
                      <a:pt x="9048" y="1978"/>
                      <a:pt x="11215" y="1185"/>
                    </a:cubicBezTo>
                    <a:cubicBezTo>
                      <a:pt x="13382" y="399"/>
                      <a:pt x="15929" y="0"/>
                      <a:pt x="18908" y="0"/>
                    </a:cubicBezTo>
                    <a:cubicBezTo>
                      <a:pt x="20154" y="0"/>
                      <a:pt x="21400" y="100"/>
                      <a:pt x="22647" y="299"/>
                    </a:cubicBezTo>
                    <a:cubicBezTo>
                      <a:pt x="23893" y="498"/>
                      <a:pt x="25031" y="755"/>
                      <a:pt x="26060" y="1075"/>
                    </a:cubicBezTo>
                    <a:cubicBezTo>
                      <a:pt x="27035" y="1400"/>
                      <a:pt x="27957" y="1747"/>
                      <a:pt x="28661" y="2124"/>
                    </a:cubicBezTo>
                    <a:cubicBezTo>
                      <a:pt x="29420" y="2497"/>
                      <a:pt x="29961" y="2832"/>
                      <a:pt x="30340" y="3116"/>
                    </a:cubicBezTo>
                    <a:cubicBezTo>
                      <a:pt x="30774" y="3404"/>
                      <a:pt x="30990" y="3645"/>
                      <a:pt x="31153" y="3845"/>
                    </a:cubicBezTo>
                    <a:cubicBezTo>
                      <a:pt x="31261" y="4044"/>
                      <a:pt x="31370" y="4249"/>
                      <a:pt x="31424" y="4464"/>
                    </a:cubicBezTo>
                    <a:cubicBezTo>
                      <a:pt x="31478" y="4679"/>
                      <a:pt x="31533" y="4941"/>
                      <a:pt x="31533" y="5245"/>
                    </a:cubicBezTo>
                    <a:cubicBezTo>
                      <a:pt x="31586" y="5550"/>
                      <a:pt x="31640" y="5917"/>
                      <a:pt x="31640" y="6347"/>
                    </a:cubicBezTo>
                    <a:cubicBezTo>
                      <a:pt x="31640" y="6777"/>
                      <a:pt x="31586" y="7165"/>
                      <a:pt x="31533" y="7506"/>
                    </a:cubicBezTo>
                    <a:cubicBezTo>
                      <a:pt x="31478" y="7847"/>
                      <a:pt x="31424" y="8141"/>
                      <a:pt x="31261" y="8392"/>
                    </a:cubicBezTo>
                    <a:cubicBezTo>
                      <a:pt x="31153" y="8644"/>
                      <a:pt x="31045" y="8833"/>
                      <a:pt x="30882" y="8954"/>
                    </a:cubicBezTo>
                    <a:cubicBezTo>
                      <a:pt x="30720" y="9080"/>
                      <a:pt x="30503" y="9142"/>
                      <a:pt x="30286" y="9142"/>
                    </a:cubicBezTo>
                    <a:cubicBezTo>
                      <a:pt x="30015" y="9142"/>
                      <a:pt x="29527" y="8943"/>
                      <a:pt x="28931" y="8550"/>
                    </a:cubicBezTo>
                    <a:cubicBezTo>
                      <a:pt x="28336" y="8156"/>
                      <a:pt x="27577" y="7726"/>
                      <a:pt x="26602" y="7259"/>
                    </a:cubicBezTo>
                    <a:cubicBezTo>
                      <a:pt x="25627" y="6793"/>
                      <a:pt x="24489" y="6363"/>
                      <a:pt x="23189" y="5969"/>
                    </a:cubicBezTo>
                    <a:cubicBezTo>
                      <a:pt x="21834" y="5576"/>
                      <a:pt x="20317" y="5376"/>
                      <a:pt x="18584" y="5376"/>
                    </a:cubicBezTo>
                    <a:cubicBezTo>
                      <a:pt x="16795" y="5376"/>
                      <a:pt x="15279" y="5576"/>
                      <a:pt x="13978" y="5969"/>
                    </a:cubicBezTo>
                    <a:cubicBezTo>
                      <a:pt x="12678" y="6363"/>
                      <a:pt x="11594" y="6918"/>
                      <a:pt x="10727" y="7637"/>
                    </a:cubicBezTo>
                    <a:cubicBezTo>
                      <a:pt x="9861" y="8356"/>
                      <a:pt x="9210" y="9195"/>
                      <a:pt x="8777" y="10165"/>
                    </a:cubicBezTo>
                    <a:cubicBezTo>
                      <a:pt x="8398" y="11136"/>
                      <a:pt x="8181" y="12190"/>
                      <a:pt x="8181" y="13339"/>
                    </a:cubicBezTo>
                    <a:cubicBezTo>
                      <a:pt x="8181" y="14917"/>
                      <a:pt x="8506" y="16245"/>
                      <a:pt x="9264" y="17320"/>
                    </a:cubicBezTo>
                    <a:cubicBezTo>
                      <a:pt x="10023" y="18395"/>
                      <a:pt x="10999" y="19329"/>
                      <a:pt x="12190" y="20115"/>
                    </a:cubicBezTo>
                    <a:cubicBezTo>
                      <a:pt x="13436" y="20902"/>
                      <a:pt x="14845" y="21605"/>
                      <a:pt x="16416" y="22214"/>
                    </a:cubicBezTo>
                    <a:cubicBezTo>
                      <a:pt x="17934" y="22822"/>
                      <a:pt x="19504" y="23430"/>
                      <a:pt x="21130" y="24044"/>
                    </a:cubicBezTo>
                    <a:cubicBezTo>
                      <a:pt x="22755" y="24653"/>
                      <a:pt x="24326" y="25329"/>
                      <a:pt x="25898" y="26058"/>
                    </a:cubicBezTo>
                    <a:cubicBezTo>
                      <a:pt x="27469" y="26798"/>
                      <a:pt x="28824" y="27684"/>
                      <a:pt x="30070" y="28723"/>
                    </a:cubicBezTo>
                    <a:cubicBezTo>
                      <a:pt x="31261" y="29761"/>
                      <a:pt x="32236" y="31010"/>
                      <a:pt x="32995" y="32463"/>
                    </a:cubicBezTo>
                    <a:cubicBezTo>
                      <a:pt x="33753" y="33910"/>
                      <a:pt x="34133" y="35657"/>
                      <a:pt x="34133" y="37703"/>
                    </a:cubicBezTo>
                    <a:close/>
                  </a:path>
                </a:pathLst>
              </a:custGeom>
              <a:solidFill>
                <a:srgbClr val="FFFFFF"/>
              </a:solidFill>
              <a:ln w="5417" cap="flat">
                <a:noFill/>
                <a:prstDash val="solid"/>
                <a:miter/>
              </a:ln>
            </p:spPr>
            <p:txBody>
              <a:bodyPr rtlCol="0" anchor="ctr"/>
              <a:lstStyle/>
              <a:p>
                <a:endParaRPr lang="fr-FR"/>
              </a:p>
            </p:txBody>
          </p:sp>
          <p:sp>
            <p:nvSpPr>
              <p:cNvPr id="282" name="Forme libre 281">
                <a:extLst>
                  <a:ext uri="{FF2B5EF4-FFF2-40B4-BE49-F238E27FC236}">
                    <a16:creationId xmlns:a16="http://schemas.microsoft.com/office/drawing/2014/main" id="{729D8901-4183-DF27-F136-6D028E3A6E43}"/>
                  </a:ext>
                </a:extLst>
              </p:cNvPr>
              <p:cNvSpPr/>
              <p:nvPr/>
            </p:nvSpPr>
            <p:spPr>
              <a:xfrm>
                <a:off x="18631488" y="3420789"/>
                <a:ext cx="38846" cy="52656"/>
              </a:xfrm>
              <a:custGeom>
                <a:avLst/>
                <a:gdLst>
                  <a:gd name="connsiteX0" fmla="*/ 38847 w 38846"/>
                  <a:gd name="connsiteY0" fmla="*/ 43462 h 52656"/>
                  <a:gd name="connsiteX1" fmla="*/ 38792 w 38846"/>
                  <a:gd name="connsiteY1" fmla="*/ 44621 h 52656"/>
                  <a:gd name="connsiteX2" fmla="*/ 38630 w 38846"/>
                  <a:gd name="connsiteY2" fmla="*/ 45508 h 52656"/>
                  <a:gd name="connsiteX3" fmla="*/ 38305 w 38846"/>
                  <a:gd name="connsiteY3" fmla="*/ 46179 h 52656"/>
                  <a:gd name="connsiteX4" fmla="*/ 37384 w 38846"/>
                  <a:gd name="connsiteY4" fmla="*/ 47175 h 52656"/>
                  <a:gd name="connsiteX5" fmla="*/ 35000 w 38846"/>
                  <a:gd name="connsiteY5" fmla="*/ 48948 h 52656"/>
                  <a:gd name="connsiteX6" fmla="*/ 31153 w 38846"/>
                  <a:gd name="connsiteY6" fmla="*/ 50832 h 52656"/>
                  <a:gd name="connsiteX7" fmla="*/ 26602 w 38846"/>
                  <a:gd name="connsiteY7" fmla="*/ 52148 h 52656"/>
                  <a:gd name="connsiteX8" fmla="*/ 21564 w 38846"/>
                  <a:gd name="connsiteY8" fmla="*/ 52657 h 52656"/>
                  <a:gd name="connsiteX9" fmla="*/ 12299 w 38846"/>
                  <a:gd name="connsiteY9" fmla="*/ 50963 h 52656"/>
                  <a:gd name="connsiteX10" fmla="*/ 5581 w 38846"/>
                  <a:gd name="connsiteY10" fmla="*/ 45959 h 52656"/>
                  <a:gd name="connsiteX11" fmla="*/ 1409 w 38846"/>
                  <a:gd name="connsiteY11" fmla="*/ 37839 h 52656"/>
                  <a:gd name="connsiteX12" fmla="*/ 0 w 38846"/>
                  <a:gd name="connsiteY12" fmla="*/ 26730 h 52656"/>
                  <a:gd name="connsiteX13" fmla="*/ 1734 w 38846"/>
                  <a:gd name="connsiteY13" fmla="*/ 14576 h 52656"/>
                  <a:gd name="connsiteX14" fmla="*/ 6556 w 38846"/>
                  <a:gd name="connsiteY14" fmla="*/ 6294 h 52656"/>
                  <a:gd name="connsiteX15" fmla="*/ 13707 w 38846"/>
                  <a:gd name="connsiteY15" fmla="*/ 1532 h 52656"/>
                  <a:gd name="connsiteX16" fmla="*/ 22430 w 38846"/>
                  <a:gd name="connsiteY16" fmla="*/ 0 h 52656"/>
                  <a:gd name="connsiteX17" fmla="*/ 27198 w 38846"/>
                  <a:gd name="connsiteY17" fmla="*/ 456 h 52656"/>
                  <a:gd name="connsiteX18" fmla="*/ 31424 w 38846"/>
                  <a:gd name="connsiteY18" fmla="*/ 1668 h 52656"/>
                  <a:gd name="connsiteX19" fmla="*/ 34837 w 38846"/>
                  <a:gd name="connsiteY19" fmla="*/ 3388 h 52656"/>
                  <a:gd name="connsiteX20" fmla="*/ 37005 w 38846"/>
                  <a:gd name="connsiteY20" fmla="*/ 5030 h 52656"/>
                  <a:gd name="connsiteX21" fmla="*/ 37980 w 38846"/>
                  <a:gd name="connsiteY21" fmla="*/ 6048 h 52656"/>
                  <a:gd name="connsiteX22" fmla="*/ 38359 w 38846"/>
                  <a:gd name="connsiteY22" fmla="*/ 6829 h 52656"/>
                  <a:gd name="connsiteX23" fmla="*/ 38576 w 38846"/>
                  <a:gd name="connsiteY23" fmla="*/ 7768 h 52656"/>
                  <a:gd name="connsiteX24" fmla="*/ 38630 w 38846"/>
                  <a:gd name="connsiteY24" fmla="*/ 8980 h 52656"/>
                  <a:gd name="connsiteX25" fmla="*/ 38142 w 38846"/>
                  <a:gd name="connsiteY25" fmla="*/ 11162 h 52656"/>
                  <a:gd name="connsiteX26" fmla="*/ 37113 w 38846"/>
                  <a:gd name="connsiteY26" fmla="*/ 11781 h 52656"/>
                  <a:gd name="connsiteX27" fmla="*/ 35216 w 38846"/>
                  <a:gd name="connsiteY27" fmla="*/ 10810 h 52656"/>
                  <a:gd name="connsiteX28" fmla="*/ 32291 w 38846"/>
                  <a:gd name="connsiteY28" fmla="*/ 8686 h 52656"/>
                  <a:gd name="connsiteX29" fmla="*/ 27957 w 38846"/>
                  <a:gd name="connsiteY29" fmla="*/ 6562 h 52656"/>
                  <a:gd name="connsiteX30" fmla="*/ 21943 w 38846"/>
                  <a:gd name="connsiteY30" fmla="*/ 5591 h 52656"/>
                  <a:gd name="connsiteX31" fmla="*/ 10782 w 38846"/>
                  <a:gd name="connsiteY31" fmla="*/ 10968 h 52656"/>
                  <a:gd name="connsiteX32" fmla="*/ 6881 w 38846"/>
                  <a:gd name="connsiteY32" fmla="*/ 26509 h 52656"/>
                  <a:gd name="connsiteX33" fmla="*/ 7965 w 38846"/>
                  <a:gd name="connsiteY33" fmla="*/ 35468 h 52656"/>
                  <a:gd name="connsiteX34" fmla="*/ 10944 w 38846"/>
                  <a:gd name="connsiteY34" fmla="*/ 41867 h 52656"/>
                  <a:gd name="connsiteX35" fmla="*/ 15766 w 38846"/>
                  <a:gd name="connsiteY35" fmla="*/ 45691 h 52656"/>
                  <a:gd name="connsiteX36" fmla="*/ 22160 w 38846"/>
                  <a:gd name="connsiteY36" fmla="*/ 46955 h 52656"/>
                  <a:gd name="connsiteX37" fmla="*/ 28065 w 38846"/>
                  <a:gd name="connsiteY37" fmla="*/ 45932 h 52656"/>
                  <a:gd name="connsiteX38" fmla="*/ 32507 w 38846"/>
                  <a:gd name="connsiteY38" fmla="*/ 43672 h 52656"/>
                  <a:gd name="connsiteX39" fmla="*/ 35650 w 38846"/>
                  <a:gd name="connsiteY39" fmla="*/ 41411 h 52656"/>
                  <a:gd name="connsiteX40" fmla="*/ 37492 w 38846"/>
                  <a:gd name="connsiteY40" fmla="*/ 40388 h 52656"/>
                  <a:gd name="connsiteX41" fmla="*/ 38088 w 38846"/>
                  <a:gd name="connsiteY41" fmla="*/ 40577 h 52656"/>
                  <a:gd name="connsiteX42" fmla="*/ 38522 w 38846"/>
                  <a:gd name="connsiteY42" fmla="*/ 41170 h 52656"/>
                  <a:gd name="connsiteX43" fmla="*/ 38738 w 38846"/>
                  <a:gd name="connsiteY43" fmla="*/ 42140 h 52656"/>
                  <a:gd name="connsiteX44" fmla="*/ 38847 w 38846"/>
                  <a:gd name="connsiteY44" fmla="*/ 43462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56">
                    <a:moveTo>
                      <a:pt x="38847" y="43462"/>
                    </a:moveTo>
                    <a:cubicBezTo>
                      <a:pt x="38847" y="43892"/>
                      <a:pt x="38847" y="44280"/>
                      <a:pt x="38792" y="44621"/>
                    </a:cubicBezTo>
                    <a:cubicBezTo>
                      <a:pt x="38738" y="44962"/>
                      <a:pt x="38684" y="45256"/>
                      <a:pt x="38630" y="45508"/>
                    </a:cubicBezTo>
                    <a:cubicBezTo>
                      <a:pt x="38522" y="45759"/>
                      <a:pt x="38468" y="45985"/>
                      <a:pt x="38305" y="46179"/>
                    </a:cubicBezTo>
                    <a:cubicBezTo>
                      <a:pt x="38197" y="46378"/>
                      <a:pt x="37872" y="46709"/>
                      <a:pt x="37384" y="47175"/>
                    </a:cubicBezTo>
                    <a:cubicBezTo>
                      <a:pt x="36896" y="47642"/>
                      <a:pt x="36083" y="48235"/>
                      <a:pt x="35000" y="48948"/>
                    </a:cubicBezTo>
                    <a:cubicBezTo>
                      <a:pt x="33862" y="49667"/>
                      <a:pt x="32562" y="50291"/>
                      <a:pt x="31153" y="50832"/>
                    </a:cubicBezTo>
                    <a:cubicBezTo>
                      <a:pt x="29745" y="51372"/>
                      <a:pt x="28228" y="51807"/>
                      <a:pt x="26602" y="52148"/>
                    </a:cubicBezTo>
                    <a:cubicBezTo>
                      <a:pt x="24977" y="52484"/>
                      <a:pt x="23297" y="52657"/>
                      <a:pt x="21564" y="52657"/>
                    </a:cubicBezTo>
                    <a:cubicBezTo>
                      <a:pt x="18096" y="52657"/>
                      <a:pt x="15008" y="52090"/>
                      <a:pt x="12299" y="50963"/>
                    </a:cubicBezTo>
                    <a:cubicBezTo>
                      <a:pt x="9644" y="49830"/>
                      <a:pt x="7369" y="48167"/>
                      <a:pt x="5581" y="45959"/>
                    </a:cubicBezTo>
                    <a:cubicBezTo>
                      <a:pt x="3739" y="43756"/>
                      <a:pt x="2384" y="41049"/>
                      <a:pt x="1409" y="37839"/>
                    </a:cubicBezTo>
                    <a:cubicBezTo>
                      <a:pt x="488" y="34629"/>
                      <a:pt x="0" y="30926"/>
                      <a:pt x="0" y="26730"/>
                    </a:cubicBezTo>
                    <a:cubicBezTo>
                      <a:pt x="0" y="21998"/>
                      <a:pt x="597" y="17944"/>
                      <a:pt x="1734" y="14576"/>
                    </a:cubicBezTo>
                    <a:cubicBezTo>
                      <a:pt x="2926" y="11204"/>
                      <a:pt x="4552" y="8445"/>
                      <a:pt x="6556" y="6294"/>
                    </a:cubicBezTo>
                    <a:cubicBezTo>
                      <a:pt x="8615" y="4144"/>
                      <a:pt x="10999" y="2560"/>
                      <a:pt x="13707" y="1532"/>
                    </a:cubicBezTo>
                    <a:cubicBezTo>
                      <a:pt x="16416" y="514"/>
                      <a:pt x="19342" y="0"/>
                      <a:pt x="22430" y="0"/>
                    </a:cubicBezTo>
                    <a:cubicBezTo>
                      <a:pt x="24110" y="0"/>
                      <a:pt x="25735" y="152"/>
                      <a:pt x="27198" y="456"/>
                    </a:cubicBezTo>
                    <a:cubicBezTo>
                      <a:pt x="28715" y="766"/>
                      <a:pt x="30124" y="1165"/>
                      <a:pt x="31424" y="1668"/>
                    </a:cubicBezTo>
                    <a:cubicBezTo>
                      <a:pt x="32670" y="2172"/>
                      <a:pt x="33808" y="2743"/>
                      <a:pt x="34837" y="3388"/>
                    </a:cubicBezTo>
                    <a:cubicBezTo>
                      <a:pt x="35813" y="4034"/>
                      <a:pt x="36571" y="4584"/>
                      <a:pt x="37005" y="5030"/>
                    </a:cubicBezTo>
                    <a:cubicBezTo>
                      <a:pt x="37492" y="5476"/>
                      <a:pt x="37818" y="5817"/>
                      <a:pt x="37980" y="6048"/>
                    </a:cubicBezTo>
                    <a:cubicBezTo>
                      <a:pt x="38142" y="6284"/>
                      <a:pt x="38251" y="6541"/>
                      <a:pt x="38359" y="6829"/>
                    </a:cubicBezTo>
                    <a:cubicBezTo>
                      <a:pt x="38468" y="7118"/>
                      <a:pt x="38522" y="7432"/>
                      <a:pt x="38576" y="7768"/>
                    </a:cubicBezTo>
                    <a:cubicBezTo>
                      <a:pt x="38576" y="8109"/>
                      <a:pt x="38630" y="8513"/>
                      <a:pt x="38630" y="8980"/>
                    </a:cubicBezTo>
                    <a:cubicBezTo>
                      <a:pt x="38630" y="10018"/>
                      <a:pt x="38468" y="10748"/>
                      <a:pt x="38142" y="11162"/>
                    </a:cubicBezTo>
                    <a:cubicBezTo>
                      <a:pt x="37818" y="11576"/>
                      <a:pt x="37492" y="11781"/>
                      <a:pt x="37113" y="11781"/>
                    </a:cubicBezTo>
                    <a:cubicBezTo>
                      <a:pt x="36571" y="11781"/>
                      <a:pt x="35975" y="11456"/>
                      <a:pt x="35216" y="10810"/>
                    </a:cubicBezTo>
                    <a:cubicBezTo>
                      <a:pt x="34458" y="10165"/>
                      <a:pt x="33483" y="9457"/>
                      <a:pt x="32291" y="8686"/>
                    </a:cubicBezTo>
                    <a:cubicBezTo>
                      <a:pt x="31099" y="7915"/>
                      <a:pt x="29636" y="7207"/>
                      <a:pt x="27957" y="6562"/>
                    </a:cubicBezTo>
                    <a:cubicBezTo>
                      <a:pt x="26277" y="5917"/>
                      <a:pt x="24273" y="5591"/>
                      <a:pt x="21943" y="5591"/>
                    </a:cubicBezTo>
                    <a:cubicBezTo>
                      <a:pt x="17121" y="5591"/>
                      <a:pt x="13437" y="7385"/>
                      <a:pt x="10782" y="10968"/>
                    </a:cubicBezTo>
                    <a:cubicBezTo>
                      <a:pt x="8181" y="14555"/>
                      <a:pt x="6881" y="19732"/>
                      <a:pt x="6881" y="26509"/>
                    </a:cubicBezTo>
                    <a:cubicBezTo>
                      <a:pt x="6881" y="29914"/>
                      <a:pt x="7260" y="32903"/>
                      <a:pt x="7965" y="35468"/>
                    </a:cubicBezTo>
                    <a:cubicBezTo>
                      <a:pt x="8669" y="38033"/>
                      <a:pt x="9644" y="40168"/>
                      <a:pt x="10944" y="41867"/>
                    </a:cubicBezTo>
                    <a:cubicBezTo>
                      <a:pt x="12299" y="43572"/>
                      <a:pt x="13870" y="44847"/>
                      <a:pt x="15766" y="45691"/>
                    </a:cubicBezTo>
                    <a:cubicBezTo>
                      <a:pt x="17662" y="46536"/>
                      <a:pt x="19776" y="46955"/>
                      <a:pt x="22160" y="46955"/>
                    </a:cubicBezTo>
                    <a:cubicBezTo>
                      <a:pt x="24381" y="46955"/>
                      <a:pt x="26332" y="46614"/>
                      <a:pt x="28065" y="45932"/>
                    </a:cubicBezTo>
                    <a:cubicBezTo>
                      <a:pt x="29745" y="45251"/>
                      <a:pt x="31261" y="44501"/>
                      <a:pt x="32507" y="43672"/>
                    </a:cubicBezTo>
                    <a:cubicBezTo>
                      <a:pt x="33754" y="42843"/>
                      <a:pt x="34783" y="42093"/>
                      <a:pt x="35650" y="41411"/>
                    </a:cubicBezTo>
                    <a:cubicBezTo>
                      <a:pt x="36463" y="40729"/>
                      <a:pt x="37113" y="40388"/>
                      <a:pt x="37492" y="40388"/>
                    </a:cubicBezTo>
                    <a:cubicBezTo>
                      <a:pt x="37709" y="40388"/>
                      <a:pt x="37925" y="40451"/>
                      <a:pt x="38088" y="40577"/>
                    </a:cubicBezTo>
                    <a:cubicBezTo>
                      <a:pt x="38251" y="40703"/>
                      <a:pt x="38413" y="40902"/>
                      <a:pt x="38522" y="41170"/>
                    </a:cubicBezTo>
                    <a:cubicBezTo>
                      <a:pt x="38630" y="41437"/>
                      <a:pt x="38684" y="41757"/>
                      <a:pt x="38738" y="42140"/>
                    </a:cubicBezTo>
                    <a:cubicBezTo>
                      <a:pt x="38847" y="42518"/>
                      <a:pt x="38847" y="42958"/>
                      <a:pt x="38847" y="43462"/>
                    </a:cubicBezTo>
                    <a:close/>
                  </a:path>
                </a:pathLst>
              </a:custGeom>
              <a:solidFill>
                <a:srgbClr val="FFFFFF"/>
              </a:solidFill>
              <a:ln w="5417" cap="flat">
                <a:noFill/>
                <a:prstDash val="solid"/>
                <a:miter/>
              </a:ln>
            </p:spPr>
            <p:txBody>
              <a:bodyPr rtlCol="0" anchor="ctr"/>
              <a:lstStyle/>
              <a:p>
                <a:endParaRPr lang="fr-FR"/>
              </a:p>
            </p:txBody>
          </p:sp>
          <p:sp>
            <p:nvSpPr>
              <p:cNvPr id="283" name="Forme libre 282">
                <a:extLst>
                  <a:ext uri="{FF2B5EF4-FFF2-40B4-BE49-F238E27FC236}">
                    <a16:creationId xmlns:a16="http://schemas.microsoft.com/office/drawing/2014/main" id="{F0363391-A309-74D1-6431-428249339BD1}"/>
                  </a:ext>
                </a:extLst>
              </p:cNvPr>
              <p:cNvSpPr/>
              <p:nvPr/>
            </p:nvSpPr>
            <p:spPr>
              <a:xfrm>
                <a:off x="18678787" y="3420794"/>
                <a:ext cx="48218" cy="52651"/>
              </a:xfrm>
              <a:custGeom>
                <a:avLst/>
                <a:gdLst>
                  <a:gd name="connsiteX0" fmla="*/ 48219 w 48218"/>
                  <a:gd name="connsiteY0" fmla="*/ 25812 h 52651"/>
                  <a:gd name="connsiteX1" fmla="*/ 46648 w 48218"/>
                  <a:gd name="connsiteY1" fmla="*/ 36517 h 52651"/>
                  <a:gd name="connsiteX2" fmla="*/ 42043 w 48218"/>
                  <a:gd name="connsiteY2" fmla="*/ 45015 h 52651"/>
                  <a:gd name="connsiteX3" fmla="*/ 34349 w 48218"/>
                  <a:gd name="connsiteY3" fmla="*/ 50637 h 52651"/>
                  <a:gd name="connsiteX4" fmla="*/ 23622 w 48218"/>
                  <a:gd name="connsiteY4" fmla="*/ 52652 h 52651"/>
                  <a:gd name="connsiteX5" fmla="*/ 13328 w 48218"/>
                  <a:gd name="connsiteY5" fmla="*/ 50852 h 52651"/>
                  <a:gd name="connsiteX6" fmla="*/ 5905 w 48218"/>
                  <a:gd name="connsiteY6" fmla="*/ 45691 h 52651"/>
                  <a:gd name="connsiteX7" fmla="*/ 1462 w 48218"/>
                  <a:gd name="connsiteY7" fmla="*/ 37540 h 52651"/>
                  <a:gd name="connsiteX8" fmla="*/ 0 w 48218"/>
                  <a:gd name="connsiteY8" fmla="*/ 26730 h 52651"/>
                  <a:gd name="connsiteX9" fmla="*/ 1517 w 48218"/>
                  <a:gd name="connsiteY9" fmla="*/ 16024 h 52651"/>
                  <a:gd name="connsiteX10" fmla="*/ 6176 w 48218"/>
                  <a:gd name="connsiteY10" fmla="*/ 7553 h 52651"/>
                  <a:gd name="connsiteX11" fmla="*/ 13815 w 48218"/>
                  <a:gd name="connsiteY11" fmla="*/ 1988 h 52651"/>
                  <a:gd name="connsiteX12" fmla="*/ 24597 w 48218"/>
                  <a:gd name="connsiteY12" fmla="*/ 0 h 52651"/>
                  <a:gd name="connsiteX13" fmla="*/ 34945 w 48218"/>
                  <a:gd name="connsiteY13" fmla="*/ 1773 h 52651"/>
                  <a:gd name="connsiteX14" fmla="*/ 42259 w 48218"/>
                  <a:gd name="connsiteY14" fmla="*/ 6908 h 52651"/>
                  <a:gd name="connsiteX15" fmla="*/ 46702 w 48218"/>
                  <a:gd name="connsiteY15" fmla="*/ 15059 h 52651"/>
                  <a:gd name="connsiteX16" fmla="*/ 48219 w 48218"/>
                  <a:gd name="connsiteY16" fmla="*/ 25812 h 52651"/>
                  <a:gd name="connsiteX17" fmla="*/ 41230 w 48218"/>
                  <a:gd name="connsiteY17" fmla="*/ 26404 h 52651"/>
                  <a:gd name="connsiteX18" fmla="*/ 40417 w 48218"/>
                  <a:gd name="connsiteY18" fmla="*/ 18500 h 52651"/>
                  <a:gd name="connsiteX19" fmla="*/ 37600 w 48218"/>
                  <a:gd name="connsiteY19" fmla="*/ 11854 h 52651"/>
                  <a:gd name="connsiteX20" fmla="*/ 32399 w 48218"/>
                  <a:gd name="connsiteY20" fmla="*/ 7286 h 52651"/>
                  <a:gd name="connsiteX21" fmla="*/ 24218 w 48218"/>
                  <a:gd name="connsiteY21" fmla="*/ 5591 h 52651"/>
                  <a:gd name="connsiteX22" fmla="*/ 16470 w 48218"/>
                  <a:gd name="connsiteY22" fmla="*/ 7149 h 52651"/>
                  <a:gd name="connsiteX23" fmla="*/ 11106 w 48218"/>
                  <a:gd name="connsiteY23" fmla="*/ 11482 h 52651"/>
                  <a:gd name="connsiteX24" fmla="*/ 8018 w 48218"/>
                  <a:gd name="connsiteY24" fmla="*/ 18017 h 52651"/>
                  <a:gd name="connsiteX25" fmla="*/ 6989 w 48218"/>
                  <a:gd name="connsiteY25" fmla="*/ 26137 h 52651"/>
                  <a:gd name="connsiteX26" fmla="*/ 7856 w 48218"/>
                  <a:gd name="connsiteY26" fmla="*/ 34120 h 52651"/>
                  <a:gd name="connsiteX27" fmla="*/ 10619 w 48218"/>
                  <a:gd name="connsiteY27" fmla="*/ 40766 h 52651"/>
                  <a:gd name="connsiteX28" fmla="*/ 15820 w 48218"/>
                  <a:gd name="connsiteY28" fmla="*/ 45282 h 52651"/>
                  <a:gd name="connsiteX29" fmla="*/ 24001 w 48218"/>
                  <a:gd name="connsiteY29" fmla="*/ 46950 h 52651"/>
                  <a:gd name="connsiteX30" fmla="*/ 31803 w 48218"/>
                  <a:gd name="connsiteY30" fmla="*/ 45392 h 52651"/>
                  <a:gd name="connsiteX31" fmla="*/ 37167 w 48218"/>
                  <a:gd name="connsiteY31" fmla="*/ 41091 h 52651"/>
                  <a:gd name="connsiteX32" fmla="*/ 40200 w 48218"/>
                  <a:gd name="connsiteY32" fmla="*/ 34582 h 52651"/>
                  <a:gd name="connsiteX33" fmla="*/ 41230 w 48218"/>
                  <a:gd name="connsiteY33" fmla="*/ 26404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8" h="52651">
                    <a:moveTo>
                      <a:pt x="48219" y="25812"/>
                    </a:moveTo>
                    <a:cubicBezTo>
                      <a:pt x="48219" y="29683"/>
                      <a:pt x="47677" y="33249"/>
                      <a:pt x="46648" y="36517"/>
                    </a:cubicBezTo>
                    <a:cubicBezTo>
                      <a:pt x="45618" y="39785"/>
                      <a:pt x="44102" y="42612"/>
                      <a:pt x="42043" y="45015"/>
                    </a:cubicBezTo>
                    <a:cubicBezTo>
                      <a:pt x="39984" y="47417"/>
                      <a:pt x="37383" y="49289"/>
                      <a:pt x="34349" y="50637"/>
                    </a:cubicBezTo>
                    <a:cubicBezTo>
                      <a:pt x="31261" y="51980"/>
                      <a:pt x="27685" y="52652"/>
                      <a:pt x="23622" y="52652"/>
                    </a:cubicBezTo>
                    <a:cubicBezTo>
                      <a:pt x="19667" y="52652"/>
                      <a:pt x="16254" y="52048"/>
                      <a:pt x="13328" y="50852"/>
                    </a:cubicBezTo>
                    <a:cubicBezTo>
                      <a:pt x="10348" y="49651"/>
                      <a:pt x="7910" y="47931"/>
                      <a:pt x="5905" y="45691"/>
                    </a:cubicBezTo>
                    <a:cubicBezTo>
                      <a:pt x="3955" y="43451"/>
                      <a:pt x="2438" y="40734"/>
                      <a:pt x="1462" y="37540"/>
                    </a:cubicBezTo>
                    <a:cubicBezTo>
                      <a:pt x="487" y="34351"/>
                      <a:pt x="0" y="30747"/>
                      <a:pt x="0" y="26730"/>
                    </a:cubicBezTo>
                    <a:cubicBezTo>
                      <a:pt x="0" y="22859"/>
                      <a:pt x="542" y="19292"/>
                      <a:pt x="1517" y="16024"/>
                    </a:cubicBezTo>
                    <a:cubicBezTo>
                      <a:pt x="2546" y="12762"/>
                      <a:pt x="4118" y="9940"/>
                      <a:pt x="6176" y="7553"/>
                    </a:cubicBezTo>
                    <a:cubicBezTo>
                      <a:pt x="8235" y="5172"/>
                      <a:pt x="10782" y="3315"/>
                      <a:pt x="13815" y="1988"/>
                    </a:cubicBezTo>
                    <a:cubicBezTo>
                      <a:pt x="16904" y="661"/>
                      <a:pt x="20479" y="0"/>
                      <a:pt x="24597" y="0"/>
                    </a:cubicBezTo>
                    <a:cubicBezTo>
                      <a:pt x="28552" y="0"/>
                      <a:pt x="31965" y="593"/>
                      <a:pt x="34945" y="1773"/>
                    </a:cubicBezTo>
                    <a:cubicBezTo>
                      <a:pt x="37871" y="2958"/>
                      <a:pt x="40309" y="4668"/>
                      <a:pt x="42259" y="6908"/>
                    </a:cubicBezTo>
                    <a:cubicBezTo>
                      <a:pt x="44264" y="9153"/>
                      <a:pt x="45727" y="11865"/>
                      <a:pt x="46702" y="15059"/>
                    </a:cubicBezTo>
                    <a:cubicBezTo>
                      <a:pt x="47731" y="18248"/>
                      <a:pt x="48219" y="21836"/>
                      <a:pt x="48219" y="25812"/>
                    </a:cubicBezTo>
                    <a:close/>
                    <a:moveTo>
                      <a:pt x="41230" y="26404"/>
                    </a:moveTo>
                    <a:cubicBezTo>
                      <a:pt x="41230" y="23645"/>
                      <a:pt x="40959" y="21007"/>
                      <a:pt x="40417" y="18500"/>
                    </a:cubicBezTo>
                    <a:cubicBezTo>
                      <a:pt x="39822" y="15987"/>
                      <a:pt x="38900" y="13779"/>
                      <a:pt x="37600" y="11854"/>
                    </a:cubicBezTo>
                    <a:cubicBezTo>
                      <a:pt x="36300" y="9940"/>
                      <a:pt x="34566" y="8413"/>
                      <a:pt x="32399" y="7286"/>
                    </a:cubicBezTo>
                    <a:cubicBezTo>
                      <a:pt x="30232" y="6153"/>
                      <a:pt x="27469" y="5591"/>
                      <a:pt x="24218" y="5591"/>
                    </a:cubicBezTo>
                    <a:cubicBezTo>
                      <a:pt x="21238" y="5591"/>
                      <a:pt x="18637" y="6111"/>
                      <a:pt x="16470" y="7149"/>
                    </a:cubicBezTo>
                    <a:cubicBezTo>
                      <a:pt x="14249" y="8188"/>
                      <a:pt x="12461" y="9636"/>
                      <a:pt x="11106" y="11482"/>
                    </a:cubicBezTo>
                    <a:cubicBezTo>
                      <a:pt x="9698" y="13328"/>
                      <a:pt x="8669" y="15505"/>
                      <a:pt x="8018" y="18017"/>
                    </a:cubicBezTo>
                    <a:cubicBezTo>
                      <a:pt x="7368" y="20530"/>
                      <a:pt x="6989" y="23236"/>
                      <a:pt x="6989" y="26137"/>
                    </a:cubicBezTo>
                    <a:cubicBezTo>
                      <a:pt x="6989" y="28933"/>
                      <a:pt x="7314" y="31597"/>
                      <a:pt x="7856" y="34120"/>
                    </a:cubicBezTo>
                    <a:cubicBezTo>
                      <a:pt x="8397" y="36648"/>
                      <a:pt x="9319" y="38862"/>
                      <a:pt x="10619" y="40766"/>
                    </a:cubicBezTo>
                    <a:cubicBezTo>
                      <a:pt x="11919" y="42665"/>
                      <a:pt x="13653" y="44170"/>
                      <a:pt x="15820" y="45282"/>
                    </a:cubicBezTo>
                    <a:cubicBezTo>
                      <a:pt x="18041" y="46394"/>
                      <a:pt x="20750" y="46950"/>
                      <a:pt x="24001" y="46950"/>
                    </a:cubicBezTo>
                    <a:cubicBezTo>
                      <a:pt x="27035" y="46950"/>
                      <a:pt x="29582" y="46431"/>
                      <a:pt x="31803" y="45392"/>
                    </a:cubicBezTo>
                    <a:cubicBezTo>
                      <a:pt x="33970" y="44354"/>
                      <a:pt x="35758" y="42916"/>
                      <a:pt x="37167" y="41091"/>
                    </a:cubicBezTo>
                    <a:cubicBezTo>
                      <a:pt x="38521" y="39260"/>
                      <a:pt x="39550" y="37094"/>
                      <a:pt x="40200" y="34582"/>
                    </a:cubicBezTo>
                    <a:cubicBezTo>
                      <a:pt x="40905" y="32069"/>
                      <a:pt x="41230" y="29347"/>
                      <a:pt x="41230" y="26404"/>
                    </a:cubicBezTo>
                    <a:close/>
                  </a:path>
                </a:pathLst>
              </a:custGeom>
              <a:solidFill>
                <a:srgbClr val="FFFFFF"/>
              </a:solidFill>
              <a:ln w="5417" cap="flat">
                <a:noFill/>
                <a:prstDash val="solid"/>
                <a:miter/>
              </a:ln>
            </p:spPr>
            <p:txBody>
              <a:bodyPr rtlCol="0" anchor="ctr"/>
              <a:lstStyle/>
              <a:p>
                <a:endParaRPr lang="fr-FR"/>
              </a:p>
            </p:txBody>
          </p:sp>
          <p:sp>
            <p:nvSpPr>
              <p:cNvPr id="284" name="Forme libre 283">
                <a:extLst>
                  <a:ext uri="{FF2B5EF4-FFF2-40B4-BE49-F238E27FC236}">
                    <a16:creationId xmlns:a16="http://schemas.microsoft.com/office/drawing/2014/main" id="{48C16536-1319-8D16-6BEA-106BFECF3ECA}"/>
                  </a:ext>
                </a:extLst>
              </p:cNvPr>
              <p:cNvSpPr/>
              <p:nvPr/>
            </p:nvSpPr>
            <p:spPr>
              <a:xfrm>
                <a:off x="18741798" y="3420794"/>
                <a:ext cx="40796" cy="52064"/>
              </a:xfrm>
              <a:custGeom>
                <a:avLst/>
                <a:gdLst>
                  <a:gd name="connsiteX0" fmla="*/ 40796 w 40796"/>
                  <a:gd name="connsiteY0" fmla="*/ 50664 h 52064"/>
                  <a:gd name="connsiteX1" fmla="*/ 40634 w 40796"/>
                  <a:gd name="connsiteY1" fmla="*/ 51256 h 52064"/>
                  <a:gd name="connsiteX2" fmla="*/ 40092 w 40796"/>
                  <a:gd name="connsiteY2" fmla="*/ 51686 h 52064"/>
                  <a:gd name="connsiteX3" fmla="*/ 39117 w 40796"/>
                  <a:gd name="connsiteY3" fmla="*/ 51954 h 52064"/>
                  <a:gd name="connsiteX4" fmla="*/ 37492 w 40796"/>
                  <a:gd name="connsiteY4" fmla="*/ 52064 h 52064"/>
                  <a:gd name="connsiteX5" fmla="*/ 35867 w 40796"/>
                  <a:gd name="connsiteY5" fmla="*/ 51954 h 52064"/>
                  <a:gd name="connsiteX6" fmla="*/ 34891 w 40796"/>
                  <a:gd name="connsiteY6" fmla="*/ 51686 h 52064"/>
                  <a:gd name="connsiteX7" fmla="*/ 34349 w 40796"/>
                  <a:gd name="connsiteY7" fmla="*/ 51256 h 52064"/>
                  <a:gd name="connsiteX8" fmla="*/ 34187 w 40796"/>
                  <a:gd name="connsiteY8" fmla="*/ 50664 h 52064"/>
                  <a:gd name="connsiteX9" fmla="*/ 34187 w 40796"/>
                  <a:gd name="connsiteY9" fmla="*/ 21783 h 52064"/>
                  <a:gd name="connsiteX10" fmla="*/ 33428 w 40796"/>
                  <a:gd name="connsiteY10" fmla="*/ 14440 h 52064"/>
                  <a:gd name="connsiteX11" fmla="*/ 31315 w 40796"/>
                  <a:gd name="connsiteY11" fmla="*/ 9599 h 52064"/>
                  <a:gd name="connsiteX12" fmla="*/ 27577 w 40796"/>
                  <a:gd name="connsiteY12" fmla="*/ 6478 h 52064"/>
                  <a:gd name="connsiteX13" fmla="*/ 22322 w 40796"/>
                  <a:gd name="connsiteY13" fmla="*/ 5376 h 52064"/>
                  <a:gd name="connsiteX14" fmla="*/ 14682 w 40796"/>
                  <a:gd name="connsiteY14" fmla="*/ 8009 h 52064"/>
                  <a:gd name="connsiteX15" fmla="*/ 6610 w 40796"/>
                  <a:gd name="connsiteY15" fmla="*/ 15757 h 52064"/>
                  <a:gd name="connsiteX16" fmla="*/ 6610 w 40796"/>
                  <a:gd name="connsiteY16" fmla="*/ 50664 h 52064"/>
                  <a:gd name="connsiteX17" fmla="*/ 6447 w 40796"/>
                  <a:gd name="connsiteY17" fmla="*/ 51256 h 52064"/>
                  <a:gd name="connsiteX18" fmla="*/ 5960 w 40796"/>
                  <a:gd name="connsiteY18" fmla="*/ 51686 h 52064"/>
                  <a:gd name="connsiteX19" fmla="*/ 4930 w 40796"/>
                  <a:gd name="connsiteY19" fmla="*/ 51954 h 52064"/>
                  <a:gd name="connsiteX20" fmla="*/ 3305 w 40796"/>
                  <a:gd name="connsiteY20" fmla="*/ 52064 h 52064"/>
                  <a:gd name="connsiteX21" fmla="*/ 1679 w 40796"/>
                  <a:gd name="connsiteY21" fmla="*/ 51954 h 52064"/>
                  <a:gd name="connsiteX22" fmla="*/ 704 w 40796"/>
                  <a:gd name="connsiteY22" fmla="*/ 51686 h 52064"/>
                  <a:gd name="connsiteX23" fmla="*/ 162 w 40796"/>
                  <a:gd name="connsiteY23" fmla="*/ 51256 h 52064"/>
                  <a:gd name="connsiteX24" fmla="*/ 0 w 40796"/>
                  <a:gd name="connsiteY24" fmla="*/ 50664 h 52064"/>
                  <a:gd name="connsiteX25" fmla="*/ 0 w 40796"/>
                  <a:gd name="connsiteY25" fmla="*/ 1988 h 52064"/>
                  <a:gd name="connsiteX26" fmla="*/ 162 w 40796"/>
                  <a:gd name="connsiteY26" fmla="*/ 1395 h 52064"/>
                  <a:gd name="connsiteX27" fmla="*/ 704 w 40796"/>
                  <a:gd name="connsiteY27" fmla="*/ 939 h 52064"/>
                  <a:gd name="connsiteX28" fmla="*/ 1625 w 40796"/>
                  <a:gd name="connsiteY28" fmla="*/ 666 h 52064"/>
                  <a:gd name="connsiteX29" fmla="*/ 3196 w 40796"/>
                  <a:gd name="connsiteY29" fmla="*/ 587 h 52064"/>
                  <a:gd name="connsiteX30" fmla="*/ 4714 w 40796"/>
                  <a:gd name="connsiteY30" fmla="*/ 666 h 52064"/>
                  <a:gd name="connsiteX31" fmla="*/ 5688 w 40796"/>
                  <a:gd name="connsiteY31" fmla="*/ 939 h 52064"/>
                  <a:gd name="connsiteX32" fmla="*/ 6176 w 40796"/>
                  <a:gd name="connsiteY32" fmla="*/ 1395 h 52064"/>
                  <a:gd name="connsiteX33" fmla="*/ 6284 w 40796"/>
                  <a:gd name="connsiteY33" fmla="*/ 1988 h 52064"/>
                  <a:gd name="connsiteX34" fmla="*/ 6284 w 40796"/>
                  <a:gd name="connsiteY34" fmla="*/ 8875 h 52064"/>
                  <a:gd name="connsiteX35" fmla="*/ 14791 w 40796"/>
                  <a:gd name="connsiteY35" fmla="*/ 2098 h 52064"/>
                  <a:gd name="connsiteX36" fmla="*/ 23080 w 40796"/>
                  <a:gd name="connsiteY36" fmla="*/ 0 h 52064"/>
                  <a:gd name="connsiteX37" fmla="*/ 31369 w 40796"/>
                  <a:gd name="connsiteY37" fmla="*/ 1615 h 52064"/>
                  <a:gd name="connsiteX38" fmla="*/ 36841 w 40796"/>
                  <a:gd name="connsiteY38" fmla="*/ 5974 h 52064"/>
                  <a:gd name="connsiteX39" fmla="*/ 39876 w 40796"/>
                  <a:gd name="connsiteY39" fmla="*/ 12374 h 52064"/>
                  <a:gd name="connsiteX40" fmla="*/ 40796 w 40796"/>
                  <a:gd name="connsiteY40" fmla="*/ 21196 h 52064"/>
                  <a:gd name="connsiteX41" fmla="*/ 40796 w 40796"/>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64">
                    <a:moveTo>
                      <a:pt x="40796" y="50664"/>
                    </a:moveTo>
                    <a:cubicBezTo>
                      <a:pt x="40796" y="50879"/>
                      <a:pt x="40742" y="51078"/>
                      <a:pt x="40634" y="51256"/>
                    </a:cubicBezTo>
                    <a:cubicBezTo>
                      <a:pt x="40526" y="51435"/>
                      <a:pt x="40363" y="51581"/>
                      <a:pt x="40092" y="51686"/>
                    </a:cubicBezTo>
                    <a:cubicBezTo>
                      <a:pt x="39876" y="51797"/>
                      <a:pt x="39550" y="51886"/>
                      <a:pt x="39117" y="51954"/>
                    </a:cubicBezTo>
                    <a:cubicBezTo>
                      <a:pt x="38683" y="52027"/>
                      <a:pt x="38142" y="52064"/>
                      <a:pt x="37492" y="52064"/>
                    </a:cubicBezTo>
                    <a:cubicBezTo>
                      <a:pt x="36841" y="52064"/>
                      <a:pt x="36300" y="52027"/>
                      <a:pt x="35867" y="51954"/>
                    </a:cubicBezTo>
                    <a:cubicBezTo>
                      <a:pt x="35433" y="51880"/>
                      <a:pt x="35108" y="51791"/>
                      <a:pt x="34891" y="51686"/>
                    </a:cubicBezTo>
                    <a:cubicBezTo>
                      <a:pt x="34620" y="51576"/>
                      <a:pt x="34458" y="51435"/>
                      <a:pt x="34349" y="51256"/>
                    </a:cubicBezTo>
                    <a:cubicBezTo>
                      <a:pt x="34241" y="51078"/>
                      <a:pt x="34187" y="50879"/>
                      <a:pt x="34187" y="50664"/>
                    </a:cubicBezTo>
                    <a:lnTo>
                      <a:pt x="34187" y="21783"/>
                    </a:lnTo>
                    <a:cubicBezTo>
                      <a:pt x="34187" y="18773"/>
                      <a:pt x="33916" y="16323"/>
                      <a:pt x="33428" y="14440"/>
                    </a:cubicBezTo>
                    <a:cubicBezTo>
                      <a:pt x="32995" y="12562"/>
                      <a:pt x="32236" y="10947"/>
                      <a:pt x="31315" y="9599"/>
                    </a:cubicBezTo>
                    <a:cubicBezTo>
                      <a:pt x="30340" y="8256"/>
                      <a:pt x="29094" y="7217"/>
                      <a:pt x="27577" y="6478"/>
                    </a:cubicBezTo>
                    <a:cubicBezTo>
                      <a:pt x="26114" y="5744"/>
                      <a:pt x="24326" y="5376"/>
                      <a:pt x="22322" y="5376"/>
                    </a:cubicBezTo>
                    <a:cubicBezTo>
                      <a:pt x="19775" y="5376"/>
                      <a:pt x="17229" y="6252"/>
                      <a:pt x="14682" y="8009"/>
                    </a:cubicBezTo>
                    <a:cubicBezTo>
                      <a:pt x="12136" y="9767"/>
                      <a:pt x="9427" y="12347"/>
                      <a:pt x="6610" y="15757"/>
                    </a:cubicBezTo>
                    <a:lnTo>
                      <a:pt x="6610" y="50664"/>
                    </a:lnTo>
                    <a:cubicBezTo>
                      <a:pt x="6610" y="50879"/>
                      <a:pt x="6555" y="51078"/>
                      <a:pt x="6447" y="51256"/>
                    </a:cubicBezTo>
                    <a:cubicBezTo>
                      <a:pt x="6339" y="51435"/>
                      <a:pt x="6176" y="51581"/>
                      <a:pt x="5960" y="51686"/>
                    </a:cubicBezTo>
                    <a:cubicBezTo>
                      <a:pt x="5688" y="51797"/>
                      <a:pt x="5364" y="51886"/>
                      <a:pt x="4930" y="51954"/>
                    </a:cubicBezTo>
                    <a:cubicBezTo>
                      <a:pt x="4497" y="52027"/>
                      <a:pt x="3955" y="52064"/>
                      <a:pt x="3305" y="52064"/>
                    </a:cubicBezTo>
                    <a:cubicBezTo>
                      <a:pt x="2655" y="52064"/>
                      <a:pt x="2112" y="52027"/>
                      <a:pt x="1679" y="51954"/>
                    </a:cubicBezTo>
                    <a:cubicBezTo>
                      <a:pt x="1300" y="51880"/>
                      <a:pt x="921" y="51791"/>
                      <a:pt x="704" y="51686"/>
                    </a:cubicBezTo>
                    <a:cubicBezTo>
                      <a:pt x="433" y="51576"/>
                      <a:pt x="216" y="51435"/>
                      <a:pt x="162" y="51256"/>
                    </a:cubicBezTo>
                    <a:cubicBezTo>
                      <a:pt x="54" y="51078"/>
                      <a:pt x="0" y="50879"/>
                      <a:pt x="0" y="50664"/>
                    </a:cubicBezTo>
                    <a:lnTo>
                      <a:pt x="0" y="1988"/>
                    </a:lnTo>
                    <a:cubicBezTo>
                      <a:pt x="0" y="1773"/>
                      <a:pt x="54" y="1574"/>
                      <a:pt x="162" y="1395"/>
                    </a:cubicBezTo>
                    <a:cubicBezTo>
                      <a:pt x="216" y="1217"/>
                      <a:pt x="433" y="1065"/>
                      <a:pt x="704" y="939"/>
                    </a:cubicBezTo>
                    <a:cubicBezTo>
                      <a:pt x="921" y="813"/>
                      <a:pt x="1246" y="724"/>
                      <a:pt x="1625" y="666"/>
                    </a:cubicBezTo>
                    <a:cubicBezTo>
                      <a:pt x="2059" y="614"/>
                      <a:pt x="2546" y="587"/>
                      <a:pt x="3196" y="587"/>
                    </a:cubicBezTo>
                    <a:cubicBezTo>
                      <a:pt x="3792" y="587"/>
                      <a:pt x="4334" y="614"/>
                      <a:pt x="4714" y="666"/>
                    </a:cubicBezTo>
                    <a:cubicBezTo>
                      <a:pt x="5147" y="724"/>
                      <a:pt x="5472" y="813"/>
                      <a:pt x="5688" y="939"/>
                    </a:cubicBezTo>
                    <a:cubicBezTo>
                      <a:pt x="5905" y="1065"/>
                      <a:pt x="6068" y="1217"/>
                      <a:pt x="6176" y="1395"/>
                    </a:cubicBezTo>
                    <a:cubicBezTo>
                      <a:pt x="6230" y="1574"/>
                      <a:pt x="6284" y="1773"/>
                      <a:pt x="6284" y="1988"/>
                    </a:cubicBezTo>
                    <a:lnTo>
                      <a:pt x="6284" y="8875"/>
                    </a:lnTo>
                    <a:cubicBezTo>
                      <a:pt x="9156" y="5754"/>
                      <a:pt x="12028" y="3499"/>
                      <a:pt x="14791" y="2098"/>
                    </a:cubicBezTo>
                    <a:cubicBezTo>
                      <a:pt x="17554" y="698"/>
                      <a:pt x="20317" y="0"/>
                      <a:pt x="23080" y="0"/>
                    </a:cubicBezTo>
                    <a:cubicBezTo>
                      <a:pt x="26385" y="0"/>
                      <a:pt x="29148" y="540"/>
                      <a:pt x="31369" y="1615"/>
                    </a:cubicBezTo>
                    <a:cubicBezTo>
                      <a:pt x="33645" y="2691"/>
                      <a:pt x="35487" y="4144"/>
                      <a:pt x="36841" y="5974"/>
                    </a:cubicBezTo>
                    <a:cubicBezTo>
                      <a:pt x="38250" y="7805"/>
                      <a:pt x="39280" y="9934"/>
                      <a:pt x="39876" y="12374"/>
                    </a:cubicBezTo>
                    <a:cubicBezTo>
                      <a:pt x="40472" y="14813"/>
                      <a:pt x="40796" y="17750"/>
                      <a:pt x="40796" y="21196"/>
                    </a:cubicBezTo>
                    <a:lnTo>
                      <a:pt x="40796" y="50664"/>
                    </a:lnTo>
                    <a:close/>
                  </a:path>
                </a:pathLst>
              </a:custGeom>
              <a:solidFill>
                <a:srgbClr val="FFFFFF"/>
              </a:solidFill>
              <a:ln w="5417" cap="flat">
                <a:noFill/>
                <a:prstDash val="solid"/>
                <a:miter/>
              </a:ln>
            </p:spPr>
            <p:txBody>
              <a:bodyPr rtlCol="0" anchor="ctr"/>
              <a:lstStyle/>
              <a:p>
                <a:endParaRPr lang="fr-FR"/>
              </a:p>
            </p:txBody>
          </p:sp>
          <p:sp>
            <p:nvSpPr>
              <p:cNvPr id="285" name="Forme libre 284">
                <a:extLst>
                  <a:ext uri="{FF2B5EF4-FFF2-40B4-BE49-F238E27FC236}">
                    <a16:creationId xmlns:a16="http://schemas.microsoft.com/office/drawing/2014/main" id="{1F36EC01-EA19-0E6F-45FE-96822A71FE31}"/>
                  </a:ext>
                </a:extLst>
              </p:cNvPr>
              <p:cNvSpPr/>
              <p:nvPr/>
            </p:nvSpPr>
            <p:spPr>
              <a:xfrm>
                <a:off x="18793484" y="3397227"/>
                <a:ext cx="47081" cy="75630"/>
              </a:xfrm>
              <a:custGeom>
                <a:avLst/>
                <a:gdLst>
                  <a:gd name="connsiteX0" fmla="*/ 47082 w 47081"/>
                  <a:gd name="connsiteY0" fmla="*/ 74230 h 75630"/>
                  <a:gd name="connsiteX1" fmla="*/ 46919 w 47081"/>
                  <a:gd name="connsiteY1" fmla="*/ 74823 h 75630"/>
                  <a:gd name="connsiteX2" fmla="*/ 46378 w 47081"/>
                  <a:gd name="connsiteY2" fmla="*/ 75253 h 75630"/>
                  <a:gd name="connsiteX3" fmla="*/ 45402 w 47081"/>
                  <a:gd name="connsiteY3" fmla="*/ 75521 h 75630"/>
                  <a:gd name="connsiteX4" fmla="*/ 43831 w 47081"/>
                  <a:gd name="connsiteY4" fmla="*/ 75631 h 75630"/>
                  <a:gd name="connsiteX5" fmla="*/ 42151 w 47081"/>
                  <a:gd name="connsiteY5" fmla="*/ 75521 h 75630"/>
                  <a:gd name="connsiteX6" fmla="*/ 41176 w 47081"/>
                  <a:gd name="connsiteY6" fmla="*/ 75253 h 75630"/>
                  <a:gd name="connsiteX7" fmla="*/ 40634 w 47081"/>
                  <a:gd name="connsiteY7" fmla="*/ 74823 h 75630"/>
                  <a:gd name="connsiteX8" fmla="*/ 40472 w 47081"/>
                  <a:gd name="connsiteY8" fmla="*/ 74230 h 75630"/>
                  <a:gd name="connsiteX9" fmla="*/ 40472 w 47081"/>
                  <a:gd name="connsiteY9" fmla="*/ 6677 h 75630"/>
                  <a:gd name="connsiteX10" fmla="*/ 40201 w 47081"/>
                  <a:gd name="connsiteY10" fmla="*/ 6808 h 75630"/>
                  <a:gd name="connsiteX11" fmla="*/ 39659 w 47081"/>
                  <a:gd name="connsiteY11" fmla="*/ 6835 h 75630"/>
                  <a:gd name="connsiteX12" fmla="*/ 37546 w 47081"/>
                  <a:gd name="connsiteY12" fmla="*/ 6483 h 75630"/>
                  <a:gd name="connsiteX13" fmla="*/ 34458 w 47081"/>
                  <a:gd name="connsiteY13" fmla="*/ 5922 h 75630"/>
                  <a:gd name="connsiteX14" fmla="*/ 31424 w 47081"/>
                  <a:gd name="connsiteY14" fmla="*/ 5597 h 75630"/>
                  <a:gd name="connsiteX15" fmla="*/ 28769 w 47081"/>
                  <a:gd name="connsiteY15" fmla="*/ 5487 h 75630"/>
                  <a:gd name="connsiteX16" fmla="*/ 22268 w 47081"/>
                  <a:gd name="connsiteY16" fmla="*/ 6263 h 75630"/>
                  <a:gd name="connsiteX17" fmla="*/ 18313 w 47081"/>
                  <a:gd name="connsiteY17" fmla="*/ 8660 h 75630"/>
                  <a:gd name="connsiteX18" fmla="*/ 16308 w 47081"/>
                  <a:gd name="connsiteY18" fmla="*/ 12777 h 75630"/>
                  <a:gd name="connsiteX19" fmla="*/ 15821 w 47081"/>
                  <a:gd name="connsiteY19" fmla="*/ 18668 h 75630"/>
                  <a:gd name="connsiteX20" fmla="*/ 15821 w 47081"/>
                  <a:gd name="connsiteY20" fmla="*/ 24422 h 75630"/>
                  <a:gd name="connsiteX21" fmla="*/ 27198 w 47081"/>
                  <a:gd name="connsiteY21" fmla="*/ 24422 h 75630"/>
                  <a:gd name="connsiteX22" fmla="*/ 27902 w 47081"/>
                  <a:gd name="connsiteY22" fmla="*/ 24584 h 75630"/>
                  <a:gd name="connsiteX23" fmla="*/ 28390 w 47081"/>
                  <a:gd name="connsiteY23" fmla="*/ 25093 h 75630"/>
                  <a:gd name="connsiteX24" fmla="*/ 28769 w 47081"/>
                  <a:gd name="connsiteY24" fmla="*/ 25953 h 75630"/>
                  <a:gd name="connsiteX25" fmla="*/ 28878 w 47081"/>
                  <a:gd name="connsiteY25" fmla="*/ 27165 h 75630"/>
                  <a:gd name="connsiteX26" fmla="*/ 28444 w 47081"/>
                  <a:gd name="connsiteY26" fmla="*/ 29179 h 75630"/>
                  <a:gd name="connsiteX27" fmla="*/ 27198 w 47081"/>
                  <a:gd name="connsiteY27" fmla="*/ 29851 h 75630"/>
                  <a:gd name="connsiteX28" fmla="*/ 15821 w 47081"/>
                  <a:gd name="connsiteY28" fmla="*/ 29851 h 75630"/>
                  <a:gd name="connsiteX29" fmla="*/ 15821 w 47081"/>
                  <a:gd name="connsiteY29" fmla="*/ 74220 h 75630"/>
                  <a:gd name="connsiteX30" fmla="*/ 15658 w 47081"/>
                  <a:gd name="connsiteY30" fmla="*/ 74813 h 75630"/>
                  <a:gd name="connsiteX31" fmla="*/ 15116 w 47081"/>
                  <a:gd name="connsiteY31" fmla="*/ 75243 h 75630"/>
                  <a:gd name="connsiteX32" fmla="*/ 14086 w 47081"/>
                  <a:gd name="connsiteY32" fmla="*/ 75510 h 75630"/>
                  <a:gd name="connsiteX33" fmla="*/ 12461 w 47081"/>
                  <a:gd name="connsiteY33" fmla="*/ 75620 h 75630"/>
                  <a:gd name="connsiteX34" fmla="*/ 10890 w 47081"/>
                  <a:gd name="connsiteY34" fmla="*/ 75510 h 75630"/>
                  <a:gd name="connsiteX35" fmla="*/ 9861 w 47081"/>
                  <a:gd name="connsiteY35" fmla="*/ 75243 h 75630"/>
                  <a:gd name="connsiteX36" fmla="*/ 9319 w 47081"/>
                  <a:gd name="connsiteY36" fmla="*/ 74813 h 75630"/>
                  <a:gd name="connsiteX37" fmla="*/ 9211 w 47081"/>
                  <a:gd name="connsiteY37" fmla="*/ 74220 h 75630"/>
                  <a:gd name="connsiteX38" fmla="*/ 9211 w 47081"/>
                  <a:gd name="connsiteY38" fmla="*/ 29851 h 75630"/>
                  <a:gd name="connsiteX39" fmla="*/ 1626 w 47081"/>
                  <a:gd name="connsiteY39" fmla="*/ 29851 h 75630"/>
                  <a:gd name="connsiteX40" fmla="*/ 434 w 47081"/>
                  <a:gd name="connsiteY40" fmla="*/ 29179 h 75630"/>
                  <a:gd name="connsiteX41" fmla="*/ 0 w 47081"/>
                  <a:gd name="connsiteY41" fmla="*/ 27165 h 75630"/>
                  <a:gd name="connsiteX42" fmla="*/ 108 w 47081"/>
                  <a:gd name="connsiteY42" fmla="*/ 25953 h 75630"/>
                  <a:gd name="connsiteX43" fmla="*/ 434 w 47081"/>
                  <a:gd name="connsiteY43" fmla="*/ 25093 h 75630"/>
                  <a:gd name="connsiteX44" fmla="*/ 976 w 47081"/>
                  <a:gd name="connsiteY44" fmla="*/ 24584 h 75630"/>
                  <a:gd name="connsiteX45" fmla="*/ 1626 w 47081"/>
                  <a:gd name="connsiteY45" fmla="*/ 24422 h 75630"/>
                  <a:gd name="connsiteX46" fmla="*/ 9211 w 47081"/>
                  <a:gd name="connsiteY46" fmla="*/ 24422 h 75630"/>
                  <a:gd name="connsiteX47" fmla="*/ 9211 w 47081"/>
                  <a:gd name="connsiteY47" fmla="*/ 18668 h 75630"/>
                  <a:gd name="connsiteX48" fmla="*/ 10348 w 47081"/>
                  <a:gd name="connsiteY48" fmla="*/ 10060 h 75630"/>
                  <a:gd name="connsiteX49" fmla="*/ 13979 w 47081"/>
                  <a:gd name="connsiteY49" fmla="*/ 4280 h 75630"/>
                  <a:gd name="connsiteX50" fmla="*/ 20155 w 47081"/>
                  <a:gd name="connsiteY50" fmla="*/ 1023 h 75630"/>
                  <a:gd name="connsiteX51" fmla="*/ 28986 w 47081"/>
                  <a:gd name="connsiteY51" fmla="*/ 0 h 75630"/>
                  <a:gd name="connsiteX52" fmla="*/ 31912 w 47081"/>
                  <a:gd name="connsiteY52" fmla="*/ 110 h 75630"/>
                  <a:gd name="connsiteX53" fmla="*/ 34783 w 47081"/>
                  <a:gd name="connsiteY53" fmla="*/ 378 h 75630"/>
                  <a:gd name="connsiteX54" fmla="*/ 37221 w 47081"/>
                  <a:gd name="connsiteY54" fmla="*/ 729 h 75630"/>
                  <a:gd name="connsiteX55" fmla="*/ 38847 w 47081"/>
                  <a:gd name="connsiteY55" fmla="*/ 1075 h 75630"/>
                  <a:gd name="connsiteX56" fmla="*/ 39876 w 47081"/>
                  <a:gd name="connsiteY56" fmla="*/ 1453 h 75630"/>
                  <a:gd name="connsiteX57" fmla="*/ 40472 w 47081"/>
                  <a:gd name="connsiteY57" fmla="*/ 2098 h 75630"/>
                  <a:gd name="connsiteX58" fmla="*/ 40634 w 47081"/>
                  <a:gd name="connsiteY58" fmla="*/ 1238 h 75630"/>
                  <a:gd name="connsiteX59" fmla="*/ 41176 w 47081"/>
                  <a:gd name="connsiteY59" fmla="*/ 698 h 75630"/>
                  <a:gd name="connsiteX60" fmla="*/ 42206 w 47081"/>
                  <a:gd name="connsiteY60" fmla="*/ 404 h 75630"/>
                  <a:gd name="connsiteX61" fmla="*/ 43831 w 47081"/>
                  <a:gd name="connsiteY61" fmla="*/ 320 h 75630"/>
                  <a:gd name="connsiteX62" fmla="*/ 45402 w 47081"/>
                  <a:gd name="connsiteY62" fmla="*/ 404 h 75630"/>
                  <a:gd name="connsiteX63" fmla="*/ 46432 w 47081"/>
                  <a:gd name="connsiteY63" fmla="*/ 671 h 75630"/>
                  <a:gd name="connsiteX64" fmla="*/ 46919 w 47081"/>
                  <a:gd name="connsiteY64" fmla="*/ 1128 h 75630"/>
                  <a:gd name="connsiteX65" fmla="*/ 47082 w 47081"/>
                  <a:gd name="connsiteY65" fmla="*/ 1720 h 75630"/>
                  <a:gd name="connsiteX66" fmla="*/ 47082 w 47081"/>
                  <a:gd name="connsiteY66" fmla="*/ 74230 h 7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7081" h="75630">
                    <a:moveTo>
                      <a:pt x="47082" y="74230"/>
                    </a:moveTo>
                    <a:cubicBezTo>
                      <a:pt x="47082" y="74445"/>
                      <a:pt x="47028" y="74645"/>
                      <a:pt x="46919" y="74823"/>
                    </a:cubicBezTo>
                    <a:cubicBezTo>
                      <a:pt x="46811" y="75002"/>
                      <a:pt x="46648" y="75148"/>
                      <a:pt x="46378" y="75253"/>
                    </a:cubicBezTo>
                    <a:cubicBezTo>
                      <a:pt x="46161" y="75363"/>
                      <a:pt x="45836" y="75453"/>
                      <a:pt x="45402" y="75521"/>
                    </a:cubicBezTo>
                    <a:cubicBezTo>
                      <a:pt x="44969" y="75594"/>
                      <a:pt x="44427" y="75631"/>
                      <a:pt x="43831" y="75631"/>
                    </a:cubicBezTo>
                    <a:cubicBezTo>
                      <a:pt x="43127" y="75631"/>
                      <a:pt x="42585" y="75594"/>
                      <a:pt x="42151" y="75521"/>
                    </a:cubicBezTo>
                    <a:cubicBezTo>
                      <a:pt x="41718" y="75447"/>
                      <a:pt x="41393" y="75358"/>
                      <a:pt x="41176" y="75253"/>
                    </a:cubicBezTo>
                    <a:cubicBezTo>
                      <a:pt x="40905" y="75143"/>
                      <a:pt x="40743" y="75002"/>
                      <a:pt x="40634" y="74823"/>
                    </a:cubicBezTo>
                    <a:cubicBezTo>
                      <a:pt x="40526" y="74645"/>
                      <a:pt x="40472" y="74445"/>
                      <a:pt x="40472" y="74230"/>
                    </a:cubicBezTo>
                    <a:lnTo>
                      <a:pt x="40472" y="6677"/>
                    </a:lnTo>
                    <a:cubicBezTo>
                      <a:pt x="40364" y="6751"/>
                      <a:pt x="40310" y="6793"/>
                      <a:pt x="40201" y="6808"/>
                    </a:cubicBezTo>
                    <a:cubicBezTo>
                      <a:pt x="40093" y="6829"/>
                      <a:pt x="39876" y="6835"/>
                      <a:pt x="39659" y="6835"/>
                    </a:cubicBezTo>
                    <a:cubicBezTo>
                      <a:pt x="39226" y="6835"/>
                      <a:pt x="38521" y="6719"/>
                      <a:pt x="37546" y="6483"/>
                    </a:cubicBezTo>
                    <a:cubicBezTo>
                      <a:pt x="36517" y="6252"/>
                      <a:pt x="35488" y="6064"/>
                      <a:pt x="34458" y="5922"/>
                    </a:cubicBezTo>
                    <a:cubicBezTo>
                      <a:pt x="33375" y="5780"/>
                      <a:pt x="32399" y="5670"/>
                      <a:pt x="31424" y="5597"/>
                    </a:cubicBezTo>
                    <a:cubicBezTo>
                      <a:pt x="30503" y="5523"/>
                      <a:pt x="29582" y="5487"/>
                      <a:pt x="28769" y="5487"/>
                    </a:cubicBezTo>
                    <a:cubicBezTo>
                      <a:pt x="26115" y="5487"/>
                      <a:pt x="23947" y="5749"/>
                      <a:pt x="22268" y="6263"/>
                    </a:cubicBezTo>
                    <a:cubicBezTo>
                      <a:pt x="20588" y="6787"/>
                      <a:pt x="19288" y="7579"/>
                      <a:pt x="18313" y="8660"/>
                    </a:cubicBezTo>
                    <a:cubicBezTo>
                      <a:pt x="17338" y="9740"/>
                      <a:pt x="16688" y="11104"/>
                      <a:pt x="16308" y="12777"/>
                    </a:cubicBezTo>
                    <a:cubicBezTo>
                      <a:pt x="15983" y="14440"/>
                      <a:pt x="15821" y="16407"/>
                      <a:pt x="15821" y="18668"/>
                    </a:cubicBezTo>
                    <a:lnTo>
                      <a:pt x="15821" y="24422"/>
                    </a:lnTo>
                    <a:lnTo>
                      <a:pt x="27198" y="24422"/>
                    </a:lnTo>
                    <a:cubicBezTo>
                      <a:pt x="27469" y="24422"/>
                      <a:pt x="27685" y="24474"/>
                      <a:pt x="27902" y="24584"/>
                    </a:cubicBezTo>
                    <a:cubicBezTo>
                      <a:pt x="28119" y="24695"/>
                      <a:pt x="28282" y="24862"/>
                      <a:pt x="28390" y="25093"/>
                    </a:cubicBezTo>
                    <a:cubicBezTo>
                      <a:pt x="28552" y="25329"/>
                      <a:pt x="28661" y="25618"/>
                      <a:pt x="28769" y="25953"/>
                    </a:cubicBezTo>
                    <a:cubicBezTo>
                      <a:pt x="28824" y="26294"/>
                      <a:pt x="28878" y="26698"/>
                      <a:pt x="28878" y="27165"/>
                    </a:cubicBezTo>
                    <a:cubicBezTo>
                      <a:pt x="28878" y="28062"/>
                      <a:pt x="28715" y="28733"/>
                      <a:pt x="28444" y="29179"/>
                    </a:cubicBezTo>
                    <a:cubicBezTo>
                      <a:pt x="28119" y="29630"/>
                      <a:pt x="27740" y="29851"/>
                      <a:pt x="27198" y="29851"/>
                    </a:cubicBezTo>
                    <a:lnTo>
                      <a:pt x="15821" y="29851"/>
                    </a:lnTo>
                    <a:lnTo>
                      <a:pt x="15821" y="74220"/>
                    </a:lnTo>
                    <a:cubicBezTo>
                      <a:pt x="15821" y="74435"/>
                      <a:pt x="15766" y="74634"/>
                      <a:pt x="15658" y="74813"/>
                    </a:cubicBezTo>
                    <a:cubicBezTo>
                      <a:pt x="15549" y="74991"/>
                      <a:pt x="15333" y="75138"/>
                      <a:pt x="15116" y="75243"/>
                    </a:cubicBezTo>
                    <a:cubicBezTo>
                      <a:pt x="14845" y="75353"/>
                      <a:pt x="14520" y="75442"/>
                      <a:pt x="14086" y="75510"/>
                    </a:cubicBezTo>
                    <a:cubicBezTo>
                      <a:pt x="13707" y="75584"/>
                      <a:pt x="13166" y="75620"/>
                      <a:pt x="12461" y="75620"/>
                    </a:cubicBezTo>
                    <a:cubicBezTo>
                      <a:pt x="11866" y="75620"/>
                      <a:pt x="11324" y="75584"/>
                      <a:pt x="10890" y="75510"/>
                    </a:cubicBezTo>
                    <a:cubicBezTo>
                      <a:pt x="10457" y="75437"/>
                      <a:pt x="10131" y="75348"/>
                      <a:pt x="9861" y="75243"/>
                    </a:cubicBezTo>
                    <a:cubicBezTo>
                      <a:pt x="9590" y="75138"/>
                      <a:pt x="9427" y="74991"/>
                      <a:pt x="9319" y="74813"/>
                    </a:cubicBezTo>
                    <a:cubicBezTo>
                      <a:pt x="9265" y="74634"/>
                      <a:pt x="9211" y="74435"/>
                      <a:pt x="9211" y="74220"/>
                    </a:cubicBezTo>
                    <a:lnTo>
                      <a:pt x="9211" y="29851"/>
                    </a:lnTo>
                    <a:lnTo>
                      <a:pt x="1626" y="29851"/>
                    </a:lnTo>
                    <a:cubicBezTo>
                      <a:pt x="1138" y="29851"/>
                      <a:pt x="704" y="29630"/>
                      <a:pt x="434" y="29179"/>
                    </a:cubicBezTo>
                    <a:cubicBezTo>
                      <a:pt x="163" y="28733"/>
                      <a:pt x="0" y="28062"/>
                      <a:pt x="0" y="27165"/>
                    </a:cubicBezTo>
                    <a:cubicBezTo>
                      <a:pt x="0" y="26698"/>
                      <a:pt x="54" y="26294"/>
                      <a:pt x="108" y="25953"/>
                    </a:cubicBezTo>
                    <a:cubicBezTo>
                      <a:pt x="217" y="25618"/>
                      <a:pt x="325" y="25329"/>
                      <a:pt x="434" y="25093"/>
                    </a:cubicBezTo>
                    <a:cubicBezTo>
                      <a:pt x="596" y="24862"/>
                      <a:pt x="759" y="24689"/>
                      <a:pt x="976" y="24584"/>
                    </a:cubicBezTo>
                    <a:cubicBezTo>
                      <a:pt x="1138" y="24474"/>
                      <a:pt x="1354" y="24422"/>
                      <a:pt x="1626" y="24422"/>
                    </a:cubicBezTo>
                    <a:lnTo>
                      <a:pt x="9211" y="24422"/>
                    </a:lnTo>
                    <a:lnTo>
                      <a:pt x="9211" y="18668"/>
                    </a:lnTo>
                    <a:cubicBezTo>
                      <a:pt x="9211" y="15295"/>
                      <a:pt x="9590" y="12431"/>
                      <a:pt x="10348" y="10060"/>
                    </a:cubicBezTo>
                    <a:cubicBezTo>
                      <a:pt x="11161" y="7695"/>
                      <a:pt x="12353" y="5770"/>
                      <a:pt x="13979" y="4280"/>
                    </a:cubicBezTo>
                    <a:cubicBezTo>
                      <a:pt x="15604" y="2791"/>
                      <a:pt x="17662" y="1705"/>
                      <a:pt x="20155" y="1023"/>
                    </a:cubicBezTo>
                    <a:cubicBezTo>
                      <a:pt x="22647" y="341"/>
                      <a:pt x="25573" y="0"/>
                      <a:pt x="28986" y="0"/>
                    </a:cubicBezTo>
                    <a:cubicBezTo>
                      <a:pt x="29961" y="0"/>
                      <a:pt x="30937" y="37"/>
                      <a:pt x="31912" y="110"/>
                    </a:cubicBezTo>
                    <a:cubicBezTo>
                      <a:pt x="32887" y="184"/>
                      <a:pt x="33808" y="273"/>
                      <a:pt x="34783" y="378"/>
                    </a:cubicBezTo>
                    <a:cubicBezTo>
                      <a:pt x="35705" y="483"/>
                      <a:pt x="36517" y="603"/>
                      <a:pt x="37221" y="729"/>
                    </a:cubicBezTo>
                    <a:cubicBezTo>
                      <a:pt x="37925" y="855"/>
                      <a:pt x="38467" y="970"/>
                      <a:pt x="38847" y="1075"/>
                    </a:cubicBezTo>
                    <a:cubicBezTo>
                      <a:pt x="39280" y="1180"/>
                      <a:pt x="39605" y="1306"/>
                      <a:pt x="39876" y="1453"/>
                    </a:cubicBezTo>
                    <a:cubicBezTo>
                      <a:pt x="40147" y="1600"/>
                      <a:pt x="40310" y="1810"/>
                      <a:pt x="40472" y="2098"/>
                    </a:cubicBezTo>
                    <a:cubicBezTo>
                      <a:pt x="40472" y="1741"/>
                      <a:pt x="40526" y="1453"/>
                      <a:pt x="40634" y="1238"/>
                    </a:cubicBezTo>
                    <a:cubicBezTo>
                      <a:pt x="40743" y="1023"/>
                      <a:pt x="40960" y="845"/>
                      <a:pt x="41176" y="698"/>
                    </a:cubicBezTo>
                    <a:cubicBezTo>
                      <a:pt x="41393" y="556"/>
                      <a:pt x="41773" y="456"/>
                      <a:pt x="42206" y="404"/>
                    </a:cubicBezTo>
                    <a:cubicBezTo>
                      <a:pt x="42585" y="346"/>
                      <a:pt x="43181" y="320"/>
                      <a:pt x="43831" y="320"/>
                    </a:cubicBezTo>
                    <a:cubicBezTo>
                      <a:pt x="44427" y="320"/>
                      <a:pt x="44969" y="346"/>
                      <a:pt x="45402" y="404"/>
                    </a:cubicBezTo>
                    <a:cubicBezTo>
                      <a:pt x="45836" y="456"/>
                      <a:pt x="46161" y="546"/>
                      <a:pt x="46432" y="671"/>
                    </a:cubicBezTo>
                    <a:cubicBezTo>
                      <a:pt x="46648" y="797"/>
                      <a:pt x="46811" y="949"/>
                      <a:pt x="46919" y="1128"/>
                    </a:cubicBezTo>
                    <a:cubicBezTo>
                      <a:pt x="47028" y="1306"/>
                      <a:pt x="47082" y="1505"/>
                      <a:pt x="47082" y="1720"/>
                    </a:cubicBezTo>
                    <a:lnTo>
                      <a:pt x="47082" y="74230"/>
                    </a:lnTo>
                    <a:close/>
                  </a:path>
                </a:pathLst>
              </a:custGeom>
              <a:solidFill>
                <a:srgbClr val="FFFFFF"/>
              </a:solidFill>
              <a:ln w="5417" cap="flat">
                <a:noFill/>
                <a:prstDash val="solid"/>
                <a:miter/>
              </a:ln>
            </p:spPr>
            <p:txBody>
              <a:bodyPr rtlCol="0" anchor="ctr"/>
              <a:lstStyle/>
              <a:p>
                <a:endParaRPr lang="fr-FR"/>
              </a:p>
            </p:txBody>
          </p:sp>
          <p:sp>
            <p:nvSpPr>
              <p:cNvPr id="286" name="Forme libre 285">
                <a:extLst>
                  <a:ext uri="{FF2B5EF4-FFF2-40B4-BE49-F238E27FC236}">
                    <a16:creationId xmlns:a16="http://schemas.microsoft.com/office/drawing/2014/main" id="{1CF937B0-2AC2-1F6F-B483-B1E59E326F49}"/>
                  </a:ext>
                </a:extLst>
              </p:cNvPr>
              <p:cNvSpPr/>
              <p:nvPr/>
            </p:nvSpPr>
            <p:spPr>
              <a:xfrm>
                <a:off x="18858066" y="3402016"/>
                <a:ext cx="8668" cy="70842"/>
              </a:xfrm>
              <a:custGeom>
                <a:avLst/>
                <a:gdLst>
                  <a:gd name="connsiteX0" fmla="*/ 8669 w 8668"/>
                  <a:gd name="connsiteY0" fmla="*/ 4359 h 70842"/>
                  <a:gd name="connsiteX1" fmla="*/ 7747 w 8668"/>
                  <a:gd name="connsiteY1" fmla="*/ 7857 h 70842"/>
                  <a:gd name="connsiteX2" fmla="*/ 4280 w 8668"/>
                  <a:gd name="connsiteY2" fmla="*/ 8770 h 70842"/>
                  <a:gd name="connsiteX3" fmla="*/ 921 w 8668"/>
                  <a:gd name="connsiteY3" fmla="*/ 7884 h 70842"/>
                  <a:gd name="connsiteX4" fmla="*/ 0 w 8668"/>
                  <a:gd name="connsiteY4" fmla="*/ 4411 h 70842"/>
                  <a:gd name="connsiteX5" fmla="*/ 921 w 8668"/>
                  <a:gd name="connsiteY5" fmla="*/ 913 h 70842"/>
                  <a:gd name="connsiteX6" fmla="*/ 4388 w 8668"/>
                  <a:gd name="connsiteY6" fmla="*/ 0 h 70842"/>
                  <a:gd name="connsiteX7" fmla="*/ 7747 w 8668"/>
                  <a:gd name="connsiteY7" fmla="*/ 886 h 70842"/>
                  <a:gd name="connsiteX8" fmla="*/ 8669 w 8668"/>
                  <a:gd name="connsiteY8" fmla="*/ 4359 h 70842"/>
                  <a:gd name="connsiteX9" fmla="*/ 7639 w 8668"/>
                  <a:gd name="connsiteY9" fmla="*/ 69442 h 70842"/>
                  <a:gd name="connsiteX10" fmla="*/ 7477 w 8668"/>
                  <a:gd name="connsiteY10" fmla="*/ 70034 h 70842"/>
                  <a:gd name="connsiteX11" fmla="*/ 6935 w 8668"/>
                  <a:gd name="connsiteY11" fmla="*/ 70464 h 70842"/>
                  <a:gd name="connsiteX12" fmla="*/ 5960 w 8668"/>
                  <a:gd name="connsiteY12" fmla="*/ 70732 h 70842"/>
                  <a:gd name="connsiteX13" fmla="*/ 4280 w 8668"/>
                  <a:gd name="connsiteY13" fmla="*/ 70842 h 70842"/>
                  <a:gd name="connsiteX14" fmla="*/ 2709 w 8668"/>
                  <a:gd name="connsiteY14" fmla="*/ 70732 h 70842"/>
                  <a:gd name="connsiteX15" fmla="*/ 1679 w 8668"/>
                  <a:gd name="connsiteY15" fmla="*/ 70464 h 70842"/>
                  <a:gd name="connsiteX16" fmla="*/ 1138 w 8668"/>
                  <a:gd name="connsiteY16" fmla="*/ 70034 h 70842"/>
                  <a:gd name="connsiteX17" fmla="*/ 1029 w 8668"/>
                  <a:gd name="connsiteY17" fmla="*/ 69442 h 70842"/>
                  <a:gd name="connsiteX18" fmla="*/ 1029 w 8668"/>
                  <a:gd name="connsiteY18" fmla="*/ 20766 h 70842"/>
                  <a:gd name="connsiteX19" fmla="*/ 1138 w 8668"/>
                  <a:gd name="connsiteY19" fmla="*/ 20173 h 70842"/>
                  <a:gd name="connsiteX20" fmla="*/ 1679 w 8668"/>
                  <a:gd name="connsiteY20" fmla="*/ 19717 h 70842"/>
                  <a:gd name="connsiteX21" fmla="*/ 2709 w 8668"/>
                  <a:gd name="connsiteY21" fmla="*/ 19444 h 70842"/>
                  <a:gd name="connsiteX22" fmla="*/ 4280 w 8668"/>
                  <a:gd name="connsiteY22" fmla="*/ 19365 h 70842"/>
                  <a:gd name="connsiteX23" fmla="*/ 5960 w 8668"/>
                  <a:gd name="connsiteY23" fmla="*/ 19444 h 70842"/>
                  <a:gd name="connsiteX24" fmla="*/ 6935 w 8668"/>
                  <a:gd name="connsiteY24" fmla="*/ 19717 h 70842"/>
                  <a:gd name="connsiteX25" fmla="*/ 7477 w 8668"/>
                  <a:gd name="connsiteY25" fmla="*/ 20173 h 70842"/>
                  <a:gd name="connsiteX26" fmla="*/ 7639 w 8668"/>
                  <a:gd name="connsiteY26" fmla="*/ 20766 h 70842"/>
                  <a:gd name="connsiteX27" fmla="*/ 7639 w 8668"/>
                  <a:gd name="connsiteY27" fmla="*/ 69442 h 7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42">
                    <a:moveTo>
                      <a:pt x="8669" y="4359"/>
                    </a:moveTo>
                    <a:cubicBezTo>
                      <a:pt x="8669" y="6079"/>
                      <a:pt x="8344" y="7244"/>
                      <a:pt x="7747" y="7857"/>
                    </a:cubicBezTo>
                    <a:cubicBezTo>
                      <a:pt x="7097" y="8466"/>
                      <a:pt x="5960" y="8770"/>
                      <a:pt x="4280" y="8770"/>
                    </a:cubicBezTo>
                    <a:cubicBezTo>
                      <a:pt x="2655" y="8770"/>
                      <a:pt x="1517" y="8471"/>
                      <a:pt x="921" y="7884"/>
                    </a:cubicBezTo>
                    <a:cubicBezTo>
                      <a:pt x="325" y="7291"/>
                      <a:pt x="0" y="6137"/>
                      <a:pt x="0" y="4411"/>
                    </a:cubicBezTo>
                    <a:cubicBezTo>
                      <a:pt x="0" y="2686"/>
                      <a:pt x="325" y="1526"/>
                      <a:pt x="921" y="913"/>
                    </a:cubicBezTo>
                    <a:cubicBezTo>
                      <a:pt x="1571" y="299"/>
                      <a:pt x="2709" y="0"/>
                      <a:pt x="4388" y="0"/>
                    </a:cubicBezTo>
                    <a:cubicBezTo>
                      <a:pt x="6014" y="0"/>
                      <a:pt x="7151" y="294"/>
                      <a:pt x="7747" y="886"/>
                    </a:cubicBezTo>
                    <a:cubicBezTo>
                      <a:pt x="8344" y="1485"/>
                      <a:pt x="8669" y="2638"/>
                      <a:pt x="8669" y="4359"/>
                    </a:cubicBezTo>
                    <a:close/>
                    <a:moveTo>
                      <a:pt x="7639" y="69442"/>
                    </a:moveTo>
                    <a:cubicBezTo>
                      <a:pt x="7639" y="69657"/>
                      <a:pt x="7585" y="69856"/>
                      <a:pt x="7477" y="70034"/>
                    </a:cubicBezTo>
                    <a:cubicBezTo>
                      <a:pt x="7368" y="70213"/>
                      <a:pt x="7206" y="70359"/>
                      <a:pt x="6935" y="70464"/>
                    </a:cubicBezTo>
                    <a:cubicBezTo>
                      <a:pt x="6718" y="70575"/>
                      <a:pt x="6393" y="70664"/>
                      <a:pt x="5960" y="70732"/>
                    </a:cubicBezTo>
                    <a:cubicBezTo>
                      <a:pt x="5526" y="70805"/>
                      <a:pt x="4985" y="70842"/>
                      <a:pt x="4280" y="70842"/>
                    </a:cubicBezTo>
                    <a:cubicBezTo>
                      <a:pt x="3684" y="70842"/>
                      <a:pt x="3142" y="70805"/>
                      <a:pt x="2709" y="70732"/>
                    </a:cubicBezTo>
                    <a:cubicBezTo>
                      <a:pt x="2276" y="70658"/>
                      <a:pt x="1950" y="70569"/>
                      <a:pt x="1679" y="70464"/>
                    </a:cubicBezTo>
                    <a:cubicBezTo>
                      <a:pt x="1409" y="70354"/>
                      <a:pt x="1246" y="70213"/>
                      <a:pt x="1138" y="70034"/>
                    </a:cubicBezTo>
                    <a:cubicBezTo>
                      <a:pt x="1083" y="69856"/>
                      <a:pt x="1029" y="69657"/>
                      <a:pt x="1029" y="69442"/>
                    </a:cubicBezTo>
                    <a:lnTo>
                      <a:pt x="1029" y="20766"/>
                    </a:lnTo>
                    <a:cubicBezTo>
                      <a:pt x="1029" y="20551"/>
                      <a:pt x="1083" y="20351"/>
                      <a:pt x="1138" y="20173"/>
                    </a:cubicBezTo>
                    <a:cubicBezTo>
                      <a:pt x="1246" y="19995"/>
                      <a:pt x="1409" y="19843"/>
                      <a:pt x="1679" y="19717"/>
                    </a:cubicBezTo>
                    <a:cubicBezTo>
                      <a:pt x="1950" y="19591"/>
                      <a:pt x="2276" y="19502"/>
                      <a:pt x="2709" y="19444"/>
                    </a:cubicBezTo>
                    <a:cubicBezTo>
                      <a:pt x="3142" y="19392"/>
                      <a:pt x="3684" y="19365"/>
                      <a:pt x="4280" y="19365"/>
                    </a:cubicBezTo>
                    <a:cubicBezTo>
                      <a:pt x="4985" y="19365"/>
                      <a:pt x="5526" y="19392"/>
                      <a:pt x="5960" y="19444"/>
                    </a:cubicBezTo>
                    <a:cubicBezTo>
                      <a:pt x="6393" y="19502"/>
                      <a:pt x="6718" y="19591"/>
                      <a:pt x="6935" y="19717"/>
                    </a:cubicBezTo>
                    <a:cubicBezTo>
                      <a:pt x="7206" y="19843"/>
                      <a:pt x="7368" y="19995"/>
                      <a:pt x="7477" y="20173"/>
                    </a:cubicBezTo>
                    <a:cubicBezTo>
                      <a:pt x="7585" y="20351"/>
                      <a:pt x="7639" y="20551"/>
                      <a:pt x="7639" y="20766"/>
                    </a:cubicBezTo>
                    <a:lnTo>
                      <a:pt x="7639" y="69442"/>
                    </a:lnTo>
                    <a:close/>
                  </a:path>
                </a:pathLst>
              </a:custGeom>
              <a:solidFill>
                <a:srgbClr val="FFFFFF"/>
              </a:solidFill>
              <a:ln w="5417" cap="flat">
                <a:noFill/>
                <a:prstDash val="solid"/>
                <a:miter/>
              </a:ln>
            </p:spPr>
            <p:txBody>
              <a:bodyPr rtlCol="0" anchor="ctr"/>
              <a:lstStyle/>
              <a:p>
                <a:endParaRPr lang="fr-FR"/>
              </a:p>
            </p:txBody>
          </p:sp>
          <p:sp>
            <p:nvSpPr>
              <p:cNvPr id="287" name="Forme libre 286">
                <a:extLst>
                  <a:ext uri="{FF2B5EF4-FFF2-40B4-BE49-F238E27FC236}">
                    <a16:creationId xmlns:a16="http://schemas.microsoft.com/office/drawing/2014/main" id="{03E3DEE6-4E7B-88B8-5840-7F5146BA262F}"/>
                  </a:ext>
                </a:extLst>
              </p:cNvPr>
              <p:cNvSpPr/>
              <p:nvPr/>
            </p:nvSpPr>
            <p:spPr>
              <a:xfrm>
                <a:off x="18877137" y="3408315"/>
                <a:ext cx="31315" cy="65025"/>
              </a:xfrm>
              <a:custGeom>
                <a:avLst/>
                <a:gdLst>
                  <a:gd name="connsiteX0" fmla="*/ 31316 w 31315"/>
                  <a:gd name="connsiteY0" fmla="*/ 60236 h 65025"/>
                  <a:gd name="connsiteX1" fmla="*/ 31099 w 31315"/>
                  <a:gd name="connsiteY1" fmla="*/ 62067 h 65025"/>
                  <a:gd name="connsiteX2" fmla="*/ 30503 w 31315"/>
                  <a:gd name="connsiteY2" fmla="*/ 63168 h 65025"/>
                  <a:gd name="connsiteX3" fmla="*/ 29310 w 31315"/>
                  <a:gd name="connsiteY3" fmla="*/ 63923 h 65025"/>
                  <a:gd name="connsiteX4" fmla="*/ 27414 w 31315"/>
                  <a:gd name="connsiteY4" fmla="*/ 64516 h 65025"/>
                  <a:gd name="connsiteX5" fmla="*/ 25193 w 31315"/>
                  <a:gd name="connsiteY5" fmla="*/ 64889 h 65025"/>
                  <a:gd name="connsiteX6" fmla="*/ 22918 w 31315"/>
                  <a:gd name="connsiteY6" fmla="*/ 65025 h 65025"/>
                  <a:gd name="connsiteX7" fmla="*/ 16578 w 31315"/>
                  <a:gd name="connsiteY7" fmla="*/ 64055 h 65025"/>
                  <a:gd name="connsiteX8" fmla="*/ 12299 w 31315"/>
                  <a:gd name="connsiteY8" fmla="*/ 61123 h 65025"/>
                  <a:gd name="connsiteX9" fmla="*/ 9915 w 31315"/>
                  <a:gd name="connsiteY9" fmla="*/ 56150 h 65025"/>
                  <a:gd name="connsiteX10" fmla="*/ 9156 w 31315"/>
                  <a:gd name="connsiteY10" fmla="*/ 49048 h 65025"/>
                  <a:gd name="connsiteX11" fmla="*/ 9156 w 31315"/>
                  <a:gd name="connsiteY11" fmla="*/ 18767 h 65025"/>
                  <a:gd name="connsiteX12" fmla="*/ 1625 w 31315"/>
                  <a:gd name="connsiteY12" fmla="*/ 18767 h 65025"/>
                  <a:gd name="connsiteX13" fmla="*/ 433 w 31315"/>
                  <a:gd name="connsiteY13" fmla="*/ 18096 h 65025"/>
                  <a:gd name="connsiteX14" fmla="*/ 0 w 31315"/>
                  <a:gd name="connsiteY14" fmla="*/ 16082 h 65025"/>
                  <a:gd name="connsiteX15" fmla="*/ 108 w 31315"/>
                  <a:gd name="connsiteY15" fmla="*/ 14870 h 65025"/>
                  <a:gd name="connsiteX16" fmla="*/ 433 w 31315"/>
                  <a:gd name="connsiteY16" fmla="*/ 14010 h 65025"/>
                  <a:gd name="connsiteX17" fmla="*/ 975 w 31315"/>
                  <a:gd name="connsiteY17" fmla="*/ 13501 h 65025"/>
                  <a:gd name="connsiteX18" fmla="*/ 1625 w 31315"/>
                  <a:gd name="connsiteY18" fmla="*/ 13339 h 65025"/>
                  <a:gd name="connsiteX19" fmla="*/ 9156 w 31315"/>
                  <a:gd name="connsiteY19" fmla="*/ 13339 h 65025"/>
                  <a:gd name="connsiteX20" fmla="*/ 9156 w 31315"/>
                  <a:gd name="connsiteY20" fmla="*/ 1400 h 65025"/>
                  <a:gd name="connsiteX21" fmla="*/ 9264 w 31315"/>
                  <a:gd name="connsiteY21" fmla="*/ 808 h 65025"/>
                  <a:gd name="connsiteX22" fmla="*/ 9806 w 31315"/>
                  <a:gd name="connsiteY22" fmla="*/ 351 h 65025"/>
                  <a:gd name="connsiteX23" fmla="*/ 10836 w 31315"/>
                  <a:gd name="connsiteY23" fmla="*/ 84 h 65025"/>
                  <a:gd name="connsiteX24" fmla="*/ 12407 w 31315"/>
                  <a:gd name="connsiteY24" fmla="*/ 0 h 65025"/>
                  <a:gd name="connsiteX25" fmla="*/ 14086 w 31315"/>
                  <a:gd name="connsiteY25" fmla="*/ 84 h 65025"/>
                  <a:gd name="connsiteX26" fmla="*/ 15062 w 31315"/>
                  <a:gd name="connsiteY26" fmla="*/ 351 h 65025"/>
                  <a:gd name="connsiteX27" fmla="*/ 15604 w 31315"/>
                  <a:gd name="connsiteY27" fmla="*/ 808 h 65025"/>
                  <a:gd name="connsiteX28" fmla="*/ 15766 w 31315"/>
                  <a:gd name="connsiteY28" fmla="*/ 1400 h 65025"/>
                  <a:gd name="connsiteX29" fmla="*/ 15766 w 31315"/>
                  <a:gd name="connsiteY29" fmla="*/ 13339 h 65025"/>
                  <a:gd name="connsiteX30" fmla="*/ 29636 w 31315"/>
                  <a:gd name="connsiteY30" fmla="*/ 13339 h 65025"/>
                  <a:gd name="connsiteX31" fmla="*/ 30340 w 31315"/>
                  <a:gd name="connsiteY31" fmla="*/ 13501 h 65025"/>
                  <a:gd name="connsiteX32" fmla="*/ 30882 w 31315"/>
                  <a:gd name="connsiteY32" fmla="*/ 14010 h 65025"/>
                  <a:gd name="connsiteX33" fmla="*/ 31207 w 31315"/>
                  <a:gd name="connsiteY33" fmla="*/ 14870 h 65025"/>
                  <a:gd name="connsiteX34" fmla="*/ 31316 w 31315"/>
                  <a:gd name="connsiteY34" fmla="*/ 16082 h 65025"/>
                  <a:gd name="connsiteX35" fmla="*/ 30828 w 31315"/>
                  <a:gd name="connsiteY35" fmla="*/ 18096 h 65025"/>
                  <a:gd name="connsiteX36" fmla="*/ 29636 w 31315"/>
                  <a:gd name="connsiteY36" fmla="*/ 18767 h 65025"/>
                  <a:gd name="connsiteX37" fmla="*/ 15766 w 31315"/>
                  <a:gd name="connsiteY37" fmla="*/ 18767 h 65025"/>
                  <a:gd name="connsiteX38" fmla="*/ 15766 w 31315"/>
                  <a:gd name="connsiteY38" fmla="*/ 48188 h 65025"/>
                  <a:gd name="connsiteX39" fmla="*/ 17391 w 31315"/>
                  <a:gd name="connsiteY39" fmla="*/ 56633 h 65025"/>
                  <a:gd name="connsiteX40" fmla="*/ 23351 w 31315"/>
                  <a:gd name="connsiteY40" fmla="*/ 59538 h 65025"/>
                  <a:gd name="connsiteX41" fmla="*/ 25789 w 31315"/>
                  <a:gd name="connsiteY41" fmla="*/ 59271 h 65025"/>
                  <a:gd name="connsiteX42" fmla="*/ 27740 w 31315"/>
                  <a:gd name="connsiteY42" fmla="*/ 58678 h 65025"/>
                  <a:gd name="connsiteX43" fmla="*/ 29148 w 31315"/>
                  <a:gd name="connsiteY43" fmla="*/ 58086 h 65025"/>
                  <a:gd name="connsiteX44" fmla="*/ 30177 w 31315"/>
                  <a:gd name="connsiteY44" fmla="*/ 57818 h 65025"/>
                  <a:gd name="connsiteX45" fmla="*/ 30665 w 31315"/>
                  <a:gd name="connsiteY45" fmla="*/ 57928 h 65025"/>
                  <a:gd name="connsiteX46" fmla="*/ 31045 w 31315"/>
                  <a:gd name="connsiteY46" fmla="*/ 58332 h 65025"/>
                  <a:gd name="connsiteX47" fmla="*/ 31261 w 31315"/>
                  <a:gd name="connsiteY47" fmla="*/ 59087 h 65025"/>
                  <a:gd name="connsiteX48" fmla="*/ 31316 w 31315"/>
                  <a:gd name="connsiteY48" fmla="*/ 60236 h 6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5">
                    <a:moveTo>
                      <a:pt x="31316" y="60236"/>
                    </a:moveTo>
                    <a:cubicBezTo>
                      <a:pt x="31316" y="60991"/>
                      <a:pt x="31261" y="61600"/>
                      <a:pt x="31099" y="62067"/>
                    </a:cubicBezTo>
                    <a:cubicBezTo>
                      <a:pt x="30990" y="62534"/>
                      <a:pt x="30773" y="62901"/>
                      <a:pt x="30503" y="63168"/>
                    </a:cubicBezTo>
                    <a:cubicBezTo>
                      <a:pt x="30232" y="63441"/>
                      <a:pt x="29853" y="63693"/>
                      <a:pt x="29310" y="63923"/>
                    </a:cubicBezTo>
                    <a:cubicBezTo>
                      <a:pt x="28769" y="64160"/>
                      <a:pt x="28119" y="64354"/>
                      <a:pt x="27414" y="64516"/>
                    </a:cubicBezTo>
                    <a:cubicBezTo>
                      <a:pt x="26710" y="64674"/>
                      <a:pt x="25951" y="64800"/>
                      <a:pt x="25193" y="64889"/>
                    </a:cubicBezTo>
                    <a:cubicBezTo>
                      <a:pt x="24435" y="64978"/>
                      <a:pt x="23676" y="65025"/>
                      <a:pt x="22918" y="65025"/>
                    </a:cubicBezTo>
                    <a:cubicBezTo>
                      <a:pt x="20426" y="65025"/>
                      <a:pt x="18313" y="64700"/>
                      <a:pt x="16578" y="64055"/>
                    </a:cubicBezTo>
                    <a:cubicBezTo>
                      <a:pt x="14845" y="63409"/>
                      <a:pt x="13436" y="62434"/>
                      <a:pt x="12299" y="61123"/>
                    </a:cubicBezTo>
                    <a:cubicBezTo>
                      <a:pt x="11215" y="59816"/>
                      <a:pt x="10402" y="58159"/>
                      <a:pt x="9915" y="56150"/>
                    </a:cubicBezTo>
                    <a:cubicBezTo>
                      <a:pt x="9373" y="54141"/>
                      <a:pt x="9156" y="51776"/>
                      <a:pt x="9156" y="49048"/>
                    </a:cubicBezTo>
                    <a:lnTo>
                      <a:pt x="9156" y="18767"/>
                    </a:lnTo>
                    <a:lnTo>
                      <a:pt x="1625" y="18767"/>
                    </a:lnTo>
                    <a:cubicBezTo>
                      <a:pt x="1138" y="18767"/>
                      <a:pt x="704" y="18547"/>
                      <a:pt x="433" y="18096"/>
                    </a:cubicBezTo>
                    <a:cubicBezTo>
                      <a:pt x="108" y="17650"/>
                      <a:pt x="0" y="16979"/>
                      <a:pt x="0" y="16082"/>
                    </a:cubicBezTo>
                    <a:cubicBezTo>
                      <a:pt x="0" y="15615"/>
                      <a:pt x="0" y="15211"/>
                      <a:pt x="108" y="14870"/>
                    </a:cubicBezTo>
                    <a:cubicBezTo>
                      <a:pt x="163" y="14534"/>
                      <a:pt x="270" y="14246"/>
                      <a:pt x="433" y="14010"/>
                    </a:cubicBezTo>
                    <a:cubicBezTo>
                      <a:pt x="596" y="13779"/>
                      <a:pt x="759" y="13606"/>
                      <a:pt x="975" y="13501"/>
                    </a:cubicBezTo>
                    <a:cubicBezTo>
                      <a:pt x="1138" y="13391"/>
                      <a:pt x="1409" y="13339"/>
                      <a:pt x="1625" y="13339"/>
                    </a:cubicBezTo>
                    <a:lnTo>
                      <a:pt x="9156" y="13339"/>
                    </a:lnTo>
                    <a:lnTo>
                      <a:pt x="9156" y="1400"/>
                    </a:lnTo>
                    <a:cubicBezTo>
                      <a:pt x="9156" y="1185"/>
                      <a:pt x="9210" y="986"/>
                      <a:pt x="9264" y="808"/>
                    </a:cubicBezTo>
                    <a:cubicBezTo>
                      <a:pt x="9373" y="629"/>
                      <a:pt x="9536" y="477"/>
                      <a:pt x="9806" y="351"/>
                    </a:cubicBezTo>
                    <a:cubicBezTo>
                      <a:pt x="10077" y="231"/>
                      <a:pt x="10402" y="136"/>
                      <a:pt x="10836" y="84"/>
                    </a:cubicBezTo>
                    <a:cubicBezTo>
                      <a:pt x="11269" y="26"/>
                      <a:pt x="11811" y="0"/>
                      <a:pt x="12407" y="0"/>
                    </a:cubicBezTo>
                    <a:cubicBezTo>
                      <a:pt x="13111" y="0"/>
                      <a:pt x="13653" y="26"/>
                      <a:pt x="14086" y="84"/>
                    </a:cubicBezTo>
                    <a:cubicBezTo>
                      <a:pt x="14465" y="136"/>
                      <a:pt x="14845" y="226"/>
                      <a:pt x="15062" y="351"/>
                    </a:cubicBezTo>
                    <a:cubicBezTo>
                      <a:pt x="15332" y="477"/>
                      <a:pt x="15495" y="629"/>
                      <a:pt x="15604" y="808"/>
                    </a:cubicBezTo>
                    <a:cubicBezTo>
                      <a:pt x="15712" y="986"/>
                      <a:pt x="15766" y="1185"/>
                      <a:pt x="15766" y="1400"/>
                    </a:cubicBezTo>
                    <a:lnTo>
                      <a:pt x="15766" y="13339"/>
                    </a:lnTo>
                    <a:lnTo>
                      <a:pt x="29636" y="13339"/>
                    </a:lnTo>
                    <a:cubicBezTo>
                      <a:pt x="29907" y="13339"/>
                      <a:pt x="30123" y="13391"/>
                      <a:pt x="30340" y="13501"/>
                    </a:cubicBezTo>
                    <a:cubicBezTo>
                      <a:pt x="30557" y="13611"/>
                      <a:pt x="30719" y="13779"/>
                      <a:pt x="30882" y="14010"/>
                    </a:cubicBezTo>
                    <a:cubicBezTo>
                      <a:pt x="31045" y="14246"/>
                      <a:pt x="31153" y="14534"/>
                      <a:pt x="31207" y="14870"/>
                    </a:cubicBezTo>
                    <a:cubicBezTo>
                      <a:pt x="31316" y="15211"/>
                      <a:pt x="31316" y="15615"/>
                      <a:pt x="31316" y="16082"/>
                    </a:cubicBezTo>
                    <a:cubicBezTo>
                      <a:pt x="31316" y="16979"/>
                      <a:pt x="31153" y="17650"/>
                      <a:pt x="30828" y="18096"/>
                    </a:cubicBezTo>
                    <a:cubicBezTo>
                      <a:pt x="30557" y="18547"/>
                      <a:pt x="30123" y="18767"/>
                      <a:pt x="29636" y="18767"/>
                    </a:cubicBezTo>
                    <a:lnTo>
                      <a:pt x="15766" y="18767"/>
                    </a:lnTo>
                    <a:lnTo>
                      <a:pt x="15766" y="48188"/>
                    </a:lnTo>
                    <a:cubicBezTo>
                      <a:pt x="15766" y="51880"/>
                      <a:pt x="16308" y="54697"/>
                      <a:pt x="17391" y="56633"/>
                    </a:cubicBezTo>
                    <a:cubicBezTo>
                      <a:pt x="18475" y="58568"/>
                      <a:pt x="20480" y="59538"/>
                      <a:pt x="23351" y="59538"/>
                    </a:cubicBezTo>
                    <a:cubicBezTo>
                      <a:pt x="24272" y="59538"/>
                      <a:pt x="25085" y="59449"/>
                      <a:pt x="25789" y="59271"/>
                    </a:cubicBezTo>
                    <a:cubicBezTo>
                      <a:pt x="26494" y="59093"/>
                      <a:pt x="27144" y="58893"/>
                      <a:pt x="27740" y="58678"/>
                    </a:cubicBezTo>
                    <a:cubicBezTo>
                      <a:pt x="28281" y="58463"/>
                      <a:pt x="28715" y="58264"/>
                      <a:pt x="29148" y="58086"/>
                    </a:cubicBezTo>
                    <a:cubicBezTo>
                      <a:pt x="29527" y="57907"/>
                      <a:pt x="29853" y="57818"/>
                      <a:pt x="30177" y="57818"/>
                    </a:cubicBezTo>
                    <a:cubicBezTo>
                      <a:pt x="30340" y="57818"/>
                      <a:pt x="30503" y="57855"/>
                      <a:pt x="30665" y="57928"/>
                    </a:cubicBezTo>
                    <a:cubicBezTo>
                      <a:pt x="30773" y="58002"/>
                      <a:pt x="30936" y="58138"/>
                      <a:pt x="31045" y="58332"/>
                    </a:cubicBezTo>
                    <a:cubicBezTo>
                      <a:pt x="31099" y="58531"/>
                      <a:pt x="31207" y="58783"/>
                      <a:pt x="31261" y="59087"/>
                    </a:cubicBezTo>
                    <a:cubicBezTo>
                      <a:pt x="31261" y="59386"/>
                      <a:pt x="31316" y="59769"/>
                      <a:pt x="31316" y="60236"/>
                    </a:cubicBezTo>
                    <a:close/>
                  </a:path>
                </a:pathLst>
              </a:custGeom>
              <a:solidFill>
                <a:srgbClr val="FFFFFF"/>
              </a:solidFill>
              <a:ln w="5417" cap="flat">
                <a:noFill/>
                <a:prstDash val="solid"/>
                <a:miter/>
              </a:ln>
            </p:spPr>
            <p:txBody>
              <a:bodyPr rtlCol="0" anchor="ctr"/>
              <a:lstStyle/>
              <a:p>
                <a:endParaRPr lang="fr-FR"/>
              </a:p>
            </p:txBody>
          </p:sp>
          <p:sp>
            <p:nvSpPr>
              <p:cNvPr id="288" name="Forme libre 287">
                <a:extLst>
                  <a:ext uri="{FF2B5EF4-FFF2-40B4-BE49-F238E27FC236}">
                    <a16:creationId xmlns:a16="http://schemas.microsoft.com/office/drawing/2014/main" id="{23BD9816-D6FB-44FF-A63A-B1E8162283CA}"/>
                  </a:ext>
                </a:extLst>
              </p:cNvPr>
              <p:cNvSpPr/>
              <p:nvPr/>
            </p:nvSpPr>
            <p:spPr>
              <a:xfrm>
                <a:off x="18943994" y="3397835"/>
                <a:ext cx="43884" cy="75615"/>
              </a:xfrm>
              <a:custGeom>
                <a:avLst/>
                <a:gdLst>
                  <a:gd name="connsiteX0" fmla="*/ 43885 w 43884"/>
                  <a:gd name="connsiteY0" fmla="*/ 73622 h 75615"/>
                  <a:gd name="connsiteX1" fmla="*/ 43722 w 43884"/>
                  <a:gd name="connsiteY1" fmla="*/ 74267 h 75615"/>
                  <a:gd name="connsiteX2" fmla="*/ 43235 w 43884"/>
                  <a:gd name="connsiteY2" fmla="*/ 74697 h 75615"/>
                  <a:gd name="connsiteX3" fmla="*/ 42314 w 43884"/>
                  <a:gd name="connsiteY3" fmla="*/ 74939 h 75615"/>
                  <a:gd name="connsiteX4" fmla="*/ 40960 w 43884"/>
                  <a:gd name="connsiteY4" fmla="*/ 75022 h 75615"/>
                  <a:gd name="connsiteX5" fmla="*/ 39497 w 43884"/>
                  <a:gd name="connsiteY5" fmla="*/ 74939 h 75615"/>
                  <a:gd name="connsiteX6" fmla="*/ 38521 w 43884"/>
                  <a:gd name="connsiteY6" fmla="*/ 74697 h 75615"/>
                  <a:gd name="connsiteX7" fmla="*/ 37980 w 43884"/>
                  <a:gd name="connsiteY7" fmla="*/ 74267 h 75615"/>
                  <a:gd name="connsiteX8" fmla="*/ 37763 w 43884"/>
                  <a:gd name="connsiteY8" fmla="*/ 73622 h 75615"/>
                  <a:gd name="connsiteX9" fmla="*/ 37763 w 43884"/>
                  <a:gd name="connsiteY9" fmla="*/ 66630 h 75615"/>
                  <a:gd name="connsiteX10" fmla="*/ 29474 w 43884"/>
                  <a:gd name="connsiteY10" fmla="*/ 73218 h 75615"/>
                  <a:gd name="connsiteX11" fmla="*/ 20154 w 43884"/>
                  <a:gd name="connsiteY11" fmla="*/ 75615 h 75615"/>
                  <a:gd name="connsiteX12" fmla="*/ 10890 w 43884"/>
                  <a:gd name="connsiteY12" fmla="*/ 73570 h 75615"/>
                  <a:gd name="connsiteX13" fmla="*/ 4659 w 43884"/>
                  <a:gd name="connsiteY13" fmla="*/ 68031 h 75615"/>
                  <a:gd name="connsiteX14" fmla="*/ 1138 w 43884"/>
                  <a:gd name="connsiteY14" fmla="*/ 59832 h 75615"/>
                  <a:gd name="connsiteX15" fmla="*/ 0 w 43884"/>
                  <a:gd name="connsiteY15" fmla="*/ 49856 h 75615"/>
                  <a:gd name="connsiteX16" fmla="*/ 1409 w 43884"/>
                  <a:gd name="connsiteY16" fmla="*/ 38694 h 75615"/>
                  <a:gd name="connsiteX17" fmla="*/ 5526 w 43884"/>
                  <a:gd name="connsiteY17" fmla="*/ 30223 h 75615"/>
                  <a:gd name="connsiteX18" fmla="*/ 12245 w 43884"/>
                  <a:gd name="connsiteY18" fmla="*/ 24847 h 75615"/>
                  <a:gd name="connsiteX19" fmla="*/ 21509 w 43884"/>
                  <a:gd name="connsiteY19" fmla="*/ 22964 h 75615"/>
                  <a:gd name="connsiteX20" fmla="*/ 29853 w 43884"/>
                  <a:gd name="connsiteY20" fmla="*/ 24925 h 75615"/>
                  <a:gd name="connsiteX21" fmla="*/ 37275 w 43884"/>
                  <a:gd name="connsiteY21" fmla="*/ 30711 h 75615"/>
                  <a:gd name="connsiteX22" fmla="*/ 37275 w 43884"/>
                  <a:gd name="connsiteY22" fmla="*/ 1400 h 75615"/>
                  <a:gd name="connsiteX23" fmla="*/ 37438 w 43884"/>
                  <a:gd name="connsiteY23" fmla="*/ 808 h 75615"/>
                  <a:gd name="connsiteX24" fmla="*/ 37925 w 43884"/>
                  <a:gd name="connsiteY24" fmla="*/ 378 h 75615"/>
                  <a:gd name="connsiteX25" fmla="*/ 38955 w 43884"/>
                  <a:gd name="connsiteY25" fmla="*/ 110 h 75615"/>
                  <a:gd name="connsiteX26" fmla="*/ 40526 w 43884"/>
                  <a:gd name="connsiteY26" fmla="*/ 0 h 75615"/>
                  <a:gd name="connsiteX27" fmla="*/ 42206 w 43884"/>
                  <a:gd name="connsiteY27" fmla="*/ 110 h 75615"/>
                  <a:gd name="connsiteX28" fmla="*/ 43181 w 43884"/>
                  <a:gd name="connsiteY28" fmla="*/ 378 h 75615"/>
                  <a:gd name="connsiteX29" fmla="*/ 43722 w 43884"/>
                  <a:gd name="connsiteY29" fmla="*/ 808 h 75615"/>
                  <a:gd name="connsiteX30" fmla="*/ 43885 w 43884"/>
                  <a:gd name="connsiteY30" fmla="*/ 1400 h 75615"/>
                  <a:gd name="connsiteX31" fmla="*/ 43885 w 43884"/>
                  <a:gd name="connsiteY31" fmla="*/ 73622 h 75615"/>
                  <a:gd name="connsiteX32" fmla="*/ 37275 w 43884"/>
                  <a:gd name="connsiteY32" fmla="*/ 38500 h 75615"/>
                  <a:gd name="connsiteX33" fmla="*/ 29257 w 43884"/>
                  <a:gd name="connsiteY33" fmla="*/ 31026 h 75615"/>
                  <a:gd name="connsiteX34" fmla="*/ 21184 w 43884"/>
                  <a:gd name="connsiteY34" fmla="*/ 28445 h 75615"/>
                  <a:gd name="connsiteX35" fmla="*/ 14628 w 43884"/>
                  <a:gd name="connsiteY35" fmla="*/ 30218 h 75615"/>
                  <a:gd name="connsiteX36" fmla="*/ 10186 w 43884"/>
                  <a:gd name="connsiteY36" fmla="*/ 34897 h 75615"/>
                  <a:gd name="connsiteX37" fmla="*/ 7694 w 43884"/>
                  <a:gd name="connsiteY37" fmla="*/ 41458 h 75615"/>
                  <a:gd name="connsiteX38" fmla="*/ 6881 w 43884"/>
                  <a:gd name="connsiteY38" fmla="*/ 48880 h 75615"/>
                  <a:gd name="connsiteX39" fmla="*/ 7585 w 43884"/>
                  <a:gd name="connsiteY39" fmla="*/ 56732 h 75615"/>
                  <a:gd name="connsiteX40" fmla="*/ 9860 w 43884"/>
                  <a:gd name="connsiteY40" fmla="*/ 63535 h 75615"/>
                  <a:gd name="connsiteX41" fmla="*/ 14086 w 43884"/>
                  <a:gd name="connsiteY41" fmla="*/ 68324 h 75615"/>
                  <a:gd name="connsiteX42" fmla="*/ 20750 w 43884"/>
                  <a:gd name="connsiteY42" fmla="*/ 70123 h 75615"/>
                  <a:gd name="connsiteX43" fmla="*/ 24652 w 43884"/>
                  <a:gd name="connsiteY43" fmla="*/ 69583 h 75615"/>
                  <a:gd name="connsiteX44" fmla="*/ 28552 w 43884"/>
                  <a:gd name="connsiteY44" fmla="*/ 67810 h 75615"/>
                  <a:gd name="connsiteX45" fmla="*/ 32724 w 43884"/>
                  <a:gd name="connsiteY45" fmla="*/ 64611 h 75615"/>
                  <a:gd name="connsiteX46" fmla="*/ 37275 w 43884"/>
                  <a:gd name="connsiteY46" fmla="*/ 59743 h 75615"/>
                  <a:gd name="connsiteX47" fmla="*/ 37275 w 43884"/>
                  <a:gd name="connsiteY47" fmla="*/ 38500 h 7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15">
                    <a:moveTo>
                      <a:pt x="43885" y="73622"/>
                    </a:moveTo>
                    <a:cubicBezTo>
                      <a:pt x="43885" y="73874"/>
                      <a:pt x="43831" y="74089"/>
                      <a:pt x="43722" y="74267"/>
                    </a:cubicBezTo>
                    <a:cubicBezTo>
                      <a:pt x="43669" y="74446"/>
                      <a:pt x="43506" y="74592"/>
                      <a:pt x="43235" y="74697"/>
                    </a:cubicBezTo>
                    <a:cubicBezTo>
                      <a:pt x="43019" y="74807"/>
                      <a:pt x="42693" y="74886"/>
                      <a:pt x="42314" y="74939"/>
                    </a:cubicBezTo>
                    <a:cubicBezTo>
                      <a:pt x="41935" y="74996"/>
                      <a:pt x="41501" y="75022"/>
                      <a:pt x="40960" y="75022"/>
                    </a:cubicBezTo>
                    <a:cubicBezTo>
                      <a:pt x="40363" y="75022"/>
                      <a:pt x="39876" y="74996"/>
                      <a:pt x="39497" y="74939"/>
                    </a:cubicBezTo>
                    <a:cubicBezTo>
                      <a:pt x="39063" y="74886"/>
                      <a:pt x="38792" y="74807"/>
                      <a:pt x="38521" y="74697"/>
                    </a:cubicBezTo>
                    <a:cubicBezTo>
                      <a:pt x="38304" y="74587"/>
                      <a:pt x="38088" y="74446"/>
                      <a:pt x="37980" y="74267"/>
                    </a:cubicBezTo>
                    <a:cubicBezTo>
                      <a:pt x="37817" y="74089"/>
                      <a:pt x="37763" y="73874"/>
                      <a:pt x="37763" y="73622"/>
                    </a:cubicBezTo>
                    <a:lnTo>
                      <a:pt x="37763" y="66630"/>
                    </a:lnTo>
                    <a:cubicBezTo>
                      <a:pt x="35108" y="69426"/>
                      <a:pt x="32345" y="71624"/>
                      <a:pt x="29474" y="73218"/>
                    </a:cubicBezTo>
                    <a:cubicBezTo>
                      <a:pt x="26656" y="74813"/>
                      <a:pt x="23514" y="75615"/>
                      <a:pt x="20154" y="75615"/>
                    </a:cubicBezTo>
                    <a:cubicBezTo>
                      <a:pt x="16525" y="75615"/>
                      <a:pt x="13436" y="74933"/>
                      <a:pt x="10890" y="73570"/>
                    </a:cubicBezTo>
                    <a:cubicBezTo>
                      <a:pt x="8344" y="72206"/>
                      <a:pt x="6231" y="70359"/>
                      <a:pt x="4659" y="68031"/>
                    </a:cubicBezTo>
                    <a:cubicBezTo>
                      <a:pt x="3034" y="65702"/>
                      <a:pt x="1842" y="62969"/>
                      <a:pt x="1138" y="59832"/>
                    </a:cubicBezTo>
                    <a:cubicBezTo>
                      <a:pt x="379" y="56696"/>
                      <a:pt x="0" y="53370"/>
                      <a:pt x="0" y="49856"/>
                    </a:cubicBezTo>
                    <a:cubicBezTo>
                      <a:pt x="0" y="45733"/>
                      <a:pt x="487" y="42014"/>
                      <a:pt x="1409" y="38694"/>
                    </a:cubicBezTo>
                    <a:cubicBezTo>
                      <a:pt x="2330" y="35379"/>
                      <a:pt x="3684" y="32557"/>
                      <a:pt x="5526" y="30223"/>
                    </a:cubicBezTo>
                    <a:cubicBezTo>
                      <a:pt x="7314" y="27889"/>
                      <a:pt x="9590" y="26100"/>
                      <a:pt x="12245" y="24847"/>
                    </a:cubicBezTo>
                    <a:cubicBezTo>
                      <a:pt x="14899" y="23593"/>
                      <a:pt x="17987" y="22964"/>
                      <a:pt x="21509" y="22964"/>
                    </a:cubicBezTo>
                    <a:cubicBezTo>
                      <a:pt x="24543" y="22964"/>
                      <a:pt x="27306" y="23619"/>
                      <a:pt x="29853" y="24925"/>
                    </a:cubicBezTo>
                    <a:cubicBezTo>
                      <a:pt x="32345" y="26237"/>
                      <a:pt x="34837" y="28162"/>
                      <a:pt x="37275" y="30711"/>
                    </a:cubicBezTo>
                    <a:lnTo>
                      <a:pt x="37275" y="1400"/>
                    </a:lnTo>
                    <a:cubicBezTo>
                      <a:pt x="37275" y="1185"/>
                      <a:pt x="37329" y="986"/>
                      <a:pt x="37438" y="808"/>
                    </a:cubicBezTo>
                    <a:cubicBezTo>
                      <a:pt x="37492" y="629"/>
                      <a:pt x="37708" y="483"/>
                      <a:pt x="37925" y="378"/>
                    </a:cubicBezTo>
                    <a:cubicBezTo>
                      <a:pt x="38197" y="273"/>
                      <a:pt x="38521" y="178"/>
                      <a:pt x="38955" y="110"/>
                    </a:cubicBezTo>
                    <a:cubicBezTo>
                      <a:pt x="39388" y="37"/>
                      <a:pt x="39930" y="0"/>
                      <a:pt x="40526" y="0"/>
                    </a:cubicBezTo>
                    <a:cubicBezTo>
                      <a:pt x="41230" y="0"/>
                      <a:pt x="41772" y="37"/>
                      <a:pt x="42206" y="110"/>
                    </a:cubicBezTo>
                    <a:cubicBezTo>
                      <a:pt x="42639" y="184"/>
                      <a:pt x="42964" y="273"/>
                      <a:pt x="43181" y="378"/>
                    </a:cubicBezTo>
                    <a:cubicBezTo>
                      <a:pt x="43452" y="488"/>
                      <a:pt x="43614" y="629"/>
                      <a:pt x="43722" y="808"/>
                    </a:cubicBezTo>
                    <a:cubicBezTo>
                      <a:pt x="43831" y="986"/>
                      <a:pt x="43885" y="1185"/>
                      <a:pt x="43885" y="1400"/>
                    </a:cubicBezTo>
                    <a:lnTo>
                      <a:pt x="43885" y="73622"/>
                    </a:lnTo>
                    <a:close/>
                    <a:moveTo>
                      <a:pt x="37275" y="38500"/>
                    </a:moveTo>
                    <a:cubicBezTo>
                      <a:pt x="34512" y="35238"/>
                      <a:pt x="31803" y="32746"/>
                      <a:pt x="29257" y="31026"/>
                    </a:cubicBezTo>
                    <a:cubicBezTo>
                      <a:pt x="26656" y="29305"/>
                      <a:pt x="24002" y="28445"/>
                      <a:pt x="21184" y="28445"/>
                    </a:cubicBezTo>
                    <a:cubicBezTo>
                      <a:pt x="18638" y="28445"/>
                      <a:pt x="16416" y="29038"/>
                      <a:pt x="14628" y="30218"/>
                    </a:cubicBezTo>
                    <a:cubicBezTo>
                      <a:pt x="12786" y="31398"/>
                      <a:pt x="11323" y="32961"/>
                      <a:pt x="10186" y="34897"/>
                    </a:cubicBezTo>
                    <a:cubicBezTo>
                      <a:pt x="9048" y="36832"/>
                      <a:pt x="8181" y="39019"/>
                      <a:pt x="7694" y="41458"/>
                    </a:cubicBezTo>
                    <a:cubicBezTo>
                      <a:pt x="7151" y="43897"/>
                      <a:pt x="6881" y="46373"/>
                      <a:pt x="6881" y="48880"/>
                    </a:cubicBezTo>
                    <a:cubicBezTo>
                      <a:pt x="6881" y="51571"/>
                      <a:pt x="7098" y="54188"/>
                      <a:pt x="7585" y="56732"/>
                    </a:cubicBezTo>
                    <a:cubicBezTo>
                      <a:pt x="8018" y="59276"/>
                      <a:pt x="8777" y="61547"/>
                      <a:pt x="9860" y="63535"/>
                    </a:cubicBezTo>
                    <a:cubicBezTo>
                      <a:pt x="10890" y="65529"/>
                      <a:pt x="12353" y="67123"/>
                      <a:pt x="14086" y="68324"/>
                    </a:cubicBezTo>
                    <a:cubicBezTo>
                      <a:pt x="15875" y="69525"/>
                      <a:pt x="18096" y="70123"/>
                      <a:pt x="20750" y="70123"/>
                    </a:cubicBezTo>
                    <a:cubicBezTo>
                      <a:pt x="22105" y="70123"/>
                      <a:pt x="23405" y="69945"/>
                      <a:pt x="24652" y="69583"/>
                    </a:cubicBezTo>
                    <a:cubicBezTo>
                      <a:pt x="25898" y="69226"/>
                      <a:pt x="27198" y="68634"/>
                      <a:pt x="28552" y="67810"/>
                    </a:cubicBezTo>
                    <a:cubicBezTo>
                      <a:pt x="29907" y="66987"/>
                      <a:pt x="31261" y="65922"/>
                      <a:pt x="32724" y="64611"/>
                    </a:cubicBezTo>
                    <a:cubicBezTo>
                      <a:pt x="34133" y="63305"/>
                      <a:pt x="35650" y="61679"/>
                      <a:pt x="37275" y="59743"/>
                    </a:cubicBezTo>
                    <a:lnTo>
                      <a:pt x="37275" y="38500"/>
                    </a:lnTo>
                    <a:close/>
                  </a:path>
                </a:pathLst>
              </a:custGeom>
              <a:solidFill>
                <a:srgbClr val="FFFFFF"/>
              </a:solidFill>
              <a:ln w="5417" cap="flat">
                <a:noFill/>
                <a:prstDash val="solid"/>
                <a:miter/>
              </a:ln>
            </p:spPr>
            <p:txBody>
              <a:bodyPr rtlCol="0" anchor="ctr"/>
              <a:lstStyle/>
              <a:p>
                <a:endParaRPr lang="fr-FR"/>
              </a:p>
            </p:txBody>
          </p:sp>
          <p:sp>
            <p:nvSpPr>
              <p:cNvPr id="289" name="Forme libre 288">
                <a:extLst>
                  <a:ext uri="{FF2B5EF4-FFF2-40B4-BE49-F238E27FC236}">
                    <a16:creationId xmlns:a16="http://schemas.microsoft.com/office/drawing/2014/main" id="{26E71C81-E939-3470-D686-E740FFDC4F51}"/>
                  </a:ext>
                </a:extLst>
              </p:cNvPr>
              <p:cNvSpPr/>
              <p:nvPr/>
            </p:nvSpPr>
            <p:spPr>
              <a:xfrm>
                <a:off x="19002941" y="3420799"/>
                <a:ext cx="44480" cy="52651"/>
              </a:xfrm>
              <a:custGeom>
                <a:avLst/>
                <a:gdLst>
                  <a:gd name="connsiteX0" fmla="*/ 44481 w 44480"/>
                  <a:gd name="connsiteY0" fmla="*/ 23818 h 52651"/>
                  <a:gd name="connsiteX1" fmla="*/ 43452 w 44480"/>
                  <a:gd name="connsiteY1" fmla="*/ 26478 h 52651"/>
                  <a:gd name="connsiteX2" fmla="*/ 41393 w 44480"/>
                  <a:gd name="connsiteY2" fmla="*/ 27207 h 52651"/>
                  <a:gd name="connsiteX3" fmla="*/ 7098 w 44480"/>
                  <a:gd name="connsiteY3" fmla="*/ 27207 h 52651"/>
                  <a:gd name="connsiteX4" fmla="*/ 8018 w 44480"/>
                  <a:gd name="connsiteY4" fmla="*/ 35384 h 52651"/>
                  <a:gd name="connsiteX5" fmla="*/ 11053 w 44480"/>
                  <a:gd name="connsiteY5" fmla="*/ 41647 h 52651"/>
                  <a:gd name="connsiteX6" fmla="*/ 16525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6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2 h 52651"/>
                  <a:gd name="connsiteX19" fmla="*/ 41663 w 44480"/>
                  <a:gd name="connsiteY19" fmla="*/ 48613 h 52651"/>
                  <a:gd name="connsiteX20" fmla="*/ 39930 w 44480"/>
                  <a:gd name="connsiteY20" fmla="*/ 49557 h 52651"/>
                  <a:gd name="connsiteX21" fmla="*/ 36192 w 44480"/>
                  <a:gd name="connsiteY21" fmla="*/ 50900 h 52651"/>
                  <a:gd name="connsiteX22" fmla="*/ 30774 w 44480"/>
                  <a:gd name="connsiteY22" fmla="*/ 52111 h 52651"/>
                  <a:gd name="connsiteX23" fmla="*/ 24109 w 44480"/>
                  <a:gd name="connsiteY23" fmla="*/ 52652 h 52651"/>
                  <a:gd name="connsiteX24" fmla="*/ 13762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6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551 w 44480"/>
                  <a:gd name="connsiteY33" fmla="*/ 6751 h 52651"/>
                  <a:gd name="connsiteX34" fmla="*/ 43289 w 44480"/>
                  <a:gd name="connsiteY34" fmla="*/ 13931 h 52651"/>
                  <a:gd name="connsiteX35" fmla="*/ 44481 w 44480"/>
                  <a:gd name="connsiteY35" fmla="*/ 22539 h 52651"/>
                  <a:gd name="connsiteX36" fmla="*/ 44481 w 44480"/>
                  <a:gd name="connsiteY36" fmla="*/ 23818 h 52651"/>
                  <a:gd name="connsiteX37" fmla="*/ 37654 w 44480"/>
                  <a:gd name="connsiteY37" fmla="*/ 21935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90 w 44480"/>
                  <a:gd name="connsiteY42" fmla="*/ 15725 h 52651"/>
                  <a:gd name="connsiteX43" fmla="*/ 7098 w 44480"/>
                  <a:gd name="connsiteY43" fmla="*/ 21941 h 52651"/>
                  <a:gd name="connsiteX44" fmla="*/ 37654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8"/>
                    </a:moveTo>
                    <a:cubicBezTo>
                      <a:pt x="44481" y="25109"/>
                      <a:pt x="44156" y="26001"/>
                      <a:pt x="43452" y="26478"/>
                    </a:cubicBezTo>
                    <a:cubicBezTo>
                      <a:pt x="42747" y="26966"/>
                      <a:pt x="42043" y="27207"/>
                      <a:pt x="41393" y="27207"/>
                    </a:cubicBezTo>
                    <a:lnTo>
                      <a:pt x="7098" y="27207"/>
                    </a:lnTo>
                    <a:cubicBezTo>
                      <a:pt x="7098" y="30218"/>
                      <a:pt x="7423" y="32945"/>
                      <a:pt x="8018" y="35384"/>
                    </a:cubicBezTo>
                    <a:cubicBezTo>
                      <a:pt x="8614" y="37823"/>
                      <a:pt x="9644" y="39911"/>
                      <a:pt x="11053" y="41647"/>
                    </a:cubicBezTo>
                    <a:cubicBezTo>
                      <a:pt x="12461" y="43388"/>
                      <a:pt x="14303" y="44721"/>
                      <a:pt x="16525" y="45654"/>
                    </a:cubicBezTo>
                    <a:cubicBezTo>
                      <a:pt x="18800" y="46588"/>
                      <a:pt x="21563" y="47055"/>
                      <a:pt x="24868" y="47055"/>
                    </a:cubicBezTo>
                    <a:cubicBezTo>
                      <a:pt x="27198" y="47055"/>
                      <a:pt x="29311" y="46855"/>
                      <a:pt x="31153" y="46462"/>
                    </a:cubicBezTo>
                    <a:cubicBezTo>
                      <a:pt x="32995" y="46069"/>
                      <a:pt x="34621" y="45628"/>
                      <a:pt x="35975" y="45146"/>
                    </a:cubicBezTo>
                    <a:cubicBezTo>
                      <a:pt x="37329" y="44658"/>
                      <a:pt x="38413" y="44222"/>
                      <a:pt x="39280" y="43829"/>
                    </a:cubicBezTo>
                    <a:cubicBezTo>
                      <a:pt x="40147" y="43436"/>
                      <a:pt x="40797" y="43236"/>
                      <a:pt x="41176" y="43236"/>
                    </a:cubicBezTo>
                    <a:cubicBezTo>
                      <a:pt x="41393" y="43236"/>
                      <a:pt x="41610" y="43289"/>
                      <a:pt x="41772" y="43399"/>
                    </a:cubicBezTo>
                    <a:cubicBezTo>
                      <a:pt x="41935" y="43509"/>
                      <a:pt x="42097" y="43677"/>
                      <a:pt x="42206" y="43908"/>
                    </a:cubicBezTo>
                    <a:cubicBezTo>
                      <a:pt x="42314" y="44144"/>
                      <a:pt x="42422" y="44437"/>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0"/>
                      <a:pt x="42206" y="47894"/>
                      <a:pt x="42097" y="48072"/>
                    </a:cubicBezTo>
                    <a:cubicBezTo>
                      <a:pt x="41989" y="48251"/>
                      <a:pt x="41826" y="48429"/>
                      <a:pt x="41663" y="48613"/>
                    </a:cubicBezTo>
                    <a:cubicBezTo>
                      <a:pt x="41501" y="48796"/>
                      <a:pt x="40905" y="49106"/>
                      <a:pt x="39930" y="49557"/>
                    </a:cubicBezTo>
                    <a:cubicBezTo>
                      <a:pt x="38954" y="50003"/>
                      <a:pt x="37708" y="50454"/>
                      <a:pt x="36192" y="50900"/>
                    </a:cubicBezTo>
                    <a:cubicBezTo>
                      <a:pt x="34621" y="51351"/>
                      <a:pt x="32779" y="51754"/>
                      <a:pt x="30774" y="52111"/>
                    </a:cubicBezTo>
                    <a:cubicBezTo>
                      <a:pt x="28715" y="52468"/>
                      <a:pt x="26494" y="52652"/>
                      <a:pt x="24109" y="52652"/>
                    </a:cubicBezTo>
                    <a:cubicBezTo>
                      <a:pt x="20209" y="52652"/>
                      <a:pt x="16741"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4"/>
                      <a:pt x="6339" y="7018"/>
                    </a:cubicBezTo>
                    <a:cubicBezTo>
                      <a:pt x="8344" y="4742"/>
                      <a:pt x="10836" y="3006"/>
                      <a:pt x="13707" y="1804"/>
                    </a:cubicBezTo>
                    <a:cubicBezTo>
                      <a:pt x="16579" y="603"/>
                      <a:pt x="19776" y="0"/>
                      <a:pt x="23297" y="0"/>
                    </a:cubicBezTo>
                    <a:cubicBezTo>
                      <a:pt x="27035" y="0"/>
                      <a:pt x="30286" y="608"/>
                      <a:pt x="32941" y="1831"/>
                    </a:cubicBezTo>
                    <a:cubicBezTo>
                      <a:pt x="35595" y="3053"/>
                      <a:pt x="37817" y="4689"/>
                      <a:pt x="39551" y="6751"/>
                    </a:cubicBezTo>
                    <a:cubicBezTo>
                      <a:pt x="41230" y="8812"/>
                      <a:pt x="42476" y="11204"/>
                      <a:pt x="43289" y="13931"/>
                    </a:cubicBezTo>
                    <a:cubicBezTo>
                      <a:pt x="44102" y="16659"/>
                      <a:pt x="44481" y="19523"/>
                      <a:pt x="44481" y="22539"/>
                    </a:cubicBezTo>
                    <a:lnTo>
                      <a:pt x="44481" y="23818"/>
                    </a:lnTo>
                    <a:close/>
                    <a:moveTo>
                      <a:pt x="37654" y="21935"/>
                    </a:moveTo>
                    <a:cubicBezTo>
                      <a:pt x="37763" y="16774"/>
                      <a:pt x="36517" y="12741"/>
                      <a:pt x="33970" y="9835"/>
                    </a:cubicBezTo>
                    <a:cubicBezTo>
                      <a:pt x="31424" y="6929"/>
                      <a:pt x="27685" y="5476"/>
                      <a:pt x="22809" y="5476"/>
                    </a:cubicBezTo>
                    <a:cubicBezTo>
                      <a:pt x="20317" y="5476"/>
                      <a:pt x="18096" y="5932"/>
                      <a:pt x="16199" y="6850"/>
                    </a:cubicBezTo>
                    <a:cubicBezTo>
                      <a:pt x="14249" y="7763"/>
                      <a:pt x="12678" y="8975"/>
                      <a:pt x="11323" y="10480"/>
                    </a:cubicBezTo>
                    <a:cubicBezTo>
                      <a:pt x="10023" y="11985"/>
                      <a:pt x="8994" y="13737"/>
                      <a:pt x="8290" y="15725"/>
                    </a:cubicBezTo>
                    <a:cubicBezTo>
                      <a:pt x="7585" y="17718"/>
                      <a:pt x="7206" y="19785"/>
                      <a:pt x="7098" y="21941"/>
                    </a:cubicBezTo>
                    <a:lnTo>
                      <a:pt x="37654" y="21941"/>
                    </a:lnTo>
                    <a:close/>
                  </a:path>
                </a:pathLst>
              </a:custGeom>
              <a:solidFill>
                <a:srgbClr val="FFFFFF"/>
              </a:solidFill>
              <a:ln w="5417" cap="flat">
                <a:noFill/>
                <a:prstDash val="solid"/>
                <a:miter/>
              </a:ln>
            </p:spPr>
            <p:txBody>
              <a:bodyPr rtlCol="0" anchor="ctr"/>
              <a:lstStyle/>
              <a:p>
                <a:endParaRPr lang="fr-FR"/>
              </a:p>
            </p:txBody>
          </p:sp>
          <p:sp>
            <p:nvSpPr>
              <p:cNvPr id="290" name="Forme libre 289">
                <a:extLst>
                  <a:ext uri="{FF2B5EF4-FFF2-40B4-BE49-F238E27FC236}">
                    <a16:creationId xmlns:a16="http://schemas.microsoft.com/office/drawing/2014/main" id="{D36EF0C7-B5DC-BB48-2009-05E4F4CDE697}"/>
                  </a:ext>
                </a:extLst>
              </p:cNvPr>
              <p:cNvSpPr/>
              <p:nvPr/>
            </p:nvSpPr>
            <p:spPr>
              <a:xfrm>
                <a:off x="19081392" y="3421376"/>
                <a:ext cx="45510" cy="51471"/>
              </a:xfrm>
              <a:custGeom>
                <a:avLst/>
                <a:gdLst>
                  <a:gd name="connsiteX0" fmla="*/ 45511 w 45510"/>
                  <a:gd name="connsiteY0" fmla="*/ 1296 h 51471"/>
                  <a:gd name="connsiteX1" fmla="*/ 45511 w 45510"/>
                  <a:gd name="connsiteY1" fmla="*/ 1647 h 51471"/>
                  <a:gd name="connsiteX2" fmla="*/ 45402 w 45510"/>
                  <a:gd name="connsiteY2" fmla="*/ 1993 h 51471"/>
                  <a:gd name="connsiteX3" fmla="*/ 45348 w 45510"/>
                  <a:gd name="connsiteY3" fmla="*/ 2339 h 51471"/>
                  <a:gd name="connsiteX4" fmla="*/ 45239 w 45510"/>
                  <a:gd name="connsiteY4" fmla="*/ 2691 h 51471"/>
                  <a:gd name="connsiteX5" fmla="*/ 26981 w 45510"/>
                  <a:gd name="connsiteY5" fmla="*/ 50076 h 51471"/>
                  <a:gd name="connsiteX6" fmla="*/ 26494 w 45510"/>
                  <a:gd name="connsiteY6" fmla="*/ 50774 h 51471"/>
                  <a:gd name="connsiteX7" fmla="*/ 25681 w 45510"/>
                  <a:gd name="connsiteY7" fmla="*/ 51204 h 51471"/>
                  <a:gd name="connsiteX8" fmla="*/ 24489 w 45510"/>
                  <a:gd name="connsiteY8" fmla="*/ 51419 h 51471"/>
                  <a:gd name="connsiteX9" fmla="*/ 22809 w 45510"/>
                  <a:gd name="connsiteY9" fmla="*/ 51471 h 51471"/>
                  <a:gd name="connsiteX10" fmla="*/ 21184 w 45510"/>
                  <a:gd name="connsiteY10" fmla="*/ 51387 h 51471"/>
                  <a:gd name="connsiteX11" fmla="*/ 19938 w 45510"/>
                  <a:gd name="connsiteY11" fmla="*/ 51146 h 51471"/>
                  <a:gd name="connsiteX12" fmla="*/ 19125 w 45510"/>
                  <a:gd name="connsiteY12" fmla="*/ 50716 h 51471"/>
                  <a:gd name="connsiteX13" fmla="*/ 18638 w 45510"/>
                  <a:gd name="connsiteY13" fmla="*/ 50071 h 51471"/>
                  <a:gd name="connsiteX14" fmla="*/ 380 w 45510"/>
                  <a:gd name="connsiteY14" fmla="*/ 2686 h 51471"/>
                  <a:gd name="connsiteX15" fmla="*/ 163 w 45510"/>
                  <a:gd name="connsiteY15" fmla="*/ 1988 h 51471"/>
                  <a:gd name="connsiteX16" fmla="*/ 0 w 45510"/>
                  <a:gd name="connsiteY16" fmla="*/ 1558 h 51471"/>
                  <a:gd name="connsiteX17" fmla="*/ 0 w 45510"/>
                  <a:gd name="connsiteY17" fmla="*/ 1290 h 51471"/>
                  <a:gd name="connsiteX18" fmla="*/ 163 w 45510"/>
                  <a:gd name="connsiteY18" fmla="*/ 645 h 51471"/>
                  <a:gd name="connsiteX19" fmla="*/ 704 w 45510"/>
                  <a:gd name="connsiteY19" fmla="*/ 241 h 51471"/>
                  <a:gd name="connsiteX20" fmla="*/ 1680 w 45510"/>
                  <a:gd name="connsiteY20" fmla="*/ 53 h 51471"/>
                  <a:gd name="connsiteX21" fmla="*/ 3143 w 45510"/>
                  <a:gd name="connsiteY21" fmla="*/ 0 h 51471"/>
                  <a:gd name="connsiteX22" fmla="*/ 5093 w 45510"/>
                  <a:gd name="connsiteY22" fmla="*/ 79 h 51471"/>
                  <a:gd name="connsiteX23" fmla="*/ 6231 w 45510"/>
                  <a:gd name="connsiteY23" fmla="*/ 320 h 51471"/>
                  <a:gd name="connsiteX24" fmla="*/ 6827 w 45510"/>
                  <a:gd name="connsiteY24" fmla="*/ 750 h 51471"/>
                  <a:gd name="connsiteX25" fmla="*/ 7206 w 45510"/>
                  <a:gd name="connsiteY25" fmla="*/ 1395 h 51471"/>
                  <a:gd name="connsiteX26" fmla="*/ 22918 w 45510"/>
                  <a:gd name="connsiteY26" fmla="*/ 43887 h 51471"/>
                  <a:gd name="connsiteX27" fmla="*/ 23026 w 45510"/>
                  <a:gd name="connsiteY27" fmla="*/ 44154 h 51471"/>
                  <a:gd name="connsiteX28" fmla="*/ 23189 w 45510"/>
                  <a:gd name="connsiteY28" fmla="*/ 43887 h 51471"/>
                  <a:gd name="connsiteX29" fmla="*/ 38630 w 45510"/>
                  <a:gd name="connsiteY29" fmla="*/ 1395 h 51471"/>
                  <a:gd name="connsiteX30" fmla="*/ 38955 w 45510"/>
                  <a:gd name="connsiteY30" fmla="*/ 750 h 51471"/>
                  <a:gd name="connsiteX31" fmla="*/ 39605 w 45510"/>
                  <a:gd name="connsiteY31" fmla="*/ 320 h 51471"/>
                  <a:gd name="connsiteX32" fmla="*/ 40689 w 45510"/>
                  <a:gd name="connsiteY32" fmla="*/ 79 h 51471"/>
                  <a:gd name="connsiteX33" fmla="*/ 42476 w 45510"/>
                  <a:gd name="connsiteY33" fmla="*/ 0 h 51471"/>
                  <a:gd name="connsiteX34" fmla="*/ 43939 w 45510"/>
                  <a:gd name="connsiteY34" fmla="*/ 53 h 51471"/>
                  <a:gd name="connsiteX35" fmla="*/ 44860 w 45510"/>
                  <a:gd name="connsiteY35" fmla="*/ 267 h 51471"/>
                  <a:gd name="connsiteX36" fmla="*/ 45348 w 45510"/>
                  <a:gd name="connsiteY36" fmla="*/ 671 h 51471"/>
                  <a:gd name="connsiteX37" fmla="*/ 45511 w 45510"/>
                  <a:gd name="connsiteY37" fmla="*/ 1296 h 5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510" h="51471">
                    <a:moveTo>
                      <a:pt x="45511" y="1296"/>
                    </a:moveTo>
                    <a:cubicBezTo>
                      <a:pt x="45511" y="1406"/>
                      <a:pt x="45511" y="1521"/>
                      <a:pt x="45511" y="1647"/>
                    </a:cubicBezTo>
                    <a:cubicBezTo>
                      <a:pt x="45456" y="1773"/>
                      <a:pt x="45456" y="1888"/>
                      <a:pt x="45402" y="1993"/>
                    </a:cubicBezTo>
                    <a:cubicBezTo>
                      <a:pt x="45402" y="2103"/>
                      <a:pt x="45348" y="2219"/>
                      <a:pt x="45348" y="2339"/>
                    </a:cubicBezTo>
                    <a:cubicBezTo>
                      <a:pt x="45294" y="2465"/>
                      <a:pt x="45239" y="2581"/>
                      <a:pt x="45239" y="2691"/>
                    </a:cubicBezTo>
                    <a:lnTo>
                      <a:pt x="26981" y="50076"/>
                    </a:lnTo>
                    <a:cubicBezTo>
                      <a:pt x="26873" y="50365"/>
                      <a:pt x="26711" y="50595"/>
                      <a:pt x="26494" y="50774"/>
                    </a:cubicBezTo>
                    <a:cubicBezTo>
                      <a:pt x="26277" y="50952"/>
                      <a:pt x="26006" y="51099"/>
                      <a:pt x="25681" y="51204"/>
                    </a:cubicBezTo>
                    <a:cubicBezTo>
                      <a:pt x="25356" y="51314"/>
                      <a:pt x="24922" y="51382"/>
                      <a:pt x="24489" y="51419"/>
                    </a:cubicBezTo>
                    <a:cubicBezTo>
                      <a:pt x="24002" y="51456"/>
                      <a:pt x="23460" y="51471"/>
                      <a:pt x="22809" y="51471"/>
                    </a:cubicBezTo>
                    <a:cubicBezTo>
                      <a:pt x="22213" y="51471"/>
                      <a:pt x="21672" y="51445"/>
                      <a:pt x="21184" y="51387"/>
                    </a:cubicBezTo>
                    <a:cubicBezTo>
                      <a:pt x="20697" y="51335"/>
                      <a:pt x="20263" y="51256"/>
                      <a:pt x="19938" y="51146"/>
                    </a:cubicBezTo>
                    <a:cubicBezTo>
                      <a:pt x="19613" y="51036"/>
                      <a:pt x="19342" y="50894"/>
                      <a:pt x="19125" y="50716"/>
                    </a:cubicBezTo>
                    <a:cubicBezTo>
                      <a:pt x="18908" y="50538"/>
                      <a:pt x="18746" y="50323"/>
                      <a:pt x="18638" y="50071"/>
                    </a:cubicBezTo>
                    <a:lnTo>
                      <a:pt x="380" y="2686"/>
                    </a:lnTo>
                    <a:cubicBezTo>
                      <a:pt x="271" y="2397"/>
                      <a:pt x="217" y="2166"/>
                      <a:pt x="163" y="1988"/>
                    </a:cubicBezTo>
                    <a:cubicBezTo>
                      <a:pt x="54" y="1810"/>
                      <a:pt x="54" y="1663"/>
                      <a:pt x="0" y="1558"/>
                    </a:cubicBezTo>
                    <a:cubicBezTo>
                      <a:pt x="0" y="1448"/>
                      <a:pt x="0" y="1359"/>
                      <a:pt x="0" y="1290"/>
                    </a:cubicBezTo>
                    <a:cubicBezTo>
                      <a:pt x="0" y="1039"/>
                      <a:pt x="54" y="824"/>
                      <a:pt x="163" y="645"/>
                    </a:cubicBezTo>
                    <a:cubicBezTo>
                      <a:pt x="271" y="467"/>
                      <a:pt x="434" y="330"/>
                      <a:pt x="704" y="241"/>
                    </a:cubicBezTo>
                    <a:cubicBezTo>
                      <a:pt x="921" y="152"/>
                      <a:pt x="1246" y="89"/>
                      <a:pt x="1680" y="53"/>
                    </a:cubicBezTo>
                    <a:cubicBezTo>
                      <a:pt x="2059" y="16"/>
                      <a:pt x="2546" y="0"/>
                      <a:pt x="3143" y="0"/>
                    </a:cubicBezTo>
                    <a:cubicBezTo>
                      <a:pt x="3955" y="0"/>
                      <a:pt x="4605" y="26"/>
                      <a:pt x="5093" y="79"/>
                    </a:cubicBezTo>
                    <a:cubicBezTo>
                      <a:pt x="5581" y="136"/>
                      <a:pt x="5960" y="215"/>
                      <a:pt x="6231" y="320"/>
                    </a:cubicBezTo>
                    <a:cubicBezTo>
                      <a:pt x="6502" y="430"/>
                      <a:pt x="6718" y="572"/>
                      <a:pt x="6827" y="750"/>
                    </a:cubicBezTo>
                    <a:cubicBezTo>
                      <a:pt x="6989" y="928"/>
                      <a:pt x="7098" y="1143"/>
                      <a:pt x="7206" y="1395"/>
                    </a:cubicBezTo>
                    <a:lnTo>
                      <a:pt x="22918" y="43887"/>
                    </a:lnTo>
                    <a:lnTo>
                      <a:pt x="23026" y="44154"/>
                    </a:lnTo>
                    <a:lnTo>
                      <a:pt x="23189" y="43887"/>
                    </a:lnTo>
                    <a:lnTo>
                      <a:pt x="38630" y="1395"/>
                    </a:lnTo>
                    <a:cubicBezTo>
                      <a:pt x="38684" y="1143"/>
                      <a:pt x="38792" y="928"/>
                      <a:pt x="38955" y="750"/>
                    </a:cubicBezTo>
                    <a:cubicBezTo>
                      <a:pt x="39117" y="572"/>
                      <a:pt x="39280" y="425"/>
                      <a:pt x="39605" y="320"/>
                    </a:cubicBezTo>
                    <a:cubicBezTo>
                      <a:pt x="39876" y="210"/>
                      <a:pt x="40255" y="131"/>
                      <a:pt x="40689" y="79"/>
                    </a:cubicBezTo>
                    <a:cubicBezTo>
                      <a:pt x="41176" y="26"/>
                      <a:pt x="41772" y="0"/>
                      <a:pt x="42476" y="0"/>
                    </a:cubicBezTo>
                    <a:cubicBezTo>
                      <a:pt x="43073" y="0"/>
                      <a:pt x="43560" y="16"/>
                      <a:pt x="43939" y="53"/>
                    </a:cubicBezTo>
                    <a:cubicBezTo>
                      <a:pt x="44373" y="89"/>
                      <a:pt x="44644" y="163"/>
                      <a:pt x="44860" y="267"/>
                    </a:cubicBezTo>
                    <a:cubicBezTo>
                      <a:pt x="45132" y="372"/>
                      <a:pt x="45239" y="509"/>
                      <a:pt x="45348" y="671"/>
                    </a:cubicBezTo>
                    <a:cubicBezTo>
                      <a:pt x="45456" y="839"/>
                      <a:pt x="45511" y="1049"/>
                      <a:pt x="45511" y="1296"/>
                    </a:cubicBezTo>
                    <a:close/>
                  </a:path>
                </a:pathLst>
              </a:custGeom>
              <a:solidFill>
                <a:srgbClr val="FFFFFF"/>
              </a:solidFill>
              <a:ln w="5417" cap="flat">
                <a:noFill/>
                <a:prstDash val="solid"/>
                <a:miter/>
              </a:ln>
            </p:spPr>
            <p:txBody>
              <a:bodyPr rtlCol="0" anchor="ctr"/>
              <a:lstStyle/>
              <a:p>
                <a:endParaRPr lang="fr-FR"/>
              </a:p>
            </p:txBody>
          </p:sp>
          <p:sp>
            <p:nvSpPr>
              <p:cNvPr id="291" name="Forme libre 290">
                <a:extLst>
                  <a:ext uri="{FF2B5EF4-FFF2-40B4-BE49-F238E27FC236}">
                    <a16:creationId xmlns:a16="http://schemas.microsoft.com/office/drawing/2014/main" id="{15D1D26E-545C-8AA8-9BD8-0391945FEC0C}"/>
                  </a:ext>
                </a:extLst>
              </p:cNvPr>
              <p:cNvSpPr/>
              <p:nvPr/>
            </p:nvSpPr>
            <p:spPr>
              <a:xfrm>
                <a:off x="19133837" y="3420799"/>
                <a:ext cx="44480" cy="52651"/>
              </a:xfrm>
              <a:custGeom>
                <a:avLst/>
                <a:gdLst>
                  <a:gd name="connsiteX0" fmla="*/ 44481 w 44480"/>
                  <a:gd name="connsiteY0" fmla="*/ 23818 h 52651"/>
                  <a:gd name="connsiteX1" fmla="*/ 43452 w 44480"/>
                  <a:gd name="connsiteY1" fmla="*/ 26478 h 52651"/>
                  <a:gd name="connsiteX2" fmla="*/ 41393 w 44480"/>
                  <a:gd name="connsiteY2" fmla="*/ 27207 h 52651"/>
                  <a:gd name="connsiteX3" fmla="*/ 7097 w 44480"/>
                  <a:gd name="connsiteY3" fmla="*/ 27207 h 52651"/>
                  <a:gd name="connsiteX4" fmla="*/ 8018 w 44480"/>
                  <a:gd name="connsiteY4" fmla="*/ 35384 h 52651"/>
                  <a:gd name="connsiteX5" fmla="*/ 11052 w 44480"/>
                  <a:gd name="connsiteY5" fmla="*/ 41647 h 52651"/>
                  <a:gd name="connsiteX6" fmla="*/ 16524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5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2 h 52651"/>
                  <a:gd name="connsiteX19" fmla="*/ 41663 w 44480"/>
                  <a:gd name="connsiteY19" fmla="*/ 48613 h 52651"/>
                  <a:gd name="connsiteX20" fmla="*/ 39930 w 44480"/>
                  <a:gd name="connsiteY20" fmla="*/ 49557 h 52651"/>
                  <a:gd name="connsiteX21" fmla="*/ 36137 w 44480"/>
                  <a:gd name="connsiteY21" fmla="*/ 50900 h 52651"/>
                  <a:gd name="connsiteX22" fmla="*/ 30719 w 44480"/>
                  <a:gd name="connsiteY22" fmla="*/ 52111 h 52651"/>
                  <a:gd name="connsiteX23" fmla="*/ 24109 w 44480"/>
                  <a:gd name="connsiteY23" fmla="*/ 52652 h 52651"/>
                  <a:gd name="connsiteX24" fmla="*/ 13761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5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496 w 44480"/>
                  <a:gd name="connsiteY33" fmla="*/ 6751 h 52651"/>
                  <a:gd name="connsiteX34" fmla="*/ 43289 w 44480"/>
                  <a:gd name="connsiteY34" fmla="*/ 13931 h 52651"/>
                  <a:gd name="connsiteX35" fmla="*/ 44481 w 44480"/>
                  <a:gd name="connsiteY35" fmla="*/ 22539 h 52651"/>
                  <a:gd name="connsiteX36" fmla="*/ 44481 w 44480"/>
                  <a:gd name="connsiteY36" fmla="*/ 23818 h 52651"/>
                  <a:gd name="connsiteX37" fmla="*/ 37654 w 44480"/>
                  <a:gd name="connsiteY37" fmla="*/ 21935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89 w 44480"/>
                  <a:gd name="connsiteY42" fmla="*/ 15725 h 52651"/>
                  <a:gd name="connsiteX43" fmla="*/ 7097 w 44480"/>
                  <a:gd name="connsiteY43" fmla="*/ 21941 h 52651"/>
                  <a:gd name="connsiteX44" fmla="*/ 37654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8"/>
                    </a:moveTo>
                    <a:cubicBezTo>
                      <a:pt x="44481" y="25109"/>
                      <a:pt x="44156" y="26001"/>
                      <a:pt x="43452" y="26478"/>
                    </a:cubicBezTo>
                    <a:cubicBezTo>
                      <a:pt x="42747" y="26966"/>
                      <a:pt x="42043" y="27207"/>
                      <a:pt x="41393" y="27207"/>
                    </a:cubicBezTo>
                    <a:lnTo>
                      <a:pt x="7097" y="27207"/>
                    </a:lnTo>
                    <a:cubicBezTo>
                      <a:pt x="7097" y="30218"/>
                      <a:pt x="7423" y="32945"/>
                      <a:pt x="8018" y="35384"/>
                    </a:cubicBezTo>
                    <a:cubicBezTo>
                      <a:pt x="8614" y="37823"/>
                      <a:pt x="9643" y="39911"/>
                      <a:pt x="11052" y="41647"/>
                    </a:cubicBezTo>
                    <a:cubicBezTo>
                      <a:pt x="12461" y="43388"/>
                      <a:pt x="14303" y="44721"/>
                      <a:pt x="16524" y="45654"/>
                    </a:cubicBezTo>
                    <a:cubicBezTo>
                      <a:pt x="18800" y="46588"/>
                      <a:pt x="21563" y="47055"/>
                      <a:pt x="24868" y="47055"/>
                    </a:cubicBezTo>
                    <a:cubicBezTo>
                      <a:pt x="27198" y="47055"/>
                      <a:pt x="29310" y="46855"/>
                      <a:pt x="31153" y="46462"/>
                    </a:cubicBezTo>
                    <a:cubicBezTo>
                      <a:pt x="32995" y="46069"/>
                      <a:pt x="34621" y="45628"/>
                      <a:pt x="35975" y="45146"/>
                    </a:cubicBezTo>
                    <a:cubicBezTo>
                      <a:pt x="37329" y="44658"/>
                      <a:pt x="38413" y="44222"/>
                      <a:pt x="39280" y="43829"/>
                    </a:cubicBezTo>
                    <a:cubicBezTo>
                      <a:pt x="40146" y="43436"/>
                      <a:pt x="40796" y="43236"/>
                      <a:pt x="41176" y="43236"/>
                    </a:cubicBezTo>
                    <a:cubicBezTo>
                      <a:pt x="41393" y="43236"/>
                      <a:pt x="41555" y="43289"/>
                      <a:pt x="41772" y="43399"/>
                    </a:cubicBezTo>
                    <a:cubicBezTo>
                      <a:pt x="41935" y="43509"/>
                      <a:pt x="42097" y="43677"/>
                      <a:pt x="42205" y="43908"/>
                    </a:cubicBezTo>
                    <a:cubicBezTo>
                      <a:pt x="42314" y="44144"/>
                      <a:pt x="42422" y="44437"/>
                      <a:pt x="42476" y="44794"/>
                    </a:cubicBezTo>
                    <a:cubicBezTo>
                      <a:pt x="42530" y="45151"/>
                      <a:pt x="42530" y="45602"/>
                      <a:pt x="42530" y="46137"/>
                    </a:cubicBezTo>
                    <a:cubicBezTo>
                      <a:pt x="42530" y="46389"/>
                      <a:pt x="42530" y="46630"/>
                      <a:pt x="42476" y="46866"/>
                    </a:cubicBezTo>
                    <a:cubicBezTo>
                      <a:pt x="42422" y="47102"/>
                      <a:pt x="42422" y="47312"/>
                      <a:pt x="42368" y="47511"/>
                    </a:cubicBezTo>
                    <a:cubicBezTo>
                      <a:pt x="42314" y="47710"/>
                      <a:pt x="42205" y="47894"/>
                      <a:pt x="42097" y="48072"/>
                    </a:cubicBezTo>
                    <a:cubicBezTo>
                      <a:pt x="41989" y="48251"/>
                      <a:pt x="41826" y="48429"/>
                      <a:pt x="41663" y="48613"/>
                    </a:cubicBezTo>
                    <a:cubicBezTo>
                      <a:pt x="41447" y="48796"/>
                      <a:pt x="40905" y="49106"/>
                      <a:pt x="39930" y="49557"/>
                    </a:cubicBezTo>
                    <a:cubicBezTo>
                      <a:pt x="38954" y="50003"/>
                      <a:pt x="37708" y="50454"/>
                      <a:pt x="36137" y="50900"/>
                    </a:cubicBezTo>
                    <a:cubicBezTo>
                      <a:pt x="34621" y="51351"/>
                      <a:pt x="32778" y="51754"/>
                      <a:pt x="30719" y="52111"/>
                    </a:cubicBezTo>
                    <a:cubicBezTo>
                      <a:pt x="28660" y="52468"/>
                      <a:pt x="26494" y="52652"/>
                      <a:pt x="24109" y="52652"/>
                    </a:cubicBezTo>
                    <a:cubicBezTo>
                      <a:pt x="20209" y="52652"/>
                      <a:pt x="16795" y="52085"/>
                      <a:pt x="13761"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5" y="15327"/>
                    </a:cubicBezTo>
                    <a:cubicBezTo>
                      <a:pt x="2709" y="12064"/>
                      <a:pt x="4280" y="9294"/>
                      <a:pt x="6339" y="7018"/>
                    </a:cubicBezTo>
                    <a:cubicBezTo>
                      <a:pt x="8343" y="4742"/>
                      <a:pt x="10836" y="3006"/>
                      <a:pt x="13707" y="1804"/>
                    </a:cubicBezTo>
                    <a:cubicBezTo>
                      <a:pt x="16578" y="603"/>
                      <a:pt x="19776" y="0"/>
                      <a:pt x="23297" y="0"/>
                    </a:cubicBezTo>
                    <a:cubicBezTo>
                      <a:pt x="27035" y="0"/>
                      <a:pt x="30286" y="608"/>
                      <a:pt x="32941" y="1831"/>
                    </a:cubicBezTo>
                    <a:cubicBezTo>
                      <a:pt x="35595" y="3053"/>
                      <a:pt x="37817" y="4689"/>
                      <a:pt x="39496" y="6751"/>
                    </a:cubicBezTo>
                    <a:cubicBezTo>
                      <a:pt x="41230" y="8812"/>
                      <a:pt x="42530" y="11204"/>
                      <a:pt x="43289" y="13931"/>
                    </a:cubicBezTo>
                    <a:cubicBezTo>
                      <a:pt x="44102" y="16659"/>
                      <a:pt x="44481" y="19523"/>
                      <a:pt x="44481" y="22539"/>
                    </a:cubicBezTo>
                    <a:lnTo>
                      <a:pt x="44481" y="23818"/>
                    </a:lnTo>
                    <a:close/>
                    <a:moveTo>
                      <a:pt x="37654" y="21935"/>
                    </a:moveTo>
                    <a:cubicBezTo>
                      <a:pt x="37763" y="16774"/>
                      <a:pt x="36571" y="12741"/>
                      <a:pt x="33970" y="9835"/>
                    </a:cubicBezTo>
                    <a:cubicBezTo>
                      <a:pt x="31423" y="6929"/>
                      <a:pt x="27740" y="5476"/>
                      <a:pt x="22809" y="5476"/>
                    </a:cubicBezTo>
                    <a:cubicBezTo>
                      <a:pt x="20317" y="5476"/>
                      <a:pt x="18096" y="5932"/>
                      <a:pt x="16199" y="6850"/>
                    </a:cubicBezTo>
                    <a:cubicBezTo>
                      <a:pt x="14249" y="7763"/>
                      <a:pt x="12678" y="8975"/>
                      <a:pt x="11323" y="10480"/>
                    </a:cubicBezTo>
                    <a:cubicBezTo>
                      <a:pt x="10023" y="11985"/>
                      <a:pt x="8993" y="13737"/>
                      <a:pt x="8289" y="15725"/>
                    </a:cubicBezTo>
                    <a:cubicBezTo>
                      <a:pt x="7585" y="17718"/>
                      <a:pt x="7206" y="19785"/>
                      <a:pt x="7097" y="21941"/>
                    </a:cubicBezTo>
                    <a:lnTo>
                      <a:pt x="37654" y="21941"/>
                    </a:lnTo>
                    <a:close/>
                  </a:path>
                </a:pathLst>
              </a:custGeom>
              <a:solidFill>
                <a:srgbClr val="FFFFFF"/>
              </a:solidFill>
              <a:ln w="5417" cap="flat">
                <a:noFill/>
                <a:prstDash val="solid"/>
                <a:miter/>
              </a:ln>
            </p:spPr>
            <p:txBody>
              <a:bodyPr rtlCol="0" anchor="ctr"/>
              <a:lstStyle/>
              <a:p>
                <a:endParaRPr lang="fr-FR"/>
              </a:p>
            </p:txBody>
          </p:sp>
          <p:sp>
            <p:nvSpPr>
              <p:cNvPr id="292" name="Forme libre 291">
                <a:extLst>
                  <a:ext uri="{FF2B5EF4-FFF2-40B4-BE49-F238E27FC236}">
                    <a16:creationId xmlns:a16="http://schemas.microsoft.com/office/drawing/2014/main" id="{DC7488E4-19B1-5C91-0425-1B5AAF0FEC79}"/>
                  </a:ext>
                </a:extLst>
              </p:cNvPr>
              <p:cNvSpPr/>
              <p:nvPr/>
            </p:nvSpPr>
            <p:spPr>
              <a:xfrm>
                <a:off x="19193543" y="3420799"/>
                <a:ext cx="27901" cy="52069"/>
              </a:xfrm>
              <a:custGeom>
                <a:avLst/>
                <a:gdLst>
                  <a:gd name="connsiteX0" fmla="*/ 27902 w 27901"/>
                  <a:gd name="connsiteY0" fmla="*/ 4458 h 52069"/>
                  <a:gd name="connsiteX1" fmla="*/ 27847 w 27901"/>
                  <a:gd name="connsiteY1" fmla="*/ 5827 h 52069"/>
                  <a:gd name="connsiteX2" fmla="*/ 27631 w 27901"/>
                  <a:gd name="connsiteY2" fmla="*/ 6745 h 52069"/>
                  <a:gd name="connsiteX3" fmla="*/ 27306 w 27901"/>
                  <a:gd name="connsiteY3" fmla="*/ 7285 h 52069"/>
                  <a:gd name="connsiteX4" fmla="*/ 26764 w 27901"/>
                  <a:gd name="connsiteY4" fmla="*/ 7474 h 52069"/>
                  <a:gd name="connsiteX5" fmla="*/ 25627 w 27901"/>
                  <a:gd name="connsiteY5" fmla="*/ 7233 h 52069"/>
                  <a:gd name="connsiteX6" fmla="*/ 24055 w 27901"/>
                  <a:gd name="connsiteY6" fmla="*/ 6724 h 52069"/>
                  <a:gd name="connsiteX7" fmla="*/ 22105 w 27901"/>
                  <a:gd name="connsiteY7" fmla="*/ 6216 h 52069"/>
                  <a:gd name="connsiteX8" fmla="*/ 19775 w 27901"/>
                  <a:gd name="connsiteY8" fmla="*/ 5974 h 52069"/>
                  <a:gd name="connsiteX9" fmla="*/ 16850 w 27901"/>
                  <a:gd name="connsiteY9" fmla="*/ 6593 h 52069"/>
                  <a:gd name="connsiteX10" fmla="*/ 13815 w 27901"/>
                  <a:gd name="connsiteY10" fmla="*/ 8586 h 52069"/>
                  <a:gd name="connsiteX11" fmla="*/ 10456 w 27901"/>
                  <a:gd name="connsiteY11" fmla="*/ 12216 h 52069"/>
                  <a:gd name="connsiteX12" fmla="*/ 6610 w 27901"/>
                  <a:gd name="connsiteY12" fmla="*/ 17755 h 52069"/>
                  <a:gd name="connsiteX13" fmla="*/ 6610 w 27901"/>
                  <a:gd name="connsiteY13" fmla="*/ 50669 h 52069"/>
                  <a:gd name="connsiteX14" fmla="*/ 6447 w 27901"/>
                  <a:gd name="connsiteY14" fmla="*/ 51261 h 52069"/>
                  <a:gd name="connsiteX15" fmla="*/ 5905 w 27901"/>
                  <a:gd name="connsiteY15" fmla="*/ 51692 h 52069"/>
                  <a:gd name="connsiteX16" fmla="*/ 4930 w 27901"/>
                  <a:gd name="connsiteY16" fmla="*/ 51959 h 52069"/>
                  <a:gd name="connsiteX17" fmla="*/ 3305 w 27901"/>
                  <a:gd name="connsiteY17" fmla="*/ 52069 h 52069"/>
                  <a:gd name="connsiteX18" fmla="*/ 1679 w 27901"/>
                  <a:gd name="connsiteY18" fmla="*/ 51959 h 52069"/>
                  <a:gd name="connsiteX19" fmla="*/ 704 w 27901"/>
                  <a:gd name="connsiteY19" fmla="*/ 51692 h 52069"/>
                  <a:gd name="connsiteX20" fmla="*/ 162 w 27901"/>
                  <a:gd name="connsiteY20" fmla="*/ 51261 h 52069"/>
                  <a:gd name="connsiteX21" fmla="*/ 0 w 27901"/>
                  <a:gd name="connsiteY21" fmla="*/ 50669 h 52069"/>
                  <a:gd name="connsiteX22" fmla="*/ 0 w 27901"/>
                  <a:gd name="connsiteY22" fmla="*/ 1993 h 52069"/>
                  <a:gd name="connsiteX23" fmla="*/ 162 w 27901"/>
                  <a:gd name="connsiteY23" fmla="*/ 1400 h 52069"/>
                  <a:gd name="connsiteX24" fmla="*/ 704 w 27901"/>
                  <a:gd name="connsiteY24" fmla="*/ 944 h 52069"/>
                  <a:gd name="connsiteX25" fmla="*/ 1625 w 27901"/>
                  <a:gd name="connsiteY25" fmla="*/ 671 h 52069"/>
                  <a:gd name="connsiteX26" fmla="*/ 3196 w 27901"/>
                  <a:gd name="connsiteY26" fmla="*/ 593 h 52069"/>
                  <a:gd name="connsiteX27" fmla="*/ 4714 w 27901"/>
                  <a:gd name="connsiteY27" fmla="*/ 671 h 52069"/>
                  <a:gd name="connsiteX28" fmla="*/ 5688 w 27901"/>
                  <a:gd name="connsiteY28" fmla="*/ 944 h 52069"/>
                  <a:gd name="connsiteX29" fmla="*/ 6122 w 27901"/>
                  <a:gd name="connsiteY29" fmla="*/ 1400 h 52069"/>
                  <a:gd name="connsiteX30" fmla="*/ 6284 w 27901"/>
                  <a:gd name="connsiteY30" fmla="*/ 1993 h 52069"/>
                  <a:gd name="connsiteX31" fmla="*/ 6284 w 27901"/>
                  <a:gd name="connsiteY31" fmla="*/ 9683 h 52069"/>
                  <a:gd name="connsiteX32" fmla="*/ 10293 w 27901"/>
                  <a:gd name="connsiteY32" fmla="*/ 4736 h 52069"/>
                  <a:gd name="connsiteX33" fmla="*/ 13761 w 27901"/>
                  <a:gd name="connsiteY33" fmla="*/ 1804 h 52069"/>
                  <a:gd name="connsiteX34" fmla="*/ 17012 w 27901"/>
                  <a:gd name="connsiteY34" fmla="*/ 378 h 52069"/>
                  <a:gd name="connsiteX35" fmla="*/ 20263 w 27901"/>
                  <a:gd name="connsiteY35" fmla="*/ 0 h 52069"/>
                  <a:gd name="connsiteX36" fmla="*/ 21942 w 27901"/>
                  <a:gd name="connsiteY36" fmla="*/ 84 h 52069"/>
                  <a:gd name="connsiteX37" fmla="*/ 24001 w 27901"/>
                  <a:gd name="connsiteY37" fmla="*/ 378 h 52069"/>
                  <a:gd name="connsiteX38" fmla="*/ 25897 w 27901"/>
                  <a:gd name="connsiteY38" fmla="*/ 886 h 52069"/>
                  <a:gd name="connsiteX39" fmla="*/ 27143 w 27901"/>
                  <a:gd name="connsiteY39" fmla="*/ 1427 h 52069"/>
                  <a:gd name="connsiteX40" fmla="*/ 27577 w 27901"/>
                  <a:gd name="connsiteY40" fmla="*/ 1857 h 52069"/>
                  <a:gd name="connsiteX41" fmla="*/ 27740 w 27901"/>
                  <a:gd name="connsiteY41" fmla="*/ 2345 h 52069"/>
                  <a:gd name="connsiteX42" fmla="*/ 27847 w 27901"/>
                  <a:gd name="connsiteY42" fmla="*/ 3147 h 52069"/>
                  <a:gd name="connsiteX43" fmla="*/ 27902 w 27901"/>
                  <a:gd name="connsiteY43" fmla="*/ 4458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1" h="52069">
                    <a:moveTo>
                      <a:pt x="27902" y="4458"/>
                    </a:moveTo>
                    <a:cubicBezTo>
                      <a:pt x="27902" y="4999"/>
                      <a:pt x="27902" y="5455"/>
                      <a:pt x="27847" y="5827"/>
                    </a:cubicBezTo>
                    <a:cubicBezTo>
                      <a:pt x="27794" y="6205"/>
                      <a:pt x="27740" y="6509"/>
                      <a:pt x="27631" y="6745"/>
                    </a:cubicBezTo>
                    <a:cubicBezTo>
                      <a:pt x="27577" y="6976"/>
                      <a:pt x="27469" y="7160"/>
                      <a:pt x="27306" y="7285"/>
                    </a:cubicBezTo>
                    <a:cubicBezTo>
                      <a:pt x="27197" y="7411"/>
                      <a:pt x="27035" y="7474"/>
                      <a:pt x="26764" y="7474"/>
                    </a:cubicBezTo>
                    <a:cubicBezTo>
                      <a:pt x="26439" y="7474"/>
                      <a:pt x="26060" y="7396"/>
                      <a:pt x="25627" y="7233"/>
                    </a:cubicBezTo>
                    <a:cubicBezTo>
                      <a:pt x="25193" y="7076"/>
                      <a:pt x="24651" y="6903"/>
                      <a:pt x="24055" y="6724"/>
                    </a:cubicBezTo>
                    <a:cubicBezTo>
                      <a:pt x="23459" y="6546"/>
                      <a:pt x="22809" y="6373"/>
                      <a:pt x="22105" y="6216"/>
                    </a:cubicBezTo>
                    <a:cubicBezTo>
                      <a:pt x="21400" y="6053"/>
                      <a:pt x="20642" y="5974"/>
                      <a:pt x="19775" y="5974"/>
                    </a:cubicBezTo>
                    <a:cubicBezTo>
                      <a:pt x="18800" y="5974"/>
                      <a:pt x="17824" y="6184"/>
                      <a:pt x="16850" y="6593"/>
                    </a:cubicBezTo>
                    <a:cubicBezTo>
                      <a:pt x="15874" y="7008"/>
                      <a:pt x="14899" y="7668"/>
                      <a:pt x="13815" y="8586"/>
                    </a:cubicBezTo>
                    <a:cubicBezTo>
                      <a:pt x="12786" y="9499"/>
                      <a:pt x="11648" y="10711"/>
                      <a:pt x="10456" y="12216"/>
                    </a:cubicBezTo>
                    <a:cubicBezTo>
                      <a:pt x="9319" y="13721"/>
                      <a:pt x="8018" y="15568"/>
                      <a:pt x="6610" y="17755"/>
                    </a:cubicBezTo>
                    <a:lnTo>
                      <a:pt x="6610" y="50669"/>
                    </a:lnTo>
                    <a:cubicBezTo>
                      <a:pt x="6610" y="50884"/>
                      <a:pt x="6555" y="51083"/>
                      <a:pt x="6447" y="51261"/>
                    </a:cubicBezTo>
                    <a:cubicBezTo>
                      <a:pt x="6339" y="51440"/>
                      <a:pt x="6176" y="51587"/>
                      <a:pt x="5905" y="51692"/>
                    </a:cubicBezTo>
                    <a:cubicBezTo>
                      <a:pt x="5688" y="51802"/>
                      <a:pt x="5364" y="51891"/>
                      <a:pt x="4930" y="51959"/>
                    </a:cubicBezTo>
                    <a:cubicBezTo>
                      <a:pt x="4497" y="52033"/>
                      <a:pt x="3955" y="52069"/>
                      <a:pt x="3305" y="52069"/>
                    </a:cubicBezTo>
                    <a:cubicBezTo>
                      <a:pt x="2655" y="52069"/>
                      <a:pt x="2112" y="52033"/>
                      <a:pt x="1679" y="51959"/>
                    </a:cubicBezTo>
                    <a:cubicBezTo>
                      <a:pt x="1300" y="51886"/>
                      <a:pt x="921" y="51797"/>
                      <a:pt x="704" y="51692"/>
                    </a:cubicBezTo>
                    <a:cubicBezTo>
                      <a:pt x="433" y="51581"/>
                      <a:pt x="216" y="51440"/>
                      <a:pt x="162" y="51261"/>
                    </a:cubicBezTo>
                    <a:cubicBezTo>
                      <a:pt x="54" y="51083"/>
                      <a:pt x="0" y="50884"/>
                      <a:pt x="0" y="50669"/>
                    </a:cubicBezTo>
                    <a:lnTo>
                      <a:pt x="0" y="1993"/>
                    </a:lnTo>
                    <a:cubicBezTo>
                      <a:pt x="0" y="1778"/>
                      <a:pt x="54" y="1579"/>
                      <a:pt x="162" y="1400"/>
                    </a:cubicBezTo>
                    <a:cubicBezTo>
                      <a:pt x="216" y="1222"/>
                      <a:pt x="433" y="1070"/>
                      <a:pt x="704" y="944"/>
                    </a:cubicBezTo>
                    <a:cubicBezTo>
                      <a:pt x="921" y="818"/>
                      <a:pt x="1246" y="729"/>
                      <a:pt x="1625" y="671"/>
                    </a:cubicBezTo>
                    <a:cubicBezTo>
                      <a:pt x="2059" y="619"/>
                      <a:pt x="2546" y="593"/>
                      <a:pt x="3196" y="593"/>
                    </a:cubicBezTo>
                    <a:cubicBezTo>
                      <a:pt x="3792" y="593"/>
                      <a:pt x="4334" y="619"/>
                      <a:pt x="4714" y="671"/>
                    </a:cubicBezTo>
                    <a:cubicBezTo>
                      <a:pt x="5147" y="729"/>
                      <a:pt x="5471" y="818"/>
                      <a:pt x="5688" y="944"/>
                    </a:cubicBezTo>
                    <a:cubicBezTo>
                      <a:pt x="5905" y="1070"/>
                      <a:pt x="6068" y="1222"/>
                      <a:pt x="6122" y="1400"/>
                    </a:cubicBezTo>
                    <a:cubicBezTo>
                      <a:pt x="6230" y="1579"/>
                      <a:pt x="6284" y="1778"/>
                      <a:pt x="6284" y="1993"/>
                    </a:cubicBezTo>
                    <a:lnTo>
                      <a:pt x="6284" y="9683"/>
                    </a:lnTo>
                    <a:cubicBezTo>
                      <a:pt x="7747" y="7637"/>
                      <a:pt x="9047" y="5990"/>
                      <a:pt x="10293" y="4736"/>
                    </a:cubicBezTo>
                    <a:cubicBezTo>
                      <a:pt x="11486" y="3483"/>
                      <a:pt x="12678" y="2502"/>
                      <a:pt x="13761" y="1804"/>
                    </a:cubicBezTo>
                    <a:cubicBezTo>
                      <a:pt x="14899" y="1101"/>
                      <a:pt x="15983" y="629"/>
                      <a:pt x="17012" y="378"/>
                    </a:cubicBezTo>
                    <a:cubicBezTo>
                      <a:pt x="18096" y="126"/>
                      <a:pt x="19179" y="0"/>
                      <a:pt x="20263" y="0"/>
                    </a:cubicBezTo>
                    <a:cubicBezTo>
                      <a:pt x="20750" y="0"/>
                      <a:pt x="21292" y="26"/>
                      <a:pt x="21942" y="84"/>
                    </a:cubicBezTo>
                    <a:cubicBezTo>
                      <a:pt x="22592" y="136"/>
                      <a:pt x="23242" y="236"/>
                      <a:pt x="24001" y="378"/>
                    </a:cubicBezTo>
                    <a:cubicBezTo>
                      <a:pt x="24705" y="519"/>
                      <a:pt x="25355" y="692"/>
                      <a:pt x="25897" y="886"/>
                    </a:cubicBezTo>
                    <a:cubicBezTo>
                      <a:pt x="26493" y="1086"/>
                      <a:pt x="26927" y="1264"/>
                      <a:pt x="27143" y="1427"/>
                    </a:cubicBezTo>
                    <a:cubicBezTo>
                      <a:pt x="27360" y="1589"/>
                      <a:pt x="27469" y="1736"/>
                      <a:pt x="27577" y="1857"/>
                    </a:cubicBezTo>
                    <a:cubicBezTo>
                      <a:pt x="27631" y="1983"/>
                      <a:pt x="27685" y="2145"/>
                      <a:pt x="27740" y="2345"/>
                    </a:cubicBezTo>
                    <a:cubicBezTo>
                      <a:pt x="27794" y="2544"/>
                      <a:pt x="27847" y="2811"/>
                      <a:pt x="27847" y="3147"/>
                    </a:cubicBezTo>
                    <a:cubicBezTo>
                      <a:pt x="27902" y="3483"/>
                      <a:pt x="27902" y="3918"/>
                      <a:pt x="27902" y="4458"/>
                    </a:cubicBezTo>
                    <a:close/>
                  </a:path>
                </a:pathLst>
              </a:custGeom>
              <a:solidFill>
                <a:srgbClr val="FFFFFF"/>
              </a:solidFill>
              <a:ln w="5417" cap="flat">
                <a:noFill/>
                <a:prstDash val="solid"/>
                <a:miter/>
              </a:ln>
            </p:spPr>
            <p:txBody>
              <a:bodyPr rtlCol="0" anchor="ctr"/>
              <a:lstStyle/>
              <a:p>
                <a:endParaRPr lang="fr-FR"/>
              </a:p>
            </p:txBody>
          </p:sp>
          <p:sp>
            <p:nvSpPr>
              <p:cNvPr id="293" name="Forme libre 292">
                <a:extLst>
                  <a:ext uri="{FF2B5EF4-FFF2-40B4-BE49-F238E27FC236}">
                    <a16:creationId xmlns:a16="http://schemas.microsoft.com/office/drawing/2014/main" id="{35A76D24-F4D4-2D0E-FB65-EACDB0316836}"/>
                  </a:ext>
                </a:extLst>
              </p:cNvPr>
              <p:cNvSpPr/>
              <p:nvPr/>
            </p:nvSpPr>
            <p:spPr>
              <a:xfrm>
                <a:off x="19225996" y="3420794"/>
                <a:ext cx="34132" cy="52656"/>
              </a:xfrm>
              <a:custGeom>
                <a:avLst/>
                <a:gdLst>
                  <a:gd name="connsiteX0" fmla="*/ 34132 w 34132"/>
                  <a:gd name="connsiteY0" fmla="*/ 37703 h 52656"/>
                  <a:gd name="connsiteX1" fmla="*/ 32778 w 34132"/>
                  <a:gd name="connsiteY1" fmla="*/ 43971 h 52656"/>
                  <a:gd name="connsiteX2" fmla="*/ 28986 w 34132"/>
                  <a:gd name="connsiteY2" fmla="*/ 48676 h 52656"/>
                  <a:gd name="connsiteX3" fmla="*/ 23080 w 34132"/>
                  <a:gd name="connsiteY3" fmla="*/ 51634 h 52656"/>
                  <a:gd name="connsiteX4" fmla="*/ 15495 w 34132"/>
                  <a:gd name="connsiteY4" fmla="*/ 52657 h 52656"/>
                  <a:gd name="connsiteX5" fmla="*/ 10510 w 34132"/>
                  <a:gd name="connsiteY5" fmla="*/ 52253 h 52656"/>
                  <a:gd name="connsiteX6" fmla="*/ 6284 w 34132"/>
                  <a:gd name="connsiteY6" fmla="*/ 51230 h 52656"/>
                  <a:gd name="connsiteX7" fmla="*/ 3088 w 34132"/>
                  <a:gd name="connsiteY7" fmla="*/ 49913 h 52656"/>
                  <a:gd name="connsiteX8" fmla="*/ 1192 w 34132"/>
                  <a:gd name="connsiteY8" fmla="*/ 48676 h 52656"/>
                  <a:gd name="connsiteX9" fmla="*/ 270 w 34132"/>
                  <a:gd name="connsiteY9" fmla="*/ 47333 h 52656"/>
                  <a:gd name="connsiteX10" fmla="*/ 0 w 34132"/>
                  <a:gd name="connsiteY10" fmla="*/ 45182 h 52656"/>
                  <a:gd name="connsiteX11" fmla="*/ 108 w 34132"/>
                  <a:gd name="connsiteY11" fmla="*/ 43944 h 52656"/>
                  <a:gd name="connsiteX12" fmla="*/ 379 w 34132"/>
                  <a:gd name="connsiteY12" fmla="*/ 43032 h 52656"/>
                  <a:gd name="connsiteX13" fmla="*/ 866 w 34132"/>
                  <a:gd name="connsiteY13" fmla="*/ 42470 h 52656"/>
                  <a:gd name="connsiteX14" fmla="*/ 1462 w 34132"/>
                  <a:gd name="connsiteY14" fmla="*/ 42282 h 52656"/>
                  <a:gd name="connsiteX15" fmla="*/ 3251 w 34132"/>
                  <a:gd name="connsiteY15" fmla="*/ 43037 h 52656"/>
                  <a:gd name="connsiteX16" fmla="*/ 6176 w 34132"/>
                  <a:gd name="connsiteY16" fmla="*/ 44679 h 52656"/>
                  <a:gd name="connsiteX17" fmla="*/ 10293 w 34132"/>
                  <a:gd name="connsiteY17" fmla="*/ 46321 h 52656"/>
                  <a:gd name="connsiteX18" fmla="*/ 15928 w 34132"/>
                  <a:gd name="connsiteY18" fmla="*/ 47076 h 52656"/>
                  <a:gd name="connsiteX19" fmla="*/ 20588 w 34132"/>
                  <a:gd name="connsiteY19" fmla="*/ 46536 h 52656"/>
                  <a:gd name="connsiteX20" fmla="*/ 24218 w 34132"/>
                  <a:gd name="connsiteY20" fmla="*/ 44920 h 52656"/>
                  <a:gd name="connsiteX21" fmla="*/ 26656 w 34132"/>
                  <a:gd name="connsiteY21" fmla="*/ 42151 h 52656"/>
                  <a:gd name="connsiteX22" fmla="*/ 27523 w 34132"/>
                  <a:gd name="connsiteY22" fmla="*/ 38196 h 52656"/>
                  <a:gd name="connsiteX23" fmla="*/ 26385 w 34132"/>
                  <a:gd name="connsiteY23" fmla="*/ 34377 h 52656"/>
                  <a:gd name="connsiteX24" fmla="*/ 23514 w 34132"/>
                  <a:gd name="connsiteY24" fmla="*/ 31660 h 52656"/>
                  <a:gd name="connsiteX25" fmla="*/ 19396 w 34132"/>
                  <a:gd name="connsiteY25" fmla="*/ 29615 h 52656"/>
                  <a:gd name="connsiteX26" fmla="*/ 14628 w 34132"/>
                  <a:gd name="connsiteY26" fmla="*/ 27784 h 52656"/>
                  <a:gd name="connsiteX27" fmla="*/ 9915 w 34132"/>
                  <a:gd name="connsiteY27" fmla="*/ 25712 h 52656"/>
                  <a:gd name="connsiteX28" fmla="*/ 5797 w 34132"/>
                  <a:gd name="connsiteY28" fmla="*/ 22969 h 52656"/>
                  <a:gd name="connsiteX29" fmla="*/ 2871 w 34132"/>
                  <a:gd name="connsiteY29" fmla="*/ 19098 h 52656"/>
                  <a:gd name="connsiteX30" fmla="*/ 1788 w 34132"/>
                  <a:gd name="connsiteY30" fmla="*/ 13664 h 52656"/>
                  <a:gd name="connsiteX31" fmla="*/ 2817 w 34132"/>
                  <a:gd name="connsiteY31" fmla="*/ 8691 h 52656"/>
                  <a:gd name="connsiteX32" fmla="*/ 5851 w 34132"/>
                  <a:gd name="connsiteY32" fmla="*/ 4306 h 52656"/>
                  <a:gd name="connsiteX33" fmla="*/ 11215 w 34132"/>
                  <a:gd name="connsiteY33" fmla="*/ 1185 h 52656"/>
                  <a:gd name="connsiteX34" fmla="*/ 18908 w 34132"/>
                  <a:gd name="connsiteY34" fmla="*/ 0 h 52656"/>
                  <a:gd name="connsiteX35" fmla="*/ 22646 w 34132"/>
                  <a:gd name="connsiteY35" fmla="*/ 299 h 52656"/>
                  <a:gd name="connsiteX36" fmla="*/ 26060 w 34132"/>
                  <a:gd name="connsiteY36" fmla="*/ 1075 h 52656"/>
                  <a:gd name="connsiteX37" fmla="*/ 28660 w 34132"/>
                  <a:gd name="connsiteY37" fmla="*/ 2124 h 52656"/>
                  <a:gd name="connsiteX38" fmla="*/ 30394 w 34132"/>
                  <a:gd name="connsiteY38" fmla="*/ 3116 h 52656"/>
                  <a:gd name="connsiteX39" fmla="*/ 31153 w 34132"/>
                  <a:gd name="connsiteY39" fmla="*/ 3845 h 52656"/>
                  <a:gd name="connsiteX40" fmla="*/ 31423 w 34132"/>
                  <a:gd name="connsiteY40" fmla="*/ 4464 h 52656"/>
                  <a:gd name="connsiteX41" fmla="*/ 31532 w 34132"/>
                  <a:gd name="connsiteY41" fmla="*/ 5245 h 52656"/>
                  <a:gd name="connsiteX42" fmla="*/ 31640 w 34132"/>
                  <a:gd name="connsiteY42" fmla="*/ 6347 h 52656"/>
                  <a:gd name="connsiteX43" fmla="*/ 31532 w 34132"/>
                  <a:gd name="connsiteY43" fmla="*/ 7506 h 52656"/>
                  <a:gd name="connsiteX44" fmla="*/ 31261 w 34132"/>
                  <a:gd name="connsiteY44" fmla="*/ 8392 h 52656"/>
                  <a:gd name="connsiteX45" fmla="*/ 30882 w 34132"/>
                  <a:gd name="connsiteY45" fmla="*/ 8954 h 52656"/>
                  <a:gd name="connsiteX46" fmla="*/ 30286 w 34132"/>
                  <a:gd name="connsiteY46" fmla="*/ 9142 h 52656"/>
                  <a:gd name="connsiteX47" fmla="*/ 28931 w 34132"/>
                  <a:gd name="connsiteY47" fmla="*/ 8550 h 52656"/>
                  <a:gd name="connsiteX48" fmla="*/ 26601 w 34132"/>
                  <a:gd name="connsiteY48" fmla="*/ 7259 h 52656"/>
                  <a:gd name="connsiteX49" fmla="*/ 23188 w 34132"/>
                  <a:gd name="connsiteY49" fmla="*/ 5969 h 52656"/>
                  <a:gd name="connsiteX50" fmla="*/ 18583 w 34132"/>
                  <a:gd name="connsiteY50" fmla="*/ 5376 h 52656"/>
                  <a:gd name="connsiteX51" fmla="*/ 13978 w 34132"/>
                  <a:gd name="connsiteY51" fmla="*/ 5969 h 52656"/>
                  <a:gd name="connsiteX52" fmla="*/ 10727 w 34132"/>
                  <a:gd name="connsiteY52" fmla="*/ 7637 h 52656"/>
                  <a:gd name="connsiteX53" fmla="*/ 8831 w 34132"/>
                  <a:gd name="connsiteY53" fmla="*/ 10165 h 52656"/>
                  <a:gd name="connsiteX54" fmla="*/ 8181 w 34132"/>
                  <a:gd name="connsiteY54" fmla="*/ 13339 h 52656"/>
                  <a:gd name="connsiteX55" fmla="*/ 9264 w 34132"/>
                  <a:gd name="connsiteY55" fmla="*/ 17320 h 52656"/>
                  <a:gd name="connsiteX56" fmla="*/ 12245 w 34132"/>
                  <a:gd name="connsiteY56" fmla="*/ 20115 h 52656"/>
                  <a:gd name="connsiteX57" fmla="*/ 16362 w 34132"/>
                  <a:gd name="connsiteY57" fmla="*/ 22213 h 52656"/>
                  <a:gd name="connsiteX58" fmla="*/ 21129 w 34132"/>
                  <a:gd name="connsiteY58" fmla="*/ 24044 h 52656"/>
                  <a:gd name="connsiteX59" fmla="*/ 25897 w 34132"/>
                  <a:gd name="connsiteY59" fmla="*/ 26058 h 52656"/>
                  <a:gd name="connsiteX60" fmla="*/ 30069 w 34132"/>
                  <a:gd name="connsiteY60" fmla="*/ 28723 h 52656"/>
                  <a:gd name="connsiteX61" fmla="*/ 32995 w 34132"/>
                  <a:gd name="connsiteY61" fmla="*/ 32463 h 52656"/>
                  <a:gd name="connsiteX62" fmla="*/ 34132 w 34132"/>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56">
                    <a:moveTo>
                      <a:pt x="34132" y="37703"/>
                    </a:moveTo>
                    <a:cubicBezTo>
                      <a:pt x="34132" y="40031"/>
                      <a:pt x="33699" y="42124"/>
                      <a:pt x="32778" y="43971"/>
                    </a:cubicBezTo>
                    <a:cubicBezTo>
                      <a:pt x="31912" y="45817"/>
                      <a:pt x="30665" y="47385"/>
                      <a:pt x="28986" y="48676"/>
                    </a:cubicBezTo>
                    <a:cubicBezTo>
                      <a:pt x="27360" y="49966"/>
                      <a:pt x="25355" y="50952"/>
                      <a:pt x="23080" y="51634"/>
                    </a:cubicBezTo>
                    <a:cubicBezTo>
                      <a:pt x="20805" y="52316"/>
                      <a:pt x="18258" y="52657"/>
                      <a:pt x="15495" y="52657"/>
                    </a:cubicBezTo>
                    <a:cubicBezTo>
                      <a:pt x="13707" y="52657"/>
                      <a:pt x="12082" y="52520"/>
                      <a:pt x="10510" y="52253"/>
                    </a:cubicBezTo>
                    <a:cubicBezTo>
                      <a:pt x="8939" y="51980"/>
                      <a:pt x="7531" y="51645"/>
                      <a:pt x="6284" y="51230"/>
                    </a:cubicBezTo>
                    <a:cubicBezTo>
                      <a:pt x="5038" y="50821"/>
                      <a:pt x="3955" y="50380"/>
                      <a:pt x="3088" y="49913"/>
                    </a:cubicBezTo>
                    <a:cubicBezTo>
                      <a:pt x="2221" y="49447"/>
                      <a:pt x="1571" y="49038"/>
                      <a:pt x="1192" y="48676"/>
                    </a:cubicBezTo>
                    <a:cubicBezTo>
                      <a:pt x="759" y="48314"/>
                      <a:pt x="487" y="47868"/>
                      <a:pt x="270" y="47333"/>
                    </a:cubicBezTo>
                    <a:cubicBezTo>
                      <a:pt x="108" y="46798"/>
                      <a:pt x="0" y="46079"/>
                      <a:pt x="0" y="45182"/>
                    </a:cubicBezTo>
                    <a:cubicBezTo>
                      <a:pt x="0" y="44715"/>
                      <a:pt x="54" y="44306"/>
                      <a:pt x="108" y="43944"/>
                    </a:cubicBezTo>
                    <a:cubicBezTo>
                      <a:pt x="216" y="43588"/>
                      <a:pt x="270" y="43283"/>
                      <a:pt x="379" y="43032"/>
                    </a:cubicBezTo>
                    <a:cubicBezTo>
                      <a:pt x="542" y="42780"/>
                      <a:pt x="650" y="42596"/>
                      <a:pt x="866" y="42470"/>
                    </a:cubicBezTo>
                    <a:cubicBezTo>
                      <a:pt x="1029" y="42345"/>
                      <a:pt x="1246" y="42282"/>
                      <a:pt x="1462" y="42282"/>
                    </a:cubicBezTo>
                    <a:cubicBezTo>
                      <a:pt x="1842" y="42282"/>
                      <a:pt x="2438" y="42534"/>
                      <a:pt x="3251" y="43037"/>
                    </a:cubicBezTo>
                    <a:cubicBezTo>
                      <a:pt x="4009" y="43541"/>
                      <a:pt x="4984" y="44086"/>
                      <a:pt x="6176" y="44679"/>
                    </a:cubicBezTo>
                    <a:cubicBezTo>
                      <a:pt x="7314" y="45271"/>
                      <a:pt x="8723" y="45817"/>
                      <a:pt x="10293" y="46321"/>
                    </a:cubicBezTo>
                    <a:cubicBezTo>
                      <a:pt x="11919" y="46824"/>
                      <a:pt x="13815" y="47076"/>
                      <a:pt x="15928" y="47076"/>
                    </a:cubicBezTo>
                    <a:cubicBezTo>
                      <a:pt x="17608" y="47076"/>
                      <a:pt x="19179" y="46898"/>
                      <a:pt x="20588" y="46536"/>
                    </a:cubicBezTo>
                    <a:cubicBezTo>
                      <a:pt x="21996" y="46179"/>
                      <a:pt x="23188" y="45639"/>
                      <a:pt x="24218" y="44920"/>
                    </a:cubicBezTo>
                    <a:cubicBezTo>
                      <a:pt x="25247" y="44202"/>
                      <a:pt x="26060" y="43278"/>
                      <a:pt x="26656" y="42151"/>
                    </a:cubicBezTo>
                    <a:cubicBezTo>
                      <a:pt x="27197" y="41018"/>
                      <a:pt x="27523" y="39701"/>
                      <a:pt x="27523" y="38196"/>
                    </a:cubicBezTo>
                    <a:cubicBezTo>
                      <a:pt x="27523" y="36690"/>
                      <a:pt x="27144" y="35416"/>
                      <a:pt x="26385" y="34377"/>
                    </a:cubicBezTo>
                    <a:cubicBezTo>
                      <a:pt x="25681" y="33339"/>
                      <a:pt x="24705" y="32431"/>
                      <a:pt x="23514" y="31660"/>
                    </a:cubicBezTo>
                    <a:cubicBezTo>
                      <a:pt x="22268" y="30894"/>
                      <a:pt x="20913" y="30212"/>
                      <a:pt x="19396" y="29615"/>
                    </a:cubicBezTo>
                    <a:cubicBezTo>
                      <a:pt x="17824" y="29027"/>
                      <a:pt x="16254" y="28413"/>
                      <a:pt x="14628" y="27784"/>
                    </a:cubicBezTo>
                    <a:cubicBezTo>
                      <a:pt x="13057" y="27160"/>
                      <a:pt x="11486" y="26467"/>
                      <a:pt x="9915" y="25712"/>
                    </a:cubicBezTo>
                    <a:cubicBezTo>
                      <a:pt x="8397" y="24957"/>
                      <a:pt x="7043" y="24044"/>
                      <a:pt x="5797" y="22969"/>
                    </a:cubicBezTo>
                    <a:cubicBezTo>
                      <a:pt x="4605" y="21893"/>
                      <a:pt x="3630" y="20603"/>
                      <a:pt x="2871" y="19098"/>
                    </a:cubicBezTo>
                    <a:cubicBezTo>
                      <a:pt x="2167" y="17592"/>
                      <a:pt x="1788" y="15783"/>
                      <a:pt x="1788" y="13664"/>
                    </a:cubicBezTo>
                    <a:cubicBezTo>
                      <a:pt x="1788" y="11980"/>
                      <a:pt x="2113" y="10323"/>
                      <a:pt x="2817" y="8691"/>
                    </a:cubicBezTo>
                    <a:cubicBezTo>
                      <a:pt x="3468" y="7060"/>
                      <a:pt x="4497" y="5597"/>
                      <a:pt x="5851" y="4306"/>
                    </a:cubicBezTo>
                    <a:cubicBezTo>
                      <a:pt x="7260" y="3016"/>
                      <a:pt x="9047" y="1977"/>
                      <a:pt x="11215" y="1185"/>
                    </a:cubicBezTo>
                    <a:cubicBezTo>
                      <a:pt x="13382" y="399"/>
                      <a:pt x="15928" y="0"/>
                      <a:pt x="18908" y="0"/>
                    </a:cubicBezTo>
                    <a:cubicBezTo>
                      <a:pt x="20154" y="0"/>
                      <a:pt x="21400" y="100"/>
                      <a:pt x="22646" y="299"/>
                    </a:cubicBezTo>
                    <a:cubicBezTo>
                      <a:pt x="23893" y="498"/>
                      <a:pt x="25031" y="755"/>
                      <a:pt x="26060" y="1075"/>
                    </a:cubicBezTo>
                    <a:cubicBezTo>
                      <a:pt x="27035" y="1400"/>
                      <a:pt x="27956" y="1747"/>
                      <a:pt x="28660" y="2124"/>
                    </a:cubicBezTo>
                    <a:cubicBezTo>
                      <a:pt x="29419" y="2497"/>
                      <a:pt x="29961" y="2832"/>
                      <a:pt x="30394" y="3116"/>
                    </a:cubicBezTo>
                    <a:cubicBezTo>
                      <a:pt x="30773" y="3404"/>
                      <a:pt x="30990" y="3645"/>
                      <a:pt x="31153" y="3845"/>
                    </a:cubicBezTo>
                    <a:cubicBezTo>
                      <a:pt x="31261" y="4044"/>
                      <a:pt x="31369" y="4249"/>
                      <a:pt x="31423" y="4464"/>
                    </a:cubicBezTo>
                    <a:cubicBezTo>
                      <a:pt x="31478" y="4679"/>
                      <a:pt x="31532" y="4941"/>
                      <a:pt x="31532" y="5245"/>
                    </a:cubicBezTo>
                    <a:cubicBezTo>
                      <a:pt x="31586" y="5549"/>
                      <a:pt x="31640" y="5917"/>
                      <a:pt x="31640" y="6347"/>
                    </a:cubicBezTo>
                    <a:cubicBezTo>
                      <a:pt x="31640" y="6777"/>
                      <a:pt x="31586" y="7165"/>
                      <a:pt x="31532" y="7506"/>
                    </a:cubicBezTo>
                    <a:cubicBezTo>
                      <a:pt x="31478" y="7847"/>
                      <a:pt x="31369" y="8141"/>
                      <a:pt x="31261" y="8392"/>
                    </a:cubicBezTo>
                    <a:cubicBezTo>
                      <a:pt x="31153" y="8644"/>
                      <a:pt x="31045" y="8833"/>
                      <a:pt x="30882" y="8954"/>
                    </a:cubicBezTo>
                    <a:cubicBezTo>
                      <a:pt x="30719" y="9079"/>
                      <a:pt x="30503" y="9142"/>
                      <a:pt x="30286" y="9142"/>
                    </a:cubicBezTo>
                    <a:cubicBezTo>
                      <a:pt x="29961" y="9142"/>
                      <a:pt x="29527" y="8943"/>
                      <a:pt x="28931" y="8550"/>
                    </a:cubicBezTo>
                    <a:cubicBezTo>
                      <a:pt x="28390" y="8156"/>
                      <a:pt x="27577" y="7726"/>
                      <a:pt x="26601" y="7259"/>
                    </a:cubicBezTo>
                    <a:cubicBezTo>
                      <a:pt x="25681" y="6792"/>
                      <a:pt x="24488" y="6362"/>
                      <a:pt x="23188" y="5969"/>
                    </a:cubicBezTo>
                    <a:cubicBezTo>
                      <a:pt x="21834" y="5576"/>
                      <a:pt x="20317" y="5376"/>
                      <a:pt x="18583" y="5376"/>
                    </a:cubicBezTo>
                    <a:cubicBezTo>
                      <a:pt x="16795" y="5376"/>
                      <a:pt x="15278" y="5576"/>
                      <a:pt x="13978" y="5969"/>
                    </a:cubicBezTo>
                    <a:cubicBezTo>
                      <a:pt x="12678" y="6362"/>
                      <a:pt x="11594" y="6918"/>
                      <a:pt x="10727" y="7637"/>
                    </a:cubicBezTo>
                    <a:cubicBezTo>
                      <a:pt x="9860" y="8356"/>
                      <a:pt x="9210" y="9195"/>
                      <a:pt x="8831" y="10165"/>
                    </a:cubicBezTo>
                    <a:cubicBezTo>
                      <a:pt x="8397" y="11136"/>
                      <a:pt x="8181" y="12190"/>
                      <a:pt x="8181" y="13339"/>
                    </a:cubicBezTo>
                    <a:cubicBezTo>
                      <a:pt x="8181" y="14917"/>
                      <a:pt x="8506" y="16244"/>
                      <a:pt x="9264" y="17320"/>
                    </a:cubicBezTo>
                    <a:cubicBezTo>
                      <a:pt x="10023" y="18395"/>
                      <a:pt x="10998" y="19329"/>
                      <a:pt x="12245" y="20115"/>
                    </a:cubicBezTo>
                    <a:cubicBezTo>
                      <a:pt x="13436" y="20902"/>
                      <a:pt x="14845" y="21605"/>
                      <a:pt x="16362" y="22213"/>
                    </a:cubicBezTo>
                    <a:cubicBezTo>
                      <a:pt x="17933" y="22822"/>
                      <a:pt x="19504" y="23430"/>
                      <a:pt x="21129" y="24044"/>
                    </a:cubicBezTo>
                    <a:cubicBezTo>
                      <a:pt x="22755" y="24652"/>
                      <a:pt x="24326" y="25329"/>
                      <a:pt x="25897" y="26058"/>
                    </a:cubicBezTo>
                    <a:cubicBezTo>
                      <a:pt x="27469" y="26798"/>
                      <a:pt x="28823" y="27684"/>
                      <a:pt x="30069" y="28723"/>
                    </a:cubicBezTo>
                    <a:cubicBezTo>
                      <a:pt x="31261" y="29761"/>
                      <a:pt x="32236" y="31010"/>
                      <a:pt x="32995" y="32463"/>
                    </a:cubicBezTo>
                    <a:cubicBezTo>
                      <a:pt x="33753" y="33905"/>
                      <a:pt x="34132" y="35657"/>
                      <a:pt x="34132" y="37703"/>
                    </a:cubicBezTo>
                    <a:close/>
                  </a:path>
                </a:pathLst>
              </a:custGeom>
              <a:solidFill>
                <a:srgbClr val="FFFFFF"/>
              </a:solidFill>
              <a:ln w="5417" cap="flat">
                <a:noFill/>
                <a:prstDash val="solid"/>
                <a:miter/>
              </a:ln>
            </p:spPr>
            <p:txBody>
              <a:bodyPr rtlCol="0" anchor="ctr"/>
              <a:lstStyle/>
              <a:p>
                <a:endParaRPr lang="fr-FR"/>
              </a:p>
            </p:txBody>
          </p:sp>
          <p:sp>
            <p:nvSpPr>
              <p:cNvPr id="294" name="Forme libre 293">
                <a:extLst>
                  <a:ext uri="{FF2B5EF4-FFF2-40B4-BE49-F238E27FC236}">
                    <a16:creationId xmlns:a16="http://schemas.microsoft.com/office/drawing/2014/main" id="{76B118E4-21A7-26DC-1217-C95CAE174DA4}"/>
                  </a:ext>
                </a:extLst>
              </p:cNvPr>
              <p:cNvSpPr/>
              <p:nvPr/>
            </p:nvSpPr>
            <p:spPr>
              <a:xfrm>
                <a:off x="19273511" y="3402016"/>
                <a:ext cx="8669" cy="70842"/>
              </a:xfrm>
              <a:custGeom>
                <a:avLst/>
                <a:gdLst>
                  <a:gd name="connsiteX0" fmla="*/ 8669 w 8669"/>
                  <a:gd name="connsiteY0" fmla="*/ 4359 h 70842"/>
                  <a:gd name="connsiteX1" fmla="*/ 7748 w 8669"/>
                  <a:gd name="connsiteY1" fmla="*/ 7857 h 70842"/>
                  <a:gd name="connsiteX2" fmla="*/ 4280 w 8669"/>
                  <a:gd name="connsiteY2" fmla="*/ 8770 h 70842"/>
                  <a:gd name="connsiteX3" fmla="*/ 921 w 8669"/>
                  <a:gd name="connsiteY3" fmla="*/ 7884 h 70842"/>
                  <a:gd name="connsiteX4" fmla="*/ 0 w 8669"/>
                  <a:gd name="connsiteY4" fmla="*/ 4411 h 70842"/>
                  <a:gd name="connsiteX5" fmla="*/ 921 w 8669"/>
                  <a:gd name="connsiteY5" fmla="*/ 913 h 70842"/>
                  <a:gd name="connsiteX6" fmla="*/ 4389 w 8669"/>
                  <a:gd name="connsiteY6" fmla="*/ 0 h 70842"/>
                  <a:gd name="connsiteX7" fmla="*/ 7748 w 8669"/>
                  <a:gd name="connsiteY7" fmla="*/ 886 h 70842"/>
                  <a:gd name="connsiteX8" fmla="*/ 8669 w 8669"/>
                  <a:gd name="connsiteY8" fmla="*/ 4359 h 70842"/>
                  <a:gd name="connsiteX9" fmla="*/ 7639 w 8669"/>
                  <a:gd name="connsiteY9" fmla="*/ 69442 h 70842"/>
                  <a:gd name="connsiteX10" fmla="*/ 7477 w 8669"/>
                  <a:gd name="connsiteY10" fmla="*/ 70034 h 70842"/>
                  <a:gd name="connsiteX11" fmla="*/ 6935 w 8669"/>
                  <a:gd name="connsiteY11" fmla="*/ 70464 h 70842"/>
                  <a:gd name="connsiteX12" fmla="*/ 5960 w 8669"/>
                  <a:gd name="connsiteY12" fmla="*/ 70732 h 70842"/>
                  <a:gd name="connsiteX13" fmla="*/ 4280 w 8669"/>
                  <a:gd name="connsiteY13" fmla="*/ 70842 h 70842"/>
                  <a:gd name="connsiteX14" fmla="*/ 2709 w 8669"/>
                  <a:gd name="connsiteY14" fmla="*/ 70732 h 70842"/>
                  <a:gd name="connsiteX15" fmla="*/ 1680 w 8669"/>
                  <a:gd name="connsiteY15" fmla="*/ 70464 h 70842"/>
                  <a:gd name="connsiteX16" fmla="*/ 1192 w 8669"/>
                  <a:gd name="connsiteY16" fmla="*/ 70034 h 70842"/>
                  <a:gd name="connsiteX17" fmla="*/ 1030 w 8669"/>
                  <a:gd name="connsiteY17" fmla="*/ 69442 h 70842"/>
                  <a:gd name="connsiteX18" fmla="*/ 1030 w 8669"/>
                  <a:gd name="connsiteY18" fmla="*/ 20766 h 70842"/>
                  <a:gd name="connsiteX19" fmla="*/ 1192 w 8669"/>
                  <a:gd name="connsiteY19" fmla="*/ 20173 h 70842"/>
                  <a:gd name="connsiteX20" fmla="*/ 1680 w 8669"/>
                  <a:gd name="connsiteY20" fmla="*/ 19717 h 70842"/>
                  <a:gd name="connsiteX21" fmla="*/ 2709 w 8669"/>
                  <a:gd name="connsiteY21" fmla="*/ 19444 h 70842"/>
                  <a:gd name="connsiteX22" fmla="*/ 4280 w 8669"/>
                  <a:gd name="connsiteY22" fmla="*/ 19365 h 70842"/>
                  <a:gd name="connsiteX23" fmla="*/ 5960 w 8669"/>
                  <a:gd name="connsiteY23" fmla="*/ 19444 h 70842"/>
                  <a:gd name="connsiteX24" fmla="*/ 6935 w 8669"/>
                  <a:gd name="connsiteY24" fmla="*/ 19717 h 70842"/>
                  <a:gd name="connsiteX25" fmla="*/ 7477 w 8669"/>
                  <a:gd name="connsiteY25" fmla="*/ 20173 h 70842"/>
                  <a:gd name="connsiteX26" fmla="*/ 7639 w 8669"/>
                  <a:gd name="connsiteY26" fmla="*/ 20766 h 70842"/>
                  <a:gd name="connsiteX27" fmla="*/ 7639 w 8669"/>
                  <a:gd name="connsiteY27" fmla="*/ 69442 h 7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9" h="70842">
                    <a:moveTo>
                      <a:pt x="8669" y="4359"/>
                    </a:moveTo>
                    <a:cubicBezTo>
                      <a:pt x="8669" y="6079"/>
                      <a:pt x="8344" y="7244"/>
                      <a:pt x="7748" y="7857"/>
                    </a:cubicBezTo>
                    <a:cubicBezTo>
                      <a:pt x="7098" y="8466"/>
                      <a:pt x="5960" y="8770"/>
                      <a:pt x="4280" y="8770"/>
                    </a:cubicBezTo>
                    <a:cubicBezTo>
                      <a:pt x="2655" y="8770"/>
                      <a:pt x="1517" y="8471"/>
                      <a:pt x="921" y="7884"/>
                    </a:cubicBezTo>
                    <a:cubicBezTo>
                      <a:pt x="325" y="7291"/>
                      <a:pt x="0" y="6137"/>
                      <a:pt x="0" y="4411"/>
                    </a:cubicBezTo>
                    <a:cubicBezTo>
                      <a:pt x="0" y="2686"/>
                      <a:pt x="325" y="1526"/>
                      <a:pt x="921" y="913"/>
                    </a:cubicBezTo>
                    <a:cubicBezTo>
                      <a:pt x="1571" y="299"/>
                      <a:pt x="2709" y="0"/>
                      <a:pt x="4389" y="0"/>
                    </a:cubicBezTo>
                    <a:cubicBezTo>
                      <a:pt x="6014" y="0"/>
                      <a:pt x="7152" y="294"/>
                      <a:pt x="7748" y="886"/>
                    </a:cubicBezTo>
                    <a:cubicBezTo>
                      <a:pt x="8344" y="1485"/>
                      <a:pt x="8669" y="2638"/>
                      <a:pt x="8669" y="4359"/>
                    </a:cubicBezTo>
                    <a:close/>
                    <a:moveTo>
                      <a:pt x="7639" y="69442"/>
                    </a:moveTo>
                    <a:cubicBezTo>
                      <a:pt x="7639" y="69657"/>
                      <a:pt x="7585" y="69856"/>
                      <a:pt x="7477" y="70034"/>
                    </a:cubicBezTo>
                    <a:cubicBezTo>
                      <a:pt x="7369" y="70213"/>
                      <a:pt x="7206" y="70359"/>
                      <a:pt x="6935" y="70464"/>
                    </a:cubicBezTo>
                    <a:cubicBezTo>
                      <a:pt x="6719" y="70575"/>
                      <a:pt x="6393" y="70664"/>
                      <a:pt x="5960" y="70732"/>
                    </a:cubicBezTo>
                    <a:cubicBezTo>
                      <a:pt x="5526" y="70805"/>
                      <a:pt x="4985" y="70842"/>
                      <a:pt x="4280" y="70842"/>
                    </a:cubicBezTo>
                    <a:cubicBezTo>
                      <a:pt x="3684" y="70842"/>
                      <a:pt x="3143" y="70805"/>
                      <a:pt x="2709" y="70732"/>
                    </a:cubicBezTo>
                    <a:cubicBezTo>
                      <a:pt x="2276" y="70658"/>
                      <a:pt x="1951" y="70569"/>
                      <a:pt x="1680" y="70464"/>
                    </a:cubicBezTo>
                    <a:cubicBezTo>
                      <a:pt x="1409" y="70354"/>
                      <a:pt x="1247" y="70213"/>
                      <a:pt x="1192" y="70034"/>
                    </a:cubicBezTo>
                    <a:cubicBezTo>
                      <a:pt x="1084" y="69856"/>
                      <a:pt x="1030" y="69657"/>
                      <a:pt x="1030" y="69442"/>
                    </a:cubicBezTo>
                    <a:lnTo>
                      <a:pt x="1030" y="20766"/>
                    </a:lnTo>
                    <a:cubicBezTo>
                      <a:pt x="1030" y="20551"/>
                      <a:pt x="1084" y="20351"/>
                      <a:pt x="1192" y="20173"/>
                    </a:cubicBezTo>
                    <a:cubicBezTo>
                      <a:pt x="1247" y="19995"/>
                      <a:pt x="1409" y="19843"/>
                      <a:pt x="1680" y="19717"/>
                    </a:cubicBezTo>
                    <a:cubicBezTo>
                      <a:pt x="1951" y="19591"/>
                      <a:pt x="2276" y="19502"/>
                      <a:pt x="2709" y="19444"/>
                    </a:cubicBezTo>
                    <a:cubicBezTo>
                      <a:pt x="3143" y="19392"/>
                      <a:pt x="3684" y="19365"/>
                      <a:pt x="4280" y="19365"/>
                    </a:cubicBezTo>
                    <a:cubicBezTo>
                      <a:pt x="4985" y="19365"/>
                      <a:pt x="5526" y="19392"/>
                      <a:pt x="5960" y="19444"/>
                    </a:cubicBezTo>
                    <a:cubicBezTo>
                      <a:pt x="6339" y="19502"/>
                      <a:pt x="6719" y="19591"/>
                      <a:pt x="6935" y="19717"/>
                    </a:cubicBezTo>
                    <a:cubicBezTo>
                      <a:pt x="7206" y="19843"/>
                      <a:pt x="7369" y="19995"/>
                      <a:pt x="7477" y="20173"/>
                    </a:cubicBezTo>
                    <a:cubicBezTo>
                      <a:pt x="7585" y="20351"/>
                      <a:pt x="7639" y="20551"/>
                      <a:pt x="7639" y="20766"/>
                    </a:cubicBezTo>
                    <a:lnTo>
                      <a:pt x="7639" y="69442"/>
                    </a:lnTo>
                    <a:close/>
                  </a:path>
                </a:pathLst>
              </a:custGeom>
              <a:solidFill>
                <a:srgbClr val="FFFFFF"/>
              </a:solidFill>
              <a:ln w="5417" cap="flat">
                <a:noFill/>
                <a:prstDash val="solid"/>
                <a:miter/>
              </a:ln>
            </p:spPr>
            <p:txBody>
              <a:bodyPr rtlCol="0" anchor="ctr"/>
              <a:lstStyle/>
              <a:p>
                <a:endParaRPr lang="fr-FR"/>
              </a:p>
            </p:txBody>
          </p:sp>
          <p:sp>
            <p:nvSpPr>
              <p:cNvPr id="295" name="Forme libre 294">
                <a:extLst>
                  <a:ext uri="{FF2B5EF4-FFF2-40B4-BE49-F238E27FC236}">
                    <a16:creationId xmlns:a16="http://schemas.microsoft.com/office/drawing/2014/main" id="{DC7D257A-4921-480C-DC51-71A0EF8153A7}"/>
                  </a:ext>
                </a:extLst>
              </p:cNvPr>
              <p:cNvSpPr/>
              <p:nvPr/>
            </p:nvSpPr>
            <p:spPr>
              <a:xfrm>
                <a:off x="19295941" y="3420794"/>
                <a:ext cx="48219" cy="52651"/>
              </a:xfrm>
              <a:custGeom>
                <a:avLst/>
                <a:gdLst>
                  <a:gd name="connsiteX0" fmla="*/ 48220 w 48219"/>
                  <a:gd name="connsiteY0" fmla="*/ 25812 h 52651"/>
                  <a:gd name="connsiteX1" fmla="*/ 46648 w 48219"/>
                  <a:gd name="connsiteY1" fmla="*/ 36517 h 52651"/>
                  <a:gd name="connsiteX2" fmla="*/ 42043 w 48219"/>
                  <a:gd name="connsiteY2" fmla="*/ 45015 h 52651"/>
                  <a:gd name="connsiteX3" fmla="*/ 34350 w 48219"/>
                  <a:gd name="connsiteY3" fmla="*/ 50637 h 52651"/>
                  <a:gd name="connsiteX4" fmla="*/ 23622 w 48219"/>
                  <a:gd name="connsiteY4" fmla="*/ 52652 h 52651"/>
                  <a:gd name="connsiteX5" fmla="*/ 13329 w 48219"/>
                  <a:gd name="connsiteY5" fmla="*/ 50852 h 52651"/>
                  <a:gd name="connsiteX6" fmla="*/ 5906 w 48219"/>
                  <a:gd name="connsiteY6" fmla="*/ 45691 h 52651"/>
                  <a:gd name="connsiteX7" fmla="*/ 1463 w 48219"/>
                  <a:gd name="connsiteY7" fmla="*/ 37540 h 52651"/>
                  <a:gd name="connsiteX8" fmla="*/ 0 w 48219"/>
                  <a:gd name="connsiteY8" fmla="*/ 26730 h 52651"/>
                  <a:gd name="connsiteX9" fmla="*/ 1517 w 48219"/>
                  <a:gd name="connsiteY9" fmla="*/ 16024 h 52651"/>
                  <a:gd name="connsiteX10" fmla="*/ 6122 w 48219"/>
                  <a:gd name="connsiteY10" fmla="*/ 7553 h 52651"/>
                  <a:gd name="connsiteX11" fmla="*/ 13870 w 48219"/>
                  <a:gd name="connsiteY11" fmla="*/ 1988 h 52651"/>
                  <a:gd name="connsiteX12" fmla="*/ 24652 w 48219"/>
                  <a:gd name="connsiteY12" fmla="*/ 0 h 52651"/>
                  <a:gd name="connsiteX13" fmla="*/ 34946 w 48219"/>
                  <a:gd name="connsiteY13" fmla="*/ 1773 h 52651"/>
                  <a:gd name="connsiteX14" fmla="*/ 42260 w 48219"/>
                  <a:gd name="connsiteY14" fmla="*/ 6908 h 52651"/>
                  <a:gd name="connsiteX15" fmla="*/ 46702 w 48219"/>
                  <a:gd name="connsiteY15" fmla="*/ 15059 h 52651"/>
                  <a:gd name="connsiteX16" fmla="*/ 48220 w 48219"/>
                  <a:gd name="connsiteY16" fmla="*/ 25812 h 52651"/>
                  <a:gd name="connsiteX17" fmla="*/ 41230 w 48219"/>
                  <a:gd name="connsiteY17" fmla="*/ 26404 h 52651"/>
                  <a:gd name="connsiteX18" fmla="*/ 40418 w 48219"/>
                  <a:gd name="connsiteY18" fmla="*/ 18500 h 52651"/>
                  <a:gd name="connsiteX19" fmla="*/ 37601 w 48219"/>
                  <a:gd name="connsiteY19" fmla="*/ 11854 h 52651"/>
                  <a:gd name="connsiteX20" fmla="*/ 32400 w 48219"/>
                  <a:gd name="connsiteY20" fmla="*/ 7286 h 52651"/>
                  <a:gd name="connsiteX21" fmla="*/ 24219 w 48219"/>
                  <a:gd name="connsiteY21" fmla="*/ 5591 h 52651"/>
                  <a:gd name="connsiteX22" fmla="*/ 16471 w 48219"/>
                  <a:gd name="connsiteY22" fmla="*/ 7149 h 52651"/>
                  <a:gd name="connsiteX23" fmla="*/ 11107 w 48219"/>
                  <a:gd name="connsiteY23" fmla="*/ 11482 h 52651"/>
                  <a:gd name="connsiteX24" fmla="*/ 8019 w 48219"/>
                  <a:gd name="connsiteY24" fmla="*/ 18017 h 52651"/>
                  <a:gd name="connsiteX25" fmla="*/ 6989 w 48219"/>
                  <a:gd name="connsiteY25" fmla="*/ 26137 h 52651"/>
                  <a:gd name="connsiteX26" fmla="*/ 7856 w 48219"/>
                  <a:gd name="connsiteY26" fmla="*/ 34120 h 52651"/>
                  <a:gd name="connsiteX27" fmla="*/ 10620 w 48219"/>
                  <a:gd name="connsiteY27" fmla="*/ 40766 h 52651"/>
                  <a:gd name="connsiteX28" fmla="*/ 15821 w 48219"/>
                  <a:gd name="connsiteY28" fmla="*/ 45282 h 52651"/>
                  <a:gd name="connsiteX29" fmla="*/ 24002 w 48219"/>
                  <a:gd name="connsiteY29" fmla="*/ 46950 h 52651"/>
                  <a:gd name="connsiteX30" fmla="*/ 31803 w 48219"/>
                  <a:gd name="connsiteY30" fmla="*/ 45392 h 52651"/>
                  <a:gd name="connsiteX31" fmla="*/ 37167 w 48219"/>
                  <a:gd name="connsiteY31" fmla="*/ 41091 h 52651"/>
                  <a:gd name="connsiteX32" fmla="*/ 40255 w 48219"/>
                  <a:gd name="connsiteY32" fmla="*/ 34582 h 52651"/>
                  <a:gd name="connsiteX33" fmla="*/ 41230 w 48219"/>
                  <a:gd name="connsiteY33" fmla="*/ 26404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51">
                    <a:moveTo>
                      <a:pt x="48220" y="25812"/>
                    </a:moveTo>
                    <a:cubicBezTo>
                      <a:pt x="48220" y="29683"/>
                      <a:pt x="47678" y="33249"/>
                      <a:pt x="46648" y="36517"/>
                    </a:cubicBezTo>
                    <a:cubicBezTo>
                      <a:pt x="45619" y="39785"/>
                      <a:pt x="44102" y="42612"/>
                      <a:pt x="42043" y="45015"/>
                    </a:cubicBezTo>
                    <a:cubicBezTo>
                      <a:pt x="39984" y="47417"/>
                      <a:pt x="37384" y="49289"/>
                      <a:pt x="34350" y="50637"/>
                    </a:cubicBezTo>
                    <a:cubicBezTo>
                      <a:pt x="31261" y="51980"/>
                      <a:pt x="27685" y="52652"/>
                      <a:pt x="23622" y="52652"/>
                    </a:cubicBezTo>
                    <a:cubicBezTo>
                      <a:pt x="19667" y="52652"/>
                      <a:pt x="16254" y="52048"/>
                      <a:pt x="13329" y="50852"/>
                    </a:cubicBezTo>
                    <a:cubicBezTo>
                      <a:pt x="10348" y="49651"/>
                      <a:pt x="7911" y="47931"/>
                      <a:pt x="5906" y="45691"/>
                    </a:cubicBezTo>
                    <a:cubicBezTo>
                      <a:pt x="3956" y="43451"/>
                      <a:pt x="2438" y="40734"/>
                      <a:pt x="1463" y="37540"/>
                    </a:cubicBezTo>
                    <a:cubicBezTo>
                      <a:pt x="488" y="34351"/>
                      <a:pt x="0" y="30747"/>
                      <a:pt x="0" y="26730"/>
                    </a:cubicBezTo>
                    <a:cubicBezTo>
                      <a:pt x="0" y="22859"/>
                      <a:pt x="542" y="19292"/>
                      <a:pt x="1517" y="16024"/>
                    </a:cubicBezTo>
                    <a:cubicBezTo>
                      <a:pt x="2547" y="12762"/>
                      <a:pt x="4118" y="9940"/>
                      <a:pt x="6122" y="7553"/>
                    </a:cubicBezTo>
                    <a:cubicBezTo>
                      <a:pt x="8181" y="5172"/>
                      <a:pt x="10782" y="3315"/>
                      <a:pt x="13870" y="1988"/>
                    </a:cubicBezTo>
                    <a:cubicBezTo>
                      <a:pt x="16904" y="661"/>
                      <a:pt x="20480" y="0"/>
                      <a:pt x="24652" y="0"/>
                    </a:cubicBezTo>
                    <a:cubicBezTo>
                      <a:pt x="28552" y="0"/>
                      <a:pt x="31966" y="593"/>
                      <a:pt x="34946" y="1773"/>
                    </a:cubicBezTo>
                    <a:cubicBezTo>
                      <a:pt x="37871" y="2958"/>
                      <a:pt x="40310" y="4668"/>
                      <a:pt x="42260" y="6908"/>
                    </a:cubicBezTo>
                    <a:cubicBezTo>
                      <a:pt x="44265" y="9153"/>
                      <a:pt x="45728" y="11865"/>
                      <a:pt x="46702" y="15059"/>
                    </a:cubicBezTo>
                    <a:cubicBezTo>
                      <a:pt x="47732" y="18248"/>
                      <a:pt x="48220" y="21836"/>
                      <a:pt x="48220" y="25812"/>
                    </a:cubicBezTo>
                    <a:close/>
                    <a:moveTo>
                      <a:pt x="41230" y="26404"/>
                    </a:moveTo>
                    <a:cubicBezTo>
                      <a:pt x="41230" y="23645"/>
                      <a:pt x="40960" y="21007"/>
                      <a:pt x="40418" y="18500"/>
                    </a:cubicBezTo>
                    <a:cubicBezTo>
                      <a:pt x="39822" y="15987"/>
                      <a:pt x="38901" y="13779"/>
                      <a:pt x="37601" y="11854"/>
                    </a:cubicBezTo>
                    <a:cubicBezTo>
                      <a:pt x="36300" y="9940"/>
                      <a:pt x="34566" y="8413"/>
                      <a:pt x="32400" y="7286"/>
                    </a:cubicBezTo>
                    <a:cubicBezTo>
                      <a:pt x="30232" y="6153"/>
                      <a:pt x="27469" y="5591"/>
                      <a:pt x="24219" y="5591"/>
                    </a:cubicBezTo>
                    <a:cubicBezTo>
                      <a:pt x="21238" y="5591"/>
                      <a:pt x="18638" y="6111"/>
                      <a:pt x="16471" y="7149"/>
                    </a:cubicBezTo>
                    <a:cubicBezTo>
                      <a:pt x="14249" y="8188"/>
                      <a:pt x="12461" y="9636"/>
                      <a:pt x="11107" y="11482"/>
                    </a:cubicBezTo>
                    <a:cubicBezTo>
                      <a:pt x="9698" y="13328"/>
                      <a:pt x="8669" y="15505"/>
                      <a:pt x="8019" y="18017"/>
                    </a:cubicBezTo>
                    <a:cubicBezTo>
                      <a:pt x="7368" y="20530"/>
                      <a:pt x="6989" y="23236"/>
                      <a:pt x="6989" y="26137"/>
                    </a:cubicBezTo>
                    <a:cubicBezTo>
                      <a:pt x="6989" y="28933"/>
                      <a:pt x="7315" y="31597"/>
                      <a:pt x="7856" y="34120"/>
                    </a:cubicBezTo>
                    <a:cubicBezTo>
                      <a:pt x="8398" y="36648"/>
                      <a:pt x="9319" y="38862"/>
                      <a:pt x="10620" y="40766"/>
                    </a:cubicBezTo>
                    <a:cubicBezTo>
                      <a:pt x="11920" y="42665"/>
                      <a:pt x="13653" y="44170"/>
                      <a:pt x="15821" y="45282"/>
                    </a:cubicBezTo>
                    <a:cubicBezTo>
                      <a:pt x="18042" y="46394"/>
                      <a:pt x="20751" y="46950"/>
                      <a:pt x="24002" y="46950"/>
                    </a:cubicBezTo>
                    <a:cubicBezTo>
                      <a:pt x="26982" y="46950"/>
                      <a:pt x="29582" y="46431"/>
                      <a:pt x="31803" y="45392"/>
                    </a:cubicBezTo>
                    <a:cubicBezTo>
                      <a:pt x="33970" y="44354"/>
                      <a:pt x="35759" y="42916"/>
                      <a:pt x="37167" y="41091"/>
                    </a:cubicBezTo>
                    <a:cubicBezTo>
                      <a:pt x="38521" y="39260"/>
                      <a:pt x="39551" y="37094"/>
                      <a:pt x="40255" y="34582"/>
                    </a:cubicBezTo>
                    <a:cubicBezTo>
                      <a:pt x="40905" y="32069"/>
                      <a:pt x="41230" y="29347"/>
                      <a:pt x="41230" y="26404"/>
                    </a:cubicBezTo>
                    <a:close/>
                  </a:path>
                </a:pathLst>
              </a:custGeom>
              <a:solidFill>
                <a:srgbClr val="FFFFFF"/>
              </a:solidFill>
              <a:ln w="5417" cap="flat">
                <a:noFill/>
                <a:prstDash val="solid"/>
                <a:miter/>
              </a:ln>
            </p:spPr>
            <p:txBody>
              <a:bodyPr rtlCol="0" anchor="ctr"/>
              <a:lstStyle/>
              <a:p>
                <a:endParaRPr lang="fr-FR"/>
              </a:p>
            </p:txBody>
          </p:sp>
          <p:sp>
            <p:nvSpPr>
              <p:cNvPr id="296" name="Forme libre 295">
                <a:extLst>
                  <a:ext uri="{FF2B5EF4-FFF2-40B4-BE49-F238E27FC236}">
                    <a16:creationId xmlns:a16="http://schemas.microsoft.com/office/drawing/2014/main" id="{4960495C-1758-45B3-0E6D-971FAED6A22C}"/>
                  </a:ext>
                </a:extLst>
              </p:cNvPr>
              <p:cNvSpPr/>
              <p:nvPr/>
            </p:nvSpPr>
            <p:spPr>
              <a:xfrm>
                <a:off x="19358951" y="3420794"/>
                <a:ext cx="40797" cy="52064"/>
              </a:xfrm>
              <a:custGeom>
                <a:avLst/>
                <a:gdLst>
                  <a:gd name="connsiteX0" fmla="*/ 40797 w 40797"/>
                  <a:gd name="connsiteY0" fmla="*/ 50664 h 52064"/>
                  <a:gd name="connsiteX1" fmla="*/ 40634 w 40797"/>
                  <a:gd name="connsiteY1" fmla="*/ 51256 h 52064"/>
                  <a:gd name="connsiteX2" fmla="*/ 40093 w 40797"/>
                  <a:gd name="connsiteY2" fmla="*/ 51686 h 52064"/>
                  <a:gd name="connsiteX3" fmla="*/ 39118 w 40797"/>
                  <a:gd name="connsiteY3" fmla="*/ 51954 h 52064"/>
                  <a:gd name="connsiteX4" fmla="*/ 37546 w 40797"/>
                  <a:gd name="connsiteY4" fmla="*/ 52064 h 52064"/>
                  <a:gd name="connsiteX5" fmla="*/ 35867 w 40797"/>
                  <a:gd name="connsiteY5" fmla="*/ 51954 h 52064"/>
                  <a:gd name="connsiteX6" fmla="*/ 34892 w 40797"/>
                  <a:gd name="connsiteY6" fmla="*/ 51686 h 52064"/>
                  <a:gd name="connsiteX7" fmla="*/ 34350 w 40797"/>
                  <a:gd name="connsiteY7" fmla="*/ 51256 h 52064"/>
                  <a:gd name="connsiteX8" fmla="*/ 34187 w 40797"/>
                  <a:gd name="connsiteY8" fmla="*/ 50664 h 52064"/>
                  <a:gd name="connsiteX9" fmla="*/ 34187 w 40797"/>
                  <a:gd name="connsiteY9" fmla="*/ 21783 h 52064"/>
                  <a:gd name="connsiteX10" fmla="*/ 33483 w 40797"/>
                  <a:gd name="connsiteY10" fmla="*/ 14440 h 52064"/>
                  <a:gd name="connsiteX11" fmla="*/ 31316 w 40797"/>
                  <a:gd name="connsiteY11" fmla="*/ 9599 h 52064"/>
                  <a:gd name="connsiteX12" fmla="*/ 27578 w 40797"/>
                  <a:gd name="connsiteY12" fmla="*/ 6478 h 52064"/>
                  <a:gd name="connsiteX13" fmla="*/ 22322 w 40797"/>
                  <a:gd name="connsiteY13" fmla="*/ 5376 h 52064"/>
                  <a:gd name="connsiteX14" fmla="*/ 14683 w 40797"/>
                  <a:gd name="connsiteY14" fmla="*/ 8009 h 52064"/>
                  <a:gd name="connsiteX15" fmla="*/ 6610 w 40797"/>
                  <a:gd name="connsiteY15" fmla="*/ 15757 h 52064"/>
                  <a:gd name="connsiteX16" fmla="*/ 6610 w 40797"/>
                  <a:gd name="connsiteY16" fmla="*/ 50664 h 52064"/>
                  <a:gd name="connsiteX17" fmla="*/ 6448 w 40797"/>
                  <a:gd name="connsiteY17" fmla="*/ 51256 h 52064"/>
                  <a:gd name="connsiteX18" fmla="*/ 5960 w 40797"/>
                  <a:gd name="connsiteY18" fmla="*/ 51686 h 52064"/>
                  <a:gd name="connsiteX19" fmla="*/ 4930 w 40797"/>
                  <a:gd name="connsiteY19" fmla="*/ 51954 h 52064"/>
                  <a:gd name="connsiteX20" fmla="*/ 3305 w 40797"/>
                  <a:gd name="connsiteY20" fmla="*/ 52064 h 52064"/>
                  <a:gd name="connsiteX21" fmla="*/ 1734 w 40797"/>
                  <a:gd name="connsiteY21" fmla="*/ 51954 h 52064"/>
                  <a:gd name="connsiteX22" fmla="*/ 704 w 40797"/>
                  <a:gd name="connsiteY22" fmla="*/ 51686 h 52064"/>
                  <a:gd name="connsiteX23" fmla="*/ 163 w 40797"/>
                  <a:gd name="connsiteY23" fmla="*/ 51256 h 52064"/>
                  <a:gd name="connsiteX24" fmla="*/ 0 w 40797"/>
                  <a:gd name="connsiteY24" fmla="*/ 50664 h 52064"/>
                  <a:gd name="connsiteX25" fmla="*/ 0 w 40797"/>
                  <a:gd name="connsiteY25" fmla="*/ 1988 h 52064"/>
                  <a:gd name="connsiteX26" fmla="*/ 163 w 40797"/>
                  <a:gd name="connsiteY26" fmla="*/ 1395 h 52064"/>
                  <a:gd name="connsiteX27" fmla="*/ 704 w 40797"/>
                  <a:gd name="connsiteY27" fmla="*/ 939 h 52064"/>
                  <a:gd name="connsiteX28" fmla="*/ 1680 w 40797"/>
                  <a:gd name="connsiteY28" fmla="*/ 666 h 52064"/>
                  <a:gd name="connsiteX29" fmla="*/ 3197 w 40797"/>
                  <a:gd name="connsiteY29" fmla="*/ 587 h 52064"/>
                  <a:gd name="connsiteX30" fmla="*/ 4714 w 40797"/>
                  <a:gd name="connsiteY30" fmla="*/ 666 h 52064"/>
                  <a:gd name="connsiteX31" fmla="*/ 5689 w 40797"/>
                  <a:gd name="connsiteY31" fmla="*/ 939 h 52064"/>
                  <a:gd name="connsiteX32" fmla="*/ 6176 w 40797"/>
                  <a:gd name="connsiteY32" fmla="*/ 1395 h 52064"/>
                  <a:gd name="connsiteX33" fmla="*/ 6285 w 40797"/>
                  <a:gd name="connsiteY33" fmla="*/ 1988 h 52064"/>
                  <a:gd name="connsiteX34" fmla="*/ 6285 w 40797"/>
                  <a:gd name="connsiteY34" fmla="*/ 8875 h 52064"/>
                  <a:gd name="connsiteX35" fmla="*/ 14791 w 40797"/>
                  <a:gd name="connsiteY35" fmla="*/ 2098 h 52064"/>
                  <a:gd name="connsiteX36" fmla="*/ 23080 w 40797"/>
                  <a:gd name="connsiteY36" fmla="*/ 0 h 52064"/>
                  <a:gd name="connsiteX37" fmla="*/ 31424 w 40797"/>
                  <a:gd name="connsiteY37" fmla="*/ 1615 h 52064"/>
                  <a:gd name="connsiteX38" fmla="*/ 36896 w 40797"/>
                  <a:gd name="connsiteY38" fmla="*/ 5974 h 52064"/>
                  <a:gd name="connsiteX39" fmla="*/ 39876 w 40797"/>
                  <a:gd name="connsiteY39" fmla="*/ 12374 h 52064"/>
                  <a:gd name="connsiteX40" fmla="*/ 40797 w 40797"/>
                  <a:gd name="connsiteY40" fmla="*/ 21196 h 52064"/>
                  <a:gd name="connsiteX41" fmla="*/ 40797 w 40797"/>
                  <a:gd name="connsiteY41" fmla="*/ 50664 h 5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64">
                    <a:moveTo>
                      <a:pt x="40797" y="50664"/>
                    </a:moveTo>
                    <a:cubicBezTo>
                      <a:pt x="40797" y="50879"/>
                      <a:pt x="40743" y="51078"/>
                      <a:pt x="40634" y="51256"/>
                    </a:cubicBezTo>
                    <a:cubicBezTo>
                      <a:pt x="40526" y="51435"/>
                      <a:pt x="40364" y="51581"/>
                      <a:pt x="40093" y="51686"/>
                    </a:cubicBezTo>
                    <a:cubicBezTo>
                      <a:pt x="39876" y="51797"/>
                      <a:pt x="39551" y="51886"/>
                      <a:pt x="39118" y="51954"/>
                    </a:cubicBezTo>
                    <a:cubicBezTo>
                      <a:pt x="38684" y="52027"/>
                      <a:pt x="38142" y="52064"/>
                      <a:pt x="37546" y="52064"/>
                    </a:cubicBezTo>
                    <a:cubicBezTo>
                      <a:pt x="36842" y="52064"/>
                      <a:pt x="36300" y="52027"/>
                      <a:pt x="35867" y="51954"/>
                    </a:cubicBezTo>
                    <a:cubicBezTo>
                      <a:pt x="35433" y="51880"/>
                      <a:pt x="35108" y="51791"/>
                      <a:pt x="34892" y="51686"/>
                    </a:cubicBezTo>
                    <a:cubicBezTo>
                      <a:pt x="34621" y="51576"/>
                      <a:pt x="34458" y="51435"/>
                      <a:pt x="34350" y="51256"/>
                    </a:cubicBezTo>
                    <a:cubicBezTo>
                      <a:pt x="34242" y="51078"/>
                      <a:pt x="34187" y="50879"/>
                      <a:pt x="34187" y="50664"/>
                    </a:cubicBezTo>
                    <a:lnTo>
                      <a:pt x="34187" y="21783"/>
                    </a:lnTo>
                    <a:cubicBezTo>
                      <a:pt x="34187" y="18773"/>
                      <a:pt x="33916" y="16323"/>
                      <a:pt x="33483" y="14440"/>
                    </a:cubicBezTo>
                    <a:cubicBezTo>
                      <a:pt x="32996" y="12562"/>
                      <a:pt x="32237" y="10947"/>
                      <a:pt x="31316" y="9599"/>
                    </a:cubicBezTo>
                    <a:cubicBezTo>
                      <a:pt x="30341" y="8256"/>
                      <a:pt x="29094" y="7217"/>
                      <a:pt x="27578" y="6478"/>
                    </a:cubicBezTo>
                    <a:cubicBezTo>
                      <a:pt x="26115" y="5744"/>
                      <a:pt x="24326" y="5376"/>
                      <a:pt x="22322" y="5376"/>
                    </a:cubicBezTo>
                    <a:cubicBezTo>
                      <a:pt x="19776" y="5376"/>
                      <a:pt x="17229" y="6252"/>
                      <a:pt x="14683" y="8009"/>
                    </a:cubicBezTo>
                    <a:cubicBezTo>
                      <a:pt x="12136" y="9767"/>
                      <a:pt x="9427" y="12347"/>
                      <a:pt x="6610" y="15757"/>
                    </a:cubicBezTo>
                    <a:lnTo>
                      <a:pt x="6610" y="50664"/>
                    </a:lnTo>
                    <a:cubicBezTo>
                      <a:pt x="6610" y="50879"/>
                      <a:pt x="6556" y="51078"/>
                      <a:pt x="6448" y="51256"/>
                    </a:cubicBezTo>
                    <a:cubicBezTo>
                      <a:pt x="6339" y="51435"/>
                      <a:pt x="6176" y="51581"/>
                      <a:pt x="5960" y="51686"/>
                    </a:cubicBezTo>
                    <a:cubicBezTo>
                      <a:pt x="5689" y="51797"/>
                      <a:pt x="5364" y="51886"/>
                      <a:pt x="4930" y="51954"/>
                    </a:cubicBezTo>
                    <a:cubicBezTo>
                      <a:pt x="4497" y="52027"/>
                      <a:pt x="3955" y="52064"/>
                      <a:pt x="3305" y="52064"/>
                    </a:cubicBezTo>
                    <a:cubicBezTo>
                      <a:pt x="2655" y="52064"/>
                      <a:pt x="2113" y="52027"/>
                      <a:pt x="1734" y="51954"/>
                    </a:cubicBezTo>
                    <a:cubicBezTo>
                      <a:pt x="1300" y="51880"/>
                      <a:pt x="921" y="51791"/>
                      <a:pt x="704" y="51686"/>
                    </a:cubicBezTo>
                    <a:cubicBezTo>
                      <a:pt x="434" y="51576"/>
                      <a:pt x="271" y="51435"/>
                      <a:pt x="163" y="51256"/>
                    </a:cubicBezTo>
                    <a:cubicBezTo>
                      <a:pt x="54" y="51078"/>
                      <a:pt x="0" y="50879"/>
                      <a:pt x="0" y="50664"/>
                    </a:cubicBezTo>
                    <a:lnTo>
                      <a:pt x="0" y="1988"/>
                    </a:lnTo>
                    <a:cubicBezTo>
                      <a:pt x="0" y="1773"/>
                      <a:pt x="54" y="1574"/>
                      <a:pt x="163" y="1395"/>
                    </a:cubicBezTo>
                    <a:cubicBezTo>
                      <a:pt x="271" y="1217"/>
                      <a:pt x="434" y="1065"/>
                      <a:pt x="704" y="939"/>
                    </a:cubicBezTo>
                    <a:cubicBezTo>
                      <a:pt x="921" y="813"/>
                      <a:pt x="1246" y="724"/>
                      <a:pt x="1680" y="666"/>
                    </a:cubicBezTo>
                    <a:cubicBezTo>
                      <a:pt x="2059" y="614"/>
                      <a:pt x="2547" y="587"/>
                      <a:pt x="3197" y="587"/>
                    </a:cubicBezTo>
                    <a:cubicBezTo>
                      <a:pt x="3793" y="587"/>
                      <a:pt x="4335" y="614"/>
                      <a:pt x="4714" y="666"/>
                    </a:cubicBezTo>
                    <a:cubicBezTo>
                      <a:pt x="5147" y="724"/>
                      <a:pt x="5472" y="813"/>
                      <a:pt x="5689" y="939"/>
                    </a:cubicBezTo>
                    <a:cubicBezTo>
                      <a:pt x="5906" y="1065"/>
                      <a:pt x="6068" y="1217"/>
                      <a:pt x="6176" y="1395"/>
                    </a:cubicBezTo>
                    <a:cubicBezTo>
                      <a:pt x="6231" y="1574"/>
                      <a:pt x="6285" y="1773"/>
                      <a:pt x="6285" y="1988"/>
                    </a:cubicBezTo>
                    <a:lnTo>
                      <a:pt x="6285" y="8875"/>
                    </a:lnTo>
                    <a:cubicBezTo>
                      <a:pt x="9157" y="5754"/>
                      <a:pt x="12028" y="3499"/>
                      <a:pt x="14791" y="2098"/>
                    </a:cubicBezTo>
                    <a:cubicBezTo>
                      <a:pt x="17554" y="698"/>
                      <a:pt x="20317" y="0"/>
                      <a:pt x="23080" y="0"/>
                    </a:cubicBezTo>
                    <a:cubicBezTo>
                      <a:pt x="26331" y="0"/>
                      <a:pt x="29148" y="540"/>
                      <a:pt x="31424" y="1615"/>
                    </a:cubicBezTo>
                    <a:cubicBezTo>
                      <a:pt x="33646" y="2691"/>
                      <a:pt x="35488" y="4144"/>
                      <a:pt x="36896" y="5974"/>
                    </a:cubicBezTo>
                    <a:cubicBezTo>
                      <a:pt x="38251" y="7805"/>
                      <a:pt x="39280" y="9934"/>
                      <a:pt x="39876" y="12374"/>
                    </a:cubicBezTo>
                    <a:cubicBezTo>
                      <a:pt x="40472" y="14813"/>
                      <a:pt x="40797" y="17750"/>
                      <a:pt x="40797" y="21196"/>
                    </a:cubicBezTo>
                    <a:lnTo>
                      <a:pt x="40797" y="50664"/>
                    </a:lnTo>
                    <a:close/>
                  </a:path>
                </a:pathLst>
              </a:custGeom>
              <a:solidFill>
                <a:srgbClr val="FFFFFF"/>
              </a:solidFill>
              <a:ln w="5417" cap="flat">
                <a:noFill/>
                <a:prstDash val="solid"/>
                <a:miter/>
              </a:ln>
            </p:spPr>
            <p:txBody>
              <a:bodyPr rtlCol="0" anchor="ctr"/>
              <a:lstStyle/>
              <a:p>
                <a:endParaRPr lang="fr-FR"/>
              </a:p>
            </p:txBody>
          </p:sp>
        </p:grpSp>
        <p:grpSp>
          <p:nvGrpSpPr>
            <p:cNvPr id="297" name="Graphique 5">
              <a:extLst>
                <a:ext uri="{FF2B5EF4-FFF2-40B4-BE49-F238E27FC236}">
                  <a16:creationId xmlns:a16="http://schemas.microsoft.com/office/drawing/2014/main" id="{D3CB3B27-B458-8E02-743D-C77F7093E72D}"/>
                </a:ext>
              </a:extLst>
            </p:cNvPr>
            <p:cNvGrpSpPr/>
            <p:nvPr/>
          </p:nvGrpSpPr>
          <p:grpSpPr>
            <a:xfrm>
              <a:off x="19035827" y="2677735"/>
              <a:ext cx="167955" cy="157356"/>
              <a:chOff x="19035827" y="2677735"/>
              <a:chExt cx="167955" cy="157356"/>
            </a:xfrm>
            <a:solidFill>
              <a:srgbClr val="FFFFFF"/>
            </a:solidFill>
          </p:grpSpPr>
          <p:sp>
            <p:nvSpPr>
              <p:cNvPr id="298" name="Forme libre 297">
                <a:extLst>
                  <a:ext uri="{FF2B5EF4-FFF2-40B4-BE49-F238E27FC236}">
                    <a16:creationId xmlns:a16="http://schemas.microsoft.com/office/drawing/2014/main" id="{2E06BB0C-30D4-E5B1-1C72-9BDBDAC80F93}"/>
                  </a:ext>
                </a:extLst>
              </p:cNvPr>
              <p:cNvSpPr/>
              <p:nvPr/>
            </p:nvSpPr>
            <p:spPr>
              <a:xfrm>
                <a:off x="19083288" y="2699030"/>
                <a:ext cx="71408" cy="67952"/>
              </a:xfrm>
              <a:custGeom>
                <a:avLst/>
                <a:gdLst>
                  <a:gd name="connsiteX0" fmla="*/ 35596 w 71408"/>
                  <a:gd name="connsiteY0" fmla="*/ 0 h 67952"/>
                  <a:gd name="connsiteX1" fmla="*/ 0 w 71408"/>
                  <a:gd name="connsiteY1" fmla="*/ 34010 h 67952"/>
                  <a:gd name="connsiteX2" fmla="*/ 36138 w 71408"/>
                  <a:gd name="connsiteY2" fmla="*/ 67952 h 67952"/>
                  <a:gd name="connsiteX3" fmla="*/ 71408 w 71408"/>
                  <a:gd name="connsiteY3" fmla="*/ 33858 h 67952"/>
                  <a:gd name="connsiteX4" fmla="*/ 35596 w 71408"/>
                  <a:gd name="connsiteY4" fmla="*/ 0 h 6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8" h="67952">
                    <a:moveTo>
                      <a:pt x="35596" y="0"/>
                    </a:moveTo>
                    <a:cubicBezTo>
                      <a:pt x="15821" y="47"/>
                      <a:pt x="0" y="15154"/>
                      <a:pt x="0" y="34010"/>
                    </a:cubicBezTo>
                    <a:cubicBezTo>
                      <a:pt x="0" y="52940"/>
                      <a:pt x="16037" y="67999"/>
                      <a:pt x="36138" y="67952"/>
                    </a:cubicBezTo>
                    <a:cubicBezTo>
                      <a:pt x="55372" y="67905"/>
                      <a:pt x="71300" y="52515"/>
                      <a:pt x="71408" y="33858"/>
                    </a:cubicBezTo>
                    <a:cubicBezTo>
                      <a:pt x="71517" y="15217"/>
                      <a:pt x="55372" y="-52"/>
                      <a:pt x="35596" y="0"/>
                    </a:cubicBezTo>
                    <a:close/>
                  </a:path>
                </a:pathLst>
              </a:custGeom>
              <a:solidFill>
                <a:srgbClr val="FFFFFF"/>
              </a:solidFill>
              <a:ln w="5417" cap="flat">
                <a:noFill/>
                <a:prstDash val="solid"/>
                <a:miter/>
              </a:ln>
            </p:spPr>
            <p:txBody>
              <a:bodyPr rtlCol="0" anchor="ctr"/>
              <a:lstStyle/>
              <a:p>
                <a:endParaRPr lang="fr-FR"/>
              </a:p>
            </p:txBody>
          </p:sp>
          <p:sp>
            <p:nvSpPr>
              <p:cNvPr id="299" name="Forme libre 298">
                <a:extLst>
                  <a:ext uri="{FF2B5EF4-FFF2-40B4-BE49-F238E27FC236}">
                    <a16:creationId xmlns:a16="http://schemas.microsoft.com/office/drawing/2014/main" id="{1D4744CF-CB5F-5173-8F61-EE837F6397DB}"/>
                  </a:ext>
                </a:extLst>
              </p:cNvPr>
              <p:cNvSpPr/>
              <p:nvPr/>
            </p:nvSpPr>
            <p:spPr>
              <a:xfrm>
                <a:off x="19035827" y="2677735"/>
                <a:ext cx="167955" cy="157356"/>
              </a:xfrm>
              <a:custGeom>
                <a:avLst/>
                <a:gdLst>
                  <a:gd name="connsiteX0" fmla="*/ 167955 w 167955"/>
                  <a:gd name="connsiteY0" fmla="*/ 18683 h 157356"/>
                  <a:gd name="connsiteX1" fmla="*/ 148668 w 167955"/>
                  <a:gd name="connsiteY1" fmla="*/ 0 h 157356"/>
                  <a:gd name="connsiteX2" fmla="*/ 19288 w 167955"/>
                  <a:gd name="connsiteY2" fmla="*/ 0 h 157356"/>
                  <a:gd name="connsiteX3" fmla="*/ 0 w 167955"/>
                  <a:gd name="connsiteY3" fmla="*/ 18683 h 157356"/>
                  <a:gd name="connsiteX4" fmla="*/ 0 w 167955"/>
                  <a:gd name="connsiteY4" fmla="*/ 138673 h 157356"/>
                  <a:gd name="connsiteX5" fmla="*/ 19288 w 167955"/>
                  <a:gd name="connsiteY5" fmla="*/ 157357 h 157356"/>
                  <a:gd name="connsiteX6" fmla="*/ 148668 w 167955"/>
                  <a:gd name="connsiteY6" fmla="*/ 157357 h 157356"/>
                  <a:gd name="connsiteX7" fmla="*/ 167955 w 167955"/>
                  <a:gd name="connsiteY7" fmla="*/ 138673 h 157356"/>
                  <a:gd name="connsiteX8" fmla="*/ 167955 w 167955"/>
                  <a:gd name="connsiteY8" fmla="*/ 18683 h 157356"/>
                  <a:gd name="connsiteX9" fmla="*/ 162537 w 167955"/>
                  <a:gd name="connsiteY9" fmla="*/ 135038 h 157356"/>
                  <a:gd name="connsiteX10" fmla="*/ 146663 w 167955"/>
                  <a:gd name="connsiteY10" fmla="*/ 146866 h 157356"/>
                  <a:gd name="connsiteX11" fmla="*/ 131114 w 167955"/>
                  <a:gd name="connsiteY11" fmla="*/ 146866 h 157356"/>
                  <a:gd name="connsiteX12" fmla="*/ 138807 w 167955"/>
                  <a:gd name="connsiteY12" fmla="*/ 145246 h 157356"/>
                  <a:gd name="connsiteX13" fmla="*/ 141678 w 167955"/>
                  <a:gd name="connsiteY13" fmla="*/ 142067 h 157356"/>
                  <a:gd name="connsiteX14" fmla="*/ 127484 w 167955"/>
                  <a:gd name="connsiteY14" fmla="*/ 92751 h 157356"/>
                  <a:gd name="connsiteX15" fmla="*/ 118436 w 167955"/>
                  <a:gd name="connsiteY15" fmla="*/ 82948 h 157356"/>
                  <a:gd name="connsiteX16" fmla="*/ 48165 w 167955"/>
                  <a:gd name="connsiteY16" fmla="*/ 83252 h 157356"/>
                  <a:gd name="connsiteX17" fmla="*/ 46378 w 167955"/>
                  <a:gd name="connsiteY17" fmla="*/ 84459 h 157356"/>
                  <a:gd name="connsiteX18" fmla="*/ 24327 w 167955"/>
                  <a:gd name="connsiteY18" fmla="*/ 141070 h 157356"/>
                  <a:gd name="connsiteX19" fmla="*/ 28119 w 167955"/>
                  <a:gd name="connsiteY19" fmla="*/ 145628 h 157356"/>
                  <a:gd name="connsiteX20" fmla="*/ 33754 w 167955"/>
                  <a:gd name="connsiteY20" fmla="*/ 146877 h 157356"/>
                  <a:gd name="connsiteX21" fmla="*/ 19288 w 167955"/>
                  <a:gd name="connsiteY21" fmla="*/ 146877 h 157356"/>
                  <a:gd name="connsiteX22" fmla="*/ 10836 w 167955"/>
                  <a:gd name="connsiteY22" fmla="*/ 135049 h 157356"/>
                  <a:gd name="connsiteX23" fmla="*/ 10836 w 167955"/>
                  <a:gd name="connsiteY23" fmla="*/ 19208 h 157356"/>
                  <a:gd name="connsiteX24" fmla="*/ 19288 w 167955"/>
                  <a:gd name="connsiteY24" fmla="*/ 10490 h 157356"/>
                  <a:gd name="connsiteX25" fmla="*/ 146663 w 167955"/>
                  <a:gd name="connsiteY25" fmla="*/ 10490 h 157356"/>
                  <a:gd name="connsiteX26" fmla="*/ 162537 w 167955"/>
                  <a:gd name="connsiteY26" fmla="*/ 19208 h 157356"/>
                  <a:gd name="connsiteX27" fmla="*/ 162537 w 167955"/>
                  <a:gd name="connsiteY27" fmla="*/ 135038 h 15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7955" h="157356">
                    <a:moveTo>
                      <a:pt x="167955" y="18683"/>
                    </a:moveTo>
                    <a:cubicBezTo>
                      <a:pt x="167955" y="8366"/>
                      <a:pt x="159287" y="0"/>
                      <a:pt x="148668" y="0"/>
                    </a:cubicBezTo>
                    <a:lnTo>
                      <a:pt x="19288" y="0"/>
                    </a:lnTo>
                    <a:cubicBezTo>
                      <a:pt x="8669" y="0"/>
                      <a:pt x="0" y="8366"/>
                      <a:pt x="0" y="18683"/>
                    </a:cubicBezTo>
                    <a:lnTo>
                      <a:pt x="0" y="138673"/>
                    </a:lnTo>
                    <a:cubicBezTo>
                      <a:pt x="0" y="148991"/>
                      <a:pt x="8669" y="157357"/>
                      <a:pt x="19288" y="157357"/>
                    </a:cubicBezTo>
                    <a:lnTo>
                      <a:pt x="148668" y="157357"/>
                    </a:lnTo>
                    <a:cubicBezTo>
                      <a:pt x="159287" y="157357"/>
                      <a:pt x="167955" y="148991"/>
                      <a:pt x="167955" y="138673"/>
                    </a:cubicBezTo>
                    <a:lnTo>
                      <a:pt x="167955" y="18683"/>
                    </a:lnTo>
                    <a:close/>
                    <a:moveTo>
                      <a:pt x="162537" y="135038"/>
                    </a:moveTo>
                    <a:cubicBezTo>
                      <a:pt x="162537" y="141217"/>
                      <a:pt x="153056" y="146866"/>
                      <a:pt x="146663" y="146866"/>
                    </a:cubicBezTo>
                    <a:lnTo>
                      <a:pt x="131114" y="146866"/>
                    </a:lnTo>
                    <a:cubicBezTo>
                      <a:pt x="133660" y="146866"/>
                      <a:pt x="136261" y="145697"/>
                      <a:pt x="138807" y="145246"/>
                    </a:cubicBezTo>
                    <a:cubicBezTo>
                      <a:pt x="139999" y="145041"/>
                      <a:pt x="141624" y="143184"/>
                      <a:pt x="141678" y="142067"/>
                    </a:cubicBezTo>
                    <a:cubicBezTo>
                      <a:pt x="143087" y="124023"/>
                      <a:pt x="138807" y="107338"/>
                      <a:pt x="127484" y="92751"/>
                    </a:cubicBezTo>
                    <a:cubicBezTo>
                      <a:pt x="124775" y="89279"/>
                      <a:pt x="121470" y="86216"/>
                      <a:pt x="118436" y="82948"/>
                    </a:cubicBezTo>
                    <a:cubicBezTo>
                      <a:pt x="98606" y="103751"/>
                      <a:pt x="67236" y="103399"/>
                      <a:pt x="48165" y="83252"/>
                    </a:cubicBezTo>
                    <a:cubicBezTo>
                      <a:pt x="47461" y="83745"/>
                      <a:pt x="46865" y="84023"/>
                      <a:pt x="46378" y="84459"/>
                    </a:cubicBezTo>
                    <a:cubicBezTo>
                      <a:pt x="29961" y="100011"/>
                      <a:pt x="23189" y="119066"/>
                      <a:pt x="24327" y="141070"/>
                    </a:cubicBezTo>
                    <a:cubicBezTo>
                      <a:pt x="24435" y="143672"/>
                      <a:pt x="25519" y="145125"/>
                      <a:pt x="28119" y="145628"/>
                    </a:cubicBezTo>
                    <a:cubicBezTo>
                      <a:pt x="30015" y="145995"/>
                      <a:pt x="31857" y="146877"/>
                      <a:pt x="33754" y="146877"/>
                    </a:cubicBezTo>
                    <a:lnTo>
                      <a:pt x="19288" y="146877"/>
                    </a:lnTo>
                    <a:cubicBezTo>
                      <a:pt x="12895" y="146877"/>
                      <a:pt x="10836" y="141233"/>
                      <a:pt x="10836" y="135049"/>
                    </a:cubicBezTo>
                    <a:lnTo>
                      <a:pt x="10836" y="19208"/>
                    </a:lnTo>
                    <a:cubicBezTo>
                      <a:pt x="10836" y="13029"/>
                      <a:pt x="12895" y="10490"/>
                      <a:pt x="19288" y="10490"/>
                    </a:cubicBezTo>
                    <a:lnTo>
                      <a:pt x="146663" y="10490"/>
                    </a:lnTo>
                    <a:cubicBezTo>
                      <a:pt x="153056" y="10490"/>
                      <a:pt x="162537" y="13024"/>
                      <a:pt x="162537" y="19208"/>
                    </a:cubicBezTo>
                    <a:lnTo>
                      <a:pt x="162537" y="135038"/>
                    </a:lnTo>
                    <a:close/>
                  </a:path>
                </a:pathLst>
              </a:custGeom>
              <a:solidFill>
                <a:srgbClr val="FFFFFF"/>
              </a:solidFill>
              <a:ln w="5417" cap="flat">
                <a:noFill/>
                <a:prstDash val="solid"/>
                <a:miter/>
              </a:ln>
            </p:spPr>
            <p:txBody>
              <a:bodyPr rtlCol="0" anchor="ctr"/>
              <a:lstStyle/>
              <a:p>
                <a:endParaRPr lang="fr-FR"/>
              </a:p>
            </p:txBody>
          </p:sp>
        </p:grpSp>
        <p:grpSp>
          <p:nvGrpSpPr>
            <p:cNvPr id="300" name="Graphique 5">
              <a:extLst>
                <a:ext uri="{FF2B5EF4-FFF2-40B4-BE49-F238E27FC236}">
                  <a16:creationId xmlns:a16="http://schemas.microsoft.com/office/drawing/2014/main" id="{944961AF-4D59-F160-8CE3-8576A961DCB1}"/>
                </a:ext>
              </a:extLst>
            </p:cNvPr>
            <p:cNvGrpSpPr/>
            <p:nvPr/>
          </p:nvGrpSpPr>
          <p:grpSpPr>
            <a:xfrm>
              <a:off x="19035827" y="2866563"/>
              <a:ext cx="167955" cy="157356"/>
              <a:chOff x="19035827" y="2866563"/>
              <a:chExt cx="167955" cy="157356"/>
            </a:xfrm>
            <a:solidFill>
              <a:srgbClr val="FFFFFF"/>
            </a:solidFill>
          </p:grpSpPr>
          <p:sp>
            <p:nvSpPr>
              <p:cNvPr id="301" name="Forme libre 300">
                <a:extLst>
                  <a:ext uri="{FF2B5EF4-FFF2-40B4-BE49-F238E27FC236}">
                    <a16:creationId xmlns:a16="http://schemas.microsoft.com/office/drawing/2014/main" id="{7CD25CAD-1869-B564-CADE-8E359954DA57}"/>
                  </a:ext>
                </a:extLst>
              </p:cNvPr>
              <p:cNvSpPr/>
              <p:nvPr/>
            </p:nvSpPr>
            <p:spPr>
              <a:xfrm>
                <a:off x="19084046" y="2888126"/>
                <a:ext cx="71409" cy="67952"/>
              </a:xfrm>
              <a:custGeom>
                <a:avLst/>
                <a:gdLst>
                  <a:gd name="connsiteX0" fmla="*/ 35596 w 71409"/>
                  <a:gd name="connsiteY0" fmla="*/ 0 h 67952"/>
                  <a:gd name="connsiteX1" fmla="*/ 0 w 71409"/>
                  <a:gd name="connsiteY1" fmla="*/ 34010 h 67952"/>
                  <a:gd name="connsiteX2" fmla="*/ 36138 w 71409"/>
                  <a:gd name="connsiteY2" fmla="*/ 67952 h 67952"/>
                  <a:gd name="connsiteX3" fmla="*/ 71408 w 71409"/>
                  <a:gd name="connsiteY3" fmla="*/ 33858 h 67952"/>
                  <a:gd name="connsiteX4" fmla="*/ 35596 w 71409"/>
                  <a:gd name="connsiteY4" fmla="*/ 0 h 6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9" h="67952">
                    <a:moveTo>
                      <a:pt x="35596" y="0"/>
                    </a:moveTo>
                    <a:cubicBezTo>
                      <a:pt x="15821" y="47"/>
                      <a:pt x="0" y="15154"/>
                      <a:pt x="0" y="34010"/>
                    </a:cubicBezTo>
                    <a:cubicBezTo>
                      <a:pt x="0" y="52940"/>
                      <a:pt x="16037" y="67999"/>
                      <a:pt x="36138" y="67952"/>
                    </a:cubicBezTo>
                    <a:cubicBezTo>
                      <a:pt x="55371" y="67905"/>
                      <a:pt x="71300" y="52515"/>
                      <a:pt x="71408" y="33858"/>
                    </a:cubicBezTo>
                    <a:cubicBezTo>
                      <a:pt x="71571" y="15217"/>
                      <a:pt x="55371" y="-52"/>
                      <a:pt x="35596" y="0"/>
                    </a:cubicBezTo>
                    <a:close/>
                  </a:path>
                </a:pathLst>
              </a:custGeom>
              <a:solidFill>
                <a:srgbClr val="FFFFFF"/>
              </a:solidFill>
              <a:ln w="5417" cap="flat">
                <a:noFill/>
                <a:prstDash val="solid"/>
                <a:miter/>
              </a:ln>
            </p:spPr>
            <p:txBody>
              <a:bodyPr rtlCol="0" anchor="ctr"/>
              <a:lstStyle/>
              <a:p>
                <a:endParaRPr lang="fr-FR"/>
              </a:p>
            </p:txBody>
          </p:sp>
          <p:sp>
            <p:nvSpPr>
              <p:cNvPr id="302" name="Forme libre 301">
                <a:extLst>
                  <a:ext uri="{FF2B5EF4-FFF2-40B4-BE49-F238E27FC236}">
                    <a16:creationId xmlns:a16="http://schemas.microsoft.com/office/drawing/2014/main" id="{EAB1C6E1-1E79-FFBB-2481-4DD76102FBE2}"/>
                  </a:ext>
                </a:extLst>
              </p:cNvPr>
              <p:cNvSpPr/>
              <p:nvPr/>
            </p:nvSpPr>
            <p:spPr>
              <a:xfrm>
                <a:off x="19035827" y="2866563"/>
                <a:ext cx="167955" cy="157356"/>
              </a:xfrm>
              <a:custGeom>
                <a:avLst/>
                <a:gdLst>
                  <a:gd name="connsiteX0" fmla="*/ 167955 w 167955"/>
                  <a:gd name="connsiteY0" fmla="*/ 18683 h 157356"/>
                  <a:gd name="connsiteX1" fmla="*/ 148668 w 167955"/>
                  <a:gd name="connsiteY1" fmla="*/ 0 h 157356"/>
                  <a:gd name="connsiteX2" fmla="*/ 19288 w 167955"/>
                  <a:gd name="connsiteY2" fmla="*/ 0 h 157356"/>
                  <a:gd name="connsiteX3" fmla="*/ 0 w 167955"/>
                  <a:gd name="connsiteY3" fmla="*/ 18683 h 157356"/>
                  <a:gd name="connsiteX4" fmla="*/ 0 w 167955"/>
                  <a:gd name="connsiteY4" fmla="*/ 138673 h 157356"/>
                  <a:gd name="connsiteX5" fmla="*/ 19288 w 167955"/>
                  <a:gd name="connsiteY5" fmla="*/ 157357 h 157356"/>
                  <a:gd name="connsiteX6" fmla="*/ 148668 w 167955"/>
                  <a:gd name="connsiteY6" fmla="*/ 157357 h 157356"/>
                  <a:gd name="connsiteX7" fmla="*/ 167955 w 167955"/>
                  <a:gd name="connsiteY7" fmla="*/ 138673 h 157356"/>
                  <a:gd name="connsiteX8" fmla="*/ 167955 w 167955"/>
                  <a:gd name="connsiteY8" fmla="*/ 18683 h 157356"/>
                  <a:gd name="connsiteX9" fmla="*/ 162537 w 167955"/>
                  <a:gd name="connsiteY9" fmla="*/ 135311 h 157356"/>
                  <a:gd name="connsiteX10" fmla="*/ 147422 w 167955"/>
                  <a:gd name="connsiteY10" fmla="*/ 146866 h 157356"/>
                  <a:gd name="connsiteX11" fmla="*/ 131872 w 167955"/>
                  <a:gd name="connsiteY11" fmla="*/ 146866 h 157356"/>
                  <a:gd name="connsiteX12" fmla="*/ 139620 w 167955"/>
                  <a:gd name="connsiteY12" fmla="*/ 145377 h 157356"/>
                  <a:gd name="connsiteX13" fmla="*/ 142491 w 167955"/>
                  <a:gd name="connsiteY13" fmla="*/ 142266 h 157356"/>
                  <a:gd name="connsiteX14" fmla="*/ 128242 w 167955"/>
                  <a:gd name="connsiteY14" fmla="*/ 92982 h 157356"/>
                  <a:gd name="connsiteX15" fmla="*/ 119194 w 167955"/>
                  <a:gd name="connsiteY15" fmla="*/ 83194 h 157356"/>
                  <a:gd name="connsiteX16" fmla="*/ 48924 w 167955"/>
                  <a:gd name="connsiteY16" fmla="*/ 83504 h 157356"/>
                  <a:gd name="connsiteX17" fmla="*/ 47190 w 167955"/>
                  <a:gd name="connsiteY17" fmla="*/ 84710 h 157356"/>
                  <a:gd name="connsiteX18" fmla="*/ 25085 w 167955"/>
                  <a:gd name="connsiteY18" fmla="*/ 141322 h 157356"/>
                  <a:gd name="connsiteX19" fmla="*/ 28932 w 167955"/>
                  <a:gd name="connsiteY19" fmla="*/ 145749 h 157356"/>
                  <a:gd name="connsiteX20" fmla="*/ 34512 w 167955"/>
                  <a:gd name="connsiteY20" fmla="*/ 146861 h 157356"/>
                  <a:gd name="connsiteX21" fmla="*/ 20101 w 167955"/>
                  <a:gd name="connsiteY21" fmla="*/ 146861 h 157356"/>
                  <a:gd name="connsiteX22" fmla="*/ 10836 w 167955"/>
                  <a:gd name="connsiteY22" fmla="*/ 135306 h 157356"/>
                  <a:gd name="connsiteX23" fmla="*/ 10836 w 167955"/>
                  <a:gd name="connsiteY23" fmla="*/ 19475 h 157356"/>
                  <a:gd name="connsiteX24" fmla="*/ 20101 w 167955"/>
                  <a:gd name="connsiteY24" fmla="*/ 10490 h 157356"/>
                  <a:gd name="connsiteX25" fmla="*/ 147422 w 167955"/>
                  <a:gd name="connsiteY25" fmla="*/ 10490 h 157356"/>
                  <a:gd name="connsiteX26" fmla="*/ 162537 w 167955"/>
                  <a:gd name="connsiteY26" fmla="*/ 19475 h 157356"/>
                  <a:gd name="connsiteX27" fmla="*/ 162537 w 167955"/>
                  <a:gd name="connsiteY27" fmla="*/ 135311 h 15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7955" h="157356">
                    <a:moveTo>
                      <a:pt x="167955" y="18683"/>
                    </a:moveTo>
                    <a:cubicBezTo>
                      <a:pt x="167955" y="8366"/>
                      <a:pt x="159287" y="0"/>
                      <a:pt x="148668" y="0"/>
                    </a:cubicBezTo>
                    <a:lnTo>
                      <a:pt x="19288" y="0"/>
                    </a:lnTo>
                    <a:cubicBezTo>
                      <a:pt x="8669" y="0"/>
                      <a:pt x="0" y="8366"/>
                      <a:pt x="0" y="18683"/>
                    </a:cubicBezTo>
                    <a:lnTo>
                      <a:pt x="0" y="138673"/>
                    </a:lnTo>
                    <a:cubicBezTo>
                      <a:pt x="0" y="148991"/>
                      <a:pt x="8669" y="157357"/>
                      <a:pt x="19288" y="157357"/>
                    </a:cubicBezTo>
                    <a:lnTo>
                      <a:pt x="148668" y="157357"/>
                    </a:lnTo>
                    <a:cubicBezTo>
                      <a:pt x="159287" y="157357"/>
                      <a:pt x="167955" y="148991"/>
                      <a:pt x="167955" y="138673"/>
                    </a:cubicBezTo>
                    <a:lnTo>
                      <a:pt x="167955" y="18683"/>
                    </a:lnTo>
                    <a:close/>
                    <a:moveTo>
                      <a:pt x="162537" y="135311"/>
                    </a:moveTo>
                    <a:cubicBezTo>
                      <a:pt x="162537" y="141490"/>
                      <a:pt x="153815" y="146866"/>
                      <a:pt x="147422" y="146866"/>
                    </a:cubicBezTo>
                    <a:lnTo>
                      <a:pt x="131872" y="146866"/>
                    </a:lnTo>
                    <a:cubicBezTo>
                      <a:pt x="134473" y="146866"/>
                      <a:pt x="137019" y="145833"/>
                      <a:pt x="139620" y="145377"/>
                    </a:cubicBezTo>
                    <a:cubicBezTo>
                      <a:pt x="140758" y="145172"/>
                      <a:pt x="142383" y="143378"/>
                      <a:pt x="142491" y="142266"/>
                    </a:cubicBezTo>
                    <a:cubicBezTo>
                      <a:pt x="143846" y="124223"/>
                      <a:pt x="139565" y="107569"/>
                      <a:pt x="128242" y="92982"/>
                    </a:cubicBezTo>
                    <a:cubicBezTo>
                      <a:pt x="125533" y="89510"/>
                      <a:pt x="122228" y="86462"/>
                      <a:pt x="119194" y="83194"/>
                    </a:cubicBezTo>
                    <a:cubicBezTo>
                      <a:pt x="99365" y="103997"/>
                      <a:pt x="68049" y="103656"/>
                      <a:pt x="48924" y="83504"/>
                    </a:cubicBezTo>
                    <a:cubicBezTo>
                      <a:pt x="48220" y="83997"/>
                      <a:pt x="47624" y="84280"/>
                      <a:pt x="47190" y="84710"/>
                    </a:cubicBezTo>
                    <a:cubicBezTo>
                      <a:pt x="30720" y="100262"/>
                      <a:pt x="23947" y="119324"/>
                      <a:pt x="25085" y="141322"/>
                    </a:cubicBezTo>
                    <a:cubicBezTo>
                      <a:pt x="25193" y="143924"/>
                      <a:pt x="26332" y="145240"/>
                      <a:pt x="28932" y="145749"/>
                    </a:cubicBezTo>
                    <a:cubicBezTo>
                      <a:pt x="30774" y="146116"/>
                      <a:pt x="32670" y="146861"/>
                      <a:pt x="34512" y="146861"/>
                    </a:cubicBezTo>
                    <a:lnTo>
                      <a:pt x="20101" y="146861"/>
                    </a:lnTo>
                    <a:cubicBezTo>
                      <a:pt x="13707" y="146861"/>
                      <a:pt x="10836" y="141485"/>
                      <a:pt x="10836" y="135306"/>
                    </a:cubicBezTo>
                    <a:lnTo>
                      <a:pt x="10836" y="19475"/>
                    </a:lnTo>
                    <a:cubicBezTo>
                      <a:pt x="10836" y="13297"/>
                      <a:pt x="13707" y="10490"/>
                      <a:pt x="20101" y="10490"/>
                    </a:cubicBezTo>
                    <a:lnTo>
                      <a:pt x="147422" y="10490"/>
                    </a:lnTo>
                    <a:cubicBezTo>
                      <a:pt x="153815" y="10490"/>
                      <a:pt x="162537" y="13297"/>
                      <a:pt x="162537" y="19475"/>
                    </a:cubicBezTo>
                    <a:lnTo>
                      <a:pt x="162537" y="135311"/>
                    </a:lnTo>
                    <a:close/>
                  </a:path>
                </a:pathLst>
              </a:custGeom>
              <a:solidFill>
                <a:srgbClr val="FFFFFF"/>
              </a:solidFill>
              <a:ln w="5417" cap="flat">
                <a:noFill/>
                <a:prstDash val="solid"/>
                <a:miter/>
              </a:ln>
            </p:spPr>
            <p:txBody>
              <a:bodyPr rtlCol="0" anchor="ctr"/>
              <a:lstStyle/>
              <a:p>
                <a:endParaRPr lang="fr-FR"/>
              </a:p>
            </p:txBody>
          </p:sp>
        </p:grpSp>
        <p:grpSp>
          <p:nvGrpSpPr>
            <p:cNvPr id="303" name="Graphique 5">
              <a:extLst>
                <a:ext uri="{FF2B5EF4-FFF2-40B4-BE49-F238E27FC236}">
                  <a16:creationId xmlns:a16="http://schemas.microsoft.com/office/drawing/2014/main" id="{D7AED50B-13A7-524E-5E49-2DDF8D0C6C90}"/>
                </a:ext>
              </a:extLst>
            </p:cNvPr>
            <p:cNvGrpSpPr/>
            <p:nvPr/>
          </p:nvGrpSpPr>
          <p:grpSpPr>
            <a:xfrm>
              <a:off x="18710752" y="2682980"/>
              <a:ext cx="265477" cy="335694"/>
              <a:chOff x="18710752" y="2682980"/>
              <a:chExt cx="265477" cy="335694"/>
            </a:xfrm>
            <a:solidFill>
              <a:srgbClr val="FFFFFF"/>
            </a:solidFill>
          </p:grpSpPr>
          <p:sp>
            <p:nvSpPr>
              <p:cNvPr id="304" name="Forme libre 303">
                <a:extLst>
                  <a:ext uri="{FF2B5EF4-FFF2-40B4-BE49-F238E27FC236}">
                    <a16:creationId xmlns:a16="http://schemas.microsoft.com/office/drawing/2014/main" id="{F02D0F2D-B073-5247-B001-D4FDA42CEAB8}"/>
                  </a:ext>
                </a:extLst>
              </p:cNvPr>
              <p:cNvSpPr/>
              <p:nvPr/>
            </p:nvSpPr>
            <p:spPr>
              <a:xfrm>
                <a:off x="18815208" y="2841245"/>
                <a:ext cx="93516" cy="90484"/>
              </a:xfrm>
              <a:custGeom>
                <a:avLst/>
                <a:gdLst>
                  <a:gd name="connsiteX0" fmla="*/ 46541 w 93516"/>
                  <a:gd name="connsiteY0" fmla="*/ 4 h 90484"/>
                  <a:gd name="connsiteX1" fmla="*/ 2 w 93516"/>
                  <a:gd name="connsiteY1" fmla="*/ 45611 h 90484"/>
                  <a:gd name="connsiteX2" fmla="*/ 46812 w 93516"/>
                  <a:gd name="connsiteY2" fmla="*/ 90484 h 90484"/>
                  <a:gd name="connsiteX3" fmla="*/ 93515 w 93516"/>
                  <a:gd name="connsiteY3" fmla="*/ 45197 h 90484"/>
                  <a:gd name="connsiteX4" fmla="*/ 46541 w 93516"/>
                  <a:gd name="connsiteY4" fmla="*/ 4 h 90484"/>
                  <a:gd name="connsiteX5" fmla="*/ 70814 w 93516"/>
                  <a:gd name="connsiteY5" fmla="*/ 48454 h 90484"/>
                  <a:gd name="connsiteX6" fmla="*/ 66858 w 93516"/>
                  <a:gd name="connsiteY6" fmla="*/ 50951 h 90484"/>
                  <a:gd name="connsiteX7" fmla="*/ 46541 w 93516"/>
                  <a:gd name="connsiteY7" fmla="*/ 50945 h 90484"/>
                  <a:gd name="connsiteX8" fmla="*/ 42099 w 93516"/>
                  <a:gd name="connsiteY8" fmla="*/ 46623 h 90484"/>
                  <a:gd name="connsiteX9" fmla="*/ 42099 w 93516"/>
                  <a:gd name="connsiteY9" fmla="*/ 16668 h 90484"/>
                  <a:gd name="connsiteX10" fmla="*/ 46921 w 93516"/>
                  <a:gd name="connsiteY10" fmla="*/ 12204 h 90484"/>
                  <a:gd name="connsiteX11" fmla="*/ 52068 w 93516"/>
                  <a:gd name="connsiteY11" fmla="*/ 16961 h 90484"/>
                  <a:gd name="connsiteX12" fmla="*/ 52664 w 93516"/>
                  <a:gd name="connsiteY12" fmla="*/ 39831 h 90484"/>
                  <a:gd name="connsiteX13" fmla="*/ 52664 w 93516"/>
                  <a:gd name="connsiteY13" fmla="*/ 41934 h 90484"/>
                  <a:gd name="connsiteX14" fmla="*/ 67292 w 93516"/>
                  <a:gd name="connsiteY14" fmla="*/ 41950 h 90484"/>
                  <a:gd name="connsiteX15" fmla="*/ 70814 w 93516"/>
                  <a:gd name="connsiteY15" fmla="*/ 48454 h 9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516" h="90484">
                    <a:moveTo>
                      <a:pt x="46541" y="4"/>
                    </a:moveTo>
                    <a:cubicBezTo>
                      <a:pt x="20590" y="324"/>
                      <a:pt x="-215" y="20722"/>
                      <a:pt x="2" y="45611"/>
                    </a:cubicBezTo>
                    <a:cubicBezTo>
                      <a:pt x="273" y="70358"/>
                      <a:pt x="21403" y="90625"/>
                      <a:pt x="46812" y="90484"/>
                    </a:cubicBezTo>
                    <a:cubicBezTo>
                      <a:pt x="72602" y="90342"/>
                      <a:pt x="93732" y="69854"/>
                      <a:pt x="93515" y="45197"/>
                    </a:cubicBezTo>
                    <a:cubicBezTo>
                      <a:pt x="93298" y="20061"/>
                      <a:pt x="72114" y="-311"/>
                      <a:pt x="46541" y="4"/>
                    </a:cubicBezTo>
                    <a:close/>
                    <a:moveTo>
                      <a:pt x="70814" y="48454"/>
                    </a:moveTo>
                    <a:cubicBezTo>
                      <a:pt x="70001" y="50033"/>
                      <a:pt x="68647" y="50940"/>
                      <a:pt x="66858" y="50951"/>
                    </a:cubicBezTo>
                    <a:cubicBezTo>
                      <a:pt x="60086" y="50987"/>
                      <a:pt x="53314" y="51003"/>
                      <a:pt x="46541" y="50945"/>
                    </a:cubicBezTo>
                    <a:cubicBezTo>
                      <a:pt x="43995" y="50924"/>
                      <a:pt x="42099" y="49104"/>
                      <a:pt x="42099" y="46623"/>
                    </a:cubicBezTo>
                    <a:cubicBezTo>
                      <a:pt x="42045" y="36636"/>
                      <a:pt x="42045" y="26655"/>
                      <a:pt x="42099" y="16668"/>
                    </a:cubicBezTo>
                    <a:cubicBezTo>
                      <a:pt x="42099" y="13987"/>
                      <a:pt x="44266" y="12141"/>
                      <a:pt x="46921" y="12204"/>
                    </a:cubicBezTo>
                    <a:cubicBezTo>
                      <a:pt x="49630" y="12267"/>
                      <a:pt x="52068" y="14192"/>
                      <a:pt x="52068" y="16961"/>
                    </a:cubicBezTo>
                    <a:cubicBezTo>
                      <a:pt x="52068" y="24583"/>
                      <a:pt x="52664" y="32209"/>
                      <a:pt x="52664" y="39831"/>
                    </a:cubicBezTo>
                    <a:cubicBezTo>
                      <a:pt x="52664" y="40465"/>
                      <a:pt x="52664" y="41100"/>
                      <a:pt x="52664" y="41934"/>
                    </a:cubicBezTo>
                    <a:cubicBezTo>
                      <a:pt x="58082" y="41934"/>
                      <a:pt x="62308" y="41892"/>
                      <a:pt x="67292" y="41950"/>
                    </a:cubicBezTo>
                    <a:cubicBezTo>
                      <a:pt x="70868" y="41987"/>
                      <a:pt x="72385" y="45370"/>
                      <a:pt x="70814" y="48454"/>
                    </a:cubicBezTo>
                    <a:close/>
                  </a:path>
                </a:pathLst>
              </a:custGeom>
              <a:solidFill>
                <a:srgbClr val="FFFFFF"/>
              </a:solidFill>
              <a:ln w="5417" cap="flat">
                <a:noFill/>
                <a:prstDash val="solid"/>
                <a:miter/>
              </a:ln>
            </p:spPr>
            <p:txBody>
              <a:bodyPr rtlCol="0" anchor="ctr"/>
              <a:lstStyle/>
              <a:p>
                <a:endParaRPr lang="fr-FR"/>
              </a:p>
            </p:txBody>
          </p:sp>
          <p:sp>
            <p:nvSpPr>
              <p:cNvPr id="305" name="Forme libre 304">
                <a:extLst>
                  <a:ext uri="{FF2B5EF4-FFF2-40B4-BE49-F238E27FC236}">
                    <a16:creationId xmlns:a16="http://schemas.microsoft.com/office/drawing/2014/main" id="{2D5F3F91-2BF3-5E25-9208-D1A68B79D410}"/>
                  </a:ext>
                </a:extLst>
              </p:cNvPr>
              <p:cNvSpPr/>
              <p:nvPr/>
            </p:nvSpPr>
            <p:spPr>
              <a:xfrm>
                <a:off x="18743260" y="2682980"/>
                <a:ext cx="232970" cy="304222"/>
              </a:xfrm>
              <a:custGeom>
                <a:avLst/>
                <a:gdLst>
                  <a:gd name="connsiteX0" fmla="*/ 219588 w 232970"/>
                  <a:gd name="connsiteY0" fmla="*/ 81521 h 304222"/>
                  <a:gd name="connsiteX1" fmla="*/ 157445 w 232970"/>
                  <a:gd name="connsiteY1" fmla="*/ 78002 h 304222"/>
                  <a:gd name="connsiteX2" fmla="*/ 156740 w 232970"/>
                  <a:gd name="connsiteY2" fmla="*/ 20084 h 304222"/>
                  <a:gd name="connsiteX3" fmla="*/ 141191 w 232970"/>
                  <a:gd name="connsiteY3" fmla="*/ 0 h 304222"/>
                  <a:gd name="connsiteX4" fmla="*/ 0 w 232970"/>
                  <a:gd name="connsiteY4" fmla="*/ 0 h 304222"/>
                  <a:gd name="connsiteX5" fmla="*/ 0 w 232970"/>
                  <a:gd name="connsiteY5" fmla="*/ 304223 h 304222"/>
                  <a:gd name="connsiteX6" fmla="*/ 232970 w 232970"/>
                  <a:gd name="connsiteY6" fmla="*/ 304223 h 304222"/>
                  <a:gd name="connsiteX7" fmla="*/ 232970 w 232970"/>
                  <a:gd name="connsiteY7" fmla="*/ 102062 h 304222"/>
                  <a:gd name="connsiteX8" fmla="*/ 219588 w 232970"/>
                  <a:gd name="connsiteY8" fmla="*/ 81521 h 304222"/>
                  <a:gd name="connsiteX9" fmla="*/ 46323 w 232970"/>
                  <a:gd name="connsiteY9" fmla="*/ 148671 h 304222"/>
                  <a:gd name="connsiteX10" fmla="*/ 73521 w 232970"/>
                  <a:gd name="connsiteY10" fmla="*/ 125954 h 304222"/>
                  <a:gd name="connsiteX11" fmla="*/ 104566 w 232970"/>
                  <a:gd name="connsiteY11" fmla="*/ 138437 h 304222"/>
                  <a:gd name="connsiteX12" fmla="*/ 54126 w 232970"/>
                  <a:gd name="connsiteY12" fmla="*/ 179696 h 304222"/>
                  <a:gd name="connsiteX13" fmla="*/ 46323 w 232970"/>
                  <a:gd name="connsiteY13" fmla="*/ 148671 h 304222"/>
                  <a:gd name="connsiteX14" fmla="*/ 159395 w 232970"/>
                  <a:gd name="connsiteY14" fmla="*/ 257672 h 304222"/>
                  <a:gd name="connsiteX15" fmla="*/ 161129 w 232970"/>
                  <a:gd name="connsiteY15" fmla="*/ 262172 h 304222"/>
                  <a:gd name="connsiteX16" fmla="*/ 157824 w 232970"/>
                  <a:gd name="connsiteY16" fmla="*/ 266074 h 304222"/>
                  <a:gd name="connsiteX17" fmla="*/ 152731 w 232970"/>
                  <a:gd name="connsiteY17" fmla="*/ 265073 h 304222"/>
                  <a:gd name="connsiteX18" fmla="*/ 145146 w 232970"/>
                  <a:gd name="connsiteY18" fmla="*/ 257787 h 304222"/>
                  <a:gd name="connsiteX19" fmla="*/ 142870 w 232970"/>
                  <a:gd name="connsiteY19" fmla="*/ 257367 h 304222"/>
                  <a:gd name="connsiteX20" fmla="*/ 94597 w 232970"/>
                  <a:gd name="connsiteY20" fmla="*/ 257341 h 304222"/>
                  <a:gd name="connsiteX21" fmla="*/ 92267 w 232970"/>
                  <a:gd name="connsiteY21" fmla="*/ 257787 h 304222"/>
                  <a:gd name="connsiteX22" fmla="*/ 85116 w 232970"/>
                  <a:gd name="connsiteY22" fmla="*/ 264753 h 304222"/>
                  <a:gd name="connsiteX23" fmla="*/ 77693 w 232970"/>
                  <a:gd name="connsiteY23" fmla="*/ 264910 h 304222"/>
                  <a:gd name="connsiteX24" fmla="*/ 77964 w 232970"/>
                  <a:gd name="connsiteY24" fmla="*/ 257829 h 304222"/>
                  <a:gd name="connsiteX25" fmla="*/ 83924 w 232970"/>
                  <a:gd name="connsiteY25" fmla="*/ 251970 h 304222"/>
                  <a:gd name="connsiteX26" fmla="*/ 60573 w 232970"/>
                  <a:gd name="connsiteY26" fmla="*/ 187417 h 304222"/>
                  <a:gd name="connsiteX27" fmla="*/ 116106 w 232970"/>
                  <a:gd name="connsiteY27" fmla="*/ 144548 h 304222"/>
                  <a:gd name="connsiteX28" fmla="*/ 116052 w 232970"/>
                  <a:gd name="connsiteY28" fmla="*/ 135327 h 304222"/>
                  <a:gd name="connsiteX29" fmla="*/ 115131 w 232970"/>
                  <a:gd name="connsiteY29" fmla="*/ 134351 h 304222"/>
                  <a:gd name="connsiteX30" fmla="*/ 112314 w 232970"/>
                  <a:gd name="connsiteY30" fmla="*/ 126898 h 304222"/>
                  <a:gd name="connsiteX31" fmla="*/ 118273 w 232970"/>
                  <a:gd name="connsiteY31" fmla="*/ 122539 h 304222"/>
                  <a:gd name="connsiteX32" fmla="*/ 125208 w 232970"/>
                  <a:gd name="connsiteY32" fmla="*/ 126882 h 304222"/>
                  <a:gd name="connsiteX33" fmla="*/ 122500 w 232970"/>
                  <a:gd name="connsiteY33" fmla="*/ 134225 h 304222"/>
                  <a:gd name="connsiteX34" fmla="*/ 121307 w 232970"/>
                  <a:gd name="connsiteY34" fmla="*/ 136297 h 304222"/>
                  <a:gd name="connsiteX35" fmla="*/ 121361 w 232970"/>
                  <a:gd name="connsiteY35" fmla="*/ 144532 h 304222"/>
                  <a:gd name="connsiteX36" fmla="*/ 177599 w 232970"/>
                  <a:gd name="connsiteY36" fmla="*/ 189851 h 304222"/>
                  <a:gd name="connsiteX37" fmla="*/ 153598 w 232970"/>
                  <a:gd name="connsiteY37" fmla="*/ 251938 h 304222"/>
                  <a:gd name="connsiteX38" fmla="*/ 159395 w 232970"/>
                  <a:gd name="connsiteY38" fmla="*/ 257672 h 304222"/>
                  <a:gd name="connsiteX39" fmla="*/ 183288 w 232970"/>
                  <a:gd name="connsiteY39" fmla="*/ 179565 h 304222"/>
                  <a:gd name="connsiteX40" fmla="*/ 133010 w 232970"/>
                  <a:gd name="connsiteY40" fmla="*/ 138479 h 304222"/>
                  <a:gd name="connsiteX41" fmla="*/ 160045 w 232970"/>
                  <a:gd name="connsiteY41" fmla="*/ 125639 h 304222"/>
                  <a:gd name="connsiteX42" fmla="*/ 190331 w 232970"/>
                  <a:gd name="connsiteY42" fmla="*/ 146305 h 304222"/>
                  <a:gd name="connsiteX43" fmla="*/ 183288 w 232970"/>
                  <a:gd name="connsiteY43" fmla="*/ 179565 h 30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2970" h="304222">
                    <a:moveTo>
                      <a:pt x="219588" y="81521"/>
                    </a:moveTo>
                    <a:lnTo>
                      <a:pt x="157445" y="78002"/>
                    </a:lnTo>
                    <a:lnTo>
                      <a:pt x="156740" y="20084"/>
                    </a:lnTo>
                    <a:lnTo>
                      <a:pt x="141191" y="0"/>
                    </a:lnTo>
                    <a:lnTo>
                      <a:pt x="0" y="0"/>
                    </a:lnTo>
                    <a:lnTo>
                      <a:pt x="0" y="304223"/>
                    </a:lnTo>
                    <a:lnTo>
                      <a:pt x="232970" y="304223"/>
                    </a:lnTo>
                    <a:lnTo>
                      <a:pt x="232970" y="102062"/>
                    </a:lnTo>
                    <a:lnTo>
                      <a:pt x="219588" y="81521"/>
                    </a:lnTo>
                    <a:close/>
                    <a:moveTo>
                      <a:pt x="46323" y="148671"/>
                    </a:moveTo>
                    <a:cubicBezTo>
                      <a:pt x="50441" y="135715"/>
                      <a:pt x="59705" y="127915"/>
                      <a:pt x="73521" y="125954"/>
                    </a:cubicBezTo>
                    <a:cubicBezTo>
                      <a:pt x="86091" y="124165"/>
                      <a:pt x="96385" y="128786"/>
                      <a:pt x="104566" y="138437"/>
                    </a:cubicBezTo>
                    <a:cubicBezTo>
                      <a:pt x="80619" y="144055"/>
                      <a:pt x="63823" y="157629"/>
                      <a:pt x="54126" y="179696"/>
                    </a:cubicBezTo>
                    <a:cubicBezTo>
                      <a:pt x="45890" y="170522"/>
                      <a:pt x="42639" y="160278"/>
                      <a:pt x="46323" y="148671"/>
                    </a:cubicBezTo>
                    <a:close/>
                    <a:moveTo>
                      <a:pt x="159395" y="257672"/>
                    </a:moveTo>
                    <a:cubicBezTo>
                      <a:pt x="160695" y="258925"/>
                      <a:pt x="161400" y="260394"/>
                      <a:pt x="161129" y="262172"/>
                    </a:cubicBezTo>
                    <a:cubicBezTo>
                      <a:pt x="160804" y="264060"/>
                      <a:pt x="159721" y="265471"/>
                      <a:pt x="157824" y="266074"/>
                    </a:cubicBezTo>
                    <a:cubicBezTo>
                      <a:pt x="155928" y="266657"/>
                      <a:pt x="154140" y="266431"/>
                      <a:pt x="152731" y="265073"/>
                    </a:cubicBezTo>
                    <a:cubicBezTo>
                      <a:pt x="150185" y="262681"/>
                      <a:pt x="147638" y="260263"/>
                      <a:pt x="145146" y="257787"/>
                    </a:cubicBezTo>
                    <a:cubicBezTo>
                      <a:pt x="144442" y="257047"/>
                      <a:pt x="143846" y="256969"/>
                      <a:pt x="142870" y="257367"/>
                    </a:cubicBezTo>
                    <a:cubicBezTo>
                      <a:pt x="126779" y="263997"/>
                      <a:pt x="110688" y="264003"/>
                      <a:pt x="94597" y="257341"/>
                    </a:cubicBezTo>
                    <a:cubicBezTo>
                      <a:pt x="93567" y="256932"/>
                      <a:pt x="93026" y="257058"/>
                      <a:pt x="92267" y="257787"/>
                    </a:cubicBezTo>
                    <a:cubicBezTo>
                      <a:pt x="89938" y="260147"/>
                      <a:pt x="87554" y="262450"/>
                      <a:pt x="85116" y="264753"/>
                    </a:cubicBezTo>
                    <a:cubicBezTo>
                      <a:pt x="82949" y="266830"/>
                      <a:pt x="79644" y="266882"/>
                      <a:pt x="77693" y="264910"/>
                    </a:cubicBezTo>
                    <a:cubicBezTo>
                      <a:pt x="75743" y="262953"/>
                      <a:pt x="75851" y="259959"/>
                      <a:pt x="77964" y="257829"/>
                    </a:cubicBezTo>
                    <a:cubicBezTo>
                      <a:pt x="79914" y="255867"/>
                      <a:pt x="81919" y="253932"/>
                      <a:pt x="83924" y="251970"/>
                    </a:cubicBezTo>
                    <a:cubicBezTo>
                      <a:pt x="62090" y="235227"/>
                      <a:pt x="52771" y="213685"/>
                      <a:pt x="60573" y="187417"/>
                    </a:cubicBezTo>
                    <a:cubicBezTo>
                      <a:pt x="68320" y="161107"/>
                      <a:pt x="88095" y="147690"/>
                      <a:pt x="116106" y="144548"/>
                    </a:cubicBezTo>
                    <a:cubicBezTo>
                      <a:pt x="116106" y="141621"/>
                      <a:pt x="116106" y="138474"/>
                      <a:pt x="116052" y="135327"/>
                    </a:cubicBezTo>
                    <a:cubicBezTo>
                      <a:pt x="116052" y="134991"/>
                      <a:pt x="115510" y="134603"/>
                      <a:pt x="115131" y="134351"/>
                    </a:cubicBezTo>
                    <a:cubicBezTo>
                      <a:pt x="112422" y="132584"/>
                      <a:pt x="111393" y="129819"/>
                      <a:pt x="112314" y="126898"/>
                    </a:cubicBezTo>
                    <a:cubicBezTo>
                      <a:pt x="113126" y="124312"/>
                      <a:pt x="115510" y="122565"/>
                      <a:pt x="118273" y="122539"/>
                    </a:cubicBezTo>
                    <a:cubicBezTo>
                      <a:pt x="121849" y="122502"/>
                      <a:pt x="124287" y="124018"/>
                      <a:pt x="125208" y="126882"/>
                    </a:cubicBezTo>
                    <a:cubicBezTo>
                      <a:pt x="126075" y="129651"/>
                      <a:pt x="125046" y="132605"/>
                      <a:pt x="122500" y="134225"/>
                    </a:cubicBezTo>
                    <a:cubicBezTo>
                      <a:pt x="121632" y="134765"/>
                      <a:pt x="121307" y="135327"/>
                      <a:pt x="121307" y="136297"/>
                    </a:cubicBezTo>
                    <a:cubicBezTo>
                      <a:pt x="121416" y="139082"/>
                      <a:pt x="121361" y="141868"/>
                      <a:pt x="121361" y="144532"/>
                    </a:cubicBezTo>
                    <a:cubicBezTo>
                      <a:pt x="150455" y="147826"/>
                      <a:pt x="170502" y="162083"/>
                      <a:pt x="177599" y="189851"/>
                    </a:cubicBezTo>
                    <a:cubicBezTo>
                      <a:pt x="184047" y="215201"/>
                      <a:pt x="174620" y="235888"/>
                      <a:pt x="153598" y="251938"/>
                    </a:cubicBezTo>
                    <a:cubicBezTo>
                      <a:pt x="155494" y="253853"/>
                      <a:pt x="157445" y="255778"/>
                      <a:pt x="159395" y="257672"/>
                    </a:cubicBezTo>
                    <a:close/>
                    <a:moveTo>
                      <a:pt x="183288" y="179565"/>
                    </a:moveTo>
                    <a:cubicBezTo>
                      <a:pt x="173698" y="157724"/>
                      <a:pt x="157012" y="144081"/>
                      <a:pt x="133010" y="138479"/>
                    </a:cubicBezTo>
                    <a:cubicBezTo>
                      <a:pt x="139945" y="129919"/>
                      <a:pt x="148939" y="125266"/>
                      <a:pt x="160045" y="125639"/>
                    </a:cubicBezTo>
                    <a:cubicBezTo>
                      <a:pt x="174566" y="126127"/>
                      <a:pt x="184913" y="133166"/>
                      <a:pt x="190331" y="146305"/>
                    </a:cubicBezTo>
                    <a:cubicBezTo>
                      <a:pt x="194991" y="157782"/>
                      <a:pt x="191957" y="171487"/>
                      <a:pt x="183288" y="179565"/>
                    </a:cubicBezTo>
                    <a:close/>
                  </a:path>
                </a:pathLst>
              </a:custGeom>
              <a:solidFill>
                <a:srgbClr val="FFFFFF"/>
              </a:solidFill>
              <a:ln w="5417" cap="flat">
                <a:noFill/>
                <a:prstDash val="solid"/>
                <a:miter/>
              </a:ln>
            </p:spPr>
            <p:txBody>
              <a:bodyPr rtlCol="0" anchor="ctr"/>
              <a:lstStyle/>
              <a:p>
                <a:endParaRPr lang="fr-FR"/>
              </a:p>
            </p:txBody>
          </p:sp>
          <p:sp>
            <p:nvSpPr>
              <p:cNvPr id="306" name="Forme libre 305">
                <a:extLst>
                  <a:ext uri="{FF2B5EF4-FFF2-40B4-BE49-F238E27FC236}">
                    <a16:creationId xmlns:a16="http://schemas.microsoft.com/office/drawing/2014/main" id="{2FDE8BC8-2846-50C2-22D8-3A3E316C757E}"/>
                  </a:ext>
                </a:extLst>
              </p:cNvPr>
              <p:cNvSpPr/>
              <p:nvPr/>
            </p:nvSpPr>
            <p:spPr>
              <a:xfrm>
                <a:off x="18710752" y="2719696"/>
                <a:ext cx="238388" cy="298977"/>
              </a:xfrm>
              <a:custGeom>
                <a:avLst/>
                <a:gdLst>
                  <a:gd name="connsiteX0" fmla="*/ 27090 w 238388"/>
                  <a:gd name="connsiteY0" fmla="*/ 0 h 298977"/>
                  <a:gd name="connsiteX1" fmla="*/ 0 w 238388"/>
                  <a:gd name="connsiteY1" fmla="*/ 0 h 298977"/>
                  <a:gd name="connsiteX2" fmla="*/ 0 w 238388"/>
                  <a:gd name="connsiteY2" fmla="*/ 275873 h 298977"/>
                  <a:gd name="connsiteX3" fmla="*/ 0 w 238388"/>
                  <a:gd name="connsiteY3" fmla="*/ 298978 h 298977"/>
                  <a:gd name="connsiteX4" fmla="*/ 26548 w 238388"/>
                  <a:gd name="connsiteY4" fmla="*/ 298978 h 298977"/>
                  <a:gd name="connsiteX5" fmla="*/ 238388 w 238388"/>
                  <a:gd name="connsiteY5" fmla="*/ 298978 h 298977"/>
                  <a:gd name="connsiteX6" fmla="*/ 238388 w 238388"/>
                  <a:gd name="connsiteY6" fmla="*/ 277997 h 298977"/>
                  <a:gd name="connsiteX7" fmla="*/ 27090 w 238388"/>
                  <a:gd name="connsiteY7" fmla="*/ 277997 h 29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388" h="298977">
                    <a:moveTo>
                      <a:pt x="27090" y="0"/>
                    </a:moveTo>
                    <a:lnTo>
                      <a:pt x="0" y="0"/>
                    </a:lnTo>
                    <a:lnTo>
                      <a:pt x="0" y="275873"/>
                    </a:lnTo>
                    <a:lnTo>
                      <a:pt x="0" y="298978"/>
                    </a:lnTo>
                    <a:lnTo>
                      <a:pt x="26548" y="298978"/>
                    </a:lnTo>
                    <a:lnTo>
                      <a:pt x="238388" y="298978"/>
                    </a:lnTo>
                    <a:lnTo>
                      <a:pt x="238388" y="277997"/>
                    </a:lnTo>
                    <a:lnTo>
                      <a:pt x="27090" y="277997"/>
                    </a:lnTo>
                    <a:close/>
                  </a:path>
                </a:pathLst>
              </a:custGeom>
              <a:solidFill>
                <a:srgbClr val="FFFFFF"/>
              </a:solidFill>
              <a:ln w="5417" cap="flat">
                <a:noFill/>
                <a:prstDash val="solid"/>
                <a:miter/>
              </a:ln>
            </p:spPr>
            <p:txBody>
              <a:bodyPr rtlCol="0" anchor="ctr"/>
              <a:lstStyle/>
              <a:p>
                <a:endParaRPr lang="fr-FR"/>
              </a:p>
            </p:txBody>
          </p:sp>
          <p:sp>
            <p:nvSpPr>
              <p:cNvPr id="307" name="Forme libre 306">
                <a:extLst>
                  <a:ext uri="{FF2B5EF4-FFF2-40B4-BE49-F238E27FC236}">
                    <a16:creationId xmlns:a16="http://schemas.microsoft.com/office/drawing/2014/main" id="{D964616B-A4C3-54B6-10E5-85EDD8F1DF17}"/>
                  </a:ext>
                </a:extLst>
              </p:cNvPr>
              <p:cNvSpPr/>
              <p:nvPr/>
            </p:nvSpPr>
            <p:spPr>
              <a:xfrm>
                <a:off x="18911215" y="2705450"/>
                <a:ext cx="49519" cy="51775"/>
              </a:xfrm>
              <a:custGeom>
                <a:avLst/>
                <a:gdLst>
                  <a:gd name="connsiteX0" fmla="*/ 0 w 49519"/>
                  <a:gd name="connsiteY0" fmla="*/ 0 h 51775"/>
                  <a:gd name="connsiteX1" fmla="*/ 0 w 49519"/>
                  <a:gd name="connsiteY1" fmla="*/ 49211 h 51775"/>
                  <a:gd name="connsiteX2" fmla="*/ 49520 w 49519"/>
                  <a:gd name="connsiteY2" fmla="*/ 51776 h 51775"/>
                </a:gdLst>
                <a:ahLst/>
                <a:cxnLst>
                  <a:cxn ang="0">
                    <a:pos x="connsiteX0" y="connsiteY0"/>
                  </a:cxn>
                  <a:cxn ang="0">
                    <a:pos x="connsiteX1" y="connsiteY1"/>
                  </a:cxn>
                  <a:cxn ang="0">
                    <a:pos x="connsiteX2" y="connsiteY2"/>
                  </a:cxn>
                </a:cxnLst>
                <a:rect l="l" t="t" r="r" b="b"/>
                <a:pathLst>
                  <a:path w="49519" h="51775">
                    <a:moveTo>
                      <a:pt x="0" y="0"/>
                    </a:moveTo>
                    <a:lnTo>
                      <a:pt x="0" y="49211"/>
                    </a:lnTo>
                    <a:lnTo>
                      <a:pt x="49520" y="51776"/>
                    </a:lnTo>
                    <a:close/>
                  </a:path>
                </a:pathLst>
              </a:custGeom>
              <a:solidFill>
                <a:srgbClr val="FFFFFF"/>
              </a:solidFill>
              <a:ln w="5417" cap="flat">
                <a:noFill/>
                <a:prstDash val="solid"/>
                <a:miter/>
              </a:ln>
            </p:spPr>
            <p:txBody>
              <a:bodyPr rtlCol="0" anchor="ctr"/>
              <a:lstStyle/>
              <a:p>
                <a:endParaRPr lang="fr-FR"/>
              </a:p>
            </p:txBody>
          </p:sp>
        </p:grpSp>
      </p:grpSp>
      <p:grpSp>
        <p:nvGrpSpPr>
          <p:cNvPr id="308" name="Graphique 5">
            <a:extLst>
              <a:ext uri="{FF2B5EF4-FFF2-40B4-BE49-F238E27FC236}">
                <a16:creationId xmlns:a16="http://schemas.microsoft.com/office/drawing/2014/main" id="{4CD9C93E-AC54-687D-1658-3DE19123D65B}"/>
              </a:ext>
            </a:extLst>
          </p:cNvPr>
          <p:cNvGrpSpPr/>
          <p:nvPr/>
        </p:nvGrpSpPr>
        <p:grpSpPr>
          <a:xfrm>
            <a:off x="20042908" y="3292076"/>
            <a:ext cx="955827" cy="650701"/>
            <a:chOff x="20042908" y="3292076"/>
            <a:chExt cx="955827" cy="650701"/>
          </a:xfrm>
          <a:solidFill>
            <a:srgbClr val="FFFFFF"/>
          </a:solidFill>
        </p:grpSpPr>
        <p:grpSp>
          <p:nvGrpSpPr>
            <p:cNvPr id="309" name="Graphique 5">
              <a:extLst>
                <a:ext uri="{FF2B5EF4-FFF2-40B4-BE49-F238E27FC236}">
                  <a16:creationId xmlns:a16="http://schemas.microsoft.com/office/drawing/2014/main" id="{789E7742-BD90-0663-8FC5-C63DB6DCA2C2}"/>
                </a:ext>
              </a:extLst>
            </p:cNvPr>
            <p:cNvGrpSpPr/>
            <p:nvPr/>
          </p:nvGrpSpPr>
          <p:grpSpPr>
            <a:xfrm>
              <a:off x="20042908" y="3716257"/>
              <a:ext cx="955827" cy="226520"/>
              <a:chOff x="20042908" y="3716257"/>
              <a:chExt cx="955827" cy="226520"/>
            </a:xfrm>
            <a:solidFill>
              <a:srgbClr val="FFFFFF"/>
            </a:solidFill>
          </p:grpSpPr>
          <p:sp>
            <p:nvSpPr>
              <p:cNvPr id="310" name="Forme libre 309">
                <a:extLst>
                  <a:ext uri="{FF2B5EF4-FFF2-40B4-BE49-F238E27FC236}">
                    <a16:creationId xmlns:a16="http://schemas.microsoft.com/office/drawing/2014/main" id="{4F38106E-F27D-118E-37F7-19102E9FE610}"/>
                  </a:ext>
                </a:extLst>
              </p:cNvPr>
              <p:cNvSpPr/>
              <p:nvPr/>
            </p:nvSpPr>
            <p:spPr>
              <a:xfrm>
                <a:off x="20042908" y="3721356"/>
                <a:ext cx="41392" cy="69923"/>
              </a:xfrm>
              <a:custGeom>
                <a:avLst/>
                <a:gdLst>
                  <a:gd name="connsiteX0" fmla="*/ 41393 w 41392"/>
                  <a:gd name="connsiteY0" fmla="*/ 19953 h 69923"/>
                  <a:gd name="connsiteX1" fmla="*/ 39714 w 41392"/>
                  <a:gd name="connsiteY1" fmla="*/ 28828 h 69923"/>
                  <a:gd name="connsiteX2" fmla="*/ 34837 w 41392"/>
                  <a:gd name="connsiteY2" fmla="*/ 35767 h 69923"/>
                  <a:gd name="connsiteX3" fmla="*/ 27090 w 41392"/>
                  <a:gd name="connsiteY3" fmla="*/ 40283 h 69923"/>
                  <a:gd name="connsiteX4" fmla="*/ 16092 w 41392"/>
                  <a:gd name="connsiteY4" fmla="*/ 41899 h 69923"/>
                  <a:gd name="connsiteX5" fmla="*/ 6772 w 41392"/>
                  <a:gd name="connsiteY5" fmla="*/ 41899 h 69923"/>
                  <a:gd name="connsiteX6" fmla="*/ 6772 w 41392"/>
                  <a:gd name="connsiteY6" fmla="*/ 68524 h 69923"/>
                  <a:gd name="connsiteX7" fmla="*/ 6610 w 41392"/>
                  <a:gd name="connsiteY7" fmla="*/ 69116 h 69923"/>
                  <a:gd name="connsiteX8" fmla="*/ 6068 w 41392"/>
                  <a:gd name="connsiteY8" fmla="*/ 69546 h 69923"/>
                  <a:gd name="connsiteX9" fmla="*/ 5039 w 41392"/>
                  <a:gd name="connsiteY9" fmla="*/ 69814 h 69923"/>
                  <a:gd name="connsiteX10" fmla="*/ 3413 w 41392"/>
                  <a:gd name="connsiteY10" fmla="*/ 69924 h 69923"/>
                  <a:gd name="connsiteX11" fmla="*/ 1788 w 41392"/>
                  <a:gd name="connsiteY11" fmla="*/ 69814 h 69923"/>
                  <a:gd name="connsiteX12" fmla="*/ 704 w 41392"/>
                  <a:gd name="connsiteY12" fmla="*/ 69546 h 69923"/>
                  <a:gd name="connsiteX13" fmla="*/ 163 w 41392"/>
                  <a:gd name="connsiteY13" fmla="*/ 69116 h 69923"/>
                  <a:gd name="connsiteX14" fmla="*/ 0 w 41392"/>
                  <a:gd name="connsiteY14" fmla="*/ 68524 h 69923"/>
                  <a:gd name="connsiteX15" fmla="*/ 0 w 41392"/>
                  <a:gd name="connsiteY15" fmla="*/ 3388 h 69923"/>
                  <a:gd name="connsiteX16" fmla="*/ 1084 w 41392"/>
                  <a:gd name="connsiteY16" fmla="*/ 729 h 69923"/>
                  <a:gd name="connsiteX17" fmla="*/ 3089 w 41392"/>
                  <a:gd name="connsiteY17" fmla="*/ 0 h 69923"/>
                  <a:gd name="connsiteX18" fmla="*/ 17717 w 41392"/>
                  <a:gd name="connsiteY18" fmla="*/ 0 h 69923"/>
                  <a:gd name="connsiteX19" fmla="*/ 21943 w 41392"/>
                  <a:gd name="connsiteY19" fmla="*/ 189 h 69923"/>
                  <a:gd name="connsiteX20" fmla="*/ 26765 w 41392"/>
                  <a:gd name="connsiteY20" fmla="*/ 991 h 69923"/>
                  <a:gd name="connsiteX21" fmla="*/ 32345 w 41392"/>
                  <a:gd name="connsiteY21" fmla="*/ 3305 h 69923"/>
                  <a:gd name="connsiteX22" fmla="*/ 37221 w 41392"/>
                  <a:gd name="connsiteY22" fmla="*/ 7443 h 69923"/>
                  <a:gd name="connsiteX23" fmla="*/ 40310 w 41392"/>
                  <a:gd name="connsiteY23" fmla="*/ 13034 h 69923"/>
                  <a:gd name="connsiteX24" fmla="*/ 41393 w 41392"/>
                  <a:gd name="connsiteY24" fmla="*/ 19953 h 69923"/>
                  <a:gd name="connsiteX25" fmla="*/ 34242 w 41392"/>
                  <a:gd name="connsiteY25" fmla="*/ 20545 h 69923"/>
                  <a:gd name="connsiteX26" fmla="*/ 32400 w 41392"/>
                  <a:gd name="connsiteY26" fmla="*/ 12882 h 69923"/>
                  <a:gd name="connsiteX27" fmla="*/ 27957 w 41392"/>
                  <a:gd name="connsiteY27" fmla="*/ 8198 h 69923"/>
                  <a:gd name="connsiteX28" fmla="*/ 22430 w 41392"/>
                  <a:gd name="connsiteY28" fmla="*/ 6263 h 69923"/>
                  <a:gd name="connsiteX29" fmla="*/ 17012 w 41392"/>
                  <a:gd name="connsiteY29" fmla="*/ 5859 h 69923"/>
                  <a:gd name="connsiteX30" fmla="*/ 6772 w 41392"/>
                  <a:gd name="connsiteY30" fmla="*/ 5859 h 69923"/>
                  <a:gd name="connsiteX31" fmla="*/ 6772 w 41392"/>
                  <a:gd name="connsiteY31" fmla="*/ 36087 h 69923"/>
                  <a:gd name="connsiteX32" fmla="*/ 16579 w 41392"/>
                  <a:gd name="connsiteY32" fmla="*/ 36087 h 69923"/>
                  <a:gd name="connsiteX33" fmla="*/ 24435 w 41392"/>
                  <a:gd name="connsiteY33" fmla="*/ 34933 h 69923"/>
                  <a:gd name="connsiteX34" fmla="*/ 29799 w 41392"/>
                  <a:gd name="connsiteY34" fmla="*/ 31734 h 69923"/>
                  <a:gd name="connsiteX35" fmla="*/ 33104 w 41392"/>
                  <a:gd name="connsiteY35" fmla="*/ 26814 h 69923"/>
                  <a:gd name="connsiteX36" fmla="*/ 34242 w 41392"/>
                  <a:gd name="connsiteY36" fmla="*/ 20545 h 6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1392" h="69923">
                    <a:moveTo>
                      <a:pt x="41393" y="19953"/>
                    </a:moveTo>
                    <a:cubicBezTo>
                      <a:pt x="41393" y="23179"/>
                      <a:pt x="40851" y="26137"/>
                      <a:pt x="39714" y="28828"/>
                    </a:cubicBezTo>
                    <a:cubicBezTo>
                      <a:pt x="38575" y="31519"/>
                      <a:pt x="36951" y="33832"/>
                      <a:pt x="34837" y="35767"/>
                    </a:cubicBezTo>
                    <a:cubicBezTo>
                      <a:pt x="32724" y="37703"/>
                      <a:pt x="30178" y="39208"/>
                      <a:pt x="27090" y="40283"/>
                    </a:cubicBezTo>
                    <a:cubicBezTo>
                      <a:pt x="24056" y="41358"/>
                      <a:pt x="20426" y="41899"/>
                      <a:pt x="16092" y="41899"/>
                    </a:cubicBezTo>
                    <a:lnTo>
                      <a:pt x="6772" y="41899"/>
                    </a:lnTo>
                    <a:lnTo>
                      <a:pt x="6772" y="68524"/>
                    </a:lnTo>
                    <a:cubicBezTo>
                      <a:pt x="6772" y="68739"/>
                      <a:pt x="6718" y="68938"/>
                      <a:pt x="6610" y="69116"/>
                    </a:cubicBezTo>
                    <a:cubicBezTo>
                      <a:pt x="6502" y="69294"/>
                      <a:pt x="6339" y="69441"/>
                      <a:pt x="6068" y="69546"/>
                    </a:cubicBezTo>
                    <a:cubicBezTo>
                      <a:pt x="5798" y="69651"/>
                      <a:pt x="5472" y="69746"/>
                      <a:pt x="5039" y="69814"/>
                    </a:cubicBezTo>
                    <a:cubicBezTo>
                      <a:pt x="4606" y="69887"/>
                      <a:pt x="4063" y="69924"/>
                      <a:pt x="3413" y="69924"/>
                    </a:cubicBezTo>
                    <a:cubicBezTo>
                      <a:pt x="2763" y="69924"/>
                      <a:pt x="2222" y="69887"/>
                      <a:pt x="1788" y="69814"/>
                    </a:cubicBezTo>
                    <a:cubicBezTo>
                      <a:pt x="1354" y="69740"/>
                      <a:pt x="976" y="69651"/>
                      <a:pt x="704" y="69546"/>
                    </a:cubicBezTo>
                    <a:cubicBezTo>
                      <a:pt x="488" y="69441"/>
                      <a:pt x="271" y="69294"/>
                      <a:pt x="163" y="69116"/>
                    </a:cubicBezTo>
                    <a:cubicBezTo>
                      <a:pt x="54" y="68938"/>
                      <a:pt x="0" y="68739"/>
                      <a:pt x="0" y="68524"/>
                    </a:cubicBezTo>
                    <a:lnTo>
                      <a:pt x="0" y="3388"/>
                    </a:lnTo>
                    <a:cubicBezTo>
                      <a:pt x="0" y="2098"/>
                      <a:pt x="380" y="1206"/>
                      <a:pt x="1084" y="729"/>
                    </a:cubicBezTo>
                    <a:cubicBezTo>
                      <a:pt x="1788" y="241"/>
                      <a:pt x="2438" y="0"/>
                      <a:pt x="3089" y="0"/>
                    </a:cubicBezTo>
                    <a:lnTo>
                      <a:pt x="17717" y="0"/>
                    </a:lnTo>
                    <a:cubicBezTo>
                      <a:pt x="19180" y="0"/>
                      <a:pt x="20588" y="63"/>
                      <a:pt x="21943" y="189"/>
                    </a:cubicBezTo>
                    <a:cubicBezTo>
                      <a:pt x="23297" y="315"/>
                      <a:pt x="24923" y="582"/>
                      <a:pt x="26765" y="991"/>
                    </a:cubicBezTo>
                    <a:cubicBezTo>
                      <a:pt x="28607" y="1406"/>
                      <a:pt x="30449" y="2177"/>
                      <a:pt x="32345" y="3305"/>
                    </a:cubicBezTo>
                    <a:cubicBezTo>
                      <a:pt x="34296" y="4432"/>
                      <a:pt x="35867" y="5817"/>
                      <a:pt x="37221" y="7443"/>
                    </a:cubicBezTo>
                    <a:cubicBezTo>
                      <a:pt x="38575" y="9079"/>
                      <a:pt x="39605" y="10942"/>
                      <a:pt x="40310" y="13034"/>
                    </a:cubicBezTo>
                    <a:cubicBezTo>
                      <a:pt x="41068" y="15143"/>
                      <a:pt x="41393" y="17446"/>
                      <a:pt x="41393" y="19953"/>
                    </a:cubicBezTo>
                    <a:close/>
                    <a:moveTo>
                      <a:pt x="34242" y="20545"/>
                    </a:moveTo>
                    <a:cubicBezTo>
                      <a:pt x="34242" y="17535"/>
                      <a:pt x="33646" y="14975"/>
                      <a:pt x="32400" y="12882"/>
                    </a:cubicBezTo>
                    <a:cubicBezTo>
                      <a:pt x="31207" y="10784"/>
                      <a:pt x="29691" y="9226"/>
                      <a:pt x="27957" y="8198"/>
                    </a:cubicBezTo>
                    <a:cubicBezTo>
                      <a:pt x="26169" y="7181"/>
                      <a:pt x="24326" y="6536"/>
                      <a:pt x="22430" y="6263"/>
                    </a:cubicBezTo>
                    <a:cubicBezTo>
                      <a:pt x="20534" y="5995"/>
                      <a:pt x="18746" y="5859"/>
                      <a:pt x="17012" y="5859"/>
                    </a:cubicBezTo>
                    <a:lnTo>
                      <a:pt x="6772" y="5859"/>
                    </a:lnTo>
                    <a:lnTo>
                      <a:pt x="6772" y="36087"/>
                    </a:lnTo>
                    <a:lnTo>
                      <a:pt x="16579" y="36087"/>
                    </a:lnTo>
                    <a:cubicBezTo>
                      <a:pt x="19721" y="36087"/>
                      <a:pt x="22322" y="35704"/>
                      <a:pt x="24435" y="34933"/>
                    </a:cubicBezTo>
                    <a:cubicBezTo>
                      <a:pt x="26548" y="34162"/>
                      <a:pt x="28336" y="33092"/>
                      <a:pt x="29799" y="31734"/>
                    </a:cubicBezTo>
                    <a:cubicBezTo>
                      <a:pt x="31261" y="30370"/>
                      <a:pt x="32345" y="28733"/>
                      <a:pt x="33104" y="26814"/>
                    </a:cubicBezTo>
                    <a:cubicBezTo>
                      <a:pt x="33862" y="24894"/>
                      <a:pt x="34242" y="22806"/>
                      <a:pt x="34242" y="20545"/>
                    </a:cubicBezTo>
                    <a:close/>
                  </a:path>
                </a:pathLst>
              </a:custGeom>
              <a:solidFill>
                <a:srgbClr val="FFFFFF"/>
              </a:solidFill>
              <a:ln w="5417" cap="flat">
                <a:noFill/>
                <a:prstDash val="solid"/>
                <a:miter/>
              </a:ln>
            </p:spPr>
            <p:txBody>
              <a:bodyPr rtlCol="0" anchor="ctr"/>
              <a:lstStyle/>
              <a:p>
                <a:endParaRPr lang="fr-FR"/>
              </a:p>
            </p:txBody>
          </p:sp>
          <p:sp>
            <p:nvSpPr>
              <p:cNvPr id="311" name="Forme libre 310">
                <a:extLst>
                  <a:ext uri="{FF2B5EF4-FFF2-40B4-BE49-F238E27FC236}">
                    <a16:creationId xmlns:a16="http://schemas.microsoft.com/office/drawing/2014/main" id="{0D868356-362D-2556-1AF6-15F87C574BA2}"/>
                  </a:ext>
                </a:extLst>
              </p:cNvPr>
              <p:cNvSpPr/>
              <p:nvPr/>
            </p:nvSpPr>
            <p:spPr>
              <a:xfrm>
                <a:off x="20093512" y="3739195"/>
                <a:ext cx="38683" cy="52672"/>
              </a:xfrm>
              <a:custGeom>
                <a:avLst/>
                <a:gdLst>
                  <a:gd name="connsiteX0" fmla="*/ 38684 w 38683"/>
                  <a:gd name="connsiteY0" fmla="*/ 50685 h 52672"/>
                  <a:gd name="connsiteX1" fmla="*/ 38304 w 38683"/>
                  <a:gd name="connsiteY1" fmla="*/ 51519 h 52672"/>
                  <a:gd name="connsiteX2" fmla="*/ 37383 w 38683"/>
                  <a:gd name="connsiteY2" fmla="*/ 51948 h 52672"/>
                  <a:gd name="connsiteX3" fmla="*/ 35812 w 38683"/>
                  <a:gd name="connsiteY3" fmla="*/ 52080 h 52672"/>
                  <a:gd name="connsiteX4" fmla="*/ 34187 w 38683"/>
                  <a:gd name="connsiteY4" fmla="*/ 51948 h 52672"/>
                  <a:gd name="connsiteX5" fmla="*/ 33158 w 38683"/>
                  <a:gd name="connsiteY5" fmla="*/ 51519 h 52672"/>
                  <a:gd name="connsiteX6" fmla="*/ 32778 w 38683"/>
                  <a:gd name="connsiteY6" fmla="*/ 50685 h 52672"/>
                  <a:gd name="connsiteX7" fmla="*/ 32778 w 38683"/>
                  <a:gd name="connsiteY7" fmla="*/ 45250 h 52672"/>
                  <a:gd name="connsiteX8" fmla="*/ 25301 w 38683"/>
                  <a:gd name="connsiteY8" fmla="*/ 50737 h 52672"/>
                  <a:gd name="connsiteX9" fmla="*/ 16850 w 38683"/>
                  <a:gd name="connsiteY9" fmla="*/ 52672 h 52672"/>
                  <a:gd name="connsiteX10" fmla="*/ 9752 w 38683"/>
                  <a:gd name="connsiteY10" fmla="*/ 51676 h 52672"/>
                  <a:gd name="connsiteX11" fmla="*/ 4442 w 38683"/>
                  <a:gd name="connsiteY11" fmla="*/ 48828 h 52672"/>
                  <a:gd name="connsiteX12" fmla="*/ 1138 w 38683"/>
                  <a:gd name="connsiteY12" fmla="*/ 44338 h 52672"/>
                  <a:gd name="connsiteX13" fmla="*/ 0 w 38683"/>
                  <a:gd name="connsiteY13" fmla="*/ 38421 h 52672"/>
                  <a:gd name="connsiteX14" fmla="*/ 1679 w 38683"/>
                  <a:gd name="connsiteY14" fmla="*/ 31403 h 52672"/>
                  <a:gd name="connsiteX15" fmla="*/ 6610 w 38683"/>
                  <a:gd name="connsiteY15" fmla="*/ 26425 h 52672"/>
                  <a:gd name="connsiteX16" fmla="*/ 14195 w 38683"/>
                  <a:gd name="connsiteY16" fmla="*/ 23441 h 52672"/>
                  <a:gd name="connsiteX17" fmla="*/ 24055 w 38683"/>
                  <a:gd name="connsiteY17" fmla="*/ 22444 h 52672"/>
                  <a:gd name="connsiteX18" fmla="*/ 32074 w 38683"/>
                  <a:gd name="connsiteY18" fmla="*/ 22444 h 52672"/>
                  <a:gd name="connsiteX19" fmla="*/ 32074 w 38683"/>
                  <a:gd name="connsiteY19" fmla="*/ 18248 h 52672"/>
                  <a:gd name="connsiteX20" fmla="*/ 31423 w 38683"/>
                  <a:gd name="connsiteY20" fmla="*/ 12735 h 52672"/>
                  <a:gd name="connsiteX21" fmla="*/ 29256 w 38683"/>
                  <a:gd name="connsiteY21" fmla="*/ 8728 h 52672"/>
                  <a:gd name="connsiteX22" fmla="*/ 25355 w 38683"/>
                  <a:gd name="connsiteY22" fmla="*/ 6310 h 52672"/>
                  <a:gd name="connsiteX23" fmla="*/ 19504 w 38683"/>
                  <a:gd name="connsiteY23" fmla="*/ 5502 h 52672"/>
                  <a:gd name="connsiteX24" fmla="*/ 13545 w 38683"/>
                  <a:gd name="connsiteY24" fmla="*/ 6278 h 52672"/>
                  <a:gd name="connsiteX25" fmla="*/ 8885 w 38683"/>
                  <a:gd name="connsiteY25" fmla="*/ 8025 h 52672"/>
                  <a:gd name="connsiteX26" fmla="*/ 5580 w 38683"/>
                  <a:gd name="connsiteY26" fmla="*/ 9772 h 52672"/>
                  <a:gd name="connsiteX27" fmla="*/ 3684 w 38683"/>
                  <a:gd name="connsiteY27" fmla="*/ 10548 h 52672"/>
                  <a:gd name="connsiteX28" fmla="*/ 3088 w 38683"/>
                  <a:gd name="connsiteY28" fmla="*/ 10438 h 52672"/>
                  <a:gd name="connsiteX29" fmla="*/ 2600 w 38683"/>
                  <a:gd name="connsiteY29" fmla="*/ 10034 h 52672"/>
                  <a:gd name="connsiteX30" fmla="*/ 2329 w 38683"/>
                  <a:gd name="connsiteY30" fmla="*/ 9279 h 52672"/>
                  <a:gd name="connsiteX31" fmla="*/ 2221 w 38683"/>
                  <a:gd name="connsiteY31" fmla="*/ 8177 h 52672"/>
                  <a:gd name="connsiteX32" fmla="*/ 2438 w 38683"/>
                  <a:gd name="connsiteY32" fmla="*/ 6373 h 52672"/>
                  <a:gd name="connsiteX33" fmla="*/ 3305 w 38683"/>
                  <a:gd name="connsiteY33" fmla="*/ 5030 h 52672"/>
                  <a:gd name="connsiteX34" fmla="*/ 5743 w 38683"/>
                  <a:gd name="connsiteY34" fmla="*/ 3441 h 52672"/>
                  <a:gd name="connsiteX35" fmla="*/ 9806 w 38683"/>
                  <a:gd name="connsiteY35" fmla="*/ 1747 h 52672"/>
                  <a:gd name="connsiteX36" fmla="*/ 14791 w 38683"/>
                  <a:gd name="connsiteY36" fmla="*/ 482 h 52672"/>
                  <a:gd name="connsiteX37" fmla="*/ 20154 w 38683"/>
                  <a:gd name="connsiteY37" fmla="*/ 0 h 52672"/>
                  <a:gd name="connsiteX38" fmla="*/ 28877 w 38683"/>
                  <a:gd name="connsiteY38" fmla="*/ 1206 h 52672"/>
                  <a:gd name="connsiteX39" fmla="*/ 34621 w 38683"/>
                  <a:gd name="connsiteY39" fmla="*/ 4679 h 52672"/>
                  <a:gd name="connsiteX40" fmla="*/ 37763 w 38683"/>
                  <a:gd name="connsiteY40" fmla="*/ 10244 h 52672"/>
                  <a:gd name="connsiteX41" fmla="*/ 38684 w 38683"/>
                  <a:gd name="connsiteY41" fmla="*/ 17750 h 52672"/>
                  <a:gd name="connsiteX42" fmla="*/ 38684 w 38683"/>
                  <a:gd name="connsiteY42" fmla="*/ 50685 h 52672"/>
                  <a:gd name="connsiteX43" fmla="*/ 32074 w 38683"/>
                  <a:gd name="connsiteY43" fmla="*/ 27716 h 52672"/>
                  <a:gd name="connsiteX44" fmla="*/ 22918 w 38683"/>
                  <a:gd name="connsiteY44" fmla="*/ 27716 h 52672"/>
                  <a:gd name="connsiteX45" fmla="*/ 15928 w 38683"/>
                  <a:gd name="connsiteY45" fmla="*/ 28413 h 52672"/>
                  <a:gd name="connsiteX46" fmla="*/ 10890 w 38683"/>
                  <a:gd name="connsiteY46" fmla="*/ 30459 h 52672"/>
                  <a:gd name="connsiteX47" fmla="*/ 7964 w 38683"/>
                  <a:gd name="connsiteY47" fmla="*/ 33685 h 52672"/>
                  <a:gd name="connsiteX48" fmla="*/ 6934 w 38683"/>
                  <a:gd name="connsiteY48" fmla="*/ 37986 h 52672"/>
                  <a:gd name="connsiteX49" fmla="*/ 9698 w 38683"/>
                  <a:gd name="connsiteY49" fmla="*/ 44679 h 52672"/>
                  <a:gd name="connsiteX50" fmla="*/ 17446 w 38683"/>
                  <a:gd name="connsiteY50" fmla="*/ 47181 h 52672"/>
                  <a:gd name="connsiteX51" fmla="*/ 24814 w 38683"/>
                  <a:gd name="connsiteY51" fmla="*/ 45214 h 52672"/>
                  <a:gd name="connsiteX52" fmla="*/ 32074 w 38683"/>
                  <a:gd name="connsiteY52" fmla="*/ 39166 h 52672"/>
                  <a:gd name="connsiteX53" fmla="*/ 32074 w 38683"/>
                  <a:gd name="connsiteY53" fmla="*/ 27716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72">
                    <a:moveTo>
                      <a:pt x="38684" y="50685"/>
                    </a:moveTo>
                    <a:cubicBezTo>
                      <a:pt x="38684" y="51041"/>
                      <a:pt x="38575" y="51325"/>
                      <a:pt x="38304" y="51519"/>
                    </a:cubicBezTo>
                    <a:cubicBezTo>
                      <a:pt x="38087" y="51718"/>
                      <a:pt x="37763" y="51854"/>
                      <a:pt x="37383" y="51948"/>
                    </a:cubicBezTo>
                    <a:cubicBezTo>
                      <a:pt x="37004" y="52038"/>
                      <a:pt x="36462" y="52080"/>
                      <a:pt x="35812" y="52080"/>
                    </a:cubicBezTo>
                    <a:cubicBezTo>
                      <a:pt x="35162" y="52080"/>
                      <a:pt x="34621" y="52033"/>
                      <a:pt x="34187" y="51948"/>
                    </a:cubicBezTo>
                    <a:cubicBezTo>
                      <a:pt x="33753" y="51854"/>
                      <a:pt x="33374" y="51718"/>
                      <a:pt x="33158" y="51519"/>
                    </a:cubicBezTo>
                    <a:cubicBezTo>
                      <a:pt x="32941" y="51319"/>
                      <a:pt x="32778" y="51041"/>
                      <a:pt x="32778" y="50685"/>
                    </a:cubicBezTo>
                    <a:lnTo>
                      <a:pt x="32778" y="45250"/>
                    </a:lnTo>
                    <a:cubicBezTo>
                      <a:pt x="30557" y="47616"/>
                      <a:pt x="28064" y="49447"/>
                      <a:pt x="25301" y="50737"/>
                    </a:cubicBezTo>
                    <a:cubicBezTo>
                      <a:pt x="22592" y="52027"/>
                      <a:pt x="19775" y="52672"/>
                      <a:pt x="16850" y="52672"/>
                    </a:cubicBezTo>
                    <a:cubicBezTo>
                      <a:pt x="14249" y="52672"/>
                      <a:pt x="11865" y="52342"/>
                      <a:pt x="9752" y="51676"/>
                    </a:cubicBezTo>
                    <a:cubicBezTo>
                      <a:pt x="7693" y="51015"/>
                      <a:pt x="5905" y="50060"/>
                      <a:pt x="4442" y="48828"/>
                    </a:cubicBezTo>
                    <a:cubicBezTo>
                      <a:pt x="3034" y="47590"/>
                      <a:pt x="1896" y="46095"/>
                      <a:pt x="1138" y="44338"/>
                    </a:cubicBezTo>
                    <a:cubicBezTo>
                      <a:pt x="379" y="42581"/>
                      <a:pt x="0" y="40609"/>
                      <a:pt x="0" y="38421"/>
                    </a:cubicBezTo>
                    <a:cubicBezTo>
                      <a:pt x="0" y="35730"/>
                      <a:pt x="542" y="33391"/>
                      <a:pt x="1679" y="31403"/>
                    </a:cubicBezTo>
                    <a:cubicBezTo>
                      <a:pt x="2817" y="29410"/>
                      <a:pt x="4442" y="27752"/>
                      <a:pt x="6610" y="26425"/>
                    </a:cubicBezTo>
                    <a:cubicBezTo>
                      <a:pt x="8669" y="25098"/>
                      <a:pt x="11215" y="24107"/>
                      <a:pt x="14195" y="23441"/>
                    </a:cubicBezTo>
                    <a:cubicBezTo>
                      <a:pt x="17174" y="22775"/>
                      <a:pt x="20426" y="22444"/>
                      <a:pt x="24055" y="22444"/>
                    </a:cubicBezTo>
                    <a:lnTo>
                      <a:pt x="32074" y="22444"/>
                    </a:lnTo>
                    <a:lnTo>
                      <a:pt x="32074" y="18248"/>
                    </a:lnTo>
                    <a:cubicBezTo>
                      <a:pt x="32074" y="16171"/>
                      <a:pt x="31857" y="14330"/>
                      <a:pt x="31423" y="12735"/>
                    </a:cubicBezTo>
                    <a:cubicBezTo>
                      <a:pt x="30990" y="11141"/>
                      <a:pt x="30232" y="9803"/>
                      <a:pt x="29256" y="8728"/>
                    </a:cubicBezTo>
                    <a:cubicBezTo>
                      <a:pt x="28227" y="7653"/>
                      <a:pt x="26927" y="6845"/>
                      <a:pt x="25355" y="6310"/>
                    </a:cubicBezTo>
                    <a:cubicBezTo>
                      <a:pt x="23785" y="5775"/>
                      <a:pt x="21834" y="5502"/>
                      <a:pt x="19504" y="5502"/>
                    </a:cubicBezTo>
                    <a:cubicBezTo>
                      <a:pt x="17283" y="5502"/>
                      <a:pt x="15278" y="5764"/>
                      <a:pt x="13545" y="6278"/>
                    </a:cubicBezTo>
                    <a:cubicBezTo>
                      <a:pt x="11756" y="6803"/>
                      <a:pt x="10186" y="7380"/>
                      <a:pt x="8885" y="8025"/>
                    </a:cubicBezTo>
                    <a:cubicBezTo>
                      <a:pt x="7531" y="8670"/>
                      <a:pt x="6447" y="9252"/>
                      <a:pt x="5580" y="9772"/>
                    </a:cubicBezTo>
                    <a:cubicBezTo>
                      <a:pt x="4714" y="10291"/>
                      <a:pt x="4063" y="10548"/>
                      <a:pt x="3684" y="10548"/>
                    </a:cubicBezTo>
                    <a:cubicBezTo>
                      <a:pt x="3468" y="10548"/>
                      <a:pt x="3251" y="10511"/>
                      <a:pt x="3088" y="10438"/>
                    </a:cubicBezTo>
                    <a:cubicBezTo>
                      <a:pt x="2925" y="10364"/>
                      <a:pt x="2763" y="10233"/>
                      <a:pt x="2600" y="10034"/>
                    </a:cubicBezTo>
                    <a:cubicBezTo>
                      <a:pt x="2492" y="9840"/>
                      <a:pt x="2384" y="9588"/>
                      <a:pt x="2329" y="9279"/>
                    </a:cubicBezTo>
                    <a:cubicBezTo>
                      <a:pt x="2275" y="8975"/>
                      <a:pt x="2221" y="8607"/>
                      <a:pt x="2221" y="8177"/>
                    </a:cubicBezTo>
                    <a:cubicBezTo>
                      <a:pt x="2221" y="7422"/>
                      <a:pt x="2329" y="6824"/>
                      <a:pt x="2438" y="6373"/>
                    </a:cubicBezTo>
                    <a:cubicBezTo>
                      <a:pt x="2546" y="5927"/>
                      <a:pt x="2817" y="5481"/>
                      <a:pt x="3305" y="5030"/>
                    </a:cubicBezTo>
                    <a:cubicBezTo>
                      <a:pt x="3738" y="4584"/>
                      <a:pt x="4551" y="4049"/>
                      <a:pt x="5743" y="3441"/>
                    </a:cubicBezTo>
                    <a:cubicBezTo>
                      <a:pt x="6934" y="2832"/>
                      <a:pt x="8289" y="2266"/>
                      <a:pt x="9806" y="1747"/>
                    </a:cubicBezTo>
                    <a:cubicBezTo>
                      <a:pt x="11377" y="1227"/>
                      <a:pt x="13002" y="808"/>
                      <a:pt x="14791" y="482"/>
                    </a:cubicBezTo>
                    <a:cubicBezTo>
                      <a:pt x="16578" y="157"/>
                      <a:pt x="18367" y="0"/>
                      <a:pt x="20154" y="0"/>
                    </a:cubicBezTo>
                    <a:cubicBezTo>
                      <a:pt x="23568" y="0"/>
                      <a:pt x="26494" y="404"/>
                      <a:pt x="28877" y="1206"/>
                    </a:cubicBezTo>
                    <a:cubicBezTo>
                      <a:pt x="31207" y="2014"/>
                      <a:pt x="33158" y="3173"/>
                      <a:pt x="34621" y="4679"/>
                    </a:cubicBezTo>
                    <a:cubicBezTo>
                      <a:pt x="36083" y="6184"/>
                      <a:pt x="37113" y="8041"/>
                      <a:pt x="37763" y="10244"/>
                    </a:cubicBezTo>
                    <a:cubicBezTo>
                      <a:pt x="38359" y="12452"/>
                      <a:pt x="38684" y="14949"/>
                      <a:pt x="38684" y="17750"/>
                    </a:cubicBezTo>
                    <a:lnTo>
                      <a:pt x="38684" y="50685"/>
                    </a:lnTo>
                    <a:close/>
                    <a:moveTo>
                      <a:pt x="32074" y="27716"/>
                    </a:moveTo>
                    <a:lnTo>
                      <a:pt x="22918" y="27716"/>
                    </a:lnTo>
                    <a:cubicBezTo>
                      <a:pt x="20263" y="27716"/>
                      <a:pt x="17933" y="27947"/>
                      <a:pt x="15928" y="28413"/>
                    </a:cubicBezTo>
                    <a:cubicBezTo>
                      <a:pt x="13924" y="28880"/>
                      <a:pt x="12245" y="29562"/>
                      <a:pt x="10890" y="30459"/>
                    </a:cubicBezTo>
                    <a:cubicBezTo>
                      <a:pt x="9590" y="31356"/>
                      <a:pt x="8560" y="32431"/>
                      <a:pt x="7964" y="33685"/>
                    </a:cubicBezTo>
                    <a:cubicBezTo>
                      <a:pt x="7314" y="34938"/>
                      <a:pt x="6934" y="36376"/>
                      <a:pt x="6934" y="37986"/>
                    </a:cubicBezTo>
                    <a:cubicBezTo>
                      <a:pt x="6934" y="40782"/>
                      <a:pt x="7856" y="43016"/>
                      <a:pt x="9698" y="44679"/>
                    </a:cubicBezTo>
                    <a:cubicBezTo>
                      <a:pt x="11540" y="46347"/>
                      <a:pt x="14141" y="47181"/>
                      <a:pt x="17446" y="47181"/>
                    </a:cubicBezTo>
                    <a:cubicBezTo>
                      <a:pt x="20100" y="47181"/>
                      <a:pt x="22538" y="46525"/>
                      <a:pt x="24814" y="45214"/>
                    </a:cubicBezTo>
                    <a:cubicBezTo>
                      <a:pt x="27090" y="43908"/>
                      <a:pt x="29527" y="41888"/>
                      <a:pt x="32074" y="39166"/>
                    </a:cubicBezTo>
                    <a:lnTo>
                      <a:pt x="32074" y="27716"/>
                    </a:lnTo>
                    <a:close/>
                  </a:path>
                </a:pathLst>
              </a:custGeom>
              <a:solidFill>
                <a:srgbClr val="FFFFFF"/>
              </a:solidFill>
              <a:ln w="5417" cap="flat">
                <a:noFill/>
                <a:prstDash val="solid"/>
                <a:miter/>
              </a:ln>
            </p:spPr>
            <p:txBody>
              <a:bodyPr rtlCol="0" anchor="ctr"/>
              <a:lstStyle/>
              <a:p>
                <a:endParaRPr lang="fr-FR"/>
              </a:p>
            </p:txBody>
          </p:sp>
          <p:sp>
            <p:nvSpPr>
              <p:cNvPr id="312" name="Forme libre 311">
                <a:extLst>
                  <a:ext uri="{FF2B5EF4-FFF2-40B4-BE49-F238E27FC236}">
                    <a16:creationId xmlns:a16="http://schemas.microsoft.com/office/drawing/2014/main" id="{38490091-4839-50C1-D684-4B78D1715DB2}"/>
                  </a:ext>
                </a:extLst>
              </p:cNvPr>
              <p:cNvSpPr/>
              <p:nvPr/>
            </p:nvSpPr>
            <p:spPr>
              <a:xfrm>
                <a:off x="20150508" y="3739221"/>
                <a:ext cx="27901" cy="52069"/>
              </a:xfrm>
              <a:custGeom>
                <a:avLst/>
                <a:gdLst>
                  <a:gd name="connsiteX0" fmla="*/ 27902 w 27901"/>
                  <a:gd name="connsiteY0" fmla="*/ 4458 h 52069"/>
                  <a:gd name="connsiteX1" fmla="*/ 27847 w 27901"/>
                  <a:gd name="connsiteY1" fmla="*/ 5827 h 52069"/>
                  <a:gd name="connsiteX2" fmla="*/ 27631 w 27901"/>
                  <a:gd name="connsiteY2" fmla="*/ 6745 h 52069"/>
                  <a:gd name="connsiteX3" fmla="*/ 27306 w 27901"/>
                  <a:gd name="connsiteY3" fmla="*/ 7285 h 52069"/>
                  <a:gd name="connsiteX4" fmla="*/ 26764 w 27901"/>
                  <a:gd name="connsiteY4" fmla="*/ 7474 h 52069"/>
                  <a:gd name="connsiteX5" fmla="*/ 25627 w 27901"/>
                  <a:gd name="connsiteY5" fmla="*/ 7233 h 52069"/>
                  <a:gd name="connsiteX6" fmla="*/ 24055 w 27901"/>
                  <a:gd name="connsiteY6" fmla="*/ 6724 h 52069"/>
                  <a:gd name="connsiteX7" fmla="*/ 22105 w 27901"/>
                  <a:gd name="connsiteY7" fmla="*/ 6216 h 52069"/>
                  <a:gd name="connsiteX8" fmla="*/ 19775 w 27901"/>
                  <a:gd name="connsiteY8" fmla="*/ 5974 h 52069"/>
                  <a:gd name="connsiteX9" fmla="*/ 16850 w 27901"/>
                  <a:gd name="connsiteY9" fmla="*/ 6593 h 52069"/>
                  <a:gd name="connsiteX10" fmla="*/ 13815 w 27901"/>
                  <a:gd name="connsiteY10" fmla="*/ 8586 h 52069"/>
                  <a:gd name="connsiteX11" fmla="*/ 10456 w 27901"/>
                  <a:gd name="connsiteY11" fmla="*/ 12216 h 52069"/>
                  <a:gd name="connsiteX12" fmla="*/ 6610 w 27901"/>
                  <a:gd name="connsiteY12" fmla="*/ 17755 h 52069"/>
                  <a:gd name="connsiteX13" fmla="*/ 6610 w 27901"/>
                  <a:gd name="connsiteY13" fmla="*/ 50669 h 52069"/>
                  <a:gd name="connsiteX14" fmla="*/ 6447 w 27901"/>
                  <a:gd name="connsiteY14" fmla="*/ 51261 h 52069"/>
                  <a:gd name="connsiteX15" fmla="*/ 5905 w 27901"/>
                  <a:gd name="connsiteY15" fmla="*/ 51692 h 52069"/>
                  <a:gd name="connsiteX16" fmla="*/ 4930 w 27901"/>
                  <a:gd name="connsiteY16" fmla="*/ 51959 h 52069"/>
                  <a:gd name="connsiteX17" fmla="*/ 3305 w 27901"/>
                  <a:gd name="connsiteY17" fmla="*/ 52069 h 52069"/>
                  <a:gd name="connsiteX18" fmla="*/ 1679 w 27901"/>
                  <a:gd name="connsiteY18" fmla="*/ 51959 h 52069"/>
                  <a:gd name="connsiteX19" fmla="*/ 704 w 27901"/>
                  <a:gd name="connsiteY19" fmla="*/ 51692 h 52069"/>
                  <a:gd name="connsiteX20" fmla="*/ 162 w 27901"/>
                  <a:gd name="connsiteY20" fmla="*/ 51261 h 52069"/>
                  <a:gd name="connsiteX21" fmla="*/ 0 w 27901"/>
                  <a:gd name="connsiteY21" fmla="*/ 50669 h 52069"/>
                  <a:gd name="connsiteX22" fmla="*/ 0 w 27901"/>
                  <a:gd name="connsiteY22" fmla="*/ 1993 h 52069"/>
                  <a:gd name="connsiteX23" fmla="*/ 162 w 27901"/>
                  <a:gd name="connsiteY23" fmla="*/ 1400 h 52069"/>
                  <a:gd name="connsiteX24" fmla="*/ 704 w 27901"/>
                  <a:gd name="connsiteY24" fmla="*/ 944 h 52069"/>
                  <a:gd name="connsiteX25" fmla="*/ 1625 w 27901"/>
                  <a:gd name="connsiteY25" fmla="*/ 671 h 52069"/>
                  <a:gd name="connsiteX26" fmla="*/ 3196 w 27901"/>
                  <a:gd name="connsiteY26" fmla="*/ 593 h 52069"/>
                  <a:gd name="connsiteX27" fmla="*/ 4714 w 27901"/>
                  <a:gd name="connsiteY27" fmla="*/ 671 h 52069"/>
                  <a:gd name="connsiteX28" fmla="*/ 5688 w 27901"/>
                  <a:gd name="connsiteY28" fmla="*/ 944 h 52069"/>
                  <a:gd name="connsiteX29" fmla="*/ 6122 w 27901"/>
                  <a:gd name="connsiteY29" fmla="*/ 1400 h 52069"/>
                  <a:gd name="connsiteX30" fmla="*/ 6284 w 27901"/>
                  <a:gd name="connsiteY30" fmla="*/ 1993 h 52069"/>
                  <a:gd name="connsiteX31" fmla="*/ 6284 w 27901"/>
                  <a:gd name="connsiteY31" fmla="*/ 9683 h 52069"/>
                  <a:gd name="connsiteX32" fmla="*/ 10293 w 27901"/>
                  <a:gd name="connsiteY32" fmla="*/ 4736 h 52069"/>
                  <a:gd name="connsiteX33" fmla="*/ 13761 w 27901"/>
                  <a:gd name="connsiteY33" fmla="*/ 1804 h 52069"/>
                  <a:gd name="connsiteX34" fmla="*/ 17012 w 27901"/>
                  <a:gd name="connsiteY34" fmla="*/ 378 h 52069"/>
                  <a:gd name="connsiteX35" fmla="*/ 20263 w 27901"/>
                  <a:gd name="connsiteY35" fmla="*/ 0 h 52069"/>
                  <a:gd name="connsiteX36" fmla="*/ 21942 w 27901"/>
                  <a:gd name="connsiteY36" fmla="*/ 84 h 52069"/>
                  <a:gd name="connsiteX37" fmla="*/ 24001 w 27901"/>
                  <a:gd name="connsiteY37" fmla="*/ 378 h 52069"/>
                  <a:gd name="connsiteX38" fmla="*/ 25897 w 27901"/>
                  <a:gd name="connsiteY38" fmla="*/ 886 h 52069"/>
                  <a:gd name="connsiteX39" fmla="*/ 27143 w 27901"/>
                  <a:gd name="connsiteY39" fmla="*/ 1427 h 52069"/>
                  <a:gd name="connsiteX40" fmla="*/ 27577 w 27901"/>
                  <a:gd name="connsiteY40" fmla="*/ 1857 h 52069"/>
                  <a:gd name="connsiteX41" fmla="*/ 27740 w 27901"/>
                  <a:gd name="connsiteY41" fmla="*/ 2345 h 52069"/>
                  <a:gd name="connsiteX42" fmla="*/ 27847 w 27901"/>
                  <a:gd name="connsiteY42" fmla="*/ 3147 h 52069"/>
                  <a:gd name="connsiteX43" fmla="*/ 27902 w 27901"/>
                  <a:gd name="connsiteY43" fmla="*/ 4458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1" h="52069">
                    <a:moveTo>
                      <a:pt x="27902" y="4458"/>
                    </a:moveTo>
                    <a:cubicBezTo>
                      <a:pt x="27902" y="4999"/>
                      <a:pt x="27902" y="5455"/>
                      <a:pt x="27847" y="5827"/>
                    </a:cubicBezTo>
                    <a:cubicBezTo>
                      <a:pt x="27793" y="6205"/>
                      <a:pt x="27740" y="6509"/>
                      <a:pt x="27631" y="6745"/>
                    </a:cubicBezTo>
                    <a:cubicBezTo>
                      <a:pt x="27577" y="6976"/>
                      <a:pt x="27469" y="7160"/>
                      <a:pt x="27306" y="7285"/>
                    </a:cubicBezTo>
                    <a:cubicBezTo>
                      <a:pt x="27197" y="7411"/>
                      <a:pt x="27035" y="7474"/>
                      <a:pt x="26764" y="7474"/>
                    </a:cubicBezTo>
                    <a:cubicBezTo>
                      <a:pt x="26439" y="7474"/>
                      <a:pt x="26060" y="7396"/>
                      <a:pt x="25627" y="7233"/>
                    </a:cubicBezTo>
                    <a:cubicBezTo>
                      <a:pt x="25193" y="7076"/>
                      <a:pt x="24651" y="6903"/>
                      <a:pt x="24055" y="6724"/>
                    </a:cubicBezTo>
                    <a:cubicBezTo>
                      <a:pt x="23459" y="6546"/>
                      <a:pt x="22809" y="6373"/>
                      <a:pt x="22105" y="6216"/>
                    </a:cubicBezTo>
                    <a:cubicBezTo>
                      <a:pt x="21400" y="6053"/>
                      <a:pt x="20642" y="5974"/>
                      <a:pt x="19775" y="5974"/>
                    </a:cubicBezTo>
                    <a:cubicBezTo>
                      <a:pt x="18800" y="5974"/>
                      <a:pt x="17824" y="6184"/>
                      <a:pt x="16850" y="6593"/>
                    </a:cubicBezTo>
                    <a:cubicBezTo>
                      <a:pt x="15874" y="7008"/>
                      <a:pt x="14899" y="7668"/>
                      <a:pt x="13815" y="8586"/>
                    </a:cubicBezTo>
                    <a:cubicBezTo>
                      <a:pt x="12786" y="9499"/>
                      <a:pt x="11648" y="10711"/>
                      <a:pt x="10456" y="12216"/>
                    </a:cubicBezTo>
                    <a:cubicBezTo>
                      <a:pt x="9319" y="13721"/>
                      <a:pt x="8018" y="15568"/>
                      <a:pt x="6610" y="17755"/>
                    </a:cubicBezTo>
                    <a:lnTo>
                      <a:pt x="6610" y="50669"/>
                    </a:lnTo>
                    <a:cubicBezTo>
                      <a:pt x="6610" y="50884"/>
                      <a:pt x="6555" y="51083"/>
                      <a:pt x="6447" y="51261"/>
                    </a:cubicBezTo>
                    <a:cubicBezTo>
                      <a:pt x="6339" y="51440"/>
                      <a:pt x="6176" y="51587"/>
                      <a:pt x="5905" y="51692"/>
                    </a:cubicBezTo>
                    <a:cubicBezTo>
                      <a:pt x="5688" y="51802"/>
                      <a:pt x="5364" y="51891"/>
                      <a:pt x="4930" y="51959"/>
                    </a:cubicBezTo>
                    <a:cubicBezTo>
                      <a:pt x="4497" y="52033"/>
                      <a:pt x="3955" y="52069"/>
                      <a:pt x="3305" y="52069"/>
                    </a:cubicBezTo>
                    <a:cubicBezTo>
                      <a:pt x="2655" y="52069"/>
                      <a:pt x="2112" y="52033"/>
                      <a:pt x="1679" y="51959"/>
                    </a:cubicBezTo>
                    <a:cubicBezTo>
                      <a:pt x="1300" y="51886"/>
                      <a:pt x="921" y="51796"/>
                      <a:pt x="704" y="51692"/>
                    </a:cubicBezTo>
                    <a:cubicBezTo>
                      <a:pt x="433" y="51582"/>
                      <a:pt x="216" y="51440"/>
                      <a:pt x="162" y="51261"/>
                    </a:cubicBezTo>
                    <a:cubicBezTo>
                      <a:pt x="54" y="51083"/>
                      <a:pt x="0" y="50884"/>
                      <a:pt x="0" y="50669"/>
                    </a:cubicBezTo>
                    <a:lnTo>
                      <a:pt x="0" y="1993"/>
                    </a:lnTo>
                    <a:cubicBezTo>
                      <a:pt x="0" y="1778"/>
                      <a:pt x="54" y="1579"/>
                      <a:pt x="162" y="1400"/>
                    </a:cubicBezTo>
                    <a:cubicBezTo>
                      <a:pt x="216" y="1222"/>
                      <a:pt x="433" y="1070"/>
                      <a:pt x="704" y="944"/>
                    </a:cubicBezTo>
                    <a:cubicBezTo>
                      <a:pt x="921" y="818"/>
                      <a:pt x="1246" y="729"/>
                      <a:pt x="1625" y="671"/>
                    </a:cubicBezTo>
                    <a:cubicBezTo>
                      <a:pt x="2058" y="619"/>
                      <a:pt x="2546" y="593"/>
                      <a:pt x="3196" y="593"/>
                    </a:cubicBezTo>
                    <a:cubicBezTo>
                      <a:pt x="3792" y="593"/>
                      <a:pt x="4334" y="619"/>
                      <a:pt x="4714" y="671"/>
                    </a:cubicBezTo>
                    <a:cubicBezTo>
                      <a:pt x="5147" y="729"/>
                      <a:pt x="5471" y="818"/>
                      <a:pt x="5688" y="944"/>
                    </a:cubicBezTo>
                    <a:cubicBezTo>
                      <a:pt x="5905" y="1070"/>
                      <a:pt x="6068" y="1222"/>
                      <a:pt x="6122" y="1400"/>
                    </a:cubicBezTo>
                    <a:cubicBezTo>
                      <a:pt x="6230" y="1579"/>
                      <a:pt x="6284" y="1778"/>
                      <a:pt x="6284" y="1993"/>
                    </a:cubicBezTo>
                    <a:lnTo>
                      <a:pt x="6284" y="9683"/>
                    </a:lnTo>
                    <a:cubicBezTo>
                      <a:pt x="7747" y="7637"/>
                      <a:pt x="9047" y="5990"/>
                      <a:pt x="10293" y="4736"/>
                    </a:cubicBezTo>
                    <a:cubicBezTo>
                      <a:pt x="11486" y="3483"/>
                      <a:pt x="12678" y="2502"/>
                      <a:pt x="13761" y="1804"/>
                    </a:cubicBezTo>
                    <a:cubicBezTo>
                      <a:pt x="14899" y="1101"/>
                      <a:pt x="15983" y="629"/>
                      <a:pt x="17012" y="378"/>
                    </a:cubicBezTo>
                    <a:cubicBezTo>
                      <a:pt x="18096" y="126"/>
                      <a:pt x="19179" y="0"/>
                      <a:pt x="20263" y="0"/>
                    </a:cubicBezTo>
                    <a:cubicBezTo>
                      <a:pt x="20750" y="0"/>
                      <a:pt x="21292" y="26"/>
                      <a:pt x="21942" y="84"/>
                    </a:cubicBezTo>
                    <a:cubicBezTo>
                      <a:pt x="22592" y="136"/>
                      <a:pt x="23242" y="236"/>
                      <a:pt x="24001" y="378"/>
                    </a:cubicBezTo>
                    <a:cubicBezTo>
                      <a:pt x="24705" y="519"/>
                      <a:pt x="25355" y="692"/>
                      <a:pt x="25897" y="886"/>
                    </a:cubicBezTo>
                    <a:cubicBezTo>
                      <a:pt x="26493" y="1086"/>
                      <a:pt x="26927" y="1264"/>
                      <a:pt x="27143" y="1427"/>
                    </a:cubicBezTo>
                    <a:cubicBezTo>
                      <a:pt x="27360" y="1589"/>
                      <a:pt x="27469" y="1736"/>
                      <a:pt x="27577" y="1857"/>
                    </a:cubicBezTo>
                    <a:cubicBezTo>
                      <a:pt x="27631" y="1983"/>
                      <a:pt x="27685" y="2145"/>
                      <a:pt x="27740" y="2345"/>
                    </a:cubicBezTo>
                    <a:cubicBezTo>
                      <a:pt x="27793" y="2544"/>
                      <a:pt x="27847" y="2811"/>
                      <a:pt x="27847" y="3147"/>
                    </a:cubicBezTo>
                    <a:cubicBezTo>
                      <a:pt x="27902" y="3483"/>
                      <a:pt x="27902" y="3918"/>
                      <a:pt x="27902" y="4458"/>
                    </a:cubicBezTo>
                    <a:close/>
                  </a:path>
                </a:pathLst>
              </a:custGeom>
              <a:solidFill>
                <a:srgbClr val="FFFFFF"/>
              </a:solidFill>
              <a:ln w="5417" cap="flat">
                <a:noFill/>
                <a:prstDash val="solid"/>
                <a:miter/>
              </a:ln>
            </p:spPr>
            <p:txBody>
              <a:bodyPr rtlCol="0" anchor="ctr"/>
              <a:lstStyle/>
              <a:p>
                <a:endParaRPr lang="fr-FR"/>
              </a:p>
            </p:txBody>
          </p:sp>
          <p:sp>
            <p:nvSpPr>
              <p:cNvPr id="313" name="Forme libre 312">
                <a:extLst>
                  <a:ext uri="{FF2B5EF4-FFF2-40B4-BE49-F238E27FC236}">
                    <a16:creationId xmlns:a16="http://schemas.microsoft.com/office/drawing/2014/main" id="{49147222-9A20-4573-22D8-68A3724553EC}"/>
                  </a:ext>
                </a:extLst>
              </p:cNvPr>
              <p:cNvSpPr/>
              <p:nvPr/>
            </p:nvSpPr>
            <p:spPr>
              <a:xfrm>
                <a:off x="20182690" y="3726737"/>
                <a:ext cx="31315" cy="65025"/>
              </a:xfrm>
              <a:custGeom>
                <a:avLst/>
                <a:gdLst>
                  <a:gd name="connsiteX0" fmla="*/ 31316 w 31315"/>
                  <a:gd name="connsiteY0" fmla="*/ 60236 h 65025"/>
                  <a:gd name="connsiteX1" fmla="*/ 31099 w 31315"/>
                  <a:gd name="connsiteY1" fmla="*/ 62067 h 65025"/>
                  <a:gd name="connsiteX2" fmla="*/ 30503 w 31315"/>
                  <a:gd name="connsiteY2" fmla="*/ 63168 h 65025"/>
                  <a:gd name="connsiteX3" fmla="*/ 29311 w 31315"/>
                  <a:gd name="connsiteY3" fmla="*/ 63923 h 65025"/>
                  <a:gd name="connsiteX4" fmla="*/ 27415 w 31315"/>
                  <a:gd name="connsiteY4" fmla="*/ 64516 h 65025"/>
                  <a:gd name="connsiteX5" fmla="*/ 25193 w 31315"/>
                  <a:gd name="connsiteY5" fmla="*/ 64889 h 65025"/>
                  <a:gd name="connsiteX6" fmla="*/ 22918 w 31315"/>
                  <a:gd name="connsiteY6" fmla="*/ 65025 h 65025"/>
                  <a:gd name="connsiteX7" fmla="*/ 16579 w 31315"/>
                  <a:gd name="connsiteY7" fmla="*/ 64055 h 65025"/>
                  <a:gd name="connsiteX8" fmla="*/ 12299 w 31315"/>
                  <a:gd name="connsiteY8" fmla="*/ 61123 h 65025"/>
                  <a:gd name="connsiteX9" fmla="*/ 9915 w 31315"/>
                  <a:gd name="connsiteY9" fmla="*/ 56150 h 65025"/>
                  <a:gd name="connsiteX10" fmla="*/ 9156 w 31315"/>
                  <a:gd name="connsiteY10" fmla="*/ 49048 h 65025"/>
                  <a:gd name="connsiteX11" fmla="*/ 9156 w 31315"/>
                  <a:gd name="connsiteY11" fmla="*/ 18767 h 65025"/>
                  <a:gd name="connsiteX12" fmla="*/ 1626 w 31315"/>
                  <a:gd name="connsiteY12" fmla="*/ 18767 h 65025"/>
                  <a:gd name="connsiteX13" fmla="*/ 433 w 31315"/>
                  <a:gd name="connsiteY13" fmla="*/ 18096 h 65025"/>
                  <a:gd name="connsiteX14" fmla="*/ 0 w 31315"/>
                  <a:gd name="connsiteY14" fmla="*/ 16082 h 65025"/>
                  <a:gd name="connsiteX15" fmla="*/ 108 w 31315"/>
                  <a:gd name="connsiteY15" fmla="*/ 14870 h 65025"/>
                  <a:gd name="connsiteX16" fmla="*/ 433 w 31315"/>
                  <a:gd name="connsiteY16" fmla="*/ 14010 h 65025"/>
                  <a:gd name="connsiteX17" fmla="*/ 976 w 31315"/>
                  <a:gd name="connsiteY17" fmla="*/ 13501 h 65025"/>
                  <a:gd name="connsiteX18" fmla="*/ 1626 w 31315"/>
                  <a:gd name="connsiteY18" fmla="*/ 13339 h 65025"/>
                  <a:gd name="connsiteX19" fmla="*/ 9156 w 31315"/>
                  <a:gd name="connsiteY19" fmla="*/ 13339 h 65025"/>
                  <a:gd name="connsiteX20" fmla="*/ 9156 w 31315"/>
                  <a:gd name="connsiteY20" fmla="*/ 1400 h 65025"/>
                  <a:gd name="connsiteX21" fmla="*/ 9264 w 31315"/>
                  <a:gd name="connsiteY21" fmla="*/ 808 h 65025"/>
                  <a:gd name="connsiteX22" fmla="*/ 9807 w 31315"/>
                  <a:gd name="connsiteY22" fmla="*/ 351 h 65025"/>
                  <a:gd name="connsiteX23" fmla="*/ 10836 w 31315"/>
                  <a:gd name="connsiteY23" fmla="*/ 84 h 65025"/>
                  <a:gd name="connsiteX24" fmla="*/ 12407 w 31315"/>
                  <a:gd name="connsiteY24" fmla="*/ 0 h 65025"/>
                  <a:gd name="connsiteX25" fmla="*/ 14086 w 31315"/>
                  <a:gd name="connsiteY25" fmla="*/ 84 h 65025"/>
                  <a:gd name="connsiteX26" fmla="*/ 15062 w 31315"/>
                  <a:gd name="connsiteY26" fmla="*/ 351 h 65025"/>
                  <a:gd name="connsiteX27" fmla="*/ 15604 w 31315"/>
                  <a:gd name="connsiteY27" fmla="*/ 808 h 65025"/>
                  <a:gd name="connsiteX28" fmla="*/ 15766 w 31315"/>
                  <a:gd name="connsiteY28" fmla="*/ 1400 h 65025"/>
                  <a:gd name="connsiteX29" fmla="*/ 15766 w 31315"/>
                  <a:gd name="connsiteY29" fmla="*/ 13339 h 65025"/>
                  <a:gd name="connsiteX30" fmla="*/ 29636 w 31315"/>
                  <a:gd name="connsiteY30" fmla="*/ 13339 h 65025"/>
                  <a:gd name="connsiteX31" fmla="*/ 30340 w 31315"/>
                  <a:gd name="connsiteY31" fmla="*/ 13501 h 65025"/>
                  <a:gd name="connsiteX32" fmla="*/ 30882 w 31315"/>
                  <a:gd name="connsiteY32" fmla="*/ 14010 h 65025"/>
                  <a:gd name="connsiteX33" fmla="*/ 31207 w 31315"/>
                  <a:gd name="connsiteY33" fmla="*/ 14870 h 65025"/>
                  <a:gd name="connsiteX34" fmla="*/ 31316 w 31315"/>
                  <a:gd name="connsiteY34" fmla="*/ 16082 h 65025"/>
                  <a:gd name="connsiteX35" fmla="*/ 30828 w 31315"/>
                  <a:gd name="connsiteY35" fmla="*/ 18096 h 65025"/>
                  <a:gd name="connsiteX36" fmla="*/ 29636 w 31315"/>
                  <a:gd name="connsiteY36" fmla="*/ 18767 h 65025"/>
                  <a:gd name="connsiteX37" fmla="*/ 15766 w 31315"/>
                  <a:gd name="connsiteY37" fmla="*/ 18767 h 65025"/>
                  <a:gd name="connsiteX38" fmla="*/ 15766 w 31315"/>
                  <a:gd name="connsiteY38" fmla="*/ 48188 h 65025"/>
                  <a:gd name="connsiteX39" fmla="*/ 17391 w 31315"/>
                  <a:gd name="connsiteY39" fmla="*/ 56632 h 65025"/>
                  <a:gd name="connsiteX40" fmla="*/ 23352 w 31315"/>
                  <a:gd name="connsiteY40" fmla="*/ 59538 h 65025"/>
                  <a:gd name="connsiteX41" fmla="*/ 25789 w 31315"/>
                  <a:gd name="connsiteY41" fmla="*/ 59271 h 65025"/>
                  <a:gd name="connsiteX42" fmla="*/ 27685 w 31315"/>
                  <a:gd name="connsiteY42" fmla="*/ 58678 h 65025"/>
                  <a:gd name="connsiteX43" fmla="*/ 29148 w 31315"/>
                  <a:gd name="connsiteY43" fmla="*/ 58086 h 65025"/>
                  <a:gd name="connsiteX44" fmla="*/ 30177 w 31315"/>
                  <a:gd name="connsiteY44" fmla="*/ 57818 h 65025"/>
                  <a:gd name="connsiteX45" fmla="*/ 30666 w 31315"/>
                  <a:gd name="connsiteY45" fmla="*/ 57928 h 65025"/>
                  <a:gd name="connsiteX46" fmla="*/ 30990 w 31315"/>
                  <a:gd name="connsiteY46" fmla="*/ 58332 h 65025"/>
                  <a:gd name="connsiteX47" fmla="*/ 31261 w 31315"/>
                  <a:gd name="connsiteY47" fmla="*/ 59087 h 65025"/>
                  <a:gd name="connsiteX48" fmla="*/ 31316 w 31315"/>
                  <a:gd name="connsiteY48" fmla="*/ 60236 h 6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5">
                    <a:moveTo>
                      <a:pt x="31316" y="60236"/>
                    </a:moveTo>
                    <a:cubicBezTo>
                      <a:pt x="31316" y="60992"/>
                      <a:pt x="31261" y="61600"/>
                      <a:pt x="31099" y="62067"/>
                    </a:cubicBezTo>
                    <a:cubicBezTo>
                      <a:pt x="30990" y="62533"/>
                      <a:pt x="30774" y="62901"/>
                      <a:pt x="30503" y="63168"/>
                    </a:cubicBezTo>
                    <a:cubicBezTo>
                      <a:pt x="30232" y="63441"/>
                      <a:pt x="29853" y="63693"/>
                      <a:pt x="29311" y="63923"/>
                    </a:cubicBezTo>
                    <a:cubicBezTo>
                      <a:pt x="28769" y="64159"/>
                      <a:pt x="28119" y="64354"/>
                      <a:pt x="27415" y="64516"/>
                    </a:cubicBezTo>
                    <a:cubicBezTo>
                      <a:pt x="26711" y="64674"/>
                      <a:pt x="26006" y="64799"/>
                      <a:pt x="25193" y="64889"/>
                    </a:cubicBezTo>
                    <a:cubicBezTo>
                      <a:pt x="24435" y="64978"/>
                      <a:pt x="23676" y="65025"/>
                      <a:pt x="22918" y="65025"/>
                    </a:cubicBezTo>
                    <a:cubicBezTo>
                      <a:pt x="20426" y="65025"/>
                      <a:pt x="18313" y="64700"/>
                      <a:pt x="16579" y="64055"/>
                    </a:cubicBezTo>
                    <a:cubicBezTo>
                      <a:pt x="14845" y="63410"/>
                      <a:pt x="13436" y="62434"/>
                      <a:pt x="12299" y="61123"/>
                    </a:cubicBezTo>
                    <a:cubicBezTo>
                      <a:pt x="11215" y="59816"/>
                      <a:pt x="10403" y="58159"/>
                      <a:pt x="9915" y="56150"/>
                    </a:cubicBezTo>
                    <a:cubicBezTo>
                      <a:pt x="9373" y="54141"/>
                      <a:pt x="9156" y="51776"/>
                      <a:pt x="9156" y="49048"/>
                    </a:cubicBezTo>
                    <a:lnTo>
                      <a:pt x="9156" y="18767"/>
                    </a:lnTo>
                    <a:lnTo>
                      <a:pt x="1626" y="18767"/>
                    </a:lnTo>
                    <a:cubicBezTo>
                      <a:pt x="1138" y="18767"/>
                      <a:pt x="704" y="18547"/>
                      <a:pt x="433" y="18096"/>
                    </a:cubicBezTo>
                    <a:cubicBezTo>
                      <a:pt x="108" y="17650"/>
                      <a:pt x="0" y="16979"/>
                      <a:pt x="0" y="16082"/>
                    </a:cubicBezTo>
                    <a:cubicBezTo>
                      <a:pt x="0" y="15615"/>
                      <a:pt x="0" y="15211"/>
                      <a:pt x="108" y="14870"/>
                    </a:cubicBezTo>
                    <a:cubicBezTo>
                      <a:pt x="163" y="14534"/>
                      <a:pt x="271" y="14246"/>
                      <a:pt x="433" y="14010"/>
                    </a:cubicBezTo>
                    <a:cubicBezTo>
                      <a:pt x="542" y="13779"/>
                      <a:pt x="759" y="13606"/>
                      <a:pt x="976" y="13501"/>
                    </a:cubicBezTo>
                    <a:cubicBezTo>
                      <a:pt x="1138" y="13391"/>
                      <a:pt x="1409" y="13339"/>
                      <a:pt x="1626" y="13339"/>
                    </a:cubicBezTo>
                    <a:lnTo>
                      <a:pt x="9156" y="13339"/>
                    </a:lnTo>
                    <a:lnTo>
                      <a:pt x="9156" y="1400"/>
                    </a:lnTo>
                    <a:cubicBezTo>
                      <a:pt x="9156" y="1185"/>
                      <a:pt x="9210" y="986"/>
                      <a:pt x="9264" y="808"/>
                    </a:cubicBezTo>
                    <a:cubicBezTo>
                      <a:pt x="9373" y="629"/>
                      <a:pt x="9536" y="477"/>
                      <a:pt x="9807" y="351"/>
                    </a:cubicBezTo>
                    <a:cubicBezTo>
                      <a:pt x="10077" y="231"/>
                      <a:pt x="10403" y="136"/>
                      <a:pt x="10836" y="84"/>
                    </a:cubicBezTo>
                    <a:cubicBezTo>
                      <a:pt x="11269" y="26"/>
                      <a:pt x="11811" y="0"/>
                      <a:pt x="12407" y="0"/>
                    </a:cubicBezTo>
                    <a:cubicBezTo>
                      <a:pt x="13112" y="0"/>
                      <a:pt x="13653" y="26"/>
                      <a:pt x="14086" y="84"/>
                    </a:cubicBezTo>
                    <a:cubicBezTo>
                      <a:pt x="14520" y="136"/>
                      <a:pt x="14845" y="226"/>
                      <a:pt x="15062" y="351"/>
                    </a:cubicBezTo>
                    <a:cubicBezTo>
                      <a:pt x="15332" y="477"/>
                      <a:pt x="15495" y="629"/>
                      <a:pt x="15604" y="808"/>
                    </a:cubicBezTo>
                    <a:cubicBezTo>
                      <a:pt x="15712" y="986"/>
                      <a:pt x="15766" y="1185"/>
                      <a:pt x="15766" y="1400"/>
                    </a:cubicBezTo>
                    <a:lnTo>
                      <a:pt x="15766" y="13339"/>
                    </a:lnTo>
                    <a:lnTo>
                      <a:pt x="29636" y="13339"/>
                    </a:lnTo>
                    <a:cubicBezTo>
                      <a:pt x="29907" y="13339"/>
                      <a:pt x="30124" y="13391"/>
                      <a:pt x="30340" y="13501"/>
                    </a:cubicBezTo>
                    <a:cubicBezTo>
                      <a:pt x="30557" y="13611"/>
                      <a:pt x="30720" y="13779"/>
                      <a:pt x="30882" y="14010"/>
                    </a:cubicBezTo>
                    <a:cubicBezTo>
                      <a:pt x="31045" y="14246"/>
                      <a:pt x="31153" y="14534"/>
                      <a:pt x="31207" y="14870"/>
                    </a:cubicBezTo>
                    <a:cubicBezTo>
                      <a:pt x="31316" y="15211"/>
                      <a:pt x="31316" y="15615"/>
                      <a:pt x="31316" y="16082"/>
                    </a:cubicBezTo>
                    <a:cubicBezTo>
                      <a:pt x="31316" y="16979"/>
                      <a:pt x="31153" y="17650"/>
                      <a:pt x="30828" y="18096"/>
                    </a:cubicBezTo>
                    <a:cubicBezTo>
                      <a:pt x="30557" y="18547"/>
                      <a:pt x="30124" y="18767"/>
                      <a:pt x="29636" y="18767"/>
                    </a:cubicBezTo>
                    <a:lnTo>
                      <a:pt x="15766" y="18767"/>
                    </a:lnTo>
                    <a:lnTo>
                      <a:pt x="15766" y="48188"/>
                    </a:lnTo>
                    <a:cubicBezTo>
                      <a:pt x="15766" y="51880"/>
                      <a:pt x="16308" y="54697"/>
                      <a:pt x="17391" y="56632"/>
                    </a:cubicBezTo>
                    <a:cubicBezTo>
                      <a:pt x="18475" y="58568"/>
                      <a:pt x="20480" y="59538"/>
                      <a:pt x="23352" y="59538"/>
                    </a:cubicBezTo>
                    <a:cubicBezTo>
                      <a:pt x="24272" y="59538"/>
                      <a:pt x="25085" y="59449"/>
                      <a:pt x="25789" y="59271"/>
                    </a:cubicBezTo>
                    <a:cubicBezTo>
                      <a:pt x="26494" y="59093"/>
                      <a:pt x="27144" y="58893"/>
                      <a:pt x="27685" y="58678"/>
                    </a:cubicBezTo>
                    <a:cubicBezTo>
                      <a:pt x="28281" y="58463"/>
                      <a:pt x="28715" y="58264"/>
                      <a:pt x="29148" y="58086"/>
                    </a:cubicBezTo>
                    <a:cubicBezTo>
                      <a:pt x="29527" y="57907"/>
                      <a:pt x="29853" y="57818"/>
                      <a:pt x="30177" y="57818"/>
                    </a:cubicBezTo>
                    <a:cubicBezTo>
                      <a:pt x="30340" y="57818"/>
                      <a:pt x="30503" y="57855"/>
                      <a:pt x="30666" y="57928"/>
                    </a:cubicBezTo>
                    <a:cubicBezTo>
                      <a:pt x="30828" y="58002"/>
                      <a:pt x="30936" y="58138"/>
                      <a:pt x="30990" y="58332"/>
                    </a:cubicBezTo>
                    <a:cubicBezTo>
                      <a:pt x="31099" y="58531"/>
                      <a:pt x="31207" y="58783"/>
                      <a:pt x="31261" y="59087"/>
                    </a:cubicBezTo>
                    <a:cubicBezTo>
                      <a:pt x="31261" y="59386"/>
                      <a:pt x="31316" y="59769"/>
                      <a:pt x="31316" y="60236"/>
                    </a:cubicBezTo>
                    <a:close/>
                  </a:path>
                </a:pathLst>
              </a:custGeom>
              <a:solidFill>
                <a:srgbClr val="FFFFFF"/>
              </a:solidFill>
              <a:ln w="5417" cap="flat">
                <a:noFill/>
                <a:prstDash val="solid"/>
                <a:miter/>
              </a:ln>
            </p:spPr>
            <p:txBody>
              <a:bodyPr rtlCol="0" anchor="ctr"/>
              <a:lstStyle/>
              <a:p>
                <a:endParaRPr lang="fr-FR"/>
              </a:p>
            </p:txBody>
          </p:sp>
          <p:sp>
            <p:nvSpPr>
              <p:cNvPr id="314" name="Forme libre 313">
                <a:extLst>
                  <a:ext uri="{FF2B5EF4-FFF2-40B4-BE49-F238E27FC236}">
                    <a16:creationId xmlns:a16="http://schemas.microsoft.com/office/drawing/2014/main" id="{0D1A766D-89C9-CDA6-C3FC-B4D14CEEFE87}"/>
                  </a:ext>
                </a:extLst>
              </p:cNvPr>
              <p:cNvSpPr/>
              <p:nvPr/>
            </p:nvSpPr>
            <p:spPr>
              <a:xfrm>
                <a:off x="20222024" y="3739195"/>
                <a:ext cx="38683" cy="52672"/>
              </a:xfrm>
              <a:custGeom>
                <a:avLst/>
                <a:gdLst>
                  <a:gd name="connsiteX0" fmla="*/ 38684 w 38683"/>
                  <a:gd name="connsiteY0" fmla="*/ 50685 h 52672"/>
                  <a:gd name="connsiteX1" fmla="*/ 38304 w 38683"/>
                  <a:gd name="connsiteY1" fmla="*/ 51519 h 52672"/>
                  <a:gd name="connsiteX2" fmla="*/ 37384 w 38683"/>
                  <a:gd name="connsiteY2" fmla="*/ 51948 h 52672"/>
                  <a:gd name="connsiteX3" fmla="*/ 35812 w 38683"/>
                  <a:gd name="connsiteY3" fmla="*/ 52080 h 52672"/>
                  <a:gd name="connsiteX4" fmla="*/ 34187 w 38683"/>
                  <a:gd name="connsiteY4" fmla="*/ 51948 h 52672"/>
                  <a:gd name="connsiteX5" fmla="*/ 33158 w 38683"/>
                  <a:gd name="connsiteY5" fmla="*/ 51519 h 52672"/>
                  <a:gd name="connsiteX6" fmla="*/ 32779 w 38683"/>
                  <a:gd name="connsiteY6" fmla="*/ 50685 h 52672"/>
                  <a:gd name="connsiteX7" fmla="*/ 32779 w 38683"/>
                  <a:gd name="connsiteY7" fmla="*/ 45250 h 52672"/>
                  <a:gd name="connsiteX8" fmla="*/ 25355 w 38683"/>
                  <a:gd name="connsiteY8" fmla="*/ 50737 h 52672"/>
                  <a:gd name="connsiteX9" fmla="*/ 16850 w 38683"/>
                  <a:gd name="connsiteY9" fmla="*/ 52672 h 52672"/>
                  <a:gd name="connsiteX10" fmla="*/ 9753 w 38683"/>
                  <a:gd name="connsiteY10" fmla="*/ 51676 h 52672"/>
                  <a:gd name="connsiteX11" fmla="*/ 4442 w 38683"/>
                  <a:gd name="connsiteY11" fmla="*/ 48828 h 52672"/>
                  <a:gd name="connsiteX12" fmla="*/ 1138 w 38683"/>
                  <a:gd name="connsiteY12" fmla="*/ 44338 h 52672"/>
                  <a:gd name="connsiteX13" fmla="*/ 0 w 38683"/>
                  <a:gd name="connsiteY13" fmla="*/ 38421 h 52672"/>
                  <a:gd name="connsiteX14" fmla="*/ 1679 w 38683"/>
                  <a:gd name="connsiteY14" fmla="*/ 31403 h 52672"/>
                  <a:gd name="connsiteX15" fmla="*/ 6555 w 38683"/>
                  <a:gd name="connsiteY15" fmla="*/ 26425 h 52672"/>
                  <a:gd name="connsiteX16" fmla="*/ 14195 w 38683"/>
                  <a:gd name="connsiteY16" fmla="*/ 23441 h 52672"/>
                  <a:gd name="connsiteX17" fmla="*/ 24055 w 38683"/>
                  <a:gd name="connsiteY17" fmla="*/ 22444 h 52672"/>
                  <a:gd name="connsiteX18" fmla="*/ 32074 w 38683"/>
                  <a:gd name="connsiteY18" fmla="*/ 22444 h 52672"/>
                  <a:gd name="connsiteX19" fmla="*/ 32074 w 38683"/>
                  <a:gd name="connsiteY19" fmla="*/ 18248 h 52672"/>
                  <a:gd name="connsiteX20" fmla="*/ 31424 w 38683"/>
                  <a:gd name="connsiteY20" fmla="*/ 12735 h 52672"/>
                  <a:gd name="connsiteX21" fmla="*/ 29257 w 38683"/>
                  <a:gd name="connsiteY21" fmla="*/ 8728 h 52672"/>
                  <a:gd name="connsiteX22" fmla="*/ 25355 w 38683"/>
                  <a:gd name="connsiteY22" fmla="*/ 6310 h 52672"/>
                  <a:gd name="connsiteX23" fmla="*/ 19504 w 38683"/>
                  <a:gd name="connsiteY23" fmla="*/ 5502 h 52672"/>
                  <a:gd name="connsiteX24" fmla="*/ 13545 w 38683"/>
                  <a:gd name="connsiteY24" fmla="*/ 6278 h 52672"/>
                  <a:gd name="connsiteX25" fmla="*/ 8885 w 38683"/>
                  <a:gd name="connsiteY25" fmla="*/ 8025 h 52672"/>
                  <a:gd name="connsiteX26" fmla="*/ 5581 w 38683"/>
                  <a:gd name="connsiteY26" fmla="*/ 9772 h 52672"/>
                  <a:gd name="connsiteX27" fmla="*/ 3684 w 38683"/>
                  <a:gd name="connsiteY27" fmla="*/ 10548 h 52672"/>
                  <a:gd name="connsiteX28" fmla="*/ 3088 w 38683"/>
                  <a:gd name="connsiteY28" fmla="*/ 10438 h 52672"/>
                  <a:gd name="connsiteX29" fmla="*/ 2600 w 38683"/>
                  <a:gd name="connsiteY29" fmla="*/ 10034 h 52672"/>
                  <a:gd name="connsiteX30" fmla="*/ 2329 w 38683"/>
                  <a:gd name="connsiteY30" fmla="*/ 9279 h 52672"/>
                  <a:gd name="connsiteX31" fmla="*/ 2276 w 38683"/>
                  <a:gd name="connsiteY31" fmla="*/ 8177 h 52672"/>
                  <a:gd name="connsiteX32" fmla="*/ 2438 w 38683"/>
                  <a:gd name="connsiteY32" fmla="*/ 6373 h 52672"/>
                  <a:gd name="connsiteX33" fmla="*/ 3251 w 38683"/>
                  <a:gd name="connsiteY33" fmla="*/ 5030 h 52672"/>
                  <a:gd name="connsiteX34" fmla="*/ 5743 w 38683"/>
                  <a:gd name="connsiteY34" fmla="*/ 3441 h 52672"/>
                  <a:gd name="connsiteX35" fmla="*/ 9806 w 38683"/>
                  <a:gd name="connsiteY35" fmla="*/ 1747 h 52672"/>
                  <a:gd name="connsiteX36" fmla="*/ 14791 w 38683"/>
                  <a:gd name="connsiteY36" fmla="*/ 482 h 52672"/>
                  <a:gd name="connsiteX37" fmla="*/ 20154 w 38683"/>
                  <a:gd name="connsiteY37" fmla="*/ 0 h 52672"/>
                  <a:gd name="connsiteX38" fmla="*/ 28877 w 38683"/>
                  <a:gd name="connsiteY38" fmla="*/ 1206 h 52672"/>
                  <a:gd name="connsiteX39" fmla="*/ 34621 w 38683"/>
                  <a:gd name="connsiteY39" fmla="*/ 4679 h 52672"/>
                  <a:gd name="connsiteX40" fmla="*/ 37763 w 38683"/>
                  <a:gd name="connsiteY40" fmla="*/ 10244 h 52672"/>
                  <a:gd name="connsiteX41" fmla="*/ 38684 w 38683"/>
                  <a:gd name="connsiteY41" fmla="*/ 17750 h 52672"/>
                  <a:gd name="connsiteX42" fmla="*/ 38684 w 38683"/>
                  <a:gd name="connsiteY42" fmla="*/ 50685 h 52672"/>
                  <a:gd name="connsiteX43" fmla="*/ 32074 w 38683"/>
                  <a:gd name="connsiteY43" fmla="*/ 27716 h 52672"/>
                  <a:gd name="connsiteX44" fmla="*/ 22918 w 38683"/>
                  <a:gd name="connsiteY44" fmla="*/ 27716 h 52672"/>
                  <a:gd name="connsiteX45" fmla="*/ 15928 w 38683"/>
                  <a:gd name="connsiteY45" fmla="*/ 28413 h 52672"/>
                  <a:gd name="connsiteX46" fmla="*/ 10890 w 38683"/>
                  <a:gd name="connsiteY46" fmla="*/ 30459 h 52672"/>
                  <a:gd name="connsiteX47" fmla="*/ 7910 w 38683"/>
                  <a:gd name="connsiteY47" fmla="*/ 33685 h 52672"/>
                  <a:gd name="connsiteX48" fmla="*/ 6989 w 38683"/>
                  <a:gd name="connsiteY48" fmla="*/ 37986 h 52672"/>
                  <a:gd name="connsiteX49" fmla="*/ 9698 w 38683"/>
                  <a:gd name="connsiteY49" fmla="*/ 44679 h 52672"/>
                  <a:gd name="connsiteX50" fmla="*/ 17446 w 38683"/>
                  <a:gd name="connsiteY50" fmla="*/ 47181 h 52672"/>
                  <a:gd name="connsiteX51" fmla="*/ 24814 w 38683"/>
                  <a:gd name="connsiteY51" fmla="*/ 45214 h 52672"/>
                  <a:gd name="connsiteX52" fmla="*/ 32074 w 38683"/>
                  <a:gd name="connsiteY52" fmla="*/ 39166 h 52672"/>
                  <a:gd name="connsiteX53" fmla="*/ 32074 w 38683"/>
                  <a:gd name="connsiteY53" fmla="*/ 27716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72">
                    <a:moveTo>
                      <a:pt x="38684" y="50685"/>
                    </a:moveTo>
                    <a:cubicBezTo>
                      <a:pt x="38684" y="51041"/>
                      <a:pt x="38575" y="51325"/>
                      <a:pt x="38304" y="51519"/>
                    </a:cubicBezTo>
                    <a:cubicBezTo>
                      <a:pt x="38088" y="51718"/>
                      <a:pt x="37763" y="51854"/>
                      <a:pt x="37384" y="51948"/>
                    </a:cubicBezTo>
                    <a:cubicBezTo>
                      <a:pt x="37004" y="52038"/>
                      <a:pt x="36462" y="52080"/>
                      <a:pt x="35812" y="52080"/>
                    </a:cubicBezTo>
                    <a:cubicBezTo>
                      <a:pt x="35162" y="52080"/>
                      <a:pt x="34621" y="52033"/>
                      <a:pt x="34187" y="51948"/>
                    </a:cubicBezTo>
                    <a:cubicBezTo>
                      <a:pt x="33753" y="51854"/>
                      <a:pt x="33375" y="51718"/>
                      <a:pt x="33158" y="51519"/>
                    </a:cubicBezTo>
                    <a:cubicBezTo>
                      <a:pt x="32941" y="51319"/>
                      <a:pt x="32779" y="51041"/>
                      <a:pt x="32779" y="50685"/>
                    </a:cubicBezTo>
                    <a:lnTo>
                      <a:pt x="32779" y="45250"/>
                    </a:lnTo>
                    <a:cubicBezTo>
                      <a:pt x="30557" y="47616"/>
                      <a:pt x="28064" y="49447"/>
                      <a:pt x="25355" y="50737"/>
                    </a:cubicBezTo>
                    <a:cubicBezTo>
                      <a:pt x="22593" y="52027"/>
                      <a:pt x="19776" y="52672"/>
                      <a:pt x="16850" y="52672"/>
                    </a:cubicBezTo>
                    <a:cubicBezTo>
                      <a:pt x="14249" y="52672"/>
                      <a:pt x="11865" y="52342"/>
                      <a:pt x="9753" y="51676"/>
                    </a:cubicBezTo>
                    <a:cubicBezTo>
                      <a:pt x="7694" y="51015"/>
                      <a:pt x="5905" y="50060"/>
                      <a:pt x="4442" y="48828"/>
                    </a:cubicBezTo>
                    <a:cubicBezTo>
                      <a:pt x="3034" y="47590"/>
                      <a:pt x="1896" y="46095"/>
                      <a:pt x="1138" y="44338"/>
                    </a:cubicBezTo>
                    <a:cubicBezTo>
                      <a:pt x="379" y="42581"/>
                      <a:pt x="0" y="40609"/>
                      <a:pt x="0" y="38421"/>
                    </a:cubicBezTo>
                    <a:cubicBezTo>
                      <a:pt x="0" y="35730"/>
                      <a:pt x="542" y="33391"/>
                      <a:pt x="1679" y="31403"/>
                    </a:cubicBezTo>
                    <a:cubicBezTo>
                      <a:pt x="2817" y="29410"/>
                      <a:pt x="4442" y="27752"/>
                      <a:pt x="6555" y="26425"/>
                    </a:cubicBezTo>
                    <a:cubicBezTo>
                      <a:pt x="8669" y="25098"/>
                      <a:pt x="11215" y="24107"/>
                      <a:pt x="14195" y="23441"/>
                    </a:cubicBezTo>
                    <a:cubicBezTo>
                      <a:pt x="17175" y="22775"/>
                      <a:pt x="20426" y="22444"/>
                      <a:pt x="24055" y="22444"/>
                    </a:cubicBezTo>
                    <a:lnTo>
                      <a:pt x="32074" y="22444"/>
                    </a:lnTo>
                    <a:lnTo>
                      <a:pt x="32074" y="18248"/>
                    </a:lnTo>
                    <a:cubicBezTo>
                      <a:pt x="32074" y="16171"/>
                      <a:pt x="31857" y="14330"/>
                      <a:pt x="31424" y="12735"/>
                    </a:cubicBezTo>
                    <a:cubicBezTo>
                      <a:pt x="30990" y="11141"/>
                      <a:pt x="30232" y="9803"/>
                      <a:pt x="29257" y="8728"/>
                    </a:cubicBezTo>
                    <a:cubicBezTo>
                      <a:pt x="28227" y="7653"/>
                      <a:pt x="26927" y="6845"/>
                      <a:pt x="25355" y="6310"/>
                    </a:cubicBezTo>
                    <a:cubicBezTo>
                      <a:pt x="23785" y="5775"/>
                      <a:pt x="21834" y="5502"/>
                      <a:pt x="19504" y="5502"/>
                    </a:cubicBezTo>
                    <a:cubicBezTo>
                      <a:pt x="17283" y="5502"/>
                      <a:pt x="15278" y="5764"/>
                      <a:pt x="13545" y="6278"/>
                    </a:cubicBezTo>
                    <a:cubicBezTo>
                      <a:pt x="11757" y="6803"/>
                      <a:pt x="10186" y="7380"/>
                      <a:pt x="8885" y="8025"/>
                    </a:cubicBezTo>
                    <a:cubicBezTo>
                      <a:pt x="7531" y="8670"/>
                      <a:pt x="6447" y="9252"/>
                      <a:pt x="5581" y="9772"/>
                    </a:cubicBezTo>
                    <a:cubicBezTo>
                      <a:pt x="4714" y="10291"/>
                      <a:pt x="4063" y="10548"/>
                      <a:pt x="3684" y="10548"/>
                    </a:cubicBezTo>
                    <a:cubicBezTo>
                      <a:pt x="3468" y="10548"/>
                      <a:pt x="3251" y="10511"/>
                      <a:pt x="3088" y="10438"/>
                    </a:cubicBezTo>
                    <a:cubicBezTo>
                      <a:pt x="2926" y="10364"/>
                      <a:pt x="2763" y="10233"/>
                      <a:pt x="2600" y="10034"/>
                    </a:cubicBezTo>
                    <a:cubicBezTo>
                      <a:pt x="2492" y="9840"/>
                      <a:pt x="2384" y="9588"/>
                      <a:pt x="2329" y="9279"/>
                    </a:cubicBezTo>
                    <a:cubicBezTo>
                      <a:pt x="2276" y="8975"/>
                      <a:pt x="2276" y="8607"/>
                      <a:pt x="2276" y="8177"/>
                    </a:cubicBezTo>
                    <a:cubicBezTo>
                      <a:pt x="2276" y="7422"/>
                      <a:pt x="2329" y="6824"/>
                      <a:pt x="2438" y="6373"/>
                    </a:cubicBezTo>
                    <a:cubicBezTo>
                      <a:pt x="2546" y="5927"/>
                      <a:pt x="2817" y="5481"/>
                      <a:pt x="3251" y="5030"/>
                    </a:cubicBezTo>
                    <a:cubicBezTo>
                      <a:pt x="3738" y="4584"/>
                      <a:pt x="4551" y="4049"/>
                      <a:pt x="5743" y="3441"/>
                    </a:cubicBezTo>
                    <a:cubicBezTo>
                      <a:pt x="6935" y="2832"/>
                      <a:pt x="8290" y="2266"/>
                      <a:pt x="9806" y="1747"/>
                    </a:cubicBezTo>
                    <a:cubicBezTo>
                      <a:pt x="11377" y="1227"/>
                      <a:pt x="13057" y="808"/>
                      <a:pt x="14791" y="482"/>
                    </a:cubicBezTo>
                    <a:cubicBezTo>
                      <a:pt x="16578" y="157"/>
                      <a:pt x="18367" y="0"/>
                      <a:pt x="20154" y="0"/>
                    </a:cubicBezTo>
                    <a:cubicBezTo>
                      <a:pt x="23568" y="0"/>
                      <a:pt x="26494" y="404"/>
                      <a:pt x="28877" y="1206"/>
                    </a:cubicBezTo>
                    <a:cubicBezTo>
                      <a:pt x="31207" y="2014"/>
                      <a:pt x="33158" y="3173"/>
                      <a:pt x="34621" y="4679"/>
                    </a:cubicBezTo>
                    <a:cubicBezTo>
                      <a:pt x="36083" y="6184"/>
                      <a:pt x="37113" y="8041"/>
                      <a:pt x="37763" y="10244"/>
                    </a:cubicBezTo>
                    <a:cubicBezTo>
                      <a:pt x="38359" y="12452"/>
                      <a:pt x="38684" y="14949"/>
                      <a:pt x="38684" y="17750"/>
                    </a:cubicBezTo>
                    <a:lnTo>
                      <a:pt x="38684" y="50685"/>
                    </a:lnTo>
                    <a:close/>
                    <a:moveTo>
                      <a:pt x="32074" y="27716"/>
                    </a:moveTo>
                    <a:lnTo>
                      <a:pt x="22918" y="27716"/>
                    </a:lnTo>
                    <a:cubicBezTo>
                      <a:pt x="20263" y="27716"/>
                      <a:pt x="17933" y="27947"/>
                      <a:pt x="15928" y="28413"/>
                    </a:cubicBezTo>
                    <a:cubicBezTo>
                      <a:pt x="13924" y="28880"/>
                      <a:pt x="12245" y="29562"/>
                      <a:pt x="10890" y="30459"/>
                    </a:cubicBezTo>
                    <a:cubicBezTo>
                      <a:pt x="9590" y="31356"/>
                      <a:pt x="8560" y="32431"/>
                      <a:pt x="7910" y="33685"/>
                    </a:cubicBezTo>
                    <a:cubicBezTo>
                      <a:pt x="7260" y="34938"/>
                      <a:pt x="6989" y="36376"/>
                      <a:pt x="6989" y="37986"/>
                    </a:cubicBezTo>
                    <a:cubicBezTo>
                      <a:pt x="6989" y="40782"/>
                      <a:pt x="7856" y="43016"/>
                      <a:pt x="9698" y="44679"/>
                    </a:cubicBezTo>
                    <a:cubicBezTo>
                      <a:pt x="11540" y="46347"/>
                      <a:pt x="14141" y="47181"/>
                      <a:pt x="17446" y="47181"/>
                    </a:cubicBezTo>
                    <a:cubicBezTo>
                      <a:pt x="20100" y="47181"/>
                      <a:pt x="22539" y="46525"/>
                      <a:pt x="24814" y="45214"/>
                    </a:cubicBezTo>
                    <a:cubicBezTo>
                      <a:pt x="27090" y="43908"/>
                      <a:pt x="29527" y="41888"/>
                      <a:pt x="32074" y="39166"/>
                    </a:cubicBezTo>
                    <a:lnTo>
                      <a:pt x="32074" y="27716"/>
                    </a:lnTo>
                    <a:close/>
                  </a:path>
                </a:pathLst>
              </a:custGeom>
              <a:solidFill>
                <a:srgbClr val="FFFFFF"/>
              </a:solidFill>
              <a:ln w="5417" cap="flat">
                <a:noFill/>
                <a:prstDash val="solid"/>
                <a:miter/>
              </a:ln>
            </p:spPr>
            <p:txBody>
              <a:bodyPr rtlCol="0" anchor="ctr"/>
              <a:lstStyle/>
              <a:p>
                <a:endParaRPr lang="fr-FR"/>
              </a:p>
            </p:txBody>
          </p:sp>
          <p:sp>
            <p:nvSpPr>
              <p:cNvPr id="315" name="Forme libre 314">
                <a:extLst>
                  <a:ext uri="{FF2B5EF4-FFF2-40B4-BE49-F238E27FC236}">
                    <a16:creationId xmlns:a16="http://schemas.microsoft.com/office/drawing/2014/main" id="{72E775EB-FD52-AB93-447F-FB2F6F323E61}"/>
                  </a:ext>
                </a:extLst>
              </p:cNvPr>
              <p:cNvSpPr/>
              <p:nvPr/>
            </p:nvSpPr>
            <p:spPr>
              <a:xfrm>
                <a:off x="20273494" y="3739226"/>
                <a:ext cx="45835" cy="71361"/>
              </a:xfrm>
              <a:custGeom>
                <a:avLst/>
                <a:gdLst>
                  <a:gd name="connsiteX0" fmla="*/ 45835 w 45835"/>
                  <a:gd name="connsiteY0" fmla="*/ 3593 h 71361"/>
                  <a:gd name="connsiteX1" fmla="*/ 45348 w 45835"/>
                  <a:gd name="connsiteY1" fmla="*/ 5691 h 71361"/>
                  <a:gd name="connsiteX2" fmla="*/ 44048 w 45835"/>
                  <a:gd name="connsiteY2" fmla="*/ 6284 h 71361"/>
                  <a:gd name="connsiteX3" fmla="*/ 36138 w 45835"/>
                  <a:gd name="connsiteY3" fmla="*/ 6284 h 71361"/>
                  <a:gd name="connsiteX4" fmla="*/ 39388 w 45835"/>
                  <a:gd name="connsiteY4" fmla="*/ 11309 h 71361"/>
                  <a:gd name="connsiteX5" fmla="*/ 40255 w 45835"/>
                  <a:gd name="connsiteY5" fmla="*/ 17037 h 71361"/>
                  <a:gd name="connsiteX6" fmla="*/ 38900 w 45835"/>
                  <a:gd name="connsiteY6" fmla="*/ 24406 h 71361"/>
                  <a:gd name="connsiteX7" fmla="*/ 35054 w 45835"/>
                  <a:gd name="connsiteY7" fmla="*/ 29866 h 71361"/>
                  <a:gd name="connsiteX8" fmla="*/ 29094 w 45835"/>
                  <a:gd name="connsiteY8" fmla="*/ 33281 h 71361"/>
                  <a:gd name="connsiteX9" fmla="*/ 21509 w 45835"/>
                  <a:gd name="connsiteY9" fmla="*/ 34466 h 71361"/>
                  <a:gd name="connsiteX10" fmla="*/ 15062 w 45835"/>
                  <a:gd name="connsiteY10" fmla="*/ 33554 h 71361"/>
                  <a:gd name="connsiteX11" fmla="*/ 10294 w 45835"/>
                  <a:gd name="connsiteY11" fmla="*/ 31293 h 71361"/>
                  <a:gd name="connsiteX12" fmla="*/ 8452 w 45835"/>
                  <a:gd name="connsiteY12" fmla="*/ 33769 h 71361"/>
                  <a:gd name="connsiteX13" fmla="*/ 7747 w 45835"/>
                  <a:gd name="connsiteY13" fmla="*/ 36995 h 71361"/>
                  <a:gd name="connsiteX14" fmla="*/ 9753 w 45835"/>
                  <a:gd name="connsiteY14" fmla="*/ 40436 h 71361"/>
                  <a:gd name="connsiteX15" fmla="*/ 15008 w 45835"/>
                  <a:gd name="connsiteY15" fmla="*/ 41941 h 71361"/>
                  <a:gd name="connsiteX16" fmla="*/ 28607 w 45835"/>
                  <a:gd name="connsiteY16" fmla="*/ 42481 h 71361"/>
                  <a:gd name="connsiteX17" fmla="*/ 35108 w 45835"/>
                  <a:gd name="connsiteY17" fmla="*/ 43394 h 71361"/>
                  <a:gd name="connsiteX18" fmla="*/ 40363 w 45835"/>
                  <a:gd name="connsiteY18" fmla="*/ 45791 h 71361"/>
                  <a:gd name="connsiteX19" fmla="*/ 43993 w 45835"/>
                  <a:gd name="connsiteY19" fmla="*/ 49688 h 71361"/>
                  <a:gd name="connsiteX20" fmla="*/ 45348 w 45835"/>
                  <a:gd name="connsiteY20" fmla="*/ 55122 h 71361"/>
                  <a:gd name="connsiteX21" fmla="*/ 43993 w 45835"/>
                  <a:gd name="connsiteY21" fmla="*/ 61306 h 71361"/>
                  <a:gd name="connsiteX22" fmla="*/ 39767 w 45835"/>
                  <a:gd name="connsiteY22" fmla="*/ 66494 h 71361"/>
                  <a:gd name="connsiteX23" fmla="*/ 32453 w 45835"/>
                  <a:gd name="connsiteY23" fmla="*/ 70045 h 71361"/>
                  <a:gd name="connsiteX24" fmla="*/ 21834 w 45835"/>
                  <a:gd name="connsiteY24" fmla="*/ 71361 h 71361"/>
                  <a:gd name="connsiteX25" fmla="*/ 11811 w 45835"/>
                  <a:gd name="connsiteY25" fmla="*/ 70365 h 71361"/>
                  <a:gd name="connsiteX26" fmla="*/ 5038 w 45835"/>
                  <a:gd name="connsiteY26" fmla="*/ 67627 h 71361"/>
                  <a:gd name="connsiteX27" fmla="*/ 1192 w 45835"/>
                  <a:gd name="connsiteY27" fmla="*/ 63509 h 71361"/>
                  <a:gd name="connsiteX28" fmla="*/ 0 w 45835"/>
                  <a:gd name="connsiteY28" fmla="*/ 58400 h 71361"/>
                  <a:gd name="connsiteX29" fmla="*/ 433 w 45835"/>
                  <a:gd name="connsiteY29" fmla="*/ 54849 h 71361"/>
                  <a:gd name="connsiteX30" fmla="*/ 1788 w 45835"/>
                  <a:gd name="connsiteY30" fmla="*/ 51676 h 71361"/>
                  <a:gd name="connsiteX31" fmla="*/ 4063 w 45835"/>
                  <a:gd name="connsiteY31" fmla="*/ 48770 h 71361"/>
                  <a:gd name="connsiteX32" fmla="*/ 7206 w 45835"/>
                  <a:gd name="connsiteY32" fmla="*/ 45922 h 71361"/>
                  <a:gd name="connsiteX33" fmla="*/ 3034 w 45835"/>
                  <a:gd name="connsiteY33" fmla="*/ 42534 h 71361"/>
                  <a:gd name="connsiteX34" fmla="*/ 1733 w 45835"/>
                  <a:gd name="connsiteY34" fmla="*/ 38285 h 71361"/>
                  <a:gd name="connsiteX35" fmla="*/ 3034 w 45835"/>
                  <a:gd name="connsiteY35" fmla="*/ 32394 h 71361"/>
                  <a:gd name="connsiteX36" fmla="*/ 6285 w 45835"/>
                  <a:gd name="connsiteY36" fmla="*/ 27800 h 71361"/>
                  <a:gd name="connsiteX37" fmla="*/ 3792 w 45835"/>
                  <a:gd name="connsiteY37" fmla="*/ 23336 h 71361"/>
                  <a:gd name="connsiteX38" fmla="*/ 2872 w 45835"/>
                  <a:gd name="connsiteY38" fmla="*/ 17530 h 71361"/>
                  <a:gd name="connsiteX39" fmla="*/ 4280 w 45835"/>
                  <a:gd name="connsiteY39" fmla="*/ 10192 h 71361"/>
                  <a:gd name="connsiteX40" fmla="*/ 8127 w 45835"/>
                  <a:gd name="connsiteY40" fmla="*/ 4679 h 71361"/>
                  <a:gd name="connsiteX41" fmla="*/ 14032 w 45835"/>
                  <a:gd name="connsiteY41" fmla="*/ 1206 h 71361"/>
                  <a:gd name="connsiteX42" fmla="*/ 21617 w 45835"/>
                  <a:gd name="connsiteY42" fmla="*/ 0 h 71361"/>
                  <a:gd name="connsiteX43" fmla="*/ 25681 w 45835"/>
                  <a:gd name="connsiteY43" fmla="*/ 241 h 71361"/>
                  <a:gd name="connsiteX44" fmla="*/ 29203 w 45835"/>
                  <a:gd name="connsiteY44" fmla="*/ 860 h 71361"/>
                  <a:gd name="connsiteX45" fmla="*/ 44048 w 45835"/>
                  <a:gd name="connsiteY45" fmla="*/ 860 h 71361"/>
                  <a:gd name="connsiteX46" fmla="*/ 45402 w 45835"/>
                  <a:gd name="connsiteY46" fmla="*/ 1558 h 71361"/>
                  <a:gd name="connsiteX47" fmla="*/ 45835 w 45835"/>
                  <a:gd name="connsiteY47" fmla="*/ 3593 h 71361"/>
                  <a:gd name="connsiteX48" fmla="*/ 38738 w 45835"/>
                  <a:gd name="connsiteY48" fmla="*/ 55494 h 71361"/>
                  <a:gd name="connsiteX49" fmla="*/ 35758 w 45835"/>
                  <a:gd name="connsiteY49" fmla="*/ 50061 h 71361"/>
                  <a:gd name="connsiteX50" fmla="*/ 27794 w 45835"/>
                  <a:gd name="connsiteY50" fmla="*/ 48015 h 71361"/>
                  <a:gd name="connsiteX51" fmla="*/ 13165 w 45835"/>
                  <a:gd name="connsiteY51" fmla="*/ 47532 h 71361"/>
                  <a:gd name="connsiteX52" fmla="*/ 9915 w 45835"/>
                  <a:gd name="connsiteY52" fmla="*/ 50380 h 71361"/>
                  <a:gd name="connsiteX53" fmla="*/ 7856 w 45835"/>
                  <a:gd name="connsiteY53" fmla="*/ 52992 h 71361"/>
                  <a:gd name="connsiteX54" fmla="*/ 6881 w 45835"/>
                  <a:gd name="connsiteY54" fmla="*/ 55468 h 71361"/>
                  <a:gd name="connsiteX55" fmla="*/ 6555 w 45835"/>
                  <a:gd name="connsiteY55" fmla="*/ 57912 h 71361"/>
                  <a:gd name="connsiteX56" fmla="*/ 10727 w 45835"/>
                  <a:gd name="connsiteY56" fmla="*/ 63934 h 71361"/>
                  <a:gd name="connsiteX57" fmla="*/ 22268 w 45835"/>
                  <a:gd name="connsiteY57" fmla="*/ 65980 h 71361"/>
                  <a:gd name="connsiteX58" fmla="*/ 30070 w 45835"/>
                  <a:gd name="connsiteY58" fmla="*/ 65093 h 71361"/>
                  <a:gd name="connsiteX59" fmla="*/ 35108 w 45835"/>
                  <a:gd name="connsiteY59" fmla="*/ 62754 h 71361"/>
                  <a:gd name="connsiteX60" fmla="*/ 37925 w 45835"/>
                  <a:gd name="connsiteY60" fmla="*/ 59418 h 71361"/>
                  <a:gd name="connsiteX61" fmla="*/ 38738 w 45835"/>
                  <a:gd name="connsiteY61" fmla="*/ 55494 h 71361"/>
                  <a:gd name="connsiteX62" fmla="*/ 33429 w 45835"/>
                  <a:gd name="connsiteY62" fmla="*/ 17147 h 71361"/>
                  <a:gd name="connsiteX63" fmla="*/ 30286 w 45835"/>
                  <a:gd name="connsiteY63" fmla="*/ 8487 h 71361"/>
                  <a:gd name="connsiteX64" fmla="*/ 21346 w 45835"/>
                  <a:gd name="connsiteY64" fmla="*/ 5366 h 71361"/>
                  <a:gd name="connsiteX65" fmla="*/ 16199 w 45835"/>
                  <a:gd name="connsiteY65" fmla="*/ 6336 h 71361"/>
                  <a:gd name="connsiteX66" fmla="*/ 12515 w 45835"/>
                  <a:gd name="connsiteY66" fmla="*/ 8969 h 71361"/>
                  <a:gd name="connsiteX67" fmla="*/ 10403 w 45835"/>
                  <a:gd name="connsiteY67" fmla="*/ 12840 h 71361"/>
                  <a:gd name="connsiteX68" fmla="*/ 9644 w 45835"/>
                  <a:gd name="connsiteY68" fmla="*/ 17519 h 71361"/>
                  <a:gd name="connsiteX69" fmla="*/ 12786 w 45835"/>
                  <a:gd name="connsiteY69" fmla="*/ 25990 h 71361"/>
                  <a:gd name="connsiteX70" fmla="*/ 21617 w 45835"/>
                  <a:gd name="connsiteY70" fmla="*/ 29080 h 71361"/>
                  <a:gd name="connsiteX71" fmla="*/ 26818 w 45835"/>
                  <a:gd name="connsiteY71" fmla="*/ 28109 h 71361"/>
                  <a:gd name="connsiteX72" fmla="*/ 30557 w 45835"/>
                  <a:gd name="connsiteY72" fmla="*/ 25497 h 71361"/>
                  <a:gd name="connsiteX73" fmla="*/ 32724 w 45835"/>
                  <a:gd name="connsiteY73" fmla="*/ 21678 h 71361"/>
                  <a:gd name="connsiteX74" fmla="*/ 33429 w 45835"/>
                  <a:gd name="connsiteY74" fmla="*/ 17147 h 7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5835" h="71361">
                    <a:moveTo>
                      <a:pt x="45835" y="3593"/>
                    </a:moveTo>
                    <a:cubicBezTo>
                      <a:pt x="45835" y="4595"/>
                      <a:pt x="45673" y="5298"/>
                      <a:pt x="45348" y="5691"/>
                    </a:cubicBezTo>
                    <a:cubicBezTo>
                      <a:pt x="44969" y="6084"/>
                      <a:pt x="44589" y="6284"/>
                      <a:pt x="44048" y="6284"/>
                    </a:cubicBezTo>
                    <a:lnTo>
                      <a:pt x="36138" y="6284"/>
                    </a:lnTo>
                    <a:cubicBezTo>
                      <a:pt x="37654" y="7826"/>
                      <a:pt x="38738" y="9504"/>
                      <a:pt x="39388" y="11309"/>
                    </a:cubicBezTo>
                    <a:cubicBezTo>
                      <a:pt x="39984" y="13124"/>
                      <a:pt x="40255" y="15028"/>
                      <a:pt x="40255" y="17037"/>
                    </a:cubicBezTo>
                    <a:cubicBezTo>
                      <a:pt x="40255" y="19796"/>
                      <a:pt x="39822" y="22256"/>
                      <a:pt x="38900" y="24406"/>
                    </a:cubicBezTo>
                    <a:cubicBezTo>
                      <a:pt x="38034" y="26557"/>
                      <a:pt x="36734" y="28377"/>
                      <a:pt x="35054" y="29866"/>
                    </a:cubicBezTo>
                    <a:cubicBezTo>
                      <a:pt x="33375" y="31356"/>
                      <a:pt x="31424" y="32489"/>
                      <a:pt x="29094" y="33281"/>
                    </a:cubicBezTo>
                    <a:cubicBezTo>
                      <a:pt x="26818" y="34068"/>
                      <a:pt x="24272" y="34466"/>
                      <a:pt x="21509" y="34466"/>
                    </a:cubicBezTo>
                    <a:cubicBezTo>
                      <a:pt x="19234" y="34466"/>
                      <a:pt x="17121" y="34162"/>
                      <a:pt x="15062" y="33554"/>
                    </a:cubicBezTo>
                    <a:cubicBezTo>
                      <a:pt x="13003" y="32945"/>
                      <a:pt x="11432" y="32190"/>
                      <a:pt x="10294" y="31293"/>
                    </a:cubicBezTo>
                    <a:cubicBezTo>
                      <a:pt x="9536" y="32012"/>
                      <a:pt x="8940" y="32835"/>
                      <a:pt x="8452" y="33769"/>
                    </a:cubicBezTo>
                    <a:cubicBezTo>
                      <a:pt x="7964" y="34702"/>
                      <a:pt x="7747" y="35778"/>
                      <a:pt x="7747" y="36995"/>
                    </a:cubicBezTo>
                    <a:cubicBezTo>
                      <a:pt x="7747" y="38358"/>
                      <a:pt x="8398" y="39507"/>
                      <a:pt x="9753" y="40436"/>
                    </a:cubicBezTo>
                    <a:cubicBezTo>
                      <a:pt x="11107" y="41369"/>
                      <a:pt x="12840" y="41868"/>
                      <a:pt x="15008" y="41941"/>
                    </a:cubicBezTo>
                    <a:lnTo>
                      <a:pt x="28607" y="42481"/>
                    </a:lnTo>
                    <a:cubicBezTo>
                      <a:pt x="30936" y="42555"/>
                      <a:pt x="33049" y="42859"/>
                      <a:pt x="35108" y="43394"/>
                    </a:cubicBezTo>
                    <a:cubicBezTo>
                      <a:pt x="37113" y="43934"/>
                      <a:pt x="38900" y="44731"/>
                      <a:pt x="40363" y="45791"/>
                    </a:cubicBezTo>
                    <a:cubicBezTo>
                      <a:pt x="41880" y="46851"/>
                      <a:pt x="43126" y="48146"/>
                      <a:pt x="43993" y="49688"/>
                    </a:cubicBezTo>
                    <a:cubicBezTo>
                      <a:pt x="44915" y="51230"/>
                      <a:pt x="45348" y="53040"/>
                      <a:pt x="45348" y="55122"/>
                    </a:cubicBezTo>
                    <a:cubicBezTo>
                      <a:pt x="45348" y="57273"/>
                      <a:pt x="44860" y="59334"/>
                      <a:pt x="43993" y="61306"/>
                    </a:cubicBezTo>
                    <a:cubicBezTo>
                      <a:pt x="43072" y="63278"/>
                      <a:pt x="41663" y="65009"/>
                      <a:pt x="39767" y="66494"/>
                    </a:cubicBezTo>
                    <a:cubicBezTo>
                      <a:pt x="37817" y="67983"/>
                      <a:pt x="35433" y="69164"/>
                      <a:pt x="32453" y="70045"/>
                    </a:cubicBezTo>
                    <a:cubicBezTo>
                      <a:pt x="29473" y="70921"/>
                      <a:pt x="25952" y="71361"/>
                      <a:pt x="21834" y="71361"/>
                    </a:cubicBezTo>
                    <a:cubicBezTo>
                      <a:pt x="17879" y="71361"/>
                      <a:pt x="14574" y="71031"/>
                      <a:pt x="11811" y="70365"/>
                    </a:cubicBezTo>
                    <a:cubicBezTo>
                      <a:pt x="9048" y="69704"/>
                      <a:pt x="6772" y="68786"/>
                      <a:pt x="5038" y="67627"/>
                    </a:cubicBezTo>
                    <a:cubicBezTo>
                      <a:pt x="3251" y="66457"/>
                      <a:pt x="2005" y="65088"/>
                      <a:pt x="1192" y="63509"/>
                    </a:cubicBezTo>
                    <a:cubicBezTo>
                      <a:pt x="379" y="61931"/>
                      <a:pt x="0" y="60231"/>
                      <a:pt x="0" y="58400"/>
                    </a:cubicBezTo>
                    <a:cubicBezTo>
                      <a:pt x="0" y="57147"/>
                      <a:pt x="163" y="55961"/>
                      <a:pt x="433" y="54849"/>
                    </a:cubicBezTo>
                    <a:cubicBezTo>
                      <a:pt x="759" y="53737"/>
                      <a:pt x="1192" y="52678"/>
                      <a:pt x="1788" y="51676"/>
                    </a:cubicBezTo>
                    <a:cubicBezTo>
                      <a:pt x="2384" y="50674"/>
                      <a:pt x="3196" y="49704"/>
                      <a:pt x="4063" y="48770"/>
                    </a:cubicBezTo>
                    <a:cubicBezTo>
                      <a:pt x="4985" y="47837"/>
                      <a:pt x="6014" y="46887"/>
                      <a:pt x="7206" y="45922"/>
                    </a:cubicBezTo>
                    <a:cubicBezTo>
                      <a:pt x="5309" y="44988"/>
                      <a:pt x="3955" y="43861"/>
                      <a:pt x="3034" y="42534"/>
                    </a:cubicBezTo>
                    <a:cubicBezTo>
                      <a:pt x="2167" y="41207"/>
                      <a:pt x="1733" y="39790"/>
                      <a:pt x="1733" y="38285"/>
                    </a:cubicBezTo>
                    <a:cubicBezTo>
                      <a:pt x="1733" y="36061"/>
                      <a:pt x="2167" y="34099"/>
                      <a:pt x="3034" y="32394"/>
                    </a:cubicBezTo>
                    <a:cubicBezTo>
                      <a:pt x="3955" y="30695"/>
                      <a:pt x="5038" y="29158"/>
                      <a:pt x="6285" y="27800"/>
                    </a:cubicBezTo>
                    <a:cubicBezTo>
                      <a:pt x="5201" y="26436"/>
                      <a:pt x="4335" y="24952"/>
                      <a:pt x="3792" y="23336"/>
                    </a:cubicBezTo>
                    <a:cubicBezTo>
                      <a:pt x="3196" y="21721"/>
                      <a:pt x="2872" y="19785"/>
                      <a:pt x="2872" y="17530"/>
                    </a:cubicBezTo>
                    <a:cubicBezTo>
                      <a:pt x="2872" y="14802"/>
                      <a:pt x="3359" y="12358"/>
                      <a:pt x="4280" y="10192"/>
                    </a:cubicBezTo>
                    <a:cubicBezTo>
                      <a:pt x="5201" y="8025"/>
                      <a:pt x="6501" y="6184"/>
                      <a:pt x="8127" y="4679"/>
                    </a:cubicBezTo>
                    <a:cubicBezTo>
                      <a:pt x="9806" y="3173"/>
                      <a:pt x="11757" y="2019"/>
                      <a:pt x="14032" y="1206"/>
                    </a:cubicBezTo>
                    <a:cubicBezTo>
                      <a:pt x="16362" y="404"/>
                      <a:pt x="18854" y="0"/>
                      <a:pt x="21617" y="0"/>
                    </a:cubicBezTo>
                    <a:cubicBezTo>
                      <a:pt x="23080" y="0"/>
                      <a:pt x="24435" y="84"/>
                      <a:pt x="25681" y="241"/>
                    </a:cubicBezTo>
                    <a:cubicBezTo>
                      <a:pt x="26981" y="404"/>
                      <a:pt x="28119" y="608"/>
                      <a:pt x="29203" y="860"/>
                    </a:cubicBezTo>
                    <a:lnTo>
                      <a:pt x="44048" y="860"/>
                    </a:lnTo>
                    <a:cubicBezTo>
                      <a:pt x="44698" y="860"/>
                      <a:pt x="45131" y="1091"/>
                      <a:pt x="45402" y="1558"/>
                    </a:cubicBezTo>
                    <a:cubicBezTo>
                      <a:pt x="45673" y="2014"/>
                      <a:pt x="45835" y="2696"/>
                      <a:pt x="45835" y="3593"/>
                    </a:cubicBezTo>
                    <a:close/>
                    <a:moveTo>
                      <a:pt x="38738" y="55494"/>
                    </a:moveTo>
                    <a:cubicBezTo>
                      <a:pt x="38738" y="53129"/>
                      <a:pt x="37763" y="51319"/>
                      <a:pt x="35758" y="50061"/>
                    </a:cubicBezTo>
                    <a:cubicBezTo>
                      <a:pt x="33808" y="48807"/>
                      <a:pt x="31153" y="48125"/>
                      <a:pt x="27794" y="48015"/>
                    </a:cubicBezTo>
                    <a:lnTo>
                      <a:pt x="13165" y="47532"/>
                    </a:lnTo>
                    <a:cubicBezTo>
                      <a:pt x="11865" y="48534"/>
                      <a:pt x="10727" y="49489"/>
                      <a:pt x="9915" y="50380"/>
                    </a:cubicBezTo>
                    <a:cubicBezTo>
                      <a:pt x="9048" y="51272"/>
                      <a:pt x="8398" y="52143"/>
                      <a:pt x="7856" y="52992"/>
                    </a:cubicBezTo>
                    <a:cubicBezTo>
                      <a:pt x="7368" y="53832"/>
                      <a:pt x="7044" y="54655"/>
                      <a:pt x="6881" y="55468"/>
                    </a:cubicBezTo>
                    <a:cubicBezTo>
                      <a:pt x="6664" y="56271"/>
                      <a:pt x="6555" y="57089"/>
                      <a:pt x="6555" y="57912"/>
                    </a:cubicBezTo>
                    <a:cubicBezTo>
                      <a:pt x="6555" y="60567"/>
                      <a:pt x="7964" y="62576"/>
                      <a:pt x="10727" y="63934"/>
                    </a:cubicBezTo>
                    <a:cubicBezTo>
                      <a:pt x="13491" y="65298"/>
                      <a:pt x="17337" y="65980"/>
                      <a:pt x="22268" y="65980"/>
                    </a:cubicBezTo>
                    <a:cubicBezTo>
                      <a:pt x="25355" y="65980"/>
                      <a:pt x="27957" y="65686"/>
                      <a:pt x="30070" y="65093"/>
                    </a:cubicBezTo>
                    <a:cubicBezTo>
                      <a:pt x="32128" y="64506"/>
                      <a:pt x="33808" y="63724"/>
                      <a:pt x="35108" y="62754"/>
                    </a:cubicBezTo>
                    <a:cubicBezTo>
                      <a:pt x="36408" y="61784"/>
                      <a:pt x="37329" y="60677"/>
                      <a:pt x="37925" y="59418"/>
                    </a:cubicBezTo>
                    <a:cubicBezTo>
                      <a:pt x="38413" y="58164"/>
                      <a:pt x="38738" y="56853"/>
                      <a:pt x="38738" y="55494"/>
                    </a:cubicBezTo>
                    <a:close/>
                    <a:moveTo>
                      <a:pt x="33429" y="17147"/>
                    </a:moveTo>
                    <a:cubicBezTo>
                      <a:pt x="33429" y="13454"/>
                      <a:pt x="32399" y="10569"/>
                      <a:pt x="30286" y="8487"/>
                    </a:cubicBezTo>
                    <a:cubicBezTo>
                      <a:pt x="28173" y="6410"/>
                      <a:pt x="25248" y="5366"/>
                      <a:pt x="21346" y="5366"/>
                    </a:cubicBezTo>
                    <a:cubicBezTo>
                      <a:pt x="19396" y="5366"/>
                      <a:pt x="17662" y="5691"/>
                      <a:pt x="16199" y="6336"/>
                    </a:cubicBezTo>
                    <a:cubicBezTo>
                      <a:pt x="14737" y="6982"/>
                      <a:pt x="13491" y="7863"/>
                      <a:pt x="12515" y="8969"/>
                    </a:cubicBezTo>
                    <a:cubicBezTo>
                      <a:pt x="11594" y="10076"/>
                      <a:pt x="10836" y="11372"/>
                      <a:pt x="10403" y="12840"/>
                    </a:cubicBezTo>
                    <a:cubicBezTo>
                      <a:pt x="9915" y="14309"/>
                      <a:pt x="9644" y="15872"/>
                      <a:pt x="9644" y="17519"/>
                    </a:cubicBezTo>
                    <a:cubicBezTo>
                      <a:pt x="9644" y="21107"/>
                      <a:pt x="10673" y="23929"/>
                      <a:pt x="12786" y="25990"/>
                    </a:cubicBezTo>
                    <a:cubicBezTo>
                      <a:pt x="14899" y="28052"/>
                      <a:pt x="17825" y="29080"/>
                      <a:pt x="21617" y="29080"/>
                    </a:cubicBezTo>
                    <a:cubicBezTo>
                      <a:pt x="23568" y="29080"/>
                      <a:pt x="25355" y="28754"/>
                      <a:pt x="26818" y="28109"/>
                    </a:cubicBezTo>
                    <a:cubicBezTo>
                      <a:pt x="28336" y="27464"/>
                      <a:pt x="29582" y="26593"/>
                      <a:pt x="30557" y="25497"/>
                    </a:cubicBezTo>
                    <a:cubicBezTo>
                      <a:pt x="31478" y="24406"/>
                      <a:pt x="32236" y="23131"/>
                      <a:pt x="32724" y="21678"/>
                    </a:cubicBezTo>
                    <a:cubicBezTo>
                      <a:pt x="33212" y="20236"/>
                      <a:pt x="33429" y="18720"/>
                      <a:pt x="33429" y="17147"/>
                    </a:cubicBezTo>
                    <a:close/>
                  </a:path>
                </a:pathLst>
              </a:custGeom>
              <a:solidFill>
                <a:srgbClr val="FFFFFF"/>
              </a:solidFill>
              <a:ln w="5417" cap="flat">
                <a:noFill/>
                <a:prstDash val="solid"/>
                <a:miter/>
              </a:ln>
            </p:spPr>
            <p:txBody>
              <a:bodyPr rtlCol="0" anchor="ctr"/>
              <a:lstStyle/>
              <a:p>
                <a:endParaRPr lang="fr-FR"/>
              </a:p>
            </p:txBody>
          </p:sp>
          <p:sp>
            <p:nvSpPr>
              <p:cNvPr id="316" name="Forme libre 315">
                <a:extLst>
                  <a:ext uri="{FF2B5EF4-FFF2-40B4-BE49-F238E27FC236}">
                    <a16:creationId xmlns:a16="http://schemas.microsoft.com/office/drawing/2014/main" id="{F0DE42AE-878A-FA0D-18FA-20F8ED4EB3B2}"/>
                  </a:ext>
                </a:extLst>
              </p:cNvPr>
              <p:cNvSpPr/>
              <p:nvPr/>
            </p:nvSpPr>
            <p:spPr>
              <a:xfrm>
                <a:off x="20328053" y="3739221"/>
                <a:ext cx="44481" cy="52651"/>
              </a:xfrm>
              <a:custGeom>
                <a:avLst/>
                <a:gdLst>
                  <a:gd name="connsiteX0" fmla="*/ 44481 w 44481"/>
                  <a:gd name="connsiteY0" fmla="*/ 23818 h 52651"/>
                  <a:gd name="connsiteX1" fmla="*/ 43452 w 44481"/>
                  <a:gd name="connsiteY1" fmla="*/ 26478 h 52651"/>
                  <a:gd name="connsiteX2" fmla="*/ 41393 w 44481"/>
                  <a:gd name="connsiteY2" fmla="*/ 27207 h 52651"/>
                  <a:gd name="connsiteX3" fmla="*/ 7098 w 44481"/>
                  <a:gd name="connsiteY3" fmla="*/ 27207 h 52651"/>
                  <a:gd name="connsiteX4" fmla="*/ 8019 w 44481"/>
                  <a:gd name="connsiteY4" fmla="*/ 35384 h 52651"/>
                  <a:gd name="connsiteX5" fmla="*/ 11053 w 44481"/>
                  <a:gd name="connsiteY5" fmla="*/ 41647 h 52651"/>
                  <a:gd name="connsiteX6" fmla="*/ 16525 w 44481"/>
                  <a:gd name="connsiteY6" fmla="*/ 45654 h 52651"/>
                  <a:gd name="connsiteX7" fmla="*/ 24869 w 44481"/>
                  <a:gd name="connsiteY7" fmla="*/ 47055 h 52651"/>
                  <a:gd name="connsiteX8" fmla="*/ 31153 w 44481"/>
                  <a:gd name="connsiteY8" fmla="*/ 46462 h 52651"/>
                  <a:gd name="connsiteX9" fmla="*/ 35975 w 44481"/>
                  <a:gd name="connsiteY9" fmla="*/ 45145 h 52651"/>
                  <a:gd name="connsiteX10" fmla="*/ 39280 w 44481"/>
                  <a:gd name="connsiteY10" fmla="*/ 43829 h 52651"/>
                  <a:gd name="connsiteX11" fmla="*/ 41177 w 44481"/>
                  <a:gd name="connsiteY11" fmla="*/ 43236 h 52651"/>
                  <a:gd name="connsiteX12" fmla="*/ 41773 w 44481"/>
                  <a:gd name="connsiteY12" fmla="*/ 43399 h 52651"/>
                  <a:gd name="connsiteX13" fmla="*/ 42206 w 44481"/>
                  <a:gd name="connsiteY13" fmla="*/ 43908 h 52651"/>
                  <a:gd name="connsiteX14" fmla="*/ 42477 w 44481"/>
                  <a:gd name="connsiteY14" fmla="*/ 44794 h 52651"/>
                  <a:gd name="connsiteX15" fmla="*/ 42531 w 44481"/>
                  <a:gd name="connsiteY15" fmla="*/ 46137 h 52651"/>
                  <a:gd name="connsiteX16" fmla="*/ 42477 w 44481"/>
                  <a:gd name="connsiteY16" fmla="*/ 46866 h 52651"/>
                  <a:gd name="connsiteX17" fmla="*/ 42368 w 44481"/>
                  <a:gd name="connsiteY17" fmla="*/ 47511 h 52651"/>
                  <a:gd name="connsiteX18" fmla="*/ 42097 w 44481"/>
                  <a:gd name="connsiteY18" fmla="*/ 48073 h 52651"/>
                  <a:gd name="connsiteX19" fmla="*/ 41664 w 44481"/>
                  <a:gd name="connsiteY19" fmla="*/ 48613 h 52651"/>
                  <a:gd name="connsiteX20" fmla="*/ 39930 w 44481"/>
                  <a:gd name="connsiteY20" fmla="*/ 49557 h 52651"/>
                  <a:gd name="connsiteX21" fmla="*/ 36192 w 44481"/>
                  <a:gd name="connsiteY21" fmla="*/ 50900 h 52651"/>
                  <a:gd name="connsiteX22" fmla="*/ 30774 w 44481"/>
                  <a:gd name="connsiteY22" fmla="*/ 52111 h 52651"/>
                  <a:gd name="connsiteX23" fmla="*/ 24110 w 44481"/>
                  <a:gd name="connsiteY23" fmla="*/ 52652 h 52651"/>
                  <a:gd name="connsiteX24" fmla="*/ 13762 w 44481"/>
                  <a:gd name="connsiteY24" fmla="*/ 50957 h 52651"/>
                  <a:gd name="connsiteX25" fmla="*/ 6231 w 44481"/>
                  <a:gd name="connsiteY25" fmla="*/ 45953 h 52651"/>
                  <a:gd name="connsiteX26" fmla="*/ 1571 w 44481"/>
                  <a:gd name="connsiteY26" fmla="*/ 37755 h 52651"/>
                  <a:gd name="connsiteX27" fmla="*/ 0 w 44481"/>
                  <a:gd name="connsiteY27" fmla="*/ 26404 h 52651"/>
                  <a:gd name="connsiteX28" fmla="*/ 1626 w 44481"/>
                  <a:gd name="connsiteY28" fmla="*/ 15327 h 52651"/>
                  <a:gd name="connsiteX29" fmla="*/ 6339 w 44481"/>
                  <a:gd name="connsiteY29" fmla="*/ 7018 h 52651"/>
                  <a:gd name="connsiteX30" fmla="*/ 13707 w 44481"/>
                  <a:gd name="connsiteY30" fmla="*/ 1804 h 52651"/>
                  <a:gd name="connsiteX31" fmla="*/ 23297 w 44481"/>
                  <a:gd name="connsiteY31" fmla="*/ 0 h 52651"/>
                  <a:gd name="connsiteX32" fmla="*/ 32941 w 44481"/>
                  <a:gd name="connsiteY32" fmla="*/ 1831 h 52651"/>
                  <a:gd name="connsiteX33" fmla="*/ 39551 w 44481"/>
                  <a:gd name="connsiteY33" fmla="*/ 6751 h 52651"/>
                  <a:gd name="connsiteX34" fmla="*/ 43289 w 44481"/>
                  <a:gd name="connsiteY34" fmla="*/ 13931 h 52651"/>
                  <a:gd name="connsiteX35" fmla="*/ 44481 w 44481"/>
                  <a:gd name="connsiteY35" fmla="*/ 22539 h 52651"/>
                  <a:gd name="connsiteX36" fmla="*/ 44481 w 44481"/>
                  <a:gd name="connsiteY36" fmla="*/ 23818 h 52651"/>
                  <a:gd name="connsiteX37" fmla="*/ 37655 w 44481"/>
                  <a:gd name="connsiteY37" fmla="*/ 21935 h 52651"/>
                  <a:gd name="connsiteX38" fmla="*/ 33970 w 44481"/>
                  <a:gd name="connsiteY38" fmla="*/ 9835 h 52651"/>
                  <a:gd name="connsiteX39" fmla="*/ 22810 w 44481"/>
                  <a:gd name="connsiteY39" fmla="*/ 5476 h 52651"/>
                  <a:gd name="connsiteX40" fmla="*/ 16199 w 44481"/>
                  <a:gd name="connsiteY40" fmla="*/ 6850 h 52651"/>
                  <a:gd name="connsiteX41" fmla="*/ 11324 w 44481"/>
                  <a:gd name="connsiteY41" fmla="*/ 10480 h 52651"/>
                  <a:gd name="connsiteX42" fmla="*/ 8290 w 44481"/>
                  <a:gd name="connsiteY42" fmla="*/ 15725 h 52651"/>
                  <a:gd name="connsiteX43" fmla="*/ 7098 w 44481"/>
                  <a:gd name="connsiteY43" fmla="*/ 21941 h 52651"/>
                  <a:gd name="connsiteX44" fmla="*/ 37655 w 44481"/>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51">
                    <a:moveTo>
                      <a:pt x="44481" y="23818"/>
                    </a:moveTo>
                    <a:cubicBezTo>
                      <a:pt x="44481" y="25109"/>
                      <a:pt x="44156" y="26001"/>
                      <a:pt x="43452" y="26478"/>
                    </a:cubicBezTo>
                    <a:cubicBezTo>
                      <a:pt x="42747" y="26966"/>
                      <a:pt x="42043" y="27207"/>
                      <a:pt x="41393" y="27207"/>
                    </a:cubicBezTo>
                    <a:lnTo>
                      <a:pt x="7098" y="27207"/>
                    </a:lnTo>
                    <a:cubicBezTo>
                      <a:pt x="7098" y="30218"/>
                      <a:pt x="7423" y="32945"/>
                      <a:pt x="8019" y="35384"/>
                    </a:cubicBezTo>
                    <a:cubicBezTo>
                      <a:pt x="8615" y="37823"/>
                      <a:pt x="9644" y="39911"/>
                      <a:pt x="11053" y="41647"/>
                    </a:cubicBezTo>
                    <a:cubicBezTo>
                      <a:pt x="12461" y="43388"/>
                      <a:pt x="14303" y="44721"/>
                      <a:pt x="16525" y="45654"/>
                    </a:cubicBezTo>
                    <a:cubicBezTo>
                      <a:pt x="18801" y="46588"/>
                      <a:pt x="21564" y="47055"/>
                      <a:pt x="24869" y="47055"/>
                    </a:cubicBezTo>
                    <a:cubicBezTo>
                      <a:pt x="27198" y="47055"/>
                      <a:pt x="29311" y="46856"/>
                      <a:pt x="31153" y="46462"/>
                    </a:cubicBezTo>
                    <a:cubicBezTo>
                      <a:pt x="32996" y="46069"/>
                      <a:pt x="34621" y="45628"/>
                      <a:pt x="35975" y="45145"/>
                    </a:cubicBezTo>
                    <a:cubicBezTo>
                      <a:pt x="37329" y="44658"/>
                      <a:pt x="38413" y="44222"/>
                      <a:pt x="39280" y="43829"/>
                    </a:cubicBezTo>
                    <a:cubicBezTo>
                      <a:pt x="40147" y="43436"/>
                      <a:pt x="40797" y="43236"/>
                      <a:pt x="41177" y="43236"/>
                    </a:cubicBezTo>
                    <a:cubicBezTo>
                      <a:pt x="41393" y="43236"/>
                      <a:pt x="41610" y="43289"/>
                      <a:pt x="41773" y="43399"/>
                    </a:cubicBezTo>
                    <a:cubicBezTo>
                      <a:pt x="41935" y="43509"/>
                      <a:pt x="42097" y="43677"/>
                      <a:pt x="42206" y="43908"/>
                    </a:cubicBezTo>
                    <a:cubicBezTo>
                      <a:pt x="42314" y="44144"/>
                      <a:pt x="42423" y="44438"/>
                      <a:pt x="42477" y="44794"/>
                    </a:cubicBezTo>
                    <a:cubicBezTo>
                      <a:pt x="42531" y="45151"/>
                      <a:pt x="42531" y="45602"/>
                      <a:pt x="42531" y="46137"/>
                    </a:cubicBezTo>
                    <a:cubicBezTo>
                      <a:pt x="42531" y="46389"/>
                      <a:pt x="42531" y="46630"/>
                      <a:pt x="42477" y="46866"/>
                    </a:cubicBezTo>
                    <a:cubicBezTo>
                      <a:pt x="42477" y="47102"/>
                      <a:pt x="42423" y="47312"/>
                      <a:pt x="42368" y="47511"/>
                    </a:cubicBezTo>
                    <a:cubicBezTo>
                      <a:pt x="42314" y="47710"/>
                      <a:pt x="42206" y="47894"/>
                      <a:pt x="42097" y="48073"/>
                    </a:cubicBezTo>
                    <a:cubicBezTo>
                      <a:pt x="41989" y="48251"/>
                      <a:pt x="41827" y="48429"/>
                      <a:pt x="41664" y="48613"/>
                    </a:cubicBezTo>
                    <a:cubicBezTo>
                      <a:pt x="41447" y="48796"/>
                      <a:pt x="40905" y="49106"/>
                      <a:pt x="39930" y="49557"/>
                    </a:cubicBezTo>
                    <a:cubicBezTo>
                      <a:pt x="38955" y="50003"/>
                      <a:pt x="37709" y="50454"/>
                      <a:pt x="36192" y="50900"/>
                    </a:cubicBezTo>
                    <a:cubicBezTo>
                      <a:pt x="34621" y="51351"/>
                      <a:pt x="32779" y="51754"/>
                      <a:pt x="30774" y="52111"/>
                    </a:cubicBezTo>
                    <a:cubicBezTo>
                      <a:pt x="28715" y="52468"/>
                      <a:pt x="26494" y="52652"/>
                      <a:pt x="24110" y="52652"/>
                    </a:cubicBezTo>
                    <a:cubicBezTo>
                      <a:pt x="20209" y="52652"/>
                      <a:pt x="16796"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4"/>
                      <a:pt x="6339" y="7018"/>
                    </a:cubicBezTo>
                    <a:cubicBezTo>
                      <a:pt x="8344" y="4742"/>
                      <a:pt x="10836" y="3006"/>
                      <a:pt x="13707" y="1804"/>
                    </a:cubicBezTo>
                    <a:cubicBezTo>
                      <a:pt x="16579" y="603"/>
                      <a:pt x="19721" y="0"/>
                      <a:pt x="23297" y="0"/>
                    </a:cubicBezTo>
                    <a:cubicBezTo>
                      <a:pt x="27035" y="0"/>
                      <a:pt x="30287" y="608"/>
                      <a:pt x="32941" y="1831"/>
                    </a:cubicBezTo>
                    <a:cubicBezTo>
                      <a:pt x="35596" y="3053"/>
                      <a:pt x="37818" y="4689"/>
                      <a:pt x="39551" y="6751"/>
                    </a:cubicBezTo>
                    <a:cubicBezTo>
                      <a:pt x="41230" y="8812"/>
                      <a:pt x="42531" y="11204"/>
                      <a:pt x="43289" y="13931"/>
                    </a:cubicBezTo>
                    <a:cubicBezTo>
                      <a:pt x="44102" y="16659"/>
                      <a:pt x="44481" y="19523"/>
                      <a:pt x="44481" y="22539"/>
                    </a:cubicBezTo>
                    <a:lnTo>
                      <a:pt x="44481" y="23818"/>
                    </a:lnTo>
                    <a:close/>
                    <a:moveTo>
                      <a:pt x="37655" y="21935"/>
                    </a:moveTo>
                    <a:cubicBezTo>
                      <a:pt x="37763" y="16774"/>
                      <a:pt x="36517" y="12741"/>
                      <a:pt x="33970" y="9835"/>
                    </a:cubicBezTo>
                    <a:cubicBezTo>
                      <a:pt x="31424" y="6929"/>
                      <a:pt x="27685" y="5476"/>
                      <a:pt x="22810" y="5476"/>
                    </a:cubicBezTo>
                    <a:cubicBezTo>
                      <a:pt x="20317" y="5476"/>
                      <a:pt x="18096" y="5932"/>
                      <a:pt x="16199" y="6850"/>
                    </a:cubicBezTo>
                    <a:cubicBezTo>
                      <a:pt x="14249" y="7763"/>
                      <a:pt x="12678" y="8975"/>
                      <a:pt x="11324" y="10480"/>
                    </a:cubicBezTo>
                    <a:cubicBezTo>
                      <a:pt x="10024" y="11985"/>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317" name="Forme libre 316">
                <a:extLst>
                  <a:ext uri="{FF2B5EF4-FFF2-40B4-BE49-F238E27FC236}">
                    <a16:creationId xmlns:a16="http://schemas.microsoft.com/office/drawing/2014/main" id="{B9BF866A-F70B-0558-CE7A-39F4157E1A9A}"/>
                  </a:ext>
                </a:extLst>
              </p:cNvPr>
              <p:cNvSpPr/>
              <p:nvPr/>
            </p:nvSpPr>
            <p:spPr>
              <a:xfrm>
                <a:off x="20382936" y="3740081"/>
                <a:ext cx="34133" cy="50873"/>
              </a:xfrm>
              <a:custGeom>
                <a:avLst/>
                <a:gdLst>
                  <a:gd name="connsiteX0" fmla="*/ 34133 w 34133"/>
                  <a:gd name="connsiteY0" fmla="*/ 48078 h 50873"/>
                  <a:gd name="connsiteX1" fmla="*/ 33970 w 34133"/>
                  <a:gd name="connsiteY1" fmla="*/ 49316 h 50873"/>
                  <a:gd name="connsiteX2" fmla="*/ 33646 w 34133"/>
                  <a:gd name="connsiteY2" fmla="*/ 50202 h 50873"/>
                  <a:gd name="connsiteX3" fmla="*/ 33103 w 34133"/>
                  <a:gd name="connsiteY3" fmla="*/ 50711 h 50873"/>
                  <a:gd name="connsiteX4" fmla="*/ 32345 w 34133"/>
                  <a:gd name="connsiteY4" fmla="*/ 50873 h 50873"/>
                  <a:gd name="connsiteX5" fmla="*/ 2438 w 34133"/>
                  <a:gd name="connsiteY5" fmla="*/ 50873 h 50873"/>
                  <a:gd name="connsiteX6" fmla="*/ 704 w 34133"/>
                  <a:gd name="connsiteY6" fmla="*/ 50228 h 50873"/>
                  <a:gd name="connsiteX7" fmla="*/ 0 w 34133"/>
                  <a:gd name="connsiteY7" fmla="*/ 48078 h 50873"/>
                  <a:gd name="connsiteX8" fmla="*/ 0 w 34133"/>
                  <a:gd name="connsiteY8" fmla="*/ 46572 h 50873"/>
                  <a:gd name="connsiteX9" fmla="*/ 163 w 34133"/>
                  <a:gd name="connsiteY9" fmla="*/ 45497 h 50873"/>
                  <a:gd name="connsiteX10" fmla="*/ 488 w 34133"/>
                  <a:gd name="connsiteY10" fmla="*/ 44474 h 50873"/>
                  <a:gd name="connsiteX11" fmla="*/ 1084 w 34133"/>
                  <a:gd name="connsiteY11" fmla="*/ 43320 h 50873"/>
                  <a:gd name="connsiteX12" fmla="*/ 1950 w 34133"/>
                  <a:gd name="connsiteY12" fmla="*/ 41894 h 50873"/>
                  <a:gd name="connsiteX13" fmla="*/ 25844 w 34133"/>
                  <a:gd name="connsiteY13" fmla="*/ 5591 h 50873"/>
                  <a:gd name="connsiteX14" fmla="*/ 2438 w 34133"/>
                  <a:gd name="connsiteY14" fmla="*/ 5591 h 50873"/>
                  <a:gd name="connsiteX15" fmla="*/ 1138 w 34133"/>
                  <a:gd name="connsiteY15" fmla="*/ 4920 h 50873"/>
                  <a:gd name="connsiteX16" fmla="*/ 650 w 34133"/>
                  <a:gd name="connsiteY16" fmla="*/ 2796 h 50873"/>
                  <a:gd name="connsiteX17" fmla="*/ 759 w 34133"/>
                  <a:gd name="connsiteY17" fmla="*/ 1558 h 50873"/>
                  <a:gd name="connsiteX18" fmla="*/ 1138 w 34133"/>
                  <a:gd name="connsiteY18" fmla="*/ 671 h 50873"/>
                  <a:gd name="connsiteX19" fmla="*/ 1680 w 34133"/>
                  <a:gd name="connsiteY19" fmla="*/ 162 h 50873"/>
                  <a:gd name="connsiteX20" fmla="*/ 2438 w 34133"/>
                  <a:gd name="connsiteY20" fmla="*/ 0 h 50873"/>
                  <a:gd name="connsiteX21" fmla="*/ 30178 w 34133"/>
                  <a:gd name="connsiteY21" fmla="*/ 0 h 50873"/>
                  <a:gd name="connsiteX22" fmla="*/ 31153 w 34133"/>
                  <a:gd name="connsiteY22" fmla="*/ 162 h 50873"/>
                  <a:gd name="connsiteX23" fmla="*/ 31912 w 34133"/>
                  <a:gd name="connsiteY23" fmla="*/ 645 h 50873"/>
                  <a:gd name="connsiteX24" fmla="*/ 32399 w 34133"/>
                  <a:gd name="connsiteY24" fmla="*/ 1505 h 50873"/>
                  <a:gd name="connsiteX25" fmla="*/ 32562 w 34133"/>
                  <a:gd name="connsiteY25" fmla="*/ 2796 h 50873"/>
                  <a:gd name="connsiteX26" fmla="*/ 32562 w 34133"/>
                  <a:gd name="connsiteY26" fmla="*/ 4033 h 50873"/>
                  <a:gd name="connsiteX27" fmla="*/ 32507 w 34133"/>
                  <a:gd name="connsiteY27" fmla="*/ 5109 h 50873"/>
                  <a:gd name="connsiteX28" fmla="*/ 32183 w 34133"/>
                  <a:gd name="connsiteY28" fmla="*/ 6210 h 50873"/>
                  <a:gd name="connsiteX29" fmla="*/ 31587 w 34133"/>
                  <a:gd name="connsiteY29" fmla="*/ 7443 h 50873"/>
                  <a:gd name="connsiteX30" fmla="*/ 30666 w 34133"/>
                  <a:gd name="connsiteY30" fmla="*/ 8975 h 50873"/>
                  <a:gd name="connsiteX31" fmla="*/ 6827 w 34133"/>
                  <a:gd name="connsiteY31" fmla="*/ 45277 h 50873"/>
                  <a:gd name="connsiteX32" fmla="*/ 32345 w 34133"/>
                  <a:gd name="connsiteY32" fmla="*/ 45277 h 50873"/>
                  <a:gd name="connsiteX33" fmla="*/ 33103 w 34133"/>
                  <a:gd name="connsiteY33" fmla="*/ 45439 h 50873"/>
                  <a:gd name="connsiteX34" fmla="*/ 33646 w 34133"/>
                  <a:gd name="connsiteY34" fmla="*/ 45948 h 50873"/>
                  <a:gd name="connsiteX35" fmla="*/ 34025 w 34133"/>
                  <a:gd name="connsiteY35" fmla="*/ 46835 h 50873"/>
                  <a:gd name="connsiteX36" fmla="*/ 34133 w 34133"/>
                  <a:gd name="connsiteY36" fmla="*/ 48078 h 5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133" h="50873">
                    <a:moveTo>
                      <a:pt x="34133" y="48078"/>
                    </a:moveTo>
                    <a:cubicBezTo>
                      <a:pt x="34133" y="48544"/>
                      <a:pt x="34079" y="48954"/>
                      <a:pt x="33970" y="49316"/>
                    </a:cubicBezTo>
                    <a:cubicBezTo>
                      <a:pt x="33916" y="49672"/>
                      <a:pt x="33753" y="49971"/>
                      <a:pt x="33646" y="50202"/>
                    </a:cubicBezTo>
                    <a:cubicBezTo>
                      <a:pt x="33483" y="50433"/>
                      <a:pt x="33320" y="50606"/>
                      <a:pt x="33103" y="50711"/>
                    </a:cubicBezTo>
                    <a:cubicBezTo>
                      <a:pt x="32887" y="50815"/>
                      <a:pt x="32616" y="50873"/>
                      <a:pt x="32345" y="50873"/>
                    </a:cubicBezTo>
                    <a:lnTo>
                      <a:pt x="2438" y="50873"/>
                    </a:lnTo>
                    <a:cubicBezTo>
                      <a:pt x="1734" y="50873"/>
                      <a:pt x="1192" y="50658"/>
                      <a:pt x="704" y="50228"/>
                    </a:cubicBezTo>
                    <a:cubicBezTo>
                      <a:pt x="271" y="49798"/>
                      <a:pt x="0" y="49079"/>
                      <a:pt x="0" y="48078"/>
                    </a:cubicBezTo>
                    <a:lnTo>
                      <a:pt x="0" y="46572"/>
                    </a:lnTo>
                    <a:cubicBezTo>
                      <a:pt x="0" y="46179"/>
                      <a:pt x="54" y="45817"/>
                      <a:pt x="163" y="45497"/>
                    </a:cubicBezTo>
                    <a:cubicBezTo>
                      <a:pt x="217" y="45177"/>
                      <a:pt x="325" y="44836"/>
                      <a:pt x="488" y="44474"/>
                    </a:cubicBezTo>
                    <a:cubicBezTo>
                      <a:pt x="650" y="44112"/>
                      <a:pt x="813" y="43729"/>
                      <a:pt x="1084" y="43320"/>
                    </a:cubicBezTo>
                    <a:cubicBezTo>
                      <a:pt x="1300" y="42906"/>
                      <a:pt x="1626" y="42434"/>
                      <a:pt x="1950" y="41894"/>
                    </a:cubicBezTo>
                    <a:lnTo>
                      <a:pt x="25844" y="5591"/>
                    </a:lnTo>
                    <a:lnTo>
                      <a:pt x="2438" y="5591"/>
                    </a:lnTo>
                    <a:cubicBezTo>
                      <a:pt x="1897" y="5591"/>
                      <a:pt x="1463" y="5371"/>
                      <a:pt x="1138" y="4920"/>
                    </a:cubicBezTo>
                    <a:cubicBezTo>
                      <a:pt x="813" y="4469"/>
                      <a:pt x="650" y="3761"/>
                      <a:pt x="650" y="2796"/>
                    </a:cubicBezTo>
                    <a:cubicBezTo>
                      <a:pt x="650" y="2329"/>
                      <a:pt x="704" y="1920"/>
                      <a:pt x="759" y="1558"/>
                    </a:cubicBezTo>
                    <a:cubicBezTo>
                      <a:pt x="867" y="1201"/>
                      <a:pt x="976" y="902"/>
                      <a:pt x="1138" y="671"/>
                    </a:cubicBezTo>
                    <a:cubicBezTo>
                      <a:pt x="1300" y="441"/>
                      <a:pt x="1463" y="267"/>
                      <a:pt x="1680" y="162"/>
                    </a:cubicBezTo>
                    <a:cubicBezTo>
                      <a:pt x="1897" y="58"/>
                      <a:pt x="2167" y="0"/>
                      <a:pt x="2438" y="0"/>
                    </a:cubicBezTo>
                    <a:lnTo>
                      <a:pt x="30178" y="0"/>
                    </a:lnTo>
                    <a:cubicBezTo>
                      <a:pt x="30503" y="0"/>
                      <a:pt x="30828" y="52"/>
                      <a:pt x="31153" y="162"/>
                    </a:cubicBezTo>
                    <a:cubicBezTo>
                      <a:pt x="31424" y="273"/>
                      <a:pt x="31695" y="430"/>
                      <a:pt x="31912" y="645"/>
                    </a:cubicBezTo>
                    <a:cubicBezTo>
                      <a:pt x="32074" y="860"/>
                      <a:pt x="32291" y="1149"/>
                      <a:pt x="32399" y="1505"/>
                    </a:cubicBezTo>
                    <a:cubicBezTo>
                      <a:pt x="32507" y="1862"/>
                      <a:pt x="32562" y="2292"/>
                      <a:pt x="32562" y="2796"/>
                    </a:cubicBezTo>
                    <a:lnTo>
                      <a:pt x="32562" y="4033"/>
                    </a:lnTo>
                    <a:cubicBezTo>
                      <a:pt x="32562" y="4390"/>
                      <a:pt x="32562" y="4752"/>
                      <a:pt x="32507" y="5109"/>
                    </a:cubicBezTo>
                    <a:cubicBezTo>
                      <a:pt x="32453" y="5465"/>
                      <a:pt x="32345" y="5833"/>
                      <a:pt x="32183" y="6210"/>
                    </a:cubicBezTo>
                    <a:cubicBezTo>
                      <a:pt x="32074" y="6583"/>
                      <a:pt x="31857" y="6997"/>
                      <a:pt x="31587" y="7443"/>
                    </a:cubicBezTo>
                    <a:cubicBezTo>
                      <a:pt x="31316" y="7894"/>
                      <a:pt x="30991" y="8403"/>
                      <a:pt x="30666" y="8975"/>
                    </a:cubicBezTo>
                    <a:lnTo>
                      <a:pt x="6827" y="45277"/>
                    </a:lnTo>
                    <a:lnTo>
                      <a:pt x="32345" y="45277"/>
                    </a:lnTo>
                    <a:cubicBezTo>
                      <a:pt x="32616" y="45277"/>
                      <a:pt x="32887" y="45329"/>
                      <a:pt x="33103" y="45439"/>
                    </a:cubicBezTo>
                    <a:cubicBezTo>
                      <a:pt x="33320" y="45549"/>
                      <a:pt x="33483" y="45717"/>
                      <a:pt x="33646" y="45948"/>
                    </a:cubicBezTo>
                    <a:cubicBezTo>
                      <a:pt x="33808" y="46184"/>
                      <a:pt x="33916" y="46478"/>
                      <a:pt x="34025" y="46835"/>
                    </a:cubicBezTo>
                    <a:cubicBezTo>
                      <a:pt x="34079" y="47196"/>
                      <a:pt x="34133" y="47611"/>
                      <a:pt x="34133" y="48078"/>
                    </a:cubicBezTo>
                    <a:close/>
                  </a:path>
                </a:pathLst>
              </a:custGeom>
              <a:solidFill>
                <a:srgbClr val="FFFFFF"/>
              </a:solidFill>
              <a:ln w="5417" cap="flat">
                <a:noFill/>
                <a:prstDash val="solid"/>
                <a:miter/>
              </a:ln>
            </p:spPr>
            <p:txBody>
              <a:bodyPr rtlCol="0" anchor="ctr"/>
              <a:lstStyle/>
              <a:p>
                <a:endParaRPr lang="fr-FR"/>
              </a:p>
            </p:txBody>
          </p:sp>
          <p:sp>
            <p:nvSpPr>
              <p:cNvPr id="318" name="Forme libre 317">
                <a:extLst>
                  <a:ext uri="{FF2B5EF4-FFF2-40B4-BE49-F238E27FC236}">
                    <a16:creationId xmlns:a16="http://schemas.microsoft.com/office/drawing/2014/main" id="{C5935AF0-744B-4BF2-B174-32EB8206D2F8}"/>
                  </a:ext>
                </a:extLst>
              </p:cNvPr>
              <p:cNvSpPr/>
              <p:nvPr/>
            </p:nvSpPr>
            <p:spPr>
              <a:xfrm>
                <a:off x="20450118" y="3739798"/>
                <a:ext cx="45510" cy="51471"/>
              </a:xfrm>
              <a:custGeom>
                <a:avLst/>
                <a:gdLst>
                  <a:gd name="connsiteX0" fmla="*/ 45511 w 45510"/>
                  <a:gd name="connsiteY0" fmla="*/ 1296 h 51471"/>
                  <a:gd name="connsiteX1" fmla="*/ 45511 w 45510"/>
                  <a:gd name="connsiteY1" fmla="*/ 1647 h 51471"/>
                  <a:gd name="connsiteX2" fmla="*/ 45402 w 45510"/>
                  <a:gd name="connsiteY2" fmla="*/ 1993 h 51471"/>
                  <a:gd name="connsiteX3" fmla="*/ 45348 w 45510"/>
                  <a:gd name="connsiteY3" fmla="*/ 2339 h 51471"/>
                  <a:gd name="connsiteX4" fmla="*/ 45239 w 45510"/>
                  <a:gd name="connsiteY4" fmla="*/ 2691 h 51471"/>
                  <a:gd name="connsiteX5" fmla="*/ 26981 w 45510"/>
                  <a:gd name="connsiteY5" fmla="*/ 50076 h 51471"/>
                  <a:gd name="connsiteX6" fmla="*/ 26494 w 45510"/>
                  <a:gd name="connsiteY6" fmla="*/ 50774 h 51471"/>
                  <a:gd name="connsiteX7" fmla="*/ 25681 w 45510"/>
                  <a:gd name="connsiteY7" fmla="*/ 51204 h 51471"/>
                  <a:gd name="connsiteX8" fmla="*/ 24489 w 45510"/>
                  <a:gd name="connsiteY8" fmla="*/ 51419 h 51471"/>
                  <a:gd name="connsiteX9" fmla="*/ 22809 w 45510"/>
                  <a:gd name="connsiteY9" fmla="*/ 51471 h 51471"/>
                  <a:gd name="connsiteX10" fmla="*/ 21184 w 45510"/>
                  <a:gd name="connsiteY10" fmla="*/ 51388 h 51471"/>
                  <a:gd name="connsiteX11" fmla="*/ 19938 w 45510"/>
                  <a:gd name="connsiteY11" fmla="*/ 51146 h 51471"/>
                  <a:gd name="connsiteX12" fmla="*/ 19125 w 45510"/>
                  <a:gd name="connsiteY12" fmla="*/ 50716 h 51471"/>
                  <a:gd name="connsiteX13" fmla="*/ 18638 w 45510"/>
                  <a:gd name="connsiteY13" fmla="*/ 50071 h 51471"/>
                  <a:gd name="connsiteX14" fmla="*/ 380 w 45510"/>
                  <a:gd name="connsiteY14" fmla="*/ 2686 h 51471"/>
                  <a:gd name="connsiteX15" fmla="*/ 163 w 45510"/>
                  <a:gd name="connsiteY15" fmla="*/ 1988 h 51471"/>
                  <a:gd name="connsiteX16" fmla="*/ 0 w 45510"/>
                  <a:gd name="connsiteY16" fmla="*/ 1558 h 51471"/>
                  <a:gd name="connsiteX17" fmla="*/ 0 w 45510"/>
                  <a:gd name="connsiteY17" fmla="*/ 1290 h 51471"/>
                  <a:gd name="connsiteX18" fmla="*/ 163 w 45510"/>
                  <a:gd name="connsiteY18" fmla="*/ 645 h 51471"/>
                  <a:gd name="connsiteX19" fmla="*/ 704 w 45510"/>
                  <a:gd name="connsiteY19" fmla="*/ 241 h 51471"/>
                  <a:gd name="connsiteX20" fmla="*/ 1680 w 45510"/>
                  <a:gd name="connsiteY20" fmla="*/ 53 h 51471"/>
                  <a:gd name="connsiteX21" fmla="*/ 3142 w 45510"/>
                  <a:gd name="connsiteY21" fmla="*/ 0 h 51471"/>
                  <a:gd name="connsiteX22" fmla="*/ 5093 w 45510"/>
                  <a:gd name="connsiteY22" fmla="*/ 79 h 51471"/>
                  <a:gd name="connsiteX23" fmla="*/ 6231 w 45510"/>
                  <a:gd name="connsiteY23" fmla="*/ 320 h 51471"/>
                  <a:gd name="connsiteX24" fmla="*/ 6881 w 45510"/>
                  <a:gd name="connsiteY24" fmla="*/ 750 h 51471"/>
                  <a:gd name="connsiteX25" fmla="*/ 7206 w 45510"/>
                  <a:gd name="connsiteY25" fmla="*/ 1395 h 51471"/>
                  <a:gd name="connsiteX26" fmla="*/ 22918 w 45510"/>
                  <a:gd name="connsiteY26" fmla="*/ 43887 h 51471"/>
                  <a:gd name="connsiteX27" fmla="*/ 23026 w 45510"/>
                  <a:gd name="connsiteY27" fmla="*/ 44154 h 51471"/>
                  <a:gd name="connsiteX28" fmla="*/ 23189 w 45510"/>
                  <a:gd name="connsiteY28" fmla="*/ 43887 h 51471"/>
                  <a:gd name="connsiteX29" fmla="*/ 38630 w 45510"/>
                  <a:gd name="connsiteY29" fmla="*/ 1395 h 51471"/>
                  <a:gd name="connsiteX30" fmla="*/ 38955 w 45510"/>
                  <a:gd name="connsiteY30" fmla="*/ 750 h 51471"/>
                  <a:gd name="connsiteX31" fmla="*/ 39605 w 45510"/>
                  <a:gd name="connsiteY31" fmla="*/ 320 h 51471"/>
                  <a:gd name="connsiteX32" fmla="*/ 40689 w 45510"/>
                  <a:gd name="connsiteY32" fmla="*/ 79 h 51471"/>
                  <a:gd name="connsiteX33" fmla="*/ 42476 w 45510"/>
                  <a:gd name="connsiteY33" fmla="*/ 0 h 51471"/>
                  <a:gd name="connsiteX34" fmla="*/ 43939 w 45510"/>
                  <a:gd name="connsiteY34" fmla="*/ 53 h 51471"/>
                  <a:gd name="connsiteX35" fmla="*/ 44860 w 45510"/>
                  <a:gd name="connsiteY35" fmla="*/ 267 h 51471"/>
                  <a:gd name="connsiteX36" fmla="*/ 45348 w 45510"/>
                  <a:gd name="connsiteY36" fmla="*/ 671 h 51471"/>
                  <a:gd name="connsiteX37" fmla="*/ 45511 w 45510"/>
                  <a:gd name="connsiteY37" fmla="*/ 1296 h 5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510" h="51471">
                    <a:moveTo>
                      <a:pt x="45511" y="1296"/>
                    </a:moveTo>
                    <a:cubicBezTo>
                      <a:pt x="45511" y="1406"/>
                      <a:pt x="45511" y="1521"/>
                      <a:pt x="45511" y="1647"/>
                    </a:cubicBezTo>
                    <a:cubicBezTo>
                      <a:pt x="45456" y="1773"/>
                      <a:pt x="45456" y="1888"/>
                      <a:pt x="45402" y="1993"/>
                    </a:cubicBezTo>
                    <a:cubicBezTo>
                      <a:pt x="45402" y="2103"/>
                      <a:pt x="45348" y="2219"/>
                      <a:pt x="45348" y="2339"/>
                    </a:cubicBezTo>
                    <a:cubicBezTo>
                      <a:pt x="45294" y="2465"/>
                      <a:pt x="45239" y="2581"/>
                      <a:pt x="45239" y="2691"/>
                    </a:cubicBezTo>
                    <a:lnTo>
                      <a:pt x="26981" y="50076"/>
                    </a:lnTo>
                    <a:cubicBezTo>
                      <a:pt x="26873" y="50365"/>
                      <a:pt x="26711" y="50596"/>
                      <a:pt x="26494" y="50774"/>
                    </a:cubicBezTo>
                    <a:cubicBezTo>
                      <a:pt x="26277" y="50952"/>
                      <a:pt x="26006" y="51099"/>
                      <a:pt x="25681" y="51204"/>
                    </a:cubicBezTo>
                    <a:cubicBezTo>
                      <a:pt x="25356" y="51314"/>
                      <a:pt x="24922" y="51382"/>
                      <a:pt x="24489" y="51419"/>
                    </a:cubicBezTo>
                    <a:cubicBezTo>
                      <a:pt x="24002" y="51456"/>
                      <a:pt x="23459" y="51471"/>
                      <a:pt x="22809" y="51471"/>
                    </a:cubicBezTo>
                    <a:cubicBezTo>
                      <a:pt x="22213" y="51471"/>
                      <a:pt x="21672" y="51445"/>
                      <a:pt x="21184" y="51388"/>
                    </a:cubicBezTo>
                    <a:cubicBezTo>
                      <a:pt x="20697" y="51335"/>
                      <a:pt x="20263" y="51256"/>
                      <a:pt x="19938" y="51146"/>
                    </a:cubicBezTo>
                    <a:cubicBezTo>
                      <a:pt x="19613" y="51036"/>
                      <a:pt x="19342" y="50894"/>
                      <a:pt x="19125" y="50716"/>
                    </a:cubicBezTo>
                    <a:cubicBezTo>
                      <a:pt x="18908" y="50538"/>
                      <a:pt x="18746" y="50323"/>
                      <a:pt x="18638" y="50071"/>
                    </a:cubicBezTo>
                    <a:lnTo>
                      <a:pt x="380" y="2686"/>
                    </a:lnTo>
                    <a:cubicBezTo>
                      <a:pt x="271" y="2397"/>
                      <a:pt x="217" y="2166"/>
                      <a:pt x="163" y="1988"/>
                    </a:cubicBezTo>
                    <a:cubicBezTo>
                      <a:pt x="108" y="1810"/>
                      <a:pt x="54" y="1663"/>
                      <a:pt x="0" y="1558"/>
                    </a:cubicBezTo>
                    <a:cubicBezTo>
                      <a:pt x="0" y="1448"/>
                      <a:pt x="0" y="1359"/>
                      <a:pt x="0" y="1290"/>
                    </a:cubicBezTo>
                    <a:cubicBezTo>
                      <a:pt x="0" y="1039"/>
                      <a:pt x="54" y="824"/>
                      <a:pt x="163" y="645"/>
                    </a:cubicBezTo>
                    <a:cubicBezTo>
                      <a:pt x="271" y="467"/>
                      <a:pt x="433" y="330"/>
                      <a:pt x="704" y="241"/>
                    </a:cubicBezTo>
                    <a:cubicBezTo>
                      <a:pt x="921" y="152"/>
                      <a:pt x="1246" y="89"/>
                      <a:pt x="1680" y="53"/>
                    </a:cubicBezTo>
                    <a:cubicBezTo>
                      <a:pt x="2059" y="16"/>
                      <a:pt x="2546" y="0"/>
                      <a:pt x="3142" y="0"/>
                    </a:cubicBezTo>
                    <a:cubicBezTo>
                      <a:pt x="3955" y="0"/>
                      <a:pt x="4605" y="26"/>
                      <a:pt x="5093" y="79"/>
                    </a:cubicBezTo>
                    <a:cubicBezTo>
                      <a:pt x="5581" y="136"/>
                      <a:pt x="5960" y="215"/>
                      <a:pt x="6231" y="320"/>
                    </a:cubicBezTo>
                    <a:cubicBezTo>
                      <a:pt x="6502" y="430"/>
                      <a:pt x="6718" y="572"/>
                      <a:pt x="6881" y="750"/>
                    </a:cubicBezTo>
                    <a:cubicBezTo>
                      <a:pt x="6989" y="928"/>
                      <a:pt x="7098" y="1143"/>
                      <a:pt x="7206" y="1395"/>
                    </a:cubicBezTo>
                    <a:lnTo>
                      <a:pt x="22918" y="43887"/>
                    </a:lnTo>
                    <a:lnTo>
                      <a:pt x="23026" y="44154"/>
                    </a:lnTo>
                    <a:lnTo>
                      <a:pt x="23189" y="43887"/>
                    </a:lnTo>
                    <a:lnTo>
                      <a:pt x="38630" y="1395"/>
                    </a:lnTo>
                    <a:cubicBezTo>
                      <a:pt x="38684" y="1143"/>
                      <a:pt x="38792" y="928"/>
                      <a:pt x="38955" y="750"/>
                    </a:cubicBezTo>
                    <a:cubicBezTo>
                      <a:pt x="39117" y="572"/>
                      <a:pt x="39280" y="425"/>
                      <a:pt x="39605" y="320"/>
                    </a:cubicBezTo>
                    <a:cubicBezTo>
                      <a:pt x="39876" y="210"/>
                      <a:pt x="40255" y="131"/>
                      <a:pt x="40689" y="79"/>
                    </a:cubicBezTo>
                    <a:cubicBezTo>
                      <a:pt x="41176" y="26"/>
                      <a:pt x="41772" y="0"/>
                      <a:pt x="42476" y="0"/>
                    </a:cubicBezTo>
                    <a:cubicBezTo>
                      <a:pt x="43073" y="0"/>
                      <a:pt x="43560" y="16"/>
                      <a:pt x="43939" y="53"/>
                    </a:cubicBezTo>
                    <a:cubicBezTo>
                      <a:pt x="44373" y="89"/>
                      <a:pt x="44644" y="163"/>
                      <a:pt x="44860" y="267"/>
                    </a:cubicBezTo>
                    <a:cubicBezTo>
                      <a:pt x="45131" y="372"/>
                      <a:pt x="45239" y="509"/>
                      <a:pt x="45348" y="671"/>
                    </a:cubicBezTo>
                    <a:cubicBezTo>
                      <a:pt x="45511" y="839"/>
                      <a:pt x="45511" y="1049"/>
                      <a:pt x="45511" y="1296"/>
                    </a:cubicBezTo>
                    <a:close/>
                  </a:path>
                </a:pathLst>
              </a:custGeom>
              <a:solidFill>
                <a:srgbClr val="FFFFFF"/>
              </a:solidFill>
              <a:ln w="5417" cap="flat">
                <a:noFill/>
                <a:prstDash val="solid"/>
                <a:miter/>
              </a:ln>
            </p:spPr>
            <p:txBody>
              <a:bodyPr rtlCol="0" anchor="ctr"/>
              <a:lstStyle/>
              <a:p>
                <a:endParaRPr lang="fr-FR"/>
              </a:p>
            </p:txBody>
          </p:sp>
          <p:sp>
            <p:nvSpPr>
              <p:cNvPr id="319" name="Forme libre 318">
                <a:extLst>
                  <a:ext uri="{FF2B5EF4-FFF2-40B4-BE49-F238E27FC236}">
                    <a16:creationId xmlns:a16="http://schemas.microsoft.com/office/drawing/2014/main" id="{0D8D1DB8-8C7E-E5EE-4F89-52D5AF94E972}"/>
                  </a:ext>
                </a:extLst>
              </p:cNvPr>
              <p:cNvSpPr/>
              <p:nvPr/>
            </p:nvSpPr>
            <p:spPr>
              <a:xfrm>
                <a:off x="20502347" y="3739216"/>
                <a:ext cx="48219" cy="52651"/>
              </a:xfrm>
              <a:custGeom>
                <a:avLst/>
                <a:gdLst>
                  <a:gd name="connsiteX0" fmla="*/ 48220 w 48219"/>
                  <a:gd name="connsiteY0" fmla="*/ 25812 h 52651"/>
                  <a:gd name="connsiteX1" fmla="*/ 46648 w 48219"/>
                  <a:gd name="connsiteY1" fmla="*/ 36517 h 52651"/>
                  <a:gd name="connsiteX2" fmla="*/ 42043 w 48219"/>
                  <a:gd name="connsiteY2" fmla="*/ 45014 h 52651"/>
                  <a:gd name="connsiteX3" fmla="*/ 34349 w 48219"/>
                  <a:gd name="connsiteY3" fmla="*/ 50637 h 52651"/>
                  <a:gd name="connsiteX4" fmla="*/ 23622 w 48219"/>
                  <a:gd name="connsiteY4" fmla="*/ 52651 h 52651"/>
                  <a:gd name="connsiteX5" fmla="*/ 13328 w 48219"/>
                  <a:gd name="connsiteY5" fmla="*/ 50852 h 52651"/>
                  <a:gd name="connsiteX6" fmla="*/ 5905 w 48219"/>
                  <a:gd name="connsiteY6" fmla="*/ 45691 h 52651"/>
                  <a:gd name="connsiteX7" fmla="*/ 1463 w 48219"/>
                  <a:gd name="connsiteY7" fmla="*/ 37540 h 52651"/>
                  <a:gd name="connsiteX8" fmla="*/ 0 w 48219"/>
                  <a:gd name="connsiteY8" fmla="*/ 26730 h 52651"/>
                  <a:gd name="connsiteX9" fmla="*/ 1517 w 48219"/>
                  <a:gd name="connsiteY9" fmla="*/ 16024 h 52651"/>
                  <a:gd name="connsiteX10" fmla="*/ 6176 w 48219"/>
                  <a:gd name="connsiteY10" fmla="*/ 7553 h 52651"/>
                  <a:gd name="connsiteX11" fmla="*/ 13870 w 48219"/>
                  <a:gd name="connsiteY11" fmla="*/ 1988 h 52651"/>
                  <a:gd name="connsiteX12" fmla="*/ 24652 w 48219"/>
                  <a:gd name="connsiteY12" fmla="*/ 0 h 52651"/>
                  <a:gd name="connsiteX13" fmla="*/ 34945 w 48219"/>
                  <a:gd name="connsiteY13" fmla="*/ 1773 h 52651"/>
                  <a:gd name="connsiteX14" fmla="*/ 42260 w 48219"/>
                  <a:gd name="connsiteY14" fmla="*/ 6908 h 52651"/>
                  <a:gd name="connsiteX15" fmla="*/ 46702 w 48219"/>
                  <a:gd name="connsiteY15" fmla="*/ 15059 h 52651"/>
                  <a:gd name="connsiteX16" fmla="*/ 48220 w 48219"/>
                  <a:gd name="connsiteY16" fmla="*/ 25812 h 52651"/>
                  <a:gd name="connsiteX17" fmla="*/ 41230 w 48219"/>
                  <a:gd name="connsiteY17" fmla="*/ 26404 h 52651"/>
                  <a:gd name="connsiteX18" fmla="*/ 40417 w 48219"/>
                  <a:gd name="connsiteY18" fmla="*/ 18500 h 52651"/>
                  <a:gd name="connsiteX19" fmla="*/ 37600 w 48219"/>
                  <a:gd name="connsiteY19" fmla="*/ 11854 h 52651"/>
                  <a:gd name="connsiteX20" fmla="*/ 32399 w 48219"/>
                  <a:gd name="connsiteY20" fmla="*/ 7286 h 52651"/>
                  <a:gd name="connsiteX21" fmla="*/ 24218 w 48219"/>
                  <a:gd name="connsiteY21" fmla="*/ 5591 h 52651"/>
                  <a:gd name="connsiteX22" fmla="*/ 16471 w 48219"/>
                  <a:gd name="connsiteY22" fmla="*/ 7149 h 52651"/>
                  <a:gd name="connsiteX23" fmla="*/ 11107 w 48219"/>
                  <a:gd name="connsiteY23" fmla="*/ 11482 h 52651"/>
                  <a:gd name="connsiteX24" fmla="*/ 8018 w 48219"/>
                  <a:gd name="connsiteY24" fmla="*/ 18017 h 52651"/>
                  <a:gd name="connsiteX25" fmla="*/ 6989 w 48219"/>
                  <a:gd name="connsiteY25" fmla="*/ 26137 h 52651"/>
                  <a:gd name="connsiteX26" fmla="*/ 7856 w 48219"/>
                  <a:gd name="connsiteY26" fmla="*/ 34120 h 52651"/>
                  <a:gd name="connsiteX27" fmla="*/ 10619 w 48219"/>
                  <a:gd name="connsiteY27" fmla="*/ 40766 h 52651"/>
                  <a:gd name="connsiteX28" fmla="*/ 15821 w 48219"/>
                  <a:gd name="connsiteY28" fmla="*/ 45282 h 52651"/>
                  <a:gd name="connsiteX29" fmla="*/ 24002 w 48219"/>
                  <a:gd name="connsiteY29" fmla="*/ 46950 h 52651"/>
                  <a:gd name="connsiteX30" fmla="*/ 31803 w 48219"/>
                  <a:gd name="connsiteY30" fmla="*/ 45392 h 52651"/>
                  <a:gd name="connsiteX31" fmla="*/ 37167 w 48219"/>
                  <a:gd name="connsiteY31" fmla="*/ 41091 h 52651"/>
                  <a:gd name="connsiteX32" fmla="*/ 40255 w 48219"/>
                  <a:gd name="connsiteY32" fmla="*/ 34582 h 52651"/>
                  <a:gd name="connsiteX33" fmla="*/ 41230 w 48219"/>
                  <a:gd name="connsiteY33" fmla="*/ 26404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51">
                    <a:moveTo>
                      <a:pt x="48220" y="25812"/>
                    </a:moveTo>
                    <a:cubicBezTo>
                      <a:pt x="48220" y="29683"/>
                      <a:pt x="47678" y="33249"/>
                      <a:pt x="46648" y="36517"/>
                    </a:cubicBezTo>
                    <a:cubicBezTo>
                      <a:pt x="45619" y="39785"/>
                      <a:pt x="44102" y="42612"/>
                      <a:pt x="42043" y="45014"/>
                    </a:cubicBezTo>
                    <a:cubicBezTo>
                      <a:pt x="39984" y="47417"/>
                      <a:pt x="37384" y="49289"/>
                      <a:pt x="34349" y="50637"/>
                    </a:cubicBezTo>
                    <a:cubicBezTo>
                      <a:pt x="31261" y="51980"/>
                      <a:pt x="27685" y="52651"/>
                      <a:pt x="23622" y="52651"/>
                    </a:cubicBezTo>
                    <a:cubicBezTo>
                      <a:pt x="19667" y="52651"/>
                      <a:pt x="16254" y="52048"/>
                      <a:pt x="13328" y="50852"/>
                    </a:cubicBezTo>
                    <a:cubicBezTo>
                      <a:pt x="10348" y="49651"/>
                      <a:pt x="7910" y="47931"/>
                      <a:pt x="5905" y="45691"/>
                    </a:cubicBezTo>
                    <a:cubicBezTo>
                      <a:pt x="3955" y="43451"/>
                      <a:pt x="2438" y="40734"/>
                      <a:pt x="1463" y="37540"/>
                    </a:cubicBezTo>
                    <a:cubicBezTo>
                      <a:pt x="487" y="34351"/>
                      <a:pt x="0" y="30747"/>
                      <a:pt x="0" y="26730"/>
                    </a:cubicBezTo>
                    <a:cubicBezTo>
                      <a:pt x="0" y="22859"/>
                      <a:pt x="542" y="19292"/>
                      <a:pt x="1517" y="16024"/>
                    </a:cubicBezTo>
                    <a:cubicBezTo>
                      <a:pt x="2546" y="12762"/>
                      <a:pt x="4118" y="9940"/>
                      <a:pt x="6176" y="7553"/>
                    </a:cubicBezTo>
                    <a:cubicBezTo>
                      <a:pt x="8235" y="5172"/>
                      <a:pt x="10782" y="3315"/>
                      <a:pt x="13870" y="1988"/>
                    </a:cubicBezTo>
                    <a:cubicBezTo>
                      <a:pt x="16904" y="661"/>
                      <a:pt x="20534" y="0"/>
                      <a:pt x="24652" y="0"/>
                    </a:cubicBezTo>
                    <a:cubicBezTo>
                      <a:pt x="28552" y="0"/>
                      <a:pt x="31966" y="593"/>
                      <a:pt x="34945" y="1773"/>
                    </a:cubicBezTo>
                    <a:cubicBezTo>
                      <a:pt x="37871" y="2958"/>
                      <a:pt x="40309" y="4668"/>
                      <a:pt x="42260" y="6908"/>
                    </a:cubicBezTo>
                    <a:cubicBezTo>
                      <a:pt x="44265" y="9153"/>
                      <a:pt x="45727" y="11865"/>
                      <a:pt x="46702" y="15059"/>
                    </a:cubicBezTo>
                    <a:cubicBezTo>
                      <a:pt x="47732" y="18248"/>
                      <a:pt x="48220" y="21836"/>
                      <a:pt x="48220" y="25812"/>
                    </a:cubicBezTo>
                    <a:close/>
                    <a:moveTo>
                      <a:pt x="41230" y="26404"/>
                    </a:moveTo>
                    <a:cubicBezTo>
                      <a:pt x="41230" y="23645"/>
                      <a:pt x="40960" y="21007"/>
                      <a:pt x="40417" y="18500"/>
                    </a:cubicBezTo>
                    <a:cubicBezTo>
                      <a:pt x="39822" y="15987"/>
                      <a:pt x="38901" y="13779"/>
                      <a:pt x="37600" y="11854"/>
                    </a:cubicBezTo>
                    <a:cubicBezTo>
                      <a:pt x="36300" y="9940"/>
                      <a:pt x="34566" y="8413"/>
                      <a:pt x="32399" y="7286"/>
                    </a:cubicBezTo>
                    <a:cubicBezTo>
                      <a:pt x="30232" y="6153"/>
                      <a:pt x="27469" y="5591"/>
                      <a:pt x="24218" y="5591"/>
                    </a:cubicBezTo>
                    <a:cubicBezTo>
                      <a:pt x="21238" y="5591"/>
                      <a:pt x="18637" y="6111"/>
                      <a:pt x="16471" y="7149"/>
                    </a:cubicBezTo>
                    <a:cubicBezTo>
                      <a:pt x="14249" y="8188"/>
                      <a:pt x="12461" y="9636"/>
                      <a:pt x="11107" y="11482"/>
                    </a:cubicBezTo>
                    <a:cubicBezTo>
                      <a:pt x="9698" y="13328"/>
                      <a:pt x="8669" y="15505"/>
                      <a:pt x="8018" y="18017"/>
                    </a:cubicBezTo>
                    <a:cubicBezTo>
                      <a:pt x="7314" y="20530"/>
                      <a:pt x="6989" y="23236"/>
                      <a:pt x="6989" y="26137"/>
                    </a:cubicBezTo>
                    <a:cubicBezTo>
                      <a:pt x="6989" y="28933"/>
                      <a:pt x="7260" y="31597"/>
                      <a:pt x="7856" y="34120"/>
                    </a:cubicBezTo>
                    <a:cubicBezTo>
                      <a:pt x="8398" y="36648"/>
                      <a:pt x="9319" y="38862"/>
                      <a:pt x="10619" y="40766"/>
                    </a:cubicBezTo>
                    <a:cubicBezTo>
                      <a:pt x="11919" y="42665"/>
                      <a:pt x="13653" y="44170"/>
                      <a:pt x="15821" y="45282"/>
                    </a:cubicBezTo>
                    <a:cubicBezTo>
                      <a:pt x="18041" y="46394"/>
                      <a:pt x="20750" y="46950"/>
                      <a:pt x="24002" y="46950"/>
                    </a:cubicBezTo>
                    <a:cubicBezTo>
                      <a:pt x="26981" y="46950"/>
                      <a:pt x="29582" y="46431"/>
                      <a:pt x="31803" y="45392"/>
                    </a:cubicBezTo>
                    <a:cubicBezTo>
                      <a:pt x="33970" y="44354"/>
                      <a:pt x="35758" y="42916"/>
                      <a:pt x="37167" y="41091"/>
                    </a:cubicBezTo>
                    <a:cubicBezTo>
                      <a:pt x="38521" y="39260"/>
                      <a:pt x="39551" y="37094"/>
                      <a:pt x="40255" y="34582"/>
                    </a:cubicBezTo>
                    <a:cubicBezTo>
                      <a:pt x="40905" y="32069"/>
                      <a:pt x="41230" y="29347"/>
                      <a:pt x="41230" y="26404"/>
                    </a:cubicBezTo>
                    <a:close/>
                  </a:path>
                </a:pathLst>
              </a:custGeom>
              <a:solidFill>
                <a:srgbClr val="FFFFFF"/>
              </a:solidFill>
              <a:ln w="5417" cap="flat">
                <a:noFill/>
                <a:prstDash val="solid"/>
                <a:miter/>
              </a:ln>
            </p:spPr>
            <p:txBody>
              <a:bodyPr rtlCol="0" anchor="ctr"/>
              <a:lstStyle/>
              <a:p>
                <a:endParaRPr lang="fr-FR"/>
              </a:p>
            </p:txBody>
          </p:sp>
          <p:sp>
            <p:nvSpPr>
              <p:cNvPr id="320" name="Forme libre 319">
                <a:extLst>
                  <a:ext uri="{FF2B5EF4-FFF2-40B4-BE49-F238E27FC236}">
                    <a16:creationId xmlns:a16="http://schemas.microsoft.com/office/drawing/2014/main" id="{D75F4D53-F4B7-A936-0C5F-28EEE9CADA91}"/>
                  </a:ext>
                </a:extLst>
              </p:cNvPr>
              <p:cNvSpPr/>
              <p:nvPr/>
            </p:nvSpPr>
            <p:spPr>
              <a:xfrm>
                <a:off x="20560861" y="3739210"/>
                <a:ext cx="34132" cy="52662"/>
              </a:xfrm>
              <a:custGeom>
                <a:avLst/>
                <a:gdLst>
                  <a:gd name="connsiteX0" fmla="*/ 34132 w 34132"/>
                  <a:gd name="connsiteY0" fmla="*/ 37708 h 52662"/>
                  <a:gd name="connsiteX1" fmla="*/ 32778 w 34132"/>
                  <a:gd name="connsiteY1" fmla="*/ 43976 h 52662"/>
                  <a:gd name="connsiteX2" fmla="*/ 28986 w 34132"/>
                  <a:gd name="connsiteY2" fmla="*/ 48681 h 52662"/>
                  <a:gd name="connsiteX3" fmla="*/ 23080 w 34132"/>
                  <a:gd name="connsiteY3" fmla="*/ 51639 h 52662"/>
                  <a:gd name="connsiteX4" fmla="*/ 15495 w 34132"/>
                  <a:gd name="connsiteY4" fmla="*/ 52662 h 52662"/>
                  <a:gd name="connsiteX5" fmla="*/ 10510 w 34132"/>
                  <a:gd name="connsiteY5" fmla="*/ 52258 h 52662"/>
                  <a:gd name="connsiteX6" fmla="*/ 6284 w 34132"/>
                  <a:gd name="connsiteY6" fmla="*/ 51235 h 52662"/>
                  <a:gd name="connsiteX7" fmla="*/ 3088 w 34132"/>
                  <a:gd name="connsiteY7" fmla="*/ 49919 h 52662"/>
                  <a:gd name="connsiteX8" fmla="*/ 1192 w 34132"/>
                  <a:gd name="connsiteY8" fmla="*/ 48681 h 52662"/>
                  <a:gd name="connsiteX9" fmla="*/ 270 w 34132"/>
                  <a:gd name="connsiteY9" fmla="*/ 47338 h 52662"/>
                  <a:gd name="connsiteX10" fmla="*/ 0 w 34132"/>
                  <a:gd name="connsiteY10" fmla="*/ 45188 h 52662"/>
                  <a:gd name="connsiteX11" fmla="*/ 108 w 34132"/>
                  <a:gd name="connsiteY11" fmla="*/ 43950 h 52662"/>
                  <a:gd name="connsiteX12" fmla="*/ 433 w 34132"/>
                  <a:gd name="connsiteY12" fmla="*/ 43037 h 52662"/>
                  <a:gd name="connsiteX13" fmla="*/ 866 w 34132"/>
                  <a:gd name="connsiteY13" fmla="*/ 42476 h 52662"/>
                  <a:gd name="connsiteX14" fmla="*/ 1462 w 34132"/>
                  <a:gd name="connsiteY14" fmla="*/ 42287 h 52662"/>
                  <a:gd name="connsiteX15" fmla="*/ 3251 w 34132"/>
                  <a:gd name="connsiteY15" fmla="*/ 43042 h 52662"/>
                  <a:gd name="connsiteX16" fmla="*/ 6176 w 34132"/>
                  <a:gd name="connsiteY16" fmla="*/ 44679 h 52662"/>
                  <a:gd name="connsiteX17" fmla="*/ 10293 w 34132"/>
                  <a:gd name="connsiteY17" fmla="*/ 46321 h 52662"/>
                  <a:gd name="connsiteX18" fmla="*/ 15928 w 34132"/>
                  <a:gd name="connsiteY18" fmla="*/ 47076 h 52662"/>
                  <a:gd name="connsiteX19" fmla="*/ 20588 w 34132"/>
                  <a:gd name="connsiteY19" fmla="*/ 46536 h 52662"/>
                  <a:gd name="connsiteX20" fmla="*/ 24218 w 34132"/>
                  <a:gd name="connsiteY20" fmla="*/ 44920 h 52662"/>
                  <a:gd name="connsiteX21" fmla="*/ 26656 w 34132"/>
                  <a:gd name="connsiteY21" fmla="*/ 42151 h 52662"/>
                  <a:gd name="connsiteX22" fmla="*/ 27523 w 34132"/>
                  <a:gd name="connsiteY22" fmla="*/ 38196 h 52662"/>
                  <a:gd name="connsiteX23" fmla="*/ 26385 w 34132"/>
                  <a:gd name="connsiteY23" fmla="*/ 34377 h 52662"/>
                  <a:gd name="connsiteX24" fmla="*/ 23514 w 34132"/>
                  <a:gd name="connsiteY24" fmla="*/ 31660 h 52662"/>
                  <a:gd name="connsiteX25" fmla="*/ 19396 w 34132"/>
                  <a:gd name="connsiteY25" fmla="*/ 29615 h 52662"/>
                  <a:gd name="connsiteX26" fmla="*/ 14628 w 34132"/>
                  <a:gd name="connsiteY26" fmla="*/ 27784 h 52662"/>
                  <a:gd name="connsiteX27" fmla="*/ 9915 w 34132"/>
                  <a:gd name="connsiteY27" fmla="*/ 25712 h 52662"/>
                  <a:gd name="connsiteX28" fmla="*/ 5797 w 34132"/>
                  <a:gd name="connsiteY28" fmla="*/ 22969 h 52662"/>
                  <a:gd name="connsiteX29" fmla="*/ 2871 w 34132"/>
                  <a:gd name="connsiteY29" fmla="*/ 19098 h 52662"/>
                  <a:gd name="connsiteX30" fmla="*/ 1788 w 34132"/>
                  <a:gd name="connsiteY30" fmla="*/ 13664 h 52662"/>
                  <a:gd name="connsiteX31" fmla="*/ 2817 w 34132"/>
                  <a:gd name="connsiteY31" fmla="*/ 8691 h 52662"/>
                  <a:gd name="connsiteX32" fmla="*/ 5851 w 34132"/>
                  <a:gd name="connsiteY32" fmla="*/ 4306 h 52662"/>
                  <a:gd name="connsiteX33" fmla="*/ 11215 w 34132"/>
                  <a:gd name="connsiteY33" fmla="*/ 1185 h 52662"/>
                  <a:gd name="connsiteX34" fmla="*/ 18908 w 34132"/>
                  <a:gd name="connsiteY34" fmla="*/ 0 h 52662"/>
                  <a:gd name="connsiteX35" fmla="*/ 22646 w 34132"/>
                  <a:gd name="connsiteY35" fmla="*/ 299 h 52662"/>
                  <a:gd name="connsiteX36" fmla="*/ 26060 w 34132"/>
                  <a:gd name="connsiteY36" fmla="*/ 1075 h 52662"/>
                  <a:gd name="connsiteX37" fmla="*/ 28660 w 34132"/>
                  <a:gd name="connsiteY37" fmla="*/ 2124 h 52662"/>
                  <a:gd name="connsiteX38" fmla="*/ 30394 w 34132"/>
                  <a:gd name="connsiteY38" fmla="*/ 3116 h 52662"/>
                  <a:gd name="connsiteX39" fmla="*/ 31153 w 34132"/>
                  <a:gd name="connsiteY39" fmla="*/ 3845 h 52662"/>
                  <a:gd name="connsiteX40" fmla="*/ 31423 w 34132"/>
                  <a:gd name="connsiteY40" fmla="*/ 4464 h 52662"/>
                  <a:gd name="connsiteX41" fmla="*/ 31586 w 34132"/>
                  <a:gd name="connsiteY41" fmla="*/ 5245 h 52662"/>
                  <a:gd name="connsiteX42" fmla="*/ 31640 w 34132"/>
                  <a:gd name="connsiteY42" fmla="*/ 6347 h 52662"/>
                  <a:gd name="connsiteX43" fmla="*/ 31532 w 34132"/>
                  <a:gd name="connsiteY43" fmla="*/ 7506 h 52662"/>
                  <a:gd name="connsiteX44" fmla="*/ 31261 w 34132"/>
                  <a:gd name="connsiteY44" fmla="*/ 8392 h 52662"/>
                  <a:gd name="connsiteX45" fmla="*/ 30882 w 34132"/>
                  <a:gd name="connsiteY45" fmla="*/ 8954 h 52662"/>
                  <a:gd name="connsiteX46" fmla="*/ 30286 w 34132"/>
                  <a:gd name="connsiteY46" fmla="*/ 9142 h 52662"/>
                  <a:gd name="connsiteX47" fmla="*/ 28931 w 34132"/>
                  <a:gd name="connsiteY47" fmla="*/ 8550 h 52662"/>
                  <a:gd name="connsiteX48" fmla="*/ 26601 w 34132"/>
                  <a:gd name="connsiteY48" fmla="*/ 7259 h 52662"/>
                  <a:gd name="connsiteX49" fmla="*/ 23188 w 34132"/>
                  <a:gd name="connsiteY49" fmla="*/ 5969 h 52662"/>
                  <a:gd name="connsiteX50" fmla="*/ 18583 w 34132"/>
                  <a:gd name="connsiteY50" fmla="*/ 5376 h 52662"/>
                  <a:gd name="connsiteX51" fmla="*/ 13978 w 34132"/>
                  <a:gd name="connsiteY51" fmla="*/ 5969 h 52662"/>
                  <a:gd name="connsiteX52" fmla="*/ 10727 w 34132"/>
                  <a:gd name="connsiteY52" fmla="*/ 7637 h 52662"/>
                  <a:gd name="connsiteX53" fmla="*/ 8831 w 34132"/>
                  <a:gd name="connsiteY53" fmla="*/ 10165 h 52662"/>
                  <a:gd name="connsiteX54" fmla="*/ 8181 w 34132"/>
                  <a:gd name="connsiteY54" fmla="*/ 13339 h 52662"/>
                  <a:gd name="connsiteX55" fmla="*/ 9264 w 34132"/>
                  <a:gd name="connsiteY55" fmla="*/ 17320 h 52662"/>
                  <a:gd name="connsiteX56" fmla="*/ 12245 w 34132"/>
                  <a:gd name="connsiteY56" fmla="*/ 20115 h 52662"/>
                  <a:gd name="connsiteX57" fmla="*/ 16362 w 34132"/>
                  <a:gd name="connsiteY57" fmla="*/ 22214 h 52662"/>
                  <a:gd name="connsiteX58" fmla="*/ 21129 w 34132"/>
                  <a:gd name="connsiteY58" fmla="*/ 24044 h 52662"/>
                  <a:gd name="connsiteX59" fmla="*/ 25897 w 34132"/>
                  <a:gd name="connsiteY59" fmla="*/ 26058 h 52662"/>
                  <a:gd name="connsiteX60" fmla="*/ 30069 w 34132"/>
                  <a:gd name="connsiteY60" fmla="*/ 28723 h 52662"/>
                  <a:gd name="connsiteX61" fmla="*/ 32995 w 34132"/>
                  <a:gd name="connsiteY61" fmla="*/ 32463 h 52662"/>
                  <a:gd name="connsiteX62" fmla="*/ 34132 w 34132"/>
                  <a:gd name="connsiteY62" fmla="*/ 37708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62">
                    <a:moveTo>
                      <a:pt x="34132" y="37708"/>
                    </a:moveTo>
                    <a:cubicBezTo>
                      <a:pt x="34132" y="40037"/>
                      <a:pt x="33699" y="42130"/>
                      <a:pt x="32778" y="43976"/>
                    </a:cubicBezTo>
                    <a:cubicBezTo>
                      <a:pt x="31911" y="45822"/>
                      <a:pt x="30665" y="47391"/>
                      <a:pt x="28986" y="48681"/>
                    </a:cubicBezTo>
                    <a:cubicBezTo>
                      <a:pt x="27360" y="49971"/>
                      <a:pt x="25355" y="50957"/>
                      <a:pt x="23080" y="51639"/>
                    </a:cubicBezTo>
                    <a:cubicBezTo>
                      <a:pt x="20805" y="52321"/>
                      <a:pt x="18258" y="52662"/>
                      <a:pt x="15495" y="52662"/>
                    </a:cubicBezTo>
                    <a:cubicBezTo>
                      <a:pt x="13707" y="52662"/>
                      <a:pt x="12082" y="52526"/>
                      <a:pt x="10510" y="52258"/>
                    </a:cubicBezTo>
                    <a:cubicBezTo>
                      <a:pt x="8939" y="51985"/>
                      <a:pt x="7530" y="51650"/>
                      <a:pt x="6284" y="51235"/>
                    </a:cubicBezTo>
                    <a:cubicBezTo>
                      <a:pt x="5038" y="50826"/>
                      <a:pt x="3955" y="50386"/>
                      <a:pt x="3088" y="49919"/>
                    </a:cubicBezTo>
                    <a:cubicBezTo>
                      <a:pt x="2221" y="49452"/>
                      <a:pt x="1571" y="49043"/>
                      <a:pt x="1192" y="48681"/>
                    </a:cubicBezTo>
                    <a:cubicBezTo>
                      <a:pt x="758" y="48319"/>
                      <a:pt x="487" y="47873"/>
                      <a:pt x="270" y="47338"/>
                    </a:cubicBezTo>
                    <a:cubicBezTo>
                      <a:pt x="108" y="46803"/>
                      <a:pt x="0" y="46084"/>
                      <a:pt x="0" y="45188"/>
                    </a:cubicBezTo>
                    <a:cubicBezTo>
                      <a:pt x="0" y="44721"/>
                      <a:pt x="54" y="44312"/>
                      <a:pt x="108" y="43950"/>
                    </a:cubicBezTo>
                    <a:cubicBezTo>
                      <a:pt x="216" y="43593"/>
                      <a:pt x="270" y="43289"/>
                      <a:pt x="433" y="43037"/>
                    </a:cubicBezTo>
                    <a:cubicBezTo>
                      <a:pt x="542" y="42785"/>
                      <a:pt x="650" y="42602"/>
                      <a:pt x="866" y="42476"/>
                    </a:cubicBezTo>
                    <a:cubicBezTo>
                      <a:pt x="1029" y="42350"/>
                      <a:pt x="1246" y="42287"/>
                      <a:pt x="1462" y="42287"/>
                    </a:cubicBezTo>
                    <a:cubicBezTo>
                      <a:pt x="1842" y="42287"/>
                      <a:pt x="2438" y="42539"/>
                      <a:pt x="3251" y="43042"/>
                    </a:cubicBezTo>
                    <a:cubicBezTo>
                      <a:pt x="4009" y="43546"/>
                      <a:pt x="4984" y="44091"/>
                      <a:pt x="6176" y="44679"/>
                    </a:cubicBezTo>
                    <a:cubicBezTo>
                      <a:pt x="7314" y="45272"/>
                      <a:pt x="8723" y="45817"/>
                      <a:pt x="10293" y="46321"/>
                    </a:cubicBezTo>
                    <a:cubicBezTo>
                      <a:pt x="11919" y="46824"/>
                      <a:pt x="13815" y="47076"/>
                      <a:pt x="15928" y="47076"/>
                    </a:cubicBezTo>
                    <a:cubicBezTo>
                      <a:pt x="17608" y="47076"/>
                      <a:pt x="19179" y="46898"/>
                      <a:pt x="20588" y="46536"/>
                    </a:cubicBezTo>
                    <a:cubicBezTo>
                      <a:pt x="21996" y="46179"/>
                      <a:pt x="23188" y="45639"/>
                      <a:pt x="24218" y="44920"/>
                    </a:cubicBezTo>
                    <a:cubicBezTo>
                      <a:pt x="25247" y="44201"/>
                      <a:pt x="26060" y="43278"/>
                      <a:pt x="26656" y="42151"/>
                    </a:cubicBezTo>
                    <a:cubicBezTo>
                      <a:pt x="27197" y="41018"/>
                      <a:pt x="27523" y="39701"/>
                      <a:pt x="27523" y="38196"/>
                    </a:cubicBezTo>
                    <a:cubicBezTo>
                      <a:pt x="27523" y="36690"/>
                      <a:pt x="27144" y="35416"/>
                      <a:pt x="26385" y="34377"/>
                    </a:cubicBezTo>
                    <a:cubicBezTo>
                      <a:pt x="25681" y="33339"/>
                      <a:pt x="24705" y="32431"/>
                      <a:pt x="23514" y="31660"/>
                    </a:cubicBezTo>
                    <a:cubicBezTo>
                      <a:pt x="22268" y="30894"/>
                      <a:pt x="20913" y="30213"/>
                      <a:pt x="19396" y="29615"/>
                    </a:cubicBezTo>
                    <a:cubicBezTo>
                      <a:pt x="17824" y="29027"/>
                      <a:pt x="16254" y="28413"/>
                      <a:pt x="14628" y="27784"/>
                    </a:cubicBezTo>
                    <a:cubicBezTo>
                      <a:pt x="13057" y="27160"/>
                      <a:pt x="11486" y="26467"/>
                      <a:pt x="9915" y="25712"/>
                    </a:cubicBezTo>
                    <a:cubicBezTo>
                      <a:pt x="8397" y="24957"/>
                      <a:pt x="7043" y="24044"/>
                      <a:pt x="5797" y="22969"/>
                    </a:cubicBezTo>
                    <a:cubicBezTo>
                      <a:pt x="4605" y="21894"/>
                      <a:pt x="3630" y="20603"/>
                      <a:pt x="2871" y="19098"/>
                    </a:cubicBezTo>
                    <a:cubicBezTo>
                      <a:pt x="2167" y="17592"/>
                      <a:pt x="1788" y="15783"/>
                      <a:pt x="1788" y="13664"/>
                    </a:cubicBezTo>
                    <a:cubicBezTo>
                      <a:pt x="1788" y="11980"/>
                      <a:pt x="2112" y="10323"/>
                      <a:pt x="2817" y="8691"/>
                    </a:cubicBezTo>
                    <a:cubicBezTo>
                      <a:pt x="3467" y="7060"/>
                      <a:pt x="4497" y="5597"/>
                      <a:pt x="5851" y="4306"/>
                    </a:cubicBezTo>
                    <a:cubicBezTo>
                      <a:pt x="7260" y="3016"/>
                      <a:pt x="9047" y="1978"/>
                      <a:pt x="11215" y="1185"/>
                    </a:cubicBezTo>
                    <a:cubicBezTo>
                      <a:pt x="13382" y="399"/>
                      <a:pt x="15928" y="0"/>
                      <a:pt x="18908" y="0"/>
                    </a:cubicBezTo>
                    <a:cubicBezTo>
                      <a:pt x="20154" y="0"/>
                      <a:pt x="21400" y="100"/>
                      <a:pt x="22646" y="299"/>
                    </a:cubicBezTo>
                    <a:cubicBezTo>
                      <a:pt x="23893" y="498"/>
                      <a:pt x="25031" y="755"/>
                      <a:pt x="26060" y="1075"/>
                    </a:cubicBezTo>
                    <a:cubicBezTo>
                      <a:pt x="27035" y="1400"/>
                      <a:pt x="27956" y="1747"/>
                      <a:pt x="28660" y="2124"/>
                    </a:cubicBezTo>
                    <a:cubicBezTo>
                      <a:pt x="29419" y="2497"/>
                      <a:pt x="29961" y="2832"/>
                      <a:pt x="30394" y="3116"/>
                    </a:cubicBezTo>
                    <a:cubicBezTo>
                      <a:pt x="30773" y="3404"/>
                      <a:pt x="30990" y="3645"/>
                      <a:pt x="31153" y="3845"/>
                    </a:cubicBezTo>
                    <a:cubicBezTo>
                      <a:pt x="31261" y="4044"/>
                      <a:pt x="31369" y="4249"/>
                      <a:pt x="31423" y="4464"/>
                    </a:cubicBezTo>
                    <a:cubicBezTo>
                      <a:pt x="31478" y="4679"/>
                      <a:pt x="31532" y="4941"/>
                      <a:pt x="31586" y="5245"/>
                    </a:cubicBezTo>
                    <a:cubicBezTo>
                      <a:pt x="31586" y="5550"/>
                      <a:pt x="31640" y="5917"/>
                      <a:pt x="31640" y="6347"/>
                    </a:cubicBezTo>
                    <a:cubicBezTo>
                      <a:pt x="31640" y="6777"/>
                      <a:pt x="31586" y="7165"/>
                      <a:pt x="31532" y="7506"/>
                    </a:cubicBezTo>
                    <a:cubicBezTo>
                      <a:pt x="31478" y="7847"/>
                      <a:pt x="31369" y="8141"/>
                      <a:pt x="31261" y="8392"/>
                    </a:cubicBezTo>
                    <a:cubicBezTo>
                      <a:pt x="31153" y="8644"/>
                      <a:pt x="31045" y="8833"/>
                      <a:pt x="30882" y="8954"/>
                    </a:cubicBezTo>
                    <a:cubicBezTo>
                      <a:pt x="30719" y="9079"/>
                      <a:pt x="30503" y="9142"/>
                      <a:pt x="30286" y="9142"/>
                    </a:cubicBezTo>
                    <a:cubicBezTo>
                      <a:pt x="29961" y="9142"/>
                      <a:pt x="29527" y="8943"/>
                      <a:pt x="28931" y="8550"/>
                    </a:cubicBezTo>
                    <a:cubicBezTo>
                      <a:pt x="28390" y="8156"/>
                      <a:pt x="27577" y="7726"/>
                      <a:pt x="26601" y="7259"/>
                    </a:cubicBezTo>
                    <a:cubicBezTo>
                      <a:pt x="25681" y="6793"/>
                      <a:pt x="24488" y="6363"/>
                      <a:pt x="23188" y="5969"/>
                    </a:cubicBezTo>
                    <a:cubicBezTo>
                      <a:pt x="21834" y="5576"/>
                      <a:pt x="20317" y="5376"/>
                      <a:pt x="18583" y="5376"/>
                    </a:cubicBezTo>
                    <a:cubicBezTo>
                      <a:pt x="16795" y="5376"/>
                      <a:pt x="15278" y="5576"/>
                      <a:pt x="13978" y="5969"/>
                    </a:cubicBezTo>
                    <a:cubicBezTo>
                      <a:pt x="12678" y="6363"/>
                      <a:pt x="11594" y="6918"/>
                      <a:pt x="10727" y="7637"/>
                    </a:cubicBezTo>
                    <a:cubicBezTo>
                      <a:pt x="9860" y="8356"/>
                      <a:pt x="9210" y="9195"/>
                      <a:pt x="8831" y="10165"/>
                    </a:cubicBezTo>
                    <a:cubicBezTo>
                      <a:pt x="8397" y="11136"/>
                      <a:pt x="8181" y="12190"/>
                      <a:pt x="8181" y="13339"/>
                    </a:cubicBezTo>
                    <a:cubicBezTo>
                      <a:pt x="8181" y="14917"/>
                      <a:pt x="8560" y="16245"/>
                      <a:pt x="9264" y="17320"/>
                    </a:cubicBezTo>
                    <a:cubicBezTo>
                      <a:pt x="10023" y="18395"/>
                      <a:pt x="10998" y="19329"/>
                      <a:pt x="12245" y="20115"/>
                    </a:cubicBezTo>
                    <a:cubicBezTo>
                      <a:pt x="13436" y="20902"/>
                      <a:pt x="14845" y="21605"/>
                      <a:pt x="16362" y="22214"/>
                    </a:cubicBezTo>
                    <a:cubicBezTo>
                      <a:pt x="17933" y="22822"/>
                      <a:pt x="19504" y="23430"/>
                      <a:pt x="21129" y="24044"/>
                    </a:cubicBezTo>
                    <a:cubicBezTo>
                      <a:pt x="22755" y="24653"/>
                      <a:pt x="24326" y="25329"/>
                      <a:pt x="25897" y="26058"/>
                    </a:cubicBezTo>
                    <a:cubicBezTo>
                      <a:pt x="27469" y="26798"/>
                      <a:pt x="28823" y="27684"/>
                      <a:pt x="30069" y="28723"/>
                    </a:cubicBezTo>
                    <a:cubicBezTo>
                      <a:pt x="31261" y="29761"/>
                      <a:pt x="32236" y="31010"/>
                      <a:pt x="32995" y="32463"/>
                    </a:cubicBezTo>
                    <a:cubicBezTo>
                      <a:pt x="33753" y="33910"/>
                      <a:pt x="34132" y="35662"/>
                      <a:pt x="34132" y="37708"/>
                    </a:cubicBezTo>
                    <a:close/>
                  </a:path>
                </a:pathLst>
              </a:custGeom>
              <a:solidFill>
                <a:srgbClr val="FFFFFF"/>
              </a:solidFill>
              <a:ln w="5417" cap="flat">
                <a:noFill/>
                <a:prstDash val="solid"/>
                <a:miter/>
              </a:ln>
            </p:spPr>
            <p:txBody>
              <a:bodyPr rtlCol="0" anchor="ctr"/>
              <a:lstStyle/>
              <a:p>
                <a:endParaRPr lang="fr-FR"/>
              </a:p>
            </p:txBody>
          </p:sp>
          <p:sp>
            <p:nvSpPr>
              <p:cNvPr id="321" name="Forme libre 320">
                <a:extLst>
                  <a:ext uri="{FF2B5EF4-FFF2-40B4-BE49-F238E27FC236}">
                    <a16:creationId xmlns:a16="http://schemas.microsoft.com/office/drawing/2014/main" id="{AD6BF5AB-866D-200C-D7E1-C636EE2F83C5}"/>
                  </a:ext>
                </a:extLst>
              </p:cNvPr>
              <p:cNvSpPr/>
              <p:nvPr/>
            </p:nvSpPr>
            <p:spPr>
              <a:xfrm>
                <a:off x="20631618" y="3739195"/>
                <a:ext cx="38738" cy="52672"/>
              </a:xfrm>
              <a:custGeom>
                <a:avLst/>
                <a:gdLst>
                  <a:gd name="connsiteX0" fmla="*/ 38738 w 38738"/>
                  <a:gd name="connsiteY0" fmla="*/ 50685 h 52672"/>
                  <a:gd name="connsiteX1" fmla="*/ 38359 w 38738"/>
                  <a:gd name="connsiteY1" fmla="*/ 51519 h 52672"/>
                  <a:gd name="connsiteX2" fmla="*/ 37438 w 38738"/>
                  <a:gd name="connsiteY2" fmla="*/ 51948 h 52672"/>
                  <a:gd name="connsiteX3" fmla="*/ 35867 w 38738"/>
                  <a:gd name="connsiteY3" fmla="*/ 52080 h 52672"/>
                  <a:gd name="connsiteX4" fmla="*/ 34242 w 38738"/>
                  <a:gd name="connsiteY4" fmla="*/ 51948 h 52672"/>
                  <a:gd name="connsiteX5" fmla="*/ 33212 w 38738"/>
                  <a:gd name="connsiteY5" fmla="*/ 51519 h 52672"/>
                  <a:gd name="connsiteX6" fmla="*/ 32887 w 38738"/>
                  <a:gd name="connsiteY6" fmla="*/ 50685 h 52672"/>
                  <a:gd name="connsiteX7" fmla="*/ 32887 w 38738"/>
                  <a:gd name="connsiteY7" fmla="*/ 45250 h 52672"/>
                  <a:gd name="connsiteX8" fmla="*/ 25410 w 38738"/>
                  <a:gd name="connsiteY8" fmla="*/ 50737 h 52672"/>
                  <a:gd name="connsiteX9" fmla="*/ 16904 w 38738"/>
                  <a:gd name="connsiteY9" fmla="*/ 52672 h 52672"/>
                  <a:gd name="connsiteX10" fmla="*/ 9807 w 38738"/>
                  <a:gd name="connsiteY10" fmla="*/ 51676 h 52672"/>
                  <a:gd name="connsiteX11" fmla="*/ 4497 w 38738"/>
                  <a:gd name="connsiteY11" fmla="*/ 48828 h 52672"/>
                  <a:gd name="connsiteX12" fmla="*/ 1192 w 38738"/>
                  <a:gd name="connsiteY12" fmla="*/ 44338 h 52672"/>
                  <a:gd name="connsiteX13" fmla="*/ 0 w 38738"/>
                  <a:gd name="connsiteY13" fmla="*/ 38421 h 52672"/>
                  <a:gd name="connsiteX14" fmla="*/ 1734 w 38738"/>
                  <a:gd name="connsiteY14" fmla="*/ 31403 h 52672"/>
                  <a:gd name="connsiteX15" fmla="*/ 6610 w 38738"/>
                  <a:gd name="connsiteY15" fmla="*/ 26425 h 52672"/>
                  <a:gd name="connsiteX16" fmla="*/ 14249 w 38738"/>
                  <a:gd name="connsiteY16" fmla="*/ 23441 h 52672"/>
                  <a:gd name="connsiteX17" fmla="*/ 24110 w 38738"/>
                  <a:gd name="connsiteY17" fmla="*/ 22444 h 52672"/>
                  <a:gd name="connsiteX18" fmla="*/ 32128 w 38738"/>
                  <a:gd name="connsiteY18" fmla="*/ 22444 h 52672"/>
                  <a:gd name="connsiteX19" fmla="*/ 32128 w 38738"/>
                  <a:gd name="connsiteY19" fmla="*/ 18248 h 52672"/>
                  <a:gd name="connsiteX20" fmla="*/ 31478 w 38738"/>
                  <a:gd name="connsiteY20" fmla="*/ 12735 h 52672"/>
                  <a:gd name="connsiteX21" fmla="*/ 29311 w 38738"/>
                  <a:gd name="connsiteY21" fmla="*/ 8728 h 52672"/>
                  <a:gd name="connsiteX22" fmla="*/ 25410 w 38738"/>
                  <a:gd name="connsiteY22" fmla="*/ 6310 h 52672"/>
                  <a:gd name="connsiteX23" fmla="*/ 19559 w 38738"/>
                  <a:gd name="connsiteY23" fmla="*/ 5502 h 52672"/>
                  <a:gd name="connsiteX24" fmla="*/ 13599 w 38738"/>
                  <a:gd name="connsiteY24" fmla="*/ 6278 h 52672"/>
                  <a:gd name="connsiteX25" fmla="*/ 8940 w 38738"/>
                  <a:gd name="connsiteY25" fmla="*/ 8025 h 52672"/>
                  <a:gd name="connsiteX26" fmla="*/ 5635 w 38738"/>
                  <a:gd name="connsiteY26" fmla="*/ 9772 h 52672"/>
                  <a:gd name="connsiteX27" fmla="*/ 3739 w 38738"/>
                  <a:gd name="connsiteY27" fmla="*/ 10548 h 52672"/>
                  <a:gd name="connsiteX28" fmla="*/ 3142 w 38738"/>
                  <a:gd name="connsiteY28" fmla="*/ 10438 h 52672"/>
                  <a:gd name="connsiteX29" fmla="*/ 2655 w 38738"/>
                  <a:gd name="connsiteY29" fmla="*/ 10034 h 52672"/>
                  <a:gd name="connsiteX30" fmla="*/ 2384 w 38738"/>
                  <a:gd name="connsiteY30" fmla="*/ 9279 h 52672"/>
                  <a:gd name="connsiteX31" fmla="*/ 2330 w 38738"/>
                  <a:gd name="connsiteY31" fmla="*/ 8177 h 52672"/>
                  <a:gd name="connsiteX32" fmla="*/ 2492 w 38738"/>
                  <a:gd name="connsiteY32" fmla="*/ 6373 h 52672"/>
                  <a:gd name="connsiteX33" fmla="*/ 3305 w 38738"/>
                  <a:gd name="connsiteY33" fmla="*/ 5030 h 52672"/>
                  <a:gd name="connsiteX34" fmla="*/ 5798 w 38738"/>
                  <a:gd name="connsiteY34" fmla="*/ 3441 h 52672"/>
                  <a:gd name="connsiteX35" fmla="*/ 9915 w 38738"/>
                  <a:gd name="connsiteY35" fmla="*/ 1747 h 52672"/>
                  <a:gd name="connsiteX36" fmla="*/ 14845 w 38738"/>
                  <a:gd name="connsiteY36" fmla="*/ 482 h 52672"/>
                  <a:gd name="connsiteX37" fmla="*/ 20209 w 38738"/>
                  <a:gd name="connsiteY37" fmla="*/ 0 h 52672"/>
                  <a:gd name="connsiteX38" fmla="*/ 28931 w 38738"/>
                  <a:gd name="connsiteY38" fmla="*/ 1206 h 52672"/>
                  <a:gd name="connsiteX39" fmla="*/ 34675 w 38738"/>
                  <a:gd name="connsiteY39" fmla="*/ 4679 h 52672"/>
                  <a:gd name="connsiteX40" fmla="*/ 37817 w 38738"/>
                  <a:gd name="connsiteY40" fmla="*/ 10244 h 52672"/>
                  <a:gd name="connsiteX41" fmla="*/ 38738 w 38738"/>
                  <a:gd name="connsiteY41" fmla="*/ 17750 h 52672"/>
                  <a:gd name="connsiteX42" fmla="*/ 38738 w 38738"/>
                  <a:gd name="connsiteY42" fmla="*/ 50685 h 52672"/>
                  <a:gd name="connsiteX43" fmla="*/ 32128 w 38738"/>
                  <a:gd name="connsiteY43" fmla="*/ 27716 h 52672"/>
                  <a:gd name="connsiteX44" fmla="*/ 22972 w 38738"/>
                  <a:gd name="connsiteY44" fmla="*/ 27716 h 52672"/>
                  <a:gd name="connsiteX45" fmla="*/ 15983 w 38738"/>
                  <a:gd name="connsiteY45" fmla="*/ 28413 h 52672"/>
                  <a:gd name="connsiteX46" fmla="*/ 10944 w 38738"/>
                  <a:gd name="connsiteY46" fmla="*/ 30459 h 52672"/>
                  <a:gd name="connsiteX47" fmla="*/ 7964 w 38738"/>
                  <a:gd name="connsiteY47" fmla="*/ 33685 h 52672"/>
                  <a:gd name="connsiteX48" fmla="*/ 7044 w 38738"/>
                  <a:gd name="connsiteY48" fmla="*/ 37986 h 52672"/>
                  <a:gd name="connsiteX49" fmla="*/ 9753 w 38738"/>
                  <a:gd name="connsiteY49" fmla="*/ 44679 h 52672"/>
                  <a:gd name="connsiteX50" fmla="*/ 17500 w 38738"/>
                  <a:gd name="connsiteY50" fmla="*/ 47181 h 52672"/>
                  <a:gd name="connsiteX51" fmla="*/ 24868 w 38738"/>
                  <a:gd name="connsiteY51" fmla="*/ 45214 h 52672"/>
                  <a:gd name="connsiteX52" fmla="*/ 32128 w 38738"/>
                  <a:gd name="connsiteY52" fmla="*/ 39166 h 52672"/>
                  <a:gd name="connsiteX53" fmla="*/ 32128 w 38738"/>
                  <a:gd name="connsiteY53" fmla="*/ 27716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72">
                    <a:moveTo>
                      <a:pt x="38738" y="50685"/>
                    </a:moveTo>
                    <a:cubicBezTo>
                      <a:pt x="38738" y="51041"/>
                      <a:pt x="38630" y="51325"/>
                      <a:pt x="38359" y="51519"/>
                    </a:cubicBezTo>
                    <a:cubicBezTo>
                      <a:pt x="38142" y="51718"/>
                      <a:pt x="37817" y="51854"/>
                      <a:pt x="37438" y="51948"/>
                    </a:cubicBezTo>
                    <a:cubicBezTo>
                      <a:pt x="37058" y="52038"/>
                      <a:pt x="36517" y="52080"/>
                      <a:pt x="35867" y="52080"/>
                    </a:cubicBezTo>
                    <a:cubicBezTo>
                      <a:pt x="35216" y="52080"/>
                      <a:pt x="34675" y="52033"/>
                      <a:pt x="34242" y="51948"/>
                    </a:cubicBezTo>
                    <a:cubicBezTo>
                      <a:pt x="33808" y="51854"/>
                      <a:pt x="33429" y="51718"/>
                      <a:pt x="33212" y="51519"/>
                    </a:cubicBezTo>
                    <a:cubicBezTo>
                      <a:pt x="32995" y="51319"/>
                      <a:pt x="32887" y="51041"/>
                      <a:pt x="32887" y="50685"/>
                    </a:cubicBezTo>
                    <a:lnTo>
                      <a:pt x="32887" y="45250"/>
                    </a:lnTo>
                    <a:cubicBezTo>
                      <a:pt x="30611" y="47616"/>
                      <a:pt x="28119" y="49447"/>
                      <a:pt x="25410" y="50737"/>
                    </a:cubicBezTo>
                    <a:cubicBezTo>
                      <a:pt x="22647" y="52027"/>
                      <a:pt x="19830" y="52672"/>
                      <a:pt x="16904" y="52672"/>
                    </a:cubicBezTo>
                    <a:cubicBezTo>
                      <a:pt x="14303" y="52672"/>
                      <a:pt x="11920" y="52342"/>
                      <a:pt x="9807" y="51676"/>
                    </a:cubicBezTo>
                    <a:cubicBezTo>
                      <a:pt x="7748" y="51015"/>
                      <a:pt x="5960" y="50060"/>
                      <a:pt x="4497" y="48828"/>
                    </a:cubicBezTo>
                    <a:cubicBezTo>
                      <a:pt x="3089" y="47590"/>
                      <a:pt x="1950" y="46095"/>
                      <a:pt x="1192" y="44338"/>
                    </a:cubicBezTo>
                    <a:cubicBezTo>
                      <a:pt x="433" y="42581"/>
                      <a:pt x="0" y="40609"/>
                      <a:pt x="0" y="38421"/>
                    </a:cubicBezTo>
                    <a:cubicBezTo>
                      <a:pt x="0" y="35730"/>
                      <a:pt x="596" y="33391"/>
                      <a:pt x="1734" y="31403"/>
                    </a:cubicBezTo>
                    <a:cubicBezTo>
                      <a:pt x="2872" y="29410"/>
                      <a:pt x="4497" y="27752"/>
                      <a:pt x="6610" y="26425"/>
                    </a:cubicBezTo>
                    <a:cubicBezTo>
                      <a:pt x="8723" y="25098"/>
                      <a:pt x="11269" y="24107"/>
                      <a:pt x="14249" y="23441"/>
                    </a:cubicBezTo>
                    <a:cubicBezTo>
                      <a:pt x="17229" y="22775"/>
                      <a:pt x="20480" y="22444"/>
                      <a:pt x="24110" y="22444"/>
                    </a:cubicBezTo>
                    <a:lnTo>
                      <a:pt x="32128" y="22444"/>
                    </a:lnTo>
                    <a:lnTo>
                      <a:pt x="32128" y="18248"/>
                    </a:lnTo>
                    <a:cubicBezTo>
                      <a:pt x="32128" y="16171"/>
                      <a:pt x="31912" y="14330"/>
                      <a:pt x="31478" y="12735"/>
                    </a:cubicBezTo>
                    <a:cubicBezTo>
                      <a:pt x="31045" y="11141"/>
                      <a:pt x="30286" y="9803"/>
                      <a:pt x="29311" y="8728"/>
                    </a:cubicBezTo>
                    <a:cubicBezTo>
                      <a:pt x="28281" y="7653"/>
                      <a:pt x="26981" y="6845"/>
                      <a:pt x="25410" y="6310"/>
                    </a:cubicBezTo>
                    <a:cubicBezTo>
                      <a:pt x="23839" y="5775"/>
                      <a:pt x="21889" y="5502"/>
                      <a:pt x="19559" y="5502"/>
                    </a:cubicBezTo>
                    <a:cubicBezTo>
                      <a:pt x="17338" y="5502"/>
                      <a:pt x="15332" y="5764"/>
                      <a:pt x="13599" y="6278"/>
                    </a:cubicBezTo>
                    <a:cubicBezTo>
                      <a:pt x="11811" y="6803"/>
                      <a:pt x="10240" y="7380"/>
                      <a:pt x="8940" y="8025"/>
                    </a:cubicBezTo>
                    <a:cubicBezTo>
                      <a:pt x="7585" y="8670"/>
                      <a:pt x="6502" y="9252"/>
                      <a:pt x="5635" y="9772"/>
                    </a:cubicBezTo>
                    <a:cubicBezTo>
                      <a:pt x="4768" y="10291"/>
                      <a:pt x="4118" y="10548"/>
                      <a:pt x="3739" y="10548"/>
                    </a:cubicBezTo>
                    <a:cubicBezTo>
                      <a:pt x="3522" y="10548"/>
                      <a:pt x="3305" y="10511"/>
                      <a:pt x="3142" y="10438"/>
                    </a:cubicBezTo>
                    <a:cubicBezTo>
                      <a:pt x="2980" y="10364"/>
                      <a:pt x="2817" y="10233"/>
                      <a:pt x="2655" y="10034"/>
                    </a:cubicBezTo>
                    <a:cubicBezTo>
                      <a:pt x="2546" y="9840"/>
                      <a:pt x="2438" y="9588"/>
                      <a:pt x="2384" y="9279"/>
                    </a:cubicBezTo>
                    <a:cubicBezTo>
                      <a:pt x="2330" y="8975"/>
                      <a:pt x="2330" y="8607"/>
                      <a:pt x="2330" y="8177"/>
                    </a:cubicBezTo>
                    <a:cubicBezTo>
                      <a:pt x="2330" y="7422"/>
                      <a:pt x="2384" y="6824"/>
                      <a:pt x="2492" y="6373"/>
                    </a:cubicBezTo>
                    <a:cubicBezTo>
                      <a:pt x="2600" y="5927"/>
                      <a:pt x="2872" y="5481"/>
                      <a:pt x="3305" y="5030"/>
                    </a:cubicBezTo>
                    <a:cubicBezTo>
                      <a:pt x="3793" y="4584"/>
                      <a:pt x="4605" y="4049"/>
                      <a:pt x="5798" y="3441"/>
                    </a:cubicBezTo>
                    <a:cubicBezTo>
                      <a:pt x="6989" y="2832"/>
                      <a:pt x="8344" y="2266"/>
                      <a:pt x="9915" y="1747"/>
                    </a:cubicBezTo>
                    <a:cubicBezTo>
                      <a:pt x="11432" y="1227"/>
                      <a:pt x="13112" y="808"/>
                      <a:pt x="14845" y="482"/>
                    </a:cubicBezTo>
                    <a:cubicBezTo>
                      <a:pt x="16633" y="157"/>
                      <a:pt x="18421" y="0"/>
                      <a:pt x="20209" y="0"/>
                    </a:cubicBezTo>
                    <a:cubicBezTo>
                      <a:pt x="23622" y="0"/>
                      <a:pt x="26548" y="404"/>
                      <a:pt x="28931" y="1206"/>
                    </a:cubicBezTo>
                    <a:cubicBezTo>
                      <a:pt x="31261" y="2014"/>
                      <a:pt x="33212" y="3173"/>
                      <a:pt x="34675" y="4679"/>
                    </a:cubicBezTo>
                    <a:cubicBezTo>
                      <a:pt x="36138" y="6184"/>
                      <a:pt x="37167" y="8041"/>
                      <a:pt x="37817" y="10244"/>
                    </a:cubicBezTo>
                    <a:cubicBezTo>
                      <a:pt x="38413" y="12452"/>
                      <a:pt x="38738" y="14949"/>
                      <a:pt x="38738" y="17750"/>
                    </a:cubicBezTo>
                    <a:lnTo>
                      <a:pt x="38738" y="50685"/>
                    </a:lnTo>
                    <a:close/>
                    <a:moveTo>
                      <a:pt x="32128" y="27716"/>
                    </a:moveTo>
                    <a:lnTo>
                      <a:pt x="22972" y="27716"/>
                    </a:lnTo>
                    <a:cubicBezTo>
                      <a:pt x="20317" y="27716"/>
                      <a:pt x="17988" y="27947"/>
                      <a:pt x="15983" y="28413"/>
                    </a:cubicBezTo>
                    <a:cubicBezTo>
                      <a:pt x="13978" y="28880"/>
                      <a:pt x="12299" y="29562"/>
                      <a:pt x="10944" y="30459"/>
                    </a:cubicBezTo>
                    <a:cubicBezTo>
                      <a:pt x="9644" y="31356"/>
                      <a:pt x="8614" y="32431"/>
                      <a:pt x="7964" y="33685"/>
                    </a:cubicBezTo>
                    <a:cubicBezTo>
                      <a:pt x="7314" y="34938"/>
                      <a:pt x="7044" y="36376"/>
                      <a:pt x="7044" y="37986"/>
                    </a:cubicBezTo>
                    <a:cubicBezTo>
                      <a:pt x="7044" y="40782"/>
                      <a:pt x="7910" y="43016"/>
                      <a:pt x="9753" y="44679"/>
                    </a:cubicBezTo>
                    <a:cubicBezTo>
                      <a:pt x="11594" y="46347"/>
                      <a:pt x="14195" y="47181"/>
                      <a:pt x="17500" y="47181"/>
                    </a:cubicBezTo>
                    <a:cubicBezTo>
                      <a:pt x="20154" y="47181"/>
                      <a:pt x="22593" y="46525"/>
                      <a:pt x="24868" y="45214"/>
                    </a:cubicBezTo>
                    <a:cubicBezTo>
                      <a:pt x="27144" y="43908"/>
                      <a:pt x="29582" y="41888"/>
                      <a:pt x="32128" y="39166"/>
                    </a:cubicBezTo>
                    <a:lnTo>
                      <a:pt x="32128" y="27716"/>
                    </a:lnTo>
                    <a:close/>
                  </a:path>
                </a:pathLst>
              </a:custGeom>
              <a:solidFill>
                <a:srgbClr val="FFFFFF"/>
              </a:solidFill>
              <a:ln w="5417" cap="flat">
                <a:noFill/>
                <a:prstDash val="solid"/>
                <a:miter/>
              </a:ln>
            </p:spPr>
            <p:txBody>
              <a:bodyPr rtlCol="0" anchor="ctr"/>
              <a:lstStyle/>
              <a:p>
                <a:endParaRPr lang="fr-FR"/>
              </a:p>
            </p:txBody>
          </p:sp>
          <p:sp>
            <p:nvSpPr>
              <p:cNvPr id="322" name="Forme libre 321">
                <a:extLst>
                  <a:ext uri="{FF2B5EF4-FFF2-40B4-BE49-F238E27FC236}">
                    <a16:creationId xmlns:a16="http://schemas.microsoft.com/office/drawing/2014/main" id="{86CFBF7B-711C-9306-4998-942B749809BA}"/>
                  </a:ext>
                </a:extLst>
              </p:cNvPr>
              <p:cNvSpPr/>
              <p:nvPr/>
            </p:nvSpPr>
            <p:spPr>
              <a:xfrm>
                <a:off x="20683143" y="3739226"/>
                <a:ext cx="45835" cy="71361"/>
              </a:xfrm>
              <a:custGeom>
                <a:avLst/>
                <a:gdLst>
                  <a:gd name="connsiteX0" fmla="*/ 45835 w 45835"/>
                  <a:gd name="connsiteY0" fmla="*/ 3593 h 71361"/>
                  <a:gd name="connsiteX1" fmla="*/ 45348 w 45835"/>
                  <a:gd name="connsiteY1" fmla="*/ 5691 h 71361"/>
                  <a:gd name="connsiteX2" fmla="*/ 44048 w 45835"/>
                  <a:gd name="connsiteY2" fmla="*/ 6284 h 71361"/>
                  <a:gd name="connsiteX3" fmla="*/ 36138 w 45835"/>
                  <a:gd name="connsiteY3" fmla="*/ 6284 h 71361"/>
                  <a:gd name="connsiteX4" fmla="*/ 39388 w 45835"/>
                  <a:gd name="connsiteY4" fmla="*/ 11309 h 71361"/>
                  <a:gd name="connsiteX5" fmla="*/ 40310 w 45835"/>
                  <a:gd name="connsiteY5" fmla="*/ 17037 h 71361"/>
                  <a:gd name="connsiteX6" fmla="*/ 38901 w 45835"/>
                  <a:gd name="connsiteY6" fmla="*/ 24406 h 71361"/>
                  <a:gd name="connsiteX7" fmla="*/ 35054 w 45835"/>
                  <a:gd name="connsiteY7" fmla="*/ 29866 h 71361"/>
                  <a:gd name="connsiteX8" fmla="*/ 29094 w 45835"/>
                  <a:gd name="connsiteY8" fmla="*/ 33281 h 71361"/>
                  <a:gd name="connsiteX9" fmla="*/ 21509 w 45835"/>
                  <a:gd name="connsiteY9" fmla="*/ 34466 h 71361"/>
                  <a:gd name="connsiteX10" fmla="*/ 15062 w 45835"/>
                  <a:gd name="connsiteY10" fmla="*/ 33554 h 71361"/>
                  <a:gd name="connsiteX11" fmla="*/ 10294 w 45835"/>
                  <a:gd name="connsiteY11" fmla="*/ 31293 h 71361"/>
                  <a:gd name="connsiteX12" fmla="*/ 8452 w 45835"/>
                  <a:gd name="connsiteY12" fmla="*/ 33769 h 71361"/>
                  <a:gd name="connsiteX13" fmla="*/ 7748 w 45835"/>
                  <a:gd name="connsiteY13" fmla="*/ 36995 h 71361"/>
                  <a:gd name="connsiteX14" fmla="*/ 9753 w 45835"/>
                  <a:gd name="connsiteY14" fmla="*/ 40436 h 71361"/>
                  <a:gd name="connsiteX15" fmla="*/ 15008 w 45835"/>
                  <a:gd name="connsiteY15" fmla="*/ 41941 h 71361"/>
                  <a:gd name="connsiteX16" fmla="*/ 28607 w 45835"/>
                  <a:gd name="connsiteY16" fmla="*/ 42481 h 71361"/>
                  <a:gd name="connsiteX17" fmla="*/ 35108 w 45835"/>
                  <a:gd name="connsiteY17" fmla="*/ 43394 h 71361"/>
                  <a:gd name="connsiteX18" fmla="*/ 40363 w 45835"/>
                  <a:gd name="connsiteY18" fmla="*/ 45791 h 71361"/>
                  <a:gd name="connsiteX19" fmla="*/ 43993 w 45835"/>
                  <a:gd name="connsiteY19" fmla="*/ 49688 h 71361"/>
                  <a:gd name="connsiteX20" fmla="*/ 45348 w 45835"/>
                  <a:gd name="connsiteY20" fmla="*/ 55122 h 71361"/>
                  <a:gd name="connsiteX21" fmla="*/ 43993 w 45835"/>
                  <a:gd name="connsiteY21" fmla="*/ 61306 h 71361"/>
                  <a:gd name="connsiteX22" fmla="*/ 39767 w 45835"/>
                  <a:gd name="connsiteY22" fmla="*/ 66494 h 71361"/>
                  <a:gd name="connsiteX23" fmla="*/ 32453 w 45835"/>
                  <a:gd name="connsiteY23" fmla="*/ 70045 h 71361"/>
                  <a:gd name="connsiteX24" fmla="*/ 21834 w 45835"/>
                  <a:gd name="connsiteY24" fmla="*/ 71361 h 71361"/>
                  <a:gd name="connsiteX25" fmla="*/ 11811 w 45835"/>
                  <a:gd name="connsiteY25" fmla="*/ 70365 h 71361"/>
                  <a:gd name="connsiteX26" fmla="*/ 5039 w 45835"/>
                  <a:gd name="connsiteY26" fmla="*/ 67627 h 71361"/>
                  <a:gd name="connsiteX27" fmla="*/ 1192 w 45835"/>
                  <a:gd name="connsiteY27" fmla="*/ 63509 h 71361"/>
                  <a:gd name="connsiteX28" fmla="*/ 0 w 45835"/>
                  <a:gd name="connsiteY28" fmla="*/ 58400 h 71361"/>
                  <a:gd name="connsiteX29" fmla="*/ 433 w 45835"/>
                  <a:gd name="connsiteY29" fmla="*/ 54849 h 71361"/>
                  <a:gd name="connsiteX30" fmla="*/ 1788 w 45835"/>
                  <a:gd name="connsiteY30" fmla="*/ 51676 h 71361"/>
                  <a:gd name="connsiteX31" fmla="*/ 4063 w 45835"/>
                  <a:gd name="connsiteY31" fmla="*/ 48770 h 71361"/>
                  <a:gd name="connsiteX32" fmla="*/ 7206 w 45835"/>
                  <a:gd name="connsiteY32" fmla="*/ 45922 h 71361"/>
                  <a:gd name="connsiteX33" fmla="*/ 3034 w 45835"/>
                  <a:gd name="connsiteY33" fmla="*/ 42534 h 71361"/>
                  <a:gd name="connsiteX34" fmla="*/ 1733 w 45835"/>
                  <a:gd name="connsiteY34" fmla="*/ 38285 h 71361"/>
                  <a:gd name="connsiteX35" fmla="*/ 3034 w 45835"/>
                  <a:gd name="connsiteY35" fmla="*/ 32394 h 71361"/>
                  <a:gd name="connsiteX36" fmla="*/ 6285 w 45835"/>
                  <a:gd name="connsiteY36" fmla="*/ 27800 h 71361"/>
                  <a:gd name="connsiteX37" fmla="*/ 3792 w 45835"/>
                  <a:gd name="connsiteY37" fmla="*/ 23336 h 71361"/>
                  <a:gd name="connsiteX38" fmla="*/ 2872 w 45835"/>
                  <a:gd name="connsiteY38" fmla="*/ 17530 h 71361"/>
                  <a:gd name="connsiteX39" fmla="*/ 4280 w 45835"/>
                  <a:gd name="connsiteY39" fmla="*/ 10192 h 71361"/>
                  <a:gd name="connsiteX40" fmla="*/ 8127 w 45835"/>
                  <a:gd name="connsiteY40" fmla="*/ 4679 h 71361"/>
                  <a:gd name="connsiteX41" fmla="*/ 14032 w 45835"/>
                  <a:gd name="connsiteY41" fmla="*/ 1206 h 71361"/>
                  <a:gd name="connsiteX42" fmla="*/ 21617 w 45835"/>
                  <a:gd name="connsiteY42" fmla="*/ 0 h 71361"/>
                  <a:gd name="connsiteX43" fmla="*/ 25681 w 45835"/>
                  <a:gd name="connsiteY43" fmla="*/ 241 h 71361"/>
                  <a:gd name="connsiteX44" fmla="*/ 29203 w 45835"/>
                  <a:gd name="connsiteY44" fmla="*/ 860 h 71361"/>
                  <a:gd name="connsiteX45" fmla="*/ 44048 w 45835"/>
                  <a:gd name="connsiteY45" fmla="*/ 860 h 71361"/>
                  <a:gd name="connsiteX46" fmla="*/ 45402 w 45835"/>
                  <a:gd name="connsiteY46" fmla="*/ 1558 h 71361"/>
                  <a:gd name="connsiteX47" fmla="*/ 45835 w 45835"/>
                  <a:gd name="connsiteY47" fmla="*/ 3593 h 71361"/>
                  <a:gd name="connsiteX48" fmla="*/ 38738 w 45835"/>
                  <a:gd name="connsiteY48" fmla="*/ 55494 h 71361"/>
                  <a:gd name="connsiteX49" fmla="*/ 35758 w 45835"/>
                  <a:gd name="connsiteY49" fmla="*/ 50061 h 71361"/>
                  <a:gd name="connsiteX50" fmla="*/ 27794 w 45835"/>
                  <a:gd name="connsiteY50" fmla="*/ 48015 h 71361"/>
                  <a:gd name="connsiteX51" fmla="*/ 13166 w 45835"/>
                  <a:gd name="connsiteY51" fmla="*/ 47532 h 71361"/>
                  <a:gd name="connsiteX52" fmla="*/ 9915 w 45835"/>
                  <a:gd name="connsiteY52" fmla="*/ 50380 h 71361"/>
                  <a:gd name="connsiteX53" fmla="*/ 7856 w 45835"/>
                  <a:gd name="connsiteY53" fmla="*/ 52992 h 71361"/>
                  <a:gd name="connsiteX54" fmla="*/ 6881 w 45835"/>
                  <a:gd name="connsiteY54" fmla="*/ 55468 h 71361"/>
                  <a:gd name="connsiteX55" fmla="*/ 6555 w 45835"/>
                  <a:gd name="connsiteY55" fmla="*/ 57912 h 71361"/>
                  <a:gd name="connsiteX56" fmla="*/ 10727 w 45835"/>
                  <a:gd name="connsiteY56" fmla="*/ 63934 h 71361"/>
                  <a:gd name="connsiteX57" fmla="*/ 22268 w 45835"/>
                  <a:gd name="connsiteY57" fmla="*/ 65980 h 71361"/>
                  <a:gd name="connsiteX58" fmla="*/ 30070 w 45835"/>
                  <a:gd name="connsiteY58" fmla="*/ 65093 h 71361"/>
                  <a:gd name="connsiteX59" fmla="*/ 35108 w 45835"/>
                  <a:gd name="connsiteY59" fmla="*/ 62754 h 71361"/>
                  <a:gd name="connsiteX60" fmla="*/ 37925 w 45835"/>
                  <a:gd name="connsiteY60" fmla="*/ 59418 h 71361"/>
                  <a:gd name="connsiteX61" fmla="*/ 38738 w 45835"/>
                  <a:gd name="connsiteY61" fmla="*/ 55494 h 71361"/>
                  <a:gd name="connsiteX62" fmla="*/ 33429 w 45835"/>
                  <a:gd name="connsiteY62" fmla="*/ 17147 h 71361"/>
                  <a:gd name="connsiteX63" fmla="*/ 30286 w 45835"/>
                  <a:gd name="connsiteY63" fmla="*/ 8487 h 71361"/>
                  <a:gd name="connsiteX64" fmla="*/ 21347 w 45835"/>
                  <a:gd name="connsiteY64" fmla="*/ 5366 h 71361"/>
                  <a:gd name="connsiteX65" fmla="*/ 16199 w 45835"/>
                  <a:gd name="connsiteY65" fmla="*/ 6336 h 71361"/>
                  <a:gd name="connsiteX66" fmla="*/ 12516 w 45835"/>
                  <a:gd name="connsiteY66" fmla="*/ 8969 h 71361"/>
                  <a:gd name="connsiteX67" fmla="*/ 10403 w 45835"/>
                  <a:gd name="connsiteY67" fmla="*/ 12840 h 71361"/>
                  <a:gd name="connsiteX68" fmla="*/ 9644 w 45835"/>
                  <a:gd name="connsiteY68" fmla="*/ 17519 h 71361"/>
                  <a:gd name="connsiteX69" fmla="*/ 12786 w 45835"/>
                  <a:gd name="connsiteY69" fmla="*/ 25990 h 71361"/>
                  <a:gd name="connsiteX70" fmla="*/ 21617 w 45835"/>
                  <a:gd name="connsiteY70" fmla="*/ 29080 h 71361"/>
                  <a:gd name="connsiteX71" fmla="*/ 26818 w 45835"/>
                  <a:gd name="connsiteY71" fmla="*/ 28109 h 71361"/>
                  <a:gd name="connsiteX72" fmla="*/ 30557 w 45835"/>
                  <a:gd name="connsiteY72" fmla="*/ 25497 h 71361"/>
                  <a:gd name="connsiteX73" fmla="*/ 32724 w 45835"/>
                  <a:gd name="connsiteY73" fmla="*/ 21678 h 71361"/>
                  <a:gd name="connsiteX74" fmla="*/ 33429 w 45835"/>
                  <a:gd name="connsiteY74" fmla="*/ 17147 h 7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5835" h="71361">
                    <a:moveTo>
                      <a:pt x="45835" y="3593"/>
                    </a:moveTo>
                    <a:cubicBezTo>
                      <a:pt x="45835" y="4595"/>
                      <a:pt x="45673" y="5298"/>
                      <a:pt x="45348" y="5691"/>
                    </a:cubicBezTo>
                    <a:cubicBezTo>
                      <a:pt x="45023" y="6084"/>
                      <a:pt x="44589" y="6284"/>
                      <a:pt x="44048" y="6284"/>
                    </a:cubicBezTo>
                    <a:lnTo>
                      <a:pt x="36138" y="6284"/>
                    </a:lnTo>
                    <a:cubicBezTo>
                      <a:pt x="37654" y="7826"/>
                      <a:pt x="38738" y="9504"/>
                      <a:pt x="39388" y="11309"/>
                    </a:cubicBezTo>
                    <a:cubicBezTo>
                      <a:pt x="39984" y="13124"/>
                      <a:pt x="40310" y="15028"/>
                      <a:pt x="40310" y="17037"/>
                    </a:cubicBezTo>
                    <a:cubicBezTo>
                      <a:pt x="40310" y="19796"/>
                      <a:pt x="39822" y="22256"/>
                      <a:pt x="38901" y="24406"/>
                    </a:cubicBezTo>
                    <a:cubicBezTo>
                      <a:pt x="38034" y="26557"/>
                      <a:pt x="36734" y="28377"/>
                      <a:pt x="35054" y="29866"/>
                    </a:cubicBezTo>
                    <a:cubicBezTo>
                      <a:pt x="33375" y="31356"/>
                      <a:pt x="31424" y="32489"/>
                      <a:pt x="29094" y="33281"/>
                    </a:cubicBezTo>
                    <a:cubicBezTo>
                      <a:pt x="26818" y="34068"/>
                      <a:pt x="24272" y="34466"/>
                      <a:pt x="21509" y="34466"/>
                    </a:cubicBezTo>
                    <a:cubicBezTo>
                      <a:pt x="19234" y="34466"/>
                      <a:pt x="17121" y="34162"/>
                      <a:pt x="15062" y="33554"/>
                    </a:cubicBezTo>
                    <a:cubicBezTo>
                      <a:pt x="13003" y="32945"/>
                      <a:pt x="11432" y="32190"/>
                      <a:pt x="10294" y="31293"/>
                    </a:cubicBezTo>
                    <a:cubicBezTo>
                      <a:pt x="9536" y="32012"/>
                      <a:pt x="8940" y="32835"/>
                      <a:pt x="8452" y="33769"/>
                    </a:cubicBezTo>
                    <a:cubicBezTo>
                      <a:pt x="7964" y="34702"/>
                      <a:pt x="7748" y="35778"/>
                      <a:pt x="7748" y="36995"/>
                    </a:cubicBezTo>
                    <a:cubicBezTo>
                      <a:pt x="7748" y="38358"/>
                      <a:pt x="8398" y="39507"/>
                      <a:pt x="9753" y="40436"/>
                    </a:cubicBezTo>
                    <a:cubicBezTo>
                      <a:pt x="11107" y="41369"/>
                      <a:pt x="12840" y="41868"/>
                      <a:pt x="15008" y="41941"/>
                    </a:cubicBezTo>
                    <a:lnTo>
                      <a:pt x="28607" y="42481"/>
                    </a:lnTo>
                    <a:cubicBezTo>
                      <a:pt x="30936" y="42555"/>
                      <a:pt x="33049" y="42859"/>
                      <a:pt x="35108" y="43394"/>
                    </a:cubicBezTo>
                    <a:cubicBezTo>
                      <a:pt x="37113" y="43934"/>
                      <a:pt x="38901" y="44731"/>
                      <a:pt x="40363" y="45791"/>
                    </a:cubicBezTo>
                    <a:cubicBezTo>
                      <a:pt x="41880" y="46851"/>
                      <a:pt x="43126" y="48146"/>
                      <a:pt x="43993" y="49688"/>
                    </a:cubicBezTo>
                    <a:cubicBezTo>
                      <a:pt x="44915" y="51230"/>
                      <a:pt x="45348" y="53040"/>
                      <a:pt x="45348" y="55122"/>
                    </a:cubicBezTo>
                    <a:cubicBezTo>
                      <a:pt x="45348" y="57273"/>
                      <a:pt x="44860" y="59334"/>
                      <a:pt x="43993" y="61306"/>
                    </a:cubicBezTo>
                    <a:cubicBezTo>
                      <a:pt x="43072" y="63278"/>
                      <a:pt x="41664" y="65009"/>
                      <a:pt x="39767" y="66494"/>
                    </a:cubicBezTo>
                    <a:cubicBezTo>
                      <a:pt x="37817" y="67983"/>
                      <a:pt x="35433" y="69164"/>
                      <a:pt x="32453" y="70045"/>
                    </a:cubicBezTo>
                    <a:cubicBezTo>
                      <a:pt x="29474" y="70921"/>
                      <a:pt x="25952" y="71361"/>
                      <a:pt x="21834" y="71361"/>
                    </a:cubicBezTo>
                    <a:cubicBezTo>
                      <a:pt x="17934" y="71361"/>
                      <a:pt x="14575" y="71031"/>
                      <a:pt x="11811" y="70365"/>
                    </a:cubicBezTo>
                    <a:cubicBezTo>
                      <a:pt x="9048" y="69704"/>
                      <a:pt x="6772" y="68786"/>
                      <a:pt x="5039" y="67627"/>
                    </a:cubicBezTo>
                    <a:cubicBezTo>
                      <a:pt x="3251" y="66457"/>
                      <a:pt x="2005" y="65088"/>
                      <a:pt x="1192" y="63509"/>
                    </a:cubicBezTo>
                    <a:cubicBezTo>
                      <a:pt x="379" y="61931"/>
                      <a:pt x="0" y="60231"/>
                      <a:pt x="0" y="58400"/>
                    </a:cubicBezTo>
                    <a:cubicBezTo>
                      <a:pt x="0" y="57147"/>
                      <a:pt x="163" y="55961"/>
                      <a:pt x="433" y="54849"/>
                    </a:cubicBezTo>
                    <a:cubicBezTo>
                      <a:pt x="759" y="53737"/>
                      <a:pt x="1192" y="52678"/>
                      <a:pt x="1788" y="51676"/>
                    </a:cubicBezTo>
                    <a:cubicBezTo>
                      <a:pt x="2384" y="50674"/>
                      <a:pt x="3196" y="49704"/>
                      <a:pt x="4063" y="48770"/>
                    </a:cubicBezTo>
                    <a:cubicBezTo>
                      <a:pt x="4985" y="47837"/>
                      <a:pt x="6014" y="46887"/>
                      <a:pt x="7206" y="45922"/>
                    </a:cubicBezTo>
                    <a:cubicBezTo>
                      <a:pt x="5309" y="44988"/>
                      <a:pt x="3955" y="43861"/>
                      <a:pt x="3034" y="42534"/>
                    </a:cubicBezTo>
                    <a:cubicBezTo>
                      <a:pt x="2167" y="41207"/>
                      <a:pt x="1733" y="39790"/>
                      <a:pt x="1733" y="38285"/>
                    </a:cubicBezTo>
                    <a:cubicBezTo>
                      <a:pt x="1733" y="36061"/>
                      <a:pt x="2167" y="34099"/>
                      <a:pt x="3034" y="32394"/>
                    </a:cubicBezTo>
                    <a:cubicBezTo>
                      <a:pt x="3955" y="30695"/>
                      <a:pt x="5039" y="29158"/>
                      <a:pt x="6285" y="27800"/>
                    </a:cubicBezTo>
                    <a:cubicBezTo>
                      <a:pt x="5201" y="26436"/>
                      <a:pt x="4389" y="24952"/>
                      <a:pt x="3792" y="23336"/>
                    </a:cubicBezTo>
                    <a:cubicBezTo>
                      <a:pt x="3196" y="21721"/>
                      <a:pt x="2872" y="19785"/>
                      <a:pt x="2872" y="17530"/>
                    </a:cubicBezTo>
                    <a:cubicBezTo>
                      <a:pt x="2872" y="14802"/>
                      <a:pt x="3359" y="12358"/>
                      <a:pt x="4280" y="10192"/>
                    </a:cubicBezTo>
                    <a:cubicBezTo>
                      <a:pt x="5201" y="8025"/>
                      <a:pt x="6501" y="6184"/>
                      <a:pt x="8127" y="4679"/>
                    </a:cubicBezTo>
                    <a:cubicBezTo>
                      <a:pt x="9807" y="3173"/>
                      <a:pt x="11757" y="2019"/>
                      <a:pt x="14032" y="1206"/>
                    </a:cubicBezTo>
                    <a:cubicBezTo>
                      <a:pt x="16362" y="404"/>
                      <a:pt x="18854" y="0"/>
                      <a:pt x="21617" y="0"/>
                    </a:cubicBezTo>
                    <a:cubicBezTo>
                      <a:pt x="23080" y="0"/>
                      <a:pt x="24435" y="84"/>
                      <a:pt x="25681" y="241"/>
                    </a:cubicBezTo>
                    <a:cubicBezTo>
                      <a:pt x="26981" y="404"/>
                      <a:pt x="28119" y="608"/>
                      <a:pt x="29203" y="860"/>
                    </a:cubicBezTo>
                    <a:lnTo>
                      <a:pt x="44048" y="860"/>
                    </a:lnTo>
                    <a:cubicBezTo>
                      <a:pt x="44698" y="860"/>
                      <a:pt x="45131" y="1091"/>
                      <a:pt x="45402" y="1558"/>
                    </a:cubicBezTo>
                    <a:cubicBezTo>
                      <a:pt x="45673" y="2014"/>
                      <a:pt x="45835" y="2696"/>
                      <a:pt x="45835" y="3593"/>
                    </a:cubicBezTo>
                    <a:close/>
                    <a:moveTo>
                      <a:pt x="38738" y="55494"/>
                    </a:moveTo>
                    <a:cubicBezTo>
                      <a:pt x="38738" y="53129"/>
                      <a:pt x="37763" y="51319"/>
                      <a:pt x="35758" y="50061"/>
                    </a:cubicBezTo>
                    <a:cubicBezTo>
                      <a:pt x="33808" y="48807"/>
                      <a:pt x="31153" y="48125"/>
                      <a:pt x="27794" y="48015"/>
                    </a:cubicBezTo>
                    <a:lnTo>
                      <a:pt x="13166" y="47532"/>
                    </a:lnTo>
                    <a:cubicBezTo>
                      <a:pt x="11866" y="48534"/>
                      <a:pt x="10727" y="49489"/>
                      <a:pt x="9915" y="50380"/>
                    </a:cubicBezTo>
                    <a:cubicBezTo>
                      <a:pt x="9048" y="51272"/>
                      <a:pt x="8398" y="52143"/>
                      <a:pt x="7856" y="52992"/>
                    </a:cubicBezTo>
                    <a:cubicBezTo>
                      <a:pt x="7368" y="53832"/>
                      <a:pt x="7044" y="54655"/>
                      <a:pt x="6881" y="55468"/>
                    </a:cubicBezTo>
                    <a:cubicBezTo>
                      <a:pt x="6664" y="56271"/>
                      <a:pt x="6555" y="57089"/>
                      <a:pt x="6555" y="57912"/>
                    </a:cubicBezTo>
                    <a:cubicBezTo>
                      <a:pt x="6555" y="60567"/>
                      <a:pt x="7964" y="62576"/>
                      <a:pt x="10727" y="63934"/>
                    </a:cubicBezTo>
                    <a:cubicBezTo>
                      <a:pt x="13491" y="65298"/>
                      <a:pt x="17337" y="65980"/>
                      <a:pt x="22268" y="65980"/>
                    </a:cubicBezTo>
                    <a:cubicBezTo>
                      <a:pt x="25356" y="65980"/>
                      <a:pt x="27957" y="65686"/>
                      <a:pt x="30070" y="65093"/>
                    </a:cubicBezTo>
                    <a:cubicBezTo>
                      <a:pt x="32128" y="64506"/>
                      <a:pt x="33808" y="63724"/>
                      <a:pt x="35108" y="62754"/>
                    </a:cubicBezTo>
                    <a:cubicBezTo>
                      <a:pt x="36408" y="61784"/>
                      <a:pt x="37329" y="60677"/>
                      <a:pt x="37925" y="59418"/>
                    </a:cubicBezTo>
                    <a:cubicBezTo>
                      <a:pt x="38467" y="58164"/>
                      <a:pt x="38738" y="56853"/>
                      <a:pt x="38738" y="55494"/>
                    </a:cubicBezTo>
                    <a:close/>
                    <a:moveTo>
                      <a:pt x="33429" y="17147"/>
                    </a:moveTo>
                    <a:cubicBezTo>
                      <a:pt x="33429" y="13454"/>
                      <a:pt x="32399" y="10569"/>
                      <a:pt x="30286" y="8487"/>
                    </a:cubicBezTo>
                    <a:cubicBezTo>
                      <a:pt x="28173" y="6410"/>
                      <a:pt x="25248" y="5366"/>
                      <a:pt x="21347" y="5366"/>
                    </a:cubicBezTo>
                    <a:cubicBezTo>
                      <a:pt x="19396" y="5366"/>
                      <a:pt x="17662" y="5691"/>
                      <a:pt x="16199" y="6336"/>
                    </a:cubicBezTo>
                    <a:cubicBezTo>
                      <a:pt x="14737" y="6982"/>
                      <a:pt x="13491" y="7863"/>
                      <a:pt x="12516" y="8969"/>
                    </a:cubicBezTo>
                    <a:cubicBezTo>
                      <a:pt x="11594" y="10076"/>
                      <a:pt x="10836" y="11372"/>
                      <a:pt x="10403" y="12840"/>
                    </a:cubicBezTo>
                    <a:cubicBezTo>
                      <a:pt x="9915" y="14309"/>
                      <a:pt x="9644" y="15872"/>
                      <a:pt x="9644" y="17519"/>
                    </a:cubicBezTo>
                    <a:cubicBezTo>
                      <a:pt x="9644" y="21107"/>
                      <a:pt x="10673" y="23929"/>
                      <a:pt x="12786" y="25990"/>
                    </a:cubicBezTo>
                    <a:cubicBezTo>
                      <a:pt x="14899" y="28052"/>
                      <a:pt x="17825" y="29080"/>
                      <a:pt x="21617" y="29080"/>
                    </a:cubicBezTo>
                    <a:cubicBezTo>
                      <a:pt x="23568" y="29080"/>
                      <a:pt x="25356" y="28754"/>
                      <a:pt x="26818" y="28109"/>
                    </a:cubicBezTo>
                    <a:cubicBezTo>
                      <a:pt x="28336" y="27464"/>
                      <a:pt x="29582" y="26593"/>
                      <a:pt x="30557" y="25497"/>
                    </a:cubicBezTo>
                    <a:cubicBezTo>
                      <a:pt x="31532" y="24406"/>
                      <a:pt x="32236" y="23131"/>
                      <a:pt x="32724" y="21678"/>
                    </a:cubicBezTo>
                    <a:cubicBezTo>
                      <a:pt x="33212" y="20236"/>
                      <a:pt x="33429" y="18720"/>
                      <a:pt x="33429" y="17147"/>
                    </a:cubicBezTo>
                    <a:close/>
                  </a:path>
                </a:pathLst>
              </a:custGeom>
              <a:solidFill>
                <a:srgbClr val="FFFFFF"/>
              </a:solidFill>
              <a:ln w="5417" cap="flat">
                <a:noFill/>
                <a:prstDash val="solid"/>
                <a:miter/>
              </a:ln>
            </p:spPr>
            <p:txBody>
              <a:bodyPr rtlCol="0" anchor="ctr"/>
              <a:lstStyle/>
              <a:p>
                <a:endParaRPr lang="fr-FR"/>
              </a:p>
            </p:txBody>
          </p:sp>
          <p:sp>
            <p:nvSpPr>
              <p:cNvPr id="323" name="Forme libre 322">
                <a:extLst>
                  <a:ext uri="{FF2B5EF4-FFF2-40B4-BE49-F238E27FC236}">
                    <a16:creationId xmlns:a16="http://schemas.microsoft.com/office/drawing/2014/main" id="{8B94B659-4738-4FA8-A30B-4A5B5C492DCA}"/>
                  </a:ext>
                </a:extLst>
              </p:cNvPr>
              <p:cNvSpPr/>
              <p:nvPr/>
            </p:nvSpPr>
            <p:spPr>
              <a:xfrm>
                <a:off x="20737701" y="3739221"/>
                <a:ext cx="44481" cy="52651"/>
              </a:xfrm>
              <a:custGeom>
                <a:avLst/>
                <a:gdLst>
                  <a:gd name="connsiteX0" fmla="*/ 44481 w 44481"/>
                  <a:gd name="connsiteY0" fmla="*/ 23818 h 52651"/>
                  <a:gd name="connsiteX1" fmla="*/ 43452 w 44481"/>
                  <a:gd name="connsiteY1" fmla="*/ 26478 h 52651"/>
                  <a:gd name="connsiteX2" fmla="*/ 41393 w 44481"/>
                  <a:gd name="connsiteY2" fmla="*/ 27207 h 52651"/>
                  <a:gd name="connsiteX3" fmla="*/ 7098 w 44481"/>
                  <a:gd name="connsiteY3" fmla="*/ 27207 h 52651"/>
                  <a:gd name="connsiteX4" fmla="*/ 8019 w 44481"/>
                  <a:gd name="connsiteY4" fmla="*/ 35384 h 52651"/>
                  <a:gd name="connsiteX5" fmla="*/ 11053 w 44481"/>
                  <a:gd name="connsiteY5" fmla="*/ 41647 h 52651"/>
                  <a:gd name="connsiteX6" fmla="*/ 16525 w 44481"/>
                  <a:gd name="connsiteY6" fmla="*/ 45654 h 52651"/>
                  <a:gd name="connsiteX7" fmla="*/ 24869 w 44481"/>
                  <a:gd name="connsiteY7" fmla="*/ 47055 h 52651"/>
                  <a:gd name="connsiteX8" fmla="*/ 31153 w 44481"/>
                  <a:gd name="connsiteY8" fmla="*/ 46462 h 52651"/>
                  <a:gd name="connsiteX9" fmla="*/ 35975 w 44481"/>
                  <a:gd name="connsiteY9" fmla="*/ 45145 h 52651"/>
                  <a:gd name="connsiteX10" fmla="*/ 39280 w 44481"/>
                  <a:gd name="connsiteY10" fmla="*/ 43829 h 52651"/>
                  <a:gd name="connsiteX11" fmla="*/ 41177 w 44481"/>
                  <a:gd name="connsiteY11" fmla="*/ 43236 h 52651"/>
                  <a:gd name="connsiteX12" fmla="*/ 41773 w 44481"/>
                  <a:gd name="connsiteY12" fmla="*/ 43399 h 52651"/>
                  <a:gd name="connsiteX13" fmla="*/ 42206 w 44481"/>
                  <a:gd name="connsiteY13" fmla="*/ 43908 h 52651"/>
                  <a:gd name="connsiteX14" fmla="*/ 42477 w 44481"/>
                  <a:gd name="connsiteY14" fmla="*/ 44794 h 52651"/>
                  <a:gd name="connsiteX15" fmla="*/ 42531 w 44481"/>
                  <a:gd name="connsiteY15" fmla="*/ 46137 h 52651"/>
                  <a:gd name="connsiteX16" fmla="*/ 42477 w 44481"/>
                  <a:gd name="connsiteY16" fmla="*/ 46866 h 52651"/>
                  <a:gd name="connsiteX17" fmla="*/ 42368 w 44481"/>
                  <a:gd name="connsiteY17" fmla="*/ 47511 h 52651"/>
                  <a:gd name="connsiteX18" fmla="*/ 42097 w 44481"/>
                  <a:gd name="connsiteY18" fmla="*/ 48073 h 52651"/>
                  <a:gd name="connsiteX19" fmla="*/ 41664 w 44481"/>
                  <a:gd name="connsiteY19" fmla="*/ 48613 h 52651"/>
                  <a:gd name="connsiteX20" fmla="*/ 39931 w 44481"/>
                  <a:gd name="connsiteY20" fmla="*/ 49557 h 52651"/>
                  <a:gd name="connsiteX21" fmla="*/ 36138 w 44481"/>
                  <a:gd name="connsiteY21" fmla="*/ 50900 h 52651"/>
                  <a:gd name="connsiteX22" fmla="*/ 30720 w 44481"/>
                  <a:gd name="connsiteY22" fmla="*/ 52111 h 52651"/>
                  <a:gd name="connsiteX23" fmla="*/ 24110 w 44481"/>
                  <a:gd name="connsiteY23" fmla="*/ 52652 h 52651"/>
                  <a:gd name="connsiteX24" fmla="*/ 13762 w 44481"/>
                  <a:gd name="connsiteY24" fmla="*/ 50957 h 52651"/>
                  <a:gd name="connsiteX25" fmla="*/ 6231 w 44481"/>
                  <a:gd name="connsiteY25" fmla="*/ 45953 h 52651"/>
                  <a:gd name="connsiteX26" fmla="*/ 1571 w 44481"/>
                  <a:gd name="connsiteY26" fmla="*/ 37755 h 52651"/>
                  <a:gd name="connsiteX27" fmla="*/ 0 w 44481"/>
                  <a:gd name="connsiteY27" fmla="*/ 26404 h 52651"/>
                  <a:gd name="connsiteX28" fmla="*/ 1626 w 44481"/>
                  <a:gd name="connsiteY28" fmla="*/ 15327 h 52651"/>
                  <a:gd name="connsiteX29" fmla="*/ 6339 w 44481"/>
                  <a:gd name="connsiteY29" fmla="*/ 7018 h 52651"/>
                  <a:gd name="connsiteX30" fmla="*/ 13707 w 44481"/>
                  <a:gd name="connsiteY30" fmla="*/ 1804 h 52651"/>
                  <a:gd name="connsiteX31" fmla="*/ 23297 w 44481"/>
                  <a:gd name="connsiteY31" fmla="*/ 0 h 52651"/>
                  <a:gd name="connsiteX32" fmla="*/ 32941 w 44481"/>
                  <a:gd name="connsiteY32" fmla="*/ 1831 h 52651"/>
                  <a:gd name="connsiteX33" fmla="*/ 39497 w 44481"/>
                  <a:gd name="connsiteY33" fmla="*/ 6751 h 52651"/>
                  <a:gd name="connsiteX34" fmla="*/ 43290 w 44481"/>
                  <a:gd name="connsiteY34" fmla="*/ 13931 h 52651"/>
                  <a:gd name="connsiteX35" fmla="*/ 44481 w 44481"/>
                  <a:gd name="connsiteY35" fmla="*/ 22539 h 52651"/>
                  <a:gd name="connsiteX36" fmla="*/ 44481 w 44481"/>
                  <a:gd name="connsiteY36" fmla="*/ 23818 h 52651"/>
                  <a:gd name="connsiteX37" fmla="*/ 37655 w 44481"/>
                  <a:gd name="connsiteY37" fmla="*/ 21935 h 52651"/>
                  <a:gd name="connsiteX38" fmla="*/ 33970 w 44481"/>
                  <a:gd name="connsiteY38" fmla="*/ 9835 h 52651"/>
                  <a:gd name="connsiteX39" fmla="*/ 22810 w 44481"/>
                  <a:gd name="connsiteY39" fmla="*/ 5476 h 52651"/>
                  <a:gd name="connsiteX40" fmla="*/ 16200 w 44481"/>
                  <a:gd name="connsiteY40" fmla="*/ 6850 h 52651"/>
                  <a:gd name="connsiteX41" fmla="*/ 11324 w 44481"/>
                  <a:gd name="connsiteY41" fmla="*/ 10480 h 52651"/>
                  <a:gd name="connsiteX42" fmla="*/ 8290 w 44481"/>
                  <a:gd name="connsiteY42" fmla="*/ 15725 h 52651"/>
                  <a:gd name="connsiteX43" fmla="*/ 7098 w 44481"/>
                  <a:gd name="connsiteY43" fmla="*/ 21941 h 52651"/>
                  <a:gd name="connsiteX44" fmla="*/ 37655 w 44481"/>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51">
                    <a:moveTo>
                      <a:pt x="44481" y="23818"/>
                    </a:moveTo>
                    <a:cubicBezTo>
                      <a:pt x="44481" y="25109"/>
                      <a:pt x="44156" y="26001"/>
                      <a:pt x="43452" y="26478"/>
                    </a:cubicBezTo>
                    <a:cubicBezTo>
                      <a:pt x="42747" y="26966"/>
                      <a:pt x="42043" y="27207"/>
                      <a:pt x="41393" y="27207"/>
                    </a:cubicBezTo>
                    <a:lnTo>
                      <a:pt x="7098" y="27207"/>
                    </a:lnTo>
                    <a:cubicBezTo>
                      <a:pt x="7098" y="30218"/>
                      <a:pt x="7423" y="32945"/>
                      <a:pt x="8019" y="35384"/>
                    </a:cubicBezTo>
                    <a:cubicBezTo>
                      <a:pt x="8615" y="37823"/>
                      <a:pt x="9644" y="39911"/>
                      <a:pt x="11053" y="41647"/>
                    </a:cubicBezTo>
                    <a:cubicBezTo>
                      <a:pt x="12461" y="43388"/>
                      <a:pt x="14303" y="44721"/>
                      <a:pt x="16525" y="45654"/>
                    </a:cubicBezTo>
                    <a:cubicBezTo>
                      <a:pt x="18801" y="46588"/>
                      <a:pt x="21564" y="47055"/>
                      <a:pt x="24869" y="47055"/>
                    </a:cubicBezTo>
                    <a:cubicBezTo>
                      <a:pt x="27198" y="47055"/>
                      <a:pt x="29311" y="46856"/>
                      <a:pt x="31153" y="46462"/>
                    </a:cubicBezTo>
                    <a:cubicBezTo>
                      <a:pt x="32996" y="46069"/>
                      <a:pt x="34621" y="45628"/>
                      <a:pt x="35975" y="45145"/>
                    </a:cubicBezTo>
                    <a:cubicBezTo>
                      <a:pt x="37329" y="44658"/>
                      <a:pt x="38413" y="44222"/>
                      <a:pt x="39280" y="43829"/>
                    </a:cubicBezTo>
                    <a:cubicBezTo>
                      <a:pt x="40147" y="43436"/>
                      <a:pt x="40797" y="43236"/>
                      <a:pt x="41177" y="43236"/>
                    </a:cubicBezTo>
                    <a:cubicBezTo>
                      <a:pt x="41393" y="43236"/>
                      <a:pt x="41556" y="43289"/>
                      <a:pt x="41773" y="43399"/>
                    </a:cubicBezTo>
                    <a:cubicBezTo>
                      <a:pt x="41935" y="43509"/>
                      <a:pt x="42097" y="43677"/>
                      <a:pt x="42206" y="43908"/>
                    </a:cubicBezTo>
                    <a:cubicBezTo>
                      <a:pt x="42314" y="44144"/>
                      <a:pt x="42423" y="44438"/>
                      <a:pt x="42477" y="44794"/>
                    </a:cubicBezTo>
                    <a:cubicBezTo>
                      <a:pt x="42531" y="45151"/>
                      <a:pt x="42531" y="45602"/>
                      <a:pt x="42531" y="46137"/>
                    </a:cubicBezTo>
                    <a:cubicBezTo>
                      <a:pt x="42531" y="46389"/>
                      <a:pt x="42531" y="46630"/>
                      <a:pt x="42477" y="46866"/>
                    </a:cubicBezTo>
                    <a:cubicBezTo>
                      <a:pt x="42477" y="47102"/>
                      <a:pt x="42423" y="47312"/>
                      <a:pt x="42368" y="47511"/>
                    </a:cubicBezTo>
                    <a:cubicBezTo>
                      <a:pt x="42314" y="47710"/>
                      <a:pt x="42206" y="47894"/>
                      <a:pt x="42097" y="48073"/>
                    </a:cubicBezTo>
                    <a:cubicBezTo>
                      <a:pt x="41989" y="48251"/>
                      <a:pt x="41827" y="48429"/>
                      <a:pt x="41664" y="48613"/>
                    </a:cubicBezTo>
                    <a:cubicBezTo>
                      <a:pt x="41447" y="48796"/>
                      <a:pt x="40905" y="49106"/>
                      <a:pt x="39931" y="49557"/>
                    </a:cubicBezTo>
                    <a:cubicBezTo>
                      <a:pt x="38955" y="50003"/>
                      <a:pt x="37709" y="50454"/>
                      <a:pt x="36138" y="50900"/>
                    </a:cubicBezTo>
                    <a:cubicBezTo>
                      <a:pt x="34621" y="51351"/>
                      <a:pt x="32779" y="51754"/>
                      <a:pt x="30720" y="52111"/>
                    </a:cubicBezTo>
                    <a:cubicBezTo>
                      <a:pt x="28661" y="52468"/>
                      <a:pt x="26494" y="52652"/>
                      <a:pt x="24110" y="52652"/>
                    </a:cubicBezTo>
                    <a:cubicBezTo>
                      <a:pt x="20209" y="52652"/>
                      <a:pt x="16796"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4"/>
                      <a:pt x="6339" y="7018"/>
                    </a:cubicBezTo>
                    <a:cubicBezTo>
                      <a:pt x="8344" y="4742"/>
                      <a:pt x="10836" y="3006"/>
                      <a:pt x="13707" y="1804"/>
                    </a:cubicBezTo>
                    <a:cubicBezTo>
                      <a:pt x="16579" y="603"/>
                      <a:pt x="19721" y="0"/>
                      <a:pt x="23297" y="0"/>
                    </a:cubicBezTo>
                    <a:cubicBezTo>
                      <a:pt x="27036" y="0"/>
                      <a:pt x="30287" y="608"/>
                      <a:pt x="32941" y="1831"/>
                    </a:cubicBezTo>
                    <a:cubicBezTo>
                      <a:pt x="35596" y="3053"/>
                      <a:pt x="37818" y="4689"/>
                      <a:pt x="39497" y="6751"/>
                    </a:cubicBezTo>
                    <a:cubicBezTo>
                      <a:pt x="41231" y="8812"/>
                      <a:pt x="42531" y="11204"/>
                      <a:pt x="43290" y="13931"/>
                    </a:cubicBezTo>
                    <a:cubicBezTo>
                      <a:pt x="44102" y="16659"/>
                      <a:pt x="44481" y="19523"/>
                      <a:pt x="44481" y="22539"/>
                    </a:cubicBezTo>
                    <a:lnTo>
                      <a:pt x="44481" y="23818"/>
                    </a:lnTo>
                    <a:close/>
                    <a:moveTo>
                      <a:pt x="37655" y="21935"/>
                    </a:moveTo>
                    <a:cubicBezTo>
                      <a:pt x="37763" y="16774"/>
                      <a:pt x="36571" y="12741"/>
                      <a:pt x="33970" y="9835"/>
                    </a:cubicBezTo>
                    <a:cubicBezTo>
                      <a:pt x="31424" y="6929"/>
                      <a:pt x="27740" y="5476"/>
                      <a:pt x="22810" y="5476"/>
                    </a:cubicBezTo>
                    <a:cubicBezTo>
                      <a:pt x="20317" y="5476"/>
                      <a:pt x="18096" y="5932"/>
                      <a:pt x="16200" y="6850"/>
                    </a:cubicBezTo>
                    <a:cubicBezTo>
                      <a:pt x="14249" y="7763"/>
                      <a:pt x="12678" y="8975"/>
                      <a:pt x="11324" y="10480"/>
                    </a:cubicBezTo>
                    <a:cubicBezTo>
                      <a:pt x="10024" y="11985"/>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324" name="Forme libre 323">
                <a:extLst>
                  <a:ext uri="{FF2B5EF4-FFF2-40B4-BE49-F238E27FC236}">
                    <a16:creationId xmlns:a16="http://schemas.microsoft.com/office/drawing/2014/main" id="{A2BCC00A-5D4D-CFCE-B4A3-A399F1B49F9D}"/>
                  </a:ext>
                </a:extLst>
              </p:cNvPr>
              <p:cNvSpPr/>
              <p:nvPr/>
            </p:nvSpPr>
            <p:spPr>
              <a:xfrm>
                <a:off x="20797406" y="3739216"/>
                <a:ext cx="40797" cy="52063"/>
              </a:xfrm>
              <a:custGeom>
                <a:avLst/>
                <a:gdLst>
                  <a:gd name="connsiteX0" fmla="*/ 40797 w 40797"/>
                  <a:gd name="connsiteY0" fmla="*/ 50664 h 52063"/>
                  <a:gd name="connsiteX1" fmla="*/ 40634 w 40797"/>
                  <a:gd name="connsiteY1" fmla="*/ 51256 h 52063"/>
                  <a:gd name="connsiteX2" fmla="*/ 40093 w 40797"/>
                  <a:gd name="connsiteY2" fmla="*/ 51686 h 52063"/>
                  <a:gd name="connsiteX3" fmla="*/ 39118 w 40797"/>
                  <a:gd name="connsiteY3" fmla="*/ 51954 h 52063"/>
                  <a:gd name="connsiteX4" fmla="*/ 37546 w 40797"/>
                  <a:gd name="connsiteY4" fmla="*/ 52064 h 52063"/>
                  <a:gd name="connsiteX5" fmla="*/ 35867 w 40797"/>
                  <a:gd name="connsiteY5" fmla="*/ 51954 h 52063"/>
                  <a:gd name="connsiteX6" fmla="*/ 34892 w 40797"/>
                  <a:gd name="connsiteY6" fmla="*/ 51686 h 52063"/>
                  <a:gd name="connsiteX7" fmla="*/ 34350 w 40797"/>
                  <a:gd name="connsiteY7" fmla="*/ 51256 h 52063"/>
                  <a:gd name="connsiteX8" fmla="*/ 34187 w 40797"/>
                  <a:gd name="connsiteY8" fmla="*/ 50664 h 52063"/>
                  <a:gd name="connsiteX9" fmla="*/ 34187 w 40797"/>
                  <a:gd name="connsiteY9" fmla="*/ 21783 h 52063"/>
                  <a:gd name="connsiteX10" fmla="*/ 33483 w 40797"/>
                  <a:gd name="connsiteY10" fmla="*/ 14440 h 52063"/>
                  <a:gd name="connsiteX11" fmla="*/ 31316 w 40797"/>
                  <a:gd name="connsiteY11" fmla="*/ 9599 h 52063"/>
                  <a:gd name="connsiteX12" fmla="*/ 27578 w 40797"/>
                  <a:gd name="connsiteY12" fmla="*/ 6478 h 52063"/>
                  <a:gd name="connsiteX13" fmla="*/ 22322 w 40797"/>
                  <a:gd name="connsiteY13" fmla="*/ 5376 h 52063"/>
                  <a:gd name="connsiteX14" fmla="*/ 14683 w 40797"/>
                  <a:gd name="connsiteY14" fmla="*/ 8009 h 52063"/>
                  <a:gd name="connsiteX15" fmla="*/ 6610 w 40797"/>
                  <a:gd name="connsiteY15" fmla="*/ 15757 h 52063"/>
                  <a:gd name="connsiteX16" fmla="*/ 6610 w 40797"/>
                  <a:gd name="connsiteY16" fmla="*/ 50664 h 52063"/>
                  <a:gd name="connsiteX17" fmla="*/ 6448 w 40797"/>
                  <a:gd name="connsiteY17" fmla="*/ 51256 h 52063"/>
                  <a:gd name="connsiteX18" fmla="*/ 5960 w 40797"/>
                  <a:gd name="connsiteY18" fmla="*/ 51686 h 52063"/>
                  <a:gd name="connsiteX19" fmla="*/ 4930 w 40797"/>
                  <a:gd name="connsiteY19" fmla="*/ 51954 h 52063"/>
                  <a:gd name="connsiteX20" fmla="*/ 3305 w 40797"/>
                  <a:gd name="connsiteY20" fmla="*/ 52064 h 52063"/>
                  <a:gd name="connsiteX21" fmla="*/ 1734 w 40797"/>
                  <a:gd name="connsiteY21" fmla="*/ 51954 h 52063"/>
                  <a:gd name="connsiteX22" fmla="*/ 704 w 40797"/>
                  <a:gd name="connsiteY22" fmla="*/ 51686 h 52063"/>
                  <a:gd name="connsiteX23" fmla="*/ 163 w 40797"/>
                  <a:gd name="connsiteY23" fmla="*/ 51256 h 52063"/>
                  <a:gd name="connsiteX24" fmla="*/ 0 w 40797"/>
                  <a:gd name="connsiteY24" fmla="*/ 50664 h 52063"/>
                  <a:gd name="connsiteX25" fmla="*/ 0 w 40797"/>
                  <a:gd name="connsiteY25" fmla="*/ 1988 h 52063"/>
                  <a:gd name="connsiteX26" fmla="*/ 163 w 40797"/>
                  <a:gd name="connsiteY26" fmla="*/ 1395 h 52063"/>
                  <a:gd name="connsiteX27" fmla="*/ 704 w 40797"/>
                  <a:gd name="connsiteY27" fmla="*/ 939 h 52063"/>
                  <a:gd name="connsiteX28" fmla="*/ 1680 w 40797"/>
                  <a:gd name="connsiteY28" fmla="*/ 666 h 52063"/>
                  <a:gd name="connsiteX29" fmla="*/ 3197 w 40797"/>
                  <a:gd name="connsiteY29" fmla="*/ 587 h 52063"/>
                  <a:gd name="connsiteX30" fmla="*/ 4714 w 40797"/>
                  <a:gd name="connsiteY30" fmla="*/ 666 h 52063"/>
                  <a:gd name="connsiteX31" fmla="*/ 5689 w 40797"/>
                  <a:gd name="connsiteY31" fmla="*/ 939 h 52063"/>
                  <a:gd name="connsiteX32" fmla="*/ 6176 w 40797"/>
                  <a:gd name="connsiteY32" fmla="*/ 1395 h 52063"/>
                  <a:gd name="connsiteX33" fmla="*/ 6285 w 40797"/>
                  <a:gd name="connsiteY33" fmla="*/ 1988 h 52063"/>
                  <a:gd name="connsiteX34" fmla="*/ 6285 w 40797"/>
                  <a:gd name="connsiteY34" fmla="*/ 8875 h 52063"/>
                  <a:gd name="connsiteX35" fmla="*/ 14791 w 40797"/>
                  <a:gd name="connsiteY35" fmla="*/ 2098 h 52063"/>
                  <a:gd name="connsiteX36" fmla="*/ 23080 w 40797"/>
                  <a:gd name="connsiteY36" fmla="*/ 0 h 52063"/>
                  <a:gd name="connsiteX37" fmla="*/ 31424 w 40797"/>
                  <a:gd name="connsiteY37" fmla="*/ 1615 h 52063"/>
                  <a:gd name="connsiteX38" fmla="*/ 36896 w 40797"/>
                  <a:gd name="connsiteY38" fmla="*/ 5974 h 52063"/>
                  <a:gd name="connsiteX39" fmla="*/ 39876 w 40797"/>
                  <a:gd name="connsiteY39" fmla="*/ 12374 h 52063"/>
                  <a:gd name="connsiteX40" fmla="*/ 40797 w 40797"/>
                  <a:gd name="connsiteY40" fmla="*/ 21196 h 52063"/>
                  <a:gd name="connsiteX41" fmla="*/ 40797 w 40797"/>
                  <a:gd name="connsiteY41" fmla="*/ 50664 h 5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63">
                    <a:moveTo>
                      <a:pt x="40797" y="50664"/>
                    </a:moveTo>
                    <a:cubicBezTo>
                      <a:pt x="40797" y="50879"/>
                      <a:pt x="40743" y="51078"/>
                      <a:pt x="40634" y="51256"/>
                    </a:cubicBezTo>
                    <a:cubicBezTo>
                      <a:pt x="40526" y="51434"/>
                      <a:pt x="40364" y="51581"/>
                      <a:pt x="40093" y="51686"/>
                    </a:cubicBezTo>
                    <a:cubicBezTo>
                      <a:pt x="39876" y="51797"/>
                      <a:pt x="39551" y="51886"/>
                      <a:pt x="39118" y="51954"/>
                    </a:cubicBezTo>
                    <a:cubicBezTo>
                      <a:pt x="38684" y="52027"/>
                      <a:pt x="38142" y="52064"/>
                      <a:pt x="37546" y="52064"/>
                    </a:cubicBezTo>
                    <a:cubicBezTo>
                      <a:pt x="36842" y="52064"/>
                      <a:pt x="36300" y="52027"/>
                      <a:pt x="35867" y="51954"/>
                    </a:cubicBezTo>
                    <a:cubicBezTo>
                      <a:pt x="35433" y="51880"/>
                      <a:pt x="35108" y="51791"/>
                      <a:pt x="34892" y="51686"/>
                    </a:cubicBezTo>
                    <a:cubicBezTo>
                      <a:pt x="34621" y="51576"/>
                      <a:pt x="34458" y="51434"/>
                      <a:pt x="34350" y="51256"/>
                    </a:cubicBezTo>
                    <a:cubicBezTo>
                      <a:pt x="34242" y="51078"/>
                      <a:pt x="34187" y="50879"/>
                      <a:pt x="34187" y="50664"/>
                    </a:cubicBezTo>
                    <a:lnTo>
                      <a:pt x="34187" y="21783"/>
                    </a:lnTo>
                    <a:cubicBezTo>
                      <a:pt x="34187" y="18773"/>
                      <a:pt x="33916" y="16323"/>
                      <a:pt x="33483" y="14440"/>
                    </a:cubicBezTo>
                    <a:cubicBezTo>
                      <a:pt x="32996" y="12562"/>
                      <a:pt x="32237" y="10947"/>
                      <a:pt x="31316" y="9599"/>
                    </a:cubicBezTo>
                    <a:cubicBezTo>
                      <a:pt x="30341" y="8256"/>
                      <a:pt x="29094" y="7217"/>
                      <a:pt x="27578" y="6478"/>
                    </a:cubicBezTo>
                    <a:cubicBezTo>
                      <a:pt x="26115" y="5744"/>
                      <a:pt x="24326" y="5376"/>
                      <a:pt x="22322" y="5376"/>
                    </a:cubicBezTo>
                    <a:cubicBezTo>
                      <a:pt x="19776" y="5376"/>
                      <a:pt x="17229" y="6252"/>
                      <a:pt x="14683" y="8009"/>
                    </a:cubicBezTo>
                    <a:cubicBezTo>
                      <a:pt x="12136" y="9767"/>
                      <a:pt x="9427" y="12347"/>
                      <a:pt x="6610" y="15757"/>
                    </a:cubicBezTo>
                    <a:lnTo>
                      <a:pt x="6610" y="50664"/>
                    </a:lnTo>
                    <a:cubicBezTo>
                      <a:pt x="6610" y="50879"/>
                      <a:pt x="6556" y="51078"/>
                      <a:pt x="6448" y="51256"/>
                    </a:cubicBezTo>
                    <a:cubicBezTo>
                      <a:pt x="6339" y="51434"/>
                      <a:pt x="6176" y="51581"/>
                      <a:pt x="5960" y="51686"/>
                    </a:cubicBezTo>
                    <a:cubicBezTo>
                      <a:pt x="5689" y="51797"/>
                      <a:pt x="5364" y="51886"/>
                      <a:pt x="4930" y="51954"/>
                    </a:cubicBezTo>
                    <a:cubicBezTo>
                      <a:pt x="4497" y="52027"/>
                      <a:pt x="3955" y="52064"/>
                      <a:pt x="3305" y="52064"/>
                    </a:cubicBezTo>
                    <a:cubicBezTo>
                      <a:pt x="2655" y="52064"/>
                      <a:pt x="2113" y="52027"/>
                      <a:pt x="1734" y="51954"/>
                    </a:cubicBezTo>
                    <a:cubicBezTo>
                      <a:pt x="1300" y="51880"/>
                      <a:pt x="921" y="51791"/>
                      <a:pt x="704" y="51686"/>
                    </a:cubicBezTo>
                    <a:cubicBezTo>
                      <a:pt x="434" y="51576"/>
                      <a:pt x="271" y="51434"/>
                      <a:pt x="163" y="51256"/>
                    </a:cubicBezTo>
                    <a:cubicBezTo>
                      <a:pt x="54" y="51078"/>
                      <a:pt x="0" y="50879"/>
                      <a:pt x="0" y="50664"/>
                    </a:cubicBezTo>
                    <a:lnTo>
                      <a:pt x="0" y="1988"/>
                    </a:lnTo>
                    <a:cubicBezTo>
                      <a:pt x="0" y="1773"/>
                      <a:pt x="54" y="1574"/>
                      <a:pt x="163" y="1395"/>
                    </a:cubicBezTo>
                    <a:cubicBezTo>
                      <a:pt x="271" y="1217"/>
                      <a:pt x="434" y="1065"/>
                      <a:pt x="704" y="939"/>
                    </a:cubicBezTo>
                    <a:cubicBezTo>
                      <a:pt x="921" y="813"/>
                      <a:pt x="1246" y="724"/>
                      <a:pt x="1680" y="666"/>
                    </a:cubicBezTo>
                    <a:cubicBezTo>
                      <a:pt x="2059" y="614"/>
                      <a:pt x="2547" y="587"/>
                      <a:pt x="3197" y="587"/>
                    </a:cubicBezTo>
                    <a:cubicBezTo>
                      <a:pt x="3793" y="587"/>
                      <a:pt x="4335" y="614"/>
                      <a:pt x="4714" y="666"/>
                    </a:cubicBezTo>
                    <a:cubicBezTo>
                      <a:pt x="5147" y="724"/>
                      <a:pt x="5472" y="813"/>
                      <a:pt x="5689" y="939"/>
                    </a:cubicBezTo>
                    <a:cubicBezTo>
                      <a:pt x="5906" y="1065"/>
                      <a:pt x="6068" y="1217"/>
                      <a:pt x="6176" y="1395"/>
                    </a:cubicBezTo>
                    <a:cubicBezTo>
                      <a:pt x="6231" y="1574"/>
                      <a:pt x="6285" y="1773"/>
                      <a:pt x="6285" y="1988"/>
                    </a:cubicBezTo>
                    <a:lnTo>
                      <a:pt x="6285" y="8875"/>
                    </a:lnTo>
                    <a:cubicBezTo>
                      <a:pt x="9157" y="5754"/>
                      <a:pt x="12028" y="3499"/>
                      <a:pt x="14791" y="2098"/>
                    </a:cubicBezTo>
                    <a:cubicBezTo>
                      <a:pt x="17554" y="698"/>
                      <a:pt x="20317" y="0"/>
                      <a:pt x="23080" y="0"/>
                    </a:cubicBezTo>
                    <a:cubicBezTo>
                      <a:pt x="26331" y="0"/>
                      <a:pt x="29148" y="540"/>
                      <a:pt x="31424" y="1615"/>
                    </a:cubicBezTo>
                    <a:cubicBezTo>
                      <a:pt x="33646" y="2691"/>
                      <a:pt x="35488" y="4144"/>
                      <a:pt x="36896" y="5974"/>
                    </a:cubicBezTo>
                    <a:cubicBezTo>
                      <a:pt x="38251" y="7805"/>
                      <a:pt x="39280" y="9934"/>
                      <a:pt x="39876" y="12374"/>
                    </a:cubicBezTo>
                    <a:cubicBezTo>
                      <a:pt x="40472" y="14813"/>
                      <a:pt x="40797" y="17750"/>
                      <a:pt x="40797" y="21196"/>
                    </a:cubicBezTo>
                    <a:lnTo>
                      <a:pt x="40797" y="50664"/>
                    </a:lnTo>
                    <a:close/>
                  </a:path>
                </a:pathLst>
              </a:custGeom>
              <a:solidFill>
                <a:srgbClr val="FFFFFF"/>
              </a:solidFill>
              <a:ln w="5417" cap="flat">
                <a:noFill/>
                <a:prstDash val="solid"/>
                <a:miter/>
              </a:ln>
            </p:spPr>
            <p:txBody>
              <a:bodyPr rtlCol="0" anchor="ctr"/>
              <a:lstStyle/>
              <a:p>
                <a:endParaRPr lang="fr-FR"/>
              </a:p>
            </p:txBody>
          </p:sp>
          <p:sp>
            <p:nvSpPr>
              <p:cNvPr id="325" name="Forme libre 324">
                <a:extLst>
                  <a:ext uri="{FF2B5EF4-FFF2-40B4-BE49-F238E27FC236}">
                    <a16:creationId xmlns:a16="http://schemas.microsoft.com/office/drawing/2014/main" id="{617D8565-22AC-BC48-A102-6389E4718603}"/>
                  </a:ext>
                </a:extLst>
              </p:cNvPr>
              <p:cNvSpPr/>
              <p:nvPr/>
            </p:nvSpPr>
            <p:spPr>
              <a:xfrm>
                <a:off x="20853211" y="3716257"/>
                <a:ext cx="43884" cy="75615"/>
              </a:xfrm>
              <a:custGeom>
                <a:avLst/>
                <a:gdLst>
                  <a:gd name="connsiteX0" fmla="*/ 43885 w 43884"/>
                  <a:gd name="connsiteY0" fmla="*/ 73622 h 75615"/>
                  <a:gd name="connsiteX1" fmla="*/ 43722 w 43884"/>
                  <a:gd name="connsiteY1" fmla="*/ 74267 h 75615"/>
                  <a:gd name="connsiteX2" fmla="*/ 43235 w 43884"/>
                  <a:gd name="connsiteY2" fmla="*/ 74697 h 75615"/>
                  <a:gd name="connsiteX3" fmla="*/ 42314 w 43884"/>
                  <a:gd name="connsiteY3" fmla="*/ 74938 h 75615"/>
                  <a:gd name="connsiteX4" fmla="*/ 40959 w 43884"/>
                  <a:gd name="connsiteY4" fmla="*/ 75022 h 75615"/>
                  <a:gd name="connsiteX5" fmla="*/ 39497 w 43884"/>
                  <a:gd name="connsiteY5" fmla="*/ 74938 h 75615"/>
                  <a:gd name="connsiteX6" fmla="*/ 38521 w 43884"/>
                  <a:gd name="connsiteY6" fmla="*/ 74697 h 75615"/>
                  <a:gd name="connsiteX7" fmla="*/ 37980 w 43884"/>
                  <a:gd name="connsiteY7" fmla="*/ 74267 h 75615"/>
                  <a:gd name="connsiteX8" fmla="*/ 37763 w 43884"/>
                  <a:gd name="connsiteY8" fmla="*/ 73622 h 75615"/>
                  <a:gd name="connsiteX9" fmla="*/ 37763 w 43884"/>
                  <a:gd name="connsiteY9" fmla="*/ 66630 h 75615"/>
                  <a:gd name="connsiteX10" fmla="*/ 29473 w 43884"/>
                  <a:gd name="connsiteY10" fmla="*/ 73218 h 75615"/>
                  <a:gd name="connsiteX11" fmla="*/ 20154 w 43884"/>
                  <a:gd name="connsiteY11" fmla="*/ 75615 h 75615"/>
                  <a:gd name="connsiteX12" fmla="*/ 10890 w 43884"/>
                  <a:gd name="connsiteY12" fmla="*/ 73570 h 75615"/>
                  <a:gd name="connsiteX13" fmla="*/ 4659 w 43884"/>
                  <a:gd name="connsiteY13" fmla="*/ 68031 h 75615"/>
                  <a:gd name="connsiteX14" fmla="*/ 1138 w 43884"/>
                  <a:gd name="connsiteY14" fmla="*/ 59832 h 75615"/>
                  <a:gd name="connsiteX15" fmla="*/ 0 w 43884"/>
                  <a:gd name="connsiteY15" fmla="*/ 49856 h 75615"/>
                  <a:gd name="connsiteX16" fmla="*/ 1409 w 43884"/>
                  <a:gd name="connsiteY16" fmla="*/ 38694 h 75615"/>
                  <a:gd name="connsiteX17" fmla="*/ 5526 w 43884"/>
                  <a:gd name="connsiteY17" fmla="*/ 30223 h 75615"/>
                  <a:gd name="connsiteX18" fmla="*/ 12245 w 43884"/>
                  <a:gd name="connsiteY18" fmla="*/ 24847 h 75615"/>
                  <a:gd name="connsiteX19" fmla="*/ 21509 w 43884"/>
                  <a:gd name="connsiteY19" fmla="*/ 22964 h 75615"/>
                  <a:gd name="connsiteX20" fmla="*/ 29853 w 43884"/>
                  <a:gd name="connsiteY20" fmla="*/ 24925 h 75615"/>
                  <a:gd name="connsiteX21" fmla="*/ 37275 w 43884"/>
                  <a:gd name="connsiteY21" fmla="*/ 30711 h 75615"/>
                  <a:gd name="connsiteX22" fmla="*/ 37275 w 43884"/>
                  <a:gd name="connsiteY22" fmla="*/ 1400 h 75615"/>
                  <a:gd name="connsiteX23" fmla="*/ 37438 w 43884"/>
                  <a:gd name="connsiteY23" fmla="*/ 808 h 75615"/>
                  <a:gd name="connsiteX24" fmla="*/ 37925 w 43884"/>
                  <a:gd name="connsiteY24" fmla="*/ 378 h 75615"/>
                  <a:gd name="connsiteX25" fmla="*/ 38954 w 43884"/>
                  <a:gd name="connsiteY25" fmla="*/ 110 h 75615"/>
                  <a:gd name="connsiteX26" fmla="*/ 40526 w 43884"/>
                  <a:gd name="connsiteY26" fmla="*/ 0 h 75615"/>
                  <a:gd name="connsiteX27" fmla="*/ 42206 w 43884"/>
                  <a:gd name="connsiteY27" fmla="*/ 110 h 75615"/>
                  <a:gd name="connsiteX28" fmla="*/ 43181 w 43884"/>
                  <a:gd name="connsiteY28" fmla="*/ 378 h 75615"/>
                  <a:gd name="connsiteX29" fmla="*/ 43722 w 43884"/>
                  <a:gd name="connsiteY29" fmla="*/ 808 h 75615"/>
                  <a:gd name="connsiteX30" fmla="*/ 43885 w 43884"/>
                  <a:gd name="connsiteY30" fmla="*/ 1400 h 75615"/>
                  <a:gd name="connsiteX31" fmla="*/ 43885 w 43884"/>
                  <a:gd name="connsiteY31" fmla="*/ 73622 h 75615"/>
                  <a:gd name="connsiteX32" fmla="*/ 37275 w 43884"/>
                  <a:gd name="connsiteY32" fmla="*/ 38500 h 75615"/>
                  <a:gd name="connsiteX33" fmla="*/ 29257 w 43884"/>
                  <a:gd name="connsiteY33" fmla="*/ 31026 h 75615"/>
                  <a:gd name="connsiteX34" fmla="*/ 21184 w 43884"/>
                  <a:gd name="connsiteY34" fmla="*/ 28445 h 75615"/>
                  <a:gd name="connsiteX35" fmla="*/ 14628 w 43884"/>
                  <a:gd name="connsiteY35" fmla="*/ 30218 h 75615"/>
                  <a:gd name="connsiteX36" fmla="*/ 10186 w 43884"/>
                  <a:gd name="connsiteY36" fmla="*/ 34897 h 75615"/>
                  <a:gd name="connsiteX37" fmla="*/ 7694 w 43884"/>
                  <a:gd name="connsiteY37" fmla="*/ 41458 h 75615"/>
                  <a:gd name="connsiteX38" fmla="*/ 6881 w 43884"/>
                  <a:gd name="connsiteY38" fmla="*/ 48880 h 75615"/>
                  <a:gd name="connsiteX39" fmla="*/ 7585 w 43884"/>
                  <a:gd name="connsiteY39" fmla="*/ 56732 h 75615"/>
                  <a:gd name="connsiteX40" fmla="*/ 9806 w 43884"/>
                  <a:gd name="connsiteY40" fmla="*/ 63535 h 75615"/>
                  <a:gd name="connsiteX41" fmla="*/ 14086 w 43884"/>
                  <a:gd name="connsiteY41" fmla="*/ 68324 h 75615"/>
                  <a:gd name="connsiteX42" fmla="*/ 20750 w 43884"/>
                  <a:gd name="connsiteY42" fmla="*/ 70123 h 75615"/>
                  <a:gd name="connsiteX43" fmla="*/ 24652 w 43884"/>
                  <a:gd name="connsiteY43" fmla="*/ 69583 h 75615"/>
                  <a:gd name="connsiteX44" fmla="*/ 28552 w 43884"/>
                  <a:gd name="connsiteY44" fmla="*/ 67810 h 75615"/>
                  <a:gd name="connsiteX45" fmla="*/ 32724 w 43884"/>
                  <a:gd name="connsiteY45" fmla="*/ 64611 h 75615"/>
                  <a:gd name="connsiteX46" fmla="*/ 37275 w 43884"/>
                  <a:gd name="connsiteY46" fmla="*/ 59743 h 75615"/>
                  <a:gd name="connsiteX47" fmla="*/ 37275 w 43884"/>
                  <a:gd name="connsiteY47" fmla="*/ 38500 h 7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15">
                    <a:moveTo>
                      <a:pt x="43885" y="73622"/>
                    </a:moveTo>
                    <a:cubicBezTo>
                      <a:pt x="43885" y="73874"/>
                      <a:pt x="43831" y="74089"/>
                      <a:pt x="43722" y="74267"/>
                    </a:cubicBezTo>
                    <a:cubicBezTo>
                      <a:pt x="43668" y="74445"/>
                      <a:pt x="43506" y="74592"/>
                      <a:pt x="43235" y="74697"/>
                    </a:cubicBezTo>
                    <a:cubicBezTo>
                      <a:pt x="43018" y="74807"/>
                      <a:pt x="42693" y="74886"/>
                      <a:pt x="42314" y="74938"/>
                    </a:cubicBezTo>
                    <a:cubicBezTo>
                      <a:pt x="41989" y="74996"/>
                      <a:pt x="41501" y="75022"/>
                      <a:pt x="40959" y="75022"/>
                    </a:cubicBezTo>
                    <a:cubicBezTo>
                      <a:pt x="40363" y="75022"/>
                      <a:pt x="39876" y="74996"/>
                      <a:pt x="39497" y="74938"/>
                    </a:cubicBezTo>
                    <a:cubicBezTo>
                      <a:pt x="39063" y="74886"/>
                      <a:pt x="38792" y="74807"/>
                      <a:pt x="38521" y="74697"/>
                    </a:cubicBezTo>
                    <a:cubicBezTo>
                      <a:pt x="38304" y="74587"/>
                      <a:pt x="38088" y="74445"/>
                      <a:pt x="37980" y="74267"/>
                    </a:cubicBezTo>
                    <a:cubicBezTo>
                      <a:pt x="37817" y="74089"/>
                      <a:pt x="37763" y="73874"/>
                      <a:pt x="37763" y="73622"/>
                    </a:cubicBezTo>
                    <a:lnTo>
                      <a:pt x="37763" y="66630"/>
                    </a:lnTo>
                    <a:cubicBezTo>
                      <a:pt x="35108" y="69426"/>
                      <a:pt x="32345" y="71624"/>
                      <a:pt x="29473" y="73218"/>
                    </a:cubicBezTo>
                    <a:cubicBezTo>
                      <a:pt x="26656" y="74813"/>
                      <a:pt x="23514" y="75615"/>
                      <a:pt x="20154" y="75615"/>
                    </a:cubicBezTo>
                    <a:cubicBezTo>
                      <a:pt x="16525" y="75615"/>
                      <a:pt x="13436" y="74933"/>
                      <a:pt x="10890" y="73570"/>
                    </a:cubicBezTo>
                    <a:cubicBezTo>
                      <a:pt x="8344" y="72206"/>
                      <a:pt x="6231" y="70359"/>
                      <a:pt x="4659" y="68031"/>
                    </a:cubicBezTo>
                    <a:cubicBezTo>
                      <a:pt x="3034" y="65702"/>
                      <a:pt x="1842" y="62969"/>
                      <a:pt x="1138" y="59832"/>
                    </a:cubicBezTo>
                    <a:cubicBezTo>
                      <a:pt x="379" y="56696"/>
                      <a:pt x="0" y="53370"/>
                      <a:pt x="0" y="49856"/>
                    </a:cubicBezTo>
                    <a:cubicBezTo>
                      <a:pt x="0" y="45733"/>
                      <a:pt x="487" y="42014"/>
                      <a:pt x="1409" y="38694"/>
                    </a:cubicBezTo>
                    <a:cubicBezTo>
                      <a:pt x="2329" y="35379"/>
                      <a:pt x="3684" y="32557"/>
                      <a:pt x="5526" y="30223"/>
                    </a:cubicBezTo>
                    <a:cubicBezTo>
                      <a:pt x="7314" y="27889"/>
                      <a:pt x="9590" y="26100"/>
                      <a:pt x="12245" y="24847"/>
                    </a:cubicBezTo>
                    <a:cubicBezTo>
                      <a:pt x="14899" y="23593"/>
                      <a:pt x="17987" y="22964"/>
                      <a:pt x="21509" y="22964"/>
                    </a:cubicBezTo>
                    <a:cubicBezTo>
                      <a:pt x="24543" y="22964"/>
                      <a:pt x="27306" y="23619"/>
                      <a:pt x="29853" y="24925"/>
                    </a:cubicBezTo>
                    <a:cubicBezTo>
                      <a:pt x="32345" y="26237"/>
                      <a:pt x="34837" y="28162"/>
                      <a:pt x="37275" y="30711"/>
                    </a:cubicBezTo>
                    <a:lnTo>
                      <a:pt x="37275" y="1400"/>
                    </a:lnTo>
                    <a:cubicBezTo>
                      <a:pt x="37275" y="1185"/>
                      <a:pt x="37329" y="986"/>
                      <a:pt x="37438" y="808"/>
                    </a:cubicBezTo>
                    <a:cubicBezTo>
                      <a:pt x="37492" y="629"/>
                      <a:pt x="37708" y="483"/>
                      <a:pt x="37925" y="378"/>
                    </a:cubicBezTo>
                    <a:cubicBezTo>
                      <a:pt x="38197" y="273"/>
                      <a:pt x="38575" y="178"/>
                      <a:pt x="38954" y="110"/>
                    </a:cubicBezTo>
                    <a:cubicBezTo>
                      <a:pt x="39388" y="37"/>
                      <a:pt x="39930" y="0"/>
                      <a:pt x="40526" y="0"/>
                    </a:cubicBezTo>
                    <a:cubicBezTo>
                      <a:pt x="41230" y="0"/>
                      <a:pt x="41772" y="37"/>
                      <a:pt x="42206" y="110"/>
                    </a:cubicBezTo>
                    <a:cubicBezTo>
                      <a:pt x="42639" y="184"/>
                      <a:pt x="42964" y="273"/>
                      <a:pt x="43181" y="378"/>
                    </a:cubicBezTo>
                    <a:cubicBezTo>
                      <a:pt x="43452" y="488"/>
                      <a:pt x="43614" y="629"/>
                      <a:pt x="43722" y="808"/>
                    </a:cubicBezTo>
                    <a:cubicBezTo>
                      <a:pt x="43831" y="986"/>
                      <a:pt x="43885" y="1185"/>
                      <a:pt x="43885" y="1400"/>
                    </a:cubicBezTo>
                    <a:lnTo>
                      <a:pt x="43885" y="73622"/>
                    </a:lnTo>
                    <a:close/>
                    <a:moveTo>
                      <a:pt x="37275" y="38500"/>
                    </a:moveTo>
                    <a:cubicBezTo>
                      <a:pt x="34512" y="35238"/>
                      <a:pt x="31803" y="32746"/>
                      <a:pt x="29257" y="31026"/>
                    </a:cubicBezTo>
                    <a:cubicBezTo>
                      <a:pt x="26656" y="29305"/>
                      <a:pt x="24001" y="28445"/>
                      <a:pt x="21184" y="28445"/>
                    </a:cubicBezTo>
                    <a:cubicBezTo>
                      <a:pt x="18583" y="28445"/>
                      <a:pt x="16416" y="29038"/>
                      <a:pt x="14628" y="30218"/>
                    </a:cubicBezTo>
                    <a:cubicBezTo>
                      <a:pt x="12786" y="31398"/>
                      <a:pt x="11323" y="32961"/>
                      <a:pt x="10186" y="34897"/>
                    </a:cubicBezTo>
                    <a:cubicBezTo>
                      <a:pt x="9048" y="36832"/>
                      <a:pt x="8181" y="39019"/>
                      <a:pt x="7694" y="41458"/>
                    </a:cubicBezTo>
                    <a:cubicBezTo>
                      <a:pt x="7151" y="43897"/>
                      <a:pt x="6881" y="46373"/>
                      <a:pt x="6881" y="48880"/>
                    </a:cubicBezTo>
                    <a:cubicBezTo>
                      <a:pt x="6881" y="51571"/>
                      <a:pt x="7097" y="54188"/>
                      <a:pt x="7585" y="56732"/>
                    </a:cubicBezTo>
                    <a:cubicBezTo>
                      <a:pt x="8018" y="59276"/>
                      <a:pt x="8777" y="61547"/>
                      <a:pt x="9806" y="63535"/>
                    </a:cubicBezTo>
                    <a:cubicBezTo>
                      <a:pt x="10890" y="65529"/>
                      <a:pt x="12353" y="67123"/>
                      <a:pt x="14086" y="68324"/>
                    </a:cubicBezTo>
                    <a:cubicBezTo>
                      <a:pt x="15874" y="69525"/>
                      <a:pt x="18096" y="70123"/>
                      <a:pt x="20750" y="70123"/>
                    </a:cubicBezTo>
                    <a:cubicBezTo>
                      <a:pt x="22105" y="70123"/>
                      <a:pt x="23405" y="69945"/>
                      <a:pt x="24652" y="69583"/>
                    </a:cubicBezTo>
                    <a:cubicBezTo>
                      <a:pt x="25898" y="69226"/>
                      <a:pt x="27198" y="68634"/>
                      <a:pt x="28552" y="67810"/>
                    </a:cubicBezTo>
                    <a:cubicBezTo>
                      <a:pt x="29907" y="66987"/>
                      <a:pt x="31261" y="65922"/>
                      <a:pt x="32724" y="64611"/>
                    </a:cubicBezTo>
                    <a:cubicBezTo>
                      <a:pt x="34133" y="63305"/>
                      <a:pt x="35650" y="61679"/>
                      <a:pt x="37275" y="59743"/>
                    </a:cubicBezTo>
                    <a:lnTo>
                      <a:pt x="37275" y="38500"/>
                    </a:lnTo>
                    <a:close/>
                  </a:path>
                </a:pathLst>
              </a:custGeom>
              <a:solidFill>
                <a:srgbClr val="FFFFFF"/>
              </a:solidFill>
              <a:ln w="5417" cap="flat">
                <a:noFill/>
                <a:prstDash val="solid"/>
                <a:miter/>
              </a:ln>
            </p:spPr>
            <p:txBody>
              <a:bodyPr rtlCol="0" anchor="ctr"/>
              <a:lstStyle/>
              <a:p>
                <a:endParaRPr lang="fr-FR"/>
              </a:p>
            </p:txBody>
          </p:sp>
          <p:sp>
            <p:nvSpPr>
              <p:cNvPr id="326" name="Forme libre 325">
                <a:extLst>
                  <a:ext uri="{FF2B5EF4-FFF2-40B4-BE49-F238E27FC236}">
                    <a16:creationId xmlns:a16="http://schemas.microsoft.com/office/drawing/2014/main" id="{5AF114FE-6582-F132-10A4-186CEE16D880}"/>
                  </a:ext>
                </a:extLst>
              </p:cNvPr>
              <p:cNvSpPr/>
              <p:nvPr/>
            </p:nvSpPr>
            <p:spPr>
              <a:xfrm>
                <a:off x="20912158" y="3739195"/>
                <a:ext cx="38683" cy="52672"/>
              </a:xfrm>
              <a:custGeom>
                <a:avLst/>
                <a:gdLst>
                  <a:gd name="connsiteX0" fmla="*/ 38684 w 38683"/>
                  <a:gd name="connsiteY0" fmla="*/ 50685 h 52672"/>
                  <a:gd name="connsiteX1" fmla="*/ 38304 w 38683"/>
                  <a:gd name="connsiteY1" fmla="*/ 51519 h 52672"/>
                  <a:gd name="connsiteX2" fmla="*/ 37384 w 38683"/>
                  <a:gd name="connsiteY2" fmla="*/ 51948 h 52672"/>
                  <a:gd name="connsiteX3" fmla="*/ 35812 w 38683"/>
                  <a:gd name="connsiteY3" fmla="*/ 52080 h 52672"/>
                  <a:gd name="connsiteX4" fmla="*/ 34187 w 38683"/>
                  <a:gd name="connsiteY4" fmla="*/ 51948 h 52672"/>
                  <a:gd name="connsiteX5" fmla="*/ 33158 w 38683"/>
                  <a:gd name="connsiteY5" fmla="*/ 51519 h 52672"/>
                  <a:gd name="connsiteX6" fmla="*/ 32778 w 38683"/>
                  <a:gd name="connsiteY6" fmla="*/ 50685 h 52672"/>
                  <a:gd name="connsiteX7" fmla="*/ 32778 w 38683"/>
                  <a:gd name="connsiteY7" fmla="*/ 45250 h 52672"/>
                  <a:gd name="connsiteX8" fmla="*/ 25302 w 38683"/>
                  <a:gd name="connsiteY8" fmla="*/ 50737 h 52672"/>
                  <a:gd name="connsiteX9" fmla="*/ 16850 w 38683"/>
                  <a:gd name="connsiteY9" fmla="*/ 52672 h 52672"/>
                  <a:gd name="connsiteX10" fmla="*/ 9752 w 38683"/>
                  <a:gd name="connsiteY10" fmla="*/ 51676 h 52672"/>
                  <a:gd name="connsiteX11" fmla="*/ 4442 w 38683"/>
                  <a:gd name="connsiteY11" fmla="*/ 48828 h 52672"/>
                  <a:gd name="connsiteX12" fmla="*/ 1138 w 38683"/>
                  <a:gd name="connsiteY12" fmla="*/ 44338 h 52672"/>
                  <a:gd name="connsiteX13" fmla="*/ 0 w 38683"/>
                  <a:gd name="connsiteY13" fmla="*/ 38421 h 52672"/>
                  <a:gd name="connsiteX14" fmla="*/ 1679 w 38683"/>
                  <a:gd name="connsiteY14" fmla="*/ 31403 h 52672"/>
                  <a:gd name="connsiteX15" fmla="*/ 6555 w 38683"/>
                  <a:gd name="connsiteY15" fmla="*/ 26425 h 52672"/>
                  <a:gd name="connsiteX16" fmla="*/ 14195 w 38683"/>
                  <a:gd name="connsiteY16" fmla="*/ 23441 h 52672"/>
                  <a:gd name="connsiteX17" fmla="*/ 24055 w 38683"/>
                  <a:gd name="connsiteY17" fmla="*/ 22444 h 52672"/>
                  <a:gd name="connsiteX18" fmla="*/ 32074 w 38683"/>
                  <a:gd name="connsiteY18" fmla="*/ 22444 h 52672"/>
                  <a:gd name="connsiteX19" fmla="*/ 32074 w 38683"/>
                  <a:gd name="connsiteY19" fmla="*/ 18248 h 52672"/>
                  <a:gd name="connsiteX20" fmla="*/ 31423 w 38683"/>
                  <a:gd name="connsiteY20" fmla="*/ 12735 h 52672"/>
                  <a:gd name="connsiteX21" fmla="*/ 29257 w 38683"/>
                  <a:gd name="connsiteY21" fmla="*/ 8728 h 52672"/>
                  <a:gd name="connsiteX22" fmla="*/ 25355 w 38683"/>
                  <a:gd name="connsiteY22" fmla="*/ 6310 h 52672"/>
                  <a:gd name="connsiteX23" fmla="*/ 19504 w 38683"/>
                  <a:gd name="connsiteY23" fmla="*/ 5502 h 52672"/>
                  <a:gd name="connsiteX24" fmla="*/ 13545 w 38683"/>
                  <a:gd name="connsiteY24" fmla="*/ 6278 h 52672"/>
                  <a:gd name="connsiteX25" fmla="*/ 8885 w 38683"/>
                  <a:gd name="connsiteY25" fmla="*/ 8025 h 52672"/>
                  <a:gd name="connsiteX26" fmla="*/ 5581 w 38683"/>
                  <a:gd name="connsiteY26" fmla="*/ 9772 h 52672"/>
                  <a:gd name="connsiteX27" fmla="*/ 3684 w 38683"/>
                  <a:gd name="connsiteY27" fmla="*/ 10548 h 52672"/>
                  <a:gd name="connsiteX28" fmla="*/ 3088 w 38683"/>
                  <a:gd name="connsiteY28" fmla="*/ 10438 h 52672"/>
                  <a:gd name="connsiteX29" fmla="*/ 2600 w 38683"/>
                  <a:gd name="connsiteY29" fmla="*/ 10034 h 52672"/>
                  <a:gd name="connsiteX30" fmla="*/ 2329 w 38683"/>
                  <a:gd name="connsiteY30" fmla="*/ 9279 h 52672"/>
                  <a:gd name="connsiteX31" fmla="*/ 2276 w 38683"/>
                  <a:gd name="connsiteY31" fmla="*/ 8177 h 52672"/>
                  <a:gd name="connsiteX32" fmla="*/ 2438 w 38683"/>
                  <a:gd name="connsiteY32" fmla="*/ 6373 h 52672"/>
                  <a:gd name="connsiteX33" fmla="*/ 3251 w 38683"/>
                  <a:gd name="connsiteY33" fmla="*/ 5030 h 52672"/>
                  <a:gd name="connsiteX34" fmla="*/ 5743 w 38683"/>
                  <a:gd name="connsiteY34" fmla="*/ 3441 h 52672"/>
                  <a:gd name="connsiteX35" fmla="*/ 9806 w 38683"/>
                  <a:gd name="connsiteY35" fmla="*/ 1747 h 52672"/>
                  <a:gd name="connsiteX36" fmla="*/ 14791 w 38683"/>
                  <a:gd name="connsiteY36" fmla="*/ 482 h 52672"/>
                  <a:gd name="connsiteX37" fmla="*/ 20154 w 38683"/>
                  <a:gd name="connsiteY37" fmla="*/ 0 h 52672"/>
                  <a:gd name="connsiteX38" fmla="*/ 28877 w 38683"/>
                  <a:gd name="connsiteY38" fmla="*/ 1206 h 52672"/>
                  <a:gd name="connsiteX39" fmla="*/ 34621 w 38683"/>
                  <a:gd name="connsiteY39" fmla="*/ 4679 h 52672"/>
                  <a:gd name="connsiteX40" fmla="*/ 37763 w 38683"/>
                  <a:gd name="connsiteY40" fmla="*/ 10244 h 52672"/>
                  <a:gd name="connsiteX41" fmla="*/ 38684 w 38683"/>
                  <a:gd name="connsiteY41" fmla="*/ 17750 h 52672"/>
                  <a:gd name="connsiteX42" fmla="*/ 38684 w 38683"/>
                  <a:gd name="connsiteY42" fmla="*/ 50685 h 52672"/>
                  <a:gd name="connsiteX43" fmla="*/ 32074 w 38683"/>
                  <a:gd name="connsiteY43" fmla="*/ 27716 h 52672"/>
                  <a:gd name="connsiteX44" fmla="*/ 22918 w 38683"/>
                  <a:gd name="connsiteY44" fmla="*/ 27716 h 52672"/>
                  <a:gd name="connsiteX45" fmla="*/ 15928 w 38683"/>
                  <a:gd name="connsiteY45" fmla="*/ 28413 h 52672"/>
                  <a:gd name="connsiteX46" fmla="*/ 10890 w 38683"/>
                  <a:gd name="connsiteY46" fmla="*/ 30459 h 52672"/>
                  <a:gd name="connsiteX47" fmla="*/ 7910 w 38683"/>
                  <a:gd name="connsiteY47" fmla="*/ 33685 h 52672"/>
                  <a:gd name="connsiteX48" fmla="*/ 6989 w 38683"/>
                  <a:gd name="connsiteY48" fmla="*/ 37986 h 52672"/>
                  <a:gd name="connsiteX49" fmla="*/ 9698 w 38683"/>
                  <a:gd name="connsiteY49" fmla="*/ 44679 h 52672"/>
                  <a:gd name="connsiteX50" fmla="*/ 17446 w 38683"/>
                  <a:gd name="connsiteY50" fmla="*/ 47181 h 52672"/>
                  <a:gd name="connsiteX51" fmla="*/ 24814 w 38683"/>
                  <a:gd name="connsiteY51" fmla="*/ 45214 h 52672"/>
                  <a:gd name="connsiteX52" fmla="*/ 32074 w 38683"/>
                  <a:gd name="connsiteY52" fmla="*/ 39166 h 52672"/>
                  <a:gd name="connsiteX53" fmla="*/ 32074 w 38683"/>
                  <a:gd name="connsiteY53" fmla="*/ 27716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72">
                    <a:moveTo>
                      <a:pt x="38684" y="50685"/>
                    </a:moveTo>
                    <a:cubicBezTo>
                      <a:pt x="38684" y="51041"/>
                      <a:pt x="38575" y="51325"/>
                      <a:pt x="38304" y="51519"/>
                    </a:cubicBezTo>
                    <a:cubicBezTo>
                      <a:pt x="38088" y="51718"/>
                      <a:pt x="37763" y="51854"/>
                      <a:pt x="37384" y="51948"/>
                    </a:cubicBezTo>
                    <a:cubicBezTo>
                      <a:pt x="37004" y="52038"/>
                      <a:pt x="36462" y="52080"/>
                      <a:pt x="35812" y="52080"/>
                    </a:cubicBezTo>
                    <a:cubicBezTo>
                      <a:pt x="35162" y="52080"/>
                      <a:pt x="34621" y="52033"/>
                      <a:pt x="34187" y="51948"/>
                    </a:cubicBezTo>
                    <a:cubicBezTo>
                      <a:pt x="33753" y="51854"/>
                      <a:pt x="33375" y="51718"/>
                      <a:pt x="33158" y="51519"/>
                    </a:cubicBezTo>
                    <a:cubicBezTo>
                      <a:pt x="32941" y="51319"/>
                      <a:pt x="32778" y="51041"/>
                      <a:pt x="32778" y="50685"/>
                    </a:cubicBezTo>
                    <a:lnTo>
                      <a:pt x="32778" y="45250"/>
                    </a:lnTo>
                    <a:cubicBezTo>
                      <a:pt x="30557" y="47616"/>
                      <a:pt x="28064" y="49447"/>
                      <a:pt x="25302" y="50737"/>
                    </a:cubicBezTo>
                    <a:cubicBezTo>
                      <a:pt x="22593" y="52027"/>
                      <a:pt x="19776" y="52672"/>
                      <a:pt x="16850" y="52672"/>
                    </a:cubicBezTo>
                    <a:cubicBezTo>
                      <a:pt x="14249" y="52672"/>
                      <a:pt x="11865" y="52342"/>
                      <a:pt x="9752" y="51676"/>
                    </a:cubicBezTo>
                    <a:cubicBezTo>
                      <a:pt x="7694" y="51015"/>
                      <a:pt x="5905" y="50060"/>
                      <a:pt x="4442" y="48828"/>
                    </a:cubicBezTo>
                    <a:cubicBezTo>
                      <a:pt x="3034" y="47590"/>
                      <a:pt x="1896" y="46095"/>
                      <a:pt x="1138" y="44338"/>
                    </a:cubicBezTo>
                    <a:cubicBezTo>
                      <a:pt x="379" y="42581"/>
                      <a:pt x="0" y="40609"/>
                      <a:pt x="0" y="38421"/>
                    </a:cubicBezTo>
                    <a:cubicBezTo>
                      <a:pt x="0" y="35730"/>
                      <a:pt x="542" y="33391"/>
                      <a:pt x="1679" y="31403"/>
                    </a:cubicBezTo>
                    <a:cubicBezTo>
                      <a:pt x="2817" y="29410"/>
                      <a:pt x="4442" y="27752"/>
                      <a:pt x="6555" y="26425"/>
                    </a:cubicBezTo>
                    <a:cubicBezTo>
                      <a:pt x="8669" y="25098"/>
                      <a:pt x="11215" y="24107"/>
                      <a:pt x="14195" y="23441"/>
                    </a:cubicBezTo>
                    <a:cubicBezTo>
                      <a:pt x="17175" y="22775"/>
                      <a:pt x="20426" y="22444"/>
                      <a:pt x="24055" y="22444"/>
                    </a:cubicBezTo>
                    <a:lnTo>
                      <a:pt x="32074" y="22444"/>
                    </a:lnTo>
                    <a:lnTo>
                      <a:pt x="32074" y="18248"/>
                    </a:lnTo>
                    <a:cubicBezTo>
                      <a:pt x="32074" y="16171"/>
                      <a:pt x="31857" y="14330"/>
                      <a:pt x="31423" y="12735"/>
                    </a:cubicBezTo>
                    <a:cubicBezTo>
                      <a:pt x="30990" y="11141"/>
                      <a:pt x="30232" y="9803"/>
                      <a:pt x="29257" y="8728"/>
                    </a:cubicBezTo>
                    <a:cubicBezTo>
                      <a:pt x="28227" y="7653"/>
                      <a:pt x="26927" y="6845"/>
                      <a:pt x="25355" y="6310"/>
                    </a:cubicBezTo>
                    <a:cubicBezTo>
                      <a:pt x="23785" y="5775"/>
                      <a:pt x="21834" y="5502"/>
                      <a:pt x="19504" y="5502"/>
                    </a:cubicBezTo>
                    <a:cubicBezTo>
                      <a:pt x="17283" y="5502"/>
                      <a:pt x="15278" y="5764"/>
                      <a:pt x="13545" y="6278"/>
                    </a:cubicBezTo>
                    <a:cubicBezTo>
                      <a:pt x="11757" y="6803"/>
                      <a:pt x="10186" y="7380"/>
                      <a:pt x="8885" y="8025"/>
                    </a:cubicBezTo>
                    <a:cubicBezTo>
                      <a:pt x="7531" y="8670"/>
                      <a:pt x="6447" y="9252"/>
                      <a:pt x="5581" y="9772"/>
                    </a:cubicBezTo>
                    <a:cubicBezTo>
                      <a:pt x="4714" y="10291"/>
                      <a:pt x="4063" y="10548"/>
                      <a:pt x="3684" y="10548"/>
                    </a:cubicBezTo>
                    <a:cubicBezTo>
                      <a:pt x="3468" y="10548"/>
                      <a:pt x="3251" y="10511"/>
                      <a:pt x="3088" y="10438"/>
                    </a:cubicBezTo>
                    <a:cubicBezTo>
                      <a:pt x="2926" y="10364"/>
                      <a:pt x="2763" y="10233"/>
                      <a:pt x="2600" y="10034"/>
                    </a:cubicBezTo>
                    <a:cubicBezTo>
                      <a:pt x="2492" y="9840"/>
                      <a:pt x="2384" y="9588"/>
                      <a:pt x="2329" y="9279"/>
                    </a:cubicBezTo>
                    <a:cubicBezTo>
                      <a:pt x="2276" y="8975"/>
                      <a:pt x="2276" y="8607"/>
                      <a:pt x="2276" y="8177"/>
                    </a:cubicBezTo>
                    <a:cubicBezTo>
                      <a:pt x="2276" y="7422"/>
                      <a:pt x="2329" y="6824"/>
                      <a:pt x="2438" y="6373"/>
                    </a:cubicBezTo>
                    <a:cubicBezTo>
                      <a:pt x="2546" y="5927"/>
                      <a:pt x="2817" y="5481"/>
                      <a:pt x="3251" y="5030"/>
                    </a:cubicBezTo>
                    <a:cubicBezTo>
                      <a:pt x="3738" y="4584"/>
                      <a:pt x="4551" y="4049"/>
                      <a:pt x="5743" y="3441"/>
                    </a:cubicBezTo>
                    <a:cubicBezTo>
                      <a:pt x="6935" y="2832"/>
                      <a:pt x="8290" y="2266"/>
                      <a:pt x="9806" y="1747"/>
                    </a:cubicBezTo>
                    <a:cubicBezTo>
                      <a:pt x="11377" y="1227"/>
                      <a:pt x="13057" y="808"/>
                      <a:pt x="14791" y="482"/>
                    </a:cubicBezTo>
                    <a:cubicBezTo>
                      <a:pt x="16578" y="157"/>
                      <a:pt x="18367" y="0"/>
                      <a:pt x="20154" y="0"/>
                    </a:cubicBezTo>
                    <a:cubicBezTo>
                      <a:pt x="23568" y="0"/>
                      <a:pt x="26494" y="404"/>
                      <a:pt x="28877" y="1206"/>
                    </a:cubicBezTo>
                    <a:cubicBezTo>
                      <a:pt x="31207" y="2014"/>
                      <a:pt x="33158" y="3173"/>
                      <a:pt x="34621" y="4679"/>
                    </a:cubicBezTo>
                    <a:cubicBezTo>
                      <a:pt x="36083" y="6184"/>
                      <a:pt x="37113" y="8041"/>
                      <a:pt x="37763" y="10244"/>
                    </a:cubicBezTo>
                    <a:cubicBezTo>
                      <a:pt x="38359" y="12452"/>
                      <a:pt x="38684" y="14949"/>
                      <a:pt x="38684" y="17750"/>
                    </a:cubicBezTo>
                    <a:lnTo>
                      <a:pt x="38684" y="50685"/>
                    </a:lnTo>
                    <a:close/>
                    <a:moveTo>
                      <a:pt x="32074" y="27716"/>
                    </a:moveTo>
                    <a:lnTo>
                      <a:pt x="22918" y="27716"/>
                    </a:lnTo>
                    <a:cubicBezTo>
                      <a:pt x="20263" y="27716"/>
                      <a:pt x="17933" y="27947"/>
                      <a:pt x="15928" y="28413"/>
                    </a:cubicBezTo>
                    <a:cubicBezTo>
                      <a:pt x="13924" y="28880"/>
                      <a:pt x="12245" y="29562"/>
                      <a:pt x="10890" y="30459"/>
                    </a:cubicBezTo>
                    <a:cubicBezTo>
                      <a:pt x="9590" y="31356"/>
                      <a:pt x="8560" y="32431"/>
                      <a:pt x="7910" y="33685"/>
                    </a:cubicBezTo>
                    <a:cubicBezTo>
                      <a:pt x="7260" y="34938"/>
                      <a:pt x="6989" y="36376"/>
                      <a:pt x="6989" y="37986"/>
                    </a:cubicBezTo>
                    <a:cubicBezTo>
                      <a:pt x="6989" y="40782"/>
                      <a:pt x="7856" y="43016"/>
                      <a:pt x="9698" y="44679"/>
                    </a:cubicBezTo>
                    <a:cubicBezTo>
                      <a:pt x="11540" y="46347"/>
                      <a:pt x="14141" y="47181"/>
                      <a:pt x="17446" y="47181"/>
                    </a:cubicBezTo>
                    <a:cubicBezTo>
                      <a:pt x="20100" y="47181"/>
                      <a:pt x="22539" y="46525"/>
                      <a:pt x="24814" y="45214"/>
                    </a:cubicBezTo>
                    <a:cubicBezTo>
                      <a:pt x="27090" y="43908"/>
                      <a:pt x="29527" y="41888"/>
                      <a:pt x="32074" y="39166"/>
                    </a:cubicBezTo>
                    <a:lnTo>
                      <a:pt x="32074" y="27716"/>
                    </a:lnTo>
                    <a:close/>
                  </a:path>
                </a:pathLst>
              </a:custGeom>
              <a:solidFill>
                <a:srgbClr val="FFFFFF"/>
              </a:solidFill>
              <a:ln w="5417" cap="flat">
                <a:noFill/>
                <a:prstDash val="solid"/>
                <a:miter/>
              </a:ln>
            </p:spPr>
            <p:txBody>
              <a:bodyPr rtlCol="0" anchor="ctr"/>
              <a:lstStyle/>
              <a:p>
                <a:endParaRPr lang="fr-FR"/>
              </a:p>
            </p:txBody>
          </p:sp>
          <p:sp>
            <p:nvSpPr>
              <p:cNvPr id="327" name="Forme libre 326">
                <a:extLst>
                  <a:ext uri="{FF2B5EF4-FFF2-40B4-BE49-F238E27FC236}">
                    <a16:creationId xmlns:a16="http://schemas.microsoft.com/office/drawing/2014/main" id="{1EAD1AEE-9408-DB5E-1CFB-D2B3EA3AAAB6}"/>
                  </a:ext>
                </a:extLst>
              </p:cNvPr>
              <p:cNvSpPr/>
              <p:nvPr/>
            </p:nvSpPr>
            <p:spPr>
              <a:xfrm>
                <a:off x="20964603" y="3739210"/>
                <a:ext cx="34133" cy="52662"/>
              </a:xfrm>
              <a:custGeom>
                <a:avLst/>
                <a:gdLst>
                  <a:gd name="connsiteX0" fmla="*/ 34133 w 34133"/>
                  <a:gd name="connsiteY0" fmla="*/ 37708 h 52662"/>
                  <a:gd name="connsiteX1" fmla="*/ 32779 w 34133"/>
                  <a:gd name="connsiteY1" fmla="*/ 43976 h 52662"/>
                  <a:gd name="connsiteX2" fmla="*/ 28986 w 34133"/>
                  <a:gd name="connsiteY2" fmla="*/ 48681 h 52662"/>
                  <a:gd name="connsiteX3" fmla="*/ 23080 w 34133"/>
                  <a:gd name="connsiteY3" fmla="*/ 51639 h 52662"/>
                  <a:gd name="connsiteX4" fmla="*/ 15496 w 34133"/>
                  <a:gd name="connsiteY4" fmla="*/ 52662 h 52662"/>
                  <a:gd name="connsiteX5" fmla="*/ 10511 w 34133"/>
                  <a:gd name="connsiteY5" fmla="*/ 52258 h 52662"/>
                  <a:gd name="connsiteX6" fmla="*/ 6285 w 34133"/>
                  <a:gd name="connsiteY6" fmla="*/ 51235 h 52662"/>
                  <a:gd name="connsiteX7" fmla="*/ 3089 w 34133"/>
                  <a:gd name="connsiteY7" fmla="*/ 49919 h 52662"/>
                  <a:gd name="connsiteX8" fmla="*/ 1192 w 34133"/>
                  <a:gd name="connsiteY8" fmla="*/ 48681 h 52662"/>
                  <a:gd name="connsiteX9" fmla="*/ 325 w 34133"/>
                  <a:gd name="connsiteY9" fmla="*/ 47338 h 52662"/>
                  <a:gd name="connsiteX10" fmla="*/ 0 w 34133"/>
                  <a:gd name="connsiteY10" fmla="*/ 45188 h 52662"/>
                  <a:gd name="connsiteX11" fmla="*/ 108 w 34133"/>
                  <a:gd name="connsiteY11" fmla="*/ 43950 h 52662"/>
                  <a:gd name="connsiteX12" fmla="*/ 434 w 34133"/>
                  <a:gd name="connsiteY12" fmla="*/ 43037 h 52662"/>
                  <a:gd name="connsiteX13" fmla="*/ 867 w 34133"/>
                  <a:gd name="connsiteY13" fmla="*/ 42476 h 52662"/>
                  <a:gd name="connsiteX14" fmla="*/ 1463 w 34133"/>
                  <a:gd name="connsiteY14" fmla="*/ 42287 h 52662"/>
                  <a:gd name="connsiteX15" fmla="*/ 3251 w 34133"/>
                  <a:gd name="connsiteY15" fmla="*/ 43042 h 52662"/>
                  <a:gd name="connsiteX16" fmla="*/ 6176 w 34133"/>
                  <a:gd name="connsiteY16" fmla="*/ 44679 h 52662"/>
                  <a:gd name="connsiteX17" fmla="*/ 10294 w 34133"/>
                  <a:gd name="connsiteY17" fmla="*/ 46321 h 52662"/>
                  <a:gd name="connsiteX18" fmla="*/ 15929 w 34133"/>
                  <a:gd name="connsiteY18" fmla="*/ 47076 h 52662"/>
                  <a:gd name="connsiteX19" fmla="*/ 20588 w 34133"/>
                  <a:gd name="connsiteY19" fmla="*/ 46536 h 52662"/>
                  <a:gd name="connsiteX20" fmla="*/ 24219 w 34133"/>
                  <a:gd name="connsiteY20" fmla="*/ 44920 h 52662"/>
                  <a:gd name="connsiteX21" fmla="*/ 26656 w 34133"/>
                  <a:gd name="connsiteY21" fmla="*/ 42151 h 52662"/>
                  <a:gd name="connsiteX22" fmla="*/ 27523 w 34133"/>
                  <a:gd name="connsiteY22" fmla="*/ 38196 h 52662"/>
                  <a:gd name="connsiteX23" fmla="*/ 26385 w 34133"/>
                  <a:gd name="connsiteY23" fmla="*/ 34377 h 52662"/>
                  <a:gd name="connsiteX24" fmla="*/ 23514 w 34133"/>
                  <a:gd name="connsiteY24" fmla="*/ 31660 h 52662"/>
                  <a:gd name="connsiteX25" fmla="*/ 19397 w 34133"/>
                  <a:gd name="connsiteY25" fmla="*/ 29615 h 52662"/>
                  <a:gd name="connsiteX26" fmla="*/ 14629 w 34133"/>
                  <a:gd name="connsiteY26" fmla="*/ 27784 h 52662"/>
                  <a:gd name="connsiteX27" fmla="*/ 9915 w 34133"/>
                  <a:gd name="connsiteY27" fmla="*/ 25712 h 52662"/>
                  <a:gd name="connsiteX28" fmla="*/ 5798 w 34133"/>
                  <a:gd name="connsiteY28" fmla="*/ 22969 h 52662"/>
                  <a:gd name="connsiteX29" fmla="*/ 2872 w 34133"/>
                  <a:gd name="connsiteY29" fmla="*/ 19098 h 52662"/>
                  <a:gd name="connsiteX30" fmla="*/ 1788 w 34133"/>
                  <a:gd name="connsiteY30" fmla="*/ 13664 h 52662"/>
                  <a:gd name="connsiteX31" fmla="*/ 2817 w 34133"/>
                  <a:gd name="connsiteY31" fmla="*/ 8691 h 52662"/>
                  <a:gd name="connsiteX32" fmla="*/ 5852 w 34133"/>
                  <a:gd name="connsiteY32" fmla="*/ 4306 h 52662"/>
                  <a:gd name="connsiteX33" fmla="*/ 11215 w 34133"/>
                  <a:gd name="connsiteY33" fmla="*/ 1185 h 52662"/>
                  <a:gd name="connsiteX34" fmla="*/ 18909 w 34133"/>
                  <a:gd name="connsiteY34" fmla="*/ 0 h 52662"/>
                  <a:gd name="connsiteX35" fmla="*/ 22647 w 34133"/>
                  <a:gd name="connsiteY35" fmla="*/ 299 h 52662"/>
                  <a:gd name="connsiteX36" fmla="*/ 26060 w 34133"/>
                  <a:gd name="connsiteY36" fmla="*/ 1075 h 52662"/>
                  <a:gd name="connsiteX37" fmla="*/ 28661 w 34133"/>
                  <a:gd name="connsiteY37" fmla="*/ 2124 h 52662"/>
                  <a:gd name="connsiteX38" fmla="*/ 30395 w 34133"/>
                  <a:gd name="connsiteY38" fmla="*/ 3116 h 52662"/>
                  <a:gd name="connsiteX39" fmla="*/ 31153 w 34133"/>
                  <a:gd name="connsiteY39" fmla="*/ 3845 h 52662"/>
                  <a:gd name="connsiteX40" fmla="*/ 31424 w 34133"/>
                  <a:gd name="connsiteY40" fmla="*/ 4464 h 52662"/>
                  <a:gd name="connsiteX41" fmla="*/ 31587 w 34133"/>
                  <a:gd name="connsiteY41" fmla="*/ 5245 h 52662"/>
                  <a:gd name="connsiteX42" fmla="*/ 31641 w 34133"/>
                  <a:gd name="connsiteY42" fmla="*/ 6347 h 52662"/>
                  <a:gd name="connsiteX43" fmla="*/ 31533 w 34133"/>
                  <a:gd name="connsiteY43" fmla="*/ 7506 h 52662"/>
                  <a:gd name="connsiteX44" fmla="*/ 31261 w 34133"/>
                  <a:gd name="connsiteY44" fmla="*/ 8392 h 52662"/>
                  <a:gd name="connsiteX45" fmla="*/ 30882 w 34133"/>
                  <a:gd name="connsiteY45" fmla="*/ 8954 h 52662"/>
                  <a:gd name="connsiteX46" fmla="*/ 30287 w 34133"/>
                  <a:gd name="connsiteY46" fmla="*/ 9142 h 52662"/>
                  <a:gd name="connsiteX47" fmla="*/ 28932 w 34133"/>
                  <a:gd name="connsiteY47" fmla="*/ 8550 h 52662"/>
                  <a:gd name="connsiteX48" fmla="*/ 26602 w 34133"/>
                  <a:gd name="connsiteY48" fmla="*/ 7259 h 52662"/>
                  <a:gd name="connsiteX49" fmla="*/ 23189 w 34133"/>
                  <a:gd name="connsiteY49" fmla="*/ 5969 h 52662"/>
                  <a:gd name="connsiteX50" fmla="*/ 18584 w 34133"/>
                  <a:gd name="connsiteY50" fmla="*/ 5376 h 52662"/>
                  <a:gd name="connsiteX51" fmla="*/ 13979 w 34133"/>
                  <a:gd name="connsiteY51" fmla="*/ 5969 h 52662"/>
                  <a:gd name="connsiteX52" fmla="*/ 10728 w 34133"/>
                  <a:gd name="connsiteY52" fmla="*/ 7637 h 52662"/>
                  <a:gd name="connsiteX53" fmla="*/ 8777 w 34133"/>
                  <a:gd name="connsiteY53" fmla="*/ 10165 h 52662"/>
                  <a:gd name="connsiteX54" fmla="*/ 8181 w 34133"/>
                  <a:gd name="connsiteY54" fmla="*/ 13339 h 52662"/>
                  <a:gd name="connsiteX55" fmla="*/ 9265 w 34133"/>
                  <a:gd name="connsiteY55" fmla="*/ 17320 h 52662"/>
                  <a:gd name="connsiteX56" fmla="*/ 12190 w 34133"/>
                  <a:gd name="connsiteY56" fmla="*/ 20115 h 52662"/>
                  <a:gd name="connsiteX57" fmla="*/ 16362 w 34133"/>
                  <a:gd name="connsiteY57" fmla="*/ 22214 h 52662"/>
                  <a:gd name="connsiteX58" fmla="*/ 21130 w 34133"/>
                  <a:gd name="connsiteY58" fmla="*/ 24044 h 52662"/>
                  <a:gd name="connsiteX59" fmla="*/ 25898 w 34133"/>
                  <a:gd name="connsiteY59" fmla="*/ 26058 h 52662"/>
                  <a:gd name="connsiteX60" fmla="*/ 30070 w 34133"/>
                  <a:gd name="connsiteY60" fmla="*/ 28723 h 52662"/>
                  <a:gd name="connsiteX61" fmla="*/ 32996 w 34133"/>
                  <a:gd name="connsiteY61" fmla="*/ 32463 h 52662"/>
                  <a:gd name="connsiteX62" fmla="*/ 34133 w 34133"/>
                  <a:gd name="connsiteY62" fmla="*/ 37708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2">
                    <a:moveTo>
                      <a:pt x="34133" y="37708"/>
                    </a:moveTo>
                    <a:cubicBezTo>
                      <a:pt x="34133" y="40037"/>
                      <a:pt x="33700" y="42130"/>
                      <a:pt x="32779" y="43976"/>
                    </a:cubicBezTo>
                    <a:cubicBezTo>
                      <a:pt x="31912" y="45822"/>
                      <a:pt x="30666" y="47391"/>
                      <a:pt x="28986" y="48681"/>
                    </a:cubicBezTo>
                    <a:cubicBezTo>
                      <a:pt x="27361" y="49971"/>
                      <a:pt x="25356" y="50957"/>
                      <a:pt x="23080" y="51639"/>
                    </a:cubicBezTo>
                    <a:cubicBezTo>
                      <a:pt x="20805" y="52321"/>
                      <a:pt x="18258" y="52662"/>
                      <a:pt x="15496" y="52662"/>
                    </a:cubicBezTo>
                    <a:cubicBezTo>
                      <a:pt x="13707" y="52662"/>
                      <a:pt x="12082" y="52526"/>
                      <a:pt x="10511" y="52258"/>
                    </a:cubicBezTo>
                    <a:cubicBezTo>
                      <a:pt x="8940" y="51985"/>
                      <a:pt x="7531" y="51650"/>
                      <a:pt x="6285" y="51235"/>
                    </a:cubicBezTo>
                    <a:cubicBezTo>
                      <a:pt x="5039" y="50826"/>
                      <a:pt x="3956" y="50386"/>
                      <a:pt x="3089" y="49919"/>
                    </a:cubicBezTo>
                    <a:cubicBezTo>
                      <a:pt x="2222" y="49452"/>
                      <a:pt x="1571" y="49043"/>
                      <a:pt x="1192" y="48681"/>
                    </a:cubicBezTo>
                    <a:cubicBezTo>
                      <a:pt x="759" y="48319"/>
                      <a:pt x="488" y="47873"/>
                      <a:pt x="325" y="47338"/>
                    </a:cubicBezTo>
                    <a:cubicBezTo>
                      <a:pt x="108" y="46803"/>
                      <a:pt x="0" y="46084"/>
                      <a:pt x="0" y="45188"/>
                    </a:cubicBezTo>
                    <a:cubicBezTo>
                      <a:pt x="0" y="44721"/>
                      <a:pt x="54" y="44312"/>
                      <a:pt x="108" y="43950"/>
                    </a:cubicBezTo>
                    <a:cubicBezTo>
                      <a:pt x="217" y="43593"/>
                      <a:pt x="271" y="43289"/>
                      <a:pt x="434" y="43037"/>
                    </a:cubicBezTo>
                    <a:cubicBezTo>
                      <a:pt x="542" y="42785"/>
                      <a:pt x="650" y="42602"/>
                      <a:pt x="867" y="42476"/>
                    </a:cubicBezTo>
                    <a:cubicBezTo>
                      <a:pt x="1030" y="42350"/>
                      <a:pt x="1247" y="42287"/>
                      <a:pt x="1463" y="42287"/>
                    </a:cubicBezTo>
                    <a:cubicBezTo>
                      <a:pt x="1843" y="42287"/>
                      <a:pt x="2438" y="42539"/>
                      <a:pt x="3251" y="43042"/>
                    </a:cubicBezTo>
                    <a:cubicBezTo>
                      <a:pt x="4010" y="43546"/>
                      <a:pt x="4985" y="44091"/>
                      <a:pt x="6176" y="44679"/>
                    </a:cubicBezTo>
                    <a:cubicBezTo>
                      <a:pt x="7315" y="45272"/>
                      <a:pt x="8723" y="45817"/>
                      <a:pt x="10294" y="46321"/>
                    </a:cubicBezTo>
                    <a:cubicBezTo>
                      <a:pt x="11920" y="46824"/>
                      <a:pt x="13816" y="47076"/>
                      <a:pt x="15929" y="47076"/>
                    </a:cubicBezTo>
                    <a:cubicBezTo>
                      <a:pt x="17608" y="47076"/>
                      <a:pt x="19180" y="46898"/>
                      <a:pt x="20588" y="46536"/>
                    </a:cubicBezTo>
                    <a:cubicBezTo>
                      <a:pt x="21997" y="46179"/>
                      <a:pt x="23189" y="45639"/>
                      <a:pt x="24219" y="44920"/>
                    </a:cubicBezTo>
                    <a:cubicBezTo>
                      <a:pt x="25248" y="44201"/>
                      <a:pt x="26060" y="43278"/>
                      <a:pt x="26656" y="42151"/>
                    </a:cubicBezTo>
                    <a:cubicBezTo>
                      <a:pt x="27198" y="41018"/>
                      <a:pt x="27523" y="39701"/>
                      <a:pt x="27523" y="38196"/>
                    </a:cubicBezTo>
                    <a:cubicBezTo>
                      <a:pt x="27523" y="36690"/>
                      <a:pt x="27144" y="35416"/>
                      <a:pt x="26385" y="34377"/>
                    </a:cubicBezTo>
                    <a:cubicBezTo>
                      <a:pt x="25681" y="33339"/>
                      <a:pt x="24706" y="32431"/>
                      <a:pt x="23514" y="31660"/>
                    </a:cubicBezTo>
                    <a:cubicBezTo>
                      <a:pt x="22268" y="30894"/>
                      <a:pt x="20914" y="30213"/>
                      <a:pt x="19397" y="29615"/>
                    </a:cubicBezTo>
                    <a:cubicBezTo>
                      <a:pt x="17825" y="29027"/>
                      <a:pt x="16254" y="28413"/>
                      <a:pt x="14629" y="27784"/>
                    </a:cubicBezTo>
                    <a:cubicBezTo>
                      <a:pt x="13057" y="27160"/>
                      <a:pt x="11486" y="26467"/>
                      <a:pt x="9915" y="25712"/>
                    </a:cubicBezTo>
                    <a:cubicBezTo>
                      <a:pt x="8398" y="24957"/>
                      <a:pt x="7044" y="24044"/>
                      <a:pt x="5798" y="22969"/>
                    </a:cubicBezTo>
                    <a:cubicBezTo>
                      <a:pt x="4606" y="21894"/>
                      <a:pt x="3630" y="20603"/>
                      <a:pt x="2872" y="19098"/>
                    </a:cubicBezTo>
                    <a:cubicBezTo>
                      <a:pt x="2167" y="17592"/>
                      <a:pt x="1788" y="15783"/>
                      <a:pt x="1788" y="13664"/>
                    </a:cubicBezTo>
                    <a:cubicBezTo>
                      <a:pt x="1788" y="11980"/>
                      <a:pt x="2113" y="10323"/>
                      <a:pt x="2817" y="8691"/>
                    </a:cubicBezTo>
                    <a:cubicBezTo>
                      <a:pt x="3468" y="7060"/>
                      <a:pt x="4497" y="5597"/>
                      <a:pt x="5852" y="4306"/>
                    </a:cubicBezTo>
                    <a:cubicBezTo>
                      <a:pt x="7260" y="3016"/>
                      <a:pt x="9048" y="1978"/>
                      <a:pt x="11215" y="1185"/>
                    </a:cubicBezTo>
                    <a:cubicBezTo>
                      <a:pt x="13383" y="399"/>
                      <a:pt x="15929" y="0"/>
                      <a:pt x="18909" y="0"/>
                    </a:cubicBezTo>
                    <a:cubicBezTo>
                      <a:pt x="20155" y="0"/>
                      <a:pt x="21401" y="100"/>
                      <a:pt x="22647" y="299"/>
                    </a:cubicBezTo>
                    <a:cubicBezTo>
                      <a:pt x="23893" y="498"/>
                      <a:pt x="25031" y="755"/>
                      <a:pt x="26060" y="1075"/>
                    </a:cubicBezTo>
                    <a:cubicBezTo>
                      <a:pt x="27036" y="1400"/>
                      <a:pt x="27957" y="1747"/>
                      <a:pt x="28661" y="2124"/>
                    </a:cubicBezTo>
                    <a:cubicBezTo>
                      <a:pt x="29420" y="2497"/>
                      <a:pt x="29961" y="2832"/>
                      <a:pt x="30395" y="3116"/>
                    </a:cubicBezTo>
                    <a:cubicBezTo>
                      <a:pt x="30774" y="3404"/>
                      <a:pt x="30991" y="3645"/>
                      <a:pt x="31153" y="3845"/>
                    </a:cubicBezTo>
                    <a:cubicBezTo>
                      <a:pt x="31261" y="4044"/>
                      <a:pt x="31370" y="4249"/>
                      <a:pt x="31424" y="4464"/>
                    </a:cubicBezTo>
                    <a:cubicBezTo>
                      <a:pt x="31478" y="4679"/>
                      <a:pt x="31533" y="4941"/>
                      <a:pt x="31587" y="5245"/>
                    </a:cubicBezTo>
                    <a:cubicBezTo>
                      <a:pt x="31587" y="5550"/>
                      <a:pt x="31641" y="5917"/>
                      <a:pt x="31641" y="6347"/>
                    </a:cubicBezTo>
                    <a:cubicBezTo>
                      <a:pt x="31641" y="6777"/>
                      <a:pt x="31587" y="7165"/>
                      <a:pt x="31533" y="7506"/>
                    </a:cubicBezTo>
                    <a:cubicBezTo>
                      <a:pt x="31478" y="7847"/>
                      <a:pt x="31370" y="8141"/>
                      <a:pt x="31261" y="8392"/>
                    </a:cubicBezTo>
                    <a:cubicBezTo>
                      <a:pt x="31153" y="8644"/>
                      <a:pt x="31045" y="8833"/>
                      <a:pt x="30882" y="8954"/>
                    </a:cubicBezTo>
                    <a:cubicBezTo>
                      <a:pt x="30720" y="9079"/>
                      <a:pt x="30503" y="9142"/>
                      <a:pt x="30287" y="9142"/>
                    </a:cubicBezTo>
                    <a:cubicBezTo>
                      <a:pt x="29961" y="9142"/>
                      <a:pt x="29528" y="8943"/>
                      <a:pt x="28932" y="8550"/>
                    </a:cubicBezTo>
                    <a:cubicBezTo>
                      <a:pt x="28390" y="8156"/>
                      <a:pt x="27578" y="7726"/>
                      <a:pt x="26602" y="7259"/>
                    </a:cubicBezTo>
                    <a:cubicBezTo>
                      <a:pt x="25681" y="6793"/>
                      <a:pt x="24489" y="6363"/>
                      <a:pt x="23189" y="5969"/>
                    </a:cubicBezTo>
                    <a:cubicBezTo>
                      <a:pt x="21834" y="5576"/>
                      <a:pt x="20317" y="5376"/>
                      <a:pt x="18584" y="5376"/>
                    </a:cubicBezTo>
                    <a:cubicBezTo>
                      <a:pt x="16796" y="5376"/>
                      <a:pt x="15279" y="5576"/>
                      <a:pt x="13979" y="5969"/>
                    </a:cubicBezTo>
                    <a:cubicBezTo>
                      <a:pt x="12678" y="6363"/>
                      <a:pt x="11594" y="6918"/>
                      <a:pt x="10728" y="7637"/>
                    </a:cubicBezTo>
                    <a:cubicBezTo>
                      <a:pt x="9861" y="8356"/>
                      <a:pt x="9211" y="9195"/>
                      <a:pt x="8777" y="10165"/>
                    </a:cubicBezTo>
                    <a:cubicBezTo>
                      <a:pt x="8398" y="11136"/>
                      <a:pt x="8181" y="12190"/>
                      <a:pt x="8181" y="13339"/>
                    </a:cubicBezTo>
                    <a:cubicBezTo>
                      <a:pt x="8181" y="14917"/>
                      <a:pt x="8561" y="16245"/>
                      <a:pt x="9265" y="17320"/>
                    </a:cubicBezTo>
                    <a:cubicBezTo>
                      <a:pt x="10024" y="18395"/>
                      <a:pt x="10999" y="19329"/>
                      <a:pt x="12190" y="20115"/>
                    </a:cubicBezTo>
                    <a:cubicBezTo>
                      <a:pt x="13437" y="20902"/>
                      <a:pt x="14846" y="21605"/>
                      <a:pt x="16362" y="22214"/>
                    </a:cubicBezTo>
                    <a:cubicBezTo>
                      <a:pt x="17934" y="22822"/>
                      <a:pt x="19505" y="23430"/>
                      <a:pt x="21130" y="24044"/>
                    </a:cubicBezTo>
                    <a:cubicBezTo>
                      <a:pt x="22756" y="24653"/>
                      <a:pt x="24327" y="25329"/>
                      <a:pt x="25898" y="26058"/>
                    </a:cubicBezTo>
                    <a:cubicBezTo>
                      <a:pt x="27469" y="26798"/>
                      <a:pt x="28824" y="27684"/>
                      <a:pt x="30070" y="28723"/>
                    </a:cubicBezTo>
                    <a:cubicBezTo>
                      <a:pt x="31261" y="29761"/>
                      <a:pt x="32237" y="31010"/>
                      <a:pt x="32996" y="32463"/>
                    </a:cubicBezTo>
                    <a:cubicBezTo>
                      <a:pt x="33754" y="33910"/>
                      <a:pt x="34133" y="35662"/>
                      <a:pt x="34133" y="37708"/>
                    </a:cubicBezTo>
                    <a:close/>
                  </a:path>
                </a:pathLst>
              </a:custGeom>
              <a:solidFill>
                <a:srgbClr val="FFFFFF"/>
              </a:solidFill>
              <a:ln w="5417" cap="flat">
                <a:noFill/>
                <a:prstDash val="solid"/>
                <a:miter/>
              </a:ln>
            </p:spPr>
            <p:txBody>
              <a:bodyPr rtlCol="0" anchor="ctr"/>
              <a:lstStyle/>
              <a:p>
                <a:endParaRPr lang="fr-FR"/>
              </a:p>
            </p:txBody>
          </p:sp>
          <p:sp>
            <p:nvSpPr>
              <p:cNvPr id="328" name="Forme libre 327">
                <a:extLst>
                  <a:ext uri="{FF2B5EF4-FFF2-40B4-BE49-F238E27FC236}">
                    <a16:creationId xmlns:a16="http://schemas.microsoft.com/office/drawing/2014/main" id="{02E5AAEF-DFD0-8D29-DF59-1235B1D0CB33}"/>
                  </a:ext>
                </a:extLst>
              </p:cNvPr>
              <p:cNvSpPr/>
              <p:nvPr/>
            </p:nvSpPr>
            <p:spPr>
              <a:xfrm>
                <a:off x="20099742" y="3871400"/>
                <a:ext cx="44481" cy="52651"/>
              </a:xfrm>
              <a:custGeom>
                <a:avLst/>
                <a:gdLst>
                  <a:gd name="connsiteX0" fmla="*/ 44481 w 44481"/>
                  <a:gd name="connsiteY0" fmla="*/ 23819 h 52651"/>
                  <a:gd name="connsiteX1" fmla="*/ 43452 w 44481"/>
                  <a:gd name="connsiteY1" fmla="*/ 26478 h 52651"/>
                  <a:gd name="connsiteX2" fmla="*/ 41393 w 44481"/>
                  <a:gd name="connsiteY2" fmla="*/ 27207 h 52651"/>
                  <a:gd name="connsiteX3" fmla="*/ 7098 w 44481"/>
                  <a:gd name="connsiteY3" fmla="*/ 27207 h 52651"/>
                  <a:gd name="connsiteX4" fmla="*/ 8019 w 44481"/>
                  <a:gd name="connsiteY4" fmla="*/ 35384 h 52651"/>
                  <a:gd name="connsiteX5" fmla="*/ 11053 w 44481"/>
                  <a:gd name="connsiteY5" fmla="*/ 41647 h 52651"/>
                  <a:gd name="connsiteX6" fmla="*/ 16525 w 44481"/>
                  <a:gd name="connsiteY6" fmla="*/ 45654 h 52651"/>
                  <a:gd name="connsiteX7" fmla="*/ 24869 w 44481"/>
                  <a:gd name="connsiteY7" fmla="*/ 47055 h 52651"/>
                  <a:gd name="connsiteX8" fmla="*/ 31153 w 44481"/>
                  <a:gd name="connsiteY8" fmla="*/ 46462 h 52651"/>
                  <a:gd name="connsiteX9" fmla="*/ 35975 w 44481"/>
                  <a:gd name="connsiteY9" fmla="*/ 45146 h 52651"/>
                  <a:gd name="connsiteX10" fmla="*/ 39280 w 44481"/>
                  <a:gd name="connsiteY10" fmla="*/ 43829 h 52651"/>
                  <a:gd name="connsiteX11" fmla="*/ 41177 w 44481"/>
                  <a:gd name="connsiteY11" fmla="*/ 43236 h 52651"/>
                  <a:gd name="connsiteX12" fmla="*/ 41773 w 44481"/>
                  <a:gd name="connsiteY12" fmla="*/ 43399 h 52651"/>
                  <a:gd name="connsiteX13" fmla="*/ 42206 w 44481"/>
                  <a:gd name="connsiteY13" fmla="*/ 43908 h 52651"/>
                  <a:gd name="connsiteX14" fmla="*/ 42477 w 44481"/>
                  <a:gd name="connsiteY14" fmla="*/ 44794 h 52651"/>
                  <a:gd name="connsiteX15" fmla="*/ 42531 w 44481"/>
                  <a:gd name="connsiteY15" fmla="*/ 46137 h 52651"/>
                  <a:gd name="connsiteX16" fmla="*/ 42477 w 44481"/>
                  <a:gd name="connsiteY16" fmla="*/ 46866 h 52651"/>
                  <a:gd name="connsiteX17" fmla="*/ 42368 w 44481"/>
                  <a:gd name="connsiteY17" fmla="*/ 47511 h 52651"/>
                  <a:gd name="connsiteX18" fmla="*/ 42097 w 44481"/>
                  <a:gd name="connsiteY18" fmla="*/ 48072 h 52651"/>
                  <a:gd name="connsiteX19" fmla="*/ 41664 w 44481"/>
                  <a:gd name="connsiteY19" fmla="*/ 48613 h 52651"/>
                  <a:gd name="connsiteX20" fmla="*/ 39931 w 44481"/>
                  <a:gd name="connsiteY20" fmla="*/ 49557 h 52651"/>
                  <a:gd name="connsiteX21" fmla="*/ 36138 w 44481"/>
                  <a:gd name="connsiteY21" fmla="*/ 50900 h 52651"/>
                  <a:gd name="connsiteX22" fmla="*/ 30720 w 44481"/>
                  <a:gd name="connsiteY22" fmla="*/ 52111 h 52651"/>
                  <a:gd name="connsiteX23" fmla="*/ 24110 w 44481"/>
                  <a:gd name="connsiteY23" fmla="*/ 52652 h 52651"/>
                  <a:gd name="connsiteX24" fmla="*/ 13762 w 44481"/>
                  <a:gd name="connsiteY24" fmla="*/ 50957 h 52651"/>
                  <a:gd name="connsiteX25" fmla="*/ 6231 w 44481"/>
                  <a:gd name="connsiteY25" fmla="*/ 45953 h 52651"/>
                  <a:gd name="connsiteX26" fmla="*/ 1571 w 44481"/>
                  <a:gd name="connsiteY26" fmla="*/ 37755 h 52651"/>
                  <a:gd name="connsiteX27" fmla="*/ 0 w 44481"/>
                  <a:gd name="connsiteY27" fmla="*/ 26404 h 52651"/>
                  <a:gd name="connsiteX28" fmla="*/ 1626 w 44481"/>
                  <a:gd name="connsiteY28" fmla="*/ 15327 h 52651"/>
                  <a:gd name="connsiteX29" fmla="*/ 6339 w 44481"/>
                  <a:gd name="connsiteY29" fmla="*/ 7018 h 52651"/>
                  <a:gd name="connsiteX30" fmla="*/ 13707 w 44481"/>
                  <a:gd name="connsiteY30" fmla="*/ 1804 h 52651"/>
                  <a:gd name="connsiteX31" fmla="*/ 23297 w 44481"/>
                  <a:gd name="connsiteY31" fmla="*/ 0 h 52651"/>
                  <a:gd name="connsiteX32" fmla="*/ 32941 w 44481"/>
                  <a:gd name="connsiteY32" fmla="*/ 1831 h 52651"/>
                  <a:gd name="connsiteX33" fmla="*/ 39497 w 44481"/>
                  <a:gd name="connsiteY33" fmla="*/ 6751 h 52651"/>
                  <a:gd name="connsiteX34" fmla="*/ 43290 w 44481"/>
                  <a:gd name="connsiteY34" fmla="*/ 13931 h 52651"/>
                  <a:gd name="connsiteX35" fmla="*/ 44481 w 44481"/>
                  <a:gd name="connsiteY35" fmla="*/ 22539 h 52651"/>
                  <a:gd name="connsiteX36" fmla="*/ 44481 w 44481"/>
                  <a:gd name="connsiteY36" fmla="*/ 23819 h 52651"/>
                  <a:gd name="connsiteX37" fmla="*/ 37655 w 44481"/>
                  <a:gd name="connsiteY37" fmla="*/ 21936 h 52651"/>
                  <a:gd name="connsiteX38" fmla="*/ 33970 w 44481"/>
                  <a:gd name="connsiteY38" fmla="*/ 9835 h 52651"/>
                  <a:gd name="connsiteX39" fmla="*/ 22810 w 44481"/>
                  <a:gd name="connsiteY39" fmla="*/ 5476 h 52651"/>
                  <a:gd name="connsiteX40" fmla="*/ 16200 w 44481"/>
                  <a:gd name="connsiteY40" fmla="*/ 6850 h 52651"/>
                  <a:gd name="connsiteX41" fmla="*/ 11324 w 44481"/>
                  <a:gd name="connsiteY41" fmla="*/ 10480 h 52651"/>
                  <a:gd name="connsiteX42" fmla="*/ 8290 w 44481"/>
                  <a:gd name="connsiteY42" fmla="*/ 15725 h 52651"/>
                  <a:gd name="connsiteX43" fmla="*/ 7098 w 44481"/>
                  <a:gd name="connsiteY43" fmla="*/ 21941 h 52651"/>
                  <a:gd name="connsiteX44" fmla="*/ 37655 w 44481"/>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51">
                    <a:moveTo>
                      <a:pt x="44481" y="23819"/>
                    </a:moveTo>
                    <a:cubicBezTo>
                      <a:pt x="44481" y="25109"/>
                      <a:pt x="44156" y="26001"/>
                      <a:pt x="43452" y="26478"/>
                    </a:cubicBezTo>
                    <a:cubicBezTo>
                      <a:pt x="42747" y="26966"/>
                      <a:pt x="42043" y="27207"/>
                      <a:pt x="41393" y="27207"/>
                    </a:cubicBezTo>
                    <a:lnTo>
                      <a:pt x="7098" y="27207"/>
                    </a:lnTo>
                    <a:cubicBezTo>
                      <a:pt x="7098" y="30218"/>
                      <a:pt x="7423" y="32945"/>
                      <a:pt x="8019" y="35384"/>
                    </a:cubicBezTo>
                    <a:cubicBezTo>
                      <a:pt x="8615" y="37823"/>
                      <a:pt x="9644" y="39911"/>
                      <a:pt x="11053" y="41647"/>
                    </a:cubicBezTo>
                    <a:cubicBezTo>
                      <a:pt x="12461" y="43389"/>
                      <a:pt x="14303" y="44721"/>
                      <a:pt x="16525" y="45654"/>
                    </a:cubicBezTo>
                    <a:cubicBezTo>
                      <a:pt x="18801" y="46588"/>
                      <a:pt x="21564" y="47055"/>
                      <a:pt x="24869" y="47055"/>
                    </a:cubicBezTo>
                    <a:cubicBezTo>
                      <a:pt x="27198" y="47055"/>
                      <a:pt x="29311" y="46855"/>
                      <a:pt x="31153" y="46462"/>
                    </a:cubicBezTo>
                    <a:cubicBezTo>
                      <a:pt x="32996" y="46069"/>
                      <a:pt x="34621" y="45628"/>
                      <a:pt x="35975" y="45146"/>
                    </a:cubicBezTo>
                    <a:cubicBezTo>
                      <a:pt x="37329" y="44658"/>
                      <a:pt x="38413" y="44223"/>
                      <a:pt x="39280" y="43829"/>
                    </a:cubicBezTo>
                    <a:cubicBezTo>
                      <a:pt x="40147" y="43436"/>
                      <a:pt x="40797" y="43236"/>
                      <a:pt x="41177" y="43236"/>
                    </a:cubicBezTo>
                    <a:cubicBezTo>
                      <a:pt x="41393" y="43236"/>
                      <a:pt x="41556" y="43289"/>
                      <a:pt x="41773" y="43399"/>
                    </a:cubicBezTo>
                    <a:cubicBezTo>
                      <a:pt x="41935" y="43509"/>
                      <a:pt x="42097" y="43677"/>
                      <a:pt x="42206" y="43908"/>
                    </a:cubicBezTo>
                    <a:cubicBezTo>
                      <a:pt x="42314" y="44144"/>
                      <a:pt x="42423" y="44437"/>
                      <a:pt x="42477" y="44794"/>
                    </a:cubicBezTo>
                    <a:cubicBezTo>
                      <a:pt x="42531" y="45151"/>
                      <a:pt x="42531" y="45602"/>
                      <a:pt x="42531" y="46137"/>
                    </a:cubicBezTo>
                    <a:cubicBezTo>
                      <a:pt x="42531" y="46389"/>
                      <a:pt x="42531" y="46630"/>
                      <a:pt x="42477" y="46866"/>
                    </a:cubicBezTo>
                    <a:cubicBezTo>
                      <a:pt x="42477" y="47102"/>
                      <a:pt x="42423" y="47312"/>
                      <a:pt x="42368" y="47511"/>
                    </a:cubicBezTo>
                    <a:cubicBezTo>
                      <a:pt x="42314" y="47711"/>
                      <a:pt x="42206" y="47894"/>
                      <a:pt x="42097" y="48072"/>
                    </a:cubicBezTo>
                    <a:cubicBezTo>
                      <a:pt x="41989" y="48251"/>
                      <a:pt x="41827" y="48429"/>
                      <a:pt x="41664" y="48613"/>
                    </a:cubicBezTo>
                    <a:cubicBezTo>
                      <a:pt x="41447" y="48796"/>
                      <a:pt x="40905" y="49106"/>
                      <a:pt x="39931" y="49557"/>
                    </a:cubicBezTo>
                    <a:cubicBezTo>
                      <a:pt x="38955" y="50003"/>
                      <a:pt x="37709" y="50454"/>
                      <a:pt x="36138" y="50900"/>
                    </a:cubicBezTo>
                    <a:cubicBezTo>
                      <a:pt x="34621" y="51351"/>
                      <a:pt x="32779" y="51755"/>
                      <a:pt x="30720" y="52111"/>
                    </a:cubicBezTo>
                    <a:cubicBezTo>
                      <a:pt x="28661" y="52468"/>
                      <a:pt x="26494" y="52652"/>
                      <a:pt x="24110" y="52652"/>
                    </a:cubicBezTo>
                    <a:cubicBezTo>
                      <a:pt x="20209" y="52652"/>
                      <a:pt x="16796"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21" y="0"/>
                      <a:pt x="23297" y="0"/>
                    </a:cubicBezTo>
                    <a:cubicBezTo>
                      <a:pt x="27036" y="0"/>
                      <a:pt x="30287" y="609"/>
                      <a:pt x="32941" y="1831"/>
                    </a:cubicBezTo>
                    <a:cubicBezTo>
                      <a:pt x="35596" y="3053"/>
                      <a:pt x="37818" y="4689"/>
                      <a:pt x="39497" y="6751"/>
                    </a:cubicBezTo>
                    <a:cubicBezTo>
                      <a:pt x="41231" y="8812"/>
                      <a:pt x="42531" y="11204"/>
                      <a:pt x="43290" y="13931"/>
                    </a:cubicBezTo>
                    <a:cubicBezTo>
                      <a:pt x="44102" y="16659"/>
                      <a:pt x="44481" y="19523"/>
                      <a:pt x="44481" y="22539"/>
                    </a:cubicBezTo>
                    <a:lnTo>
                      <a:pt x="44481" y="23819"/>
                    </a:lnTo>
                    <a:close/>
                    <a:moveTo>
                      <a:pt x="37655" y="21936"/>
                    </a:moveTo>
                    <a:cubicBezTo>
                      <a:pt x="37763" y="16774"/>
                      <a:pt x="36571" y="12741"/>
                      <a:pt x="33970" y="9835"/>
                    </a:cubicBezTo>
                    <a:cubicBezTo>
                      <a:pt x="31424" y="6929"/>
                      <a:pt x="27740" y="5476"/>
                      <a:pt x="22810" y="5476"/>
                    </a:cubicBezTo>
                    <a:cubicBezTo>
                      <a:pt x="20317" y="5476"/>
                      <a:pt x="18096" y="5932"/>
                      <a:pt x="16200" y="6850"/>
                    </a:cubicBezTo>
                    <a:cubicBezTo>
                      <a:pt x="14249" y="7763"/>
                      <a:pt x="12678" y="8975"/>
                      <a:pt x="11324" y="10480"/>
                    </a:cubicBezTo>
                    <a:cubicBezTo>
                      <a:pt x="10024" y="11986"/>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329" name="Forme libre 328">
                <a:extLst>
                  <a:ext uri="{FF2B5EF4-FFF2-40B4-BE49-F238E27FC236}">
                    <a16:creationId xmlns:a16="http://schemas.microsoft.com/office/drawing/2014/main" id="{79B50C4E-33F0-FA73-666C-3BBC31F5F0EF}"/>
                  </a:ext>
                </a:extLst>
              </p:cNvPr>
              <p:cNvSpPr/>
              <p:nvPr/>
            </p:nvSpPr>
            <p:spPr>
              <a:xfrm>
                <a:off x="20159447" y="3871395"/>
                <a:ext cx="40797" cy="52063"/>
              </a:xfrm>
              <a:custGeom>
                <a:avLst/>
                <a:gdLst>
                  <a:gd name="connsiteX0" fmla="*/ 40797 w 40797"/>
                  <a:gd name="connsiteY0" fmla="*/ 50664 h 52063"/>
                  <a:gd name="connsiteX1" fmla="*/ 40634 w 40797"/>
                  <a:gd name="connsiteY1" fmla="*/ 51256 h 52063"/>
                  <a:gd name="connsiteX2" fmla="*/ 40093 w 40797"/>
                  <a:gd name="connsiteY2" fmla="*/ 51686 h 52063"/>
                  <a:gd name="connsiteX3" fmla="*/ 39118 w 40797"/>
                  <a:gd name="connsiteY3" fmla="*/ 51954 h 52063"/>
                  <a:gd name="connsiteX4" fmla="*/ 37546 w 40797"/>
                  <a:gd name="connsiteY4" fmla="*/ 52064 h 52063"/>
                  <a:gd name="connsiteX5" fmla="*/ 35867 w 40797"/>
                  <a:gd name="connsiteY5" fmla="*/ 51954 h 52063"/>
                  <a:gd name="connsiteX6" fmla="*/ 34892 w 40797"/>
                  <a:gd name="connsiteY6" fmla="*/ 51686 h 52063"/>
                  <a:gd name="connsiteX7" fmla="*/ 34350 w 40797"/>
                  <a:gd name="connsiteY7" fmla="*/ 51256 h 52063"/>
                  <a:gd name="connsiteX8" fmla="*/ 34187 w 40797"/>
                  <a:gd name="connsiteY8" fmla="*/ 50664 h 52063"/>
                  <a:gd name="connsiteX9" fmla="*/ 34187 w 40797"/>
                  <a:gd name="connsiteY9" fmla="*/ 21783 h 52063"/>
                  <a:gd name="connsiteX10" fmla="*/ 33483 w 40797"/>
                  <a:gd name="connsiteY10" fmla="*/ 14440 h 52063"/>
                  <a:gd name="connsiteX11" fmla="*/ 31316 w 40797"/>
                  <a:gd name="connsiteY11" fmla="*/ 9599 h 52063"/>
                  <a:gd name="connsiteX12" fmla="*/ 27578 w 40797"/>
                  <a:gd name="connsiteY12" fmla="*/ 6478 h 52063"/>
                  <a:gd name="connsiteX13" fmla="*/ 22322 w 40797"/>
                  <a:gd name="connsiteY13" fmla="*/ 5376 h 52063"/>
                  <a:gd name="connsiteX14" fmla="*/ 14683 w 40797"/>
                  <a:gd name="connsiteY14" fmla="*/ 8009 h 52063"/>
                  <a:gd name="connsiteX15" fmla="*/ 6610 w 40797"/>
                  <a:gd name="connsiteY15" fmla="*/ 15756 h 52063"/>
                  <a:gd name="connsiteX16" fmla="*/ 6610 w 40797"/>
                  <a:gd name="connsiteY16" fmla="*/ 50664 h 52063"/>
                  <a:gd name="connsiteX17" fmla="*/ 6448 w 40797"/>
                  <a:gd name="connsiteY17" fmla="*/ 51256 h 52063"/>
                  <a:gd name="connsiteX18" fmla="*/ 5960 w 40797"/>
                  <a:gd name="connsiteY18" fmla="*/ 51686 h 52063"/>
                  <a:gd name="connsiteX19" fmla="*/ 4930 w 40797"/>
                  <a:gd name="connsiteY19" fmla="*/ 51954 h 52063"/>
                  <a:gd name="connsiteX20" fmla="*/ 3305 w 40797"/>
                  <a:gd name="connsiteY20" fmla="*/ 52064 h 52063"/>
                  <a:gd name="connsiteX21" fmla="*/ 1734 w 40797"/>
                  <a:gd name="connsiteY21" fmla="*/ 51954 h 52063"/>
                  <a:gd name="connsiteX22" fmla="*/ 704 w 40797"/>
                  <a:gd name="connsiteY22" fmla="*/ 51686 h 52063"/>
                  <a:gd name="connsiteX23" fmla="*/ 163 w 40797"/>
                  <a:gd name="connsiteY23" fmla="*/ 51256 h 52063"/>
                  <a:gd name="connsiteX24" fmla="*/ 0 w 40797"/>
                  <a:gd name="connsiteY24" fmla="*/ 50664 h 52063"/>
                  <a:gd name="connsiteX25" fmla="*/ 0 w 40797"/>
                  <a:gd name="connsiteY25" fmla="*/ 1988 h 52063"/>
                  <a:gd name="connsiteX26" fmla="*/ 163 w 40797"/>
                  <a:gd name="connsiteY26" fmla="*/ 1395 h 52063"/>
                  <a:gd name="connsiteX27" fmla="*/ 704 w 40797"/>
                  <a:gd name="connsiteY27" fmla="*/ 939 h 52063"/>
                  <a:gd name="connsiteX28" fmla="*/ 1680 w 40797"/>
                  <a:gd name="connsiteY28" fmla="*/ 666 h 52063"/>
                  <a:gd name="connsiteX29" fmla="*/ 3197 w 40797"/>
                  <a:gd name="connsiteY29" fmla="*/ 587 h 52063"/>
                  <a:gd name="connsiteX30" fmla="*/ 4714 w 40797"/>
                  <a:gd name="connsiteY30" fmla="*/ 666 h 52063"/>
                  <a:gd name="connsiteX31" fmla="*/ 5689 w 40797"/>
                  <a:gd name="connsiteY31" fmla="*/ 939 h 52063"/>
                  <a:gd name="connsiteX32" fmla="*/ 6176 w 40797"/>
                  <a:gd name="connsiteY32" fmla="*/ 1395 h 52063"/>
                  <a:gd name="connsiteX33" fmla="*/ 6285 w 40797"/>
                  <a:gd name="connsiteY33" fmla="*/ 1988 h 52063"/>
                  <a:gd name="connsiteX34" fmla="*/ 6285 w 40797"/>
                  <a:gd name="connsiteY34" fmla="*/ 8875 h 52063"/>
                  <a:gd name="connsiteX35" fmla="*/ 14791 w 40797"/>
                  <a:gd name="connsiteY35" fmla="*/ 2098 h 52063"/>
                  <a:gd name="connsiteX36" fmla="*/ 23080 w 40797"/>
                  <a:gd name="connsiteY36" fmla="*/ 0 h 52063"/>
                  <a:gd name="connsiteX37" fmla="*/ 31424 w 40797"/>
                  <a:gd name="connsiteY37" fmla="*/ 1615 h 52063"/>
                  <a:gd name="connsiteX38" fmla="*/ 36896 w 40797"/>
                  <a:gd name="connsiteY38" fmla="*/ 5974 h 52063"/>
                  <a:gd name="connsiteX39" fmla="*/ 39876 w 40797"/>
                  <a:gd name="connsiteY39" fmla="*/ 12374 h 52063"/>
                  <a:gd name="connsiteX40" fmla="*/ 40797 w 40797"/>
                  <a:gd name="connsiteY40" fmla="*/ 21196 h 52063"/>
                  <a:gd name="connsiteX41" fmla="*/ 40797 w 40797"/>
                  <a:gd name="connsiteY41" fmla="*/ 50664 h 5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63">
                    <a:moveTo>
                      <a:pt x="40797" y="50664"/>
                    </a:moveTo>
                    <a:cubicBezTo>
                      <a:pt x="40797" y="50878"/>
                      <a:pt x="40743" y="51078"/>
                      <a:pt x="40634" y="51256"/>
                    </a:cubicBezTo>
                    <a:cubicBezTo>
                      <a:pt x="40526" y="51434"/>
                      <a:pt x="40364" y="51581"/>
                      <a:pt x="40093" y="51686"/>
                    </a:cubicBezTo>
                    <a:cubicBezTo>
                      <a:pt x="39876" y="51797"/>
                      <a:pt x="39551" y="51886"/>
                      <a:pt x="39118" y="51954"/>
                    </a:cubicBezTo>
                    <a:cubicBezTo>
                      <a:pt x="38684" y="52027"/>
                      <a:pt x="38142" y="52064"/>
                      <a:pt x="37546" y="52064"/>
                    </a:cubicBezTo>
                    <a:cubicBezTo>
                      <a:pt x="36842" y="52064"/>
                      <a:pt x="36300" y="52027"/>
                      <a:pt x="35867" y="51954"/>
                    </a:cubicBezTo>
                    <a:cubicBezTo>
                      <a:pt x="35433" y="51880"/>
                      <a:pt x="35108" y="51791"/>
                      <a:pt x="34892" y="51686"/>
                    </a:cubicBezTo>
                    <a:cubicBezTo>
                      <a:pt x="34621" y="51576"/>
                      <a:pt x="34458" y="51434"/>
                      <a:pt x="34350" y="51256"/>
                    </a:cubicBezTo>
                    <a:cubicBezTo>
                      <a:pt x="34242" y="51078"/>
                      <a:pt x="34187" y="50878"/>
                      <a:pt x="34187" y="50664"/>
                    </a:cubicBezTo>
                    <a:lnTo>
                      <a:pt x="34187" y="21783"/>
                    </a:lnTo>
                    <a:cubicBezTo>
                      <a:pt x="34187" y="18773"/>
                      <a:pt x="33916" y="16323"/>
                      <a:pt x="33483" y="14440"/>
                    </a:cubicBezTo>
                    <a:cubicBezTo>
                      <a:pt x="32996" y="12562"/>
                      <a:pt x="32237" y="10947"/>
                      <a:pt x="31316" y="9599"/>
                    </a:cubicBezTo>
                    <a:cubicBezTo>
                      <a:pt x="30341" y="8256"/>
                      <a:pt x="29094" y="7217"/>
                      <a:pt x="27578" y="6478"/>
                    </a:cubicBezTo>
                    <a:cubicBezTo>
                      <a:pt x="26115" y="5743"/>
                      <a:pt x="24326" y="5376"/>
                      <a:pt x="22322" y="5376"/>
                    </a:cubicBezTo>
                    <a:cubicBezTo>
                      <a:pt x="19776" y="5376"/>
                      <a:pt x="17229" y="6252"/>
                      <a:pt x="14683" y="8009"/>
                    </a:cubicBezTo>
                    <a:cubicBezTo>
                      <a:pt x="12136" y="9767"/>
                      <a:pt x="9427" y="12347"/>
                      <a:pt x="6610" y="15756"/>
                    </a:cubicBezTo>
                    <a:lnTo>
                      <a:pt x="6610" y="50664"/>
                    </a:lnTo>
                    <a:cubicBezTo>
                      <a:pt x="6610" y="50878"/>
                      <a:pt x="6556" y="51078"/>
                      <a:pt x="6448" y="51256"/>
                    </a:cubicBezTo>
                    <a:cubicBezTo>
                      <a:pt x="6339" y="51434"/>
                      <a:pt x="6176" y="51581"/>
                      <a:pt x="5960" y="51686"/>
                    </a:cubicBezTo>
                    <a:cubicBezTo>
                      <a:pt x="5689" y="51797"/>
                      <a:pt x="5364" y="51886"/>
                      <a:pt x="4930" y="51954"/>
                    </a:cubicBezTo>
                    <a:cubicBezTo>
                      <a:pt x="4497" y="52027"/>
                      <a:pt x="3955" y="52064"/>
                      <a:pt x="3305" y="52064"/>
                    </a:cubicBezTo>
                    <a:cubicBezTo>
                      <a:pt x="2655" y="52064"/>
                      <a:pt x="2113" y="52027"/>
                      <a:pt x="1734" y="51954"/>
                    </a:cubicBezTo>
                    <a:cubicBezTo>
                      <a:pt x="1300" y="51880"/>
                      <a:pt x="921" y="51791"/>
                      <a:pt x="704" y="51686"/>
                    </a:cubicBezTo>
                    <a:cubicBezTo>
                      <a:pt x="434" y="51576"/>
                      <a:pt x="271" y="51434"/>
                      <a:pt x="163" y="51256"/>
                    </a:cubicBezTo>
                    <a:cubicBezTo>
                      <a:pt x="54" y="51078"/>
                      <a:pt x="0" y="50878"/>
                      <a:pt x="0" y="50664"/>
                    </a:cubicBezTo>
                    <a:lnTo>
                      <a:pt x="0" y="1988"/>
                    </a:lnTo>
                    <a:cubicBezTo>
                      <a:pt x="0" y="1773"/>
                      <a:pt x="54" y="1574"/>
                      <a:pt x="163" y="1395"/>
                    </a:cubicBezTo>
                    <a:cubicBezTo>
                      <a:pt x="271" y="1217"/>
                      <a:pt x="434" y="1065"/>
                      <a:pt x="704" y="939"/>
                    </a:cubicBezTo>
                    <a:cubicBezTo>
                      <a:pt x="921" y="813"/>
                      <a:pt x="1246" y="724"/>
                      <a:pt x="1680" y="666"/>
                    </a:cubicBezTo>
                    <a:cubicBezTo>
                      <a:pt x="2059" y="614"/>
                      <a:pt x="2547" y="587"/>
                      <a:pt x="3197" y="587"/>
                    </a:cubicBezTo>
                    <a:cubicBezTo>
                      <a:pt x="3793" y="587"/>
                      <a:pt x="4335" y="614"/>
                      <a:pt x="4714" y="666"/>
                    </a:cubicBezTo>
                    <a:cubicBezTo>
                      <a:pt x="5147" y="724"/>
                      <a:pt x="5472" y="813"/>
                      <a:pt x="5689" y="939"/>
                    </a:cubicBezTo>
                    <a:cubicBezTo>
                      <a:pt x="5906" y="1065"/>
                      <a:pt x="6068" y="1217"/>
                      <a:pt x="6176" y="1395"/>
                    </a:cubicBezTo>
                    <a:cubicBezTo>
                      <a:pt x="6231" y="1574"/>
                      <a:pt x="6285" y="1773"/>
                      <a:pt x="6285" y="1988"/>
                    </a:cubicBezTo>
                    <a:lnTo>
                      <a:pt x="6285" y="8875"/>
                    </a:lnTo>
                    <a:cubicBezTo>
                      <a:pt x="9157" y="5754"/>
                      <a:pt x="12028" y="3499"/>
                      <a:pt x="14791" y="2098"/>
                    </a:cubicBezTo>
                    <a:cubicBezTo>
                      <a:pt x="17554" y="698"/>
                      <a:pt x="20317" y="0"/>
                      <a:pt x="23080" y="0"/>
                    </a:cubicBezTo>
                    <a:cubicBezTo>
                      <a:pt x="26331" y="0"/>
                      <a:pt x="29148" y="540"/>
                      <a:pt x="31424" y="1615"/>
                    </a:cubicBezTo>
                    <a:cubicBezTo>
                      <a:pt x="33646" y="2691"/>
                      <a:pt x="35488" y="4144"/>
                      <a:pt x="36896" y="5974"/>
                    </a:cubicBezTo>
                    <a:cubicBezTo>
                      <a:pt x="38251" y="7805"/>
                      <a:pt x="39280" y="9934"/>
                      <a:pt x="39876" y="12374"/>
                    </a:cubicBezTo>
                    <a:cubicBezTo>
                      <a:pt x="40472" y="14812"/>
                      <a:pt x="40797" y="17750"/>
                      <a:pt x="40797" y="21196"/>
                    </a:cubicBezTo>
                    <a:lnTo>
                      <a:pt x="40797" y="50664"/>
                    </a:lnTo>
                    <a:close/>
                  </a:path>
                </a:pathLst>
              </a:custGeom>
              <a:solidFill>
                <a:srgbClr val="FFFFFF"/>
              </a:solidFill>
              <a:ln w="5417" cap="flat">
                <a:noFill/>
                <a:prstDash val="solid"/>
                <a:miter/>
              </a:ln>
            </p:spPr>
            <p:txBody>
              <a:bodyPr rtlCol="0" anchor="ctr"/>
              <a:lstStyle/>
              <a:p>
                <a:endParaRPr lang="fr-FR"/>
              </a:p>
            </p:txBody>
          </p:sp>
          <p:sp>
            <p:nvSpPr>
              <p:cNvPr id="330" name="Forme libre 329">
                <a:extLst>
                  <a:ext uri="{FF2B5EF4-FFF2-40B4-BE49-F238E27FC236}">
                    <a16:creationId xmlns:a16="http://schemas.microsoft.com/office/drawing/2014/main" id="{CE5C7ED5-7CB4-F91B-1F84-5E765E5A3B6B}"/>
                  </a:ext>
                </a:extLst>
              </p:cNvPr>
              <p:cNvSpPr/>
              <p:nvPr/>
            </p:nvSpPr>
            <p:spPr>
              <a:xfrm>
                <a:off x="20237195" y="3858917"/>
                <a:ext cx="31315" cy="65025"/>
              </a:xfrm>
              <a:custGeom>
                <a:avLst/>
                <a:gdLst>
                  <a:gd name="connsiteX0" fmla="*/ 31315 w 31315"/>
                  <a:gd name="connsiteY0" fmla="*/ 60236 h 65025"/>
                  <a:gd name="connsiteX1" fmla="*/ 31099 w 31315"/>
                  <a:gd name="connsiteY1" fmla="*/ 62067 h 65025"/>
                  <a:gd name="connsiteX2" fmla="*/ 30502 w 31315"/>
                  <a:gd name="connsiteY2" fmla="*/ 63168 h 65025"/>
                  <a:gd name="connsiteX3" fmla="*/ 29256 w 31315"/>
                  <a:gd name="connsiteY3" fmla="*/ 63924 h 65025"/>
                  <a:gd name="connsiteX4" fmla="*/ 27414 w 31315"/>
                  <a:gd name="connsiteY4" fmla="*/ 64516 h 65025"/>
                  <a:gd name="connsiteX5" fmla="*/ 25193 w 31315"/>
                  <a:gd name="connsiteY5" fmla="*/ 64889 h 65025"/>
                  <a:gd name="connsiteX6" fmla="*/ 22918 w 31315"/>
                  <a:gd name="connsiteY6" fmla="*/ 65025 h 65025"/>
                  <a:gd name="connsiteX7" fmla="*/ 16578 w 31315"/>
                  <a:gd name="connsiteY7" fmla="*/ 64055 h 65025"/>
                  <a:gd name="connsiteX8" fmla="*/ 12298 w 31315"/>
                  <a:gd name="connsiteY8" fmla="*/ 61123 h 65025"/>
                  <a:gd name="connsiteX9" fmla="*/ 9915 w 31315"/>
                  <a:gd name="connsiteY9" fmla="*/ 56150 h 65025"/>
                  <a:gd name="connsiteX10" fmla="*/ 9156 w 31315"/>
                  <a:gd name="connsiteY10" fmla="*/ 49048 h 65025"/>
                  <a:gd name="connsiteX11" fmla="*/ 9156 w 31315"/>
                  <a:gd name="connsiteY11" fmla="*/ 18767 h 65025"/>
                  <a:gd name="connsiteX12" fmla="*/ 1625 w 31315"/>
                  <a:gd name="connsiteY12" fmla="*/ 18767 h 65025"/>
                  <a:gd name="connsiteX13" fmla="*/ 433 w 31315"/>
                  <a:gd name="connsiteY13" fmla="*/ 18096 h 65025"/>
                  <a:gd name="connsiteX14" fmla="*/ 0 w 31315"/>
                  <a:gd name="connsiteY14" fmla="*/ 16082 h 65025"/>
                  <a:gd name="connsiteX15" fmla="*/ 108 w 31315"/>
                  <a:gd name="connsiteY15" fmla="*/ 14870 h 65025"/>
                  <a:gd name="connsiteX16" fmla="*/ 433 w 31315"/>
                  <a:gd name="connsiteY16" fmla="*/ 14010 h 65025"/>
                  <a:gd name="connsiteX17" fmla="*/ 975 w 31315"/>
                  <a:gd name="connsiteY17" fmla="*/ 13501 h 65025"/>
                  <a:gd name="connsiteX18" fmla="*/ 1625 w 31315"/>
                  <a:gd name="connsiteY18" fmla="*/ 13339 h 65025"/>
                  <a:gd name="connsiteX19" fmla="*/ 9156 w 31315"/>
                  <a:gd name="connsiteY19" fmla="*/ 13339 h 65025"/>
                  <a:gd name="connsiteX20" fmla="*/ 9156 w 31315"/>
                  <a:gd name="connsiteY20" fmla="*/ 1401 h 65025"/>
                  <a:gd name="connsiteX21" fmla="*/ 9264 w 31315"/>
                  <a:gd name="connsiteY21" fmla="*/ 808 h 65025"/>
                  <a:gd name="connsiteX22" fmla="*/ 9806 w 31315"/>
                  <a:gd name="connsiteY22" fmla="*/ 352 h 65025"/>
                  <a:gd name="connsiteX23" fmla="*/ 10836 w 31315"/>
                  <a:gd name="connsiteY23" fmla="*/ 84 h 65025"/>
                  <a:gd name="connsiteX24" fmla="*/ 12407 w 31315"/>
                  <a:gd name="connsiteY24" fmla="*/ 0 h 65025"/>
                  <a:gd name="connsiteX25" fmla="*/ 14086 w 31315"/>
                  <a:gd name="connsiteY25" fmla="*/ 84 h 65025"/>
                  <a:gd name="connsiteX26" fmla="*/ 15061 w 31315"/>
                  <a:gd name="connsiteY26" fmla="*/ 352 h 65025"/>
                  <a:gd name="connsiteX27" fmla="*/ 15603 w 31315"/>
                  <a:gd name="connsiteY27" fmla="*/ 808 h 65025"/>
                  <a:gd name="connsiteX28" fmla="*/ 15766 w 31315"/>
                  <a:gd name="connsiteY28" fmla="*/ 1401 h 65025"/>
                  <a:gd name="connsiteX29" fmla="*/ 15766 w 31315"/>
                  <a:gd name="connsiteY29" fmla="*/ 13339 h 65025"/>
                  <a:gd name="connsiteX30" fmla="*/ 29636 w 31315"/>
                  <a:gd name="connsiteY30" fmla="*/ 13339 h 65025"/>
                  <a:gd name="connsiteX31" fmla="*/ 30340 w 31315"/>
                  <a:gd name="connsiteY31" fmla="*/ 13501 h 65025"/>
                  <a:gd name="connsiteX32" fmla="*/ 30882 w 31315"/>
                  <a:gd name="connsiteY32" fmla="*/ 14010 h 65025"/>
                  <a:gd name="connsiteX33" fmla="*/ 31207 w 31315"/>
                  <a:gd name="connsiteY33" fmla="*/ 14870 h 65025"/>
                  <a:gd name="connsiteX34" fmla="*/ 31315 w 31315"/>
                  <a:gd name="connsiteY34" fmla="*/ 16082 h 65025"/>
                  <a:gd name="connsiteX35" fmla="*/ 30828 w 31315"/>
                  <a:gd name="connsiteY35" fmla="*/ 18096 h 65025"/>
                  <a:gd name="connsiteX36" fmla="*/ 29636 w 31315"/>
                  <a:gd name="connsiteY36" fmla="*/ 18767 h 65025"/>
                  <a:gd name="connsiteX37" fmla="*/ 15766 w 31315"/>
                  <a:gd name="connsiteY37" fmla="*/ 18767 h 65025"/>
                  <a:gd name="connsiteX38" fmla="*/ 15766 w 31315"/>
                  <a:gd name="connsiteY38" fmla="*/ 48188 h 65025"/>
                  <a:gd name="connsiteX39" fmla="*/ 17391 w 31315"/>
                  <a:gd name="connsiteY39" fmla="*/ 56633 h 65025"/>
                  <a:gd name="connsiteX40" fmla="*/ 23405 w 31315"/>
                  <a:gd name="connsiteY40" fmla="*/ 59539 h 65025"/>
                  <a:gd name="connsiteX41" fmla="*/ 25789 w 31315"/>
                  <a:gd name="connsiteY41" fmla="*/ 59271 h 65025"/>
                  <a:gd name="connsiteX42" fmla="*/ 27740 w 31315"/>
                  <a:gd name="connsiteY42" fmla="*/ 58678 h 65025"/>
                  <a:gd name="connsiteX43" fmla="*/ 29148 w 31315"/>
                  <a:gd name="connsiteY43" fmla="*/ 58086 h 65025"/>
                  <a:gd name="connsiteX44" fmla="*/ 30177 w 31315"/>
                  <a:gd name="connsiteY44" fmla="*/ 57818 h 65025"/>
                  <a:gd name="connsiteX45" fmla="*/ 30665 w 31315"/>
                  <a:gd name="connsiteY45" fmla="*/ 57928 h 65025"/>
                  <a:gd name="connsiteX46" fmla="*/ 31045 w 31315"/>
                  <a:gd name="connsiteY46" fmla="*/ 58332 h 65025"/>
                  <a:gd name="connsiteX47" fmla="*/ 31261 w 31315"/>
                  <a:gd name="connsiteY47" fmla="*/ 59088 h 65025"/>
                  <a:gd name="connsiteX48" fmla="*/ 31315 w 31315"/>
                  <a:gd name="connsiteY48" fmla="*/ 60236 h 6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5">
                    <a:moveTo>
                      <a:pt x="31315" y="60236"/>
                    </a:moveTo>
                    <a:cubicBezTo>
                      <a:pt x="31315" y="60991"/>
                      <a:pt x="31261" y="61600"/>
                      <a:pt x="31099" y="62067"/>
                    </a:cubicBezTo>
                    <a:cubicBezTo>
                      <a:pt x="30990" y="62534"/>
                      <a:pt x="30773" y="62901"/>
                      <a:pt x="30502" y="63168"/>
                    </a:cubicBezTo>
                    <a:cubicBezTo>
                      <a:pt x="30232" y="63441"/>
                      <a:pt x="29799" y="63693"/>
                      <a:pt x="29256" y="63924"/>
                    </a:cubicBezTo>
                    <a:cubicBezTo>
                      <a:pt x="28769" y="64160"/>
                      <a:pt x="28119" y="64354"/>
                      <a:pt x="27414" y="64516"/>
                    </a:cubicBezTo>
                    <a:cubicBezTo>
                      <a:pt x="26710" y="64674"/>
                      <a:pt x="25951" y="64800"/>
                      <a:pt x="25193" y="64889"/>
                    </a:cubicBezTo>
                    <a:cubicBezTo>
                      <a:pt x="24434" y="64978"/>
                      <a:pt x="23676" y="65025"/>
                      <a:pt x="22918" y="65025"/>
                    </a:cubicBezTo>
                    <a:cubicBezTo>
                      <a:pt x="20425" y="65025"/>
                      <a:pt x="18312" y="64700"/>
                      <a:pt x="16578" y="64055"/>
                    </a:cubicBezTo>
                    <a:cubicBezTo>
                      <a:pt x="14845" y="63409"/>
                      <a:pt x="13436" y="62434"/>
                      <a:pt x="12298" y="61123"/>
                    </a:cubicBezTo>
                    <a:cubicBezTo>
                      <a:pt x="11215" y="59816"/>
                      <a:pt x="10402" y="58159"/>
                      <a:pt x="9915" y="56150"/>
                    </a:cubicBezTo>
                    <a:cubicBezTo>
                      <a:pt x="9373" y="54141"/>
                      <a:pt x="9156" y="51776"/>
                      <a:pt x="9156" y="49048"/>
                    </a:cubicBezTo>
                    <a:lnTo>
                      <a:pt x="9156" y="18767"/>
                    </a:lnTo>
                    <a:lnTo>
                      <a:pt x="1625" y="18767"/>
                    </a:lnTo>
                    <a:cubicBezTo>
                      <a:pt x="1138" y="18767"/>
                      <a:pt x="704" y="18547"/>
                      <a:pt x="433" y="18096"/>
                    </a:cubicBezTo>
                    <a:cubicBezTo>
                      <a:pt x="108" y="17650"/>
                      <a:pt x="0" y="16979"/>
                      <a:pt x="0" y="16082"/>
                    </a:cubicBezTo>
                    <a:cubicBezTo>
                      <a:pt x="0" y="15615"/>
                      <a:pt x="0" y="15211"/>
                      <a:pt x="108" y="14870"/>
                    </a:cubicBezTo>
                    <a:cubicBezTo>
                      <a:pt x="162" y="14534"/>
                      <a:pt x="270" y="14246"/>
                      <a:pt x="433" y="14010"/>
                    </a:cubicBezTo>
                    <a:cubicBezTo>
                      <a:pt x="596" y="13779"/>
                      <a:pt x="758" y="13606"/>
                      <a:pt x="975" y="13501"/>
                    </a:cubicBezTo>
                    <a:cubicBezTo>
                      <a:pt x="1138" y="13391"/>
                      <a:pt x="1408" y="13339"/>
                      <a:pt x="1625" y="13339"/>
                    </a:cubicBezTo>
                    <a:lnTo>
                      <a:pt x="9156" y="13339"/>
                    </a:lnTo>
                    <a:lnTo>
                      <a:pt x="9156" y="1401"/>
                    </a:lnTo>
                    <a:cubicBezTo>
                      <a:pt x="9156" y="1185"/>
                      <a:pt x="9210" y="986"/>
                      <a:pt x="9264" y="808"/>
                    </a:cubicBezTo>
                    <a:cubicBezTo>
                      <a:pt x="9373" y="629"/>
                      <a:pt x="9535" y="477"/>
                      <a:pt x="9806" y="352"/>
                    </a:cubicBezTo>
                    <a:cubicBezTo>
                      <a:pt x="10077" y="231"/>
                      <a:pt x="10402" y="136"/>
                      <a:pt x="10836" y="84"/>
                    </a:cubicBezTo>
                    <a:cubicBezTo>
                      <a:pt x="11269" y="26"/>
                      <a:pt x="11811" y="0"/>
                      <a:pt x="12407" y="0"/>
                    </a:cubicBezTo>
                    <a:cubicBezTo>
                      <a:pt x="13111" y="0"/>
                      <a:pt x="13653" y="26"/>
                      <a:pt x="14086" y="84"/>
                    </a:cubicBezTo>
                    <a:cubicBezTo>
                      <a:pt x="14465" y="136"/>
                      <a:pt x="14845" y="226"/>
                      <a:pt x="15061" y="352"/>
                    </a:cubicBezTo>
                    <a:cubicBezTo>
                      <a:pt x="15332" y="477"/>
                      <a:pt x="15495" y="629"/>
                      <a:pt x="15603" y="808"/>
                    </a:cubicBezTo>
                    <a:cubicBezTo>
                      <a:pt x="15711" y="986"/>
                      <a:pt x="15766" y="1185"/>
                      <a:pt x="15766" y="1401"/>
                    </a:cubicBezTo>
                    <a:lnTo>
                      <a:pt x="15766" y="13339"/>
                    </a:lnTo>
                    <a:lnTo>
                      <a:pt x="29636" y="13339"/>
                    </a:lnTo>
                    <a:cubicBezTo>
                      <a:pt x="29906" y="13339"/>
                      <a:pt x="30123" y="13391"/>
                      <a:pt x="30340" y="13501"/>
                    </a:cubicBezTo>
                    <a:cubicBezTo>
                      <a:pt x="30556" y="13612"/>
                      <a:pt x="30719" y="13779"/>
                      <a:pt x="30882" y="14010"/>
                    </a:cubicBezTo>
                    <a:cubicBezTo>
                      <a:pt x="31045" y="14246"/>
                      <a:pt x="31153" y="14534"/>
                      <a:pt x="31207" y="14870"/>
                    </a:cubicBezTo>
                    <a:cubicBezTo>
                      <a:pt x="31261" y="15211"/>
                      <a:pt x="31315" y="15615"/>
                      <a:pt x="31315" y="16082"/>
                    </a:cubicBezTo>
                    <a:cubicBezTo>
                      <a:pt x="31315" y="16979"/>
                      <a:pt x="31153" y="17650"/>
                      <a:pt x="30828" y="18096"/>
                    </a:cubicBezTo>
                    <a:cubicBezTo>
                      <a:pt x="30556" y="18547"/>
                      <a:pt x="30123" y="18767"/>
                      <a:pt x="29636" y="18767"/>
                    </a:cubicBezTo>
                    <a:lnTo>
                      <a:pt x="15766" y="18767"/>
                    </a:lnTo>
                    <a:lnTo>
                      <a:pt x="15766" y="48188"/>
                    </a:lnTo>
                    <a:cubicBezTo>
                      <a:pt x="15766" y="51880"/>
                      <a:pt x="16307" y="54697"/>
                      <a:pt x="17391" y="56633"/>
                    </a:cubicBezTo>
                    <a:cubicBezTo>
                      <a:pt x="18475" y="58568"/>
                      <a:pt x="20479" y="59539"/>
                      <a:pt x="23405" y="59539"/>
                    </a:cubicBezTo>
                    <a:cubicBezTo>
                      <a:pt x="24272" y="59539"/>
                      <a:pt x="25084" y="59449"/>
                      <a:pt x="25789" y="59271"/>
                    </a:cubicBezTo>
                    <a:cubicBezTo>
                      <a:pt x="26493" y="59093"/>
                      <a:pt x="27143" y="58894"/>
                      <a:pt x="27740" y="58678"/>
                    </a:cubicBezTo>
                    <a:cubicBezTo>
                      <a:pt x="28281" y="58463"/>
                      <a:pt x="28715" y="58264"/>
                      <a:pt x="29148" y="58086"/>
                    </a:cubicBezTo>
                    <a:cubicBezTo>
                      <a:pt x="29527" y="57907"/>
                      <a:pt x="29852" y="57818"/>
                      <a:pt x="30177" y="57818"/>
                    </a:cubicBezTo>
                    <a:cubicBezTo>
                      <a:pt x="30340" y="57818"/>
                      <a:pt x="30502" y="57855"/>
                      <a:pt x="30665" y="57928"/>
                    </a:cubicBezTo>
                    <a:cubicBezTo>
                      <a:pt x="30773" y="58002"/>
                      <a:pt x="30936" y="58138"/>
                      <a:pt x="31045" y="58332"/>
                    </a:cubicBezTo>
                    <a:cubicBezTo>
                      <a:pt x="31099" y="58531"/>
                      <a:pt x="31153" y="58783"/>
                      <a:pt x="31261" y="59088"/>
                    </a:cubicBezTo>
                    <a:cubicBezTo>
                      <a:pt x="31315" y="59387"/>
                      <a:pt x="31315" y="59769"/>
                      <a:pt x="31315" y="60236"/>
                    </a:cubicBezTo>
                    <a:close/>
                  </a:path>
                </a:pathLst>
              </a:custGeom>
              <a:solidFill>
                <a:srgbClr val="FFFFFF"/>
              </a:solidFill>
              <a:ln w="5417" cap="flat">
                <a:noFill/>
                <a:prstDash val="solid"/>
                <a:miter/>
              </a:ln>
            </p:spPr>
            <p:txBody>
              <a:bodyPr rtlCol="0" anchor="ctr"/>
              <a:lstStyle/>
              <a:p>
                <a:endParaRPr lang="fr-FR"/>
              </a:p>
            </p:txBody>
          </p:sp>
          <p:sp>
            <p:nvSpPr>
              <p:cNvPr id="331" name="Forme libre 330">
                <a:extLst>
                  <a:ext uri="{FF2B5EF4-FFF2-40B4-BE49-F238E27FC236}">
                    <a16:creationId xmlns:a16="http://schemas.microsoft.com/office/drawing/2014/main" id="{8063ABFA-CFFF-2D26-9E43-B0ED3008EB6F}"/>
                  </a:ext>
                </a:extLst>
              </p:cNvPr>
              <p:cNvSpPr/>
              <p:nvPr/>
            </p:nvSpPr>
            <p:spPr>
              <a:xfrm>
                <a:off x="20276854" y="3871400"/>
                <a:ext cx="48219" cy="52651"/>
              </a:xfrm>
              <a:custGeom>
                <a:avLst/>
                <a:gdLst>
                  <a:gd name="connsiteX0" fmla="*/ 48220 w 48219"/>
                  <a:gd name="connsiteY0" fmla="*/ 25812 h 52651"/>
                  <a:gd name="connsiteX1" fmla="*/ 46648 w 48219"/>
                  <a:gd name="connsiteY1" fmla="*/ 36517 h 52651"/>
                  <a:gd name="connsiteX2" fmla="*/ 42043 w 48219"/>
                  <a:gd name="connsiteY2" fmla="*/ 45015 h 52651"/>
                  <a:gd name="connsiteX3" fmla="*/ 34349 w 48219"/>
                  <a:gd name="connsiteY3" fmla="*/ 50637 h 52651"/>
                  <a:gd name="connsiteX4" fmla="*/ 23622 w 48219"/>
                  <a:gd name="connsiteY4" fmla="*/ 52652 h 52651"/>
                  <a:gd name="connsiteX5" fmla="*/ 13328 w 48219"/>
                  <a:gd name="connsiteY5" fmla="*/ 50852 h 52651"/>
                  <a:gd name="connsiteX6" fmla="*/ 5905 w 48219"/>
                  <a:gd name="connsiteY6" fmla="*/ 45691 h 52651"/>
                  <a:gd name="connsiteX7" fmla="*/ 1463 w 48219"/>
                  <a:gd name="connsiteY7" fmla="*/ 37540 h 52651"/>
                  <a:gd name="connsiteX8" fmla="*/ 0 w 48219"/>
                  <a:gd name="connsiteY8" fmla="*/ 26730 h 52651"/>
                  <a:gd name="connsiteX9" fmla="*/ 1517 w 48219"/>
                  <a:gd name="connsiteY9" fmla="*/ 16024 h 52651"/>
                  <a:gd name="connsiteX10" fmla="*/ 6176 w 48219"/>
                  <a:gd name="connsiteY10" fmla="*/ 7553 h 52651"/>
                  <a:gd name="connsiteX11" fmla="*/ 13870 w 48219"/>
                  <a:gd name="connsiteY11" fmla="*/ 1988 h 52651"/>
                  <a:gd name="connsiteX12" fmla="*/ 24652 w 48219"/>
                  <a:gd name="connsiteY12" fmla="*/ 0 h 52651"/>
                  <a:gd name="connsiteX13" fmla="*/ 34945 w 48219"/>
                  <a:gd name="connsiteY13" fmla="*/ 1773 h 52651"/>
                  <a:gd name="connsiteX14" fmla="*/ 42260 w 48219"/>
                  <a:gd name="connsiteY14" fmla="*/ 6908 h 52651"/>
                  <a:gd name="connsiteX15" fmla="*/ 46702 w 48219"/>
                  <a:gd name="connsiteY15" fmla="*/ 15059 h 52651"/>
                  <a:gd name="connsiteX16" fmla="*/ 48220 w 48219"/>
                  <a:gd name="connsiteY16" fmla="*/ 25812 h 52651"/>
                  <a:gd name="connsiteX17" fmla="*/ 41230 w 48219"/>
                  <a:gd name="connsiteY17" fmla="*/ 26399 h 52651"/>
                  <a:gd name="connsiteX18" fmla="*/ 40417 w 48219"/>
                  <a:gd name="connsiteY18" fmla="*/ 18495 h 52651"/>
                  <a:gd name="connsiteX19" fmla="*/ 37600 w 48219"/>
                  <a:gd name="connsiteY19" fmla="*/ 11849 h 52651"/>
                  <a:gd name="connsiteX20" fmla="*/ 32399 w 48219"/>
                  <a:gd name="connsiteY20" fmla="*/ 7280 h 52651"/>
                  <a:gd name="connsiteX21" fmla="*/ 24218 w 48219"/>
                  <a:gd name="connsiteY21" fmla="*/ 5586 h 52651"/>
                  <a:gd name="connsiteX22" fmla="*/ 16471 w 48219"/>
                  <a:gd name="connsiteY22" fmla="*/ 7144 h 52651"/>
                  <a:gd name="connsiteX23" fmla="*/ 11107 w 48219"/>
                  <a:gd name="connsiteY23" fmla="*/ 11476 h 52651"/>
                  <a:gd name="connsiteX24" fmla="*/ 8018 w 48219"/>
                  <a:gd name="connsiteY24" fmla="*/ 18012 h 52651"/>
                  <a:gd name="connsiteX25" fmla="*/ 6989 w 48219"/>
                  <a:gd name="connsiteY25" fmla="*/ 26132 h 52651"/>
                  <a:gd name="connsiteX26" fmla="*/ 7856 w 48219"/>
                  <a:gd name="connsiteY26" fmla="*/ 34115 h 52651"/>
                  <a:gd name="connsiteX27" fmla="*/ 10619 w 48219"/>
                  <a:gd name="connsiteY27" fmla="*/ 40761 h 52651"/>
                  <a:gd name="connsiteX28" fmla="*/ 15821 w 48219"/>
                  <a:gd name="connsiteY28" fmla="*/ 45277 h 52651"/>
                  <a:gd name="connsiteX29" fmla="*/ 24002 w 48219"/>
                  <a:gd name="connsiteY29" fmla="*/ 46945 h 52651"/>
                  <a:gd name="connsiteX30" fmla="*/ 31803 w 48219"/>
                  <a:gd name="connsiteY30" fmla="*/ 45387 h 52651"/>
                  <a:gd name="connsiteX31" fmla="*/ 37167 w 48219"/>
                  <a:gd name="connsiteY31" fmla="*/ 41086 h 52651"/>
                  <a:gd name="connsiteX32" fmla="*/ 40255 w 48219"/>
                  <a:gd name="connsiteY32" fmla="*/ 34576 h 52651"/>
                  <a:gd name="connsiteX33" fmla="*/ 41230 w 48219"/>
                  <a:gd name="connsiteY33" fmla="*/ 26399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51">
                    <a:moveTo>
                      <a:pt x="48220" y="25812"/>
                    </a:moveTo>
                    <a:cubicBezTo>
                      <a:pt x="48220" y="29683"/>
                      <a:pt x="47678" y="33249"/>
                      <a:pt x="46648" y="36517"/>
                    </a:cubicBezTo>
                    <a:cubicBezTo>
                      <a:pt x="45619" y="39785"/>
                      <a:pt x="44102" y="42612"/>
                      <a:pt x="42043" y="45015"/>
                    </a:cubicBezTo>
                    <a:cubicBezTo>
                      <a:pt x="39984" y="47417"/>
                      <a:pt x="37384" y="49290"/>
                      <a:pt x="34349" y="50637"/>
                    </a:cubicBezTo>
                    <a:cubicBezTo>
                      <a:pt x="31261" y="51980"/>
                      <a:pt x="27685" y="52652"/>
                      <a:pt x="23622" y="52652"/>
                    </a:cubicBezTo>
                    <a:cubicBezTo>
                      <a:pt x="19667" y="52652"/>
                      <a:pt x="16254" y="52049"/>
                      <a:pt x="13328" y="50852"/>
                    </a:cubicBezTo>
                    <a:cubicBezTo>
                      <a:pt x="10348" y="49651"/>
                      <a:pt x="7910" y="47931"/>
                      <a:pt x="5905" y="45691"/>
                    </a:cubicBezTo>
                    <a:cubicBezTo>
                      <a:pt x="3955" y="43451"/>
                      <a:pt x="2438" y="40734"/>
                      <a:pt x="1463" y="37540"/>
                    </a:cubicBezTo>
                    <a:cubicBezTo>
                      <a:pt x="487" y="34351"/>
                      <a:pt x="0" y="30747"/>
                      <a:pt x="0" y="26730"/>
                    </a:cubicBezTo>
                    <a:cubicBezTo>
                      <a:pt x="0" y="22859"/>
                      <a:pt x="542" y="19292"/>
                      <a:pt x="1517" y="16024"/>
                    </a:cubicBezTo>
                    <a:cubicBezTo>
                      <a:pt x="2546" y="12762"/>
                      <a:pt x="4118" y="9940"/>
                      <a:pt x="6176" y="7553"/>
                    </a:cubicBezTo>
                    <a:cubicBezTo>
                      <a:pt x="8235" y="5172"/>
                      <a:pt x="10782" y="3315"/>
                      <a:pt x="13870" y="1988"/>
                    </a:cubicBezTo>
                    <a:cubicBezTo>
                      <a:pt x="16904" y="661"/>
                      <a:pt x="20534" y="0"/>
                      <a:pt x="24652" y="0"/>
                    </a:cubicBezTo>
                    <a:cubicBezTo>
                      <a:pt x="28552" y="0"/>
                      <a:pt x="31966" y="593"/>
                      <a:pt x="34945" y="1773"/>
                    </a:cubicBezTo>
                    <a:cubicBezTo>
                      <a:pt x="37871" y="2958"/>
                      <a:pt x="40309" y="4668"/>
                      <a:pt x="42260" y="6908"/>
                    </a:cubicBezTo>
                    <a:cubicBezTo>
                      <a:pt x="44265" y="9153"/>
                      <a:pt x="45727" y="11865"/>
                      <a:pt x="46702" y="15059"/>
                    </a:cubicBezTo>
                    <a:cubicBezTo>
                      <a:pt x="47731" y="18243"/>
                      <a:pt x="48220" y="21831"/>
                      <a:pt x="48220" y="25812"/>
                    </a:cubicBezTo>
                    <a:close/>
                    <a:moveTo>
                      <a:pt x="41230" y="26399"/>
                    </a:moveTo>
                    <a:cubicBezTo>
                      <a:pt x="41230" y="23640"/>
                      <a:pt x="40959" y="21002"/>
                      <a:pt x="40417" y="18495"/>
                    </a:cubicBezTo>
                    <a:cubicBezTo>
                      <a:pt x="39822" y="15982"/>
                      <a:pt x="38901" y="13774"/>
                      <a:pt x="37600" y="11849"/>
                    </a:cubicBezTo>
                    <a:cubicBezTo>
                      <a:pt x="36300" y="9934"/>
                      <a:pt x="34566" y="8408"/>
                      <a:pt x="32399" y="7280"/>
                    </a:cubicBezTo>
                    <a:cubicBezTo>
                      <a:pt x="30232" y="6147"/>
                      <a:pt x="27469" y="5586"/>
                      <a:pt x="24218" y="5586"/>
                    </a:cubicBezTo>
                    <a:cubicBezTo>
                      <a:pt x="21238" y="5586"/>
                      <a:pt x="18637" y="6105"/>
                      <a:pt x="16471" y="7144"/>
                    </a:cubicBezTo>
                    <a:cubicBezTo>
                      <a:pt x="14249" y="8183"/>
                      <a:pt x="12461" y="9630"/>
                      <a:pt x="11107" y="11476"/>
                    </a:cubicBezTo>
                    <a:cubicBezTo>
                      <a:pt x="9698" y="13323"/>
                      <a:pt x="8669" y="15500"/>
                      <a:pt x="8018" y="18012"/>
                    </a:cubicBezTo>
                    <a:cubicBezTo>
                      <a:pt x="7314" y="20525"/>
                      <a:pt x="6989" y="23231"/>
                      <a:pt x="6989" y="26132"/>
                    </a:cubicBezTo>
                    <a:cubicBezTo>
                      <a:pt x="6989" y="28927"/>
                      <a:pt x="7260" y="31592"/>
                      <a:pt x="7856" y="34115"/>
                    </a:cubicBezTo>
                    <a:cubicBezTo>
                      <a:pt x="8398" y="36643"/>
                      <a:pt x="9319" y="38857"/>
                      <a:pt x="10619" y="40761"/>
                    </a:cubicBezTo>
                    <a:cubicBezTo>
                      <a:pt x="11919" y="42659"/>
                      <a:pt x="13653" y="44165"/>
                      <a:pt x="15821" y="45277"/>
                    </a:cubicBezTo>
                    <a:cubicBezTo>
                      <a:pt x="18041" y="46389"/>
                      <a:pt x="20750" y="46945"/>
                      <a:pt x="24002" y="46945"/>
                    </a:cubicBezTo>
                    <a:cubicBezTo>
                      <a:pt x="26981" y="46945"/>
                      <a:pt x="29582" y="46426"/>
                      <a:pt x="31803" y="45387"/>
                    </a:cubicBezTo>
                    <a:cubicBezTo>
                      <a:pt x="33970" y="44348"/>
                      <a:pt x="35758" y="42911"/>
                      <a:pt x="37167" y="41086"/>
                    </a:cubicBezTo>
                    <a:cubicBezTo>
                      <a:pt x="38521" y="39255"/>
                      <a:pt x="39551" y="37089"/>
                      <a:pt x="40255" y="34576"/>
                    </a:cubicBezTo>
                    <a:cubicBezTo>
                      <a:pt x="40905" y="32064"/>
                      <a:pt x="41230" y="29342"/>
                      <a:pt x="41230" y="26399"/>
                    </a:cubicBezTo>
                    <a:close/>
                  </a:path>
                </a:pathLst>
              </a:custGeom>
              <a:solidFill>
                <a:srgbClr val="FFFFFF"/>
              </a:solidFill>
              <a:ln w="5417" cap="flat">
                <a:noFill/>
                <a:prstDash val="solid"/>
                <a:miter/>
              </a:ln>
            </p:spPr>
            <p:txBody>
              <a:bodyPr rtlCol="0" anchor="ctr"/>
              <a:lstStyle/>
              <a:p>
                <a:endParaRPr lang="fr-FR"/>
              </a:p>
            </p:txBody>
          </p:sp>
          <p:sp>
            <p:nvSpPr>
              <p:cNvPr id="332" name="Forme libre 331">
                <a:extLst>
                  <a:ext uri="{FF2B5EF4-FFF2-40B4-BE49-F238E27FC236}">
                    <a16:creationId xmlns:a16="http://schemas.microsoft.com/office/drawing/2014/main" id="{61A275DA-9E72-D32D-EDEF-3B2DAE0E5A6F}"/>
                  </a:ext>
                </a:extLst>
              </p:cNvPr>
              <p:cNvSpPr/>
              <p:nvPr/>
            </p:nvSpPr>
            <p:spPr>
              <a:xfrm>
                <a:off x="20339647" y="3871977"/>
                <a:ext cx="40797" cy="52069"/>
              </a:xfrm>
              <a:custGeom>
                <a:avLst/>
                <a:gdLst>
                  <a:gd name="connsiteX0" fmla="*/ 40797 w 40797"/>
                  <a:gd name="connsiteY0" fmla="*/ 50082 h 52069"/>
                  <a:gd name="connsiteX1" fmla="*/ 40634 w 40797"/>
                  <a:gd name="connsiteY1" fmla="*/ 50674 h 52069"/>
                  <a:gd name="connsiteX2" fmla="*/ 40147 w 40797"/>
                  <a:gd name="connsiteY2" fmla="*/ 51104 h 52069"/>
                  <a:gd name="connsiteX3" fmla="*/ 39117 w 40797"/>
                  <a:gd name="connsiteY3" fmla="*/ 51372 h 52069"/>
                  <a:gd name="connsiteX4" fmla="*/ 37655 w 40797"/>
                  <a:gd name="connsiteY4" fmla="*/ 51482 h 52069"/>
                  <a:gd name="connsiteX5" fmla="*/ 36029 w 40797"/>
                  <a:gd name="connsiteY5" fmla="*/ 51372 h 52069"/>
                  <a:gd name="connsiteX6" fmla="*/ 35054 w 40797"/>
                  <a:gd name="connsiteY6" fmla="*/ 51104 h 52069"/>
                  <a:gd name="connsiteX7" fmla="*/ 34621 w 40797"/>
                  <a:gd name="connsiteY7" fmla="*/ 50674 h 52069"/>
                  <a:gd name="connsiteX8" fmla="*/ 34458 w 40797"/>
                  <a:gd name="connsiteY8" fmla="*/ 50082 h 52069"/>
                  <a:gd name="connsiteX9" fmla="*/ 34458 w 40797"/>
                  <a:gd name="connsiteY9" fmla="*/ 43195 h 52069"/>
                  <a:gd name="connsiteX10" fmla="*/ 26006 w 40797"/>
                  <a:gd name="connsiteY10" fmla="*/ 49971 h 52069"/>
                  <a:gd name="connsiteX11" fmla="*/ 17771 w 40797"/>
                  <a:gd name="connsiteY11" fmla="*/ 52069 h 52069"/>
                  <a:gd name="connsiteX12" fmla="*/ 9427 w 40797"/>
                  <a:gd name="connsiteY12" fmla="*/ 50454 h 52069"/>
                  <a:gd name="connsiteX13" fmla="*/ 3955 w 40797"/>
                  <a:gd name="connsiteY13" fmla="*/ 46074 h 52069"/>
                  <a:gd name="connsiteX14" fmla="*/ 921 w 40797"/>
                  <a:gd name="connsiteY14" fmla="*/ 39644 h 52069"/>
                  <a:gd name="connsiteX15" fmla="*/ 0 w 40797"/>
                  <a:gd name="connsiteY15" fmla="*/ 30821 h 52069"/>
                  <a:gd name="connsiteX16" fmla="*/ 0 w 40797"/>
                  <a:gd name="connsiteY16" fmla="*/ 1401 h 52069"/>
                  <a:gd name="connsiteX17" fmla="*/ 163 w 40797"/>
                  <a:gd name="connsiteY17" fmla="*/ 808 h 52069"/>
                  <a:gd name="connsiteX18" fmla="*/ 704 w 40797"/>
                  <a:gd name="connsiteY18" fmla="*/ 352 h 52069"/>
                  <a:gd name="connsiteX19" fmla="*/ 1734 w 40797"/>
                  <a:gd name="connsiteY19" fmla="*/ 79 h 52069"/>
                  <a:gd name="connsiteX20" fmla="*/ 3305 w 40797"/>
                  <a:gd name="connsiteY20" fmla="*/ 0 h 52069"/>
                  <a:gd name="connsiteX21" fmla="*/ 4930 w 40797"/>
                  <a:gd name="connsiteY21" fmla="*/ 79 h 52069"/>
                  <a:gd name="connsiteX22" fmla="*/ 5960 w 40797"/>
                  <a:gd name="connsiteY22" fmla="*/ 352 h 52069"/>
                  <a:gd name="connsiteX23" fmla="*/ 6502 w 40797"/>
                  <a:gd name="connsiteY23" fmla="*/ 808 h 52069"/>
                  <a:gd name="connsiteX24" fmla="*/ 6610 w 40797"/>
                  <a:gd name="connsiteY24" fmla="*/ 1401 h 52069"/>
                  <a:gd name="connsiteX25" fmla="*/ 6610 w 40797"/>
                  <a:gd name="connsiteY25" fmla="*/ 30228 h 52069"/>
                  <a:gd name="connsiteX26" fmla="*/ 7368 w 40797"/>
                  <a:gd name="connsiteY26" fmla="*/ 37598 h 52069"/>
                  <a:gd name="connsiteX27" fmla="*/ 9536 w 40797"/>
                  <a:gd name="connsiteY27" fmla="*/ 42465 h 52069"/>
                  <a:gd name="connsiteX28" fmla="*/ 13220 w 40797"/>
                  <a:gd name="connsiteY28" fmla="*/ 45586 h 52069"/>
                  <a:gd name="connsiteX29" fmla="*/ 18475 w 40797"/>
                  <a:gd name="connsiteY29" fmla="*/ 46688 h 52069"/>
                  <a:gd name="connsiteX30" fmla="*/ 26115 w 40797"/>
                  <a:gd name="connsiteY30" fmla="*/ 44055 h 52069"/>
                  <a:gd name="connsiteX31" fmla="*/ 34187 w 40797"/>
                  <a:gd name="connsiteY31" fmla="*/ 36307 h 52069"/>
                  <a:gd name="connsiteX32" fmla="*/ 34187 w 40797"/>
                  <a:gd name="connsiteY32" fmla="*/ 1401 h 52069"/>
                  <a:gd name="connsiteX33" fmla="*/ 34350 w 40797"/>
                  <a:gd name="connsiteY33" fmla="*/ 808 h 52069"/>
                  <a:gd name="connsiteX34" fmla="*/ 34837 w 40797"/>
                  <a:gd name="connsiteY34" fmla="*/ 352 h 52069"/>
                  <a:gd name="connsiteX35" fmla="*/ 35867 w 40797"/>
                  <a:gd name="connsiteY35" fmla="*/ 79 h 52069"/>
                  <a:gd name="connsiteX36" fmla="*/ 37546 w 40797"/>
                  <a:gd name="connsiteY36" fmla="*/ 0 h 52069"/>
                  <a:gd name="connsiteX37" fmla="*/ 39117 w 40797"/>
                  <a:gd name="connsiteY37" fmla="*/ 79 h 52069"/>
                  <a:gd name="connsiteX38" fmla="*/ 40093 w 40797"/>
                  <a:gd name="connsiteY38" fmla="*/ 352 h 52069"/>
                  <a:gd name="connsiteX39" fmla="*/ 40634 w 40797"/>
                  <a:gd name="connsiteY39" fmla="*/ 808 h 52069"/>
                  <a:gd name="connsiteX40" fmla="*/ 40797 w 40797"/>
                  <a:gd name="connsiteY40" fmla="*/ 1401 h 52069"/>
                  <a:gd name="connsiteX41" fmla="*/ 40797 w 40797"/>
                  <a:gd name="connsiteY41" fmla="*/ 50082 h 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69">
                    <a:moveTo>
                      <a:pt x="40797" y="50082"/>
                    </a:moveTo>
                    <a:cubicBezTo>
                      <a:pt x="40797" y="50296"/>
                      <a:pt x="40743" y="50496"/>
                      <a:pt x="40634" y="50674"/>
                    </a:cubicBezTo>
                    <a:cubicBezTo>
                      <a:pt x="40580" y="50852"/>
                      <a:pt x="40418" y="50999"/>
                      <a:pt x="40147" y="51104"/>
                    </a:cubicBezTo>
                    <a:cubicBezTo>
                      <a:pt x="39876" y="51209"/>
                      <a:pt x="39551" y="51304"/>
                      <a:pt x="39117" y="51372"/>
                    </a:cubicBezTo>
                    <a:cubicBezTo>
                      <a:pt x="38738" y="51445"/>
                      <a:pt x="38251" y="51482"/>
                      <a:pt x="37655" y="51482"/>
                    </a:cubicBezTo>
                    <a:cubicBezTo>
                      <a:pt x="36951" y="51482"/>
                      <a:pt x="36408" y="51445"/>
                      <a:pt x="36029" y="51372"/>
                    </a:cubicBezTo>
                    <a:cubicBezTo>
                      <a:pt x="35596" y="51298"/>
                      <a:pt x="35271" y="51209"/>
                      <a:pt x="35054" y="51104"/>
                    </a:cubicBezTo>
                    <a:cubicBezTo>
                      <a:pt x="34837" y="50999"/>
                      <a:pt x="34675" y="50852"/>
                      <a:pt x="34621" y="50674"/>
                    </a:cubicBezTo>
                    <a:cubicBezTo>
                      <a:pt x="34512" y="50496"/>
                      <a:pt x="34458" y="50296"/>
                      <a:pt x="34458" y="50082"/>
                    </a:cubicBezTo>
                    <a:lnTo>
                      <a:pt x="34458" y="43195"/>
                    </a:lnTo>
                    <a:cubicBezTo>
                      <a:pt x="31587" y="46315"/>
                      <a:pt x="28769" y="48571"/>
                      <a:pt x="26006" y="49971"/>
                    </a:cubicBezTo>
                    <a:cubicBezTo>
                      <a:pt x="23243" y="51372"/>
                      <a:pt x="20480" y="52069"/>
                      <a:pt x="17771" y="52069"/>
                    </a:cubicBezTo>
                    <a:cubicBezTo>
                      <a:pt x="14466" y="52069"/>
                      <a:pt x="11703" y="51529"/>
                      <a:pt x="9427" y="50454"/>
                    </a:cubicBezTo>
                    <a:cubicBezTo>
                      <a:pt x="7152" y="49379"/>
                      <a:pt x="5309" y="47921"/>
                      <a:pt x="3955" y="46074"/>
                    </a:cubicBezTo>
                    <a:cubicBezTo>
                      <a:pt x="2546" y="44228"/>
                      <a:pt x="1571" y="42082"/>
                      <a:pt x="921" y="39644"/>
                    </a:cubicBezTo>
                    <a:cubicBezTo>
                      <a:pt x="325" y="37204"/>
                      <a:pt x="0" y="34267"/>
                      <a:pt x="0" y="30821"/>
                    </a:cubicBezTo>
                    <a:lnTo>
                      <a:pt x="0" y="1401"/>
                    </a:lnTo>
                    <a:cubicBezTo>
                      <a:pt x="0" y="1185"/>
                      <a:pt x="54" y="986"/>
                      <a:pt x="163" y="808"/>
                    </a:cubicBezTo>
                    <a:cubicBezTo>
                      <a:pt x="271" y="629"/>
                      <a:pt x="434" y="477"/>
                      <a:pt x="704" y="352"/>
                    </a:cubicBezTo>
                    <a:cubicBezTo>
                      <a:pt x="976" y="226"/>
                      <a:pt x="1300" y="136"/>
                      <a:pt x="1734" y="79"/>
                    </a:cubicBezTo>
                    <a:cubicBezTo>
                      <a:pt x="2113" y="26"/>
                      <a:pt x="2655" y="0"/>
                      <a:pt x="3305" y="0"/>
                    </a:cubicBezTo>
                    <a:cubicBezTo>
                      <a:pt x="3955" y="0"/>
                      <a:pt x="4497" y="26"/>
                      <a:pt x="4930" y="79"/>
                    </a:cubicBezTo>
                    <a:cubicBezTo>
                      <a:pt x="5364" y="136"/>
                      <a:pt x="5689" y="226"/>
                      <a:pt x="5960" y="352"/>
                    </a:cubicBezTo>
                    <a:cubicBezTo>
                      <a:pt x="6176" y="477"/>
                      <a:pt x="6339" y="629"/>
                      <a:pt x="6502" y="808"/>
                    </a:cubicBezTo>
                    <a:cubicBezTo>
                      <a:pt x="6610" y="986"/>
                      <a:pt x="6610" y="1185"/>
                      <a:pt x="6610" y="1401"/>
                    </a:cubicBezTo>
                    <a:lnTo>
                      <a:pt x="6610" y="30228"/>
                    </a:lnTo>
                    <a:cubicBezTo>
                      <a:pt x="6610" y="33239"/>
                      <a:pt x="6881" y="35694"/>
                      <a:pt x="7368" y="37598"/>
                    </a:cubicBezTo>
                    <a:cubicBezTo>
                      <a:pt x="7856" y="39497"/>
                      <a:pt x="8561" y="41123"/>
                      <a:pt x="9536" y="42465"/>
                    </a:cubicBezTo>
                    <a:cubicBezTo>
                      <a:pt x="10511" y="43813"/>
                      <a:pt x="11703" y="44852"/>
                      <a:pt x="13220" y="45586"/>
                    </a:cubicBezTo>
                    <a:cubicBezTo>
                      <a:pt x="14737" y="46326"/>
                      <a:pt x="16471" y="46688"/>
                      <a:pt x="18475" y="46688"/>
                    </a:cubicBezTo>
                    <a:cubicBezTo>
                      <a:pt x="21022" y="46688"/>
                      <a:pt x="23568" y="45812"/>
                      <a:pt x="26115" y="44055"/>
                    </a:cubicBezTo>
                    <a:cubicBezTo>
                      <a:pt x="28661" y="42298"/>
                      <a:pt x="31370" y="39717"/>
                      <a:pt x="34187" y="36307"/>
                    </a:cubicBezTo>
                    <a:lnTo>
                      <a:pt x="34187" y="1401"/>
                    </a:lnTo>
                    <a:cubicBezTo>
                      <a:pt x="34187" y="1185"/>
                      <a:pt x="34242" y="986"/>
                      <a:pt x="34350" y="808"/>
                    </a:cubicBezTo>
                    <a:cubicBezTo>
                      <a:pt x="34404" y="629"/>
                      <a:pt x="34621" y="477"/>
                      <a:pt x="34837" y="352"/>
                    </a:cubicBezTo>
                    <a:cubicBezTo>
                      <a:pt x="35108" y="226"/>
                      <a:pt x="35488" y="136"/>
                      <a:pt x="35867" y="79"/>
                    </a:cubicBezTo>
                    <a:cubicBezTo>
                      <a:pt x="36300" y="26"/>
                      <a:pt x="36842" y="0"/>
                      <a:pt x="37546" y="0"/>
                    </a:cubicBezTo>
                    <a:cubicBezTo>
                      <a:pt x="38142" y="0"/>
                      <a:pt x="38684" y="26"/>
                      <a:pt x="39117" y="79"/>
                    </a:cubicBezTo>
                    <a:cubicBezTo>
                      <a:pt x="39551" y="136"/>
                      <a:pt x="39876" y="226"/>
                      <a:pt x="40093" y="352"/>
                    </a:cubicBezTo>
                    <a:cubicBezTo>
                      <a:pt x="40364" y="477"/>
                      <a:pt x="40526" y="629"/>
                      <a:pt x="40634" y="808"/>
                    </a:cubicBezTo>
                    <a:cubicBezTo>
                      <a:pt x="40743" y="986"/>
                      <a:pt x="40797" y="1185"/>
                      <a:pt x="40797" y="1401"/>
                    </a:cubicBezTo>
                    <a:lnTo>
                      <a:pt x="40797" y="50082"/>
                    </a:lnTo>
                    <a:close/>
                  </a:path>
                </a:pathLst>
              </a:custGeom>
              <a:solidFill>
                <a:srgbClr val="FFFFFF"/>
              </a:solidFill>
              <a:ln w="5417" cap="flat">
                <a:noFill/>
                <a:prstDash val="solid"/>
                <a:miter/>
              </a:ln>
            </p:spPr>
            <p:txBody>
              <a:bodyPr rtlCol="0" anchor="ctr"/>
              <a:lstStyle/>
              <a:p>
                <a:endParaRPr lang="fr-FR"/>
              </a:p>
            </p:txBody>
          </p:sp>
          <p:sp>
            <p:nvSpPr>
              <p:cNvPr id="333" name="Forme libre 332">
                <a:extLst>
                  <a:ext uri="{FF2B5EF4-FFF2-40B4-BE49-F238E27FC236}">
                    <a16:creationId xmlns:a16="http://schemas.microsoft.com/office/drawing/2014/main" id="{DE6DC8C0-A29C-F79A-C4BE-178B4F9DCC4A}"/>
                  </a:ext>
                </a:extLst>
              </p:cNvPr>
              <p:cNvSpPr/>
              <p:nvPr/>
            </p:nvSpPr>
            <p:spPr>
              <a:xfrm>
                <a:off x="20391930" y="3858917"/>
                <a:ext cx="31315" cy="65025"/>
              </a:xfrm>
              <a:custGeom>
                <a:avLst/>
                <a:gdLst>
                  <a:gd name="connsiteX0" fmla="*/ 31316 w 31315"/>
                  <a:gd name="connsiteY0" fmla="*/ 60236 h 65025"/>
                  <a:gd name="connsiteX1" fmla="*/ 31099 w 31315"/>
                  <a:gd name="connsiteY1" fmla="*/ 62067 h 65025"/>
                  <a:gd name="connsiteX2" fmla="*/ 30503 w 31315"/>
                  <a:gd name="connsiteY2" fmla="*/ 63168 h 65025"/>
                  <a:gd name="connsiteX3" fmla="*/ 29311 w 31315"/>
                  <a:gd name="connsiteY3" fmla="*/ 63924 h 65025"/>
                  <a:gd name="connsiteX4" fmla="*/ 27415 w 31315"/>
                  <a:gd name="connsiteY4" fmla="*/ 64516 h 65025"/>
                  <a:gd name="connsiteX5" fmla="*/ 25193 w 31315"/>
                  <a:gd name="connsiteY5" fmla="*/ 64889 h 65025"/>
                  <a:gd name="connsiteX6" fmla="*/ 22918 w 31315"/>
                  <a:gd name="connsiteY6" fmla="*/ 65025 h 65025"/>
                  <a:gd name="connsiteX7" fmla="*/ 16579 w 31315"/>
                  <a:gd name="connsiteY7" fmla="*/ 64055 h 65025"/>
                  <a:gd name="connsiteX8" fmla="*/ 12299 w 31315"/>
                  <a:gd name="connsiteY8" fmla="*/ 61123 h 65025"/>
                  <a:gd name="connsiteX9" fmla="*/ 9915 w 31315"/>
                  <a:gd name="connsiteY9" fmla="*/ 56150 h 65025"/>
                  <a:gd name="connsiteX10" fmla="*/ 9157 w 31315"/>
                  <a:gd name="connsiteY10" fmla="*/ 49048 h 65025"/>
                  <a:gd name="connsiteX11" fmla="*/ 9157 w 31315"/>
                  <a:gd name="connsiteY11" fmla="*/ 18767 h 65025"/>
                  <a:gd name="connsiteX12" fmla="*/ 1626 w 31315"/>
                  <a:gd name="connsiteY12" fmla="*/ 18767 h 65025"/>
                  <a:gd name="connsiteX13" fmla="*/ 433 w 31315"/>
                  <a:gd name="connsiteY13" fmla="*/ 18096 h 65025"/>
                  <a:gd name="connsiteX14" fmla="*/ 0 w 31315"/>
                  <a:gd name="connsiteY14" fmla="*/ 16082 h 65025"/>
                  <a:gd name="connsiteX15" fmla="*/ 108 w 31315"/>
                  <a:gd name="connsiteY15" fmla="*/ 14870 h 65025"/>
                  <a:gd name="connsiteX16" fmla="*/ 433 w 31315"/>
                  <a:gd name="connsiteY16" fmla="*/ 14010 h 65025"/>
                  <a:gd name="connsiteX17" fmla="*/ 976 w 31315"/>
                  <a:gd name="connsiteY17" fmla="*/ 13501 h 65025"/>
                  <a:gd name="connsiteX18" fmla="*/ 1626 w 31315"/>
                  <a:gd name="connsiteY18" fmla="*/ 13339 h 65025"/>
                  <a:gd name="connsiteX19" fmla="*/ 9157 w 31315"/>
                  <a:gd name="connsiteY19" fmla="*/ 13339 h 65025"/>
                  <a:gd name="connsiteX20" fmla="*/ 9157 w 31315"/>
                  <a:gd name="connsiteY20" fmla="*/ 1401 h 65025"/>
                  <a:gd name="connsiteX21" fmla="*/ 9264 w 31315"/>
                  <a:gd name="connsiteY21" fmla="*/ 808 h 65025"/>
                  <a:gd name="connsiteX22" fmla="*/ 9807 w 31315"/>
                  <a:gd name="connsiteY22" fmla="*/ 352 h 65025"/>
                  <a:gd name="connsiteX23" fmla="*/ 10836 w 31315"/>
                  <a:gd name="connsiteY23" fmla="*/ 84 h 65025"/>
                  <a:gd name="connsiteX24" fmla="*/ 12407 w 31315"/>
                  <a:gd name="connsiteY24" fmla="*/ 0 h 65025"/>
                  <a:gd name="connsiteX25" fmla="*/ 14086 w 31315"/>
                  <a:gd name="connsiteY25" fmla="*/ 84 h 65025"/>
                  <a:gd name="connsiteX26" fmla="*/ 15062 w 31315"/>
                  <a:gd name="connsiteY26" fmla="*/ 352 h 65025"/>
                  <a:gd name="connsiteX27" fmla="*/ 15604 w 31315"/>
                  <a:gd name="connsiteY27" fmla="*/ 808 h 65025"/>
                  <a:gd name="connsiteX28" fmla="*/ 15766 w 31315"/>
                  <a:gd name="connsiteY28" fmla="*/ 1401 h 65025"/>
                  <a:gd name="connsiteX29" fmla="*/ 15766 w 31315"/>
                  <a:gd name="connsiteY29" fmla="*/ 13339 h 65025"/>
                  <a:gd name="connsiteX30" fmla="*/ 29636 w 31315"/>
                  <a:gd name="connsiteY30" fmla="*/ 13339 h 65025"/>
                  <a:gd name="connsiteX31" fmla="*/ 30340 w 31315"/>
                  <a:gd name="connsiteY31" fmla="*/ 13501 h 65025"/>
                  <a:gd name="connsiteX32" fmla="*/ 30882 w 31315"/>
                  <a:gd name="connsiteY32" fmla="*/ 14010 h 65025"/>
                  <a:gd name="connsiteX33" fmla="*/ 31207 w 31315"/>
                  <a:gd name="connsiteY33" fmla="*/ 14870 h 65025"/>
                  <a:gd name="connsiteX34" fmla="*/ 31316 w 31315"/>
                  <a:gd name="connsiteY34" fmla="*/ 16082 h 65025"/>
                  <a:gd name="connsiteX35" fmla="*/ 30828 w 31315"/>
                  <a:gd name="connsiteY35" fmla="*/ 18096 h 65025"/>
                  <a:gd name="connsiteX36" fmla="*/ 29636 w 31315"/>
                  <a:gd name="connsiteY36" fmla="*/ 18767 h 65025"/>
                  <a:gd name="connsiteX37" fmla="*/ 15766 w 31315"/>
                  <a:gd name="connsiteY37" fmla="*/ 18767 h 65025"/>
                  <a:gd name="connsiteX38" fmla="*/ 15766 w 31315"/>
                  <a:gd name="connsiteY38" fmla="*/ 48188 h 65025"/>
                  <a:gd name="connsiteX39" fmla="*/ 17391 w 31315"/>
                  <a:gd name="connsiteY39" fmla="*/ 56633 h 65025"/>
                  <a:gd name="connsiteX40" fmla="*/ 23405 w 31315"/>
                  <a:gd name="connsiteY40" fmla="*/ 59539 h 65025"/>
                  <a:gd name="connsiteX41" fmla="*/ 25789 w 31315"/>
                  <a:gd name="connsiteY41" fmla="*/ 59271 h 65025"/>
                  <a:gd name="connsiteX42" fmla="*/ 27685 w 31315"/>
                  <a:gd name="connsiteY42" fmla="*/ 58678 h 65025"/>
                  <a:gd name="connsiteX43" fmla="*/ 29148 w 31315"/>
                  <a:gd name="connsiteY43" fmla="*/ 58086 h 65025"/>
                  <a:gd name="connsiteX44" fmla="*/ 30177 w 31315"/>
                  <a:gd name="connsiteY44" fmla="*/ 57818 h 65025"/>
                  <a:gd name="connsiteX45" fmla="*/ 30666 w 31315"/>
                  <a:gd name="connsiteY45" fmla="*/ 57928 h 65025"/>
                  <a:gd name="connsiteX46" fmla="*/ 30990 w 31315"/>
                  <a:gd name="connsiteY46" fmla="*/ 58332 h 65025"/>
                  <a:gd name="connsiteX47" fmla="*/ 31261 w 31315"/>
                  <a:gd name="connsiteY47" fmla="*/ 59088 h 65025"/>
                  <a:gd name="connsiteX48" fmla="*/ 31316 w 31315"/>
                  <a:gd name="connsiteY48" fmla="*/ 60236 h 6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5">
                    <a:moveTo>
                      <a:pt x="31316" y="60236"/>
                    </a:moveTo>
                    <a:cubicBezTo>
                      <a:pt x="31316" y="60991"/>
                      <a:pt x="31261" y="61600"/>
                      <a:pt x="31099" y="62067"/>
                    </a:cubicBezTo>
                    <a:cubicBezTo>
                      <a:pt x="30990" y="62534"/>
                      <a:pt x="30774" y="62901"/>
                      <a:pt x="30503" y="63168"/>
                    </a:cubicBezTo>
                    <a:cubicBezTo>
                      <a:pt x="30232" y="63441"/>
                      <a:pt x="29853" y="63693"/>
                      <a:pt x="29311" y="63924"/>
                    </a:cubicBezTo>
                    <a:cubicBezTo>
                      <a:pt x="28769" y="64160"/>
                      <a:pt x="28119" y="64354"/>
                      <a:pt x="27415" y="64516"/>
                    </a:cubicBezTo>
                    <a:cubicBezTo>
                      <a:pt x="26711" y="64674"/>
                      <a:pt x="26006" y="64800"/>
                      <a:pt x="25193" y="64889"/>
                    </a:cubicBezTo>
                    <a:cubicBezTo>
                      <a:pt x="24435" y="64978"/>
                      <a:pt x="23676" y="65025"/>
                      <a:pt x="22918" y="65025"/>
                    </a:cubicBezTo>
                    <a:cubicBezTo>
                      <a:pt x="20426" y="65025"/>
                      <a:pt x="18313" y="64700"/>
                      <a:pt x="16579" y="64055"/>
                    </a:cubicBezTo>
                    <a:cubicBezTo>
                      <a:pt x="14845" y="63409"/>
                      <a:pt x="13436" y="62434"/>
                      <a:pt x="12299" y="61123"/>
                    </a:cubicBezTo>
                    <a:cubicBezTo>
                      <a:pt x="11215" y="59816"/>
                      <a:pt x="10403" y="58159"/>
                      <a:pt x="9915" y="56150"/>
                    </a:cubicBezTo>
                    <a:cubicBezTo>
                      <a:pt x="9373" y="54141"/>
                      <a:pt x="9157" y="51776"/>
                      <a:pt x="9157" y="49048"/>
                    </a:cubicBezTo>
                    <a:lnTo>
                      <a:pt x="9157" y="18767"/>
                    </a:lnTo>
                    <a:lnTo>
                      <a:pt x="1626" y="18767"/>
                    </a:lnTo>
                    <a:cubicBezTo>
                      <a:pt x="1138" y="18767"/>
                      <a:pt x="704" y="18547"/>
                      <a:pt x="433" y="18096"/>
                    </a:cubicBezTo>
                    <a:cubicBezTo>
                      <a:pt x="108" y="17650"/>
                      <a:pt x="0" y="16979"/>
                      <a:pt x="0" y="16082"/>
                    </a:cubicBezTo>
                    <a:cubicBezTo>
                      <a:pt x="0" y="15615"/>
                      <a:pt x="0" y="15211"/>
                      <a:pt x="108" y="14870"/>
                    </a:cubicBezTo>
                    <a:cubicBezTo>
                      <a:pt x="163" y="14534"/>
                      <a:pt x="271" y="14246"/>
                      <a:pt x="433" y="14010"/>
                    </a:cubicBezTo>
                    <a:cubicBezTo>
                      <a:pt x="542" y="13779"/>
                      <a:pt x="759" y="13606"/>
                      <a:pt x="976" y="13501"/>
                    </a:cubicBezTo>
                    <a:cubicBezTo>
                      <a:pt x="1138" y="13391"/>
                      <a:pt x="1409" y="13339"/>
                      <a:pt x="1626" y="13339"/>
                    </a:cubicBezTo>
                    <a:lnTo>
                      <a:pt x="9157" y="13339"/>
                    </a:lnTo>
                    <a:lnTo>
                      <a:pt x="9157" y="1401"/>
                    </a:lnTo>
                    <a:cubicBezTo>
                      <a:pt x="9157" y="1185"/>
                      <a:pt x="9210" y="986"/>
                      <a:pt x="9264" y="808"/>
                    </a:cubicBezTo>
                    <a:cubicBezTo>
                      <a:pt x="9373" y="629"/>
                      <a:pt x="9536" y="477"/>
                      <a:pt x="9807" y="352"/>
                    </a:cubicBezTo>
                    <a:cubicBezTo>
                      <a:pt x="10077" y="231"/>
                      <a:pt x="10403" y="136"/>
                      <a:pt x="10836" y="84"/>
                    </a:cubicBezTo>
                    <a:cubicBezTo>
                      <a:pt x="11269" y="26"/>
                      <a:pt x="11811" y="0"/>
                      <a:pt x="12407" y="0"/>
                    </a:cubicBezTo>
                    <a:cubicBezTo>
                      <a:pt x="13112" y="0"/>
                      <a:pt x="13653" y="26"/>
                      <a:pt x="14086" y="84"/>
                    </a:cubicBezTo>
                    <a:cubicBezTo>
                      <a:pt x="14520" y="136"/>
                      <a:pt x="14845" y="226"/>
                      <a:pt x="15062" y="352"/>
                    </a:cubicBezTo>
                    <a:cubicBezTo>
                      <a:pt x="15332" y="477"/>
                      <a:pt x="15495" y="629"/>
                      <a:pt x="15604" y="808"/>
                    </a:cubicBezTo>
                    <a:cubicBezTo>
                      <a:pt x="15712" y="986"/>
                      <a:pt x="15766" y="1185"/>
                      <a:pt x="15766" y="1401"/>
                    </a:cubicBezTo>
                    <a:lnTo>
                      <a:pt x="15766" y="13339"/>
                    </a:lnTo>
                    <a:lnTo>
                      <a:pt x="29636" y="13339"/>
                    </a:lnTo>
                    <a:cubicBezTo>
                      <a:pt x="29907" y="13339"/>
                      <a:pt x="30124" y="13391"/>
                      <a:pt x="30340" y="13501"/>
                    </a:cubicBezTo>
                    <a:cubicBezTo>
                      <a:pt x="30557" y="13612"/>
                      <a:pt x="30720" y="13779"/>
                      <a:pt x="30882" y="14010"/>
                    </a:cubicBezTo>
                    <a:cubicBezTo>
                      <a:pt x="31045" y="14246"/>
                      <a:pt x="31153" y="14534"/>
                      <a:pt x="31207" y="14870"/>
                    </a:cubicBezTo>
                    <a:cubicBezTo>
                      <a:pt x="31316" y="15211"/>
                      <a:pt x="31316" y="15615"/>
                      <a:pt x="31316" y="16082"/>
                    </a:cubicBezTo>
                    <a:cubicBezTo>
                      <a:pt x="31316" y="16979"/>
                      <a:pt x="31153" y="17650"/>
                      <a:pt x="30828" y="18096"/>
                    </a:cubicBezTo>
                    <a:cubicBezTo>
                      <a:pt x="30557" y="18547"/>
                      <a:pt x="30124" y="18767"/>
                      <a:pt x="29636" y="18767"/>
                    </a:cubicBezTo>
                    <a:lnTo>
                      <a:pt x="15766" y="18767"/>
                    </a:lnTo>
                    <a:lnTo>
                      <a:pt x="15766" y="48188"/>
                    </a:lnTo>
                    <a:cubicBezTo>
                      <a:pt x="15766" y="51880"/>
                      <a:pt x="16308" y="54697"/>
                      <a:pt x="17391" y="56633"/>
                    </a:cubicBezTo>
                    <a:cubicBezTo>
                      <a:pt x="18475" y="58568"/>
                      <a:pt x="20480" y="59539"/>
                      <a:pt x="23405" y="59539"/>
                    </a:cubicBezTo>
                    <a:cubicBezTo>
                      <a:pt x="24272" y="59539"/>
                      <a:pt x="25085" y="59449"/>
                      <a:pt x="25789" y="59271"/>
                    </a:cubicBezTo>
                    <a:cubicBezTo>
                      <a:pt x="26494" y="59093"/>
                      <a:pt x="27144" y="58894"/>
                      <a:pt x="27685" y="58678"/>
                    </a:cubicBezTo>
                    <a:cubicBezTo>
                      <a:pt x="28281" y="58463"/>
                      <a:pt x="28715" y="58264"/>
                      <a:pt x="29148" y="58086"/>
                    </a:cubicBezTo>
                    <a:cubicBezTo>
                      <a:pt x="29527" y="57907"/>
                      <a:pt x="29853" y="57818"/>
                      <a:pt x="30177" y="57818"/>
                    </a:cubicBezTo>
                    <a:cubicBezTo>
                      <a:pt x="30340" y="57818"/>
                      <a:pt x="30503" y="57855"/>
                      <a:pt x="30666" y="57928"/>
                    </a:cubicBezTo>
                    <a:cubicBezTo>
                      <a:pt x="30828" y="58002"/>
                      <a:pt x="30936" y="58138"/>
                      <a:pt x="30990" y="58332"/>
                    </a:cubicBezTo>
                    <a:cubicBezTo>
                      <a:pt x="31099" y="58531"/>
                      <a:pt x="31207" y="58783"/>
                      <a:pt x="31261" y="59088"/>
                    </a:cubicBezTo>
                    <a:cubicBezTo>
                      <a:pt x="31261" y="59387"/>
                      <a:pt x="31316" y="59769"/>
                      <a:pt x="31316" y="60236"/>
                    </a:cubicBezTo>
                    <a:close/>
                  </a:path>
                </a:pathLst>
              </a:custGeom>
              <a:solidFill>
                <a:srgbClr val="FFFFFF"/>
              </a:solidFill>
              <a:ln w="5417" cap="flat">
                <a:noFill/>
                <a:prstDash val="solid"/>
                <a:miter/>
              </a:ln>
            </p:spPr>
            <p:txBody>
              <a:bodyPr rtlCol="0" anchor="ctr"/>
              <a:lstStyle/>
              <a:p>
                <a:endParaRPr lang="fr-FR"/>
              </a:p>
            </p:txBody>
          </p:sp>
          <p:sp>
            <p:nvSpPr>
              <p:cNvPr id="334" name="Forme libre 333">
                <a:extLst>
                  <a:ext uri="{FF2B5EF4-FFF2-40B4-BE49-F238E27FC236}">
                    <a16:creationId xmlns:a16="http://schemas.microsoft.com/office/drawing/2014/main" id="{1AB0B834-AE49-A6F8-2BAB-8028BF23DD67}"/>
                  </a:ext>
                </a:extLst>
              </p:cNvPr>
              <p:cNvSpPr/>
              <p:nvPr/>
            </p:nvSpPr>
            <p:spPr>
              <a:xfrm>
                <a:off x="20431806" y="3871400"/>
                <a:ext cx="44480" cy="52651"/>
              </a:xfrm>
              <a:custGeom>
                <a:avLst/>
                <a:gdLst>
                  <a:gd name="connsiteX0" fmla="*/ 44481 w 44480"/>
                  <a:gd name="connsiteY0" fmla="*/ 23819 h 52651"/>
                  <a:gd name="connsiteX1" fmla="*/ 43452 w 44480"/>
                  <a:gd name="connsiteY1" fmla="*/ 26478 h 52651"/>
                  <a:gd name="connsiteX2" fmla="*/ 41393 w 44480"/>
                  <a:gd name="connsiteY2" fmla="*/ 27207 h 52651"/>
                  <a:gd name="connsiteX3" fmla="*/ 7098 w 44480"/>
                  <a:gd name="connsiteY3" fmla="*/ 27207 h 52651"/>
                  <a:gd name="connsiteX4" fmla="*/ 8018 w 44480"/>
                  <a:gd name="connsiteY4" fmla="*/ 35384 h 52651"/>
                  <a:gd name="connsiteX5" fmla="*/ 11053 w 44480"/>
                  <a:gd name="connsiteY5" fmla="*/ 41647 h 52651"/>
                  <a:gd name="connsiteX6" fmla="*/ 16525 w 44480"/>
                  <a:gd name="connsiteY6" fmla="*/ 45654 h 52651"/>
                  <a:gd name="connsiteX7" fmla="*/ 24868 w 44480"/>
                  <a:gd name="connsiteY7" fmla="*/ 47055 h 52651"/>
                  <a:gd name="connsiteX8" fmla="*/ 31153 w 44480"/>
                  <a:gd name="connsiteY8" fmla="*/ 46462 h 52651"/>
                  <a:gd name="connsiteX9" fmla="*/ 35975 w 44480"/>
                  <a:gd name="connsiteY9" fmla="*/ 45146 h 52651"/>
                  <a:gd name="connsiteX10" fmla="*/ 39280 w 44480"/>
                  <a:gd name="connsiteY10" fmla="*/ 43829 h 52651"/>
                  <a:gd name="connsiteX11" fmla="*/ 41176 w 44480"/>
                  <a:gd name="connsiteY11" fmla="*/ 43236 h 52651"/>
                  <a:gd name="connsiteX12" fmla="*/ 41772 w 44480"/>
                  <a:gd name="connsiteY12" fmla="*/ 43399 h 52651"/>
                  <a:gd name="connsiteX13" fmla="*/ 42206 w 44480"/>
                  <a:gd name="connsiteY13" fmla="*/ 43908 h 52651"/>
                  <a:gd name="connsiteX14" fmla="*/ 42476 w 44480"/>
                  <a:gd name="connsiteY14" fmla="*/ 44794 h 52651"/>
                  <a:gd name="connsiteX15" fmla="*/ 42530 w 44480"/>
                  <a:gd name="connsiteY15" fmla="*/ 46137 h 52651"/>
                  <a:gd name="connsiteX16" fmla="*/ 42476 w 44480"/>
                  <a:gd name="connsiteY16" fmla="*/ 46866 h 52651"/>
                  <a:gd name="connsiteX17" fmla="*/ 42368 w 44480"/>
                  <a:gd name="connsiteY17" fmla="*/ 47511 h 52651"/>
                  <a:gd name="connsiteX18" fmla="*/ 42097 w 44480"/>
                  <a:gd name="connsiteY18" fmla="*/ 48072 h 52651"/>
                  <a:gd name="connsiteX19" fmla="*/ 41664 w 44480"/>
                  <a:gd name="connsiteY19" fmla="*/ 48613 h 52651"/>
                  <a:gd name="connsiteX20" fmla="*/ 39930 w 44480"/>
                  <a:gd name="connsiteY20" fmla="*/ 49557 h 52651"/>
                  <a:gd name="connsiteX21" fmla="*/ 36192 w 44480"/>
                  <a:gd name="connsiteY21" fmla="*/ 50900 h 52651"/>
                  <a:gd name="connsiteX22" fmla="*/ 30774 w 44480"/>
                  <a:gd name="connsiteY22" fmla="*/ 52111 h 52651"/>
                  <a:gd name="connsiteX23" fmla="*/ 24110 w 44480"/>
                  <a:gd name="connsiteY23" fmla="*/ 52652 h 52651"/>
                  <a:gd name="connsiteX24" fmla="*/ 13762 w 44480"/>
                  <a:gd name="connsiteY24" fmla="*/ 50957 h 52651"/>
                  <a:gd name="connsiteX25" fmla="*/ 6231 w 44480"/>
                  <a:gd name="connsiteY25" fmla="*/ 45953 h 52651"/>
                  <a:gd name="connsiteX26" fmla="*/ 1571 w 44480"/>
                  <a:gd name="connsiteY26" fmla="*/ 37755 h 52651"/>
                  <a:gd name="connsiteX27" fmla="*/ 0 w 44480"/>
                  <a:gd name="connsiteY27" fmla="*/ 26404 h 52651"/>
                  <a:gd name="connsiteX28" fmla="*/ 1626 w 44480"/>
                  <a:gd name="connsiteY28" fmla="*/ 15327 h 52651"/>
                  <a:gd name="connsiteX29" fmla="*/ 6339 w 44480"/>
                  <a:gd name="connsiteY29" fmla="*/ 7018 h 52651"/>
                  <a:gd name="connsiteX30" fmla="*/ 13707 w 44480"/>
                  <a:gd name="connsiteY30" fmla="*/ 1804 h 52651"/>
                  <a:gd name="connsiteX31" fmla="*/ 23297 w 44480"/>
                  <a:gd name="connsiteY31" fmla="*/ 0 h 52651"/>
                  <a:gd name="connsiteX32" fmla="*/ 32941 w 44480"/>
                  <a:gd name="connsiteY32" fmla="*/ 1831 h 52651"/>
                  <a:gd name="connsiteX33" fmla="*/ 39551 w 44480"/>
                  <a:gd name="connsiteY33" fmla="*/ 6751 h 52651"/>
                  <a:gd name="connsiteX34" fmla="*/ 43289 w 44480"/>
                  <a:gd name="connsiteY34" fmla="*/ 13931 h 52651"/>
                  <a:gd name="connsiteX35" fmla="*/ 44481 w 44480"/>
                  <a:gd name="connsiteY35" fmla="*/ 22539 h 52651"/>
                  <a:gd name="connsiteX36" fmla="*/ 44481 w 44480"/>
                  <a:gd name="connsiteY36" fmla="*/ 23819 h 52651"/>
                  <a:gd name="connsiteX37" fmla="*/ 37655 w 44480"/>
                  <a:gd name="connsiteY37" fmla="*/ 21936 h 52651"/>
                  <a:gd name="connsiteX38" fmla="*/ 33970 w 44480"/>
                  <a:gd name="connsiteY38" fmla="*/ 9835 h 52651"/>
                  <a:gd name="connsiteX39" fmla="*/ 22809 w 44480"/>
                  <a:gd name="connsiteY39" fmla="*/ 5476 h 52651"/>
                  <a:gd name="connsiteX40" fmla="*/ 16199 w 44480"/>
                  <a:gd name="connsiteY40" fmla="*/ 6850 h 52651"/>
                  <a:gd name="connsiteX41" fmla="*/ 11323 w 44480"/>
                  <a:gd name="connsiteY41" fmla="*/ 10480 h 52651"/>
                  <a:gd name="connsiteX42" fmla="*/ 8290 w 44480"/>
                  <a:gd name="connsiteY42" fmla="*/ 15725 h 52651"/>
                  <a:gd name="connsiteX43" fmla="*/ 7098 w 44480"/>
                  <a:gd name="connsiteY43" fmla="*/ 21941 h 52651"/>
                  <a:gd name="connsiteX44" fmla="*/ 37655 w 44480"/>
                  <a:gd name="connsiteY44" fmla="*/ 21941 h 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51">
                    <a:moveTo>
                      <a:pt x="44481" y="23819"/>
                    </a:moveTo>
                    <a:cubicBezTo>
                      <a:pt x="44481" y="25109"/>
                      <a:pt x="44156" y="26001"/>
                      <a:pt x="43452" y="26478"/>
                    </a:cubicBezTo>
                    <a:cubicBezTo>
                      <a:pt x="42747" y="26966"/>
                      <a:pt x="42043" y="27207"/>
                      <a:pt x="41393" y="27207"/>
                    </a:cubicBezTo>
                    <a:lnTo>
                      <a:pt x="7098" y="27207"/>
                    </a:lnTo>
                    <a:cubicBezTo>
                      <a:pt x="7098" y="30218"/>
                      <a:pt x="7423" y="32945"/>
                      <a:pt x="8018" y="35384"/>
                    </a:cubicBezTo>
                    <a:cubicBezTo>
                      <a:pt x="8614" y="37823"/>
                      <a:pt x="9644" y="39911"/>
                      <a:pt x="11053" y="41647"/>
                    </a:cubicBezTo>
                    <a:cubicBezTo>
                      <a:pt x="12461" y="43389"/>
                      <a:pt x="14303" y="44721"/>
                      <a:pt x="16525" y="45654"/>
                    </a:cubicBezTo>
                    <a:cubicBezTo>
                      <a:pt x="18800" y="46588"/>
                      <a:pt x="21563" y="47055"/>
                      <a:pt x="24868" y="47055"/>
                    </a:cubicBezTo>
                    <a:cubicBezTo>
                      <a:pt x="27198" y="47055"/>
                      <a:pt x="29311" y="46855"/>
                      <a:pt x="31153" y="46462"/>
                    </a:cubicBezTo>
                    <a:cubicBezTo>
                      <a:pt x="32995" y="46069"/>
                      <a:pt x="34621" y="45628"/>
                      <a:pt x="35975" y="45146"/>
                    </a:cubicBezTo>
                    <a:cubicBezTo>
                      <a:pt x="37329" y="44658"/>
                      <a:pt x="38413" y="44223"/>
                      <a:pt x="39280" y="43829"/>
                    </a:cubicBezTo>
                    <a:cubicBezTo>
                      <a:pt x="40147" y="43436"/>
                      <a:pt x="40797" y="43236"/>
                      <a:pt x="41176" y="43236"/>
                    </a:cubicBezTo>
                    <a:cubicBezTo>
                      <a:pt x="41393" y="43236"/>
                      <a:pt x="41610" y="43289"/>
                      <a:pt x="41772" y="43399"/>
                    </a:cubicBezTo>
                    <a:cubicBezTo>
                      <a:pt x="41935" y="43509"/>
                      <a:pt x="42097" y="43677"/>
                      <a:pt x="42206" y="43908"/>
                    </a:cubicBezTo>
                    <a:cubicBezTo>
                      <a:pt x="42314" y="44144"/>
                      <a:pt x="42423" y="44437"/>
                      <a:pt x="42476" y="44794"/>
                    </a:cubicBezTo>
                    <a:cubicBezTo>
                      <a:pt x="42530" y="45151"/>
                      <a:pt x="42530" y="45602"/>
                      <a:pt x="42530" y="46137"/>
                    </a:cubicBezTo>
                    <a:cubicBezTo>
                      <a:pt x="42530" y="46389"/>
                      <a:pt x="42530" y="46630"/>
                      <a:pt x="42476" y="46866"/>
                    </a:cubicBezTo>
                    <a:cubicBezTo>
                      <a:pt x="42423" y="47102"/>
                      <a:pt x="42423" y="47312"/>
                      <a:pt x="42368" y="47511"/>
                    </a:cubicBezTo>
                    <a:cubicBezTo>
                      <a:pt x="42314" y="47711"/>
                      <a:pt x="42206" y="47894"/>
                      <a:pt x="42097" y="48072"/>
                    </a:cubicBezTo>
                    <a:cubicBezTo>
                      <a:pt x="41989" y="48251"/>
                      <a:pt x="41826" y="48429"/>
                      <a:pt x="41664" y="48613"/>
                    </a:cubicBezTo>
                    <a:cubicBezTo>
                      <a:pt x="41501" y="48796"/>
                      <a:pt x="40905" y="49106"/>
                      <a:pt x="39930" y="49557"/>
                    </a:cubicBezTo>
                    <a:cubicBezTo>
                      <a:pt x="38955" y="50003"/>
                      <a:pt x="37708" y="50454"/>
                      <a:pt x="36192" y="50900"/>
                    </a:cubicBezTo>
                    <a:cubicBezTo>
                      <a:pt x="34621" y="51351"/>
                      <a:pt x="32779" y="51755"/>
                      <a:pt x="30774" y="52111"/>
                    </a:cubicBezTo>
                    <a:cubicBezTo>
                      <a:pt x="28715" y="52468"/>
                      <a:pt x="26494" y="52652"/>
                      <a:pt x="24110" y="52652"/>
                    </a:cubicBezTo>
                    <a:cubicBezTo>
                      <a:pt x="20209" y="52652"/>
                      <a:pt x="16741" y="52085"/>
                      <a:pt x="13762" y="50957"/>
                    </a:cubicBezTo>
                    <a:cubicBezTo>
                      <a:pt x="10782" y="49824"/>
                      <a:pt x="8235" y="48162"/>
                      <a:pt x="6231" y="45953"/>
                    </a:cubicBezTo>
                    <a:cubicBezTo>
                      <a:pt x="4172" y="43750"/>
                      <a:pt x="2655" y="41018"/>
                      <a:pt x="1571" y="37755"/>
                    </a:cubicBezTo>
                    <a:cubicBezTo>
                      <a:pt x="542" y="34493"/>
                      <a:pt x="0" y="30711"/>
                      <a:pt x="0" y="26404"/>
                    </a:cubicBezTo>
                    <a:cubicBezTo>
                      <a:pt x="0" y="22282"/>
                      <a:pt x="542" y="18589"/>
                      <a:pt x="1626" y="15327"/>
                    </a:cubicBezTo>
                    <a:cubicBezTo>
                      <a:pt x="2709" y="12064"/>
                      <a:pt x="4280" y="9295"/>
                      <a:pt x="6339" y="7018"/>
                    </a:cubicBezTo>
                    <a:cubicBezTo>
                      <a:pt x="8344" y="4742"/>
                      <a:pt x="10836" y="3006"/>
                      <a:pt x="13707" y="1804"/>
                    </a:cubicBezTo>
                    <a:cubicBezTo>
                      <a:pt x="16579" y="603"/>
                      <a:pt x="19776" y="0"/>
                      <a:pt x="23297" y="0"/>
                    </a:cubicBezTo>
                    <a:cubicBezTo>
                      <a:pt x="27035" y="0"/>
                      <a:pt x="30286" y="609"/>
                      <a:pt x="32941" y="1831"/>
                    </a:cubicBezTo>
                    <a:cubicBezTo>
                      <a:pt x="35596" y="3053"/>
                      <a:pt x="37817" y="4689"/>
                      <a:pt x="39551" y="6751"/>
                    </a:cubicBezTo>
                    <a:cubicBezTo>
                      <a:pt x="41230" y="8812"/>
                      <a:pt x="42476" y="11204"/>
                      <a:pt x="43289" y="13931"/>
                    </a:cubicBezTo>
                    <a:cubicBezTo>
                      <a:pt x="44102" y="16659"/>
                      <a:pt x="44481" y="19523"/>
                      <a:pt x="44481" y="22539"/>
                    </a:cubicBezTo>
                    <a:lnTo>
                      <a:pt x="44481" y="23819"/>
                    </a:lnTo>
                    <a:close/>
                    <a:moveTo>
                      <a:pt x="37655" y="21936"/>
                    </a:moveTo>
                    <a:cubicBezTo>
                      <a:pt x="37763" y="16774"/>
                      <a:pt x="36517" y="12741"/>
                      <a:pt x="33970" y="9835"/>
                    </a:cubicBezTo>
                    <a:cubicBezTo>
                      <a:pt x="31424" y="6929"/>
                      <a:pt x="27685" y="5476"/>
                      <a:pt x="22809" y="5476"/>
                    </a:cubicBezTo>
                    <a:cubicBezTo>
                      <a:pt x="20317" y="5476"/>
                      <a:pt x="18096" y="5932"/>
                      <a:pt x="16199" y="6850"/>
                    </a:cubicBezTo>
                    <a:cubicBezTo>
                      <a:pt x="14249" y="7763"/>
                      <a:pt x="12678" y="8975"/>
                      <a:pt x="11323" y="10480"/>
                    </a:cubicBezTo>
                    <a:cubicBezTo>
                      <a:pt x="10023" y="11986"/>
                      <a:pt x="8994" y="13737"/>
                      <a:pt x="8290" y="15725"/>
                    </a:cubicBezTo>
                    <a:cubicBezTo>
                      <a:pt x="7585" y="17718"/>
                      <a:pt x="7206" y="19785"/>
                      <a:pt x="7098" y="21941"/>
                    </a:cubicBezTo>
                    <a:lnTo>
                      <a:pt x="37655" y="21941"/>
                    </a:lnTo>
                    <a:close/>
                  </a:path>
                </a:pathLst>
              </a:custGeom>
              <a:solidFill>
                <a:srgbClr val="FFFFFF"/>
              </a:solidFill>
              <a:ln w="5417" cap="flat">
                <a:noFill/>
                <a:prstDash val="solid"/>
                <a:miter/>
              </a:ln>
            </p:spPr>
            <p:txBody>
              <a:bodyPr rtlCol="0" anchor="ctr"/>
              <a:lstStyle/>
              <a:p>
                <a:endParaRPr lang="fr-FR"/>
              </a:p>
            </p:txBody>
          </p:sp>
          <p:sp>
            <p:nvSpPr>
              <p:cNvPr id="335" name="Forme libre 334">
                <a:extLst>
                  <a:ext uri="{FF2B5EF4-FFF2-40B4-BE49-F238E27FC236}">
                    <a16:creationId xmlns:a16="http://schemas.microsoft.com/office/drawing/2014/main" id="{66DF5BD7-9E82-1E46-0F98-3F7D24F169C6}"/>
                  </a:ext>
                </a:extLst>
              </p:cNvPr>
              <p:cNvSpPr/>
              <p:nvPr/>
            </p:nvSpPr>
            <p:spPr>
              <a:xfrm>
                <a:off x="20512641" y="3871395"/>
                <a:ext cx="34132" cy="52656"/>
              </a:xfrm>
              <a:custGeom>
                <a:avLst/>
                <a:gdLst>
                  <a:gd name="connsiteX0" fmla="*/ 34132 w 34132"/>
                  <a:gd name="connsiteY0" fmla="*/ 37703 h 52656"/>
                  <a:gd name="connsiteX1" fmla="*/ 32778 w 34132"/>
                  <a:gd name="connsiteY1" fmla="*/ 43971 h 52656"/>
                  <a:gd name="connsiteX2" fmla="*/ 28986 w 34132"/>
                  <a:gd name="connsiteY2" fmla="*/ 48676 h 52656"/>
                  <a:gd name="connsiteX3" fmla="*/ 23080 w 34132"/>
                  <a:gd name="connsiteY3" fmla="*/ 51634 h 52656"/>
                  <a:gd name="connsiteX4" fmla="*/ 15495 w 34132"/>
                  <a:gd name="connsiteY4" fmla="*/ 52657 h 52656"/>
                  <a:gd name="connsiteX5" fmla="*/ 10510 w 34132"/>
                  <a:gd name="connsiteY5" fmla="*/ 52253 h 52656"/>
                  <a:gd name="connsiteX6" fmla="*/ 6285 w 34132"/>
                  <a:gd name="connsiteY6" fmla="*/ 51230 h 52656"/>
                  <a:gd name="connsiteX7" fmla="*/ 3088 w 34132"/>
                  <a:gd name="connsiteY7" fmla="*/ 49913 h 52656"/>
                  <a:gd name="connsiteX8" fmla="*/ 1192 w 34132"/>
                  <a:gd name="connsiteY8" fmla="*/ 48676 h 52656"/>
                  <a:gd name="connsiteX9" fmla="*/ 270 w 34132"/>
                  <a:gd name="connsiteY9" fmla="*/ 47333 h 52656"/>
                  <a:gd name="connsiteX10" fmla="*/ 0 w 34132"/>
                  <a:gd name="connsiteY10" fmla="*/ 45182 h 52656"/>
                  <a:gd name="connsiteX11" fmla="*/ 108 w 34132"/>
                  <a:gd name="connsiteY11" fmla="*/ 43944 h 52656"/>
                  <a:gd name="connsiteX12" fmla="*/ 379 w 34132"/>
                  <a:gd name="connsiteY12" fmla="*/ 43032 h 52656"/>
                  <a:gd name="connsiteX13" fmla="*/ 867 w 34132"/>
                  <a:gd name="connsiteY13" fmla="*/ 42470 h 52656"/>
                  <a:gd name="connsiteX14" fmla="*/ 1463 w 34132"/>
                  <a:gd name="connsiteY14" fmla="*/ 42282 h 52656"/>
                  <a:gd name="connsiteX15" fmla="*/ 3251 w 34132"/>
                  <a:gd name="connsiteY15" fmla="*/ 43037 h 52656"/>
                  <a:gd name="connsiteX16" fmla="*/ 6176 w 34132"/>
                  <a:gd name="connsiteY16" fmla="*/ 44679 h 52656"/>
                  <a:gd name="connsiteX17" fmla="*/ 10348 w 34132"/>
                  <a:gd name="connsiteY17" fmla="*/ 46321 h 52656"/>
                  <a:gd name="connsiteX18" fmla="*/ 15928 w 34132"/>
                  <a:gd name="connsiteY18" fmla="*/ 47076 h 52656"/>
                  <a:gd name="connsiteX19" fmla="*/ 20588 w 34132"/>
                  <a:gd name="connsiteY19" fmla="*/ 46536 h 52656"/>
                  <a:gd name="connsiteX20" fmla="*/ 24218 w 34132"/>
                  <a:gd name="connsiteY20" fmla="*/ 44920 h 52656"/>
                  <a:gd name="connsiteX21" fmla="*/ 26656 w 34132"/>
                  <a:gd name="connsiteY21" fmla="*/ 42151 h 52656"/>
                  <a:gd name="connsiteX22" fmla="*/ 27523 w 34132"/>
                  <a:gd name="connsiteY22" fmla="*/ 38196 h 52656"/>
                  <a:gd name="connsiteX23" fmla="*/ 26385 w 34132"/>
                  <a:gd name="connsiteY23" fmla="*/ 34377 h 52656"/>
                  <a:gd name="connsiteX24" fmla="*/ 23459 w 34132"/>
                  <a:gd name="connsiteY24" fmla="*/ 31660 h 52656"/>
                  <a:gd name="connsiteX25" fmla="*/ 19396 w 34132"/>
                  <a:gd name="connsiteY25" fmla="*/ 29615 h 52656"/>
                  <a:gd name="connsiteX26" fmla="*/ 14628 w 34132"/>
                  <a:gd name="connsiteY26" fmla="*/ 27784 h 52656"/>
                  <a:gd name="connsiteX27" fmla="*/ 9915 w 34132"/>
                  <a:gd name="connsiteY27" fmla="*/ 25712 h 52656"/>
                  <a:gd name="connsiteX28" fmla="*/ 5797 w 34132"/>
                  <a:gd name="connsiteY28" fmla="*/ 22969 h 52656"/>
                  <a:gd name="connsiteX29" fmla="*/ 2925 w 34132"/>
                  <a:gd name="connsiteY29" fmla="*/ 19098 h 52656"/>
                  <a:gd name="connsiteX30" fmla="*/ 1788 w 34132"/>
                  <a:gd name="connsiteY30" fmla="*/ 13664 h 52656"/>
                  <a:gd name="connsiteX31" fmla="*/ 2817 w 34132"/>
                  <a:gd name="connsiteY31" fmla="*/ 8691 h 52656"/>
                  <a:gd name="connsiteX32" fmla="*/ 5851 w 34132"/>
                  <a:gd name="connsiteY32" fmla="*/ 4306 h 52656"/>
                  <a:gd name="connsiteX33" fmla="*/ 11215 w 34132"/>
                  <a:gd name="connsiteY33" fmla="*/ 1185 h 52656"/>
                  <a:gd name="connsiteX34" fmla="*/ 18908 w 34132"/>
                  <a:gd name="connsiteY34" fmla="*/ 0 h 52656"/>
                  <a:gd name="connsiteX35" fmla="*/ 22646 w 34132"/>
                  <a:gd name="connsiteY35" fmla="*/ 299 h 52656"/>
                  <a:gd name="connsiteX36" fmla="*/ 26060 w 34132"/>
                  <a:gd name="connsiteY36" fmla="*/ 1075 h 52656"/>
                  <a:gd name="connsiteX37" fmla="*/ 28660 w 34132"/>
                  <a:gd name="connsiteY37" fmla="*/ 2124 h 52656"/>
                  <a:gd name="connsiteX38" fmla="*/ 30394 w 34132"/>
                  <a:gd name="connsiteY38" fmla="*/ 3116 h 52656"/>
                  <a:gd name="connsiteX39" fmla="*/ 31153 w 34132"/>
                  <a:gd name="connsiteY39" fmla="*/ 3845 h 52656"/>
                  <a:gd name="connsiteX40" fmla="*/ 31423 w 34132"/>
                  <a:gd name="connsiteY40" fmla="*/ 4463 h 52656"/>
                  <a:gd name="connsiteX41" fmla="*/ 31532 w 34132"/>
                  <a:gd name="connsiteY41" fmla="*/ 5245 h 52656"/>
                  <a:gd name="connsiteX42" fmla="*/ 31640 w 34132"/>
                  <a:gd name="connsiteY42" fmla="*/ 6347 h 52656"/>
                  <a:gd name="connsiteX43" fmla="*/ 31532 w 34132"/>
                  <a:gd name="connsiteY43" fmla="*/ 7506 h 52656"/>
                  <a:gd name="connsiteX44" fmla="*/ 31261 w 34132"/>
                  <a:gd name="connsiteY44" fmla="*/ 8392 h 52656"/>
                  <a:gd name="connsiteX45" fmla="*/ 30882 w 34132"/>
                  <a:gd name="connsiteY45" fmla="*/ 8953 h 52656"/>
                  <a:gd name="connsiteX46" fmla="*/ 30286 w 34132"/>
                  <a:gd name="connsiteY46" fmla="*/ 9142 h 52656"/>
                  <a:gd name="connsiteX47" fmla="*/ 28931 w 34132"/>
                  <a:gd name="connsiteY47" fmla="*/ 8550 h 52656"/>
                  <a:gd name="connsiteX48" fmla="*/ 26602 w 34132"/>
                  <a:gd name="connsiteY48" fmla="*/ 7259 h 52656"/>
                  <a:gd name="connsiteX49" fmla="*/ 23189 w 34132"/>
                  <a:gd name="connsiteY49" fmla="*/ 5969 h 52656"/>
                  <a:gd name="connsiteX50" fmla="*/ 18583 w 34132"/>
                  <a:gd name="connsiteY50" fmla="*/ 5376 h 52656"/>
                  <a:gd name="connsiteX51" fmla="*/ 13978 w 34132"/>
                  <a:gd name="connsiteY51" fmla="*/ 5969 h 52656"/>
                  <a:gd name="connsiteX52" fmla="*/ 10727 w 34132"/>
                  <a:gd name="connsiteY52" fmla="*/ 7637 h 52656"/>
                  <a:gd name="connsiteX53" fmla="*/ 8831 w 34132"/>
                  <a:gd name="connsiteY53" fmla="*/ 10165 h 52656"/>
                  <a:gd name="connsiteX54" fmla="*/ 8181 w 34132"/>
                  <a:gd name="connsiteY54" fmla="*/ 13338 h 52656"/>
                  <a:gd name="connsiteX55" fmla="*/ 9264 w 34132"/>
                  <a:gd name="connsiteY55" fmla="*/ 17320 h 52656"/>
                  <a:gd name="connsiteX56" fmla="*/ 12245 w 34132"/>
                  <a:gd name="connsiteY56" fmla="*/ 20115 h 52656"/>
                  <a:gd name="connsiteX57" fmla="*/ 16416 w 34132"/>
                  <a:gd name="connsiteY57" fmla="*/ 22213 h 52656"/>
                  <a:gd name="connsiteX58" fmla="*/ 21130 w 34132"/>
                  <a:gd name="connsiteY58" fmla="*/ 24044 h 52656"/>
                  <a:gd name="connsiteX59" fmla="*/ 25898 w 34132"/>
                  <a:gd name="connsiteY59" fmla="*/ 26058 h 52656"/>
                  <a:gd name="connsiteX60" fmla="*/ 30069 w 34132"/>
                  <a:gd name="connsiteY60" fmla="*/ 28723 h 52656"/>
                  <a:gd name="connsiteX61" fmla="*/ 32995 w 34132"/>
                  <a:gd name="connsiteY61" fmla="*/ 32462 h 52656"/>
                  <a:gd name="connsiteX62" fmla="*/ 34132 w 34132"/>
                  <a:gd name="connsiteY62" fmla="*/ 37703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56">
                    <a:moveTo>
                      <a:pt x="34132" y="37703"/>
                    </a:moveTo>
                    <a:cubicBezTo>
                      <a:pt x="34132" y="40031"/>
                      <a:pt x="33699" y="42124"/>
                      <a:pt x="32778" y="43971"/>
                    </a:cubicBezTo>
                    <a:cubicBezTo>
                      <a:pt x="31912" y="45817"/>
                      <a:pt x="30666" y="47385"/>
                      <a:pt x="28986" y="48676"/>
                    </a:cubicBezTo>
                    <a:cubicBezTo>
                      <a:pt x="27360" y="49966"/>
                      <a:pt x="25355" y="50952"/>
                      <a:pt x="23080" y="51634"/>
                    </a:cubicBezTo>
                    <a:cubicBezTo>
                      <a:pt x="20750" y="52316"/>
                      <a:pt x="18258" y="52657"/>
                      <a:pt x="15495" y="52657"/>
                    </a:cubicBezTo>
                    <a:cubicBezTo>
                      <a:pt x="13707" y="52657"/>
                      <a:pt x="12082" y="52520"/>
                      <a:pt x="10510" y="52253"/>
                    </a:cubicBezTo>
                    <a:cubicBezTo>
                      <a:pt x="8994" y="51980"/>
                      <a:pt x="7585" y="51645"/>
                      <a:pt x="6285" y="51230"/>
                    </a:cubicBezTo>
                    <a:cubicBezTo>
                      <a:pt x="5038" y="50821"/>
                      <a:pt x="3955" y="50380"/>
                      <a:pt x="3088" y="49913"/>
                    </a:cubicBezTo>
                    <a:cubicBezTo>
                      <a:pt x="2222" y="49447"/>
                      <a:pt x="1571" y="49038"/>
                      <a:pt x="1192" y="48676"/>
                    </a:cubicBezTo>
                    <a:cubicBezTo>
                      <a:pt x="759" y="48314"/>
                      <a:pt x="487" y="47868"/>
                      <a:pt x="270" y="47333"/>
                    </a:cubicBezTo>
                    <a:cubicBezTo>
                      <a:pt x="108" y="46798"/>
                      <a:pt x="0" y="46079"/>
                      <a:pt x="0" y="45182"/>
                    </a:cubicBezTo>
                    <a:cubicBezTo>
                      <a:pt x="0" y="44715"/>
                      <a:pt x="54" y="44306"/>
                      <a:pt x="108" y="43944"/>
                    </a:cubicBezTo>
                    <a:cubicBezTo>
                      <a:pt x="216" y="43588"/>
                      <a:pt x="270" y="43283"/>
                      <a:pt x="379" y="43032"/>
                    </a:cubicBezTo>
                    <a:cubicBezTo>
                      <a:pt x="542" y="42780"/>
                      <a:pt x="650" y="42596"/>
                      <a:pt x="867" y="42470"/>
                    </a:cubicBezTo>
                    <a:cubicBezTo>
                      <a:pt x="1029" y="42345"/>
                      <a:pt x="1246" y="42282"/>
                      <a:pt x="1463" y="42282"/>
                    </a:cubicBezTo>
                    <a:cubicBezTo>
                      <a:pt x="1842" y="42282"/>
                      <a:pt x="2438" y="42534"/>
                      <a:pt x="3251" y="43037"/>
                    </a:cubicBezTo>
                    <a:cubicBezTo>
                      <a:pt x="4009" y="43540"/>
                      <a:pt x="4984" y="44086"/>
                      <a:pt x="6176" y="44679"/>
                    </a:cubicBezTo>
                    <a:cubicBezTo>
                      <a:pt x="7314" y="45271"/>
                      <a:pt x="8723" y="45817"/>
                      <a:pt x="10348" y="46321"/>
                    </a:cubicBezTo>
                    <a:cubicBezTo>
                      <a:pt x="11919" y="46824"/>
                      <a:pt x="13815" y="47076"/>
                      <a:pt x="15928" y="47076"/>
                    </a:cubicBezTo>
                    <a:cubicBezTo>
                      <a:pt x="17608" y="47076"/>
                      <a:pt x="19179" y="46897"/>
                      <a:pt x="20588" y="46536"/>
                    </a:cubicBezTo>
                    <a:cubicBezTo>
                      <a:pt x="21996" y="46179"/>
                      <a:pt x="23189" y="45639"/>
                      <a:pt x="24218" y="44920"/>
                    </a:cubicBezTo>
                    <a:cubicBezTo>
                      <a:pt x="25248" y="44202"/>
                      <a:pt x="26060" y="43278"/>
                      <a:pt x="26656" y="42151"/>
                    </a:cubicBezTo>
                    <a:cubicBezTo>
                      <a:pt x="27252" y="41018"/>
                      <a:pt x="27523" y="39701"/>
                      <a:pt x="27523" y="38196"/>
                    </a:cubicBezTo>
                    <a:cubicBezTo>
                      <a:pt x="27523" y="36690"/>
                      <a:pt x="27144" y="35415"/>
                      <a:pt x="26385" y="34377"/>
                    </a:cubicBezTo>
                    <a:cubicBezTo>
                      <a:pt x="25681" y="33338"/>
                      <a:pt x="24705" y="32431"/>
                      <a:pt x="23459" y="31660"/>
                    </a:cubicBezTo>
                    <a:cubicBezTo>
                      <a:pt x="22268" y="30894"/>
                      <a:pt x="20913" y="30213"/>
                      <a:pt x="19396" y="29615"/>
                    </a:cubicBezTo>
                    <a:cubicBezTo>
                      <a:pt x="17824" y="29027"/>
                      <a:pt x="16254" y="28413"/>
                      <a:pt x="14628" y="27784"/>
                    </a:cubicBezTo>
                    <a:cubicBezTo>
                      <a:pt x="13057" y="27160"/>
                      <a:pt x="11486" y="26467"/>
                      <a:pt x="9915" y="25712"/>
                    </a:cubicBezTo>
                    <a:cubicBezTo>
                      <a:pt x="8397" y="24957"/>
                      <a:pt x="7043" y="24044"/>
                      <a:pt x="5797" y="22969"/>
                    </a:cubicBezTo>
                    <a:cubicBezTo>
                      <a:pt x="4605" y="21894"/>
                      <a:pt x="3630" y="20603"/>
                      <a:pt x="2925" y="19098"/>
                    </a:cubicBezTo>
                    <a:cubicBezTo>
                      <a:pt x="2167" y="17592"/>
                      <a:pt x="1788" y="15783"/>
                      <a:pt x="1788" y="13664"/>
                    </a:cubicBezTo>
                    <a:cubicBezTo>
                      <a:pt x="1788" y="11980"/>
                      <a:pt x="2113" y="10322"/>
                      <a:pt x="2817" y="8691"/>
                    </a:cubicBezTo>
                    <a:cubicBezTo>
                      <a:pt x="3468" y="7060"/>
                      <a:pt x="4497" y="5596"/>
                      <a:pt x="5851" y="4306"/>
                    </a:cubicBezTo>
                    <a:cubicBezTo>
                      <a:pt x="7260" y="3016"/>
                      <a:pt x="9047" y="1977"/>
                      <a:pt x="11215" y="1185"/>
                    </a:cubicBezTo>
                    <a:cubicBezTo>
                      <a:pt x="13382" y="399"/>
                      <a:pt x="15928" y="0"/>
                      <a:pt x="18908" y="0"/>
                    </a:cubicBezTo>
                    <a:cubicBezTo>
                      <a:pt x="20154" y="0"/>
                      <a:pt x="21400" y="100"/>
                      <a:pt x="22646" y="299"/>
                    </a:cubicBezTo>
                    <a:cubicBezTo>
                      <a:pt x="23893" y="498"/>
                      <a:pt x="25031" y="755"/>
                      <a:pt x="26060" y="1075"/>
                    </a:cubicBezTo>
                    <a:cubicBezTo>
                      <a:pt x="27035" y="1400"/>
                      <a:pt x="27957" y="1747"/>
                      <a:pt x="28660" y="2124"/>
                    </a:cubicBezTo>
                    <a:cubicBezTo>
                      <a:pt x="29419" y="2496"/>
                      <a:pt x="29961" y="2832"/>
                      <a:pt x="30394" y="3116"/>
                    </a:cubicBezTo>
                    <a:cubicBezTo>
                      <a:pt x="30773" y="3404"/>
                      <a:pt x="30990" y="3645"/>
                      <a:pt x="31153" y="3845"/>
                    </a:cubicBezTo>
                    <a:cubicBezTo>
                      <a:pt x="31261" y="4044"/>
                      <a:pt x="31369" y="4249"/>
                      <a:pt x="31423" y="4463"/>
                    </a:cubicBezTo>
                    <a:cubicBezTo>
                      <a:pt x="31478" y="4679"/>
                      <a:pt x="31532" y="4941"/>
                      <a:pt x="31532" y="5245"/>
                    </a:cubicBezTo>
                    <a:cubicBezTo>
                      <a:pt x="31586" y="5549"/>
                      <a:pt x="31640" y="5917"/>
                      <a:pt x="31640" y="6347"/>
                    </a:cubicBezTo>
                    <a:cubicBezTo>
                      <a:pt x="31640" y="6777"/>
                      <a:pt x="31586" y="7165"/>
                      <a:pt x="31532" y="7506"/>
                    </a:cubicBezTo>
                    <a:cubicBezTo>
                      <a:pt x="31478" y="7847"/>
                      <a:pt x="31369" y="8141"/>
                      <a:pt x="31261" y="8392"/>
                    </a:cubicBezTo>
                    <a:cubicBezTo>
                      <a:pt x="31153" y="8644"/>
                      <a:pt x="31045" y="8833"/>
                      <a:pt x="30882" y="8953"/>
                    </a:cubicBezTo>
                    <a:cubicBezTo>
                      <a:pt x="30719" y="9079"/>
                      <a:pt x="30503" y="9142"/>
                      <a:pt x="30286" y="9142"/>
                    </a:cubicBezTo>
                    <a:cubicBezTo>
                      <a:pt x="30015" y="9142"/>
                      <a:pt x="29527" y="8943"/>
                      <a:pt x="28931" y="8550"/>
                    </a:cubicBezTo>
                    <a:cubicBezTo>
                      <a:pt x="28390" y="8156"/>
                      <a:pt x="27577" y="7726"/>
                      <a:pt x="26602" y="7259"/>
                    </a:cubicBezTo>
                    <a:cubicBezTo>
                      <a:pt x="25681" y="6792"/>
                      <a:pt x="24489" y="6362"/>
                      <a:pt x="23189" y="5969"/>
                    </a:cubicBezTo>
                    <a:cubicBezTo>
                      <a:pt x="21834" y="5576"/>
                      <a:pt x="20317" y="5376"/>
                      <a:pt x="18583" y="5376"/>
                    </a:cubicBezTo>
                    <a:cubicBezTo>
                      <a:pt x="16795" y="5376"/>
                      <a:pt x="15278" y="5576"/>
                      <a:pt x="13978" y="5969"/>
                    </a:cubicBezTo>
                    <a:cubicBezTo>
                      <a:pt x="12678" y="6362"/>
                      <a:pt x="11594" y="6918"/>
                      <a:pt x="10727" y="7637"/>
                    </a:cubicBezTo>
                    <a:cubicBezTo>
                      <a:pt x="9860" y="8355"/>
                      <a:pt x="9210" y="9195"/>
                      <a:pt x="8831" y="10165"/>
                    </a:cubicBezTo>
                    <a:cubicBezTo>
                      <a:pt x="8397" y="11136"/>
                      <a:pt x="8181" y="12190"/>
                      <a:pt x="8181" y="13338"/>
                    </a:cubicBezTo>
                    <a:cubicBezTo>
                      <a:pt x="8181" y="14917"/>
                      <a:pt x="8506" y="16244"/>
                      <a:pt x="9264" y="17320"/>
                    </a:cubicBezTo>
                    <a:cubicBezTo>
                      <a:pt x="10023" y="18395"/>
                      <a:pt x="10999" y="19329"/>
                      <a:pt x="12245" y="20115"/>
                    </a:cubicBezTo>
                    <a:cubicBezTo>
                      <a:pt x="13436" y="20902"/>
                      <a:pt x="14845" y="21605"/>
                      <a:pt x="16416" y="22213"/>
                    </a:cubicBezTo>
                    <a:cubicBezTo>
                      <a:pt x="17933" y="22822"/>
                      <a:pt x="19504" y="23430"/>
                      <a:pt x="21130" y="24044"/>
                    </a:cubicBezTo>
                    <a:cubicBezTo>
                      <a:pt x="22755" y="24652"/>
                      <a:pt x="24326" y="25329"/>
                      <a:pt x="25898" y="26058"/>
                    </a:cubicBezTo>
                    <a:cubicBezTo>
                      <a:pt x="27469" y="26798"/>
                      <a:pt x="28823" y="27684"/>
                      <a:pt x="30069" y="28723"/>
                    </a:cubicBezTo>
                    <a:cubicBezTo>
                      <a:pt x="31261" y="29761"/>
                      <a:pt x="32236" y="31010"/>
                      <a:pt x="32995" y="32462"/>
                    </a:cubicBezTo>
                    <a:cubicBezTo>
                      <a:pt x="33753" y="33910"/>
                      <a:pt x="34132" y="35657"/>
                      <a:pt x="34132" y="37703"/>
                    </a:cubicBezTo>
                    <a:close/>
                  </a:path>
                </a:pathLst>
              </a:custGeom>
              <a:solidFill>
                <a:srgbClr val="FFFFFF"/>
              </a:solidFill>
              <a:ln w="5417" cap="flat">
                <a:noFill/>
                <a:prstDash val="solid"/>
                <a:miter/>
              </a:ln>
            </p:spPr>
            <p:txBody>
              <a:bodyPr rtlCol="0" anchor="ctr"/>
              <a:lstStyle/>
              <a:p>
                <a:endParaRPr lang="fr-FR"/>
              </a:p>
            </p:txBody>
          </p:sp>
          <p:sp>
            <p:nvSpPr>
              <p:cNvPr id="336" name="Forme libre 335">
                <a:extLst>
                  <a:ext uri="{FF2B5EF4-FFF2-40B4-BE49-F238E27FC236}">
                    <a16:creationId xmlns:a16="http://schemas.microsoft.com/office/drawing/2014/main" id="{276E6635-CB85-8FC2-5BD4-E9E350FE0638}"/>
                  </a:ext>
                </a:extLst>
              </p:cNvPr>
              <p:cNvSpPr/>
              <p:nvPr/>
            </p:nvSpPr>
            <p:spPr>
              <a:xfrm>
                <a:off x="20560156" y="3852622"/>
                <a:ext cx="8668" cy="70836"/>
              </a:xfrm>
              <a:custGeom>
                <a:avLst/>
                <a:gdLst>
                  <a:gd name="connsiteX0" fmla="*/ 8669 w 8668"/>
                  <a:gd name="connsiteY0" fmla="*/ 4359 h 70836"/>
                  <a:gd name="connsiteX1" fmla="*/ 7747 w 8668"/>
                  <a:gd name="connsiteY1" fmla="*/ 7858 h 70836"/>
                  <a:gd name="connsiteX2" fmla="*/ 4280 w 8668"/>
                  <a:gd name="connsiteY2" fmla="*/ 8770 h 70836"/>
                  <a:gd name="connsiteX3" fmla="*/ 921 w 8668"/>
                  <a:gd name="connsiteY3" fmla="*/ 7884 h 70836"/>
                  <a:gd name="connsiteX4" fmla="*/ 0 w 8668"/>
                  <a:gd name="connsiteY4" fmla="*/ 4411 h 70836"/>
                  <a:gd name="connsiteX5" fmla="*/ 921 w 8668"/>
                  <a:gd name="connsiteY5" fmla="*/ 913 h 70836"/>
                  <a:gd name="connsiteX6" fmla="*/ 4388 w 8668"/>
                  <a:gd name="connsiteY6" fmla="*/ 0 h 70836"/>
                  <a:gd name="connsiteX7" fmla="*/ 7747 w 8668"/>
                  <a:gd name="connsiteY7" fmla="*/ 886 h 70836"/>
                  <a:gd name="connsiteX8" fmla="*/ 8669 w 8668"/>
                  <a:gd name="connsiteY8" fmla="*/ 4359 h 70836"/>
                  <a:gd name="connsiteX9" fmla="*/ 7693 w 8668"/>
                  <a:gd name="connsiteY9" fmla="*/ 69436 h 70836"/>
                  <a:gd name="connsiteX10" fmla="*/ 7531 w 8668"/>
                  <a:gd name="connsiteY10" fmla="*/ 70029 h 70836"/>
                  <a:gd name="connsiteX11" fmla="*/ 6989 w 8668"/>
                  <a:gd name="connsiteY11" fmla="*/ 70459 h 70836"/>
                  <a:gd name="connsiteX12" fmla="*/ 6014 w 8668"/>
                  <a:gd name="connsiteY12" fmla="*/ 70727 h 70836"/>
                  <a:gd name="connsiteX13" fmla="*/ 4334 w 8668"/>
                  <a:gd name="connsiteY13" fmla="*/ 70837 h 70836"/>
                  <a:gd name="connsiteX14" fmla="*/ 2763 w 8668"/>
                  <a:gd name="connsiteY14" fmla="*/ 70727 h 70836"/>
                  <a:gd name="connsiteX15" fmla="*/ 1733 w 8668"/>
                  <a:gd name="connsiteY15" fmla="*/ 70459 h 70836"/>
                  <a:gd name="connsiteX16" fmla="*/ 1246 w 8668"/>
                  <a:gd name="connsiteY16" fmla="*/ 70029 h 70836"/>
                  <a:gd name="connsiteX17" fmla="*/ 1083 w 8668"/>
                  <a:gd name="connsiteY17" fmla="*/ 69436 h 70836"/>
                  <a:gd name="connsiteX18" fmla="*/ 1083 w 8668"/>
                  <a:gd name="connsiteY18" fmla="*/ 20761 h 70836"/>
                  <a:gd name="connsiteX19" fmla="*/ 1246 w 8668"/>
                  <a:gd name="connsiteY19" fmla="*/ 20168 h 70836"/>
                  <a:gd name="connsiteX20" fmla="*/ 1733 w 8668"/>
                  <a:gd name="connsiteY20" fmla="*/ 19712 h 70836"/>
                  <a:gd name="connsiteX21" fmla="*/ 2763 w 8668"/>
                  <a:gd name="connsiteY21" fmla="*/ 19439 h 70836"/>
                  <a:gd name="connsiteX22" fmla="*/ 4334 w 8668"/>
                  <a:gd name="connsiteY22" fmla="*/ 19360 h 70836"/>
                  <a:gd name="connsiteX23" fmla="*/ 6014 w 8668"/>
                  <a:gd name="connsiteY23" fmla="*/ 19439 h 70836"/>
                  <a:gd name="connsiteX24" fmla="*/ 6989 w 8668"/>
                  <a:gd name="connsiteY24" fmla="*/ 19712 h 70836"/>
                  <a:gd name="connsiteX25" fmla="*/ 7531 w 8668"/>
                  <a:gd name="connsiteY25" fmla="*/ 20168 h 70836"/>
                  <a:gd name="connsiteX26" fmla="*/ 7693 w 8668"/>
                  <a:gd name="connsiteY26" fmla="*/ 20761 h 70836"/>
                  <a:gd name="connsiteX27" fmla="*/ 7693 w 8668"/>
                  <a:gd name="connsiteY27" fmla="*/ 69436 h 7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36">
                    <a:moveTo>
                      <a:pt x="8669" y="4359"/>
                    </a:moveTo>
                    <a:cubicBezTo>
                      <a:pt x="8669" y="6079"/>
                      <a:pt x="8343" y="7244"/>
                      <a:pt x="7747" y="7858"/>
                    </a:cubicBezTo>
                    <a:cubicBezTo>
                      <a:pt x="7097" y="8466"/>
                      <a:pt x="5960" y="8770"/>
                      <a:pt x="4280" y="8770"/>
                    </a:cubicBezTo>
                    <a:cubicBezTo>
                      <a:pt x="2655" y="8770"/>
                      <a:pt x="1517" y="8471"/>
                      <a:pt x="921" y="7884"/>
                    </a:cubicBezTo>
                    <a:cubicBezTo>
                      <a:pt x="325" y="7291"/>
                      <a:pt x="0" y="6137"/>
                      <a:pt x="0" y="4411"/>
                    </a:cubicBezTo>
                    <a:cubicBezTo>
                      <a:pt x="0" y="2686"/>
                      <a:pt x="325" y="1526"/>
                      <a:pt x="921" y="913"/>
                    </a:cubicBezTo>
                    <a:cubicBezTo>
                      <a:pt x="1571" y="299"/>
                      <a:pt x="2709" y="0"/>
                      <a:pt x="4388" y="0"/>
                    </a:cubicBezTo>
                    <a:cubicBezTo>
                      <a:pt x="6014" y="0"/>
                      <a:pt x="7151" y="294"/>
                      <a:pt x="7747" y="886"/>
                    </a:cubicBezTo>
                    <a:cubicBezTo>
                      <a:pt x="8397" y="1479"/>
                      <a:pt x="8669" y="2639"/>
                      <a:pt x="8669" y="4359"/>
                    </a:cubicBezTo>
                    <a:close/>
                    <a:moveTo>
                      <a:pt x="7693" y="69436"/>
                    </a:moveTo>
                    <a:cubicBezTo>
                      <a:pt x="7693" y="69651"/>
                      <a:pt x="7639" y="69851"/>
                      <a:pt x="7531" y="70029"/>
                    </a:cubicBezTo>
                    <a:cubicBezTo>
                      <a:pt x="7423" y="70207"/>
                      <a:pt x="7260" y="70354"/>
                      <a:pt x="6989" y="70459"/>
                    </a:cubicBezTo>
                    <a:cubicBezTo>
                      <a:pt x="6772" y="70569"/>
                      <a:pt x="6447" y="70658"/>
                      <a:pt x="6014" y="70727"/>
                    </a:cubicBezTo>
                    <a:cubicBezTo>
                      <a:pt x="5580" y="70800"/>
                      <a:pt x="5038" y="70837"/>
                      <a:pt x="4334" y="70837"/>
                    </a:cubicBezTo>
                    <a:cubicBezTo>
                      <a:pt x="3738" y="70837"/>
                      <a:pt x="3196" y="70800"/>
                      <a:pt x="2763" y="70727"/>
                    </a:cubicBezTo>
                    <a:cubicBezTo>
                      <a:pt x="2329" y="70653"/>
                      <a:pt x="2005" y="70564"/>
                      <a:pt x="1733" y="70459"/>
                    </a:cubicBezTo>
                    <a:cubicBezTo>
                      <a:pt x="1462" y="70349"/>
                      <a:pt x="1300" y="70207"/>
                      <a:pt x="1246" y="70029"/>
                    </a:cubicBezTo>
                    <a:cubicBezTo>
                      <a:pt x="1138" y="69851"/>
                      <a:pt x="1083" y="69651"/>
                      <a:pt x="1083" y="69436"/>
                    </a:cubicBezTo>
                    <a:lnTo>
                      <a:pt x="1083" y="20761"/>
                    </a:lnTo>
                    <a:cubicBezTo>
                      <a:pt x="1083" y="20545"/>
                      <a:pt x="1138" y="20346"/>
                      <a:pt x="1246" y="20168"/>
                    </a:cubicBezTo>
                    <a:cubicBezTo>
                      <a:pt x="1300" y="19990"/>
                      <a:pt x="1462" y="19838"/>
                      <a:pt x="1733" y="19712"/>
                    </a:cubicBezTo>
                    <a:cubicBezTo>
                      <a:pt x="2005" y="19586"/>
                      <a:pt x="2329" y="19497"/>
                      <a:pt x="2763" y="19439"/>
                    </a:cubicBezTo>
                    <a:cubicBezTo>
                      <a:pt x="3196" y="19387"/>
                      <a:pt x="3738" y="19360"/>
                      <a:pt x="4334" y="19360"/>
                    </a:cubicBezTo>
                    <a:cubicBezTo>
                      <a:pt x="5038" y="19360"/>
                      <a:pt x="5580" y="19387"/>
                      <a:pt x="6014" y="19439"/>
                    </a:cubicBezTo>
                    <a:cubicBezTo>
                      <a:pt x="6393" y="19497"/>
                      <a:pt x="6772" y="19586"/>
                      <a:pt x="6989" y="19712"/>
                    </a:cubicBezTo>
                    <a:cubicBezTo>
                      <a:pt x="7260" y="19838"/>
                      <a:pt x="7423" y="19990"/>
                      <a:pt x="7531" y="20168"/>
                    </a:cubicBezTo>
                    <a:cubicBezTo>
                      <a:pt x="7639" y="20346"/>
                      <a:pt x="7693" y="20545"/>
                      <a:pt x="7693" y="20761"/>
                    </a:cubicBezTo>
                    <a:lnTo>
                      <a:pt x="7693" y="69436"/>
                    </a:lnTo>
                    <a:close/>
                  </a:path>
                </a:pathLst>
              </a:custGeom>
              <a:solidFill>
                <a:srgbClr val="FFFFFF"/>
              </a:solidFill>
              <a:ln w="5417" cap="flat">
                <a:noFill/>
                <a:prstDash val="solid"/>
                <a:miter/>
              </a:ln>
            </p:spPr>
            <p:txBody>
              <a:bodyPr rtlCol="0" anchor="ctr"/>
              <a:lstStyle/>
              <a:p>
                <a:endParaRPr lang="fr-FR"/>
              </a:p>
            </p:txBody>
          </p:sp>
          <p:sp>
            <p:nvSpPr>
              <p:cNvPr id="337" name="Forme libre 336">
                <a:extLst>
                  <a:ext uri="{FF2B5EF4-FFF2-40B4-BE49-F238E27FC236}">
                    <a16:creationId xmlns:a16="http://schemas.microsoft.com/office/drawing/2014/main" id="{2ECC5132-F071-7424-1E7C-26B9FC077F76}"/>
                  </a:ext>
                </a:extLst>
              </p:cNvPr>
              <p:cNvSpPr/>
              <p:nvPr/>
            </p:nvSpPr>
            <p:spPr>
              <a:xfrm>
                <a:off x="20586325" y="3871395"/>
                <a:ext cx="71678" cy="52063"/>
              </a:xfrm>
              <a:custGeom>
                <a:avLst/>
                <a:gdLst>
                  <a:gd name="connsiteX0" fmla="*/ 71679 w 71678"/>
                  <a:gd name="connsiteY0" fmla="*/ 50664 h 52063"/>
                  <a:gd name="connsiteX1" fmla="*/ 71516 w 71678"/>
                  <a:gd name="connsiteY1" fmla="*/ 51256 h 52063"/>
                  <a:gd name="connsiteX2" fmla="*/ 70974 w 71678"/>
                  <a:gd name="connsiteY2" fmla="*/ 51686 h 52063"/>
                  <a:gd name="connsiteX3" fmla="*/ 70000 w 71678"/>
                  <a:gd name="connsiteY3" fmla="*/ 51954 h 52063"/>
                  <a:gd name="connsiteX4" fmla="*/ 68428 w 71678"/>
                  <a:gd name="connsiteY4" fmla="*/ 52064 h 52063"/>
                  <a:gd name="connsiteX5" fmla="*/ 66748 w 71678"/>
                  <a:gd name="connsiteY5" fmla="*/ 51954 h 52063"/>
                  <a:gd name="connsiteX6" fmla="*/ 65719 w 71678"/>
                  <a:gd name="connsiteY6" fmla="*/ 51686 h 52063"/>
                  <a:gd name="connsiteX7" fmla="*/ 65232 w 71678"/>
                  <a:gd name="connsiteY7" fmla="*/ 51256 h 52063"/>
                  <a:gd name="connsiteX8" fmla="*/ 65069 w 71678"/>
                  <a:gd name="connsiteY8" fmla="*/ 50664 h 52063"/>
                  <a:gd name="connsiteX9" fmla="*/ 65069 w 71678"/>
                  <a:gd name="connsiteY9" fmla="*/ 20708 h 52063"/>
                  <a:gd name="connsiteX10" fmla="*/ 64419 w 71678"/>
                  <a:gd name="connsiteY10" fmla="*/ 14440 h 52063"/>
                  <a:gd name="connsiteX11" fmla="*/ 62414 w 71678"/>
                  <a:gd name="connsiteY11" fmla="*/ 9599 h 52063"/>
                  <a:gd name="connsiteX12" fmla="*/ 59001 w 71678"/>
                  <a:gd name="connsiteY12" fmla="*/ 6478 h 52063"/>
                  <a:gd name="connsiteX13" fmla="*/ 54071 w 71678"/>
                  <a:gd name="connsiteY13" fmla="*/ 5376 h 52063"/>
                  <a:gd name="connsiteX14" fmla="*/ 46974 w 71678"/>
                  <a:gd name="connsiteY14" fmla="*/ 8009 h 52063"/>
                  <a:gd name="connsiteX15" fmla="*/ 39117 w 71678"/>
                  <a:gd name="connsiteY15" fmla="*/ 15756 h 52063"/>
                  <a:gd name="connsiteX16" fmla="*/ 39117 w 71678"/>
                  <a:gd name="connsiteY16" fmla="*/ 50664 h 52063"/>
                  <a:gd name="connsiteX17" fmla="*/ 38954 w 71678"/>
                  <a:gd name="connsiteY17" fmla="*/ 51256 h 52063"/>
                  <a:gd name="connsiteX18" fmla="*/ 38413 w 71678"/>
                  <a:gd name="connsiteY18" fmla="*/ 51686 h 52063"/>
                  <a:gd name="connsiteX19" fmla="*/ 37438 w 71678"/>
                  <a:gd name="connsiteY19" fmla="*/ 51954 h 52063"/>
                  <a:gd name="connsiteX20" fmla="*/ 35867 w 71678"/>
                  <a:gd name="connsiteY20" fmla="*/ 52064 h 52063"/>
                  <a:gd name="connsiteX21" fmla="*/ 34241 w 71678"/>
                  <a:gd name="connsiteY21" fmla="*/ 51954 h 52063"/>
                  <a:gd name="connsiteX22" fmla="*/ 33212 w 71678"/>
                  <a:gd name="connsiteY22" fmla="*/ 51686 h 52063"/>
                  <a:gd name="connsiteX23" fmla="*/ 32724 w 71678"/>
                  <a:gd name="connsiteY23" fmla="*/ 51256 h 52063"/>
                  <a:gd name="connsiteX24" fmla="*/ 32562 w 71678"/>
                  <a:gd name="connsiteY24" fmla="*/ 50664 h 52063"/>
                  <a:gd name="connsiteX25" fmla="*/ 32562 w 71678"/>
                  <a:gd name="connsiteY25" fmla="*/ 20708 h 52063"/>
                  <a:gd name="connsiteX26" fmla="*/ 31912 w 71678"/>
                  <a:gd name="connsiteY26" fmla="*/ 14440 h 52063"/>
                  <a:gd name="connsiteX27" fmla="*/ 29853 w 71678"/>
                  <a:gd name="connsiteY27" fmla="*/ 9599 h 52063"/>
                  <a:gd name="connsiteX28" fmla="*/ 26439 w 71678"/>
                  <a:gd name="connsiteY28" fmla="*/ 6478 h 52063"/>
                  <a:gd name="connsiteX29" fmla="*/ 21509 w 71678"/>
                  <a:gd name="connsiteY29" fmla="*/ 5376 h 52063"/>
                  <a:gd name="connsiteX30" fmla="*/ 14412 w 71678"/>
                  <a:gd name="connsiteY30" fmla="*/ 8009 h 52063"/>
                  <a:gd name="connsiteX31" fmla="*/ 6610 w 71678"/>
                  <a:gd name="connsiteY31" fmla="*/ 15756 h 52063"/>
                  <a:gd name="connsiteX32" fmla="*/ 6610 w 71678"/>
                  <a:gd name="connsiteY32" fmla="*/ 50664 h 52063"/>
                  <a:gd name="connsiteX33" fmla="*/ 6447 w 71678"/>
                  <a:gd name="connsiteY33" fmla="*/ 51256 h 52063"/>
                  <a:gd name="connsiteX34" fmla="*/ 5905 w 71678"/>
                  <a:gd name="connsiteY34" fmla="*/ 51686 h 52063"/>
                  <a:gd name="connsiteX35" fmla="*/ 4930 w 71678"/>
                  <a:gd name="connsiteY35" fmla="*/ 51954 h 52063"/>
                  <a:gd name="connsiteX36" fmla="*/ 3305 w 71678"/>
                  <a:gd name="connsiteY36" fmla="*/ 52064 h 52063"/>
                  <a:gd name="connsiteX37" fmla="*/ 1680 w 71678"/>
                  <a:gd name="connsiteY37" fmla="*/ 51954 h 52063"/>
                  <a:gd name="connsiteX38" fmla="*/ 704 w 71678"/>
                  <a:gd name="connsiteY38" fmla="*/ 51686 h 52063"/>
                  <a:gd name="connsiteX39" fmla="*/ 163 w 71678"/>
                  <a:gd name="connsiteY39" fmla="*/ 51256 h 52063"/>
                  <a:gd name="connsiteX40" fmla="*/ 0 w 71678"/>
                  <a:gd name="connsiteY40" fmla="*/ 50664 h 52063"/>
                  <a:gd name="connsiteX41" fmla="*/ 0 w 71678"/>
                  <a:gd name="connsiteY41" fmla="*/ 1988 h 52063"/>
                  <a:gd name="connsiteX42" fmla="*/ 163 w 71678"/>
                  <a:gd name="connsiteY42" fmla="*/ 1395 h 52063"/>
                  <a:gd name="connsiteX43" fmla="*/ 704 w 71678"/>
                  <a:gd name="connsiteY43" fmla="*/ 939 h 52063"/>
                  <a:gd name="connsiteX44" fmla="*/ 1680 w 71678"/>
                  <a:gd name="connsiteY44" fmla="*/ 666 h 52063"/>
                  <a:gd name="connsiteX45" fmla="*/ 3196 w 71678"/>
                  <a:gd name="connsiteY45" fmla="*/ 587 h 52063"/>
                  <a:gd name="connsiteX46" fmla="*/ 4714 w 71678"/>
                  <a:gd name="connsiteY46" fmla="*/ 666 h 52063"/>
                  <a:gd name="connsiteX47" fmla="*/ 5689 w 71678"/>
                  <a:gd name="connsiteY47" fmla="*/ 939 h 52063"/>
                  <a:gd name="connsiteX48" fmla="*/ 6176 w 71678"/>
                  <a:gd name="connsiteY48" fmla="*/ 1395 h 52063"/>
                  <a:gd name="connsiteX49" fmla="*/ 6285 w 71678"/>
                  <a:gd name="connsiteY49" fmla="*/ 1988 h 52063"/>
                  <a:gd name="connsiteX50" fmla="*/ 6285 w 71678"/>
                  <a:gd name="connsiteY50" fmla="*/ 8875 h 52063"/>
                  <a:gd name="connsiteX51" fmla="*/ 14520 w 71678"/>
                  <a:gd name="connsiteY51" fmla="*/ 2098 h 52063"/>
                  <a:gd name="connsiteX52" fmla="*/ 22213 w 71678"/>
                  <a:gd name="connsiteY52" fmla="*/ 0 h 52063"/>
                  <a:gd name="connsiteX53" fmla="*/ 27902 w 71678"/>
                  <a:gd name="connsiteY53" fmla="*/ 729 h 52063"/>
                  <a:gd name="connsiteX54" fmla="*/ 32236 w 71678"/>
                  <a:gd name="connsiteY54" fmla="*/ 2775 h 52063"/>
                  <a:gd name="connsiteX55" fmla="*/ 35488 w 71678"/>
                  <a:gd name="connsiteY55" fmla="*/ 5922 h 52063"/>
                  <a:gd name="connsiteX56" fmla="*/ 37600 w 71678"/>
                  <a:gd name="connsiteY56" fmla="*/ 9955 h 52063"/>
                  <a:gd name="connsiteX57" fmla="*/ 42530 w 71678"/>
                  <a:gd name="connsiteY57" fmla="*/ 5250 h 52063"/>
                  <a:gd name="connsiteX58" fmla="*/ 46919 w 71678"/>
                  <a:gd name="connsiteY58" fmla="*/ 2182 h 52063"/>
                  <a:gd name="connsiteX59" fmla="*/ 50983 w 71678"/>
                  <a:gd name="connsiteY59" fmla="*/ 519 h 52063"/>
                  <a:gd name="connsiteX60" fmla="*/ 54775 w 71678"/>
                  <a:gd name="connsiteY60" fmla="*/ 5 h 52063"/>
                  <a:gd name="connsiteX61" fmla="*/ 62739 w 71678"/>
                  <a:gd name="connsiteY61" fmla="*/ 1621 h 52063"/>
                  <a:gd name="connsiteX62" fmla="*/ 67995 w 71678"/>
                  <a:gd name="connsiteY62" fmla="*/ 5979 h 52063"/>
                  <a:gd name="connsiteX63" fmla="*/ 70812 w 71678"/>
                  <a:gd name="connsiteY63" fmla="*/ 12379 h 52063"/>
                  <a:gd name="connsiteX64" fmla="*/ 71679 w 71678"/>
                  <a:gd name="connsiteY64" fmla="*/ 20126 h 52063"/>
                  <a:gd name="connsiteX65" fmla="*/ 71679 w 71678"/>
                  <a:gd name="connsiteY65" fmla="*/ 50664 h 5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63">
                    <a:moveTo>
                      <a:pt x="71679" y="50664"/>
                    </a:moveTo>
                    <a:cubicBezTo>
                      <a:pt x="71679" y="50878"/>
                      <a:pt x="71625" y="51078"/>
                      <a:pt x="71516" y="51256"/>
                    </a:cubicBezTo>
                    <a:cubicBezTo>
                      <a:pt x="71408" y="51434"/>
                      <a:pt x="71246" y="51581"/>
                      <a:pt x="70974" y="51686"/>
                    </a:cubicBezTo>
                    <a:cubicBezTo>
                      <a:pt x="70758" y="51797"/>
                      <a:pt x="70433" y="51886"/>
                      <a:pt x="70000" y="51954"/>
                    </a:cubicBezTo>
                    <a:cubicBezTo>
                      <a:pt x="69566" y="52027"/>
                      <a:pt x="69024" y="52064"/>
                      <a:pt x="68428" y="52064"/>
                    </a:cubicBezTo>
                    <a:cubicBezTo>
                      <a:pt x="67724" y="52064"/>
                      <a:pt x="67182" y="52027"/>
                      <a:pt x="66748" y="51954"/>
                    </a:cubicBezTo>
                    <a:cubicBezTo>
                      <a:pt x="66315" y="51880"/>
                      <a:pt x="65990" y="51791"/>
                      <a:pt x="65719" y="51686"/>
                    </a:cubicBezTo>
                    <a:cubicBezTo>
                      <a:pt x="65502" y="51581"/>
                      <a:pt x="65286" y="51434"/>
                      <a:pt x="65232" y="51256"/>
                    </a:cubicBezTo>
                    <a:cubicBezTo>
                      <a:pt x="65123" y="51078"/>
                      <a:pt x="65069" y="50878"/>
                      <a:pt x="65069" y="50664"/>
                    </a:cubicBezTo>
                    <a:lnTo>
                      <a:pt x="65069" y="20708"/>
                    </a:lnTo>
                    <a:cubicBezTo>
                      <a:pt x="65069" y="18411"/>
                      <a:pt x="64852" y="16328"/>
                      <a:pt x="64419" y="14440"/>
                    </a:cubicBezTo>
                    <a:cubicBezTo>
                      <a:pt x="63986" y="12562"/>
                      <a:pt x="63335" y="10947"/>
                      <a:pt x="62414" y="9599"/>
                    </a:cubicBezTo>
                    <a:cubicBezTo>
                      <a:pt x="61547" y="8256"/>
                      <a:pt x="60356" y="7217"/>
                      <a:pt x="59001" y="6478"/>
                    </a:cubicBezTo>
                    <a:cubicBezTo>
                      <a:pt x="57592" y="5743"/>
                      <a:pt x="55967" y="5376"/>
                      <a:pt x="54071" y="5376"/>
                    </a:cubicBezTo>
                    <a:cubicBezTo>
                      <a:pt x="51741" y="5376"/>
                      <a:pt x="49357" y="6252"/>
                      <a:pt x="46974" y="8009"/>
                    </a:cubicBezTo>
                    <a:cubicBezTo>
                      <a:pt x="44589" y="9767"/>
                      <a:pt x="41989" y="12347"/>
                      <a:pt x="39117" y="15756"/>
                    </a:cubicBezTo>
                    <a:lnTo>
                      <a:pt x="39117" y="50664"/>
                    </a:lnTo>
                    <a:cubicBezTo>
                      <a:pt x="39117" y="50878"/>
                      <a:pt x="39063" y="51078"/>
                      <a:pt x="38954" y="51256"/>
                    </a:cubicBezTo>
                    <a:cubicBezTo>
                      <a:pt x="38847" y="51434"/>
                      <a:pt x="38684" y="51581"/>
                      <a:pt x="38413" y="51686"/>
                    </a:cubicBezTo>
                    <a:cubicBezTo>
                      <a:pt x="38197" y="51797"/>
                      <a:pt x="37871" y="51886"/>
                      <a:pt x="37438" y="51954"/>
                    </a:cubicBezTo>
                    <a:cubicBezTo>
                      <a:pt x="37004" y="52027"/>
                      <a:pt x="36462" y="52064"/>
                      <a:pt x="35867" y="52064"/>
                    </a:cubicBezTo>
                    <a:cubicBezTo>
                      <a:pt x="35216" y="52064"/>
                      <a:pt x="34675" y="52027"/>
                      <a:pt x="34241" y="51954"/>
                    </a:cubicBezTo>
                    <a:cubicBezTo>
                      <a:pt x="33808" y="51880"/>
                      <a:pt x="33483" y="51791"/>
                      <a:pt x="33212" y="51686"/>
                    </a:cubicBezTo>
                    <a:cubicBezTo>
                      <a:pt x="32995" y="51581"/>
                      <a:pt x="32779" y="51434"/>
                      <a:pt x="32724" y="51256"/>
                    </a:cubicBezTo>
                    <a:cubicBezTo>
                      <a:pt x="32616" y="51078"/>
                      <a:pt x="32562" y="50878"/>
                      <a:pt x="32562" y="50664"/>
                    </a:cubicBezTo>
                    <a:lnTo>
                      <a:pt x="32562" y="20708"/>
                    </a:lnTo>
                    <a:cubicBezTo>
                      <a:pt x="32562" y="18411"/>
                      <a:pt x="32345" y="16328"/>
                      <a:pt x="31912" y="14440"/>
                    </a:cubicBezTo>
                    <a:cubicBezTo>
                      <a:pt x="31478" y="12562"/>
                      <a:pt x="30774" y="10947"/>
                      <a:pt x="29853" y="9599"/>
                    </a:cubicBezTo>
                    <a:cubicBezTo>
                      <a:pt x="28986" y="8256"/>
                      <a:pt x="27848" y="7217"/>
                      <a:pt x="26439" y="6478"/>
                    </a:cubicBezTo>
                    <a:cubicBezTo>
                      <a:pt x="25031" y="5743"/>
                      <a:pt x="23405" y="5376"/>
                      <a:pt x="21509" y="5376"/>
                    </a:cubicBezTo>
                    <a:cubicBezTo>
                      <a:pt x="19180" y="5376"/>
                      <a:pt x="16795" y="6252"/>
                      <a:pt x="14412" y="8009"/>
                    </a:cubicBezTo>
                    <a:cubicBezTo>
                      <a:pt x="12028" y="9767"/>
                      <a:pt x="9427" y="12347"/>
                      <a:pt x="6610" y="15756"/>
                    </a:cubicBezTo>
                    <a:lnTo>
                      <a:pt x="6610" y="50664"/>
                    </a:lnTo>
                    <a:cubicBezTo>
                      <a:pt x="6610" y="50878"/>
                      <a:pt x="6555" y="51078"/>
                      <a:pt x="6447" y="51256"/>
                    </a:cubicBezTo>
                    <a:cubicBezTo>
                      <a:pt x="6339" y="51434"/>
                      <a:pt x="6176" y="51581"/>
                      <a:pt x="5905" y="51686"/>
                    </a:cubicBezTo>
                    <a:cubicBezTo>
                      <a:pt x="5689" y="51797"/>
                      <a:pt x="5364" y="51886"/>
                      <a:pt x="4930" y="51954"/>
                    </a:cubicBezTo>
                    <a:cubicBezTo>
                      <a:pt x="4497" y="52027"/>
                      <a:pt x="3955" y="52064"/>
                      <a:pt x="3305" y="52064"/>
                    </a:cubicBezTo>
                    <a:cubicBezTo>
                      <a:pt x="2655" y="52064"/>
                      <a:pt x="2113" y="52027"/>
                      <a:pt x="1680" y="51954"/>
                    </a:cubicBezTo>
                    <a:cubicBezTo>
                      <a:pt x="1300" y="51880"/>
                      <a:pt x="921" y="51791"/>
                      <a:pt x="704" y="51686"/>
                    </a:cubicBezTo>
                    <a:cubicBezTo>
                      <a:pt x="433" y="51576"/>
                      <a:pt x="271" y="51434"/>
                      <a:pt x="163" y="51256"/>
                    </a:cubicBezTo>
                    <a:cubicBezTo>
                      <a:pt x="54" y="51078"/>
                      <a:pt x="0" y="50878"/>
                      <a:pt x="0" y="50664"/>
                    </a:cubicBezTo>
                    <a:lnTo>
                      <a:pt x="0" y="1988"/>
                    </a:lnTo>
                    <a:cubicBezTo>
                      <a:pt x="0" y="1773"/>
                      <a:pt x="54" y="1574"/>
                      <a:pt x="163" y="1395"/>
                    </a:cubicBezTo>
                    <a:cubicBezTo>
                      <a:pt x="271" y="1217"/>
                      <a:pt x="433" y="1065"/>
                      <a:pt x="704" y="939"/>
                    </a:cubicBezTo>
                    <a:cubicBezTo>
                      <a:pt x="921" y="813"/>
                      <a:pt x="1246" y="724"/>
                      <a:pt x="1680" y="666"/>
                    </a:cubicBezTo>
                    <a:cubicBezTo>
                      <a:pt x="2059" y="614"/>
                      <a:pt x="2546" y="587"/>
                      <a:pt x="3196" y="587"/>
                    </a:cubicBezTo>
                    <a:cubicBezTo>
                      <a:pt x="3792" y="587"/>
                      <a:pt x="4335" y="614"/>
                      <a:pt x="4714" y="666"/>
                    </a:cubicBezTo>
                    <a:cubicBezTo>
                      <a:pt x="5147" y="724"/>
                      <a:pt x="5472" y="813"/>
                      <a:pt x="5689" y="939"/>
                    </a:cubicBezTo>
                    <a:cubicBezTo>
                      <a:pt x="5905" y="1065"/>
                      <a:pt x="6068" y="1217"/>
                      <a:pt x="6176" y="1395"/>
                    </a:cubicBezTo>
                    <a:cubicBezTo>
                      <a:pt x="6231" y="1574"/>
                      <a:pt x="6285" y="1773"/>
                      <a:pt x="6285" y="1988"/>
                    </a:cubicBezTo>
                    <a:lnTo>
                      <a:pt x="6285" y="8875"/>
                    </a:lnTo>
                    <a:cubicBezTo>
                      <a:pt x="9156" y="5754"/>
                      <a:pt x="11919" y="3499"/>
                      <a:pt x="14520" y="2098"/>
                    </a:cubicBezTo>
                    <a:cubicBezTo>
                      <a:pt x="17121" y="698"/>
                      <a:pt x="19667" y="0"/>
                      <a:pt x="22213" y="0"/>
                    </a:cubicBezTo>
                    <a:cubicBezTo>
                      <a:pt x="24326" y="0"/>
                      <a:pt x="26222" y="241"/>
                      <a:pt x="27902" y="729"/>
                    </a:cubicBezTo>
                    <a:cubicBezTo>
                      <a:pt x="29527" y="1211"/>
                      <a:pt x="30990" y="1893"/>
                      <a:pt x="32236" y="2775"/>
                    </a:cubicBezTo>
                    <a:cubicBezTo>
                      <a:pt x="33483" y="3651"/>
                      <a:pt x="34566" y="4700"/>
                      <a:pt x="35488" y="5922"/>
                    </a:cubicBezTo>
                    <a:cubicBezTo>
                      <a:pt x="36354" y="7144"/>
                      <a:pt x="37058" y="8487"/>
                      <a:pt x="37600" y="9955"/>
                    </a:cubicBezTo>
                    <a:cubicBezTo>
                      <a:pt x="39388" y="8093"/>
                      <a:pt x="41013" y="6525"/>
                      <a:pt x="42530" y="5250"/>
                    </a:cubicBezTo>
                    <a:cubicBezTo>
                      <a:pt x="44102" y="3976"/>
                      <a:pt x="45565" y="2953"/>
                      <a:pt x="46919" y="2182"/>
                    </a:cubicBezTo>
                    <a:cubicBezTo>
                      <a:pt x="48328" y="1416"/>
                      <a:pt x="49682" y="860"/>
                      <a:pt x="50983" y="519"/>
                    </a:cubicBezTo>
                    <a:cubicBezTo>
                      <a:pt x="52283" y="178"/>
                      <a:pt x="53529" y="5"/>
                      <a:pt x="54775" y="5"/>
                    </a:cubicBezTo>
                    <a:cubicBezTo>
                      <a:pt x="57917" y="5"/>
                      <a:pt x="60626" y="546"/>
                      <a:pt x="62739" y="1621"/>
                    </a:cubicBezTo>
                    <a:cubicBezTo>
                      <a:pt x="64906" y="2696"/>
                      <a:pt x="66695" y="4149"/>
                      <a:pt x="67995" y="5979"/>
                    </a:cubicBezTo>
                    <a:cubicBezTo>
                      <a:pt x="69295" y="7810"/>
                      <a:pt x="70270" y="9939"/>
                      <a:pt x="70812" y="12379"/>
                    </a:cubicBezTo>
                    <a:cubicBezTo>
                      <a:pt x="71408" y="14817"/>
                      <a:pt x="71679" y="17398"/>
                      <a:pt x="71679" y="20126"/>
                    </a:cubicBezTo>
                    <a:lnTo>
                      <a:pt x="71679" y="50664"/>
                    </a:lnTo>
                    <a:close/>
                  </a:path>
                </a:pathLst>
              </a:custGeom>
              <a:solidFill>
                <a:srgbClr val="FFFFFF"/>
              </a:solidFill>
              <a:ln w="5417" cap="flat">
                <a:noFill/>
                <a:prstDash val="solid"/>
                <a:miter/>
              </a:ln>
            </p:spPr>
            <p:txBody>
              <a:bodyPr rtlCol="0" anchor="ctr"/>
              <a:lstStyle/>
              <a:p>
                <a:endParaRPr lang="fr-FR"/>
              </a:p>
            </p:txBody>
          </p:sp>
          <p:sp>
            <p:nvSpPr>
              <p:cNvPr id="338" name="Forme libre 337">
                <a:extLst>
                  <a:ext uri="{FF2B5EF4-FFF2-40B4-BE49-F238E27FC236}">
                    <a16:creationId xmlns:a16="http://schemas.microsoft.com/office/drawing/2014/main" id="{05A8EC58-E9D2-08CC-7E36-6B3EB77E67AA}"/>
                  </a:ext>
                </a:extLst>
              </p:cNvPr>
              <p:cNvSpPr/>
              <p:nvPr/>
            </p:nvSpPr>
            <p:spPr>
              <a:xfrm>
                <a:off x="20676316" y="3871395"/>
                <a:ext cx="43884" cy="71382"/>
              </a:xfrm>
              <a:custGeom>
                <a:avLst/>
                <a:gdLst>
                  <a:gd name="connsiteX0" fmla="*/ 43885 w 43884"/>
                  <a:gd name="connsiteY0" fmla="*/ 25602 h 71382"/>
                  <a:gd name="connsiteX1" fmla="*/ 42476 w 43884"/>
                  <a:gd name="connsiteY1" fmla="*/ 36842 h 71382"/>
                  <a:gd name="connsiteX2" fmla="*/ 38305 w 43884"/>
                  <a:gd name="connsiteY2" fmla="*/ 45340 h 71382"/>
                  <a:gd name="connsiteX3" fmla="*/ 31478 w 43884"/>
                  <a:gd name="connsiteY3" fmla="*/ 50747 h 71382"/>
                  <a:gd name="connsiteX4" fmla="*/ 22213 w 43884"/>
                  <a:gd name="connsiteY4" fmla="*/ 52657 h 71382"/>
                  <a:gd name="connsiteX5" fmla="*/ 18041 w 43884"/>
                  <a:gd name="connsiteY5" fmla="*/ 52200 h 71382"/>
                  <a:gd name="connsiteX6" fmla="*/ 14249 w 43884"/>
                  <a:gd name="connsiteY6" fmla="*/ 50779 h 71382"/>
                  <a:gd name="connsiteX7" fmla="*/ 10511 w 43884"/>
                  <a:gd name="connsiteY7" fmla="*/ 48361 h 71382"/>
                  <a:gd name="connsiteX8" fmla="*/ 6610 w 43884"/>
                  <a:gd name="connsiteY8" fmla="*/ 44862 h 71382"/>
                  <a:gd name="connsiteX9" fmla="*/ 6610 w 43884"/>
                  <a:gd name="connsiteY9" fmla="*/ 69982 h 71382"/>
                  <a:gd name="connsiteX10" fmla="*/ 6448 w 43884"/>
                  <a:gd name="connsiteY10" fmla="*/ 70574 h 71382"/>
                  <a:gd name="connsiteX11" fmla="*/ 5905 w 43884"/>
                  <a:gd name="connsiteY11" fmla="*/ 71031 h 71382"/>
                  <a:gd name="connsiteX12" fmla="*/ 4930 w 43884"/>
                  <a:gd name="connsiteY12" fmla="*/ 71304 h 71382"/>
                  <a:gd name="connsiteX13" fmla="*/ 3251 w 43884"/>
                  <a:gd name="connsiteY13" fmla="*/ 71382 h 71382"/>
                  <a:gd name="connsiteX14" fmla="*/ 1680 w 43884"/>
                  <a:gd name="connsiteY14" fmla="*/ 71304 h 71382"/>
                  <a:gd name="connsiteX15" fmla="*/ 650 w 43884"/>
                  <a:gd name="connsiteY15" fmla="*/ 71031 h 71382"/>
                  <a:gd name="connsiteX16" fmla="*/ 108 w 43884"/>
                  <a:gd name="connsiteY16" fmla="*/ 70574 h 71382"/>
                  <a:gd name="connsiteX17" fmla="*/ 0 w 43884"/>
                  <a:gd name="connsiteY17" fmla="*/ 69982 h 71382"/>
                  <a:gd name="connsiteX18" fmla="*/ 0 w 43884"/>
                  <a:gd name="connsiteY18" fmla="*/ 1998 h 71382"/>
                  <a:gd name="connsiteX19" fmla="*/ 108 w 43884"/>
                  <a:gd name="connsiteY19" fmla="*/ 1353 h 71382"/>
                  <a:gd name="connsiteX20" fmla="*/ 596 w 43884"/>
                  <a:gd name="connsiteY20" fmla="*/ 923 h 71382"/>
                  <a:gd name="connsiteX21" fmla="*/ 1571 w 43884"/>
                  <a:gd name="connsiteY21" fmla="*/ 682 h 71382"/>
                  <a:gd name="connsiteX22" fmla="*/ 2980 w 43884"/>
                  <a:gd name="connsiteY22" fmla="*/ 603 h 71382"/>
                  <a:gd name="connsiteX23" fmla="*/ 4389 w 43884"/>
                  <a:gd name="connsiteY23" fmla="*/ 682 h 71382"/>
                  <a:gd name="connsiteX24" fmla="*/ 5309 w 43884"/>
                  <a:gd name="connsiteY24" fmla="*/ 923 h 71382"/>
                  <a:gd name="connsiteX25" fmla="*/ 5851 w 43884"/>
                  <a:gd name="connsiteY25" fmla="*/ 1353 h 71382"/>
                  <a:gd name="connsiteX26" fmla="*/ 6068 w 43884"/>
                  <a:gd name="connsiteY26" fmla="*/ 1998 h 71382"/>
                  <a:gd name="connsiteX27" fmla="*/ 6068 w 43884"/>
                  <a:gd name="connsiteY27" fmla="*/ 9043 h 71382"/>
                  <a:gd name="connsiteX28" fmla="*/ 10511 w 43884"/>
                  <a:gd name="connsiteY28" fmla="*/ 5035 h 71382"/>
                  <a:gd name="connsiteX29" fmla="*/ 14682 w 43884"/>
                  <a:gd name="connsiteY29" fmla="*/ 2208 h 71382"/>
                  <a:gd name="connsiteX30" fmla="*/ 19071 w 43884"/>
                  <a:gd name="connsiteY30" fmla="*/ 540 h 71382"/>
                  <a:gd name="connsiteX31" fmla="*/ 23785 w 43884"/>
                  <a:gd name="connsiteY31" fmla="*/ 0 h 71382"/>
                  <a:gd name="connsiteX32" fmla="*/ 33049 w 43884"/>
                  <a:gd name="connsiteY32" fmla="*/ 2019 h 71382"/>
                  <a:gd name="connsiteX33" fmla="*/ 39280 w 43884"/>
                  <a:gd name="connsiteY33" fmla="*/ 7532 h 71382"/>
                  <a:gd name="connsiteX34" fmla="*/ 42802 w 43884"/>
                  <a:gd name="connsiteY34" fmla="*/ 15683 h 71382"/>
                  <a:gd name="connsiteX35" fmla="*/ 43885 w 43884"/>
                  <a:gd name="connsiteY35" fmla="*/ 25602 h 71382"/>
                  <a:gd name="connsiteX36" fmla="*/ 36951 w 43884"/>
                  <a:gd name="connsiteY36" fmla="*/ 26619 h 71382"/>
                  <a:gd name="connsiteX37" fmla="*/ 36300 w 43884"/>
                  <a:gd name="connsiteY37" fmla="*/ 18741 h 71382"/>
                  <a:gd name="connsiteX38" fmla="*/ 34025 w 43884"/>
                  <a:gd name="connsiteY38" fmla="*/ 11991 h 71382"/>
                  <a:gd name="connsiteX39" fmla="*/ 29799 w 43884"/>
                  <a:gd name="connsiteY39" fmla="*/ 7259 h 71382"/>
                  <a:gd name="connsiteX40" fmla="*/ 23189 w 43884"/>
                  <a:gd name="connsiteY40" fmla="*/ 5486 h 71382"/>
                  <a:gd name="connsiteX41" fmla="*/ 19234 w 43884"/>
                  <a:gd name="connsiteY41" fmla="*/ 6027 h 71382"/>
                  <a:gd name="connsiteX42" fmla="*/ 15332 w 43884"/>
                  <a:gd name="connsiteY42" fmla="*/ 7800 h 71382"/>
                  <a:gd name="connsiteX43" fmla="*/ 11161 w 43884"/>
                  <a:gd name="connsiteY43" fmla="*/ 10999 h 71382"/>
                  <a:gd name="connsiteX44" fmla="*/ 6610 w 43884"/>
                  <a:gd name="connsiteY44" fmla="*/ 15867 h 71382"/>
                  <a:gd name="connsiteX45" fmla="*/ 6610 w 43884"/>
                  <a:gd name="connsiteY45" fmla="*/ 37058 h 71382"/>
                  <a:gd name="connsiteX46" fmla="*/ 14575 w 43884"/>
                  <a:gd name="connsiteY46" fmla="*/ 44558 h 71382"/>
                  <a:gd name="connsiteX47" fmla="*/ 22539 w 43884"/>
                  <a:gd name="connsiteY47" fmla="*/ 47170 h 71382"/>
                  <a:gd name="connsiteX48" fmla="*/ 29148 w 43884"/>
                  <a:gd name="connsiteY48" fmla="*/ 45371 h 71382"/>
                  <a:gd name="connsiteX49" fmla="*/ 33591 w 43884"/>
                  <a:gd name="connsiteY49" fmla="*/ 40640 h 71382"/>
                  <a:gd name="connsiteX50" fmla="*/ 36138 w 43884"/>
                  <a:gd name="connsiteY50" fmla="*/ 34020 h 71382"/>
                  <a:gd name="connsiteX51" fmla="*/ 36951 w 43884"/>
                  <a:gd name="connsiteY51" fmla="*/ 26619 h 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2">
                    <a:moveTo>
                      <a:pt x="43885" y="25602"/>
                    </a:moveTo>
                    <a:cubicBezTo>
                      <a:pt x="43885" y="29761"/>
                      <a:pt x="43398" y="33506"/>
                      <a:pt x="42476" y="36842"/>
                    </a:cubicBezTo>
                    <a:cubicBezTo>
                      <a:pt x="41501" y="40178"/>
                      <a:pt x="40147" y="43011"/>
                      <a:pt x="38305" y="45340"/>
                    </a:cubicBezTo>
                    <a:cubicBezTo>
                      <a:pt x="36462" y="47668"/>
                      <a:pt x="34187" y="49473"/>
                      <a:pt x="31478" y="50747"/>
                    </a:cubicBezTo>
                    <a:cubicBezTo>
                      <a:pt x="28769" y="52017"/>
                      <a:pt x="25681" y="52657"/>
                      <a:pt x="22213" y="52657"/>
                    </a:cubicBezTo>
                    <a:cubicBezTo>
                      <a:pt x="20750" y="52657"/>
                      <a:pt x="19342" y="52505"/>
                      <a:pt x="18041" y="52200"/>
                    </a:cubicBezTo>
                    <a:cubicBezTo>
                      <a:pt x="16741" y="51896"/>
                      <a:pt x="15495" y="51424"/>
                      <a:pt x="14249" y="50779"/>
                    </a:cubicBezTo>
                    <a:cubicBezTo>
                      <a:pt x="13003" y="50134"/>
                      <a:pt x="11757" y="49326"/>
                      <a:pt x="10511" y="48361"/>
                    </a:cubicBezTo>
                    <a:cubicBezTo>
                      <a:pt x="9264" y="47390"/>
                      <a:pt x="7964" y="46226"/>
                      <a:pt x="6610" y="44862"/>
                    </a:cubicBezTo>
                    <a:lnTo>
                      <a:pt x="6610" y="69982"/>
                    </a:lnTo>
                    <a:cubicBezTo>
                      <a:pt x="6610" y="70197"/>
                      <a:pt x="6555" y="70396"/>
                      <a:pt x="6448" y="70574"/>
                    </a:cubicBezTo>
                    <a:cubicBezTo>
                      <a:pt x="6339" y="70753"/>
                      <a:pt x="6122" y="70905"/>
                      <a:pt x="5905" y="71031"/>
                    </a:cubicBezTo>
                    <a:cubicBezTo>
                      <a:pt x="5689" y="71157"/>
                      <a:pt x="5309" y="71246"/>
                      <a:pt x="4930" y="71304"/>
                    </a:cubicBezTo>
                    <a:cubicBezTo>
                      <a:pt x="4497" y="71356"/>
                      <a:pt x="3901" y="71382"/>
                      <a:pt x="3251" y="71382"/>
                    </a:cubicBezTo>
                    <a:cubicBezTo>
                      <a:pt x="2655" y="71382"/>
                      <a:pt x="2113" y="71356"/>
                      <a:pt x="1680" y="71304"/>
                    </a:cubicBezTo>
                    <a:cubicBezTo>
                      <a:pt x="1246" y="71246"/>
                      <a:pt x="921" y="71157"/>
                      <a:pt x="650" y="71031"/>
                    </a:cubicBezTo>
                    <a:cubicBezTo>
                      <a:pt x="380" y="70905"/>
                      <a:pt x="217" y="70753"/>
                      <a:pt x="108" y="70574"/>
                    </a:cubicBezTo>
                    <a:cubicBezTo>
                      <a:pt x="0" y="70396"/>
                      <a:pt x="0" y="70197"/>
                      <a:pt x="0" y="69982"/>
                    </a:cubicBezTo>
                    <a:lnTo>
                      <a:pt x="0" y="1998"/>
                    </a:lnTo>
                    <a:cubicBezTo>
                      <a:pt x="0" y="1747"/>
                      <a:pt x="54" y="1532"/>
                      <a:pt x="108" y="1353"/>
                    </a:cubicBezTo>
                    <a:cubicBezTo>
                      <a:pt x="217" y="1175"/>
                      <a:pt x="380" y="1028"/>
                      <a:pt x="596" y="923"/>
                    </a:cubicBezTo>
                    <a:cubicBezTo>
                      <a:pt x="867" y="813"/>
                      <a:pt x="1192" y="734"/>
                      <a:pt x="1571" y="682"/>
                    </a:cubicBezTo>
                    <a:cubicBezTo>
                      <a:pt x="1950" y="629"/>
                      <a:pt x="2438" y="603"/>
                      <a:pt x="2980" y="603"/>
                    </a:cubicBezTo>
                    <a:cubicBezTo>
                      <a:pt x="3576" y="603"/>
                      <a:pt x="4009" y="629"/>
                      <a:pt x="4389" y="682"/>
                    </a:cubicBezTo>
                    <a:cubicBezTo>
                      <a:pt x="4768" y="740"/>
                      <a:pt x="5039" y="818"/>
                      <a:pt x="5309" y="923"/>
                    </a:cubicBezTo>
                    <a:cubicBezTo>
                      <a:pt x="5581" y="1033"/>
                      <a:pt x="5798" y="1175"/>
                      <a:pt x="5851" y="1353"/>
                    </a:cubicBezTo>
                    <a:cubicBezTo>
                      <a:pt x="6014" y="1532"/>
                      <a:pt x="6068" y="1747"/>
                      <a:pt x="6068" y="1998"/>
                    </a:cubicBezTo>
                    <a:lnTo>
                      <a:pt x="6068" y="9043"/>
                    </a:lnTo>
                    <a:cubicBezTo>
                      <a:pt x="7585" y="7501"/>
                      <a:pt x="9102" y="6163"/>
                      <a:pt x="10511" y="5035"/>
                    </a:cubicBezTo>
                    <a:cubicBezTo>
                      <a:pt x="11920" y="3902"/>
                      <a:pt x="13328" y="2964"/>
                      <a:pt x="14682" y="2208"/>
                    </a:cubicBezTo>
                    <a:cubicBezTo>
                      <a:pt x="16091" y="1453"/>
                      <a:pt x="17554" y="897"/>
                      <a:pt x="19071" y="540"/>
                    </a:cubicBezTo>
                    <a:cubicBezTo>
                      <a:pt x="20534" y="183"/>
                      <a:pt x="22105" y="0"/>
                      <a:pt x="23785" y="0"/>
                    </a:cubicBezTo>
                    <a:cubicBezTo>
                      <a:pt x="27415" y="0"/>
                      <a:pt x="30503" y="671"/>
                      <a:pt x="33049" y="2019"/>
                    </a:cubicBezTo>
                    <a:cubicBezTo>
                      <a:pt x="35596" y="3362"/>
                      <a:pt x="37655" y="5198"/>
                      <a:pt x="39280" y="7532"/>
                    </a:cubicBezTo>
                    <a:cubicBezTo>
                      <a:pt x="40905" y="9861"/>
                      <a:pt x="42097" y="12578"/>
                      <a:pt x="42802" y="15683"/>
                    </a:cubicBezTo>
                    <a:cubicBezTo>
                      <a:pt x="43560" y="18778"/>
                      <a:pt x="43885" y="22088"/>
                      <a:pt x="43885" y="25602"/>
                    </a:cubicBezTo>
                    <a:close/>
                    <a:moveTo>
                      <a:pt x="36951" y="26619"/>
                    </a:moveTo>
                    <a:cubicBezTo>
                      <a:pt x="36951" y="23892"/>
                      <a:pt x="36734" y="21269"/>
                      <a:pt x="36300" y="18741"/>
                    </a:cubicBezTo>
                    <a:cubicBezTo>
                      <a:pt x="35812" y="16218"/>
                      <a:pt x="35108" y="13963"/>
                      <a:pt x="34025" y="11991"/>
                    </a:cubicBezTo>
                    <a:cubicBezTo>
                      <a:pt x="32995" y="10018"/>
                      <a:pt x="31586" y="8440"/>
                      <a:pt x="29799" y="7259"/>
                    </a:cubicBezTo>
                    <a:cubicBezTo>
                      <a:pt x="28065" y="6074"/>
                      <a:pt x="25844" y="5486"/>
                      <a:pt x="23189" y="5486"/>
                    </a:cubicBezTo>
                    <a:cubicBezTo>
                      <a:pt x="21834" y="5486"/>
                      <a:pt x="20534" y="5665"/>
                      <a:pt x="19234" y="6027"/>
                    </a:cubicBezTo>
                    <a:cubicBezTo>
                      <a:pt x="17988" y="6383"/>
                      <a:pt x="16687" y="6976"/>
                      <a:pt x="15332" y="7800"/>
                    </a:cubicBezTo>
                    <a:cubicBezTo>
                      <a:pt x="13978" y="8623"/>
                      <a:pt x="12623" y="9693"/>
                      <a:pt x="11161" y="10999"/>
                    </a:cubicBezTo>
                    <a:cubicBezTo>
                      <a:pt x="9698" y="12310"/>
                      <a:pt x="8181" y="13931"/>
                      <a:pt x="6610" y="15867"/>
                    </a:cubicBezTo>
                    <a:lnTo>
                      <a:pt x="6610" y="37058"/>
                    </a:lnTo>
                    <a:cubicBezTo>
                      <a:pt x="9373" y="40320"/>
                      <a:pt x="12028" y="42822"/>
                      <a:pt x="14575" y="44558"/>
                    </a:cubicBezTo>
                    <a:cubicBezTo>
                      <a:pt x="17121" y="46299"/>
                      <a:pt x="19776" y="47170"/>
                      <a:pt x="22539" y="47170"/>
                    </a:cubicBezTo>
                    <a:cubicBezTo>
                      <a:pt x="25139" y="47170"/>
                      <a:pt x="27306" y="46572"/>
                      <a:pt x="29148" y="45371"/>
                    </a:cubicBezTo>
                    <a:cubicBezTo>
                      <a:pt x="30990" y="44170"/>
                      <a:pt x="32453" y="42591"/>
                      <a:pt x="33591" y="40640"/>
                    </a:cubicBezTo>
                    <a:cubicBezTo>
                      <a:pt x="34783" y="38689"/>
                      <a:pt x="35596" y="36480"/>
                      <a:pt x="36138" y="34020"/>
                    </a:cubicBezTo>
                    <a:cubicBezTo>
                      <a:pt x="36679" y="31560"/>
                      <a:pt x="36951" y="29095"/>
                      <a:pt x="36951" y="26619"/>
                    </a:cubicBezTo>
                    <a:close/>
                  </a:path>
                </a:pathLst>
              </a:custGeom>
              <a:solidFill>
                <a:srgbClr val="FFFFFF"/>
              </a:solidFill>
              <a:ln w="5417" cap="flat">
                <a:noFill/>
                <a:prstDash val="solid"/>
                <a:miter/>
              </a:ln>
            </p:spPr>
            <p:txBody>
              <a:bodyPr rtlCol="0" anchor="ctr"/>
              <a:lstStyle/>
              <a:p>
                <a:endParaRPr lang="fr-FR"/>
              </a:p>
            </p:txBody>
          </p:sp>
          <p:sp>
            <p:nvSpPr>
              <p:cNvPr id="339" name="Forme libre 338">
                <a:extLst>
                  <a:ext uri="{FF2B5EF4-FFF2-40B4-BE49-F238E27FC236}">
                    <a16:creationId xmlns:a16="http://schemas.microsoft.com/office/drawing/2014/main" id="{DF9BDBE6-329E-2D82-A5B5-5DC0417536BC}"/>
                  </a:ext>
                </a:extLst>
              </p:cNvPr>
              <p:cNvSpPr/>
              <p:nvPr/>
            </p:nvSpPr>
            <p:spPr>
              <a:xfrm>
                <a:off x="20735480" y="3848159"/>
                <a:ext cx="6609" cy="75300"/>
              </a:xfrm>
              <a:custGeom>
                <a:avLst/>
                <a:gdLst>
                  <a:gd name="connsiteX0" fmla="*/ 6610 w 6609"/>
                  <a:gd name="connsiteY0" fmla="*/ 73900 h 75300"/>
                  <a:gd name="connsiteX1" fmla="*/ 6447 w 6609"/>
                  <a:gd name="connsiteY1" fmla="*/ 74492 h 75300"/>
                  <a:gd name="connsiteX2" fmla="*/ 5905 w 6609"/>
                  <a:gd name="connsiteY2" fmla="*/ 74923 h 75300"/>
                  <a:gd name="connsiteX3" fmla="*/ 4930 w 6609"/>
                  <a:gd name="connsiteY3" fmla="*/ 75190 h 75300"/>
                  <a:gd name="connsiteX4" fmla="*/ 3251 w 6609"/>
                  <a:gd name="connsiteY4" fmla="*/ 75300 h 75300"/>
                  <a:gd name="connsiteX5" fmla="*/ 1679 w 6609"/>
                  <a:gd name="connsiteY5" fmla="*/ 75190 h 75300"/>
                  <a:gd name="connsiteX6" fmla="*/ 650 w 6609"/>
                  <a:gd name="connsiteY6" fmla="*/ 74923 h 75300"/>
                  <a:gd name="connsiteX7" fmla="*/ 163 w 6609"/>
                  <a:gd name="connsiteY7" fmla="*/ 74492 h 75300"/>
                  <a:gd name="connsiteX8" fmla="*/ 0 w 6609"/>
                  <a:gd name="connsiteY8" fmla="*/ 73900 h 75300"/>
                  <a:gd name="connsiteX9" fmla="*/ 0 w 6609"/>
                  <a:gd name="connsiteY9" fmla="*/ 1400 h 75300"/>
                  <a:gd name="connsiteX10" fmla="*/ 163 w 6609"/>
                  <a:gd name="connsiteY10" fmla="*/ 808 h 75300"/>
                  <a:gd name="connsiteX11" fmla="*/ 650 w 6609"/>
                  <a:gd name="connsiteY11" fmla="*/ 351 h 75300"/>
                  <a:gd name="connsiteX12" fmla="*/ 1679 w 6609"/>
                  <a:gd name="connsiteY12" fmla="*/ 84 h 75300"/>
                  <a:gd name="connsiteX13" fmla="*/ 3251 w 6609"/>
                  <a:gd name="connsiteY13" fmla="*/ 0 h 75300"/>
                  <a:gd name="connsiteX14" fmla="*/ 4930 w 6609"/>
                  <a:gd name="connsiteY14" fmla="*/ 84 h 75300"/>
                  <a:gd name="connsiteX15" fmla="*/ 5905 w 6609"/>
                  <a:gd name="connsiteY15" fmla="*/ 351 h 75300"/>
                  <a:gd name="connsiteX16" fmla="*/ 6447 w 6609"/>
                  <a:gd name="connsiteY16" fmla="*/ 808 h 75300"/>
                  <a:gd name="connsiteX17" fmla="*/ 6610 w 6609"/>
                  <a:gd name="connsiteY17" fmla="*/ 1400 h 75300"/>
                  <a:gd name="connsiteX18" fmla="*/ 6610 w 6609"/>
                  <a:gd name="connsiteY18" fmla="*/ 73900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00">
                    <a:moveTo>
                      <a:pt x="6610" y="73900"/>
                    </a:moveTo>
                    <a:cubicBezTo>
                      <a:pt x="6610" y="74115"/>
                      <a:pt x="6555" y="74314"/>
                      <a:pt x="6447" y="74492"/>
                    </a:cubicBezTo>
                    <a:cubicBezTo>
                      <a:pt x="6339" y="74671"/>
                      <a:pt x="6176" y="74818"/>
                      <a:pt x="5905" y="74923"/>
                    </a:cubicBezTo>
                    <a:cubicBezTo>
                      <a:pt x="5688" y="75033"/>
                      <a:pt x="5364" y="75122"/>
                      <a:pt x="4930" y="75190"/>
                    </a:cubicBezTo>
                    <a:cubicBezTo>
                      <a:pt x="4497" y="75264"/>
                      <a:pt x="3955" y="75300"/>
                      <a:pt x="3251" y="75300"/>
                    </a:cubicBezTo>
                    <a:cubicBezTo>
                      <a:pt x="2655" y="75300"/>
                      <a:pt x="2113" y="75264"/>
                      <a:pt x="1679" y="75190"/>
                    </a:cubicBezTo>
                    <a:cubicBezTo>
                      <a:pt x="1246" y="75117"/>
                      <a:pt x="921" y="75027"/>
                      <a:pt x="650" y="74923"/>
                    </a:cubicBezTo>
                    <a:cubicBezTo>
                      <a:pt x="379" y="74813"/>
                      <a:pt x="216" y="74671"/>
                      <a:pt x="163" y="74492"/>
                    </a:cubicBezTo>
                    <a:cubicBezTo>
                      <a:pt x="54" y="74314"/>
                      <a:pt x="0" y="74115"/>
                      <a:pt x="0" y="73900"/>
                    </a:cubicBezTo>
                    <a:lnTo>
                      <a:pt x="0" y="1400"/>
                    </a:lnTo>
                    <a:cubicBezTo>
                      <a:pt x="0" y="1185"/>
                      <a:pt x="54" y="986"/>
                      <a:pt x="163" y="808"/>
                    </a:cubicBezTo>
                    <a:cubicBezTo>
                      <a:pt x="216" y="629"/>
                      <a:pt x="379" y="477"/>
                      <a:pt x="650" y="351"/>
                    </a:cubicBezTo>
                    <a:cubicBezTo>
                      <a:pt x="921" y="231"/>
                      <a:pt x="1246" y="136"/>
                      <a:pt x="1679" y="84"/>
                    </a:cubicBezTo>
                    <a:cubicBezTo>
                      <a:pt x="2113" y="26"/>
                      <a:pt x="2655" y="0"/>
                      <a:pt x="3251" y="0"/>
                    </a:cubicBezTo>
                    <a:cubicBezTo>
                      <a:pt x="3955" y="0"/>
                      <a:pt x="4497" y="26"/>
                      <a:pt x="4930" y="84"/>
                    </a:cubicBezTo>
                    <a:cubicBezTo>
                      <a:pt x="5364" y="136"/>
                      <a:pt x="5688" y="225"/>
                      <a:pt x="5905" y="351"/>
                    </a:cubicBezTo>
                    <a:cubicBezTo>
                      <a:pt x="6176" y="477"/>
                      <a:pt x="6339" y="629"/>
                      <a:pt x="6447" y="808"/>
                    </a:cubicBezTo>
                    <a:cubicBezTo>
                      <a:pt x="6555" y="986"/>
                      <a:pt x="6610" y="1185"/>
                      <a:pt x="6610" y="1400"/>
                    </a:cubicBezTo>
                    <a:lnTo>
                      <a:pt x="6610" y="73900"/>
                    </a:lnTo>
                    <a:close/>
                  </a:path>
                </a:pathLst>
              </a:custGeom>
              <a:solidFill>
                <a:srgbClr val="FFFFFF"/>
              </a:solidFill>
              <a:ln w="5417" cap="flat">
                <a:noFill/>
                <a:prstDash val="solid"/>
                <a:miter/>
              </a:ln>
            </p:spPr>
            <p:txBody>
              <a:bodyPr rtlCol="0" anchor="ctr"/>
              <a:lstStyle/>
              <a:p>
                <a:endParaRPr lang="fr-FR"/>
              </a:p>
            </p:txBody>
          </p:sp>
          <p:sp>
            <p:nvSpPr>
              <p:cNvPr id="340" name="Forme libre 339">
                <a:extLst>
                  <a:ext uri="{FF2B5EF4-FFF2-40B4-BE49-F238E27FC236}">
                    <a16:creationId xmlns:a16="http://schemas.microsoft.com/office/drawing/2014/main" id="{CDFCB536-6B50-EA48-A2A5-AEB409DE2A04}"/>
                  </a:ext>
                </a:extLst>
              </p:cNvPr>
              <p:cNvSpPr/>
              <p:nvPr/>
            </p:nvSpPr>
            <p:spPr>
              <a:xfrm>
                <a:off x="20759481" y="3852622"/>
                <a:ext cx="8669" cy="70836"/>
              </a:xfrm>
              <a:custGeom>
                <a:avLst/>
                <a:gdLst>
                  <a:gd name="connsiteX0" fmla="*/ 8669 w 8669"/>
                  <a:gd name="connsiteY0" fmla="*/ 4359 h 70836"/>
                  <a:gd name="connsiteX1" fmla="*/ 7748 w 8669"/>
                  <a:gd name="connsiteY1" fmla="*/ 7858 h 70836"/>
                  <a:gd name="connsiteX2" fmla="*/ 4280 w 8669"/>
                  <a:gd name="connsiteY2" fmla="*/ 8770 h 70836"/>
                  <a:gd name="connsiteX3" fmla="*/ 921 w 8669"/>
                  <a:gd name="connsiteY3" fmla="*/ 7884 h 70836"/>
                  <a:gd name="connsiteX4" fmla="*/ 0 w 8669"/>
                  <a:gd name="connsiteY4" fmla="*/ 4411 h 70836"/>
                  <a:gd name="connsiteX5" fmla="*/ 921 w 8669"/>
                  <a:gd name="connsiteY5" fmla="*/ 913 h 70836"/>
                  <a:gd name="connsiteX6" fmla="*/ 4389 w 8669"/>
                  <a:gd name="connsiteY6" fmla="*/ 0 h 70836"/>
                  <a:gd name="connsiteX7" fmla="*/ 7748 w 8669"/>
                  <a:gd name="connsiteY7" fmla="*/ 886 h 70836"/>
                  <a:gd name="connsiteX8" fmla="*/ 8669 w 8669"/>
                  <a:gd name="connsiteY8" fmla="*/ 4359 h 70836"/>
                  <a:gd name="connsiteX9" fmla="*/ 7694 w 8669"/>
                  <a:gd name="connsiteY9" fmla="*/ 69436 h 70836"/>
                  <a:gd name="connsiteX10" fmla="*/ 7531 w 8669"/>
                  <a:gd name="connsiteY10" fmla="*/ 70029 h 70836"/>
                  <a:gd name="connsiteX11" fmla="*/ 6989 w 8669"/>
                  <a:gd name="connsiteY11" fmla="*/ 70459 h 70836"/>
                  <a:gd name="connsiteX12" fmla="*/ 6014 w 8669"/>
                  <a:gd name="connsiteY12" fmla="*/ 70727 h 70836"/>
                  <a:gd name="connsiteX13" fmla="*/ 4335 w 8669"/>
                  <a:gd name="connsiteY13" fmla="*/ 70837 h 70836"/>
                  <a:gd name="connsiteX14" fmla="*/ 2763 w 8669"/>
                  <a:gd name="connsiteY14" fmla="*/ 70727 h 70836"/>
                  <a:gd name="connsiteX15" fmla="*/ 1734 w 8669"/>
                  <a:gd name="connsiteY15" fmla="*/ 70459 h 70836"/>
                  <a:gd name="connsiteX16" fmla="*/ 1246 w 8669"/>
                  <a:gd name="connsiteY16" fmla="*/ 70029 h 70836"/>
                  <a:gd name="connsiteX17" fmla="*/ 1084 w 8669"/>
                  <a:gd name="connsiteY17" fmla="*/ 69436 h 70836"/>
                  <a:gd name="connsiteX18" fmla="*/ 1084 w 8669"/>
                  <a:gd name="connsiteY18" fmla="*/ 20761 h 70836"/>
                  <a:gd name="connsiteX19" fmla="*/ 1246 w 8669"/>
                  <a:gd name="connsiteY19" fmla="*/ 20168 h 70836"/>
                  <a:gd name="connsiteX20" fmla="*/ 1734 w 8669"/>
                  <a:gd name="connsiteY20" fmla="*/ 19712 h 70836"/>
                  <a:gd name="connsiteX21" fmla="*/ 2763 w 8669"/>
                  <a:gd name="connsiteY21" fmla="*/ 19439 h 70836"/>
                  <a:gd name="connsiteX22" fmla="*/ 4335 w 8669"/>
                  <a:gd name="connsiteY22" fmla="*/ 19360 h 70836"/>
                  <a:gd name="connsiteX23" fmla="*/ 6014 w 8669"/>
                  <a:gd name="connsiteY23" fmla="*/ 19439 h 70836"/>
                  <a:gd name="connsiteX24" fmla="*/ 6989 w 8669"/>
                  <a:gd name="connsiteY24" fmla="*/ 19712 h 70836"/>
                  <a:gd name="connsiteX25" fmla="*/ 7531 w 8669"/>
                  <a:gd name="connsiteY25" fmla="*/ 20168 h 70836"/>
                  <a:gd name="connsiteX26" fmla="*/ 7694 w 8669"/>
                  <a:gd name="connsiteY26" fmla="*/ 20761 h 70836"/>
                  <a:gd name="connsiteX27" fmla="*/ 7694 w 8669"/>
                  <a:gd name="connsiteY27" fmla="*/ 69436 h 7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9" h="70836">
                    <a:moveTo>
                      <a:pt x="8669" y="4359"/>
                    </a:moveTo>
                    <a:cubicBezTo>
                      <a:pt x="8669" y="6079"/>
                      <a:pt x="8344" y="7244"/>
                      <a:pt x="7748" y="7858"/>
                    </a:cubicBezTo>
                    <a:cubicBezTo>
                      <a:pt x="7098" y="8466"/>
                      <a:pt x="5960" y="8770"/>
                      <a:pt x="4280" y="8770"/>
                    </a:cubicBezTo>
                    <a:cubicBezTo>
                      <a:pt x="2655" y="8770"/>
                      <a:pt x="1517" y="8471"/>
                      <a:pt x="921" y="7884"/>
                    </a:cubicBezTo>
                    <a:cubicBezTo>
                      <a:pt x="325" y="7291"/>
                      <a:pt x="0" y="6137"/>
                      <a:pt x="0" y="4411"/>
                    </a:cubicBezTo>
                    <a:cubicBezTo>
                      <a:pt x="0" y="2686"/>
                      <a:pt x="325" y="1526"/>
                      <a:pt x="921" y="913"/>
                    </a:cubicBezTo>
                    <a:cubicBezTo>
                      <a:pt x="1571" y="299"/>
                      <a:pt x="2709" y="0"/>
                      <a:pt x="4389" y="0"/>
                    </a:cubicBezTo>
                    <a:cubicBezTo>
                      <a:pt x="6014" y="0"/>
                      <a:pt x="7152" y="294"/>
                      <a:pt x="7748" y="886"/>
                    </a:cubicBezTo>
                    <a:cubicBezTo>
                      <a:pt x="8398" y="1479"/>
                      <a:pt x="8669" y="2639"/>
                      <a:pt x="8669" y="4359"/>
                    </a:cubicBezTo>
                    <a:close/>
                    <a:moveTo>
                      <a:pt x="7694" y="69436"/>
                    </a:moveTo>
                    <a:cubicBezTo>
                      <a:pt x="7694" y="69651"/>
                      <a:pt x="7639" y="69851"/>
                      <a:pt x="7531" y="70029"/>
                    </a:cubicBezTo>
                    <a:cubicBezTo>
                      <a:pt x="7423" y="70207"/>
                      <a:pt x="7260" y="70354"/>
                      <a:pt x="6989" y="70459"/>
                    </a:cubicBezTo>
                    <a:cubicBezTo>
                      <a:pt x="6772" y="70569"/>
                      <a:pt x="6448" y="70658"/>
                      <a:pt x="6014" y="70727"/>
                    </a:cubicBezTo>
                    <a:cubicBezTo>
                      <a:pt x="5581" y="70800"/>
                      <a:pt x="5039" y="70837"/>
                      <a:pt x="4335" y="70837"/>
                    </a:cubicBezTo>
                    <a:cubicBezTo>
                      <a:pt x="3739" y="70837"/>
                      <a:pt x="3197" y="70800"/>
                      <a:pt x="2763" y="70727"/>
                    </a:cubicBezTo>
                    <a:cubicBezTo>
                      <a:pt x="2330" y="70653"/>
                      <a:pt x="2005" y="70564"/>
                      <a:pt x="1734" y="70459"/>
                    </a:cubicBezTo>
                    <a:cubicBezTo>
                      <a:pt x="1463" y="70349"/>
                      <a:pt x="1300" y="70207"/>
                      <a:pt x="1246" y="70029"/>
                    </a:cubicBezTo>
                    <a:cubicBezTo>
                      <a:pt x="1138" y="69851"/>
                      <a:pt x="1084" y="69651"/>
                      <a:pt x="1084" y="69436"/>
                    </a:cubicBezTo>
                    <a:lnTo>
                      <a:pt x="1084" y="20761"/>
                    </a:lnTo>
                    <a:cubicBezTo>
                      <a:pt x="1084" y="20545"/>
                      <a:pt x="1138" y="20346"/>
                      <a:pt x="1246" y="20168"/>
                    </a:cubicBezTo>
                    <a:cubicBezTo>
                      <a:pt x="1300" y="19990"/>
                      <a:pt x="1463" y="19838"/>
                      <a:pt x="1734" y="19712"/>
                    </a:cubicBezTo>
                    <a:cubicBezTo>
                      <a:pt x="2005" y="19586"/>
                      <a:pt x="2330" y="19497"/>
                      <a:pt x="2763" y="19439"/>
                    </a:cubicBezTo>
                    <a:cubicBezTo>
                      <a:pt x="3197" y="19387"/>
                      <a:pt x="3739" y="19360"/>
                      <a:pt x="4335" y="19360"/>
                    </a:cubicBezTo>
                    <a:cubicBezTo>
                      <a:pt x="5039" y="19360"/>
                      <a:pt x="5581" y="19387"/>
                      <a:pt x="6014" y="19439"/>
                    </a:cubicBezTo>
                    <a:cubicBezTo>
                      <a:pt x="6448" y="19497"/>
                      <a:pt x="6772" y="19586"/>
                      <a:pt x="6989" y="19712"/>
                    </a:cubicBezTo>
                    <a:cubicBezTo>
                      <a:pt x="7260" y="19838"/>
                      <a:pt x="7423" y="19990"/>
                      <a:pt x="7531" y="20168"/>
                    </a:cubicBezTo>
                    <a:cubicBezTo>
                      <a:pt x="7639" y="20346"/>
                      <a:pt x="7694" y="20545"/>
                      <a:pt x="7694" y="20761"/>
                    </a:cubicBezTo>
                    <a:lnTo>
                      <a:pt x="7694" y="69436"/>
                    </a:lnTo>
                    <a:close/>
                  </a:path>
                </a:pathLst>
              </a:custGeom>
              <a:solidFill>
                <a:srgbClr val="FFFFFF"/>
              </a:solidFill>
              <a:ln w="5417" cap="flat">
                <a:noFill/>
                <a:prstDash val="solid"/>
                <a:miter/>
              </a:ln>
            </p:spPr>
            <p:txBody>
              <a:bodyPr rtlCol="0" anchor="ctr"/>
              <a:lstStyle/>
              <a:p>
                <a:endParaRPr lang="fr-FR"/>
              </a:p>
            </p:txBody>
          </p:sp>
          <p:sp>
            <p:nvSpPr>
              <p:cNvPr id="341" name="Forme libre 340">
                <a:extLst>
                  <a:ext uri="{FF2B5EF4-FFF2-40B4-BE49-F238E27FC236}">
                    <a16:creationId xmlns:a16="http://schemas.microsoft.com/office/drawing/2014/main" id="{F209DA09-425D-31BF-3E3C-53ECA5BBCED0}"/>
                  </a:ext>
                </a:extLst>
              </p:cNvPr>
              <p:cNvSpPr/>
              <p:nvPr/>
            </p:nvSpPr>
            <p:spPr>
              <a:xfrm>
                <a:off x="20781965" y="3871390"/>
                <a:ext cx="38846" cy="52656"/>
              </a:xfrm>
              <a:custGeom>
                <a:avLst/>
                <a:gdLst>
                  <a:gd name="connsiteX0" fmla="*/ 38847 w 38846"/>
                  <a:gd name="connsiteY0" fmla="*/ 43462 h 52656"/>
                  <a:gd name="connsiteX1" fmla="*/ 38792 w 38846"/>
                  <a:gd name="connsiteY1" fmla="*/ 44621 h 52656"/>
                  <a:gd name="connsiteX2" fmla="*/ 38630 w 38846"/>
                  <a:gd name="connsiteY2" fmla="*/ 45508 h 52656"/>
                  <a:gd name="connsiteX3" fmla="*/ 38305 w 38846"/>
                  <a:gd name="connsiteY3" fmla="*/ 46179 h 52656"/>
                  <a:gd name="connsiteX4" fmla="*/ 37384 w 38846"/>
                  <a:gd name="connsiteY4" fmla="*/ 47176 h 52656"/>
                  <a:gd name="connsiteX5" fmla="*/ 34999 w 38846"/>
                  <a:gd name="connsiteY5" fmla="*/ 48949 h 52656"/>
                  <a:gd name="connsiteX6" fmla="*/ 31153 w 38846"/>
                  <a:gd name="connsiteY6" fmla="*/ 50832 h 52656"/>
                  <a:gd name="connsiteX7" fmla="*/ 26602 w 38846"/>
                  <a:gd name="connsiteY7" fmla="*/ 52148 h 52656"/>
                  <a:gd name="connsiteX8" fmla="*/ 21563 w 38846"/>
                  <a:gd name="connsiteY8" fmla="*/ 52657 h 52656"/>
                  <a:gd name="connsiteX9" fmla="*/ 12299 w 38846"/>
                  <a:gd name="connsiteY9" fmla="*/ 50963 h 52656"/>
                  <a:gd name="connsiteX10" fmla="*/ 5581 w 38846"/>
                  <a:gd name="connsiteY10" fmla="*/ 45959 h 52656"/>
                  <a:gd name="connsiteX11" fmla="*/ 1409 w 38846"/>
                  <a:gd name="connsiteY11" fmla="*/ 37839 h 52656"/>
                  <a:gd name="connsiteX12" fmla="*/ 0 w 38846"/>
                  <a:gd name="connsiteY12" fmla="*/ 26730 h 52656"/>
                  <a:gd name="connsiteX13" fmla="*/ 1734 w 38846"/>
                  <a:gd name="connsiteY13" fmla="*/ 14576 h 52656"/>
                  <a:gd name="connsiteX14" fmla="*/ 6555 w 38846"/>
                  <a:gd name="connsiteY14" fmla="*/ 6294 h 52656"/>
                  <a:gd name="connsiteX15" fmla="*/ 13707 w 38846"/>
                  <a:gd name="connsiteY15" fmla="*/ 1532 h 52656"/>
                  <a:gd name="connsiteX16" fmla="*/ 22430 w 38846"/>
                  <a:gd name="connsiteY16" fmla="*/ 0 h 52656"/>
                  <a:gd name="connsiteX17" fmla="*/ 27252 w 38846"/>
                  <a:gd name="connsiteY17" fmla="*/ 457 h 52656"/>
                  <a:gd name="connsiteX18" fmla="*/ 31424 w 38846"/>
                  <a:gd name="connsiteY18" fmla="*/ 1668 h 52656"/>
                  <a:gd name="connsiteX19" fmla="*/ 34837 w 38846"/>
                  <a:gd name="connsiteY19" fmla="*/ 3388 h 52656"/>
                  <a:gd name="connsiteX20" fmla="*/ 37004 w 38846"/>
                  <a:gd name="connsiteY20" fmla="*/ 5030 h 52656"/>
                  <a:gd name="connsiteX21" fmla="*/ 37980 w 38846"/>
                  <a:gd name="connsiteY21" fmla="*/ 6048 h 52656"/>
                  <a:gd name="connsiteX22" fmla="*/ 38359 w 38846"/>
                  <a:gd name="connsiteY22" fmla="*/ 6829 h 52656"/>
                  <a:gd name="connsiteX23" fmla="*/ 38575 w 38846"/>
                  <a:gd name="connsiteY23" fmla="*/ 7768 h 52656"/>
                  <a:gd name="connsiteX24" fmla="*/ 38630 w 38846"/>
                  <a:gd name="connsiteY24" fmla="*/ 8980 h 52656"/>
                  <a:gd name="connsiteX25" fmla="*/ 38142 w 38846"/>
                  <a:gd name="connsiteY25" fmla="*/ 11162 h 52656"/>
                  <a:gd name="connsiteX26" fmla="*/ 37113 w 38846"/>
                  <a:gd name="connsiteY26" fmla="*/ 11781 h 52656"/>
                  <a:gd name="connsiteX27" fmla="*/ 35216 w 38846"/>
                  <a:gd name="connsiteY27" fmla="*/ 10811 h 52656"/>
                  <a:gd name="connsiteX28" fmla="*/ 32291 w 38846"/>
                  <a:gd name="connsiteY28" fmla="*/ 8686 h 52656"/>
                  <a:gd name="connsiteX29" fmla="*/ 27957 w 38846"/>
                  <a:gd name="connsiteY29" fmla="*/ 6562 h 52656"/>
                  <a:gd name="connsiteX30" fmla="*/ 21943 w 38846"/>
                  <a:gd name="connsiteY30" fmla="*/ 5592 h 52656"/>
                  <a:gd name="connsiteX31" fmla="*/ 10782 w 38846"/>
                  <a:gd name="connsiteY31" fmla="*/ 10968 h 52656"/>
                  <a:gd name="connsiteX32" fmla="*/ 6881 w 38846"/>
                  <a:gd name="connsiteY32" fmla="*/ 26509 h 52656"/>
                  <a:gd name="connsiteX33" fmla="*/ 7964 w 38846"/>
                  <a:gd name="connsiteY33" fmla="*/ 35468 h 52656"/>
                  <a:gd name="connsiteX34" fmla="*/ 10999 w 38846"/>
                  <a:gd name="connsiteY34" fmla="*/ 41867 h 52656"/>
                  <a:gd name="connsiteX35" fmla="*/ 15766 w 38846"/>
                  <a:gd name="connsiteY35" fmla="*/ 45691 h 52656"/>
                  <a:gd name="connsiteX36" fmla="*/ 22159 w 38846"/>
                  <a:gd name="connsiteY36" fmla="*/ 46955 h 52656"/>
                  <a:gd name="connsiteX37" fmla="*/ 28065 w 38846"/>
                  <a:gd name="connsiteY37" fmla="*/ 45933 h 52656"/>
                  <a:gd name="connsiteX38" fmla="*/ 32507 w 38846"/>
                  <a:gd name="connsiteY38" fmla="*/ 43672 h 52656"/>
                  <a:gd name="connsiteX39" fmla="*/ 35650 w 38846"/>
                  <a:gd name="connsiteY39" fmla="*/ 41411 h 52656"/>
                  <a:gd name="connsiteX40" fmla="*/ 37492 w 38846"/>
                  <a:gd name="connsiteY40" fmla="*/ 40388 h 52656"/>
                  <a:gd name="connsiteX41" fmla="*/ 38088 w 38846"/>
                  <a:gd name="connsiteY41" fmla="*/ 40577 h 52656"/>
                  <a:gd name="connsiteX42" fmla="*/ 38467 w 38846"/>
                  <a:gd name="connsiteY42" fmla="*/ 41170 h 52656"/>
                  <a:gd name="connsiteX43" fmla="*/ 38738 w 38846"/>
                  <a:gd name="connsiteY43" fmla="*/ 42140 h 52656"/>
                  <a:gd name="connsiteX44" fmla="*/ 38847 w 38846"/>
                  <a:gd name="connsiteY44" fmla="*/ 43462 h 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56">
                    <a:moveTo>
                      <a:pt x="38847" y="43462"/>
                    </a:moveTo>
                    <a:cubicBezTo>
                      <a:pt x="38847" y="43892"/>
                      <a:pt x="38847" y="44280"/>
                      <a:pt x="38792" y="44621"/>
                    </a:cubicBezTo>
                    <a:cubicBezTo>
                      <a:pt x="38738" y="44962"/>
                      <a:pt x="38684" y="45256"/>
                      <a:pt x="38630" y="45508"/>
                    </a:cubicBezTo>
                    <a:cubicBezTo>
                      <a:pt x="38521" y="45759"/>
                      <a:pt x="38467" y="45985"/>
                      <a:pt x="38305" y="46179"/>
                    </a:cubicBezTo>
                    <a:cubicBezTo>
                      <a:pt x="38197" y="46378"/>
                      <a:pt x="37871" y="46709"/>
                      <a:pt x="37384" y="47176"/>
                    </a:cubicBezTo>
                    <a:cubicBezTo>
                      <a:pt x="36896" y="47642"/>
                      <a:pt x="36138" y="48235"/>
                      <a:pt x="34999" y="48949"/>
                    </a:cubicBezTo>
                    <a:cubicBezTo>
                      <a:pt x="33862" y="49667"/>
                      <a:pt x="32562" y="50291"/>
                      <a:pt x="31153" y="50832"/>
                    </a:cubicBezTo>
                    <a:cubicBezTo>
                      <a:pt x="29744" y="51372"/>
                      <a:pt x="28227" y="51807"/>
                      <a:pt x="26602" y="52148"/>
                    </a:cubicBezTo>
                    <a:cubicBezTo>
                      <a:pt x="24976" y="52484"/>
                      <a:pt x="23297" y="52657"/>
                      <a:pt x="21563" y="52657"/>
                    </a:cubicBezTo>
                    <a:cubicBezTo>
                      <a:pt x="18096" y="52657"/>
                      <a:pt x="15008" y="52090"/>
                      <a:pt x="12299" y="50963"/>
                    </a:cubicBezTo>
                    <a:cubicBezTo>
                      <a:pt x="9644" y="49830"/>
                      <a:pt x="7368" y="48167"/>
                      <a:pt x="5581" y="45959"/>
                    </a:cubicBezTo>
                    <a:cubicBezTo>
                      <a:pt x="3739" y="43756"/>
                      <a:pt x="2384" y="41049"/>
                      <a:pt x="1409" y="37839"/>
                    </a:cubicBezTo>
                    <a:cubicBezTo>
                      <a:pt x="487" y="34629"/>
                      <a:pt x="0" y="30926"/>
                      <a:pt x="0" y="26730"/>
                    </a:cubicBezTo>
                    <a:cubicBezTo>
                      <a:pt x="0" y="21999"/>
                      <a:pt x="596" y="17944"/>
                      <a:pt x="1734" y="14576"/>
                    </a:cubicBezTo>
                    <a:cubicBezTo>
                      <a:pt x="2926" y="11204"/>
                      <a:pt x="4497" y="8445"/>
                      <a:pt x="6555" y="6294"/>
                    </a:cubicBezTo>
                    <a:cubicBezTo>
                      <a:pt x="8614" y="4144"/>
                      <a:pt x="10999" y="2560"/>
                      <a:pt x="13707" y="1532"/>
                    </a:cubicBezTo>
                    <a:cubicBezTo>
                      <a:pt x="16416" y="514"/>
                      <a:pt x="19342" y="0"/>
                      <a:pt x="22430" y="0"/>
                    </a:cubicBezTo>
                    <a:cubicBezTo>
                      <a:pt x="24110" y="0"/>
                      <a:pt x="25681" y="152"/>
                      <a:pt x="27252" y="457"/>
                    </a:cubicBezTo>
                    <a:cubicBezTo>
                      <a:pt x="28769" y="766"/>
                      <a:pt x="30124" y="1165"/>
                      <a:pt x="31424" y="1668"/>
                    </a:cubicBezTo>
                    <a:cubicBezTo>
                      <a:pt x="32670" y="2172"/>
                      <a:pt x="33808" y="2743"/>
                      <a:pt x="34837" y="3388"/>
                    </a:cubicBezTo>
                    <a:cubicBezTo>
                      <a:pt x="35812" y="4034"/>
                      <a:pt x="36571" y="4584"/>
                      <a:pt x="37004" y="5030"/>
                    </a:cubicBezTo>
                    <a:cubicBezTo>
                      <a:pt x="37492" y="5476"/>
                      <a:pt x="37817" y="5817"/>
                      <a:pt x="37980" y="6048"/>
                    </a:cubicBezTo>
                    <a:cubicBezTo>
                      <a:pt x="38142" y="6284"/>
                      <a:pt x="38251" y="6541"/>
                      <a:pt x="38359" y="6829"/>
                    </a:cubicBezTo>
                    <a:cubicBezTo>
                      <a:pt x="38467" y="7118"/>
                      <a:pt x="38521" y="7432"/>
                      <a:pt x="38575" y="7768"/>
                    </a:cubicBezTo>
                    <a:cubicBezTo>
                      <a:pt x="38575" y="8109"/>
                      <a:pt x="38630" y="8513"/>
                      <a:pt x="38630" y="8980"/>
                    </a:cubicBezTo>
                    <a:cubicBezTo>
                      <a:pt x="38630" y="10019"/>
                      <a:pt x="38467" y="10748"/>
                      <a:pt x="38142" y="11162"/>
                    </a:cubicBezTo>
                    <a:cubicBezTo>
                      <a:pt x="37817" y="11576"/>
                      <a:pt x="37492" y="11781"/>
                      <a:pt x="37113" y="11781"/>
                    </a:cubicBezTo>
                    <a:cubicBezTo>
                      <a:pt x="36571" y="11781"/>
                      <a:pt x="35975" y="11456"/>
                      <a:pt x="35216" y="10811"/>
                    </a:cubicBezTo>
                    <a:cubicBezTo>
                      <a:pt x="34404" y="10166"/>
                      <a:pt x="33483" y="9457"/>
                      <a:pt x="32291" y="8686"/>
                    </a:cubicBezTo>
                    <a:cubicBezTo>
                      <a:pt x="31099" y="7915"/>
                      <a:pt x="29636" y="7207"/>
                      <a:pt x="27957" y="6562"/>
                    </a:cubicBezTo>
                    <a:cubicBezTo>
                      <a:pt x="26277" y="5917"/>
                      <a:pt x="24272" y="5592"/>
                      <a:pt x="21943" y="5592"/>
                    </a:cubicBezTo>
                    <a:cubicBezTo>
                      <a:pt x="17121" y="5592"/>
                      <a:pt x="13436" y="7385"/>
                      <a:pt x="10782" y="10968"/>
                    </a:cubicBezTo>
                    <a:cubicBezTo>
                      <a:pt x="8181" y="14556"/>
                      <a:pt x="6881" y="19733"/>
                      <a:pt x="6881" y="26509"/>
                    </a:cubicBezTo>
                    <a:cubicBezTo>
                      <a:pt x="6881" y="29914"/>
                      <a:pt x="7206" y="32903"/>
                      <a:pt x="7964" y="35468"/>
                    </a:cubicBezTo>
                    <a:cubicBezTo>
                      <a:pt x="8614" y="38033"/>
                      <a:pt x="9644" y="40168"/>
                      <a:pt x="10999" y="41867"/>
                    </a:cubicBezTo>
                    <a:cubicBezTo>
                      <a:pt x="12299" y="43572"/>
                      <a:pt x="13870" y="44847"/>
                      <a:pt x="15766" y="45691"/>
                    </a:cubicBezTo>
                    <a:cubicBezTo>
                      <a:pt x="17662" y="46536"/>
                      <a:pt x="19776" y="46955"/>
                      <a:pt x="22159" y="46955"/>
                    </a:cubicBezTo>
                    <a:cubicBezTo>
                      <a:pt x="24381" y="46955"/>
                      <a:pt x="26331" y="46614"/>
                      <a:pt x="28065" y="45933"/>
                    </a:cubicBezTo>
                    <a:cubicBezTo>
                      <a:pt x="29744" y="45251"/>
                      <a:pt x="31261" y="44501"/>
                      <a:pt x="32507" y="43672"/>
                    </a:cubicBezTo>
                    <a:cubicBezTo>
                      <a:pt x="33753" y="42843"/>
                      <a:pt x="34783" y="42093"/>
                      <a:pt x="35650" y="41411"/>
                    </a:cubicBezTo>
                    <a:cubicBezTo>
                      <a:pt x="36462" y="40729"/>
                      <a:pt x="37113" y="40388"/>
                      <a:pt x="37492" y="40388"/>
                    </a:cubicBezTo>
                    <a:cubicBezTo>
                      <a:pt x="37708" y="40388"/>
                      <a:pt x="37925" y="40451"/>
                      <a:pt x="38088" y="40577"/>
                    </a:cubicBezTo>
                    <a:cubicBezTo>
                      <a:pt x="38251" y="40703"/>
                      <a:pt x="38413" y="40902"/>
                      <a:pt x="38467" y="41170"/>
                    </a:cubicBezTo>
                    <a:cubicBezTo>
                      <a:pt x="38630" y="41437"/>
                      <a:pt x="38684" y="41757"/>
                      <a:pt x="38738" y="42140"/>
                    </a:cubicBezTo>
                    <a:cubicBezTo>
                      <a:pt x="38792" y="42518"/>
                      <a:pt x="38847" y="42958"/>
                      <a:pt x="38847" y="43462"/>
                    </a:cubicBezTo>
                    <a:close/>
                  </a:path>
                </a:pathLst>
              </a:custGeom>
              <a:solidFill>
                <a:srgbClr val="FFFFFF"/>
              </a:solidFill>
              <a:ln w="5417" cap="flat">
                <a:noFill/>
                <a:prstDash val="solid"/>
                <a:miter/>
              </a:ln>
            </p:spPr>
            <p:txBody>
              <a:bodyPr rtlCol="0" anchor="ctr"/>
              <a:lstStyle/>
              <a:p>
                <a:endParaRPr lang="fr-FR"/>
              </a:p>
            </p:txBody>
          </p:sp>
          <p:sp>
            <p:nvSpPr>
              <p:cNvPr id="342" name="Forme libre 341">
                <a:extLst>
                  <a:ext uri="{FF2B5EF4-FFF2-40B4-BE49-F238E27FC236}">
                    <a16:creationId xmlns:a16="http://schemas.microsoft.com/office/drawing/2014/main" id="{4D6E3036-EC76-F18C-F0BE-01981F8172F9}"/>
                  </a:ext>
                </a:extLst>
              </p:cNvPr>
              <p:cNvSpPr/>
              <p:nvPr/>
            </p:nvSpPr>
            <p:spPr>
              <a:xfrm>
                <a:off x="20833002" y="3852622"/>
                <a:ext cx="8668" cy="70836"/>
              </a:xfrm>
              <a:custGeom>
                <a:avLst/>
                <a:gdLst>
                  <a:gd name="connsiteX0" fmla="*/ 8669 w 8668"/>
                  <a:gd name="connsiteY0" fmla="*/ 4359 h 70836"/>
                  <a:gd name="connsiteX1" fmla="*/ 7747 w 8668"/>
                  <a:gd name="connsiteY1" fmla="*/ 7858 h 70836"/>
                  <a:gd name="connsiteX2" fmla="*/ 4280 w 8668"/>
                  <a:gd name="connsiteY2" fmla="*/ 8770 h 70836"/>
                  <a:gd name="connsiteX3" fmla="*/ 921 w 8668"/>
                  <a:gd name="connsiteY3" fmla="*/ 7884 h 70836"/>
                  <a:gd name="connsiteX4" fmla="*/ 0 w 8668"/>
                  <a:gd name="connsiteY4" fmla="*/ 4411 h 70836"/>
                  <a:gd name="connsiteX5" fmla="*/ 921 w 8668"/>
                  <a:gd name="connsiteY5" fmla="*/ 913 h 70836"/>
                  <a:gd name="connsiteX6" fmla="*/ 4388 w 8668"/>
                  <a:gd name="connsiteY6" fmla="*/ 0 h 70836"/>
                  <a:gd name="connsiteX7" fmla="*/ 7747 w 8668"/>
                  <a:gd name="connsiteY7" fmla="*/ 886 h 70836"/>
                  <a:gd name="connsiteX8" fmla="*/ 8669 w 8668"/>
                  <a:gd name="connsiteY8" fmla="*/ 4359 h 70836"/>
                  <a:gd name="connsiteX9" fmla="*/ 7693 w 8668"/>
                  <a:gd name="connsiteY9" fmla="*/ 69436 h 70836"/>
                  <a:gd name="connsiteX10" fmla="*/ 7531 w 8668"/>
                  <a:gd name="connsiteY10" fmla="*/ 70029 h 70836"/>
                  <a:gd name="connsiteX11" fmla="*/ 6989 w 8668"/>
                  <a:gd name="connsiteY11" fmla="*/ 70459 h 70836"/>
                  <a:gd name="connsiteX12" fmla="*/ 6014 w 8668"/>
                  <a:gd name="connsiteY12" fmla="*/ 70727 h 70836"/>
                  <a:gd name="connsiteX13" fmla="*/ 4334 w 8668"/>
                  <a:gd name="connsiteY13" fmla="*/ 70837 h 70836"/>
                  <a:gd name="connsiteX14" fmla="*/ 2763 w 8668"/>
                  <a:gd name="connsiteY14" fmla="*/ 70727 h 70836"/>
                  <a:gd name="connsiteX15" fmla="*/ 1733 w 8668"/>
                  <a:gd name="connsiteY15" fmla="*/ 70459 h 70836"/>
                  <a:gd name="connsiteX16" fmla="*/ 1246 w 8668"/>
                  <a:gd name="connsiteY16" fmla="*/ 70029 h 70836"/>
                  <a:gd name="connsiteX17" fmla="*/ 1083 w 8668"/>
                  <a:gd name="connsiteY17" fmla="*/ 69436 h 70836"/>
                  <a:gd name="connsiteX18" fmla="*/ 1083 w 8668"/>
                  <a:gd name="connsiteY18" fmla="*/ 20761 h 70836"/>
                  <a:gd name="connsiteX19" fmla="*/ 1246 w 8668"/>
                  <a:gd name="connsiteY19" fmla="*/ 20168 h 70836"/>
                  <a:gd name="connsiteX20" fmla="*/ 1733 w 8668"/>
                  <a:gd name="connsiteY20" fmla="*/ 19712 h 70836"/>
                  <a:gd name="connsiteX21" fmla="*/ 2763 w 8668"/>
                  <a:gd name="connsiteY21" fmla="*/ 19439 h 70836"/>
                  <a:gd name="connsiteX22" fmla="*/ 4334 w 8668"/>
                  <a:gd name="connsiteY22" fmla="*/ 19360 h 70836"/>
                  <a:gd name="connsiteX23" fmla="*/ 6014 w 8668"/>
                  <a:gd name="connsiteY23" fmla="*/ 19439 h 70836"/>
                  <a:gd name="connsiteX24" fmla="*/ 6989 w 8668"/>
                  <a:gd name="connsiteY24" fmla="*/ 19712 h 70836"/>
                  <a:gd name="connsiteX25" fmla="*/ 7531 w 8668"/>
                  <a:gd name="connsiteY25" fmla="*/ 20168 h 70836"/>
                  <a:gd name="connsiteX26" fmla="*/ 7693 w 8668"/>
                  <a:gd name="connsiteY26" fmla="*/ 20761 h 70836"/>
                  <a:gd name="connsiteX27" fmla="*/ 7693 w 8668"/>
                  <a:gd name="connsiteY27" fmla="*/ 69436 h 7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36">
                    <a:moveTo>
                      <a:pt x="8669" y="4359"/>
                    </a:moveTo>
                    <a:cubicBezTo>
                      <a:pt x="8669" y="6079"/>
                      <a:pt x="8343" y="7244"/>
                      <a:pt x="7747" y="7858"/>
                    </a:cubicBezTo>
                    <a:cubicBezTo>
                      <a:pt x="7097" y="8466"/>
                      <a:pt x="5960" y="8770"/>
                      <a:pt x="4280" y="8770"/>
                    </a:cubicBezTo>
                    <a:cubicBezTo>
                      <a:pt x="2655" y="8770"/>
                      <a:pt x="1517" y="8471"/>
                      <a:pt x="921" y="7884"/>
                    </a:cubicBezTo>
                    <a:cubicBezTo>
                      <a:pt x="325" y="7291"/>
                      <a:pt x="0" y="6137"/>
                      <a:pt x="0" y="4411"/>
                    </a:cubicBezTo>
                    <a:cubicBezTo>
                      <a:pt x="0" y="2686"/>
                      <a:pt x="325" y="1526"/>
                      <a:pt x="921" y="913"/>
                    </a:cubicBezTo>
                    <a:cubicBezTo>
                      <a:pt x="1571" y="299"/>
                      <a:pt x="2709" y="0"/>
                      <a:pt x="4388" y="0"/>
                    </a:cubicBezTo>
                    <a:cubicBezTo>
                      <a:pt x="6014" y="0"/>
                      <a:pt x="7151" y="294"/>
                      <a:pt x="7747" y="886"/>
                    </a:cubicBezTo>
                    <a:cubicBezTo>
                      <a:pt x="8343" y="1479"/>
                      <a:pt x="8669" y="2639"/>
                      <a:pt x="8669" y="4359"/>
                    </a:cubicBezTo>
                    <a:close/>
                    <a:moveTo>
                      <a:pt x="7693" y="69436"/>
                    </a:moveTo>
                    <a:cubicBezTo>
                      <a:pt x="7693" y="69651"/>
                      <a:pt x="7639" y="69851"/>
                      <a:pt x="7531" y="70029"/>
                    </a:cubicBezTo>
                    <a:cubicBezTo>
                      <a:pt x="7423" y="70207"/>
                      <a:pt x="7260" y="70354"/>
                      <a:pt x="6989" y="70459"/>
                    </a:cubicBezTo>
                    <a:cubicBezTo>
                      <a:pt x="6772" y="70569"/>
                      <a:pt x="6447" y="70658"/>
                      <a:pt x="6014" y="70727"/>
                    </a:cubicBezTo>
                    <a:cubicBezTo>
                      <a:pt x="5581" y="70800"/>
                      <a:pt x="5038" y="70837"/>
                      <a:pt x="4334" y="70837"/>
                    </a:cubicBezTo>
                    <a:cubicBezTo>
                      <a:pt x="3738" y="70837"/>
                      <a:pt x="3196" y="70800"/>
                      <a:pt x="2763" y="70727"/>
                    </a:cubicBezTo>
                    <a:cubicBezTo>
                      <a:pt x="2329" y="70653"/>
                      <a:pt x="2005" y="70564"/>
                      <a:pt x="1733" y="70459"/>
                    </a:cubicBezTo>
                    <a:cubicBezTo>
                      <a:pt x="1463" y="70349"/>
                      <a:pt x="1300" y="70207"/>
                      <a:pt x="1246" y="70029"/>
                    </a:cubicBezTo>
                    <a:cubicBezTo>
                      <a:pt x="1138" y="69851"/>
                      <a:pt x="1083" y="69651"/>
                      <a:pt x="1083" y="69436"/>
                    </a:cubicBezTo>
                    <a:lnTo>
                      <a:pt x="1083" y="20761"/>
                    </a:lnTo>
                    <a:cubicBezTo>
                      <a:pt x="1083" y="20545"/>
                      <a:pt x="1138" y="20346"/>
                      <a:pt x="1246" y="20168"/>
                    </a:cubicBezTo>
                    <a:cubicBezTo>
                      <a:pt x="1300" y="19990"/>
                      <a:pt x="1463" y="19838"/>
                      <a:pt x="1733" y="19712"/>
                    </a:cubicBezTo>
                    <a:cubicBezTo>
                      <a:pt x="2005" y="19586"/>
                      <a:pt x="2329" y="19497"/>
                      <a:pt x="2763" y="19439"/>
                    </a:cubicBezTo>
                    <a:cubicBezTo>
                      <a:pt x="3196" y="19387"/>
                      <a:pt x="3738" y="19360"/>
                      <a:pt x="4334" y="19360"/>
                    </a:cubicBezTo>
                    <a:cubicBezTo>
                      <a:pt x="5038" y="19360"/>
                      <a:pt x="5581" y="19387"/>
                      <a:pt x="6014" y="19439"/>
                    </a:cubicBezTo>
                    <a:cubicBezTo>
                      <a:pt x="6393" y="19497"/>
                      <a:pt x="6772" y="19586"/>
                      <a:pt x="6989" y="19712"/>
                    </a:cubicBezTo>
                    <a:cubicBezTo>
                      <a:pt x="7260" y="19838"/>
                      <a:pt x="7423" y="19990"/>
                      <a:pt x="7531" y="20168"/>
                    </a:cubicBezTo>
                    <a:cubicBezTo>
                      <a:pt x="7639" y="20346"/>
                      <a:pt x="7693" y="20545"/>
                      <a:pt x="7693" y="20761"/>
                    </a:cubicBezTo>
                    <a:lnTo>
                      <a:pt x="7693" y="69436"/>
                    </a:lnTo>
                    <a:close/>
                  </a:path>
                </a:pathLst>
              </a:custGeom>
              <a:solidFill>
                <a:srgbClr val="FFFFFF"/>
              </a:solidFill>
              <a:ln w="5417" cap="flat">
                <a:noFill/>
                <a:prstDash val="solid"/>
                <a:miter/>
              </a:ln>
            </p:spPr>
            <p:txBody>
              <a:bodyPr rtlCol="0" anchor="ctr"/>
              <a:lstStyle/>
              <a:p>
                <a:endParaRPr lang="fr-FR"/>
              </a:p>
            </p:txBody>
          </p:sp>
          <p:sp>
            <p:nvSpPr>
              <p:cNvPr id="343" name="Forme libre 342">
                <a:extLst>
                  <a:ext uri="{FF2B5EF4-FFF2-40B4-BE49-F238E27FC236}">
                    <a16:creationId xmlns:a16="http://schemas.microsoft.com/office/drawing/2014/main" id="{DEDDE12D-A904-1FE2-4662-F145575511DF}"/>
                  </a:ext>
                </a:extLst>
              </p:cNvPr>
              <p:cNvSpPr/>
              <p:nvPr/>
            </p:nvSpPr>
            <p:spPr>
              <a:xfrm>
                <a:off x="20852073" y="3858917"/>
                <a:ext cx="31315" cy="65025"/>
              </a:xfrm>
              <a:custGeom>
                <a:avLst/>
                <a:gdLst>
                  <a:gd name="connsiteX0" fmla="*/ 31315 w 31315"/>
                  <a:gd name="connsiteY0" fmla="*/ 60236 h 65025"/>
                  <a:gd name="connsiteX1" fmla="*/ 31099 w 31315"/>
                  <a:gd name="connsiteY1" fmla="*/ 62067 h 65025"/>
                  <a:gd name="connsiteX2" fmla="*/ 30503 w 31315"/>
                  <a:gd name="connsiteY2" fmla="*/ 63168 h 65025"/>
                  <a:gd name="connsiteX3" fmla="*/ 29256 w 31315"/>
                  <a:gd name="connsiteY3" fmla="*/ 63924 h 65025"/>
                  <a:gd name="connsiteX4" fmla="*/ 27414 w 31315"/>
                  <a:gd name="connsiteY4" fmla="*/ 64516 h 65025"/>
                  <a:gd name="connsiteX5" fmla="*/ 25193 w 31315"/>
                  <a:gd name="connsiteY5" fmla="*/ 64889 h 65025"/>
                  <a:gd name="connsiteX6" fmla="*/ 22918 w 31315"/>
                  <a:gd name="connsiteY6" fmla="*/ 65025 h 65025"/>
                  <a:gd name="connsiteX7" fmla="*/ 16578 w 31315"/>
                  <a:gd name="connsiteY7" fmla="*/ 64055 h 65025"/>
                  <a:gd name="connsiteX8" fmla="*/ 12298 w 31315"/>
                  <a:gd name="connsiteY8" fmla="*/ 61123 h 65025"/>
                  <a:gd name="connsiteX9" fmla="*/ 9915 w 31315"/>
                  <a:gd name="connsiteY9" fmla="*/ 56150 h 65025"/>
                  <a:gd name="connsiteX10" fmla="*/ 9156 w 31315"/>
                  <a:gd name="connsiteY10" fmla="*/ 49048 h 65025"/>
                  <a:gd name="connsiteX11" fmla="*/ 9156 w 31315"/>
                  <a:gd name="connsiteY11" fmla="*/ 18767 h 65025"/>
                  <a:gd name="connsiteX12" fmla="*/ 1625 w 31315"/>
                  <a:gd name="connsiteY12" fmla="*/ 18767 h 65025"/>
                  <a:gd name="connsiteX13" fmla="*/ 433 w 31315"/>
                  <a:gd name="connsiteY13" fmla="*/ 18096 h 65025"/>
                  <a:gd name="connsiteX14" fmla="*/ 0 w 31315"/>
                  <a:gd name="connsiteY14" fmla="*/ 16082 h 65025"/>
                  <a:gd name="connsiteX15" fmla="*/ 108 w 31315"/>
                  <a:gd name="connsiteY15" fmla="*/ 14870 h 65025"/>
                  <a:gd name="connsiteX16" fmla="*/ 433 w 31315"/>
                  <a:gd name="connsiteY16" fmla="*/ 14010 h 65025"/>
                  <a:gd name="connsiteX17" fmla="*/ 975 w 31315"/>
                  <a:gd name="connsiteY17" fmla="*/ 13501 h 65025"/>
                  <a:gd name="connsiteX18" fmla="*/ 1625 w 31315"/>
                  <a:gd name="connsiteY18" fmla="*/ 13339 h 65025"/>
                  <a:gd name="connsiteX19" fmla="*/ 9156 w 31315"/>
                  <a:gd name="connsiteY19" fmla="*/ 13339 h 65025"/>
                  <a:gd name="connsiteX20" fmla="*/ 9156 w 31315"/>
                  <a:gd name="connsiteY20" fmla="*/ 1401 h 65025"/>
                  <a:gd name="connsiteX21" fmla="*/ 9264 w 31315"/>
                  <a:gd name="connsiteY21" fmla="*/ 808 h 65025"/>
                  <a:gd name="connsiteX22" fmla="*/ 9806 w 31315"/>
                  <a:gd name="connsiteY22" fmla="*/ 352 h 65025"/>
                  <a:gd name="connsiteX23" fmla="*/ 10836 w 31315"/>
                  <a:gd name="connsiteY23" fmla="*/ 84 h 65025"/>
                  <a:gd name="connsiteX24" fmla="*/ 12407 w 31315"/>
                  <a:gd name="connsiteY24" fmla="*/ 0 h 65025"/>
                  <a:gd name="connsiteX25" fmla="*/ 14086 w 31315"/>
                  <a:gd name="connsiteY25" fmla="*/ 84 h 65025"/>
                  <a:gd name="connsiteX26" fmla="*/ 15061 w 31315"/>
                  <a:gd name="connsiteY26" fmla="*/ 352 h 65025"/>
                  <a:gd name="connsiteX27" fmla="*/ 15604 w 31315"/>
                  <a:gd name="connsiteY27" fmla="*/ 808 h 65025"/>
                  <a:gd name="connsiteX28" fmla="*/ 15766 w 31315"/>
                  <a:gd name="connsiteY28" fmla="*/ 1401 h 65025"/>
                  <a:gd name="connsiteX29" fmla="*/ 15766 w 31315"/>
                  <a:gd name="connsiteY29" fmla="*/ 13339 h 65025"/>
                  <a:gd name="connsiteX30" fmla="*/ 29636 w 31315"/>
                  <a:gd name="connsiteY30" fmla="*/ 13339 h 65025"/>
                  <a:gd name="connsiteX31" fmla="*/ 30340 w 31315"/>
                  <a:gd name="connsiteY31" fmla="*/ 13501 h 65025"/>
                  <a:gd name="connsiteX32" fmla="*/ 30882 w 31315"/>
                  <a:gd name="connsiteY32" fmla="*/ 14010 h 65025"/>
                  <a:gd name="connsiteX33" fmla="*/ 31207 w 31315"/>
                  <a:gd name="connsiteY33" fmla="*/ 14870 h 65025"/>
                  <a:gd name="connsiteX34" fmla="*/ 31315 w 31315"/>
                  <a:gd name="connsiteY34" fmla="*/ 16082 h 65025"/>
                  <a:gd name="connsiteX35" fmla="*/ 30828 w 31315"/>
                  <a:gd name="connsiteY35" fmla="*/ 18096 h 65025"/>
                  <a:gd name="connsiteX36" fmla="*/ 29636 w 31315"/>
                  <a:gd name="connsiteY36" fmla="*/ 18767 h 65025"/>
                  <a:gd name="connsiteX37" fmla="*/ 15766 w 31315"/>
                  <a:gd name="connsiteY37" fmla="*/ 18767 h 65025"/>
                  <a:gd name="connsiteX38" fmla="*/ 15766 w 31315"/>
                  <a:gd name="connsiteY38" fmla="*/ 48188 h 65025"/>
                  <a:gd name="connsiteX39" fmla="*/ 17391 w 31315"/>
                  <a:gd name="connsiteY39" fmla="*/ 56633 h 65025"/>
                  <a:gd name="connsiteX40" fmla="*/ 23351 w 31315"/>
                  <a:gd name="connsiteY40" fmla="*/ 59539 h 65025"/>
                  <a:gd name="connsiteX41" fmla="*/ 25789 w 31315"/>
                  <a:gd name="connsiteY41" fmla="*/ 59271 h 65025"/>
                  <a:gd name="connsiteX42" fmla="*/ 27740 w 31315"/>
                  <a:gd name="connsiteY42" fmla="*/ 58678 h 65025"/>
                  <a:gd name="connsiteX43" fmla="*/ 29148 w 31315"/>
                  <a:gd name="connsiteY43" fmla="*/ 58086 h 65025"/>
                  <a:gd name="connsiteX44" fmla="*/ 30177 w 31315"/>
                  <a:gd name="connsiteY44" fmla="*/ 57818 h 65025"/>
                  <a:gd name="connsiteX45" fmla="*/ 30665 w 31315"/>
                  <a:gd name="connsiteY45" fmla="*/ 57928 h 65025"/>
                  <a:gd name="connsiteX46" fmla="*/ 31045 w 31315"/>
                  <a:gd name="connsiteY46" fmla="*/ 58332 h 65025"/>
                  <a:gd name="connsiteX47" fmla="*/ 31261 w 31315"/>
                  <a:gd name="connsiteY47" fmla="*/ 59088 h 65025"/>
                  <a:gd name="connsiteX48" fmla="*/ 31315 w 31315"/>
                  <a:gd name="connsiteY48" fmla="*/ 60236 h 6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25">
                    <a:moveTo>
                      <a:pt x="31315" y="60236"/>
                    </a:moveTo>
                    <a:cubicBezTo>
                      <a:pt x="31315" y="60991"/>
                      <a:pt x="31261" y="61600"/>
                      <a:pt x="31099" y="62067"/>
                    </a:cubicBezTo>
                    <a:cubicBezTo>
                      <a:pt x="30990" y="62534"/>
                      <a:pt x="30773" y="62901"/>
                      <a:pt x="30503" y="63168"/>
                    </a:cubicBezTo>
                    <a:cubicBezTo>
                      <a:pt x="30232" y="63441"/>
                      <a:pt x="29853" y="63693"/>
                      <a:pt x="29256" y="63924"/>
                    </a:cubicBezTo>
                    <a:cubicBezTo>
                      <a:pt x="28769" y="64160"/>
                      <a:pt x="28119" y="64354"/>
                      <a:pt x="27414" y="64516"/>
                    </a:cubicBezTo>
                    <a:cubicBezTo>
                      <a:pt x="26710" y="64674"/>
                      <a:pt x="25951" y="64800"/>
                      <a:pt x="25193" y="64889"/>
                    </a:cubicBezTo>
                    <a:cubicBezTo>
                      <a:pt x="24435" y="64978"/>
                      <a:pt x="23676" y="65025"/>
                      <a:pt x="22918" y="65025"/>
                    </a:cubicBezTo>
                    <a:cubicBezTo>
                      <a:pt x="20425" y="65025"/>
                      <a:pt x="18313" y="64700"/>
                      <a:pt x="16578" y="64055"/>
                    </a:cubicBezTo>
                    <a:cubicBezTo>
                      <a:pt x="14845" y="63409"/>
                      <a:pt x="13436" y="62434"/>
                      <a:pt x="12298" y="61123"/>
                    </a:cubicBezTo>
                    <a:cubicBezTo>
                      <a:pt x="11215" y="59816"/>
                      <a:pt x="10402" y="58159"/>
                      <a:pt x="9915" y="56150"/>
                    </a:cubicBezTo>
                    <a:cubicBezTo>
                      <a:pt x="9373" y="54141"/>
                      <a:pt x="9156" y="51776"/>
                      <a:pt x="9156" y="49048"/>
                    </a:cubicBezTo>
                    <a:lnTo>
                      <a:pt x="9156" y="18767"/>
                    </a:lnTo>
                    <a:lnTo>
                      <a:pt x="1625" y="18767"/>
                    </a:lnTo>
                    <a:cubicBezTo>
                      <a:pt x="1138" y="18767"/>
                      <a:pt x="704" y="18547"/>
                      <a:pt x="433" y="18096"/>
                    </a:cubicBezTo>
                    <a:cubicBezTo>
                      <a:pt x="108" y="17650"/>
                      <a:pt x="0" y="16979"/>
                      <a:pt x="0" y="16082"/>
                    </a:cubicBezTo>
                    <a:cubicBezTo>
                      <a:pt x="0" y="15615"/>
                      <a:pt x="0" y="15211"/>
                      <a:pt x="108" y="14870"/>
                    </a:cubicBezTo>
                    <a:cubicBezTo>
                      <a:pt x="162" y="14534"/>
                      <a:pt x="270" y="14246"/>
                      <a:pt x="433" y="14010"/>
                    </a:cubicBezTo>
                    <a:cubicBezTo>
                      <a:pt x="596" y="13779"/>
                      <a:pt x="758" y="13606"/>
                      <a:pt x="975" y="13501"/>
                    </a:cubicBezTo>
                    <a:cubicBezTo>
                      <a:pt x="1138" y="13391"/>
                      <a:pt x="1409" y="13339"/>
                      <a:pt x="1625" y="13339"/>
                    </a:cubicBezTo>
                    <a:lnTo>
                      <a:pt x="9156" y="13339"/>
                    </a:lnTo>
                    <a:lnTo>
                      <a:pt x="9156" y="1401"/>
                    </a:lnTo>
                    <a:cubicBezTo>
                      <a:pt x="9156" y="1185"/>
                      <a:pt x="9210" y="986"/>
                      <a:pt x="9264" y="808"/>
                    </a:cubicBezTo>
                    <a:cubicBezTo>
                      <a:pt x="9373" y="629"/>
                      <a:pt x="9536" y="477"/>
                      <a:pt x="9806" y="352"/>
                    </a:cubicBezTo>
                    <a:cubicBezTo>
                      <a:pt x="10077" y="231"/>
                      <a:pt x="10402" y="136"/>
                      <a:pt x="10836" y="84"/>
                    </a:cubicBezTo>
                    <a:cubicBezTo>
                      <a:pt x="11269" y="26"/>
                      <a:pt x="11811" y="0"/>
                      <a:pt x="12407" y="0"/>
                    </a:cubicBezTo>
                    <a:cubicBezTo>
                      <a:pt x="13111" y="0"/>
                      <a:pt x="13653" y="26"/>
                      <a:pt x="14086" y="84"/>
                    </a:cubicBezTo>
                    <a:cubicBezTo>
                      <a:pt x="14465" y="136"/>
                      <a:pt x="14845" y="226"/>
                      <a:pt x="15061" y="352"/>
                    </a:cubicBezTo>
                    <a:cubicBezTo>
                      <a:pt x="15332" y="477"/>
                      <a:pt x="15495" y="629"/>
                      <a:pt x="15604" y="808"/>
                    </a:cubicBezTo>
                    <a:cubicBezTo>
                      <a:pt x="15711" y="986"/>
                      <a:pt x="15766" y="1185"/>
                      <a:pt x="15766" y="1401"/>
                    </a:cubicBezTo>
                    <a:lnTo>
                      <a:pt x="15766" y="13339"/>
                    </a:lnTo>
                    <a:lnTo>
                      <a:pt x="29636" y="13339"/>
                    </a:lnTo>
                    <a:cubicBezTo>
                      <a:pt x="29906" y="13339"/>
                      <a:pt x="30123" y="13391"/>
                      <a:pt x="30340" y="13501"/>
                    </a:cubicBezTo>
                    <a:cubicBezTo>
                      <a:pt x="30556" y="13612"/>
                      <a:pt x="30719" y="13779"/>
                      <a:pt x="30882" y="14010"/>
                    </a:cubicBezTo>
                    <a:cubicBezTo>
                      <a:pt x="31045" y="14246"/>
                      <a:pt x="31153" y="14534"/>
                      <a:pt x="31207" y="14870"/>
                    </a:cubicBezTo>
                    <a:cubicBezTo>
                      <a:pt x="31261" y="15211"/>
                      <a:pt x="31315" y="15615"/>
                      <a:pt x="31315" y="16082"/>
                    </a:cubicBezTo>
                    <a:cubicBezTo>
                      <a:pt x="31315" y="16979"/>
                      <a:pt x="31153" y="17650"/>
                      <a:pt x="30828" y="18096"/>
                    </a:cubicBezTo>
                    <a:cubicBezTo>
                      <a:pt x="30556" y="18547"/>
                      <a:pt x="30123" y="18767"/>
                      <a:pt x="29636" y="18767"/>
                    </a:cubicBezTo>
                    <a:lnTo>
                      <a:pt x="15766" y="18767"/>
                    </a:lnTo>
                    <a:lnTo>
                      <a:pt x="15766" y="48188"/>
                    </a:lnTo>
                    <a:cubicBezTo>
                      <a:pt x="15766" y="51880"/>
                      <a:pt x="16308" y="54697"/>
                      <a:pt x="17391" y="56633"/>
                    </a:cubicBezTo>
                    <a:cubicBezTo>
                      <a:pt x="18475" y="58568"/>
                      <a:pt x="20479" y="59539"/>
                      <a:pt x="23351" y="59539"/>
                    </a:cubicBezTo>
                    <a:cubicBezTo>
                      <a:pt x="24272" y="59539"/>
                      <a:pt x="25085" y="59449"/>
                      <a:pt x="25789" y="59271"/>
                    </a:cubicBezTo>
                    <a:cubicBezTo>
                      <a:pt x="26493" y="59093"/>
                      <a:pt x="27144" y="58894"/>
                      <a:pt x="27740" y="58678"/>
                    </a:cubicBezTo>
                    <a:cubicBezTo>
                      <a:pt x="28281" y="58463"/>
                      <a:pt x="28715" y="58264"/>
                      <a:pt x="29148" y="58086"/>
                    </a:cubicBezTo>
                    <a:cubicBezTo>
                      <a:pt x="29527" y="57907"/>
                      <a:pt x="29853" y="57818"/>
                      <a:pt x="30177" y="57818"/>
                    </a:cubicBezTo>
                    <a:cubicBezTo>
                      <a:pt x="30340" y="57818"/>
                      <a:pt x="30503" y="57855"/>
                      <a:pt x="30665" y="57928"/>
                    </a:cubicBezTo>
                    <a:cubicBezTo>
                      <a:pt x="30773" y="58002"/>
                      <a:pt x="30936" y="58138"/>
                      <a:pt x="31045" y="58332"/>
                    </a:cubicBezTo>
                    <a:cubicBezTo>
                      <a:pt x="31099" y="58531"/>
                      <a:pt x="31207" y="58783"/>
                      <a:pt x="31261" y="59088"/>
                    </a:cubicBezTo>
                    <a:cubicBezTo>
                      <a:pt x="31315" y="59387"/>
                      <a:pt x="31315" y="59769"/>
                      <a:pt x="31315" y="60236"/>
                    </a:cubicBezTo>
                    <a:close/>
                  </a:path>
                </a:pathLst>
              </a:custGeom>
              <a:solidFill>
                <a:srgbClr val="FFFFFF"/>
              </a:solidFill>
              <a:ln w="5417" cap="flat">
                <a:noFill/>
                <a:prstDash val="solid"/>
                <a:miter/>
              </a:ln>
            </p:spPr>
            <p:txBody>
              <a:bodyPr rtlCol="0" anchor="ctr"/>
              <a:lstStyle/>
              <a:p>
                <a:endParaRPr lang="fr-FR"/>
              </a:p>
            </p:txBody>
          </p:sp>
          <p:sp>
            <p:nvSpPr>
              <p:cNvPr id="344" name="Forme libre 343">
                <a:extLst>
                  <a:ext uri="{FF2B5EF4-FFF2-40B4-BE49-F238E27FC236}">
                    <a16:creationId xmlns:a16="http://schemas.microsoft.com/office/drawing/2014/main" id="{AC915610-E321-B610-C5D5-C81AAF247992}"/>
                  </a:ext>
                </a:extLst>
              </p:cNvPr>
              <p:cNvSpPr/>
              <p:nvPr/>
            </p:nvSpPr>
            <p:spPr>
              <a:xfrm>
                <a:off x="20891949" y="3847834"/>
                <a:ext cx="44480" cy="76218"/>
              </a:xfrm>
              <a:custGeom>
                <a:avLst/>
                <a:gdLst>
                  <a:gd name="connsiteX0" fmla="*/ 44481 w 44480"/>
                  <a:gd name="connsiteY0" fmla="*/ 47385 h 76218"/>
                  <a:gd name="connsiteX1" fmla="*/ 43452 w 44480"/>
                  <a:gd name="connsiteY1" fmla="*/ 50045 h 76218"/>
                  <a:gd name="connsiteX2" fmla="*/ 41393 w 44480"/>
                  <a:gd name="connsiteY2" fmla="*/ 50774 h 76218"/>
                  <a:gd name="connsiteX3" fmla="*/ 7097 w 44480"/>
                  <a:gd name="connsiteY3" fmla="*/ 50774 h 76218"/>
                  <a:gd name="connsiteX4" fmla="*/ 8018 w 44480"/>
                  <a:gd name="connsiteY4" fmla="*/ 58951 h 76218"/>
                  <a:gd name="connsiteX5" fmla="*/ 11052 w 44480"/>
                  <a:gd name="connsiteY5" fmla="*/ 65214 h 76218"/>
                  <a:gd name="connsiteX6" fmla="*/ 16524 w 44480"/>
                  <a:gd name="connsiteY6" fmla="*/ 69221 h 76218"/>
                  <a:gd name="connsiteX7" fmla="*/ 24868 w 44480"/>
                  <a:gd name="connsiteY7" fmla="*/ 70622 h 76218"/>
                  <a:gd name="connsiteX8" fmla="*/ 31153 w 44480"/>
                  <a:gd name="connsiteY8" fmla="*/ 70029 h 76218"/>
                  <a:gd name="connsiteX9" fmla="*/ 35975 w 44480"/>
                  <a:gd name="connsiteY9" fmla="*/ 68712 h 76218"/>
                  <a:gd name="connsiteX10" fmla="*/ 39280 w 44480"/>
                  <a:gd name="connsiteY10" fmla="*/ 67396 h 76218"/>
                  <a:gd name="connsiteX11" fmla="*/ 41176 w 44480"/>
                  <a:gd name="connsiteY11" fmla="*/ 66803 h 76218"/>
                  <a:gd name="connsiteX12" fmla="*/ 41772 w 44480"/>
                  <a:gd name="connsiteY12" fmla="*/ 66966 h 76218"/>
                  <a:gd name="connsiteX13" fmla="*/ 42205 w 44480"/>
                  <a:gd name="connsiteY13" fmla="*/ 67475 h 76218"/>
                  <a:gd name="connsiteX14" fmla="*/ 42476 w 44480"/>
                  <a:gd name="connsiteY14" fmla="*/ 68361 h 76218"/>
                  <a:gd name="connsiteX15" fmla="*/ 42530 w 44480"/>
                  <a:gd name="connsiteY15" fmla="*/ 69704 h 76218"/>
                  <a:gd name="connsiteX16" fmla="*/ 42476 w 44480"/>
                  <a:gd name="connsiteY16" fmla="*/ 70433 h 76218"/>
                  <a:gd name="connsiteX17" fmla="*/ 42368 w 44480"/>
                  <a:gd name="connsiteY17" fmla="*/ 71078 h 76218"/>
                  <a:gd name="connsiteX18" fmla="*/ 42097 w 44480"/>
                  <a:gd name="connsiteY18" fmla="*/ 71639 h 76218"/>
                  <a:gd name="connsiteX19" fmla="*/ 41663 w 44480"/>
                  <a:gd name="connsiteY19" fmla="*/ 72179 h 76218"/>
                  <a:gd name="connsiteX20" fmla="*/ 39930 w 44480"/>
                  <a:gd name="connsiteY20" fmla="*/ 73124 h 76218"/>
                  <a:gd name="connsiteX21" fmla="*/ 36137 w 44480"/>
                  <a:gd name="connsiteY21" fmla="*/ 74466 h 76218"/>
                  <a:gd name="connsiteX22" fmla="*/ 30719 w 44480"/>
                  <a:gd name="connsiteY22" fmla="*/ 75678 h 76218"/>
                  <a:gd name="connsiteX23" fmla="*/ 24109 w 44480"/>
                  <a:gd name="connsiteY23" fmla="*/ 76218 h 76218"/>
                  <a:gd name="connsiteX24" fmla="*/ 13761 w 44480"/>
                  <a:gd name="connsiteY24" fmla="*/ 74524 h 76218"/>
                  <a:gd name="connsiteX25" fmla="*/ 6231 w 44480"/>
                  <a:gd name="connsiteY25" fmla="*/ 69520 h 76218"/>
                  <a:gd name="connsiteX26" fmla="*/ 1571 w 44480"/>
                  <a:gd name="connsiteY26" fmla="*/ 61322 h 76218"/>
                  <a:gd name="connsiteX27" fmla="*/ 0 w 44480"/>
                  <a:gd name="connsiteY27" fmla="*/ 49971 h 76218"/>
                  <a:gd name="connsiteX28" fmla="*/ 1625 w 44480"/>
                  <a:gd name="connsiteY28" fmla="*/ 38893 h 76218"/>
                  <a:gd name="connsiteX29" fmla="*/ 6339 w 44480"/>
                  <a:gd name="connsiteY29" fmla="*/ 30585 h 76218"/>
                  <a:gd name="connsiteX30" fmla="*/ 13707 w 44480"/>
                  <a:gd name="connsiteY30" fmla="*/ 25371 h 76218"/>
                  <a:gd name="connsiteX31" fmla="*/ 23297 w 44480"/>
                  <a:gd name="connsiteY31" fmla="*/ 23567 h 76218"/>
                  <a:gd name="connsiteX32" fmla="*/ 32941 w 44480"/>
                  <a:gd name="connsiteY32" fmla="*/ 25397 h 76218"/>
                  <a:gd name="connsiteX33" fmla="*/ 39496 w 44480"/>
                  <a:gd name="connsiteY33" fmla="*/ 30317 h 76218"/>
                  <a:gd name="connsiteX34" fmla="*/ 43289 w 44480"/>
                  <a:gd name="connsiteY34" fmla="*/ 37498 h 76218"/>
                  <a:gd name="connsiteX35" fmla="*/ 44481 w 44480"/>
                  <a:gd name="connsiteY35" fmla="*/ 46105 h 76218"/>
                  <a:gd name="connsiteX36" fmla="*/ 44481 w 44480"/>
                  <a:gd name="connsiteY36" fmla="*/ 47385 h 76218"/>
                  <a:gd name="connsiteX37" fmla="*/ 37654 w 44480"/>
                  <a:gd name="connsiteY37" fmla="*/ 45502 h 76218"/>
                  <a:gd name="connsiteX38" fmla="*/ 33970 w 44480"/>
                  <a:gd name="connsiteY38" fmla="*/ 33401 h 76218"/>
                  <a:gd name="connsiteX39" fmla="*/ 22809 w 44480"/>
                  <a:gd name="connsiteY39" fmla="*/ 29043 h 76218"/>
                  <a:gd name="connsiteX40" fmla="*/ 16199 w 44480"/>
                  <a:gd name="connsiteY40" fmla="*/ 30417 h 76218"/>
                  <a:gd name="connsiteX41" fmla="*/ 11323 w 44480"/>
                  <a:gd name="connsiteY41" fmla="*/ 34047 h 76218"/>
                  <a:gd name="connsiteX42" fmla="*/ 8289 w 44480"/>
                  <a:gd name="connsiteY42" fmla="*/ 39292 h 76218"/>
                  <a:gd name="connsiteX43" fmla="*/ 7097 w 44480"/>
                  <a:gd name="connsiteY43" fmla="*/ 45507 h 76218"/>
                  <a:gd name="connsiteX44" fmla="*/ 37654 w 44480"/>
                  <a:gd name="connsiteY44" fmla="*/ 45507 h 76218"/>
                  <a:gd name="connsiteX45" fmla="*/ 28010 w 44480"/>
                  <a:gd name="connsiteY45" fmla="*/ 1831 h 76218"/>
                  <a:gd name="connsiteX46" fmla="*/ 28715 w 44480"/>
                  <a:gd name="connsiteY46" fmla="*/ 918 h 76218"/>
                  <a:gd name="connsiteX47" fmla="*/ 29636 w 44480"/>
                  <a:gd name="connsiteY47" fmla="*/ 351 h 76218"/>
                  <a:gd name="connsiteX48" fmla="*/ 30936 w 44480"/>
                  <a:gd name="connsiteY48" fmla="*/ 84 h 76218"/>
                  <a:gd name="connsiteX49" fmla="*/ 32724 w 44480"/>
                  <a:gd name="connsiteY49" fmla="*/ 0 h 76218"/>
                  <a:gd name="connsiteX50" fmla="*/ 34458 w 44480"/>
                  <a:gd name="connsiteY50" fmla="*/ 163 h 76218"/>
                  <a:gd name="connsiteX51" fmla="*/ 35378 w 44480"/>
                  <a:gd name="connsiteY51" fmla="*/ 619 h 76218"/>
                  <a:gd name="connsiteX52" fmla="*/ 35595 w 44480"/>
                  <a:gd name="connsiteY52" fmla="*/ 1316 h 76218"/>
                  <a:gd name="connsiteX53" fmla="*/ 35108 w 44480"/>
                  <a:gd name="connsiteY53" fmla="*/ 2203 h 76218"/>
                  <a:gd name="connsiteX54" fmla="*/ 25464 w 44480"/>
                  <a:gd name="connsiteY54" fmla="*/ 14786 h 76218"/>
                  <a:gd name="connsiteX55" fmla="*/ 24760 w 44480"/>
                  <a:gd name="connsiteY55" fmla="*/ 15620 h 76218"/>
                  <a:gd name="connsiteX56" fmla="*/ 24055 w 44480"/>
                  <a:gd name="connsiteY56" fmla="*/ 16077 h 76218"/>
                  <a:gd name="connsiteX57" fmla="*/ 23135 w 44480"/>
                  <a:gd name="connsiteY57" fmla="*/ 16291 h 76218"/>
                  <a:gd name="connsiteX58" fmla="*/ 21726 w 44480"/>
                  <a:gd name="connsiteY58" fmla="*/ 16344 h 76218"/>
                  <a:gd name="connsiteX59" fmla="*/ 20371 w 44480"/>
                  <a:gd name="connsiteY59" fmla="*/ 16213 h 76218"/>
                  <a:gd name="connsiteX60" fmla="*/ 19667 w 44480"/>
                  <a:gd name="connsiteY60" fmla="*/ 15835 h 76218"/>
                  <a:gd name="connsiteX61" fmla="*/ 19504 w 44480"/>
                  <a:gd name="connsiteY61" fmla="*/ 15216 h 76218"/>
                  <a:gd name="connsiteX62" fmla="*/ 19883 w 44480"/>
                  <a:gd name="connsiteY62" fmla="*/ 14356 h 76218"/>
                  <a:gd name="connsiteX63" fmla="*/ 28010 w 44480"/>
                  <a:gd name="connsiteY63" fmla="*/ 1831 h 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80" h="76218">
                    <a:moveTo>
                      <a:pt x="44481" y="47385"/>
                    </a:moveTo>
                    <a:cubicBezTo>
                      <a:pt x="44481" y="48676"/>
                      <a:pt x="44156" y="49567"/>
                      <a:pt x="43452" y="50045"/>
                    </a:cubicBezTo>
                    <a:cubicBezTo>
                      <a:pt x="42747" y="50532"/>
                      <a:pt x="42043" y="50774"/>
                      <a:pt x="41393" y="50774"/>
                    </a:cubicBezTo>
                    <a:lnTo>
                      <a:pt x="7097" y="50774"/>
                    </a:lnTo>
                    <a:cubicBezTo>
                      <a:pt x="7097" y="53784"/>
                      <a:pt x="7423" y="56512"/>
                      <a:pt x="8018" y="58951"/>
                    </a:cubicBezTo>
                    <a:cubicBezTo>
                      <a:pt x="8614" y="61390"/>
                      <a:pt x="9643" y="63478"/>
                      <a:pt x="11052" y="65214"/>
                    </a:cubicBezTo>
                    <a:cubicBezTo>
                      <a:pt x="12461" y="66955"/>
                      <a:pt x="14303" y="68287"/>
                      <a:pt x="16524" y="69221"/>
                    </a:cubicBezTo>
                    <a:cubicBezTo>
                      <a:pt x="18800" y="70155"/>
                      <a:pt x="21563" y="70622"/>
                      <a:pt x="24868" y="70622"/>
                    </a:cubicBezTo>
                    <a:cubicBezTo>
                      <a:pt x="27198" y="70622"/>
                      <a:pt x="29310" y="70422"/>
                      <a:pt x="31153" y="70029"/>
                    </a:cubicBezTo>
                    <a:cubicBezTo>
                      <a:pt x="32995" y="69636"/>
                      <a:pt x="34621" y="69195"/>
                      <a:pt x="35975" y="68712"/>
                    </a:cubicBezTo>
                    <a:cubicBezTo>
                      <a:pt x="37329" y="68224"/>
                      <a:pt x="38413" y="67789"/>
                      <a:pt x="39280" y="67396"/>
                    </a:cubicBezTo>
                    <a:cubicBezTo>
                      <a:pt x="40146" y="67002"/>
                      <a:pt x="40796" y="66803"/>
                      <a:pt x="41176" y="66803"/>
                    </a:cubicBezTo>
                    <a:cubicBezTo>
                      <a:pt x="41393" y="66803"/>
                      <a:pt x="41555" y="66855"/>
                      <a:pt x="41772" y="66966"/>
                    </a:cubicBezTo>
                    <a:cubicBezTo>
                      <a:pt x="41935" y="67076"/>
                      <a:pt x="42097" y="67244"/>
                      <a:pt x="42205" y="67475"/>
                    </a:cubicBezTo>
                    <a:cubicBezTo>
                      <a:pt x="42314" y="67711"/>
                      <a:pt x="42422" y="68004"/>
                      <a:pt x="42476" y="68361"/>
                    </a:cubicBezTo>
                    <a:cubicBezTo>
                      <a:pt x="42530" y="68718"/>
                      <a:pt x="42530" y="69169"/>
                      <a:pt x="42530" y="69704"/>
                    </a:cubicBezTo>
                    <a:cubicBezTo>
                      <a:pt x="42530" y="69955"/>
                      <a:pt x="42530" y="70197"/>
                      <a:pt x="42476" y="70433"/>
                    </a:cubicBezTo>
                    <a:cubicBezTo>
                      <a:pt x="42422" y="70669"/>
                      <a:pt x="42422" y="70879"/>
                      <a:pt x="42368" y="71078"/>
                    </a:cubicBezTo>
                    <a:cubicBezTo>
                      <a:pt x="42314" y="71277"/>
                      <a:pt x="42205" y="71461"/>
                      <a:pt x="42097" y="71639"/>
                    </a:cubicBezTo>
                    <a:cubicBezTo>
                      <a:pt x="41989" y="71817"/>
                      <a:pt x="41826" y="71996"/>
                      <a:pt x="41663" y="72179"/>
                    </a:cubicBezTo>
                    <a:cubicBezTo>
                      <a:pt x="41447" y="72363"/>
                      <a:pt x="40905" y="72672"/>
                      <a:pt x="39930" y="73124"/>
                    </a:cubicBezTo>
                    <a:cubicBezTo>
                      <a:pt x="38954" y="73570"/>
                      <a:pt x="37708" y="74021"/>
                      <a:pt x="36137" y="74466"/>
                    </a:cubicBezTo>
                    <a:cubicBezTo>
                      <a:pt x="34621" y="74917"/>
                      <a:pt x="32778" y="75321"/>
                      <a:pt x="30719" y="75678"/>
                    </a:cubicBezTo>
                    <a:cubicBezTo>
                      <a:pt x="28660" y="76035"/>
                      <a:pt x="26494" y="76218"/>
                      <a:pt x="24109" y="76218"/>
                    </a:cubicBezTo>
                    <a:cubicBezTo>
                      <a:pt x="20209" y="76218"/>
                      <a:pt x="16795" y="75652"/>
                      <a:pt x="13761" y="74524"/>
                    </a:cubicBezTo>
                    <a:cubicBezTo>
                      <a:pt x="10782" y="73391"/>
                      <a:pt x="8235" y="71728"/>
                      <a:pt x="6231" y="69520"/>
                    </a:cubicBezTo>
                    <a:cubicBezTo>
                      <a:pt x="4172" y="67317"/>
                      <a:pt x="2655" y="64584"/>
                      <a:pt x="1571" y="61322"/>
                    </a:cubicBezTo>
                    <a:cubicBezTo>
                      <a:pt x="542" y="58059"/>
                      <a:pt x="0" y="54277"/>
                      <a:pt x="0" y="49971"/>
                    </a:cubicBezTo>
                    <a:cubicBezTo>
                      <a:pt x="0" y="45848"/>
                      <a:pt x="542" y="42156"/>
                      <a:pt x="1625" y="38893"/>
                    </a:cubicBezTo>
                    <a:cubicBezTo>
                      <a:pt x="2709" y="35631"/>
                      <a:pt x="4280" y="32861"/>
                      <a:pt x="6339" y="30585"/>
                    </a:cubicBezTo>
                    <a:cubicBezTo>
                      <a:pt x="8343" y="28308"/>
                      <a:pt x="10836" y="26572"/>
                      <a:pt x="13707" y="25371"/>
                    </a:cubicBezTo>
                    <a:cubicBezTo>
                      <a:pt x="16578" y="24170"/>
                      <a:pt x="19776" y="23567"/>
                      <a:pt x="23297" y="23567"/>
                    </a:cubicBezTo>
                    <a:cubicBezTo>
                      <a:pt x="27035" y="23567"/>
                      <a:pt x="30286" y="24175"/>
                      <a:pt x="32941" y="25397"/>
                    </a:cubicBezTo>
                    <a:cubicBezTo>
                      <a:pt x="35595" y="26620"/>
                      <a:pt x="37817" y="28256"/>
                      <a:pt x="39496" y="30317"/>
                    </a:cubicBezTo>
                    <a:cubicBezTo>
                      <a:pt x="41230" y="32379"/>
                      <a:pt x="42530" y="34770"/>
                      <a:pt x="43289" y="37498"/>
                    </a:cubicBezTo>
                    <a:cubicBezTo>
                      <a:pt x="44102" y="40226"/>
                      <a:pt x="44481" y="43089"/>
                      <a:pt x="44481" y="46105"/>
                    </a:cubicBezTo>
                    <a:lnTo>
                      <a:pt x="44481" y="47385"/>
                    </a:lnTo>
                    <a:close/>
                    <a:moveTo>
                      <a:pt x="37654" y="45502"/>
                    </a:moveTo>
                    <a:cubicBezTo>
                      <a:pt x="37763" y="40341"/>
                      <a:pt x="36571" y="36307"/>
                      <a:pt x="33970" y="33401"/>
                    </a:cubicBezTo>
                    <a:cubicBezTo>
                      <a:pt x="31423" y="30496"/>
                      <a:pt x="27740" y="29043"/>
                      <a:pt x="22809" y="29043"/>
                    </a:cubicBezTo>
                    <a:cubicBezTo>
                      <a:pt x="20317" y="29043"/>
                      <a:pt x="18096" y="29499"/>
                      <a:pt x="16199" y="30417"/>
                    </a:cubicBezTo>
                    <a:cubicBezTo>
                      <a:pt x="14249" y="31330"/>
                      <a:pt x="12678" y="32541"/>
                      <a:pt x="11323" y="34047"/>
                    </a:cubicBezTo>
                    <a:cubicBezTo>
                      <a:pt x="10023" y="35552"/>
                      <a:pt x="8993" y="37304"/>
                      <a:pt x="8289" y="39292"/>
                    </a:cubicBezTo>
                    <a:cubicBezTo>
                      <a:pt x="7585" y="41285"/>
                      <a:pt x="7206" y="43352"/>
                      <a:pt x="7097" y="45507"/>
                    </a:cubicBezTo>
                    <a:lnTo>
                      <a:pt x="37654" y="45507"/>
                    </a:lnTo>
                    <a:close/>
                    <a:moveTo>
                      <a:pt x="28010" y="1831"/>
                    </a:moveTo>
                    <a:cubicBezTo>
                      <a:pt x="28227" y="1474"/>
                      <a:pt x="28498" y="1169"/>
                      <a:pt x="28715" y="918"/>
                    </a:cubicBezTo>
                    <a:cubicBezTo>
                      <a:pt x="28986" y="666"/>
                      <a:pt x="29310" y="482"/>
                      <a:pt x="29636" y="351"/>
                    </a:cubicBezTo>
                    <a:cubicBezTo>
                      <a:pt x="30015" y="231"/>
                      <a:pt x="30449" y="136"/>
                      <a:pt x="30936" y="84"/>
                    </a:cubicBezTo>
                    <a:cubicBezTo>
                      <a:pt x="31423" y="26"/>
                      <a:pt x="32019" y="0"/>
                      <a:pt x="32724" y="0"/>
                    </a:cubicBezTo>
                    <a:cubicBezTo>
                      <a:pt x="33428" y="0"/>
                      <a:pt x="34024" y="53"/>
                      <a:pt x="34458" y="163"/>
                    </a:cubicBezTo>
                    <a:cubicBezTo>
                      <a:pt x="34891" y="273"/>
                      <a:pt x="35216" y="425"/>
                      <a:pt x="35378" y="619"/>
                    </a:cubicBezTo>
                    <a:cubicBezTo>
                      <a:pt x="35595" y="813"/>
                      <a:pt x="35650" y="1049"/>
                      <a:pt x="35595" y="1316"/>
                    </a:cubicBezTo>
                    <a:cubicBezTo>
                      <a:pt x="35541" y="1589"/>
                      <a:pt x="35378" y="1883"/>
                      <a:pt x="35108" y="2203"/>
                    </a:cubicBezTo>
                    <a:lnTo>
                      <a:pt x="25464" y="14786"/>
                    </a:lnTo>
                    <a:cubicBezTo>
                      <a:pt x="25193" y="15143"/>
                      <a:pt x="24976" y="15426"/>
                      <a:pt x="24760" y="15620"/>
                    </a:cubicBezTo>
                    <a:cubicBezTo>
                      <a:pt x="24543" y="15820"/>
                      <a:pt x="24326" y="15972"/>
                      <a:pt x="24055" y="16077"/>
                    </a:cubicBezTo>
                    <a:cubicBezTo>
                      <a:pt x="23785" y="16181"/>
                      <a:pt x="23514" y="16255"/>
                      <a:pt x="23135" y="16291"/>
                    </a:cubicBezTo>
                    <a:cubicBezTo>
                      <a:pt x="22755" y="16328"/>
                      <a:pt x="22268" y="16344"/>
                      <a:pt x="21726" y="16344"/>
                    </a:cubicBezTo>
                    <a:cubicBezTo>
                      <a:pt x="21184" y="16344"/>
                      <a:pt x="20696" y="16302"/>
                      <a:pt x="20371" y="16213"/>
                    </a:cubicBezTo>
                    <a:cubicBezTo>
                      <a:pt x="19992" y="16124"/>
                      <a:pt x="19776" y="15998"/>
                      <a:pt x="19667" y="15835"/>
                    </a:cubicBezTo>
                    <a:cubicBezTo>
                      <a:pt x="19504" y="15678"/>
                      <a:pt x="19450" y="15468"/>
                      <a:pt x="19504" y="15216"/>
                    </a:cubicBezTo>
                    <a:cubicBezTo>
                      <a:pt x="19559" y="14964"/>
                      <a:pt x="19667" y="14676"/>
                      <a:pt x="19883" y="14356"/>
                    </a:cubicBezTo>
                    <a:lnTo>
                      <a:pt x="28010" y="1831"/>
                    </a:lnTo>
                    <a:close/>
                  </a:path>
                </a:pathLst>
              </a:custGeom>
              <a:solidFill>
                <a:srgbClr val="FFFFFF"/>
              </a:solidFill>
              <a:ln w="5417" cap="flat">
                <a:noFill/>
                <a:prstDash val="solid"/>
                <a:miter/>
              </a:ln>
            </p:spPr>
            <p:txBody>
              <a:bodyPr rtlCol="0" anchor="ctr"/>
              <a:lstStyle/>
              <a:p>
                <a:endParaRPr lang="fr-FR"/>
              </a:p>
            </p:txBody>
          </p:sp>
        </p:grpSp>
        <p:grpSp>
          <p:nvGrpSpPr>
            <p:cNvPr id="345" name="Graphique 5">
              <a:extLst>
                <a:ext uri="{FF2B5EF4-FFF2-40B4-BE49-F238E27FC236}">
                  <a16:creationId xmlns:a16="http://schemas.microsoft.com/office/drawing/2014/main" id="{9DA7782E-84FB-5881-D424-3CBE2A7C92F9}"/>
                </a:ext>
              </a:extLst>
            </p:cNvPr>
            <p:cNvGrpSpPr/>
            <p:nvPr/>
          </p:nvGrpSpPr>
          <p:grpSpPr>
            <a:xfrm>
              <a:off x="20387542" y="3292076"/>
              <a:ext cx="330112" cy="313758"/>
              <a:chOff x="20387542" y="3292076"/>
              <a:chExt cx="330112" cy="313758"/>
            </a:xfrm>
            <a:solidFill>
              <a:srgbClr val="FFFFFF"/>
            </a:solidFill>
          </p:grpSpPr>
          <p:sp>
            <p:nvSpPr>
              <p:cNvPr id="346" name="Forme libre 345">
                <a:extLst>
                  <a:ext uri="{FF2B5EF4-FFF2-40B4-BE49-F238E27FC236}">
                    <a16:creationId xmlns:a16="http://schemas.microsoft.com/office/drawing/2014/main" id="{209A3F52-1E24-54F1-7CB5-15A54CFAC148}"/>
                  </a:ext>
                </a:extLst>
              </p:cNvPr>
              <p:cNvSpPr/>
              <p:nvPr/>
            </p:nvSpPr>
            <p:spPr>
              <a:xfrm>
                <a:off x="20387542" y="3326973"/>
                <a:ext cx="330112" cy="278862"/>
              </a:xfrm>
              <a:custGeom>
                <a:avLst/>
                <a:gdLst>
                  <a:gd name="connsiteX0" fmla="*/ 330113 w 330112"/>
                  <a:gd name="connsiteY0" fmla="*/ 278862 h 278862"/>
                  <a:gd name="connsiteX1" fmla="*/ 0 w 330112"/>
                  <a:gd name="connsiteY1" fmla="*/ 278862 h 278862"/>
                  <a:gd name="connsiteX2" fmla="*/ 0 w 330112"/>
                  <a:gd name="connsiteY2" fmla="*/ 0 h 278862"/>
                  <a:gd name="connsiteX3" fmla="*/ 34728 w 330112"/>
                  <a:gd name="connsiteY3" fmla="*/ 0 h 278862"/>
                  <a:gd name="connsiteX4" fmla="*/ 34728 w 330112"/>
                  <a:gd name="connsiteY4" fmla="*/ 14031 h 278862"/>
                  <a:gd name="connsiteX5" fmla="*/ 64635 w 330112"/>
                  <a:gd name="connsiteY5" fmla="*/ 45387 h 278862"/>
                  <a:gd name="connsiteX6" fmla="*/ 98389 w 330112"/>
                  <a:gd name="connsiteY6" fmla="*/ 19475 h 278862"/>
                  <a:gd name="connsiteX7" fmla="*/ 98551 w 330112"/>
                  <a:gd name="connsiteY7" fmla="*/ 157 h 278862"/>
                  <a:gd name="connsiteX8" fmla="*/ 231886 w 330112"/>
                  <a:gd name="connsiteY8" fmla="*/ 157 h 278862"/>
                  <a:gd name="connsiteX9" fmla="*/ 231886 w 330112"/>
                  <a:gd name="connsiteY9" fmla="*/ 14692 h 278862"/>
                  <a:gd name="connsiteX10" fmla="*/ 260710 w 330112"/>
                  <a:gd name="connsiteY10" fmla="*/ 45376 h 278862"/>
                  <a:gd name="connsiteX11" fmla="*/ 295005 w 330112"/>
                  <a:gd name="connsiteY11" fmla="*/ 21573 h 278862"/>
                  <a:gd name="connsiteX12" fmla="*/ 296088 w 330112"/>
                  <a:gd name="connsiteY12" fmla="*/ 3032 h 278862"/>
                  <a:gd name="connsiteX13" fmla="*/ 296305 w 330112"/>
                  <a:gd name="connsiteY13" fmla="*/ 84 h 278862"/>
                  <a:gd name="connsiteX14" fmla="*/ 330113 w 330112"/>
                  <a:gd name="connsiteY14" fmla="*/ 84 h 278862"/>
                  <a:gd name="connsiteX15" fmla="*/ 330113 w 330112"/>
                  <a:gd name="connsiteY15" fmla="*/ 278862 h 278862"/>
                  <a:gd name="connsiteX16" fmla="*/ 32074 w 330112"/>
                  <a:gd name="connsiteY16" fmla="*/ 75190 h 278862"/>
                  <a:gd name="connsiteX17" fmla="*/ 32074 w 330112"/>
                  <a:gd name="connsiteY17" fmla="*/ 247422 h 278862"/>
                  <a:gd name="connsiteX18" fmla="*/ 297931 w 330112"/>
                  <a:gd name="connsiteY18" fmla="*/ 247422 h 278862"/>
                  <a:gd name="connsiteX19" fmla="*/ 297931 w 330112"/>
                  <a:gd name="connsiteY19" fmla="*/ 75190 h 278862"/>
                  <a:gd name="connsiteX20" fmla="*/ 32074 w 330112"/>
                  <a:gd name="connsiteY20" fmla="*/ 75190 h 27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0112" h="278862">
                    <a:moveTo>
                      <a:pt x="330113" y="278862"/>
                    </a:moveTo>
                    <a:cubicBezTo>
                      <a:pt x="219859" y="278862"/>
                      <a:pt x="110092" y="278862"/>
                      <a:pt x="0" y="278862"/>
                    </a:cubicBezTo>
                    <a:cubicBezTo>
                      <a:pt x="0" y="185833"/>
                      <a:pt x="0" y="92966"/>
                      <a:pt x="0" y="0"/>
                    </a:cubicBezTo>
                    <a:cubicBezTo>
                      <a:pt x="11594" y="0"/>
                      <a:pt x="22918" y="0"/>
                      <a:pt x="34728" y="0"/>
                    </a:cubicBezTo>
                    <a:cubicBezTo>
                      <a:pt x="34728" y="4799"/>
                      <a:pt x="34728" y="9415"/>
                      <a:pt x="34728" y="14031"/>
                    </a:cubicBezTo>
                    <a:cubicBezTo>
                      <a:pt x="34837" y="30616"/>
                      <a:pt x="47677" y="44102"/>
                      <a:pt x="64635" y="45387"/>
                    </a:cubicBezTo>
                    <a:cubicBezTo>
                      <a:pt x="80781" y="46614"/>
                      <a:pt x="95951" y="35358"/>
                      <a:pt x="98389" y="19475"/>
                    </a:cubicBezTo>
                    <a:cubicBezTo>
                      <a:pt x="99364" y="13286"/>
                      <a:pt x="98551" y="6834"/>
                      <a:pt x="98551" y="157"/>
                    </a:cubicBezTo>
                    <a:cubicBezTo>
                      <a:pt x="143195" y="157"/>
                      <a:pt x="187243" y="157"/>
                      <a:pt x="231886" y="157"/>
                    </a:cubicBezTo>
                    <a:cubicBezTo>
                      <a:pt x="231886" y="4962"/>
                      <a:pt x="231886" y="9830"/>
                      <a:pt x="231886" y="14692"/>
                    </a:cubicBezTo>
                    <a:cubicBezTo>
                      <a:pt x="232049" y="30548"/>
                      <a:pt x="244293" y="43588"/>
                      <a:pt x="260710" y="45376"/>
                    </a:cubicBezTo>
                    <a:cubicBezTo>
                      <a:pt x="276313" y="47076"/>
                      <a:pt x="291754" y="36669"/>
                      <a:pt x="295005" y="21573"/>
                    </a:cubicBezTo>
                    <a:cubicBezTo>
                      <a:pt x="296305" y="15578"/>
                      <a:pt x="295818" y="9226"/>
                      <a:pt x="296088" y="3032"/>
                    </a:cubicBezTo>
                    <a:cubicBezTo>
                      <a:pt x="296142" y="2140"/>
                      <a:pt x="296251" y="1243"/>
                      <a:pt x="296305" y="84"/>
                    </a:cubicBezTo>
                    <a:cubicBezTo>
                      <a:pt x="307574" y="84"/>
                      <a:pt x="318681" y="84"/>
                      <a:pt x="330113" y="84"/>
                    </a:cubicBezTo>
                    <a:cubicBezTo>
                      <a:pt x="330113" y="92966"/>
                      <a:pt x="330113" y="185738"/>
                      <a:pt x="330113" y="278862"/>
                    </a:cubicBezTo>
                    <a:close/>
                    <a:moveTo>
                      <a:pt x="32074" y="75190"/>
                    </a:moveTo>
                    <a:cubicBezTo>
                      <a:pt x="32074" y="132783"/>
                      <a:pt x="32074" y="190066"/>
                      <a:pt x="32074" y="247422"/>
                    </a:cubicBezTo>
                    <a:cubicBezTo>
                      <a:pt x="120873" y="247422"/>
                      <a:pt x="209347" y="247422"/>
                      <a:pt x="297931" y="247422"/>
                    </a:cubicBezTo>
                    <a:cubicBezTo>
                      <a:pt x="297931" y="189893"/>
                      <a:pt x="297931" y="132615"/>
                      <a:pt x="297931" y="75190"/>
                    </a:cubicBezTo>
                    <a:cubicBezTo>
                      <a:pt x="209240" y="75190"/>
                      <a:pt x="120819" y="75190"/>
                      <a:pt x="32074" y="75190"/>
                    </a:cubicBezTo>
                    <a:close/>
                  </a:path>
                </a:pathLst>
              </a:custGeom>
              <a:solidFill>
                <a:srgbClr val="FFFFFF"/>
              </a:solidFill>
              <a:ln w="5417" cap="flat">
                <a:noFill/>
                <a:prstDash val="solid"/>
                <a:miter/>
              </a:ln>
            </p:spPr>
            <p:txBody>
              <a:bodyPr rtlCol="0" anchor="ctr"/>
              <a:lstStyle/>
              <a:p>
                <a:endParaRPr lang="fr-FR"/>
              </a:p>
            </p:txBody>
          </p:sp>
          <p:sp>
            <p:nvSpPr>
              <p:cNvPr id="347" name="Forme libre 346">
                <a:extLst>
                  <a:ext uri="{FF2B5EF4-FFF2-40B4-BE49-F238E27FC236}">
                    <a16:creationId xmlns:a16="http://schemas.microsoft.com/office/drawing/2014/main" id="{702338C4-9BB0-612D-AC82-352BAC63BBD4}"/>
                  </a:ext>
                </a:extLst>
              </p:cNvPr>
              <p:cNvSpPr/>
              <p:nvPr/>
            </p:nvSpPr>
            <p:spPr>
              <a:xfrm>
                <a:off x="20636793" y="3292149"/>
                <a:ext cx="29361" cy="64018"/>
              </a:xfrm>
              <a:custGeom>
                <a:avLst/>
                <a:gdLst>
                  <a:gd name="connsiteX0" fmla="*/ 29338 w 29361"/>
                  <a:gd name="connsiteY0" fmla="*/ 31891 h 64018"/>
                  <a:gd name="connsiteX1" fmla="*/ 29338 w 29361"/>
                  <a:gd name="connsiteY1" fmla="*/ 49347 h 64018"/>
                  <a:gd name="connsiteX2" fmla="*/ 14547 w 29361"/>
                  <a:gd name="connsiteY2" fmla="*/ 64018 h 64018"/>
                  <a:gd name="connsiteX3" fmla="*/ 81 w 29361"/>
                  <a:gd name="connsiteY3" fmla="*/ 49536 h 64018"/>
                  <a:gd name="connsiteX4" fmla="*/ 81 w 29361"/>
                  <a:gd name="connsiteY4" fmla="*/ 14236 h 64018"/>
                  <a:gd name="connsiteX5" fmla="*/ 14764 w 29361"/>
                  <a:gd name="connsiteY5" fmla="*/ 0 h 64018"/>
                  <a:gd name="connsiteX6" fmla="*/ 29338 w 29361"/>
                  <a:gd name="connsiteY6" fmla="*/ 14440 h 64018"/>
                  <a:gd name="connsiteX7" fmla="*/ 29338 w 29361"/>
                  <a:gd name="connsiteY7" fmla="*/ 31891 h 6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61" h="64018">
                    <a:moveTo>
                      <a:pt x="29338" y="31891"/>
                    </a:moveTo>
                    <a:cubicBezTo>
                      <a:pt x="29338" y="37708"/>
                      <a:pt x="29392" y="43530"/>
                      <a:pt x="29338" y="49347"/>
                    </a:cubicBezTo>
                    <a:cubicBezTo>
                      <a:pt x="29229" y="57818"/>
                      <a:pt x="22891" y="64086"/>
                      <a:pt x="14547" y="64018"/>
                    </a:cubicBezTo>
                    <a:cubicBezTo>
                      <a:pt x="6366" y="63950"/>
                      <a:pt x="135" y="57829"/>
                      <a:pt x="81" y="49536"/>
                    </a:cubicBezTo>
                    <a:cubicBezTo>
                      <a:pt x="-27" y="37771"/>
                      <a:pt x="-27" y="26001"/>
                      <a:pt x="81" y="14236"/>
                    </a:cubicBezTo>
                    <a:cubicBezTo>
                      <a:pt x="135" y="5954"/>
                      <a:pt x="6474" y="-37"/>
                      <a:pt x="14764" y="0"/>
                    </a:cubicBezTo>
                    <a:cubicBezTo>
                      <a:pt x="22945" y="37"/>
                      <a:pt x="29229" y="6252"/>
                      <a:pt x="29338" y="14440"/>
                    </a:cubicBezTo>
                    <a:cubicBezTo>
                      <a:pt x="29338" y="20252"/>
                      <a:pt x="29338" y="26069"/>
                      <a:pt x="29338" y="31891"/>
                    </a:cubicBezTo>
                    <a:close/>
                  </a:path>
                </a:pathLst>
              </a:custGeom>
              <a:solidFill>
                <a:srgbClr val="FFFFFF"/>
              </a:solidFill>
              <a:ln w="5417" cap="flat">
                <a:noFill/>
                <a:prstDash val="solid"/>
                <a:miter/>
              </a:ln>
            </p:spPr>
            <p:txBody>
              <a:bodyPr rtlCol="0" anchor="ctr"/>
              <a:lstStyle/>
              <a:p>
                <a:endParaRPr lang="fr-FR"/>
              </a:p>
            </p:txBody>
          </p:sp>
          <p:sp>
            <p:nvSpPr>
              <p:cNvPr id="348" name="Forme libre 347">
                <a:extLst>
                  <a:ext uri="{FF2B5EF4-FFF2-40B4-BE49-F238E27FC236}">
                    <a16:creationId xmlns:a16="http://schemas.microsoft.com/office/drawing/2014/main" id="{26477D54-13A9-8ACE-3BFB-3E8E72EC4962}"/>
                  </a:ext>
                </a:extLst>
              </p:cNvPr>
              <p:cNvSpPr/>
              <p:nvPr/>
            </p:nvSpPr>
            <p:spPr>
              <a:xfrm>
                <a:off x="20439746" y="3292076"/>
                <a:ext cx="29430" cy="63963"/>
              </a:xfrm>
              <a:custGeom>
                <a:avLst/>
                <a:gdLst>
                  <a:gd name="connsiteX0" fmla="*/ 24 w 29430"/>
                  <a:gd name="connsiteY0" fmla="*/ 31839 h 63963"/>
                  <a:gd name="connsiteX1" fmla="*/ 24 w 29430"/>
                  <a:gd name="connsiteY1" fmla="*/ 14388 h 63963"/>
                  <a:gd name="connsiteX2" fmla="*/ 14219 w 29430"/>
                  <a:gd name="connsiteY2" fmla="*/ 11 h 63963"/>
                  <a:gd name="connsiteX3" fmla="*/ 29227 w 29430"/>
                  <a:gd name="connsiteY3" fmla="*/ 13549 h 63963"/>
                  <a:gd name="connsiteX4" fmla="*/ 29227 w 29430"/>
                  <a:gd name="connsiteY4" fmla="*/ 50386 h 63963"/>
                  <a:gd name="connsiteX5" fmla="*/ 14273 w 29430"/>
                  <a:gd name="connsiteY5" fmla="*/ 63960 h 63963"/>
                  <a:gd name="connsiteX6" fmla="*/ 24 w 29430"/>
                  <a:gd name="connsiteY6" fmla="*/ 49678 h 63963"/>
                  <a:gd name="connsiteX7" fmla="*/ 24 w 29430"/>
                  <a:gd name="connsiteY7" fmla="*/ 31839 h 6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0" h="63963">
                    <a:moveTo>
                      <a:pt x="24" y="31839"/>
                    </a:moveTo>
                    <a:cubicBezTo>
                      <a:pt x="24" y="26022"/>
                      <a:pt x="-30" y="20205"/>
                      <a:pt x="24" y="14388"/>
                    </a:cubicBezTo>
                    <a:cubicBezTo>
                      <a:pt x="78" y="6347"/>
                      <a:pt x="6092" y="310"/>
                      <a:pt x="14219" y="11"/>
                    </a:cubicBezTo>
                    <a:cubicBezTo>
                      <a:pt x="22238" y="-283"/>
                      <a:pt x="29010" y="5529"/>
                      <a:pt x="29227" y="13549"/>
                    </a:cubicBezTo>
                    <a:cubicBezTo>
                      <a:pt x="29498" y="25822"/>
                      <a:pt x="29498" y="38112"/>
                      <a:pt x="29227" y="50386"/>
                    </a:cubicBezTo>
                    <a:cubicBezTo>
                      <a:pt x="29065" y="58353"/>
                      <a:pt x="22400" y="64128"/>
                      <a:pt x="14273" y="63960"/>
                    </a:cubicBezTo>
                    <a:cubicBezTo>
                      <a:pt x="6255" y="63798"/>
                      <a:pt x="78" y="57677"/>
                      <a:pt x="24" y="49678"/>
                    </a:cubicBezTo>
                    <a:cubicBezTo>
                      <a:pt x="-30" y="43735"/>
                      <a:pt x="24" y="37787"/>
                      <a:pt x="24" y="31839"/>
                    </a:cubicBezTo>
                    <a:close/>
                  </a:path>
                </a:pathLst>
              </a:custGeom>
              <a:solidFill>
                <a:srgbClr val="FFFFFF"/>
              </a:solidFill>
              <a:ln w="5417" cap="flat">
                <a:noFill/>
                <a:prstDash val="solid"/>
                <a:miter/>
              </a:ln>
            </p:spPr>
            <p:txBody>
              <a:bodyPr rtlCol="0" anchor="ctr"/>
              <a:lstStyle/>
              <a:p>
                <a:endParaRPr lang="fr-FR"/>
              </a:p>
            </p:txBody>
          </p:sp>
          <p:sp>
            <p:nvSpPr>
              <p:cNvPr id="349" name="Forme libre 348">
                <a:extLst>
                  <a:ext uri="{FF2B5EF4-FFF2-40B4-BE49-F238E27FC236}">
                    <a16:creationId xmlns:a16="http://schemas.microsoft.com/office/drawing/2014/main" id="{2CE58AD3-CE00-1275-41CB-C14C2CF41AC4}"/>
                  </a:ext>
                </a:extLst>
              </p:cNvPr>
              <p:cNvSpPr/>
              <p:nvPr/>
            </p:nvSpPr>
            <p:spPr>
              <a:xfrm>
                <a:off x="20476666" y="3434100"/>
                <a:ext cx="84096" cy="112876"/>
              </a:xfrm>
              <a:custGeom>
                <a:avLst/>
                <a:gdLst>
                  <a:gd name="connsiteX0" fmla="*/ 32995 w 84096"/>
                  <a:gd name="connsiteY0" fmla="*/ 62602 h 112876"/>
                  <a:gd name="connsiteX1" fmla="*/ 32995 w 84096"/>
                  <a:gd name="connsiteY1" fmla="*/ 45010 h 112876"/>
                  <a:gd name="connsiteX2" fmla="*/ 44806 w 84096"/>
                  <a:gd name="connsiteY2" fmla="*/ 44055 h 112876"/>
                  <a:gd name="connsiteX3" fmla="*/ 55751 w 84096"/>
                  <a:gd name="connsiteY3" fmla="*/ 33203 h 112876"/>
                  <a:gd name="connsiteX4" fmla="*/ 44860 w 84096"/>
                  <a:gd name="connsiteY4" fmla="*/ 21202 h 112876"/>
                  <a:gd name="connsiteX5" fmla="*/ 27361 w 84096"/>
                  <a:gd name="connsiteY5" fmla="*/ 34331 h 112876"/>
                  <a:gd name="connsiteX6" fmla="*/ 26981 w 84096"/>
                  <a:gd name="connsiteY6" fmla="*/ 39230 h 112876"/>
                  <a:gd name="connsiteX7" fmla="*/ 3088 w 84096"/>
                  <a:gd name="connsiteY7" fmla="*/ 39230 h 112876"/>
                  <a:gd name="connsiteX8" fmla="*/ 34187 w 84096"/>
                  <a:gd name="connsiteY8" fmla="*/ 620 h 112876"/>
                  <a:gd name="connsiteX9" fmla="*/ 69295 w 84096"/>
                  <a:gd name="connsiteY9" fmla="*/ 9122 h 112876"/>
                  <a:gd name="connsiteX10" fmla="*/ 76988 w 84096"/>
                  <a:gd name="connsiteY10" fmla="*/ 43384 h 112876"/>
                  <a:gd name="connsiteX11" fmla="*/ 69187 w 84096"/>
                  <a:gd name="connsiteY11" fmla="*/ 52621 h 112876"/>
                  <a:gd name="connsiteX12" fmla="*/ 84086 w 84096"/>
                  <a:gd name="connsiteY12" fmla="*/ 77226 h 112876"/>
                  <a:gd name="connsiteX13" fmla="*/ 67615 w 84096"/>
                  <a:gd name="connsiteY13" fmla="*/ 105697 h 112876"/>
                  <a:gd name="connsiteX14" fmla="*/ 19287 w 84096"/>
                  <a:gd name="connsiteY14" fmla="*/ 107428 h 112876"/>
                  <a:gd name="connsiteX15" fmla="*/ 0 w 84096"/>
                  <a:gd name="connsiteY15" fmla="*/ 71404 h 112876"/>
                  <a:gd name="connsiteX16" fmla="*/ 24055 w 84096"/>
                  <a:gd name="connsiteY16" fmla="*/ 71404 h 112876"/>
                  <a:gd name="connsiteX17" fmla="*/ 25735 w 84096"/>
                  <a:gd name="connsiteY17" fmla="*/ 79571 h 112876"/>
                  <a:gd name="connsiteX18" fmla="*/ 45239 w 84096"/>
                  <a:gd name="connsiteY18" fmla="*/ 91462 h 112876"/>
                  <a:gd name="connsiteX19" fmla="*/ 56184 w 84096"/>
                  <a:gd name="connsiteY19" fmla="*/ 69558 h 112876"/>
                  <a:gd name="connsiteX20" fmla="*/ 45077 w 84096"/>
                  <a:gd name="connsiteY20" fmla="*/ 63547 h 112876"/>
                  <a:gd name="connsiteX21" fmla="*/ 32995 w 84096"/>
                  <a:gd name="connsiteY21" fmla="*/ 62602 h 11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096" h="112876">
                    <a:moveTo>
                      <a:pt x="32995" y="62602"/>
                    </a:moveTo>
                    <a:cubicBezTo>
                      <a:pt x="32995" y="56675"/>
                      <a:pt x="32995" y="50895"/>
                      <a:pt x="32995" y="45010"/>
                    </a:cubicBezTo>
                    <a:cubicBezTo>
                      <a:pt x="36950" y="44706"/>
                      <a:pt x="40905" y="44643"/>
                      <a:pt x="44806" y="44055"/>
                    </a:cubicBezTo>
                    <a:cubicBezTo>
                      <a:pt x="51903" y="42991"/>
                      <a:pt x="55696" y="39009"/>
                      <a:pt x="55751" y="33203"/>
                    </a:cubicBezTo>
                    <a:cubicBezTo>
                      <a:pt x="55751" y="26998"/>
                      <a:pt x="51687" y="22524"/>
                      <a:pt x="44860" y="21202"/>
                    </a:cubicBezTo>
                    <a:cubicBezTo>
                      <a:pt x="35704" y="19434"/>
                      <a:pt x="28607" y="24784"/>
                      <a:pt x="27361" y="34331"/>
                    </a:cubicBezTo>
                    <a:cubicBezTo>
                      <a:pt x="27198" y="35857"/>
                      <a:pt x="27144" y="37399"/>
                      <a:pt x="26981" y="39230"/>
                    </a:cubicBezTo>
                    <a:cubicBezTo>
                      <a:pt x="18963" y="39230"/>
                      <a:pt x="10999" y="39230"/>
                      <a:pt x="3088" y="39230"/>
                    </a:cubicBezTo>
                    <a:cubicBezTo>
                      <a:pt x="2492" y="21071"/>
                      <a:pt x="13382" y="3704"/>
                      <a:pt x="34187" y="620"/>
                    </a:cubicBezTo>
                    <a:cubicBezTo>
                      <a:pt x="47027" y="-1290"/>
                      <a:pt x="59001" y="1123"/>
                      <a:pt x="69295" y="9122"/>
                    </a:cubicBezTo>
                    <a:cubicBezTo>
                      <a:pt x="80077" y="17535"/>
                      <a:pt x="83436" y="32049"/>
                      <a:pt x="76988" y="43384"/>
                    </a:cubicBezTo>
                    <a:cubicBezTo>
                      <a:pt x="75038" y="46783"/>
                      <a:pt x="71842" y="49516"/>
                      <a:pt x="69187" y="52621"/>
                    </a:cubicBezTo>
                    <a:cubicBezTo>
                      <a:pt x="79373" y="57357"/>
                      <a:pt x="84357" y="65891"/>
                      <a:pt x="84086" y="77226"/>
                    </a:cubicBezTo>
                    <a:cubicBezTo>
                      <a:pt x="83815" y="89468"/>
                      <a:pt x="78560" y="99387"/>
                      <a:pt x="67615" y="105697"/>
                    </a:cubicBezTo>
                    <a:cubicBezTo>
                      <a:pt x="51958" y="114693"/>
                      <a:pt x="35379" y="115196"/>
                      <a:pt x="19287" y="107428"/>
                    </a:cubicBezTo>
                    <a:cubicBezTo>
                      <a:pt x="4388" y="100237"/>
                      <a:pt x="217" y="86788"/>
                      <a:pt x="0" y="71404"/>
                    </a:cubicBezTo>
                    <a:cubicBezTo>
                      <a:pt x="8073" y="71404"/>
                      <a:pt x="15928" y="71404"/>
                      <a:pt x="24055" y="71404"/>
                    </a:cubicBezTo>
                    <a:cubicBezTo>
                      <a:pt x="24598" y="74079"/>
                      <a:pt x="24922" y="76885"/>
                      <a:pt x="25735" y="79571"/>
                    </a:cubicBezTo>
                    <a:cubicBezTo>
                      <a:pt x="28390" y="88734"/>
                      <a:pt x="35488" y="93004"/>
                      <a:pt x="45239" y="91462"/>
                    </a:cubicBezTo>
                    <a:cubicBezTo>
                      <a:pt x="55534" y="89825"/>
                      <a:pt x="61223" y="78459"/>
                      <a:pt x="56184" y="69558"/>
                    </a:cubicBezTo>
                    <a:cubicBezTo>
                      <a:pt x="53799" y="65372"/>
                      <a:pt x="49574" y="64055"/>
                      <a:pt x="45077" y="63547"/>
                    </a:cubicBezTo>
                    <a:cubicBezTo>
                      <a:pt x="41122" y="63101"/>
                      <a:pt x="37167" y="62917"/>
                      <a:pt x="32995" y="62602"/>
                    </a:cubicBezTo>
                    <a:close/>
                  </a:path>
                </a:pathLst>
              </a:custGeom>
              <a:solidFill>
                <a:srgbClr val="FFFFFF"/>
              </a:solidFill>
              <a:ln w="5417" cap="flat">
                <a:noFill/>
                <a:prstDash val="solid"/>
                <a:miter/>
              </a:ln>
            </p:spPr>
            <p:txBody>
              <a:bodyPr rtlCol="0" anchor="ctr"/>
              <a:lstStyle/>
              <a:p>
                <a:endParaRPr lang="fr-FR"/>
              </a:p>
            </p:txBody>
          </p:sp>
          <p:sp>
            <p:nvSpPr>
              <p:cNvPr id="350" name="Forme libre 349">
                <a:extLst>
                  <a:ext uri="{FF2B5EF4-FFF2-40B4-BE49-F238E27FC236}">
                    <a16:creationId xmlns:a16="http://schemas.microsoft.com/office/drawing/2014/main" id="{7D798820-AAEA-3F81-BD23-3BD250FC9D91}"/>
                  </a:ext>
                </a:extLst>
              </p:cNvPr>
              <p:cNvSpPr/>
              <p:nvPr/>
            </p:nvSpPr>
            <p:spPr>
              <a:xfrm>
                <a:off x="20571804" y="3436398"/>
                <a:ext cx="52391" cy="107888"/>
              </a:xfrm>
              <a:custGeom>
                <a:avLst/>
                <a:gdLst>
                  <a:gd name="connsiteX0" fmla="*/ 0 w 52391"/>
                  <a:gd name="connsiteY0" fmla="*/ 20986 h 107888"/>
                  <a:gd name="connsiteX1" fmla="*/ 31966 w 52391"/>
                  <a:gd name="connsiteY1" fmla="*/ 0 h 107888"/>
                  <a:gd name="connsiteX2" fmla="*/ 52391 w 52391"/>
                  <a:gd name="connsiteY2" fmla="*/ 0 h 107888"/>
                  <a:gd name="connsiteX3" fmla="*/ 52391 w 52391"/>
                  <a:gd name="connsiteY3" fmla="*/ 107889 h 107888"/>
                  <a:gd name="connsiteX4" fmla="*/ 27144 w 52391"/>
                  <a:gd name="connsiteY4" fmla="*/ 107889 h 107888"/>
                  <a:gd name="connsiteX5" fmla="*/ 27144 w 52391"/>
                  <a:gd name="connsiteY5" fmla="*/ 40205 h 107888"/>
                  <a:gd name="connsiteX6" fmla="*/ 0 w 52391"/>
                  <a:gd name="connsiteY6" fmla="*/ 40205 h 107888"/>
                  <a:gd name="connsiteX7" fmla="*/ 0 w 52391"/>
                  <a:gd name="connsiteY7" fmla="*/ 20986 h 10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91" h="107888">
                    <a:moveTo>
                      <a:pt x="0" y="20986"/>
                    </a:moveTo>
                    <a:cubicBezTo>
                      <a:pt x="23080" y="18736"/>
                      <a:pt x="28119" y="15421"/>
                      <a:pt x="31966" y="0"/>
                    </a:cubicBezTo>
                    <a:cubicBezTo>
                      <a:pt x="38684" y="0"/>
                      <a:pt x="45456" y="0"/>
                      <a:pt x="52391" y="0"/>
                    </a:cubicBezTo>
                    <a:cubicBezTo>
                      <a:pt x="52391" y="35982"/>
                      <a:pt x="52391" y="71776"/>
                      <a:pt x="52391" y="107889"/>
                    </a:cubicBezTo>
                    <a:cubicBezTo>
                      <a:pt x="44048" y="107889"/>
                      <a:pt x="35759" y="107889"/>
                      <a:pt x="27144" y="107889"/>
                    </a:cubicBezTo>
                    <a:cubicBezTo>
                      <a:pt x="27144" y="85387"/>
                      <a:pt x="27144" y="63053"/>
                      <a:pt x="27144" y="40205"/>
                    </a:cubicBezTo>
                    <a:cubicBezTo>
                      <a:pt x="17988" y="40205"/>
                      <a:pt x="9102" y="40205"/>
                      <a:pt x="0" y="40205"/>
                    </a:cubicBezTo>
                    <a:cubicBezTo>
                      <a:pt x="0" y="33554"/>
                      <a:pt x="0" y="27411"/>
                      <a:pt x="0" y="20986"/>
                    </a:cubicBezTo>
                    <a:close/>
                  </a:path>
                </a:pathLst>
              </a:custGeom>
              <a:solidFill>
                <a:srgbClr val="FFFFFF"/>
              </a:solidFill>
              <a:ln w="5417" cap="flat">
                <a:noFill/>
                <a:prstDash val="solid"/>
                <a:miter/>
              </a:ln>
            </p:spPr>
            <p:txBody>
              <a:bodyPr rtlCol="0" anchor="ctr"/>
              <a:lstStyle/>
              <a:p>
                <a:endParaRPr lang="fr-FR"/>
              </a:p>
            </p:txBody>
          </p:sp>
        </p:grpSp>
      </p:grpSp>
      <p:grpSp>
        <p:nvGrpSpPr>
          <p:cNvPr id="351" name="Graphique 5">
            <a:extLst>
              <a:ext uri="{FF2B5EF4-FFF2-40B4-BE49-F238E27FC236}">
                <a16:creationId xmlns:a16="http://schemas.microsoft.com/office/drawing/2014/main" id="{3D61C924-4694-B2AF-7034-DAE266DE7F89}"/>
              </a:ext>
            </a:extLst>
          </p:cNvPr>
          <p:cNvGrpSpPr/>
          <p:nvPr/>
        </p:nvGrpSpPr>
        <p:grpSpPr>
          <a:xfrm>
            <a:off x="12261143" y="2919539"/>
            <a:ext cx="3964490" cy="4043552"/>
            <a:chOff x="12261143" y="2919539"/>
            <a:chExt cx="3964490" cy="4043552"/>
          </a:xfrm>
        </p:grpSpPr>
        <p:sp>
          <p:nvSpPr>
            <p:cNvPr id="352" name="Forme libre 351">
              <a:extLst>
                <a:ext uri="{FF2B5EF4-FFF2-40B4-BE49-F238E27FC236}">
                  <a16:creationId xmlns:a16="http://schemas.microsoft.com/office/drawing/2014/main" id="{6765F5D3-9554-EA85-DBA0-D64ED1B5124B}"/>
                </a:ext>
              </a:extLst>
            </p:cNvPr>
            <p:cNvSpPr/>
            <p:nvPr/>
          </p:nvSpPr>
          <p:spPr>
            <a:xfrm>
              <a:off x="12261143" y="2920153"/>
              <a:ext cx="3964490" cy="4042939"/>
            </a:xfrm>
            <a:custGeom>
              <a:avLst/>
              <a:gdLst>
                <a:gd name="connsiteX0" fmla="*/ 3549316 w 3964490"/>
                <a:gd name="connsiteY0" fmla="*/ 1735057 h 4042939"/>
                <a:gd name="connsiteX1" fmla="*/ 2535744 w 3964490"/>
                <a:gd name="connsiteY1" fmla="*/ 4027204 h 4042939"/>
                <a:gd name="connsiteX2" fmla="*/ 287 w 3964490"/>
                <a:gd name="connsiteY2" fmla="*/ 4027204 h 4042939"/>
                <a:gd name="connsiteX3" fmla="*/ 0 w 3964490"/>
                <a:gd name="connsiteY3" fmla="*/ 4042940 h 4042939"/>
                <a:gd name="connsiteX4" fmla="*/ 3121800 w 3964490"/>
                <a:gd name="connsiteY4" fmla="*/ 4042940 h 4042939"/>
                <a:gd name="connsiteX5" fmla="*/ 3964490 w 3964490"/>
                <a:gd name="connsiteY5" fmla="*/ 2136647 h 4042939"/>
                <a:gd name="connsiteX6" fmla="*/ 1757342 w 3964490"/>
                <a:gd name="connsiteY6" fmla="*/ 168 h 4042939"/>
                <a:gd name="connsiteX7" fmla="*/ 1757304 w 3964490"/>
                <a:gd name="connsiteY7" fmla="*/ 0 h 4042939"/>
                <a:gd name="connsiteX8" fmla="*/ 3549316 w 3964490"/>
                <a:gd name="connsiteY8" fmla="*/ 1735057 h 404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490" h="4042939">
                  <a:moveTo>
                    <a:pt x="3549316" y="1735057"/>
                  </a:moveTo>
                  <a:cubicBezTo>
                    <a:pt x="2940988" y="2325832"/>
                    <a:pt x="2558001" y="3135505"/>
                    <a:pt x="2535744" y="4027204"/>
                  </a:cubicBezTo>
                  <a:lnTo>
                    <a:pt x="287" y="4027204"/>
                  </a:lnTo>
                  <a:cubicBezTo>
                    <a:pt x="211" y="4032449"/>
                    <a:pt x="60" y="4037694"/>
                    <a:pt x="0" y="4042940"/>
                  </a:cubicBezTo>
                  <a:lnTo>
                    <a:pt x="3121800" y="4042940"/>
                  </a:lnTo>
                  <a:cubicBezTo>
                    <a:pt x="3140307" y="3298107"/>
                    <a:pt x="3458718" y="2627820"/>
                    <a:pt x="3964490" y="2136647"/>
                  </a:cubicBezTo>
                  <a:lnTo>
                    <a:pt x="1757342" y="168"/>
                  </a:lnTo>
                  <a:cubicBezTo>
                    <a:pt x="1757332" y="179"/>
                    <a:pt x="1757321" y="-10"/>
                    <a:pt x="1757304" y="0"/>
                  </a:cubicBezTo>
                  <a:lnTo>
                    <a:pt x="3549316" y="1735057"/>
                  </a:lnTo>
                  <a:close/>
                </a:path>
              </a:pathLst>
            </a:custGeom>
            <a:noFill/>
            <a:ln w="5417" cap="flat">
              <a:noFill/>
              <a:prstDash val="solid"/>
              <a:miter/>
            </a:ln>
          </p:spPr>
          <p:txBody>
            <a:bodyPr rtlCol="0" anchor="ctr"/>
            <a:lstStyle/>
            <a:p>
              <a:endParaRPr lang="fr-FR"/>
            </a:p>
          </p:txBody>
        </p:sp>
        <p:sp>
          <p:nvSpPr>
            <p:cNvPr id="353" name="Forme libre 352">
              <a:extLst>
                <a:ext uri="{FF2B5EF4-FFF2-40B4-BE49-F238E27FC236}">
                  <a16:creationId xmlns:a16="http://schemas.microsoft.com/office/drawing/2014/main" id="{10D629FB-B5E7-1C17-700A-41BD3B88C486}"/>
                </a:ext>
              </a:extLst>
            </p:cNvPr>
            <p:cNvSpPr/>
            <p:nvPr/>
          </p:nvSpPr>
          <p:spPr>
            <a:xfrm>
              <a:off x="12261430" y="2919539"/>
              <a:ext cx="3549028" cy="4027817"/>
            </a:xfrm>
            <a:custGeom>
              <a:avLst/>
              <a:gdLst>
                <a:gd name="connsiteX0" fmla="*/ 3549029 w 3549028"/>
                <a:gd name="connsiteY0" fmla="*/ 1735670 h 4027817"/>
                <a:gd name="connsiteX1" fmla="*/ 1757017 w 3549028"/>
                <a:gd name="connsiteY1" fmla="*/ 0 h 4027817"/>
                <a:gd name="connsiteX2" fmla="*/ 0 w 3549028"/>
                <a:gd name="connsiteY2" fmla="*/ 4027817 h 4027817"/>
                <a:gd name="connsiteX3" fmla="*/ 2535457 w 3549028"/>
                <a:gd name="connsiteY3" fmla="*/ 4027817 h 4027817"/>
                <a:gd name="connsiteX4" fmla="*/ 3549029 w 3549028"/>
                <a:gd name="connsiteY4" fmla="*/ 1735670 h 402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9028" h="4027817">
                  <a:moveTo>
                    <a:pt x="3549029" y="1735670"/>
                  </a:moveTo>
                  <a:lnTo>
                    <a:pt x="1757017" y="0"/>
                  </a:lnTo>
                  <a:cubicBezTo>
                    <a:pt x="689965" y="1034605"/>
                    <a:pt x="23086" y="2459485"/>
                    <a:pt x="0" y="4027817"/>
                  </a:cubicBezTo>
                  <a:lnTo>
                    <a:pt x="2535457" y="4027817"/>
                  </a:lnTo>
                  <a:cubicBezTo>
                    <a:pt x="2557714" y="3136119"/>
                    <a:pt x="2940695" y="2326445"/>
                    <a:pt x="3549029" y="1735670"/>
                  </a:cubicBezTo>
                  <a:close/>
                </a:path>
              </a:pathLst>
            </a:custGeom>
            <a:solidFill>
              <a:srgbClr val="ED3700"/>
            </a:solidFill>
            <a:ln w="5417" cap="flat">
              <a:noFill/>
              <a:prstDash val="solid"/>
              <a:miter/>
            </a:ln>
          </p:spPr>
          <p:txBody>
            <a:bodyPr rtlCol="0" anchor="ctr"/>
            <a:lstStyle/>
            <a:p>
              <a:endParaRPr lang="fr-FR"/>
            </a:p>
          </p:txBody>
        </p:sp>
      </p:grpSp>
      <p:grpSp>
        <p:nvGrpSpPr>
          <p:cNvPr id="354" name="Graphique 5">
            <a:extLst>
              <a:ext uri="{FF2B5EF4-FFF2-40B4-BE49-F238E27FC236}">
                <a16:creationId xmlns:a16="http://schemas.microsoft.com/office/drawing/2014/main" id="{0D1710CE-B9D0-C574-8BA7-B76FA37EE3C8}"/>
              </a:ext>
            </a:extLst>
          </p:cNvPr>
          <p:cNvGrpSpPr/>
          <p:nvPr/>
        </p:nvGrpSpPr>
        <p:grpSpPr>
          <a:xfrm>
            <a:off x="14035509" y="8923127"/>
            <a:ext cx="4176796" cy="3838139"/>
            <a:chOff x="14035509" y="8923127"/>
            <a:chExt cx="4176796" cy="3838139"/>
          </a:xfrm>
        </p:grpSpPr>
        <p:sp>
          <p:nvSpPr>
            <p:cNvPr id="355" name="Forme libre 354">
              <a:extLst>
                <a:ext uri="{FF2B5EF4-FFF2-40B4-BE49-F238E27FC236}">
                  <a16:creationId xmlns:a16="http://schemas.microsoft.com/office/drawing/2014/main" id="{55D7EF60-39ED-7567-D99C-BB833324CE57}"/>
                </a:ext>
              </a:extLst>
            </p:cNvPr>
            <p:cNvSpPr/>
            <p:nvPr/>
          </p:nvSpPr>
          <p:spPr>
            <a:xfrm>
              <a:off x="14035914" y="8923127"/>
              <a:ext cx="4176391" cy="3838139"/>
            </a:xfrm>
            <a:custGeom>
              <a:avLst/>
              <a:gdLst>
                <a:gd name="connsiteX0" fmla="*/ 1792257 w 4176391"/>
                <a:gd name="connsiteY0" fmla="*/ 401941 h 3838139"/>
                <a:gd name="connsiteX1" fmla="*/ 4160138 w 4176391"/>
                <a:gd name="connsiteY1" fmla="*/ 1383218 h 3838139"/>
                <a:gd name="connsiteX2" fmla="*/ 4160138 w 4176391"/>
                <a:gd name="connsiteY2" fmla="*/ 3837877 h 3838139"/>
                <a:gd name="connsiteX3" fmla="*/ 4176391 w 4176391"/>
                <a:gd name="connsiteY3" fmla="*/ 3838139 h 3838139"/>
                <a:gd name="connsiteX4" fmla="*/ 4176391 w 4176391"/>
                <a:gd name="connsiteY4" fmla="*/ 815842 h 3838139"/>
                <a:gd name="connsiteX5" fmla="*/ 2207063 w 4176391"/>
                <a:gd name="connsiteY5" fmla="*/ 0 h 3838139"/>
                <a:gd name="connsiteX6" fmla="*/ 99 w 4176391"/>
                <a:gd name="connsiteY6" fmla="*/ 2136799 h 3838139"/>
                <a:gd name="connsiteX7" fmla="*/ 1 w 4176391"/>
                <a:gd name="connsiteY7" fmla="*/ 2136851 h 3838139"/>
                <a:gd name="connsiteX8" fmla="*/ 1792257 w 4176391"/>
                <a:gd name="connsiteY8" fmla="*/ 401941 h 383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391" h="3838139">
                  <a:moveTo>
                    <a:pt x="1792257" y="401941"/>
                  </a:moveTo>
                  <a:cubicBezTo>
                    <a:pt x="2402481" y="990875"/>
                    <a:pt x="3239104" y="1361660"/>
                    <a:pt x="4160138" y="1383218"/>
                  </a:cubicBezTo>
                  <a:lnTo>
                    <a:pt x="4160138" y="3837877"/>
                  </a:lnTo>
                  <a:cubicBezTo>
                    <a:pt x="4165555" y="3837929"/>
                    <a:pt x="4170973" y="3838087"/>
                    <a:pt x="4176391" y="3838139"/>
                  </a:cubicBezTo>
                  <a:lnTo>
                    <a:pt x="4176391" y="815842"/>
                  </a:lnTo>
                  <a:cubicBezTo>
                    <a:pt x="3407059" y="797903"/>
                    <a:pt x="2714407" y="489641"/>
                    <a:pt x="2207063" y="0"/>
                  </a:cubicBezTo>
                  <a:lnTo>
                    <a:pt x="99" y="2136799"/>
                  </a:lnTo>
                  <a:cubicBezTo>
                    <a:pt x="110" y="2136799"/>
                    <a:pt x="-15" y="2136799"/>
                    <a:pt x="1" y="2136851"/>
                  </a:cubicBezTo>
                  <a:lnTo>
                    <a:pt x="1792257" y="401941"/>
                  </a:lnTo>
                  <a:close/>
                </a:path>
              </a:pathLst>
            </a:custGeom>
            <a:noFill/>
            <a:ln w="5417" cap="flat">
              <a:noFill/>
              <a:prstDash val="solid"/>
              <a:miter/>
            </a:ln>
          </p:spPr>
          <p:txBody>
            <a:bodyPr rtlCol="0" anchor="ctr"/>
            <a:lstStyle/>
            <a:p>
              <a:endParaRPr lang="fr-FR"/>
            </a:p>
          </p:txBody>
        </p:sp>
        <p:sp>
          <p:nvSpPr>
            <p:cNvPr id="356" name="Forme libre 355">
              <a:extLst>
                <a:ext uri="{FF2B5EF4-FFF2-40B4-BE49-F238E27FC236}">
                  <a16:creationId xmlns:a16="http://schemas.microsoft.com/office/drawing/2014/main" id="{17B84657-010B-FB7B-2D94-60C9BBD19370}"/>
                </a:ext>
              </a:extLst>
            </p:cNvPr>
            <p:cNvSpPr/>
            <p:nvPr/>
          </p:nvSpPr>
          <p:spPr>
            <a:xfrm>
              <a:off x="14035509" y="9325068"/>
              <a:ext cx="4160542" cy="3435935"/>
            </a:xfrm>
            <a:custGeom>
              <a:avLst/>
              <a:gdLst>
                <a:gd name="connsiteX0" fmla="*/ 1792662 w 4160542"/>
                <a:gd name="connsiteY0" fmla="*/ 0 h 3435935"/>
                <a:gd name="connsiteX1" fmla="*/ 0 w 4160542"/>
                <a:gd name="connsiteY1" fmla="*/ 1734910 h 3435935"/>
                <a:gd name="connsiteX2" fmla="*/ 4160542 w 4160542"/>
                <a:gd name="connsiteY2" fmla="*/ 3435935 h 3435935"/>
                <a:gd name="connsiteX3" fmla="*/ 4160542 w 4160542"/>
                <a:gd name="connsiteY3" fmla="*/ 981276 h 3435935"/>
                <a:gd name="connsiteX4" fmla="*/ 1792662 w 4160542"/>
                <a:gd name="connsiteY4" fmla="*/ 0 h 343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542" h="3435935">
                  <a:moveTo>
                    <a:pt x="1792662" y="0"/>
                  </a:moveTo>
                  <a:lnTo>
                    <a:pt x="0" y="1734910"/>
                  </a:lnTo>
                  <a:cubicBezTo>
                    <a:pt x="1068661" y="2767957"/>
                    <a:pt x="2540604" y="3413538"/>
                    <a:pt x="4160542" y="3435935"/>
                  </a:cubicBezTo>
                  <a:lnTo>
                    <a:pt x="4160542" y="981276"/>
                  </a:lnTo>
                  <a:cubicBezTo>
                    <a:pt x="3239514" y="959718"/>
                    <a:pt x="2402886" y="588934"/>
                    <a:pt x="1792662" y="0"/>
                  </a:cubicBezTo>
                  <a:close/>
                </a:path>
              </a:pathLst>
            </a:custGeom>
            <a:solidFill>
              <a:srgbClr val="2E9FD8"/>
            </a:solidFill>
            <a:ln w="5417" cap="flat">
              <a:noFill/>
              <a:prstDash val="solid"/>
              <a:miter/>
            </a:ln>
          </p:spPr>
          <p:txBody>
            <a:bodyPr rtlCol="0" anchor="ctr"/>
            <a:lstStyle/>
            <a:p>
              <a:endParaRPr lang="fr-FR"/>
            </a:p>
          </p:txBody>
        </p:sp>
      </p:grpSp>
      <p:grpSp>
        <p:nvGrpSpPr>
          <p:cNvPr id="357" name="Graphique 5">
            <a:extLst>
              <a:ext uri="{FF2B5EF4-FFF2-40B4-BE49-F238E27FC236}">
                <a16:creationId xmlns:a16="http://schemas.microsoft.com/office/drawing/2014/main" id="{5E0D7ED1-1869-FAE5-C8AC-1DB4A3A3D30A}"/>
              </a:ext>
            </a:extLst>
          </p:cNvPr>
          <p:cNvGrpSpPr/>
          <p:nvPr/>
        </p:nvGrpSpPr>
        <p:grpSpPr>
          <a:xfrm>
            <a:off x="18282738" y="8923127"/>
            <a:ext cx="4176937" cy="3838139"/>
            <a:chOff x="18282738" y="8923127"/>
            <a:chExt cx="4176937" cy="3838139"/>
          </a:xfrm>
        </p:grpSpPr>
        <p:sp>
          <p:nvSpPr>
            <p:cNvPr id="358" name="Forme libre 357">
              <a:extLst>
                <a:ext uri="{FF2B5EF4-FFF2-40B4-BE49-F238E27FC236}">
                  <a16:creationId xmlns:a16="http://schemas.microsoft.com/office/drawing/2014/main" id="{ADFA545C-1FB5-BF85-468D-64E943838E1B}"/>
                </a:ext>
              </a:extLst>
            </p:cNvPr>
            <p:cNvSpPr/>
            <p:nvPr/>
          </p:nvSpPr>
          <p:spPr>
            <a:xfrm>
              <a:off x="18282738" y="8923127"/>
              <a:ext cx="4176666" cy="3838139"/>
            </a:xfrm>
            <a:custGeom>
              <a:avLst/>
              <a:gdLst>
                <a:gd name="connsiteX0" fmla="*/ 2384368 w 4176666"/>
                <a:gd name="connsiteY0" fmla="*/ 401941 h 3838139"/>
                <a:gd name="connsiteX1" fmla="*/ 16254 w 4176666"/>
                <a:gd name="connsiteY1" fmla="*/ 1383218 h 3838139"/>
                <a:gd name="connsiteX2" fmla="*/ 16254 w 4176666"/>
                <a:gd name="connsiteY2" fmla="*/ 3837877 h 3838139"/>
                <a:gd name="connsiteX3" fmla="*/ 0 w 4176666"/>
                <a:gd name="connsiteY3" fmla="*/ 3838139 h 3838139"/>
                <a:gd name="connsiteX4" fmla="*/ 0 w 4176666"/>
                <a:gd name="connsiteY4" fmla="*/ 815842 h 3838139"/>
                <a:gd name="connsiteX5" fmla="*/ 1969573 w 4176666"/>
                <a:gd name="connsiteY5" fmla="*/ 0 h 3838139"/>
                <a:gd name="connsiteX6" fmla="*/ 4176612 w 4176666"/>
                <a:gd name="connsiteY6" fmla="*/ 2136799 h 3838139"/>
                <a:gd name="connsiteX7" fmla="*/ 4176667 w 4176666"/>
                <a:gd name="connsiteY7" fmla="*/ 2136851 h 3838139"/>
                <a:gd name="connsiteX8" fmla="*/ 2384368 w 4176666"/>
                <a:gd name="connsiteY8" fmla="*/ 401941 h 383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666" h="3838139">
                  <a:moveTo>
                    <a:pt x="2384368" y="401941"/>
                  </a:moveTo>
                  <a:cubicBezTo>
                    <a:pt x="1774149" y="990875"/>
                    <a:pt x="937298" y="1361660"/>
                    <a:pt x="16254" y="1383218"/>
                  </a:cubicBezTo>
                  <a:lnTo>
                    <a:pt x="16254" y="3837877"/>
                  </a:lnTo>
                  <a:cubicBezTo>
                    <a:pt x="10836" y="3837929"/>
                    <a:pt x="5418" y="3838087"/>
                    <a:pt x="0" y="3838139"/>
                  </a:cubicBezTo>
                  <a:lnTo>
                    <a:pt x="0" y="815842"/>
                  </a:lnTo>
                  <a:cubicBezTo>
                    <a:pt x="769343" y="797903"/>
                    <a:pt x="1462185" y="489641"/>
                    <a:pt x="1969573" y="0"/>
                  </a:cubicBezTo>
                  <a:lnTo>
                    <a:pt x="4176612" y="2136799"/>
                  </a:lnTo>
                  <a:cubicBezTo>
                    <a:pt x="4176612" y="2136799"/>
                    <a:pt x="4176667" y="2136799"/>
                    <a:pt x="4176667" y="2136851"/>
                  </a:cubicBezTo>
                  <a:lnTo>
                    <a:pt x="2384368" y="401941"/>
                  </a:lnTo>
                  <a:close/>
                </a:path>
              </a:pathLst>
            </a:custGeom>
            <a:noFill/>
            <a:ln w="5417" cap="flat">
              <a:noFill/>
              <a:prstDash val="solid"/>
              <a:miter/>
            </a:ln>
          </p:spPr>
          <p:txBody>
            <a:bodyPr rtlCol="0" anchor="ctr"/>
            <a:lstStyle/>
            <a:p>
              <a:endParaRPr lang="fr-FR"/>
            </a:p>
          </p:txBody>
        </p:sp>
        <p:sp>
          <p:nvSpPr>
            <p:cNvPr id="359" name="Forme libre 358">
              <a:extLst>
                <a:ext uri="{FF2B5EF4-FFF2-40B4-BE49-F238E27FC236}">
                  <a16:creationId xmlns:a16="http://schemas.microsoft.com/office/drawing/2014/main" id="{7DF27A0A-5FAA-9B29-2DD7-83B0761679AB}"/>
                </a:ext>
              </a:extLst>
            </p:cNvPr>
            <p:cNvSpPr/>
            <p:nvPr/>
          </p:nvSpPr>
          <p:spPr>
            <a:xfrm>
              <a:off x="18298991" y="9325068"/>
              <a:ext cx="4160683" cy="3435935"/>
            </a:xfrm>
            <a:custGeom>
              <a:avLst/>
              <a:gdLst>
                <a:gd name="connsiteX0" fmla="*/ 2368115 w 4160683"/>
                <a:gd name="connsiteY0" fmla="*/ 0 h 3435935"/>
                <a:gd name="connsiteX1" fmla="*/ 4160684 w 4160683"/>
                <a:gd name="connsiteY1" fmla="*/ 1734910 h 3435935"/>
                <a:gd name="connsiteX2" fmla="*/ 0 w 4160683"/>
                <a:gd name="connsiteY2" fmla="*/ 3435935 h 3435935"/>
                <a:gd name="connsiteX3" fmla="*/ 0 w 4160683"/>
                <a:gd name="connsiteY3" fmla="*/ 981276 h 3435935"/>
                <a:gd name="connsiteX4" fmla="*/ 2368115 w 4160683"/>
                <a:gd name="connsiteY4" fmla="*/ 0 h 343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683" h="3435935">
                  <a:moveTo>
                    <a:pt x="2368115" y="0"/>
                  </a:moveTo>
                  <a:lnTo>
                    <a:pt x="4160684" y="1734910"/>
                  </a:lnTo>
                  <a:cubicBezTo>
                    <a:pt x="3092001" y="2767957"/>
                    <a:pt x="1619955" y="3413538"/>
                    <a:pt x="0" y="3435935"/>
                  </a:cubicBezTo>
                  <a:lnTo>
                    <a:pt x="0" y="981276"/>
                  </a:lnTo>
                  <a:cubicBezTo>
                    <a:pt x="921045" y="959718"/>
                    <a:pt x="1757895" y="588934"/>
                    <a:pt x="2368115" y="0"/>
                  </a:cubicBezTo>
                  <a:close/>
                </a:path>
              </a:pathLst>
            </a:custGeom>
            <a:solidFill>
              <a:srgbClr val="DDC44A"/>
            </a:solidFill>
            <a:ln w="5417" cap="flat">
              <a:noFill/>
              <a:prstDash val="solid"/>
              <a:miter/>
            </a:ln>
          </p:spPr>
          <p:txBody>
            <a:bodyPr rtlCol="0" anchor="ctr"/>
            <a:lstStyle/>
            <a:p>
              <a:endParaRPr lang="fr-FR"/>
            </a:p>
          </p:txBody>
        </p:sp>
      </p:grpSp>
      <p:grpSp>
        <p:nvGrpSpPr>
          <p:cNvPr id="360" name="Graphique 5">
            <a:extLst>
              <a:ext uri="{FF2B5EF4-FFF2-40B4-BE49-F238E27FC236}">
                <a16:creationId xmlns:a16="http://schemas.microsoft.com/office/drawing/2014/main" id="{FFEBDFF4-1D08-BA6D-7CFC-7842A0A4B548}"/>
              </a:ext>
            </a:extLst>
          </p:cNvPr>
          <p:cNvGrpSpPr/>
          <p:nvPr/>
        </p:nvGrpSpPr>
        <p:grpSpPr>
          <a:xfrm>
            <a:off x="15677749" y="9750630"/>
            <a:ext cx="399290" cy="448434"/>
            <a:chOff x="15677749" y="9750630"/>
            <a:chExt cx="399290" cy="448434"/>
          </a:xfrm>
          <a:solidFill>
            <a:srgbClr val="FFFFFF"/>
          </a:solidFill>
        </p:grpSpPr>
        <p:sp>
          <p:nvSpPr>
            <p:cNvPr id="361" name="Forme libre 360">
              <a:extLst>
                <a:ext uri="{FF2B5EF4-FFF2-40B4-BE49-F238E27FC236}">
                  <a16:creationId xmlns:a16="http://schemas.microsoft.com/office/drawing/2014/main" id="{1342B50E-FAF0-0255-2EB5-59275EC60502}"/>
                </a:ext>
              </a:extLst>
            </p:cNvPr>
            <p:cNvSpPr/>
            <p:nvPr/>
          </p:nvSpPr>
          <p:spPr>
            <a:xfrm>
              <a:off x="15677749" y="9750630"/>
              <a:ext cx="399290" cy="448434"/>
            </a:xfrm>
            <a:custGeom>
              <a:avLst/>
              <a:gdLst>
                <a:gd name="connsiteX0" fmla="*/ 589 w 399290"/>
                <a:gd name="connsiteY0" fmla="*/ 121095 h 448434"/>
                <a:gd name="connsiteX1" fmla="*/ 35735 w 399290"/>
                <a:gd name="connsiteY1" fmla="*/ 73993 h 448434"/>
                <a:gd name="connsiteX2" fmla="*/ 187686 w 399290"/>
                <a:gd name="connsiteY2" fmla="*/ 5281 h 448434"/>
                <a:gd name="connsiteX3" fmla="*/ 216509 w 399290"/>
                <a:gd name="connsiteY3" fmla="*/ 5544 h 448434"/>
                <a:gd name="connsiteX4" fmla="*/ 383912 w 399290"/>
                <a:gd name="connsiteY4" fmla="*/ 77350 h 448434"/>
                <a:gd name="connsiteX5" fmla="*/ 399120 w 399290"/>
                <a:gd name="connsiteY5" fmla="*/ 94817 h 448434"/>
                <a:gd name="connsiteX6" fmla="*/ 238365 w 399290"/>
                <a:gd name="connsiteY6" fmla="*/ 425266 h 448434"/>
                <a:gd name="connsiteX7" fmla="*/ 209980 w 399290"/>
                <a:gd name="connsiteY7" fmla="*/ 444831 h 448434"/>
                <a:gd name="connsiteX8" fmla="*/ 189549 w 399290"/>
                <a:gd name="connsiteY8" fmla="*/ 444674 h 448434"/>
                <a:gd name="connsiteX9" fmla="*/ 55440 w 399290"/>
                <a:gd name="connsiteY9" fmla="*/ 307406 h 448434"/>
                <a:gd name="connsiteX10" fmla="*/ 589 w 399290"/>
                <a:gd name="connsiteY10" fmla="*/ 121095 h 448434"/>
                <a:gd name="connsiteX11" fmla="*/ 382167 w 399290"/>
                <a:gd name="connsiteY11" fmla="*/ 95132 h 448434"/>
                <a:gd name="connsiteX12" fmla="*/ 379328 w 399290"/>
                <a:gd name="connsiteY12" fmla="*/ 93454 h 448434"/>
                <a:gd name="connsiteX13" fmla="*/ 207884 w 399290"/>
                <a:gd name="connsiteY13" fmla="*/ 19653 h 448434"/>
                <a:gd name="connsiteX14" fmla="*/ 194041 w 399290"/>
                <a:gd name="connsiteY14" fmla="*/ 21017 h 448434"/>
                <a:gd name="connsiteX15" fmla="*/ 103026 w 399290"/>
                <a:gd name="connsiteY15" fmla="*/ 68066 h 448434"/>
                <a:gd name="connsiteX16" fmla="*/ 16409 w 399290"/>
                <a:gd name="connsiteY16" fmla="*/ 97859 h 448434"/>
                <a:gd name="connsiteX17" fmla="*/ 21480 w 399290"/>
                <a:gd name="connsiteY17" fmla="*/ 164421 h 448434"/>
                <a:gd name="connsiteX18" fmla="*/ 193011 w 399290"/>
                <a:gd name="connsiteY18" fmla="*/ 427364 h 448434"/>
                <a:gd name="connsiteX19" fmla="*/ 206822 w 399290"/>
                <a:gd name="connsiteY19" fmla="*/ 427364 h 448434"/>
                <a:gd name="connsiteX20" fmla="*/ 284428 w 399290"/>
                <a:gd name="connsiteY20" fmla="*/ 359963 h 448434"/>
                <a:gd name="connsiteX21" fmla="*/ 382167 w 399290"/>
                <a:gd name="connsiteY21" fmla="*/ 95132 h 44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9290" h="448434">
                  <a:moveTo>
                    <a:pt x="589" y="121095"/>
                  </a:moveTo>
                  <a:cubicBezTo>
                    <a:pt x="-1221" y="83173"/>
                    <a:pt x="-1128" y="83540"/>
                    <a:pt x="35735" y="73993"/>
                  </a:cubicBezTo>
                  <a:cubicBezTo>
                    <a:pt x="90532" y="59779"/>
                    <a:pt x="141222" y="36647"/>
                    <a:pt x="187686" y="5281"/>
                  </a:cubicBezTo>
                  <a:cubicBezTo>
                    <a:pt x="198532" y="-2010"/>
                    <a:pt x="205879" y="-1590"/>
                    <a:pt x="216509" y="5544"/>
                  </a:cubicBezTo>
                  <a:cubicBezTo>
                    <a:pt x="267497" y="39794"/>
                    <a:pt x="323247" y="64185"/>
                    <a:pt x="383912" y="77350"/>
                  </a:cubicBezTo>
                  <a:cubicBezTo>
                    <a:pt x="394395" y="79659"/>
                    <a:pt x="398827" y="83959"/>
                    <a:pt x="399120" y="94817"/>
                  </a:cubicBezTo>
                  <a:cubicBezTo>
                    <a:pt x="402771" y="231141"/>
                    <a:pt x="347861" y="340660"/>
                    <a:pt x="238365" y="425266"/>
                  </a:cubicBezTo>
                  <a:cubicBezTo>
                    <a:pt x="229300" y="432242"/>
                    <a:pt x="219277" y="438065"/>
                    <a:pt x="209980" y="444831"/>
                  </a:cubicBezTo>
                  <a:cubicBezTo>
                    <a:pt x="202910" y="449919"/>
                    <a:pt x="196799" y="449394"/>
                    <a:pt x="189549" y="444674"/>
                  </a:cubicBezTo>
                  <a:cubicBezTo>
                    <a:pt x="134113" y="408691"/>
                    <a:pt x="89199" y="363110"/>
                    <a:pt x="55440" y="307406"/>
                  </a:cubicBezTo>
                  <a:cubicBezTo>
                    <a:pt x="20603" y="249918"/>
                    <a:pt x="2458" y="187763"/>
                    <a:pt x="589" y="121095"/>
                  </a:cubicBezTo>
                  <a:close/>
                  <a:moveTo>
                    <a:pt x="382167" y="95132"/>
                  </a:moveTo>
                  <a:cubicBezTo>
                    <a:pt x="380563" y="94135"/>
                    <a:pt x="379994" y="93611"/>
                    <a:pt x="379328" y="93454"/>
                  </a:cubicBezTo>
                  <a:cubicBezTo>
                    <a:pt x="317282" y="79501"/>
                    <a:pt x="260389" y="54271"/>
                    <a:pt x="207884" y="19653"/>
                  </a:cubicBezTo>
                  <a:cubicBezTo>
                    <a:pt x="201983" y="15772"/>
                    <a:pt x="198673" y="18552"/>
                    <a:pt x="194041" y="21017"/>
                  </a:cubicBezTo>
                  <a:cubicBezTo>
                    <a:pt x="163852" y="36962"/>
                    <a:pt x="134292" y="54376"/>
                    <a:pt x="103026" y="68066"/>
                  </a:cubicBezTo>
                  <a:cubicBezTo>
                    <a:pt x="75941" y="79973"/>
                    <a:pt x="46869" y="87578"/>
                    <a:pt x="16409" y="97859"/>
                  </a:cubicBezTo>
                  <a:cubicBezTo>
                    <a:pt x="17937" y="119050"/>
                    <a:pt x="18024" y="141972"/>
                    <a:pt x="21480" y="164421"/>
                  </a:cubicBezTo>
                  <a:cubicBezTo>
                    <a:pt x="38693" y="276355"/>
                    <a:pt x="99758" y="361746"/>
                    <a:pt x="193011" y="427364"/>
                  </a:cubicBezTo>
                  <a:cubicBezTo>
                    <a:pt x="198110" y="430984"/>
                    <a:pt x="202097" y="431455"/>
                    <a:pt x="206822" y="427364"/>
                  </a:cubicBezTo>
                  <a:cubicBezTo>
                    <a:pt x="232811" y="404967"/>
                    <a:pt x="261337" y="384825"/>
                    <a:pt x="284428" y="359963"/>
                  </a:cubicBezTo>
                  <a:cubicBezTo>
                    <a:pt x="353907" y="285061"/>
                    <a:pt x="385748" y="196155"/>
                    <a:pt x="382167" y="95132"/>
                  </a:cubicBezTo>
                  <a:close/>
                </a:path>
              </a:pathLst>
            </a:custGeom>
            <a:solidFill>
              <a:srgbClr val="FFFFFF"/>
            </a:solidFill>
            <a:ln w="5417" cap="flat">
              <a:noFill/>
              <a:prstDash val="solid"/>
              <a:miter/>
            </a:ln>
          </p:spPr>
          <p:txBody>
            <a:bodyPr rtlCol="0" anchor="ctr"/>
            <a:lstStyle/>
            <a:p>
              <a:endParaRPr lang="fr-FR"/>
            </a:p>
          </p:txBody>
        </p:sp>
        <p:grpSp>
          <p:nvGrpSpPr>
            <p:cNvPr id="362" name="Graphique 5">
              <a:extLst>
                <a:ext uri="{FF2B5EF4-FFF2-40B4-BE49-F238E27FC236}">
                  <a16:creationId xmlns:a16="http://schemas.microsoft.com/office/drawing/2014/main" id="{6FCDE743-C580-5DA2-FDED-25FB73A59789}"/>
                </a:ext>
              </a:extLst>
            </p:cNvPr>
            <p:cNvGrpSpPr/>
            <p:nvPr/>
          </p:nvGrpSpPr>
          <p:grpSpPr>
            <a:xfrm>
              <a:off x="15714807" y="9790226"/>
              <a:ext cx="325659" cy="369514"/>
              <a:chOff x="15714807" y="9790226"/>
              <a:chExt cx="325659" cy="369514"/>
            </a:xfrm>
            <a:solidFill>
              <a:srgbClr val="FFFFFF"/>
            </a:solidFill>
          </p:grpSpPr>
          <p:sp>
            <p:nvSpPr>
              <p:cNvPr id="363" name="Forme libre 362">
                <a:extLst>
                  <a:ext uri="{FF2B5EF4-FFF2-40B4-BE49-F238E27FC236}">
                    <a16:creationId xmlns:a16="http://schemas.microsoft.com/office/drawing/2014/main" id="{BA3DD8A5-20AE-FB94-9631-FB77A578B2AF}"/>
                  </a:ext>
                </a:extLst>
              </p:cNvPr>
              <p:cNvSpPr/>
              <p:nvPr/>
            </p:nvSpPr>
            <p:spPr>
              <a:xfrm>
                <a:off x="15714807" y="9790226"/>
                <a:ext cx="284108" cy="211214"/>
              </a:xfrm>
              <a:custGeom>
                <a:avLst/>
                <a:gdLst>
                  <a:gd name="connsiteX0" fmla="*/ 284109 w 284108"/>
                  <a:gd name="connsiteY0" fmla="*/ 56899 h 211214"/>
                  <a:gd name="connsiteX1" fmla="*/ 171313 w 284108"/>
                  <a:gd name="connsiteY1" fmla="*/ 2454 h 211214"/>
                  <a:gd name="connsiteX2" fmla="*/ 157601 w 284108"/>
                  <a:gd name="connsiteY2" fmla="*/ 2717 h 211214"/>
                  <a:gd name="connsiteX3" fmla="*/ 45347 w 284108"/>
                  <a:gd name="connsiteY3" fmla="*/ 56794 h 211214"/>
                  <a:gd name="connsiteX4" fmla="*/ 248 w 284108"/>
                  <a:gd name="connsiteY4" fmla="*/ 69488 h 211214"/>
                  <a:gd name="connsiteX5" fmla="*/ 24499 w 284108"/>
                  <a:gd name="connsiteY5" fmla="*/ 211214 h 211214"/>
                  <a:gd name="connsiteX6" fmla="*/ 284109 w 284108"/>
                  <a:gd name="connsiteY6" fmla="*/ 56899 h 21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108" h="211214">
                    <a:moveTo>
                      <a:pt x="284109" y="56899"/>
                    </a:moveTo>
                    <a:cubicBezTo>
                      <a:pt x="243903" y="44363"/>
                      <a:pt x="206524" y="25690"/>
                      <a:pt x="171313" y="2454"/>
                    </a:cubicBezTo>
                    <a:cubicBezTo>
                      <a:pt x="165901" y="-1113"/>
                      <a:pt x="162639" y="-588"/>
                      <a:pt x="157601" y="2717"/>
                    </a:cubicBezTo>
                    <a:cubicBezTo>
                      <a:pt x="122682" y="25586"/>
                      <a:pt x="85542" y="44258"/>
                      <a:pt x="45347" y="56794"/>
                    </a:cubicBezTo>
                    <a:cubicBezTo>
                      <a:pt x="30556" y="61463"/>
                      <a:pt x="15483" y="65239"/>
                      <a:pt x="248" y="69488"/>
                    </a:cubicBezTo>
                    <a:cubicBezTo>
                      <a:pt x="-1594" y="121940"/>
                      <a:pt x="6842" y="168990"/>
                      <a:pt x="24499" y="211214"/>
                    </a:cubicBezTo>
                    <a:lnTo>
                      <a:pt x="284109" y="56899"/>
                    </a:lnTo>
                    <a:close/>
                  </a:path>
                </a:pathLst>
              </a:custGeom>
              <a:solidFill>
                <a:srgbClr val="FFFFFF"/>
              </a:solidFill>
              <a:ln w="5417" cap="flat">
                <a:noFill/>
                <a:prstDash val="solid"/>
                <a:miter/>
              </a:ln>
            </p:spPr>
            <p:txBody>
              <a:bodyPr rtlCol="0" anchor="ctr"/>
              <a:lstStyle/>
              <a:p>
                <a:endParaRPr lang="fr-FR"/>
              </a:p>
            </p:txBody>
          </p:sp>
          <p:sp>
            <p:nvSpPr>
              <p:cNvPr id="364" name="Forme libre 363">
                <a:extLst>
                  <a:ext uri="{FF2B5EF4-FFF2-40B4-BE49-F238E27FC236}">
                    <a16:creationId xmlns:a16="http://schemas.microsoft.com/office/drawing/2014/main" id="{FB1E08A3-5A59-09A2-96E7-710127A10C4E}"/>
                  </a:ext>
                </a:extLst>
              </p:cNvPr>
              <p:cNvSpPr/>
              <p:nvPr/>
            </p:nvSpPr>
            <p:spPr>
              <a:xfrm>
                <a:off x="15749286" y="9855255"/>
                <a:ext cx="291181" cy="219984"/>
              </a:xfrm>
              <a:custGeom>
                <a:avLst/>
                <a:gdLst>
                  <a:gd name="connsiteX0" fmla="*/ 33737 w 291181"/>
                  <a:gd name="connsiteY0" fmla="*/ 219985 h 219984"/>
                  <a:gd name="connsiteX1" fmla="*/ 287648 w 291181"/>
                  <a:gd name="connsiteY1" fmla="*/ 69027 h 219984"/>
                  <a:gd name="connsiteX2" fmla="*/ 291088 w 291181"/>
                  <a:gd name="connsiteY2" fmla="*/ 9547 h 219984"/>
                  <a:gd name="connsiteX3" fmla="*/ 281444 w 291181"/>
                  <a:gd name="connsiteY3" fmla="*/ 368 h 219984"/>
                  <a:gd name="connsiteX4" fmla="*/ 279819 w 291181"/>
                  <a:gd name="connsiteY4" fmla="*/ 0 h 219984"/>
                  <a:gd name="connsiteX5" fmla="*/ 0 w 291181"/>
                  <a:gd name="connsiteY5" fmla="*/ 167690 h 219984"/>
                  <a:gd name="connsiteX6" fmla="*/ 33737 w 291181"/>
                  <a:gd name="connsiteY6" fmla="*/ 219985 h 2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181" h="219984">
                    <a:moveTo>
                      <a:pt x="33737" y="219985"/>
                    </a:moveTo>
                    <a:lnTo>
                      <a:pt x="287648" y="69027"/>
                    </a:lnTo>
                    <a:cubicBezTo>
                      <a:pt x="290357" y="49987"/>
                      <a:pt x="291538" y="30160"/>
                      <a:pt x="291088" y="9547"/>
                    </a:cubicBezTo>
                    <a:cubicBezTo>
                      <a:pt x="290931" y="2203"/>
                      <a:pt x="286721" y="1521"/>
                      <a:pt x="281444" y="368"/>
                    </a:cubicBezTo>
                    <a:cubicBezTo>
                      <a:pt x="280902" y="263"/>
                      <a:pt x="280361" y="105"/>
                      <a:pt x="279819" y="0"/>
                    </a:cubicBezTo>
                    <a:lnTo>
                      <a:pt x="0" y="167690"/>
                    </a:lnTo>
                    <a:cubicBezTo>
                      <a:pt x="9427" y="186101"/>
                      <a:pt x="20696" y="203515"/>
                      <a:pt x="33737" y="219985"/>
                    </a:cubicBezTo>
                    <a:close/>
                  </a:path>
                </a:pathLst>
              </a:custGeom>
              <a:solidFill>
                <a:srgbClr val="FFFFFF"/>
              </a:solidFill>
              <a:ln w="5417" cap="flat">
                <a:noFill/>
                <a:prstDash val="solid"/>
                <a:miter/>
              </a:ln>
            </p:spPr>
            <p:txBody>
              <a:bodyPr rtlCol="0" anchor="ctr"/>
              <a:lstStyle/>
              <a:p>
                <a:endParaRPr lang="fr-FR"/>
              </a:p>
            </p:txBody>
          </p:sp>
          <p:sp>
            <p:nvSpPr>
              <p:cNvPr id="365" name="Forme libre 364">
                <a:extLst>
                  <a:ext uri="{FF2B5EF4-FFF2-40B4-BE49-F238E27FC236}">
                    <a16:creationId xmlns:a16="http://schemas.microsoft.com/office/drawing/2014/main" id="{21FF2311-2838-140C-0FB0-75D4713299A6}"/>
                  </a:ext>
                </a:extLst>
              </p:cNvPr>
              <p:cNvSpPr/>
              <p:nvPr/>
            </p:nvSpPr>
            <p:spPr>
              <a:xfrm>
                <a:off x="15798420" y="9953813"/>
                <a:ext cx="232942" cy="205927"/>
              </a:xfrm>
              <a:custGeom>
                <a:avLst/>
                <a:gdLst>
                  <a:gd name="connsiteX0" fmla="*/ 0 w 232942"/>
                  <a:gd name="connsiteY0" fmla="*/ 139628 h 205927"/>
                  <a:gd name="connsiteX1" fmla="*/ 77113 w 232942"/>
                  <a:gd name="connsiteY1" fmla="*/ 205928 h 205927"/>
                  <a:gd name="connsiteX2" fmla="*/ 80370 w 232942"/>
                  <a:gd name="connsiteY2" fmla="*/ 204511 h 205927"/>
                  <a:gd name="connsiteX3" fmla="*/ 232943 w 232942"/>
                  <a:gd name="connsiteY3" fmla="*/ 0 h 205927"/>
                  <a:gd name="connsiteX4" fmla="*/ 0 w 232942"/>
                  <a:gd name="connsiteY4" fmla="*/ 139628 h 205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42" h="205927">
                    <a:moveTo>
                      <a:pt x="0" y="139628"/>
                    </a:moveTo>
                    <a:cubicBezTo>
                      <a:pt x="21823" y="163703"/>
                      <a:pt x="47624" y="185734"/>
                      <a:pt x="77113" y="205928"/>
                    </a:cubicBezTo>
                    <a:cubicBezTo>
                      <a:pt x="79015" y="205088"/>
                      <a:pt x="79768" y="204931"/>
                      <a:pt x="80370" y="204511"/>
                    </a:cubicBezTo>
                    <a:cubicBezTo>
                      <a:pt x="160294" y="151325"/>
                      <a:pt x="212908" y="84134"/>
                      <a:pt x="232943" y="0"/>
                    </a:cubicBezTo>
                    <a:lnTo>
                      <a:pt x="0" y="139628"/>
                    </a:lnTo>
                    <a:close/>
                  </a:path>
                </a:pathLst>
              </a:custGeom>
              <a:solidFill>
                <a:srgbClr val="FFFFFF"/>
              </a:solidFill>
              <a:ln w="5417" cap="flat">
                <a:noFill/>
                <a:prstDash val="solid"/>
                <a:miter/>
              </a:ln>
            </p:spPr>
            <p:txBody>
              <a:bodyPr rtlCol="0" anchor="ctr"/>
              <a:lstStyle/>
              <a:p>
                <a:endParaRPr lang="fr-FR"/>
              </a:p>
            </p:txBody>
          </p:sp>
        </p:grpSp>
      </p:grpSp>
      <p:sp>
        <p:nvSpPr>
          <p:cNvPr id="366" name="Forme libre 365">
            <a:extLst>
              <a:ext uri="{FF2B5EF4-FFF2-40B4-BE49-F238E27FC236}">
                <a16:creationId xmlns:a16="http://schemas.microsoft.com/office/drawing/2014/main" id="{8CFC1D71-7036-FA39-A62B-4FF61D784792}"/>
              </a:ext>
            </a:extLst>
          </p:cNvPr>
          <p:cNvSpPr/>
          <p:nvPr/>
        </p:nvSpPr>
        <p:spPr>
          <a:xfrm>
            <a:off x="18138459" y="11222632"/>
            <a:ext cx="5417" cy="5245"/>
          </a:xfrm>
          <a:custGeom>
            <a:avLst/>
            <a:gdLst>
              <a:gd name="connsiteX0" fmla="*/ 0 w 5417"/>
              <a:gd name="connsiteY0" fmla="*/ 0 h 5245"/>
              <a:gd name="connsiteX1" fmla="*/ 0 w 5417"/>
              <a:gd name="connsiteY1" fmla="*/ 0 h 5245"/>
              <a:gd name="connsiteX2" fmla="*/ 0 w 5417"/>
              <a:gd name="connsiteY2" fmla="*/ 0 h 5245"/>
            </a:gdLst>
            <a:ahLst/>
            <a:cxnLst>
              <a:cxn ang="0">
                <a:pos x="connsiteX0" y="connsiteY0"/>
              </a:cxn>
              <a:cxn ang="0">
                <a:pos x="connsiteX1" y="connsiteY1"/>
              </a:cxn>
              <a:cxn ang="0">
                <a:pos x="connsiteX2" y="connsiteY2"/>
              </a:cxn>
            </a:cxnLst>
            <a:rect l="l" t="t" r="r" b="b"/>
            <a:pathLst>
              <a:path w="5417" h="5245">
                <a:moveTo>
                  <a:pt x="0" y="0"/>
                </a:moveTo>
                <a:lnTo>
                  <a:pt x="0" y="0"/>
                </a:lnTo>
                <a:lnTo>
                  <a:pt x="0" y="0"/>
                </a:lnTo>
                <a:close/>
              </a:path>
            </a:pathLst>
          </a:custGeom>
          <a:solidFill>
            <a:srgbClr val="000000"/>
          </a:solidFill>
          <a:ln w="5417" cap="flat">
            <a:noFill/>
            <a:prstDash val="solid"/>
            <a:miter/>
          </a:ln>
        </p:spPr>
        <p:txBody>
          <a:bodyPr rtlCol="0" anchor="ctr"/>
          <a:lstStyle/>
          <a:p>
            <a:endParaRPr lang="fr-FR"/>
          </a:p>
        </p:txBody>
      </p:sp>
      <p:grpSp>
        <p:nvGrpSpPr>
          <p:cNvPr id="367" name="Graphique 5">
            <a:extLst>
              <a:ext uri="{FF2B5EF4-FFF2-40B4-BE49-F238E27FC236}">
                <a16:creationId xmlns:a16="http://schemas.microsoft.com/office/drawing/2014/main" id="{5BA85AF9-1D8B-A383-0974-0A60DF2D4624}"/>
              </a:ext>
            </a:extLst>
          </p:cNvPr>
          <p:cNvGrpSpPr/>
          <p:nvPr/>
        </p:nvGrpSpPr>
        <p:grpSpPr>
          <a:xfrm>
            <a:off x="17018545" y="10458613"/>
            <a:ext cx="757781" cy="505429"/>
            <a:chOff x="17018545" y="10458613"/>
            <a:chExt cx="757781" cy="505429"/>
          </a:xfrm>
          <a:solidFill>
            <a:srgbClr val="FFFFFF"/>
          </a:solidFill>
        </p:grpSpPr>
        <p:grpSp>
          <p:nvGrpSpPr>
            <p:cNvPr id="368" name="Graphique 5">
              <a:extLst>
                <a:ext uri="{FF2B5EF4-FFF2-40B4-BE49-F238E27FC236}">
                  <a16:creationId xmlns:a16="http://schemas.microsoft.com/office/drawing/2014/main" id="{7BDA67F4-6A9A-9D17-1FDC-62B92DDD0513}"/>
                </a:ext>
              </a:extLst>
            </p:cNvPr>
            <p:cNvGrpSpPr/>
            <p:nvPr/>
          </p:nvGrpSpPr>
          <p:grpSpPr>
            <a:xfrm>
              <a:off x="17018545" y="10612107"/>
              <a:ext cx="296457" cy="351936"/>
              <a:chOff x="17018545" y="10612107"/>
              <a:chExt cx="296457" cy="351936"/>
            </a:xfrm>
            <a:solidFill>
              <a:srgbClr val="FFFFFF"/>
            </a:solidFill>
          </p:grpSpPr>
          <p:sp>
            <p:nvSpPr>
              <p:cNvPr id="369" name="Forme libre 368">
                <a:extLst>
                  <a:ext uri="{FF2B5EF4-FFF2-40B4-BE49-F238E27FC236}">
                    <a16:creationId xmlns:a16="http://schemas.microsoft.com/office/drawing/2014/main" id="{D69D3E14-F3F0-782E-B0BF-BCDDB180B1B0}"/>
                  </a:ext>
                </a:extLst>
              </p:cNvPr>
              <p:cNvSpPr/>
              <p:nvPr/>
            </p:nvSpPr>
            <p:spPr>
              <a:xfrm>
                <a:off x="17018545" y="10612107"/>
                <a:ext cx="296457" cy="351936"/>
              </a:xfrm>
              <a:custGeom>
                <a:avLst/>
                <a:gdLst>
                  <a:gd name="connsiteX0" fmla="*/ 296397 w 296457"/>
                  <a:gd name="connsiteY0" fmla="*/ 111285 h 351936"/>
                  <a:gd name="connsiteX1" fmla="*/ 296397 w 296457"/>
                  <a:gd name="connsiteY1" fmla="*/ 114013 h 351936"/>
                  <a:gd name="connsiteX2" fmla="*/ 296457 w 296457"/>
                  <a:gd name="connsiteY2" fmla="*/ 329591 h 351936"/>
                  <a:gd name="connsiteX3" fmla="*/ 281119 w 296457"/>
                  <a:gd name="connsiteY3" fmla="*/ 350677 h 351936"/>
                  <a:gd name="connsiteX4" fmla="*/ 274043 w 296457"/>
                  <a:gd name="connsiteY4" fmla="*/ 351884 h 351936"/>
                  <a:gd name="connsiteX5" fmla="*/ 20718 w 296457"/>
                  <a:gd name="connsiteY5" fmla="*/ 351936 h 351936"/>
                  <a:gd name="connsiteX6" fmla="*/ 287 w 296457"/>
                  <a:gd name="connsiteY6" fmla="*/ 334050 h 351936"/>
                  <a:gd name="connsiteX7" fmla="*/ 21 w 296457"/>
                  <a:gd name="connsiteY7" fmla="*/ 329487 h 351936"/>
                  <a:gd name="connsiteX8" fmla="*/ 0 w 296457"/>
                  <a:gd name="connsiteY8" fmla="*/ 24739 h 351936"/>
                  <a:gd name="connsiteX9" fmla="*/ 7601 w 296457"/>
                  <a:gd name="connsiteY9" fmla="*/ 6276 h 351936"/>
                  <a:gd name="connsiteX10" fmla="*/ 23135 w 296457"/>
                  <a:gd name="connsiteY10" fmla="*/ 87 h 351936"/>
                  <a:gd name="connsiteX11" fmla="*/ 26900 w 296457"/>
                  <a:gd name="connsiteY11" fmla="*/ 34 h 351936"/>
                  <a:gd name="connsiteX12" fmla="*/ 169526 w 296457"/>
                  <a:gd name="connsiteY12" fmla="*/ 34 h 351936"/>
                  <a:gd name="connsiteX13" fmla="*/ 170908 w 296457"/>
                  <a:gd name="connsiteY13" fmla="*/ 87 h 351936"/>
                  <a:gd name="connsiteX14" fmla="*/ 171883 w 296457"/>
                  <a:gd name="connsiteY14" fmla="*/ 1031 h 351936"/>
                  <a:gd name="connsiteX15" fmla="*/ 171921 w 296457"/>
                  <a:gd name="connsiteY15" fmla="*/ 2343 h 351936"/>
                  <a:gd name="connsiteX16" fmla="*/ 171867 w 296457"/>
                  <a:gd name="connsiteY16" fmla="*/ 96808 h 351936"/>
                  <a:gd name="connsiteX17" fmla="*/ 176591 w 296457"/>
                  <a:gd name="connsiteY17" fmla="*/ 106565 h 351936"/>
                  <a:gd name="connsiteX18" fmla="*/ 189843 w 296457"/>
                  <a:gd name="connsiteY18" fmla="*/ 111338 h 351936"/>
                  <a:gd name="connsiteX19" fmla="*/ 294268 w 296457"/>
                  <a:gd name="connsiteY19" fmla="*/ 111285 h 351936"/>
                  <a:gd name="connsiteX20" fmla="*/ 296397 w 296457"/>
                  <a:gd name="connsiteY20" fmla="*/ 111285 h 351936"/>
                  <a:gd name="connsiteX21" fmla="*/ 150786 w 296457"/>
                  <a:gd name="connsiteY21" fmla="*/ 222537 h 351936"/>
                  <a:gd name="connsiteX22" fmla="*/ 253097 w 296457"/>
                  <a:gd name="connsiteY22" fmla="*/ 222537 h 351936"/>
                  <a:gd name="connsiteX23" fmla="*/ 259052 w 296457"/>
                  <a:gd name="connsiteY23" fmla="*/ 219704 h 351936"/>
                  <a:gd name="connsiteX24" fmla="*/ 261192 w 296457"/>
                  <a:gd name="connsiteY24" fmla="*/ 215613 h 351936"/>
                  <a:gd name="connsiteX25" fmla="*/ 251868 w 296457"/>
                  <a:gd name="connsiteY25" fmla="*/ 203549 h 351936"/>
                  <a:gd name="connsiteX26" fmla="*/ 50311 w 296457"/>
                  <a:gd name="connsiteY26" fmla="*/ 203549 h 351936"/>
                  <a:gd name="connsiteX27" fmla="*/ 48089 w 296457"/>
                  <a:gd name="connsiteY27" fmla="*/ 203549 h 351936"/>
                  <a:gd name="connsiteX28" fmla="*/ 44048 w 296457"/>
                  <a:gd name="connsiteY28" fmla="*/ 205070 h 351936"/>
                  <a:gd name="connsiteX29" fmla="*/ 40325 w 296457"/>
                  <a:gd name="connsiteY29" fmla="*/ 214826 h 351936"/>
                  <a:gd name="connsiteX30" fmla="*/ 49872 w 296457"/>
                  <a:gd name="connsiteY30" fmla="*/ 222537 h 351936"/>
                  <a:gd name="connsiteX31" fmla="*/ 150786 w 296457"/>
                  <a:gd name="connsiteY31" fmla="*/ 222537 h 351936"/>
                  <a:gd name="connsiteX32" fmla="*/ 150943 w 296457"/>
                  <a:gd name="connsiteY32" fmla="*/ 277717 h 351936"/>
                  <a:gd name="connsiteX33" fmla="*/ 83203 w 296457"/>
                  <a:gd name="connsiteY33" fmla="*/ 277717 h 351936"/>
                  <a:gd name="connsiteX34" fmla="*/ 48496 w 296457"/>
                  <a:gd name="connsiteY34" fmla="*/ 277769 h 351936"/>
                  <a:gd name="connsiteX35" fmla="*/ 44373 w 296457"/>
                  <a:gd name="connsiteY35" fmla="*/ 278976 h 351936"/>
                  <a:gd name="connsiteX36" fmla="*/ 40287 w 296457"/>
                  <a:gd name="connsiteY36" fmla="*/ 288732 h 351936"/>
                  <a:gd name="connsiteX37" fmla="*/ 49877 w 296457"/>
                  <a:gd name="connsiteY37" fmla="*/ 296704 h 351936"/>
                  <a:gd name="connsiteX38" fmla="*/ 79009 w 296457"/>
                  <a:gd name="connsiteY38" fmla="*/ 296704 h 351936"/>
                  <a:gd name="connsiteX39" fmla="*/ 252686 w 296457"/>
                  <a:gd name="connsiteY39" fmla="*/ 296757 h 351936"/>
                  <a:gd name="connsiteX40" fmla="*/ 259144 w 296457"/>
                  <a:gd name="connsiteY40" fmla="*/ 293714 h 351936"/>
                  <a:gd name="connsiteX41" fmla="*/ 261279 w 296457"/>
                  <a:gd name="connsiteY41" fmla="*/ 289413 h 351936"/>
                  <a:gd name="connsiteX42" fmla="*/ 252003 w 296457"/>
                  <a:gd name="connsiteY42" fmla="*/ 277717 h 351936"/>
                  <a:gd name="connsiteX43" fmla="*/ 150943 w 296457"/>
                  <a:gd name="connsiteY43" fmla="*/ 277717 h 351936"/>
                  <a:gd name="connsiteX44" fmla="*/ 150818 w 296457"/>
                  <a:gd name="connsiteY44" fmla="*/ 166465 h 351936"/>
                  <a:gd name="connsiteX45" fmla="*/ 48620 w 296457"/>
                  <a:gd name="connsiteY45" fmla="*/ 166413 h 351936"/>
                  <a:gd name="connsiteX46" fmla="*/ 42845 w 296457"/>
                  <a:gd name="connsiteY46" fmla="*/ 169088 h 351936"/>
                  <a:gd name="connsiteX47" fmla="*/ 40537 w 296457"/>
                  <a:gd name="connsiteY47" fmla="*/ 173494 h 351936"/>
                  <a:gd name="connsiteX48" fmla="*/ 49758 w 296457"/>
                  <a:gd name="connsiteY48" fmla="*/ 185453 h 351936"/>
                  <a:gd name="connsiteX49" fmla="*/ 252204 w 296457"/>
                  <a:gd name="connsiteY49" fmla="*/ 185453 h 351936"/>
                  <a:gd name="connsiteX50" fmla="*/ 253867 w 296457"/>
                  <a:gd name="connsiteY50" fmla="*/ 185400 h 351936"/>
                  <a:gd name="connsiteX51" fmla="*/ 257432 w 296457"/>
                  <a:gd name="connsiteY51" fmla="*/ 184089 h 351936"/>
                  <a:gd name="connsiteX52" fmla="*/ 261284 w 296457"/>
                  <a:gd name="connsiteY52" fmla="*/ 173651 h 351936"/>
                  <a:gd name="connsiteX53" fmla="*/ 251900 w 296457"/>
                  <a:gd name="connsiteY53" fmla="*/ 166465 h 351936"/>
                  <a:gd name="connsiteX54" fmla="*/ 150818 w 296457"/>
                  <a:gd name="connsiteY54" fmla="*/ 166465 h 351936"/>
                  <a:gd name="connsiteX55" fmla="*/ 150791 w 296457"/>
                  <a:gd name="connsiteY55" fmla="*/ 148317 h 351936"/>
                  <a:gd name="connsiteX56" fmla="*/ 253265 w 296457"/>
                  <a:gd name="connsiteY56" fmla="*/ 148264 h 351936"/>
                  <a:gd name="connsiteX57" fmla="*/ 257291 w 296457"/>
                  <a:gd name="connsiteY57" fmla="*/ 147163 h 351936"/>
                  <a:gd name="connsiteX58" fmla="*/ 261051 w 296457"/>
                  <a:gd name="connsiteY58" fmla="*/ 135886 h 351936"/>
                  <a:gd name="connsiteX59" fmla="*/ 251667 w 296457"/>
                  <a:gd name="connsiteY59" fmla="*/ 129277 h 351936"/>
                  <a:gd name="connsiteX60" fmla="*/ 49926 w 296457"/>
                  <a:gd name="connsiteY60" fmla="*/ 129329 h 351936"/>
                  <a:gd name="connsiteX61" fmla="*/ 47428 w 296457"/>
                  <a:gd name="connsiteY61" fmla="*/ 129487 h 351936"/>
                  <a:gd name="connsiteX62" fmla="*/ 44053 w 296457"/>
                  <a:gd name="connsiteY62" fmla="*/ 130850 h 351936"/>
                  <a:gd name="connsiteX63" fmla="*/ 40287 w 296457"/>
                  <a:gd name="connsiteY63" fmla="*/ 140502 h 351936"/>
                  <a:gd name="connsiteX64" fmla="*/ 49709 w 296457"/>
                  <a:gd name="connsiteY64" fmla="*/ 148317 h 351936"/>
                  <a:gd name="connsiteX65" fmla="*/ 150791 w 296457"/>
                  <a:gd name="connsiteY65" fmla="*/ 148317 h 351936"/>
                  <a:gd name="connsiteX66" fmla="*/ 150867 w 296457"/>
                  <a:gd name="connsiteY66" fmla="*/ 259515 h 351936"/>
                  <a:gd name="connsiteX67" fmla="*/ 253342 w 296457"/>
                  <a:gd name="connsiteY67" fmla="*/ 259515 h 351936"/>
                  <a:gd name="connsiteX68" fmla="*/ 258846 w 296457"/>
                  <a:gd name="connsiteY68" fmla="*/ 256945 h 351936"/>
                  <a:gd name="connsiteX69" fmla="*/ 261376 w 296457"/>
                  <a:gd name="connsiteY69" fmla="*/ 251752 h 351936"/>
                  <a:gd name="connsiteX70" fmla="*/ 252290 w 296457"/>
                  <a:gd name="connsiteY70" fmla="*/ 240633 h 351936"/>
                  <a:gd name="connsiteX71" fmla="*/ 91677 w 296457"/>
                  <a:gd name="connsiteY71" fmla="*/ 240633 h 351936"/>
                  <a:gd name="connsiteX72" fmla="*/ 48317 w 296457"/>
                  <a:gd name="connsiteY72" fmla="*/ 240633 h 351936"/>
                  <a:gd name="connsiteX73" fmla="*/ 44183 w 296457"/>
                  <a:gd name="connsiteY73" fmla="*/ 241944 h 351936"/>
                  <a:gd name="connsiteX74" fmla="*/ 40331 w 296457"/>
                  <a:gd name="connsiteY74" fmla="*/ 251910 h 351936"/>
                  <a:gd name="connsiteX75" fmla="*/ 49785 w 296457"/>
                  <a:gd name="connsiteY75" fmla="*/ 259515 h 351936"/>
                  <a:gd name="connsiteX76" fmla="*/ 150867 w 296457"/>
                  <a:gd name="connsiteY76" fmla="*/ 259515 h 351936"/>
                  <a:gd name="connsiteX77" fmla="*/ 91969 w 296457"/>
                  <a:gd name="connsiteY77" fmla="*/ 111285 h 351936"/>
                  <a:gd name="connsiteX78" fmla="*/ 135177 w 296457"/>
                  <a:gd name="connsiteY78" fmla="*/ 111285 h 351936"/>
                  <a:gd name="connsiteX79" fmla="*/ 139603 w 296457"/>
                  <a:gd name="connsiteY79" fmla="*/ 109974 h 351936"/>
                  <a:gd name="connsiteX80" fmla="*/ 139571 w 296457"/>
                  <a:gd name="connsiteY80" fmla="*/ 93661 h 351936"/>
                  <a:gd name="connsiteX81" fmla="*/ 135605 w 296457"/>
                  <a:gd name="connsiteY81" fmla="*/ 92350 h 351936"/>
                  <a:gd name="connsiteX82" fmla="*/ 48209 w 296457"/>
                  <a:gd name="connsiteY82" fmla="*/ 92350 h 351936"/>
                  <a:gd name="connsiteX83" fmla="*/ 44145 w 296457"/>
                  <a:gd name="connsiteY83" fmla="*/ 93714 h 351936"/>
                  <a:gd name="connsiteX84" fmla="*/ 40282 w 296457"/>
                  <a:gd name="connsiteY84" fmla="*/ 103313 h 351936"/>
                  <a:gd name="connsiteX85" fmla="*/ 49872 w 296457"/>
                  <a:gd name="connsiteY85" fmla="*/ 111285 h 351936"/>
                  <a:gd name="connsiteX86" fmla="*/ 91969 w 296457"/>
                  <a:gd name="connsiteY86" fmla="*/ 111285 h 35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6457" h="351936">
                    <a:moveTo>
                      <a:pt x="296397" y="111285"/>
                    </a:moveTo>
                    <a:cubicBezTo>
                      <a:pt x="296397" y="112335"/>
                      <a:pt x="296397" y="113174"/>
                      <a:pt x="296397" y="114013"/>
                    </a:cubicBezTo>
                    <a:cubicBezTo>
                      <a:pt x="296397" y="185873"/>
                      <a:pt x="296344" y="257732"/>
                      <a:pt x="296457" y="329591"/>
                    </a:cubicBezTo>
                    <a:cubicBezTo>
                      <a:pt x="296473" y="339400"/>
                      <a:pt x="289446" y="347950"/>
                      <a:pt x="281119" y="350677"/>
                    </a:cubicBezTo>
                    <a:cubicBezTo>
                      <a:pt x="278865" y="351359"/>
                      <a:pt x="276405" y="351884"/>
                      <a:pt x="274043" y="351884"/>
                    </a:cubicBezTo>
                    <a:cubicBezTo>
                      <a:pt x="189600" y="351936"/>
                      <a:pt x="105161" y="351936"/>
                      <a:pt x="20718" y="351936"/>
                    </a:cubicBezTo>
                    <a:cubicBezTo>
                      <a:pt x="9568" y="351936"/>
                      <a:pt x="1501" y="344855"/>
                      <a:pt x="287" y="334050"/>
                    </a:cubicBezTo>
                    <a:cubicBezTo>
                      <a:pt x="114" y="332582"/>
                      <a:pt x="21" y="331008"/>
                      <a:pt x="21" y="329487"/>
                    </a:cubicBezTo>
                    <a:cubicBezTo>
                      <a:pt x="11" y="227887"/>
                      <a:pt x="16" y="126339"/>
                      <a:pt x="0" y="24739"/>
                    </a:cubicBezTo>
                    <a:cubicBezTo>
                      <a:pt x="0" y="17553"/>
                      <a:pt x="2075" y="11259"/>
                      <a:pt x="7601" y="6276"/>
                    </a:cubicBezTo>
                    <a:cubicBezTo>
                      <a:pt x="11963" y="2343"/>
                      <a:pt x="17256" y="506"/>
                      <a:pt x="23135" y="87"/>
                    </a:cubicBezTo>
                    <a:cubicBezTo>
                      <a:pt x="24386" y="-18"/>
                      <a:pt x="25643" y="34"/>
                      <a:pt x="26900" y="34"/>
                    </a:cubicBezTo>
                    <a:cubicBezTo>
                      <a:pt x="74442" y="34"/>
                      <a:pt x="121984" y="34"/>
                      <a:pt x="169526" y="34"/>
                    </a:cubicBezTo>
                    <a:cubicBezTo>
                      <a:pt x="169992" y="34"/>
                      <a:pt x="170507" y="-71"/>
                      <a:pt x="170908" y="87"/>
                    </a:cubicBezTo>
                    <a:cubicBezTo>
                      <a:pt x="171309" y="244"/>
                      <a:pt x="171715" y="611"/>
                      <a:pt x="171883" y="1031"/>
                    </a:cubicBezTo>
                    <a:cubicBezTo>
                      <a:pt x="172051" y="1398"/>
                      <a:pt x="171921" y="1870"/>
                      <a:pt x="171921" y="2343"/>
                    </a:cubicBezTo>
                    <a:cubicBezTo>
                      <a:pt x="171921" y="33866"/>
                      <a:pt x="171970" y="65337"/>
                      <a:pt x="171867" y="96808"/>
                    </a:cubicBezTo>
                    <a:cubicBezTo>
                      <a:pt x="171856" y="100952"/>
                      <a:pt x="173492" y="104047"/>
                      <a:pt x="176591" y="106565"/>
                    </a:cubicBezTo>
                    <a:cubicBezTo>
                      <a:pt x="180411" y="109660"/>
                      <a:pt x="184707" y="111338"/>
                      <a:pt x="189843" y="111338"/>
                    </a:cubicBezTo>
                    <a:cubicBezTo>
                      <a:pt x="224653" y="111233"/>
                      <a:pt x="259458" y="111285"/>
                      <a:pt x="294268" y="111285"/>
                    </a:cubicBezTo>
                    <a:cubicBezTo>
                      <a:pt x="294902" y="111285"/>
                      <a:pt x="295547" y="111285"/>
                      <a:pt x="296397" y="111285"/>
                    </a:cubicBezTo>
                    <a:close/>
                    <a:moveTo>
                      <a:pt x="150786" y="222537"/>
                    </a:moveTo>
                    <a:cubicBezTo>
                      <a:pt x="184891" y="222537"/>
                      <a:pt x="218992" y="222537"/>
                      <a:pt x="253097" y="222537"/>
                    </a:cubicBezTo>
                    <a:cubicBezTo>
                      <a:pt x="255655" y="222537"/>
                      <a:pt x="257649" y="221645"/>
                      <a:pt x="259052" y="219704"/>
                    </a:cubicBezTo>
                    <a:cubicBezTo>
                      <a:pt x="259935" y="218445"/>
                      <a:pt x="260748" y="217082"/>
                      <a:pt x="261192" y="215613"/>
                    </a:cubicBezTo>
                    <a:cubicBezTo>
                      <a:pt x="263105" y="209424"/>
                      <a:pt x="258515" y="203549"/>
                      <a:pt x="251868" y="203549"/>
                    </a:cubicBezTo>
                    <a:cubicBezTo>
                      <a:pt x="184680" y="203549"/>
                      <a:pt x="117498" y="203549"/>
                      <a:pt x="50311" y="203549"/>
                    </a:cubicBezTo>
                    <a:cubicBezTo>
                      <a:pt x="49568" y="203549"/>
                      <a:pt x="48777" y="203392"/>
                      <a:pt x="48089" y="203549"/>
                    </a:cubicBezTo>
                    <a:cubicBezTo>
                      <a:pt x="46697" y="203969"/>
                      <a:pt x="45082" y="204231"/>
                      <a:pt x="44048" y="205070"/>
                    </a:cubicBezTo>
                    <a:cubicBezTo>
                      <a:pt x="41014" y="207588"/>
                      <a:pt x="39605" y="210892"/>
                      <a:pt x="40325" y="214826"/>
                    </a:cubicBezTo>
                    <a:cubicBezTo>
                      <a:pt x="41252" y="219862"/>
                      <a:pt x="44611" y="222537"/>
                      <a:pt x="49872" y="222537"/>
                    </a:cubicBezTo>
                    <a:cubicBezTo>
                      <a:pt x="83506" y="222537"/>
                      <a:pt x="117146" y="222537"/>
                      <a:pt x="150786" y="222537"/>
                    </a:cubicBezTo>
                    <a:close/>
                    <a:moveTo>
                      <a:pt x="150943" y="277717"/>
                    </a:moveTo>
                    <a:cubicBezTo>
                      <a:pt x="128361" y="277717"/>
                      <a:pt x="105779" y="277717"/>
                      <a:pt x="83203" y="277717"/>
                    </a:cubicBezTo>
                    <a:cubicBezTo>
                      <a:pt x="71636" y="277717"/>
                      <a:pt x="60063" y="277664"/>
                      <a:pt x="48496" y="277769"/>
                    </a:cubicBezTo>
                    <a:cubicBezTo>
                      <a:pt x="47098" y="277769"/>
                      <a:pt x="45435" y="278189"/>
                      <a:pt x="44373" y="278976"/>
                    </a:cubicBezTo>
                    <a:cubicBezTo>
                      <a:pt x="41187" y="281441"/>
                      <a:pt x="39670" y="284745"/>
                      <a:pt x="40287" y="288732"/>
                    </a:cubicBezTo>
                    <a:cubicBezTo>
                      <a:pt x="41089" y="293924"/>
                      <a:pt x="44519" y="296704"/>
                      <a:pt x="49877" y="296704"/>
                    </a:cubicBezTo>
                    <a:cubicBezTo>
                      <a:pt x="59586" y="296704"/>
                      <a:pt x="69301" y="296704"/>
                      <a:pt x="79009" y="296704"/>
                    </a:cubicBezTo>
                    <a:cubicBezTo>
                      <a:pt x="136900" y="296704"/>
                      <a:pt x="194795" y="296704"/>
                      <a:pt x="252686" y="296757"/>
                    </a:cubicBezTo>
                    <a:cubicBezTo>
                      <a:pt x="255433" y="296757"/>
                      <a:pt x="257649" y="295917"/>
                      <a:pt x="259144" y="293714"/>
                    </a:cubicBezTo>
                    <a:cubicBezTo>
                      <a:pt x="260054" y="292403"/>
                      <a:pt x="260862" y="290934"/>
                      <a:pt x="261279" y="289413"/>
                    </a:cubicBezTo>
                    <a:cubicBezTo>
                      <a:pt x="262931" y="283329"/>
                      <a:pt x="258391" y="277717"/>
                      <a:pt x="252003" y="277717"/>
                    </a:cubicBezTo>
                    <a:cubicBezTo>
                      <a:pt x="218309" y="277717"/>
                      <a:pt x="184626" y="277717"/>
                      <a:pt x="150943" y="277717"/>
                    </a:cubicBezTo>
                    <a:close/>
                    <a:moveTo>
                      <a:pt x="150818" y="166465"/>
                    </a:moveTo>
                    <a:cubicBezTo>
                      <a:pt x="116751" y="166465"/>
                      <a:pt x="82688" y="166465"/>
                      <a:pt x="48620" y="166413"/>
                    </a:cubicBezTo>
                    <a:cubicBezTo>
                      <a:pt x="46171" y="166413"/>
                      <a:pt x="44205" y="167252"/>
                      <a:pt x="42845" y="169088"/>
                    </a:cubicBezTo>
                    <a:cubicBezTo>
                      <a:pt x="41869" y="170452"/>
                      <a:pt x="41008" y="171973"/>
                      <a:pt x="40537" y="173494"/>
                    </a:cubicBezTo>
                    <a:cubicBezTo>
                      <a:pt x="38667" y="179631"/>
                      <a:pt x="43208" y="185453"/>
                      <a:pt x="49758" y="185453"/>
                    </a:cubicBezTo>
                    <a:cubicBezTo>
                      <a:pt x="117238" y="185453"/>
                      <a:pt x="184723" y="185453"/>
                      <a:pt x="252204" y="185453"/>
                    </a:cubicBezTo>
                    <a:cubicBezTo>
                      <a:pt x="252762" y="185453"/>
                      <a:pt x="253358" y="185558"/>
                      <a:pt x="253867" y="185400"/>
                    </a:cubicBezTo>
                    <a:cubicBezTo>
                      <a:pt x="255091" y="185086"/>
                      <a:pt x="256516" y="184876"/>
                      <a:pt x="257432" y="184089"/>
                    </a:cubicBezTo>
                    <a:cubicBezTo>
                      <a:pt x="260764" y="181414"/>
                      <a:pt x="262292" y="177900"/>
                      <a:pt x="261284" y="173651"/>
                    </a:cubicBezTo>
                    <a:cubicBezTo>
                      <a:pt x="260114" y="168773"/>
                      <a:pt x="257074" y="166465"/>
                      <a:pt x="251900" y="166465"/>
                    </a:cubicBezTo>
                    <a:cubicBezTo>
                      <a:pt x="218212" y="166465"/>
                      <a:pt x="184518" y="166465"/>
                      <a:pt x="150818" y="166465"/>
                    </a:cubicBezTo>
                    <a:close/>
                    <a:moveTo>
                      <a:pt x="150791" y="148317"/>
                    </a:moveTo>
                    <a:cubicBezTo>
                      <a:pt x="184951" y="148317"/>
                      <a:pt x="219106" y="148317"/>
                      <a:pt x="253265" y="148264"/>
                    </a:cubicBezTo>
                    <a:cubicBezTo>
                      <a:pt x="254620" y="148264"/>
                      <a:pt x="256170" y="147845"/>
                      <a:pt x="257291" y="147163"/>
                    </a:cubicBezTo>
                    <a:cubicBezTo>
                      <a:pt x="260834" y="144907"/>
                      <a:pt x="262454" y="139820"/>
                      <a:pt x="261051" y="135886"/>
                    </a:cubicBezTo>
                    <a:cubicBezTo>
                      <a:pt x="259778" y="132266"/>
                      <a:pt x="257470" y="129277"/>
                      <a:pt x="251667" y="129277"/>
                    </a:cubicBezTo>
                    <a:cubicBezTo>
                      <a:pt x="184420" y="129382"/>
                      <a:pt x="117173" y="129329"/>
                      <a:pt x="49926" y="129329"/>
                    </a:cubicBezTo>
                    <a:cubicBezTo>
                      <a:pt x="49092" y="129329"/>
                      <a:pt x="48214" y="129277"/>
                      <a:pt x="47428" y="129487"/>
                    </a:cubicBezTo>
                    <a:cubicBezTo>
                      <a:pt x="46253" y="129801"/>
                      <a:pt x="44925" y="130116"/>
                      <a:pt x="44053" y="130850"/>
                    </a:cubicBezTo>
                    <a:cubicBezTo>
                      <a:pt x="41100" y="133421"/>
                      <a:pt x="39643" y="136620"/>
                      <a:pt x="40287" y="140502"/>
                    </a:cubicBezTo>
                    <a:cubicBezTo>
                      <a:pt x="41133" y="145537"/>
                      <a:pt x="44503" y="148317"/>
                      <a:pt x="49709" y="148317"/>
                    </a:cubicBezTo>
                    <a:cubicBezTo>
                      <a:pt x="83409" y="148317"/>
                      <a:pt x="117097" y="148317"/>
                      <a:pt x="150791" y="148317"/>
                    </a:cubicBezTo>
                    <a:close/>
                    <a:moveTo>
                      <a:pt x="150867" y="259515"/>
                    </a:moveTo>
                    <a:cubicBezTo>
                      <a:pt x="185027" y="259515"/>
                      <a:pt x="219182" y="259515"/>
                      <a:pt x="253342" y="259515"/>
                    </a:cubicBezTo>
                    <a:cubicBezTo>
                      <a:pt x="255709" y="259515"/>
                      <a:pt x="257605" y="258729"/>
                      <a:pt x="258846" y="256945"/>
                    </a:cubicBezTo>
                    <a:cubicBezTo>
                      <a:pt x="259935" y="255372"/>
                      <a:pt x="260910" y="253588"/>
                      <a:pt x="261376" y="251752"/>
                    </a:cubicBezTo>
                    <a:cubicBezTo>
                      <a:pt x="262823" y="246140"/>
                      <a:pt x="258239" y="240633"/>
                      <a:pt x="252290" y="240633"/>
                    </a:cubicBezTo>
                    <a:cubicBezTo>
                      <a:pt x="198751" y="240633"/>
                      <a:pt x="145216" y="240633"/>
                      <a:pt x="91677" y="240633"/>
                    </a:cubicBezTo>
                    <a:cubicBezTo>
                      <a:pt x="77221" y="240633"/>
                      <a:pt x="62772" y="240685"/>
                      <a:pt x="48317" y="240633"/>
                    </a:cubicBezTo>
                    <a:cubicBezTo>
                      <a:pt x="46762" y="240633"/>
                      <a:pt x="45343" y="240948"/>
                      <a:pt x="44183" y="241944"/>
                    </a:cubicBezTo>
                    <a:cubicBezTo>
                      <a:pt x="41111" y="244619"/>
                      <a:pt x="39572" y="247871"/>
                      <a:pt x="40331" y="251910"/>
                    </a:cubicBezTo>
                    <a:cubicBezTo>
                      <a:pt x="41284" y="256998"/>
                      <a:pt x="44508" y="259515"/>
                      <a:pt x="49785" y="259515"/>
                    </a:cubicBezTo>
                    <a:cubicBezTo>
                      <a:pt x="83479" y="259515"/>
                      <a:pt x="117173" y="259515"/>
                      <a:pt x="150867" y="259515"/>
                    </a:cubicBezTo>
                    <a:close/>
                    <a:moveTo>
                      <a:pt x="91969" y="111285"/>
                    </a:moveTo>
                    <a:cubicBezTo>
                      <a:pt x="106370" y="111285"/>
                      <a:pt x="120776" y="111285"/>
                      <a:pt x="135177" y="111285"/>
                    </a:cubicBezTo>
                    <a:cubicBezTo>
                      <a:pt x="136818" y="111285"/>
                      <a:pt x="138292" y="110971"/>
                      <a:pt x="139603" y="109974"/>
                    </a:cubicBezTo>
                    <a:cubicBezTo>
                      <a:pt x="144902" y="106040"/>
                      <a:pt x="144951" y="97490"/>
                      <a:pt x="139571" y="93661"/>
                    </a:cubicBezTo>
                    <a:cubicBezTo>
                      <a:pt x="138487" y="92874"/>
                      <a:pt x="136937" y="92350"/>
                      <a:pt x="135605" y="92350"/>
                    </a:cubicBezTo>
                    <a:cubicBezTo>
                      <a:pt x="106473" y="92245"/>
                      <a:pt x="77340" y="92245"/>
                      <a:pt x="48209" y="92350"/>
                    </a:cubicBezTo>
                    <a:cubicBezTo>
                      <a:pt x="46838" y="92350"/>
                      <a:pt x="45191" y="92874"/>
                      <a:pt x="44145" y="93714"/>
                    </a:cubicBezTo>
                    <a:cubicBezTo>
                      <a:pt x="41122" y="96179"/>
                      <a:pt x="39659" y="99431"/>
                      <a:pt x="40282" y="103313"/>
                    </a:cubicBezTo>
                    <a:cubicBezTo>
                      <a:pt x="41106" y="108506"/>
                      <a:pt x="44519" y="111285"/>
                      <a:pt x="49872" y="111285"/>
                    </a:cubicBezTo>
                    <a:cubicBezTo>
                      <a:pt x="63904" y="111285"/>
                      <a:pt x="77937" y="111285"/>
                      <a:pt x="91969" y="111285"/>
                    </a:cubicBezTo>
                    <a:close/>
                  </a:path>
                </a:pathLst>
              </a:custGeom>
              <a:solidFill>
                <a:srgbClr val="FFFFFF"/>
              </a:solidFill>
              <a:ln w="5417" cap="flat">
                <a:noFill/>
                <a:prstDash val="solid"/>
                <a:miter/>
              </a:ln>
            </p:spPr>
            <p:txBody>
              <a:bodyPr rtlCol="0" anchor="ctr"/>
              <a:lstStyle/>
              <a:p>
                <a:endParaRPr lang="fr-FR"/>
              </a:p>
            </p:txBody>
          </p:sp>
          <p:sp>
            <p:nvSpPr>
              <p:cNvPr id="370" name="Forme libre 369">
                <a:extLst>
                  <a:ext uri="{FF2B5EF4-FFF2-40B4-BE49-F238E27FC236}">
                    <a16:creationId xmlns:a16="http://schemas.microsoft.com/office/drawing/2014/main" id="{73FA2F12-1402-F6C8-CC42-2E57C5D3E4B8}"/>
                  </a:ext>
                </a:extLst>
              </p:cNvPr>
              <p:cNvSpPr/>
              <p:nvPr/>
            </p:nvSpPr>
            <p:spPr>
              <a:xfrm>
                <a:off x="17219625" y="10618645"/>
                <a:ext cx="81934" cy="85706"/>
              </a:xfrm>
              <a:custGeom>
                <a:avLst/>
                <a:gdLst>
                  <a:gd name="connsiteX0" fmla="*/ 81935 w 81934"/>
                  <a:gd name="connsiteY0" fmla="*/ 85707 h 85706"/>
                  <a:gd name="connsiteX1" fmla="*/ 80098 w 81934"/>
                  <a:gd name="connsiteY1" fmla="*/ 85707 h 85706"/>
                  <a:gd name="connsiteX2" fmla="*/ 1907 w 81934"/>
                  <a:gd name="connsiteY2" fmla="*/ 85707 h 85706"/>
                  <a:gd name="connsiteX3" fmla="*/ 0 w 81934"/>
                  <a:gd name="connsiteY3" fmla="*/ 83871 h 85706"/>
                  <a:gd name="connsiteX4" fmla="*/ 0 w 81934"/>
                  <a:gd name="connsiteY4" fmla="*/ 1574 h 85706"/>
                  <a:gd name="connsiteX5" fmla="*/ 0 w 81934"/>
                  <a:gd name="connsiteY5" fmla="*/ 0 h 85706"/>
                  <a:gd name="connsiteX6" fmla="*/ 81935 w 81934"/>
                  <a:gd name="connsiteY6" fmla="*/ 85707 h 8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34" h="85706">
                    <a:moveTo>
                      <a:pt x="81935" y="85707"/>
                    </a:moveTo>
                    <a:cubicBezTo>
                      <a:pt x="81014" y="85707"/>
                      <a:pt x="80559" y="85707"/>
                      <a:pt x="80098" y="85707"/>
                    </a:cubicBezTo>
                    <a:cubicBezTo>
                      <a:pt x="54033" y="85707"/>
                      <a:pt x="27972" y="85707"/>
                      <a:pt x="1907" y="85707"/>
                    </a:cubicBezTo>
                    <a:cubicBezTo>
                      <a:pt x="0" y="85707"/>
                      <a:pt x="0" y="85707"/>
                      <a:pt x="0" y="83871"/>
                    </a:cubicBezTo>
                    <a:cubicBezTo>
                      <a:pt x="0" y="56439"/>
                      <a:pt x="0" y="29006"/>
                      <a:pt x="0" y="1574"/>
                    </a:cubicBezTo>
                    <a:cubicBezTo>
                      <a:pt x="0" y="1154"/>
                      <a:pt x="0" y="787"/>
                      <a:pt x="0" y="0"/>
                    </a:cubicBezTo>
                    <a:cubicBezTo>
                      <a:pt x="27371" y="28639"/>
                      <a:pt x="54504" y="57016"/>
                      <a:pt x="81935" y="85707"/>
                    </a:cubicBezTo>
                    <a:close/>
                  </a:path>
                </a:pathLst>
              </a:custGeom>
              <a:solidFill>
                <a:srgbClr val="FFFFFF"/>
              </a:solidFill>
              <a:ln w="5417" cap="flat">
                <a:noFill/>
                <a:prstDash val="solid"/>
                <a:miter/>
              </a:ln>
            </p:spPr>
            <p:txBody>
              <a:bodyPr rtlCol="0" anchor="ctr"/>
              <a:lstStyle/>
              <a:p>
                <a:endParaRPr lang="fr-FR"/>
              </a:p>
            </p:txBody>
          </p:sp>
        </p:grpSp>
        <p:grpSp>
          <p:nvGrpSpPr>
            <p:cNvPr id="371" name="Graphique 5">
              <a:extLst>
                <a:ext uri="{FF2B5EF4-FFF2-40B4-BE49-F238E27FC236}">
                  <a16:creationId xmlns:a16="http://schemas.microsoft.com/office/drawing/2014/main" id="{23A7D7E7-C7D2-0192-54AF-B6ACC7CECE01}"/>
                </a:ext>
              </a:extLst>
            </p:cNvPr>
            <p:cNvGrpSpPr/>
            <p:nvPr/>
          </p:nvGrpSpPr>
          <p:grpSpPr>
            <a:xfrm>
              <a:off x="17479874" y="10612107"/>
              <a:ext cx="296451" cy="351936"/>
              <a:chOff x="17479874" y="10612107"/>
              <a:chExt cx="296451" cy="351936"/>
            </a:xfrm>
            <a:solidFill>
              <a:srgbClr val="FFFFFF"/>
            </a:solidFill>
          </p:grpSpPr>
          <p:sp>
            <p:nvSpPr>
              <p:cNvPr id="372" name="Forme libre 371">
                <a:extLst>
                  <a:ext uri="{FF2B5EF4-FFF2-40B4-BE49-F238E27FC236}">
                    <a16:creationId xmlns:a16="http://schemas.microsoft.com/office/drawing/2014/main" id="{A5C363E4-36E4-4DCF-84D3-D737AE71035B}"/>
                  </a:ext>
                </a:extLst>
              </p:cNvPr>
              <p:cNvSpPr/>
              <p:nvPr/>
            </p:nvSpPr>
            <p:spPr>
              <a:xfrm>
                <a:off x="17479874" y="10612107"/>
                <a:ext cx="296451" cy="351936"/>
              </a:xfrm>
              <a:custGeom>
                <a:avLst/>
                <a:gdLst>
                  <a:gd name="connsiteX0" fmla="*/ 296397 w 296451"/>
                  <a:gd name="connsiteY0" fmla="*/ 111285 h 351936"/>
                  <a:gd name="connsiteX1" fmla="*/ 296397 w 296451"/>
                  <a:gd name="connsiteY1" fmla="*/ 114013 h 351936"/>
                  <a:gd name="connsiteX2" fmla="*/ 296452 w 296451"/>
                  <a:gd name="connsiteY2" fmla="*/ 329591 h 351936"/>
                  <a:gd name="connsiteX3" fmla="*/ 281119 w 296451"/>
                  <a:gd name="connsiteY3" fmla="*/ 350677 h 351936"/>
                  <a:gd name="connsiteX4" fmla="*/ 274021 w 296451"/>
                  <a:gd name="connsiteY4" fmla="*/ 351884 h 351936"/>
                  <a:gd name="connsiteX5" fmla="*/ 20718 w 296451"/>
                  <a:gd name="connsiteY5" fmla="*/ 351936 h 351936"/>
                  <a:gd name="connsiteX6" fmla="*/ 287 w 296451"/>
                  <a:gd name="connsiteY6" fmla="*/ 334050 h 351936"/>
                  <a:gd name="connsiteX7" fmla="*/ 22 w 296451"/>
                  <a:gd name="connsiteY7" fmla="*/ 329487 h 351936"/>
                  <a:gd name="connsiteX8" fmla="*/ 0 w 296451"/>
                  <a:gd name="connsiteY8" fmla="*/ 24739 h 351936"/>
                  <a:gd name="connsiteX9" fmla="*/ 7601 w 296451"/>
                  <a:gd name="connsiteY9" fmla="*/ 6276 h 351936"/>
                  <a:gd name="connsiteX10" fmla="*/ 23135 w 296451"/>
                  <a:gd name="connsiteY10" fmla="*/ 87 h 351936"/>
                  <a:gd name="connsiteX11" fmla="*/ 26900 w 296451"/>
                  <a:gd name="connsiteY11" fmla="*/ 34 h 351936"/>
                  <a:gd name="connsiteX12" fmla="*/ 169510 w 296451"/>
                  <a:gd name="connsiteY12" fmla="*/ 34 h 351936"/>
                  <a:gd name="connsiteX13" fmla="*/ 170919 w 296451"/>
                  <a:gd name="connsiteY13" fmla="*/ 87 h 351936"/>
                  <a:gd name="connsiteX14" fmla="*/ 171894 w 296451"/>
                  <a:gd name="connsiteY14" fmla="*/ 1031 h 351936"/>
                  <a:gd name="connsiteX15" fmla="*/ 171894 w 296451"/>
                  <a:gd name="connsiteY15" fmla="*/ 2343 h 351936"/>
                  <a:gd name="connsiteX16" fmla="*/ 171840 w 296451"/>
                  <a:gd name="connsiteY16" fmla="*/ 96808 h 351936"/>
                  <a:gd name="connsiteX17" fmla="*/ 176608 w 296451"/>
                  <a:gd name="connsiteY17" fmla="*/ 106565 h 351936"/>
                  <a:gd name="connsiteX18" fmla="*/ 189827 w 296451"/>
                  <a:gd name="connsiteY18" fmla="*/ 111338 h 351936"/>
                  <a:gd name="connsiteX19" fmla="*/ 294284 w 296451"/>
                  <a:gd name="connsiteY19" fmla="*/ 111285 h 351936"/>
                  <a:gd name="connsiteX20" fmla="*/ 296397 w 296451"/>
                  <a:gd name="connsiteY20" fmla="*/ 111285 h 351936"/>
                  <a:gd name="connsiteX21" fmla="*/ 150764 w 296451"/>
                  <a:gd name="connsiteY21" fmla="*/ 222537 h 351936"/>
                  <a:gd name="connsiteX22" fmla="*/ 253054 w 296451"/>
                  <a:gd name="connsiteY22" fmla="*/ 222537 h 351936"/>
                  <a:gd name="connsiteX23" fmla="*/ 259014 w 296451"/>
                  <a:gd name="connsiteY23" fmla="*/ 219704 h 351936"/>
                  <a:gd name="connsiteX24" fmla="*/ 261181 w 296451"/>
                  <a:gd name="connsiteY24" fmla="*/ 215613 h 351936"/>
                  <a:gd name="connsiteX25" fmla="*/ 251862 w 296451"/>
                  <a:gd name="connsiteY25" fmla="*/ 203549 h 351936"/>
                  <a:gd name="connsiteX26" fmla="*/ 50289 w 296451"/>
                  <a:gd name="connsiteY26" fmla="*/ 203549 h 351936"/>
                  <a:gd name="connsiteX27" fmla="*/ 48068 w 296451"/>
                  <a:gd name="connsiteY27" fmla="*/ 203549 h 351936"/>
                  <a:gd name="connsiteX28" fmla="*/ 44026 w 296451"/>
                  <a:gd name="connsiteY28" fmla="*/ 205070 h 351936"/>
                  <a:gd name="connsiteX29" fmla="*/ 40304 w 296451"/>
                  <a:gd name="connsiteY29" fmla="*/ 214826 h 351936"/>
                  <a:gd name="connsiteX30" fmla="*/ 49850 w 296451"/>
                  <a:gd name="connsiteY30" fmla="*/ 222537 h 351936"/>
                  <a:gd name="connsiteX31" fmla="*/ 150764 w 296451"/>
                  <a:gd name="connsiteY31" fmla="*/ 222537 h 351936"/>
                  <a:gd name="connsiteX32" fmla="*/ 150927 w 296451"/>
                  <a:gd name="connsiteY32" fmla="*/ 277717 h 351936"/>
                  <a:gd name="connsiteX33" fmla="*/ 83187 w 296451"/>
                  <a:gd name="connsiteY33" fmla="*/ 277717 h 351936"/>
                  <a:gd name="connsiteX34" fmla="*/ 48479 w 296451"/>
                  <a:gd name="connsiteY34" fmla="*/ 277769 h 351936"/>
                  <a:gd name="connsiteX35" fmla="*/ 44356 w 296451"/>
                  <a:gd name="connsiteY35" fmla="*/ 278976 h 351936"/>
                  <a:gd name="connsiteX36" fmla="*/ 40271 w 296451"/>
                  <a:gd name="connsiteY36" fmla="*/ 288732 h 351936"/>
                  <a:gd name="connsiteX37" fmla="*/ 49861 w 296451"/>
                  <a:gd name="connsiteY37" fmla="*/ 296704 h 351936"/>
                  <a:gd name="connsiteX38" fmla="*/ 78993 w 296451"/>
                  <a:gd name="connsiteY38" fmla="*/ 296704 h 351936"/>
                  <a:gd name="connsiteX39" fmla="*/ 252675 w 296451"/>
                  <a:gd name="connsiteY39" fmla="*/ 296757 h 351936"/>
                  <a:gd name="connsiteX40" fmla="*/ 259122 w 296451"/>
                  <a:gd name="connsiteY40" fmla="*/ 293714 h 351936"/>
                  <a:gd name="connsiteX41" fmla="*/ 261235 w 296451"/>
                  <a:gd name="connsiteY41" fmla="*/ 289413 h 351936"/>
                  <a:gd name="connsiteX42" fmla="*/ 251971 w 296451"/>
                  <a:gd name="connsiteY42" fmla="*/ 277717 h 351936"/>
                  <a:gd name="connsiteX43" fmla="*/ 150927 w 296451"/>
                  <a:gd name="connsiteY43" fmla="*/ 277717 h 351936"/>
                  <a:gd name="connsiteX44" fmla="*/ 150818 w 296451"/>
                  <a:gd name="connsiteY44" fmla="*/ 166465 h 351936"/>
                  <a:gd name="connsiteX45" fmla="*/ 48620 w 296451"/>
                  <a:gd name="connsiteY45" fmla="*/ 166413 h 351936"/>
                  <a:gd name="connsiteX46" fmla="*/ 42845 w 296451"/>
                  <a:gd name="connsiteY46" fmla="*/ 169088 h 351936"/>
                  <a:gd name="connsiteX47" fmla="*/ 40537 w 296451"/>
                  <a:gd name="connsiteY47" fmla="*/ 173494 h 351936"/>
                  <a:gd name="connsiteX48" fmla="*/ 49758 w 296451"/>
                  <a:gd name="connsiteY48" fmla="*/ 185453 h 351936"/>
                  <a:gd name="connsiteX49" fmla="*/ 252188 w 296451"/>
                  <a:gd name="connsiteY49" fmla="*/ 185453 h 351936"/>
                  <a:gd name="connsiteX50" fmla="*/ 253867 w 296451"/>
                  <a:gd name="connsiteY50" fmla="*/ 185400 h 351936"/>
                  <a:gd name="connsiteX51" fmla="*/ 257443 w 296451"/>
                  <a:gd name="connsiteY51" fmla="*/ 184089 h 351936"/>
                  <a:gd name="connsiteX52" fmla="*/ 261289 w 296451"/>
                  <a:gd name="connsiteY52" fmla="*/ 173651 h 351936"/>
                  <a:gd name="connsiteX53" fmla="*/ 251917 w 296451"/>
                  <a:gd name="connsiteY53" fmla="*/ 166465 h 351936"/>
                  <a:gd name="connsiteX54" fmla="*/ 150818 w 296451"/>
                  <a:gd name="connsiteY54" fmla="*/ 166465 h 351936"/>
                  <a:gd name="connsiteX55" fmla="*/ 150818 w 296451"/>
                  <a:gd name="connsiteY55" fmla="*/ 148317 h 351936"/>
                  <a:gd name="connsiteX56" fmla="*/ 253271 w 296451"/>
                  <a:gd name="connsiteY56" fmla="*/ 148264 h 351936"/>
                  <a:gd name="connsiteX57" fmla="*/ 257334 w 296451"/>
                  <a:gd name="connsiteY57" fmla="*/ 147163 h 351936"/>
                  <a:gd name="connsiteX58" fmla="*/ 261073 w 296451"/>
                  <a:gd name="connsiteY58" fmla="*/ 135886 h 351936"/>
                  <a:gd name="connsiteX59" fmla="*/ 251700 w 296451"/>
                  <a:gd name="connsiteY59" fmla="*/ 129277 h 351936"/>
                  <a:gd name="connsiteX60" fmla="*/ 49953 w 296451"/>
                  <a:gd name="connsiteY60" fmla="*/ 129329 h 351936"/>
                  <a:gd name="connsiteX61" fmla="*/ 47461 w 296451"/>
                  <a:gd name="connsiteY61" fmla="*/ 129487 h 351936"/>
                  <a:gd name="connsiteX62" fmla="*/ 44086 w 296451"/>
                  <a:gd name="connsiteY62" fmla="*/ 130850 h 351936"/>
                  <a:gd name="connsiteX63" fmla="*/ 40320 w 296451"/>
                  <a:gd name="connsiteY63" fmla="*/ 140502 h 351936"/>
                  <a:gd name="connsiteX64" fmla="*/ 49742 w 296451"/>
                  <a:gd name="connsiteY64" fmla="*/ 148317 h 351936"/>
                  <a:gd name="connsiteX65" fmla="*/ 150818 w 296451"/>
                  <a:gd name="connsiteY65" fmla="*/ 148317 h 351936"/>
                  <a:gd name="connsiteX66" fmla="*/ 150872 w 296451"/>
                  <a:gd name="connsiteY66" fmla="*/ 259515 h 351936"/>
                  <a:gd name="connsiteX67" fmla="*/ 253325 w 296451"/>
                  <a:gd name="connsiteY67" fmla="*/ 259515 h 351936"/>
                  <a:gd name="connsiteX68" fmla="*/ 258852 w 296451"/>
                  <a:gd name="connsiteY68" fmla="*/ 256945 h 351936"/>
                  <a:gd name="connsiteX69" fmla="*/ 261398 w 296451"/>
                  <a:gd name="connsiteY69" fmla="*/ 251752 h 351936"/>
                  <a:gd name="connsiteX70" fmla="*/ 252296 w 296451"/>
                  <a:gd name="connsiteY70" fmla="*/ 240633 h 351936"/>
                  <a:gd name="connsiteX71" fmla="*/ 91682 w 296451"/>
                  <a:gd name="connsiteY71" fmla="*/ 240633 h 351936"/>
                  <a:gd name="connsiteX72" fmla="*/ 48322 w 296451"/>
                  <a:gd name="connsiteY72" fmla="*/ 240633 h 351936"/>
                  <a:gd name="connsiteX73" fmla="*/ 44189 w 296451"/>
                  <a:gd name="connsiteY73" fmla="*/ 241944 h 351936"/>
                  <a:gd name="connsiteX74" fmla="*/ 40336 w 296451"/>
                  <a:gd name="connsiteY74" fmla="*/ 251910 h 351936"/>
                  <a:gd name="connsiteX75" fmla="*/ 49791 w 296451"/>
                  <a:gd name="connsiteY75" fmla="*/ 259515 h 351936"/>
                  <a:gd name="connsiteX76" fmla="*/ 150872 w 296451"/>
                  <a:gd name="connsiteY76" fmla="*/ 259515 h 351936"/>
                  <a:gd name="connsiteX77" fmla="*/ 91969 w 296451"/>
                  <a:gd name="connsiteY77" fmla="*/ 111285 h 351936"/>
                  <a:gd name="connsiteX78" fmla="*/ 135161 w 296451"/>
                  <a:gd name="connsiteY78" fmla="*/ 111285 h 351936"/>
                  <a:gd name="connsiteX79" fmla="*/ 139603 w 296451"/>
                  <a:gd name="connsiteY79" fmla="*/ 109974 h 351936"/>
                  <a:gd name="connsiteX80" fmla="*/ 139549 w 296451"/>
                  <a:gd name="connsiteY80" fmla="*/ 93661 h 351936"/>
                  <a:gd name="connsiteX81" fmla="*/ 135594 w 296451"/>
                  <a:gd name="connsiteY81" fmla="*/ 92350 h 351936"/>
                  <a:gd name="connsiteX82" fmla="*/ 48209 w 296451"/>
                  <a:gd name="connsiteY82" fmla="*/ 92350 h 351936"/>
                  <a:gd name="connsiteX83" fmla="*/ 44145 w 296451"/>
                  <a:gd name="connsiteY83" fmla="*/ 93714 h 351936"/>
                  <a:gd name="connsiteX84" fmla="*/ 40282 w 296451"/>
                  <a:gd name="connsiteY84" fmla="*/ 103313 h 351936"/>
                  <a:gd name="connsiteX85" fmla="*/ 49872 w 296451"/>
                  <a:gd name="connsiteY85" fmla="*/ 111285 h 351936"/>
                  <a:gd name="connsiteX86" fmla="*/ 91969 w 296451"/>
                  <a:gd name="connsiteY86" fmla="*/ 111285 h 35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6451" h="351936">
                    <a:moveTo>
                      <a:pt x="296397" y="111285"/>
                    </a:moveTo>
                    <a:cubicBezTo>
                      <a:pt x="296397" y="112335"/>
                      <a:pt x="296397" y="113174"/>
                      <a:pt x="296397" y="114013"/>
                    </a:cubicBezTo>
                    <a:cubicBezTo>
                      <a:pt x="296397" y="185873"/>
                      <a:pt x="296343" y="257732"/>
                      <a:pt x="296452" y="329591"/>
                    </a:cubicBezTo>
                    <a:cubicBezTo>
                      <a:pt x="296452" y="339400"/>
                      <a:pt x="289463" y="347950"/>
                      <a:pt x="281119" y="350677"/>
                    </a:cubicBezTo>
                    <a:cubicBezTo>
                      <a:pt x="278843" y="351359"/>
                      <a:pt x="276406" y="351884"/>
                      <a:pt x="274021" y="351884"/>
                    </a:cubicBezTo>
                    <a:cubicBezTo>
                      <a:pt x="189611" y="351936"/>
                      <a:pt x="105145" y="351936"/>
                      <a:pt x="20718" y="351936"/>
                    </a:cubicBezTo>
                    <a:cubicBezTo>
                      <a:pt x="9568" y="351936"/>
                      <a:pt x="1501" y="344855"/>
                      <a:pt x="287" y="334050"/>
                    </a:cubicBezTo>
                    <a:cubicBezTo>
                      <a:pt x="114" y="332582"/>
                      <a:pt x="22" y="331008"/>
                      <a:pt x="22" y="329487"/>
                    </a:cubicBezTo>
                    <a:cubicBezTo>
                      <a:pt x="11" y="227887"/>
                      <a:pt x="16" y="126339"/>
                      <a:pt x="0" y="24739"/>
                    </a:cubicBezTo>
                    <a:cubicBezTo>
                      <a:pt x="0" y="17553"/>
                      <a:pt x="2075" y="11259"/>
                      <a:pt x="7601" y="6276"/>
                    </a:cubicBezTo>
                    <a:cubicBezTo>
                      <a:pt x="11963" y="2343"/>
                      <a:pt x="17256" y="506"/>
                      <a:pt x="23135" y="87"/>
                    </a:cubicBezTo>
                    <a:cubicBezTo>
                      <a:pt x="24386" y="-18"/>
                      <a:pt x="25643" y="34"/>
                      <a:pt x="26900" y="34"/>
                    </a:cubicBezTo>
                    <a:cubicBezTo>
                      <a:pt x="74442" y="34"/>
                      <a:pt x="121995" y="34"/>
                      <a:pt x="169510" y="34"/>
                    </a:cubicBezTo>
                    <a:cubicBezTo>
                      <a:pt x="169998" y="34"/>
                      <a:pt x="170485" y="-71"/>
                      <a:pt x="170919" y="87"/>
                    </a:cubicBezTo>
                    <a:cubicBezTo>
                      <a:pt x="171298" y="244"/>
                      <a:pt x="171732" y="611"/>
                      <a:pt x="171894" y="1031"/>
                    </a:cubicBezTo>
                    <a:cubicBezTo>
                      <a:pt x="172057" y="1398"/>
                      <a:pt x="171894" y="1870"/>
                      <a:pt x="171894" y="2343"/>
                    </a:cubicBezTo>
                    <a:cubicBezTo>
                      <a:pt x="171894" y="33866"/>
                      <a:pt x="171948" y="65337"/>
                      <a:pt x="171840" y="96808"/>
                    </a:cubicBezTo>
                    <a:cubicBezTo>
                      <a:pt x="171840" y="100952"/>
                      <a:pt x="173519" y="104047"/>
                      <a:pt x="176608" y="106565"/>
                    </a:cubicBezTo>
                    <a:cubicBezTo>
                      <a:pt x="180400" y="109660"/>
                      <a:pt x="184680" y="111338"/>
                      <a:pt x="189827" y="111338"/>
                    </a:cubicBezTo>
                    <a:cubicBezTo>
                      <a:pt x="224664" y="111233"/>
                      <a:pt x="259448" y="111285"/>
                      <a:pt x="294284" y="111285"/>
                    </a:cubicBezTo>
                    <a:cubicBezTo>
                      <a:pt x="294881" y="111285"/>
                      <a:pt x="295531" y="111285"/>
                      <a:pt x="296397" y="111285"/>
                    </a:cubicBezTo>
                    <a:close/>
                    <a:moveTo>
                      <a:pt x="150764" y="222537"/>
                    </a:moveTo>
                    <a:cubicBezTo>
                      <a:pt x="184897" y="222537"/>
                      <a:pt x="218976" y="222537"/>
                      <a:pt x="253054" y="222537"/>
                    </a:cubicBezTo>
                    <a:cubicBezTo>
                      <a:pt x="255655" y="222537"/>
                      <a:pt x="257606" y="221645"/>
                      <a:pt x="259014" y="219704"/>
                    </a:cubicBezTo>
                    <a:cubicBezTo>
                      <a:pt x="259935" y="218445"/>
                      <a:pt x="260748" y="217082"/>
                      <a:pt x="261181" y="215613"/>
                    </a:cubicBezTo>
                    <a:cubicBezTo>
                      <a:pt x="263077" y="209424"/>
                      <a:pt x="258472" y="203549"/>
                      <a:pt x="251862" y="203549"/>
                    </a:cubicBezTo>
                    <a:cubicBezTo>
                      <a:pt x="184680" y="203549"/>
                      <a:pt x="117498" y="203549"/>
                      <a:pt x="50289" y="203549"/>
                    </a:cubicBezTo>
                    <a:cubicBezTo>
                      <a:pt x="49547" y="203549"/>
                      <a:pt x="48756" y="203392"/>
                      <a:pt x="48068" y="203549"/>
                    </a:cubicBezTo>
                    <a:cubicBezTo>
                      <a:pt x="46675" y="203969"/>
                      <a:pt x="45061" y="204231"/>
                      <a:pt x="44026" y="205070"/>
                    </a:cubicBezTo>
                    <a:cubicBezTo>
                      <a:pt x="40992" y="207588"/>
                      <a:pt x="39583" y="210892"/>
                      <a:pt x="40304" y="214826"/>
                    </a:cubicBezTo>
                    <a:cubicBezTo>
                      <a:pt x="41230" y="219862"/>
                      <a:pt x="44589" y="222537"/>
                      <a:pt x="49850" y="222537"/>
                    </a:cubicBezTo>
                    <a:cubicBezTo>
                      <a:pt x="83506" y="222537"/>
                      <a:pt x="117173" y="222537"/>
                      <a:pt x="150764" y="222537"/>
                    </a:cubicBezTo>
                    <a:close/>
                    <a:moveTo>
                      <a:pt x="150927" y="277717"/>
                    </a:moveTo>
                    <a:cubicBezTo>
                      <a:pt x="128334" y="277717"/>
                      <a:pt x="105741" y="277717"/>
                      <a:pt x="83187" y="277717"/>
                    </a:cubicBezTo>
                    <a:cubicBezTo>
                      <a:pt x="71619" y="277717"/>
                      <a:pt x="60047" y="277664"/>
                      <a:pt x="48479" y="277769"/>
                    </a:cubicBezTo>
                    <a:cubicBezTo>
                      <a:pt x="47082" y="277769"/>
                      <a:pt x="45418" y="278189"/>
                      <a:pt x="44356" y="278976"/>
                    </a:cubicBezTo>
                    <a:cubicBezTo>
                      <a:pt x="41171" y="281441"/>
                      <a:pt x="39654" y="284745"/>
                      <a:pt x="40271" y="288732"/>
                    </a:cubicBezTo>
                    <a:cubicBezTo>
                      <a:pt x="41073" y="293924"/>
                      <a:pt x="44503" y="296704"/>
                      <a:pt x="49861" y="296704"/>
                    </a:cubicBezTo>
                    <a:cubicBezTo>
                      <a:pt x="59570" y="296704"/>
                      <a:pt x="69284" y="296704"/>
                      <a:pt x="78993" y="296704"/>
                    </a:cubicBezTo>
                    <a:cubicBezTo>
                      <a:pt x="136894" y="296704"/>
                      <a:pt x="194758" y="296704"/>
                      <a:pt x="252675" y="296757"/>
                    </a:cubicBezTo>
                    <a:cubicBezTo>
                      <a:pt x="255438" y="296757"/>
                      <a:pt x="257659" y="295917"/>
                      <a:pt x="259122" y="293714"/>
                    </a:cubicBezTo>
                    <a:cubicBezTo>
                      <a:pt x="260043" y="292403"/>
                      <a:pt x="260856" y="290934"/>
                      <a:pt x="261235" y="289413"/>
                    </a:cubicBezTo>
                    <a:cubicBezTo>
                      <a:pt x="262915" y="283329"/>
                      <a:pt x="258364" y="277717"/>
                      <a:pt x="251971" y="277717"/>
                    </a:cubicBezTo>
                    <a:cubicBezTo>
                      <a:pt x="218325" y="277717"/>
                      <a:pt x="184626" y="277717"/>
                      <a:pt x="150927" y="277717"/>
                    </a:cubicBezTo>
                    <a:close/>
                    <a:moveTo>
                      <a:pt x="150818" y="166465"/>
                    </a:moveTo>
                    <a:cubicBezTo>
                      <a:pt x="116740" y="166465"/>
                      <a:pt x="82683" y="166465"/>
                      <a:pt x="48620" y="166413"/>
                    </a:cubicBezTo>
                    <a:cubicBezTo>
                      <a:pt x="46172" y="166413"/>
                      <a:pt x="44205" y="167252"/>
                      <a:pt x="42845" y="169088"/>
                    </a:cubicBezTo>
                    <a:cubicBezTo>
                      <a:pt x="41870" y="170452"/>
                      <a:pt x="41008" y="171973"/>
                      <a:pt x="40537" y="173494"/>
                    </a:cubicBezTo>
                    <a:cubicBezTo>
                      <a:pt x="38668" y="179631"/>
                      <a:pt x="43208" y="185453"/>
                      <a:pt x="49758" y="185453"/>
                    </a:cubicBezTo>
                    <a:cubicBezTo>
                      <a:pt x="117227" y="185453"/>
                      <a:pt x="184734" y="185453"/>
                      <a:pt x="252188" y="185453"/>
                    </a:cubicBezTo>
                    <a:cubicBezTo>
                      <a:pt x="252784" y="185453"/>
                      <a:pt x="253380" y="185558"/>
                      <a:pt x="253867" y="185400"/>
                    </a:cubicBezTo>
                    <a:cubicBezTo>
                      <a:pt x="255113" y="185086"/>
                      <a:pt x="256522" y="184876"/>
                      <a:pt x="257443" y="184089"/>
                    </a:cubicBezTo>
                    <a:cubicBezTo>
                      <a:pt x="260748" y="181414"/>
                      <a:pt x="262319" y="177900"/>
                      <a:pt x="261289" y="173651"/>
                    </a:cubicBezTo>
                    <a:cubicBezTo>
                      <a:pt x="260098" y="168773"/>
                      <a:pt x="257063" y="166465"/>
                      <a:pt x="251917" y="166465"/>
                    </a:cubicBezTo>
                    <a:cubicBezTo>
                      <a:pt x="218217" y="166465"/>
                      <a:pt x="184518" y="166465"/>
                      <a:pt x="150818" y="166465"/>
                    </a:cubicBezTo>
                    <a:close/>
                    <a:moveTo>
                      <a:pt x="150818" y="148317"/>
                    </a:moveTo>
                    <a:cubicBezTo>
                      <a:pt x="185006" y="148317"/>
                      <a:pt x="219138" y="148317"/>
                      <a:pt x="253271" y="148264"/>
                    </a:cubicBezTo>
                    <a:cubicBezTo>
                      <a:pt x="254626" y="148264"/>
                      <a:pt x="256197" y="147845"/>
                      <a:pt x="257334" y="147163"/>
                    </a:cubicBezTo>
                    <a:cubicBezTo>
                      <a:pt x="260856" y="144907"/>
                      <a:pt x="262481" y="139820"/>
                      <a:pt x="261073" y="135886"/>
                    </a:cubicBezTo>
                    <a:cubicBezTo>
                      <a:pt x="259827" y="132266"/>
                      <a:pt x="257497" y="129277"/>
                      <a:pt x="251700" y="129277"/>
                    </a:cubicBezTo>
                    <a:cubicBezTo>
                      <a:pt x="184464" y="129382"/>
                      <a:pt x="117227" y="129329"/>
                      <a:pt x="49953" y="129329"/>
                    </a:cubicBezTo>
                    <a:cubicBezTo>
                      <a:pt x="49119" y="129329"/>
                      <a:pt x="48241" y="129277"/>
                      <a:pt x="47461" y="129487"/>
                    </a:cubicBezTo>
                    <a:cubicBezTo>
                      <a:pt x="46285" y="129801"/>
                      <a:pt x="44958" y="130116"/>
                      <a:pt x="44086" y="130850"/>
                    </a:cubicBezTo>
                    <a:cubicBezTo>
                      <a:pt x="41133" y="133421"/>
                      <a:pt x="39675" y="136620"/>
                      <a:pt x="40320" y="140502"/>
                    </a:cubicBezTo>
                    <a:cubicBezTo>
                      <a:pt x="41165" y="145537"/>
                      <a:pt x="44535" y="148317"/>
                      <a:pt x="49742" y="148317"/>
                    </a:cubicBezTo>
                    <a:cubicBezTo>
                      <a:pt x="83409" y="148317"/>
                      <a:pt x="117119" y="148317"/>
                      <a:pt x="150818" y="148317"/>
                    </a:cubicBezTo>
                    <a:close/>
                    <a:moveTo>
                      <a:pt x="150872" y="259515"/>
                    </a:moveTo>
                    <a:cubicBezTo>
                      <a:pt x="185006" y="259515"/>
                      <a:pt x="219193" y="259515"/>
                      <a:pt x="253325" y="259515"/>
                    </a:cubicBezTo>
                    <a:cubicBezTo>
                      <a:pt x="255709" y="259515"/>
                      <a:pt x="257606" y="258729"/>
                      <a:pt x="258852" y="256945"/>
                    </a:cubicBezTo>
                    <a:cubicBezTo>
                      <a:pt x="259935" y="255372"/>
                      <a:pt x="260911" y="253588"/>
                      <a:pt x="261398" y="251752"/>
                    </a:cubicBezTo>
                    <a:cubicBezTo>
                      <a:pt x="262807" y="246140"/>
                      <a:pt x="258256" y="240633"/>
                      <a:pt x="252296" y="240633"/>
                    </a:cubicBezTo>
                    <a:cubicBezTo>
                      <a:pt x="198767" y="240633"/>
                      <a:pt x="145238" y="240633"/>
                      <a:pt x="91682" y="240633"/>
                    </a:cubicBezTo>
                    <a:cubicBezTo>
                      <a:pt x="77227" y="240633"/>
                      <a:pt x="62777" y="240685"/>
                      <a:pt x="48322" y="240633"/>
                    </a:cubicBezTo>
                    <a:cubicBezTo>
                      <a:pt x="46767" y="240633"/>
                      <a:pt x="45348" y="240948"/>
                      <a:pt x="44189" y="241944"/>
                    </a:cubicBezTo>
                    <a:cubicBezTo>
                      <a:pt x="41116" y="244619"/>
                      <a:pt x="39578" y="247871"/>
                      <a:pt x="40336" y="251910"/>
                    </a:cubicBezTo>
                    <a:cubicBezTo>
                      <a:pt x="41290" y="256998"/>
                      <a:pt x="44514" y="259515"/>
                      <a:pt x="49791" y="259515"/>
                    </a:cubicBezTo>
                    <a:cubicBezTo>
                      <a:pt x="83479" y="259515"/>
                      <a:pt x="117173" y="259515"/>
                      <a:pt x="150872" y="259515"/>
                    </a:cubicBezTo>
                    <a:close/>
                    <a:moveTo>
                      <a:pt x="91969" y="111285"/>
                    </a:moveTo>
                    <a:cubicBezTo>
                      <a:pt x="106392" y="111285"/>
                      <a:pt x="120749" y="111285"/>
                      <a:pt x="135161" y="111285"/>
                    </a:cubicBezTo>
                    <a:cubicBezTo>
                      <a:pt x="136840" y="111285"/>
                      <a:pt x="138303" y="110971"/>
                      <a:pt x="139603" y="109974"/>
                    </a:cubicBezTo>
                    <a:cubicBezTo>
                      <a:pt x="144913" y="106040"/>
                      <a:pt x="144967" y="97490"/>
                      <a:pt x="139549" y="93661"/>
                    </a:cubicBezTo>
                    <a:cubicBezTo>
                      <a:pt x="138466" y="92874"/>
                      <a:pt x="136948" y="92350"/>
                      <a:pt x="135594" y="92350"/>
                    </a:cubicBezTo>
                    <a:cubicBezTo>
                      <a:pt x="106446" y="92245"/>
                      <a:pt x="77341" y="92245"/>
                      <a:pt x="48209" y="92350"/>
                    </a:cubicBezTo>
                    <a:cubicBezTo>
                      <a:pt x="46838" y="92350"/>
                      <a:pt x="45191" y="92874"/>
                      <a:pt x="44145" y="93714"/>
                    </a:cubicBezTo>
                    <a:cubicBezTo>
                      <a:pt x="41122" y="96179"/>
                      <a:pt x="39659" y="99431"/>
                      <a:pt x="40282" y="103313"/>
                    </a:cubicBezTo>
                    <a:cubicBezTo>
                      <a:pt x="41106" y="108506"/>
                      <a:pt x="44519" y="111285"/>
                      <a:pt x="49872" y="111285"/>
                    </a:cubicBezTo>
                    <a:cubicBezTo>
                      <a:pt x="63904" y="111285"/>
                      <a:pt x="77937" y="111285"/>
                      <a:pt x="91969" y="111285"/>
                    </a:cubicBezTo>
                    <a:close/>
                  </a:path>
                </a:pathLst>
              </a:custGeom>
              <a:solidFill>
                <a:srgbClr val="FFFFFF"/>
              </a:solidFill>
              <a:ln w="5417" cap="flat">
                <a:noFill/>
                <a:prstDash val="solid"/>
                <a:miter/>
              </a:ln>
            </p:spPr>
            <p:txBody>
              <a:bodyPr rtlCol="0" anchor="ctr"/>
              <a:lstStyle/>
              <a:p>
                <a:endParaRPr lang="fr-FR"/>
              </a:p>
            </p:txBody>
          </p:sp>
          <p:sp>
            <p:nvSpPr>
              <p:cNvPr id="373" name="Forme libre 372">
                <a:extLst>
                  <a:ext uri="{FF2B5EF4-FFF2-40B4-BE49-F238E27FC236}">
                    <a16:creationId xmlns:a16="http://schemas.microsoft.com/office/drawing/2014/main" id="{FD5BFA49-3FBD-905C-F5F8-BE0B5AE6BE5C}"/>
                  </a:ext>
                </a:extLst>
              </p:cNvPr>
              <p:cNvSpPr/>
              <p:nvPr/>
            </p:nvSpPr>
            <p:spPr>
              <a:xfrm>
                <a:off x="17680971" y="10618645"/>
                <a:ext cx="81918" cy="85706"/>
              </a:xfrm>
              <a:custGeom>
                <a:avLst/>
                <a:gdLst>
                  <a:gd name="connsiteX0" fmla="*/ 81919 w 81918"/>
                  <a:gd name="connsiteY0" fmla="*/ 85707 h 85706"/>
                  <a:gd name="connsiteX1" fmla="*/ 80077 w 81918"/>
                  <a:gd name="connsiteY1" fmla="*/ 85707 h 85706"/>
                  <a:gd name="connsiteX2" fmla="*/ 1896 w 81918"/>
                  <a:gd name="connsiteY2" fmla="*/ 85707 h 85706"/>
                  <a:gd name="connsiteX3" fmla="*/ 0 w 81918"/>
                  <a:gd name="connsiteY3" fmla="*/ 83871 h 85706"/>
                  <a:gd name="connsiteX4" fmla="*/ 0 w 81918"/>
                  <a:gd name="connsiteY4" fmla="*/ 1574 h 85706"/>
                  <a:gd name="connsiteX5" fmla="*/ 0 w 81918"/>
                  <a:gd name="connsiteY5" fmla="*/ 0 h 85706"/>
                  <a:gd name="connsiteX6" fmla="*/ 81919 w 81918"/>
                  <a:gd name="connsiteY6" fmla="*/ 85707 h 8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8" h="85706">
                    <a:moveTo>
                      <a:pt x="81919" y="85707"/>
                    </a:moveTo>
                    <a:cubicBezTo>
                      <a:pt x="80997" y="85707"/>
                      <a:pt x="80564" y="85707"/>
                      <a:pt x="80077" y="85707"/>
                    </a:cubicBezTo>
                    <a:cubicBezTo>
                      <a:pt x="54016" y="85707"/>
                      <a:pt x="27957" y="85707"/>
                      <a:pt x="1896" y="85707"/>
                    </a:cubicBezTo>
                    <a:cubicBezTo>
                      <a:pt x="0" y="85707"/>
                      <a:pt x="0" y="85707"/>
                      <a:pt x="0" y="83871"/>
                    </a:cubicBezTo>
                    <a:cubicBezTo>
                      <a:pt x="0" y="56439"/>
                      <a:pt x="0" y="29006"/>
                      <a:pt x="0" y="1574"/>
                    </a:cubicBezTo>
                    <a:cubicBezTo>
                      <a:pt x="0" y="1154"/>
                      <a:pt x="0" y="787"/>
                      <a:pt x="0" y="0"/>
                    </a:cubicBezTo>
                    <a:cubicBezTo>
                      <a:pt x="27361" y="28639"/>
                      <a:pt x="54504" y="57016"/>
                      <a:pt x="81919" y="85707"/>
                    </a:cubicBezTo>
                    <a:close/>
                  </a:path>
                </a:pathLst>
              </a:custGeom>
              <a:solidFill>
                <a:srgbClr val="FFFFFF"/>
              </a:solidFill>
              <a:ln w="5417" cap="flat">
                <a:noFill/>
                <a:prstDash val="solid"/>
                <a:miter/>
              </a:ln>
            </p:spPr>
            <p:txBody>
              <a:bodyPr rtlCol="0" anchor="ctr"/>
              <a:lstStyle/>
              <a:p>
                <a:endParaRPr lang="fr-FR"/>
              </a:p>
            </p:txBody>
          </p:sp>
        </p:grpSp>
        <p:sp>
          <p:nvSpPr>
            <p:cNvPr id="374" name="Forme libre 373">
              <a:extLst>
                <a:ext uri="{FF2B5EF4-FFF2-40B4-BE49-F238E27FC236}">
                  <a16:creationId xmlns:a16="http://schemas.microsoft.com/office/drawing/2014/main" id="{3DD02F05-5BAF-87C9-55ED-55EE1F2BB8B1}"/>
                </a:ext>
              </a:extLst>
            </p:cNvPr>
            <p:cNvSpPr/>
            <p:nvPr/>
          </p:nvSpPr>
          <p:spPr>
            <a:xfrm>
              <a:off x="17089481" y="10460974"/>
              <a:ext cx="125056" cy="121059"/>
            </a:xfrm>
            <a:custGeom>
              <a:avLst/>
              <a:gdLst>
                <a:gd name="connsiteX0" fmla="*/ 62528 w 125056"/>
                <a:gd name="connsiteY0" fmla="*/ 0 h 121059"/>
                <a:gd name="connsiteX1" fmla="*/ 0 w 125056"/>
                <a:gd name="connsiteY1" fmla="*/ 60529 h 121059"/>
                <a:gd name="connsiteX2" fmla="*/ 62528 w 125056"/>
                <a:gd name="connsiteY2" fmla="*/ 121060 h 121059"/>
                <a:gd name="connsiteX3" fmla="*/ 125056 w 125056"/>
                <a:gd name="connsiteY3" fmla="*/ 60529 h 121059"/>
                <a:gd name="connsiteX4" fmla="*/ 62528 w 125056"/>
                <a:gd name="connsiteY4" fmla="*/ 0 h 121059"/>
                <a:gd name="connsiteX5" fmla="*/ 93844 w 125056"/>
                <a:gd name="connsiteY5" fmla="*/ 79727 h 121059"/>
                <a:gd name="connsiteX6" fmla="*/ 83978 w 125056"/>
                <a:gd name="connsiteY6" fmla="*/ 89273 h 121059"/>
                <a:gd name="connsiteX7" fmla="*/ 64245 w 125056"/>
                <a:gd name="connsiteY7" fmla="*/ 70181 h 121059"/>
                <a:gd name="connsiteX8" fmla="*/ 44514 w 125056"/>
                <a:gd name="connsiteY8" fmla="*/ 89273 h 121059"/>
                <a:gd name="connsiteX9" fmla="*/ 34647 w 125056"/>
                <a:gd name="connsiteY9" fmla="*/ 79675 h 121059"/>
                <a:gd name="connsiteX10" fmla="*/ 54379 w 125056"/>
                <a:gd name="connsiteY10" fmla="*/ 60582 h 121059"/>
                <a:gd name="connsiteX11" fmla="*/ 34653 w 125056"/>
                <a:gd name="connsiteY11" fmla="*/ 41489 h 121059"/>
                <a:gd name="connsiteX12" fmla="*/ 44514 w 125056"/>
                <a:gd name="connsiteY12" fmla="*/ 31943 h 121059"/>
                <a:gd name="connsiteX13" fmla="*/ 64240 w 125056"/>
                <a:gd name="connsiteY13" fmla="*/ 51036 h 121059"/>
                <a:gd name="connsiteX14" fmla="*/ 83978 w 125056"/>
                <a:gd name="connsiteY14" fmla="*/ 31943 h 121059"/>
                <a:gd name="connsiteX15" fmla="*/ 93844 w 125056"/>
                <a:gd name="connsiteY15" fmla="*/ 41489 h 121059"/>
                <a:gd name="connsiteX16" fmla="*/ 74106 w 125056"/>
                <a:gd name="connsiteY16" fmla="*/ 60582 h 121059"/>
                <a:gd name="connsiteX17" fmla="*/ 93844 w 125056"/>
                <a:gd name="connsiteY17" fmla="*/ 79727 h 12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056" h="121059">
                  <a:moveTo>
                    <a:pt x="62528" y="0"/>
                  </a:moveTo>
                  <a:cubicBezTo>
                    <a:pt x="27994" y="0"/>
                    <a:pt x="0" y="27117"/>
                    <a:pt x="0" y="60529"/>
                  </a:cubicBezTo>
                  <a:cubicBezTo>
                    <a:pt x="0" y="93941"/>
                    <a:pt x="27994" y="121060"/>
                    <a:pt x="62528" y="121060"/>
                  </a:cubicBezTo>
                  <a:cubicBezTo>
                    <a:pt x="97062" y="121060"/>
                    <a:pt x="125056" y="93941"/>
                    <a:pt x="125056" y="60529"/>
                  </a:cubicBezTo>
                  <a:cubicBezTo>
                    <a:pt x="125056" y="27065"/>
                    <a:pt x="97062" y="0"/>
                    <a:pt x="62528" y="0"/>
                  </a:cubicBezTo>
                  <a:close/>
                  <a:moveTo>
                    <a:pt x="93844" y="79727"/>
                  </a:moveTo>
                  <a:lnTo>
                    <a:pt x="83978" y="89273"/>
                  </a:lnTo>
                  <a:lnTo>
                    <a:pt x="64245" y="70181"/>
                  </a:lnTo>
                  <a:lnTo>
                    <a:pt x="44514" y="89273"/>
                  </a:lnTo>
                  <a:lnTo>
                    <a:pt x="34647" y="79675"/>
                  </a:lnTo>
                  <a:lnTo>
                    <a:pt x="54379" y="60582"/>
                  </a:lnTo>
                  <a:lnTo>
                    <a:pt x="34653" y="41489"/>
                  </a:lnTo>
                  <a:lnTo>
                    <a:pt x="44514" y="31943"/>
                  </a:lnTo>
                  <a:lnTo>
                    <a:pt x="64240" y="51036"/>
                  </a:lnTo>
                  <a:lnTo>
                    <a:pt x="83978" y="31943"/>
                  </a:lnTo>
                  <a:lnTo>
                    <a:pt x="93844" y="41489"/>
                  </a:lnTo>
                  <a:lnTo>
                    <a:pt x="74106" y="60582"/>
                  </a:lnTo>
                  <a:lnTo>
                    <a:pt x="93844" y="79727"/>
                  </a:lnTo>
                  <a:close/>
                </a:path>
              </a:pathLst>
            </a:custGeom>
            <a:solidFill>
              <a:srgbClr val="FFFFFF"/>
            </a:solidFill>
            <a:ln w="5417" cap="flat">
              <a:noFill/>
              <a:prstDash val="solid"/>
              <a:miter/>
            </a:ln>
          </p:spPr>
          <p:txBody>
            <a:bodyPr rtlCol="0" anchor="ctr"/>
            <a:lstStyle/>
            <a:p>
              <a:endParaRPr lang="fr-FR"/>
            </a:p>
          </p:txBody>
        </p:sp>
        <p:sp>
          <p:nvSpPr>
            <p:cNvPr id="375" name="Forme libre 374">
              <a:extLst>
                <a:ext uri="{FF2B5EF4-FFF2-40B4-BE49-F238E27FC236}">
                  <a16:creationId xmlns:a16="http://schemas.microsoft.com/office/drawing/2014/main" id="{F97DDE47-6FC6-88F0-E99E-827223BC49FB}"/>
                </a:ext>
              </a:extLst>
            </p:cNvPr>
            <p:cNvSpPr/>
            <p:nvPr/>
          </p:nvSpPr>
          <p:spPr>
            <a:xfrm>
              <a:off x="17532590" y="10458613"/>
              <a:ext cx="129363" cy="125203"/>
            </a:xfrm>
            <a:custGeom>
              <a:avLst/>
              <a:gdLst>
                <a:gd name="connsiteX0" fmla="*/ 64674 w 129363"/>
                <a:gd name="connsiteY0" fmla="*/ 0 h 125203"/>
                <a:gd name="connsiteX1" fmla="*/ 0 w 129363"/>
                <a:gd name="connsiteY1" fmla="*/ 62628 h 125203"/>
                <a:gd name="connsiteX2" fmla="*/ 64674 w 129363"/>
                <a:gd name="connsiteY2" fmla="*/ 125203 h 125203"/>
                <a:gd name="connsiteX3" fmla="*/ 129364 w 129363"/>
                <a:gd name="connsiteY3" fmla="*/ 62628 h 125203"/>
                <a:gd name="connsiteX4" fmla="*/ 64674 w 129363"/>
                <a:gd name="connsiteY4" fmla="*/ 0 h 125203"/>
                <a:gd name="connsiteX5" fmla="*/ 59148 w 129363"/>
                <a:gd name="connsiteY5" fmla="*/ 91949 h 125203"/>
                <a:gd name="connsiteX6" fmla="*/ 30335 w 129363"/>
                <a:gd name="connsiteY6" fmla="*/ 64045 h 125203"/>
                <a:gd name="connsiteX7" fmla="*/ 45603 w 129363"/>
                <a:gd name="connsiteY7" fmla="*/ 49253 h 125203"/>
                <a:gd name="connsiteX8" fmla="*/ 59473 w 129363"/>
                <a:gd name="connsiteY8" fmla="*/ 63782 h 125203"/>
                <a:gd name="connsiteX9" fmla="*/ 96748 w 129363"/>
                <a:gd name="connsiteY9" fmla="*/ 33832 h 125203"/>
                <a:gd name="connsiteX10" fmla="*/ 107855 w 129363"/>
                <a:gd name="connsiteY10" fmla="*/ 44794 h 125203"/>
                <a:gd name="connsiteX11" fmla="*/ 59148 w 129363"/>
                <a:gd name="connsiteY11" fmla="*/ 91949 h 12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63" h="125203">
                  <a:moveTo>
                    <a:pt x="64674" y="0"/>
                  </a:moveTo>
                  <a:cubicBezTo>
                    <a:pt x="28959" y="0"/>
                    <a:pt x="0" y="28010"/>
                    <a:pt x="0" y="62628"/>
                  </a:cubicBezTo>
                  <a:cubicBezTo>
                    <a:pt x="0" y="97194"/>
                    <a:pt x="28953" y="125203"/>
                    <a:pt x="64674" y="125203"/>
                  </a:cubicBezTo>
                  <a:cubicBezTo>
                    <a:pt x="100378" y="125203"/>
                    <a:pt x="129364" y="97194"/>
                    <a:pt x="129364" y="62628"/>
                  </a:cubicBezTo>
                  <a:cubicBezTo>
                    <a:pt x="129364" y="28010"/>
                    <a:pt x="100378" y="0"/>
                    <a:pt x="64674" y="0"/>
                  </a:cubicBezTo>
                  <a:close/>
                  <a:moveTo>
                    <a:pt x="59148" y="91949"/>
                  </a:moveTo>
                  <a:lnTo>
                    <a:pt x="30335" y="64045"/>
                  </a:lnTo>
                  <a:lnTo>
                    <a:pt x="45603" y="49253"/>
                  </a:lnTo>
                  <a:lnTo>
                    <a:pt x="59473" y="63782"/>
                  </a:lnTo>
                  <a:lnTo>
                    <a:pt x="96748" y="33832"/>
                  </a:lnTo>
                  <a:lnTo>
                    <a:pt x="107855" y="44794"/>
                  </a:lnTo>
                  <a:lnTo>
                    <a:pt x="59148" y="91949"/>
                  </a:lnTo>
                  <a:close/>
                </a:path>
              </a:pathLst>
            </a:custGeom>
            <a:solidFill>
              <a:srgbClr val="FFFFFF"/>
            </a:solidFill>
            <a:ln w="5417" cap="flat">
              <a:noFill/>
              <a:prstDash val="solid"/>
              <a:miter/>
            </a:ln>
          </p:spPr>
          <p:txBody>
            <a:bodyPr rtlCol="0" anchor="ctr"/>
            <a:lstStyle/>
            <a:p>
              <a:endParaRPr lang="fr-FR"/>
            </a:p>
          </p:txBody>
        </p:sp>
      </p:grpSp>
      <p:grpSp>
        <p:nvGrpSpPr>
          <p:cNvPr id="376" name="Graphique 5">
            <a:extLst>
              <a:ext uri="{FF2B5EF4-FFF2-40B4-BE49-F238E27FC236}">
                <a16:creationId xmlns:a16="http://schemas.microsoft.com/office/drawing/2014/main" id="{5255724D-7A6F-9D94-E253-8C70F80DCD70}"/>
              </a:ext>
            </a:extLst>
          </p:cNvPr>
          <p:cNvGrpSpPr/>
          <p:nvPr/>
        </p:nvGrpSpPr>
        <p:grpSpPr>
          <a:xfrm>
            <a:off x="15245393" y="10792262"/>
            <a:ext cx="431169" cy="441333"/>
            <a:chOff x="15245393" y="10792262"/>
            <a:chExt cx="431169" cy="441333"/>
          </a:xfrm>
          <a:solidFill>
            <a:srgbClr val="FFFFFF"/>
          </a:solidFill>
        </p:grpSpPr>
        <p:sp>
          <p:nvSpPr>
            <p:cNvPr id="377" name="Forme libre 376">
              <a:extLst>
                <a:ext uri="{FF2B5EF4-FFF2-40B4-BE49-F238E27FC236}">
                  <a16:creationId xmlns:a16="http://schemas.microsoft.com/office/drawing/2014/main" id="{AEBC9510-B082-155D-6649-9E89FA0D2D8B}"/>
                </a:ext>
              </a:extLst>
            </p:cNvPr>
            <p:cNvSpPr/>
            <p:nvPr/>
          </p:nvSpPr>
          <p:spPr>
            <a:xfrm>
              <a:off x="15245393" y="10962193"/>
              <a:ext cx="431169" cy="271401"/>
            </a:xfrm>
            <a:custGeom>
              <a:avLst/>
              <a:gdLst>
                <a:gd name="connsiteX0" fmla="*/ 11 w 431169"/>
                <a:gd name="connsiteY0" fmla="*/ 114360 h 271401"/>
                <a:gd name="connsiteX1" fmla="*/ 4789 w 431169"/>
                <a:gd name="connsiteY1" fmla="*/ 118031 h 271401"/>
                <a:gd name="connsiteX2" fmla="*/ 25047 w 431169"/>
                <a:gd name="connsiteY2" fmla="*/ 131302 h 271401"/>
                <a:gd name="connsiteX3" fmla="*/ 43284 w 431169"/>
                <a:gd name="connsiteY3" fmla="*/ 130200 h 271401"/>
                <a:gd name="connsiteX4" fmla="*/ 47201 w 431169"/>
                <a:gd name="connsiteY4" fmla="*/ 106124 h 271401"/>
                <a:gd name="connsiteX5" fmla="*/ 90143 w 431169"/>
                <a:gd name="connsiteY5" fmla="*/ 43077 h 271401"/>
                <a:gd name="connsiteX6" fmla="*/ 179111 w 431169"/>
                <a:gd name="connsiteY6" fmla="*/ 4053 h 271401"/>
                <a:gd name="connsiteX7" fmla="*/ 310668 w 431169"/>
                <a:gd name="connsiteY7" fmla="*/ 17061 h 271401"/>
                <a:gd name="connsiteX8" fmla="*/ 346649 w 431169"/>
                <a:gd name="connsiteY8" fmla="*/ 36573 h 271401"/>
                <a:gd name="connsiteX9" fmla="*/ 351693 w 431169"/>
                <a:gd name="connsiteY9" fmla="*/ 37937 h 271401"/>
                <a:gd name="connsiteX10" fmla="*/ 383355 w 431169"/>
                <a:gd name="connsiteY10" fmla="*/ 34737 h 271401"/>
                <a:gd name="connsiteX11" fmla="*/ 391574 w 431169"/>
                <a:gd name="connsiteY11" fmla="*/ 45018 h 271401"/>
                <a:gd name="connsiteX12" fmla="*/ 382580 w 431169"/>
                <a:gd name="connsiteY12" fmla="*/ 68831 h 271401"/>
                <a:gd name="connsiteX13" fmla="*/ 382981 w 431169"/>
                <a:gd name="connsiteY13" fmla="*/ 72817 h 271401"/>
                <a:gd name="connsiteX14" fmla="*/ 398937 w 431169"/>
                <a:gd name="connsiteY14" fmla="*/ 110163 h 271401"/>
                <a:gd name="connsiteX15" fmla="*/ 401911 w 431169"/>
                <a:gd name="connsiteY15" fmla="*/ 112839 h 271401"/>
                <a:gd name="connsiteX16" fmla="*/ 419400 w 431169"/>
                <a:gd name="connsiteY16" fmla="*/ 115566 h 271401"/>
                <a:gd name="connsiteX17" fmla="*/ 430816 w 431169"/>
                <a:gd name="connsiteY17" fmla="*/ 130777 h 271401"/>
                <a:gd name="connsiteX18" fmla="*/ 421064 w 431169"/>
                <a:gd name="connsiteY18" fmla="*/ 189104 h 271401"/>
                <a:gd name="connsiteX19" fmla="*/ 408137 w 431169"/>
                <a:gd name="connsiteY19" fmla="*/ 198441 h 271401"/>
                <a:gd name="connsiteX20" fmla="*/ 380277 w 431169"/>
                <a:gd name="connsiteY20" fmla="*/ 194087 h 271401"/>
                <a:gd name="connsiteX21" fmla="*/ 375873 w 431169"/>
                <a:gd name="connsiteY21" fmla="*/ 195766 h 271401"/>
                <a:gd name="connsiteX22" fmla="*/ 364685 w 431169"/>
                <a:gd name="connsiteY22" fmla="*/ 207829 h 271401"/>
                <a:gd name="connsiteX23" fmla="*/ 362290 w 431169"/>
                <a:gd name="connsiteY23" fmla="*/ 213390 h 271401"/>
                <a:gd name="connsiteX24" fmla="*/ 362344 w 431169"/>
                <a:gd name="connsiteY24" fmla="*/ 267101 h 271401"/>
                <a:gd name="connsiteX25" fmla="*/ 362344 w 431169"/>
                <a:gd name="connsiteY25" fmla="*/ 271087 h 271401"/>
                <a:gd name="connsiteX26" fmla="*/ 359256 w 431169"/>
                <a:gd name="connsiteY26" fmla="*/ 271349 h 271401"/>
                <a:gd name="connsiteX27" fmla="*/ 327063 w 431169"/>
                <a:gd name="connsiteY27" fmla="*/ 271401 h 271401"/>
                <a:gd name="connsiteX28" fmla="*/ 322777 w 431169"/>
                <a:gd name="connsiteY28" fmla="*/ 268884 h 271401"/>
                <a:gd name="connsiteX29" fmla="*/ 310793 w 431169"/>
                <a:gd name="connsiteY29" fmla="*/ 247011 h 271401"/>
                <a:gd name="connsiteX30" fmla="*/ 308723 w 431169"/>
                <a:gd name="connsiteY30" fmla="*/ 243340 h 271401"/>
                <a:gd name="connsiteX31" fmla="*/ 136580 w 431169"/>
                <a:gd name="connsiteY31" fmla="*/ 243392 h 271401"/>
                <a:gd name="connsiteX32" fmla="*/ 134294 w 431169"/>
                <a:gd name="connsiteY32" fmla="*/ 247326 h 271401"/>
                <a:gd name="connsiteX33" fmla="*/ 122185 w 431169"/>
                <a:gd name="connsiteY33" fmla="*/ 269146 h 271401"/>
                <a:gd name="connsiteX34" fmla="*/ 119124 w 431169"/>
                <a:gd name="connsiteY34" fmla="*/ 271244 h 271401"/>
                <a:gd name="connsiteX35" fmla="*/ 84303 w 431169"/>
                <a:gd name="connsiteY35" fmla="*/ 271296 h 271401"/>
                <a:gd name="connsiteX36" fmla="*/ 82894 w 431169"/>
                <a:gd name="connsiteY36" fmla="*/ 270982 h 271401"/>
                <a:gd name="connsiteX37" fmla="*/ 82894 w 431169"/>
                <a:gd name="connsiteY37" fmla="*/ 267363 h 271401"/>
                <a:gd name="connsiteX38" fmla="*/ 82932 w 431169"/>
                <a:gd name="connsiteY38" fmla="*/ 213022 h 271401"/>
                <a:gd name="connsiteX39" fmla="*/ 80759 w 431169"/>
                <a:gd name="connsiteY39" fmla="*/ 208039 h 271401"/>
                <a:gd name="connsiteX40" fmla="*/ 52581 w 431169"/>
                <a:gd name="connsiteY40" fmla="*/ 168962 h 271401"/>
                <a:gd name="connsiteX41" fmla="*/ 49487 w 431169"/>
                <a:gd name="connsiteY41" fmla="*/ 166445 h 271401"/>
                <a:gd name="connsiteX42" fmla="*/ 1208 w 431169"/>
                <a:gd name="connsiteY42" fmla="*/ 126214 h 271401"/>
                <a:gd name="connsiteX43" fmla="*/ 0 w 431169"/>
                <a:gd name="connsiteY43" fmla="*/ 121336 h 271401"/>
                <a:gd name="connsiteX44" fmla="*/ 11 w 431169"/>
                <a:gd name="connsiteY44" fmla="*/ 114360 h 271401"/>
                <a:gd name="connsiteX45" fmla="*/ 289408 w 431169"/>
                <a:gd name="connsiteY45" fmla="*/ 48375 h 271401"/>
                <a:gd name="connsiteX46" fmla="*/ 280371 w 431169"/>
                <a:gd name="connsiteY46" fmla="*/ 38042 h 271401"/>
                <a:gd name="connsiteX47" fmla="*/ 213693 w 431169"/>
                <a:gd name="connsiteY47" fmla="*/ 29702 h 271401"/>
                <a:gd name="connsiteX48" fmla="*/ 164764 w 431169"/>
                <a:gd name="connsiteY48" fmla="*/ 38147 h 271401"/>
                <a:gd name="connsiteX49" fmla="*/ 158458 w 431169"/>
                <a:gd name="connsiteY49" fmla="*/ 41870 h 271401"/>
                <a:gd name="connsiteX50" fmla="*/ 157563 w 431169"/>
                <a:gd name="connsiteY50" fmla="*/ 54197 h 271401"/>
                <a:gd name="connsiteX51" fmla="*/ 170193 w 431169"/>
                <a:gd name="connsiteY51" fmla="*/ 58446 h 271401"/>
                <a:gd name="connsiteX52" fmla="*/ 213964 w 431169"/>
                <a:gd name="connsiteY52" fmla="*/ 50788 h 271401"/>
                <a:gd name="connsiteX53" fmla="*/ 275143 w 431169"/>
                <a:gd name="connsiteY53" fmla="*/ 58446 h 271401"/>
                <a:gd name="connsiteX54" fmla="*/ 289408 w 431169"/>
                <a:gd name="connsiteY54" fmla="*/ 48375 h 271401"/>
                <a:gd name="connsiteX55" fmla="*/ 350734 w 431169"/>
                <a:gd name="connsiteY55" fmla="*/ 90861 h 271401"/>
                <a:gd name="connsiteX56" fmla="*/ 336089 w 431169"/>
                <a:gd name="connsiteY56" fmla="*/ 104918 h 271401"/>
                <a:gd name="connsiteX57" fmla="*/ 350517 w 431169"/>
                <a:gd name="connsiteY57" fmla="*/ 118923 h 271401"/>
                <a:gd name="connsiteX58" fmla="*/ 365205 w 431169"/>
                <a:gd name="connsiteY58" fmla="*/ 104813 h 271401"/>
                <a:gd name="connsiteX59" fmla="*/ 350734 w 431169"/>
                <a:gd name="connsiteY59" fmla="*/ 90861 h 27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31169" h="271401">
                  <a:moveTo>
                    <a:pt x="11" y="114360"/>
                  </a:moveTo>
                  <a:cubicBezTo>
                    <a:pt x="2812" y="114097"/>
                    <a:pt x="3679" y="116301"/>
                    <a:pt x="4789" y="118031"/>
                  </a:cubicBezTo>
                  <a:cubicBezTo>
                    <a:pt x="9508" y="125375"/>
                    <a:pt x="16232" y="129938"/>
                    <a:pt x="25047" y="131302"/>
                  </a:cubicBezTo>
                  <a:cubicBezTo>
                    <a:pt x="31359" y="132246"/>
                    <a:pt x="37665" y="131774"/>
                    <a:pt x="43284" y="130200"/>
                  </a:cubicBezTo>
                  <a:cubicBezTo>
                    <a:pt x="44589" y="121965"/>
                    <a:pt x="45256" y="113887"/>
                    <a:pt x="47201" y="106124"/>
                  </a:cubicBezTo>
                  <a:cubicBezTo>
                    <a:pt x="53702" y="80213"/>
                    <a:pt x="69246" y="59809"/>
                    <a:pt x="90143" y="43077"/>
                  </a:cubicBezTo>
                  <a:cubicBezTo>
                    <a:pt x="116095" y="22201"/>
                    <a:pt x="146197" y="9927"/>
                    <a:pt x="179111" y="4053"/>
                  </a:cubicBezTo>
                  <a:cubicBezTo>
                    <a:pt x="224220" y="-4025"/>
                    <a:pt x="268192" y="-196"/>
                    <a:pt x="310668" y="17061"/>
                  </a:cubicBezTo>
                  <a:cubicBezTo>
                    <a:pt x="323422" y="22253"/>
                    <a:pt x="335368" y="28810"/>
                    <a:pt x="346649" y="36573"/>
                  </a:cubicBezTo>
                  <a:cubicBezTo>
                    <a:pt x="348003" y="37517"/>
                    <a:pt x="350051" y="38094"/>
                    <a:pt x="351693" y="37937"/>
                  </a:cubicBezTo>
                  <a:cubicBezTo>
                    <a:pt x="362258" y="37045"/>
                    <a:pt x="372795" y="35786"/>
                    <a:pt x="383355" y="34737"/>
                  </a:cubicBezTo>
                  <a:cubicBezTo>
                    <a:pt x="390712" y="34055"/>
                    <a:pt x="394061" y="38252"/>
                    <a:pt x="391574" y="45018"/>
                  </a:cubicBezTo>
                  <a:cubicBezTo>
                    <a:pt x="388632" y="52990"/>
                    <a:pt x="385468" y="60858"/>
                    <a:pt x="382580" y="68831"/>
                  </a:cubicBezTo>
                  <a:cubicBezTo>
                    <a:pt x="382163" y="70037"/>
                    <a:pt x="382309" y="71821"/>
                    <a:pt x="382981" y="72817"/>
                  </a:cubicBezTo>
                  <a:cubicBezTo>
                    <a:pt x="390572" y="84357"/>
                    <a:pt x="396255" y="96683"/>
                    <a:pt x="398937" y="110163"/>
                  </a:cubicBezTo>
                  <a:cubicBezTo>
                    <a:pt x="399284" y="111895"/>
                    <a:pt x="400161" y="112576"/>
                    <a:pt x="401911" y="112839"/>
                  </a:cubicBezTo>
                  <a:cubicBezTo>
                    <a:pt x="407752" y="113678"/>
                    <a:pt x="413565" y="114674"/>
                    <a:pt x="419400" y="115566"/>
                  </a:cubicBezTo>
                  <a:cubicBezTo>
                    <a:pt x="428903" y="116930"/>
                    <a:pt x="432360" y="121493"/>
                    <a:pt x="430816" y="130777"/>
                  </a:cubicBezTo>
                  <a:cubicBezTo>
                    <a:pt x="427576" y="150237"/>
                    <a:pt x="424336" y="169644"/>
                    <a:pt x="421064" y="189104"/>
                  </a:cubicBezTo>
                  <a:cubicBezTo>
                    <a:pt x="419980" y="195556"/>
                    <a:pt x="414871" y="199332"/>
                    <a:pt x="408137" y="198441"/>
                  </a:cubicBezTo>
                  <a:cubicBezTo>
                    <a:pt x="398823" y="197130"/>
                    <a:pt x="389542" y="195661"/>
                    <a:pt x="380277" y="194087"/>
                  </a:cubicBezTo>
                  <a:cubicBezTo>
                    <a:pt x="378235" y="193773"/>
                    <a:pt x="377157" y="194297"/>
                    <a:pt x="375873" y="195766"/>
                  </a:cubicBezTo>
                  <a:cubicBezTo>
                    <a:pt x="372286" y="199909"/>
                    <a:pt x="368564" y="203948"/>
                    <a:pt x="364685" y="207829"/>
                  </a:cubicBezTo>
                  <a:cubicBezTo>
                    <a:pt x="363038" y="209456"/>
                    <a:pt x="362279" y="211029"/>
                    <a:pt x="362290" y="213390"/>
                  </a:cubicBezTo>
                  <a:cubicBezTo>
                    <a:pt x="362388" y="231275"/>
                    <a:pt x="362344" y="249214"/>
                    <a:pt x="362344" y="267101"/>
                  </a:cubicBezTo>
                  <a:cubicBezTo>
                    <a:pt x="362344" y="268359"/>
                    <a:pt x="362344" y="269618"/>
                    <a:pt x="362344" y="271087"/>
                  </a:cubicBezTo>
                  <a:cubicBezTo>
                    <a:pt x="361125" y="271192"/>
                    <a:pt x="360193" y="271349"/>
                    <a:pt x="359256" y="271349"/>
                  </a:cubicBezTo>
                  <a:cubicBezTo>
                    <a:pt x="348523" y="271349"/>
                    <a:pt x="337796" y="271244"/>
                    <a:pt x="327063" y="271401"/>
                  </a:cubicBezTo>
                  <a:cubicBezTo>
                    <a:pt x="324863" y="271401"/>
                    <a:pt x="323747" y="270720"/>
                    <a:pt x="322777" y="268884"/>
                  </a:cubicBezTo>
                  <a:cubicBezTo>
                    <a:pt x="318860" y="261540"/>
                    <a:pt x="314802" y="254302"/>
                    <a:pt x="310793" y="247011"/>
                  </a:cubicBezTo>
                  <a:cubicBezTo>
                    <a:pt x="310132" y="245805"/>
                    <a:pt x="309444" y="244651"/>
                    <a:pt x="308723" y="243340"/>
                  </a:cubicBezTo>
                  <a:cubicBezTo>
                    <a:pt x="251364" y="264687"/>
                    <a:pt x="194161" y="264687"/>
                    <a:pt x="136580" y="243392"/>
                  </a:cubicBezTo>
                  <a:cubicBezTo>
                    <a:pt x="135859" y="244651"/>
                    <a:pt x="135041" y="245962"/>
                    <a:pt x="134294" y="247326"/>
                  </a:cubicBezTo>
                  <a:cubicBezTo>
                    <a:pt x="130268" y="254617"/>
                    <a:pt x="126319" y="261908"/>
                    <a:pt x="122185" y="269146"/>
                  </a:cubicBezTo>
                  <a:cubicBezTo>
                    <a:pt x="121621" y="270090"/>
                    <a:pt x="120174" y="271244"/>
                    <a:pt x="119124" y="271244"/>
                  </a:cubicBezTo>
                  <a:cubicBezTo>
                    <a:pt x="107518" y="271401"/>
                    <a:pt x="95913" y="271349"/>
                    <a:pt x="84303" y="271296"/>
                  </a:cubicBezTo>
                  <a:cubicBezTo>
                    <a:pt x="83994" y="271296"/>
                    <a:pt x="83680" y="271192"/>
                    <a:pt x="82894" y="270982"/>
                  </a:cubicBezTo>
                  <a:cubicBezTo>
                    <a:pt x="82894" y="269828"/>
                    <a:pt x="82894" y="268621"/>
                    <a:pt x="82894" y="267363"/>
                  </a:cubicBezTo>
                  <a:cubicBezTo>
                    <a:pt x="82894" y="249267"/>
                    <a:pt x="82867" y="231119"/>
                    <a:pt x="82932" y="213022"/>
                  </a:cubicBezTo>
                  <a:cubicBezTo>
                    <a:pt x="82937" y="210924"/>
                    <a:pt x="82314" y="209508"/>
                    <a:pt x="80759" y="208039"/>
                  </a:cubicBezTo>
                  <a:cubicBezTo>
                    <a:pt x="68835" y="196762"/>
                    <a:pt x="59153" y="183912"/>
                    <a:pt x="52581" y="168962"/>
                  </a:cubicBezTo>
                  <a:cubicBezTo>
                    <a:pt x="51974" y="167599"/>
                    <a:pt x="51573" y="166392"/>
                    <a:pt x="49487" y="166445"/>
                  </a:cubicBezTo>
                  <a:cubicBezTo>
                    <a:pt x="18903" y="167179"/>
                    <a:pt x="5467" y="147142"/>
                    <a:pt x="1208" y="126214"/>
                  </a:cubicBezTo>
                  <a:cubicBezTo>
                    <a:pt x="878" y="124535"/>
                    <a:pt x="406" y="122962"/>
                    <a:pt x="0" y="121336"/>
                  </a:cubicBezTo>
                  <a:cubicBezTo>
                    <a:pt x="11" y="119028"/>
                    <a:pt x="11" y="116720"/>
                    <a:pt x="11" y="114360"/>
                  </a:cubicBezTo>
                  <a:close/>
                  <a:moveTo>
                    <a:pt x="289408" y="48375"/>
                  </a:moveTo>
                  <a:cubicBezTo>
                    <a:pt x="289354" y="43444"/>
                    <a:pt x="286152" y="39773"/>
                    <a:pt x="280371" y="38042"/>
                  </a:cubicBezTo>
                  <a:cubicBezTo>
                    <a:pt x="258656" y="31433"/>
                    <a:pt x="236421" y="28757"/>
                    <a:pt x="213693" y="29702"/>
                  </a:cubicBezTo>
                  <a:cubicBezTo>
                    <a:pt x="196995" y="30436"/>
                    <a:pt x="180655" y="33111"/>
                    <a:pt x="164764" y="38147"/>
                  </a:cubicBezTo>
                  <a:cubicBezTo>
                    <a:pt x="162472" y="38881"/>
                    <a:pt x="160132" y="40192"/>
                    <a:pt x="158458" y="41870"/>
                  </a:cubicBezTo>
                  <a:cubicBezTo>
                    <a:pt x="155061" y="45228"/>
                    <a:pt x="154925" y="50211"/>
                    <a:pt x="157563" y="54197"/>
                  </a:cubicBezTo>
                  <a:cubicBezTo>
                    <a:pt x="160240" y="58236"/>
                    <a:pt x="165170" y="60019"/>
                    <a:pt x="170193" y="58446"/>
                  </a:cubicBezTo>
                  <a:cubicBezTo>
                    <a:pt x="184447" y="54040"/>
                    <a:pt x="199027" y="51470"/>
                    <a:pt x="213964" y="50788"/>
                  </a:cubicBezTo>
                  <a:cubicBezTo>
                    <a:pt x="234818" y="49843"/>
                    <a:pt x="255211" y="52308"/>
                    <a:pt x="275143" y="58446"/>
                  </a:cubicBezTo>
                  <a:cubicBezTo>
                    <a:pt x="282468" y="60701"/>
                    <a:pt x="289490" y="55560"/>
                    <a:pt x="289408" y="48375"/>
                  </a:cubicBezTo>
                  <a:close/>
                  <a:moveTo>
                    <a:pt x="350734" y="90861"/>
                  </a:moveTo>
                  <a:cubicBezTo>
                    <a:pt x="342601" y="90809"/>
                    <a:pt x="336040" y="97155"/>
                    <a:pt x="336089" y="104918"/>
                  </a:cubicBezTo>
                  <a:cubicBezTo>
                    <a:pt x="336138" y="112576"/>
                    <a:pt x="342612" y="118871"/>
                    <a:pt x="350517" y="118923"/>
                  </a:cubicBezTo>
                  <a:cubicBezTo>
                    <a:pt x="358514" y="118976"/>
                    <a:pt x="365275" y="112472"/>
                    <a:pt x="365205" y="104813"/>
                  </a:cubicBezTo>
                  <a:cubicBezTo>
                    <a:pt x="365135" y="97155"/>
                    <a:pt x="358628" y="90861"/>
                    <a:pt x="350734" y="90861"/>
                  </a:cubicBezTo>
                  <a:close/>
                </a:path>
              </a:pathLst>
            </a:custGeom>
            <a:solidFill>
              <a:srgbClr val="FFFFFF"/>
            </a:solidFill>
            <a:ln w="5417" cap="flat">
              <a:noFill/>
              <a:prstDash val="solid"/>
              <a:miter/>
            </a:ln>
          </p:spPr>
          <p:txBody>
            <a:bodyPr rtlCol="0" anchor="ctr"/>
            <a:lstStyle/>
            <a:p>
              <a:endParaRPr lang="fr-FR"/>
            </a:p>
          </p:txBody>
        </p:sp>
        <p:sp>
          <p:nvSpPr>
            <p:cNvPr id="378" name="Forme libre 377">
              <a:extLst>
                <a:ext uri="{FF2B5EF4-FFF2-40B4-BE49-F238E27FC236}">
                  <a16:creationId xmlns:a16="http://schemas.microsoft.com/office/drawing/2014/main" id="{0A0335D8-0A76-55DC-C2D7-31A67A297346}"/>
                </a:ext>
              </a:extLst>
            </p:cNvPr>
            <p:cNvSpPr/>
            <p:nvPr/>
          </p:nvSpPr>
          <p:spPr>
            <a:xfrm>
              <a:off x="15376409" y="10792262"/>
              <a:ext cx="166807" cy="161255"/>
            </a:xfrm>
            <a:custGeom>
              <a:avLst/>
              <a:gdLst>
                <a:gd name="connsiteX0" fmla="*/ 92386 w 166807"/>
                <a:gd name="connsiteY0" fmla="*/ 0 h 161255"/>
                <a:gd name="connsiteX1" fmla="*/ 106960 w 166807"/>
                <a:gd name="connsiteY1" fmla="*/ 3200 h 161255"/>
                <a:gd name="connsiteX2" fmla="*/ 166671 w 166807"/>
                <a:gd name="connsiteY2" fmla="*/ 86179 h 161255"/>
                <a:gd name="connsiteX3" fmla="*/ 99652 w 166807"/>
                <a:gd name="connsiteY3" fmla="*/ 159717 h 161255"/>
                <a:gd name="connsiteX4" fmla="*/ 547 w 166807"/>
                <a:gd name="connsiteY4" fmla="*/ 89484 h 161255"/>
                <a:gd name="connsiteX5" fmla="*/ 72519 w 166807"/>
                <a:gd name="connsiteY5" fmla="*/ 629 h 161255"/>
                <a:gd name="connsiteX6" fmla="*/ 74642 w 166807"/>
                <a:gd name="connsiteY6" fmla="*/ 0 h 161255"/>
                <a:gd name="connsiteX7" fmla="*/ 92386 w 166807"/>
                <a:gd name="connsiteY7" fmla="*/ 0 h 161255"/>
                <a:gd name="connsiteX8" fmla="*/ 59943 w 166807"/>
                <a:gd name="connsiteY8" fmla="*/ 88487 h 161255"/>
                <a:gd name="connsiteX9" fmla="*/ 62225 w 166807"/>
                <a:gd name="connsiteY9" fmla="*/ 96984 h 161255"/>
                <a:gd name="connsiteX10" fmla="*/ 106781 w 166807"/>
                <a:gd name="connsiteY10" fmla="*/ 114660 h 161255"/>
                <a:gd name="connsiteX11" fmla="*/ 108743 w 166807"/>
                <a:gd name="connsiteY11" fmla="*/ 112038 h 161255"/>
                <a:gd name="connsiteX12" fmla="*/ 107312 w 166807"/>
                <a:gd name="connsiteY12" fmla="*/ 106688 h 161255"/>
                <a:gd name="connsiteX13" fmla="*/ 70855 w 166807"/>
                <a:gd name="connsiteY13" fmla="*/ 88487 h 161255"/>
                <a:gd name="connsiteX14" fmla="*/ 103027 w 166807"/>
                <a:gd name="connsiteY14" fmla="*/ 88487 h 161255"/>
                <a:gd name="connsiteX15" fmla="*/ 103027 w 166807"/>
                <a:gd name="connsiteY15" fmla="*/ 83189 h 161255"/>
                <a:gd name="connsiteX16" fmla="*/ 69441 w 166807"/>
                <a:gd name="connsiteY16" fmla="*/ 83189 h 161255"/>
                <a:gd name="connsiteX17" fmla="*/ 69880 w 166807"/>
                <a:gd name="connsiteY17" fmla="*/ 76161 h 161255"/>
                <a:gd name="connsiteX18" fmla="*/ 102967 w 166807"/>
                <a:gd name="connsiteY18" fmla="*/ 76161 h 161255"/>
                <a:gd name="connsiteX19" fmla="*/ 102967 w 166807"/>
                <a:gd name="connsiteY19" fmla="*/ 70758 h 161255"/>
                <a:gd name="connsiteX20" fmla="*/ 70953 w 166807"/>
                <a:gd name="connsiteY20" fmla="*/ 70758 h 161255"/>
                <a:gd name="connsiteX21" fmla="*/ 81014 w 166807"/>
                <a:gd name="connsiteY21" fmla="*/ 53764 h 161255"/>
                <a:gd name="connsiteX22" fmla="*/ 106245 w 166807"/>
                <a:gd name="connsiteY22" fmla="*/ 53134 h 161255"/>
                <a:gd name="connsiteX23" fmla="*/ 108412 w 166807"/>
                <a:gd name="connsiteY23" fmla="*/ 46158 h 161255"/>
                <a:gd name="connsiteX24" fmla="*/ 82455 w 166807"/>
                <a:gd name="connsiteY24" fmla="*/ 44323 h 161255"/>
                <a:gd name="connsiteX25" fmla="*/ 60615 w 166807"/>
                <a:gd name="connsiteY25" fmla="*/ 70758 h 161255"/>
                <a:gd name="connsiteX26" fmla="*/ 53242 w 166807"/>
                <a:gd name="connsiteY26" fmla="*/ 71126 h 161255"/>
                <a:gd name="connsiteX27" fmla="*/ 53242 w 166807"/>
                <a:gd name="connsiteY27" fmla="*/ 76161 h 161255"/>
                <a:gd name="connsiteX28" fmla="*/ 59852 w 166807"/>
                <a:gd name="connsiteY28" fmla="*/ 76528 h 161255"/>
                <a:gd name="connsiteX29" fmla="*/ 59440 w 166807"/>
                <a:gd name="connsiteY29" fmla="*/ 83294 h 161255"/>
                <a:gd name="connsiteX30" fmla="*/ 53274 w 166807"/>
                <a:gd name="connsiteY30" fmla="*/ 83294 h 161255"/>
                <a:gd name="connsiteX31" fmla="*/ 53274 w 166807"/>
                <a:gd name="connsiteY31" fmla="*/ 88487 h 161255"/>
                <a:gd name="connsiteX32" fmla="*/ 59943 w 166807"/>
                <a:gd name="connsiteY32" fmla="*/ 88487 h 1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6807" h="161255">
                  <a:moveTo>
                    <a:pt x="92386" y="0"/>
                  </a:moveTo>
                  <a:cubicBezTo>
                    <a:pt x="97246" y="1049"/>
                    <a:pt x="102182" y="1888"/>
                    <a:pt x="106960" y="3200"/>
                  </a:cubicBezTo>
                  <a:cubicBezTo>
                    <a:pt x="142209" y="13061"/>
                    <a:pt x="168963" y="45791"/>
                    <a:pt x="166671" y="86179"/>
                  </a:cubicBezTo>
                  <a:cubicBezTo>
                    <a:pt x="164661" y="121532"/>
                    <a:pt x="136455" y="152793"/>
                    <a:pt x="99652" y="159717"/>
                  </a:cubicBezTo>
                  <a:cubicBezTo>
                    <a:pt x="51519" y="168792"/>
                    <a:pt x="6236" y="136743"/>
                    <a:pt x="547" y="89484"/>
                  </a:cubicBezTo>
                  <a:cubicBezTo>
                    <a:pt x="-4665" y="46211"/>
                    <a:pt x="27967" y="5927"/>
                    <a:pt x="72519" y="629"/>
                  </a:cubicBezTo>
                  <a:cubicBezTo>
                    <a:pt x="73239" y="525"/>
                    <a:pt x="73933" y="210"/>
                    <a:pt x="74642" y="0"/>
                  </a:cubicBezTo>
                  <a:cubicBezTo>
                    <a:pt x="80559" y="0"/>
                    <a:pt x="86470" y="0"/>
                    <a:pt x="92386" y="0"/>
                  </a:cubicBezTo>
                  <a:close/>
                  <a:moveTo>
                    <a:pt x="59943" y="88487"/>
                  </a:moveTo>
                  <a:cubicBezTo>
                    <a:pt x="60740" y="91477"/>
                    <a:pt x="61282" y="94310"/>
                    <a:pt x="62225" y="96984"/>
                  </a:cubicBezTo>
                  <a:cubicBezTo>
                    <a:pt x="69701" y="118280"/>
                    <a:pt x="92050" y="121637"/>
                    <a:pt x="106781" y="114660"/>
                  </a:cubicBezTo>
                  <a:cubicBezTo>
                    <a:pt x="107697" y="114241"/>
                    <a:pt x="108786" y="112877"/>
                    <a:pt x="108743" y="112038"/>
                  </a:cubicBezTo>
                  <a:cubicBezTo>
                    <a:pt x="108645" y="110255"/>
                    <a:pt x="107838" y="108471"/>
                    <a:pt x="107312" y="106688"/>
                  </a:cubicBezTo>
                  <a:cubicBezTo>
                    <a:pt x="85939" y="116129"/>
                    <a:pt x="71186" y="103751"/>
                    <a:pt x="70855" y="88487"/>
                  </a:cubicBezTo>
                  <a:cubicBezTo>
                    <a:pt x="81528" y="88487"/>
                    <a:pt x="92207" y="88487"/>
                    <a:pt x="103027" y="88487"/>
                  </a:cubicBezTo>
                  <a:cubicBezTo>
                    <a:pt x="103027" y="86599"/>
                    <a:pt x="103027" y="85078"/>
                    <a:pt x="103027" y="83189"/>
                  </a:cubicBezTo>
                  <a:cubicBezTo>
                    <a:pt x="91844" y="83189"/>
                    <a:pt x="80846" y="83189"/>
                    <a:pt x="69441" y="83189"/>
                  </a:cubicBezTo>
                  <a:cubicBezTo>
                    <a:pt x="69598" y="80672"/>
                    <a:pt x="69728" y="78574"/>
                    <a:pt x="69880" y="76161"/>
                  </a:cubicBezTo>
                  <a:cubicBezTo>
                    <a:pt x="81236" y="76161"/>
                    <a:pt x="92126" y="76161"/>
                    <a:pt x="102967" y="76161"/>
                  </a:cubicBezTo>
                  <a:cubicBezTo>
                    <a:pt x="102967" y="74325"/>
                    <a:pt x="102967" y="72751"/>
                    <a:pt x="102967" y="70758"/>
                  </a:cubicBezTo>
                  <a:cubicBezTo>
                    <a:pt x="92202" y="70758"/>
                    <a:pt x="81680" y="70758"/>
                    <a:pt x="70953" y="70758"/>
                  </a:cubicBezTo>
                  <a:cubicBezTo>
                    <a:pt x="72388" y="63625"/>
                    <a:pt x="74935" y="57645"/>
                    <a:pt x="81014" y="53764"/>
                  </a:cubicBezTo>
                  <a:cubicBezTo>
                    <a:pt x="89108" y="48623"/>
                    <a:pt x="97577" y="49725"/>
                    <a:pt x="106245" y="53134"/>
                  </a:cubicBezTo>
                  <a:cubicBezTo>
                    <a:pt x="106993" y="50722"/>
                    <a:pt x="107675" y="48518"/>
                    <a:pt x="108412" y="46158"/>
                  </a:cubicBezTo>
                  <a:cubicBezTo>
                    <a:pt x="99825" y="42119"/>
                    <a:pt x="91200" y="41280"/>
                    <a:pt x="82455" y="44323"/>
                  </a:cubicBezTo>
                  <a:cubicBezTo>
                    <a:pt x="69658" y="48728"/>
                    <a:pt x="63341" y="58432"/>
                    <a:pt x="60615" y="70758"/>
                  </a:cubicBezTo>
                  <a:cubicBezTo>
                    <a:pt x="58096" y="70863"/>
                    <a:pt x="55734" y="70968"/>
                    <a:pt x="53242" y="71126"/>
                  </a:cubicBezTo>
                  <a:cubicBezTo>
                    <a:pt x="53242" y="72909"/>
                    <a:pt x="53242" y="74483"/>
                    <a:pt x="53242" y="76161"/>
                  </a:cubicBezTo>
                  <a:cubicBezTo>
                    <a:pt x="55512" y="76318"/>
                    <a:pt x="57619" y="76423"/>
                    <a:pt x="59852" y="76528"/>
                  </a:cubicBezTo>
                  <a:cubicBezTo>
                    <a:pt x="59705" y="78941"/>
                    <a:pt x="59581" y="80987"/>
                    <a:pt x="59440" y="83294"/>
                  </a:cubicBezTo>
                  <a:cubicBezTo>
                    <a:pt x="57197" y="83294"/>
                    <a:pt x="55279" y="83294"/>
                    <a:pt x="53274" y="83294"/>
                  </a:cubicBezTo>
                  <a:cubicBezTo>
                    <a:pt x="53274" y="85182"/>
                    <a:pt x="53274" y="86704"/>
                    <a:pt x="53274" y="88487"/>
                  </a:cubicBezTo>
                  <a:cubicBezTo>
                    <a:pt x="55631" y="88487"/>
                    <a:pt x="57782" y="88487"/>
                    <a:pt x="59943" y="88487"/>
                  </a:cubicBezTo>
                  <a:close/>
                </a:path>
              </a:pathLst>
            </a:custGeom>
            <a:solidFill>
              <a:srgbClr val="FFFFFF"/>
            </a:solidFill>
            <a:ln w="5417" cap="flat">
              <a:noFill/>
              <a:prstDash val="solid"/>
              <a:miter/>
            </a:ln>
          </p:spPr>
          <p:txBody>
            <a:bodyPr rtlCol="0" anchor="ctr"/>
            <a:lstStyle/>
            <a:p>
              <a:endParaRPr lang="fr-FR"/>
            </a:p>
          </p:txBody>
        </p:sp>
        <p:sp>
          <p:nvSpPr>
            <p:cNvPr id="379" name="Forme libre 378">
              <a:extLst>
                <a:ext uri="{FF2B5EF4-FFF2-40B4-BE49-F238E27FC236}">
                  <a16:creationId xmlns:a16="http://schemas.microsoft.com/office/drawing/2014/main" id="{3F4F5944-FDE9-39F5-A707-B0D021E6DA26}"/>
                </a:ext>
              </a:extLst>
            </p:cNvPr>
            <p:cNvSpPr/>
            <p:nvPr/>
          </p:nvSpPr>
          <p:spPr>
            <a:xfrm>
              <a:off x="15528045" y="10797305"/>
              <a:ext cx="68679" cy="101382"/>
            </a:xfrm>
            <a:custGeom>
              <a:avLst/>
              <a:gdLst>
                <a:gd name="connsiteX0" fmla="*/ 0 w 68679"/>
                <a:gd name="connsiteY0" fmla="*/ 2300 h 101382"/>
                <a:gd name="connsiteX1" fmla="*/ 66738 w 68679"/>
                <a:gd name="connsiteY1" fmla="*/ 38440 h 101382"/>
                <a:gd name="connsiteX2" fmla="*/ 30162 w 68679"/>
                <a:gd name="connsiteY2" fmla="*/ 101382 h 101382"/>
                <a:gd name="connsiteX3" fmla="*/ 0 w 68679"/>
                <a:gd name="connsiteY3" fmla="*/ 2300 h 101382"/>
              </a:gdLst>
              <a:ahLst/>
              <a:cxnLst>
                <a:cxn ang="0">
                  <a:pos x="connsiteX0" y="connsiteY0"/>
                </a:cxn>
                <a:cxn ang="0">
                  <a:pos x="connsiteX1" y="connsiteY1"/>
                </a:cxn>
                <a:cxn ang="0">
                  <a:pos x="connsiteX2" y="connsiteY2"/>
                </a:cxn>
                <a:cxn ang="0">
                  <a:pos x="connsiteX3" y="connsiteY3"/>
                </a:cxn>
              </a:cxnLst>
              <a:rect l="l" t="t" r="r" b="b"/>
              <a:pathLst>
                <a:path w="68679" h="101382">
                  <a:moveTo>
                    <a:pt x="0" y="2300"/>
                  </a:moveTo>
                  <a:cubicBezTo>
                    <a:pt x="25930" y="-5830"/>
                    <a:pt x="58427" y="7913"/>
                    <a:pt x="66738" y="38440"/>
                  </a:cubicBezTo>
                  <a:cubicBezTo>
                    <a:pt x="75645" y="71117"/>
                    <a:pt x="52256" y="96137"/>
                    <a:pt x="30162" y="101382"/>
                  </a:cubicBezTo>
                  <a:cubicBezTo>
                    <a:pt x="39464" y="62935"/>
                    <a:pt x="29181" y="30048"/>
                    <a:pt x="0" y="2300"/>
                  </a:cubicBezTo>
                  <a:close/>
                </a:path>
              </a:pathLst>
            </a:custGeom>
            <a:solidFill>
              <a:srgbClr val="FFFFFF"/>
            </a:solidFill>
            <a:ln w="5417" cap="flat">
              <a:noFill/>
              <a:prstDash val="solid"/>
              <a:miter/>
            </a:ln>
          </p:spPr>
          <p:txBody>
            <a:bodyPr rtlCol="0" anchor="ctr"/>
            <a:lstStyle/>
            <a:p>
              <a:endParaRPr lang="fr-FR"/>
            </a:p>
          </p:txBody>
        </p:sp>
      </p:grpSp>
      <p:grpSp>
        <p:nvGrpSpPr>
          <p:cNvPr id="380" name="Graphique 5">
            <a:extLst>
              <a:ext uri="{FF2B5EF4-FFF2-40B4-BE49-F238E27FC236}">
                <a16:creationId xmlns:a16="http://schemas.microsoft.com/office/drawing/2014/main" id="{936EEE7A-9644-AFF9-4BF3-F107FDD90715}"/>
              </a:ext>
            </a:extLst>
          </p:cNvPr>
          <p:cNvGrpSpPr/>
          <p:nvPr/>
        </p:nvGrpSpPr>
        <p:grpSpPr>
          <a:xfrm>
            <a:off x="16741902" y="11511922"/>
            <a:ext cx="686111" cy="453722"/>
            <a:chOff x="16741902" y="11511922"/>
            <a:chExt cx="686111" cy="453722"/>
          </a:xfrm>
          <a:solidFill>
            <a:srgbClr val="FFFFFF"/>
          </a:solidFill>
        </p:grpSpPr>
        <p:grpSp>
          <p:nvGrpSpPr>
            <p:cNvPr id="381" name="Graphique 5">
              <a:extLst>
                <a:ext uri="{FF2B5EF4-FFF2-40B4-BE49-F238E27FC236}">
                  <a16:creationId xmlns:a16="http://schemas.microsoft.com/office/drawing/2014/main" id="{183DDE43-19E4-0E6B-8C29-E4DABE2FBDED}"/>
                </a:ext>
              </a:extLst>
            </p:cNvPr>
            <p:cNvGrpSpPr/>
            <p:nvPr/>
          </p:nvGrpSpPr>
          <p:grpSpPr>
            <a:xfrm>
              <a:off x="17141152" y="11658353"/>
              <a:ext cx="286862" cy="295836"/>
              <a:chOff x="17141152" y="11658353"/>
              <a:chExt cx="286862" cy="295836"/>
            </a:xfrm>
            <a:solidFill>
              <a:srgbClr val="FFFFFF"/>
            </a:solidFill>
          </p:grpSpPr>
          <p:sp>
            <p:nvSpPr>
              <p:cNvPr id="382" name="Forme libre 381">
                <a:extLst>
                  <a:ext uri="{FF2B5EF4-FFF2-40B4-BE49-F238E27FC236}">
                    <a16:creationId xmlns:a16="http://schemas.microsoft.com/office/drawing/2014/main" id="{69016BAE-AF70-7EE5-4D30-0EA7EEB35737}"/>
                  </a:ext>
                </a:extLst>
              </p:cNvPr>
              <p:cNvSpPr/>
              <p:nvPr/>
            </p:nvSpPr>
            <p:spPr>
              <a:xfrm>
                <a:off x="17141152" y="11658353"/>
                <a:ext cx="90614" cy="148387"/>
              </a:xfrm>
              <a:custGeom>
                <a:avLst/>
                <a:gdLst>
                  <a:gd name="connsiteX0" fmla="*/ 7358 w 90614"/>
                  <a:gd name="connsiteY0" fmla="*/ 0 h 148387"/>
                  <a:gd name="connsiteX1" fmla="*/ 2351 w 90614"/>
                  <a:gd name="connsiteY1" fmla="*/ 16994 h 148387"/>
                  <a:gd name="connsiteX2" fmla="*/ 71110 w 90614"/>
                  <a:gd name="connsiteY2" fmla="*/ 146080 h 148387"/>
                  <a:gd name="connsiteX3" fmla="*/ 72606 w 90614"/>
                  <a:gd name="connsiteY3" fmla="*/ 148388 h 148387"/>
                  <a:gd name="connsiteX4" fmla="*/ 90615 w 90614"/>
                  <a:gd name="connsiteY4" fmla="*/ 139051 h 148387"/>
                  <a:gd name="connsiteX5" fmla="*/ 71218 w 90614"/>
                  <a:gd name="connsiteY5" fmla="*/ 102492 h 148387"/>
                  <a:gd name="connsiteX6" fmla="*/ 21905 w 90614"/>
                  <a:gd name="connsiteY6" fmla="*/ 10176 h 148387"/>
                  <a:gd name="connsiteX7" fmla="*/ 13686 w 90614"/>
                  <a:gd name="connsiteY7" fmla="*/ 0 h 148387"/>
                  <a:gd name="connsiteX8" fmla="*/ 7358 w 90614"/>
                  <a:gd name="connsiteY8" fmla="*/ 0 h 14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14" h="148387">
                    <a:moveTo>
                      <a:pt x="7358" y="0"/>
                    </a:moveTo>
                    <a:cubicBezTo>
                      <a:pt x="-623" y="5350"/>
                      <a:pt x="-1815" y="9179"/>
                      <a:pt x="2351" y="16994"/>
                    </a:cubicBezTo>
                    <a:cubicBezTo>
                      <a:pt x="25248" y="60058"/>
                      <a:pt x="48176" y="103069"/>
                      <a:pt x="71110" y="146080"/>
                    </a:cubicBezTo>
                    <a:cubicBezTo>
                      <a:pt x="71576" y="146971"/>
                      <a:pt x="72194" y="147758"/>
                      <a:pt x="72606" y="148388"/>
                    </a:cubicBezTo>
                    <a:cubicBezTo>
                      <a:pt x="78658" y="145241"/>
                      <a:pt x="84460" y="142250"/>
                      <a:pt x="90615" y="139051"/>
                    </a:cubicBezTo>
                    <a:cubicBezTo>
                      <a:pt x="84178" y="126935"/>
                      <a:pt x="77709" y="114713"/>
                      <a:pt x="71218" y="102492"/>
                    </a:cubicBezTo>
                    <a:cubicBezTo>
                      <a:pt x="54824" y="71702"/>
                      <a:pt x="38489" y="40860"/>
                      <a:pt x="21905" y="10176"/>
                    </a:cubicBezTo>
                    <a:cubicBezTo>
                      <a:pt x="19879" y="6400"/>
                      <a:pt x="16460" y="3357"/>
                      <a:pt x="13686" y="0"/>
                    </a:cubicBezTo>
                    <a:cubicBezTo>
                      <a:pt x="11578" y="0"/>
                      <a:pt x="9465" y="0"/>
                      <a:pt x="7358" y="0"/>
                    </a:cubicBezTo>
                    <a:close/>
                  </a:path>
                </a:pathLst>
              </a:custGeom>
              <a:solidFill>
                <a:srgbClr val="FFFFFF"/>
              </a:solidFill>
              <a:ln w="5417" cap="flat">
                <a:noFill/>
                <a:prstDash val="solid"/>
                <a:miter/>
              </a:ln>
            </p:spPr>
            <p:txBody>
              <a:bodyPr rtlCol="0" anchor="ctr"/>
              <a:lstStyle/>
              <a:p>
                <a:endParaRPr lang="fr-FR"/>
              </a:p>
            </p:txBody>
          </p:sp>
          <p:sp>
            <p:nvSpPr>
              <p:cNvPr id="383" name="Forme libre 382">
                <a:extLst>
                  <a:ext uri="{FF2B5EF4-FFF2-40B4-BE49-F238E27FC236}">
                    <a16:creationId xmlns:a16="http://schemas.microsoft.com/office/drawing/2014/main" id="{E7E6686C-743D-31D4-54FD-19A324F4822C}"/>
                  </a:ext>
                </a:extLst>
              </p:cNvPr>
              <p:cNvSpPr/>
              <p:nvPr/>
            </p:nvSpPr>
            <p:spPr>
              <a:xfrm>
                <a:off x="17209252" y="11807314"/>
                <a:ext cx="218761" cy="146730"/>
              </a:xfrm>
              <a:custGeom>
                <a:avLst/>
                <a:gdLst>
                  <a:gd name="connsiteX0" fmla="*/ 209714 w 218761"/>
                  <a:gd name="connsiteY0" fmla="*/ 53085 h 146730"/>
                  <a:gd name="connsiteX1" fmla="*/ 217434 w 218761"/>
                  <a:gd name="connsiteY1" fmla="*/ 63785 h 146730"/>
                  <a:gd name="connsiteX2" fmla="*/ 200785 w 218761"/>
                  <a:gd name="connsiteY2" fmla="*/ 91900 h 146730"/>
                  <a:gd name="connsiteX3" fmla="*/ 132839 w 218761"/>
                  <a:gd name="connsiteY3" fmla="*/ 136485 h 146730"/>
                  <a:gd name="connsiteX4" fmla="*/ 80247 w 218761"/>
                  <a:gd name="connsiteY4" fmla="*/ 146083 h 146730"/>
                  <a:gd name="connsiteX5" fmla="*/ 22021 w 218761"/>
                  <a:gd name="connsiteY5" fmla="*/ 114193 h 146730"/>
                  <a:gd name="connsiteX6" fmla="*/ 1005 w 218761"/>
                  <a:gd name="connsiteY6" fmla="*/ 27331 h 146730"/>
                  <a:gd name="connsiteX7" fmla="*/ 50806 w 218761"/>
                  <a:gd name="connsiteY7" fmla="*/ 6088 h 146730"/>
                  <a:gd name="connsiteX8" fmla="*/ 65088 w 218761"/>
                  <a:gd name="connsiteY8" fmla="*/ 17313 h 146730"/>
                  <a:gd name="connsiteX9" fmla="*/ 103701 w 218761"/>
                  <a:gd name="connsiteY9" fmla="*/ 40444 h 146730"/>
                  <a:gd name="connsiteX10" fmla="*/ 194961 w 218761"/>
                  <a:gd name="connsiteY10" fmla="*/ 53085 h 146730"/>
                  <a:gd name="connsiteX11" fmla="*/ 209714 w 218761"/>
                  <a:gd name="connsiteY11" fmla="*/ 53085 h 146730"/>
                  <a:gd name="connsiteX12" fmla="*/ 181633 w 218761"/>
                  <a:gd name="connsiteY12" fmla="*/ 81829 h 146730"/>
                  <a:gd name="connsiteX13" fmla="*/ 198114 w 218761"/>
                  <a:gd name="connsiteY13" fmla="*/ 72387 h 146730"/>
                  <a:gd name="connsiteX14" fmla="*/ 194782 w 218761"/>
                  <a:gd name="connsiteY14" fmla="*/ 66618 h 146730"/>
                  <a:gd name="connsiteX15" fmla="*/ 162702 w 218761"/>
                  <a:gd name="connsiteY15" fmla="*/ 65307 h 146730"/>
                  <a:gd name="connsiteX16" fmla="*/ 71963 w 218761"/>
                  <a:gd name="connsiteY16" fmla="*/ 41493 h 146730"/>
                  <a:gd name="connsiteX17" fmla="*/ 64768 w 218761"/>
                  <a:gd name="connsiteY17" fmla="*/ 41336 h 146730"/>
                  <a:gd name="connsiteX18" fmla="*/ 22162 w 218761"/>
                  <a:gd name="connsiteY18" fmla="*/ 61215 h 146730"/>
                  <a:gd name="connsiteX19" fmla="*/ 18608 w 218761"/>
                  <a:gd name="connsiteY19" fmla="*/ 66461 h 146730"/>
                  <a:gd name="connsiteX20" fmla="*/ 43351 w 218761"/>
                  <a:gd name="connsiteY20" fmla="*/ 116710 h 146730"/>
                  <a:gd name="connsiteX21" fmla="*/ 104839 w 218761"/>
                  <a:gd name="connsiteY21" fmla="*/ 130925 h 146730"/>
                  <a:gd name="connsiteX22" fmla="*/ 107971 w 218761"/>
                  <a:gd name="connsiteY22" fmla="*/ 129823 h 146730"/>
                  <a:gd name="connsiteX23" fmla="*/ 77381 w 218761"/>
                  <a:gd name="connsiteY23" fmla="*/ 109681 h 146730"/>
                  <a:gd name="connsiteX24" fmla="*/ 78145 w 218761"/>
                  <a:gd name="connsiteY24" fmla="*/ 108107 h 146730"/>
                  <a:gd name="connsiteX25" fmla="*/ 82274 w 218761"/>
                  <a:gd name="connsiteY25" fmla="*/ 108895 h 146730"/>
                  <a:gd name="connsiteX26" fmla="*/ 135185 w 218761"/>
                  <a:gd name="connsiteY26" fmla="*/ 119542 h 146730"/>
                  <a:gd name="connsiteX27" fmla="*/ 141719 w 218761"/>
                  <a:gd name="connsiteY27" fmla="*/ 118283 h 146730"/>
                  <a:gd name="connsiteX28" fmla="*/ 159473 w 218761"/>
                  <a:gd name="connsiteY28" fmla="*/ 109419 h 146730"/>
                  <a:gd name="connsiteX29" fmla="*/ 126088 w 218761"/>
                  <a:gd name="connsiteY29" fmla="*/ 100187 h 146730"/>
                  <a:gd name="connsiteX30" fmla="*/ 126359 w 218761"/>
                  <a:gd name="connsiteY30" fmla="*/ 98561 h 146730"/>
                  <a:gd name="connsiteX31" fmla="*/ 136929 w 218761"/>
                  <a:gd name="connsiteY31" fmla="*/ 98561 h 146730"/>
                  <a:gd name="connsiteX32" fmla="*/ 169529 w 218761"/>
                  <a:gd name="connsiteY32" fmla="*/ 98508 h 146730"/>
                  <a:gd name="connsiteX33" fmla="*/ 181605 w 218761"/>
                  <a:gd name="connsiteY33" fmla="*/ 91900 h 146730"/>
                  <a:gd name="connsiteX34" fmla="*/ 149196 w 218761"/>
                  <a:gd name="connsiteY34" fmla="*/ 82930 h 146730"/>
                  <a:gd name="connsiteX35" fmla="*/ 149710 w 218761"/>
                  <a:gd name="connsiteY35" fmla="*/ 81671 h 146730"/>
                  <a:gd name="connsiteX36" fmla="*/ 181633 w 218761"/>
                  <a:gd name="connsiteY36" fmla="*/ 81829 h 14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8761" h="146730">
                    <a:moveTo>
                      <a:pt x="209714" y="53085"/>
                    </a:moveTo>
                    <a:cubicBezTo>
                      <a:pt x="217423" y="52980"/>
                      <a:pt x="220863" y="57071"/>
                      <a:pt x="217434" y="63785"/>
                    </a:cubicBezTo>
                    <a:cubicBezTo>
                      <a:pt x="212493" y="73490"/>
                      <a:pt x="207536" y="83403"/>
                      <a:pt x="200785" y="91900"/>
                    </a:cubicBezTo>
                    <a:cubicBezTo>
                      <a:pt x="183334" y="113878"/>
                      <a:pt x="159262" y="127201"/>
                      <a:pt x="132839" y="136485"/>
                    </a:cubicBezTo>
                    <a:cubicBezTo>
                      <a:pt x="115962" y="142411"/>
                      <a:pt x="99069" y="148810"/>
                      <a:pt x="80247" y="146083"/>
                    </a:cubicBezTo>
                    <a:cubicBezTo>
                      <a:pt x="56479" y="142621"/>
                      <a:pt x="36086" y="133652"/>
                      <a:pt x="22021" y="114193"/>
                    </a:cubicBezTo>
                    <a:cubicBezTo>
                      <a:pt x="3134" y="88018"/>
                      <a:pt x="-2565" y="58435"/>
                      <a:pt x="1005" y="27331"/>
                    </a:cubicBezTo>
                    <a:cubicBezTo>
                      <a:pt x="3540" y="5301"/>
                      <a:pt x="29682" y="-8651"/>
                      <a:pt x="50806" y="6088"/>
                    </a:cubicBezTo>
                    <a:cubicBezTo>
                      <a:pt x="55775" y="9550"/>
                      <a:pt x="60515" y="13379"/>
                      <a:pt x="65088" y="17313"/>
                    </a:cubicBezTo>
                    <a:cubicBezTo>
                      <a:pt x="76574" y="27226"/>
                      <a:pt x="88705" y="35828"/>
                      <a:pt x="103701" y="40444"/>
                    </a:cubicBezTo>
                    <a:cubicBezTo>
                      <a:pt x="133435" y="49624"/>
                      <a:pt x="163954" y="52980"/>
                      <a:pt x="194961" y="53085"/>
                    </a:cubicBezTo>
                    <a:cubicBezTo>
                      <a:pt x="199886" y="53085"/>
                      <a:pt x="204800" y="53190"/>
                      <a:pt x="209714" y="53085"/>
                    </a:cubicBezTo>
                    <a:close/>
                    <a:moveTo>
                      <a:pt x="181633" y="81829"/>
                    </a:moveTo>
                    <a:cubicBezTo>
                      <a:pt x="189792" y="82301"/>
                      <a:pt x="194809" y="79416"/>
                      <a:pt x="198114" y="72387"/>
                    </a:cubicBezTo>
                    <a:cubicBezTo>
                      <a:pt x="200373" y="67614"/>
                      <a:pt x="200167" y="66828"/>
                      <a:pt x="194782" y="66618"/>
                    </a:cubicBezTo>
                    <a:cubicBezTo>
                      <a:pt x="184087" y="66198"/>
                      <a:pt x="173354" y="66198"/>
                      <a:pt x="162702" y="65307"/>
                    </a:cubicBezTo>
                    <a:cubicBezTo>
                      <a:pt x="131013" y="62632"/>
                      <a:pt x="100239" y="56546"/>
                      <a:pt x="71963" y="41493"/>
                    </a:cubicBezTo>
                    <a:cubicBezTo>
                      <a:pt x="70056" y="40497"/>
                      <a:pt x="66757" y="40444"/>
                      <a:pt x="64768" y="41336"/>
                    </a:cubicBezTo>
                    <a:cubicBezTo>
                      <a:pt x="50449" y="47682"/>
                      <a:pt x="36248" y="54344"/>
                      <a:pt x="22162" y="61215"/>
                    </a:cubicBezTo>
                    <a:cubicBezTo>
                      <a:pt x="20439" y="62054"/>
                      <a:pt x="18396" y="64834"/>
                      <a:pt x="18608" y="66461"/>
                    </a:cubicBezTo>
                    <a:cubicBezTo>
                      <a:pt x="21170" y="85763"/>
                      <a:pt x="27222" y="103911"/>
                      <a:pt x="43351" y="116710"/>
                    </a:cubicBezTo>
                    <a:cubicBezTo>
                      <a:pt x="61236" y="130925"/>
                      <a:pt x="81781" y="136589"/>
                      <a:pt x="104839" y="130925"/>
                    </a:cubicBezTo>
                    <a:cubicBezTo>
                      <a:pt x="105830" y="130662"/>
                      <a:pt x="106768" y="130242"/>
                      <a:pt x="107971" y="129823"/>
                    </a:cubicBezTo>
                    <a:cubicBezTo>
                      <a:pt x="97595" y="123004"/>
                      <a:pt x="87486" y="116343"/>
                      <a:pt x="77381" y="109681"/>
                    </a:cubicBezTo>
                    <a:cubicBezTo>
                      <a:pt x="77636" y="109156"/>
                      <a:pt x="77890" y="108632"/>
                      <a:pt x="78145" y="108107"/>
                    </a:cubicBezTo>
                    <a:cubicBezTo>
                      <a:pt x="79527" y="108370"/>
                      <a:pt x="80973" y="108422"/>
                      <a:pt x="82274" y="108895"/>
                    </a:cubicBezTo>
                    <a:cubicBezTo>
                      <a:pt x="99345" y="115084"/>
                      <a:pt x="117241" y="117496"/>
                      <a:pt x="135185" y="119542"/>
                    </a:cubicBezTo>
                    <a:cubicBezTo>
                      <a:pt x="137298" y="119752"/>
                      <a:pt x="139763" y="119175"/>
                      <a:pt x="141719" y="118283"/>
                    </a:cubicBezTo>
                    <a:cubicBezTo>
                      <a:pt x="147516" y="115608"/>
                      <a:pt x="153134" y="112619"/>
                      <a:pt x="159473" y="109419"/>
                    </a:cubicBezTo>
                    <a:cubicBezTo>
                      <a:pt x="147646" y="106115"/>
                      <a:pt x="136864" y="103177"/>
                      <a:pt x="126088" y="100187"/>
                    </a:cubicBezTo>
                    <a:cubicBezTo>
                      <a:pt x="126180" y="99663"/>
                      <a:pt x="126272" y="99086"/>
                      <a:pt x="126359" y="98561"/>
                    </a:cubicBezTo>
                    <a:cubicBezTo>
                      <a:pt x="129881" y="98561"/>
                      <a:pt x="133402" y="98561"/>
                      <a:pt x="136929" y="98561"/>
                    </a:cubicBezTo>
                    <a:cubicBezTo>
                      <a:pt x="147798" y="98508"/>
                      <a:pt x="158671" y="98194"/>
                      <a:pt x="169529" y="98508"/>
                    </a:cubicBezTo>
                    <a:cubicBezTo>
                      <a:pt x="175229" y="98666"/>
                      <a:pt x="178631" y="96043"/>
                      <a:pt x="181605" y="91900"/>
                    </a:cubicBezTo>
                    <a:cubicBezTo>
                      <a:pt x="170688" y="88858"/>
                      <a:pt x="159939" y="85920"/>
                      <a:pt x="149196" y="82930"/>
                    </a:cubicBezTo>
                    <a:cubicBezTo>
                      <a:pt x="149369" y="82511"/>
                      <a:pt x="149537" y="82091"/>
                      <a:pt x="149710" y="81671"/>
                    </a:cubicBezTo>
                    <a:cubicBezTo>
                      <a:pt x="160356" y="81671"/>
                      <a:pt x="171030" y="81200"/>
                      <a:pt x="181633" y="81829"/>
                    </a:cubicBezTo>
                    <a:close/>
                  </a:path>
                </a:pathLst>
              </a:custGeom>
              <a:solidFill>
                <a:srgbClr val="FFFFFF"/>
              </a:solidFill>
              <a:ln w="5417" cap="flat">
                <a:noFill/>
                <a:prstDash val="solid"/>
                <a:miter/>
              </a:ln>
            </p:spPr>
            <p:txBody>
              <a:bodyPr rtlCol="0" anchor="ctr"/>
              <a:lstStyle/>
              <a:p>
                <a:endParaRPr lang="fr-FR"/>
              </a:p>
            </p:txBody>
          </p:sp>
          <p:sp>
            <p:nvSpPr>
              <p:cNvPr id="384" name="Forme libre 383">
                <a:extLst>
                  <a:ext uri="{FF2B5EF4-FFF2-40B4-BE49-F238E27FC236}">
                    <a16:creationId xmlns:a16="http://schemas.microsoft.com/office/drawing/2014/main" id="{C18B454D-EC41-2C65-9CF6-6849CD8563C6}"/>
                  </a:ext>
                </a:extLst>
              </p:cNvPr>
              <p:cNvSpPr/>
              <p:nvPr/>
            </p:nvSpPr>
            <p:spPr>
              <a:xfrm>
                <a:off x="17161379" y="11892658"/>
                <a:ext cx="33333" cy="32154"/>
              </a:xfrm>
              <a:custGeom>
                <a:avLst/>
                <a:gdLst>
                  <a:gd name="connsiteX0" fmla="*/ 17064 w 33333"/>
                  <a:gd name="connsiteY0" fmla="*/ 32153 h 32154"/>
                  <a:gd name="connsiteX1" fmla="*/ 33334 w 33333"/>
                  <a:gd name="connsiteY1" fmla="*/ 16260 h 32154"/>
                  <a:gd name="connsiteX2" fmla="*/ 16592 w 33333"/>
                  <a:gd name="connsiteY2" fmla="*/ 0 h 32154"/>
                  <a:gd name="connsiteX3" fmla="*/ 3 w 33333"/>
                  <a:gd name="connsiteY3" fmla="*/ 16417 h 32154"/>
                  <a:gd name="connsiteX4" fmla="*/ 17064 w 33333"/>
                  <a:gd name="connsiteY4" fmla="*/ 32153 h 32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3" h="32154">
                    <a:moveTo>
                      <a:pt x="17064" y="32153"/>
                    </a:moveTo>
                    <a:cubicBezTo>
                      <a:pt x="26209" y="32048"/>
                      <a:pt x="33334" y="25071"/>
                      <a:pt x="33334" y="16260"/>
                    </a:cubicBezTo>
                    <a:cubicBezTo>
                      <a:pt x="33334" y="7291"/>
                      <a:pt x="25738" y="-52"/>
                      <a:pt x="16592" y="0"/>
                    </a:cubicBezTo>
                    <a:cubicBezTo>
                      <a:pt x="7501" y="104"/>
                      <a:pt x="-176" y="7658"/>
                      <a:pt x="3" y="16417"/>
                    </a:cubicBezTo>
                    <a:cubicBezTo>
                      <a:pt x="187" y="25491"/>
                      <a:pt x="7534" y="32258"/>
                      <a:pt x="17064" y="32153"/>
                    </a:cubicBezTo>
                    <a:close/>
                  </a:path>
                </a:pathLst>
              </a:custGeom>
              <a:solidFill>
                <a:srgbClr val="FFFFFF"/>
              </a:solidFill>
              <a:ln w="5417" cap="flat">
                <a:noFill/>
                <a:prstDash val="solid"/>
                <a:miter/>
              </a:ln>
            </p:spPr>
            <p:txBody>
              <a:bodyPr rtlCol="0" anchor="ctr"/>
              <a:lstStyle/>
              <a:p>
                <a:endParaRPr lang="fr-FR"/>
              </a:p>
            </p:txBody>
          </p:sp>
          <p:sp>
            <p:nvSpPr>
              <p:cNvPr id="385" name="Forme libre 384">
                <a:extLst>
                  <a:ext uri="{FF2B5EF4-FFF2-40B4-BE49-F238E27FC236}">
                    <a16:creationId xmlns:a16="http://schemas.microsoft.com/office/drawing/2014/main" id="{60B03562-CC58-684E-FEFC-3811848170AA}"/>
                  </a:ext>
                </a:extLst>
              </p:cNvPr>
              <p:cNvSpPr/>
              <p:nvPr/>
            </p:nvSpPr>
            <p:spPr>
              <a:xfrm>
                <a:off x="17160162" y="11936139"/>
                <a:ext cx="16582" cy="16053"/>
              </a:xfrm>
              <a:custGeom>
                <a:avLst/>
                <a:gdLst>
                  <a:gd name="connsiteX0" fmla="*/ 1 w 16582"/>
                  <a:gd name="connsiteY0" fmla="*/ 8131 h 16053"/>
                  <a:gd name="connsiteX1" fmla="*/ 8329 w 16582"/>
                  <a:gd name="connsiteY1" fmla="*/ 16051 h 16053"/>
                  <a:gd name="connsiteX2" fmla="*/ 16580 w 16582"/>
                  <a:gd name="connsiteY2" fmla="*/ 7816 h 16053"/>
                  <a:gd name="connsiteX3" fmla="*/ 8009 w 16582"/>
                  <a:gd name="connsiteY3" fmla="*/ 1 h 16053"/>
                  <a:gd name="connsiteX4" fmla="*/ 1 w 16582"/>
                  <a:gd name="connsiteY4" fmla="*/ 8131 h 16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2" h="16053">
                    <a:moveTo>
                      <a:pt x="1" y="8131"/>
                    </a:moveTo>
                    <a:cubicBezTo>
                      <a:pt x="78" y="12695"/>
                      <a:pt x="3718" y="16156"/>
                      <a:pt x="8329" y="16051"/>
                    </a:cubicBezTo>
                    <a:cubicBezTo>
                      <a:pt x="12853" y="15946"/>
                      <a:pt x="16689" y="12117"/>
                      <a:pt x="16580" y="7816"/>
                    </a:cubicBezTo>
                    <a:cubicBezTo>
                      <a:pt x="16466" y="3463"/>
                      <a:pt x="12609" y="-52"/>
                      <a:pt x="8009" y="1"/>
                    </a:cubicBezTo>
                    <a:cubicBezTo>
                      <a:pt x="3236" y="106"/>
                      <a:pt x="-80" y="3463"/>
                      <a:pt x="1" y="8131"/>
                    </a:cubicBezTo>
                    <a:close/>
                  </a:path>
                </a:pathLst>
              </a:custGeom>
              <a:solidFill>
                <a:srgbClr val="FFFFFF"/>
              </a:solidFill>
              <a:ln w="5417" cap="flat">
                <a:noFill/>
                <a:prstDash val="solid"/>
                <a:miter/>
              </a:ln>
            </p:spPr>
            <p:txBody>
              <a:bodyPr rtlCol="0" anchor="ctr"/>
              <a:lstStyle/>
              <a:p>
                <a:endParaRPr lang="fr-FR"/>
              </a:p>
            </p:txBody>
          </p:sp>
          <p:sp>
            <p:nvSpPr>
              <p:cNvPr id="386" name="Forme libre 385">
                <a:extLst>
                  <a:ext uri="{FF2B5EF4-FFF2-40B4-BE49-F238E27FC236}">
                    <a16:creationId xmlns:a16="http://schemas.microsoft.com/office/drawing/2014/main" id="{70FA8DAC-D531-B516-D5CC-79F9395BF32A}"/>
                  </a:ext>
                </a:extLst>
              </p:cNvPr>
              <p:cNvSpPr/>
              <p:nvPr/>
            </p:nvSpPr>
            <p:spPr>
              <a:xfrm>
                <a:off x="17205922" y="11938078"/>
                <a:ext cx="16485" cy="16110"/>
              </a:xfrm>
              <a:custGeom>
                <a:avLst/>
                <a:gdLst>
                  <a:gd name="connsiteX0" fmla="*/ 7998 w 16485"/>
                  <a:gd name="connsiteY0" fmla="*/ 3 h 16110"/>
                  <a:gd name="connsiteX1" fmla="*/ 7 w 16485"/>
                  <a:gd name="connsiteY1" fmla="*/ 8238 h 16110"/>
                  <a:gd name="connsiteX2" fmla="*/ 8567 w 16485"/>
                  <a:gd name="connsiteY2" fmla="*/ 16106 h 16110"/>
                  <a:gd name="connsiteX3" fmla="*/ 16483 w 16485"/>
                  <a:gd name="connsiteY3" fmla="*/ 7660 h 16110"/>
                  <a:gd name="connsiteX4" fmla="*/ 7998 w 16485"/>
                  <a:gd name="connsiteY4" fmla="*/ 3 h 1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5" h="16110">
                    <a:moveTo>
                      <a:pt x="7998" y="3"/>
                    </a:moveTo>
                    <a:cubicBezTo>
                      <a:pt x="3279" y="108"/>
                      <a:pt x="-172" y="3674"/>
                      <a:pt x="7" y="8238"/>
                    </a:cubicBezTo>
                    <a:cubicBezTo>
                      <a:pt x="180" y="12591"/>
                      <a:pt x="4179" y="16262"/>
                      <a:pt x="8567" y="16106"/>
                    </a:cubicBezTo>
                    <a:cubicBezTo>
                      <a:pt x="13129" y="15896"/>
                      <a:pt x="16602" y="12224"/>
                      <a:pt x="16483" y="7660"/>
                    </a:cubicBezTo>
                    <a:cubicBezTo>
                      <a:pt x="16363" y="3045"/>
                      <a:pt x="12869" y="-102"/>
                      <a:pt x="7998" y="3"/>
                    </a:cubicBezTo>
                    <a:close/>
                  </a:path>
                </a:pathLst>
              </a:custGeom>
              <a:solidFill>
                <a:srgbClr val="FFFFFF"/>
              </a:solidFill>
              <a:ln w="5417" cap="flat">
                <a:noFill/>
                <a:prstDash val="solid"/>
                <a:miter/>
              </a:ln>
            </p:spPr>
            <p:txBody>
              <a:bodyPr rtlCol="0" anchor="ctr"/>
              <a:lstStyle/>
              <a:p>
                <a:endParaRPr lang="fr-FR"/>
              </a:p>
            </p:txBody>
          </p:sp>
        </p:grpSp>
        <p:sp>
          <p:nvSpPr>
            <p:cNvPr id="387" name="Forme libre 386">
              <a:extLst>
                <a:ext uri="{FF2B5EF4-FFF2-40B4-BE49-F238E27FC236}">
                  <a16:creationId xmlns:a16="http://schemas.microsoft.com/office/drawing/2014/main" id="{84222350-CB6D-1E70-D344-D1A6A40D8CA9}"/>
                </a:ext>
              </a:extLst>
            </p:cNvPr>
            <p:cNvSpPr/>
            <p:nvPr/>
          </p:nvSpPr>
          <p:spPr>
            <a:xfrm>
              <a:off x="16741902" y="11511922"/>
              <a:ext cx="387998" cy="453722"/>
            </a:xfrm>
            <a:custGeom>
              <a:avLst/>
              <a:gdLst>
                <a:gd name="connsiteX0" fmla="*/ 11403 w 387998"/>
                <a:gd name="connsiteY0" fmla="*/ 84170 h 453722"/>
                <a:gd name="connsiteX1" fmla="*/ 211118 w 387998"/>
                <a:gd name="connsiteY1" fmla="*/ 299 h 453722"/>
                <a:gd name="connsiteX2" fmla="*/ 214726 w 387998"/>
                <a:gd name="connsiteY2" fmla="*/ 90 h 453722"/>
                <a:gd name="connsiteX3" fmla="*/ 240765 w 387998"/>
                <a:gd name="connsiteY3" fmla="*/ 15143 h 453722"/>
                <a:gd name="connsiteX4" fmla="*/ 385678 w 387998"/>
                <a:gd name="connsiteY4" fmla="*/ 338616 h 453722"/>
                <a:gd name="connsiteX5" fmla="*/ 382026 w 387998"/>
                <a:gd name="connsiteY5" fmla="*/ 364423 h 453722"/>
                <a:gd name="connsiteX6" fmla="*/ 376613 w 387998"/>
                <a:gd name="connsiteY6" fmla="*/ 369668 h 453722"/>
                <a:gd name="connsiteX7" fmla="*/ 176898 w 387998"/>
                <a:gd name="connsiteY7" fmla="*/ 453539 h 453722"/>
                <a:gd name="connsiteX8" fmla="*/ 175295 w 387998"/>
                <a:gd name="connsiteY8" fmla="*/ 453486 h 453722"/>
                <a:gd name="connsiteX9" fmla="*/ 146764 w 387998"/>
                <a:gd name="connsiteY9" fmla="*/ 437646 h 453722"/>
                <a:gd name="connsiteX10" fmla="*/ 2306 w 387998"/>
                <a:gd name="connsiteY10" fmla="*/ 115274 h 453722"/>
                <a:gd name="connsiteX11" fmla="*/ 4598 w 387998"/>
                <a:gd name="connsiteY11" fmla="*/ 91356 h 453722"/>
                <a:gd name="connsiteX12" fmla="*/ 11403 w 387998"/>
                <a:gd name="connsiteY12" fmla="*/ 84170 h 453722"/>
                <a:gd name="connsiteX13" fmla="*/ 232464 w 387998"/>
                <a:gd name="connsiteY13" fmla="*/ 60200 h 453722"/>
                <a:gd name="connsiteX14" fmla="*/ 42133 w 387998"/>
                <a:gd name="connsiteY14" fmla="*/ 140137 h 453722"/>
                <a:gd name="connsiteX15" fmla="*/ 155720 w 387998"/>
                <a:gd name="connsiteY15" fmla="*/ 393639 h 453722"/>
                <a:gd name="connsiteX16" fmla="*/ 346051 w 387998"/>
                <a:gd name="connsiteY16" fmla="*/ 313701 h 453722"/>
                <a:gd name="connsiteX17" fmla="*/ 232464 w 387998"/>
                <a:gd name="connsiteY17" fmla="*/ 60200 h 453722"/>
                <a:gd name="connsiteX18" fmla="*/ 121993 w 387998"/>
                <a:gd name="connsiteY18" fmla="*/ 65130 h 453722"/>
                <a:gd name="connsiteX19" fmla="*/ 82903 w 387998"/>
                <a:gd name="connsiteY19" fmla="*/ 81547 h 453722"/>
                <a:gd name="connsiteX20" fmla="*/ 79268 w 387998"/>
                <a:gd name="connsiteY20" fmla="*/ 83279 h 453722"/>
                <a:gd name="connsiteX21" fmla="*/ 76700 w 387998"/>
                <a:gd name="connsiteY21" fmla="*/ 91094 h 453722"/>
                <a:gd name="connsiteX22" fmla="*/ 84447 w 387998"/>
                <a:gd name="connsiteY22" fmla="*/ 94451 h 453722"/>
                <a:gd name="connsiteX23" fmla="*/ 87107 w 387998"/>
                <a:gd name="connsiteY23" fmla="*/ 93507 h 453722"/>
                <a:gd name="connsiteX24" fmla="*/ 166409 w 387998"/>
                <a:gd name="connsiteY24" fmla="*/ 60200 h 453722"/>
                <a:gd name="connsiteX25" fmla="*/ 168598 w 387998"/>
                <a:gd name="connsiteY25" fmla="*/ 59151 h 453722"/>
                <a:gd name="connsiteX26" fmla="*/ 171805 w 387998"/>
                <a:gd name="connsiteY26" fmla="*/ 51231 h 453722"/>
                <a:gd name="connsiteX27" fmla="*/ 163348 w 387998"/>
                <a:gd name="connsiteY27" fmla="*/ 47821 h 453722"/>
                <a:gd name="connsiteX28" fmla="*/ 159967 w 387998"/>
                <a:gd name="connsiteY28" fmla="*/ 49185 h 453722"/>
                <a:gd name="connsiteX29" fmla="*/ 121993 w 387998"/>
                <a:gd name="connsiteY29" fmla="*/ 65130 h 453722"/>
                <a:gd name="connsiteX30" fmla="*/ 271333 w 387998"/>
                <a:gd name="connsiteY30" fmla="*/ 400038 h 453722"/>
                <a:gd name="connsiteX31" fmla="*/ 281692 w 387998"/>
                <a:gd name="connsiteY31" fmla="*/ 375491 h 453722"/>
                <a:gd name="connsiteX32" fmla="*/ 256325 w 387998"/>
                <a:gd name="connsiteY32" fmla="*/ 365471 h 453722"/>
                <a:gd name="connsiteX33" fmla="*/ 245960 w 387998"/>
                <a:gd name="connsiteY33" fmla="*/ 390019 h 453722"/>
                <a:gd name="connsiteX34" fmla="*/ 271333 w 387998"/>
                <a:gd name="connsiteY34" fmla="*/ 400038 h 4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7998" h="453722">
                  <a:moveTo>
                    <a:pt x="11403" y="84170"/>
                  </a:moveTo>
                  <a:cubicBezTo>
                    <a:pt x="77973" y="56213"/>
                    <a:pt x="144548" y="28256"/>
                    <a:pt x="211118" y="299"/>
                  </a:cubicBezTo>
                  <a:cubicBezTo>
                    <a:pt x="212321" y="246"/>
                    <a:pt x="213529" y="194"/>
                    <a:pt x="214726" y="90"/>
                  </a:cubicBezTo>
                  <a:cubicBezTo>
                    <a:pt x="226044" y="-802"/>
                    <a:pt x="236230" y="5020"/>
                    <a:pt x="240765" y="15143"/>
                  </a:cubicBezTo>
                  <a:cubicBezTo>
                    <a:pt x="289082" y="122932"/>
                    <a:pt x="337393" y="230774"/>
                    <a:pt x="385678" y="338616"/>
                  </a:cubicBezTo>
                  <a:cubicBezTo>
                    <a:pt x="389828" y="347848"/>
                    <a:pt x="388294" y="356555"/>
                    <a:pt x="382026" y="364423"/>
                  </a:cubicBezTo>
                  <a:cubicBezTo>
                    <a:pt x="380482" y="366415"/>
                    <a:pt x="378428" y="367936"/>
                    <a:pt x="376613" y="369668"/>
                  </a:cubicBezTo>
                  <a:cubicBezTo>
                    <a:pt x="310043" y="397625"/>
                    <a:pt x="243468" y="425581"/>
                    <a:pt x="176898" y="453539"/>
                  </a:cubicBezTo>
                  <a:cubicBezTo>
                    <a:pt x="176362" y="453539"/>
                    <a:pt x="175820" y="453434"/>
                    <a:pt x="175295" y="453486"/>
                  </a:cubicBezTo>
                  <a:cubicBezTo>
                    <a:pt x="161853" y="454955"/>
                    <a:pt x="152090" y="449552"/>
                    <a:pt x="146764" y="437646"/>
                  </a:cubicBezTo>
                  <a:cubicBezTo>
                    <a:pt x="98610" y="330171"/>
                    <a:pt x="50444" y="222749"/>
                    <a:pt x="2306" y="115274"/>
                  </a:cubicBezTo>
                  <a:cubicBezTo>
                    <a:pt x="-1427" y="106935"/>
                    <a:pt x="-603" y="98804"/>
                    <a:pt x="4598" y="91356"/>
                  </a:cubicBezTo>
                  <a:cubicBezTo>
                    <a:pt x="6456" y="88681"/>
                    <a:pt x="9111" y="86531"/>
                    <a:pt x="11403" y="84170"/>
                  </a:cubicBezTo>
                  <a:close/>
                  <a:moveTo>
                    <a:pt x="232464" y="60200"/>
                  </a:moveTo>
                  <a:cubicBezTo>
                    <a:pt x="168788" y="86950"/>
                    <a:pt x="105409" y="113544"/>
                    <a:pt x="42133" y="140137"/>
                  </a:cubicBezTo>
                  <a:cubicBezTo>
                    <a:pt x="80080" y="224847"/>
                    <a:pt x="117914" y="309243"/>
                    <a:pt x="155720" y="393639"/>
                  </a:cubicBezTo>
                  <a:cubicBezTo>
                    <a:pt x="219310" y="366940"/>
                    <a:pt x="282596" y="340347"/>
                    <a:pt x="346051" y="313701"/>
                  </a:cubicBezTo>
                  <a:cubicBezTo>
                    <a:pt x="308169" y="229148"/>
                    <a:pt x="270374" y="144805"/>
                    <a:pt x="232464" y="60200"/>
                  </a:cubicBezTo>
                  <a:close/>
                  <a:moveTo>
                    <a:pt x="121993" y="65130"/>
                  </a:moveTo>
                  <a:cubicBezTo>
                    <a:pt x="108963" y="70585"/>
                    <a:pt x="95928" y="76093"/>
                    <a:pt x="82903" y="81547"/>
                  </a:cubicBezTo>
                  <a:cubicBezTo>
                    <a:pt x="81668" y="82072"/>
                    <a:pt x="80384" y="82544"/>
                    <a:pt x="79268" y="83279"/>
                  </a:cubicBezTo>
                  <a:cubicBezTo>
                    <a:pt x="76304" y="85219"/>
                    <a:pt x="75220" y="87895"/>
                    <a:pt x="76700" y="91094"/>
                  </a:cubicBezTo>
                  <a:cubicBezTo>
                    <a:pt x="78179" y="94294"/>
                    <a:pt x="80985" y="95290"/>
                    <a:pt x="84447" y="94451"/>
                  </a:cubicBezTo>
                  <a:cubicBezTo>
                    <a:pt x="85357" y="94241"/>
                    <a:pt x="86240" y="93874"/>
                    <a:pt x="87107" y="93507"/>
                  </a:cubicBezTo>
                  <a:cubicBezTo>
                    <a:pt x="113547" y="82387"/>
                    <a:pt x="139975" y="71319"/>
                    <a:pt x="166409" y="60200"/>
                  </a:cubicBezTo>
                  <a:cubicBezTo>
                    <a:pt x="167152" y="59885"/>
                    <a:pt x="167899" y="59570"/>
                    <a:pt x="168598" y="59151"/>
                  </a:cubicBezTo>
                  <a:cubicBezTo>
                    <a:pt x="171876" y="57315"/>
                    <a:pt x="173095" y="54273"/>
                    <a:pt x="171805" y="51231"/>
                  </a:cubicBezTo>
                  <a:cubicBezTo>
                    <a:pt x="170456" y="48030"/>
                    <a:pt x="167173" y="46667"/>
                    <a:pt x="163348" y="47821"/>
                  </a:cubicBezTo>
                  <a:cubicBezTo>
                    <a:pt x="162189" y="48188"/>
                    <a:pt x="161084" y="48712"/>
                    <a:pt x="159967" y="49185"/>
                  </a:cubicBezTo>
                  <a:cubicBezTo>
                    <a:pt x="147311" y="54535"/>
                    <a:pt x="134649" y="59832"/>
                    <a:pt x="121993" y="65130"/>
                  </a:cubicBezTo>
                  <a:close/>
                  <a:moveTo>
                    <a:pt x="271333" y="400038"/>
                  </a:moveTo>
                  <a:cubicBezTo>
                    <a:pt x="281161" y="395999"/>
                    <a:pt x="285825" y="384983"/>
                    <a:pt x="281692" y="375491"/>
                  </a:cubicBezTo>
                  <a:cubicBezTo>
                    <a:pt x="277536" y="365944"/>
                    <a:pt x="266115" y="361432"/>
                    <a:pt x="256325" y="365471"/>
                  </a:cubicBezTo>
                  <a:cubicBezTo>
                    <a:pt x="246497" y="369458"/>
                    <a:pt x="241843" y="380473"/>
                    <a:pt x="245960" y="390019"/>
                  </a:cubicBezTo>
                  <a:cubicBezTo>
                    <a:pt x="250062" y="399513"/>
                    <a:pt x="261548" y="404024"/>
                    <a:pt x="271333" y="400038"/>
                  </a:cubicBezTo>
                  <a:close/>
                </a:path>
              </a:pathLst>
            </a:custGeom>
            <a:solidFill>
              <a:srgbClr val="FFFFFF"/>
            </a:solidFill>
            <a:ln w="5417" cap="flat">
              <a:noFill/>
              <a:prstDash val="solid"/>
              <a:miter/>
            </a:ln>
          </p:spPr>
          <p:txBody>
            <a:bodyPr rtlCol="0" anchor="ctr"/>
            <a:lstStyle/>
            <a:p>
              <a:endParaRPr lang="fr-FR"/>
            </a:p>
          </p:txBody>
        </p:sp>
      </p:grpSp>
      <p:grpSp>
        <p:nvGrpSpPr>
          <p:cNvPr id="388" name="Graphique 5">
            <a:extLst>
              <a:ext uri="{FF2B5EF4-FFF2-40B4-BE49-F238E27FC236}">
                <a16:creationId xmlns:a16="http://schemas.microsoft.com/office/drawing/2014/main" id="{8C2AA538-2B96-61CB-2C4C-6B85A99B7DD1}"/>
              </a:ext>
            </a:extLst>
          </p:cNvPr>
          <p:cNvGrpSpPr/>
          <p:nvPr/>
        </p:nvGrpSpPr>
        <p:grpSpPr>
          <a:xfrm>
            <a:off x="15256917" y="10269680"/>
            <a:ext cx="1331944" cy="335799"/>
            <a:chOff x="15256917" y="10269680"/>
            <a:chExt cx="1331944" cy="335799"/>
          </a:xfrm>
          <a:solidFill>
            <a:srgbClr val="FFFFFF"/>
          </a:solidFill>
        </p:grpSpPr>
        <p:sp>
          <p:nvSpPr>
            <p:cNvPr id="389" name="Forme libre 388">
              <a:extLst>
                <a:ext uri="{FF2B5EF4-FFF2-40B4-BE49-F238E27FC236}">
                  <a16:creationId xmlns:a16="http://schemas.microsoft.com/office/drawing/2014/main" id="{771D27C6-FE0F-D6C9-E7E4-1D1F2E8E882C}"/>
                </a:ext>
              </a:extLst>
            </p:cNvPr>
            <p:cNvSpPr/>
            <p:nvPr/>
          </p:nvSpPr>
          <p:spPr>
            <a:xfrm>
              <a:off x="15442262" y="10270310"/>
              <a:ext cx="59611" cy="70233"/>
            </a:xfrm>
            <a:custGeom>
              <a:avLst/>
              <a:gdLst>
                <a:gd name="connsiteX0" fmla="*/ 59301 w 59611"/>
                <a:gd name="connsiteY0" fmla="*/ 67716 h 70233"/>
                <a:gd name="connsiteX1" fmla="*/ 59610 w 59611"/>
                <a:gd name="connsiteY1" fmla="*/ 69027 h 70233"/>
                <a:gd name="connsiteX2" fmla="*/ 59219 w 59611"/>
                <a:gd name="connsiteY2" fmla="*/ 69814 h 70233"/>
                <a:gd name="connsiteX3" fmla="*/ 58109 w 59611"/>
                <a:gd name="connsiteY3" fmla="*/ 70129 h 70233"/>
                <a:gd name="connsiteX4" fmla="*/ 56191 w 59611"/>
                <a:gd name="connsiteY4" fmla="*/ 70234 h 70233"/>
                <a:gd name="connsiteX5" fmla="*/ 54327 w 59611"/>
                <a:gd name="connsiteY5" fmla="*/ 70129 h 70233"/>
                <a:gd name="connsiteX6" fmla="*/ 53249 w 59611"/>
                <a:gd name="connsiteY6" fmla="*/ 69919 h 70233"/>
                <a:gd name="connsiteX7" fmla="*/ 52664 w 59611"/>
                <a:gd name="connsiteY7" fmla="*/ 69499 h 70233"/>
                <a:gd name="connsiteX8" fmla="*/ 52306 w 59611"/>
                <a:gd name="connsiteY8" fmla="*/ 68817 h 70233"/>
                <a:gd name="connsiteX9" fmla="*/ 45420 w 59611"/>
                <a:gd name="connsiteY9" fmla="*/ 50302 h 70233"/>
                <a:gd name="connsiteX10" fmla="*/ 13866 w 59611"/>
                <a:gd name="connsiteY10" fmla="*/ 50302 h 70233"/>
                <a:gd name="connsiteX11" fmla="*/ 7256 w 59611"/>
                <a:gd name="connsiteY11" fmla="*/ 68713 h 70233"/>
                <a:gd name="connsiteX12" fmla="*/ 6921 w 59611"/>
                <a:gd name="connsiteY12" fmla="*/ 69395 h 70233"/>
                <a:gd name="connsiteX13" fmla="*/ 6308 w 59611"/>
                <a:gd name="connsiteY13" fmla="*/ 69814 h 70233"/>
                <a:gd name="connsiteX14" fmla="*/ 5224 w 59611"/>
                <a:gd name="connsiteY14" fmla="*/ 70129 h 70233"/>
                <a:gd name="connsiteX15" fmla="*/ 3474 w 59611"/>
                <a:gd name="connsiteY15" fmla="*/ 70234 h 70233"/>
                <a:gd name="connsiteX16" fmla="*/ 1530 w 59611"/>
                <a:gd name="connsiteY16" fmla="*/ 70129 h 70233"/>
                <a:gd name="connsiteX17" fmla="*/ 392 w 59611"/>
                <a:gd name="connsiteY17" fmla="*/ 69762 h 70233"/>
                <a:gd name="connsiteX18" fmla="*/ 2 w 59611"/>
                <a:gd name="connsiteY18" fmla="*/ 69027 h 70233"/>
                <a:gd name="connsiteX19" fmla="*/ 311 w 59611"/>
                <a:gd name="connsiteY19" fmla="*/ 67716 h 70233"/>
                <a:gd name="connsiteX20" fmla="*/ 25477 w 59611"/>
                <a:gd name="connsiteY20" fmla="*/ 1521 h 70233"/>
                <a:gd name="connsiteX21" fmla="*/ 25975 w 59611"/>
                <a:gd name="connsiteY21" fmla="*/ 787 h 70233"/>
                <a:gd name="connsiteX22" fmla="*/ 26837 w 59611"/>
                <a:gd name="connsiteY22" fmla="*/ 315 h 70233"/>
                <a:gd name="connsiteX23" fmla="*/ 28110 w 59611"/>
                <a:gd name="connsiteY23" fmla="*/ 53 h 70233"/>
                <a:gd name="connsiteX24" fmla="*/ 29806 w 59611"/>
                <a:gd name="connsiteY24" fmla="*/ 0 h 70233"/>
                <a:gd name="connsiteX25" fmla="*/ 31556 w 59611"/>
                <a:gd name="connsiteY25" fmla="*/ 53 h 70233"/>
                <a:gd name="connsiteX26" fmla="*/ 32834 w 59611"/>
                <a:gd name="connsiteY26" fmla="*/ 315 h 70233"/>
                <a:gd name="connsiteX27" fmla="*/ 33663 w 59611"/>
                <a:gd name="connsiteY27" fmla="*/ 787 h 70233"/>
                <a:gd name="connsiteX28" fmla="*/ 34134 w 59611"/>
                <a:gd name="connsiteY28" fmla="*/ 1521 h 70233"/>
                <a:gd name="connsiteX29" fmla="*/ 59301 w 59611"/>
                <a:gd name="connsiteY29" fmla="*/ 67716 h 70233"/>
                <a:gd name="connsiteX30" fmla="*/ 29464 w 59611"/>
                <a:gd name="connsiteY30" fmla="*/ 7343 h 70233"/>
                <a:gd name="connsiteX31" fmla="*/ 29410 w 59611"/>
                <a:gd name="connsiteY31" fmla="*/ 7343 h 70233"/>
                <a:gd name="connsiteX32" fmla="*/ 15855 w 59611"/>
                <a:gd name="connsiteY32" fmla="*/ 44794 h 70233"/>
                <a:gd name="connsiteX33" fmla="*/ 43351 w 59611"/>
                <a:gd name="connsiteY33" fmla="*/ 44794 h 70233"/>
                <a:gd name="connsiteX34" fmla="*/ 29464 w 59611"/>
                <a:gd name="connsiteY34" fmla="*/ 7343 h 7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611" h="70233">
                  <a:moveTo>
                    <a:pt x="59301" y="67716"/>
                  </a:moveTo>
                  <a:cubicBezTo>
                    <a:pt x="59523" y="68240"/>
                    <a:pt x="59626" y="68713"/>
                    <a:pt x="59610" y="69027"/>
                  </a:cubicBezTo>
                  <a:cubicBezTo>
                    <a:pt x="59588" y="69395"/>
                    <a:pt x="59463" y="69604"/>
                    <a:pt x="59219" y="69814"/>
                  </a:cubicBezTo>
                  <a:cubicBezTo>
                    <a:pt x="58981" y="69972"/>
                    <a:pt x="58613" y="70129"/>
                    <a:pt x="58109" y="70129"/>
                  </a:cubicBezTo>
                  <a:cubicBezTo>
                    <a:pt x="57610" y="70234"/>
                    <a:pt x="56971" y="70234"/>
                    <a:pt x="56191" y="70234"/>
                  </a:cubicBezTo>
                  <a:cubicBezTo>
                    <a:pt x="55411" y="70234"/>
                    <a:pt x="54793" y="70234"/>
                    <a:pt x="54327" y="70129"/>
                  </a:cubicBezTo>
                  <a:cubicBezTo>
                    <a:pt x="53867" y="70129"/>
                    <a:pt x="53504" y="70024"/>
                    <a:pt x="53249" y="69919"/>
                  </a:cubicBezTo>
                  <a:cubicBezTo>
                    <a:pt x="52983" y="69814"/>
                    <a:pt x="52794" y="69657"/>
                    <a:pt x="52664" y="69499"/>
                  </a:cubicBezTo>
                  <a:cubicBezTo>
                    <a:pt x="52539" y="69290"/>
                    <a:pt x="52415" y="69080"/>
                    <a:pt x="52306" y="68817"/>
                  </a:cubicBezTo>
                  <a:lnTo>
                    <a:pt x="45420" y="50302"/>
                  </a:lnTo>
                  <a:lnTo>
                    <a:pt x="13866" y="50302"/>
                  </a:lnTo>
                  <a:lnTo>
                    <a:pt x="7256" y="68713"/>
                  </a:lnTo>
                  <a:cubicBezTo>
                    <a:pt x="7180" y="68975"/>
                    <a:pt x="7072" y="69185"/>
                    <a:pt x="6921" y="69395"/>
                  </a:cubicBezTo>
                  <a:cubicBezTo>
                    <a:pt x="6769" y="69552"/>
                    <a:pt x="6568" y="69709"/>
                    <a:pt x="6308" y="69814"/>
                  </a:cubicBezTo>
                  <a:cubicBezTo>
                    <a:pt x="6048" y="69972"/>
                    <a:pt x="5685" y="70077"/>
                    <a:pt x="5224" y="70129"/>
                  </a:cubicBezTo>
                  <a:cubicBezTo>
                    <a:pt x="4764" y="70181"/>
                    <a:pt x="4179" y="70234"/>
                    <a:pt x="3474" y="70234"/>
                  </a:cubicBezTo>
                  <a:cubicBezTo>
                    <a:pt x="2694" y="70234"/>
                    <a:pt x="2050" y="70181"/>
                    <a:pt x="1530" y="70129"/>
                  </a:cubicBezTo>
                  <a:cubicBezTo>
                    <a:pt x="1010" y="70077"/>
                    <a:pt x="630" y="69919"/>
                    <a:pt x="392" y="69762"/>
                  </a:cubicBezTo>
                  <a:cubicBezTo>
                    <a:pt x="148" y="69604"/>
                    <a:pt x="18" y="69342"/>
                    <a:pt x="2" y="69027"/>
                  </a:cubicBezTo>
                  <a:cubicBezTo>
                    <a:pt x="-15" y="68660"/>
                    <a:pt x="88" y="68240"/>
                    <a:pt x="311" y="67716"/>
                  </a:cubicBezTo>
                  <a:lnTo>
                    <a:pt x="25477" y="1521"/>
                  </a:lnTo>
                  <a:cubicBezTo>
                    <a:pt x="25591" y="1207"/>
                    <a:pt x="25753" y="997"/>
                    <a:pt x="25975" y="787"/>
                  </a:cubicBezTo>
                  <a:cubicBezTo>
                    <a:pt x="26197" y="578"/>
                    <a:pt x="26484" y="420"/>
                    <a:pt x="26837" y="315"/>
                  </a:cubicBezTo>
                  <a:cubicBezTo>
                    <a:pt x="27183" y="210"/>
                    <a:pt x="27617" y="105"/>
                    <a:pt x="28110" y="53"/>
                  </a:cubicBezTo>
                  <a:cubicBezTo>
                    <a:pt x="28614" y="0"/>
                    <a:pt x="29177" y="0"/>
                    <a:pt x="29806" y="0"/>
                  </a:cubicBezTo>
                  <a:cubicBezTo>
                    <a:pt x="30477" y="0"/>
                    <a:pt x="31057" y="0"/>
                    <a:pt x="31556" y="53"/>
                  </a:cubicBezTo>
                  <a:cubicBezTo>
                    <a:pt x="32059" y="105"/>
                    <a:pt x="32482" y="210"/>
                    <a:pt x="32834" y="315"/>
                  </a:cubicBezTo>
                  <a:cubicBezTo>
                    <a:pt x="33181" y="420"/>
                    <a:pt x="33457" y="578"/>
                    <a:pt x="33663" y="787"/>
                  </a:cubicBezTo>
                  <a:cubicBezTo>
                    <a:pt x="33869" y="997"/>
                    <a:pt x="34026" y="1207"/>
                    <a:pt x="34134" y="1521"/>
                  </a:cubicBezTo>
                  <a:lnTo>
                    <a:pt x="59301" y="67716"/>
                  </a:lnTo>
                  <a:close/>
                  <a:moveTo>
                    <a:pt x="29464" y="7343"/>
                  </a:moveTo>
                  <a:lnTo>
                    <a:pt x="29410" y="7343"/>
                  </a:lnTo>
                  <a:lnTo>
                    <a:pt x="15855" y="44794"/>
                  </a:lnTo>
                  <a:lnTo>
                    <a:pt x="43351" y="44794"/>
                  </a:lnTo>
                  <a:lnTo>
                    <a:pt x="29464" y="7343"/>
                  </a:lnTo>
                  <a:close/>
                </a:path>
              </a:pathLst>
            </a:custGeom>
            <a:solidFill>
              <a:srgbClr val="FFFFFF"/>
            </a:solidFill>
            <a:ln w="5417" cap="flat">
              <a:noFill/>
              <a:prstDash val="solid"/>
              <a:miter/>
            </a:ln>
          </p:spPr>
          <p:txBody>
            <a:bodyPr rtlCol="0" anchor="ctr"/>
            <a:lstStyle/>
            <a:p>
              <a:endParaRPr lang="fr-FR"/>
            </a:p>
          </p:txBody>
        </p:sp>
        <p:sp>
          <p:nvSpPr>
            <p:cNvPr id="390" name="Forme libre 389">
              <a:extLst>
                <a:ext uri="{FF2B5EF4-FFF2-40B4-BE49-F238E27FC236}">
                  <a16:creationId xmlns:a16="http://schemas.microsoft.com/office/drawing/2014/main" id="{52E11271-261E-39AB-BAC6-18CFDBB195D2}"/>
                </a:ext>
              </a:extLst>
            </p:cNvPr>
            <p:cNvSpPr/>
            <p:nvPr/>
          </p:nvSpPr>
          <p:spPr>
            <a:xfrm>
              <a:off x="15513390" y="10288458"/>
              <a:ext cx="40780" cy="52084"/>
            </a:xfrm>
            <a:custGeom>
              <a:avLst/>
              <a:gdLst>
                <a:gd name="connsiteX0" fmla="*/ 40781 w 40780"/>
                <a:gd name="connsiteY0" fmla="*/ 50668 h 52084"/>
                <a:gd name="connsiteX1" fmla="*/ 40618 w 40780"/>
                <a:gd name="connsiteY1" fmla="*/ 51246 h 52084"/>
                <a:gd name="connsiteX2" fmla="*/ 40087 w 40780"/>
                <a:gd name="connsiteY2" fmla="*/ 51718 h 52084"/>
                <a:gd name="connsiteX3" fmla="*/ 39085 w 40780"/>
                <a:gd name="connsiteY3" fmla="*/ 51980 h 52084"/>
                <a:gd name="connsiteX4" fmla="*/ 37503 w 40780"/>
                <a:gd name="connsiteY4" fmla="*/ 52085 h 52084"/>
                <a:gd name="connsiteX5" fmla="*/ 35861 w 40780"/>
                <a:gd name="connsiteY5" fmla="*/ 51980 h 52084"/>
                <a:gd name="connsiteX6" fmla="*/ 34859 w 40780"/>
                <a:gd name="connsiteY6" fmla="*/ 51718 h 52084"/>
                <a:gd name="connsiteX7" fmla="*/ 34328 w 40780"/>
                <a:gd name="connsiteY7" fmla="*/ 51246 h 52084"/>
                <a:gd name="connsiteX8" fmla="*/ 34166 w 40780"/>
                <a:gd name="connsiteY8" fmla="*/ 50668 h 52084"/>
                <a:gd name="connsiteX9" fmla="*/ 34166 w 40780"/>
                <a:gd name="connsiteY9" fmla="*/ 21768 h 52084"/>
                <a:gd name="connsiteX10" fmla="*/ 33439 w 40780"/>
                <a:gd name="connsiteY10" fmla="*/ 14424 h 52084"/>
                <a:gd name="connsiteX11" fmla="*/ 31278 w 40780"/>
                <a:gd name="connsiteY11" fmla="*/ 9599 h 52084"/>
                <a:gd name="connsiteX12" fmla="*/ 27583 w 40780"/>
                <a:gd name="connsiteY12" fmla="*/ 6504 h 52084"/>
                <a:gd name="connsiteX13" fmla="*/ 22327 w 40780"/>
                <a:gd name="connsiteY13" fmla="*/ 5403 h 52084"/>
                <a:gd name="connsiteX14" fmla="*/ 14666 w 40780"/>
                <a:gd name="connsiteY14" fmla="*/ 8025 h 52084"/>
                <a:gd name="connsiteX15" fmla="*/ 6610 w 40780"/>
                <a:gd name="connsiteY15" fmla="*/ 15788 h 52084"/>
                <a:gd name="connsiteX16" fmla="*/ 6610 w 40780"/>
                <a:gd name="connsiteY16" fmla="*/ 50668 h 52084"/>
                <a:gd name="connsiteX17" fmla="*/ 6447 w 40780"/>
                <a:gd name="connsiteY17" fmla="*/ 51246 h 52084"/>
                <a:gd name="connsiteX18" fmla="*/ 5917 w 40780"/>
                <a:gd name="connsiteY18" fmla="*/ 51718 h 52084"/>
                <a:gd name="connsiteX19" fmla="*/ 4914 w 40780"/>
                <a:gd name="connsiteY19" fmla="*/ 51980 h 52084"/>
                <a:gd name="connsiteX20" fmla="*/ 3272 w 40780"/>
                <a:gd name="connsiteY20" fmla="*/ 52085 h 52084"/>
                <a:gd name="connsiteX21" fmla="*/ 1690 w 40780"/>
                <a:gd name="connsiteY21" fmla="*/ 51980 h 52084"/>
                <a:gd name="connsiteX22" fmla="*/ 667 w 40780"/>
                <a:gd name="connsiteY22" fmla="*/ 51718 h 52084"/>
                <a:gd name="connsiteX23" fmla="*/ 136 w 40780"/>
                <a:gd name="connsiteY23" fmla="*/ 51246 h 52084"/>
                <a:gd name="connsiteX24" fmla="*/ 0 w 40780"/>
                <a:gd name="connsiteY24" fmla="*/ 50668 h 52084"/>
                <a:gd name="connsiteX25" fmla="*/ 0 w 40780"/>
                <a:gd name="connsiteY25" fmla="*/ 1993 h 52084"/>
                <a:gd name="connsiteX26" fmla="*/ 136 w 40780"/>
                <a:gd name="connsiteY26" fmla="*/ 1416 h 52084"/>
                <a:gd name="connsiteX27" fmla="*/ 667 w 40780"/>
                <a:gd name="connsiteY27" fmla="*/ 944 h 52084"/>
                <a:gd name="connsiteX28" fmla="*/ 1636 w 40780"/>
                <a:gd name="connsiteY28" fmla="*/ 682 h 52084"/>
                <a:gd name="connsiteX29" fmla="*/ 3164 w 40780"/>
                <a:gd name="connsiteY29" fmla="*/ 577 h 52084"/>
                <a:gd name="connsiteX30" fmla="*/ 4719 w 40780"/>
                <a:gd name="connsiteY30" fmla="*/ 682 h 52084"/>
                <a:gd name="connsiteX31" fmla="*/ 5662 w 40780"/>
                <a:gd name="connsiteY31" fmla="*/ 944 h 52084"/>
                <a:gd name="connsiteX32" fmla="*/ 6139 w 40780"/>
                <a:gd name="connsiteY32" fmla="*/ 1416 h 52084"/>
                <a:gd name="connsiteX33" fmla="*/ 6274 w 40780"/>
                <a:gd name="connsiteY33" fmla="*/ 1993 h 52084"/>
                <a:gd name="connsiteX34" fmla="*/ 6274 w 40780"/>
                <a:gd name="connsiteY34" fmla="*/ 8864 h 52084"/>
                <a:gd name="connsiteX35" fmla="*/ 14769 w 40780"/>
                <a:gd name="connsiteY35" fmla="*/ 2098 h 52084"/>
                <a:gd name="connsiteX36" fmla="*/ 23048 w 40780"/>
                <a:gd name="connsiteY36" fmla="*/ 0 h 52084"/>
                <a:gd name="connsiteX37" fmla="*/ 31381 w 40780"/>
                <a:gd name="connsiteY37" fmla="*/ 1626 h 52084"/>
                <a:gd name="connsiteX38" fmla="*/ 36853 w 40780"/>
                <a:gd name="connsiteY38" fmla="*/ 5980 h 52084"/>
                <a:gd name="connsiteX39" fmla="*/ 39854 w 40780"/>
                <a:gd name="connsiteY39" fmla="*/ 12379 h 52084"/>
                <a:gd name="connsiteX40" fmla="*/ 40770 w 40780"/>
                <a:gd name="connsiteY40" fmla="*/ 21190 h 52084"/>
                <a:gd name="connsiteX41" fmla="*/ 40770 w 40780"/>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4">
                  <a:moveTo>
                    <a:pt x="40781" y="50668"/>
                  </a:moveTo>
                  <a:cubicBezTo>
                    <a:pt x="40781" y="50878"/>
                    <a:pt x="40727" y="51088"/>
                    <a:pt x="40618" y="51246"/>
                  </a:cubicBezTo>
                  <a:cubicBezTo>
                    <a:pt x="40510" y="51455"/>
                    <a:pt x="40331" y="51560"/>
                    <a:pt x="40087" y="51718"/>
                  </a:cubicBezTo>
                  <a:cubicBezTo>
                    <a:pt x="39849" y="51823"/>
                    <a:pt x="39518" y="51875"/>
                    <a:pt x="39085" y="51980"/>
                  </a:cubicBezTo>
                  <a:cubicBezTo>
                    <a:pt x="38662" y="52032"/>
                    <a:pt x="38131" y="52085"/>
                    <a:pt x="37503" y="52085"/>
                  </a:cubicBezTo>
                  <a:cubicBezTo>
                    <a:pt x="36836" y="52085"/>
                    <a:pt x="36289" y="52032"/>
                    <a:pt x="35861" y="51980"/>
                  </a:cubicBezTo>
                  <a:cubicBezTo>
                    <a:pt x="35439" y="51875"/>
                    <a:pt x="35103" y="51823"/>
                    <a:pt x="34859" y="51718"/>
                  </a:cubicBezTo>
                  <a:cubicBezTo>
                    <a:pt x="34621" y="51560"/>
                    <a:pt x="34447" y="51455"/>
                    <a:pt x="34328" y="51246"/>
                  </a:cubicBezTo>
                  <a:cubicBezTo>
                    <a:pt x="34220" y="51088"/>
                    <a:pt x="34166" y="50878"/>
                    <a:pt x="34166" y="50668"/>
                  </a:cubicBezTo>
                  <a:lnTo>
                    <a:pt x="34166" y="21768"/>
                  </a:lnTo>
                  <a:cubicBezTo>
                    <a:pt x="34166" y="18778"/>
                    <a:pt x="33922" y="16313"/>
                    <a:pt x="33439" y="14424"/>
                  </a:cubicBezTo>
                  <a:cubicBezTo>
                    <a:pt x="32957" y="12589"/>
                    <a:pt x="32237" y="10962"/>
                    <a:pt x="31278" y="9599"/>
                  </a:cubicBezTo>
                  <a:cubicBezTo>
                    <a:pt x="30313" y="8235"/>
                    <a:pt x="29084" y="7238"/>
                    <a:pt x="27583" y="6504"/>
                  </a:cubicBezTo>
                  <a:cubicBezTo>
                    <a:pt x="26082" y="5770"/>
                    <a:pt x="24327" y="5403"/>
                    <a:pt x="22327" y="5403"/>
                  </a:cubicBezTo>
                  <a:cubicBezTo>
                    <a:pt x="19776" y="5403"/>
                    <a:pt x="17218" y="6242"/>
                    <a:pt x="14666" y="8025"/>
                  </a:cubicBezTo>
                  <a:cubicBezTo>
                    <a:pt x="12104" y="9756"/>
                    <a:pt x="9422" y="12379"/>
                    <a:pt x="6610" y="15788"/>
                  </a:cubicBezTo>
                  <a:lnTo>
                    <a:pt x="6610" y="50668"/>
                  </a:lnTo>
                  <a:cubicBezTo>
                    <a:pt x="6610" y="50878"/>
                    <a:pt x="6550" y="51088"/>
                    <a:pt x="6447" y="51246"/>
                  </a:cubicBezTo>
                  <a:cubicBezTo>
                    <a:pt x="6334" y="51455"/>
                    <a:pt x="6155" y="51560"/>
                    <a:pt x="5917" y="51718"/>
                  </a:cubicBezTo>
                  <a:cubicBezTo>
                    <a:pt x="5673" y="51823"/>
                    <a:pt x="5342" y="51875"/>
                    <a:pt x="4914" y="51980"/>
                  </a:cubicBezTo>
                  <a:cubicBezTo>
                    <a:pt x="4486" y="52032"/>
                    <a:pt x="3939" y="52085"/>
                    <a:pt x="3272" y="52085"/>
                  </a:cubicBezTo>
                  <a:cubicBezTo>
                    <a:pt x="2644" y="52085"/>
                    <a:pt x="2113" y="52032"/>
                    <a:pt x="1690" y="51980"/>
                  </a:cubicBezTo>
                  <a:cubicBezTo>
                    <a:pt x="1263" y="51875"/>
                    <a:pt x="916" y="51823"/>
                    <a:pt x="667" y="51718"/>
                  </a:cubicBezTo>
                  <a:cubicBezTo>
                    <a:pt x="401" y="51560"/>
                    <a:pt x="228" y="51455"/>
                    <a:pt x="136" y="51246"/>
                  </a:cubicBezTo>
                  <a:cubicBezTo>
                    <a:pt x="38" y="51088"/>
                    <a:pt x="0" y="50878"/>
                    <a:pt x="0" y="50668"/>
                  </a:cubicBezTo>
                  <a:lnTo>
                    <a:pt x="0" y="1993"/>
                  </a:lnTo>
                  <a:cubicBezTo>
                    <a:pt x="0" y="1783"/>
                    <a:pt x="44" y="1573"/>
                    <a:pt x="136" y="1416"/>
                  </a:cubicBezTo>
                  <a:cubicBezTo>
                    <a:pt x="228" y="1206"/>
                    <a:pt x="401" y="1049"/>
                    <a:pt x="667" y="944"/>
                  </a:cubicBezTo>
                  <a:cubicBezTo>
                    <a:pt x="921" y="839"/>
                    <a:pt x="1246" y="734"/>
                    <a:pt x="1636" y="682"/>
                  </a:cubicBezTo>
                  <a:cubicBezTo>
                    <a:pt x="2026" y="629"/>
                    <a:pt x="2536" y="577"/>
                    <a:pt x="3164" y="577"/>
                  </a:cubicBezTo>
                  <a:cubicBezTo>
                    <a:pt x="3793" y="577"/>
                    <a:pt x="4313" y="629"/>
                    <a:pt x="4719" y="682"/>
                  </a:cubicBezTo>
                  <a:cubicBezTo>
                    <a:pt x="5126" y="734"/>
                    <a:pt x="5440" y="839"/>
                    <a:pt x="5662" y="944"/>
                  </a:cubicBezTo>
                  <a:cubicBezTo>
                    <a:pt x="5884" y="1049"/>
                    <a:pt x="6041" y="1206"/>
                    <a:pt x="6139" y="1416"/>
                  </a:cubicBezTo>
                  <a:cubicBezTo>
                    <a:pt x="6231" y="1573"/>
                    <a:pt x="6274" y="1783"/>
                    <a:pt x="6274" y="1993"/>
                  </a:cubicBezTo>
                  <a:lnTo>
                    <a:pt x="6274" y="8864"/>
                  </a:lnTo>
                  <a:cubicBezTo>
                    <a:pt x="9162" y="5770"/>
                    <a:pt x="12001" y="3514"/>
                    <a:pt x="14769" y="2098"/>
                  </a:cubicBezTo>
                  <a:cubicBezTo>
                    <a:pt x="17554" y="734"/>
                    <a:pt x="20307" y="0"/>
                    <a:pt x="23048" y="0"/>
                  </a:cubicBezTo>
                  <a:cubicBezTo>
                    <a:pt x="26342" y="0"/>
                    <a:pt x="29121" y="577"/>
                    <a:pt x="31381" y="1626"/>
                  </a:cubicBezTo>
                  <a:cubicBezTo>
                    <a:pt x="33640" y="2728"/>
                    <a:pt x="35466" y="4143"/>
                    <a:pt x="36853" y="5980"/>
                  </a:cubicBezTo>
                  <a:cubicBezTo>
                    <a:pt x="38245" y="7815"/>
                    <a:pt x="39242" y="9966"/>
                    <a:pt x="39854" y="12379"/>
                  </a:cubicBezTo>
                  <a:cubicBezTo>
                    <a:pt x="40467" y="14844"/>
                    <a:pt x="40770" y="17781"/>
                    <a:pt x="40770" y="21190"/>
                  </a:cubicBezTo>
                  <a:lnTo>
                    <a:pt x="40770" y="50668"/>
                  </a:lnTo>
                  <a:close/>
                </a:path>
              </a:pathLst>
            </a:custGeom>
            <a:solidFill>
              <a:srgbClr val="FFFFFF"/>
            </a:solidFill>
            <a:ln w="5417" cap="flat">
              <a:noFill/>
              <a:prstDash val="solid"/>
              <a:miter/>
            </a:ln>
          </p:spPr>
          <p:txBody>
            <a:bodyPr rtlCol="0" anchor="ctr"/>
            <a:lstStyle/>
            <a:p>
              <a:endParaRPr lang="fr-FR"/>
            </a:p>
          </p:txBody>
        </p:sp>
        <p:sp>
          <p:nvSpPr>
            <p:cNvPr id="391" name="Forme libre 390">
              <a:extLst>
                <a:ext uri="{FF2B5EF4-FFF2-40B4-BE49-F238E27FC236}">
                  <a16:creationId xmlns:a16="http://schemas.microsoft.com/office/drawing/2014/main" id="{58597E7E-A148-7A2F-FDB8-ED8455FBA060}"/>
                </a:ext>
              </a:extLst>
            </p:cNvPr>
            <p:cNvSpPr/>
            <p:nvPr/>
          </p:nvSpPr>
          <p:spPr>
            <a:xfrm>
              <a:off x="15564275" y="10269680"/>
              <a:ext cx="51172" cy="71335"/>
            </a:xfrm>
            <a:custGeom>
              <a:avLst/>
              <a:gdLst>
                <a:gd name="connsiteX0" fmla="*/ 48008 w 51172"/>
                <a:gd name="connsiteY0" fmla="*/ 19617 h 71335"/>
                <a:gd name="connsiteX1" fmla="*/ 49725 w 51172"/>
                <a:gd name="connsiteY1" fmla="*/ 20247 h 71335"/>
                <a:gd name="connsiteX2" fmla="*/ 50170 w 51172"/>
                <a:gd name="connsiteY2" fmla="*/ 21925 h 71335"/>
                <a:gd name="connsiteX3" fmla="*/ 50170 w 51172"/>
                <a:gd name="connsiteY3" fmla="*/ 69447 h 71335"/>
                <a:gd name="connsiteX4" fmla="*/ 50007 w 51172"/>
                <a:gd name="connsiteY4" fmla="*/ 70024 h 71335"/>
                <a:gd name="connsiteX5" fmla="*/ 49476 w 51172"/>
                <a:gd name="connsiteY5" fmla="*/ 70444 h 71335"/>
                <a:gd name="connsiteX6" fmla="*/ 48474 w 51172"/>
                <a:gd name="connsiteY6" fmla="*/ 70706 h 71335"/>
                <a:gd name="connsiteX7" fmla="*/ 46892 w 51172"/>
                <a:gd name="connsiteY7" fmla="*/ 70811 h 71335"/>
                <a:gd name="connsiteX8" fmla="*/ 45250 w 51172"/>
                <a:gd name="connsiteY8" fmla="*/ 70706 h 71335"/>
                <a:gd name="connsiteX9" fmla="*/ 44248 w 51172"/>
                <a:gd name="connsiteY9" fmla="*/ 70444 h 71335"/>
                <a:gd name="connsiteX10" fmla="*/ 43717 w 51172"/>
                <a:gd name="connsiteY10" fmla="*/ 70024 h 71335"/>
                <a:gd name="connsiteX11" fmla="*/ 43555 w 51172"/>
                <a:gd name="connsiteY11" fmla="*/ 69447 h 71335"/>
                <a:gd name="connsiteX12" fmla="*/ 43555 w 51172"/>
                <a:gd name="connsiteY12" fmla="*/ 25072 h 71335"/>
                <a:gd name="connsiteX13" fmla="*/ 15777 w 51172"/>
                <a:gd name="connsiteY13" fmla="*/ 25072 h 71335"/>
                <a:gd name="connsiteX14" fmla="*/ 15777 w 51172"/>
                <a:gd name="connsiteY14" fmla="*/ 54445 h 71335"/>
                <a:gd name="connsiteX15" fmla="*/ 17413 w 51172"/>
                <a:gd name="connsiteY15" fmla="*/ 62890 h 71335"/>
                <a:gd name="connsiteX16" fmla="*/ 23389 w 51172"/>
                <a:gd name="connsiteY16" fmla="*/ 65828 h 71335"/>
                <a:gd name="connsiteX17" fmla="*/ 25806 w 51172"/>
                <a:gd name="connsiteY17" fmla="*/ 65565 h 71335"/>
                <a:gd name="connsiteX18" fmla="*/ 27723 w 51172"/>
                <a:gd name="connsiteY18" fmla="*/ 64936 h 71335"/>
                <a:gd name="connsiteX19" fmla="*/ 29143 w 51172"/>
                <a:gd name="connsiteY19" fmla="*/ 64359 h 71335"/>
                <a:gd name="connsiteX20" fmla="*/ 30167 w 51172"/>
                <a:gd name="connsiteY20" fmla="*/ 64097 h 71335"/>
                <a:gd name="connsiteX21" fmla="*/ 30671 w 51172"/>
                <a:gd name="connsiteY21" fmla="*/ 64201 h 71335"/>
                <a:gd name="connsiteX22" fmla="*/ 31028 w 51172"/>
                <a:gd name="connsiteY22" fmla="*/ 64622 h 71335"/>
                <a:gd name="connsiteX23" fmla="*/ 31251 w 51172"/>
                <a:gd name="connsiteY23" fmla="*/ 65356 h 71335"/>
                <a:gd name="connsiteX24" fmla="*/ 31337 w 51172"/>
                <a:gd name="connsiteY24" fmla="*/ 66510 h 71335"/>
                <a:gd name="connsiteX25" fmla="*/ 31142 w 51172"/>
                <a:gd name="connsiteY25" fmla="*/ 68345 h 71335"/>
                <a:gd name="connsiteX26" fmla="*/ 30530 w 51172"/>
                <a:gd name="connsiteY26" fmla="*/ 69447 h 71335"/>
                <a:gd name="connsiteX27" fmla="*/ 29305 w 51172"/>
                <a:gd name="connsiteY27" fmla="*/ 70181 h 71335"/>
                <a:gd name="connsiteX28" fmla="*/ 27442 w 51172"/>
                <a:gd name="connsiteY28" fmla="*/ 70811 h 71335"/>
                <a:gd name="connsiteX29" fmla="*/ 25220 w 51172"/>
                <a:gd name="connsiteY29" fmla="*/ 71178 h 71335"/>
                <a:gd name="connsiteX30" fmla="*/ 22945 w 51172"/>
                <a:gd name="connsiteY30" fmla="*/ 71336 h 71335"/>
                <a:gd name="connsiteX31" fmla="*/ 16611 w 51172"/>
                <a:gd name="connsiteY31" fmla="*/ 70339 h 71335"/>
                <a:gd name="connsiteX32" fmla="*/ 12331 w 51172"/>
                <a:gd name="connsiteY32" fmla="*/ 67402 h 71335"/>
                <a:gd name="connsiteX33" fmla="*/ 9920 w 51172"/>
                <a:gd name="connsiteY33" fmla="*/ 62418 h 71335"/>
                <a:gd name="connsiteX34" fmla="*/ 9167 w 51172"/>
                <a:gd name="connsiteY34" fmla="*/ 55337 h 71335"/>
                <a:gd name="connsiteX35" fmla="*/ 9167 w 51172"/>
                <a:gd name="connsiteY35" fmla="*/ 25072 h 71335"/>
                <a:gd name="connsiteX36" fmla="*/ 1663 w 51172"/>
                <a:gd name="connsiteY36" fmla="*/ 25072 h 71335"/>
                <a:gd name="connsiteX37" fmla="*/ 444 w 51172"/>
                <a:gd name="connsiteY37" fmla="*/ 24390 h 71335"/>
                <a:gd name="connsiteX38" fmla="*/ 0 w 51172"/>
                <a:gd name="connsiteY38" fmla="*/ 22345 h 71335"/>
                <a:gd name="connsiteX39" fmla="*/ 108 w 51172"/>
                <a:gd name="connsiteY39" fmla="*/ 21138 h 71335"/>
                <a:gd name="connsiteX40" fmla="*/ 450 w 51172"/>
                <a:gd name="connsiteY40" fmla="*/ 20299 h 71335"/>
                <a:gd name="connsiteX41" fmla="*/ 975 w 51172"/>
                <a:gd name="connsiteY41" fmla="*/ 19775 h 71335"/>
                <a:gd name="connsiteX42" fmla="*/ 1669 w 51172"/>
                <a:gd name="connsiteY42" fmla="*/ 19617 h 71335"/>
                <a:gd name="connsiteX43" fmla="*/ 9172 w 51172"/>
                <a:gd name="connsiteY43" fmla="*/ 19617 h 71335"/>
                <a:gd name="connsiteX44" fmla="*/ 9172 w 51172"/>
                <a:gd name="connsiteY44" fmla="*/ 7658 h 71335"/>
                <a:gd name="connsiteX45" fmla="*/ 9308 w 51172"/>
                <a:gd name="connsiteY45" fmla="*/ 7082 h 71335"/>
                <a:gd name="connsiteX46" fmla="*/ 9839 w 51172"/>
                <a:gd name="connsiteY46" fmla="*/ 6609 h 71335"/>
                <a:gd name="connsiteX47" fmla="*/ 10863 w 51172"/>
                <a:gd name="connsiteY47" fmla="*/ 6347 h 71335"/>
                <a:gd name="connsiteX48" fmla="*/ 12450 w 51172"/>
                <a:gd name="connsiteY48" fmla="*/ 6295 h 71335"/>
                <a:gd name="connsiteX49" fmla="*/ 14086 w 51172"/>
                <a:gd name="connsiteY49" fmla="*/ 6347 h 71335"/>
                <a:gd name="connsiteX50" fmla="*/ 15089 w 51172"/>
                <a:gd name="connsiteY50" fmla="*/ 6609 h 71335"/>
                <a:gd name="connsiteX51" fmla="*/ 15620 w 51172"/>
                <a:gd name="connsiteY51" fmla="*/ 7082 h 71335"/>
                <a:gd name="connsiteX52" fmla="*/ 15788 w 51172"/>
                <a:gd name="connsiteY52" fmla="*/ 7658 h 71335"/>
                <a:gd name="connsiteX53" fmla="*/ 15788 w 51172"/>
                <a:gd name="connsiteY53" fmla="*/ 19617 h 71335"/>
                <a:gd name="connsiteX54" fmla="*/ 48008 w 51172"/>
                <a:gd name="connsiteY54" fmla="*/ 19617 h 71335"/>
                <a:gd name="connsiteX55" fmla="*/ 51172 w 51172"/>
                <a:gd name="connsiteY55" fmla="*/ 4354 h 71335"/>
                <a:gd name="connsiteX56" fmla="*/ 50229 w 51172"/>
                <a:gd name="connsiteY56" fmla="*/ 7868 h 71335"/>
                <a:gd name="connsiteX57" fmla="*/ 46778 w 51172"/>
                <a:gd name="connsiteY57" fmla="*/ 8760 h 71335"/>
                <a:gd name="connsiteX58" fmla="*/ 43419 w 51172"/>
                <a:gd name="connsiteY58" fmla="*/ 7868 h 71335"/>
                <a:gd name="connsiteX59" fmla="*/ 42503 w 51172"/>
                <a:gd name="connsiteY59" fmla="*/ 4406 h 71335"/>
                <a:gd name="connsiteX60" fmla="*/ 43446 w 51172"/>
                <a:gd name="connsiteY60" fmla="*/ 892 h 71335"/>
                <a:gd name="connsiteX61" fmla="*/ 46897 w 51172"/>
                <a:gd name="connsiteY61" fmla="*/ 0 h 71335"/>
                <a:gd name="connsiteX62" fmla="*/ 50257 w 51172"/>
                <a:gd name="connsiteY62" fmla="*/ 892 h 71335"/>
                <a:gd name="connsiteX63" fmla="*/ 51172 w 51172"/>
                <a:gd name="connsiteY63" fmla="*/ 4354 h 7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172" h="71335">
                  <a:moveTo>
                    <a:pt x="48008" y="19617"/>
                  </a:moveTo>
                  <a:cubicBezTo>
                    <a:pt x="48853" y="19617"/>
                    <a:pt x="49433" y="19827"/>
                    <a:pt x="49725" y="20247"/>
                  </a:cubicBezTo>
                  <a:cubicBezTo>
                    <a:pt x="50023" y="20667"/>
                    <a:pt x="50170" y="21191"/>
                    <a:pt x="50170" y="21925"/>
                  </a:cubicBezTo>
                  <a:lnTo>
                    <a:pt x="50170" y="69447"/>
                  </a:lnTo>
                  <a:cubicBezTo>
                    <a:pt x="50170" y="69657"/>
                    <a:pt x="50110" y="69814"/>
                    <a:pt x="50007" y="70024"/>
                  </a:cubicBezTo>
                  <a:cubicBezTo>
                    <a:pt x="49893" y="70181"/>
                    <a:pt x="49715" y="70339"/>
                    <a:pt x="49476" y="70444"/>
                  </a:cubicBezTo>
                  <a:cubicBezTo>
                    <a:pt x="49232" y="70549"/>
                    <a:pt x="48902" y="70654"/>
                    <a:pt x="48474" y="70706"/>
                  </a:cubicBezTo>
                  <a:cubicBezTo>
                    <a:pt x="48046" y="70758"/>
                    <a:pt x="47515" y="70811"/>
                    <a:pt x="46892" y="70811"/>
                  </a:cubicBezTo>
                  <a:cubicBezTo>
                    <a:pt x="46226" y="70811"/>
                    <a:pt x="45673" y="70758"/>
                    <a:pt x="45250" y="70706"/>
                  </a:cubicBezTo>
                  <a:cubicBezTo>
                    <a:pt x="44822" y="70654"/>
                    <a:pt x="44486" y="70549"/>
                    <a:pt x="44248" y="70444"/>
                  </a:cubicBezTo>
                  <a:cubicBezTo>
                    <a:pt x="44004" y="70339"/>
                    <a:pt x="43831" y="70181"/>
                    <a:pt x="43717" y="70024"/>
                  </a:cubicBezTo>
                  <a:cubicBezTo>
                    <a:pt x="43603" y="69814"/>
                    <a:pt x="43555" y="69657"/>
                    <a:pt x="43555" y="69447"/>
                  </a:cubicBezTo>
                  <a:lnTo>
                    <a:pt x="43555" y="25072"/>
                  </a:lnTo>
                  <a:lnTo>
                    <a:pt x="15777" y="25072"/>
                  </a:lnTo>
                  <a:lnTo>
                    <a:pt x="15777" y="54445"/>
                  </a:lnTo>
                  <a:cubicBezTo>
                    <a:pt x="15777" y="58170"/>
                    <a:pt x="16324" y="60949"/>
                    <a:pt x="17413" y="62890"/>
                  </a:cubicBezTo>
                  <a:cubicBezTo>
                    <a:pt x="18508" y="64832"/>
                    <a:pt x="20496" y="65828"/>
                    <a:pt x="23389" y="65828"/>
                  </a:cubicBezTo>
                  <a:cubicBezTo>
                    <a:pt x="24278" y="65828"/>
                    <a:pt x="25085" y="65723"/>
                    <a:pt x="25806" y="65565"/>
                  </a:cubicBezTo>
                  <a:cubicBezTo>
                    <a:pt x="26526" y="65356"/>
                    <a:pt x="27165" y="65198"/>
                    <a:pt x="27723" y="64936"/>
                  </a:cubicBezTo>
                  <a:cubicBezTo>
                    <a:pt x="28281" y="64727"/>
                    <a:pt x="28747" y="64569"/>
                    <a:pt x="29143" y="64359"/>
                  </a:cubicBezTo>
                  <a:cubicBezTo>
                    <a:pt x="29528" y="64201"/>
                    <a:pt x="29874" y="64097"/>
                    <a:pt x="30167" y="64097"/>
                  </a:cubicBezTo>
                  <a:cubicBezTo>
                    <a:pt x="30351" y="64097"/>
                    <a:pt x="30514" y="64150"/>
                    <a:pt x="30671" y="64201"/>
                  </a:cubicBezTo>
                  <a:cubicBezTo>
                    <a:pt x="30812" y="64254"/>
                    <a:pt x="30936" y="64411"/>
                    <a:pt x="31028" y="64622"/>
                  </a:cubicBezTo>
                  <a:cubicBezTo>
                    <a:pt x="31121" y="64832"/>
                    <a:pt x="31191" y="65041"/>
                    <a:pt x="31251" y="65356"/>
                  </a:cubicBezTo>
                  <a:cubicBezTo>
                    <a:pt x="31305" y="65670"/>
                    <a:pt x="31337" y="66038"/>
                    <a:pt x="31337" y="66510"/>
                  </a:cubicBezTo>
                  <a:cubicBezTo>
                    <a:pt x="31337" y="67297"/>
                    <a:pt x="31267" y="67874"/>
                    <a:pt x="31142" y="68345"/>
                  </a:cubicBezTo>
                  <a:cubicBezTo>
                    <a:pt x="31012" y="68817"/>
                    <a:pt x="30806" y="69185"/>
                    <a:pt x="30530" y="69447"/>
                  </a:cubicBezTo>
                  <a:cubicBezTo>
                    <a:pt x="30254" y="69709"/>
                    <a:pt x="29847" y="69972"/>
                    <a:pt x="29305" y="70181"/>
                  </a:cubicBezTo>
                  <a:cubicBezTo>
                    <a:pt x="28769" y="70444"/>
                    <a:pt x="28146" y="70654"/>
                    <a:pt x="27442" y="70811"/>
                  </a:cubicBezTo>
                  <a:cubicBezTo>
                    <a:pt x="26737" y="70968"/>
                    <a:pt x="26001" y="71073"/>
                    <a:pt x="25220" y="71178"/>
                  </a:cubicBezTo>
                  <a:cubicBezTo>
                    <a:pt x="24446" y="71283"/>
                    <a:pt x="23687" y="71336"/>
                    <a:pt x="22945" y="71336"/>
                  </a:cubicBezTo>
                  <a:cubicBezTo>
                    <a:pt x="20463" y="71336"/>
                    <a:pt x="18351" y="70968"/>
                    <a:pt x="16611" y="70339"/>
                  </a:cubicBezTo>
                  <a:cubicBezTo>
                    <a:pt x="14872" y="69709"/>
                    <a:pt x="13442" y="68713"/>
                    <a:pt x="12331" y="67402"/>
                  </a:cubicBezTo>
                  <a:cubicBezTo>
                    <a:pt x="11220" y="66090"/>
                    <a:pt x="10413" y="64411"/>
                    <a:pt x="9920" y="62418"/>
                  </a:cubicBezTo>
                  <a:cubicBezTo>
                    <a:pt x="9416" y="60425"/>
                    <a:pt x="9167" y="58065"/>
                    <a:pt x="9167" y="55337"/>
                  </a:cubicBezTo>
                  <a:lnTo>
                    <a:pt x="9167" y="25072"/>
                  </a:lnTo>
                  <a:lnTo>
                    <a:pt x="1663" y="25072"/>
                  </a:lnTo>
                  <a:cubicBezTo>
                    <a:pt x="1143" y="25072"/>
                    <a:pt x="737" y="24810"/>
                    <a:pt x="444" y="24390"/>
                  </a:cubicBezTo>
                  <a:cubicBezTo>
                    <a:pt x="141" y="23919"/>
                    <a:pt x="0" y="23237"/>
                    <a:pt x="0" y="22345"/>
                  </a:cubicBezTo>
                  <a:cubicBezTo>
                    <a:pt x="0" y="21873"/>
                    <a:pt x="32" y="21506"/>
                    <a:pt x="108" y="21138"/>
                  </a:cubicBezTo>
                  <a:cubicBezTo>
                    <a:pt x="184" y="20824"/>
                    <a:pt x="293" y="20509"/>
                    <a:pt x="450" y="20299"/>
                  </a:cubicBezTo>
                  <a:cubicBezTo>
                    <a:pt x="591" y="20037"/>
                    <a:pt x="775" y="19880"/>
                    <a:pt x="975" y="19775"/>
                  </a:cubicBezTo>
                  <a:cubicBezTo>
                    <a:pt x="1181" y="19670"/>
                    <a:pt x="1409" y="19617"/>
                    <a:pt x="1669" y="19617"/>
                  </a:cubicBezTo>
                  <a:lnTo>
                    <a:pt x="9172" y="19617"/>
                  </a:lnTo>
                  <a:lnTo>
                    <a:pt x="9172" y="7658"/>
                  </a:lnTo>
                  <a:cubicBezTo>
                    <a:pt x="9172" y="7448"/>
                    <a:pt x="9221" y="7291"/>
                    <a:pt x="9308" y="7082"/>
                  </a:cubicBezTo>
                  <a:cubicBezTo>
                    <a:pt x="9406" y="6924"/>
                    <a:pt x="9579" y="6767"/>
                    <a:pt x="9839" y="6609"/>
                  </a:cubicBezTo>
                  <a:cubicBezTo>
                    <a:pt x="10099" y="6504"/>
                    <a:pt x="10440" y="6400"/>
                    <a:pt x="10863" y="6347"/>
                  </a:cubicBezTo>
                  <a:cubicBezTo>
                    <a:pt x="11291" y="6295"/>
                    <a:pt x="11816" y="6295"/>
                    <a:pt x="12450" y="6295"/>
                  </a:cubicBezTo>
                  <a:cubicBezTo>
                    <a:pt x="13117" y="6295"/>
                    <a:pt x="13664" y="6295"/>
                    <a:pt x="14086" y="6347"/>
                  </a:cubicBezTo>
                  <a:cubicBezTo>
                    <a:pt x="14515" y="6400"/>
                    <a:pt x="14851" y="6504"/>
                    <a:pt x="15089" y="6609"/>
                  </a:cubicBezTo>
                  <a:cubicBezTo>
                    <a:pt x="15333" y="6767"/>
                    <a:pt x="15506" y="6924"/>
                    <a:pt x="15620" y="7082"/>
                  </a:cubicBezTo>
                  <a:cubicBezTo>
                    <a:pt x="15734" y="7291"/>
                    <a:pt x="15788" y="7448"/>
                    <a:pt x="15788" y="7658"/>
                  </a:cubicBezTo>
                  <a:lnTo>
                    <a:pt x="15788" y="19617"/>
                  </a:lnTo>
                  <a:lnTo>
                    <a:pt x="48008" y="19617"/>
                  </a:lnTo>
                  <a:close/>
                  <a:moveTo>
                    <a:pt x="51172" y="4354"/>
                  </a:moveTo>
                  <a:cubicBezTo>
                    <a:pt x="51172" y="6085"/>
                    <a:pt x="50852" y="7238"/>
                    <a:pt x="50229" y="7868"/>
                  </a:cubicBezTo>
                  <a:cubicBezTo>
                    <a:pt x="49595" y="8445"/>
                    <a:pt x="48452" y="8760"/>
                    <a:pt x="46778" y="8760"/>
                  </a:cubicBezTo>
                  <a:cubicBezTo>
                    <a:pt x="45147" y="8760"/>
                    <a:pt x="44031" y="8445"/>
                    <a:pt x="43419" y="7868"/>
                  </a:cubicBezTo>
                  <a:cubicBezTo>
                    <a:pt x="42812" y="7291"/>
                    <a:pt x="42503" y="6137"/>
                    <a:pt x="42503" y="4406"/>
                  </a:cubicBezTo>
                  <a:cubicBezTo>
                    <a:pt x="42503" y="2675"/>
                    <a:pt x="42818" y="1521"/>
                    <a:pt x="43446" y="892"/>
                  </a:cubicBezTo>
                  <a:cubicBezTo>
                    <a:pt x="44075" y="315"/>
                    <a:pt x="45223" y="0"/>
                    <a:pt x="46897" y="0"/>
                  </a:cubicBezTo>
                  <a:cubicBezTo>
                    <a:pt x="48523" y="0"/>
                    <a:pt x="49644" y="315"/>
                    <a:pt x="50257" y="892"/>
                  </a:cubicBezTo>
                  <a:cubicBezTo>
                    <a:pt x="50869" y="1469"/>
                    <a:pt x="51172" y="2623"/>
                    <a:pt x="51172" y="4354"/>
                  </a:cubicBezTo>
                  <a:close/>
                </a:path>
              </a:pathLst>
            </a:custGeom>
            <a:solidFill>
              <a:srgbClr val="FFFFFF"/>
            </a:solidFill>
            <a:ln w="5417" cap="flat">
              <a:noFill/>
              <a:prstDash val="solid"/>
              <a:miter/>
            </a:ln>
          </p:spPr>
          <p:txBody>
            <a:bodyPr rtlCol="0" anchor="ctr"/>
            <a:lstStyle/>
            <a:p>
              <a:endParaRPr lang="fr-FR"/>
            </a:p>
          </p:txBody>
        </p:sp>
        <p:sp>
          <p:nvSpPr>
            <p:cNvPr id="392" name="Forme libre 391">
              <a:extLst>
                <a:ext uri="{FF2B5EF4-FFF2-40B4-BE49-F238E27FC236}">
                  <a16:creationId xmlns:a16="http://schemas.microsoft.com/office/drawing/2014/main" id="{D5CA348B-CA53-3D1E-07ED-8A71F87210AD}"/>
                </a:ext>
              </a:extLst>
            </p:cNvPr>
            <p:cNvSpPr/>
            <p:nvPr/>
          </p:nvSpPr>
          <p:spPr>
            <a:xfrm>
              <a:off x="15625985" y="10289035"/>
              <a:ext cx="45515" cy="51455"/>
            </a:xfrm>
            <a:custGeom>
              <a:avLst/>
              <a:gdLst>
                <a:gd name="connsiteX0" fmla="*/ 45516 w 45515"/>
                <a:gd name="connsiteY0" fmla="*/ 1311 h 51455"/>
                <a:gd name="connsiteX1" fmla="*/ 45489 w 45515"/>
                <a:gd name="connsiteY1" fmla="*/ 1678 h 51455"/>
                <a:gd name="connsiteX2" fmla="*/ 45429 w 45515"/>
                <a:gd name="connsiteY2" fmla="*/ 1993 h 51455"/>
                <a:gd name="connsiteX3" fmla="*/ 45342 w 45515"/>
                <a:gd name="connsiteY3" fmla="*/ 2360 h 51455"/>
                <a:gd name="connsiteX4" fmla="*/ 45234 w 45515"/>
                <a:gd name="connsiteY4" fmla="*/ 2728 h 51455"/>
                <a:gd name="connsiteX5" fmla="*/ 27013 w 45515"/>
                <a:gd name="connsiteY5" fmla="*/ 50091 h 51455"/>
                <a:gd name="connsiteX6" fmla="*/ 26510 w 45515"/>
                <a:gd name="connsiteY6" fmla="*/ 50773 h 51455"/>
                <a:gd name="connsiteX7" fmla="*/ 25681 w 45515"/>
                <a:gd name="connsiteY7" fmla="*/ 51193 h 51455"/>
                <a:gd name="connsiteX8" fmla="*/ 24483 w 45515"/>
                <a:gd name="connsiteY8" fmla="*/ 51403 h 51455"/>
                <a:gd name="connsiteX9" fmla="*/ 22842 w 45515"/>
                <a:gd name="connsiteY9" fmla="*/ 51455 h 51455"/>
                <a:gd name="connsiteX10" fmla="*/ 21173 w 45515"/>
                <a:gd name="connsiteY10" fmla="*/ 51403 h 51455"/>
                <a:gd name="connsiteX11" fmla="*/ 19949 w 45515"/>
                <a:gd name="connsiteY11" fmla="*/ 51141 h 51455"/>
                <a:gd name="connsiteX12" fmla="*/ 19114 w 45515"/>
                <a:gd name="connsiteY12" fmla="*/ 50722 h 51455"/>
                <a:gd name="connsiteX13" fmla="*/ 18616 w 45515"/>
                <a:gd name="connsiteY13" fmla="*/ 50091 h 51455"/>
                <a:gd name="connsiteX14" fmla="*/ 395 w 45515"/>
                <a:gd name="connsiteY14" fmla="*/ 2728 h 51455"/>
                <a:gd name="connsiteX15" fmla="*/ 146 w 45515"/>
                <a:gd name="connsiteY15" fmla="*/ 1993 h 51455"/>
                <a:gd name="connsiteX16" fmla="*/ 32 w 45515"/>
                <a:gd name="connsiteY16" fmla="*/ 1573 h 51455"/>
                <a:gd name="connsiteX17" fmla="*/ 0 w 45515"/>
                <a:gd name="connsiteY17" fmla="*/ 1311 h 51455"/>
                <a:gd name="connsiteX18" fmla="*/ 168 w 45515"/>
                <a:gd name="connsiteY18" fmla="*/ 682 h 51455"/>
                <a:gd name="connsiteX19" fmla="*/ 699 w 45515"/>
                <a:gd name="connsiteY19" fmla="*/ 262 h 51455"/>
                <a:gd name="connsiteX20" fmla="*/ 1674 w 45515"/>
                <a:gd name="connsiteY20" fmla="*/ 53 h 51455"/>
                <a:gd name="connsiteX21" fmla="*/ 3169 w 45515"/>
                <a:gd name="connsiteY21" fmla="*/ 0 h 51455"/>
                <a:gd name="connsiteX22" fmla="*/ 5109 w 45515"/>
                <a:gd name="connsiteY22" fmla="*/ 105 h 51455"/>
                <a:gd name="connsiteX23" fmla="*/ 6252 w 45515"/>
                <a:gd name="connsiteY23" fmla="*/ 314 h 51455"/>
                <a:gd name="connsiteX24" fmla="*/ 6859 w 45515"/>
                <a:gd name="connsiteY24" fmla="*/ 787 h 51455"/>
                <a:gd name="connsiteX25" fmla="*/ 7222 w 45515"/>
                <a:gd name="connsiteY25" fmla="*/ 1416 h 51455"/>
                <a:gd name="connsiteX26" fmla="*/ 22939 w 45515"/>
                <a:gd name="connsiteY26" fmla="*/ 43902 h 51455"/>
                <a:gd name="connsiteX27" fmla="*/ 23053 w 45515"/>
                <a:gd name="connsiteY27" fmla="*/ 44165 h 51455"/>
                <a:gd name="connsiteX28" fmla="*/ 23167 w 45515"/>
                <a:gd name="connsiteY28" fmla="*/ 43902 h 51455"/>
                <a:gd name="connsiteX29" fmla="*/ 38613 w 45515"/>
                <a:gd name="connsiteY29" fmla="*/ 1416 h 51455"/>
                <a:gd name="connsiteX30" fmla="*/ 38949 w 45515"/>
                <a:gd name="connsiteY30" fmla="*/ 787 h 51455"/>
                <a:gd name="connsiteX31" fmla="*/ 39589 w 45515"/>
                <a:gd name="connsiteY31" fmla="*/ 314 h 51455"/>
                <a:gd name="connsiteX32" fmla="*/ 40699 w 45515"/>
                <a:gd name="connsiteY32" fmla="*/ 105 h 51455"/>
                <a:gd name="connsiteX33" fmla="*/ 42503 w 45515"/>
                <a:gd name="connsiteY33" fmla="*/ 0 h 51455"/>
                <a:gd name="connsiteX34" fmla="*/ 43972 w 45515"/>
                <a:gd name="connsiteY34" fmla="*/ 53 h 51455"/>
                <a:gd name="connsiteX35" fmla="*/ 44887 w 45515"/>
                <a:gd name="connsiteY35" fmla="*/ 262 h 51455"/>
                <a:gd name="connsiteX36" fmla="*/ 45364 w 45515"/>
                <a:gd name="connsiteY36" fmla="*/ 682 h 51455"/>
                <a:gd name="connsiteX37" fmla="*/ 45516 w 45515"/>
                <a:gd name="connsiteY37" fmla="*/ 1311 h 5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515" h="51455">
                  <a:moveTo>
                    <a:pt x="45516" y="1311"/>
                  </a:moveTo>
                  <a:cubicBezTo>
                    <a:pt x="45516" y="1416"/>
                    <a:pt x="45505" y="1521"/>
                    <a:pt x="45489" y="1678"/>
                  </a:cubicBezTo>
                  <a:cubicBezTo>
                    <a:pt x="45467" y="1783"/>
                    <a:pt x="45451" y="1888"/>
                    <a:pt x="45429" y="1993"/>
                  </a:cubicBezTo>
                  <a:cubicBezTo>
                    <a:pt x="45413" y="2098"/>
                    <a:pt x="45380" y="2203"/>
                    <a:pt x="45342" y="2360"/>
                  </a:cubicBezTo>
                  <a:cubicBezTo>
                    <a:pt x="45305" y="2465"/>
                    <a:pt x="45267" y="2623"/>
                    <a:pt x="45234" y="2728"/>
                  </a:cubicBezTo>
                  <a:lnTo>
                    <a:pt x="27013" y="50091"/>
                  </a:lnTo>
                  <a:cubicBezTo>
                    <a:pt x="26900" y="50354"/>
                    <a:pt x="26732" y="50617"/>
                    <a:pt x="26510" y="50773"/>
                  </a:cubicBezTo>
                  <a:cubicBezTo>
                    <a:pt x="26288" y="50983"/>
                    <a:pt x="26006" y="51088"/>
                    <a:pt x="25681" y="51193"/>
                  </a:cubicBezTo>
                  <a:cubicBezTo>
                    <a:pt x="25340" y="51351"/>
                    <a:pt x="24944" y="51403"/>
                    <a:pt x="24483" y="51403"/>
                  </a:cubicBezTo>
                  <a:cubicBezTo>
                    <a:pt x="24018" y="51455"/>
                    <a:pt x="23470" y="51455"/>
                    <a:pt x="22842" y="51455"/>
                  </a:cubicBezTo>
                  <a:cubicBezTo>
                    <a:pt x="22213" y="51455"/>
                    <a:pt x="21655" y="51455"/>
                    <a:pt x="21173" y="51403"/>
                  </a:cubicBezTo>
                  <a:cubicBezTo>
                    <a:pt x="20691" y="51351"/>
                    <a:pt x="20284" y="51246"/>
                    <a:pt x="19949" y="51141"/>
                  </a:cubicBezTo>
                  <a:cubicBezTo>
                    <a:pt x="19613" y="51036"/>
                    <a:pt x="19336" y="50878"/>
                    <a:pt x="19114" y="50722"/>
                  </a:cubicBezTo>
                  <a:cubicBezTo>
                    <a:pt x="18892" y="50564"/>
                    <a:pt x="18730" y="50354"/>
                    <a:pt x="18616" y="50091"/>
                  </a:cubicBezTo>
                  <a:lnTo>
                    <a:pt x="395" y="2728"/>
                  </a:lnTo>
                  <a:cubicBezTo>
                    <a:pt x="282" y="2413"/>
                    <a:pt x="200" y="2203"/>
                    <a:pt x="146" y="1993"/>
                  </a:cubicBezTo>
                  <a:cubicBezTo>
                    <a:pt x="87" y="1836"/>
                    <a:pt x="49" y="1678"/>
                    <a:pt x="32" y="1573"/>
                  </a:cubicBezTo>
                  <a:cubicBezTo>
                    <a:pt x="11" y="1469"/>
                    <a:pt x="0" y="1364"/>
                    <a:pt x="0" y="1311"/>
                  </a:cubicBezTo>
                  <a:cubicBezTo>
                    <a:pt x="0" y="1049"/>
                    <a:pt x="60" y="839"/>
                    <a:pt x="168" y="682"/>
                  </a:cubicBezTo>
                  <a:cubicBezTo>
                    <a:pt x="276" y="472"/>
                    <a:pt x="455" y="314"/>
                    <a:pt x="699" y="262"/>
                  </a:cubicBezTo>
                  <a:cubicBezTo>
                    <a:pt x="937" y="158"/>
                    <a:pt x="1262" y="105"/>
                    <a:pt x="1674" y="53"/>
                  </a:cubicBezTo>
                  <a:cubicBezTo>
                    <a:pt x="2075" y="53"/>
                    <a:pt x="2579" y="0"/>
                    <a:pt x="3169" y="0"/>
                  </a:cubicBezTo>
                  <a:cubicBezTo>
                    <a:pt x="3982" y="0"/>
                    <a:pt x="4632" y="53"/>
                    <a:pt x="5109" y="105"/>
                  </a:cubicBezTo>
                  <a:cubicBezTo>
                    <a:pt x="5591" y="158"/>
                    <a:pt x="5970" y="210"/>
                    <a:pt x="6252" y="314"/>
                  </a:cubicBezTo>
                  <a:cubicBezTo>
                    <a:pt x="6528" y="419"/>
                    <a:pt x="6734" y="577"/>
                    <a:pt x="6859" y="787"/>
                  </a:cubicBezTo>
                  <a:cubicBezTo>
                    <a:pt x="6989" y="944"/>
                    <a:pt x="7108" y="1154"/>
                    <a:pt x="7222" y="1416"/>
                  </a:cubicBezTo>
                  <a:lnTo>
                    <a:pt x="22939" y="43902"/>
                  </a:lnTo>
                  <a:lnTo>
                    <a:pt x="23053" y="44165"/>
                  </a:lnTo>
                  <a:lnTo>
                    <a:pt x="23167" y="43902"/>
                  </a:lnTo>
                  <a:lnTo>
                    <a:pt x="38613" y="1416"/>
                  </a:lnTo>
                  <a:cubicBezTo>
                    <a:pt x="38689" y="1154"/>
                    <a:pt x="38798" y="944"/>
                    <a:pt x="38949" y="787"/>
                  </a:cubicBezTo>
                  <a:cubicBezTo>
                    <a:pt x="39101" y="577"/>
                    <a:pt x="39307" y="419"/>
                    <a:pt x="39589" y="314"/>
                  </a:cubicBezTo>
                  <a:cubicBezTo>
                    <a:pt x="39865" y="210"/>
                    <a:pt x="40233" y="158"/>
                    <a:pt x="40699" y="105"/>
                  </a:cubicBezTo>
                  <a:cubicBezTo>
                    <a:pt x="41160" y="53"/>
                    <a:pt x="41761" y="0"/>
                    <a:pt x="42503" y="0"/>
                  </a:cubicBezTo>
                  <a:cubicBezTo>
                    <a:pt x="43094" y="0"/>
                    <a:pt x="43587" y="53"/>
                    <a:pt x="43972" y="53"/>
                  </a:cubicBezTo>
                  <a:cubicBezTo>
                    <a:pt x="44362" y="105"/>
                    <a:pt x="44665" y="158"/>
                    <a:pt x="44887" y="262"/>
                  </a:cubicBezTo>
                  <a:cubicBezTo>
                    <a:pt x="45109" y="367"/>
                    <a:pt x="45267" y="524"/>
                    <a:pt x="45364" y="682"/>
                  </a:cubicBezTo>
                  <a:cubicBezTo>
                    <a:pt x="45467" y="839"/>
                    <a:pt x="45516" y="1049"/>
                    <a:pt x="45516" y="1311"/>
                  </a:cubicBezTo>
                  <a:close/>
                </a:path>
              </a:pathLst>
            </a:custGeom>
            <a:solidFill>
              <a:srgbClr val="FFFFFF"/>
            </a:solidFill>
            <a:ln w="5417" cap="flat">
              <a:noFill/>
              <a:prstDash val="solid"/>
              <a:miter/>
            </a:ln>
          </p:spPr>
          <p:txBody>
            <a:bodyPr rtlCol="0" anchor="ctr"/>
            <a:lstStyle/>
            <a:p>
              <a:endParaRPr lang="fr-FR"/>
            </a:p>
          </p:txBody>
        </p:sp>
        <p:sp>
          <p:nvSpPr>
            <p:cNvPr id="393" name="Forme libre 392">
              <a:extLst>
                <a:ext uri="{FF2B5EF4-FFF2-40B4-BE49-F238E27FC236}">
                  <a16:creationId xmlns:a16="http://schemas.microsoft.com/office/drawing/2014/main" id="{6B631289-2C54-CB95-59C1-94EA2C3D8879}"/>
                </a:ext>
              </a:extLst>
            </p:cNvPr>
            <p:cNvSpPr/>
            <p:nvPr/>
          </p:nvSpPr>
          <p:spPr>
            <a:xfrm>
              <a:off x="15681995" y="10269680"/>
              <a:ext cx="8668" cy="70863"/>
            </a:xfrm>
            <a:custGeom>
              <a:avLst/>
              <a:gdLst>
                <a:gd name="connsiteX0" fmla="*/ 8669 w 8668"/>
                <a:gd name="connsiteY0" fmla="*/ 4354 h 70863"/>
                <a:gd name="connsiteX1" fmla="*/ 7726 w 8668"/>
                <a:gd name="connsiteY1" fmla="*/ 7868 h 70863"/>
                <a:gd name="connsiteX2" fmla="*/ 4274 w 8668"/>
                <a:gd name="connsiteY2" fmla="*/ 8760 h 70863"/>
                <a:gd name="connsiteX3" fmla="*/ 915 w 8668"/>
                <a:gd name="connsiteY3" fmla="*/ 7868 h 70863"/>
                <a:gd name="connsiteX4" fmla="*/ 0 w 8668"/>
                <a:gd name="connsiteY4" fmla="*/ 4406 h 70863"/>
                <a:gd name="connsiteX5" fmla="*/ 942 w 8668"/>
                <a:gd name="connsiteY5" fmla="*/ 892 h 70863"/>
                <a:gd name="connsiteX6" fmla="*/ 4394 w 8668"/>
                <a:gd name="connsiteY6" fmla="*/ 0 h 70863"/>
                <a:gd name="connsiteX7" fmla="*/ 7753 w 8668"/>
                <a:gd name="connsiteY7" fmla="*/ 892 h 70863"/>
                <a:gd name="connsiteX8" fmla="*/ 8669 w 8668"/>
                <a:gd name="connsiteY8" fmla="*/ 4354 h 70863"/>
                <a:gd name="connsiteX9" fmla="*/ 7672 w 8668"/>
                <a:gd name="connsiteY9" fmla="*/ 69447 h 70863"/>
                <a:gd name="connsiteX10" fmla="*/ 7509 w 8668"/>
                <a:gd name="connsiteY10" fmla="*/ 70024 h 70863"/>
                <a:gd name="connsiteX11" fmla="*/ 6978 w 8668"/>
                <a:gd name="connsiteY11" fmla="*/ 70496 h 70863"/>
                <a:gd name="connsiteX12" fmla="*/ 5976 w 8668"/>
                <a:gd name="connsiteY12" fmla="*/ 70758 h 70863"/>
                <a:gd name="connsiteX13" fmla="*/ 4334 w 8668"/>
                <a:gd name="connsiteY13" fmla="*/ 70863 h 70863"/>
                <a:gd name="connsiteX14" fmla="*/ 2752 w 8668"/>
                <a:gd name="connsiteY14" fmla="*/ 70758 h 70863"/>
                <a:gd name="connsiteX15" fmla="*/ 1728 w 8668"/>
                <a:gd name="connsiteY15" fmla="*/ 70496 h 70863"/>
                <a:gd name="connsiteX16" fmla="*/ 1197 w 8668"/>
                <a:gd name="connsiteY16" fmla="*/ 70024 h 70863"/>
                <a:gd name="connsiteX17" fmla="*/ 1062 w 8668"/>
                <a:gd name="connsiteY17" fmla="*/ 69447 h 70863"/>
                <a:gd name="connsiteX18" fmla="*/ 1062 w 8668"/>
                <a:gd name="connsiteY18" fmla="*/ 20772 h 70863"/>
                <a:gd name="connsiteX19" fmla="*/ 1197 w 8668"/>
                <a:gd name="connsiteY19" fmla="*/ 20195 h 70863"/>
                <a:gd name="connsiteX20" fmla="*/ 1728 w 8668"/>
                <a:gd name="connsiteY20" fmla="*/ 19722 h 70863"/>
                <a:gd name="connsiteX21" fmla="*/ 2752 w 8668"/>
                <a:gd name="connsiteY21" fmla="*/ 19460 h 70863"/>
                <a:gd name="connsiteX22" fmla="*/ 4334 w 8668"/>
                <a:gd name="connsiteY22" fmla="*/ 19355 h 70863"/>
                <a:gd name="connsiteX23" fmla="*/ 5976 w 8668"/>
                <a:gd name="connsiteY23" fmla="*/ 19460 h 70863"/>
                <a:gd name="connsiteX24" fmla="*/ 6978 w 8668"/>
                <a:gd name="connsiteY24" fmla="*/ 19722 h 70863"/>
                <a:gd name="connsiteX25" fmla="*/ 7509 w 8668"/>
                <a:gd name="connsiteY25" fmla="*/ 20195 h 70863"/>
                <a:gd name="connsiteX26" fmla="*/ 7672 w 8668"/>
                <a:gd name="connsiteY26" fmla="*/ 20772 h 70863"/>
                <a:gd name="connsiteX27" fmla="*/ 7672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5"/>
                    <a:pt x="8349" y="7238"/>
                    <a:pt x="7726" y="7868"/>
                  </a:cubicBezTo>
                  <a:cubicBezTo>
                    <a:pt x="7092" y="8445"/>
                    <a:pt x="5949" y="8760"/>
                    <a:pt x="4274" y="8760"/>
                  </a:cubicBezTo>
                  <a:cubicBezTo>
                    <a:pt x="2644" y="8760"/>
                    <a:pt x="1528" y="8445"/>
                    <a:pt x="915" y="7868"/>
                  </a:cubicBezTo>
                  <a:cubicBezTo>
                    <a:pt x="309" y="7291"/>
                    <a:pt x="0" y="6137"/>
                    <a:pt x="0" y="4406"/>
                  </a:cubicBezTo>
                  <a:cubicBezTo>
                    <a:pt x="0" y="2675"/>
                    <a:pt x="314" y="1521"/>
                    <a:pt x="942" y="892"/>
                  </a:cubicBezTo>
                  <a:cubicBezTo>
                    <a:pt x="1571" y="315"/>
                    <a:pt x="2720" y="0"/>
                    <a:pt x="4394" y="0"/>
                  </a:cubicBezTo>
                  <a:cubicBezTo>
                    <a:pt x="6019" y="0"/>
                    <a:pt x="7141" y="315"/>
                    <a:pt x="7753" y="892"/>
                  </a:cubicBezTo>
                  <a:cubicBezTo>
                    <a:pt x="8360" y="1469"/>
                    <a:pt x="8669" y="2623"/>
                    <a:pt x="8669" y="4354"/>
                  </a:cubicBezTo>
                  <a:close/>
                  <a:moveTo>
                    <a:pt x="7672" y="69447"/>
                  </a:moveTo>
                  <a:cubicBezTo>
                    <a:pt x="7672" y="69657"/>
                    <a:pt x="7612" y="69867"/>
                    <a:pt x="7509" y="70024"/>
                  </a:cubicBezTo>
                  <a:cubicBezTo>
                    <a:pt x="7395" y="70234"/>
                    <a:pt x="7216" y="70339"/>
                    <a:pt x="6978" y="70496"/>
                  </a:cubicBezTo>
                  <a:cubicBezTo>
                    <a:pt x="6734" y="70601"/>
                    <a:pt x="6404" y="70654"/>
                    <a:pt x="5976" y="70758"/>
                  </a:cubicBezTo>
                  <a:cubicBezTo>
                    <a:pt x="5548" y="70811"/>
                    <a:pt x="5001" y="70863"/>
                    <a:pt x="4334" y="70863"/>
                  </a:cubicBezTo>
                  <a:cubicBezTo>
                    <a:pt x="3706" y="70863"/>
                    <a:pt x="3175" y="70811"/>
                    <a:pt x="2752" y="70758"/>
                  </a:cubicBezTo>
                  <a:cubicBezTo>
                    <a:pt x="2324" y="70654"/>
                    <a:pt x="1977" y="70601"/>
                    <a:pt x="1728" y="70496"/>
                  </a:cubicBezTo>
                  <a:cubicBezTo>
                    <a:pt x="1463" y="70339"/>
                    <a:pt x="1289" y="70234"/>
                    <a:pt x="1197" y="70024"/>
                  </a:cubicBezTo>
                  <a:cubicBezTo>
                    <a:pt x="1100" y="69867"/>
                    <a:pt x="1062" y="69657"/>
                    <a:pt x="1062" y="69447"/>
                  </a:cubicBezTo>
                  <a:lnTo>
                    <a:pt x="1062" y="20772"/>
                  </a:lnTo>
                  <a:cubicBezTo>
                    <a:pt x="1062" y="20562"/>
                    <a:pt x="1105" y="20351"/>
                    <a:pt x="1197" y="20195"/>
                  </a:cubicBezTo>
                  <a:cubicBezTo>
                    <a:pt x="1289" y="19985"/>
                    <a:pt x="1463" y="19827"/>
                    <a:pt x="1728" y="19722"/>
                  </a:cubicBezTo>
                  <a:cubicBezTo>
                    <a:pt x="1983" y="19617"/>
                    <a:pt x="2324" y="19513"/>
                    <a:pt x="2752" y="19460"/>
                  </a:cubicBezTo>
                  <a:cubicBezTo>
                    <a:pt x="3175" y="19408"/>
                    <a:pt x="3706" y="19355"/>
                    <a:pt x="4334" y="19355"/>
                  </a:cubicBezTo>
                  <a:cubicBezTo>
                    <a:pt x="5001" y="19355"/>
                    <a:pt x="5548" y="19408"/>
                    <a:pt x="5976" y="19460"/>
                  </a:cubicBezTo>
                  <a:cubicBezTo>
                    <a:pt x="6398" y="19513"/>
                    <a:pt x="6734" y="19617"/>
                    <a:pt x="6978" y="19722"/>
                  </a:cubicBezTo>
                  <a:cubicBezTo>
                    <a:pt x="7216" y="19827"/>
                    <a:pt x="7390" y="19985"/>
                    <a:pt x="7509" y="20195"/>
                  </a:cubicBezTo>
                  <a:cubicBezTo>
                    <a:pt x="7617" y="20351"/>
                    <a:pt x="7672" y="20562"/>
                    <a:pt x="7672" y="20772"/>
                  </a:cubicBezTo>
                  <a:lnTo>
                    <a:pt x="7672" y="69447"/>
                  </a:lnTo>
                  <a:close/>
                </a:path>
              </a:pathLst>
            </a:custGeom>
            <a:solidFill>
              <a:srgbClr val="FFFFFF"/>
            </a:solidFill>
            <a:ln w="5417" cap="flat">
              <a:noFill/>
              <a:prstDash val="solid"/>
              <a:miter/>
            </a:ln>
          </p:spPr>
          <p:txBody>
            <a:bodyPr rtlCol="0" anchor="ctr"/>
            <a:lstStyle/>
            <a:p>
              <a:endParaRPr lang="fr-FR"/>
            </a:p>
          </p:txBody>
        </p:sp>
        <p:sp>
          <p:nvSpPr>
            <p:cNvPr id="394" name="Forme libre 393">
              <a:extLst>
                <a:ext uri="{FF2B5EF4-FFF2-40B4-BE49-F238E27FC236}">
                  <a16:creationId xmlns:a16="http://schemas.microsoft.com/office/drawing/2014/main" id="{2FF75A62-57CD-E3A8-6D46-1FFFC296D9CE}"/>
                </a:ext>
              </a:extLst>
            </p:cNvPr>
            <p:cNvSpPr/>
            <p:nvPr/>
          </p:nvSpPr>
          <p:spPr>
            <a:xfrm>
              <a:off x="15708158" y="10288458"/>
              <a:ext cx="27891" cy="52032"/>
            </a:xfrm>
            <a:custGeom>
              <a:avLst/>
              <a:gdLst>
                <a:gd name="connsiteX0" fmla="*/ 27891 w 27891"/>
                <a:gd name="connsiteY0" fmla="*/ 4458 h 52032"/>
                <a:gd name="connsiteX1" fmla="*/ 27837 w 27891"/>
                <a:gd name="connsiteY1" fmla="*/ 5822 h 52032"/>
                <a:gd name="connsiteX2" fmla="*/ 27642 w 27891"/>
                <a:gd name="connsiteY2" fmla="*/ 6766 h 52032"/>
                <a:gd name="connsiteX3" fmla="*/ 27306 w 27891"/>
                <a:gd name="connsiteY3" fmla="*/ 7291 h 52032"/>
                <a:gd name="connsiteX4" fmla="*/ 26775 w 27891"/>
                <a:gd name="connsiteY4" fmla="*/ 7448 h 52032"/>
                <a:gd name="connsiteX5" fmla="*/ 25610 w 27891"/>
                <a:gd name="connsiteY5" fmla="*/ 7238 h 52032"/>
                <a:gd name="connsiteX6" fmla="*/ 24056 w 27891"/>
                <a:gd name="connsiteY6" fmla="*/ 6714 h 52032"/>
                <a:gd name="connsiteX7" fmla="*/ 22110 w 27891"/>
                <a:gd name="connsiteY7" fmla="*/ 6189 h 52032"/>
                <a:gd name="connsiteX8" fmla="*/ 19781 w 27891"/>
                <a:gd name="connsiteY8" fmla="*/ 5980 h 52032"/>
                <a:gd name="connsiteX9" fmla="*/ 16833 w 27891"/>
                <a:gd name="connsiteY9" fmla="*/ 6557 h 52032"/>
                <a:gd name="connsiteX10" fmla="*/ 13805 w 27891"/>
                <a:gd name="connsiteY10" fmla="*/ 8550 h 52032"/>
                <a:gd name="connsiteX11" fmla="*/ 10473 w 27891"/>
                <a:gd name="connsiteY11" fmla="*/ 12221 h 52032"/>
                <a:gd name="connsiteX12" fmla="*/ 6610 w 27891"/>
                <a:gd name="connsiteY12" fmla="*/ 17729 h 52032"/>
                <a:gd name="connsiteX13" fmla="*/ 6610 w 27891"/>
                <a:gd name="connsiteY13" fmla="*/ 50668 h 52032"/>
                <a:gd name="connsiteX14" fmla="*/ 6447 w 27891"/>
                <a:gd name="connsiteY14" fmla="*/ 51246 h 52032"/>
                <a:gd name="connsiteX15" fmla="*/ 5916 w 27891"/>
                <a:gd name="connsiteY15" fmla="*/ 51665 h 52032"/>
                <a:gd name="connsiteX16" fmla="*/ 4914 w 27891"/>
                <a:gd name="connsiteY16" fmla="*/ 51928 h 52032"/>
                <a:gd name="connsiteX17" fmla="*/ 3272 w 27891"/>
                <a:gd name="connsiteY17" fmla="*/ 52032 h 52032"/>
                <a:gd name="connsiteX18" fmla="*/ 1690 w 27891"/>
                <a:gd name="connsiteY18" fmla="*/ 51928 h 52032"/>
                <a:gd name="connsiteX19" fmla="*/ 666 w 27891"/>
                <a:gd name="connsiteY19" fmla="*/ 51665 h 52032"/>
                <a:gd name="connsiteX20" fmla="*/ 135 w 27891"/>
                <a:gd name="connsiteY20" fmla="*/ 51246 h 52032"/>
                <a:gd name="connsiteX21" fmla="*/ 0 w 27891"/>
                <a:gd name="connsiteY21" fmla="*/ 50668 h 52032"/>
                <a:gd name="connsiteX22" fmla="*/ 0 w 27891"/>
                <a:gd name="connsiteY22" fmla="*/ 1993 h 52032"/>
                <a:gd name="connsiteX23" fmla="*/ 135 w 27891"/>
                <a:gd name="connsiteY23" fmla="*/ 1416 h 52032"/>
                <a:gd name="connsiteX24" fmla="*/ 666 w 27891"/>
                <a:gd name="connsiteY24" fmla="*/ 944 h 52032"/>
                <a:gd name="connsiteX25" fmla="*/ 1636 w 27891"/>
                <a:gd name="connsiteY25" fmla="*/ 682 h 52032"/>
                <a:gd name="connsiteX26" fmla="*/ 3164 w 27891"/>
                <a:gd name="connsiteY26" fmla="*/ 577 h 52032"/>
                <a:gd name="connsiteX27" fmla="*/ 4719 w 27891"/>
                <a:gd name="connsiteY27" fmla="*/ 682 h 52032"/>
                <a:gd name="connsiteX28" fmla="*/ 5662 w 27891"/>
                <a:gd name="connsiteY28" fmla="*/ 944 h 52032"/>
                <a:gd name="connsiteX29" fmla="*/ 6138 w 27891"/>
                <a:gd name="connsiteY29" fmla="*/ 1416 h 52032"/>
                <a:gd name="connsiteX30" fmla="*/ 6274 w 27891"/>
                <a:gd name="connsiteY30" fmla="*/ 1993 h 52032"/>
                <a:gd name="connsiteX31" fmla="*/ 6274 w 27891"/>
                <a:gd name="connsiteY31" fmla="*/ 9651 h 52032"/>
                <a:gd name="connsiteX32" fmla="*/ 10272 w 27891"/>
                <a:gd name="connsiteY32" fmla="*/ 4721 h 52032"/>
                <a:gd name="connsiteX33" fmla="*/ 13772 w 27891"/>
                <a:gd name="connsiteY33" fmla="*/ 1783 h 52032"/>
                <a:gd name="connsiteX34" fmla="*/ 17023 w 27891"/>
                <a:gd name="connsiteY34" fmla="*/ 367 h 52032"/>
                <a:gd name="connsiteX35" fmla="*/ 20274 w 27891"/>
                <a:gd name="connsiteY35" fmla="*/ 0 h 52032"/>
                <a:gd name="connsiteX36" fmla="*/ 21942 w 27891"/>
                <a:gd name="connsiteY36" fmla="*/ 105 h 52032"/>
                <a:gd name="connsiteX37" fmla="*/ 23969 w 27891"/>
                <a:gd name="connsiteY37" fmla="*/ 367 h 52032"/>
                <a:gd name="connsiteX38" fmla="*/ 25914 w 27891"/>
                <a:gd name="connsiteY38" fmla="*/ 891 h 52032"/>
                <a:gd name="connsiteX39" fmla="*/ 27111 w 27891"/>
                <a:gd name="connsiteY39" fmla="*/ 1416 h 52032"/>
                <a:gd name="connsiteX40" fmla="*/ 27555 w 27891"/>
                <a:gd name="connsiteY40" fmla="*/ 1836 h 52032"/>
                <a:gd name="connsiteX41" fmla="*/ 27745 w 27891"/>
                <a:gd name="connsiteY41" fmla="*/ 2360 h 52032"/>
                <a:gd name="connsiteX42" fmla="*/ 27859 w 27891"/>
                <a:gd name="connsiteY42" fmla="*/ 3147 h 52032"/>
                <a:gd name="connsiteX43" fmla="*/ 27891 w 27891"/>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8"/>
                  </a:moveTo>
                  <a:cubicBezTo>
                    <a:pt x="27891" y="4983"/>
                    <a:pt x="27875" y="5455"/>
                    <a:pt x="27837" y="5822"/>
                  </a:cubicBezTo>
                  <a:cubicBezTo>
                    <a:pt x="27799" y="6189"/>
                    <a:pt x="27734" y="6504"/>
                    <a:pt x="27642" y="6766"/>
                  </a:cubicBezTo>
                  <a:cubicBezTo>
                    <a:pt x="27550" y="6976"/>
                    <a:pt x="27442" y="7186"/>
                    <a:pt x="27306" y="7291"/>
                  </a:cubicBezTo>
                  <a:cubicBezTo>
                    <a:pt x="27181" y="7395"/>
                    <a:pt x="26997" y="7448"/>
                    <a:pt x="26775" y="7448"/>
                  </a:cubicBezTo>
                  <a:cubicBezTo>
                    <a:pt x="26445" y="7448"/>
                    <a:pt x="26055" y="7395"/>
                    <a:pt x="25610" y="7238"/>
                  </a:cubicBezTo>
                  <a:cubicBezTo>
                    <a:pt x="25166" y="7081"/>
                    <a:pt x="24646" y="6871"/>
                    <a:pt x="24056" y="6714"/>
                  </a:cubicBezTo>
                  <a:cubicBezTo>
                    <a:pt x="23465" y="6557"/>
                    <a:pt x="22815" y="6347"/>
                    <a:pt x="22110" y="6189"/>
                  </a:cubicBezTo>
                  <a:cubicBezTo>
                    <a:pt x="21406" y="6032"/>
                    <a:pt x="20631" y="5980"/>
                    <a:pt x="19781" y="5980"/>
                  </a:cubicBezTo>
                  <a:cubicBezTo>
                    <a:pt x="18773" y="5980"/>
                    <a:pt x="17798" y="6189"/>
                    <a:pt x="16833" y="6557"/>
                  </a:cubicBezTo>
                  <a:cubicBezTo>
                    <a:pt x="15869" y="6976"/>
                    <a:pt x="14861" y="7658"/>
                    <a:pt x="13805" y="8550"/>
                  </a:cubicBezTo>
                  <a:cubicBezTo>
                    <a:pt x="12748" y="9494"/>
                    <a:pt x="11638" y="10700"/>
                    <a:pt x="10473" y="12221"/>
                  </a:cubicBezTo>
                  <a:cubicBezTo>
                    <a:pt x="9302" y="13690"/>
                    <a:pt x="8018" y="15526"/>
                    <a:pt x="6610" y="17729"/>
                  </a:cubicBezTo>
                  <a:lnTo>
                    <a:pt x="6610" y="50668"/>
                  </a:lnTo>
                  <a:cubicBezTo>
                    <a:pt x="6610" y="50878"/>
                    <a:pt x="6550" y="51088"/>
                    <a:pt x="6447" y="51246"/>
                  </a:cubicBezTo>
                  <a:cubicBezTo>
                    <a:pt x="6334" y="51403"/>
                    <a:pt x="6155" y="51560"/>
                    <a:pt x="5916" y="51665"/>
                  </a:cubicBezTo>
                  <a:cubicBezTo>
                    <a:pt x="5673" y="51770"/>
                    <a:pt x="5342" y="51875"/>
                    <a:pt x="4914" y="51928"/>
                  </a:cubicBezTo>
                  <a:cubicBezTo>
                    <a:pt x="4486" y="52032"/>
                    <a:pt x="3939" y="52032"/>
                    <a:pt x="3272" y="52032"/>
                  </a:cubicBezTo>
                  <a:cubicBezTo>
                    <a:pt x="2644" y="52032"/>
                    <a:pt x="2113" y="52032"/>
                    <a:pt x="1690" y="51928"/>
                  </a:cubicBezTo>
                  <a:cubicBezTo>
                    <a:pt x="1262" y="51875"/>
                    <a:pt x="916" y="51770"/>
                    <a:pt x="666" y="51665"/>
                  </a:cubicBezTo>
                  <a:cubicBezTo>
                    <a:pt x="401" y="51560"/>
                    <a:pt x="228" y="51403"/>
                    <a:pt x="135" y="51246"/>
                  </a:cubicBezTo>
                  <a:cubicBezTo>
                    <a:pt x="38" y="51088"/>
                    <a:pt x="0" y="50878"/>
                    <a:pt x="0" y="50668"/>
                  </a:cubicBezTo>
                  <a:lnTo>
                    <a:pt x="0" y="1993"/>
                  </a:lnTo>
                  <a:cubicBezTo>
                    <a:pt x="0" y="1783"/>
                    <a:pt x="43" y="1573"/>
                    <a:pt x="135" y="1416"/>
                  </a:cubicBezTo>
                  <a:cubicBezTo>
                    <a:pt x="228" y="1206"/>
                    <a:pt x="401" y="1049"/>
                    <a:pt x="666" y="944"/>
                  </a:cubicBezTo>
                  <a:cubicBezTo>
                    <a:pt x="921" y="839"/>
                    <a:pt x="1246" y="734"/>
                    <a:pt x="1636" y="682"/>
                  </a:cubicBezTo>
                  <a:cubicBezTo>
                    <a:pt x="2026" y="629"/>
                    <a:pt x="2536" y="577"/>
                    <a:pt x="3164" y="577"/>
                  </a:cubicBezTo>
                  <a:cubicBezTo>
                    <a:pt x="3793" y="577"/>
                    <a:pt x="4313" y="629"/>
                    <a:pt x="4719" y="682"/>
                  </a:cubicBezTo>
                  <a:cubicBezTo>
                    <a:pt x="5125" y="734"/>
                    <a:pt x="5439" y="787"/>
                    <a:pt x="5662" y="944"/>
                  </a:cubicBezTo>
                  <a:cubicBezTo>
                    <a:pt x="5884" y="1049"/>
                    <a:pt x="6041" y="1206"/>
                    <a:pt x="6138" y="1416"/>
                  </a:cubicBezTo>
                  <a:cubicBezTo>
                    <a:pt x="6230" y="1573"/>
                    <a:pt x="6274" y="1783"/>
                    <a:pt x="6274" y="1993"/>
                  </a:cubicBezTo>
                  <a:lnTo>
                    <a:pt x="6274" y="9651"/>
                  </a:lnTo>
                  <a:cubicBezTo>
                    <a:pt x="7720" y="7605"/>
                    <a:pt x="9053" y="5980"/>
                    <a:pt x="10272" y="4721"/>
                  </a:cubicBezTo>
                  <a:cubicBezTo>
                    <a:pt x="11491" y="3461"/>
                    <a:pt x="12662" y="2518"/>
                    <a:pt x="13772" y="1783"/>
                  </a:cubicBezTo>
                  <a:cubicBezTo>
                    <a:pt x="14883" y="1101"/>
                    <a:pt x="15961" y="629"/>
                    <a:pt x="17023" y="367"/>
                  </a:cubicBezTo>
                  <a:cubicBezTo>
                    <a:pt x="18074" y="105"/>
                    <a:pt x="19163" y="0"/>
                    <a:pt x="20274" y="0"/>
                  </a:cubicBezTo>
                  <a:cubicBezTo>
                    <a:pt x="20756" y="0"/>
                    <a:pt x="21309" y="0"/>
                    <a:pt x="21942" y="105"/>
                  </a:cubicBezTo>
                  <a:cubicBezTo>
                    <a:pt x="22571" y="158"/>
                    <a:pt x="23248" y="209"/>
                    <a:pt x="23969" y="367"/>
                  </a:cubicBezTo>
                  <a:cubicBezTo>
                    <a:pt x="24695" y="524"/>
                    <a:pt x="25340" y="682"/>
                    <a:pt x="25914" y="891"/>
                  </a:cubicBezTo>
                  <a:cubicBezTo>
                    <a:pt x="26483" y="1101"/>
                    <a:pt x="26889" y="1259"/>
                    <a:pt x="27111" y="1416"/>
                  </a:cubicBezTo>
                  <a:cubicBezTo>
                    <a:pt x="27333" y="1573"/>
                    <a:pt x="27474" y="1731"/>
                    <a:pt x="27555" y="1836"/>
                  </a:cubicBezTo>
                  <a:cubicBezTo>
                    <a:pt x="27626" y="1993"/>
                    <a:pt x="27691" y="2150"/>
                    <a:pt x="27745" y="2360"/>
                  </a:cubicBezTo>
                  <a:cubicBezTo>
                    <a:pt x="27805" y="2570"/>
                    <a:pt x="27843" y="2832"/>
                    <a:pt x="27859" y="3147"/>
                  </a:cubicBezTo>
                  <a:cubicBezTo>
                    <a:pt x="27886" y="3514"/>
                    <a:pt x="27891" y="3934"/>
                    <a:pt x="27891" y="4458"/>
                  </a:cubicBezTo>
                  <a:close/>
                </a:path>
              </a:pathLst>
            </a:custGeom>
            <a:solidFill>
              <a:srgbClr val="FFFFFF"/>
            </a:solidFill>
            <a:ln w="5417" cap="flat">
              <a:noFill/>
              <a:prstDash val="solid"/>
              <a:miter/>
            </a:ln>
          </p:spPr>
          <p:txBody>
            <a:bodyPr rtlCol="0" anchor="ctr"/>
            <a:lstStyle/>
            <a:p>
              <a:endParaRPr lang="fr-FR"/>
            </a:p>
          </p:txBody>
        </p:sp>
        <p:sp>
          <p:nvSpPr>
            <p:cNvPr id="395" name="Forme libre 394">
              <a:extLst>
                <a:ext uri="{FF2B5EF4-FFF2-40B4-BE49-F238E27FC236}">
                  <a16:creationId xmlns:a16="http://schemas.microsoft.com/office/drawing/2014/main" id="{E62F5FB8-AFBE-B437-9C75-5AE95B6D7081}"/>
                </a:ext>
              </a:extLst>
            </p:cNvPr>
            <p:cNvSpPr/>
            <p:nvPr/>
          </p:nvSpPr>
          <p:spPr>
            <a:xfrm>
              <a:off x="15747167" y="10289035"/>
              <a:ext cx="40775" cy="52084"/>
            </a:xfrm>
            <a:custGeom>
              <a:avLst/>
              <a:gdLst>
                <a:gd name="connsiteX0" fmla="*/ 40770 w 40775"/>
                <a:gd name="connsiteY0" fmla="*/ 50091 h 52084"/>
                <a:gd name="connsiteX1" fmla="*/ 40634 w 40775"/>
                <a:gd name="connsiteY1" fmla="*/ 50669 h 52084"/>
                <a:gd name="connsiteX2" fmla="*/ 40103 w 40775"/>
                <a:gd name="connsiteY2" fmla="*/ 51141 h 52084"/>
                <a:gd name="connsiteX3" fmla="*/ 39106 w 40775"/>
                <a:gd name="connsiteY3" fmla="*/ 51403 h 52084"/>
                <a:gd name="connsiteX4" fmla="*/ 37606 w 40775"/>
                <a:gd name="connsiteY4" fmla="*/ 51508 h 52084"/>
                <a:gd name="connsiteX5" fmla="*/ 35996 w 40775"/>
                <a:gd name="connsiteY5" fmla="*/ 51403 h 52084"/>
                <a:gd name="connsiteX6" fmla="*/ 35048 w 40775"/>
                <a:gd name="connsiteY6" fmla="*/ 51141 h 52084"/>
                <a:gd name="connsiteX7" fmla="*/ 34577 w 40775"/>
                <a:gd name="connsiteY7" fmla="*/ 50669 h 52084"/>
                <a:gd name="connsiteX8" fmla="*/ 34442 w 40775"/>
                <a:gd name="connsiteY8" fmla="*/ 50091 h 52084"/>
                <a:gd name="connsiteX9" fmla="*/ 34442 w 40775"/>
                <a:gd name="connsiteY9" fmla="*/ 43221 h 52084"/>
                <a:gd name="connsiteX10" fmla="*/ 25968 w 40775"/>
                <a:gd name="connsiteY10" fmla="*/ 49987 h 52084"/>
                <a:gd name="connsiteX11" fmla="*/ 17722 w 40775"/>
                <a:gd name="connsiteY11" fmla="*/ 52085 h 52084"/>
                <a:gd name="connsiteX12" fmla="*/ 9389 w 40775"/>
                <a:gd name="connsiteY12" fmla="*/ 50459 h 52084"/>
                <a:gd name="connsiteX13" fmla="*/ 3917 w 40775"/>
                <a:gd name="connsiteY13" fmla="*/ 46106 h 52084"/>
                <a:gd name="connsiteX14" fmla="*/ 916 w 40775"/>
                <a:gd name="connsiteY14" fmla="*/ 39654 h 52084"/>
                <a:gd name="connsiteX15" fmla="*/ 0 w 40775"/>
                <a:gd name="connsiteY15" fmla="*/ 30842 h 52084"/>
                <a:gd name="connsiteX16" fmla="*/ 0 w 40775"/>
                <a:gd name="connsiteY16" fmla="*/ 1416 h 52084"/>
                <a:gd name="connsiteX17" fmla="*/ 135 w 40775"/>
                <a:gd name="connsiteY17" fmla="*/ 839 h 52084"/>
                <a:gd name="connsiteX18" fmla="*/ 666 w 40775"/>
                <a:gd name="connsiteY18" fmla="*/ 367 h 52084"/>
                <a:gd name="connsiteX19" fmla="*/ 1690 w 40775"/>
                <a:gd name="connsiteY19" fmla="*/ 105 h 52084"/>
                <a:gd name="connsiteX20" fmla="*/ 3272 w 40775"/>
                <a:gd name="connsiteY20" fmla="*/ 0 h 52084"/>
                <a:gd name="connsiteX21" fmla="*/ 4914 w 40775"/>
                <a:gd name="connsiteY21" fmla="*/ 105 h 52084"/>
                <a:gd name="connsiteX22" fmla="*/ 5916 w 40775"/>
                <a:gd name="connsiteY22" fmla="*/ 367 h 52084"/>
                <a:gd name="connsiteX23" fmla="*/ 6447 w 40775"/>
                <a:gd name="connsiteY23" fmla="*/ 839 h 52084"/>
                <a:gd name="connsiteX24" fmla="*/ 6610 w 40775"/>
                <a:gd name="connsiteY24" fmla="*/ 1416 h 52084"/>
                <a:gd name="connsiteX25" fmla="*/ 6610 w 40775"/>
                <a:gd name="connsiteY25" fmla="*/ 30265 h 52084"/>
                <a:gd name="connsiteX26" fmla="*/ 7336 w 40775"/>
                <a:gd name="connsiteY26" fmla="*/ 37608 h 52084"/>
                <a:gd name="connsiteX27" fmla="*/ 9498 w 40775"/>
                <a:gd name="connsiteY27" fmla="*/ 42486 h 52084"/>
                <a:gd name="connsiteX28" fmla="*/ 13193 w 40775"/>
                <a:gd name="connsiteY28" fmla="*/ 45581 h 52084"/>
                <a:gd name="connsiteX29" fmla="*/ 18448 w 40775"/>
                <a:gd name="connsiteY29" fmla="*/ 46683 h 52084"/>
                <a:gd name="connsiteX30" fmla="*/ 26082 w 40775"/>
                <a:gd name="connsiteY30" fmla="*/ 44060 h 52084"/>
                <a:gd name="connsiteX31" fmla="*/ 34165 w 40775"/>
                <a:gd name="connsiteY31" fmla="*/ 36297 h 52084"/>
                <a:gd name="connsiteX32" fmla="*/ 34165 w 40775"/>
                <a:gd name="connsiteY32" fmla="*/ 1416 h 52084"/>
                <a:gd name="connsiteX33" fmla="*/ 34301 w 40775"/>
                <a:gd name="connsiteY33" fmla="*/ 839 h 52084"/>
                <a:gd name="connsiteX34" fmla="*/ 34831 w 40775"/>
                <a:gd name="connsiteY34" fmla="*/ 367 h 52084"/>
                <a:gd name="connsiteX35" fmla="*/ 35856 w 40775"/>
                <a:gd name="connsiteY35" fmla="*/ 105 h 52084"/>
                <a:gd name="connsiteX36" fmla="*/ 37497 w 40775"/>
                <a:gd name="connsiteY36" fmla="*/ 0 h 52084"/>
                <a:gd name="connsiteX37" fmla="*/ 39079 w 40775"/>
                <a:gd name="connsiteY37" fmla="*/ 105 h 52084"/>
                <a:gd name="connsiteX38" fmla="*/ 40081 w 40775"/>
                <a:gd name="connsiteY38" fmla="*/ 367 h 52084"/>
                <a:gd name="connsiteX39" fmla="*/ 40612 w 40775"/>
                <a:gd name="connsiteY39" fmla="*/ 839 h 52084"/>
                <a:gd name="connsiteX40" fmla="*/ 40775 w 40775"/>
                <a:gd name="connsiteY40" fmla="*/ 1416 h 52084"/>
                <a:gd name="connsiteX41" fmla="*/ 40775 w 40775"/>
                <a:gd name="connsiteY41" fmla="*/ 50091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75" h="52084">
                  <a:moveTo>
                    <a:pt x="40770" y="50091"/>
                  </a:moveTo>
                  <a:cubicBezTo>
                    <a:pt x="40770" y="50302"/>
                    <a:pt x="40726" y="50512"/>
                    <a:pt x="40634" y="50669"/>
                  </a:cubicBezTo>
                  <a:cubicBezTo>
                    <a:pt x="40542" y="50878"/>
                    <a:pt x="40363" y="50983"/>
                    <a:pt x="40103" y="51141"/>
                  </a:cubicBezTo>
                  <a:cubicBezTo>
                    <a:pt x="39843" y="51246"/>
                    <a:pt x="39513" y="51298"/>
                    <a:pt x="39106" y="51403"/>
                  </a:cubicBezTo>
                  <a:cubicBezTo>
                    <a:pt x="38695" y="51455"/>
                    <a:pt x="38196" y="51508"/>
                    <a:pt x="37606" y="51508"/>
                  </a:cubicBezTo>
                  <a:cubicBezTo>
                    <a:pt x="36939" y="51508"/>
                    <a:pt x="36397" y="51455"/>
                    <a:pt x="35996" y="51403"/>
                  </a:cubicBezTo>
                  <a:cubicBezTo>
                    <a:pt x="35585" y="51298"/>
                    <a:pt x="35270" y="51246"/>
                    <a:pt x="35048" y="51141"/>
                  </a:cubicBezTo>
                  <a:cubicBezTo>
                    <a:pt x="34826" y="50983"/>
                    <a:pt x="34669" y="50878"/>
                    <a:pt x="34577" y="50669"/>
                  </a:cubicBezTo>
                  <a:cubicBezTo>
                    <a:pt x="34479" y="50512"/>
                    <a:pt x="34442" y="50302"/>
                    <a:pt x="34442" y="50091"/>
                  </a:cubicBezTo>
                  <a:lnTo>
                    <a:pt x="34442" y="43221"/>
                  </a:lnTo>
                  <a:cubicBezTo>
                    <a:pt x="31554" y="46315"/>
                    <a:pt x="28726" y="48571"/>
                    <a:pt x="25968" y="49987"/>
                  </a:cubicBezTo>
                  <a:cubicBezTo>
                    <a:pt x="23210" y="51403"/>
                    <a:pt x="20458" y="52085"/>
                    <a:pt x="17722" y="52085"/>
                  </a:cubicBezTo>
                  <a:cubicBezTo>
                    <a:pt x="14428" y="52085"/>
                    <a:pt x="11648" y="51560"/>
                    <a:pt x="9389" y="50459"/>
                  </a:cubicBezTo>
                  <a:cubicBezTo>
                    <a:pt x="7130" y="49410"/>
                    <a:pt x="5304" y="47941"/>
                    <a:pt x="3917" y="46106"/>
                  </a:cubicBezTo>
                  <a:cubicBezTo>
                    <a:pt x="2525" y="44217"/>
                    <a:pt x="1528" y="42067"/>
                    <a:pt x="916" y="39654"/>
                  </a:cubicBezTo>
                  <a:cubicBezTo>
                    <a:pt x="303" y="37188"/>
                    <a:pt x="0" y="34251"/>
                    <a:pt x="0" y="30842"/>
                  </a:cubicBezTo>
                  <a:lnTo>
                    <a:pt x="0" y="1416"/>
                  </a:lnTo>
                  <a:cubicBezTo>
                    <a:pt x="0" y="1206"/>
                    <a:pt x="43" y="996"/>
                    <a:pt x="135" y="839"/>
                  </a:cubicBezTo>
                  <a:cubicBezTo>
                    <a:pt x="228" y="629"/>
                    <a:pt x="401" y="472"/>
                    <a:pt x="666" y="367"/>
                  </a:cubicBezTo>
                  <a:cubicBezTo>
                    <a:pt x="921" y="262"/>
                    <a:pt x="1262" y="158"/>
                    <a:pt x="1690" y="105"/>
                  </a:cubicBezTo>
                  <a:cubicBezTo>
                    <a:pt x="2113" y="53"/>
                    <a:pt x="2644" y="0"/>
                    <a:pt x="3272" y="0"/>
                  </a:cubicBezTo>
                  <a:cubicBezTo>
                    <a:pt x="3939" y="0"/>
                    <a:pt x="4486" y="53"/>
                    <a:pt x="4914" y="105"/>
                  </a:cubicBezTo>
                  <a:cubicBezTo>
                    <a:pt x="5337" y="158"/>
                    <a:pt x="5673" y="262"/>
                    <a:pt x="5916" y="367"/>
                  </a:cubicBezTo>
                  <a:cubicBezTo>
                    <a:pt x="6155" y="472"/>
                    <a:pt x="6328" y="629"/>
                    <a:pt x="6447" y="839"/>
                  </a:cubicBezTo>
                  <a:cubicBezTo>
                    <a:pt x="6555" y="996"/>
                    <a:pt x="6610" y="1206"/>
                    <a:pt x="6610" y="1416"/>
                  </a:cubicBezTo>
                  <a:lnTo>
                    <a:pt x="6610" y="30265"/>
                  </a:lnTo>
                  <a:cubicBezTo>
                    <a:pt x="6610" y="33255"/>
                    <a:pt x="6848" y="35720"/>
                    <a:pt x="7336" y="37608"/>
                  </a:cubicBezTo>
                  <a:cubicBezTo>
                    <a:pt x="7812" y="39497"/>
                    <a:pt x="8539" y="41122"/>
                    <a:pt x="9498" y="42486"/>
                  </a:cubicBezTo>
                  <a:cubicBezTo>
                    <a:pt x="10462" y="43797"/>
                    <a:pt x="11692" y="44846"/>
                    <a:pt x="13193" y="45581"/>
                  </a:cubicBezTo>
                  <a:cubicBezTo>
                    <a:pt x="14693" y="46315"/>
                    <a:pt x="16449" y="46683"/>
                    <a:pt x="18448" y="46683"/>
                  </a:cubicBezTo>
                  <a:cubicBezTo>
                    <a:pt x="21000" y="46683"/>
                    <a:pt x="23546" y="45843"/>
                    <a:pt x="26082" y="44060"/>
                  </a:cubicBezTo>
                  <a:cubicBezTo>
                    <a:pt x="28623" y="42276"/>
                    <a:pt x="31315" y="39706"/>
                    <a:pt x="34165" y="36297"/>
                  </a:cubicBezTo>
                  <a:lnTo>
                    <a:pt x="34165" y="1416"/>
                  </a:lnTo>
                  <a:cubicBezTo>
                    <a:pt x="34165" y="1206"/>
                    <a:pt x="34214" y="996"/>
                    <a:pt x="34301" y="839"/>
                  </a:cubicBezTo>
                  <a:cubicBezTo>
                    <a:pt x="34398" y="629"/>
                    <a:pt x="34572" y="472"/>
                    <a:pt x="34831" y="367"/>
                  </a:cubicBezTo>
                  <a:cubicBezTo>
                    <a:pt x="35092" y="262"/>
                    <a:pt x="35433" y="158"/>
                    <a:pt x="35856" y="105"/>
                  </a:cubicBezTo>
                  <a:cubicBezTo>
                    <a:pt x="36284" y="53"/>
                    <a:pt x="36831" y="0"/>
                    <a:pt x="37497" y="0"/>
                  </a:cubicBezTo>
                  <a:cubicBezTo>
                    <a:pt x="38126" y="0"/>
                    <a:pt x="38657" y="53"/>
                    <a:pt x="39079" y="105"/>
                  </a:cubicBezTo>
                  <a:cubicBezTo>
                    <a:pt x="39507" y="158"/>
                    <a:pt x="39843" y="262"/>
                    <a:pt x="40081" y="367"/>
                  </a:cubicBezTo>
                  <a:cubicBezTo>
                    <a:pt x="40325" y="472"/>
                    <a:pt x="40499" y="629"/>
                    <a:pt x="40612" y="839"/>
                  </a:cubicBezTo>
                  <a:cubicBezTo>
                    <a:pt x="40726" y="996"/>
                    <a:pt x="40775" y="1206"/>
                    <a:pt x="40775" y="1416"/>
                  </a:cubicBezTo>
                  <a:lnTo>
                    <a:pt x="40775" y="50091"/>
                  </a:lnTo>
                  <a:close/>
                </a:path>
              </a:pathLst>
            </a:custGeom>
            <a:solidFill>
              <a:srgbClr val="FFFFFF"/>
            </a:solidFill>
            <a:ln w="5417" cap="flat">
              <a:noFill/>
              <a:prstDash val="solid"/>
              <a:miter/>
            </a:ln>
          </p:spPr>
          <p:txBody>
            <a:bodyPr rtlCol="0" anchor="ctr"/>
            <a:lstStyle/>
            <a:p>
              <a:endParaRPr lang="fr-FR"/>
            </a:p>
          </p:txBody>
        </p:sp>
        <p:sp>
          <p:nvSpPr>
            <p:cNvPr id="396" name="Forme libre 395">
              <a:extLst>
                <a:ext uri="{FF2B5EF4-FFF2-40B4-BE49-F238E27FC236}">
                  <a16:creationId xmlns:a16="http://schemas.microsoft.com/office/drawing/2014/main" id="{CC87E2F9-1CF1-310F-C850-32DE42CB1F0D}"/>
                </a:ext>
              </a:extLst>
            </p:cNvPr>
            <p:cNvSpPr/>
            <p:nvPr/>
          </p:nvSpPr>
          <p:spPr>
            <a:xfrm>
              <a:off x="15801937" y="10288458"/>
              <a:ext cx="34116" cy="52661"/>
            </a:xfrm>
            <a:custGeom>
              <a:avLst/>
              <a:gdLst>
                <a:gd name="connsiteX0" fmla="*/ 34117 w 34116"/>
                <a:gd name="connsiteY0" fmla="*/ 37713 h 52661"/>
                <a:gd name="connsiteX1" fmla="*/ 32784 w 34116"/>
                <a:gd name="connsiteY1" fmla="*/ 43955 h 52661"/>
                <a:gd name="connsiteX2" fmla="*/ 28975 w 34116"/>
                <a:gd name="connsiteY2" fmla="*/ 48676 h 52661"/>
                <a:gd name="connsiteX3" fmla="*/ 23059 w 34116"/>
                <a:gd name="connsiteY3" fmla="*/ 51613 h 52661"/>
                <a:gd name="connsiteX4" fmla="*/ 15452 w 34116"/>
                <a:gd name="connsiteY4" fmla="*/ 52662 h 52661"/>
                <a:gd name="connsiteX5" fmla="*/ 10505 w 34116"/>
                <a:gd name="connsiteY5" fmla="*/ 52242 h 52661"/>
                <a:gd name="connsiteX6" fmla="*/ 6285 w 34116"/>
                <a:gd name="connsiteY6" fmla="*/ 51246 h 52661"/>
                <a:gd name="connsiteX7" fmla="*/ 3088 w 34116"/>
                <a:gd name="connsiteY7" fmla="*/ 49935 h 52661"/>
                <a:gd name="connsiteX8" fmla="*/ 1170 w 34116"/>
                <a:gd name="connsiteY8" fmla="*/ 48676 h 52661"/>
                <a:gd name="connsiteX9" fmla="*/ 281 w 34116"/>
                <a:gd name="connsiteY9" fmla="*/ 47312 h 52661"/>
                <a:gd name="connsiteX10" fmla="*/ 0 w 34116"/>
                <a:gd name="connsiteY10" fmla="*/ 45161 h 52661"/>
                <a:gd name="connsiteX11" fmla="*/ 114 w 34116"/>
                <a:gd name="connsiteY11" fmla="*/ 43955 h 52661"/>
                <a:gd name="connsiteX12" fmla="*/ 390 w 34116"/>
                <a:gd name="connsiteY12" fmla="*/ 43011 h 52661"/>
                <a:gd name="connsiteX13" fmla="*/ 834 w 34116"/>
                <a:gd name="connsiteY13" fmla="*/ 42486 h 52661"/>
                <a:gd name="connsiteX14" fmla="*/ 1446 w 34116"/>
                <a:gd name="connsiteY14" fmla="*/ 42276 h 52661"/>
                <a:gd name="connsiteX15" fmla="*/ 3223 w 34116"/>
                <a:gd name="connsiteY15" fmla="*/ 43011 h 52661"/>
                <a:gd name="connsiteX16" fmla="*/ 6138 w 34116"/>
                <a:gd name="connsiteY16" fmla="*/ 44689 h 52661"/>
                <a:gd name="connsiteX17" fmla="*/ 10305 w 34116"/>
                <a:gd name="connsiteY17" fmla="*/ 46315 h 52661"/>
                <a:gd name="connsiteX18" fmla="*/ 15891 w 34116"/>
                <a:gd name="connsiteY18" fmla="*/ 47102 h 52661"/>
                <a:gd name="connsiteX19" fmla="*/ 20555 w 34116"/>
                <a:gd name="connsiteY19" fmla="*/ 46525 h 52661"/>
                <a:gd name="connsiteX20" fmla="*/ 24218 w 34116"/>
                <a:gd name="connsiteY20" fmla="*/ 44899 h 52661"/>
                <a:gd name="connsiteX21" fmla="*/ 26634 w 34116"/>
                <a:gd name="connsiteY21" fmla="*/ 42171 h 52661"/>
                <a:gd name="connsiteX22" fmla="*/ 27496 w 34116"/>
                <a:gd name="connsiteY22" fmla="*/ 38185 h 52661"/>
                <a:gd name="connsiteX23" fmla="*/ 26385 w 34116"/>
                <a:gd name="connsiteY23" fmla="*/ 34356 h 52661"/>
                <a:gd name="connsiteX24" fmla="*/ 23470 w 34116"/>
                <a:gd name="connsiteY24" fmla="*/ 31629 h 52661"/>
                <a:gd name="connsiteX25" fmla="*/ 19358 w 34116"/>
                <a:gd name="connsiteY25" fmla="*/ 29636 h 52661"/>
                <a:gd name="connsiteX26" fmla="*/ 14634 w 34116"/>
                <a:gd name="connsiteY26" fmla="*/ 27799 h 52661"/>
                <a:gd name="connsiteX27" fmla="*/ 9915 w 34116"/>
                <a:gd name="connsiteY27" fmla="*/ 25702 h 52661"/>
                <a:gd name="connsiteX28" fmla="*/ 5802 w 34116"/>
                <a:gd name="connsiteY28" fmla="*/ 22974 h 52661"/>
                <a:gd name="connsiteX29" fmla="*/ 2882 w 34116"/>
                <a:gd name="connsiteY29" fmla="*/ 19093 h 52661"/>
                <a:gd name="connsiteX30" fmla="*/ 1771 w 34116"/>
                <a:gd name="connsiteY30" fmla="*/ 13690 h 52661"/>
                <a:gd name="connsiteX31" fmla="*/ 2779 w 34116"/>
                <a:gd name="connsiteY31" fmla="*/ 8707 h 52661"/>
                <a:gd name="connsiteX32" fmla="*/ 5857 w 34116"/>
                <a:gd name="connsiteY32" fmla="*/ 4301 h 52661"/>
                <a:gd name="connsiteX33" fmla="*/ 11188 w 34116"/>
                <a:gd name="connsiteY33" fmla="*/ 1206 h 52661"/>
                <a:gd name="connsiteX34" fmla="*/ 18881 w 34116"/>
                <a:gd name="connsiteY34" fmla="*/ 0 h 52661"/>
                <a:gd name="connsiteX35" fmla="*/ 22630 w 34116"/>
                <a:gd name="connsiteY35" fmla="*/ 314 h 52661"/>
                <a:gd name="connsiteX36" fmla="*/ 26022 w 34116"/>
                <a:gd name="connsiteY36" fmla="*/ 1049 h 52661"/>
                <a:gd name="connsiteX37" fmla="*/ 28655 w 34116"/>
                <a:gd name="connsiteY37" fmla="*/ 2150 h 52661"/>
                <a:gd name="connsiteX38" fmla="*/ 30351 w 34116"/>
                <a:gd name="connsiteY38" fmla="*/ 3095 h 52661"/>
                <a:gd name="connsiteX39" fmla="*/ 31131 w 34116"/>
                <a:gd name="connsiteY39" fmla="*/ 3829 h 52661"/>
                <a:gd name="connsiteX40" fmla="*/ 31408 w 34116"/>
                <a:gd name="connsiteY40" fmla="*/ 4458 h 52661"/>
                <a:gd name="connsiteX41" fmla="*/ 31543 w 34116"/>
                <a:gd name="connsiteY41" fmla="*/ 5245 h 52661"/>
                <a:gd name="connsiteX42" fmla="*/ 31602 w 34116"/>
                <a:gd name="connsiteY42" fmla="*/ 6347 h 52661"/>
                <a:gd name="connsiteX43" fmla="*/ 31516 w 34116"/>
                <a:gd name="connsiteY43" fmla="*/ 7500 h 52661"/>
                <a:gd name="connsiteX44" fmla="*/ 31267 w 34116"/>
                <a:gd name="connsiteY44" fmla="*/ 8392 h 52661"/>
                <a:gd name="connsiteX45" fmla="*/ 30849 w 34116"/>
                <a:gd name="connsiteY45" fmla="*/ 8969 h 52661"/>
                <a:gd name="connsiteX46" fmla="*/ 30270 w 34116"/>
                <a:gd name="connsiteY46" fmla="*/ 9127 h 52661"/>
                <a:gd name="connsiteX47" fmla="*/ 28937 w 34116"/>
                <a:gd name="connsiteY47" fmla="*/ 8550 h 52661"/>
                <a:gd name="connsiteX48" fmla="*/ 26602 w 34116"/>
                <a:gd name="connsiteY48" fmla="*/ 7238 h 52661"/>
                <a:gd name="connsiteX49" fmla="*/ 23156 w 34116"/>
                <a:gd name="connsiteY49" fmla="*/ 5980 h 52661"/>
                <a:gd name="connsiteX50" fmla="*/ 18545 w 34116"/>
                <a:gd name="connsiteY50" fmla="*/ 5403 h 52661"/>
                <a:gd name="connsiteX51" fmla="*/ 13956 w 34116"/>
                <a:gd name="connsiteY51" fmla="*/ 5980 h 52661"/>
                <a:gd name="connsiteX52" fmla="*/ 10706 w 34116"/>
                <a:gd name="connsiteY52" fmla="*/ 7605 h 52661"/>
                <a:gd name="connsiteX53" fmla="*/ 8788 w 34116"/>
                <a:gd name="connsiteY53" fmla="*/ 10175 h 52661"/>
                <a:gd name="connsiteX54" fmla="*/ 8148 w 34116"/>
                <a:gd name="connsiteY54" fmla="*/ 13322 h 52661"/>
                <a:gd name="connsiteX55" fmla="*/ 9259 w 34116"/>
                <a:gd name="connsiteY55" fmla="*/ 17309 h 52661"/>
                <a:gd name="connsiteX56" fmla="*/ 12201 w 34116"/>
                <a:gd name="connsiteY56" fmla="*/ 20089 h 52661"/>
                <a:gd name="connsiteX57" fmla="*/ 16373 w 34116"/>
                <a:gd name="connsiteY57" fmla="*/ 22187 h 52661"/>
                <a:gd name="connsiteX58" fmla="*/ 21124 w 34116"/>
                <a:gd name="connsiteY58" fmla="*/ 24023 h 52661"/>
                <a:gd name="connsiteX59" fmla="*/ 25876 w 34116"/>
                <a:gd name="connsiteY59" fmla="*/ 26069 h 52661"/>
                <a:gd name="connsiteX60" fmla="*/ 30042 w 34116"/>
                <a:gd name="connsiteY60" fmla="*/ 28691 h 52661"/>
                <a:gd name="connsiteX61" fmla="*/ 32990 w 34116"/>
                <a:gd name="connsiteY61" fmla="*/ 32468 h 52661"/>
                <a:gd name="connsiteX62" fmla="*/ 34117 w 34116"/>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1">
                  <a:moveTo>
                    <a:pt x="34117" y="37713"/>
                  </a:moveTo>
                  <a:cubicBezTo>
                    <a:pt x="34117" y="40021"/>
                    <a:pt x="33672" y="42119"/>
                    <a:pt x="32784" y="43955"/>
                  </a:cubicBezTo>
                  <a:cubicBezTo>
                    <a:pt x="31895" y="45843"/>
                    <a:pt x="30627" y="47365"/>
                    <a:pt x="28975" y="48676"/>
                  </a:cubicBezTo>
                  <a:cubicBezTo>
                    <a:pt x="27328" y="49987"/>
                    <a:pt x="25356" y="50931"/>
                    <a:pt x="23059" y="51613"/>
                  </a:cubicBezTo>
                  <a:cubicBezTo>
                    <a:pt x="20761" y="52295"/>
                    <a:pt x="18220" y="52662"/>
                    <a:pt x="15452" y="52662"/>
                  </a:cubicBezTo>
                  <a:cubicBezTo>
                    <a:pt x="13707" y="52662"/>
                    <a:pt x="12060" y="52505"/>
                    <a:pt x="10505" y="52242"/>
                  </a:cubicBezTo>
                  <a:cubicBezTo>
                    <a:pt x="8950" y="51980"/>
                    <a:pt x="7542" y="51665"/>
                    <a:pt x="6285" y="51246"/>
                  </a:cubicBezTo>
                  <a:cubicBezTo>
                    <a:pt x="5028" y="50826"/>
                    <a:pt x="3960" y="50407"/>
                    <a:pt x="3088" y="49935"/>
                  </a:cubicBezTo>
                  <a:cubicBezTo>
                    <a:pt x="2221" y="49462"/>
                    <a:pt x="1582" y="49043"/>
                    <a:pt x="1170" y="48676"/>
                  </a:cubicBezTo>
                  <a:cubicBezTo>
                    <a:pt x="758" y="48308"/>
                    <a:pt x="466" y="47889"/>
                    <a:pt x="281" y="47312"/>
                  </a:cubicBezTo>
                  <a:cubicBezTo>
                    <a:pt x="97" y="46787"/>
                    <a:pt x="0" y="46053"/>
                    <a:pt x="0" y="45161"/>
                  </a:cubicBezTo>
                  <a:cubicBezTo>
                    <a:pt x="0" y="44742"/>
                    <a:pt x="38" y="44322"/>
                    <a:pt x="114" y="43955"/>
                  </a:cubicBezTo>
                  <a:cubicBezTo>
                    <a:pt x="184" y="43587"/>
                    <a:pt x="276" y="43273"/>
                    <a:pt x="390" y="43011"/>
                  </a:cubicBezTo>
                  <a:cubicBezTo>
                    <a:pt x="504" y="42801"/>
                    <a:pt x="650" y="42591"/>
                    <a:pt x="834" y="42486"/>
                  </a:cubicBezTo>
                  <a:cubicBezTo>
                    <a:pt x="1019" y="42329"/>
                    <a:pt x="1224" y="42276"/>
                    <a:pt x="1446" y="42276"/>
                  </a:cubicBezTo>
                  <a:cubicBezTo>
                    <a:pt x="1847" y="42276"/>
                    <a:pt x="2443" y="42539"/>
                    <a:pt x="3223" y="43011"/>
                  </a:cubicBezTo>
                  <a:cubicBezTo>
                    <a:pt x="3998" y="43535"/>
                    <a:pt x="4968" y="44112"/>
                    <a:pt x="6138" y="44689"/>
                  </a:cubicBezTo>
                  <a:cubicBezTo>
                    <a:pt x="7303" y="45266"/>
                    <a:pt x="8696" y="45843"/>
                    <a:pt x="10305" y="46315"/>
                  </a:cubicBezTo>
                  <a:cubicBezTo>
                    <a:pt x="11919" y="46839"/>
                    <a:pt x="13778" y="47102"/>
                    <a:pt x="15891" y="47102"/>
                  </a:cubicBezTo>
                  <a:cubicBezTo>
                    <a:pt x="17586" y="47102"/>
                    <a:pt x="19147" y="46892"/>
                    <a:pt x="20555" y="46525"/>
                  </a:cubicBezTo>
                  <a:cubicBezTo>
                    <a:pt x="21959" y="46158"/>
                    <a:pt x="23178" y="45633"/>
                    <a:pt x="24218" y="44899"/>
                  </a:cubicBezTo>
                  <a:cubicBezTo>
                    <a:pt x="25258" y="44217"/>
                    <a:pt x="26065" y="43273"/>
                    <a:pt x="26634" y="42171"/>
                  </a:cubicBezTo>
                  <a:cubicBezTo>
                    <a:pt x="27209" y="41017"/>
                    <a:pt x="27496" y="39706"/>
                    <a:pt x="27496" y="38185"/>
                  </a:cubicBezTo>
                  <a:cubicBezTo>
                    <a:pt x="27496" y="36717"/>
                    <a:pt x="27127" y="35405"/>
                    <a:pt x="26385" y="34356"/>
                  </a:cubicBezTo>
                  <a:cubicBezTo>
                    <a:pt x="25643" y="33360"/>
                    <a:pt x="24673" y="32415"/>
                    <a:pt x="23470" y="31629"/>
                  </a:cubicBezTo>
                  <a:cubicBezTo>
                    <a:pt x="22262" y="30894"/>
                    <a:pt x="20891" y="30213"/>
                    <a:pt x="19358" y="29636"/>
                  </a:cubicBezTo>
                  <a:cubicBezTo>
                    <a:pt x="17819" y="29006"/>
                    <a:pt x="16248" y="28429"/>
                    <a:pt x="14634" y="27799"/>
                  </a:cubicBezTo>
                  <a:cubicBezTo>
                    <a:pt x="13025" y="27170"/>
                    <a:pt x="11448" y="26435"/>
                    <a:pt x="9915" y="25702"/>
                  </a:cubicBezTo>
                  <a:cubicBezTo>
                    <a:pt x="8376" y="24967"/>
                    <a:pt x="7005" y="24023"/>
                    <a:pt x="5802" y="22974"/>
                  </a:cubicBezTo>
                  <a:cubicBezTo>
                    <a:pt x="4594" y="21872"/>
                    <a:pt x="3624" y="20613"/>
                    <a:pt x="2882" y="19093"/>
                  </a:cubicBezTo>
                  <a:cubicBezTo>
                    <a:pt x="2140" y="17571"/>
                    <a:pt x="1771" y="15788"/>
                    <a:pt x="1771" y="13690"/>
                  </a:cubicBezTo>
                  <a:cubicBezTo>
                    <a:pt x="1771" y="11959"/>
                    <a:pt x="2113" y="10333"/>
                    <a:pt x="2779" y="8707"/>
                  </a:cubicBezTo>
                  <a:cubicBezTo>
                    <a:pt x="3446" y="7081"/>
                    <a:pt x="4475" y="5612"/>
                    <a:pt x="5857" y="4301"/>
                  </a:cubicBezTo>
                  <a:cubicBezTo>
                    <a:pt x="7249" y="2989"/>
                    <a:pt x="9026" y="1993"/>
                    <a:pt x="11188" y="1206"/>
                  </a:cubicBezTo>
                  <a:cubicBezTo>
                    <a:pt x="13355" y="419"/>
                    <a:pt x="15918" y="0"/>
                    <a:pt x="18881" y="0"/>
                  </a:cubicBezTo>
                  <a:cubicBezTo>
                    <a:pt x="20138" y="0"/>
                    <a:pt x="21395" y="105"/>
                    <a:pt x="22630" y="314"/>
                  </a:cubicBezTo>
                  <a:cubicBezTo>
                    <a:pt x="23871" y="524"/>
                    <a:pt x="25004" y="734"/>
                    <a:pt x="26022" y="1049"/>
                  </a:cubicBezTo>
                  <a:cubicBezTo>
                    <a:pt x="27041" y="1416"/>
                    <a:pt x="27918" y="1731"/>
                    <a:pt x="28655" y="2150"/>
                  </a:cubicBezTo>
                  <a:cubicBezTo>
                    <a:pt x="29397" y="2518"/>
                    <a:pt x="29961" y="2832"/>
                    <a:pt x="30351" y="3095"/>
                  </a:cubicBezTo>
                  <a:cubicBezTo>
                    <a:pt x="30736" y="3410"/>
                    <a:pt x="30996" y="3671"/>
                    <a:pt x="31131" y="3829"/>
                  </a:cubicBezTo>
                  <a:cubicBezTo>
                    <a:pt x="31256" y="4039"/>
                    <a:pt x="31353" y="4248"/>
                    <a:pt x="31408" y="4458"/>
                  </a:cubicBezTo>
                  <a:cubicBezTo>
                    <a:pt x="31467" y="4668"/>
                    <a:pt x="31510" y="4930"/>
                    <a:pt x="31543" y="5245"/>
                  </a:cubicBezTo>
                  <a:cubicBezTo>
                    <a:pt x="31581" y="5560"/>
                    <a:pt x="31602" y="5927"/>
                    <a:pt x="31602" y="6347"/>
                  </a:cubicBezTo>
                  <a:cubicBezTo>
                    <a:pt x="31602" y="6766"/>
                    <a:pt x="31575" y="7186"/>
                    <a:pt x="31516" y="7500"/>
                  </a:cubicBezTo>
                  <a:cubicBezTo>
                    <a:pt x="31462" y="7868"/>
                    <a:pt x="31380" y="8130"/>
                    <a:pt x="31267" y="8392"/>
                  </a:cubicBezTo>
                  <a:cubicBezTo>
                    <a:pt x="31153" y="8655"/>
                    <a:pt x="31017" y="8812"/>
                    <a:pt x="30849" y="8969"/>
                  </a:cubicBezTo>
                  <a:cubicBezTo>
                    <a:pt x="30687" y="9074"/>
                    <a:pt x="30492" y="9127"/>
                    <a:pt x="30270" y="9127"/>
                  </a:cubicBezTo>
                  <a:cubicBezTo>
                    <a:pt x="29972" y="9127"/>
                    <a:pt x="29527" y="8917"/>
                    <a:pt x="28937" y="8550"/>
                  </a:cubicBezTo>
                  <a:cubicBezTo>
                    <a:pt x="28346" y="8130"/>
                    <a:pt x="27566" y="7710"/>
                    <a:pt x="26602" y="7238"/>
                  </a:cubicBezTo>
                  <a:cubicBezTo>
                    <a:pt x="25638" y="6766"/>
                    <a:pt x="24489" y="6347"/>
                    <a:pt x="23156" y="5980"/>
                  </a:cubicBezTo>
                  <a:cubicBezTo>
                    <a:pt x="21823" y="5560"/>
                    <a:pt x="20284" y="5403"/>
                    <a:pt x="18545" y="5403"/>
                  </a:cubicBezTo>
                  <a:cubicBezTo>
                    <a:pt x="16801" y="5403"/>
                    <a:pt x="15273" y="5560"/>
                    <a:pt x="13956" y="5980"/>
                  </a:cubicBezTo>
                  <a:cubicBezTo>
                    <a:pt x="12645" y="6347"/>
                    <a:pt x="11562" y="6923"/>
                    <a:pt x="10706" y="7605"/>
                  </a:cubicBezTo>
                  <a:cubicBezTo>
                    <a:pt x="9850" y="8340"/>
                    <a:pt x="9216" y="9179"/>
                    <a:pt x="8788" y="10175"/>
                  </a:cubicBezTo>
                  <a:cubicBezTo>
                    <a:pt x="8360" y="11120"/>
                    <a:pt x="8148" y="12169"/>
                    <a:pt x="8148" y="13322"/>
                  </a:cubicBezTo>
                  <a:cubicBezTo>
                    <a:pt x="8148" y="14896"/>
                    <a:pt x="8517" y="16260"/>
                    <a:pt x="9259" y="17309"/>
                  </a:cubicBezTo>
                  <a:cubicBezTo>
                    <a:pt x="10001" y="18411"/>
                    <a:pt x="10982" y="19302"/>
                    <a:pt x="12201" y="20089"/>
                  </a:cubicBezTo>
                  <a:cubicBezTo>
                    <a:pt x="13431" y="20876"/>
                    <a:pt x="14812" y="21610"/>
                    <a:pt x="16373" y="22187"/>
                  </a:cubicBezTo>
                  <a:cubicBezTo>
                    <a:pt x="17933" y="22817"/>
                    <a:pt x="19510" y="23393"/>
                    <a:pt x="21124" y="24023"/>
                  </a:cubicBezTo>
                  <a:cubicBezTo>
                    <a:pt x="22733" y="24652"/>
                    <a:pt x="24321" y="25334"/>
                    <a:pt x="25876" y="26069"/>
                  </a:cubicBezTo>
                  <a:cubicBezTo>
                    <a:pt x="27431" y="26803"/>
                    <a:pt x="28818" y="27695"/>
                    <a:pt x="30042" y="28691"/>
                  </a:cubicBezTo>
                  <a:cubicBezTo>
                    <a:pt x="31267" y="29740"/>
                    <a:pt x="32242" y="30999"/>
                    <a:pt x="32990" y="32468"/>
                  </a:cubicBezTo>
                  <a:cubicBezTo>
                    <a:pt x="33743" y="33936"/>
                    <a:pt x="34117" y="35667"/>
                    <a:pt x="34117" y="37713"/>
                  </a:cubicBezTo>
                  <a:close/>
                </a:path>
              </a:pathLst>
            </a:custGeom>
            <a:solidFill>
              <a:srgbClr val="FFFFFF"/>
            </a:solidFill>
            <a:ln w="5417" cap="flat">
              <a:noFill/>
              <a:prstDash val="solid"/>
              <a:miter/>
            </a:ln>
          </p:spPr>
          <p:txBody>
            <a:bodyPr rtlCol="0" anchor="ctr"/>
            <a:lstStyle/>
            <a:p>
              <a:endParaRPr lang="fr-FR"/>
            </a:p>
          </p:txBody>
        </p:sp>
        <p:sp>
          <p:nvSpPr>
            <p:cNvPr id="397" name="Forme libre 396">
              <a:extLst>
                <a:ext uri="{FF2B5EF4-FFF2-40B4-BE49-F238E27FC236}">
                  <a16:creationId xmlns:a16="http://schemas.microsoft.com/office/drawing/2014/main" id="{EF0E7C12-D10F-EBB6-5402-BA6A1227A002}"/>
                </a:ext>
              </a:extLst>
            </p:cNvPr>
            <p:cNvSpPr/>
            <p:nvPr/>
          </p:nvSpPr>
          <p:spPr>
            <a:xfrm>
              <a:off x="15872727" y="10288458"/>
              <a:ext cx="44497" cy="52661"/>
            </a:xfrm>
            <a:custGeom>
              <a:avLst/>
              <a:gdLst>
                <a:gd name="connsiteX0" fmla="*/ 44486 w 44497"/>
                <a:gd name="connsiteY0" fmla="*/ 23813 h 52661"/>
                <a:gd name="connsiteX1" fmla="*/ 43435 w 44497"/>
                <a:gd name="connsiteY1" fmla="*/ 26488 h 52661"/>
                <a:gd name="connsiteX2" fmla="*/ 41376 w 44497"/>
                <a:gd name="connsiteY2" fmla="*/ 27222 h 52661"/>
                <a:gd name="connsiteX3" fmla="*/ 7103 w 44497"/>
                <a:gd name="connsiteY3" fmla="*/ 27222 h 52661"/>
                <a:gd name="connsiteX4" fmla="*/ 8018 w 44497"/>
                <a:gd name="connsiteY4" fmla="*/ 35405 h 52661"/>
                <a:gd name="connsiteX5" fmla="*/ 11052 w 44497"/>
                <a:gd name="connsiteY5" fmla="*/ 41647 h 52661"/>
                <a:gd name="connsiteX6" fmla="*/ 16552 w 44497"/>
                <a:gd name="connsiteY6" fmla="*/ 45633 h 52661"/>
                <a:gd name="connsiteX7" fmla="*/ 24885 w 44497"/>
                <a:gd name="connsiteY7" fmla="*/ 47049 h 52661"/>
                <a:gd name="connsiteX8" fmla="*/ 31158 w 44497"/>
                <a:gd name="connsiteY8" fmla="*/ 46473 h 52661"/>
                <a:gd name="connsiteX9" fmla="*/ 35969 w 44497"/>
                <a:gd name="connsiteY9" fmla="*/ 45161 h 52661"/>
                <a:gd name="connsiteX10" fmla="*/ 39301 w 44497"/>
                <a:gd name="connsiteY10" fmla="*/ 43850 h 52661"/>
                <a:gd name="connsiteX11" fmla="*/ 41160 w 44497"/>
                <a:gd name="connsiteY11" fmla="*/ 43221 h 52661"/>
                <a:gd name="connsiteX12" fmla="*/ 41772 w 44497"/>
                <a:gd name="connsiteY12" fmla="*/ 43378 h 52661"/>
                <a:gd name="connsiteX13" fmla="*/ 42216 w 44497"/>
                <a:gd name="connsiteY13" fmla="*/ 43902 h 52661"/>
                <a:gd name="connsiteX14" fmla="*/ 42466 w 44497"/>
                <a:gd name="connsiteY14" fmla="*/ 44794 h 52661"/>
                <a:gd name="connsiteX15" fmla="*/ 42552 w 44497"/>
                <a:gd name="connsiteY15" fmla="*/ 46158 h 52661"/>
                <a:gd name="connsiteX16" fmla="*/ 42493 w 44497"/>
                <a:gd name="connsiteY16" fmla="*/ 46892 h 52661"/>
                <a:gd name="connsiteX17" fmla="*/ 42357 w 44497"/>
                <a:gd name="connsiteY17" fmla="*/ 47521 h 52661"/>
                <a:gd name="connsiteX18" fmla="*/ 42108 w 44497"/>
                <a:gd name="connsiteY18" fmla="*/ 48098 h 52661"/>
                <a:gd name="connsiteX19" fmla="*/ 41664 w 44497"/>
                <a:gd name="connsiteY19" fmla="*/ 48623 h 52661"/>
                <a:gd name="connsiteX20" fmla="*/ 39946 w 44497"/>
                <a:gd name="connsiteY20" fmla="*/ 49567 h 52661"/>
                <a:gd name="connsiteX21" fmla="*/ 36170 w 44497"/>
                <a:gd name="connsiteY21" fmla="*/ 50878 h 52661"/>
                <a:gd name="connsiteX22" fmla="*/ 30752 w 44497"/>
                <a:gd name="connsiteY22" fmla="*/ 52137 h 52661"/>
                <a:gd name="connsiteX23" fmla="*/ 24110 w 44497"/>
                <a:gd name="connsiteY23" fmla="*/ 52662 h 52661"/>
                <a:gd name="connsiteX24" fmla="*/ 13778 w 44497"/>
                <a:gd name="connsiteY24" fmla="*/ 50983 h 52661"/>
                <a:gd name="connsiteX25" fmla="*/ 6220 w 44497"/>
                <a:gd name="connsiteY25" fmla="*/ 45948 h 52661"/>
                <a:gd name="connsiteX26" fmla="*/ 1582 w 44497"/>
                <a:gd name="connsiteY26" fmla="*/ 37765 h 52661"/>
                <a:gd name="connsiteX27" fmla="*/ 0 w 44497"/>
                <a:gd name="connsiteY27" fmla="*/ 26435 h 52661"/>
                <a:gd name="connsiteX28" fmla="*/ 1642 w 44497"/>
                <a:gd name="connsiteY28" fmla="*/ 15316 h 52661"/>
                <a:gd name="connsiteX29" fmla="*/ 6334 w 44497"/>
                <a:gd name="connsiteY29" fmla="*/ 7028 h 52661"/>
                <a:gd name="connsiteX30" fmla="*/ 13691 w 44497"/>
                <a:gd name="connsiteY30" fmla="*/ 1836 h 52661"/>
                <a:gd name="connsiteX31" fmla="*/ 23281 w 44497"/>
                <a:gd name="connsiteY31" fmla="*/ 0 h 52661"/>
                <a:gd name="connsiteX32" fmla="*/ 32941 w 44497"/>
                <a:gd name="connsiteY32" fmla="*/ 1836 h 52661"/>
                <a:gd name="connsiteX33" fmla="*/ 39529 w 44497"/>
                <a:gd name="connsiteY33" fmla="*/ 6766 h 52661"/>
                <a:gd name="connsiteX34" fmla="*/ 43305 w 44497"/>
                <a:gd name="connsiteY34" fmla="*/ 13952 h 52661"/>
                <a:gd name="connsiteX35" fmla="*/ 44497 w 44497"/>
                <a:gd name="connsiteY35" fmla="*/ 22554 h 52661"/>
                <a:gd name="connsiteX36" fmla="*/ 44497 w 44497"/>
                <a:gd name="connsiteY36" fmla="*/ 23813 h 52661"/>
                <a:gd name="connsiteX37" fmla="*/ 37655 w 44497"/>
                <a:gd name="connsiteY37" fmla="*/ 21925 h 52661"/>
                <a:gd name="connsiteX38" fmla="*/ 33987 w 44497"/>
                <a:gd name="connsiteY38" fmla="*/ 9809 h 52661"/>
                <a:gd name="connsiteX39" fmla="*/ 22820 w 44497"/>
                <a:gd name="connsiteY39" fmla="*/ 5455 h 52661"/>
                <a:gd name="connsiteX40" fmla="*/ 16178 w 44497"/>
                <a:gd name="connsiteY40" fmla="*/ 6818 h 52661"/>
                <a:gd name="connsiteX41" fmla="*/ 11340 w 44497"/>
                <a:gd name="connsiteY41" fmla="*/ 10490 h 52661"/>
                <a:gd name="connsiteX42" fmla="*/ 8311 w 44497"/>
                <a:gd name="connsiteY42" fmla="*/ 15736 h 52661"/>
                <a:gd name="connsiteX43" fmla="*/ 7087 w 44497"/>
                <a:gd name="connsiteY43" fmla="*/ 21925 h 52661"/>
                <a:gd name="connsiteX44" fmla="*/ 37655 w 44497"/>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1">
                  <a:moveTo>
                    <a:pt x="44486" y="23813"/>
                  </a:moveTo>
                  <a:cubicBezTo>
                    <a:pt x="44486" y="25124"/>
                    <a:pt x="44140" y="25964"/>
                    <a:pt x="43435" y="26488"/>
                  </a:cubicBezTo>
                  <a:cubicBezTo>
                    <a:pt x="42731" y="26961"/>
                    <a:pt x="42043" y="27222"/>
                    <a:pt x="41376" y="27222"/>
                  </a:cubicBezTo>
                  <a:lnTo>
                    <a:pt x="7103" y="27222"/>
                  </a:lnTo>
                  <a:cubicBezTo>
                    <a:pt x="7103" y="30213"/>
                    <a:pt x="7412" y="32940"/>
                    <a:pt x="8018" y="35405"/>
                  </a:cubicBezTo>
                  <a:cubicBezTo>
                    <a:pt x="8631" y="37818"/>
                    <a:pt x="9638" y="39916"/>
                    <a:pt x="11052" y="41647"/>
                  </a:cubicBezTo>
                  <a:cubicBezTo>
                    <a:pt x="12456" y="43378"/>
                    <a:pt x="14292" y="44742"/>
                    <a:pt x="16552" y="45633"/>
                  </a:cubicBezTo>
                  <a:cubicBezTo>
                    <a:pt x="18811" y="46578"/>
                    <a:pt x="21590" y="47049"/>
                    <a:pt x="24885" y="47049"/>
                  </a:cubicBezTo>
                  <a:cubicBezTo>
                    <a:pt x="27220" y="47049"/>
                    <a:pt x="29305" y="46839"/>
                    <a:pt x="31158" y="46473"/>
                  </a:cubicBezTo>
                  <a:cubicBezTo>
                    <a:pt x="33011" y="46053"/>
                    <a:pt x="34615" y="45633"/>
                    <a:pt x="35969" y="45161"/>
                  </a:cubicBezTo>
                  <a:cubicBezTo>
                    <a:pt x="37319" y="44637"/>
                    <a:pt x="38429" y="44217"/>
                    <a:pt x="39301" y="43850"/>
                  </a:cubicBezTo>
                  <a:cubicBezTo>
                    <a:pt x="40168" y="43431"/>
                    <a:pt x="40786" y="43221"/>
                    <a:pt x="41160" y="43221"/>
                  </a:cubicBezTo>
                  <a:cubicBezTo>
                    <a:pt x="41382" y="43221"/>
                    <a:pt x="41588" y="43273"/>
                    <a:pt x="41772" y="43378"/>
                  </a:cubicBezTo>
                  <a:cubicBezTo>
                    <a:pt x="41956" y="43482"/>
                    <a:pt x="42108" y="43692"/>
                    <a:pt x="42216" y="43902"/>
                  </a:cubicBezTo>
                  <a:cubicBezTo>
                    <a:pt x="42330" y="44164"/>
                    <a:pt x="42411" y="44427"/>
                    <a:pt x="42466" y="44794"/>
                  </a:cubicBezTo>
                  <a:cubicBezTo>
                    <a:pt x="42525" y="45161"/>
                    <a:pt x="42552" y="45581"/>
                    <a:pt x="42552" y="46158"/>
                  </a:cubicBezTo>
                  <a:cubicBezTo>
                    <a:pt x="42552" y="46420"/>
                    <a:pt x="42530" y="46630"/>
                    <a:pt x="42493" y="46892"/>
                  </a:cubicBezTo>
                  <a:cubicBezTo>
                    <a:pt x="42455" y="47102"/>
                    <a:pt x="42411" y="47312"/>
                    <a:pt x="42357" y="47521"/>
                  </a:cubicBezTo>
                  <a:cubicBezTo>
                    <a:pt x="42303" y="47731"/>
                    <a:pt x="42222" y="47889"/>
                    <a:pt x="42108" y="48098"/>
                  </a:cubicBezTo>
                  <a:cubicBezTo>
                    <a:pt x="41994" y="48256"/>
                    <a:pt x="41848" y="48413"/>
                    <a:pt x="41664" y="48623"/>
                  </a:cubicBezTo>
                  <a:cubicBezTo>
                    <a:pt x="41480" y="48780"/>
                    <a:pt x="40900" y="49095"/>
                    <a:pt x="39946" y="49567"/>
                  </a:cubicBezTo>
                  <a:cubicBezTo>
                    <a:pt x="38976" y="49987"/>
                    <a:pt x="37725" y="50459"/>
                    <a:pt x="36170" y="50878"/>
                  </a:cubicBezTo>
                  <a:cubicBezTo>
                    <a:pt x="34615" y="51350"/>
                    <a:pt x="32805" y="51770"/>
                    <a:pt x="30752" y="52137"/>
                  </a:cubicBezTo>
                  <a:cubicBezTo>
                    <a:pt x="28693" y="52452"/>
                    <a:pt x="26483" y="52662"/>
                    <a:pt x="24110" y="52662"/>
                  </a:cubicBezTo>
                  <a:cubicBezTo>
                    <a:pt x="20220" y="52662"/>
                    <a:pt x="16774" y="52085"/>
                    <a:pt x="13778" y="50983"/>
                  </a:cubicBezTo>
                  <a:cubicBezTo>
                    <a:pt x="10776" y="49830"/>
                    <a:pt x="8257" y="48151"/>
                    <a:pt x="6220" y="45948"/>
                  </a:cubicBezTo>
                  <a:cubicBezTo>
                    <a:pt x="4182" y="43745"/>
                    <a:pt x="2639" y="41017"/>
                    <a:pt x="1582" y="37765"/>
                  </a:cubicBezTo>
                  <a:cubicBezTo>
                    <a:pt x="531" y="34513"/>
                    <a:pt x="0" y="30737"/>
                    <a:pt x="0" y="26435"/>
                  </a:cubicBezTo>
                  <a:cubicBezTo>
                    <a:pt x="0" y="22292"/>
                    <a:pt x="547" y="18620"/>
                    <a:pt x="1642" y="15316"/>
                  </a:cubicBezTo>
                  <a:cubicBezTo>
                    <a:pt x="2730" y="12064"/>
                    <a:pt x="4296" y="9284"/>
                    <a:pt x="6334" y="7028"/>
                  </a:cubicBezTo>
                  <a:cubicBezTo>
                    <a:pt x="8371" y="4773"/>
                    <a:pt x="10825" y="2989"/>
                    <a:pt x="13691" y="1836"/>
                  </a:cubicBezTo>
                  <a:cubicBezTo>
                    <a:pt x="16563" y="629"/>
                    <a:pt x="19754" y="0"/>
                    <a:pt x="23281" y="0"/>
                  </a:cubicBezTo>
                  <a:cubicBezTo>
                    <a:pt x="27057" y="0"/>
                    <a:pt x="30275" y="629"/>
                    <a:pt x="32941" y="1836"/>
                  </a:cubicBezTo>
                  <a:cubicBezTo>
                    <a:pt x="35606" y="3042"/>
                    <a:pt x="37801" y="4721"/>
                    <a:pt x="39529" y="6766"/>
                  </a:cubicBezTo>
                  <a:cubicBezTo>
                    <a:pt x="41246" y="8812"/>
                    <a:pt x="42509" y="11225"/>
                    <a:pt x="43305" y="13952"/>
                  </a:cubicBezTo>
                  <a:cubicBezTo>
                    <a:pt x="44096" y="16679"/>
                    <a:pt x="44497" y="19512"/>
                    <a:pt x="44497" y="22554"/>
                  </a:cubicBezTo>
                  <a:lnTo>
                    <a:pt x="44497" y="23813"/>
                  </a:lnTo>
                  <a:close/>
                  <a:moveTo>
                    <a:pt x="37655" y="21925"/>
                  </a:moveTo>
                  <a:cubicBezTo>
                    <a:pt x="37768" y="16784"/>
                    <a:pt x="36544" y="12746"/>
                    <a:pt x="33987" y="9809"/>
                  </a:cubicBezTo>
                  <a:cubicBezTo>
                    <a:pt x="31429" y="6923"/>
                    <a:pt x="27713" y="5455"/>
                    <a:pt x="22820" y="5455"/>
                  </a:cubicBezTo>
                  <a:cubicBezTo>
                    <a:pt x="20295" y="5455"/>
                    <a:pt x="18085" y="5927"/>
                    <a:pt x="16178" y="6818"/>
                  </a:cubicBezTo>
                  <a:cubicBezTo>
                    <a:pt x="14265" y="7763"/>
                    <a:pt x="12662" y="8969"/>
                    <a:pt x="11340" y="10490"/>
                  </a:cubicBezTo>
                  <a:cubicBezTo>
                    <a:pt x="10029" y="11959"/>
                    <a:pt x="9015" y="13742"/>
                    <a:pt x="8311" y="15736"/>
                  </a:cubicBezTo>
                  <a:cubicBezTo>
                    <a:pt x="7607" y="17729"/>
                    <a:pt x="7200" y="19775"/>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398" name="Forme libre 397">
              <a:extLst>
                <a:ext uri="{FF2B5EF4-FFF2-40B4-BE49-F238E27FC236}">
                  <a16:creationId xmlns:a16="http://schemas.microsoft.com/office/drawing/2014/main" id="{D2466D67-D81E-316D-8001-D09FC7D19233}"/>
                </a:ext>
              </a:extLst>
            </p:cNvPr>
            <p:cNvSpPr/>
            <p:nvPr/>
          </p:nvSpPr>
          <p:spPr>
            <a:xfrm>
              <a:off x="15924766" y="10276027"/>
              <a:ext cx="31348" cy="64988"/>
            </a:xfrm>
            <a:custGeom>
              <a:avLst/>
              <a:gdLst>
                <a:gd name="connsiteX0" fmla="*/ 31337 w 31348"/>
                <a:gd name="connsiteY0" fmla="*/ 60215 h 64988"/>
                <a:gd name="connsiteX1" fmla="*/ 31142 w 31348"/>
                <a:gd name="connsiteY1" fmla="*/ 62051 h 64988"/>
                <a:gd name="connsiteX2" fmla="*/ 30530 w 31348"/>
                <a:gd name="connsiteY2" fmla="*/ 63152 h 64988"/>
                <a:gd name="connsiteX3" fmla="*/ 29305 w 31348"/>
                <a:gd name="connsiteY3" fmla="*/ 63886 h 64988"/>
                <a:gd name="connsiteX4" fmla="*/ 27442 w 31348"/>
                <a:gd name="connsiteY4" fmla="*/ 64516 h 64988"/>
                <a:gd name="connsiteX5" fmla="*/ 25221 w 31348"/>
                <a:gd name="connsiteY5" fmla="*/ 64883 h 64988"/>
                <a:gd name="connsiteX6" fmla="*/ 22945 w 31348"/>
                <a:gd name="connsiteY6" fmla="*/ 64988 h 64988"/>
                <a:gd name="connsiteX7" fmla="*/ 16612 w 31348"/>
                <a:gd name="connsiteY7" fmla="*/ 64044 h 64988"/>
                <a:gd name="connsiteX8" fmla="*/ 12331 w 31348"/>
                <a:gd name="connsiteY8" fmla="*/ 61107 h 64988"/>
                <a:gd name="connsiteX9" fmla="*/ 9920 w 31348"/>
                <a:gd name="connsiteY9" fmla="*/ 56124 h 64988"/>
                <a:gd name="connsiteX10" fmla="*/ 9167 w 31348"/>
                <a:gd name="connsiteY10" fmla="*/ 49043 h 64988"/>
                <a:gd name="connsiteX11" fmla="*/ 9167 w 31348"/>
                <a:gd name="connsiteY11" fmla="*/ 18725 h 64988"/>
                <a:gd name="connsiteX12" fmla="*/ 1663 w 31348"/>
                <a:gd name="connsiteY12" fmla="*/ 18725 h 64988"/>
                <a:gd name="connsiteX13" fmla="*/ 444 w 31348"/>
                <a:gd name="connsiteY13" fmla="*/ 18043 h 64988"/>
                <a:gd name="connsiteX14" fmla="*/ 0 w 31348"/>
                <a:gd name="connsiteY14" fmla="*/ 16050 h 64988"/>
                <a:gd name="connsiteX15" fmla="*/ 108 w 31348"/>
                <a:gd name="connsiteY15" fmla="*/ 14844 h 64988"/>
                <a:gd name="connsiteX16" fmla="*/ 450 w 31348"/>
                <a:gd name="connsiteY16" fmla="*/ 14004 h 64988"/>
                <a:gd name="connsiteX17" fmla="*/ 975 w 31348"/>
                <a:gd name="connsiteY17" fmla="*/ 13480 h 64988"/>
                <a:gd name="connsiteX18" fmla="*/ 1669 w 31348"/>
                <a:gd name="connsiteY18" fmla="*/ 13322 h 64988"/>
                <a:gd name="connsiteX19" fmla="*/ 9172 w 31348"/>
                <a:gd name="connsiteY19" fmla="*/ 13322 h 64988"/>
                <a:gd name="connsiteX20" fmla="*/ 9172 w 31348"/>
                <a:gd name="connsiteY20" fmla="*/ 1364 h 64988"/>
                <a:gd name="connsiteX21" fmla="*/ 9308 w 31348"/>
                <a:gd name="connsiteY21" fmla="*/ 787 h 64988"/>
                <a:gd name="connsiteX22" fmla="*/ 9839 w 31348"/>
                <a:gd name="connsiteY22" fmla="*/ 314 h 64988"/>
                <a:gd name="connsiteX23" fmla="*/ 10863 w 31348"/>
                <a:gd name="connsiteY23" fmla="*/ 53 h 64988"/>
                <a:gd name="connsiteX24" fmla="*/ 12451 w 31348"/>
                <a:gd name="connsiteY24" fmla="*/ 0 h 64988"/>
                <a:gd name="connsiteX25" fmla="*/ 14087 w 31348"/>
                <a:gd name="connsiteY25" fmla="*/ 53 h 64988"/>
                <a:gd name="connsiteX26" fmla="*/ 15089 w 31348"/>
                <a:gd name="connsiteY26" fmla="*/ 314 h 64988"/>
                <a:gd name="connsiteX27" fmla="*/ 15620 w 31348"/>
                <a:gd name="connsiteY27" fmla="*/ 787 h 64988"/>
                <a:gd name="connsiteX28" fmla="*/ 15788 w 31348"/>
                <a:gd name="connsiteY28" fmla="*/ 1364 h 64988"/>
                <a:gd name="connsiteX29" fmla="*/ 15788 w 31348"/>
                <a:gd name="connsiteY29" fmla="*/ 13322 h 64988"/>
                <a:gd name="connsiteX30" fmla="*/ 29674 w 31348"/>
                <a:gd name="connsiteY30" fmla="*/ 13322 h 64988"/>
                <a:gd name="connsiteX31" fmla="*/ 30373 w 31348"/>
                <a:gd name="connsiteY31" fmla="*/ 13480 h 64988"/>
                <a:gd name="connsiteX32" fmla="*/ 30904 w 31348"/>
                <a:gd name="connsiteY32" fmla="*/ 14004 h 64988"/>
                <a:gd name="connsiteX33" fmla="*/ 31234 w 31348"/>
                <a:gd name="connsiteY33" fmla="*/ 14844 h 64988"/>
                <a:gd name="connsiteX34" fmla="*/ 31348 w 31348"/>
                <a:gd name="connsiteY34" fmla="*/ 16050 h 64988"/>
                <a:gd name="connsiteX35" fmla="*/ 30871 w 31348"/>
                <a:gd name="connsiteY35" fmla="*/ 18043 h 64988"/>
                <a:gd name="connsiteX36" fmla="*/ 29674 w 31348"/>
                <a:gd name="connsiteY36" fmla="*/ 18725 h 64988"/>
                <a:gd name="connsiteX37" fmla="*/ 15788 w 31348"/>
                <a:gd name="connsiteY37" fmla="*/ 18725 h 64988"/>
                <a:gd name="connsiteX38" fmla="*/ 15788 w 31348"/>
                <a:gd name="connsiteY38" fmla="*/ 48151 h 64988"/>
                <a:gd name="connsiteX39" fmla="*/ 17424 w 31348"/>
                <a:gd name="connsiteY39" fmla="*/ 56596 h 64988"/>
                <a:gd name="connsiteX40" fmla="*/ 23400 w 31348"/>
                <a:gd name="connsiteY40" fmla="*/ 59533 h 64988"/>
                <a:gd name="connsiteX41" fmla="*/ 25816 w 31348"/>
                <a:gd name="connsiteY41" fmla="*/ 59218 h 64988"/>
                <a:gd name="connsiteX42" fmla="*/ 27734 w 31348"/>
                <a:gd name="connsiteY42" fmla="*/ 58641 h 64988"/>
                <a:gd name="connsiteX43" fmla="*/ 29154 w 31348"/>
                <a:gd name="connsiteY43" fmla="*/ 58064 h 64988"/>
                <a:gd name="connsiteX44" fmla="*/ 30178 w 31348"/>
                <a:gd name="connsiteY44" fmla="*/ 57802 h 64988"/>
                <a:gd name="connsiteX45" fmla="*/ 30682 w 31348"/>
                <a:gd name="connsiteY45" fmla="*/ 57907 h 64988"/>
                <a:gd name="connsiteX46" fmla="*/ 31039 w 31348"/>
                <a:gd name="connsiteY46" fmla="*/ 58327 h 64988"/>
                <a:gd name="connsiteX47" fmla="*/ 31261 w 31348"/>
                <a:gd name="connsiteY47" fmla="*/ 59061 h 64988"/>
                <a:gd name="connsiteX48" fmla="*/ 31337 w 31348"/>
                <a:gd name="connsiteY48" fmla="*/ 60215 h 6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48" h="64988">
                  <a:moveTo>
                    <a:pt x="31337" y="60215"/>
                  </a:moveTo>
                  <a:cubicBezTo>
                    <a:pt x="31337" y="60949"/>
                    <a:pt x="31267" y="61579"/>
                    <a:pt x="31142" y="62051"/>
                  </a:cubicBezTo>
                  <a:cubicBezTo>
                    <a:pt x="31012" y="62523"/>
                    <a:pt x="30806" y="62890"/>
                    <a:pt x="30530" y="63152"/>
                  </a:cubicBezTo>
                  <a:cubicBezTo>
                    <a:pt x="30254" y="63415"/>
                    <a:pt x="29847" y="63677"/>
                    <a:pt x="29305" y="63886"/>
                  </a:cubicBezTo>
                  <a:cubicBezTo>
                    <a:pt x="28769" y="64149"/>
                    <a:pt x="28146" y="64359"/>
                    <a:pt x="27442" y="64516"/>
                  </a:cubicBezTo>
                  <a:cubicBezTo>
                    <a:pt x="26737" y="64673"/>
                    <a:pt x="26001" y="64778"/>
                    <a:pt x="25221" y="64883"/>
                  </a:cubicBezTo>
                  <a:cubicBezTo>
                    <a:pt x="24446" y="64988"/>
                    <a:pt x="23687" y="64988"/>
                    <a:pt x="22945" y="64988"/>
                  </a:cubicBezTo>
                  <a:cubicBezTo>
                    <a:pt x="20464" y="64988"/>
                    <a:pt x="18351" y="64673"/>
                    <a:pt x="16612" y="64044"/>
                  </a:cubicBezTo>
                  <a:cubicBezTo>
                    <a:pt x="14872" y="63362"/>
                    <a:pt x="13442" y="62418"/>
                    <a:pt x="12331" y="61107"/>
                  </a:cubicBezTo>
                  <a:cubicBezTo>
                    <a:pt x="11220" y="59796"/>
                    <a:pt x="10413" y="58117"/>
                    <a:pt x="9920" y="56124"/>
                  </a:cubicBezTo>
                  <a:cubicBezTo>
                    <a:pt x="9417" y="54130"/>
                    <a:pt x="9167" y="51770"/>
                    <a:pt x="9167" y="49043"/>
                  </a:cubicBezTo>
                  <a:lnTo>
                    <a:pt x="9167" y="18725"/>
                  </a:lnTo>
                  <a:lnTo>
                    <a:pt x="1663" y="18725"/>
                  </a:lnTo>
                  <a:cubicBezTo>
                    <a:pt x="1143" y="18725"/>
                    <a:pt x="737" y="18515"/>
                    <a:pt x="444" y="18043"/>
                  </a:cubicBezTo>
                  <a:cubicBezTo>
                    <a:pt x="141" y="17624"/>
                    <a:pt x="0" y="16942"/>
                    <a:pt x="0" y="16050"/>
                  </a:cubicBezTo>
                  <a:cubicBezTo>
                    <a:pt x="0" y="15578"/>
                    <a:pt x="32" y="15211"/>
                    <a:pt x="108" y="14844"/>
                  </a:cubicBezTo>
                  <a:cubicBezTo>
                    <a:pt x="184" y="14529"/>
                    <a:pt x="293" y="14214"/>
                    <a:pt x="450" y="14004"/>
                  </a:cubicBezTo>
                  <a:cubicBezTo>
                    <a:pt x="591" y="13742"/>
                    <a:pt x="775" y="13585"/>
                    <a:pt x="975" y="13480"/>
                  </a:cubicBezTo>
                  <a:cubicBezTo>
                    <a:pt x="1181" y="13375"/>
                    <a:pt x="1409" y="13322"/>
                    <a:pt x="1669" y="13322"/>
                  </a:cubicBezTo>
                  <a:lnTo>
                    <a:pt x="9172" y="13322"/>
                  </a:lnTo>
                  <a:lnTo>
                    <a:pt x="9172" y="1364"/>
                  </a:lnTo>
                  <a:cubicBezTo>
                    <a:pt x="9172" y="1154"/>
                    <a:pt x="9221" y="944"/>
                    <a:pt x="9308" y="787"/>
                  </a:cubicBezTo>
                  <a:cubicBezTo>
                    <a:pt x="9406" y="629"/>
                    <a:pt x="9579" y="472"/>
                    <a:pt x="9839" y="314"/>
                  </a:cubicBezTo>
                  <a:cubicBezTo>
                    <a:pt x="10099" y="209"/>
                    <a:pt x="10440" y="105"/>
                    <a:pt x="10863" y="53"/>
                  </a:cubicBezTo>
                  <a:cubicBezTo>
                    <a:pt x="11291" y="0"/>
                    <a:pt x="11817" y="0"/>
                    <a:pt x="12451" y="0"/>
                  </a:cubicBezTo>
                  <a:cubicBezTo>
                    <a:pt x="13117" y="0"/>
                    <a:pt x="13664" y="0"/>
                    <a:pt x="14087" y="53"/>
                  </a:cubicBezTo>
                  <a:cubicBezTo>
                    <a:pt x="14515" y="105"/>
                    <a:pt x="14851" y="209"/>
                    <a:pt x="15089" y="314"/>
                  </a:cubicBezTo>
                  <a:cubicBezTo>
                    <a:pt x="15333" y="472"/>
                    <a:pt x="15506" y="629"/>
                    <a:pt x="15620" y="787"/>
                  </a:cubicBezTo>
                  <a:cubicBezTo>
                    <a:pt x="15734" y="944"/>
                    <a:pt x="15788" y="1154"/>
                    <a:pt x="15788" y="1364"/>
                  </a:cubicBezTo>
                  <a:lnTo>
                    <a:pt x="15788" y="13322"/>
                  </a:lnTo>
                  <a:lnTo>
                    <a:pt x="29674" y="13322"/>
                  </a:lnTo>
                  <a:cubicBezTo>
                    <a:pt x="29934" y="13322"/>
                    <a:pt x="30167" y="13375"/>
                    <a:pt x="30373" y="13480"/>
                  </a:cubicBezTo>
                  <a:cubicBezTo>
                    <a:pt x="30573" y="13585"/>
                    <a:pt x="30747" y="13742"/>
                    <a:pt x="30904" y="14004"/>
                  </a:cubicBezTo>
                  <a:cubicBezTo>
                    <a:pt x="31045" y="14214"/>
                    <a:pt x="31159" y="14529"/>
                    <a:pt x="31234" y="14844"/>
                  </a:cubicBezTo>
                  <a:cubicBezTo>
                    <a:pt x="31310" y="15211"/>
                    <a:pt x="31348" y="15578"/>
                    <a:pt x="31348" y="16050"/>
                  </a:cubicBezTo>
                  <a:cubicBezTo>
                    <a:pt x="31348" y="16942"/>
                    <a:pt x="31191" y="17624"/>
                    <a:pt x="30871" y="18043"/>
                  </a:cubicBezTo>
                  <a:cubicBezTo>
                    <a:pt x="30557" y="18515"/>
                    <a:pt x="30156" y="18725"/>
                    <a:pt x="29674" y="18725"/>
                  </a:cubicBezTo>
                  <a:lnTo>
                    <a:pt x="15788" y="18725"/>
                  </a:lnTo>
                  <a:lnTo>
                    <a:pt x="15788" y="48151"/>
                  </a:lnTo>
                  <a:cubicBezTo>
                    <a:pt x="15788" y="51875"/>
                    <a:pt x="16335" y="54655"/>
                    <a:pt x="17424" y="56596"/>
                  </a:cubicBezTo>
                  <a:cubicBezTo>
                    <a:pt x="18519" y="58536"/>
                    <a:pt x="20507" y="59533"/>
                    <a:pt x="23400" y="59533"/>
                  </a:cubicBezTo>
                  <a:cubicBezTo>
                    <a:pt x="24289" y="59533"/>
                    <a:pt x="25096" y="59428"/>
                    <a:pt x="25816" y="59218"/>
                  </a:cubicBezTo>
                  <a:cubicBezTo>
                    <a:pt x="26537" y="59061"/>
                    <a:pt x="27176" y="58851"/>
                    <a:pt x="27734" y="58641"/>
                  </a:cubicBezTo>
                  <a:cubicBezTo>
                    <a:pt x="28292" y="58432"/>
                    <a:pt x="28758" y="58222"/>
                    <a:pt x="29154" y="58064"/>
                  </a:cubicBezTo>
                  <a:cubicBezTo>
                    <a:pt x="29539" y="57854"/>
                    <a:pt x="29885" y="57802"/>
                    <a:pt x="30178" y="57802"/>
                  </a:cubicBezTo>
                  <a:cubicBezTo>
                    <a:pt x="30362" y="57802"/>
                    <a:pt x="30525" y="57854"/>
                    <a:pt x="30682" y="57907"/>
                  </a:cubicBezTo>
                  <a:cubicBezTo>
                    <a:pt x="30823" y="57959"/>
                    <a:pt x="30947" y="58117"/>
                    <a:pt x="31039" y="58327"/>
                  </a:cubicBezTo>
                  <a:cubicBezTo>
                    <a:pt x="31131" y="58484"/>
                    <a:pt x="31202" y="58746"/>
                    <a:pt x="31261" y="59061"/>
                  </a:cubicBezTo>
                  <a:cubicBezTo>
                    <a:pt x="31305" y="59323"/>
                    <a:pt x="31337" y="59743"/>
                    <a:pt x="31337" y="60215"/>
                  </a:cubicBezTo>
                  <a:close/>
                </a:path>
              </a:pathLst>
            </a:custGeom>
            <a:solidFill>
              <a:srgbClr val="FFFFFF"/>
            </a:solidFill>
            <a:ln w="5417" cap="flat">
              <a:noFill/>
              <a:prstDash val="solid"/>
              <a:miter/>
            </a:ln>
          </p:spPr>
          <p:txBody>
            <a:bodyPr rtlCol="0" anchor="ctr"/>
            <a:lstStyle/>
            <a:p>
              <a:endParaRPr lang="fr-FR"/>
            </a:p>
          </p:txBody>
        </p:sp>
        <p:sp>
          <p:nvSpPr>
            <p:cNvPr id="399" name="Forme libre 398">
              <a:extLst>
                <a:ext uri="{FF2B5EF4-FFF2-40B4-BE49-F238E27FC236}">
                  <a16:creationId xmlns:a16="http://schemas.microsoft.com/office/drawing/2014/main" id="{022FBF47-5B81-B408-E8AE-8048F2640AE1}"/>
                </a:ext>
              </a:extLst>
            </p:cNvPr>
            <p:cNvSpPr/>
            <p:nvPr/>
          </p:nvSpPr>
          <p:spPr>
            <a:xfrm>
              <a:off x="15991499" y="10288458"/>
              <a:ext cx="38716" cy="52661"/>
            </a:xfrm>
            <a:custGeom>
              <a:avLst/>
              <a:gdLst>
                <a:gd name="connsiteX0" fmla="*/ 38711 w 38716"/>
                <a:gd name="connsiteY0" fmla="*/ 50668 h 52661"/>
                <a:gd name="connsiteX1" fmla="*/ 38353 w 38716"/>
                <a:gd name="connsiteY1" fmla="*/ 51508 h 52661"/>
                <a:gd name="connsiteX2" fmla="*/ 37410 w 38716"/>
                <a:gd name="connsiteY2" fmla="*/ 51928 h 52661"/>
                <a:gd name="connsiteX3" fmla="*/ 35823 w 38716"/>
                <a:gd name="connsiteY3" fmla="*/ 52085 h 52661"/>
                <a:gd name="connsiteX4" fmla="*/ 34214 w 38716"/>
                <a:gd name="connsiteY4" fmla="*/ 51928 h 52661"/>
                <a:gd name="connsiteX5" fmla="*/ 33190 w 38716"/>
                <a:gd name="connsiteY5" fmla="*/ 51508 h 52661"/>
                <a:gd name="connsiteX6" fmla="*/ 32833 w 38716"/>
                <a:gd name="connsiteY6" fmla="*/ 50668 h 52661"/>
                <a:gd name="connsiteX7" fmla="*/ 32833 w 38716"/>
                <a:gd name="connsiteY7" fmla="*/ 45266 h 52661"/>
                <a:gd name="connsiteX8" fmla="*/ 25356 w 38716"/>
                <a:gd name="connsiteY8" fmla="*/ 50721 h 52661"/>
                <a:gd name="connsiteX9" fmla="*/ 16888 w 38716"/>
                <a:gd name="connsiteY9" fmla="*/ 52662 h 52661"/>
                <a:gd name="connsiteX10" fmla="*/ 9801 w 38716"/>
                <a:gd name="connsiteY10" fmla="*/ 51665 h 52661"/>
                <a:gd name="connsiteX11" fmla="*/ 4497 w 38716"/>
                <a:gd name="connsiteY11" fmla="*/ 48833 h 52661"/>
                <a:gd name="connsiteX12" fmla="*/ 1165 w 38716"/>
                <a:gd name="connsiteY12" fmla="*/ 44322 h 52661"/>
                <a:gd name="connsiteX13" fmla="*/ 0 w 38716"/>
                <a:gd name="connsiteY13" fmla="*/ 38395 h 52661"/>
                <a:gd name="connsiteX14" fmla="*/ 1723 w 38716"/>
                <a:gd name="connsiteY14" fmla="*/ 31419 h 52661"/>
                <a:gd name="connsiteX15" fmla="*/ 6610 w 38716"/>
                <a:gd name="connsiteY15" fmla="*/ 26435 h 52661"/>
                <a:gd name="connsiteX16" fmla="*/ 14217 w 38716"/>
                <a:gd name="connsiteY16" fmla="*/ 23446 h 52661"/>
                <a:gd name="connsiteX17" fmla="*/ 24104 w 38716"/>
                <a:gd name="connsiteY17" fmla="*/ 22450 h 52661"/>
                <a:gd name="connsiteX18" fmla="*/ 32106 w 38716"/>
                <a:gd name="connsiteY18" fmla="*/ 22450 h 52661"/>
                <a:gd name="connsiteX19" fmla="*/ 32106 w 38716"/>
                <a:gd name="connsiteY19" fmla="*/ 18253 h 52661"/>
                <a:gd name="connsiteX20" fmla="*/ 31440 w 38716"/>
                <a:gd name="connsiteY20" fmla="*/ 12746 h 52661"/>
                <a:gd name="connsiteX21" fmla="*/ 29278 w 38716"/>
                <a:gd name="connsiteY21" fmla="*/ 8707 h 52661"/>
                <a:gd name="connsiteX22" fmla="*/ 25383 w 38716"/>
                <a:gd name="connsiteY22" fmla="*/ 6294 h 52661"/>
                <a:gd name="connsiteX23" fmla="*/ 19553 w 38716"/>
                <a:gd name="connsiteY23" fmla="*/ 5507 h 52661"/>
                <a:gd name="connsiteX24" fmla="*/ 13556 w 38716"/>
                <a:gd name="connsiteY24" fmla="*/ 6294 h 52661"/>
                <a:gd name="connsiteX25" fmla="*/ 8891 w 38716"/>
                <a:gd name="connsiteY25" fmla="*/ 8025 h 52661"/>
                <a:gd name="connsiteX26" fmla="*/ 5586 w 38716"/>
                <a:gd name="connsiteY26" fmla="*/ 9756 h 52661"/>
                <a:gd name="connsiteX27" fmla="*/ 3727 w 38716"/>
                <a:gd name="connsiteY27" fmla="*/ 10543 h 52661"/>
                <a:gd name="connsiteX28" fmla="*/ 3115 w 38716"/>
                <a:gd name="connsiteY28" fmla="*/ 10438 h 52661"/>
                <a:gd name="connsiteX29" fmla="*/ 2644 w 38716"/>
                <a:gd name="connsiteY29" fmla="*/ 10018 h 52661"/>
                <a:gd name="connsiteX30" fmla="*/ 2362 w 38716"/>
                <a:gd name="connsiteY30" fmla="*/ 9284 h 52661"/>
                <a:gd name="connsiteX31" fmla="*/ 2275 w 38716"/>
                <a:gd name="connsiteY31" fmla="*/ 8182 h 52661"/>
                <a:gd name="connsiteX32" fmla="*/ 2443 w 38716"/>
                <a:gd name="connsiteY32" fmla="*/ 6347 h 52661"/>
                <a:gd name="connsiteX33" fmla="*/ 3305 w 38716"/>
                <a:gd name="connsiteY33" fmla="*/ 5035 h 52661"/>
                <a:gd name="connsiteX34" fmla="*/ 5775 w 38716"/>
                <a:gd name="connsiteY34" fmla="*/ 3461 h 52661"/>
                <a:gd name="connsiteX35" fmla="*/ 9861 w 38716"/>
                <a:gd name="connsiteY35" fmla="*/ 1731 h 52661"/>
                <a:gd name="connsiteX36" fmla="*/ 14834 w 38716"/>
                <a:gd name="connsiteY36" fmla="*/ 472 h 52661"/>
                <a:gd name="connsiteX37" fmla="*/ 20165 w 38716"/>
                <a:gd name="connsiteY37" fmla="*/ 0 h 52661"/>
                <a:gd name="connsiteX38" fmla="*/ 28883 w 38716"/>
                <a:gd name="connsiteY38" fmla="*/ 1206 h 52661"/>
                <a:gd name="connsiteX39" fmla="*/ 34637 w 38716"/>
                <a:gd name="connsiteY39" fmla="*/ 4668 h 52661"/>
                <a:gd name="connsiteX40" fmla="*/ 37774 w 38716"/>
                <a:gd name="connsiteY40" fmla="*/ 10228 h 52661"/>
                <a:gd name="connsiteX41" fmla="*/ 38716 w 38716"/>
                <a:gd name="connsiteY41" fmla="*/ 17729 h 52661"/>
                <a:gd name="connsiteX42" fmla="*/ 38716 w 38716"/>
                <a:gd name="connsiteY42" fmla="*/ 50668 h 52661"/>
                <a:gd name="connsiteX43" fmla="*/ 32101 w 38716"/>
                <a:gd name="connsiteY43" fmla="*/ 27695 h 52661"/>
                <a:gd name="connsiteX44" fmla="*/ 22934 w 38716"/>
                <a:gd name="connsiteY44" fmla="*/ 27695 h 52661"/>
                <a:gd name="connsiteX45" fmla="*/ 15940 w 38716"/>
                <a:gd name="connsiteY45" fmla="*/ 28376 h 52661"/>
                <a:gd name="connsiteX46" fmla="*/ 10933 w 38716"/>
                <a:gd name="connsiteY46" fmla="*/ 30422 h 52661"/>
                <a:gd name="connsiteX47" fmla="*/ 7964 w 38716"/>
                <a:gd name="connsiteY47" fmla="*/ 33674 h 52661"/>
                <a:gd name="connsiteX48" fmla="*/ 6989 w 38716"/>
                <a:gd name="connsiteY48" fmla="*/ 37975 h 52661"/>
                <a:gd name="connsiteX49" fmla="*/ 9741 w 38716"/>
                <a:gd name="connsiteY49" fmla="*/ 44637 h 52661"/>
                <a:gd name="connsiteX50" fmla="*/ 17494 w 38716"/>
                <a:gd name="connsiteY50" fmla="*/ 47155 h 52661"/>
                <a:gd name="connsiteX51" fmla="*/ 24852 w 38716"/>
                <a:gd name="connsiteY51" fmla="*/ 45214 h 52661"/>
                <a:gd name="connsiteX52" fmla="*/ 32101 w 38716"/>
                <a:gd name="connsiteY52" fmla="*/ 39129 h 52661"/>
                <a:gd name="connsiteX53" fmla="*/ 32101 w 38716"/>
                <a:gd name="connsiteY53" fmla="*/ 2769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16" h="52661">
                  <a:moveTo>
                    <a:pt x="38711" y="50668"/>
                  </a:moveTo>
                  <a:cubicBezTo>
                    <a:pt x="38711" y="51036"/>
                    <a:pt x="38597" y="51298"/>
                    <a:pt x="38353" y="51508"/>
                  </a:cubicBezTo>
                  <a:cubicBezTo>
                    <a:pt x="38115" y="51718"/>
                    <a:pt x="37795" y="51823"/>
                    <a:pt x="37410" y="51928"/>
                  </a:cubicBezTo>
                  <a:cubicBezTo>
                    <a:pt x="37021" y="52032"/>
                    <a:pt x="36490" y="52085"/>
                    <a:pt x="35823" y="52085"/>
                  </a:cubicBezTo>
                  <a:cubicBezTo>
                    <a:pt x="35195" y="52085"/>
                    <a:pt x="34658" y="52032"/>
                    <a:pt x="34214" y="51928"/>
                  </a:cubicBezTo>
                  <a:cubicBezTo>
                    <a:pt x="33770" y="51823"/>
                    <a:pt x="33423" y="51718"/>
                    <a:pt x="33190" y="51508"/>
                  </a:cubicBezTo>
                  <a:cubicBezTo>
                    <a:pt x="32946" y="51298"/>
                    <a:pt x="32833" y="51036"/>
                    <a:pt x="32833" y="50668"/>
                  </a:cubicBezTo>
                  <a:lnTo>
                    <a:pt x="32833" y="45266"/>
                  </a:lnTo>
                  <a:cubicBezTo>
                    <a:pt x="30568" y="47626"/>
                    <a:pt x="28081" y="49410"/>
                    <a:pt x="25356" y="50721"/>
                  </a:cubicBezTo>
                  <a:cubicBezTo>
                    <a:pt x="22636" y="52032"/>
                    <a:pt x="19813" y="52662"/>
                    <a:pt x="16888" y="52662"/>
                  </a:cubicBezTo>
                  <a:cubicBezTo>
                    <a:pt x="14260" y="52662"/>
                    <a:pt x="11898" y="52347"/>
                    <a:pt x="9801" y="51665"/>
                  </a:cubicBezTo>
                  <a:cubicBezTo>
                    <a:pt x="7710" y="50983"/>
                    <a:pt x="5943" y="50039"/>
                    <a:pt x="4497" y="48833"/>
                  </a:cubicBezTo>
                  <a:cubicBezTo>
                    <a:pt x="3056" y="47574"/>
                    <a:pt x="1945" y="46105"/>
                    <a:pt x="1165" y="44322"/>
                  </a:cubicBezTo>
                  <a:cubicBezTo>
                    <a:pt x="390" y="42591"/>
                    <a:pt x="0" y="40598"/>
                    <a:pt x="0" y="38395"/>
                  </a:cubicBezTo>
                  <a:cubicBezTo>
                    <a:pt x="0" y="35720"/>
                    <a:pt x="569" y="33360"/>
                    <a:pt x="1723" y="31419"/>
                  </a:cubicBezTo>
                  <a:cubicBezTo>
                    <a:pt x="2866" y="29426"/>
                    <a:pt x="4497" y="27747"/>
                    <a:pt x="6610" y="26435"/>
                  </a:cubicBezTo>
                  <a:cubicBezTo>
                    <a:pt x="8717" y="25072"/>
                    <a:pt x="11253" y="24128"/>
                    <a:pt x="14217" y="23446"/>
                  </a:cubicBezTo>
                  <a:cubicBezTo>
                    <a:pt x="17180" y="22764"/>
                    <a:pt x="20474" y="22450"/>
                    <a:pt x="24104" y="22450"/>
                  </a:cubicBezTo>
                  <a:lnTo>
                    <a:pt x="32106" y="22450"/>
                  </a:lnTo>
                  <a:lnTo>
                    <a:pt x="32106" y="18253"/>
                  </a:lnTo>
                  <a:cubicBezTo>
                    <a:pt x="32106" y="16155"/>
                    <a:pt x="31884" y="14319"/>
                    <a:pt x="31440" y="12746"/>
                  </a:cubicBezTo>
                  <a:cubicBezTo>
                    <a:pt x="30996" y="11120"/>
                    <a:pt x="30270" y="9809"/>
                    <a:pt x="29278" y="8707"/>
                  </a:cubicBezTo>
                  <a:cubicBezTo>
                    <a:pt x="28271" y="7658"/>
                    <a:pt x="26976" y="6818"/>
                    <a:pt x="25383" y="6294"/>
                  </a:cubicBezTo>
                  <a:cubicBezTo>
                    <a:pt x="23790" y="5770"/>
                    <a:pt x="21851" y="5507"/>
                    <a:pt x="19553" y="5507"/>
                  </a:cubicBezTo>
                  <a:cubicBezTo>
                    <a:pt x="17332" y="5507"/>
                    <a:pt x="15333" y="5770"/>
                    <a:pt x="13556" y="6294"/>
                  </a:cubicBezTo>
                  <a:cubicBezTo>
                    <a:pt x="11779" y="6818"/>
                    <a:pt x="10224" y="7395"/>
                    <a:pt x="8891" y="8025"/>
                  </a:cubicBezTo>
                  <a:cubicBezTo>
                    <a:pt x="7558" y="8655"/>
                    <a:pt x="6458" y="9232"/>
                    <a:pt x="5586" y="9756"/>
                  </a:cubicBezTo>
                  <a:cubicBezTo>
                    <a:pt x="4719" y="10280"/>
                    <a:pt x="4096" y="10543"/>
                    <a:pt x="3727" y="10543"/>
                  </a:cubicBezTo>
                  <a:cubicBezTo>
                    <a:pt x="3505" y="10543"/>
                    <a:pt x="3300" y="10490"/>
                    <a:pt x="3115" y="10438"/>
                  </a:cubicBezTo>
                  <a:cubicBezTo>
                    <a:pt x="2931" y="10385"/>
                    <a:pt x="2774" y="10228"/>
                    <a:pt x="2644" y="10018"/>
                  </a:cubicBezTo>
                  <a:cubicBezTo>
                    <a:pt x="2514" y="9861"/>
                    <a:pt x="2422" y="9599"/>
                    <a:pt x="2362" y="9284"/>
                  </a:cubicBezTo>
                  <a:cubicBezTo>
                    <a:pt x="2308" y="8969"/>
                    <a:pt x="2275" y="8602"/>
                    <a:pt x="2275" y="8182"/>
                  </a:cubicBezTo>
                  <a:cubicBezTo>
                    <a:pt x="2275" y="7395"/>
                    <a:pt x="2335" y="6818"/>
                    <a:pt x="2443" y="6347"/>
                  </a:cubicBezTo>
                  <a:cubicBezTo>
                    <a:pt x="2557" y="5927"/>
                    <a:pt x="2839" y="5455"/>
                    <a:pt x="3305" y="5035"/>
                  </a:cubicBezTo>
                  <a:cubicBezTo>
                    <a:pt x="3765" y="4563"/>
                    <a:pt x="4589" y="4039"/>
                    <a:pt x="5775" y="3461"/>
                  </a:cubicBezTo>
                  <a:cubicBezTo>
                    <a:pt x="6962" y="2832"/>
                    <a:pt x="8322" y="2255"/>
                    <a:pt x="9861" y="1731"/>
                  </a:cubicBezTo>
                  <a:cubicBezTo>
                    <a:pt x="11394" y="1206"/>
                    <a:pt x="13057" y="787"/>
                    <a:pt x="14834" y="472"/>
                  </a:cubicBezTo>
                  <a:cubicBezTo>
                    <a:pt x="16611" y="158"/>
                    <a:pt x="18388" y="0"/>
                    <a:pt x="20165" y="0"/>
                  </a:cubicBezTo>
                  <a:cubicBezTo>
                    <a:pt x="23606" y="0"/>
                    <a:pt x="26515" y="419"/>
                    <a:pt x="28883" y="1206"/>
                  </a:cubicBezTo>
                  <a:cubicBezTo>
                    <a:pt x="31256" y="1993"/>
                    <a:pt x="33168" y="3200"/>
                    <a:pt x="34637" y="4668"/>
                  </a:cubicBezTo>
                  <a:cubicBezTo>
                    <a:pt x="36099" y="6189"/>
                    <a:pt x="37145" y="8025"/>
                    <a:pt x="37774" y="10228"/>
                  </a:cubicBezTo>
                  <a:cubicBezTo>
                    <a:pt x="38402" y="12431"/>
                    <a:pt x="38716" y="14949"/>
                    <a:pt x="38716" y="17729"/>
                  </a:cubicBezTo>
                  <a:lnTo>
                    <a:pt x="38716" y="50668"/>
                  </a:lnTo>
                  <a:close/>
                  <a:moveTo>
                    <a:pt x="32101" y="27695"/>
                  </a:moveTo>
                  <a:lnTo>
                    <a:pt x="22934" y="27695"/>
                  </a:lnTo>
                  <a:cubicBezTo>
                    <a:pt x="20268" y="27695"/>
                    <a:pt x="17939" y="27904"/>
                    <a:pt x="15940" y="28376"/>
                  </a:cubicBezTo>
                  <a:cubicBezTo>
                    <a:pt x="13940" y="28849"/>
                    <a:pt x="12266" y="29531"/>
                    <a:pt x="10933" y="30422"/>
                  </a:cubicBezTo>
                  <a:cubicBezTo>
                    <a:pt x="9600" y="31314"/>
                    <a:pt x="8609" y="32415"/>
                    <a:pt x="7964" y="33674"/>
                  </a:cubicBezTo>
                  <a:cubicBezTo>
                    <a:pt x="7314" y="34933"/>
                    <a:pt x="6989" y="36349"/>
                    <a:pt x="6989" y="37975"/>
                  </a:cubicBezTo>
                  <a:cubicBezTo>
                    <a:pt x="6989" y="40755"/>
                    <a:pt x="7905" y="43011"/>
                    <a:pt x="9741" y="44637"/>
                  </a:cubicBezTo>
                  <a:cubicBezTo>
                    <a:pt x="11573" y="46315"/>
                    <a:pt x="14157" y="47155"/>
                    <a:pt x="17494" y="47155"/>
                  </a:cubicBezTo>
                  <a:cubicBezTo>
                    <a:pt x="20117" y="47155"/>
                    <a:pt x="22576" y="46525"/>
                    <a:pt x="24852" y="45214"/>
                  </a:cubicBezTo>
                  <a:cubicBezTo>
                    <a:pt x="27128" y="43902"/>
                    <a:pt x="29544" y="41857"/>
                    <a:pt x="32101" y="39129"/>
                  </a:cubicBezTo>
                  <a:lnTo>
                    <a:pt x="32101" y="27695"/>
                  </a:lnTo>
                  <a:close/>
                </a:path>
              </a:pathLst>
            </a:custGeom>
            <a:solidFill>
              <a:srgbClr val="FFFFFF"/>
            </a:solidFill>
            <a:ln w="5417" cap="flat">
              <a:noFill/>
              <a:prstDash val="solid"/>
              <a:miter/>
            </a:ln>
          </p:spPr>
          <p:txBody>
            <a:bodyPr rtlCol="0" anchor="ctr"/>
            <a:lstStyle/>
            <a:p>
              <a:endParaRPr lang="fr-FR"/>
            </a:p>
          </p:txBody>
        </p:sp>
        <p:sp>
          <p:nvSpPr>
            <p:cNvPr id="400" name="Forme libre 399">
              <a:extLst>
                <a:ext uri="{FF2B5EF4-FFF2-40B4-BE49-F238E27FC236}">
                  <a16:creationId xmlns:a16="http://schemas.microsoft.com/office/drawing/2014/main" id="{5D0C801C-CBB5-CE86-5904-41E3BD8ED3DC}"/>
                </a:ext>
              </a:extLst>
            </p:cNvPr>
            <p:cNvSpPr/>
            <p:nvPr/>
          </p:nvSpPr>
          <p:spPr>
            <a:xfrm>
              <a:off x="16048538" y="10288458"/>
              <a:ext cx="40780" cy="52084"/>
            </a:xfrm>
            <a:custGeom>
              <a:avLst/>
              <a:gdLst>
                <a:gd name="connsiteX0" fmla="*/ 40780 w 40780"/>
                <a:gd name="connsiteY0" fmla="*/ 50668 h 52084"/>
                <a:gd name="connsiteX1" fmla="*/ 40618 w 40780"/>
                <a:gd name="connsiteY1" fmla="*/ 51246 h 52084"/>
                <a:gd name="connsiteX2" fmla="*/ 40087 w 40780"/>
                <a:gd name="connsiteY2" fmla="*/ 51718 h 52084"/>
                <a:gd name="connsiteX3" fmla="*/ 39085 w 40780"/>
                <a:gd name="connsiteY3" fmla="*/ 51980 h 52084"/>
                <a:gd name="connsiteX4" fmla="*/ 37503 w 40780"/>
                <a:gd name="connsiteY4" fmla="*/ 52085 h 52084"/>
                <a:gd name="connsiteX5" fmla="*/ 35861 w 40780"/>
                <a:gd name="connsiteY5" fmla="*/ 51980 h 52084"/>
                <a:gd name="connsiteX6" fmla="*/ 34859 w 40780"/>
                <a:gd name="connsiteY6" fmla="*/ 51718 h 52084"/>
                <a:gd name="connsiteX7" fmla="*/ 34328 w 40780"/>
                <a:gd name="connsiteY7" fmla="*/ 51246 h 52084"/>
                <a:gd name="connsiteX8" fmla="*/ 34165 w 40780"/>
                <a:gd name="connsiteY8" fmla="*/ 50668 h 52084"/>
                <a:gd name="connsiteX9" fmla="*/ 34165 w 40780"/>
                <a:gd name="connsiteY9" fmla="*/ 21768 h 52084"/>
                <a:gd name="connsiteX10" fmla="*/ 33439 w 40780"/>
                <a:gd name="connsiteY10" fmla="*/ 14424 h 52084"/>
                <a:gd name="connsiteX11" fmla="*/ 31277 w 40780"/>
                <a:gd name="connsiteY11" fmla="*/ 9599 h 52084"/>
                <a:gd name="connsiteX12" fmla="*/ 27583 w 40780"/>
                <a:gd name="connsiteY12" fmla="*/ 6504 h 52084"/>
                <a:gd name="connsiteX13" fmla="*/ 22327 w 40780"/>
                <a:gd name="connsiteY13" fmla="*/ 5403 h 52084"/>
                <a:gd name="connsiteX14" fmla="*/ 14666 w 40780"/>
                <a:gd name="connsiteY14" fmla="*/ 8025 h 52084"/>
                <a:gd name="connsiteX15" fmla="*/ 6610 w 40780"/>
                <a:gd name="connsiteY15" fmla="*/ 15788 h 52084"/>
                <a:gd name="connsiteX16" fmla="*/ 6610 w 40780"/>
                <a:gd name="connsiteY16" fmla="*/ 50668 h 52084"/>
                <a:gd name="connsiteX17" fmla="*/ 6447 w 40780"/>
                <a:gd name="connsiteY17" fmla="*/ 51246 h 52084"/>
                <a:gd name="connsiteX18" fmla="*/ 5916 w 40780"/>
                <a:gd name="connsiteY18" fmla="*/ 51718 h 52084"/>
                <a:gd name="connsiteX19" fmla="*/ 4914 w 40780"/>
                <a:gd name="connsiteY19" fmla="*/ 51980 h 52084"/>
                <a:gd name="connsiteX20" fmla="*/ 3272 w 40780"/>
                <a:gd name="connsiteY20" fmla="*/ 52085 h 52084"/>
                <a:gd name="connsiteX21" fmla="*/ 1690 w 40780"/>
                <a:gd name="connsiteY21" fmla="*/ 51980 h 52084"/>
                <a:gd name="connsiteX22" fmla="*/ 666 w 40780"/>
                <a:gd name="connsiteY22" fmla="*/ 51718 h 52084"/>
                <a:gd name="connsiteX23" fmla="*/ 135 w 40780"/>
                <a:gd name="connsiteY23" fmla="*/ 51246 h 52084"/>
                <a:gd name="connsiteX24" fmla="*/ 0 w 40780"/>
                <a:gd name="connsiteY24" fmla="*/ 50668 h 52084"/>
                <a:gd name="connsiteX25" fmla="*/ 0 w 40780"/>
                <a:gd name="connsiteY25" fmla="*/ 1993 h 52084"/>
                <a:gd name="connsiteX26" fmla="*/ 135 w 40780"/>
                <a:gd name="connsiteY26" fmla="*/ 1416 h 52084"/>
                <a:gd name="connsiteX27" fmla="*/ 666 w 40780"/>
                <a:gd name="connsiteY27" fmla="*/ 944 h 52084"/>
                <a:gd name="connsiteX28" fmla="*/ 1636 w 40780"/>
                <a:gd name="connsiteY28" fmla="*/ 682 h 52084"/>
                <a:gd name="connsiteX29" fmla="*/ 3164 w 40780"/>
                <a:gd name="connsiteY29" fmla="*/ 577 h 52084"/>
                <a:gd name="connsiteX30" fmla="*/ 4719 w 40780"/>
                <a:gd name="connsiteY30" fmla="*/ 682 h 52084"/>
                <a:gd name="connsiteX31" fmla="*/ 5662 w 40780"/>
                <a:gd name="connsiteY31" fmla="*/ 944 h 52084"/>
                <a:gd name="connsiteX32" fmla="*/ 6138 w 40780"/>
                <a:gd name="connsiteY32" fmla="*/ 1416 h 52084"/>
                <a:gd name="connsiteX33" fmla="*/ 6274 w 40780"/>
                <a:gd name="connsiteY33" fmla="*/ 1993 h 52084"/>
                <a:gd name="connsiteX34" fmla="*/ 6274 w 40780"/>
                <a:gd name="connsiteY34" fmla="*/ 8864 h 52084"/>
                <a:gd name="connsiteX35" fmla="*/ 14769 w 40780"/>
                <a:gd name="connsiteY35" fmla="*/ 2098 h 52084"/>
                <a:gd name="connsiteX36" fmla="*/ 23048 w 40780"/>
                <a:gd name="connsiteY36" fmla="*/ 0 h 52084"/>
                <a:gd name="connsiteX37" fmla="*/ 31380 w 40780"/>
                <a:gd name="connsiteY37" fmla="*/ 1626 h 52084"/>
                <a:gd name="connsiteX38" fmla="*/ 36853 w 40780"/>
                <a:gd name="connsiteY38" fmla="*/ 5980 h 52084"/>
                <a:gd name="connsiteX39" fmla="*/ 39854 w 40780"/>
                <a:gd name="connsiteY39" fmla="*/ 12379 h 52084"/>
                <a:gd name="connsiteX40" fmla="*/ 40770 w 40780"/>
                <a:gd name="connsiteY40" fmla="*/ 21190 h 52084"/>
                <a:gd name="connsiteX41" fmla="*/ 40770 w 40780"/>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4">
                  <a:moveTo>
                    <a:pt x="40780" y="50668"/>
                  </a:moveTo>
                  <a:cubicBezTo>
                    <a:pt x="40780" y="50878"/>
                    <a:pt x="40726" y="51088"/>
                    <a:pt x="40618" y="51246"/>
                  </a:cubicBezTo>
                  <a:cubicBezTo>
                    <a:pt x="40510" y="51455"/>
                    <a:pt x="40331" y="51560"/>
                    <a:pt x="40087" y="51718"/>
                  </a:cubicBezTo>
                  <a:cubicBezTo>
                    <a:pt x="39849" y="51823"/>
                    <a:pt x="39518" y="51875"/>
                    <a:pt x="39085" y="51980"/>
                  </a:cubicBezTo>
                  <a:cubicBezTo>
                    <a:pt x="38662" y="52032"/>
                    <a:pt x="38131" y="52085"/>
                    <a:pt x="37503" y="52085"/>
                  </a:cubicBezTo>
                  <a:cubicBezTo>
                    <a:pt x="36836" y="52085"/>
                    <a:pt x="36289" y="52032"/>
                    <a:pt x="35861" y="51980"/>
                  </a:cubicBezTo>
                  <a:cubicBezTo>
                    <a:pt x="35438" y="51875"/>
                    <a:pt x="35103" y="51823"/>
                    <a:pt x="34859" y="51718"/>
                  </a:cubicBezTo>
                  <a:cubicBezTo>
                    <a:pt x="34620" y="51560"/>
                    <a:pt x="34447" y="51455"/>
                    <a:pt x="34328" y="51246"/>
                  </a:cubicBezTo>
                  <a:cubicBezTo>
                    <a:pt x="34219" y="51088"/>
                    <a:pt x="34165" y="50878"/>
                    <a:pt x="34165" y="50668"/>
                  </a:cubicBezTo>
                  <a:lnTo>
                    <a:pt x="34165" y="21768"/>
                  </a:lnTo>
                  <a:cubicBezTo>
                    <a:pt x="34165" y="18778"/>
                    <a:pt x="33921" y="16313"/>
                    <a:pt x="33439" y="14424"/>
                  </a:cubicBezTo>
                  <a:cubicBezTo>
                    <a:pt x="32957" y="12589"/>
                    <a:pt x="32236" y="10962"/>
                    <a:pt x="31277" y="9599"/>
                  </a:cubicBezTo>
                  <a:cubicBezTo>
                    <a:pt x="30313" y="8235"/>
                    <a:pt x="29083" y="7238"/>
                    <a:pt x="27583" y="6504"/>
                  </a:cubicBezTo>
                  <a:cubicBezTo>
                    <a:pt x="26082" y="5770"/>
                    <a:pt x="24326" y="5403"/>
                    <a:pt x="22327" y="5403"/>
                  </a:cubicBezTo>
                  <a:cubicBezTo>
                    <a:pt x="19775" y="5403"/>
                    <a:pt x="17218" y="6242"/>
                    <a:pt x="14666" y="8025"/>
                  </a:cubicBezTo>
                  <a:cubicBezTo>
                    <a:pt x="12104" y="9756"/>
                    <a:pt x="9421" y="12379"/>
                    <a:pt x="6610" y="15788"/>
                  </a:cubicBezTo>
                  <a:lnTo>
                    <a:pt x="6610" y="50668"/>
                  </a:lnTo>
                  <a:cubicBezTo>
                    <a:pt x="6610" y="50878"/>
                    <a:pt x="6550" y="51088"/>
                    <a:pt x="6447" y="51246"/>
                  </a:cubicBezTo>
                  <a:cubicBezTo>
                    <a:pt x="6334" y="51455"/>
                    <a:pt x="6155" y="51560"/>
                    <a:pt x="5916" y="51718"/>
                  </a:cubicBezTo>
                  <a:cubicBezTo>
                    <a:pt x="5673" y="51823"/>
                    <a:pt x="5342" y="51875"/>
                    <a:pt x="4914" y="51980"/>
                  </a:cubicBezTo>
                  <a:cubicBezTo>
                    <a:pt x="4486" y="52032"/>
                    <a:pt x="3939" y="52085"/>
                    <a:pt x="3272" y="52085"/>
                  </a:cubicBezTo>
                  <a:cubicBezTo>
                    <a:pt x="2644" y="52085"/>
                    <a:pt x="2113" y="52032"/>
                    <a:pt x="1690" y="51980"/>
                  </a:cubicBezTo>
                  <a:cubicBezTo>
                    <a:pt x="1262" y="51875"/>
                    <a:pt x="916" y="51823"/>
                    <a:pt x="666" y="51718"/>
                  </a:cubicBezTo>
                  <a:cubicBezTo>
                    <a:pt x="401" y="51560"/>
                    <a:pt x="228" y="51455"/>
                    <a:pt x="135" y="51246"/>
                  </a:cubicBezTo>
                  <a:cubicBezTo>
                    <a:pt x="38" y="51088"/>
                    <a:pt x="0" y="50878"/>
                    <a:pt x="0" y="50668"/>
                  </a:cubicBezTo>
                  <a:lnTo>
                    <a:pt x="0" y="1993"/>
                  </a:lnTo>
                  <a:cubicBezTo>
                    <a:pt x="0" y="1783"/>
                    <a:pt x="43" y="1573"/>
                    <a:pt x="135" y="1416"/>
                  </a:cubicBezTo>
                  <a:cubicBezTo>
                    <a:pt x="228" y="1206"/>
                    <a:pt x="401" y="1049"/>
                    <a:pt x="666" y="944"/>
                  </a:cubicBezTo>
                  <a:cubicBezTo>
                    <a:pt x="921" y="839"/>
                    <a:pt x="1246" y="734"/>
                    <a:pt x="1636" y="682"/>
                  </a:cubicBezTo>
                  <a:cubicBezTo>
                    <a:pt x="2026" y="629"/>
                    <a:pt x="2535" y="577"/>
                    <a:pt x="3164" y="577"/>
                  </a:cubicBezTo>
                  <a:cubicBezTo>
                    <a:pt x="3792" y="577"/>
                    <a:pt x="4312" y="629"/>
                    <a:pt x="4719" y="682"/>
                  </a:cubicBezTo>
                  <a:cubicBezTo>
                    <a:pt x="5125" y="734"/>
                    <a:pt x="5439" y="839"/>
                    <a:pt x="5662" y="944"/>
                  </a:cubicBezTo>
                  <a:cubicBezTo>
                    <a:pt x="5884" y="1049"/>
                    <a:pt x="6041" y="1206"/>
                    <a:pt x="6138" y="1416"/>
                  </a:cubicBezTo>
                  <a:cubicBezTo>
                    <a:pt x="6230" y="1573"/>
                    <a:pt x="6274" y="1783"/>
                    <a:pt x="6274" y="1993"/>
                  </a:cubicBezTo>
                  <a:lnTo>
                    <a:pt x="6274" y="8864"/>
                  </a:lnTo>
                  <a:cubicBezTo>
                    <a:pt x="9162" y="5770"/>
                    <a:pt x="12000" y="3514"/>
                    <a:pt x="14769" y="2098"/>
                  </a:cubicBezTo>
                  <a:cubicBezTo>
                    <a:pt x="17554" y="734"/>
                    <a:pt x="20306" y="0"/>
                    <a:pt x="23048" y="0"/>
                  </a:cubicBezTo>
                  <a:cubicBezTo>
                    <a:pt x="26342" y="0"/>
                    <a:pt x="29121" y="577"/>
                    <a:pt x="31380" y="1626"/>
                  </a:cubicBezTo>
                  <a:cubicBezTo>
                    <a:pt x="33640" y="2728"/>
                    <a:pt x="35465" y="4143"/>
                    <a:pt x="36853" y="5980"/>
                  </a:cubicBezTo>
                  <a:cubicBezTo>
                    <a:pt x="38245" y="7815"/>
                    <a:pt x="39242" y="9966"/>
                    <a:pt x="39854" y="12379"/>
                  </a:cubicBezTo>
                  <a:cubicBezTo>
                    <a:pt x="40466" y="14844"/>
                    <a:pt x="40770" y="17781"/>
                    <a:pt x="40770" y="21190"/>
                  </a:cubicBezTo>
                  <a:lnTo>
                    <a:pt x="40770" y="50668"/>
                  </a:lnTo>
                  <a:close/>
                </a:path>
              </a:pathLst>
            </a:custGeom>
            <a:solidFill>
              <a:srgbClr val="FFFFFF"/>
            </a:solidFill>
            <a:ln w="5417" cap="flat">
              <a:noFill/>
              <a:prstDash val="solid"/>
              <a:miter/>
            </a:ln>
          </p:spPr>
          <p:txBody>
            <a:bodyPr rtlCol="0" anchor="ctr"/>
            <a:lstStyle/>
            <a:p>
              <a:endParaRPr lang="fr-FR"/>
            </a:p>
          </p:txBody>
        </p:sp>
        <p:sp>
          <p:nvSpPr>
            <p:cNvPr id="401" name="Forme libre 400">
              <a:extLst>
                <a:ext uri="{FF2B5EF4-FFF2-40B4-BE49-F238E27FC236}">
                  <a16:creationId xmlns:a16="http://schemas.microsoft.com/office/drawing/2014/main" id="{B9731340-5A83-0386-6D6E-E23EE000B8E5}"/>
                </a:ext>
              </a:extLst>
            </p:cNvPr>
            <p:cNvSpPr/>
            <p:nvPr/>
          </p:nvSpPr>
          <p:spPr>
            <a:xfrm>
              <a:off x="16099429" y="10269680"/>
              <a:ext cx="51171" cy="71335"/>
            </a:xfrm>
            <a:custGeom>
              <a:avLst/>
              <a:gdLst>
                <a:gd name="connsiteX0" fmla="*/ 48008 w 51171"/>
                <a:gd name="connsiteY0" fmla="*/ 19617 h 71335"/>
                <a:gd name="connsiteX1" fmla="*/ 49725 w 51171"/>
                <a:gd name="connsiteY1" fmla="*/ 20247 h 71335"/>
                <a:gd name="connsiteX2" fmla="*/ 50170 w 51171"/>
                <a:gd name="connsiteY2" fmla="*/ 21925 h 71335"/>
                <a:gd name="connsiteX3" fmla="*/ 50170 w 51171"/>
                <a:gd name="connsiteY3" fmla="*/ 69447 h 71335"/>
                <a:gd name="connsiteX4" fmla="*/ 50007 w 51171"/>
                <a:gd name="connsiteY4" fmla="*/ 70024 h 71335"/>
                <a:gd name="connsiteX5" fmla="*/ 49476 w 51171"/>
                <a:gd name="connsiteY5" fmla="*/ 70444 h 71335"/>
                <a:gd name="connsiteX6" fmla="*/ 48474 w 51171"/>
                <a:gd name="connsiteY6" fmla="*/ 70706 h 71335"/>
                <a:gd name="connsiteX7" fmla="*/ 46892 w 51171"/>
                <a:gd name="connsiteY7" fmla="*/ 70811 h 71335"/>
                <a:gd name="connsiteX8" fmla="*/ 45250 w 51171"/>
                <a:gd name="connsiteY8" fmla="*/ 70706 h 71335"/>
                <a:gd name="connsiteX9" fmla="*/ 44248 w 51171"/>
                <a:gd name="connsiteY9" fmla="*/ 70444 h 71335"/>
                <a:gd name="connsiteX10" fmla="*/ 43717 w 51171"/>
                <a:gd name="connsiteY10" fmla="*/ 70024 h 71335"/>
                <a:gd name="connsiteX11" fmla="*/ 43555 w 51171"/>
                <a:gd name="connsiteY11" fmla="*/ 69447 h 71335"/>
                <a:gd name="connsiteX12" fmla="*/ 43555 w 51171"/>
                <a:gd name="connsiteY12" fmla="*/ 25072 h 71335"/>
                <a:gd name="connsiteX13" fmla="*/ 15777 w 51171"/>
                <a:gd name="connsiteY13" fmla="*/ 25072 h 71335"/>
                <a:gd name="connsiteX14" fmla="*/ 15777 w 51171"/>
                <a:gd name="connsiteY14" fmla="*/ 54445 h 71335"/>
                <a:gd name="connsiteX15" fmla="*/ 17413 w 51171"/>
                <a:gd name="connsiteY15" fmla="*/ 62890 h 71335"/>
                <a:gd name="connsiteX16" fmla="*/ 23389 w 51171"/>
                <a:gd name="connsiteY16" fmla="*/ 65828 h 71335"/>
                <a:gd name="connsiteX17" fmla="*/ 25806 w 51171"/>
                <a:gd name="connsiteY17" fmla="*/ 65565 h 71335"/>
                <a:gd name="connsiteX18" fmla="*/ 27723 w 51171"/>
                <a:gd name="connsiteY18" fmla="*/ 64936 h 71335"/>
                <a:gd name="connsiteX19" fmla="*/ 29143 w 51171"/>
                <a:gd name="connsiteY19" fmla="*/ 64359 h 71335"/>
                <a:gd name="connsiteX20" fmla="*/ 30167 w 51171"/>
                <a:gd name="connsiteY20" fmla="*/ 64097 h 71335"/>
                <a:gd name="connsiteX21" fmla="*/ 30671 w 51171"/>
                <a:gd name="connsiteY21" fmla="*/ 64201 h 71335"/>
                <a:gd name="connsiteX22" fmla="*/ 31028 w 51171"/>
                <a:gd name="connsiteY22" fmla="*/ 64622 h 71335"/>
                <a:gd name="connsiteX23" fmla="*/ 31250 w 51171"/>
                <a:gd name="connsiteY23" fmla="*/ 65356 h 71335"/>
                <a:gd name="connsiteX24" fmla="*/ 31337 w 51171"/>
                <a:gd name="connsiteY24" fmla="*/ 66510 h 71335"/>
                <a:gd name="connsiteX25" fmla="*/ 31142 w 51171"/>
                <a:gd name="connsiteY25" fmla="*/ 68345 h 71335"/>
                <a:gd name="connsiteX26" fmla="*/ 30530 w 51171"/>
                <a:gd name="connsiteY26" fmla="*/ 69447 h 71335"/>
                <a:gd name="connsiteX27" fmla="*/ 29305 w 51171"/>
                <a:gd name="connsiteY27" fmla="*/ 70181 h 71335"/>
                <a:gd name="connsiteX28" fmla="*/ 27442 w 51171"/>
                <a:gd name="connsiteY28" fmla="*/ 70811 h 71335"/>
                <a:gd name="connsiteX29" fmla="*/ 25220 w 51171"/>
                <a:gd name="connsiteY29" fmla="*/ 71178 h 71335"/>
                <a:gd name="connsiteX30" fmla="*/ 22945 w 51171"/>
                <a:gd name="connsiteY30" fmla="*/ 71336 h 71335"/>
                <a:gd name="connsiteX31" fmla="*/ 16611 w 51171"/>
                <a:gd name="connsiteY31" fmla="*/ 70339 h 71335"/>
                <a:gd name="connsiteX32" fmla="*/ 12331 w 51171"/>
                <a:gd name="connsiteY32" fmla="*/ 67402 h 71335"/>
                <a:gd name="connsiteX33" fmla="*/ 9920 w 51171"/>
                <a:gd name="connsiteY33" fmla="*/ 62418 h 71335"/>
                <a:gd name="connsiteX34" fmla="*/ 9167 w 51171"/>
                <a:gd name="connsiteY34" fmla="*/ 55337 h 71335"/>
                <a:gd name="connsiteX35" fmla="*/ 9167 w 51171"/>
                <a:gd name="connsiteY35" fmla="*/ 25072 h 71335"/>
                <a:gd name="connsiteX36" fmla="*/ 1663 w 51171"/>
                <a:gd name="connsiteY36" fmla="*/ 25072 h 71335"/>
                <a:gd name="connsiteX37" fmla="*/ 444 w 51171"/>
                <a:gd name="connsiteY37" fmla="*/ 24390 h 71335"/>
                <a:gd name="connsiteX38" fmla="*/ 0 w 51171"/>
                <a:gd name="connsiteY38" fmla="*/ 22345 h 71335"/>
                <a:gd name="connsiteX39" fmla="*/ 108 w 51171"/>
                <a:gd name="connsiteY39" fmla="*/ 21138 h 71335"/>
                <a:gd name="connsiteX40" fmla="*/ 449 w 51171"/>
                <a:gd name="connsiteY40" fmla="*/ 20299 h 71335"/>
                <a:gd name="connsiteX41" fmla="*/ 975 w 51171"/>
                <a:gd name="connsiteY41" fmla="*/ 19775 h 71335"/>
                <a:gd name="connsiteX42" fmla="*/ 1669 w 51171"/>
                <a:gd name="connsiteY42" fmla="*/ 19617 h 71335"/>
                <a:gd name="connsiteX43" fmla="*/ 9172 w 51171"/>
                <a:gd name="connsiteY43" fmla="*/ 19617 h 71335"/>
                <a:gd name="connsiteX44" fmla="*/ 9172 w 51171"/>
                <a:gd name="connsiteY44" fmla="*/ 7658 h 71335"/>
                <a:gd name="connsiteX45" fmla="*/ 9308 w 51171"/>
                <a:gd name="connsiteY45" fmla="*/ 7082 h 71335"/>
                <a:gd name="connsiteX46" fmla="*/ 9839 w 51171"/>
                <a:gd name="connsiteY46" fmla="*/ 6609 h 71335"/>
                <a:gd name="connsiteX47" fmla="*/ 10863 w 51171"/>
                <a:gd name="connsiteY47" fmla="*/ 6347 h 71335"/>
                <a:gd name="connsiteX48" fmla="*/ 12450 w 51171"/>
                <a:gd name="connsiteY48" fmla="*/ 6295 h 71335"/>
                <a:gd name="connsiteX49" fmla="*/ 14086 w 51171"/>
                <a:gd name="connsiteY49" fmla="*/ 6347 h 71335"/>
                <a:gd name="connsiteX50" fmla="*/ 15089 w 51171"/>
                <a:gd name="connsiteY50" fmla="*/ 6609 h 71335"/>
                <a:gd name="connsiteX51" fmla="*/ 15620 w 51171"/>
                <a:gd name="connsiteY51" fmla="*/ 7082 h 71335"/>
                <a:gd name="connsiteX52" fmla="*/ 15788 w 51171"/>
                <a:gd name="connsiteY52" fmla="*/ 7658 h 71335"/>
                <a:gd name="connsiteX53" fmla="*/ 15788 w 51171"/>
                <a:gd name="connsiteY53" fmla="*/ 19617 h 71335"/>
                <a:gd name="connsiteX54" fmla="*/ 48008 w 51171"/>
                <a:gd name="connsiteY54" fmla="*/ 19617 h 71335"/>
                <a:gd name="connsiteX55" fmla="*/ 51172 w 51171"/>
                <a:gd name="connsiteY55" fmla="*/ 4354 h 71335"/>
                <a:gd name="connsiteX56" fmla="*/ 50229 w 51171"/>
                <a:gd name="connsiteY56" fmla="*/ 7868 h 71335"/>
                <a:gd name="connsiteX57" fmla="*/ 46778 w 51171"/>
                <a:gd name="connsiteY57" fmla="*/ 8760 h 71335"/>
                <a:gd name="connsiteX58" fmla="*/ 43419 w 51171"/>
                <a:gd name="connsiteY58" fmla="*/ 7868 h 71335"/>
                <a:gd name="connsiteX59" fmla="*/ 42503 w 51171"/>
                <a:gd name="connsiteY59" fmla="*/ 4406 h 71335"/>
                <a:gd name="connsiteX60" fmla="*/ 43446 w 51171"/>
                <a:gd name="connsiteY60" fmla="*/ 892 h 71335"/>
                <a:gd name="connsiteX61" fmla="*/ 46897 w 51171"/>
                <a:gd name="connsiteY61" fmla="*/ 0 h 71335"/>
                <a:gd name="connsiteX62" fmla="*/ 50257 w 51171"/>
                <a:gd name="connsiteY62" fmla="*/ 892 h 71335"/>
                <a:gd name="connsiteX63" fmla="*/ 51172 w 51171"/>
                <a:gd name="connsiteY63" fmla="*/ 4354 h 7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171" h="71335">
                  <a:moveTo>
                    <a:pt x="48008" y="19617"/>
                  </a:moveTo>
                  <a:cubicBezTo>
                    <a:pt x="48853" y="19617"/>
                    <a:pt x="49433" y="19827"/>
                    <a:pt x="49725" y="20247"/>
                  </a:cubicBezTo>
                  <a:cubicBezTo>
                    <a:pt x="50023" y="20667"/>
                    <a:pt x="50170" y="21191"/>
                    <a:pt x="50170" y="21925"/>
                  </a:cubicBezTo>
                  <a:lnTo>
                    <a:pt x="50170" y="69447"/>
                  </a:lnTo>
                  <a:cubicBezTo>
                    <a:pt x="50170" y="69657"/>
                    <a:pt x="50110" y="69814"/>
                    <a:pt x="50007" y="70024"/>
                  </a:cubicBezTo>
                  <a:cubicBezTo>
                    <a:pt x="49893" y="70181"/>
                    <a:pt x="49715" y="70339"/>
                    <a:pt x="49476" y="70444"/>
                  </a:cubicBezTo>
                  <a:cubicBezTo>
                    <a:pt x="49232" y="70549"/>
                    <a:pt x="48902" y="70654"/>
                    <a:pt x="48474" y="70706"/>
                  </a:cubicBezTo>
                  <a:cubicBezTo>
                    <a:pt x="48046" y="70758"/>
                    <a:pt x="47515" y="70811"/>
                    <a:pt x="46892" y="70811"/>
                  </a:cubicBezTo>
                  <a:cubicBezTo>
                    <a:pt x="46226" y="70811"/>
                    <a:pt x="45673" y="70758"/>
                    <a:pt x="45250" y="70706"/>
                  </a:cubicBezTo>
                  <a:cubicBezTo>
                    <a:pt x="44822" y="70654"/>
                    <a:pt x="44486" y="70549"/>
                    <a:pt x="44248" y="70444"/>
                  </a:cubicBezTo>
                  <a:cubicBezTo>
                    <a:pt x="44004" y="70339"/>
                    <a:pt x="43831" y="70181"/>
                    <a:pt x="43717" y="70024"/>
                  </a:cubicBezTo>
                  <a:cubicBezTo>
                    <a:pt x="43603" y="69814"/>
                    <a:pt x="43555" y="69657"/>
                    <a:pt x="43555" y="69447"/>
                  </a:cubicBezTo>
                  <a:lnTo>
                    <a:pt x="43555" y="25072"/>
                  </a:lnTo>
                  <a:lnTo>
                    <a:pt x="15777" y="25072"/>
                  </a:lnTo>
                  <a:lnTo>
                    <a:pt x="15777" y="54445"/>
                  </a:lnTo>
                  <a:cubicBezTo>
                    <a:pt x="15777" y="58170"/>
                    <a:pt x="16324" y="60949"/>
                    <a:pt x="17413" y="62890"/>
                  </a:cubicBezTo>
                  <a:cubicBezTo>
                    <a:pt x="18507" y="64832"/>
                    <a:pt x="20496" y="65828"/>
                    <a:pt x="23389" y="65828"/>
                  </a:cubicBezTo>
                  <a:cubicBezTo>
                    <a:pt x="24277" y="65828"/>
                    <a:pt x="25085" y="65723"/>
                    <a:pt x="25806" y="65565"/>
                  </a:cubicBezTo>
                  <a:cubicBezTo>
                    <a:pt x="26526" y="65356"/>
                    <a:pt x="27165" y="65198"/>
                    <a:pt x="27723" y="64936"/>
                  </a:cubicBezTo>
                  <a:cubicBezTo>
                    <a:pt x="28281" y="64727"/>
                    <a:pt x="28747" y="64569"/>
                    <a:pt x="29143" y="64359"/>
                  </a:cubicBezTo>
                  <a:cubicBezTo>
                    <a:pt x="29527" y="64201"/>
                    <a:pt x="29874" y="64097"/>
                    <a:pt x="30167" y="64097"/>
                  </a:cubicBezTo>
                  <a:cubicBezTo>
                    <a:pt x="30351" y="64097"/>
                    <a:pt x="30513" y="64150"/>
                    <a:pt x="30671" y="64201"/>
                  </a:cubicBezTo>
                  <a:cubicBezTo>
                    <a:pt x="30811" y="64254"/>
                    <a:pt x="30936" y="64411"/>
                    <a:pt x="31028" y="64622"/>
                  </a:cubicBezTo>
                  <a:cubicBezTo>
                    <a:pt x="31120" y="64832"/>
                    <a:pt x="31191" y="65041"/>
                    <a:pt x="31250" y="65356"/>
                  </a:cubicBezTo>
                  <a:cubicBezTo>
                    <a:pt x="31304" y="65670"/>
                    <a:pt x="31337" y="66038"/>
                    <a:pt x="31337" y="66510"/>
                  </a:cubicBezTo>
                  <a:cubicBezTo>
                    <a:pt x="31337" y="67297"/>
                    <a:pt x="31267" y="67874"/>
                    <a:pt x="31142" y="68345"/>
                  </a:cubicBezTo>
                  <a:cubicBezTo>
                    <a:pt x="31012" y="68817"/>
                    <a:pt x="30806" y="69185"/>
                    <a:pt x="30530" y="69447"/>
                  </a:cubicBezTo>
                  <a:cubicBezTo>
                    <a:pt x="30254" y="69709"/>
                    <a:pt x="29847" y="69972"/>
                    <a:pt x="29305" y="70181"/>
                  </a:cubicBezTo>
                  <a:cubicBezTo>
                    <a:pt x="28769" y="70444"/>
                    <a:pt x="28146" y="70654"/>
                    <a:pt x="27442" y="70811"/>
                  </a:cubicBezTo>
                  <a:cubicBezTo>
                    <a:pt x="26737" y="70968"/>
                    <a:pt x="26000" y="71073"/>
                    <a:pt x="25220" y="71178"/>
                  </a:cubicBezTo>
                  <a:cubicBezTo>
                    <a:pt x="24445" y="71283"/>
                    <a:pt x="23687" y="71336"/>
                    <a:pt x="22945" y="71336"/>
                  </a:cubicBezTo>
                  <a:cubicBezTo>
                    <a:pt x="20463" y="71336"/>
                    <a:pt x="18350" y="70968"/>
                    <a:pt x="16611" y="70339"/>
                  </a:cubicBezTo>
                  <a:cubicBezTo>
                    <a:pt x="14872" y="69709"/>
                    <a:pt x="13442" y="68713"/>
                    <a:pt x="12331" y="67402"/>
                  </a:cubicBezTo>
                  <a:cubicBezTo>
                    <a:pt x="11220" y="66090"/>
                    <a:pt x="10413" y="64411"/>
                    <a:pt x="9920" y="62418"/>
                  </a:cubicBezTo>
                  <a:cubicBezTo>
                    <a:pt x="9416" y="60425"/>
                    <a:pt x="9167" y="58065"/>
                    <a:pt x="9167" y="55337"/>
                  </a:cubicBezTo>
                  <a:lnTo>
                    <a:pt x="9167" y="25072"/>
                  </a:lnTo>
                  <a:lnTo>
                    <a:pt x="1663" y="25072"/>
                  </a:lnTo>
                  <a:cubicBezTo>
                    <a:pt x="1143" y="25072"/>
                    <a:pt x="737" y="24810"/>
                    <a:pt x="444" y="24390"/>
                  </a:cubicBezTo>
                  <a:cubicBezTo>
                    <a:pt x="141" y="23919"/>
                    <a:pt x="0" y="23237"/>
                    <a:pt x="0" y="22345"/>
                  </a:cubicBezTo>
                  <a:cubicBezTo>
                    <a:pt x="0" y="21873"/>
                    <a:pt x="32" y="21506"/>
                    <a:pt x="108" y="21138"/>
                  </a:cubicBezTo>
                  <a:cubicBezTo>
                    <a:pt x="184" y="20824"/>
                    <a:pt x="292" y="20509"/>
                    <a:pt x="449" y="20299"/>
                  </a:cubicBezTo>
                  <a:cubicBezTo>
                    <a:pt x="590" y="20037"/>
                    <a:pt x="774" y="19880"/>
                    <a:pt x="975" y="19775"/>
                  </a:cubicBezTo>
                  <a:cubicBezTo>
                    <a:pt x="1181" y="19670"/>
                    <a:pt x="1408" y="19617"/>
                    <a:pt x="1669" y="19617"/>
                  </a:cubicBezTo>
                  <a:lnTo>
                    <a:pt x="9172" y="19617"/>
                  </a:lnTo>
                  <a:lnTo>
                    <a:pt x="9172" y="7658"/>
                  </a:lnTo>
                  <a:cubicBezTo>
                    <a:pt x="9172" y="7448"/>
                    <a:pt x="9221" y="7291"/>
                    <a:pt x="9308" y="7082"/>
                  </a:cubicBezTo>
                  <a:cubicBezTo>
                    <a:pt x="9405" y="6924"/>
                    <a:pt x="9579" y="6767"/>
                    <a:pt x="9839" y="6609"/>
                  </a:cubicBezTo>
                  <a:cubicBezTo>
                    <a:pt x="10099" y="6504"/>
                    <a:pt x="10440" y="6400"/>
                    <a:pt x="10863" y="6347"/>
                  </a:cubicBezTo>
                  <a:cubicBezTo>
                    <a:pt x="11291" y="6295"/>
                    <a:pt x="11816" y="6295"/>
                    <a:pt x="12450" y="6295"/>
                  </a:cubicBezTo>
                  <a:cubicBezTo>
                    <a:pt x="13117" y="6295"/>
                    <a:pt x="13664" y="6295"/>
                    <a:pt x="14086" y="6347"/>
                  </a:cubicBezTo>
                  <a:cubicBezTo>
                    <a:pt x="14514" y="6400"/>
                    <a:pt x="14850" y="6504"/>
                    <a:pt x="15089" y="6609"/>
                  </a:cubicBezTo>
                  <a:cubicBezTo>
                    <a:pt x="15332" y="6767"/>
                    <a:pt x="15506" y="6924"/>
                    <a:pt x="15620" y="7082"/>
                  </a:cubicBezTo>
                  <a:cubicBezTo>
                    <a:pt x="15734" y="7291"/>
                    <a:pt x="15788" y="7448"/>
                    <a:pt x="15788" y="7658"/>
                  </a:cubicBezTo>
                  <a:lnTo>
                    <a:pt x="15788" y="19617"/>
                  </a:lnTo>
                  <a:lnTo>
                    <a:pt x="48008" y="19617"/>
                  </a:lnTo>
                  <a:close/>
                  <a:moveTo>
                    <a:pt x="51172" y="4354"/>
                  </a:moveTo>
                  <a:cubicBezTo>
                    <a:pt x="51172" y="6085"/>
                    <a:pt x="50852" y="7238"/>
                    <a:pt x="50229" y="7868"/>
                  </a:cubicBezTo>
                  <a:cubicBezTo>
                    <a:pt x="49595" y="8445"/>
                    <a:pt x="48452" y="8760"/>
                    <a:pt x="46778" y="8760"/>
                  </a:cubicBezTo>
                  <a:cubicBezTo>
                    <a:pt x="45147" y="8760"/>
                    <a:pt x="44031" y="8445"/>
                    <a:pt x="43419" y="7868"/>
                  </a:cubicBezTo>
                  <a:cubicBezTo>
                    <a:pt x="42812" y="7291"/>
                    <a:pt x="42503" y="6137"/>
                    <a:pt x="42503" y="4406"/>
                  </a:cubicBezTo>
                  <a:cubicBezTo>
                    <a:pt x="42503" y="2675"/>
                    <a:pt x="42817" y="1521"/>
                    <a:pt x="43446" y="892"/>
                  </a:cubicBezTo>
                  <a:cubicBezTo>
                    <a:pt x="44074" y="315"/>
                    <a:pt x="45223" y="0"/>
                    <a:pt x="46897" y="0"/>
                  </a:cubicBezTo>
                  <a:cubicBezTo>
                    <a:pt x="48523" y="0"/>
                    <a:pt x="49644" y="315"/>
                    <a:pt x="50257" y="892"/>
                  </a:cubicBezTo>
                  <a:cubicBezTo>
                    <a:pt x="50863" y="1469"/>
                    <a:pt x="51172" y="2623"/>
                    <a:pt x="51172" y="4354"/>
                  </a:cubicBezTo>
                  <a:close/>
                </a:path>
              </a:pathLst>
            </a:custGeom>
            <a:solidFill>
              <a:srgbClr val="FFFFFF"/>
            </a:solidFill>
            <a:ln w="5417" cap="flat">
              <a:noFill/>
              <a:prstDash val="solid"/>
              <a:miter/>
            </a:ln>
          </p:spPr>
          <p:txBody>
            <a:bodyPr rtlCol="0" anchor="ctr"/>
            <a:lstStyle/>
            <a:p>
              <a:endParaRPr lang="fr-FR"/>
            </a:p>
          </p:txBody>
        </p:sp>
        <p:sp>
          <p:nvSpPr>
            <p:cNvPr id="402" name="Forme libre 401">
              <a:extLst>
                <a:ext uri="{FF2B5EF4-FFF2-40B4-BE49-F238E27FC236}">
                  <a16:creationId xmlns:a16="http://schemas.microsoft.com/office/drawing/2014/main" id="{475FDC5A-B03A-D557-4BF8-4C79F4181AC4}"/>
                </a:ext>
              </a:extLst>
            </p:cNvPr>
            <p:cNvSpPr/>
            <p:nvPr/>
          </p:nvSpPr>
          <p:spPr>
            <a:xfrm>
              <a:off x="16163593" y="10288458"/>
              <a:ext cx="34116" cy="52661"/>
            </a:xfrm>
            <a:custGeom>
              <a:avLst/>
              <a:gdLst>
                <a:gd name="connsiteX0" fmla="*/ 34117 w 34116"/>
                <a:gd name="connsiteY0" fmla="*/ 37713 h 52661"/>
                <a:gd name="connsiteX1" fmla="*/ 32784 w 34116"/>
                <a:gd name="connsiteY1" fmla="*/ 43955 h 52661"/>
                <a:gd name="connsiteX2" fmla="*/ 28975 w 34116"/>
                <a:gd name="connsiteY2" fmla="*/ 48676 h 52661"/>
                <a:gd name="connsiteX3" fmla="*/ 23059 w 34116"/>
                <a:gd name="connsiteY3" fmla="*/ 51613 h 52661"/>
                <a:gd name="connsiteX4" fmla="*/ 15452 w 34116"/>
                <a:gd name="connsiteY4" fmla="*/ 52662 h 52661"/>
                <a:gd name="connsiteX5" fmla="*/ 10505 w 34116"/>
                <a:gd name="connsiteY5" fmla="*/ 52242 h 52661"/>
                <a:gd name="connsiteX6" fmla="*/ 6285 w 34116"/>
                <a:gd name="connsiteY6" fmla="*/ 51246 h 52661"/>
                <a:gd name="connsiteX7" fmla="*/ 3088 w 34116"/>
                <a:gd name="connsiteY7" fmla="*/ 49935 h 52661"/>
                <a:gd name="connsiteX8" fmla="*/ 1170 w 34116"/>
                <a:gd name="connsiteY8" fmla="*/ 48676 h 52661"/>
                <a:gd name="connsiteX9" fmla="*/ 282 w 34116"/>
                <a:gd name="connsiteY9" fmla="*/ 47312 h 52661"/>
                <a:gd name="connsiteX10" fmla="*/ 0 w 34116"/>
                <a:gd name="connsiteY10" fmla="*/ 45161 h 52661"/>
                <a:gd name="connsiteX11" fmla="*/ 114 w 34116"/>
                <a:gd name="connsiteY11" fmla="*/ 43955 h 52661"/>
                <a:gd name="connsiteX12" fmla="*/ 390 w 34116"/>
                <a:gd name="connsiteY12" fmla="*/ 43011 h 52661"/>
                <a:gd name="connsiteX13" fmla="*/ 834 w 34116"/>
                <a:gd name="connsiteY13" fmla="*/ 42486 h 52661"/>
                <a:gd name="connsiteX14" fmla="*/ 1447 w 34116"/>
                <a:gd name="connsiteY14" fmla="*/ 42276 h 52661"/>
                <a:gd name="connsiteX15" fmla="*/ 3224 w 34116"/>
                <a:gd name="connsiteY15" fmla="*/ 43011 h 52661"/>
                <a:gd name="connsiteX16" fmla="*/ 6138 w 34116"/>
                <a:gd name="connsiteY16" fmla="*/ 44689 h 52661"/>
                <a:gd name="connsiteX17" fmla="*/ 10305 w 34116"/>
                <a:gd name="connsiteY17" fmla="*/ 46315 h 52661"/>
                <a:gd name="connsiteX18" fmla="*/ 15891 w 34116"/>
                <a:gd name="connsiteY18" fmla="*/ 47102 h 52661"/>
                <a:gd name="connsiteX19" fmla="*/ 20556 w 34116"/>
                <a:gd name="connsiteY19" fmla="*/ 46525 h 52661"/>
                <a:gd name="connsiteX20" fmla="*/ 24218 w 34116"/>
                <a:gd name="connsiteY20" fmla="*/ 44899 h 52661"/>
                <a:gd name="connsiteX21" fmla="*/ 26635 w 34116"/>
                <a:gd name="connsiteY21" fmla="*/ 42171 h 52661"/>
                <a:gd name="connsiteX22" fmla="*/ 27496 w 34116"/>
                <a:gd name="connsiteY22" fmla="*/ 38185 h 52661"/>
                <a:gd name="connsiteX23" fmla="*/ 26385 w 34116"/>
                <a:gd name="connsiteY23" fmla="*/ 34356 h 52661"/>
                <a:gd name="connsiteX24" fmla="*/ 23471 w 34116"/>
                <a:gd name="connsiteY24" fmla="*/ 31629 h 52661"/>
                <a:gd name="connsiteX25" fmla="*/ 19358 w 34116"/>
                <a:gd name="connsiteY25" fmla="*/ 29636 h 52661"/>
                <a:gd name="connsiteX26" fmla="*/ 14634 w 34116"/>
                <a:gd name="connsiteY26" fmla="*/ 27799 h 52661"/>
                <a:gd name="connsiteX27" fmla="*/ 9915 w 34116"/>
                <a:gd name="connsiteY27" fmla="*/ 25702 h 52661"/>
                <a:gd name="connsiteX28" fmla="*/ 5803 w 34116"/>
                <a:gd name="connsiteY28" fmla="*/ 22974 h 52661"/>
                <a:gd name="connsiteX29" fmla="*/ 2883 w 34116"/>
                <a:gd name="connsiteY29" fmla="*/ 19093 h 52661"/>
                <a:gd name="connsiteX30" fmla="*/ 1772 w 34116"/>
                <a:gd name="connsiteY30" fmla="*/ 13690 h 52661"/>
                <a:gd name="connsiteX31" fmla="*/ 2779 w 34116"/>
                <a:gd name="connsiteY31" fmla="*/ 8707 h 52661"/>
                <a:gd name="connsiteX32" fmla="*/ 5857 w 34116"/>
                <a:gd name="connsiteY32" fmla="*/ 4301 h 52661"/>
                <a:gd name="connsiteX33" fmla="*/ 11188 w 34116"/>
                <a:gd name="connsiteY33" fmla="*/ 1206 h 52661"/>
                <a:gd name="connsiteX34" fmla="*/ 18882 w 34116"/>
                <a:gd name="connsiteY34" fmla="*/ 0 h 52661"/>
                <a:gd name="connsiteX35" fmla="*/ 22631 w 34116"/>
                <a:gd name="connsiteY35" fmla="*/ 314 h 52661"/>
                <a:gd name="connsiteX36" fmla="*/ 26022 w 34116"/>
                <a:gd name="connsiteY36" fmla="*/ 1049 h 52661"/>
                <a:gd name="connsiteX37" fmla="*/ 28655 w 34116"/>
                <a:gd name="connsiteY37" fmla="*/ 2150 h 52661"/>
                <a:gd name="connsiteX38" fmla="*/ 30351 w 34116"/>
                <a:gd name="connsiteY38" fmla="*/ 3095 h 52661"/>
                <a:gd name="connsiteX39" fmla="*/ 31131 w 34116"/>
                <a:gd name="connsiteY39" fmla="*/ 3829 h 52661"/>
                <a:gd name="connsiteX40" fmla="*/ 31408 w 34116"/>
                <a:gd name="connsiteY40" fmla="*/ 4458 h 52661"/>
                <a:gd name="connsiteX41" fmla="*/ 31543 w 34116"/>
                <a:gd name="connsiteY41" fmla="*/ 5245 h 52661"/>
                <a:gd name="connsiteX42" fmla="*/ 31603 w 34116"/>
                <a:gd name="connsiteY42" fmla="*/ 6347 h 52661"/>
                <a:gd name="connsiteX43" fmla="*/ 31516 w 34116"/>
                <a:gd name="connsiteY43" fmla="*/ 7500 h 52661"/>
                <a:gd name="connsiteX44" fmla="*/ 31267 w 34116"/>
                <a:gd name="connsiteY44" fmla="*/ 8392 h 52661"/>
                <a:gd name="connsiteX45" fmla="*/ 30850 w 34116"/>
                <a:gd name="connsiteY45" fmla="*/ 8969 h 52661"/>
                <a:gd name="connsiteX46" fmla="*/ 30270 w 34116"/>
                <a:gd name="connsiteY46" fmla="*/ 9127 h 52661"/>
                <a:gd name="connsiteX47" fmla="*/ 28937 w 34116"/>
                <a:gd name="connsiteY47" fmla="*/ 8550 h 52661"/>
                <a:gd name="connsiteX48" fmla="*/ 26602 w 34116"/>
                <a:gd name="connsiteY48" fmla="*/ 7238 h 52661"/>
                <a:gd name="connsiteX49" fmla="*/ 23156 w 34116"/>
                <a:gd name="connsiteY49" fmla="*/ 5980 h 52661"/>
                <a:gd name="connsiteX50" fmla="*/ 18546 w 34116"/>
                <a:gd name="connsiteY50" fmla="*/ 5403 h 52661"/>
                <a:gd name="connsiteX51" fmla="*/ 13956 w 34116"/>
                <a:gd name="connsiteY51" fmla="*/ 5980 h 52661"/>
                <a:gd name="connsiteX52" fmla="*/ 10706 w 34116"/>
                <a:gd name="connsiteY52" fmla="*/ 7605 h 52661"/>
                <a:gd name="connsiteX53" fmla="*/ 8788 w 34116"/>
                <a:gd name="connsiteY53" fmla="*/ 10175 h 52661"/>
                <a:gd name="connsiteX54" fmla="*/ 8149 w 34116"/>
                <a:gd name="connsiteY54" fmla="*/ 13322 h 52661"/>
                <a:gd name="connsiteX55" fmla="*/ 9259 w 34116"/>
                <a:gd name="connsiteY55" fmla="*/ 17309 h 52661"/>
                <a:gd name="connsiteX56" fmla="*/ 12201 w 34116"/>
                <a:gd name="connsiteY56" fmla="*/ 20089 h 52661"/>
                <a:gd name="connsiteX57" fmla="*/ 16373 w 34116"/>
                <a:gd name="connsiteY57" fmla="*/ 22187 h 52661"/>
                <a:gd name="connsiteX58" fmla="*/ 21124 w 34116"/>
                <a:gd name="connsiteY58" fmla="*/ 24023 h 52661"/>
                <a:gd name="connsiteX59" fmla="*/ 25876 w 34116"/>
                <a:gd name="connsiteY59" fmla="*/ 26069 h 52661"/>
                <a:gd name="connsiteX60" fmla="*/ 30043 w 34116"/>
                <a:gd name="connsiteY60" fmla="*/ 28691 h 52661"/>
                <a:gd name="connsiteX61" fmla="*/ 32990 w 34116"/>
                <a:gd name="connsiteY61" fmla="*/ 32468 h 52661"/>
                <a:gd name="connsiteX62" fmla="*/ 34117 w 34116"/>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1">
                  <a:moveTo>
                    <a:pt x="34117" y="37713"/>
                  </a:moveTo>
                  <a:cubicBezTo>
                    <a:pt x="34117" y="40021"/>
                    <a:pt x="33672" y="42119"/>
                    <a:pt x="32784" y="43955"/>
                  </a:cubicBezTo>
                  <a:cubicBezTo>
                    <a:pt x="31895" y="45843"/>
                    <a:pt x="30628" y="47365"/>
                    <a:pt x="28975" y="48676"/>
                  </a:cubicBezTo>
                  <a:cubicBezTo>
                    <a:pt x="27328" y="49987"/>
                    <a:pt x="25356" y="50931"/>
                    <a:pt x="23059" y="51613"/>
                  </a:cubicBezTo>
                  <a:cubicBezTo>
                    <a:pt x="20762" y="52295"/>
                    <a:pt x="18221" y="52662"/>
                    <a:pt x="15452" y="52662"/>
                  </a:cubicBezTo>
                  <a:cubicBezTo>
                    <a:pt x="13707" y="52662"/>
                    <a:pt x="12060" y="52505"/>
                    <a:pt x="10505" y="52242"/>
                  </a:cubicBezTo>
                  <a:cubicBezTo>
                    <a:pt x="8951" y="51980"/>
                    <a:pt x="7542" y="51665"/>
                    <a:pt x="6285" y="51246"/>
                  </a:cubicBezTo>
                  <a:cubicBezTo>
                    <a:pt x="5028" y="50826"/>
                    <a:pt x="3961" y="50407"/>
                    <a:pt x="3088" y="49935"/>
                  </a:cubicBezTo>
                  <a:cubicBezTo>
                    <a:pt x="2222" y="49462"/>
                    <a:pt x="1582" y="49043"/>
                    <a:pt x="1170" y="48676"/>
                  </a:cubicBezTo>
                  <a:cubicBezTo>
                    <a:pt x="759" y="48308"/>
                    <a:pt x="466" y="47889"/>
                    <a:pt x="282" y="47312"/>
                  </a:cubicBezTo>
                  <a:cubicBezTo>
                    <a:pt x="98" y="46787"/>
                    <a:pt x="0" y="46053"/>
                    <a:pt x="0" y="45161"/>
                  </a:cubicBezTo>
                  <a:cubicBezTo>
                    <a:pt x="0" y="44742"/>
                    <a:pt x="38" y="44322"/>
                    <a:pt x="114" y="43955"/>
                  </a:cubicBezTo>
                  <a:cubicBezTo>
                    <a:pt x="184" y="43587"/>
                    <a:pt x="276" y="43273"/>
                    <a:pt x="390" y="43011"/>
                  </a:cubicBezTo>
                  <a:cubicBezTo>
                    <a:pt x="504" y="42801"/>
                    <a:pt x="650" y="42591"/>
                    <a:pt x="834" y="42486"/>
                  </a:cubicBezTo>
                  <a:cubicBezTo>
                    <a:pt x="1019" y="42329"/>
                    <a:pt x="1225" y="42276"/>
                    <a:pt x="1447" y="42276"/>
                  </a:cubicBezTo>
                  <a:cubicBezTo>
                    <a:pt x="1848" y="42276"/>
                    <a:pt x="2443" y="42539"/>
                    <a:pt x="3224" y="43011"/>
                  </a:cubicBezTo>
                  <a:cubicBezTo>
                    <a:pt x="3999" y="43535"/>
                    <a:pt x="4968" y="44112"/>
                    <a:pt x="6138" y="44689"/>
                  </a:cubicBezTo>
                  <a:cubicBezTo>
                    <a:pt x="7303" y="45266"/>
                    <a:pt x="8696" y="45843"/>
                    <a:pt x="10305" y="46315"/>
                  </a:cubicBezTo>
                  <a:cubicBezTo>
                    <a:pt x="11919" y="46839"/>
                    <a:pt x="13778" y="47102"/>
                    <a:pt x="15891" y="47102"/>
                  </a:cubicBezTo>
                  <a:cubicBezTo>
                    <a:pt x="17587" y="47102"/>
                    <a:pt x="19147" y="46892"/>
                    <a:pt x="20556" y="46525"/>
                  </a:cubicBezTo>
                  <a:cubicBezTo>
                    <a:pt x="21959" y="46158"/>
                    <a:pt x="23178" y="45633"/>
                    <a:pt x="24218" y="44899"/>
                  </a:cubicBezTo>
                  <a:cubicBezTo>
                    <a:pt x="25258" y="44217"/>
                    <a:pt x="26066" y="43273"/>
                    <a:pt x="26635" y="42171"/>
                  </a:cubicBezTo>
                  <a:cubicBezTo>
                    <a:pt x="27209" y="41017"/>
                    <a:pt x="27496" y="39706"/>
                    <a:pt x="27496" y="38185"/>
                  </a:cubicBezTo>
                  <a:cubicBezTo>
                    <a:pt x="27496" y="36717"/>
                    <a:pt x="27128" y="35405"/>
                    <a:pt x="26385" y="34356"/>
                  </a:cubicBezTo>
                  <a:cubicBezTo>
                    <a:pt x="25643" y="33360"/>
                    <a:pt x="24673" y="32415"/>
                    <a:pt x="23471" y="31629"/>
                  </a:cubicBezTo>
                  <a:cubicBezTo>
                    <a:pt x="22262" y="30894"/>
                    <a:pt x="20892" y="30213"/>
                    <a:pt x="19358" y="29636"/>
                  </a:cubicBezTo>
                  <a:cubicBezTo>
                    <a:pt x="17820" y="29006"/>
                    <a:pt x="16248" y="28429"/>
                    <a:pt x="14634" y="27799"/>
                  </a:cubicBezTo>
                  <a:cubicBezTo>
                    <a:pt x="13025" y="27170"/>
                    <a:pt x="11448" y="26435"/>
                    <a:pt x="9915" y="25702"/>
                  </a:cubicBezTo>
                  <a:cubicBezTo>
                    <a:pt x="8376" y="24967"/>
                    <a:pt x="7006" y="24023"/>
                    <a:pt x="5803" y="22974"/>
                  </a:cubicBezTo>
                  <a:cubicBezTo>
                    <a:pt x="4595" y="21872"/>
                    <a:pt x="3625" y="20613"/>
                    <a:pt x="2883" y="19093"/>
                  </a:cubicBezTo>
                  <a:cubicBezTo>
                    <a:pt x="2140" y="17571"/>
                    <a:pt x="1772" y="15788"/>
                    <a:pt x="1772" y="13690"/>
                  </a:cubicBezTo>
                  <a:cubicBezTo>
                    <a:pt x="1772" y="11959"/>
                    <a:pt x="2113" y="10333"/>
                    <a:pt x="2779" y="8707"/>
                  </a:cubicBezTo>
                  <a:cubicBezTo>
                    <a:pt x="3446" y="7081"/>
                    <a:pt x="4475" y="5612"/>
                    <a:pt x="5857" y="4301"/>
                  </a:cubicBezTo>
                  <a:cubicBezTo>
                    <a:pt x="7249" y="2989"/>
                    <a:pt x="9026" y="1993"/>
                    <a:pt x="11188" y="1206"/>
                  </a:cubicBezTo>
                  <a:cubicBezTo>
                    <a:pt x="13355" y="419"/>
                    <a:pt x="15918" y="0"/>
                    <a:pt x="18882" y="0"/>
                  </a:cubicBezTo>
                  <a:cubicBezTo>
                    <a:pt x="20139" y="0"/>
                    <a:pt x="21396" y="105"/>
                    <a:pt x="22631" y="314"/>
                  </a:cubicBezTo>
                  <a:cubicBezTo>
                    <a:pt x="23871" y="524"/>
                    <a:pt x="25004" y="734"/>
                    <a:pt x="26022" y="1049"/>
                  </a:cubicBezTo>
                  <a:cubicBezTo>
                    <a:pt x="27041" y="1416"/>
                    <a:pt x="27919" y="1731"/>
                    <a:pt x="28655" y="2150"/>
                  </a:cubicBezTo>
                  <a:cubicBezTo>
                    <a:pt x="29398" y="2518"/>
                    <a:pt x="29961" y="2832"/>
                    <a:pt x="30351" y="3095"/>
                  </a:cubicBezTo>
                  <a:cubicBezTo>
                    <a:pt x="30736" y="3410"/>
                    <a:pt x="30996" y="3671"/>
                    <a:pt x="31131" y="3829"/>
                  </a:cubicBezTo>
                  <a:cubicBezTo>
                    <a:pt x="31256" y="4039"/>
                    <a:pt x="31353" y="4248"/>
                    <a:pt x="31408" y="4458"/>
                  </a:cubicBezTo>
                  <a:cubicBezTo>
                    <a:pt x="31467" y="4668"/>
                    <a:pt x="31511" y="4930"/>
                    <a:pt x="31543" y="5245"/>
                  </a:cubicBezTo>
                  <a:cubicBezTo>
                    <a:pt x="31581" y="5560"/>
                    <a:pt x="31603" y="5927"/>
                    <a:pt x="31603" y="6347"/>
                  </a:cubicBezTo>
                  <a:cubicBezTo>
                    <a:pt x="31603" y="6766"/>
                    <a:pt x="31576" y="7186"/>
                    <a:pt x="31516" y="7500"/>
                  </a:cubicBezTo>
                  <a:cubicBezTo>
                    <a:pt x="31462" y="7868"/>
                    <a:pt x="31380" y="8130"/>
                    <a:pt x="31267" y="8392"/>
                  </a:cubicBezTo>
                  <a:cubicBezTo>
                    <a:pt x="31153" y="8655"/>
                    <a:pt x="31018" y="8812"/>
                    <a:pt x="30850" y="8969"/>
                  </a:cubicBezTo>
                  <a:cubicBezTo>
                    <a:pt x="30687" y="9074"/>
                    <a:pt x="30492" y="9127"/>
                    <a:pt x="30270" y="9127"/>
                  </a:cubicBezTo>
                  <a:cubicBezTo>
                    <a:pt x="29972" y="9127"/>
                    <a:pt x="29528" y="8917"/>
                    <a:pt x="28937" y="8550"/>
                  </a:cubicBezTo>
                  <a:cubicBezTo>
                    <a:pt x="28346" y="8130"/>
                    <a:pt x="27566" y="7710"/>
                    <a:pt x="26602" y="7238"/>
                  </a:cubicBezTo>
                  <a:cubicBezTo>
                    <a:pt x="25638" y="6766"/>
                    <a:pt x="24489" y="6347"/>
                    <a:pt x="23156" y="5980"/>
                  </a:cubicBezTo>
                  <a:cubicBezTo>
                    <a:pt x="21823" y="5560"/>
                    <a:pt x="20285" y="5403"/>
                    <a:pt x="18546" y="5403"/>
                  </a:cubicBezTo>
                  <a:cubicBezTo>
                    <a:pt x="16801" y="5403"/>
                    <a:pt x="15273" y="5560"/>
                    <a:pt x="13956" y="5980"/>
                  </a:cubicBezTo>
                  <a:cubicBezTo>
                    <a:pt x="12646" y="6347"/>
                    <a:pt x="11562" y="6923"/>
                    <a:pt x="10706" y="7605"/>
                  </a:cubicBezTo>
                  <a:cubicBezTo>
                    <a:pt x="9850" y="8340"/>
                    <a:pt x="9216" y="9179"/>
                    <a:pt x="8788" y="10175"/>
                  </a:cubicBezTo>
                  <a:cubicBezTo>
                    <a:pt x="8360" y="11120"/>
                    <a:pt x="8149" y="12169"/>
                    <a:pt x="8149" y="13322"/>
                  </a:cubicBezTo>
                  <a:cubicBezTo>
                    <a:pt x="8149" y="14896"/>
                    <a:pt x="8517" y="16260"/>
                    <a:pt x="9259" y="17309"/>
                  </a:cubicBezTo>
                  <a:cubicBezTo>
                    <a:pt x="10002" y="18411"/>
                    <a:pt x="10982" y="19302"/>
                    <a:pt x="12201" y="20089"/>
                  </a:cubicBezTo>
                  <a:cubicBezTo>
                    <a:pt x="13431" y="20876"/>
                    <a:pt x="14813" y="21610"/>
                    <a:pt x="16373" y="22187"/>
                  </a:cubicBezTo>
                  <a:cubicBezTo>
                    <a:pt x="17933" y="22817"/>
                    <a:pt x="19510" y="23393"/>
                    <a:pt x="21124" y="24023"/>
                  </a:cubicBezTo>
                  <a:cubicBezTo>
                    <a:pt x="22734" y="24652"/>
                    <a:pt x="24321" y="25334"/>
                    <a:pt x="25876" y="26069"/>
                  </a:cubicBezTo>
                  <a:cubicBezTo>
                    <a:pt x="27431" y="26803"/>
                    <a:pt x="28818" y="27695"/>
                    <a:pt x="30043" y="28691"/>
                  </a:cubicBezTo>
                  <a:cubicBezTo>
                    <a:pt x="31267" y="29740"/>
                    <a:pt x="32242" y="30999"/>
                    <a:pt x="32990" y="32468"/>
                  </a:cubicBezTo>
                  <a:cubicBezTo>
                    <a:pt x="33743" y="33936"/>
                    <a:pt x="34117" y="35667"/>
                    <a:pt x="34117" y="37713"/>
                  </a:cubicBezTo>
                  <a:close/>
                </a:path>
              </a:pathLst>
            </a:custGeom>
            <a:solidFill>
              <a:srgbClr val="FFFFFF"/>
            </a:solidFill>
            <a:ln w="5417" cap="flat">
              <a:noFill/>
              <a:prstDash val="solid"/>
              <a:miter/>
            </a:ln>
          </p:spPr>
          <p:txBody>
            <a:bodyPr rtlCol="0" anchor="ctr"/>
            <a:lstStyle/>
            <a:p>
              <a:endParaRPr lang="fr-FR"/>
            </a:p>
          </p:txBody>
        </p:sp>
        <p:sp>
          <p:nvSpPr>
            <p:cNvPr id="403" name="Forme libre 402">
              <a:extLst>
                <a:ext uri="{FF2B5EF4-FFF2-40B4-BE49-F238E27FC236}">
                  <a16:creationId xmlns:a16="http://schemas.microsoft.com/office/drawing/2014/main" id="{7D6435CB-D27E-6CF3-29A6-DDBCA3DB88B1}"/>
                </a:ext>
              </a:extLst>
            </p:cNvPr>
            <p:cNvSpPr/>
            <p:nvPr/>
          </p:nvSpPr>
          <p:spPr>
            <a:xfrm>
              <a:off x="16212143" y="10288458"/>
              <a:ext cx="43895" cy="71387"/>
            </a:xfrm>
            <a:custGeom>
              <a:avLst/>
              <a:gdLst>
                <a:gd name="connsiteX0" fmla="*/ 43896 w 43895"/>
                <a:gd name="connsiteY0" fmla="*/ 25597 h 71387"/>
                <a:gd name="connsiteX1" fmla="*/ 42482 w 43895"/>
                <a:gd name="connsiteY1" fmla="*/ 36822 h 71387"/>
                <a:gd name="connsiteX2" fmla="*/ 38310 w 43895"/>
                <a:gd name="connsiteY2" fmla="*/ 45319 h 71387"/>
                <a:gd name="connsiteX3" fmla="*/ 31505 w 43895"/>
                <a:gd name="connsiteY3" fmla="*/ 50721 h 71387"/>
                <a:gd name="connsiteX4" fmla="*/ 22230 w 43895"/>
                <a:gd name="connsiteY4" fmla="*/ 52662 h 71387"/>
                <a:gd name="connsiteX5" fmla="*/ 18058 w 43895"/>
                <a:gd name="connsiteY5" fmla="*/ 52190 h 71387"/>
                <a:gd name="connsiteX6" fmla="*/ 14255 w 43895"/>
                <a:gd name="connsiteY6" fmla="*/ 50773 h 71387"/>
                <a:gd name="connsiteX7" fmla="*/ 10527 w 43895"/>
                <a:gd name="connsiteY7" fmla="*/ 48361 h 71387"/>
                <a:gd name="connsiteX8" fmla="*/ 6610 w 43895"/>
                <a:gd name="connsiteY8" fmla="*/ 44846 h 71387"/>
                <a:gd name="connsiteX9" fmla="*/ 6610 w 43895"/>
                <a:gd name="connsiteY9" fmla="*/ 69971 h 71387"/>
                <a:gd name="connsiteX10" fmla="*/ 6447 w 43895"/>
                <a:gd name="connsiteY10" fmla="*/ 70548 h 71387"/>
                <a:gd name="connsiteX11" fmla="*/ 5917 w 43895"/>
                <a:gd name="connsiteY11" fmla="*/ 71020 h 71387"/>
                <a:gd name="connsiteX12" fmla="*/ 4914 w 43895"/>
                <a:gd name="connsiteY12" fmla="*/ 71282 h 71387"/>
                <a:gd name="connsiteX13" fmla="*/ 3272 w 43895"/>
                <a:gd name="connsiteY13" fmla="*/ 71387 h 71387"/>
                <a:gd name="connsiteX14" fmla="*/ 1690 w 43895"/>
                <a:gd name="connsiteY14" fmla="*/ 71282 h 71387"/>
                <a:gd name="connsiteX15" fmla="*/ 667 w 43895"/>
                <a:gd name="connsiteY15" fmla="*/ 71020 h 71387"/>
                <a:gd name="connsiteX16" fmla="*/ 136 w 43895"/>
                <a:gd name="connsiteY16" fmla="*/ 70548 h 71387"/>
                <a:gd name="connsiteX17" fmla="*/ 0 w 43895"/>
                <a:gd name="connsiteY17" fmla="*/ 69971 h 71387"/>
                <a:gd name="connsiteX18" fmla="*/ 0 w 43895"/>
                <a:gd name="connsiteY18" fmla="*/ 1993 h 71387"/>
                <a:gd name="connsiteX19" fmla="*/ 136 w 43895"/>
                <a:gd name="connsiteY19" fmla="*/ 1364 h 71387"/>
                <a:gd name="connsiteX20" fmla="*/ 634 w 43895"/>
                <a:gd name="connsiteY20" fmla="*/ 891 h 71387"/>
                <a:gd name="connsiteX21" fmla="*/ 1582 w 43895"/>
                <a:gd name="connsiteY21" fmla="*/ 682 h 71387"/>
                <a:gd name="connsiteX22" fmla="*/ 2996 w 43895"/>
                <a:gd name="connsiteY22" fmla="*/ 577 h 71387"/>
                <a:gd name="connsiteX23" fmla="*/ 4388 w 43895"/>
                <a:gd name="connsiteY23" fmla="*/ 682 h 71387"/>
                <a:gd name="connsiteX24" fmla="*/ 5337 w 43895"/>
                <a:gd name="connsiteY24" fmla="*/ 891 h 71387"/>
                <a:gd name="connsiteX25" fmla="*/ 5889 w 43895"/>
                <a:gd name="connsiteY25" fmla="*/ 1364 h 71387"/>
                <a:gd name="connsiteX26" fmla="*/ 6057 w 43895"/>
                <a:gd name="connsiteY26" fmla="*/ 1993 h 71387"/>
                <a:gd name="connsiteX27" fmla="*/ 6057 w 43895"/>
                <a:gd name="connsiteY27" fmla="*/ 9022 h 71387"/>
                <a:gd name="connsiteX28" fmla="*/ 10500 w 43895"/>
                <a:gd name="connsiteY28" fmla="*/ 5035 h 71387"/>
                <a:gd name="connsiteX29" fmla="*/ 14721 w 43895"/>
                <a:gd name="connsiteY29" fmla="*/ 2203 h 71387"/>
                <a:gd name="connsiteX30" fmla="*/ 19055 w 43895"/>
                <a:gd name="connsiteY30" fmla="*/ 524 h 71387"/>
                <a:gd name="connsiteX31" fmla="*/ 23779 w 43895"/>
                <a:gd name="connsiteY31" fmla="*/ 0 h 71387"/>
                <a:gd name="connsiteX32" fmla="*/ 33055 w 43895"/>
                <a:gd name="connsiteY32" fmla="*/ 1993 h 71387"/>
                <a:gd name="connsiteX33" fmla="*/ 39302 w 43895"/>
                <a:gd name="connsiteY33" fmla="*/ 7500 h 71387"/>
                <a:gd name="connsiteX34" fmla="*/ 42802 w 43895"/>
                <a:gd name="connsiteY34" fmla="*/ 15683 h 71387"/>
                <a:gd name="connsiteX35" fmla="*/ 43896 w 43895"/>
                <a:gd name="connsiteY35" fmla="*/ 25597 h 71387"/>
                <a:gd name="connsiteX36" fmla="*/ 36950 w 43895"/>
                <a:gd name="connsiteY36" fmla="*/ 26646 h 71387"/>
                <a:gd name="connsiteX37" fmla="*/ 36284 w 43895"/>
                <a:gd name="connsiteY37" fmla="*/ 18778 h 71387"/>
                <a:gd name="connsiteX38" fmla="*/ 34036 w 43895"/>
                <a:gd name="connsiteY38" fmla="*/ 12011 h 71387"/>
                <a:gd name="connsiteX39" fmla="*/ 29815 w 43895"/>
                <a:gd name="connsiteY39" fmla="*/ 7291 h 71387"/>
                <a:gd name="connsiteX40" fmla="*/ 23173 w 43895"/>
                <a:gd name="connsiteY40" fmla="*/ 5507 h 71387"/>
                <a:gd name="connsiteX41" fmla="*/ 19255 w 43895"/>
                <a:gd name="connsiteY41" fmla="*/ 6032 h 71387"/>
                <a:gd name="connsiteX42" fmla="*/ 15338 w 43895"/>
                <a:gd name="connsiteY42" fmla="*/ 7815 h 71387"/>
                <a:gd name="connsiteX43" fmla="*/ 11167 w 43895"/>
                <a:gd name="connsiteY43" fmla="*/ 11015 h 71387"/>
                <a:gd name="connsiteX44" fmla="*/ 6610 w 43895"/>
                <a:gd name="connsiteY44" fmla="*/ 15893 h 71387"/>
                <a:gd name="connsiteX45" fmla="*/ 6610 w 43895"/>
                <a:gd name="connsiteY45" fmla="*/ 37083 h 71387"/>
                <a:gd name="connsiteX46" fmla="*/ 14585 w 43895"/>
                <a:gd name="connsiteY46" fmla="*/ 44584 h 71387"/>
                <a:gd name="connsiteX47" fmla="*/ 22555 w 43895"/>
                <a:gd name="connsiteY47" fmla="*/ 47207 h 71387"/>
                <a:gd name="connsiteX48" fmla="*/ 29143 w 43895"/>
                <a:gd name="connsiteY48" fmla="*/ 45371 h 71387"/>
                <a:gd name="connsiteX49" fmla="*/ 33613 w 43895"/>
                <a:gd name="connsiteY49" fmla="*/ 40650 h 71387"/>
                <a:gd name="connsiteX50" fmla="*/ 36143 w 43895"/>
                <a:gd name="connsiteY50" fmla="*/ 34041 h 71387"/>
                <a:gd name="connsiteX51" fmla="*/ 36950 w 43895"/>
                <a:gd name="connsiteY51" fmla="*/ 26646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95" h="71387">
                  <a:moveTo>
                    <a:pt x="43896" y="25597"/>
                  </a:moveTo>
                  <a:cubicBezTo>
                    <a:pt x="43896" y="29740"/>
                    <a:pt x="43425" y="33517"/>
                    <a:pt x="42482" y="36822"/>
                  </a:cubicBezTo>
                  <a:cubicBezTo>
                    <a:pt x="41534" y="40178"/>
                    <a:pt x="40147" y="43011"/>
                    <a:pt x="38310" y="45319"/>
                  </a:cubicBezTo>
                  <a:cubicBezTo>
                    <a:pt x="36479" y="47679"/>
                    <a:pt x="34209" y="49462"/>
                    <a:pt x="31505" y="50721"/>
                  </a:cubicBezTo>
                  <a:cubicBezTo>
                    <a:pt x="28802" y="52032"/>
                    <a:pt x="25708" y="52662"/>
                    <a:pt x="22230" y="52662"/>
                  </a:cubicBezTo>
                  <a:cubicBezTo>
                    <a:pt x="20745" y="52662"/>
                    <a:pt x="19358" y="52505"/>
                    <a:pt x="18058" y="52190"/>
                  </a:cubicBezTo>
                  <a:cubicBezTo>
                    <a:pt x="16763" y="51875"/>
                    <a:pt x="15490" y="51403"/>
                    <a:pt x="14255" y="50773"/>
                  </a:cubicBezTo>
                  <a:cubicBezTo>
                    <a:pt x="13014" y="50144"/>
                    <a:pt x="11773" y="49305"/>
                    <a:pt x="10527" y="48361"/>
                  </a:cubicBezTo>
                  <a:cubicBezTo>
                    <a:pt x="9286" y="47365"/>
                    <a:pt x="7981" y="46210"/>
                    <a:pt x="6610" y="44846"/>
                  </a:cubicBezTo>
                  <a:lnTo>
                    <a:pt x="6610" y="69971"/>
                  </a:lnTo>
                  <a:cubicBezTo>
                    <a:pt x="6610" y="70181"/>
                    <a:pt x="6550" y="70390"/>
                    <a:pt x="6447" y="70548"/>
                  </a:cubicBezTo>
                  <a:cubicBezTo>
                    <a:pt x="6334" y="70758"/>
                    <a:pt x="6155" y="70916"/>
                    <a:pt x="5917" y="71020"/>
                  </a:cubicBezTo>
                  <a:cubicBezTo>
                    <a:pt x="5673" y="71125"/>
                    <a:pt x="5342" y="71230"/>
                    <a:pt x="4914" y="71282"/>
                  </a:cubicBezTo>
                  <a:cubicBezTo>
                    <a:pt x="4486" y="71335"/>
                    <a:pt x="3939" y="71387"/>
                    <a:pt x="3272" y="71387"/>
                  </a:cubicBezTo>
                  <a:cubicBezTo>
                    <a:pt x="2644" y="71387"/>
                    <a:pt x="2113" y="71335"/>
                    <a:pt x="1690" y="71282"/>
                  </a:cubicBezTo>
                  <a:cubicBezTo>
                    <a:pt x="1263" y="71230"/>
                    <a:pt x="916" y="71125"/>
                    <a:pt x="667" y="71020"/>
                  </a:cubicBezTo>
                  <a:cubicBezTo>
                    <a:pt x="401" y="70916"/>
                    <a:pt x="228" y="70758"/>
                    <a:pt x="136" y="70548"/>
                  </a:cubicBezTo>
                  <a:cubicBezTo>
                    <a:pt x="38" y="70390"/>
                    <a:pt x="0" y="70181"/>
                    <a:pt x="0" y="69971"/>
                  </a:cubicBezTo>
                  <a:lnTo>
                    <a:pt x="0" y="1993"/>
                  </a:lnTo>
                  <a:cubicBezTo>
                    <a:pt x="0" y="1731"/>
                    <a:pt x="43" y="1521"/>
                    <a:pt x="136" y="1364"/>
                  </a:cubicBezTo>
                  <a:cubicBezTo>
                    <a:pt x="228" y="1154"/>
                    <a:pt x="395" y="996"/>
                    <a:pt x="634" y="891"/>
                  </a:cubicBezTo>
                  <a:cubicBezTo>
                    <a:pt x="878" y="787"/>
                    <a:pt x="1192" y="734"/>
                    <a:pt x="1582" y="682"/>
                  </a:cubicBezTo>
                  <a:cubicBezTo>
                    <a:pt x="1967" y="629"/>
                    <a:pt x="2443" y="577"/>
                    <a:pt x="2996" y="577"/>
                  </a:cubicBezTo>
                  <a:cubicBezTo>
                    <a:pt x="3560" y="577"/>
                    <a:pt x="4015" y="629"/>
                    <a:pt x="4388" y="682"/>
                  </a:cubicBezTo>
                  <a:cubicBezTo>
                    <a:pt x="4757" y="734"/>
                    <a:pt x="5071" y="787"/>
                    <a:pt x="5337" y="891"/>
                  </a:cubicBezTo>
                  <a:cubicBezTo>
                    <a:pt x="5592" y="996"/>
                    <a:pt x="5781" y="1154"/>
                    <a:pt x="5889" y="1364"/>
                  </a:cubicBezTo>
                  <a:cubicBezTo>
                    <a:pt x="6003" y="1521"/>
                    <a:pt x="6057" y="1731"/>
                    <a:pt x="6057" y="1993"/>
                  </a:cubicBezTo>
                  <a:lnTo>
                    <a:pt x="6057" y="9022"/>
                  </a:lnTo>
                  <a:cubicBezTo>
                    <a:pt x="7612" y="7500"/>
                    <a:pt x="9097" y="6137"/>
                    <a:pt x="10500" y="5035"/>
                  </a:cubicBezTo>
                  <a:cubicBezTo>
                    <a:pt x="11909" y="3881"/>
                    <a:pt x="13317" y="2937"/>
                    <a:pt x="14721" y="2203"/>
                  </a:cubicBezTo>
                  <a:cubicBezTo>
                    <a:pt x="16124" y="1469"/>
                    <a:pt x="17571" y="891"/>
                    <a:pt x="19055" y="524"/>
                  </a:cubicBezTo>
                  <a:cubicBezTo>
                    <a:pt x="20539" y="158"/>
                    <a:pt x="22105" y="0"/>
                    <a:pt x="23779" y="0"/>
                  </a:cubicBezTo>
                  <a:cubicBezTo>
                    <a:pt x="27404" y="0"/>
                    <a:pt x="30498" y="682"/>
                    <a:pt x="33055" y="1993"/>
                  </a:cubicBezTo>
                  <a:cubicBezTo>
                    <a:pt x="35612" y="3357"/>
                    <a:pt x="37693" y="5193"/>
                    <a:pt x="39302" y="7500"/>
                  </a:cubicBezTo>
                  <a:cubicBezTo>
                    <a:pt x="40916" y="9861"/>
                    <a:pt x="42081" y="12589"/>
                    <a:pt x="42802" y="15683"/>
                  </a:cubicBezTo>
                  <a:cubicBezTo>
                    <a:pt x="43533" y="18778"/>
                    <a:pt x="43896" y="22082"/>
                    <a:pt x="43896" y="25597"/>
                  </a:cubicBezTo>
                  <a:close/>
                  <a:moveTo>
                    <a:pt x="36950" y="26646"/>
                  </a:moveTo>
                  <a:cubicBezTo>
                    <a:pt x="36950" y="23918"/>
                    <a:pt x="36728" y="21295"/>
                    <a:pt x="36284" y="18778"/>
                  </a:cubicBezTo>
                  <a:cubicBezTo>
                    <a:pt x="35839" y="16260"/>
                    <a:pt x="35086" y="14004"/>
                    <a:pt x="34036" y="12011"/>
                  </a:cubicBezTo>
                  <a:cubicBezTo>
                    <a:pt x="32979" y="10018"/>
                    <a:pt x="31570" y="8445"/>
                    <a:pt x="29815" y="7291"/>
                  </a:cubicBezTo>
                  <a:cubicBezTo>
                    <a:pt x="28054" y="6084"/>
                    <a:pt x="25844" y="5507"/>
                    <a:pt x="23173" y="5507"/>
                  </a:cubicBezTo>
                  <a:cubicBezTo>
                    <a:pt x="21840" y="5507"/>
                    <a:pt x="20534" y="5665"/>
                    <a:pt x="19255" y="6032"/>
                  </a:cubicBezTo>
                  <a:cubicBezTo>
                    <a:pt x="17977" y="6399"/>
                    <a:pt x="16671" y="6976"/>
                    <a:pt x="15338" y="7815"/>
                  </a:cubicBezTo>
                  <a:cubicBezTo>
                    <a:pt x="14005" y="8655"/>
                    <a:pt x="12613" y="9704"/>
                    <a:pt x="11167" y="11015"/>
                  </a:cubicBezTo>
                  <a:cubicBezTo>
                    <a:pt x="9720" y="12326"/>
                    <a:pt x="8203" y="13952"/>
                    <a:pt x="6610" y="15893"/>
                  </a:cubicBezTo>
                  <a:lnTo>
                    <a:pt x="6610" y="37083"/>
                  </a:lnTo>
                  <a:cubicBezTo>
                    <a:pt x="9389" y="40335"/>
                    <a:pt x="12044" y="42853"/>
                    <a:pt x="14585" y="44584"/>
                  </a:cubicBezTo>
                  <a:cubicBezTo>
                    <a:pt x="17121" y="46315"/>
                    <a:pt x="19781" y="47207"/>
                    <a:pt x="22555" y="47207"/>
                  </a:cubicBezTo>
                  <a:cubicBezTo>
                    <a:pt x="25118" y="47207"/>
                    <a:pt x="27306" y="46578"/>
                    <a:pt x="29143" y="45371"/>
                  </a:cubicBezTo>
                  <a:cubicBezTo>
                    <a:pt x="30974" y="44164"/>
                    <a:pt x="32464" y="42644"/>
                    <a:pt x="33613" y="40650"/>
                  </a:cubicBezTo>
                  <a:cubicBezTo>
                    <a:pt x="34761" y="38710"/>
                    <a:pt x="35601" y="36507"/>
                    <a:pt x="36143" y="34041"/>
                  </a:cubicBezTo>
                  <a:cubicBezTo>
                    <a:pt x="36685" y="31576"/>
                    <a:pt x="36950" y="29111"/>
                    <a:pt x="36950" y="26646"/>
                  </a:cubicBezTo>
                  <a:close/>
                </a:path>
              </a:pathLst>
            </a:custGeom>
            <a:solidFill>
              <a:srgbClr val="FFFFFF"/>
            </a:solidFill>
            <a:ln w="5417" cap="flat">
              <a:noFill/>
              <a:prstDash val="solid"/>
              <a:miter/>
            </a:ln>
          </p:spPr>
          <p:txBody>
            <a:bodyPr rtlCol="0" anchor="ctr"/>
            <a:lstStyle/>
            <a:p>
              <a:endParaRPr lang="fr-FR"/>
            </a:p>
          </p:txBody>
        </p:sp>
        <p:sp>
          <p:nvSpPr>
            <p:cNvPr id="404" name="Forme libre 403">
              <a:extLst>
                <a:ext uri="{FF2B5EF4-FFF2-40B4-BE49-F238E27FC236}">
                  <a16:creationId xmlns:a16="http://schemas.microsoft.com/office/drawing/2014/main" id="{FD8F2086-9CA2-B136-FD87-602E77BCCF52}"/>
                </a:ext>
              </a:extLst>
            </p:cNvPr>
            <p:cNvSpPr/>
            <p:nvPr/>
          </p:nvSpPr>
          <p:spPr>
            <a:xfrm>
              <a:off x="16267769" y="10288458"/>
              <a:ext cx="38716" cy="52661"/>
            </a:xfrm>
            <a:custGeom>
              <a:avLst/>
              <a:gdLst>
                <a:gd name="connsiteX0" fmla="*/ 38711 w 38716"/>
                <a:gd name="connsiteY0" fmla="*/ 50668 h 52661"/>
                <a:gd name="connsiteX1" fmla="*/ 38353 w 38716"/>
                <a:gd name="connsiteY1" fmla="*/ 51508 h 52661"/>
                <a:gd name="connsiteX2" fmla="*/ 37410 w 38716"/>
                <a:gd name="connsiteY2" fmla="*/ 51928 h 52661"/>
                <a:gd name="connsiteX3" fmla="*/ 35823 w 38716"/>
                <a:gd name="connsiteY3" fmla="*/ 52085 h 52661"/>
                <a:gd name="connsiteX4" fmla="*/ 34214 w 38716"/>
                <a:gd name="connsiteY4" fmla="*/ 51928 h 52661"/>
                <a:gd name="connsiteX5" fmla="*/ 33190 w 38716"/>
                <a:gd name="connsiteY5" fmla="*/ 51508 h 52661"/>
                <a:gd name="connsiteX6" fmla="*/ 32833 w 38716"/>
                <a:gd name="connsiteY6" fmla="*/ 50668 h 52661"/>
                <a:gd name="connsiteX7" fmla="*/ 32833 w 38716"/>
                <a:gd name="connsiteY7" fmla="*/ 45266 h 52661"/>
                <a:gd name="connsiteX8" fmla="*/ 25356 w 38716"/>
                <a:gd name="connsiteY8" fmla="*/ 50721 h 52661"/>
                <a:gd name="connsiteX9" fmla="*/ 16888 w 38716"/>
                <a:gd name="connsiteY9" fmla="*/ 52662 h 52661"/>
                <a:gd name="connsiteX10" fmla="*/ 9801 w 38716"/>
                <a:gd name="connsiteY10" fmla="*/ 51665 h 52661"/>
                <a:gd name="connsiteX11" fmla="*/ 4497 w 38716"/>
                <a:gd name="connsiteY11" fmla="*/ 48833 h 52661"/>
                <a:gd name="connsiteX12" fmla="*/ 1165 w 38716"/>
                <a:gd name="connsiteY12" fmla="*/ 44322 h 52661"/>
                <a:gd name="connsiteX13" fmla="*/ 0 w 38716"/>
                <a:gd name="connsiteY13" fmla="*/ 38395 h 52661"/>
                <a:gd name="connsiteX14" fmla="*/ 1723 w 38716"/>
                <a:gd name="connsiteY14" fmla="*/ 31419 h 52661"/>
                <a:gd name="connsiteX15" fmla="*/ 6610 w 38716"/>
                <a:gd name="connsiteY15" fmla="*/ 26435 h 52661"/>
                <a:gd name="connsiteX16" fmla="*/ 14216 w 38716"/>
                <a:gd name="connsiteY16" fmla="*/ 23446 h 52661"/>
                <a:gd name="connsiteX17" fmla="*/ 24104 w 38716"/>
                <a:gd name="connsiteY17" fmla="*/ 22450 h 52661"/>
                <a:gd name="connsiteX18" fmla="*/ 32106 w 38716"/>
                <a:gd name="connsiteY18" fmla="*/ 22450 h 52661"/>
                <a:gd name="connsiteX19" fmla="*/ 32106 w 38716"/>
                <a:gd name="connsiteY19" fmla="*/ 18253 h 52661"/>
                <a:gd name="connsiteX20" fmla="*/ 31440 w 38716"/>
                <a:gd name="connsiteY20" fmla="*/ 12746 h 52661"/>
                <a:gd name="connsiteX21" fmla="*/ 29278 w 38716"/>
                <a:gd name="connsiteY21" fmla="*/ 8707 h 52661"/>
                <a:gd name="connsiteX22" fmla="*/ 25383 w 38716"/>
                <a:gd name="connsiteY22" fmla="*/ 6294 h 52661"/>
                <a:gd name="connsiteX23" fmla="*/ 19553 w 38716"/>
                <a:gd name="connsiteY23" fmla="*/ 5507 h 52661"/>
                <a:gd name="connsiteX24" fmla="*/ 13556 w 38716"/>
                <a:gd name="connsiteY24" fmla="*/ 6294 h 52661"/>
                <a:gd name="connsiteX25" fmla="*/ 8891 w 38716"/>
                <a:gd name="connsiteY25" fmla="*/ 8025 h 52661"/>
                <a:gd name="connsiteX26" fmla="*/ 5586 w 38716"/>
                <a:gd name="connsiteY26" fmla="*/ 9756 h 52661"/>
                <a:gd name="connsiteX27" fmla="*/ 3727 w 38716"/>
                <a:gd name="connsiteY27" fmla="*/ 10543 h 52661"/>
                <a:gd name="connsiteX28" fmla="*/ 3115 w 38716"/>
                <a:gd name="connsiteY28" fmla="*/ 10438 h 52661"/>
                <a:gd name="connsiteX29" fmla="*/ 2644 w 38716"/>
                <a:gd name="connsiteY29" fmla="*/ 10018 h 52661"/>
                <a:gd name="connsiteX30" fmla="*/ 2362 w 38716"/>
                <a:gd name="connsiteY30" fmla="*/ 9284 h 52661"/>
                <a:gd name="connsiteX31" fmla="*/ 2275 w 38716"/>
                <a:gd name="connsiteY31" fmla="*/ 8182 h 52661"/>
                <a:gd name="connsiteX32" fmla="*/ 2443 w 38716"/>
                <a:gd name="connsiteY32" fmla="*/ 6347 h 52661"/>
                <a:gd name="connsiteX33" fmla="*/ 3305 w 38716"/>
                <a:gd name="connsiteY33" fmla="*/ 5035 h 52661"/>
                <a:gd name="connsiteX34" fmla="*/ 5775 w 38716"/>
                <a:gd name="connsiteY34" fmla="*/ 3461 h 52661"/>
                <a:gd name="connsiteX35" fmla="*/ 9861 w 38716"/>
                <a:gd name="connsiteY35" fmla="*/ 1731 h 52661"/>
                <a:gd name="connsiteX36" fmla="*/ 14834 w 38716"/>
                <a:gd name="connsiteY36" fmla="*/ 472 h 52661"/>
                <a:gd name="connsiteX37" fmla="*/ 20165 w 38716"/>
                <a:gd name="connsiteY37" fmla="*/ 0 h 52661"/>
                <a:gd name="connsiteX38" fmla="*/ 28883 w 38716"/>
                <a:gd name="connsiteY38" fmla="*/ 1206 h 52661"/>
                <a:gd name="connsiteX39" fmla="*/ 34637 w 38716"/>
                <a:gd name="connsiteY39" fmla="*/ 4668 h 52661"/>
                <a:gd name="connsiteX40" fmla="*/ 37774 w 38716"/>
                <a:gd name="connsiteY40" fmla="*/ 10228 h 52661"/>
                <a:gd name="connsiteX41" fmla="*/ 38716 w 38716"/>
                <a:gd name="connsiteY41" fmla="*/ 17729 h 52661"/>
                <a:gd name="connsiteX42" fmla="*/ 38716 w 38716"/>
                <a:gd name="connsiteY42" fmla="*/ 50668 h 52661"/>
                <a:gd name="connsiteX43" fmla="*/ 32101 w 38716"/>
                <a:gd name="connsiteY43" fmla="*/ 27695 h 52661"/>
                <a:gd name="connsiteX44" fmla="*/ 22934 w 38716"/>
                <a:gd name="connsiteY44" fmla="*/ 27695 h 52661"/>
                <a:gd name="connsiteX45" fmla="*/ 15940 w 38716"/>
                <a:gd name="connsiteY45" fmla="*/ 28376 h 52661"/>
                <a:gd name="connsiteX46" fmla="*/ 10933 w 38716"/>
                <a:gd name="connsiteY46" fmla="*/ 30422 h 52661"/>
                <a:gd name="connsiteX47" fmla="*/ 7964 w 38716"/>
                <a:gd name="connsiteY47" fmla="*/ 33674 h 52661"/>
                <a:gd name="connsiteX48" fmla="*/ 6989 w 38716"/>
                <a:gd name="connsiteY48" fmla="*/ 37975 h 52661"/>
                <a:gd name="connsiteX49" fmla="*/ 9741 w 38716"/>
                <a:gd name="connsiteY49" fmla="*/ 44637 h 52661"/>
                <a:gd name="connsiteX50" fmla="*/ 17494 w 38716"/>
                <a:gd name="connsiteY50" fmla="*/ 47155 h 52661"/>
                <a:gd name="connsiteX51" fmla="*/ 24852 w 38716"/>
                <a:gd name="connsiteY51" fmla="*/ 45214 h 52661"/>
                <a:gd name="connsiteX52" fmla="*/ 32101 w 38716"/>
                <a:gd name="connsiteY52" fmla="*/ 39129 h 52661"/>
                <a:gd name="connsiteX53" fmla="*/ 32101 w 38716"/>
                <a:gd name="connsiteY53" fmla="*/ 2769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16" h="52661">
                  <a:moveTo>
                    <a:pt x="38711" y="50668"/>
                  </a:moveTo>
                  <a:cubicBezTo>
                    <a:pt x="38711" y="51036"/>
                    <a:pt x="38597" y="51298"/>
                    <a:pt x="38353" y="51508"/>
                  </a:cubicBezTo>
                  <a:cubicBezTo>
                    <a:pt x="38115" y="51718"/>
                    <a:pt x="37795" y="51823"/>
                    <a:pt x="37410" y="51928"/>
                  </a:cubicBezTo>
                  <a:cubicBezTo>
                    <a:pt x="37021" y="52032"/>
                    <a:pt x="36490" y="52085"/>
                    <a:pt x="35823" y="52085"/>
                  </a:cubicBezTo>
                  <a:cubicBezTo>
                    <a:pt x="35195" y="52085"/>
                    <a:pt x="34658" y="52032"/>
                    <a:pt x="34214" y="51928"/>
                  </a:cubicBezTo>
                  <a:cubicBezTo>
                    <a:pt x="33770" y="51823"/>
                    <a:pt x="33423" y="51718"/>
                    <a:pt x="33190" y="51508"/>
                  </a:cubicBezTo>
                  <a:cubicBezTo>
                    <a:pt x="32946" y="51298"/>
                    <a:pt x="32833" y="51036"/>
                    <a:pt x="32833" y="50668"/>
                  </a:cubicBezTo>
                  <a:lnTo>
                    <a:pt x="32833" y="45266"/>
                  </a:lnTo>
                  <a:cubicBezTo>
                    <a:pt x="30568" y="47626"/>
                    <a:pt x="28081" y="49410"/>
                    <a:pt x="25356" y="50721"/>
                  </a:cubicBezTo>
                  <a:cubicBezTo>
                    <a:pt x="22636" y="52032"/>
                    <a:pt x="19813" y="52662"/>
                    <a:pt x="16888" y="52662"/>
                  </a:cubicBezTo>
                  <a:cubicBezTo>
                    <a:pt x="14260" y="52662"/>
                    <a:pt x="11898" y="52347"/>
                    <a:pt x="9801" y="51665"/>
                  </a:cubicBezTo>
                  <a:cubicBezTo>
                    <a:pt x="7710" y="50983"/>
                    <a:pt x="5943" y="50039"/>
                    <a:pt x="4497" y="48833"/>
                  </a:cubicBezTo>
                  <a:cubicBezTo>
                    <a:pt x="3056" y="47574"/>
                    <a:pt x="1945" y="46105"/>
                    <a:pt x="1165" y="44322"/>
                  </a:cubicBezTo>
                  <a:cubicBezTo>
                    <a:pt x="390" y="42591"/>
                    <a:pt x="0" y="40598"/>
                    <a:pt x="0" y="38395"/>
                  </a:cubicBezTo>
                  <a:cubicBezTo>
                    <a:pt x="0" y="35720"/>
                    <a:pt x="569" y="33360"/>
                    <a:pt x="1723" y="31419"/>
                  </a:cubicBezTo>
                  <a:cubicBezTo>
                    <a:pt x="2866" y="29426"/>
                    <a:pt x="4497" y="27747"/>
                    <a:pt x="6610" y="26435"/>
                  </a:cubicBezTo>
                  <a:cubicBezTo>
                    <a:pt x="8717" y="25072"/>
                    <a:pt x="11253" y="24128"/>
                    <a:pt x="14216" y="23446"/>
                  </a:cubicBezTo>
                  <a:cubicBezTo>
                    <a:pt x="17180" y="22764"/>
                    <a:pt x="20474" y="22450"/>
                    <a:pt x="24104" y="22450"/>
                  </a:cubicBezTo>
                  <a:lnTo>
                    <a:pt x="32106" y="22450"/>
                  </a:lnTo>
                  <a:lnTo>
                    <a:pt x="32106" y="18253"/>
                  </a:lnTo>
                  <a:cubicBezTo>
                    <a:pt x="32106" y="16155"/>
                    <a:pt x="31884" y="14319"/>
                    <a:pt x="31440" y="12746"/>
                  </a:cubicBezTo>
                  <a:cubicBezTo>
                    <a:pt x="30996" y="11120"/>
                    <a:pt x="30270" y="9809"/>
                    <a:pt x="29278" y="8707"/>
                  </a:cubicBezTo>
                  <a:cubicBezTo>
                    <a:pt x="28271" y="7658"/>
                    <a:pt x="26976" y="6818"/>
                    <a:pt x="25383" y="6294"/>
                  </a:cubicBezTo>
                  <a:cubicBezTo>
                    <a:pt x="23790" y="5770"/>
                    <a:pt x="21850" y="5507"/>
                    <a:pt x="19553" y="5507"/>
                  </a:cubicBezTo>
                  <a:cubicBezTo>
                    <a:pt x="17332" y="5507"/>
                    <a:pt x="15333" y="5770"/>
                    <a:pt x="13556" y="6294"/>
                  </a:cubicBezTo>
                  <a:cubicBezTo>
                    <a:pt x="11779" y="6818"/>
                    <a:pt x="10223" y="7395"/>
                    <a:pt x="8891" y="8025"/>
                  </a:cubicBezTo>
                  <a:cubicBezTo>
                    <a:pt x="7558" y="8655"/>
                    <a:pt x="6458" y="9232"/>
                    <a:pt x="5586" y="9756"/>
                  </a:cubicBezTo>
                  <a:cubicBezTo>
                    <a:pt x="4719" y="10280"/>
                    <a:pt x="4096" y="10543"/>
                    <a:pt x="3727" y="10543"/>
                  </a:cubicBezTo>
                  <a:cubicBezTo>
                    <a:pt x="3505" y="10543"/>
                    <a:pt x="3300" y="10490"/>
                    <a:pt x="3115" y="10438"/>
                  </a:cubicBezTo>
                  <a:cubicBezTo>
                    <a:pt x="2931" y="10385"/>
                    <a:pt x="2774" y="10228"/>
                    <a:pt x="2644" y="10018"/>
                  </a:cubicBezTo>
                  <a:cubicBezTo>
                    <a:pt x="2514" y="9861"/>
                    <a:pt x="2422" y="9599"/>
                    <a:pt x="2362" y="9284"/>
                  </a:cubicBezTo>
                  <a:cubicBezTo>
                    <a:pt x="2308" y="8969"/>
                    <a:pt x="2275" y="8602"/>
                    <a:pt x="2275" y="8182"/>
                  </a:cubicBezTo>
                  <a:cubicBezTo>
                    <a:pt x="2275" y="7395"/>
                    <a:pt x="2335" y="6818"/>
                    <a:pt x="2443" y="6347"/>
                  </a:cubicBezTo>
                  <a:cubicBezTo>
                    <a:pt x="2557" y="5927"/>
                    <a:pt x="2839" y="5455"/>
                    <a:pt x="3305" y="5035"/>
                  </a:cubicBezTo>
                  <a:cubicBezTo>
                    <a:pt x="3765" y="4563"/>
                    <a:pt x="4589" y="4039"/>
                    <a:pt x="5775" y="3461"/>
                  </a:cubicBezTo>
                  <a:cubicBezTo>
                    <a:pt x="6962" y="2832"/>
                    <a:pt x="8322" y="2255"/>
                    <a:pt x="9861" y="1731"/>
                  </a:cubicBezTo>
                  <a:cubicBezTo>
                    <a:pt x="11394" y="1206"/>
                    <a:pt x="13057" y="787"/>
                    <a:pt x="14834" y="472"/>
                  </a:cubicBezTo>
                  <a:cubicBezTo>
                    <a:pt x="16611" y="158"/>
                    <a:pt x="18388" y="0"/>
                    <a:pt x="20165" y="0"/>
                  </a:cubicBezTo>
                  <a:cubicBezTo>
                    <a:pt x="23606" y="0"/>
                    <a:pt x="26515" y="419"/>
                    <a:pt x="28883" y="1206"/>
                  </a:cubicBezTo>
                  <a:cubicBezTo>
                    <a:pt x="31256" y="1993"/>
                    <a:pt x="33168" y="3200"/>
                    <a:pt x="34637" y="4668"/>
                  </a:cubicBezTo>
                  <a:cubicBezTo>
                    <a:pt x="36099" y="6189"/>
                    <a:pt x="37145" y="8025"/>
                    <a:pt x="37774" y="10228"/>
                  </a:cubicBezTo>
                  <a:cubicBezTo>
                    <a:pt x="38402" y="12431"/>
                    <a:pt x="38716" y="14949"/>
                    <a:pt x="38716" y="17729"/>
                  </a:cubicBezTo>
                  <a:lnTo>
                    <a:pt x="38716" y="50668"/>
                  </a:lnTo>
                  <a:close/>
                  <a:moveTo>
                    <a:pt x="32101" y="27695"/>
                  </a:moveTo>
                  <a:lnTo>
                    <a:pt x="22934" y="27695"/>
                  </a:lnTo>
                  <a:cubicBezTo>
                    <a:pt x="20268" y="27695"/>
                    <a:pt x="17939" y="27904"/>
                    <a:pt x="15940" y="28376"/>
                  </a:cubicBezTo>
                  <a:cubicBezTo>
                    <a:pt x="13940" y="28849"/>
                    <a:pt x="12266" y="29531"/>
                    <a:pt x="10933" y="30422"/>
                  </a:cubicBezTo>
                  <a:cubicBezTo>
                    <a:pt x="9600" y="31314"/>
                    <a:pt x="8609" y="32415"/>
                    <a:pt x="7964" y="33674"/>
                  </a:cubicBezTo>
                  <a:cubicBezTo>
                    <a:pt x="7314" y="34933"/>
                    <a:pt x="6989" y="36349"/>
                    <a:pt x="6989" y="37975"/>
                  </a:cubicBezTo>
                  <a:cubicBezTo>
                    <a:pt x="6989" y="40755"/>
                    <a:pt x="7905" y="43011"/>
                    <a:pt x="9741" y="44637"/>
                  </a:cubicBezTo>
                  <a:cubicBezTo>
                    <a:pt x="11573" y="46315"/>
                    <a:pt x="14157" y="47155"/>
                    <a:pt x="17494" y="47155"/>
                  </a:cubicBezTo>
                  <a:cubicBezTo>
                    <a:pt x="20117" y="47155"/>
                    <a:pt x="22576" y="46525"/>
                    <a:pt x="24852" y="45214"/>
                  </a:cubicBezTo>
                  <a:cubicBezTo>
                    <a:pt x="27128" y="43902"/>
                    <a:pt x="29544" y="41857"/>
                    <a:pt x="32101" y="39129"/>
                  </a:cubicBezTo>
                  <a:lnTo>
                    <a:pt x="32101" y="27695"/>
                  </a:lnTo>
                  <a:close/>
                </a:path>
              </a:pathLst>
            </a:custGeom>
            <a:solidFill>
              <a:srgbClr val="FFFFFF"/>
            </a:solidFill>
            <a:ln w="5417" cap="flat">
              <a:noFill/>
              <a:prstDash val="solid"/>
              <a:miter/>
            </a:ln>
          </p:spPr>
          <p:txBody>
            <a:bodyPr rtlCol="0" anchor="ctr"/>
            <a:lstStyle/>
            <a:p>
              <a:endParaRPr lang="fr-FR"/>
            </a:p>
          </p:txBody>
        </p:sp>
        <p:sp>
          <p:nvSpPr>
            <p:cNvPr id="405" name="Forme libre 404">
              <a:extLst>
                <a:ext uri="{FF2B5EF4-FFF2-40B4-BE49-F238E27FC236}">
                  <a16:creationId xmlns:a16="http://schemas.microsoft.com/office/drawing/2014/main" id="{0D0A5F15-C2C0-0BD3-51EB-80955A7A1D50}"/>
                </a:ext>
              </a:extLst>
            </p:cNvPr>
            <p:cNvSpPr/>
            <p:nvPr/>
          </p:nvSpPr>
          <p:spPr>
            <a:xfrm>
              <a:off x="16324819" y="10288458"/>
              <a:ext cx="71662" cy="52084"/>
            </a:xfrm>
            <a:custGeom>
              <a:avLst/>
              <a:gdLst>
                <a:gd name="connsiteX0" fmla="*/ 71663 w 71662"/>
                <a:gd name="connsiteY0" fmla="*/ 50668 h 52084"/>
                <a:gd name="connsiteX1" fmla="*/ 71500 w 71662"/>
                <a:gd name="connsiteY1" fmla="*/ 51246 h 52084"/>
                <a:gd name="connsiteX2" fmla="*/ 70969 w 71662"/>
                <a:gd name="connsiteY2" fmla="*/ 51718 h 52084"/>
                <a:gd name="connsiteX3" fmla="*/ 69967 w 71662"/>
                <a:gd name="connsiteY3" fmla="*/ 51980 h 52084"/>
                <a:gd name="connsiteX4" fmla="*/ 68385 w 71662"/>
                <a:gd name="connsiteY4" fmla="*/ 52085 h 52084"/>
                <a:gd name="connsiteX5" fmla="*/ 66743 w 71662"/>
                <a:gd name="connsiteY5" fmla="*/ 51980 h 52084"/>
                <a:gd name="connsiteX6" fmla="*/ 65719 w 71662"/>
                <a:gd name="connsiteY6" fmla="*/ 51718 h 52084"/>
                <a:gd name="connsiteX7" fmla="*/ 65189 w 71662"/>
                <a:gd name="connsiteY7" fmla="*/ 51246 h 52084"/>
                <a:gd name="connsiteX8" fmla="*/ 65053 w 71662"/>
                <a:gd name="connsiteY8" fmla="*/ 50668 h 52084"/>
                <a:gd name="connsiteX9" fmla="*/ 65053 w 71662"/>
                <a:gd name="connsiteY9" fmla="*/ 20718 h 52084"/>
                <a:gd name="connsiteX10" fmla="*/ 64414 w 71662"/>
                <a:gd name="connsiteY10" fmla="*/ 14424 h 52084"/>
                <a:gd name="connsiteX11" fmla="*/ 62414 w 71662"/>
                <a:gd name="connsiteY11" fmla="*/ 9599 h 52084"/>
                <a:gd name="connsiteX12" fmla="*/ 58969 w 71662"/>
                <a:gd name="connsiteY12" fmla="*/ 6504 h 52084"/>
                <a:gd name="connsiteX13" fmla="*/ 54055 w 71662"/>
                <a:gd name="connsiteY13" fmla="*/ 5403 h 52084"/>
                <a:gd name="connsiteX14" fmla="*/ 46968 w 71662"/>
                <a:gd name="connsiteY14" fmla="*/ 8025 h 52084"/>
                <a:gd name="connsiteX15" fmla="*/ 39112 w 71662"/>
                <a:gd name="connsiteY15" fmla="*/ 15788 h 52084"/>
                <a:gd name="connsiteX16" fmla="*/ 39112 w 71662"/>
                <a:gd name="connsiteY16" fmla="*/ 50668 h 52084"/>
                <a:gd name="connsiteX17" fmla="*/ 38944 w 71662"/>
                <a:gd name="connsiteY17" fmla="*/ 51246 h 52084"/>
                <a:gd name="connsiteX18" fmla="*/ 38413 w 71662"/>
                <a:gd name="connsiteY18" fmla="*/ 51718 h 52084"/>
                <a:gd name="connsiteX19" fmla="*/ 37411 w 71662"/>
                <a:gd name="connsiteY19" fmla="*/ 51980 h 52084"/>
                <a:gd name="connsiteX20" fmla="*/ 35829 w 71662"/>
                <a:gd name="connsiteY20" fmla="*/ 52085 h 52084"/>
                <a:gd name="connsiteX21" fmla="*/ 34247 w 71662"/>
                <a:gd name="connsiteY21" fmla="*/ 51980 h 52084"/>
                <a:gd name="connsiteX22" fmla="*/ 33217 w 71662"/>
                <a:gd name="connsiteY22" fmla="*/ 51718 h 52084"/>
                <a:gd name="connsiteX23" fmla="*/ 32692 w 71662"/>
                <a:gd name="connsiteY23" fmla="*/ 51246 h 52084"/>
                <a:gd name="connsiteX24" fmla="*/ 32551 w 71662"/>
                <a:gd name="connsiteY24" fmla="*/ 50668 h 52084"/>
                <a:gd name="connsiteX25" fmla="*/ 32551 w 71662"/>
                <a:gd name="connsiteY25" fmla="*/ 20718 h 52084"/>
                <a:gd name="connsiteX26" fmla="*/ 31884 w 71662"/>
                <a:gd name="connsiteY26" fmla="*/ 14424 h 52084"/>
                <a:gd name="connsiteX27" fmla="*/ 29858 w 71662"/>
                <a:gd name="connsiteY27" fmla="*/ 9599 h 52084"/>
                <a:gd name="connsiteX28" fmla="*/ 26412 w 71662"/>
                <a:gd name="connsiteY28" fmla="*/ 6504 h 52084"/>
                <a:gd name="connsiteX29" fmla="*/ 21498 w 71662"/>
                <a:gd name="connsiteY29" fmla="*/ 5403 h 52084"/>
                <a:gd name="connsiteX30" fmla="*/ 14412 w 71662"/>
                <a:gd name="connsiteY30" fmla="*/ 8025 h 52084"/>
                <a:gd name="connsiteX31" fmla="*/ 6610 w 71662"/>
                <a:gd name="connsiteY31" fmla="*/ 15788 h 52084"/>
                <a:gd name="connsiteX32" fmla="*/ 6610 w 71662"/>
                <a:gd name="connsiteY32" fmla="*/ 50668 h 52084"/>
                <a:gd name="connsiteX33" fmla="*/ 6447 w 71662"/>
                <a:gd name="connsiteY33" fmla="*/ 51246 h 52084"/>
                <a:gd name="connsiteX34" fmla="*/ 5917 w 71662"/>
                <a:gd name="connsiteY34" fmla="*/ 51718 h 52084"/>
                <a:gd name="connsiteX35" fmla="*/ 4914 w 71662"/>
                <a:gd name="connsiteY35" fmla="*/ 51980 h 52084"/>
                <a:gd name="connsiteX36" fmla="*/ 3272 w 71662"/>
                <a:gd name="connsiteY36" fmla="*/ 52085 h 52084"/>
                <a:gd name="connsiteX37" fmla="*/ 1690 w 71662"/>
                <a:gd name="connsiteY37" fmla="*/ 51980 h 52084"/>
                <a:gd name="connsiteX38" fmla="*/ 667 w 71662"/>
                <a:gd name="connsiteY38" fmla="*/ 51718 h 52084"/>
                <a:gd name="connsiteX39" fmla="*/ 136 w 71662"/>
                <a:gd name="connsiteY39" fmla="*/ 51246 h 52084"/>
                <a:gd name="connsiteX40" fmla="*/ 0 w 71662"/>
                <a:gd name="connsiteY40" fmla="*/ 50668 h 52084"/>
                <a:gd name="connsiteX41" fmla="*/ 0 w 71662"/>
                <a:gd name="connsiteY41" fmla="*/ 1993 h 52084"/>
                <a:gd name="connsiteX42" fmla="*/ 136 w 71662"/>
                <a:gd name="connsiteY42" fmla="*/ 1416 h 52084"/>
                <a:gd name="connsiteX43" fmla="*/ 667 w 71662"/>
                <a:gd name="connsiteY43" fmla="*/ 944 h 52084"/>
                <a:gd name="connsiteX44" fmla="*/ 1636 w 71662"/>
                <a:gd name="connsiteY44" fmla="*/ 682 h 52084"/>
                <a:gd name="connsiteX45" fmla="*/ 3164 w 71662"/>
                <a:gd name="connsiteY45" fmla="*/ 577 h 52084"/>
                <a:gd name="connsiteX46" fmla="*/ 4719 w 71662"/>
                <a:gd name="connsiteY46" fmla="*/ 682 h 52084"/>
                <a:gd name="connsiteX47" fmla="*/ 5662 w 71662"/>
                <a:gd name="connsiteY47" fmla="*/ 944 h 52084"/>
                <a:gd name="connsiteX48" fmla="*/ 6138 w 71662"/>
                <a:gd name="connsiteY48" fmla="*/ 1416 h 52084"/>
                <a:gd name="connsiteX49" fmla="*/ 6274 w 71662"/>
                <a:gd name="connsiteY49" fmla="*/ 1993 h 52084"/>
                <a:gd name="connsiteX50" fmla="*/ 6274 w 71662"/>
                <a:gd name="connsiteY50" fmla="*/ 8864 h 52084"/>
                <a:gd name="connsiteX51" fmla="*/ 14498 w 71662"/>
                <a:gd name="connsiteY51" fmla="*/ 2098 h 52084"/>
                <a:gd name="connsiteX52" fmla="*/ 22225 w 71662"/>
                <a:gd name="connsiteY52" fmla="*/ 0 h 52084"/>
                <a:gd name="connsiteX53" fmla="*/ 27859 w 71662"/>
                <a:gd name="connsiteY53" fmla="*/ 734 h 52084"/>
                <a:gd name="connsiteX54" fmla="*/ 32226 w 71662"/>
                <a:gd name="connsiteY54" fmla="*/ 2780 h 52084"/>
                <a:gd name="connsiteX55" fmla="*/ 35444 w 71662"/>
                <a:gd name="connsiteY55" fmla="*/ 5927 h 52084"/>
                <a:gd name="connsiteX56" fmla="*/ 37611 w 71662"/>
                <a:gd name="connsiteY56" fmla="*/ 9966 h 52084"/>
                <a:gd name="connsiteX57" fmla="*/ 42525 w 71662"/>
                <a:gd name="connsiteY57" fmla="*/ 5245 h 52084"/>
                <a:gd name="connsiteX58" fmla="*/ 46919 w 71662"/>
                <a:gd name="connsiteY58" fmla="*/ 2203 h 52084"/>
                <a:gd name="connsiteX59" fmla="*/ 50945 w 71662"/>
                <a:gd name="connsiteY59" fmla="*/ 524 h 52084"/>
                <a:gd name="connsiteX60" fmla="*/ 54775 w 71662"/>
                <a:gd name="connsiteY60" fmla="*/ 0 h 52084"/>
                <a:gd name="connsiteX61" fmla="*/ 62750 w 71662"/>
                <a:gd name="connsiteY61" fmla="*/ 1626 h 52084"/>
                <a:gd name="connsiteX62" fmla="*/ 67973 w 71662"/>
                <a:gd name="connsiteY62" fmla="*/ 5980 h 52084"/>
                <a:gd name="connsiteX63" fmla="*/ 70807 w 71662"/>
                <a:gd name="connsiteY63" fmla="*/ 12379 h 52084"/>
                <a:gd name="connsiteX64" fmla="*/ 71663 w 71662"/>
                <a:gd name="connsiteY64" fmla="*/ 20141 h 52084"/>
                <a:gd name="connsiteX65" fmla="*/ 71663 w 71662"/>
                <a:gd name="connsiteY65"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62" h="52084">
                  <a:moveTo>
                    <a:pt x="71663" y="50668"/>
                  </a:moveTo>
                  <a:cubicBezTo>
                    <a:pt x="71663" y="50878"/>
                    <a:pt x="71609" y="51088"/>
                    <a:pt x="71500" y="51246"/>
                  </a:cubicBezTo>
                  <a:cubicBezTo>
                    <a:pt x="71392" y="51455"/>
                    <a:pt x="71213" y="51560"/>
                    <a:pt x="70969" y="51718"/>
                  </a:cubicBezTo>
                  <a:cubicBezTo>
                    <a:pt x="70731" y="51823"/>
                    <a:pt x="70400" y="51875"/>
                    <a:pt x="69967" y="51980"/>
                  </a:cubicBezTo>
                  <a:cubicBezTo>
                    <a:pt x="69544" y="52032"/>
                    <a:pt x="69014" y="52085"/>
                    <a:pt x="68385" y="52085"/>
                  </a:cubicBezTo>
                  <a:cubicBezTo>
                    <a:pt x="67719" y="52085"/>
                    <a:pt x="67171" y="52032"/>
                    <a:pt x="66743" y="51980"/>
                  </a:cubicBezTo>
                  <a:cubicBezTo>
                    <a:pt x="66321" y="51875"/>
                    <a:pt x="65974" y="51823"/>
                    <a:pt x="65719" y="51718"/>
                  </a:cubicBezTo>
                  <a:cubicBezTo>
                    <a:pt x="65465" y="51560"/>
                    <a:pt x="65286" y="51455"/>
                    <a:pt x="65189" y="51246"/>
                  </a:cubicBezTo>
                  <a:cubicBezTo>
                    <a:pt x="65096" y="51088"/>
                    <a:pt x="65053" y="50878"/>
                    <a:pt x="65053" y="50668"/>
                  </a:cubicBezTo>
                  <a:lnTo>
                    <a:pt x="65053" y="20718"/>
                  </a:lnTo>
                  <a:cubicBezTo>
                    <a:pt x="65053" y="18411"/>
                    <a:pt x="64842" y="16313"/>
                    <a:pt x="64414" y="14424"/>
                  </a:cubicBezTo>
                  <a:cubicBezTo>
                    <a:pt x="63991" y="12589"/>
                    <a:pt x="63325" y="10962"/>
                    <a:pt x="62414" y="9599"/>
                  </a:cubicBezTo>
                  <a:cubicBezTo>
                    <a:pt x="61510" y="8235"/>
                    <a:pt x="60361" y="7238"/>
                    <a:pt x="58969" y="6504"/>
                  </a:cubicBezTo>
                  <a:cubicBezTo>
                    <a:pt x="57581" y="5770"/>
                    <a:pt x="55940" y="5403"/>
                    <a:pt x="54055" y="5403"/>
                  </a:cubicBezTo>
                  <a:cubicBezTo>
                    <a:pt x="51719" y="5403"/>
                    <a:pt x="49363" y="6242"/>
                    <a:pt x="46968" y="8025"/>
                  </a:cubicBezTo>
                  <a:cubicBezTo>
                    <a:pt x="44584" y="9756"/>
                    <a:pt x="41956" y="12379"/>
                    <a:pt x="39112" y="15788"/>
                  </a:cubicBezTo>
                  <a:lnTo>
                    <a:pt x="39112" y="50668"/>
                  </a:lnTo>
                  <a:cubicBezTo>
                    <a:pt x="39112" y="50878"/>
                    <a:pt x="39052" y="51088"/>
                    <a:pt x="38944" y="51246"/>
                  </a:cubicBezTo>
                  <a:cubicBezTo>
                    <a:pt x="38836" y="51455"/>
                    <a:pt x="38657" y="51560"/>
                    <a:pt x="38413" y="51718"/>
                  </a:cubicBezTo>
                  <a:cubicBezTo>
                    <a:pt x="38175" y="51823"/>
                    <a:pt x="37844" y="51875"/>
                    <a:pt x="37411" y="51980"/>
                  </a:cubicBezTo>
                  <a:cubicBezTo>
                    <a:pt x="36988" y="52032"/>
                    <a:pt x="36457" y="52085"/>
                    <a:pt x="35829" y="52085"/>
                  </a:cubicBezTo>
                  <a:cubicBezTo>
                    <a:pt x="35200" y="52085"/>
                    <a:pt x="34669" y="52032"/>
                    <a:pt x="34247" y="51980"/>
                  </a:cubicBezTo>
                  <a:cubicBezTo>
                    <a:pt x="33819" y="51875"/>
                    <a:pt x="33472" y="51823"/>
                    <a:pt x="33217" y="51718"/>
                  </a:cubicBezTo>
                  <a:cubicBezTo>
                    <a:pt x="32963" y="51560"/>
                    <a:pt x="32784" y="51455"/>
                    <a:pt x="32692" y="51246"/>
                  </a:cubicBezTo>
                  <a:cubicBezTo>
                    <a:pt x="32594" y="51088"/>
                    <a:pt x="32551" y="50878"/>
                    <a:pt x="32551" y="50668"/>
                  </a:cubicBezTo>
                  <a:lnTo>
                    <a:pt x="32551" y="20718"/>
                  </a:lnTo>
                  <a:cubicBezTo>
                    <a:pt x="32551" y="18411"/>
                    <a:pt x="32329" y="16313"/>
                    <a:pt x="31884" y="14424"/>
                  </a:cubicBezTo>
                  <a:cubicBezTo>
                    <a:pt x="31440" y="12589"/>
                    <a:pt x="30768" y="10962"/>
                    <a:pt x="29858" y="9599"/>
                  </a:cubicBezTo>
                  <a:cubicBezTo>
                    <a:pt x="28953" y="8235"/>
                    <a:pt x="27805" y="7238"/>
                    <a:pt x="26412" y="6504"/>
                  </a:cubicBezTo>
                  <a:cubicBezTo>
                    <a:pt x="25025" y="5770"/>
                    <a:pt x="23384" y="5403"/>
                    <a:pt x="21498" y="5403"/>
                  </a:cubicBezTo>
                  <a:cubicBezTo>
                    <a:pt x="19163" y="5403"/>
                    <a:pt x="16807" y="6242"/>
                    <a:pt x="14412" y="8025"/>
                  </a:cubicBezTo>
                  <a:cubicBezTo>
                    <a:pt x="12028" y="9756"/>
                    <a:pt x="9422" y="12379"/>
                    <a:pt x="6610" y="15788"/>
                  </a:cubicBezTo>
                  <a:lnTo>
                    <a:pt x="6610" y="50668"/>
                  </a:lnTo>
                  <a:cubicBezTo>
                    <a:pt x="6610" y="50878"/>
                    <a:pt x="6550" y="51088"/>
                    <a:pt x="6447" y="51246"/>
                  </a:cubicBezTo>
                  <a:cubicBezTo>
                    <a:pt x="6334" y="51455"/>
                    <a:pt x="6155" y="51560"/>
                    <a:pt x="5917" y="51718"/>
                  </a:cubicBezTo>
                  <a:cubicBezTo>
                    <a:pt x="5673" y="51823"/>
                    <a:pt x="5342" y="51875"/>
                    <a:pt x="4914" y="51980"/>
                  </a:cubicBezTo>
                  <a:cubicBezTo>
                    <a:pt x="4486" y="52032"/>
                    <a:pt x="3939" y="52085"/>
                    <a:pt x="3272" y="52085"/>
                  </a:cubicBezTo>
                  <a:cubicBezTo>
                    <a:pt x="2644" y="52085"/>
                    <a:pt x="2113" y="52032"/>
                    <a:pt x="1690" y="51980"/>
                  </a:cubicBezTo>
                  <a:cubicBezTo>
                    <a:pt x="1263" y="51875"/>
                    <a:pt x="916" y="51823"/>
                    <a:pt x="667" y="51718"/>
                  </a:cubicBezTo>
                  <a:cubicBezTo>
                    <a:pt x="401" y="51560"/>
                    <a:pt x="228" y="51455"/>
                    <a:pt x="136" y="51246"/>
                  </a:cubicBezTo>
                  <a:cubicBezTo>
                    <a:pt x="38" y="51088"/>
                    <a:pt x="0" y="50878"/>
                    <a:pt x="0" y="50668"/>
                  </a:cubicBezTo>
                  <a:lnTo>
                    <a:pt x="0" y="1993"/>
                  </a:lnTo>
                  <a:cubicBezTo>
                    <a:pt x="0" y="1783"/>
                    <a:pt x="43" y="1573"/>
                    <a:pt x="136" y="1416"/>
                  </a:cubicBezTo>
                  <a:cubicBezTo>
                    <a:pt x="228" y="1206"/>
                    <a:pt x="401" y="1049"/>
                    <a:pt x="667" y="944"/>
                  </a:cubicBezTo>
                  <a:cubicBezTo>
                    <a:pt x="921" y="839"/>
                    <a:pt x="1246" y="734"/>
                    <a:pt x="1636" y="682"/>
                  </a:cubicBezTo>
                  <a:cubicBezTo>
                    <a:pt x="2026" y="629"/>
                    <a:pt x="2536" y="577"/>
                    <a:pt x="3164" y="577"/>
                  </a:cubicBezTo>
                  <a:cubicBezTo>
                    <a:pt x="3793" y="577"/>
                    <a:pt x="4313" y="629"/>
                    <a:pt x="4719" y="682"/>
                  </a:cubicBezTo>
                  <a:cubicBezTo>
                    <a:pt x="5126" y="734"/>
                    <a:pt x="5440" y="839"/>
                    <a:pt x="5662" y="944"/>
                  </a:cubicBezTo>
                  <a:cubicBezTo>
                    <a:pt x="5884" y="1049"/>
                    <a:pt x="6041" y="1206"/>
                    <a:pt x="6138" y="1416"/>
                  </a:cubicBezTo>
                  <a:cubicBezTo>
                    <a:pt x="6231" y="1573"/>
                    <a:pt x="6274" y="1783"/>
                    <a:pt x="6274" y="1993"/>
                  </a:cubicBezTo>
                  <a:lnTo>
                    <a:pt x="6274" y="8864"/>
                  </a:lnTo>
                  <a:cubicBezTo>
                    <a:pt x="9162" y="5770"/>
                    <a:pt x="11903" y="3514"/>
                    <a:pt x="14498" y="2098"/>
                  </a:cubicBezTo>
                  <a:cubicBezTo>
                    <a:pt x="17094" y="734"/>
                    <a:pt x="19662" y="0"/>
                    <a:pt x="22225" y="0"/>
                  </a:cubicBezTo>
                  <a:cubicBezTo>
                    <a:pt x="24332" y="0"/>
                    <a:pt x="26212" y="262"/>
                    <a:pt x="27859" y="734"/>
                  </a:cubicBezTo>
                  <a:cubicBezTo>
                    <a:pt x="29511" y="1206"/>
                    <a:pt x="30958" y="1888"/>
                    <a:pt x="32226" y="2780"/>
                  </a:cubicBezTo>
                  <a:cubicBezTo>
                    <a:pt x="33477" y="3671"/>
                    <a:pt x="34555" y="4721"/>
                    <a:pt x="35444" y="5927"/>
                  </a:cubicBezTo>
                  <a:cubicBezTo>
                    <a:pt x="36332" y="7133"/>
                    <a:pt x="37059" y="8497"/>
                    <a:pt x="37611" y="9966"/>
                  </a:cubicBezTo>
                  <a:cubicBezTo>
                    <a:pt x="39350" y="8130"/>
                    <a:pt x="40992" y="6557"/>
                    <a:pt x="42525" y="5245"/>
                  </a:cubicBezTo>
                  <a:cubicBezTo>
                    <a:pt x="44064" y="3986"/>
                    <a:pt x="45527" y="2989"/>
                    <a:pt x="46919" y="2203"/>
                  </a:cubicBezTo>
                  <a:cubicBezTo>
                    <a:pt x="48306" y="1416"/>
                    <a:pt x="49650" y="891"/>
                    <a:pt x="50945" y="524"/>
                  </a:cubicBezTo>
                  <a:cubicBezTo>
                    <a:pt x="52240" y="209"/>
                    <a:pt x="53518" y="0"/>
                    <a:pt x="54775" y="0"/>
                  </a:cubicBezTo>
                  <a:cubicBezTo>
                    <a:pt x="57923" y="0"/>
                    <a:pt x="60583" y="577"/>
                    <a:pt x="62750" y="1626"/>
                  </a:cubicBezTo>
                  <a:cubicBezTo>
                    <a:pt x="64917" y="2728"/>
                    <a:pt x="66662" y="4143"/>
                    <a:pt x="67973" y="5980"/>
                  </a:cubicBezTo>
                  <a:cubicBezTo>
                    <a:pt x="69290" y="7815"/>
                    <a:pt x="70232" y="9966"/>
                    <a:pt x="70807" y="12379"/>
                  </a:cubicBezTo>
                  <a:cubicBezTo>
                    <a:pt x="71376" y="14844"/>
                    <a:pt x="71663" y="17414"/>
                    <a:pt x="71663" y="20141"/>
                  </a:cubicBezTo>
                  <a:lnTo>
                    <a:pt x="71663" y="50668"/>
                  </a:lnTo>
                  <a:close/>
                </a:path>
              </a:pathLst>
            </a:custGeom>
            <a:solidFill>
              <a:srgbClr val="FFFFFF"/>
            </a:solidFill>
            <a:ln w="5417" cap="flat">
              <a:noFill/>
              <a:prstDash val="solid"/>
              <a:miter/>
            </a:ln>
          </p:spPr>
          <p:txBody>
            <a:bodyPr rtlCol="0" anchor="ctr"/>
            <a:lstStyle/>
            <a:p>
              <a:endParaRPr lang="fr-FR"/>
            </a:p>
          </p:txBody>
        </p:sp>
        <p:sp>
          <p:nvSpPr>
            <p:cNvPr id="406" name="Forme libre 405">
              <a:extLst>
                <a:ext uri="{FF2B5EF4-FFF2-40B4-BE49-F238E27FC236}">
                  <a16:creationId xmlns:a16="http://schemas.microsoft.com/office/drawing/2014/main" id="{A36F6C51-9AC0-8494-9714-F687E2DD5B93}"/>
                </a:ext>
              </a:extLst>
            </p:cNvPr>
            <p:cNvSpPr/>
            <p:nvPr/>
          </p:nvSpPr>
          <p:spPr>
            <a:xfrm>
              <a:off x="15256917" y="10420638"/>
              <a:ext cx="43895" cy="71387"/>
            </a:xfrm>
            <a:custGeom>
              <a:avLst/>
              <a:gdLst>
                <a:gd name="connsiteX0" fmla="*/ 43896 w 43895"/>
                <a:gd name="connsiteY0" fmla="*/ 25597 h 71387"/>
                <a:gd name="connsiteX1" fmla="*/ 42482 w 43895"/>
                <a:gd name="connsiteY1" fmla="*/ 36822 h 71387"/>
                <a:gd name="connsiteX2" fmla="*/ 38310 w 43895"/>
                <a:gd name="connsiteY2" fmla="*/ 45319 h 71387"/>
                <a:gd name="connsiteX3" fmla="*/ 31505 w 43895"/>
                <a:gd name="connsiteY3" fmla="*/ 50722 h 71387"/>
                <a:gd name="connsiteX4" fmla="*/ 22230 w 43895"/>
                <a:gd name="connsiteY4" fmla="*/ 52662 h 71387"/>
                <a:gd name="connsiteX5" fmla="*/ 18063 w 43895"/>
                <a:gd name="connsiteY5" fmla="*/ 52190 h 71387"/>
                <a:gd name="connsiteX6" fmla="*/ 14260 w 43895"/>
                <a:gd name="connsiteY6" fmla="*/ 50774 h 71387"/>
                <a:gd name="connsiteX7" fmla="*/ 10532 w 43895"/>
                <a:gd name="connsiteY7" fmla="*/ 48361 h 71387"/>
                <a:gd name="connsiteX8" fmla="*/ 6615 w 43895"/>
                <a:gd name="connsiteY8" fmla="*/ 44847 h 71387"/>
                <a:gd name="connsiteX9" fmla="*/ 6615 w 43895"/>
                <a:gd name="connsiteY9" fmla="*/ 69971 h 71387"/>
                <a:gd name="connsiteX10" fmla="*/ 6447 w 43895"/>
                <a:gd name="connsiteY10" fmla="*/ 70549 h 71387"/>
                <a:gd name="connsiteX11" fmla="*/ 5922 w 43895"/>
                <a:gd name="connsiteY11" fmla="*/ 71021 h 71387"/>
                <a:gd name="connsiteX12" fmla="*/ 4919 w 43895"/>
                <a:gd name="connsiteY12" fmla="*/ 71282 h 71387"/>
                <a:gd name="connsiteX13" fmla="*/ 3278 w 43895"/>
                <a:gd name="connsiteY13" fmla="*/ 71387 h 71387"/>
                <a:gd name="connsiteX14" fmla="*/ 1696 w 43895"/>
                <a:gd name="connsiteY14" fmla="*/ 71282 h 71387"/>
                <a:gd name="connsiteX15" fmla="*/ 666 w 43895"/>
                <a:gd name="connsiteY15" fmla="*/ 71021 h 71387"/>
                <a:gd name="connsiteX16" fmla="*/ 141 w 43895"/>
                <a:gd name="connsiteY16" fmla="*/ 70549 h 71387"/>
                <a:gd name="connsiteX17" fmla="*/ 0 w 43895"/>
                <a:gd name="connsiteY17" fmla="*/ 69971 h 71387"/>
                <a:gd name="connsiteX18" fmla="*/ 0 w 43895"/>
                <a:gd name="connsiteY18" fmla="*/ 1993 h 71387"/>
                <a:gd name="connsiteX19" fmla="*/ 141 w 43895"/>
                <a:gd name="connsiteY19" fmla="*/ 1364 h 71387"/>
                <a:gd name="connsiteX20" fmla="*/ 639 w 43895"/>
                <a:gd name="connsiteY20" fmla="*/ 892 h 71387"/>
                <a:gd name="connsiteX21" fmla="*/ 1587 w 43895"/>
                <a:gd name="connsiteY21" fmla="*/ 682 h 71387"/>
                <a:gd name="connsiteX22" fmla="*/ 3001 w 43895"/>
                <a:gd name="connsiteY22" fmla="*/ 577 h 71387"/>
                <a:gd name="connsiteX23" fmla="*/ 4388 w 43895"/>
                <a:gd name="connsiteY23" fmla="*/ 682 h 71387"/>
                <a:gd name="connsiteX24" fmla="*/ 5331 w 43895"/>
                <a:gd name="connsiteY24" fmla="*/ 892 h 71387"/>
                <a:gd name="connsiteX25" fmla="*/ 5889 w 43895"/>
                <a:gd name="connsiteY25" fmla="*/ 1364 h 71387"/>
                <a:gd name="connsiteX26" fmla="*/ 6057 w 43895"/>
                <a:gd name="connsiteY26" fmla="*/ 1993 h 71387"/>
                <a:gd name="connsiteX27" fmla="*/ 6057 w 43895"/>
                <a:gd name="connsiteY27" fmla="*/ 9022 h 71387"/>
                <a:gd name="connsiteX28" fmla="*/ 10500 w 43895"/>
                <a:gd name="connsiteY28" fmla="*/ 5035 h 71387"/>
                <a:gd name="connsiteX29" fmla="*/ 14720 w 43895"/>
                <a:gd name="connsiteY29" fmla="*/ 2203 h 71387"/>
                <a:gd name="connsiteX30" fmla="*/ 19055 w 43895"/>
                <a:gd name="connsiteY30" fmla="*/ 524 h 71387"/>
                <a:gd name="connsiteX31" fmla="*/ 23779 w 43895"/>
                <a:gd name="connsiteY31" fmla="*/ 0 h 71387"/>
                <a:gd name="connsiteX32" fmla="*/ 33054 w 43895"/>
                <a:gd name="connsiteY32" fmla="*/ 1993 h 71387"/>
                <a:gd name="connsiteX33" fmla="*/ 39301 w 43895"/>
                <a:gd name="connsiteY33" fmla="*/ 7553 h 71387"/>
                <a:gd name="connsiteX34" fmla="*/ 42801 w 43895"/>
                <a:gd name="connsiteY34" fmla="*/ 15683 h 71387"/>
                <a:gd name="connsiteX35" fmla="*/ 43896 w 43895"/>
                <a:gd name="connsiteY35" fmla="*/ 25597 h 71387"/>
                <a:gd name="connsiteX36" fmla="*/ 36950 w 43895"/>
                <a:gd name="connsiteY36" fmla="*/ 26646 h 71387"/>
                <a:gd name="connsiteX37" fmla="*/ 36284 w 43895"/>
                <a:gd name="connsiteY37" fmla="*/ 18778 h 71387"/>
                <a:gd name="connsiteX38" fmla="*/ 34035 w 43895"/>
                <a:gd name="connsiteY38" fmla="*/ 12012 h 71387"/>
                <a:gd name="connsiteX39" fmla="*/ 29815 w 43895"/>
                <a:gd name="connsiteY39" fmla="*/ 7291 h 71387"/>
                <a:gd name="connsiteX40" fmla="*/ 23172 w 43895"/>
                <a:gd name="connsiteY40" fmla="*/ 5508 h 71387"/>
                <a:gd name="connsiteX41" fmla="*/ 19255 w 43895"/>
                <a:gd name="connsiteY41" fmla="*/ 6032 h 71387"/>
                <a:gd name="connsiteX42" fmla="*/ 15338 w 43895"/>
                <a:gd name="connsiteY42" fmla="*/ 7815 h 71387"/>
                <a:gd name="connsiteX43" fmla="*/ 11171 w 43895"/>
                <a:gd name="connsiteY43" fmla="*/ 11015 h 71387"/>
                <a:gd name="connsiteX44" fmla="*/ 6615 w 43895"/>
                <a:gd name="connsiteY44" fmla="*/ 15893 h 71387"/>
                <a:gd name="connsiteX45" fmla="*/ 6615 w 43895"/>
                <a:gd name="connsiteY45" fmla="*/ 37084 h 71387"/>
                <a:gd name="connsiteX46" fmla="*/ 14590 w 43895"/>
                <a:gd name="connsiteY46" fmla="*/ 44584 h 71387"/>
                <a:gd name="connsiteX47" fmla="*/ 22560 w 43895"/>
                <a:gd name="connsiteY47" fmla="*/ 47207 h 71387"/>
                <a:gd name="connsiteX48" fmla="*/ 29143 w 43895"/>
                <a:gd name="connsiteY48" fmla="*/ 45371 h 71387"/>
                <a:gd name="connsiteX49" fmla="*/ 33613 w 43895"/>
                <a:gd name="connsiteY49" fmla="*/ 40650 h 71387"/>
                <a:gd name="connsiteX50" fmla="*/ 36143 w 43895"/>
                <a:gd name="connsiteY50" fmla="*/ 34041 h 71387"/>
                <a:gd name="connsiteX51" fmla="*/ 36950 w 43895"/>
                <a:gd name="connsiteY51" fmla="*/ 26646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95" h="71387">
                  <a:moveTo>
                    <a:pt x="43896" y="25597"/>
                  </a:moveTo>
                  <a:cubicBezTo>
                    <a:pt x="43896" y="29741"/>
                    <a:pt x="43424" y="33517"/>
                    <a:pt x="42482" y="36822"/>
                  </a:cubicBezTo>
                  <a:cubicBezTo>
                    <a:pt x="41533" y="40179"/>
                    <a:pt x="40147" y="43011"/>
                    <a:pt x="38310" y="45319"/>
                  </a:cubicBezTo>
                  <a:cubicBezTo>
                    <a:pt x="36479" y="47679"/>
                    <a:pt x="34208" y="49463"/>
                    <a:pt x="31505" y="50722"/>
                  </a:cubicBezTo>
                  <a:cubicBezTo>
                    <a:pt x="28801" y="52033"/>
                    <a:pt x="25708" y="52662"/>
                    <a:pt x="22230" y="52662"/>
                  </a:cubicBezTo>
                  <a:cubicBezTo>
                    <a:pt x="20750" y="52662"/>
                    <a:pt x="19358" y="52505"/>
                    <a:pt x="18063" y="52190"/>
                  </a:cubicBezTo>
                  <a:cubicBezTo>
                    <a:pt x="16768" y="51875"/>
                    <a:pt x="15495" y="51403"/>
                    <a:pt x="14260" y="50774"/>
                  </a:cubicBezTo>
                  <a:cubicBezTo>
                    <a:pt x="13019" y="50145"/>
                    <a:pt x="11778" y="49305"/>
                    <a:pt x="10532" y="48361"/>
                  </a:cubicBezTo>
                  <a:cubicBezTo>
                    <a:pt x="9286" y="47365"/>
                    <a:pt x="7986" y="46211"/>
                    <a:pt x="6615" y="44847"/>
                  </a:cubicBezTo>
                  <a:lnTo>
                    <a:pt x="6615" y="69971"/>
                  </a:lnTo>
                  <a:cubicBezTo>
                    <a:pt x="6615" y="70181"/>
                    <a:pt x="6561" y="70391"/>
                    <a:pt x="6447" y="70549"/>
                  </a:cubicBezTo>
                  <a:cubicBezTo>
                    <a:pt x="6334" y="70758"/>
                    <a:pt x="6160" y="70863"/>
                    <a:pt x="5922" y="71021"/>
                  </a:cubicBezTo>
                  <a:cubicBezTo>
                    <a:pt x="5678" y="71126"/>
                    <a:pt x="5347" y="71231"/>
                    <a:pt x="4919" y="71282"/>
                  </a:cubicBezTo>
                  <a:cubicBezTo>
                    <a:pt x="4491" y="71335"/>
                    <a:pt x="3944" y="71387"/>
                    <a:pt x="3278" y="71387"/>
                  </a:cubicBezTo>
                  <a:cubicBezTo>
                    <a:pt x="2649" y="71387"/>
                    <a:pt x="2118" y="71335"/>
                    <a:pt x="1696" y="71282"/>
                  </a:cubicBezTo>
                  <a:cubicBezTo>
                    <a:pt x="1268" y="71231"/>
                    <a:pt x="926" y="71126"/>
                    <a:pt x="666" y="71021"/>
                  </a:cubicBezTo>
                  <a:cubicBezTo>
                    <a:pt x="406" y="70916"/>
                    <a:pt x="228" y="70758"/>
                    <a:pt x="141" y="70549"/>
                  </a:cubicBezTo>
                  <a:cubicBezTo>
                    <a:pt x="43" y="70391"/>
                    <a:pt x="0" y="70181"/>
                    <a:pt x="0" y="69971"/>
                  </a:cubicBezTo>
                  <a:lnTo>
                    <a:pt x="0" y="1993"/>
                  </a:lnTo>
                  <a:cubicBezTo>
                    <a:pt x="0" y="1731"/>
                    <a:pt x="43" y="1521"/>
                    <a:pt x="141" y="1364"/>
                  </a:cubicBezTo>
                  <a:cubicBezTo>
                    <a:pt x="233" y="1154"/>
                    <a:pt x="395" y="997"/>
                    <a:pt x="639" y="892"/>
                  </a:cubicBezTo>
                  <a:cubicBezTo>
                    <a:pt x="883" y="787"/>
                    <a:pt x="1197" y="734"/>
                    <a:pt x="1587" y="682"/>
                  </a:cubicBezTo>
                  <a:cubicBezTo>
                    <a:pt x="1972" y="629"/>
                    <a:pt x="2449" y="577"/>
                    <a:pt x="3001" y="577"/>
                  </a:cubicBezTo>
                  <a:cubicBezTo>
                    <a:pt x="3554" y="577"/>
                    <a:pt x="4020" y="629"/>
                    <a:pt x="4388" y="682"/>
                  </a:cubicBezTo>
                  <a:cubicBezTo>
                    <a:pt x="4757" y="734"/>
                    <a:pt x="5071" y="787"/>
                    <a:pt x="5331" y="892"/>
                  </a:cubicBezTo>
                  <a:cubicBezTo>
                    <a:pt x="5591" y="1049"/>
                    <a:pt x="5775" y="1154"/>
                    <a:pt x="5889" y="1364"/>
                  </a:cubicBezTo>
                  <a:cubicBezTo>
                    <a:pt x="6003" y="1521"/>
                    <a:pt x="6057" y="1731"/>
                    <a:pt x="6057" y="1993"/>
                  </a:cubicBezTo>
                  <a:lnTo>
                    <a:pt x="6057" y="9022"/>
                  </a:lnTo>
                  <a:cubicBezTo>
                    <a:pt x="7612" y="7501"/>
                    <a:pt x="9096" y="6137"/>
                    <a:pt x="10500" y="5035"/>
                  </a:cubicBezTo>
                  <a:cubicBezTo>
                    <a:pt x="11909" y="3881"/>
                    <a:pt x="13317" y="2938"/>
                    <a:pt x="14720" y="2203"/>
                  </a:cubicBezTo>
                  <a:cubicBezTo>
                    <a:pt x="16123" y="1469"/>
                    <a:pt x="17570" y="892"/>
                    <a:pt x="19055" y="524"/>
                  </a:cubicBezTo>
                  <a:cubicBezTo>
                    <a:pt x="20539" y="158"/>
                    <a:pt x="22110" y="0"/>
                    <a:pt x="23779" y="0"/>
                  </a:cubicBezTo>
                  <a:cubicBezTo>
                    <a:pt x="27409" y="0"/>
                    <a:pt x="30503" y="682"/>
                    <a:pt x="33054" y="1993"/>
                  </a:cubicBezTo>
                  <a:cubicBezTo>
                    <a:pt x="35612" y="3357"/>
                    <a:pt x="37692" y="5193"/>
                    <a:pt x="39301" y="7553"/>
                  </a:cubicBezTo>
                  <a:cubicBezTo>
                    <a:pt x="40916" y="9861"/>
                    <a:pt x="42081" y="12589"/>
                    <a:pt x="42801" y="15683"/>
                  </a:cubicBezTo>
                  <a:cubicBezTo>
                    <a:pt x="43533" y="18778"/>
                    <a:pt x="43896" y="22082"/>
                    <a:pt x="43896" y="25597"/>
                  </a:cubicBezTo>
                  <a:close/>
                  <a:moveTo>
                    <a:pt x="36950" y="26646"/>
                  </a:moveTo>
                  <a:cubicBezTo>
                    <a:pt x="36950" y="23919"/>
                    <a:pt x="36728" y="21296"/>
                    <a:pt x="36284" y="18778"/>
                  </a:cubicBezTo>
                  <a:cubicBezTo>
                    <a:pt x="35839" y="16260"/>
                    <a:pt x="35086" y="14005"/>
                    <a:pt x="34035" y="12012"/>
                  </a:cubicBezTo>
                  <a:cubicBezTo>
                    <a:pt x="32979" y="10071"/>
                    <a:pt x="31570" y="8445"/>
                    <a:pt x="29815" y="7291"/>
                  </a:cubicBezTo>
                  <a:cubicBezTo>
                    <a:pt x="28054" y="6085"/>
                    <a:pt x="25843" y="5508"/>
                    <a:pt x="23172" y="5508"/>
                  </a:cubicBezTo>
                  <a:cubicBezTo>
                    <a:pt x="21840" y="5508"/>
                    <a:pt x="20534" y="5665"/>
                    <a:pt x="19255" y="6032"/>
                  </a:cubicBezTo>
                  <a:cubicBezTo>
                    <a:pt x="17977" y="6399"/>
                    <a:pt x="16671" y="6977"/>
                    <a:pt x="15338" y="7815"/>
                  </a:cubicBezTo>
                  <a:cubicBezTo>
                    <a:pt x="14005" y="8655"/>
                    <a:pt x="12618" y="9704"/>
                    <a:pt x="11171" y="11015"/>
                  </a:cubicBezTo>
                  <a:cubicBezTo>
                    <a:pt x="9725" y="12326"/>
                    <a:pt x="8208" y="13952"/>
                    <a:pt x="6615" y="15893"/>
                  </a:cubicBezTo>
                  <a:lnTo>
                    <a:pt x="6615" y="37084"/>
                  </a:lnTo>
                  <a:cubicBezTo>
                    <a:pt x="9394" y="40336"/>
                    <a:pt x="12049" y="42854"/>
                    <a:pt x="14590" y="44584"/>
                  </a:cubicBezTo>
                  <a:cubicBezTo>
                    <a:pt x="17126" y="46316"/>
                    <a:pt x="19781" y="47207"/>
                    <a:pt x="22560" y="47207"/>
                  </a:cubicBezTo>
                  <a:cubicBezTo>
                    <a:pt x="25117" y="47207"/>
                    <a:pt x="27306" y="46578"/>
                    <a:pt x="29143" y="45371"/>
                  </a:cubicBezTo>
                  <a:cubicBezTo>
                    <a:pt x="30974" y="44218"/>
                    <a:pt x="32464" y="42591"/>
                    <a:pt x="33613" y="40650"/>
                  </a:cubicBezTo>
                  <a:cubicBezTo>
                    <a:pt x="34761" y="38710"/>
                    <a:pt x="35601" y="36507"/>
                    <a:pt x="36143" y="34041"/>
                  </a:cubicBezTo>
                  <a:cubicBezTo>
                    <a:pt x="36685" y="31576"/>
                    <a:pt x="36950" y="29111"/>
                    <a:pt x="36950" y="26646"/>
                  </a:cubicBezTo>
                  <a:close/>
                </a:path>
              </a:pathLst>
            </a:custGeom>
            <a:solidFill>
              <a:srgbClr val="FFFFFF"/>
            </a:solidFill>
            <a:ln w="5417" cap="flat">
              <a:noFill/>
              <a:prstDash val="solid"/>
              <a:miter/>
            </a:ln>
          </p:spPr>
          <p:txBody>
            <a:bodyPr rtlCol="0" anchor="ctr"/>
            <a:lstStyle/>
            <a:p>
              <a:endParaRPr lang="fr-FR"/>
            </a:p>
          </p:txBody>
        </p:sp>
        <p:sp>
          <p:nvSpPr>
            <p:cNvPr id="407" name="Forme libre 406">
              <a:extLst>
                <a:ext uri="{FF2B5EF4-FFF2-40B4-BE49-F238E27FC236}">
                  <a16:creationId xmlns:a16="http://schemas.microsoft.com/office/drawing/2014/main" id="{3CFF5671-66C4-B96E-0CF2-3145A079CF55}"/>
                </a:ext>
              </a:extLst>
            </p:cNvPr>
            <p:cNvSpPr/>
            <p:nvPr/>
          </p:nvSpPr>
          <p:spPr>
            <a:xfrm>
              <a:off x="15316031" y="10420638"/>
              <a:ext cx="27891" cy="52032"/>
            </a:xfrm>
            <a:custGeom>
              <a:avLst/>
              <a:gdLst>
                <a:gd name="connsiteX0" fmla="*/ 27891 w 27891"/>
                <a:gd name="connsiteY0" fmla="*/ 4458 h 52032"/>
                <a:gd name="connsiteX1" fmla="*/ 27837 w 27891"/>
                <a:gd name="connsiteY1" fmla="*/ 5822 h 52032"/>
                <a:gd name="connsiteX2" fmla="*/ 27642 w 27891"/>
                <a:gd name="connsiteY2" fmla="*/ 6767 h 52032"/>
                <a:gd name="connsiteX3" fmla="*/ 27306 w 27891"/>
                <a:gd name="connsiteY3" fmla="*/ 7291 h 52032"/>
                <a:gd name="connsiteX4" fmla="*/ 26781 w 27891"/>
                <a:gd name="connsiteY4" fmla="*/ 7501 h 52032"/>
                <a:gd name="connsiteX5" fmla="*/ 25616 w 27891"/>
                <a:gd name="connsiteY5" fmla="*/ 7238 h 52032"/>
                <a:gd name="connsiteX6" fmla="*/ 24061 w 27891"/>
                <a:gd name="connsiteY6" fmla="*/ 6714 h 52032"/>
                <a:gd name="connsiteX7" fmla="*/ 22116 w 27891"/>
                <a:gd name="connsiteY7" fmla="*/ 6190 h 52032"/>
                <a:gd name="connsiteX8" fmla="*/ 19781 w 27891"/>
                <a:gd name="connsiteY8" fmla="*/ 5980 h 52032"/>
                <a:gd name="connsiteX9" fmla="*/ 16839 w 27891"/>
                <a:gd name="connsiteY9" fmla="*/ 6557 h 52032"/>
                <a:gd name="connsiteX10" fmla="*/ 13810 w 27891"/>
                <a:gd name="connsiteY10" fmla="*/ 8550 h 52032"/>
                <a:gd name="connsiteX11" fmla="*/ 10478 w 27891"/>
                <a:gd name="connsiteY11" fmla="*/ 12222 h 52032"/>
                <a:gd name="connsiteX12" fmla="*/ 6615 w 27891"/>
                <a:gd name="connsiteY12" fmla="*/ 17729 h 52032"/>
                <a:gd name="connsiteX13" fmla="*/ 6615 w 27891"/>
                <a:gd name="connsiteY13" fmla="*/ 50669 h 52032"/>
                <a:gd name="connsiteX14" fmla="*/ 6447 w 27891"/>
                <a:gd name="connsiteY14" fmla="*/ 51246 h 52032"/>
                <a:gd name="connsiteX15" fmla="*/ 5922 w 27891"/>
                <a:gd name="connsiteY15" fmla="*/ 51665 h 52032"/>
                <a:gd name="connsiteX16" fmla="*/ 4920 w 27891"/>
                <a:gd name="connsiteY16" fmla="*/ 51928 h 52032"/>
                <a:gd name="connsiteX17" fmla="*/ 3278 w 27891"/>
                <a:gd name="connsiteY17" fmla="*/ 52033 h 52032"/>
                <a:gd name="connsiteX18" fmla="*/ 1696 w 27891"/>
                <a:gd name="connsiteY18" fmla="*/ 51928 h 52032"/>
                <a:gd name="connsiteX19" fmla="*/ 667 w 27891"/>
                <a:gd name="connsiteY19" fmla="*/ 51665 h 52032"/>
                <a:gd name="connsiteX20" fmla="*/ 141 w 27891"/>
                <a:gd name="connsiteY20" fmla="*/ 51246 h 52032"/>
                <a:gd name="connsiteX21" fmla="*/ 0 w 27891"/>
                <a:gd name="connsiteY21" fmla="*/ 50669 h 52032"/>
                <a:gd name="connsiteX22" fmla="*/ 0 w 27891"/>
                <a:gd name="connsiteY22" fmla="*/ 1993 h 52032"/>
                <a:gd name="connsiteX23" fmla="*/ 141 w 27891"/>
                <a:gd name="connsiteY23" fmla="*/ 1364 h 52032"/>
                <a:gd name="connsiteX24" fmla="*/ 667 w 27891"/>
                <a:gd name="connsiteY24" fmla="*/ 944 h 52032"/>
                <a:gd name="connsiteX25" fmla="*/ 1636 w 27891"/>
                <a:gd name="connsiteY25" fmla="*/ 682 h 52032"/>
                <a:gd name="connsiteX26" fmla="*/ 3164 w 27891"/>
                <a:gd name="connsiteY26" fmla="*/ 577 h 52032"/>
                <a:gd name="connsiteX27" fmla="*/ 4719 w 27891"/>
                <a:gd name="connsiteY27" fmla="*/ 682 h 52032"/>
                <a:gd name="connsiteX28" fmla="*/ 5662 w 27891"/>
                <a:gd name="connsiteY28" fmla="*/ 944 h 52032"/>
                <a:gd name="connsiteX29" fmla="*/ 6133 w 27891"/>
                <a:gd name="connsiteY29" fmla="*/ 1364 h 52032"/>
                <a:gd name="connsiteX30" fmla="*/ 6269 w 27891"/>
                <a:gd name="connsiteY30" fmla="*/ 1993 h 52032"/>
                <a:gd name="connsiteX31" fmla="*/ 6269 w 27891"/>
                <a:gd name="connsiteY31" fmla="*/ 9651 h 52032"/>
                <a:gd name="connsiteX32" fmla="*/ 10267 w 27891"/>
                <a:gd name="connsiteY32" fmla="*/ 4721 h 52032"/>
                <a:gd name="connsiteX33" fmla="*/ 13767 w 27891"/>
                <a:gd name="connsiteY33" fmla="*/ 1783 h 52032"/>
                <a:gd name="connsiteX34" fmla="*/ 17018 w 27891"/>
                <a:gd name="connsiteY34" fmla="*/ 368 h 52032"/>
                <a:gd name="connsiteX35" fmla="*/ 20269 w 27891"/>
                <a:gd name="connsiteY35" fmla="*/ 0 h 52032"/>
                <a:gd name="connsiteX36" fmla="*/ 21937 w 27891"/>
                <a:gd name="connsiteY36" fmla="*/ 53 h 52032"/>
                <a:gd name="connsiteX37" fmla="*/ 23964 w 27891"/>
                <a:gd name="connsiteY37" fmla="*/ 368 h 52032"/>
                <a:gd name="connsiteX38" fmla="*/ 25909 w 27891"/>
                <a:gd name="connsiteY38" fmla="*/ 892 h 52032"/>
                <a:gd name="connsiteX39" fmla="*/ 27100 w 27891"/>
                <a:gd name="connsiteY39" fmla="*/ 1416 h 52032"/>
                <a:gd name="connsiteX40" fmla="*/ 27545 w 27891"/>
                <a:gd name="connsiteY40" fmla="*/ 1836 h 52032"/>
                <a:gd name="connsiteX41" fmla="*/ 27740 w 27891"/>
                <a:gd name="connsiteY41" fmla="*/ 2361 h 52032"/>
                <a:gd name="connsiteX42" fmla="*/ 27854 w 27891"/>
                <a:gd name="connsiteY42" fmla="*/ 3147 h 52032"/>
                <a:gd name="connsiteX43" fmla="*/ 27891 w 27891"/>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8"/>
                  </a:moveTo>
                  <a:cubicBezTo>
                    <a:pt x="27891" y="4983"/>
                    <a:pt x="27875" y="5455"/>
                    <a:pt x="27837" y="5822"/>
                  </a:cubicBezTo>
                  <a:cubicBezTo>
                    <a:pt x="27800" y="6190"/>
                    <a:pt x="27734" y="6504"/>
                    <a:pt x="27642" y="6767"/>
                  </a:cubicBezTo>
                  <a:cubicBezTo>
                    <a:pt x="27550" y="6977"/>
                    <a:pt x="27436" y="7133"/>
                    <a:pt x="27306" y="7291"/>
                  </a:cubicBezTo>
                  <a:cubicBezTo>
                    <a:pt x="27177" y="7396"/>
                    <a:pt x="27003" y="7501"/>
                    <a:pt x="26781" y="7501"/>
                  </a:cubicBezTo>
                  <a:cubicBezTo>
                    <a:pt x="26445" y="7501"/>
                    <a:pt x="26060" y="7396"/>
                    <a:pt x="25616" y="7238"/>
                  </a:cubicBezTo>
                  <a:cubicBezTo>
                    <a:pt x="25172" y="7081"/>
                    <a:pt x="24652" y="6924"/>
                    <a:pt x="24061" y="6714"/>
                  </a:cubicBezTo>
                  <a:cubicBezTo>
                    <a:pt x="23471" y="6557"/>
                    <a:pt x="22820" y="6347"/>
                    <a:pt x="22116" y="6190"/>
                  </a:cubicBezTo>
                  <a:cubicBezTo>
                    <a:pt x="21412" y="6032"/>
                    <a:pt x="20637" y="5980"/>
                    <a:pt x="19781" y="5980"/>
                  </a:cubicBezTo>
                  <a:cubicBezTo>
                    <a:pt x="18778" y="5980"/>
                    <a:pt x="17798" y="6190"/>
                    <a:pt x="16839" y="6557"/>
                  </a:cubicBezTo>
                  <a:cubicBezTo>
                    <a:pt x="15875" y="6977"/>
                    <a:pt x="14867" y="7658"/>
                    <a:pt x="13810" y="8550"/>
                  </a:cubicBezTo>
                  <a:cubicBezTo>
                    <a:pt x="12754" y="9494"/>
                    <a:pt x="11643" y="10700"/>
                    <a:pt x="10478" y="12222"/>
                  </a:cubicBezTo>
                  <a:cubicBezTo>
                    <a:pt x="9308" y="13690"/>
                    <a:pt x="8024" y="15526"/>
                    <a:pt x="6615" y="17729"/>
                  </a:cubicBezTo>
                  <a:lnTo>
                    <a:pt x="6615" y="50669"/>
                  </a:lnTo>
                  <a:cubicBezTo>
                    <a:pt x="6615" y="50879"/>
                    <a:pt x="6561" y="51088"/>
                    <a:pt x="6447" y="51246"/>
                  </a:cubicBezTo>
                  <a:cubicBezTo>
                    <a:pt x="6334" y="51403"/>
                    <a:pt x="6160" y="51561"/>
                    <a:pt x="5922" y="51665"/>
                  </a:cubicBezTo>
                  <a:cubicBezTo>
                    <a:pt x="5678" y="51770"/>
                    <a:pt x="5347" y="51875"/>
                    <a:pt x="4920" y="51928"/>
                  </a:cubicBezTo>
                  <a:cubicBezTo>
                    <a:pt x="4492" y="52033"/>
                    <a:pt x="3944" y="52033"/>
                    <a:pt x="3278" y="52033"/>
                  </a:cubicBezTo>
                  <a:cubicBezTo>
                    <a:pt x="2649" y="52033"/>
                    <a:pt x="2119" y="52033"/>
                    <a:pt x="1696" y="51928"/>
                  </a:cubicBezTo>
                  <a:cubicBezTo>
                    <a:pt x="1268" y="51875"/>
                    <a:pt x="927" y="51770"/>
                    <a:pt x="667" y="51665"/>
                  </a:cubicBezTo>
                  <a:cubicBezTo>
                    <a:pt x="406" y="51561"/>
                    <a:pt x="228" y="51403"/>
                    <a:pt x="141" y="51246"/>
                  </a:cubicBezTo>
                  <a:cubicBezTo>
                    <a:pt x="44" y="51088"/>
                    <a:pt x="0" y="50879"/>
                    <a:pt x="0" y="50669"/>
                  </a:cubicBezTo>
                  <a:lnTo>
                    <a:pt x="0" y="1993"/>
                  </a:lnTo>
                  <a:cubicBezTo>
                    <a:pt x="0" y="1783"/>
                    <a:pt x="44" y="1574"/>
                    <a:pt x="141" y="1364"/>
                  </a:cubicBezTo>
                  <a:cubicBezTo>
                    <a:pt x="233" y="1206"/>
                    <a:pt x="406" y="1049"/>
                    <a:pt x="667" y="944"/>
                  </a:cubicBezTo>
                  <a:cubicBezTo>
                    <a:pt x="927" y="839"/>
                    <a:pt x="1252" y="734"/>
                    <a:pt x="1636" y="682"/>
                  </a:cubicBezTo>
                  <a:cubicBezTo>
                    <a:pt x="2026" y="629"/>
                    <a:pt x="2536" y="577"/>
                    <a:pt x="3164" y="577"/>
                  </a:cubicBezTo>
                  <a:cubicBezTo>
                    <a:pt x="3793" y="577"/>
                    <a:pt x="4313" y="629"/>
                    <a:pt x="4719" y="682"/>
                  </a:cubicBezTo>
                  <a:cubicBezTo>
                    <a:pt x="5126" y="734"/>
                    <a:pt x="5440" y="787"/>
                    <a:pt x="5662" y="944"/>
                  </a:cubicBezTo>
                  <a:cubicBezTo>
                    <a:pt x="5884" y="1049"/>
                    <a:pt x="6041" y="1206"/>
                    <a:pt x="6133" y="1364"/>
                  </a:cubicBezTo>
                  <a:cubicBezTo>
                    <a:pt x="6225" y="1574"/>
                    <a:pt x="6269" y="1783"/>
                    <a:pt x="6269" y="1993"/>
                  </a:cubicBezTo>
                  <a:lnTo>
                    <a:pt x="6269" y="9651"/>
                  </a:lnTo>
                  <a:cubicBezTo>
                    <a:pt x="7715" y="7606"/>
                    <a:pt x="9048" y="5980"/>
                    <a:pt x="10267" y="4721"/>
                  </a:cubicBezTo>
                  <a:cubicBezTo>
                    <a:pt x="11486" y="3462"/>
                    <a:pt x="12656" y="2465"/>
                    <a:pt x="13767" y="1783"/>
                  </a:cubicBezTo>
                  <a:cubicBezTo>
                    <a:pt x="14878" y="1101"/>
                    <a:pt x="15961" y="629"/>
                    <a:pt x="17018" y="368"/>
                  </a:cubicBezTo>
                  <a:cubicBezTo>
                    <a:pt x="18069" y="105"/>
                    <a:pt x="19158" y="0"/>
                    <a:pt x="20269" y="0"/>
                  </a:cubicBezTo>
                  <a:cubicBezTo>
                    <a:pt x="20751" y="0"/>
                    <a:pt x="21303" y="0"/>
                    <a:pt x="21937" y="53"/>
                  </a:cubicBezTo>
                  <a:cubicBezTo>
                    <a:pt x="22566" y="158"/>
                    <a:pt x="23243" y="210"/>
                    <a:pt x="23964" y="368"/>
                  </a:cubicBezTo>
                  <a:cubicBezTo>
                    <a:pt x="24689" y="524"/>
                    <a:pt x="25334" y="682"/>
                    <a:pt x="25909" y="892"/>
                  </a:cubicBezTo>
                  <a:cubicBezTo>
                    <a:pt x="26477" y="1101"/>
                    <a:pt x="26878" y="1259"/>
                    <a:pt x="27100" y="1416"/>
                  </a:cubicBezTo>
                  <a:cubicBezTo>
                    <a:pt x="27323" y="1574"/>
                    <a:pt x="27469" y="1731"/>
                    <a:pt x="27545" y="1836"/>
                  </a:cubicBezTo>
                  <a:cubicBezTo>
                    <a:pt x="27621" y="1993"/>
                    <a:pt x="27686" y="2151"/>
                    <a:pt x="27740" y="2361"/>
                  </a:cubicBezTo>
                  <a:cubicBezTo>
                    <a:pt x="27800" y="2518"/>
                    <a:pt x="27832" y="2833"/>
                    <a:pt x="27854" y="3147"/>
                  </a:cubicBezTo>
                  <a:cubicBezTo>
                    <a:pt x="27881" y="3515"/>
                    <a:pt x="27891" y="3934"/>
                    <a:pt x="27891" y="4458"/>
                  </a:cubicBezTo>
                  <a:close/>
                </a:path>
              </a:pathLst>
            </a:custGeom>
            <a:solidFill>
              <a:srgbClr val="FFFFFF"/>
            </a:solidFill>
            <a:ln w="5417" cap="flat">
              <a:noFill/>
              <a:prstDash val="solid"/>
              <a:miter/>
            </a:ln>
          </p:spPr>
          <p:txBody>
            <a:bodyPr rtlCol="0" anchor="ctr"/>
            <a:lstStyle/>
            <a:p>
              <a:endParaRPr lang="fr-FR"/>
            </a:p>
          </p:txBody>
        </p:sp>
        <p:sp>
          <p:nvSpPr>
            <p:cNvPr id="408" name="Forme libre 407">
              <a:extLst>
                <a:ext uri="{FF2B5EF4-FFF2-40B4-BE49-F238E27FC236}">
                  <a16:creationId xmlns:a16="http://schemas.microsoft.com/office/drawing/2014/main" id="{79A5A5C6-C4FC-861D-801D-C3149AEFC47B}"/>
                </a:ext>
              </a:extLst>
            </p:cNvPr>
            <p:cNvSpPr/>
            <p:nvPr/>
          </p:nvSpPr>
          <p:spPr>
            <a:xfrm>
              <a:off x="15350088" y="10420690"/>
              <a:ext cx="44502" cy="52662"/>
            </a:xfrm>
            <a:custGeom>
              <a:avLst/>
              <a:gdLst>
                <a:gd name="connsiteX0" fmla="*/ 44503 w 44502"/>
                <a:gd name="connsiteY0" fmla="*/ 23814 h 52662"/>
                <a:gd name="connsiteX1" fmla="*/ 43446 w 44502"/>
                <a:gd name="connsiteY1" fmla="*/ 26489 h 52662"/>
                <a:gd name="connsiteX2" fmla="*/ 41393 w 44502"/>
                <a:gd name="connsiteY2" fmla="*/ 27223 h 52662"/>
                <a:gd name="connsiteX3" fmla="*/ 7114 w 44502"/>
                <a:gd name="connsiteY3" fmla="*/ 27223 h 52662"/>
                <a:gd name="connsiteX4" fmla="*/ 8029 w 44502"/>
                <a:gd name="connsiteY4" fmla="*/ 35353 h 52662"/>
                <a:gd name="connsiteX5" fmla="*/ 11058 w 44502"/>
                <a:gd name="connsiteY5" fmla="*/ 41647 h 52662"/>
                <a:gd name="connsiteX6" fmla="*/ 16557 w 44502"/>
                <a:gd name="connsiteY6" fmla="*/ 45633 h 52662"/>
                <a:gd name="connsiteX7" fmla="*/ 24890 w 44502"/>
                <a:gd name="connsiteY7" fmla="*/ 47049 h 52662"/>
                <a:gd name="connsiteX8" fmla="*/ 31169 w 44502"/>
                <a:gd name="connsiteY8" fmla="*/ 46473 h 52662"/>
                <a:gd name="connsiteX9" fmla="*/ 35975 w 44502"/>
                <a:gd name="connsiteY9" fmla="*/ 45161 h 52662"/>
                <a:gd name="connsiteX10" fmla="*/ 39307 w 44502"/>
                <a:gd name="connsiteY10" fmla="*/ 43850 h 52662"/>
                <a:gd name="connsiteX11" fmla="*/ 41165 w 44502"/>
                <a:gd name="connsiteY11" fmla="*/ 43221 h 52662"/>
                <a:gd name="connsiteX12" fmla="*/ 41777 w 44502"/>
                <a:gd name="connsiteY12" fmla="*/ 43378 h 52662"/>
                <a:gd name="connsiteX13" fmla="*/ 42222 w 44502"/>
                <a:gd name="connsiteY13" fmla="*/ 43902 h 52662"/>
                <a:gd name="connsiteX14" fmla="*/ 42471 w 44502"/>
                <a:gd name="connsiteY14" fmla="*/ 44794 h 52662"/>
                <a:gd name="connsiteX15" fmla="*/ 42558 w 44502"/>
                <a:gd name="connsiteY15" fmla="*/ 46158 h 52662"/>
                <a:gd name="connsiteX16" fmla="*/ 42504 w 44502"/>
                <a:gd name="connsiteY16" fmla="*/ 46893 h 52662"/>
                <a:gd name="connsiteX17" fmla="*/ 42363 w 44502"/>
                <a:gd name="connsiteY17" fmla="*/ 47522 h 52662"/>
                <a:gd name="connsiteX18" fmla="*/ 42113 w 44502"/>
                <a:gd name="connsiteY18" fmla="*/ 48099 h 52662"/>
                <a:gd name="connsiteX19" fmla="*/ 41669 w 44502"/>
                <a:gd name="connsiteY19" fmla="*/ 48623 h 52662"/>
                <a:gd name="connsiteX20" fmla="*/ 39947 w 44502"/>
                <a:gd name="connsiteY20" fmla="*/ 49567 h 52662"/>
                <a:gd name="connsiteX21" fmla="*/ 36170 w 44502"/>
                <a:gd name="connsiteY21" fmla="*/ 50878 h 52662"/>
                <a:gd name="connsiteX22" fmla="*/ 30752 w 44502"/>
                <a:gd name="connsiteY22" fmla="*/ 52138 h 52662"/>
                <a:gd name="connsiteX23" fmla="*/ 24110 w 44502"/>
                <a:gd name="connsiteY23" fmla="*/ 52662 h 52662"/>
                <a:gd name="connsiteX24" fmla="*/ 13778 w 44502"/>
                <a:gd name="connsiteY24" fmla="*/ 50983 h 52662"/>
                <a:gd name="connsiteX25" fmla="*/ 6220 w 44502"/>
                <a:gd name="connsiteY25" fmla="*/ 45948 h 52662"/>
                <a:gd name="connsiteX26" fmla="*/ 1582 w 44502"/>
                <a:gd name="connsiteY26" fmla="*/ 37765 h 52662"/>
                <a:gd name="connsiteX27" fmla="*/ 0 w 44502"/>
                <a:gd name="connsiteY27" fmla="*/ 26436 h 52662"/>
                <a:gd name="connsiteX28" fmla="*/ 1642 w 44502"/>
                <a:gd name="connsiteY28" fmla="*/ 15316 h 52662"/>
                <a:gd name="connsiteX29" fmla="*/ 6334 w 44502"/>
                <a:gd name="connsiteY29" fmla="*/ 7028 h 52662"/>
                <a:gd name="connsiteX30" fmla="*/ 13691 w 44502"/>
                <a:gd name="connsiteY30" fmla="*/ 1783 h 52662"/>
                <a:gd name="connsiteX31" fmla="*/ 23275 w 44502"/>
                <a:gd name="connsiteY31" fmla="*/ 0 h 52662"/>
                <a:gd name="connsiteX32" fmla="*/ 32941 w 44502"/>
                <a:gd name="connsiteY32" fmla="*/ 1836 h 52662"/>
                <a:gd name="connsiteX33" fmla="*/ 39524 w 44502"/>
                <a:gd name="connsiteY33" fmla="*/ 6767 h 52662"/>
                <a:gd name="connsiteX34" fmla="*/ 43300 w 44502"/>
                <a:gd name="connsiteY34" fmla="*/ 13952 h 52662"/>
                <a:gd name="connsiteX35" fmla="*/ 44492 w 44502"/>
                <a:gd name="connsiteY35" fmla="*/ 22555 h 52662"/>
                <a:gd name="connsiteX36" fmla="*/ 44492 w 44502"/>
                <a:gd name="connsiteY36" fmla="*/ 23814 h 52662"/>
                <a:gd name="connsiteX37" fmla="*/ 37665 w 44502"/>
                <a:gd name="connsiteY37" fmla="*/ 21925 h 52662"/>
                <a:gd name="connsiteX38" fmla="*/ 33998 w 44502"/>
                <a:gd name="connsiteY38" fmla="*/ 9809 h 52662"/>
                <a:gd name="connsiteX39" fmla="*/ 22831 w 44502"/>
                <a:gd name="connsiteY39" fmla="*/ 5455 h 52662"/>
                <a:gd name="connsiteX40" fmla="*/ 16194 w 44502"/>
                <a:gd name="connsiteY40" fmla="*/ 6819 h 52662"/>
                <a:gd name="connsiteX41" fmla="*/ 11356 w 44502"/>
                <a:gd name="connsiteY41" fmla="*/ 10490 h 52662"/>
                <a:gd name="connsiteX42" fmla="*/ 8327 w 44502"/>
                <a:gd name="connsiteY42" fmla="*/ 15683 h 52662"/>
                <a:gd name="connsiteX43" fmla="*/ 7103 w 44502"/>
                <a:gd name="connsiteY43" fmla="*/ 21925 h 52662"/>
                <a:gd name="connsiteX44" fmla="*/ 37665 w 44502"/>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502" h="52662">
                  <a:moveTo>
                    <a:pt x="44503" y="23814"/>
                  </a:moveTo>
                  <a:cubicBezTo>
                    <a:pt x="44503" y="25125"/>
                    <a:pt x="44151" y="25964"/>
                    <a:pt x="43446" y="26489"/>
                  </a:cubicBezTo>
                  <a:cubicBezTo>
                    <a:pt x="42742" y="26961"/>
                    <a:pt x="42059" y="27223"/>
                    <a:pt x="41393" y="27223"/>
                  </a:cubicBezTo>
                  <a:lnTo>
                    <a:pt x="7114" y="27223"/>
                  </a:lnTo>
                  <a:cubicBezTo>
                    <a:pt x="7114" y="30213"/>
                    <a:pt x="7423" y="32940"/>
                    <a:pt x="8029" y="35353"/>
                  </a:cubicBezTo>
                  <a:cubicBezTo>
                    <a:pt x="8642" y="37818"/>
                    <a:pt x="9649" y="39916"/>
                    <a:pt x="11058" y="41647"/>
                  </a:cubicBezTo>
                  <a:cubicBezTo>
                    <a:pt x="12467" y="43378"/>
                    <a:pt x="14298" y="44742"/>
                    <a:pt x="16557" y="45633"/>
                  </a:cubicBezTo>
                  <a:cubicBezTo>
                    <a:pt x="18817" y="46578"/>
                    <a:pt x="21596" y="47049"/>
                    <a:pt x="24890" y="47049"/>
                  </a:cubicBezTo>
                  <a:cubicBezTo>
                    <a:pt x="27225" y="47049"/>
                    <a:pt x="29316" y="46840"/>
                    <a:pt x="31169" y="46473"/>
                  </a:cubicBezTo>
                  <a:cubicBezTo>
                    <a:pt x="33022" y="46053"/>
                    <a:pt x="34621" y="45633"/>
                    <a:pt x="35975" y="45161"/>
                  </a:cubicBezTo>
                  <a:cubicBezTo>
                    <a:pt x="37324" y="44637"/>
                    <a:pt x="38435" y="44218"/>
                    <a:pt x="39307" y="43850"/>
                  </a:cubicBezTo>
                  <a:cubicBezTo>
                    <a:pt x="40174" y="43431"/>
                    <a:pt x="40797" y="43221"/>
                    <a:pt x="41165" y="43221"/>
                  </a:cubicBezTo>
                  <a:cubicBezTo>
                    <a:pt x="41388" y="43221"/>
                    <a:pt x="41593" y="43273"/>
                    <a:pt x="41777" y="43378"/>
                  </a:cubicBezTo>
                  <a:cubicBezTo>
                    <a:pt x="41962" y="43483"/>
                    <a:pt x="42113" y="43692"/>
                    <a:pt x="42222" y="43902"/>
                  </a:cubicBezTo>
                  <a:cubicBezTo>
                    <a:pt x="42336" y="44165"/>
                    <a:pt x="42417" y="44427"/>
                    <a:pt x="42471" y="44794"/>
                  </a:cubicBezTo>
                  <a:cubicBezTo>
                    <a:pt x="42531" y="45161"/>
                    <a:pt x="42558" y="45581"/>
                    <a:pt x="42558" y="46158"/>
                  </a:cubicBezTo>
                  <a:cubicBezTo>
                    <a:pt x="42558" y="46368"/>
                    <a:pt x="42541" y="46630"/>
                    <a:pt x="42504" y="46893"/>
                  </a:cubicBezTo>
                  <a:cubicBezTo>
                    <a:pt x="42466" y="47102"/>
                    <a:pt x="42422" y="47312"/>
                    <a:pt x="42363" y="47522"/>
                  </a:cubicBezTo>
                  <a:cubicBezTo>
                    <a:pt x="42309" y="47731"/>
                    <a:pt x="42227" y="47889"/>
                    <a:pt x="42113" y="48099"/>
                  </a:cubicBezTo>
                  <a:cubicBezTo>
                    <a:pt x="42000" y="48256"/>
                    <a:pt x="41854" y="48413"/>
                    <a:pt x="41669" y="48623"/>
                  </a:cubicBezTo>
                  <a:cubicBezTo>
                    <a:pt x="41485" y="48781"/>
                    <a:pt x="40911" y="49095"/>
                    <a:pt x="39947" y="49567"/>
                  </a:cubicBezTo>
                  <a:cubicBezTo>
                    <a:pt x="38982" y="50040"/>
                    <a:pt x="37725" y="50459"/>
                    <a:pt x="36170" y="50878"/>
                  </a:cubicBezTo>
                  <a:cubicBezTo>
                    <a:pt x="34615" y="51351"/>
                    <a:pt x="32805" y="51770"/>
                    <a:pt x="30752" y="52138"/>
                  </a:cubicBezTo>
                  <a:cubicBezTo>
                    <a:pt x="28693" y="52452"/>
                    <a:pt x="26483" y="52662"/>
                    <a:pt x="24110" y="52662"/>
                  </a:cubicBezTo>
                  <a:cubicBezTo>
                    <a:pt x="20220" y="52662"/>
                    <a:pt x="16774" y="52085"/>
                    <a:pt x="13778" y="50983"/>
                  </a:cubicBezTo>
                  <a:cubicBezTo>
                    <a:pt x="10776" y="49830"/>
                    <a:pt x="8257" y="48151"/>
                    <a:pt x="6220" y="45948"/>
                  </a:cubicBezTo>
                  <a:cubicBezTo>
                    <a:pt x="4183" y="43745"/>
                    <a:pt x="2639" y="41018"/>
                    <a:pt x="1582" y="37765"/>
                  </a:cubicBezTo>
                  <a:cubicBezTo>
                    <a:pt x="531" y="34513"/>
                    <a:pt x="0" y="30737"/>
                    <a:pt x="0" y="26436"/>
                  </a:cubicBezTo>
                  <a:cubicBezTo>
                    <a:pt x="0" y="22292"/>
                    <a:pt x="547" y="18621"/>
                    <a:pt x="1642" y="15316"/>
                  </a:cubicBezTo>
                  <a:cubicBezTo>
                    <a:pt x="2731" y="12064"/>
                    <a:pt x="4297" y="9284"/>
                    <a:pt x="6334" y="7028"/>
                  </a:cubicBezTo>
                  <a:cubicBezTo>
                    <a:pt x="8371" y="4773"/>
                    <a:pt x="10825" y="2990"/>
                    <a:pt x="13691" y="1783"/>
                  </a:cubicBezTo>
                  <a:cubicBezTo>
                    <a:pt x="16563" y="629"/>
                    <a:pt x="19759" y="0"/>
                    <a:pt x="23275" y="0"/>
                  </a:cubicBezTo>
                  <a:cubicBezTo>
                    <a:pt x="27052" y="0"/>
                    <a:pt x="30275" y="629"/>
                    <a:pt x="32941" y="1836"/>
                  </a:cubicBezTo>
                  <a:cubicBezTo>
                    <a:pt x="35607" y="3042"/>
                    <a:pt x="37801" y="4721"/>
                    <a:pt x="39524" y="6767"/>
                  </a:cubicBezTo>
                  <a:cubicBezTo>
                    <a:pt x="41241" y="8812"/>
                    <a:pt x="42504" y="11225"/>
                    <a:pt x="43300" y="13952"/>
                  </a:cubicBezTo>
                  <a:cubicBezTo>
                    <a:pt x="44091" y="16680"/>
                    <a:pt x="44492" y="19512"/>
                    <a:pt x="44492" y="22555"/>
                  </a:cubicBezTo>
                  <a:lnTo>
                    <a:pt x="44492" y="23814"/>
                  </a:lnTo>
                  <a:close/>
                  <a:moveTo>
                    <a:pt x="37665" y="21925"/>
                  </a:moveTo>
                  <a:cubicBezTo>
                    <a:pt x="37779" y="16784"/>
                    <a:pt x="36555" y="12746"/>
                    <a:pt x="33998" y="9809"/>
                  </a:cubicBezTo>
                  <a:cubicBezTo>
                    <a:pt x="31440" y="6924"/>
                    <a:pt x="27718" y="5455"/>
                    <a:pt x="22831" y="5455"/>
                  </a:cubicBezTo>
                  <a:cubicBezTo>
                    <a:pt x="20312" y="5455"/>
                    <a:pt x="18096" y="5927"/>
                    <a:pt x="16194" y="6819"/>
                  </a:cubicBezTo>
                  <a:cubicBezTo>
                    <a:pt x="14282" y="7763"/>
                    <a:pt x="12672" y="8969"/>
                    <a:pt x="11356" y="10490"/>
                  </a:cubicBezTo>
                  <a:cubicBezTo>
                    <a:pt x="10040" y="11959"/>
                    <a:pt x="9032" y="13742"/>
                    <a:pt x="8327" y="15683"/>
                  </a:cubicBezTo>
                  <a:cubicBezTo>
                    <a:pt x="7623" y="17676"/>
                    <a:pt x="7217" y="19775"/>
                    <a:pt x="7103" y="21925"/>
                  </a:cubicBezTo>
                  <a:lnTo>
                    <a:pt x="37665" y="21925"/>
                  </a:lnTo>
                  <a:close/>
                </a:path>
              </a:pathLst>
            </a:custGeom>
            <a:solidFill>
              <a:srgbClr val="FFFFFF"/>
            </a:solidFill>
            <a:ln w="5417" cap="flat">
              <a:noFill/>
              <a:prstDash val="solid"/>
              <a:miter/>
            </a:ln>
          </p:spPr>
          <p:txBody>
            <a:bodyPr rtlCol="0" anchor="ctr"/>
            <a:lstStyle/>
            <a:p>
              <a:endParaRPr lang="fr-FR"/>
            </a:p>
          </p:txBody>
        </p:sp>
        <p:sp>
          <p:nvSpPr>
            <p:cNvPr id="409" name="Forme libre 408">
              <a:extLst>
                <a:ext uri="{FF2B5EF4-FFF2-40B4-BE49-F238E27FC236}">
                  <a16:creationId xmlns:a16="http://schemas.microsoft.com/office/drawing/2014/main" id="{C86F0F78-8F96-52E0-422E-8524202FFA97}"/>
                </a:ext>
              </a:extLst>
            </p:cNvPr>
            <p:cNvSpPr/>
            <p:nvPr/>
          </p:nvSpPr>
          <p:spPr>
            <a:xfrm>
              <a:off x="15409794" y="10420638"/>
              <a:ext cx="71678" cy="52085"/>
            </a:xfrm>
            <a:custGeom>
              <a:avLst/>
              <a:gdLst>
                <a:gd name="connsiteX0" fmla="*/ 71679 w 71678"/>
                <a:gd name="connsiteY0" fmla="*/ 50669 h 52085"/>
                <a:gd name="connsiteX1" fmla="*/ 71522 w 71678"/>
                <a:gd name="connsiteY1" fmla="*/ 51246 h 52085"/>
                <a:gd name="connsiteX2" fmla="*/ 70991 w 71678"/>
                <a:gd name="connsiteY2" fmla="*/ 51665 h 52085"/>
                <a:gd name="connsiteX3" fmla="*/ 69983 w 71678"/>
                <a:gd name="connsiteY3" fmla="*/ 51980 h 52085"/>
                <a:gd name="connsiteX4" fmla="*/ 68406 w 71678"/>
                <a:gd name="connsiteY4" fmla="*/ 52085 h 52085"/>
                <a:gd name="connsiteX5" fmla="*/ 66765 w 71678"/>
                <a:gd name="connsiteY5" fmla="*/ 51980 h 52085"/>
                <a:gd name="connsiteX6" fmla="*/ 65741 w 71678"/>
                <a:gd name="connsiteY6" fmla="*/ 51665 h 52085"/>
                <a:gd name="connsiteX7" fmla="*/ 65210 w 71678"/>
                <a:gd name="connsiteY7" fmla="*/ 51246 h 52085"/>
                <a:gd name="connsiteX8" fmla="*/ 65074 w 71678"/>
                <a:gd name="connsiteY8" fmla="*/ 50669 h 52085"/>
                <a:gd name="connsiteX9" fmla="*/ 65074 w 71678"/>
                <a:gd name="connsiteY9" fmla="*/ 20719 h 52085"/>
                <a:gd name="connsiteX10" fmla="*/ 64430 w 71678"/>
                <a:gd name="connsiteY10" fmla="*/ 14424 h 52085"/>
                <a:gd name="connsiteX11" fmla="*/ 62431 w 71678"/>
                <a:gd name="connsiteY11" fmla="*/ 9599 h 52085"/>
                <a:gd name="connsiteX12" fmla="*/ 58985 w 71678"/>
                <a:gd name="connsiteY12" fmla="*/ 6504 h 52085"/>
                <a:gd name="connsiteX13" fmla="*/ 54071 w 71678"/>
                <a:gd name="connsiteY13" fmla="*/ 5403 h 52085"/>
                <a:gd name="connsiteX14" fmla="*/ 46984 w 71678"/>
                <a:gd name="connsiteY14" fmla="*/ 8025 h 52085"/>
                <a:gd name="connsiteX15" fmla="*/ 39123 w 71678"/>
                <a:gd name="connsiteY15" fmla="*/ 15788 h 52085"/>
                <a:gd name="connsiteX16" fmla="*/ 39123 w 71678"/>
                <a:gd name="connsiteY16" fmla="*/ 50669 h 52085"/>
                <a:gd name="connsiteX17" fmla="*/ 38955 w 71678"/>
                <a:gd name="connsiteY17" fmla="*/ 51246 h 52085"/>
                <a:gd name="connsiteX18" fmla="*/ 38424 w 71678"/>
                <a:gd name="connsiteY18" fmla="*/ 51665 h 52085"/>
                <a:gd name="connsiteX19" fmla="*/ 37421 w 71678"/>
                <a:gd name="connsiteY19" fmla="*/ 51980 h 52085"/>
                <a:gd name="connsiteX20" fmla="*/ 35839 w 71678"/>
                <a:gd name="connsiteY20" fmla="*/ 52085 h 52085"/>
                <a:gd name="connsiteX21" fmla="*/ 34257 w 71678"/>
                <a:gd name="connsiteY21" fmla="*/ 51980 h 52085"/>
                <a:gd name="connsiteX22" fmla="*/ 33228 w 71678"/>
                <a:gd name="connsiteY22" fmla="*/ 51665 h 52085"/>
                <a:gd name="connsiteX23" fmla="*/ 32703 w 71678"/>
                <a:gd name="connsiteY23" fmla="*/ 51246 h 52085"/>
                <a:gd name="connsiteX24" fmla="*/ 32562 w 71678"/>
                <a:gd name="connsiteY24" fmla="*/ 50669 h 52085"/>
                <a:gd name="connsiteX25" fmla="*/ 32562 w 71678"/>
                <a:gd name="connsiteY25" fmla="*/ 20719 h 52085"/>
                <a:gd name="connsiteX26" fmla="*/ 31895 w 71678"/>
                <a:gd name="connsiteY26" fmla="*/ 14424 h 52085"/>
                <a:gd name="connsiteX27" fmla="*/ 29864 w 71678"/>
                <a:gd name="connsiteY27" fmla="*/ 9599 h 52085"/>
                <a:gd name="connsiteX28" fmla="*/ 26418 w 71678"/>
                <a:gd name="connsiteY28" fmla="*/ 6504 h 52085"/>
                <a:gd name="connsiteX29" fmla="*/ 21504 w 71678"/>
                <a:gd name="connsiteY29" fmla="*/ 5403 h 52085"/>
                <a:gd name="connsiteX30" fmla="*/ 14417 w 71678"/>
                <a:gd name="connsiteY30" fmla="*/ 8025 h 52085"/>
                <a:gd name="connsiteX31" fmla="*/ 6615 w 71678"/>
                <a:gd name="connsiteY31" fmla="*/ 15788 h 52085"/>
                <a:gd name="connsiteX32" fmla="*/ 6615 w 71678"/>
                <a:gd name="connsiteY32" fmla="*/ 50669 h 52085"/>
                <a:gd name="connsiteX33" fmla="*/ 6447 w 71678"/>
                <a:gd name="connsiteY33" fmla="*/ 51246 h 52085"/>
                <a:gd name="connsiteX34" fmla="*/ 5922 w 71678"/>
                <a:gd name="connsiteY34" fmla="*/ 51665 h 52085"/>
                <a:gd name="connsiteX35" fmla="*/ 4920 w 71678"/>
                <a:gd name="connsiteY35" fmla="*/ 51980 h 52085"/>
                <a:gd name="connsiteX36" fmla="*/ 3278 w 71678"/>
                <a:gd name="connsiteY36" fmla="*/ 52085 h 52085"/>
                <a:gd name="connsiteX37" fmla="*/ 1696 w 71678"/>
                <a:gd name="connsiteY37" fmla="*/ 51980 h 52085"/>
                <a:gd name="connsiteX38" fmla="*/ 666 w 71678"/>
                <a:gd name="connsiteY38" fmla="*/ 51665 h 52085"/>
                <a:gd name="connsiteX39" fmla="*/ 141 w 71678"/>
                <a:gd name="connsiteY39" fmla="*/ 51246 h 52085"/>
                <a:gd name="connsiteX40" fmla="*/ 0 w 71678"/>
                <a:gd name="connsiteY40" fmla="*/ 50669 h 52085"/>
                <a:gd name="connsiteX41" fmla="*/ 0 w 71678"/>
                <a:gd name="connsiteY41" fmla="*/ 1993 h 52085"/>
                <a:gd name="connsiteX42" fmla="*/ 141 w 71678"/>
                <a:gd name="connsiteY42" fmla="*/ 1416 h 52085"/>
                <a:gd name="connsiteX43" fmla="*/ 666 w 71678"/>
                <a:gd name="connsiteY43" fmla="*/ 944 h 52085"/>
                <a:gd name="connsiteX44" fmla="*/ 1636 w 71678"/>
                <a:gd name="connsiteY44" fmla="*/ 682 h 52085"/>
                <a:gd name="connsiteX45" fmla="*/ 3164 w 71678"/>
                <a:gd name="connsiteY45" fmla="*/ 577 h 52085"/>
                <a:gd name="connsiteX46" fmla="*/ 4719 w 71678"/>
                <a:gd name="connsiteY46" fmla="*/ 682 h 52085"/>
                <a:gd name="connsiteX47" fmla="*/ 5662 w 71678"/>
                <a:gd name="connsiteY47" fmla="*/ 944 h 52085"/>
                <a:gd name="connsiteX48" fmla="*/ 6133 w 71678"/>
                <a:gd name="connsiteY48" fmla="*/ 1416 h 52085"/>
                <a:gd name="connsiteX49" fmla="*/ 6268 w 71678"/>
                <a:gd name="connsiteY49" fmla="*/ 1993 h 52085"/>
                <a:gd name="connsiteX50" fmla="*/ 6268 w 71678"/>
                <a:gd name="connsiteY50" fmla="*/ 8865 h 52085"/>
                <a:gd name="connsiteX51" fmla="*/ 14493 w 71678"/>
                <a:gd name="connsiteY51" fmla="*/ 2098 h 52085"/>
                <a:gd name="connsiteX52" fmla="*/ 22213 w 71678"/>
                <a:gd name="connsiteY52" fmla="*/ 0 h 52085"/>
                <a:gd name="connsiteX53" fmla="*/ 27853 w 71678"/>
                <a:gd name="connsiteY53" fmla="*/ 734 h 52085"/>
                <a:gd name="connsiteX54" fmla="*/ 32215 w 71678"/>
                <a:gd name="connsiteY54" fmla="*/ 2780 h 52085"/>
                <a:gd name="connsiteX55" fmla="*/ 35439 w 71678"/>
                <a:gd name="connsiteY55" fmla="*/ 5927 h 52085"/>
                <a:gd name="connsiteX56" fmla="*/ 37606 w 71678"/>
                <a:gd name="connsiteY56" fmla="*/ 9966 h 52085"/>
                <a:gd name="connsiteX57" fmla="*/ 42520 w 71678"/>
                <a:gd name="connsiteY57" fmla="*/ 5245 h 52085"/>
                <a:gd name="connsiteX58" fmla="*/ 46914 w 71678"/>
                <a:gd name="connsiteY58" fmla="*/ 2203 h 52085"/>
                <a:gd name="connsiteX59" fmla="*/ 50939 w 71678"/>
                <a:gd name="connsiteY59" fmla="*/ 524 h 52085"/>
                <a:gd name="connsiteX60" fmla="*/ 54775 w 71678"/>
                <a:gd name="connsiteY60" fmla="*/ 0 h 52085"/>
                <a:gd name="connsiteX61" fmla="*/ 62745 w 71678"/>
                <a:gd name="connsiteY61" fmla="*/ 1626 h 52085"/>
                <a:gd name="connsiteX62" fmla="*/ 67962 w 71678"/>
                <a:gd name="connsiteY62" fmla="*/ 5980 h 52085"/>
                <a:gd name="connsiteX63" fmla="*/ 70796 w 71678"/>
                <a:gd name="connsiteY63" fmla="*/ 12379 h 52085"/>
                <a:gd name="connsiteX64" fmla="*/ 71652 w 71678"/>
                <a:gd name="connsiteY64" fmla="*/ 20141 h 52085"/>
                <a:gd name="connsiteX65" fmla="*/ 71652 w 71678"/>
                <a:gd name="connsiteY65"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85">
                  <a:moveTo>
                    <a:pt x="71679" y="50669"/>
                  </a:moveTo>
                  <a:cubicBezTo>
                    <a:pt x="71679" y="50879"/>
                    <a:pt x="71625" y="51088"/>
                    <a:pt x="71522" y="51246"/>
                  </a:cubicBezTo>
                  <a:cubicBezTo>
                    <a:pt x="71408" y="51456"/>
                    <a:pt x="71235" y="51561"/>
                    <a:pt x="70991" y="51665"/>
                  </a:cubicBezTo>
                  <a:cubicBezTo>
                    <a:pt x="70747" y="51770"/>
                    <a:pt x="70422" y="51875"/>
                    <a:pt x="69983" y="51980"/>
                  </a:cubicBezTo>
                  <a:cubicBezTo>
                    <a:pt x="69560" y="52033"/>
                    <a:pt x="69030" y="52085"/>
                    <a:pt x="68406" y="52085"/>
                  </a:cubicBezTo>
                  <a:cubicBezTo>
                    <a:pt x="67740" y="52085"/>
                    <a:pt x="67188" y="52033"/>
                    <a:pt x="66765" y="51980"/>
                  </a:cubicBezTo>
                  <a:cubicBezTo>
                    <a:pt x="66337" y="51875"/>
                    <a:pt x="65990" y="51823"/>
                    <a:pt x="65741" y="51665"/>
                  </a:cubicBezTo>
                  <a:cubicBezTo>
                    <a:pt x="65476" y="51561"/>
                    <a:pt x="65302" y="51456"/>
                    <a:pt x="65210" y="51246"/>
                  </a:cubicBezTo>
                  <a:cubicBezTo>
                    <a:pt x="65112" y="51088"/>
                    <a:pt x="65074" y="50879"/>
                    <a:pt x="65074" y="50669"/>
                  </a:cubicBezTo>
                  <a:lnTo>
                    <a:pt x="65074" y="20719"/>
                  </a:lnTo>
                  <a:cubicBezTo>
                    <a:pt x="65074" y="18411"/>
                    <a:pt x="64858" y="16313"/>
                    <a:pt x="64430" y="14424"/>
                  </a:cubicBezTo>
                  <a:cubicBezTo>
                    <a:pt x="64007" y="12589"/>
                    <a:pt x="63341" y="10962"/>
                    <a:pt x="62431" y="9599"/>
                  </a:cubicBezTo>
                  <a:cubicBezTo>
                    <a:pt x="61526" y="8288"/>
                    <a:pt x="60377" y="7238"/>
                    <a:pt x="58985" y="6504"/>
                  </a:cubicBezTo>
                  <a:cubicBezTo>
                    <a:pt x="57598" y="5770"/>
                    <a:pt x="55956" y="5403"/>
                    <a:pt x="54071" y="5403"/>
                  </a:cubicBezTo>
                  <a:cubicBezTo>
                    <a:pt x="51736" y="5403"/>
                    <a:pt x="49379" y="6242"/>
                    <a:pt x="46984" y="8025"/>
                  </a:cubicBezTo>
                  <a:cubicBezTo>
                    <a:pt x="44600" y="9756"/>
                    <a:pt x="41978" y="12379"/>
                    <a:pt x="39123" y="15788"/>
                  </a:cubicBezTo>
                  <a:lnTo>
                    <a:pt x="39123" y="50669"/>
                  </a:lnTo>
                  <a:cubicBezTo>
                    <a:pt x="39123" y="50879"/>
                    <a:pt x="39069" y="51088"/>
                    <a:pt x="38955" y="51246"/>
                  </a:cubicBezTo>
                  <a:cubicBezTo>
                    <a:pt x="38841" y="51456"/>
                    <a:pt x="38668" y="51561"/>
                    <a:pt x="38424" y="51665"/>
                  </a:cubicBezTo>
                  <a:cubicBezTo>
                    <a:pt x="38180" y="51770"/>
                    <a:pt x="37850" y="51875"/>
                    <a:pt x="37421" y="51980"/>
                  </a:cubicBezTo>
                  <a:cubicBezTo>
                    <a:pt x="36994" y="52033"/>
                    <a:pt x="36468" y="52085"/>
                    <a:pt x="35839" y="52085"/>
                  </a:cubicBezTo>
                  <a:cubicBezTo>
                    <a:pt x="35211" y="52085"/>
                    <a:pt x="34680" y="52033"/>
                    <a:pt x="34257" y="51980"/>
                  </a:cubicBezTo>
                  <a:cubicBezTo>
                    <a:pt x="33830" y="51875"/>
                    <a:pt x="33488" y="51823"/>
                    <a:pt x="33228" y="51665"/>
                  </a:cubicBezTo>
                  <a:cubicBezTo>
                    <a:pt x="32968" y="51561"/>
                    <a:pt x="32789" y="51456"/>
                    <a:pt x="32703" y="51246"/>
                  </a:cubicBezTo>
                  <a:cubicBezTo>
                    <a:pt x="32605" y="51088"/>
                    <a:pt x="32562" y="50879"/>
                    <a:pt x="32562" y="50669"/>
                  </a:cubicBezTo>
                  <a:lnTo>
                    <a:pt x="32562" y="20719"/>
                  </a:lnTo>
                  <a:cubicBezTo>
                    <a:pt x="32562" y="18411"/>
                    <a:pt x="32339" y="16313"/>
                    <a:pt x="31895" y="14424"/>
                  </a:cubicBezTo>
                  <a:cubicBezTo>
                    <a:pt x="31451" y="12589"/>
                    <a:pt x="30774" y="10962"/>
                    <a:pt x="29864" y="9599"/>
                  </a:cubicBezTo>
                  <a:cubicBezTo>
                    <a:pt x="28959" y="8288"/>
                    <a:pt x="27810" y="7238"/>
                    <a:pt x="26418" y="6504"/>
                  </a:cubicBezTo>
                  <a:cubicBezTo>
                    <a:pt x="25031" y="5770"/>
                    <a:pt x="23389" y="5403"/>
                    <a:pt x="21504" y="5403"/>
                  </a:cubicBezTo>
                  <a:cubicBezTo>
                    <a:pt x="19169" y="5403"/>
                    <a:pt x="16812" y="6242"/>
                    <a:pt x="14417" y="8025"/>
                  </a:cubicBezTo>
                  <a:cubicBezTo>
                    <a:pt x="12033" y="9756"/>
                    <a:pt x="9427" y="12379"/>
                    <a:pt x="6615" y="15788"/>
                  </a:cubicBezTo>
                  <a:lnTo>
                    <a:pt x="6615" y="50669"/>
                  </a:lnTo>
                  <a:cubicBezTo>
                    <a:pt x="6615" y="50879"/>
                    <a:pt x="6561" y="51088"/>
                    <a:pt x="6447" y="51246"/>
                  </a:cubicBezTo>
                  <a:cubicBezTo>
                    <a:pt x="6334" y="51456"/>
                    <a:pt x="6160" y="51561"/>
                    <a:pt x="5922" y="51665"/>
                  </a:cubicBezTo>
                  <a:cubicBezTo>
                    <a:pt x="5678" y="51823"/>
                    <a:pt x="5347" y="51875"/>
                    <a:pt x="4920" y="51980"/>
                  </a:cubicBezTo>
                  <a:cubicBezTo>
                    <a:pt x="4491" y="52033"/>
                    <a:pt x="3944" y="52085"/>
                    <a:pt x="3278" y="52085"/>
                  </a:cubicBezTo>
                  <a:cubicBezTo>
                    <a:pt x="2649" y="52085"/>
                    <a:pt x="2118" y="52033"/>
                    <a:pt x="1696" y="51980"/>
                  </a:cubicBezTo>
                  <a:cubicBezTo>
                    <a:pt x="1268" y="51875"/>
                    <a:pt x="927" y="51823"/>
                    <a:pt x="666" y="51665"/>
                  </a:cubicBezTo>
                  <a:cubicBezTo>
                    <a:pt x="406" y="51561"/>
                    <a:pt x="228" y="51456"/>
                    <a:pt x="141" y="51246"/>
                  </a:cubicBezTo>
                  <a:cubicBezTo>
                    <a:pt x="43" y="51088"/>
                    <a:pt x="0" y="50879"/>
                    <a:pt x="0" y="50669"/>
                  </a:cubicBezTo>
                  <a:lnTo>
                    <a:pt x="0" y="1993"/>
                  </a:lnTo>
                  <a:cubicBezTo>
                    <a:pt x="0" y="1783"/>
                    <a:pt x="43" y="1574"/>
                    <a:pt x="141" y="1416"/>
                  </a:cubicBezTo>
                  <a:cubicBezTo>
                    <a:pt x="233" y="1206"/>
                    <a:pt x="406" y="1101"/>
                    <a:pt x="666" y="944"/>
                  </a:cubicBezTo>
                  <a:cubicBezTo>
                    <a:pt x="927" y="839"/>
                    <a:pt x="1252" y="734"/>
                    <a:pt x="1636" y="682"/>
                  </a:cubicBezTo>
                  <a:cubicBezTo>
                    <a:pt x="2026" y="629"/>
                    <a:pt x="2536" y="577"/>
                    <a:pt x="3164" y="577"/>
                  </a:cubicBezTo>
                  <a:cubicBezTo>
                    <a:pt x="3793" y="577"/>
                    <a:pt x="4313" y="629"/>
                    <a:pt x="4719" y="682"/>
                  </a:cubicBezTo>
                  <a:cubicBezTo>
                    <a:pt x="5125" y="734"/>
                    <a:pt x="5440" y="839"/>
                    <a:pt x="5662" y="944"/>
                  </a:cubicBezTo>
                  <a:cubicBezTo>
                    <a:pt x="5884" y="1101"/>
                    <a:pt x="6041" y="1206"/>
                    <a:pt x="6133" y="1416"/>
                  </a:cubicBezTo>
                  <a:cubicBezTo>
                    <a:pt x="6225" y="1574"/>
                    <a:pt x="6268" y="1783"/>
                    <a:pt x="6268" y="1993"/>
                  </a:cubicBezTo>
                  <a:lnTo>
                    <a:pt x="6268" y="8865"/>
                  </a:lnTo>
                  <a:cubicBezTo>
                    <a:pt x="9156" y="5770"/>
                    <a:pt x="11898" y="3515"/>
                    <a:pt x="14493" y="2098"/>
                  </a:cubicBezTo>
                  <a:cubicBezTo>
                    <a:pt x="17088" y="682"/>
                    <a:pt x="19662" y="0"/>
                    <a:pt x="22213" y="0"/>
                  </a:cubicBezTo>
                  <a:cubicBezTo>
                    <a:pt x="24326" y="0"/>
                    <a:pt x="26201" y="263"/>
                    <a:pt x="27853" y="734"/>
                  </a:cubicBezTo>
                  <a:cubicBezTo>
                    <a:pt x="29501" y="1206"/>
                    <a:pt x="30958" y="1888"/>
                    <a:pt x="32215" y="2780"/>
                  </a:cubicBezTo>
                  <a:cubicBezTo>
                    <a:pt x="33472" y="3672"/>
                    <a:pt x="34550" y="4721"/>
                    <a:pt x="35439" y="5927"/>
                  </a:cubicBezTo>
                  <a:cubicBezTo>
                    <a:pt x="36327" y="7133"/>
                    <a:pt x="37048" y="8497"/>
                    <a:pt x="37606" y="9966"/>
                  </a:cubicBezTo>
                  <a:cubicBezTo>
                    <a:pt x="39345" y="8130"/>
                    <a:pt x="40986" y="6557"/>
                    <a:pt x="42520" y="5245"/>
                  </a:cubicBezTo>
                  <a:cubicBezTo>
                    <a:pt x="44059" y="3986"/>
                    <a:pt x="45521" y="2990"/>
                    <a:pt x="46914" y="2203"/>
                  </a:cubicBezTo>
                  <a:cubicBezTo>
                    <a:pt x="48301" y="1416"/>
                    <a:pt x="49644" y="892"/>
                    <a:pt x="50939" y="524"/>
                  </a:cubicBezTo>
                  <a:cubicBezTo>
                    <a:pt x="52234" y="210"/>
                    <a:pt x="53513" y="0"/>
                    <a:pt x="54775" y="0"/>
                  </a:cubicBezTo>
                  <a:cubicBezTo>
                    <a:pt x="57923" y="0"/>
                    <a:pt x="60583" y="577"/>
                    <a:pt x="62745" y="1626"/>
                  </a:cubicBezTo>
                  <a:cubicBezTo>
                    <a:pt x="64917" y="2728"/>
                    <a:pt x="66651" y="4144"/>
                    <a:pt x="67962" y="5980"/>
                  </a:cubicBezTo>
                  <a:cubicBezTo>
                    <a:pt x="69284" y="7815"/>
                    <a:pt x="70227" y="9966"/>
                    <a:pt x="70796" y="12379"/>
                  </a:cubicBezTo>
                  <a:cubicBezTo>
                    <a:pt x="71365" y="14844"/>
                    <a:pt x="71652" y="17414"/>
                    <a:pt x="71652" y="20141"/>
                  </a:cubicBezTo>
                  <a:lnTo>
                    <a:pt x="71652" y="50669"/>
                  </a:lnTo>
                  <a:close/>
                </a:path>
              </a:pathLst>
            </a:custGeom>
            <a:solidFill>
              <a:srgbClr val="FFFFFF"/>
            </a:solidFill>
            <a:ln w="5417" cap="flat">
              <a:noFill/>
              <a:prstDash val="solid"/>
              <a:miter/>
            </a:ln>
          </p:spPr>
          <p:txBody>
            <a:bodyPr rtlCol="0" anchor="ctr"/>
            <a:lstStyle/>
            <a:p>
              <a:endParaRPr lang="fr-FR"/>
            </a:p>
          </p:txBody>
        </p:sp>
        <p:sp>
          <p:nvSpPr>
            <p:cNvPr id="410" name="Forme libre 409">
              <a:extLst>
                <a:ext uri="{FF2B5EF4-FFF2-40B4-BE49-F238E27FC236}">
                  <a16:creationId xmlns:a16="http://schemas.microsoft.com/office/drawing/2014/main" id="{FE906686-E55F-E325-6680-FBED7D424E5A}"/>
                </a:ext>
              </a:extLst>
            </p:cNvPr>
            <p:cNvSpPr/>
            <p:nvPr/>
          </p:nvSpPr>
          <p:spPr>
            <a:xfrm>
              <a:off x="15498756" y="10401860"/>
              <a:ext cx="8668" cy="70863"/>
            </a:xfrm>
            <a:custGeom>
              <a:avLst/>
              <a:gdLst>
                <a:gd name="connsiteX0" fmla="*/ 8669 w 8668"/>
                <a:gd name="connsiteY0" fmla="*/ 4353 h 70863"/>
                <a:gd name="connsiteX1" fmla="*/ 7726 w 8668"/>
                <a:gd name="connsiteY1" fmla="*/ 7868 h 70863"/>
                <a:gd name="connsiteX2" fmla="*/ 4275 w 8668"/>
                <a:gd name="connsiteY2" fmla="*/ 8759 h 70863"/>
                <a:gd name="connsiteX3" fmla="*/ 916 w 8668"/>
                <a:gd name="connsiteY3" fmla="*/ 7868 h 70863"/>
                <a:gd name="connsiteX4" fmla="*/ 0 w 8668"/>
                <a:gd name="connsiteY4" fmla="*/ 4406 h 70863"/>
                <a:gd name="connsiteX5" fmla="*/ 943 w 8668"/>
                <a:gd name="connsiteY5" fmla="*/ 891 h 70863"/>
                <a:gd name="connsiteX6" fmla="*/ 4394 w 8668"/>
                <a:gd name="connsiteY6" fmla="*/ 0 h 70863"/>
                <a:gd name="connsiteX7" fmla="*/ 7753 w 8668"/>
                <a:gd name="connsiteY7" fmla="*/ 891 h 70863"/>
                <a:gd name="connsiteX8" fmla="*/ 8669 w 8668"/>
                <a:gd name="connsiteY8" fmla="*/ 4353 h 70863"/>
                <a:gd name="connsiteX9" fmla="*/ 7667 w 8668"/>
                <a:gd name="connsiteY9" fmla="*/ 69447 h 70863"/>
                <a:gd name="connsiteX10" fmla="*/ 7504 w 8668"/>
                <a:gd name="connsiteY10" fmla="*/ 70024 h 70863"/>
                <a:gd name="connsiteX11" fmla="*/ 6973 w 8668"/>
                <a:gd name="connsiteY11" fmla="*/ 70443 h 70863"/>
                <a:gd name="connsiteX12" fmla="*/ 5970 w 8668"/>
                <a:gd name="connsiteY12" fmla="*/ 70758 h 70863"/>
                <a:gd name="connsiteX13" fmla="*/ 4329 w 8668"/>
                <a:gd name="connsiteY13" fmla="*/ 70863 h 70863"/>
                <a:gd name="connsiteX14" fmla="*/ 2747 w 8668"/>
                <a:gd name="connsiteY14" fmla="*/ 70758 h 70863"/>
                <a:gd name="connsiteX15" fmla="*/ 1723 w 8668"/>
                <a:gd name="connsiteY15" fmla="*/ 70443 h 70863"/>
                <a:gd name="connsiteX16" fmla="*/ 1192 w 8668"/>
                <a:gd name="connsiteY16" fmla="*/ 70024 h 70863"/>
                <a:gd name="connsiteX17" fmla="*/ 1057 w 8668"/>
                <a:gd name="connsiteY17" fmla="*/ 69447 h 70863"/>
                <a:gd name="connsiteX18" fmla="*/ 1057 w 8668"/>
                <a:gd name="connsiteY18" fmla="*/ 20771 h 70863"/>
                <a:gd name="connsiteX19" fmla="*/ 1192 w 8668"/>
                <a:gd name="connsiteY19" fmla="*/ 20194 h 70863"/>
                <a:gd name="connsiteX20" fmla="*/ 1723 w 8668"/>
                <a:gd name="connsiteY20" fmla="*/ 19722 h 70863"/>
                <a:gd name="connsiteX21" fmla="*/ 2747 w 8668"/>
                <a:gd name="connsiteY21" fmla="*/ 19460 h 70863"/>
                <a:gd name="connsiteX22" fmla="*/ 4329 w 8668"/>
                <a:gd name="connsiteY22" fmla="*/ 19355 h 70863"/>
                <a:gd name="connsiteX23" fmla="*/ 5970 w 8668"/>
                <a:gd name="connsiteY23" fmla="*/ 19460 h 70863"/>
                <a:gd name="connsiteX24" fmla="*/ 6973 w 8668"/>
                <a:gd name="connsiteY24" fmla="*/ 19722 h 70863"/>
                <a:gd name="connsiteX25" fmla="*/ 7504 w 8668"/>
                <a:gd name="connsiteY25" fmla="*/ 20194 h 70863"/>
                <a:gd name="connsiteX26" fmla="*/ 7667 w 8668"/>
                <a:gd name="connsiteY26" fmla="*/ 20771 h 70863"/>
                <a:gd name="connsiteX27" fmla="*/ 7667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3"/>
                  </a:moveTo>
                  <a:cubicBezTo>
                    <a:pt x="8669" y="6085"/>
                    <a:pt x="8349" y="7238"/>
                    <a:pt x="7726" y="7868"/>
                  </a:cubicBezTo>
                  <a:cubicBezTo>
                    <a:pt x="7092" y="8445"/>
                    <a:pt x="5949" y="8759"/>
                    <a:pt x="4275" y="8759"/>
                  </a:cubicBezTo>
                  <a:cubicBezTo>
                    <a:pt x="2644" y="8759"/>
                    <a:pt x="1528" y="8445"/>
                    <a:pt x="916" y="7868"/>
                  </a:cubicBezTo>
                  <a:cubicBezTo>
                    <a:pt x="309" y="7291"/>
                    <a:pt x="0" y="6137"/>
                    <a:pt x="0" y="4406"/>
                  </a:cubicBezTo>
                  <a:cubicBezTo>
                    <a:pt x="0" y="2675"/>
                    <a:pt x="314" y="1521"/>
                    <a:pt x="943" y="891"/>
                  </a:cubicBezTo>
                  <a:cubicBezTo>
                    <a:pt x="1571" y="314"/>
                    <a:pt x="2720" y="0"/>
                    <a:pt x="4394" y="0"/>
                  </a:cubicBezTo>
                  <a:cubicBezTo>
                    <a:pt x="6019" y="0"/>
                    <a:pt x="7141" y="314"/>
                    <a:pt x="7753" y="891"/>
                  </a:cubicBezTo>
                  <a:cubicBezTo>
                    <a:pt x="8360" y="1521"/>
                    <a:pt x="8669" y="2675"/>
                    <a:pt x="8669" y="4353"/>
                  </a:cubicBezTo>
                  <a:close/>
                  <a:moveTo>
                    <a:pt x="7667" y="69447"/>
                  </a:moveTo>
                  <a:cubicBezTo>
                    <a:pt x="7667" y="69657"/>
                    <a:pt x="7607" y="69866"/>
                    <a:pt x="7504" y="70024"/>
                  </a:cubicBezTo>
                  <a:cubicBezTo>
                    <a:pt x="7390" y="70234"/>
                    <a:pt x="7211" y="70339"/>
                    <a:pt x="6973" y="70443"/>
                  </a:cubicBezTo>
                  <a:cubicBezTo>
                    <a:pt x="6729" y="70600"/>
                    <a:pt x="6399" y="70653"/>
                    <a:pt x="5970" y="70758"/>
                  </a:cubicBezTo>
                  <a:cubicBezTo>
                    <a:pt x="5543" y="70811"/>
                    <a:pt x="4995" y="70863"/>
                    <a:pt x="4329" y="70863"/>
                  </a:cubicBezTo>
                  <a:cubicBezTo>
                    <a:pt x="3701" y="70863"/>
                    <a:pt x="3170" y="70811"/>
                    <a:pt x="2747" y="70758"/>
                  </a:cubicBezTo>
                  <a:cubicBezTo>
                    <a:pt x="2319" y="70653"/>
                    <a:pt x="1972" y="70600"/>
                    <a:pt x="1723" y="70443"/>
                  </a:cubicBezTo>
                  <a:cubicBezTo>
                    <a:pt x="1458" y="70339"/>
                    <a:pt x="1284" y="70234"/>
                    <a:pt x="1192" y="70024"/>
                  </a:cubicBezTo>
                  <a:cubicBezTo>
                    <a:pt x="1095" y="69866"/>
                    <a:pt x="1057" y="69657"/>
                    <a:pt x="1057" y="69447"/>
                  </a:cubicBezTo>
                  <a:lnTo>
                    <a:pt x="1057" y="20771"/>
                  </a:lnTo>
                  <a:cubicBezTo>
                    <a:pt x="1057" y="20561"/>
                    <a:pt x="1100" y="20351"/>
                    <a:pt x="1192" y="20194"/>
                  </a:cubicBezTo>
                  <a:cubicBezTo>
                    <a:pt x="1284" y="19984"/>
                    <a:pt x="1458" y="19879"/>
                    <a:pt x="1723" y="19722"/>
                  </a:cubicBezTo>
                  <a:cubicBezTo>
                    <a:pt x="1977" y="19617"/>
                    <a:pt x="2319" y="19512"/>
                    <a:pt x="2747" y="19460"/>
                  </a:cubicBezTo>
                  <a:cubicBezTo>
                    <a:pt x="3170" y="19407"/>
                    <a:pt x="3701" y="19355"/>
                    <a:pt x="4329" y="19355"/>
                  </a:cubicBezTo>
                  <a:cubicBezTo>
                    <a:pt x="4995" y="19355"/>
                    <a:pt x="5543" y="19407"/>
                    <a:pt x="5970" y="19460"/>
                  </a:cubicBezTo>
                  <a:cubicBezTo>
                    <a:pt x="6393" y="19512"/>
                    <a:pt x="6729" y="19617"/>
                    <a:pt x="6973" y="19722"/>
                  </a:cubicBezTo>
                  <a:cubicBezTo>
                    <a:pt x="7211" y="19879"/>
                    <a:pt x="7385" y="19984"/>
                    <a:pt x="7504" y="20194"/>
                  </a:cubicBezTo>
                  <a:cubicBezTo>
                    <a:pt x="7612" y="20351"/>
                    <a:pt x="7667" y="20561"/>
                    <a:pt x="7667" y="20771"/>
                  </a:cubicBezTo>
                  <a:lnTo>
                    <a:pt x="7667" y="69447"/>
                  </a:lnTo>
                  <a:close/>
                </a:path>
              </a:pathLst>
            </a:custGeom>
            <a:solidFill>
              <a:srgbClr val="FFFFFF"/>
            </a:solidFill>
            <a:ln w="5417" cap="flat">
              <a:noFill/>
              <a:prstDash val="solid"/>
              <a:miter/>
            </a:ln>
          </p:spPr>
          <p:txBody>
            <a:bodyPr rtlCol="0" anchor="ctr"/>
            <a:lstStyle/>
            <a:p>
              <a:endParaRPr lang="fr-FR"/>
            </a:p>
          </p:txBody>
        </p:sp>
        <p:sp>
          <p:nvSpPr>
            <p:cNvPr id="411" name="Forme libre 410">
              <a:extLst>
                <a:ext uri="{FF2B5EF4-FFF2-40B4-BE49-F238E27FC236}">
                  <a16:creationId xmlns:a16="http://schemas.microsoft.com/office/drawing/2014/main" id="{8358E9EB-DDB3-FC82-ABFB-CE1447755D08}"/>
                </a:ext>
              </a:extLst>
            </p:cNvPr>
            <p:cNvSpPr/>
            <p:nvPr/>
          </p:nvSpPr>
          <p:spPr>
            <a:xfrm>
              <a:off x="15524708" y="10421215"/>
              <a:ext cx="40775" cy="52085"/>
            </a:xfrm>
            <a:custGeom>
              <a:avLst/>
              <a:gdLst>
                <a:gd name="connsiteX0" fmla="*/ 40770 w 40775"/>
                <a:gd name="connsiteY0" fmla="*/ 50092 h 52085"/>
                <a:gd name="connsiteX1" fmla="*/ 40634 w 40775"/>
                <a:gd name="connsiteY1" fmla="*/ 50669 h 52085"/>
                <a:gd name="connsiteX2" fmla="*/ 40103 w 40775"/>
                <a:gd name="connsiteY2" fmla="*/ 51088 h 52085"/>
                <a:gd name="connsiteX3" fmla="*/ 39106 w 40775"/>
                <a:gd name="connsiteY3" fmla="*/ 51403 h 52085"/>
                <a:gd name="connsiteX4" fmla="*/ 37606 w 40775"/>
                <a:gd name="connsiteY4" fmla="*/ 51508 h 52085"/>
                <a:gd name="connsiteX5" fmla="*/ 35996 w 40775"/>
                <a:gd name="connsiteY5" fmla="*/ 51403 h 52085"/>
                <a:gd name="connsiteX6" fmla="*/ 35048 w 40775"/>
                <a:gd name="connsiteY6" fmla="*/ 51088 h 52085"/>
                <a:gd name="connsiteX7" fmla="*/ 34577 w 40775"/>
                <a:gd name="connsiteY7" fmla="*/ 50669 h 52085"/>
                <a:gd name="connsiteX8" fmla="*/ 34442 w 40775"/>
                <a:gd name="connsiteY8" fmla="*/ 50092 h 52085"/>
                <a:gd name="connsiteX9" fmla="*/ 34442 w 40775"/>
                <a:gd name="connsiteY9" fmla="*/ 43221 h 52085"/>
                <a:gd name="connsiteX10" fmla="*/ 25968 w 40775"/>
                <a:gd name="connsiteY10" fmla="*/ 49987 h 52085"/>
                <a:gd name="connsiteX11" fmla="*/ 17722 w 40775"/>
                <a:gd name="connsiteY11" fmla="*/ 52085 h 52085"/>
                <a:gd name="connsiteX12" fmla="*/ 9389 w 40775"/>
                <a:gd name="connsiteY12" fmla="*/ 50459 h 52085"/>
                <a:gd name="connsiteX13" fmla="*/ 3917 w 40775"/>
                <a:gd name="connsiteY13" fmla="*/ 46106 h 52085"/>
                <a:gd name="connsiteX14" fmla="*/ 916 w 40775"/>
                <a:gd name="connsiteY14" fmla="*/ 39654 h 52085"/>
                <a:gd name="connsiteX15" fmla="*/ 0 w 40775"/>
                <a:gd name="connsiteY15" fmla="*/ 30842 h 52085"/>
                <a:gd name="connsiteX16" fmla="*/ 0 w 40775"/>
                <a:gd name="connsiteY16" fmla="*/ 1416 h 52085"/>
                <a:gd name="connsiteX17" fmla="*/ 135 w 40775"/>
                <a:gd name="connsiteY17" fmla="*/ 839 h 52085"/>
                <a:gd name="connsiteX18" fmla="*/ 666 w 40775"/>
                <a:gd name="connsiteY18" fmla="*/ 368 h 52085"/>
                <a:gd name="connsiteX19" fmla="*/ 1690 w 40775"/>
                <a:gd name="connsiteY19" fmla="*/ 105 h 52085"/>
                <a:gd name="connsiteX20" fmla="*/ 3272 w 40775"/>
                <a:gd name="connsiteY20" fmla="*/ 0 h 52085"/>
                <a:gd name="connsiteX21" fmla="*/ 4914 w 40775"/>
                <a:gd name="connsiteY21" fmla="*/ 105 h 52085"/>
                <a:gd name="connsiteX22" fmla="*/ 5916 w 40775"/>
                <a:gd name="connsiteY22" fmla="*/ 368 h 52085"/>
                <a:gd name="connsiteX23" fmla="*/ 6447 w 40775"/>
                <a:gd name="connsiteY23" fmla="*/ 839 h 52085"/>
                <a:gd name="connsiteX24" fmla="*/ 6610 w 40775"/>
                <a:gd name="connsiteY24" fmla="*/ 1416 h 52085"/>
                <a:gd name="connsiteX25" fmla="*/ 6610 w 40775"/>
                <a:gd name="connsiteY25" fmla="*/ 30213 h 52085"/>
                <a:gd name="connsiteX26" fmla="*/ 7336 w 40775"/>
                <a:gd name="connsiteY26" fmla="*/ 37608 h 52085"/>
                <a:gd name="connsiteX27" fmla="*/ 9498 w 40775"/>
                <a:gd name="connsiteY27" fmla="*/ 42486 h 52085"/>
                <a:gd name="connsiteX28" fmla="*/ 13193 w 40775"/>
                <a:gd name="connsiteY28" fmla="*/ 45581 h 52085"/>
                <a:gd name="connsiteX29" fmla="*/ 18448 w 40775"/>
                <a:gd name="connsiteY29" fmla="*/ 46683 h 52085"/>
                <a:gd name="connsiteX30" fmla="*/ 26082 w 40775"/>
                <a:gd name="connsiteY30" fmla="*/ 44060 h 52085"/>
                <a:gd name="connsiteX31" fmla="*/ 34165 w 40775"/>
                <a:gd name="connsiteY31" fmla="*/ 36297 h 52085"/>
                <a:gd name="connsiteX32" fmla="*/ 34165 w 40775"/>
                <a:gd name="connsiteY32" fmla="*/ 1416 h 52085"/>
                <a:gd name="connsiteX33" fmla="*/ 34301 w 40775"/>
                <a:gd name="connsiteY33" fmla="*/ 839 h 52085"/>
                <a:gd name="connsiteX34" fmla="*/ 34831 w 40775"/>
                <a:gd name="connsiteY34" fmla="*/ 368 h 52085"/>
                <a:gd name="connsiteX35" fmla="*/ 35856 w 40775"/>
                <a:gd name="connsiteY35" fmla="*/ 105 h 52085"/>
                <a:gd name="connsiteX36" fmla="*/ 37497 w 40775"/>
                <a:gd name="connsiteY36" fmla="*/ 0 h 52085"/>
                <a:gd name="connsiteX37" fmla="*/ 39079 w 40775"/>
                <a:gd name="connsiteY37" fmla="*/ 105 h 52085"/>
                <a:gd name="connsiteX38" fmla="*/ 40081 w 40775"/>
                <a:gd name="connsiteY38" fmla="*/ 368 h 52085"/>
                <a:gd name="connsiteX39" fmla="*/ 40612 w 40775"/>
                <a:gd name="connsiteY39" fmla="*/ 839 h 52085"/>
                <a:gd name="connsiteX40" fmla="*/ 40775 w 40775"/>
                <a:gd name="connsiteY40" fmla="*/ 1416 h 52085"/>
                <a:gd name="connsiteX41" fmla="*/ 40775 w 40775"/>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75" h="52085">
                  <a:moveTo>
                    <a:pt x="40770" y="50092"/>
                  </a:moveTo>
                  <a:cubicBezTo>
                    <a:pt x="40770" y="50302"/>
                    <a:pt x="40726" y="50512"/>
                    <a:pt x="40634" y="50669"/>
                  </a:cubicBezTo>
                  <a:cubicBezTo>
                    <a:pt x="40542" y="50879"/>
                    <a:pt x="40363" y="50984"/>
                    <a:pt x="40103" y="51088"/>
                  </a:cubicBezTo>
                  <a:cubicBezTo>
                    <a:pt x="39843" y="51193"/>
                    <a:pt x="39513" y="51298"/>
                    <a:pt x="39106" y="51403"/>
                  </a:cubicBezTo>
                  <a:cubicBezTo>
                    <a:pt x="38695" y="51456"/>
                    <a:pt x="38196" y="51508"/>
                    <a:pt x="37606" y="51508"/>
                  </a:cubicBezTo>
                  <a:cubicBezTo>
                    <a:pt x="36939" y="51508"/>
                    <a:pt x="36397" y="51456"/>
                    <a:pt x="35996" y="51403"/>
                  </a:cubicBezTo>
                  <a:cubicBezTo>
                    <a:pt x="35585" y="51298"/>
                    <a:pt x="35270" y="51246"/>
                    <a:pt x="35048" y="51088"/>
                  </a:cubicBezTo>
                  <a:cubicBezTo>
                    <a:pt x="34826" y="50984"/>
                    <a:pt x="34669" y="50879"/>
                    <a:pt x="34577" y="50669"/>
                  </a:cubicBezTo>
                  <a:cubicBezTo>
                    <a:pt x="34479" y="50512"/>
                    <a:pt x="34442" y="50302"/>
                    <a:pt x="34442" y="50092"/>
                  </a:cubicBezTo>
                  <a:lnTo>
                    <a:pt x="34442" y="43221"/>
                  </a:lnTo>
                  <a:cubicBezTo>
                    <a:pt x="31554" y="46316"/>
                    <a:pt x="28726" y="48571"/>
                    <a:pt x="25968" y="49987"/>
                  </a:cubicBezTo>
                  <a:cubicBezTo>
                    <a:pt x="23210" y="51403"/>
                    <a:pt x="20458" y="52085"/>
                    <a:pt x="17722" y="52085"/>
                  </a:cubicBezTo>
                  <a:cubicBezTo>
                    <a:pt x="14428" y="52085"/>
                    <a:pt x="11648" y="51561"/>
                    <a:pt x="9389" y="50459"/>
                  </a:cubicBezTo>
                  <a:cubicBezTo>
                    <a:pt x="7130" y="49410"/>
                    <a:pt x="5304" y="47941"/>
                    <a:pt x="3917" y="46106"/>
                  </a:cubicBezTo>
                  <a:cubicBezTo>
                    <a:pt x="2525" y="44218"/>
                    <a:pt x="1528" y="42067"/>
                    <a:pt x="916" y="39654"/>
                  </a:cubicBezTo>
                  <a:cubicBezTo>
                    <a:pt x="303" y="37189"/>
                    <a:pt x="0" y="34251"/>
                    <a:pt x="0" y="30842"/>
                  </a:cubicBezTo>
                  <a:lnTo>
                    <a:pt x="0" y="1416"/>
                  </a:lnTo>
                  <a:cubicBezTo>
                    <a:pt x="0" y="1206"/>
                    <a:pt x="43" y="997"/>
                    <a:pt x="135" y="839"/>
                  </a:cubicBezTo>
                  <a:cubicBezTo>
                    <a:pt x="228" y="629"/>
                    <a:pt x="401" y="473"/>
                    <a:pt x="666" y="368"/>
                  </a:cubicBezTo>
                  <a:cubicBezTo>
                    <a:pt x="921" y="263"/>
                    <a:pt x="1262" y="158"/>
                    <a:pt x="1690" y="105"/>
                  </a:cubicBezTo>
                  <a:cubicBezTo>
                    <a:pt x="2113" y="53"/>
                    <a:pt x="2644" y="0"/>
                    <a:pt x="3272" y="0"/>
                  </a:cubicBezTo>
                  <a:cubicBezTo>
                    <a:pt x="3939" y="0"/>
                    <a:pt x="4486" y="53"/>
                    <a:pt x="4914" y="105"/>
                  </a:cubicBezTo>
                  <a:cubicBezTo>
                    <a:pt x="5337" y="158"/>
                    <a:pt x="5673" y="263"/>
                    <a:pt x="5916" y="368"/>
                  </a:cubicBezTo>
                  <a:cubicBezTo>
                    <a:pt x="6155" y="473"/>
                    <a:pt x="6328" y="629"/>
                    <a:pt x="6447" y="839"/>
                  </a:cubicBezTo>
                  <a:cubicBezTo>
                    <a:pt x="6555" y="997"/>
                    <a:pt x="6610" y="1206"/>
                    <a:pt x="6610" y="1416"/>
                  </a:cubicBezTo>
                  <a:lnTo>
                    <a:pt x="6610" y="30213"/>
                  </a:lnTo>
                  <a:cubicBezTo>
                    <a:pt x="6610" y="33255"/>
                    <a:pt x="6848" y="35720"/>
                    <a:pt x="7336" y="37608"/>
                  </a:cubicBezTo>
                  <a:cubicBezTo>
                    <a:pt x="7812" y="39497"/>
                    <a:pt x="8539" y="41123"/>
                    <a:pt x="9498" y="42486"/>
                  </a:cubicBezTo>
                  <a:cubicBezTo>
                    <a:pt x="10462" y="43797"/>
                    <a:pt x="11692" y="44847"/>
                    <a:pt x="13193" y="45581"/>
                  </a:cubicBezTo>
                  <a:cubicBezTo>
                    <a:pt x="14693" y="46316"/>
                    <a:pt x="16449" y="46683"/>
                    <a:pt x="18448" y="46683"/>
                  </a:cubicBezTo>
                  <a:cubicBezTo>
                    <a:pt x="21000" y="46683"/>
                    <a:pt x="23546" y="45791"/>
                    <a:pt x="26082" y="44060"/>
                  </a:cubicBezTo>
                  <a:cubicBezTo>
                    <a:pt x="28623" y="42329"/>
                    <a:pt x="31315" y="39707"/>
                    <a:pt x="34165" y="36297"/>
                  </a:cubicBezTo>
                  <a:lnTo>
                    <a:pt x="34165" y="1416"/>
                  </a:lnTo>
                  <a:cubicBezTo>
                    <a:pt x="34165" y="1206"/>
                    <a:pt x="34214" y="997"/>
                    <a:pt x="34301" y="839"/>
                  </a:cubicBezTo>
                  <a:cubicBezTo>
                    <a:pt x="34398" y="629"/>
                    <a:pt x="34572" y="473"/>
                    <a:pt x="34831" y="368"/>
                  </a:cubicBezTo>
                  <a:cubicBezTo>
                    <a:pt x="35092" y="263"/>
                    <a:pt x="35433" y="158"/>
                    <a:pt x="35856" y="105"/>
                  </a:cubicBezTo>
                  <a:cubicBezTo>
                    <a:pt x="36284" y="53"/>
                    <a:pt x="36831" y="0"/>
                    <a:pt x="37497" y="0"/>
                  </a:cubicBezTo>
                  <a:cubicBezTo>
                    <a:pt x="38126" y="0"/>
                    <a:pt x="38657" y="53"/>
                    <a:pt x="39079" y="105"/>
                  </a:cubicBezTo>
                  <a:cubicBezTo>
                    <a:pt x="39507" y="158"/>
                    <a:pt x="39843" y="263"/>
                    <a:pt x="40081" y="368"/>
                  </a:cubicBezTo>
                  <a:cubicBezTo>
                    <a:pt x="40325" y="473"/>
                    <a:pt x="40499" y="629"/>
                    <a:pt x="40612" y="839"/>
                  </a:cubicBezTo>
                  <a:cubicBezTo>
                    <a:pt x="40726" y="997"/>
                    <a:pt x="40775" y="1206"/>
                    <a:pt x="40775" y="1416"/>
                  </a:cubicBezTo>
                  <a:lnTo>
                    <a:pt x="40775" y="50092"/>
                  </a:lnTo>
                  <a:close/>
                </a:path>
              </a:pathLst>
            </a:custGeom>
            <a:solidFill>
              <a:srgbClr val="FFFFFF"/>
            </a:solidFill>
            <a:ln w="5417" cap="flat">
              <a:noFill/>
              <a:prstDash val="solid"/>
              <a:miter/>
            </a:ln>
          </p:spPr>
          <p:txBody>
            <a:bodyPr rtlCol="0" anchor="ctr"/>
            <a:lstStyle/>
            <a:p>
              <a:endParaRPr lang="fr-FR"/>
            </a:p>
          </p:txBody>
        </p:sp>
        <p:sp>
          <p:nvSpPr>
            <p:cNvPr id="412" name="Forme libre 411">
              <a:extLst>
                <a:ext uri="{FF2B5EF4-FFF2-40B4-BE49-F238E27FC236}">
                  <a16:creationId xmlns:a16="http://schemas.microsoft.com/office/drawing/2014/main" id="{92A49704-B4C0-D2E3-383C-213FE52B74DA}"/>
                </a:ext>
              </a:extLst>
            </p:cNvPr>
            <p:cNvSpPr/>
            <p:nvPr/>
          </p:nvSpPr>
          <p:spPr>
            <a:xfrm>
              <a:off x="15584034" y="10420638"/>
              <a:ext cx="71662" cy="52085"/>
            </a:xfrm>
            <a:custGeom>
              <a:avLst/>
              <a:gdLst>
                <a:gd name="connsiteX0" fmla="*/ 71663 w 71662"/>
                <a:gd name="connsiteY0" fmla="*/ 50669 h 52085"/>
                <a:gd name="connsiteX1" fmla="*/ 71500 w 71662"/>
                <a:gd name="connsiteY1" fmla="*/ 51246 h 52085"/>
                <a:gd name="connsiteX2" fmla="*/ 70969 w 71662"/>
                <a:gd name="connsiteY2" fmla="*/ 51665 h 52085"/>
                <a:gd name="connsiteX3" fmla="*/ 69967 w 71662"/>
                <a:gd name="connsiteY3" fmla="*/ 51980 h 52085"/>
                <a:gd name="connsiteX4" fmla="*/ 68385 w 71662"/>
                <a:gd name="connsiteY4" fmla="*/ 52085 h 52085"/>
                <a:gd name="connsiteX5" fmla="*/ 66743 w 71662"/>
                <a:gd name="connsiteY5" fmla="*/ 51980 h 52085"/>
                <a:gd name="connsiteX6" fmla="*/ 65719 w 71662"/>
                <a:gd name="connsiteY6" fmla="*/ 51665 h 52085"/>
                <a:gd name="connsiteX7" fmla="*/ 65189 w 71662"/>
                <a:gd name="connsiteY7" fmla="*/ 51246 h 52085"/>
                <a:gd name="connsiteX8" fmla="*/ 65053 w 71662"/>
                <a:gd name="connsiteY8" fmla="*/ 50669 h 52085"/>
                <a:gd name="connsiteX9" fmla="*/ 65053 w 71662"/>
                <a:gd name="connsiteY9" fmla="*/ 20719 h 52085"/>
                <a:gd name="connsiteX10" fmla="*/ 64414 w 71662"/>
                <a:gd name="connsiteY10" fmla="*/ 14424 h 52085"/>
                <a:gd name="connsiteX11" fmla="*/ 62414 w 71662"/>
                <a:gd name="connsiteY11" fmla="*/ 9599 h 52085"/>
                <a:gd name="connsiteX12" fmla="*/ 58969 w 71662"/>
                <a:gd name="connsiteY12" fmla="*/ 6504 h 52085"/>
                <a:gd name="connsiteX13" fmla="*/ 54055 w 71662"/>
                <a:gd name="connsiteY13" fmla="*/ 5403 h 52085"/>
                <a:gd name="connsiteX14" fmla="*/ 46968 w 71662"/>
                <a:gd name="connsiteY14" fmla="*/ 8025 h 52085"/>
                <a:gd name="connsiteX15" fmla="*/ 39112 w 71662"/>
                <a:gd name="connsiteY15" fmla="*/ 15788 h 52085"/>
                <a:gd name="connsiteX16" fmla="*/ 39112 w 71662"/>
                <a:gd name="connsiteY16" fmla="*/ 50669 h 52085"/>
                <a:gd name="connsiteX17" fmla="*/ 38944 w 71662"/>
                <a:gd name="connsiteY17" fmla="*/ 51246 h 52085"/>
                <a:gd name="connsiteX18" fmla="*/ 38413 w 71662"/>
                <a:gd name="connsiteY18" fmla="*/ 51665 h 52085"/>
                <a:gd name="connsiteX19" fmla="*/ 37411 w 71662"/>
                <a:gd name="connsiteY19" fmla="*/ 51980 h 52085"/>
                <a:gd name="connsiteX20" fmla="*/ 35829 w 71662"/>
                <a:gd name="connsiteY20" fmla="*/ 52085 h 52085"/>
                <a:gd name="connsiteX21" fmla="*/ 34247 w 71662"/>
                <a:gd name="connsiteY21" fmla="*/ 51980 h 52085"/>
                <a:gd name="connsiteX22" fmla="*/ 33217 w 71662"/>
                <a:gd name="connsiteY22" fmla="*/ 51665 h 52085"/>
                <a:gd name="connsiteX23" fmla="*/ 32692 w 71662"/>
                <a:gd name="connsiteY23" fmla="*/ 51246 h 52085"/>
                <a:gd name="connsiteX24" fmla="*/ 32551 w 71662"/>
                <a:gd name="connsiteY24" fmla="*/ 50669 h 52085"/>
                <a:gd name="connsiteX25" fmla="*/ 32551 w 71662"/>
                <a:gd name="connsiteY25" fmla="*/ 20719 h 52085"/>
                <a:gd name="connsiteX26" fmla="*/ 31884 w 71662"/>
                <a:gd name="connsiteY26" fmla="*/ 14424 h 52085"/>
                <a:gd name="connsiteX27" fmla="*/ 29858 w 71662"/>
                <a:gd name="connsiteY27" fmla="*/ 9599 h 52085"/>
                <a:gd name="connsiteX28" fmla="*/ 26412 w 71662"/>
                <a:gd name="connsiteY28" fmla="*/ 6504 h 52085"/>
                <a:gd name="connsiteX29" fmla="*/ 21498 w 71662"/>
                <a:gd name="connsiteY29" fmla="*/ 5403 h 52085"/>
                <a:gd name="connsiteX30" fmla="*/ 14412 w 71662"/>
                <a:gd name="connsiteY30" fmla="*/ 8025 h 52085"/>
                <a:gd name="connsiteX31" fmla="*/ 6610 w 71662"/>
                <a:gd name="connsiteY31" fmla="*/ 15788 h 52085"/>
                <a:gd name="connsiteX32" fmla="*/ 6610 w 71662"/>
                <a:gd name="connsiteY32" fmla="*/ 50669 h 52085"/>
                <a:gd name="connsiteX33" fmla="*/ 6447 w 71662"/>
                <a:gd name="connsiteY33" fmla="*/ 51246 h 52085"/>
                <a:gd name="connsiteX34" fmla="*/ 5917 w 71662"/>
                <a:gd name="connsiteY34" fmla="*/ 51665 h 52085"/>
                <a:gd name="connsiteX35" fmla="*/ 4914 w 71662"/>
                <a:gd name="connsiteY35" fmla="*/ 51980 h 52085"/>
                <a:gd name="connsiteX36" fmla="*/ 3272 w 71662"/>
                <a:gd name="connsiteY36" fmla="*/ 52085 h 52085"/>
                <a:gd name="connsiteX37" fmla="*/ 1690 w 71662"/>
                <a:gd name="connsiteY37" fmla="*/ 51980 h 52085"/>
                <a:gd name="connsiteX38" fmla="*/ 667 w 71662"/>
                <a:gd name="connsiteY38" fmla="*/ 51665 h 52085"/>
                <a:gd name="connsiteX39" fmla="*/ 136 w 71662"/>
                <a:gd name="connsiteY39" fmla="*/ 51246 h 52085"/>
                <a:gd name="connsiteX40" fmla="*/ 0 w 71662"/>
                <a:gd name="connsiteY40" fmla="*/ 50669 h 52085"/>
                <a:gd name="connsiteX41" fmla="*/ 0 w 71662"/>
                <a:gd name="connsiteY41" fmla="*/ 1993 h 52085"/>
                <a:gd name="connsiteX42" fmla="*/ 136 w 71662"/>
                <a:gd name="connsiteY42" fmla="*/ 1416 h 52085"/>
                <a:gd name="connsiteX43" fmla="*/ 667 w 71662"/>
                <a:gd name="connsiteY43" fmla="*/ 944 h 52085"/>
                <a:gd name="connsiteX44" fmla="*/ 1636 w 71662"/>
                <a:gd name="connsiteY44" fmla="*/ 682 h 52085"/>
                <a:gd name="connsiteX45" fmla="*/ 3164 w 71662"/>
                <a:gd name="connsiteY45" fmla="*/ 577 h 52085"/>
                <a:gd name="connsiteX46" fmla="*/ 4719 w 71662"/>
                <a:gd name="connsiteY46" fmla="*/ 682 h 52085"/>
                <a:gd name="connsiteX47" fmla="*/ 5662 w 71662"/>
                <a:gd name="connsiteY47" fmla="*/ 944 h 52085"/>
                <a:gd name="connsiteX48" fmla="*/ 6138 w 71662"/>
                <a:gd name="connsiteY48" fmla="*/ 1416 h 52085"/>
                <a:gd name="connsiteX49" fmla="*/ 6274 w 71662"/>
                <a:gd name="connsiteY49" fmla="*/ 1993 h 52085"/>
                <a:gd name="connsiteX50" fmla="*/ 6274 w 71662"/>
                <a:gd name="connsiteY50" fmla="*/ 8865 h 52085"/>
                <a:gd name="connsiteX51" fmla="*/ 14498 w 71662"/>
                <a:gd name="connsiteY51" fmla="*/ 2098 h 52085"/>
                <a:gd name="connsiteX52" fmla="*/ 22225 w 71662"/>
                <a:gd name="connsiteY52" fmla="*/ 0 h 52085"/>
                <a:gd name="connsiteX53" fmla="*/ 27859 w 71662"/>
                <a:gd name="connsiteY53" fmla="*/ 734 h 52085"/>
                <a:gd name="connsiteX54" fmla="*/ 32226 w 71662"/>
                <a:gd name="connsiteY54" fmla="*/ 2780 h 52085"/>
                <a:gd name="connsiteX55" fmla="*/ 35444 w 71662"/>
                <a:gd name="connsiteY55" fmla="*/ 5927 h 52085"/>
                <a:gd name="connsiteX56" fmla="*/ 37611 w 71662"/>
                <a:gd name="connsiteY56" fmla="*/ 9966 h 52085"/>
                <a:gd name="connsiteX57" fmla="*/ 42525 w 71662"/>
                <a:gd name="connsiteY57" fmla="*/ 5245 h 52085"/>
                <a:gd name="connsiteX58" fmla="*/ 46919 w 71662"/>
                <a:gd name="connsiteY58" fmla="*/ 2203 h 52085"/>
                <a:gd name="connsiteX59" fmla="*/ 50945 w 71662"/>
                <a:gd name="connsiteY59" fmla="*/ 524 h 52085"/>
                <a:gd name="connsiteX60" fmla="*/ 54775 w 71662"/>
                <a:gd name="connsiteY60" fmla="*/ 0 h 52085"/>
                <a:gd name="connsiteX61" fmla="*/ 62750 w 71662"/>
                <a:gd name="connsiteY61" fmla="*/ 1626 h 52085"/>
                <a:gd name="connsiteX62" fmla="*/ 67973 w 71662"/>
                <a:gd name="connsiteY62" fmla="*/ 5980 h 52085"/>
                <a:gd name="connsiteX63" fmla="*/ 70807 w 71662"/>
                <a:gd name="connsiteY63" fmla="*/ 12379 h 52085"/>
                <a:gd name="connsiteX64" fmla="*/ 71663 w 71662"/>
                <a:gd name="connsiteY64" fmla="*/ 20141 h 52085"/>
                <a:gd name="connsiteX65" fmla="*/ 71663 w 71662"/>
                <a:gd name="connsiteY65"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62" h="52085">
                  <a:moveTo>
                    <a:pt x="71663" y="50669"/>
                  </a:moveTo>
                  <a:cubicBezTo>
                    <a:pt x="71663" y="50879"/>
                    <a:pt x="71609" y="51088"/>
                    <a:pt x="71500" y="51246"/>
                  </a:cubicBezTo>
                  <a:cubicBezTo>
                    <a:pt x="71392" y="51456"/>
                    <a:pt x="71213" y="51561"/>
                    <a:pt x="70969" y="51665"/>
                  </a:cubicBezTo>
                  <a:cubicBezTo>
                    <a:pt x="70731" y="51823"/>
                    <a:pt x="70400" y="51875"/>
                    <a:pt x="69967" y="51980"/>
                  </a:cubicBezTo>
                  <a:cubicBezTo>
                    <a:pt x="69544" y="52033"/>
                    <a:pt x="69014" y="52085"/>
                    <a:pt x="68385" y="52085"/>
                  </a:cubicBezTo>
                  <a:cubicBezTo>
                    <a:pt x="67719" y="52085"/>
                    <a:pt x="67171" y="52033"/>
                    <a:pt x="66743" y="51980"/>
                  </a:cubicBezTo>
                  <a:cubicBezTo>
                    <a:pt x="66321" y="51875"/>
                    <a:pt x="65974" y="51823"/>
                    <a:pt x="65719" y="51665"/>
                  </a:cubicBezTo>
                  <a:cubicBezTo>
                    <a:pt x="65465" y="51561"/>
                    <a:pt x="65286" y="51456"/>
                    <a:pt x="65189" y="51246"/>
                  </a:cubicBezTo>
                  <a:cubicBezTo>
                    <a:pt x="65096" y="51088"/>
                    <a:pt x="65053" y="50879"/>
                    <a:pt x="65053" y="50669"/>
                  </a:cubicBezTo>
                  <a:lnTo>
                    <a:pt x="65053" y="20719"/>
                  </a:lnTo>
                  <a:cubicBezTo>
                    <a:pt x="65053" y="18411"/>
                    <a:pt x="64842" y="16313"/>
                    <a:pt x="64414" y="14424"/>
                  </a:cubicBezTo>
                  <a:cubicBezTo>
                    <a:pt x="63991" y="12589"/>
                    <a:pt x="63325" y="10962"/>
                    <a:pt x="62414" y="9599"/>
                  </a:cubicBezTo>
                  <a:cubicBezTo>
                    <a:pt x="61510" y="8288"/>
                    <a:pt x="60361" y="7238"/>
                    <a:pt x="58969" y="6504"/>
                  </a:cubicBezTo>
                  <a:cubicBezTo>
                    <a:pt x="57582" y="5770"/>
                    <a:pt x="55940" y="5403"/>
                    <a:pt x="54055" y="5403"/>
                  </a:cubicBezTo>
                  <a:cubicBezTo>
                    <a:pt x="51719" y="5403"/>
                    <a:pt x="49363" y="6242"/>
                    <a:pt x="46968" y="8025"/>
                  </a:cubicBezTo>
                  <a:cubicBezTo>
                    <a:pt x="44584" y="9756"/>
                    <a:pt x="41956" y="12379"/>
                    <a:pt x="39112" y="15788"/>
                  </a:cubicBezTo>
                  <a:lnTo>
                    <a:pt x="39112" y="50669"/>
                  </a:lnTo>
                  <a:cubicBezTo>
                    <a:pt x="39112" y="50879"/>
                    <a:pt x="39052" y="51088"/>
                    <a:pt x="38944" y="51246"/>
                  </a:cubicBezTo>
                  <a:cubicBezTo>
                    <a:pt x="38836" y="51456"/>
                    <a:pt x="38657" y="51561"/>
                    <a:pt x="38413" y="51665"/>
                  </a:cubicBezTo>
                  <a:cubicBezTo>
                    <a:pt x="38175" y="51823"/>
                    <a:pt x="37844" y="51875"/>
                    <a:pt x="37411" y="51980"/>
                  </a:cubicBezTo>
                  <a:cubicBezTo>
                    <a:pt x="36988" y="52033"/>
                    <a:pt x="36457" y="52085"/>
                    <a:pt x="35829" y="52085"/>
                  </a:cubicBezTo>
                  <a:cubicBezTo>
                    <a:pt x="35200" y="52085"/>
                    <a:pt x="34669" y="52033"/>
                    <a:pt x="34247" y="51980"/>
                  </a:cubicBezTo>
                  <a:cubicBezTo>
                    <a:pt x="33819" y="51875"/>
                    <a:pt x="33472" y="51823"/>
                    <a:pt x="33217" y="51665"/>
                  </a:cubicBezTo>
                  <a:cubicBezTo>
                    <a:pt x="32963" y="51561"/>
                    <a:pt x="32784" y="51456"/>
                    <a:pt x="32692" y="51246"/>
                  </a:cubicBezTo>
                  <a:cubicBezTo>
                    <a:pt x="32594" y="51088"/>
                    <a:pt x="32551" y="50879"/>
                    <a:pt x="32551" y="50669"/>
                  </a:cubicBezTo>
                  <a:lnTo>
                    <a:pt x="32551" y="20719"/>
                  </a:lnTo>
                  <a:cubicBezTo>
                    <a:pt x="32551" y="18411"/>
                    <a:pt x="32329" y="16313"/>
                    <a:pt x="31884" y="14424"/>
                  </a:cubicBezTo>
                  <a:cubicBezTo>
                    <a:pt x="31440" y="12589"/>
                    <a:pt x="30768" y="10962"/>
                    <a:pt x="29858" y="9599"/>
                  </a:cubicBezTo>
                  <a:cubicBezTo>
                    <a:pt x="28954" y="8288"/>
                    <a:pt x="27805" y="7238"/>
                    <a:pt x="26412" y="6504"/>
                  </a:cubicBezTo>
                  <a:cubicBezTo>
                    <a:pt x="25025" y="5770"/>
                    <a:pt x="23384" y="5403"/>
                    <a:pt x="21498" y="5403"/>
                  </a:cubicBezTo>
                  <a:cubicBezTo>
                    <a:pt x="19163" y="5403"/>
                    <a:pt x="16807" y="6242"/>
                    <a:pt x="14412" y="8025"/>
                  </a:cubicBezTo>
                  <a:cubicBezTo>
                    <a:pt x="12028" y="9756"/>
                    <a:pt x="9422" y="12379"/>
                    <a:pt x="6610" y="15788"/>
                  </a:cubicBezTo>
                  <a:lnTo>
                    <a:pt x="6610" y="50669"/>
                  </a:lnTo>
                  <a:cubicBezTo>
                    <a:pt x="6610" y="50879"/>
                    <a:pt x="6550" y="51088"/>
                    <a:pt x="6447" y="51246"/>
                  </a:cubicBezTo>
                  <a:cubicBezTo>
                    <a:pt x="6334" y="51456"/>
                    <a:pt x="6155" y="51561"/>
                    <a:pt x="5917" y="51665"/>
                  </a:cubicBezTo>
                  <a:cubicBezTo>
                    <a:pt x="5673" y="51823"/>
                    <a:pt x="5342" y="51875"/>
                    <a:pt x="4914" y="51980"/>
                  </a:cubicBezTo>
                  <a:cubicBezTo>
                    <a:pt x="4486" y="52033"/>
                    <a:pt x="3939" y="52085"/>
                    <a:pt x="3272" y="52085"/>
                  </a:cubicBezTo>
                  <a:cubicBezTo>
                    <a:pt x="2644" y="52085"/>
                    <a:pt x="2113" y="52033"/>
                    <a:pt x="1690" y="51980"/>
                  </a:cubicBezTo>
                  <a:cubicBezTo>
                    <a:pt x="1263" y="51875"/>
                    <a:pt x="916" y="51823"/>
                    <a:pt x="667" y="51665"/>
                  </a:cubicBezTo>
                  <a:cubicBezTo>
                    <a:pt x="401" y="51561"/>
                    <a:pt x="228" y="51456"/>
                    <a:pt x="136" y="51246"/>
                  </a:cubicBezTo>
                  <a:cubicBezTo>
                    <a:pt x="38" y="51088"/>
                    <a:pt x="0" y="50879"/>
                    <a:pt x="0" y="50669"/>
                  </a:cubicBezTo>
                  <a:lnTo>
                    <a:pt x="0" y="1993"/>
                  </a:lnTo>
                  <a:cubicBezTo>
                    <a:pt x="0" y="1783"/>
                    <a:pt x="43" y="1574"/>
                    <a:pt x="136" y="1416"/>
                  </a:cubicBezTo>
                  <a:cubicBezTo>
                    <a:pt x="228" y="1206"/>
                    <a:pt x="401" y="1101"/>
                    <a:pt x="667" y="944"/>
                  </a:cubicBezTo>
                  <a:cubicBezTo>
                    <a:pt x="921" y="839"/>
                    <a:pt x="1246" y="734"/>
                    <a:pt x="1636" y="682"/>
                  </a:cubicBezTo>
                  <a:cubicBezTo>
                    <a:pt x="2026" y="629"/>
                    <a:pt x="2536" y="577"/>
                    <a:pt x="3164" y="577"/>
                  </a:cubicBezTo>
                  <a:cubicBezTo>
                    <a:pt x="3793" y="577"/>
                    <a:pt x="4313" y="629"/>
                    <a:pt x="4719" y="682"/>
                  </a:cubicBezTo>
                  <a:cubicBezTo>
                    <a:pt x="5126" y="734"/>
                    <a:pt x="5440" y="839"/>
                    <a:pt x="5662" y="944"/>
                  </a:cubicBezTo>
                  <a:cubicBezTo>
                    <a:pt x="5884" y="1101"/>
                    <a:pt x="6041" y="1206"/>
                    <a:pt x="6138" y="1416"/>
                  </a:cubicBezTo>
                  <a:cubicBezTo>
                    <a:pt x="6231" y="1574"/>
                    <a:pt x="6274" y="1783"/>
                    <a:pt x="6274" y="1993"/>
                  </a:cubicBezTo>
                  <a:lnTo>
                    <a:pt x="6274" y="8865"/>
                  </a:lnTo>
                  <a:cubicBezTo>
                    <a:pt x="9162" y="5770"/>
                    <a:pt x="11903" y="3515"/>
                    <a:pt x="14498" y="2098"/>
                  </a:cubicBezTo>
                  <a:cubicBezTo>
                    <a:pt x="17094" y="682"/>
                    <a:pt x="19662" y="0"/>
                    <a:pt x="22225" y="0"/>
                  </a:cubicBezTo>
                  <a:cubicBezTo>
                    <a:pt x="24332" y="0"/>
                    <a:pt x="26212" y="263"/>
                    <a:pt x="27859" y="734"/>
                  </a:cubicBezTo>
                  <a:cubicBezTo>
                    <a:pt x="29511" y="1206"/>
                    <a:pt x="30958" y="1888"/>
                    <a:pt x="32226" y="2780"/>
                  </a:cubicBezTo>
                  <a:cubicBezTo>
                    <a:pt x="33477" y="3672"/>
                    <a:pt x="34556" y="4721"/>
                    <a:pt x="35444" y="5927"/>
                  </a:cubicBezTo>
                  <a:cubicBezTo>
                    <a:pt x="36333" y="7133"/>
                    <a:pt x="37059" y="8497"/>
                    <a:pt x="37611" y="9966"/>
                  </a:cubicBezTo>
                  <a:cubicBezTo>
                    <a:pt x="39350" y="8130"/>
                    <a:pt x="40992" y="6557"/>
                    <a:pt x="42525" y="5245"/>
                  </a:cubicBezTo>
                  <a:cubicBezTo>
                    <a:pt x="44064" y="3986"/>
                    <a:pt x="45527" y="2990"/>
                    <a:pt x="46919" y="2203"/>
                  </a:cubicBezTo>
                  <a:cubicBezTo>
                    <a:pt x="48306" y="1416"/>
                    <a:pt x="49650" y="892"/>
                    <a:pt x="50945" y="524"/>
                  </a:cubicBezTo>
                  <a:cubicBezTo>
                    <a:pt x="52240" y="210"/>
                    <a:pt x="53518" y="0"/>
                    <a:pt x="54775" y="0"/>
                  </a:cubicBezTo>
                  <a:cubicBezTo>
                    <a:pt x="57923" y="0"/>
                    <a:pt x="60583" y="577"/>
                    <a:pt x="62750" y="1626"/>
                  </a:cubicBezTo>
                  <a:cubicBezTo>
                    <a:pt x="64917" y="2728"/>
                    <a:pt x="66662" y="4144"/>
                    <a:pt x="67973" y="5980"/>
                  </a:cubicBezTo>
                  <a:cubicBezTo>
                    <a:pt x="69290" y="7815"/>
                    <a:pt x="70232" y="9966"/>
                    <a:pt x="70807" y="12379"/>
                  </a:cubicBezTo>
                  <a:cubicBezTo>
                    <a:pt x="71376" y="14844"/>
                    <a:pt x="71663" y="17414"/>
                    <a:pt x="71663" y="20141"/>
                  </a:cubicBezTo>
                  <a:lnTo>
                    <a:pt x="71663" y="50669"/>
                  </a:lnTo>
                  <a:close/>
                </a:path>
              </a:pathLst>
            </a:custGeom>
            <a:solidFill>
              <a:srgbClr val="FFFFFF"/>
            </a:solidFill>
            <a:ln w="5417" cap="flat">
              <a:noFill/>
              <a:prstDash val="solid"/>
              <a:miter/>
            </a:ln>
          </p:spPr>
          <p:txBody>
            <a:bodyPr rtlCol="0" anchor="ctr"/>
            <a:lstStyle/>
            <a:p>
              <a:endParaRPr lang="fr-FR"/>
            </a:p>
          </p:txBody>
        </p:sp>
        <p:sp>
          <p:nvSpPr>
            <p:cNvPr id="413" name="Forme libre 412">
              <a:extLst>
                <a:ext uri="{FF2B5EF4-FFF2-40B4-BE49-F238E27FC236}">
                  <a16:creationId xmlns:a16="http://schemas.microsoft.com/office/drawing/2014/main" id="{E2C98D10-2EA8-ED4B-16C8-D8E677BFE36D}"/>
                </a:ext>
              </a:extLst>
            </p:cNvPr>
            <p:cNvSpPr/>
            <p:nvPr/>
          </p:nvSpPr>
          <p:spPr>
            <a:xfrm>
              <a:off x="15696266" y="10420638"/>
              <a:ext cx="38716" cy="52662"/>
            </a:xfrm>
            <a:custGeom>
              <a:avLst/>
              <a:gdLst>
                <a:gd name="connsiteX0" fmla="*/ 38711 w 38716"/>
                <a:gd name="connsiteY0" fmla="*/ 50669 h 52662"/>
                <a:gd name="connsiteX1" fmla="*/ 38353 w 38716"/>
                <a:gd name="connsiteY1" fmla="*/ 51508 h 52662"/>
                <a:gd name="connsiteX2" fmla="*/ 37410 w 38716"/>
                <a:gd name="connsiteY2" fmla="*/ 51928 h 52662"/>
                <a:gd name="connsiteX3" fmla="*/ 35823 w 38716"/>
                <a:gd name="connsiteY3" fmla="*/ 52085 h 52662"/>
                <a:gd name="connsiteX4" fmla="*/ 34214 w 38716"/>
                <a:gd name="connsiteY4" fmla="*/ 51928 h 52662"/>
                <a:gd name="connsiteX5" fmla="*/ 33190 w 38716"/>
                <a:gd name="connsiteY5" fmla="*/ 51508 h 52662"/>
                <a:gd name="connsiteX6" fmla="*/ 32833 w 38716"/>
                <a:gd name="connsiteY6" fmla="*/ 50669 h 52662"/>
                <a:gd name="connsiteX7" fmla="*/ 32833 w 38716"/>
                <a:gd name="connsiteY7" fmla="*/ 45214 h 52662"/>
                <a:gd name="connsiteX8" fmla="*/ 25356 w 38716"/>
                <a:gd name="connsiteY8" fmla="*/ 50722 h 52662"/>
                <a:gd name="connsiteX9" fmla="*/ 16888 w 38716"/>
                <a:gd name="connsiteY9" fmla="*/ 52662 h 52662"/>
                <a:gd name="connsiteX10" fmla="*/ 9801 w 38716"/>
                <a:gd name="connsiteY10" fmla="*/ 51665 h 52662"/>
                <a:gd name="connsiteX11" fmla="*/ 4497 w 38716"/>
                <a:gd name="connsiteY11" fmla="*/ 48833 h 52662"/>
                <a:gd name="connsiteX12" fmla="*/ 1165 w 38716"/>
                <a:gd name="connsiteY12" fmla="*/ 44323 h 52662"/>
                <a:gd name="connsiteX13" fmla="*/ 0 w 38716"/>
                <a:gd name="connsiteY13" fmla="*/ 38395 h 52662"/>
                <a:gd name="connsiteX14" fmla="*/ 1723 w 38716"/>
                <a:gd name="connsiteY14" fmla="*/ 31366 h 52662"/>
                <a:gd name="connsiteX15" fmla="*/ 6610 w 38716"/>
                <a:gd name="connsiteY15" fmla="*/ 26436 h 52662"/>
                <a:gd name="connsiteX16" fmla="*/ 14217 w 38716"/>
                <a:gd name="connsiteY16" fmla="*/ 23446 h 52662"/>
                <a:gd name="connsiteX17" fmla="*/ 24104 w 38716"/>
                <a:gd name="connsiteY17" fmla="*/ 22450 h 52662"/>
                <a:gd name="connsiteX18" fmla="*/ 32107 w 38716"/>
                <a:gd name="connsiteY18" fmla="*/ 22450 h 52662"/>
                <a:gd name="connsiteX19" fmla="*/ 32107 w 38716"/>
                <a:gd name="connsiteY19" fmla="*/ 18253 h 52662"/>
                <a:gd name="connsiteX20" fmla="*/ 31440 w 38716"/>
                <a:gd name="connsiteY20" fmla="*/ 12746 h 52662"/>
                <a:gd name="connsiteX21" fmla="*/ 29278 w 38716"/>
                <a:gd name="connsiteY21" fmla="*/ 8707 h 52662"/>
                <a:gd name="connsiteX22" fmla="*/ 25383 w 38716"/>
                <a:gd name="connsiteY22" fmla="*/ 6295 h 52662"/>
                <a:gd name="connsiteX23" fmla="*/ 19553 w 38716"/>
                <a:gd name="connsiteY23" fmla="*/ 5508 h 52662"/>
                <a:gd name="connsiteX24" fmla="*/ 13556 w 38716"/>
                <a:gd name="connsiteY24" fmla="*/ 6295 h 52662"/>
                <a:gd name="connsiteX25" fmla="*/ 8891 w 38716"/>
                <a:gd name="connsiteY25" fmla="*/ 8025 h 52662"/>
                <a:gd name="connsiteX26" fmla="*/ 5586 w 38716"/>
                <a:gd name="connsiteY26" fmla="*/ 9756 h 52662"/>
                <a:gd name="connsiteX27" fmla="*/ 3727 w 38716"/>
                <a:gd name="connsiteY27" fmla="*/ 10543 h 52662"/>
                <a:gd name="connsiteX28" fmla="*/ 3115 w 38716"/>
                <a:gd name="connsiteY28" fmla="*/ 10438 h 52662"/>
                <a:gd name="connsiteX29" fmla="*/ 2644 w 38716"/>
                <a:gd name="connsiteY29" fmla="*/ 10019 h 52662"/>
                <a:gd name="connsiteX30" fmla="*/ 2362 w 38716"/>
                <a:gd name="connsiteY30" fmla="*/ 9284 h 52662"/>
                <a:gd name="connsiteX31" fmla="*/ 2275 w 38716"/>
                <a:gd name="connsiteY31" fmla="*/ 8183 h 52662"/>
                <a:gd name="connsiteX32" fmla="*/ 2443 w 38716"/>
                <a:gd name="connsiteY32" fmla="*/ 6347 h 52662"/>
                <a:gd name="connsiteX33" fmla="*/ 3305 w 38716"/>
                <a:gd name="connsiteY33" fmla="*/ 5035 h 52662"/>
                <a:gd name="connsiteX34" fmla="*/ 5775 w 38716"/>
                <a:gd name="connsiteY34" fmla="*/ 3462 h 52662"/>
                <a:gd name="connsiteX35" fmla="*/ 9861 w 38716"/>
                <a:gd name="connsiteY35" fmla="*/ 1731 h 52662"/>
                <a:gd name="connsiteX36" fmla="*/ 14834 w 38716"/>
                <a:gd name="connsiteY36" fmla="*/ 472 h 52662"/>
                <a:gd name="connsiteX37" fmla="*/ 20165 w 38716"/>
                <a:gd name="connsiteY37" fmla="*/ 0 h 52662"/>
                <a:gd name="connsiteX38" fmla="*/ 28883 w 38716"/>
                <a:gd name="connsiteY38" fmla="*/ 1206 h 52662"/>
                <a:gd name="connsiteX39" fmla="*/ 34637 w 38716"/>
                <a:gd name="connsiteY39" fmla="*/ 4668 h 52662"/>
                <a:gd name="connsiteX40" fmla="*/ 37774 w 38716"/>
                <a:gd name="connsiteY40" fmla="*/ 10229 h 52662"/>
                <a:gd name="connsiteX41" fmla="*/ 38716 w 38716"/>
                <a:gd name="connsiteY41" fmla="*/ 17729 h 52662"/>
                <a:gd name="connsiteX42" fmla="*/ 38716 w 38716"/>
                <a:gd name="connsiteY42" fmla="*/ 50669 h 52662"/>
                <a:gd name="connsiteX43" fmla="*/ 32101 w 38716"/>
                <a:gd name="connsiteY43" fmla="*/ 27695 h 52662"/>
                <a:gd name="connsiteX44" fmla="*/ 22934 w 38716"/>
                <a:gd name="connsiteY44" fmla="*/ 27695 h 52662"/>
                <a:gd name="connsiteX45" fmla="*/ 15940 w 38716"/>
                <a:gd name="connsiteY45" fmla="*/ 28377 h 52662"/>
                <a:gd name="connsiteX46" fmla="*/ 10933 w 38716"/>
                <a:gd name="connsiteY46" fmla="*/ 30423 h 52662"/>
                <a:gd name="connsiteX47" fmla="*/ 7964 w 38716"/>
                <a:gd name="connsiteY47" fmla="*/ 33675 h 52662"/>
                <a:gd name="connsiteX48" fmla="*/ 6989 w 38716"/>
                <a:gd name="connsiteY48" fmla="*/ 37975 h 52662"/>
                <a:gd name="connsiteX49" fmla="*/ 9741 w 38716"/>
                <a:gd name="connsiteY49" fmla="*/ 44637 h 52662"/>
                <a:gd name="connsiteX50" fmla="*/ 17494 w 38716"/>
                <a:gd name="connsiteY50" fmla="*/ 47155 h 52662"/>
                <a:gd name="connsiteX51" fmla="*/ 24852 w 38716"/>
                <a:gd name="connsiteY51" fmla="*/ 45214 h 52662"/>
                <a:gd name="connsiteX52" fmla="*/ 32101 w 38716"/>
                <a:gd name="connsiteY52" fmla="*/ 39129 h 52662"/>
                <a:gd name="connsiteX53" fmla="*/ 32101 w 38716"/>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16" h="52662">
                  <a:moveTo>
                    <a:pt x="38711" y="50669"/>
                  </a:moveTo>
                  <a:cubicBezTo>
                    <a:pt x="38711" y="51036"/>
                    <a:pt x="38597" y="51298"/>
                    <a:pt x="38353" y="51508"/>
                  </a:cubicBezTo>
                  <a:cubicBezTo>
                    <a:pt x="38115" y="51718"/>
                    <a:pt x="37795" y="51823"/>
                    <a:pt x="37410" y="51928"/>
                  </a:cubicBezTo>
                  <a:cubicBezTo>
                    <a:pt x="37021" y="52033"/>
                    <a:pt x="36490" y="52085"/>
                    <a:pt x="35823" y="52085"/>
                  </a:cubicBezTo>
                  <a:cubicBezTo>
                    <a:pt x="35195" y="52085"/>
                    <a:pt x="34658" y="52033"/>
                    <a:pt x="34214" y="51928"/>
                  </a:cubicBezTo>
                  <a:cubicBezTo>
                    <a:pt x="33770" y="51823"/>
                    <a:pt x="33423" y="51718"/>
                    <a:pt x="33190" y="51508"/>
                  </a:cubicBezTo>
                  <a:cubicBezTo>
                    <a:pt x="32946" y="51298"/>
                    <a:pt x="32833" y="51036"/>
                    <a:pt x="32833" y="50669"/>
                  </a:cubicBezTo>
                  <a:lnTo>
                    <a:pt x="32833" y="45214"/>
                  </a:lnTo>
                  <a:cubicBezTo>
                    <a:pt x="30568" y="47627"/>
                    <a:pt x="28081" y="49463"/>
                    <a:pt x="25356" y="50722"/>
                  </a:cubicBezTo>
                  <a:cubicBezTo>
                    <a:pt x="22636" y="52033"/>
                    <a:pt x="19813" y="52662"/>
                    <a:pt x="16888" y="52662"/>
                  </a:cubicBezTo>
                  <a:cubicBezTo>
                    <a:pt x="14260" y="52662"/>
                    <a:pt x="11898" y="52347"/>
                    <a:pt x="9801" y="51665"/>
                  </a:cubicBezTo>
                  <a:cubicBezTo>
                    <a:pt x="7710" y="50983"/>
                    <a:pt x="5943" y="50040"/>
                    <a:pt x="4497" y="48833"/>
                  </a:cubicBezTo>
                  <a:cubicBezTo>
                    <a:pt x="3056" y="47575"/>
                    <a:pt x="1945" y="46106"/>
                    <a:pt x="1165" y="44323"/>
                  </a:cubicBezTo>
                  <a:cubicBezTo>
                    <a:pt x="390" y="42591"/>
                    <a:pt x="0" y="40598"/>
                    <a:pt x="0" y="38395"/>
                  </a:cubicBezTo>
                  <a:cubicBezTo>
                    <a:pt x="0" y="35720"/>
                    <a:pt x="569" y="33360"/>
                    <a:pt x="1723" y="31366"/>
                  </a:cubicBezTo>
                  <a:cubicBezTo>
                    <a:pt x="2866" y="29373"/>
                    <a:pt x="4497" y="27747"/>
                    <a:pt x="6610" y="26436"/>
                  </a:cubicBezTo>
                  <a:cubicBezTo>
                    <a:pt x="8717" y="25072"/>
                    <a:pt x="11253" y="24075"/>
                    <a:pt x="14217" y="23446"/>
                  </a:cubicBezTo>
                  <a:cubicBezTo>
                    <a:pt x="17180" y="22764"/>
                    <a:pt x="20474" y="22450"/>
                    <a:pt x="24104" y="22450"/>
                  </a:cubicBezTo>
                  <a:lnTo>
                    <a:pt x="32107" y="22450"/>
                  </a:lnTo>
                  <a:lnTo>
                    <a:pt x="32107" y="18253"/>
                  </a:lnTo>
                  <a:cubicBezTo>
                    <a:pt x="32107" y="16156"/>
                    <a:pt x="31884" y="14319"/>
                    <a:pt x="31440" y="12746"/>
                  </a:cubicBezTo>
                  <a:cubicBezTo>
                    <a:pt x="30996" y="11120"/>
                    <a:pt x="30270" y="9809"/>
                    <a:pt x="29278" y="8707"/>
                  </a:cubicBezTo>
                  <a:cubicBezTo>
                    <a:pt x="28271" y="7658"/>
                    <a:pt x="26976" y="6872"/>
                    <a:pt x="25383" y="6295"/>
                  </a:cubicBezTo>
                  <a:cubicBezTo>
                    <a:pt x="23790" y="5770"/>
                    <a:pt x="21851" y="5508"/>
                    <a:pt x="19553" y="5508"/>
                  </a:cubicBezTo>
                  <a:cubicBezTo>
                    <a:pt x="17332" y="5508"/>
                    <a:pt x="15333" y="5770"/>
                    <a:pt x="13556" y="6295"/>
                  </a:cubicBezTo>
                  <a:cubicBezTo>
                    <a:pt x="11779" y="6819"/>
                    <a:pt x="10224" y="7396"/>
                    <a:pt x="8891" y="8025"/>
                  </a:cubicBezTo>
                  <a:cubicBezTo>
                    <a:pt x="7558" y="8655"/>
                    <a:pt x="6458" y="9232"/>
                    <a:pt x="5586" y="9756"/>
                  </a:cubicBezTo>
                  <a:cubicBezTo>
                    <a:pt x="4719" y="10280"/>
                    <a:pt x="4096" y="10543"/>
                    <a:pt x="3727" y="10543"/>
                  </a:cubicBezTo>
                  <a:cubicBezTo>
                    <a:pt x="3505" y="10543"/>
                    <a:pt x="3300" y="10490"/>
                    <a:pt x="3115" y="10438"/>
                  </a:cubicBezTo>
                  <a:cubicBezTo>
                    <a:pt x="2931" y="10385"/>
                    <a:pt x="2774" y="10229"/>
                    <a:pt x="2644" y="10019"/>
                  </a:cubicBezTo>
                  <a:cubicBezTo>
                    <a:pt x="2514" y="9861"/>
                    <a:pt x="2422" y="9599"/>
                    <a:pt x="2362" y="9284"/>
                  </a:cubicBezTo>
                  <a:cubicBezTo>
                    <a:pt x="2308" y="8969"/>
                    <a:pt x="2275" y="8602"/>
                    <a:pt x="2275" y="8183"/>
                  </a:cubicBezTo>
                  <a:cubicBezTo>
                    <a:pt x="2275" y="7448"/>
                    <a:pt x="2335" y="6819"/>
                    <a:pt x="2443" y="6347"/>
                  </a:cubicBezTo>
                  <a:cubicBezTo>
                    <a:pt x="2557" y="5927"/>
                    <a:pt x="2839" y="5508"/>
                    <a:pt x="3305" y="5035"/>
                  </a:cubicBezTo>
                  <a:cubicBezTo>
                    <a:pt x="3765" y="4563"/>
                    <a:pt x="4589" y="4039"/>
                    <a:pt x="5775" y="3462"/>
                  </a:cubicBezTo>
                  <a:cubicBezTo>
                    <a:pt x="6962" y="2833"/>
                    <a:pt x="8322" y="2256"/>
                    <a:pt x="9861" y="1731"/>
                  </a:cubicBezTo>
                  <a:cubicBezTo>
                    <a:pt x="11394" y="1206"/>
                    <a:pt x="13057" y="787"/>
                    <a:pt x="14834" y="472"/>
                  </a:cubicBezTo>
                  <a:cubicBezTo>
                    <a:pt x="16611" y="158"/>
                    <a:pt x="18388" y="0"/>
                    <a:pt x="20165" y="0"/>
                  </a:cubicBezTo>
                  <a:cubicBezTo>
                    <a:pt x="23606" y="0"/>
                    <a:pt x="26515" y="420"/>
                    <a:pt x="28883" y="1206"/>
                  </a:cubicBezTo>
                  <a:cubicBezTo>
                    <a:pt x="31256" y="1993"/>
                    <a:pt x="33168" y="3147"/>
                    <a:pt x="34637" y="4668"/>
                  </a:cubicBezTo>
                  <a:cubicBezTo>
                    <a:pt x="36100" y="6190"/>
                    <a:pt x="37145" y="8025"/>
                    <a:pt x="37774" y="10229"/>
                  </a:cubicBezTo>
                  <a:cubicBezTo>
                    <a:pt x="38402" y="12431"/>
                    <a:pt x="38716" y="14949"/>
                    <a:pt x="38716" y="17729"/>
                  </a:cubicBezTo>
                  <a:lnTo>
                    <a:pt x="38716" y="50669"/>
                  </a:lnTo>
                  <a:close/>
                  <a:moveTo>
                    <a:pt x="32101" y="27695"/>
                  </a:moveTo>
                  <a:lnTo>
                    <a:pt x="22934" y="27695"/>
                  </a:lnTo>
                  <a:cubicBezTo>
                    <a:pt x="20269" y="27695"/>
                    <a:pt x="17939" y="27905"/>
                    <a:pt x="15940" y="28377"/>
                  </a:cubicBezTo>
                  <a:cubicBezTo>
                    <a:pt x="13940" y="28849"/>
                    <a:pt x="12266" y="29531"/>
                    <a:pt x="10933" y="30423"/>
                  </a:cubicBezTo>
                  <a:cubicBezTo>
                    <a:pt x="9600" y="31314"/>
                    <a:pt x="8609" y="32416"/>
                    <a:pt x="7964" y="33675"/>
                  </a:cubicBezTo>
                  <a:cubicBezTo>
                    <a:pt x="7314" y="34933"/>
                    <a:pt x="6989" y="36350"/>
                    <a:pt x="6989" y="37975"/>
                  </a:cubicBezTo>
                  <a:cubicBezTo>
                    <a:pt x="6989" y="40755"/>
                    <a:pt x="7905" y="43011"/>
                    <a:pt x="9741" y="44637"/>
                  </a:cubicBezTo>
                  <a:cubicBezTo>
                    <a:pt x="11573" y="46316"/>
                    <a:pt x="14157" y="47155"/>
                    <a:pt x="17494" y="47155"/>
                  </a:cubicBezTo>
                  <a:cubicBezTo>
                    <a:pt x="20117" y="47155"/>
                    <a:pt x="22576" y="46525"/>
                    <a:pt x="24852" y="45214"/>
                  </a:cubicBezTo>
                  <a:cubicBezTo>
                    <a:pt x="27128" y="43902"/>
                    <a:pt x="29544" y="41857"/>
                    <a:pt x="32101" y="39129"/>
                  </a:cubicBezTo>
                  <a:lnTo>
                    <a:pt x="32101" y="27695"/>
                  </a:lnTo>
                  <a:close/>
                </a:path>
              </a:pathLst>
            </a:custGeom>
            <a:solidFill>
              <a:srgbClr val="FFFFFF"/>
            </a:solidFill>
            <a:ln w="5417" cap="flat">
              <a:noFill/>
              <a:prstDash val="solid"/>
              <a:miter/>
            </a:ln>
          </p:spPr>
          <p:txBody>
            <a:bodyPr rtlCol="0" anchor="ctr"/>
            <a:lstStyle/>
            <a:p>
              <a:endParaRPr lang="fr-FR"/>
            </a:p>
          </p:txBody>
        </p:sp>
        <p:sp>
          <p:nvSpPr>
            <p:cNvPr id="414" name="Forme libre 413">
              <a:extLst>
                <a:ext uri="{FF2B5EF4-FFF2-40B4-BE49-F238E27FC236}">
                  <a16:creationId xmlns:a16="http://schemas.microsoft.com/office/drawing/2014/main" id="{24982B7C-D615-3FCC-B7EE-27E7BFD79A86}"/>
                </a:ext>
              </a:extLst>
            </p:cNvPr>
            <p:cNvSpPr/>
            <p:nvPr/>
          </p:nvSpPr>
          <p:spPr>
            <a:xfrm>
              <a:off x="15744355" y="10421215"/>
              <a:ext cx="45515" cy="51508"/>
            </a:xfrm>
            <a:custGeom>
              <a:avLst/>
              <a:gdLst>
                <a:gd name="connsiteX0" fmla="*/ 45516 w 45515"/>
                <a:gd name="connsiteY0" fmla="*/ 1311 h 51508"/>
                <a:gd name="connsiteX1" fmla="*/ 45489 w 45515"/>
                <a:gd name="connsiteY1" fmla="*/ 1679 h 51508"/>
                <a:gd name="connsiteX2" fmla="*/ 45429 w 45515"/>
                <a:gd name="connsiteY2" fmla="*/ 1993 h 51508"/>
                <a:gd name="connsiteX3" fmla="*/ 45343 w 45515"/>
                <a:gd name="connsiteY3" fmla="*/ 2361 h 51508"/>
                <a:gd name="connsiteX4" fmla="*/ 45234 w 45515"/>
                <a:gd name="connsiteY4" fmla="*/ 2675 h 51508"/>
                <a:gd name="connsiteX5" fmla="*/ 27014 w 45515"/>
                <a:gd name="connsiteY5" fmla="*/ 50092 h 51508"/>
                <a:gd name="connsiteX6" fmla="*/ 26510 w 45515"/>
                <a:gd name="connsiteY6" fmla="*/ 50774 h 51508"/>
                <a:gd name="connsiteX7" fmla="*/ 25681 w 45515"/>
                <a:gd name="connsiteY7" fmla="*/ 51193 h 51508"/>
                <a:gd name="connsiteX8" fmla="*/ 24484 w 45515"/>
                <a:gd name="connsiteY8" fmla="*/ 51456 h 51508"/>
                <a:gd name="connsiteX9" fmla="*/ 22842 w 45515"/>
                <a:gd name="connsiteY9" fmla="*/ 51508 h 51508"/>
                <a:gd name="connsiteX10" fmla="*/ 21173 w 45515"/>
                <a:gd name="connsiteY10" fmla="*/ 51403 h 51508"/>
                <a:gd name="connsiteX11" fmla="*/ 19949 w 45515"/>
                <a:gd name="connsiteY11" fmla="*/ 51141 h 51508"/>
                <a:gd name="connsiteX12" fmla="*/ 19114 w 45515"/>
                <a:gd name="connsiteY12" fmla="*/ 50722 h 51508"/>
                <a:gd name="connsiteX13" fmla="*/ 18616 w 45515"/>
                <a:gd name="connsiteY13" fmla="*/ 50092 h 51508"/>
                <a:gd name="connsiteX14" fmla="*/ 395 w 45515"/>
                <a:gd name="connsiteY14" fmla="*/ 2675 h 51508"/>
                <a:gd name="connsiteX15" fmla="*/ 146 w 45515"/>
                <a:gd name="connsiteY15" fmla="*/ 1993 h 51508"/>
                <a:gd name="connsiteX16" fmla="*/ 33 w 45515"/>
                <a:gd name="connsiteY16" fmla="*/ 1574 h 51508"/>
                <a:gd name="connsiteX17" fmla="*/ 0 w 45515"/>
                <a:gd name="connsiteY17" fmla="*/ 1311 h 51508"/>
                <a:gd name="connsiteX18" fmla="*/ 168 w 45515"/>
                <a:gd name="connsiteY18" fmla="*/ 629 h 51508"/>
                <a:gd name="connsiteX19" fmla="*/ 699 w 45515"/>
                <a:gd name="connsiteY19" fmla="*/ 263 h 51508"/>
                <a:gd name="connsiteX20" fmla="*/ 1674 w 45515"/>
                <a:gd name="connsiteY20" fmla="*/ 53 h 51508"/>
                <a:gd name="connsiteX21" fmla="*/ 3170 w 45515"/>
                <a:gd name="connsiteY21" fmla="*/ 0 h 51508"/>
                <a:gd name="connsiteX22" fmla="*/ 5109 w 45515"/>
                <a:gd name="connsiteY22" fmla="*/ 105 h 51508"/>
                <a:gd name="connsiteX23" fmla="*/ 6252 w 45515"/>
                <a:gd name="connsiteY23" fmla="*/ 315 h 51508"/>
                <a:gd name="connsiteX24" fmla="*/ 6859 w 45515"/>
                <a:gd name="connsiteY24" fmla="*/ 787 h 51508"/>
                <a:gd name="connsiteX25" fmla="*/ 7222 w 45515"/>
                <a:gd name="connsiteY25" fmla="*/ 1416 h 51508"/>
                <a:gd name="connsiteX26" fmla="*/ 22939 w 45515"/>
                <a:gd name="connsiteY26" fmla="*/ 43902 h 51508"/>
                <a:gd name="connsiteX27" fmla="*/ 23053 w 45515"/>
                <a:gd name="connsiteY27" fmla="*/ 44165 h 51508"/>
                <a:gd name="connsiteX28" fmla="*/ 23167 w 45515"/>
                <a:gd name="connsiteY28" fmla="*/ 43902 h 51508"/>
                <a:gd name="connsiteX29" fmla="*/ 38614 w 45515"/>
                <a:gd name="connsiteY29" fmla="*/ 1416 h 51508"/>
                <a:gd name="connsiteX30" fmla="*/ 38949 w 45515"/>
                <a:gd name="connsiteY30" fmla="*/ 787 h 51508"/>
                <a:gd name="connsiteX31" fmla="*/ 39589 w 45515"/>
                <a:gd name="connsiteY31" fmla="*/ 315 h 51508"/>
                <a:gd name="connsiteX32" fmla="*/ 40699 w 45515"/>
                <a:gd name="connsiteY32" fmla="*/ 105 h 51508"/>
                <a:gd name="connsiteX33" fmla="*/ 42504 w 45515"/>
                <a:gd name="connsiteY33" fmla="*/ 0 h 51508"/>
                <a:gd name="connsiteX34" fmla="*/ 43972 w 45515"/>
                <a:gd name="connsiteY34" fmla="*/ 53 h 51508"/>
                <a:gd name="connsiteX35" fmla="*/ 44888 w 45515"/>
                <a:gd name="connsiteY35" fmla="*/ 263 h 51508"/>
                <a:gd name="connsiteX36" fmla="*/ 45364 w 45515"/>
                <a:gd name="connsiteY36" fmla="*/ 682 h 51508"/>
                <a:gd name="connsiteX37" fmla="*/ 45516 w 45515"/>
                <a:gd name="connsiteY37" fmla="*/ 1311 h 5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515" h="51508">
                  <a:moveTo>
                    <a:pt x="45516" y="1311"/>
                  </a:moveTo>
                  <a:cubicBezTo>
                    <a:pt x="45516" y="1416"/>
                    <a:pt x="45505" y="1521"/>
                    <a:pt x="45489" y="1679"/>
                  </a:cubicBezTo>
                  <a:cubicBezTo>
                    <a:pt x="45467" y="1784"/>
                    <a:pt x="45451" y="1888"/>
                    <a:pt x="45429" y="1993"/>
                  </a:cubicBezTo>
                  <a:cubicBezTo>
                    <a:pt x="45413" y="2098"/>
                    <a:pt x="45381" y="2256"/>
                    <a:pt x="45343" y="2361"/>
                  </a:cubicBezTo>
                  <a:cubicBezTo>
                    <a:pt x="45305" y="2466"/>
                    <a:pt x="45267" y="2570"/>
                    <a:pt x="45234" y="2675"/>
                  </a:cubicBezTo>
                  <a:lnTo>
                    <a:pt x="27014" y="50092"/>
                  </a:lnTo>
                  <a:cubicBezTo>
                    <a:pt x="26900" y="50354"/>
                    <a:pt x="26732" y="50617"/>
                    <a:pt x="26510" y="50774"/>
                  </a:cubicBezTo>
                  <a:cubicBezTo>
                    <a:pt x="26288" y="50984"/>
                    <a:pt x="26006" y="51088"/>
                    <a:pt x="25681" y="51193"/>
                  </a:cubicBezTo>
                  <a:cubicBezTo>
                    <a:pt x="25340" y="51351"/>
                    <a:pt x="24944" y="51403"/>
                    <a:pt x="24484" y="51456"/>
                  </a:cubicBezTo>
                  <a:cubicBezTo>
                    <a:pt x="24018" y="51456"/>
                    <a:pt x="23471" y="51508"/>
                    <a:pt x="22842" y="51508"/>
                  </a:cubicBezTo>
                  <a:cubicBezTo>
                    <a:pt x="22214" y="51508"/>
                    <a:pt x="21655" y="51456"/>
                    <a:pt x="21173" y="51403"/>
                  </a:cubicBezTo>
                  <a:cubicBezTo>
                    <a:pt x="20691" y="51351"/>
                    <a:pt x="20285" y="51246"/>
                    <a:pt x="19949" y="51141"/>
                  </a:cubicBezTo>
                  <a:cubicBezTo>
                    <a:pt x="19613" y="51036"/>
                    <a:pt x="19337" y="50932"/>
                    <a:pt x="19114" y="50722"/>
                  </a:cubicBezTo>
                  <a:cubicBezTo>
                    <a:pt x="18892" y="50564"/>
                    <a:pt x="18730" y="50354"/>
                    <a:pt x="18616" y="50092"/>
                  </a:cubicBezTo>
                  <a:lnTo>
                    <a:pt x="395" y="2675"/>
                  </a:lnTo>
                  <a:cubicBezTo>
                    <a:pt x="282" y="2413"/>
                    <a:pt x="201" y="2203"/>
                    <a:pt x="146" y="1993"/>
                  </a:cubicBezTo>
                  <a:cubicBezTo>
                    <a:pt x="87" y="1836"/>
                    <a:pt x="49" y="1679"/>
                    <a:pt x="33" y="1574"/>
                  </a:cubicBezTo>
                  <a:cubicBezTo>
                    <a:pt x="11" y="1469"/>
                    <a:pt x="0" y="1364"/>
                    <a:pt x="0" y="1311"/>
                  </a:cubicBezTo>
                  <a:cubicBezTo>
                    <a:pt x="0" y="1049"/>
                    <a:pt x="60" y="839"/>
                    <a:pt x="168" y="629"/>
                  </a:cubicBezTo>
                  <a:cubicBezTo>
                    <a:pt x="276" y="473"/>
                    <a:pt x="455" y="368"/>
                    <a:pt x="699" y="263"/>
                  </a:cubicBezTo>
                  <a:cubicBezTo>
                    <a:pt x="937" y="158"/>
                    <a:pt x="1263" y="105"/>
                    <a:pt x="1674" y="53"/>
                  </a:cubicBezTo>
                  <a:cubicBezTo>
                    <a:pt x="2075" y="0"/>
                    <a:pt x="2579" y="0"/>
                    <a:pt x="3170" y="0"/>
                  </a:cubicBezTo>
                  <a:cubicBezTo>
                    <a:pt x="3982" y="0"/>
                    <a:pt x="4633" y="53"/>
                    <a:pt x="5109" y="105"/>
                  </a:cubicBezTo>
                  <a:cubicBezTo>
                    <a:pt x="5592" y="158"/>
                    <a:pt x="5971" y="210"/>
                    <a:pt x="6252" y="315"/>
                  </a:cubicBezTo>
                  <a:cubicBezTo>
                    <a:pt x="6529" y="473"/>
                    <a:pt x="6735" y="577"/>
                    <a:pt x="6859" y="787"/>
                  </a:cubicBezTo>
                  <a:cubicBezTo>
                    <a:pt x="6989" y="944"/>
                    <a:pt x="7108" y="1154"/>
                    <a:pt x="7222" y="1416"/>
                  </a:cubicBezTo>
                  <a:lnTo>
                    <a:pt x="22939" y="43902"/>
                  </a:lnTo>
                  <a:lnTo>
                    <a:pt x="23053" y="44165"/>
                  </a:lnTo>
                  <a:lnTo>
                    <a:pt x="23167" y="43902"/>
                  </a:lnTo>
                  <a:lnTo>
                    <a:pt x="38614" y="1416"/>
                  </a:lnTo>
                  <a:cubicBezTo>
                    <a:pt x="38689" y="1154"/>
                    <a:pt x="38798" y="944"/>
                    <a:pt x="38949" y="787"/>
                  </a:cubicBezTo>
                  <a:cubicBezTo>
                    <a:pt x="39101" y="577"/>
                    <a:pt x="39307" y="420"/>
                    <a:pt x="39589" y="315"/>
                  </a:cubicBezTo>
                  <a:cubicBezTo>
                    <a:pt x="39865" y="210"/>
                    <a:pt x="40234" y="158"/>
                    <a:pt x="40699" y="105"/>
                  </a:cubicBezTo>
                  <a:cubicBezTo>
                    <a:pt x="41160" y="53"/>
                    <a:pt x="41761" y="0"/>
                    <a:pt x="42504" y="0"/>
                  </a:cubicBezTo>
                  <a:cubicBezTo>
                    <a:pt x="43094" y="0"/>
                    <a:pt x="43587" y="0"/>
                    <a:pt x="43972" y="53"/>
                  </a:cubicBezTo>
                  <a:cubicBezTo>
                    <a:pt x="44362" y="105"/>
                    <a:pt x="44665" y="158"/>
                    <a:pt x="44888" y="263"/>
                  </a:cubicBezTo>
                  <a:cubicBezTo>
                    <a:pt x="45110" y="368"/>
                    <a:pt x="45267" y="524"/>
                    <a:pt x="45364" y="682"/>
                  </a:cubicBezTo>
                  <a:cubicBezTo>
                    <a:pt x="45467" y="839"/>
                    <a:pt x="45516" y="1049"/>
                    <a:pt x="45516" y="1311"/>
                  </a:cubicBezTo>
                  <a:close/>
                </a:path>
              </a:pathLst>
            </a:custGeom>
            <a:solidFill>
              <a:srgbClr val="FFFFFF"/>
            </a:solidFill>
            <a:ln w="5417" cap="flat">
              <a:noFill/>
              <a:prstDash val="solid"/>
              <a:miter/>
            </a:ln>
          </p:spPr>
          <p:txBody>
            <a:bodyPr rtlCol="0" anchor="ctr"/>
            <a:lstStyle/>
            <a:p>
              <a:endParaRPr lang="fr-FR"/>
            </a:p>
          </p:txBody>
        </p:sp>
        <p:sp>
          <p:nvSpPr>
            <p:cNvPr id="415" name="Forme libre 414">
              <a:extLst>
                <a:ext uri="{FF2B5EF4-FFF2-40B4-BE49-F238E27FC236}">
                  <a16:creationId xmlns:a16="http://schemas.microsoft.com/office/drawing/2014/main" id="{2C9BF799-2CB8-0C39-AAE3-29605307D2A7}"/>
                </a:ext>
              </a:extLst>
            </p:cNvPr>
            <p:cNvSpPr/>
            <p:nvPr/>
          </p:nvSpPr>
          <p:spPr>
            <a:xfrm>
              <a:off x="15796822" y="10420690"/>
              <a:ext cx="44497" cy="52662"/>
            </a:xfrm>
            <a:custGeom>
              <a:avLst/>
              <a:gdLst>
                <a:gd name="connsiteX0" fmla="*/ 44486 w 44497"/>
                <a:gd name="connsiteY0" fmla="*/ 23814 h 52662"/>
                <a:gd name="connsiteX1" fmla="*/ 43436 w 44497"/>
                <a:gd name="connsiteY1" fmla="*/ 26489 h 52662"/>
                <a:gd name="connsiteX2" fmla="*/ 41377 w 44497"/>
                <a:gd name="connsiteY2" fmla="*/ 27223 h 52662"/>
                <a:gd name="connsiteX3" fmla="*/ 7103 w 44497"/>
                <a:gd name="connsiteY3" fmla="*/ 27223 h 52662"/>
                <a:gd name="connsiteX4" fmla="*/ 8018 w 44497"/>
                <a:gd name="connsiteY4" fmla="*/ 35353 h 52662"/>
                <a:gd name="connsiteX5" fmla="*/ 11052 w 44497"/>
                <a:gd name="connsiteY5" fmla="*/ 41647 h 52662"/>
                <a:gd name="connsiteX6" fmla="*/ 16552 w 44497"/>
                <a:gd name="connsiteY6" fmla="*/ 45633 h 52662"/>
                <a:gd name="connsiteX7" fmla="*/ 24885 w 44497"/>
                <a:gd name="connsiteY7" fmla="*/ 47049 h 52662"/>
                <a:gd name="connsiteX8" fmla="*/ 31158 w 44497"/>
                <a:gd name="connsiteY8" fmla="*/ 46473 h 52662"/>
                <a:gd name="connsiteX9" fmla="*/ 35969 w 44497"/>
                <a:gd name="connsiteY9" fmla="*/ 45161 h 52662"/>
                <a:gd name="connsiteX10" fmla="*/ 39302 w 44497"/>
                <a:gd name="connsiteY10" fmla="*/ 43850 h 52662"/>
                <a:gd name="connsiteX11" fmla="*/ 41160 w 44497"/>
                <a:gd name="connsiteY11" fmla="*/ 43221 h 52662"/>
                <a:gd name="connsiteX12" fmla="*/ 41772 w 44497"/>
                <a:gd name="connsiteY12" fmla="*/ 43378 h 52662"/>
                <a:gd name="connsiteX13" fmla="*/ 42216 w 44497"/>
                <a:gd name="connsiteY13" fmla="*/ 43902 h 52662"/>
                <a:gd name="connsiteX14" fmla="*/ 42466 w 44497"/>
                <a:gd name="connsiteY14" fmla="*/ 44794 h 52662"/>
                <a:gd name="connsiteX15" fmla="*/ 42552 w 44497"/>
                <a:gd name="connsiteY15" fmla="*/ 46158 h 52662"/>
                <a:gd name="connsiteX16" fmla="*/ 42493 w 44497"/>
                <a:gd name="connsiteY16" fmla="*/ 46893 h 52662"/>
                <a:gd name="connsiteX17" fmla="*/ 42357 w 44497"/>
                <a:gd name="connsiteY17" fmla="*/ 47522 h 52662"/>
                <a:gd name="connsiteX18" fmla="*/ 42108 w 44497"/>
                <a:gd name="connsiteY18" fmla="*/ 48099 h 52662"/>
                <a:gd name="connsiteX19" fmla="*/ 41664 w 44497"/>
                <a:gd name="connsiteY19" fmla="*/ 48623 h 52662"/>
                <a:gd name="connsiteX20" fmla="*/ 39946 w 44497"/>
                <a:gd name="connsiteY20" fmla="*/ 49567 h 52662"/>
                <a:gd name="connsiteX21" fmla="*/ 36170 w 44497"/>
                <a:gd name="connsiteY21" fmla="*/ 50878 h 52662"/>
                <a:gd name="connsiteX22" fmla="*/ 30752 w 44497"/>
                <a:gd name="connsiteY22" fmla="*/ 52138 h 52662"/>
                <a:gd name="connsiteX23" fmla="*/ 24110 w 44497"/>
                <a:gd name="connsiteY23" fmla="*/ 52662 h 52662"/>
                <a:gd name="connsiteX24" fmla="*/ 13778 w 44497"/>
                <a:gd name="connsiteY24" fmla="*/ 50983 h 52662"/>
                <a:gd name="connsiteX25" fmla="*/ 6220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4 w 44497"/>
                <a:gd name="connsiteY29" fmla="*/ 7028 h 52662"/>
                <a:gd name="connsiteX30" fmla="*/ 13691 w 44497"/>
                <a:gd name="connsiteY30" fmla="*/ 1783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55 w 44497"/>
                <a:gd name="connsiteY37" fmla="*/ 21925 h 52662"/>
                <a:gd name="connsiteX38" fmla="*/ 33987 w 44497"/>
                <a:gd name="connsiteY38" fmla="*/ 9809 h 52662"/>
                <a:gd name="connsiteX39" fmla="*/ 22820 w 44497"/>
                <a:gd name="connsiteY39" fmla="*/ 5455 h 52662"/>
                <a:gd name="connsiteX40" fmla="*/ 16178 w 44497"/>
                <a:gd name="connsiteY40" fmla="*/ 6819 h 52662"/>
                <a:gd name="connsiteX41" fmla="*/ 11340 w 44497"/>
                <a:gd name="connsiteY41" fmla="*/ 10490 h 52662"/>
                <a:gd name="connsiteX42" fmla="*/ 8311 w 44497"/>
                <a:gd name="connsiteY42" fmla="*/ 15683 h 52662"/>
                <a:gd name="connsiteX43" fmla="*/ 7087 w 44497"/>
                <a:gd name="connsiteY43" fmla="*/ 21925 h 52662"/>
                <a:gd name="connsiteX44" fmla="*/ 37655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5964"/>
                    <a:pt x="43436" y="26489"/>
                  </a:cubicBezTo>
                  <a:cubicBezTo>
                    <a:pt x="42731" y="26961"/>
                    <a:pt x="42043" y="27223"/>
                    <a:pt x="41377" y="27223"/>
                  </a:cubicBezTo>
                  <a:lnTo>
                    <a:pt x="7103" y="27223"/>
                  </a:lnTo>
                  <a:cubicBezTo>
                    <a:pt x="7103" y="30213"/>
                    <a:pt x="7412" y="32940"/>
                    <a:pt x="8018" y="35353"/>
                  </a:cubicBezTo>
                  <a:cubicBezTo>
                    <a:pt x="8631" y="37818"/>
                    <a:pt x="9638" y="39916"/>
                    <a:pt x="11052" y="41647"/>
                  </a:cubicBezTo>
                  <a:cubicBezTo>
                    <a:pt x="12456" y="43378"/>
                    <a:pt x="14292" y="44742"/>
                    <a:pt x="16552" y="45633"/>
                  </a:cubicBezTo>
                  <a:cubicBezTo>
                    <a:pt x="18811" y="46578"/>
                    <a:pt x="21590" y="47049"/>
                    <a:pt x="24885" y="47049"/>
                  </a:cubicBezTo>
                  <a:cubicBezTo>
                    <a:pt x="27220" y="47049"/>
                    <a:pt x="29305" y="46840"/>
                    <a:pt x="31158" y="46473"/>
                  </a:cubicBezTo>
                  <a:cubicBezTo>
                    <a:pt x="33011" y="46053"/>
                    <a:pt x="34615" y="45633"/>
                    <a:pt x="35969" y="45161"/>
                  </a:cubicBezTo>
                  <a:cubicBezTo>
                    <a:pt x="37319" y="44637"/>
                    <a:pt x="38429" y="44218"/>
                    <a:pt x="39302" y="43850"/>
                  </a:cubicBezTo>
                  <a:cubicBezTo>
                    <a:pt x="40168" y="43431"/>
                    <a:pt x="40786" y="43221"/>
                    <a:pt x="41160" y="43221"/>
                  </a:cubicBezTo>
                  <a:cubicBezTo>
                    <a:pt x="41382" y="43221"/>
                    <a:pt x="41588" y="43273"/>
                    <a:pt x="41772" y="43378"/>
                  </a:cubicBezTo>
                  <a:cubicBezTo>
                    <a:pt x="41956" y="43483"/>
                    <a:pt x="42108" y="43692"/>
                    <a:pt x="42216" y="43902"/>
                  </a:cubicBezTo>
                  <a:cubicBezTo>
                    <a:pt x="42330" y="44165"/>
                    <a:pt x="42411" y="44427"/>
                    <a:pt x="42466" y="44794"/>
                  </a:cubicBezTo>
                  <a:cubicBezTo>
                    <a:pt x="42525" y="45161"/>
                    <a:pt x="42552" y="45581"/>
                    <a:pt x="42552" y="46158"/>
                  </a:cubicBezTo>
                  <a:cubicBezTo>
                    <a:pt x="42552" y="46368"/>
                    <a:pt x="42530" y="46630"/>
                    <a:pt x="42493" y="46893"/>
                  </a:cubicBezTo>
                  <a:cubicBezTo>
                    <a:pt x="42455" y="47102"/>
                    <a:pt x="42411" y="47312"/>
                    <a:pt x="42357" y="47522"/>
                  </a:cubicBezTo>
                  <a:cubicBezTo>
                    <a:pt x="42303" y="47731"/>
                    <a:pt x="42222" y="47889"/>
                    <a:pt x="42108" y="48099"/>
                  </a:cubicBezTo>
                  <a:cubicBezTo>
                    <a:pt x="41994" y="48256"/>
                    <a:pt x="41848" y="48413"/>
                    <a:pt x="41664" y="48623"/>
                  </a:cubicBezTo>
                  <a:cubicBezTo>
                    <a:pt x="41480" y="48781"/>
                    <a:pt x="40900" y="49095"/>
                    <a:pt x="39946" y="49567"/>
                  </a:cubicBezTo>
                  <a:cubicBezTo>
                    <a:pt x="38977" y="50040"/>
                    <a:pt x="37725" y="50459"/>
                    <a:pt x="36170" y="50878"/>
                  </a:cubicBezTo>
                  <a:cubicBezTo>
                    <a:pt x="34615" y="51351"/>
                    <a:pt x="32805" y="51770"/>
                    <a:pt x="30752" y="52138"/>
                  </a:cubicBezTo>
                  <a:cubicBezTo>
                    <a:pt x="28693" y="52452"/>
                    <a:pt x="26483" y="52662"/>
                    <a:pt x="24110" y="52662"/>
                  </a:cubicBezTo>
                  <a:cubicBezTo>
                    <a:pt x="20220" y="52662"/>
                    <a:pt x="16774" y="52085"/>
                    <a:pt x="13778" y="50983"/>
                  </a:cubicBezTo>
                  <a:cubicBezTo>
                    <a:pt x="10776" y="49830"/>
                    <a:pt x="8257" y="48151"/>
                    <a:pt x="6220" y="45948"/>
                  </a:cubicBezTo>
                  <a:cubicBezTo>
                    <a:pt x="4182" y="43745"/>
                    <a:pt x="2639" y="41018"/>
                    <a:pt x="1582" y="37765"/>
                  </a:cubicBezTo>
                  <a:cubicBezTo>
                    <a:pt x="531" y="34513"/>
                    <a:pt x="0" y="30737"/>
                    <a:pt x="0" y="26436"/>
                  </a:cubicBezTo>
                  <a:cubicBezTo>
                    <a:pt x="0" y="22292"/>
                    <a:pt x="547" y="18621"/>
                    <a:pt x="1642" y="15316"/>
                  </a:cubicBezTo>
                  <a:cubicBezTo>
                    <a:pt x="2731" y="12064"/>
                    <a:pt x="4297" y="9284"/>
                    <a:pt x="6334" y="7028"/>
                  </a:cubicBezTo>
                  <a:cubicBezTo>
                    <a:pt x="8371" y="4773"/>
                    <a:pt x="10825" y="2990"/>
                    <a:pt x="13691" y="1783"/>
                  </a:cubicBezTo>
                  <a:cubicBezTo>
                    <a:pt x="16563" y="629"/>
                    <a:pt x="19754" y="0"/>
                    <a:pt x="23281" y="0"/>
                  </a:cubicBezTo>
                  <a:cubicBezTo>
                    <a:pt x="27057" y="0"/>
                    <a:pt x="30275" y="629"/>
                    <a:pt x="32941" y="1836"/>
                  </a:cubicBezTo>
                  <a:cubicBezTo>
                    <a:pt x="35607" y="3042"/>
                    <a:pt x="37801" y="4721"/>
                    <a:pt x="39529" y="6767"/>
                  </a:cubicBezTo>
                  <a:cubicBezTo>
                    <a:pt x="41246" y="8812"/>
                    <a:pt x="42509" y="11225"/>
                    <a:pt x="43305" y="13952"/>
                  </a:cubicBezTo>
                  <a:cubicBezTo>
                    <a:pt x="44096" y="16680"/>
                    <a:pt x="44497" y="19512"/>
                    <a:pt x="44497" y="22555"/>
                  </a:cubicBezTo>
                  <a:lnTo>
                    <a:pt x="44497" y="23814"/>
                  </a:lnTo>
                  <a:close/>
                  <a:moveTo>
                    <a:pt x="37655" y="21925"/>
                  </a:moveTo>
                  <a:cubicBezTo>
                    <a:pt x="37768" y="16784"/>
                    <a:pt x="36544" y="12746"/>
                    <a:pt x="33987" y="9809"/>
                  </a:cubicBezTo>
                  <a:cubicBezTo>
                    <a:pt x="31429" y="6924"/>
                    <a:pt x="27713" y="5455"/>
                    <a:pt x="22820" y="5455"/>
                  </a:cubicBezTo>
                  <a:cubicBezTo>
                    <a:pt x="20295" y="5455"/>
                    <a:pt x="18085" y="5927"/>
                    <a:pt x="16178" y="6819"/>
                  </a:cubicBezTo>
                  <a:cubicBezTo>
                    <a:pt x="14265" y="7763"/>
                    <a:pt x="12662" y="8969"/>
                    <a:pt x="11340" y="10490"/>
                  </a:cubicBezTo>
                  <a:cubicBezTo>
                    <a:pt x="10029" y="11959"/>
                    <a:pt x="9015" y="13742"/>
                    <a:pt x="8311" y="15683"/>
                  </a:cubicBezTo>
                  <a:cubicBezTo>
                    <a:pt x="7607" y="17676"/>
                    <a:pt x="7200" y="19775"/>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416" name="Forme libre 415">
              <a:extLst>
                <a:ext uri="{FF2B5EF4-FFF2-40B4-BE49-F238E27FC236}">
                  <a16:creationId xmlns:a16="http://schemas.microsoft.com/office/drawing/2014/main" id="{9230E460-5CF9-79E4-0C9A-4C124C3D95A6}"/>
                </a:ext>
              </a:extLst>
            </p:cNvPr>
            <p:cNvSpPr/>
            <p:nvPr/>
          </p:nvSpPr>
          <p:spPr>
            <a:xfrm>
              <a:off x="15852806" y="10420690"/>
              <a:ext cx="38841" cy="52609"/>
            </a:xfrm>
            <a:custGeom>
              <a:avLst/>
              <a:gdLst>
                <a:gd name="connsiteX0" fmla="*/ 38841 w 38841"/>
                <a:gd name="connsiteY0" fmla="*/ 43431 h 52609"/>
                <a:gd name="connsiteX1" fmla="*/ 38782 w 38841"/>
                <a:gd name="connsiteY1" fmla="*/ 44584 h 52609"/>
                <a:gd name="connsiteX2" fmla="*/ 38619 w 38841"/>
                <a:gd name="connsiteY2" fmla="*/ 45476 h 52609"/>
                <a:gd name="connsiteX3" fmla="*/ 38310 w 38841"/>
                <a:gd name="connsiteY3" fmla="*/ 46158 h 52609"/>
                <a:gd name="connsiteX4" fmla="*/ 37389 w 38841"/>
                <a:gd name="connsiteY4" fmla="*/ 47155 h 52609"/>
                <a:gd name="connsiteX5" fmla="*/ 34978 w 38841"/>
                <a:gd name="connsiteY5" fmla="*/ 48938 h 52609"/>
                <a:gd name="connsiteX6" fmla="*/ 31169 w 38841"/>
                <a:gd name="connsiteY6" fmla="*/ 50827 h 52609"/>
                <a:gd name="connsiteX7" fmla="*/ 26618 w 38841"/>
                <a:gd name="connsiteY7" fmla="*/ 52138 h 52609"/>
                <a:gd name="connsiteX8" fmla="*/ 21558 w 38841"/>
                <a:gd name="connsiteY8" fmla="*/ 52610 h 52609"/>
                <a:gd name="connsiteX9" fmla="*/ 12309 w 38841"/>
                <a:gd name="connsiteY9" fmla="*/ 50931 h 52609"/>
                <a:gd name="connsiteX10" fmla="*/ 5559 w 38841"/>
                <a:gd name="connsiteY10" fmla="*/ 45948 h 52609"/>
                <a:gd name="connsiteX11" fmla="*/ 1419 w 38841"/>
                <a:gd name="connsiteY11" fmla="*/ 37818 h 52609"/>
                <a:gd name="connsiteX12" fmla="*/ 0 w 38841"/>
                <a:gd name="connsiteY12" fmla="*/ 26698 h 52609"/>
                <a:gd name="connsiteX13" fmla="*/ 1750 w 38841"/>
                <a:gd name="connsiteY13" fmla="*/ 14582 h 52609"/>
                <a:gd name="connsiteX14" fmla="*/ 6556 w 38841"/>
                <a:gd name="connsiteY14" fmla="*/ 6294 h 52609"/>
                <a:gd name="connsiteX15" fmla="*/ 13691 w 38841"/>
                <a:gd name="connsiteY15" fmla="*/ 1521 h 52609"/>
                <a:gd name="connsiteX16" fmla="*/ 22441 w 38841"/>
                <a:gd name="connsiteY16" fmla="*/ 0 h 52609"/>
                <a:gd name="connsiteX17" fmla="*/ 27220 w 38841"/>
                <a:gd name="connsiteY17" fmla="*/ 419 h 52609"/>
                <a:gd name="connsiteX18" fmla="*/ 31413 w 38841"/>
                <a:gd name="connsiteY18" fmla="*/ 1626 h 52609"/>
                <a:gd name="connsiteX19" fmla="*/ 34832 w 38841"/>
                <a:gd name="connsiteY19" fmla="*/ 3357 h 52609"/>
                <a:gd name="connsiteX20" fmla="*/ 37021 w 38841"/>
                <a:gd name="connsiteY20" fmla="*/ 4983 h 52609"/>
                <a:gd name="connsiteX21" fmla="*/ 37969 w 38841"/>
                <a:gd name="connsiteY21" fmla="*/ 6032 h 52609"/>
                <a:gd name="connsiteX22" fmla="*/ 38353 w 38841"/>
                <a:gd name="connsiteY22" fmla="*/ 6819 h 52609"/>
                <a:gd name="connsiteX23" fmla="*/ 38548 w 38841"/>
                <a:gd name="connsiteY23" fmla="*/ 7763 h 52609"/>
                <a:gd name="connsiteX24" fmla="*/ 38608 w 38841"/>
                <a:gd name="connsiteY24" fmla="*/ 8969 h 52609"/>
                <a:gd name="connsiteX25" fmla="*/ 38131 w 38841"/>
                <a:gd name="connsiteY25" fmla="*/ 11120 h 52609"/>
                <a:gd name="connsiteX26" fmla="*/ 37107 w 38841"/>
                <a:gd name="connsiteY26" fmla="*/ 11749 h 52609"/>
                <a:gd name="connsiteX27" fmla="*/ 35189 w 38841"/>
                <a:gd name="connsiteY27" fmla="*/ 10805 h 52609"/>
                <a:gd name="connsiteX28" fmla="*/ 32269 w 38841"/>
                <a:gd name="connsiteY28" fmla="*/ 8655 h 52609"/>
                <a:gd name="connsiteX29" fmla="*/ 27967 w 38841"/>
                <a:gd name="connsiteY29" fmla="*/ 6557 h 52609"/>
                <a:gd name="connsiteX30" fmla="*/ 21942 w 38841"/>
                <a:gd name="connsiteY30" fmla="*/ 5560 h 52609"/>
                <a:gd name="connsiteX31" fmla="*/ 10798 w 38841"/>
                <a:gd name="connsiteY31" fmla="*/ 10962 h 52609"/>
                <a:gd name="connsiteX32" fmla="*/ 6881 w 38841"/>
                <a:gd name="connsiteY32" fmla="*/ 26489 h 52609"/>
                <a:gd name="connsiteX33" fmla="*/ 7937 w 38841"/>
                <a:gd name="connsiteY33" fmla="*/ 35458 h 52609"/>
                <a:gd name="connsiteX34" fmla="*/ 10966 w 38841"/>
                <a:gd name="connsiteY34" fmla="*/ 41857 h 52609"/>
                <a:gd name="connsiteX35" fmla="*/ 15772 w 38841"/>
                <a:gd name="connsiteY35" fmla="*/ 45686 h 52609"/>
                <a:gd name="connsiteX36" fmla="*/ 22165 w 38841"/>
                <a:gd name="connsiteY36" fmla="*/ 46944 h 52609"/>
                <a:gd name="connsiteX37" fmla="*/ 28049 w 38841"/>
                <a:gd name="connsiteY37" fmla="*/ 45896 h 52609"/>
                <a:gd name="connsiteX38" fmla="*/ 32491 w 38841"/>
                <a:gd name="connsiteY38" fmla="*/ 43641 h 52609"/>
                <a:gd name="connsiteX39" fmla="*/ 35633 w 38841"/>
                <a:gd name="connsiteY39" fmla="*/ 41385 h 52609"/>
                <a:gd name="connsiteX40" fmla="*/ 37497 w 38841"/>
                <a:gd name="connsiteY40" fmla="*/ 40388 h 52609"/>
                <a:gd name="connsiteX41" fmla="*/ 38077 w 38841"/>
                <a:gd name="connsiteY41" fmla="*/ 40545 h 52609"/>
                <a:gd name="connsiteX42" fmla="*/ 38489 w 38841"/>
                <a:gd name="connsiteY42" fmla="*/ 41122 h 52609"/>
                <a:gd name="connsiteX43" fmla="*/ 38743 w 38841"/>
                <a:gd name="connsiteY43" fmla="*/ 42119 h 52609"/>
                <a:gd name="connsiteX44" fmla="*/ 38841 w 38841"/>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1" h="52609">
                  <a:moveTo>
                    <a:pt x="38841" y="43431"/>
                  </a:moveTo>
                  <a:cubicBezTo>
                    <a:pt x="38841" y="43850"/>
                    <a:pt x="38819" y="44270"/>
                    <a:pt x="38782" y="44584"/>
                  </a:cubicBezTo>
                  <a:cubicBezTo>
                    <a:pt x="38743" y="44952"/>
                    <a:pt x="38684" y="45214"/>
                    <a:pt x="38619" y="45476"/>
                  </a:cubicBezTo>
                  <a:cubicBezTo>
                    <a:pt x="38537" y="45738"/>
                    <a:pt x="38440" y="45948"/>
                    <a:pt x="38310" y="46158"/>
                  </a:cubicBezTo>
                  <a:cubicBezTo>
                    <a:pt x="38180" y="46368"/>
                    <a:pt x="37871" y="46683"/>
                    <a:pt x="37389" y="47155"/>
                  </a:cubicBezTo>
                  <a:cubicBezTo>
                    <a:pt x="36907" y="47626"/>
                    <a:pt x="36105" y="48204"/>
                    <a:pt x="34978" y="48938"/>
                  </a:cubicBezTo>
                  <a:cubicBezTo>
                    <a:pt x="33846" y="49620"/>
                    <a:pt x="32578" y="50249"/>
                    <a:pt x="31169" y="50827"/>
                  </a:cubicBezTo>
                  <a:cubicBezTo>
                    <a:pt x="29760" y="51351"/>
                    <a:pt x="28244" y="51770"/>
                    <a:pt x="26618" y="52138"/>
                  </a:cubicBezTo>
                  <a:cubicBezTo>
                    <a:pt x="24982" y="52452"/>
                    <a:pt x="23302" y="52610"/>
                    <a:pt x="21558" y="52610"/>
                  </a:cubicBezTo>
                  <a:cubicBezTo>
                    <a:pt x="18074" y="52610"/>
                    <a:pt x="14991" y="52085"/>
                    <a:pt x="12309" y="50931"/>
                  </a:cubicBezTo>
                  <a:cubicBezTo>
                    <a:pt x="9622" y="49777"/>
                    <a:pt x="7374" y="48151"/>
                    <a:pt x="5559" y="45948"/>
                  </a:cubicBezTo>
                  <a:cubicBezTo>
                    <a:pt x="3744" y="43745"/>
                    <a:pt x="2362" y="41018"/>
                    <a:pt x="1419" y="37818"/>
                  </a:cubicBezTo>
                  <a:cubicBezTo>
                    <a:pt x="471" y="34618"/>
                    <a:pt x="0" y="30894"/>
                    <a:pt x="0" y="26698"/>
                  </a:cubicBezTo>
                  <a:cubicBezTo>
                    <a:pt x="0" y="21978"/>
                    <a:pt x="580" y="17939"/>
                    <a:pt x="1750" y="14582"/>
                  </a:cubicBezTo>
                  <a:cubicBezTo>
                    <a:pt x="2915" y="11172"/>
                    <a:pt x="4518" y="8445"/>
                    <a:pt x="6556" y="6294"/>
                  </a:cubicBezTo>
                  <a:cubicBezTo>
                    <a:pt x="8593" y="4144"/>
                    <a:pt x="10971" y="2518"/>
                    <a:pt x="13691" y="1521"/>
                  </a:cubicBezTo>
                  <a:cubicBezTo>
                    <a:pt x="16416" y="472"/>
                    <a:pt x="19331" y="0"/>
                    <a:pt x="22441" y="0"/>
                  </a:cubicBezTo>
                  <a:cubicBezTo>
                    <a:pt x="24110" y="0"/>
                    <a:pt x="25703" y="158"/>
                    <a:pt x="27220" y="419"/>
                  </a:cubicBezTo>
                  <a:cubicBezTo>
                    <a:pt x="28737" y="734"/>
                    <a:pt x="30134" y="1154"/>
                    <a:pt x="31413" y="1626"/>
                  </a:cubicBezTo>
                  <a:cubicBezTo>
                    <a:pt x="32686" y="2151"/>
                    <a:pt x="33824" y="2728"/>
                    <a:pt x="34832" y="3357"/>
                  </a:cubicBezTo>
                  <a:cubicBezTo>
                    <a:pt x="35829" y="4039"/>
                    <a:pt x="36560" y="4563"/>
                    <a:pt x="37021" y="4983"/>
                  </a:cubicBezTo>
                  <a:cubicBezTo>
                    <a:pt x="37487" y="5455"/>
                    <a:pt x="37801" y="5770"/>
                    <a:pt x="37969" y="6032"/>
                  </a:cubicBezTo>
                  <a:cubicBezTo>
                    <a:pt x="38131" y="6242"/>
                    <a:pt x="38267" y="6504"/>
                    <a:pt x="38353" y="6819"/>
                  </a:cubicBezTo>
                  <a:cubicBezTo>
                    <a:pt x="38451" y="7081"/>
                    <a:pt x="38510" y="7396"/>
                    <a:pt x="38548" y="7763"/>
                  </a:cubicBezTo>
                  <a:cubicBezTo>
                    <a:pt x="38586" y="8078"/>
                    <a:pt x="38608" y="8497"/>
                    <a:pt x="38608" y="8969"/>
                  </a:cubicBezTo>
                  <a:cubicBezTo>
                    <a:pt x="38608" y="10019"/>
                    <a:pt x="38451" y="10753"/>
                    <a:pt x="38131" y="11120"/>
                  </a:cubicBezTo>
                  <a:cubicBezTo>
                    <a:pt x="37817" y="11539"/>
                    <a:pt x="37476" y="11749"/>
                    <a:pt x="37107" y="11749"/>
                  </a:cubicBezTo>
                  <a:cubicBezTo>
                    <a:pt x="36587" y="11749"/>
                    <a:pt x="35948" y="11435"/>
                    <a:pt x="35189" y="10805"/>
                  </a:cubicBezTo>
                  <a:cubicBezTo>
                    <a:pt x="34425" y="10124"/>
                    <a:pt x="33456" y="9442"/>
                    <a:pt x="32269" y="8655"/>
                  </a:cubicBezTo>
                  <a:cubicBezTo>
                    <a:pt x="31083" y="7868"/>
                    <a:pt x="29652" y="7186"/>
                    <a:pt x="27967" y="6557"/>
                  </a:cubicBezTo>
                  <a:cubicBezTo>
                    <a:pt x="26277" y="5875"/>
                    <a:pt x="24267" y="5560"/>
                    <a:pt x="21942" y="5560"/>
                  </a:cubicBezTo>
                  <a:cubicBezTo>
                    <a:pt x="17120" y="5560"/>
                    <a:pt x="13415" y="7343"/>
                    <a:pt x="10798" y="10962"/>
                  </a:cubicBezTo>
                  <a:cubicBezTo>
                    <a:pt x="8192" y="14529"/>
                    <a:pt x="6881" y="19722"/>
                    <a:pt x="6881" y="26489"/>
                  </a:cubicBezTo>
                  <a:cubicBezTo>
                    <a:pt x="6881" y="29898"/>
                    <a:pt x="7227" y="32888"/>
                    <a:pt x="7937" y="35458"/>
                  </a:cubicBezTo>
                  <a:cubicBezTo>
                    <a:pt x="8636" y="38028"/>
                    <a:pt x="9644" y="40126"/>
                    <a:pt x="10966" y="41857"/>
                  </a:cubicBezTo>
                  <a:cubicBezTo>
                    <a:pt x="12277" y="43536"/>
                    <a:pt x="13881" y="44847"/>
                    <a:pt x="15772" y="45686"/>
                  </a:cubicBezTo>
                  <a:cubicBezTo>
                    <a:pt x="17662" y="46525"/>
                    <a:pt x="19786" y="46944"/>
                    <a:pt x="22165" y="46944"/>
                  </a:cubicBezTo>
                  <a:cubicBezTo>
                    <a:pt x="24386" y="46944"/>
                    <a:pt x="26342" y="46578"/>
                    <a:pt x="28049" y="45896"/>
                  </a:cubicBezTo>
                  <a:cubicBezTo>
                    <a:pt x="29755" y="45214"/>
                    <a:pt x="31234" y="44479"/>
                    <a:pt x="32491" y="43641"/>
                  </a:cubicBezTo>
                  <a:cubicBezTo>
                    <a:pt x="33748" y="42801"/>
                    <a:pt x="34799" y="42067"/>
                    <a:pt x="35633" y="41385"/>
                  </a:cubicBezTo>
                  <a:cubicBezTo>
                    <a:pt x="36462" y="40703"/>
                    <a:pt x="37085" y="40388"/>
                    <a:pt x="37497" y="40388"/>
                  </a:cubicBezTo>
                  <a:cubicBezTo>
                    <a:pt x="37719" y="40388"/>
                    <a:pt x="37909" y="40440"/>
                    <a:pt x="38077" y="40545"/>
                  </a:cubicBezTo>
                  <a:cubicBezTo>
                    <a:pt x="38240" y="40650"/>
                    <a:pt x="38386" y="40860"/>
                    <a:pt x="38489" y="41122"/>
                  </a:cubicBezTo>
                  <a:cubicBezTo>
                    <a:pt x="38603" y="41437"/>
                    <a:pt x="38684" y="41752"/>
                    <a:pt x="38743" y="42119"/>
                  </a:cubicBezTo>
                  <a:cubicBezTo>
                    <a:pt x="38808" y="42486"/>
                    <a:pt x="38841" y="42906"/>
                    <a:pt x="38841" y="43431"/>
                  </a:cubicBezTo>
                  <a:close/>
                </a:path>
              </a:pathLst>
            </a:custGeom>
            <a:solidFill>
              <a:srgbClr val="FFFFFF"/>
            </a:solidFill>
            <a:ln w="5417" cap="flat">
              <a:noFill/>
              <a:prstDash val="solid"/>
              <a:miter/>
            </a:ln>
          </p:spPr>
          <p:txBody>
            <a:bodyPr rtlCol="0" anchor="ctr"/>
            <a:lstStyle/>
            <a:p>
              <a:endParaRPr lang="fr-FR"/>
            </a:p>
          </p:txBody>
        </p:sp>
        <p:sp>
          <p:nvSpPr>
            <p:cNvPr id="417" name="Forme libre 416">
              <a:extLst>
                <a:ext uri="{FF2B5EF4-FFF2-40B4-BE49-F238E27FC236}">
                  <a16:creationId xmlns:a16="http://schemas.microsoft.com/office/drawing/2014/main" id="{0CA65343-5120-610D-8D51-E9642A7E76D9}"/>
                </a:ext>
              </a:extLst>
            </p:cNvPr>
            <p:cNvSpPr/>
            <p:nvPr/>
          </p:nvSpPr>
          <p:spPr>
            <a:xfrm>
              <a:off x="15930428" y="10421215"/>
              <a:ext cx="40775" cy="52085"/>
            </a:xfrm>
            <a:custGeom>
              <a:avLst/>
              <a:gdLst>
                <a:gd name="connsiteX0" fmla="*/ 40770 w 40775"/>
                <a:gd name="connsiteY0" fmla="*/ 50092 h 52085"/>
                <a:gd name="connsiteX1" fmla="*/ 40634 w 40775"/>
                <a:gd name="connsiteY1" fmla="*/ 50669 h 52085"/>
                <a:gd name="connsiteX2" fmla="*/ 40104 w 40775"/>
                <a:gd name="connsiteY2" fmla="*/ 51088 h 52085"/>
                <a:gd name="connsiteX3" fmla="*/ 39107 w 40775"/>
                <a:gd name="connsiteY3" fmla="*/ 51403 h 52085"/>
                <a:gd name="connsiteX4" fmla="*/ 37606 w 40775"/>
                <a:gd name="connsiteY4" fmla="*/ 51508 h 52085"/>
                <a:gd name="connsiteX5" fmla="*/ 35997 w 40775"/>
                <a:gd name="connsiteY5" fmla="*/ 51403 h 52085"/>
                <a:gd name="connsiteX6" fmla="*/ 35049 w 40775"/>
                <a:gd name="connsiteY6" fmla="*/ 51088 h 52085"/>
                <a:gd name="connsiteX7" fmla="*/ 34577 w 40775"/>
                <a:gd name="connsiteY7" fmla="*/ 50669 h 52085"/>
                <a:gd name="connsiteX8" fmla="*/ 34442 w 40775"/>
                <a:gd name="connsiteY8" fmla="*/ 50092 h 52085"/>
                <a:gd name="connsiteX9" fmla="*/ 34442 w 40775"/>
                <a:gd name="connsiteY9" fmla="*/ 43221 h 52085"/>
                <a:gd name="connsiteX10" fmla="*/ 25968 w 40775"/>
                <a:gd name="connsiteY10" fmla="*/ 49987 h 52085"/>
                <a:gd name="connsiteX11" fmla="*/ 17722 w 40775"/>
                <a:gd name="connsiteY11" fmla="*/ 52085 h 52085"/>
                <a:gd name="connsiteX12" fmla="*/ 9389 w 40775"/>
                <a:gd name="connsiteY12" fmla="*/ 50459 h 52085"/>
                <a:gd name="connsiteX13" fmla="*/ 3917 w 40775"/>
                <a:gd name="connsiteY13" fmla="*/ 46106 h 52085"/>
                <a:gd name="connsiteX14" fmla="*/ 916 w 40775"/>
                <a:gd name="connsiteY14" fmla="*/ 39654 h 52085"/>
                <a:gd name="connsiteX15" fmla="*/ 0 w 40775"/>
                <a:gd name="connsiteY15" fmla="*/ 30842 h 52085"/>
                <a:gd name="connsiteX16" fmla="*/ 0 w 40775"/>
                <a:gd name="connsiteY16" fmla="*/ 1416 h 52085"/>
                <a:gd name="connsiteX17" fmla="*/ 136 w 40775"/>
                <a:gd name="connsiteY17" fmla="*/ 839 h 52085"/>
                <a:gd name="connsiteX18" fmla="*/ 667 w 40775"/>
                <a:gd name="connsiteY18" fmla="*/ 368 h 52085"/>
                <a:gd name="connsiteX19" fmla="*/ 1690 w 40775"/>
                <a:gd name="connsiteY19" fmla="*/ 105 h 52085"/>
                <a:gd name="connsiteX20" fmla="*/ 3272 w 40775"/>
                <a:gd name="connsiteY20" fmla="*/ 0 h 52085"/>
                <a:gd name="connsiteX21" fmla="*/ 4914 w 40775"/>
                <a:gd name="connsiteY21" fmla="*/ 105 h 52085"/>
                <a:gd name="connsiteX22" fmla="*/ 5917 w 40775"/>
                <a:gd name="connsiteY22" fmla="*/ 368 h 52085"/>
                <a:gd name="connsiteX23" fmla="*/ 6447 w 40775"/>
                <a:gd name="connsiteY23" fmla="*/ 839 h 52085"/>
                <a:gd name="connsiteX24" fmla="*/ 6610 w 40775"/>
                <a:gd name="connsiteY24" fmla="*/ 1416 h 52085"/>
                <a:gd name="connsiteX25" fmla="*/ 6610 w 40775"/>
                <a:gd name="connsiteY25" fmla="*/ 30213 h 52085"/>
                <a:gd name="connsiteX26" fmla="*/ 7336 w 40775"/>
                <a:gd name="connsiteY26" fmla="*/ 37608 h 52085"/>
                <a:gd name="connsiteX27" fmla="*/ 9498 w 40775"/>
                <a:gd name="connsiteY27" fmla="*/ 42486 h 52085"/>
                <a:gd name="connsiteX28" fmla="*/ 13193 w 40775"/>
                <a:gd name="connsiteY28" fmla="*/ 45581 h 52085"/>
                <a:gd name="connsiteX29" fmla="*/ 18448 w 40775"/>
                <a:gd name="connsiteY29" fmla="*/ 46683 h 52085"/>
                <a:gd name="connsiteX30" fmla="*/ 26082 w 40775"/>
                <a:gd name="connsiteY30" fmla="*/ 44060 h 52085"/>
                <a:gd name="connsiteX31" fmla="*/ 34166 w 40775"/>
                <a:gd name="connsiteY31" fmla="*/ 36297 h 52085"/>
                <a:gd name="connsiteX32" fmla="*/ 34166 w 40775"/>
                <a:gd name="connsiteY32" fmla="*/ 1416 h 52085"/>
                <a:gd name="connsiteX33" fmla="*/ 34301 w 40775"/>
                <a:gd name="connsiteY33" fmla="*/ 839 h 52085"/>
                <a:gd name="connsiteX34" fmla="*/ 34832 w 40775"/>
                <a:gd name="connsiteY34" fmla="*/ 368 h 52085"/>
                <a:gd name="connsiteX35" fmla="*/ 35856 w 40775"/>
                <a:gd name="connsiteY35" fmla="*/ 105 h 52085"/>
                <a:gd name="connsiteX36" fmla="*/ 37497 w 40775"/>
                <a:gd name="connsiteY36" fmla="*/ 0 h 52085"/>
                <a:gd name="connsiteX37" fmla="*/ 39079 w 40775"/>
                <a:gd name="connsiteY37" fmla="*/ 105 h 52085"/>
                <a:gd name="connsiteX38" fmla="*/ 40082 w 40775"/>
                <a:gd name="connsiteY38" fmla="*/ 368 h 52085"/>
                <a:gd name="connsiteX39" fmla="*/ 40613 w 40775"/>
                <a:gd name="connsiteY39" fmla="*/ 839 h 52085"/>
                <a:gd name="connsiteX40" fmla="*/ 40775 w 40775"/>
                <a:gd name="connsiteY40" fmla="*/ 1416 h 52085"/>
                <a:gd name="connsiteX41" fmla="*/ 40775 w 40775"/>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75" h="52085">
                  <a:moveTo>
                    <a:pt x="40770" y="50092"/>
                  </a:moveTo>
                  <a:cubicBezTo>
                    <a:pt x="40770" y="50302"/>
                    <a:pt x="40727" y="50512"/>
                    <a:pt x="40634" y="50669"/>
                  </a:cubicBezTo>
                  <a:cubicBezTo>
                    <a:pt x="40542" y="50879"/>
                    <a:pt x="40363" y="50984"/>
                    <a:pt x="40104" y="51088"/>
                  </a:cubicBezTo>
                  <a:cubicBezTo>
                    <a:pt x="39843" y="51193"/>
                    <a:pt x="39513" y="51298"/>
                    <a:pt x="39107" y="51403"/>
                  </a:cubicBezTo>
                  <a:cubicBezTo>
                    <a:pt x="38695" y="51456"/>
                    <a:pt x="38197" y="51508"/>
                    <a:pt x="37606" y="51508"/>
                  </a:cubicBezTo>
                  <a:cubicBezTo>
                    <a:pt x="36940" y="51508"/>
                    <a:pt x="36398" y="51456"/>
                    <a:pt x="35997" y="51403"/>
                  </a:cubicBezTo>
                  <a:cubicBezTo>
                    <a:pt x="35585" y="51298"/>
                    <a:pt x="35271" y="51246"/>
                    <a:pt x="35049" y="51088"/>
                  </a:cubicBezTo>
                  <a:cubicBezTo>
                    <a:pt x="34827" y="50984"/>
                    <a:pt x="34669" y="50879"/>
                    <a:pt x="34577" y="50669"/>
                  </a:cubicBezTo>
                  <a:cubicBezTo>
                    <a:pt x="34480" y="50512"/>
                    <a:pt x="34442" y="50302"/>
                    <a:pt x="34442" y="50092"/>
                  </a:cubicBezTo>
                  <a:lnTo>
                    <a:pt x="34442" y="43221"/>
                  </a:lnTo>
                  <a:cubicBezTo>
                    <a:pt x="31554" y="46316"/>
                    <a:pt x="28726" y="48571"/>
                    <a:pt x="25968" y="49987"/>
                  </a:cubicBezTo>
                  <a:cubicBezTo>
                    <a:pt x="23211" y="51403"/>
                    <a:pt x="20458" y="52085"/>
                    <a:pt x="17722" y="52085"/>
                  </a:cubicBezTo>
                  <a:cubicBezTo>
                    <a:pt x="14428" y="52085"/>
                    <a:pt x="11649" y="51561"/>
                    <a:pt x="9389" y="50459"/>
                  </a:cubicBezTo>
                  <a:cubicBezTo>
                    <a:pt x="7130" y="49410"/>
                    <a:pt x="5304" y="47941"/>
                    <a:pt x="3917" y="46106"/>
                  </a:cubicBezTo>
                  <a:cubicBezTo>
                    <a:pt x="2525" y="44218"/>
                    <a:pt x="1528" y="42067"/>
                    <a:pt x="916" y="39654"/>
                  </a:cubicBezTo>
                  <a:cubicBezTo>
                    <a:pt x="304" y="37189"/>
                    <a:pt x="0" y="34251"/>
                    <a:pt x="0" y="30842"/>
                  </a:cubicBezTo>
                  <a:lnTo>
                    <a:pt x="0" y="1416"/>
                  </a:lnTo>
                  <a:cubicBezTo>
                    <a:pt x="0" y="1206"/>
                    <a:pt x="44" y="997"/>
                    <a:pt x="136" y="839"/>
                  </a:cubicBezTo>
                  <a:cubicBezTo>
                    <a:pt x="228" y="629"/>
                    <a:pt x="401" y="473"/>
                    <a:pt x="667" y="368"/>
                  </a:cubicBezTo>
                  <a:cubicBezTo>
                    <a:pt x="921" y="263"/>
                    <a:pt x="1263" y="158"/>
                    <a:pt x="1690" y="105"/>
                  </a:cubicBezTo>
                  <a:cubicBezTo>
                    <a:pt x="2113" y="53"/>
                    <a:pt x="2644" y="0"/>
                    <a:pt x="3272" y="0"/>
                  </a:cubicBezTo>
                  <a:cubicBezTo>
                    <a:pt x="3939" y="0"/>
                    <a:pt x="4486" y="53"/>
                    <a:pt x="4914" y="105"/>
                  </a:cubicBezTo>
                  <a:cubicBezTo>
                    <a:pt x="5337" y="158"/>
                    <a:pt x="5673" y="263"/>
                    <a:pt x="5917" y="368"/>
                  </a:cubicBezTo>
                  <a:cubicBezTo>
                    <a:pt x="6155" y="473"/>
                    <a:pt x="6328" y="629"/>
                    <a:pt x="6447" y="839"/>
                  </a:cubicBezTo>
                  <a:cubicBezTo>
                    <a:pt x="6556" y="997"/>
                    <a:pt x="6610" y="1206"/>
                    <a:pt x="6610" y="1416"/>
                  </a:cubicBezTo>
                  <a:lnTo>
                    <a:pt x="6610" y="30213"/>
                  </a:lnTo>
                  <a:cubicBezTo>
                    <a:pt x="6610" y="33255"/>
                    <a:pt x="6848" y="35720"/>
                    <a:pt x="7336" y="37608"/>
                  </a:cubicBezTo>
                  <a:cubicBezTo>
                    <a:pt x="7813" y="39497"/>
                    <a:pt x="8539" y="41123"/>
                    <a:pt x="9498" y="42486"/>
                  </a:cubicBezTo>
                  <a:cubicBezTo>
                    <a:pt x="10462" y="43797"/>
                    <a:pt x="11692" y="44847"/>
                    <a:pt x="13193" y="45581"/>
                  </a:cubicBezTo>
                  <a:cubicBezTo>
                    <a:pt x="14694" y="46316"/>
                    <a:pt x="16449" y="46683"/>
                    <a:pt x="18448" y="46683"/>
                  </a:cubicBezTo>
                  <a:cubicBezTo>
                    <a:pt x="21000" y="46683"/>
                    <a:pt x="23546" y="45791"/>
                    <a:pt x="26082" y="44060"/>
                  </a:cubicBezTo>
                  <a:cubicBezTo>
                    <a:pt x="28623" y="42329"/>
                    <a:pt x="31316" y="39707"/>
                    <a:pt x="34166" y="36297"/>
                  </a:cubicBezTo>
                  <a:lnTo>
                    <a:pt x="34166" y="1416"/>
                  </a:lnTo>
                  <a:cubicBezTo>
                    <a:pt x="34166" y="1206"/>
                    <a:pt x="34214" y="997"/>
                    <a:pt x="34301" y="839"/>
                  </a:cubicBezTo>
                  <a:cubicBezTo>
                    <a:pt x="34398" y="629"/>
                    <a:pt x="34572" y="473"/>
                    <a:pt x="34832" y="368"/>
                  </a:cubicBezTo>
                  <a:cubicBezTo>
                    <a:pt x="35092" y="263"/>
                    <a:pt x="35433" y="158"/>
                    <a:pt x="35856" y="105"/>
                  </a:cubicBezTo>
                  <a:cubicBezTo>
                    <a:pt x="36284" y="53"/>
                    <a:pt x="36831" y="0"/>
                    <a:pt x="37497" y="0"/>
                  </a:cubicBezTo>
                  <a:cubicBezTo>
                    <a:pt x="38126" y="0"/>
                    <a:pt x="38657" y="53"/>
                    <a:pt x="39079" y="105"/>
                  </a:cubicBezTo>
                  <a:cubicBezTo>
                    <a:pt x="39508" y="158"/>
                    <a:pt x="39843" y="263"/>
                    <a:pt x="40082" y="368"/>
                  </a:cubicBezTo>
                  <a:cubicBezTo>
                    <a:pt x="40326" y="473"/>
                    <a:pt x="40499" y="629"/>
                    <a:pt x="40613" y="839"/>
                  </a:cubicBezTo>
                  <a:cubicBezTo>
                    <a:pt x="40727" y="997"/>
                    <a:pt x="40775" y="1206"/>
                    <a:pt x="40775" y="1416"/>
                  </a:cubicBezTo>
                  <a:lnTo>
                    <a:pt x="40775" y="50092"/>
                  </a:lnTo>
                  <a:close/>
                </a:path>
              </a:pathLst>
            </a:custGeom>
            <a:solidFill>
              <a:srgbClr val="FFFFFF"/>
            </a:solidFill>
            <a:ln w="5417" cap="flat">
              <a:noFill/>
              <a:prstDash val="solid"/>
              <a:miter/>
            </a:ln>
          </p:spPr>
          <p:txBody>
            <a:bodyPr rtlCol="0" anchor="ctr"/>
            <a:lstStyle/>
            <a:p>
              <a:endParaRPr lang="fr-FR"/>
            </a:p>
          </p:txBody>
        </p:sp>
        <p:sp>
          <p:nvSpPr>
            <p:cNvPr id="418" name="Forme libre 417">
              <a:extLst>
                <a:ext uri="{FF2B5EF4-FFF2-40B4-BE49-F238E27FC236}">
                  <a16:creationId xmlns:a16="http://schemas.microsoft.com/office/drawing/2014/main" id="{1EC36054-A216-C6DD-A621-981A3086024B}"/>
                </a:ext>
              </a:extLst>
            </p:cNvPr>
            <p:cNvSpPr/>
            <p:nvPr/>
          </p:nvSpPr>
          <p:spPr>
            <a:xfrm>
              <a:off x="15989754" y="10420638"/>
              <a:ext cx="40780" cy="52085"/>
            </a:xfrm>
            <a:custGeom>
              <a:avLst/>
              <a:gdLst>
                <a:gd name="connsiteX0" fmla="*/ 40781 w 40780"/>
                <a:gd name="connsiteY0" fmla="*/ 50669 h 52085"/>
                <a:gd name="connsiteX1" fmla="*/ 40618 w 40780"/>
                <a:gd name="connsiteY1" fmla="*/ 51246 h 52085"/>
                <a:gd name="connsiteX2" fmla="*/ 40087 w 40780"/>
                <a:gd name="connsiteY2" fmla="*/ 51665 h 52085"/>
                <a:gd name="connsiteX3" fmla="*/ 39085 w 40780"/>
                <a:gd name="connsiteY3" fmla="*/ 51980 h 52085"/>
                <a:gd name="connsiteX4" fmla="*/ 37503 w 40780"/>
                <a:gd name="connsiteY4" fmla="*/ 52085 h 52085"/>
                <a:gd name="connsiteX5" fmla="*/ 35861 w 40780"/>
                <a:gd name="connsiteY5" fmla="*/ 51980 h 52085"/>
                <a:gd name="connsiteX6" fmla="*/ 34859 w 40780"/>
                <a:gd name="connsiteY6" fmla="*/ 51665 h 52085"/>
                <a:gd name="connsiteX7" fmla="*/ 34328 w 40780"/>
                <a:gd name="connsiteY7" fmla="*/ 51246 h 52085"/>
                <a:gd name="connsiteX8" fmla="*/ 34166 w 40780"/>
                <a:gd name="connsiteY8" fmla="*/ 50669 h 52085"/>
                <a:gd name="connsiteX9" fmla="*/ 34166 w 40780"/>
                <a:gd name="connsiteY9" fmla="*/ 21768 h 52085"/>
                <a:gd name="connsiteX10" fmla="*/ 33439 w 40780"/>
                <a:gd name="connsiteY10" fmla="*/ 14424 h 52085"/>
                <a:gd name="connsiteX11" fmla="*/ 31278 w 40780"/>
                <a:gd name="connsiteY11" fmla="*/ 9599 h 52085"/>
                <a:gd name="connsiteX12" fmla="*/ 27583 w 40780"/>
                <a:gd name="connsiteY12" fmla="*/ 6504 h 52085"/>
                <a:gd name="connsiteX13" fmla="*/ 22327 w 40780"/>
                <a:gd name="connsiteY13" fmla="*/ 5403 h 52085"/>
                <a:gd name="connsiteX14" fmla="*/ 14666 w 40780"/>
                <a:gd name="connsiteY14" fmla="*/ 8025 h 52085"/>
                <a:gd name="connsiteX15" fmla="*/ 6610 w 40780"/>
                <a:gd name="connsiteY15" fmla="*/ 15788 h 52085"/>
                <a:gd name="connsiteX16" fmla="*/ 6610 w 40780"/>
                <a:gd name="connsiteY16" fmla="*/ 50669 h 52085"/>
                <a:gd name="connsiteX17" fmla="*/ 6447 w 40780"/>
                <a:gd name="connsiteY17" fmla="*/ 51246 h 52085"/>
                <a:gd name="connsiteX18" fmla="*/ 5917 w 40780"/>
                <a:gd name="connsiteY18" fmla="*/ 51665 h 52085"/>
                <a:gd name="connsiteX19" fmla="*/ 4914 w 40780"/>
                <a:gd name="connsiteY19" fmla="*/ 51980 h 52085"/>
                <a:gd name="connsiteX20" fmla="*/ 3272 w 40780"/>
                <a:gd name="connsiteY20" fmla="*/ 52085 h 52085"/>
                <a:gd name="connsiteX21" fmla="*/ 1690 w 40780"/>
                <a:gd name="connsiteY21" fmla="*/ 51980 h 52085"/>
                <a:gd name="connsiteX22" fmla="*/ 666 w 40780"/>
                <a:gd name="connsiteY22" fmla="*/ 51665 h 52085"/>
                <a:gd name="connsiteX23" fmla="*/ 136 w 40780"/>
                <a:gd name="connsiteY23" fmla="*/ 51246 h 52085"/>
                <a:gd name="connsiteX24" fmla="*/ 0 w 40780"/>
                <a:gd name="connsiteY24" fmla="*/ 50669 h 52085"/>
                <a:gd name="connsiteX25" fmla="*/ 0 w 40780"/>
                <a:gd name="connsiteY25" fmla="*/ 1993 h 52085"/>
                <a:gd name="connsiteX26" fmla="*/ 136 w 40780"/>
                <a:gd name="connsiteY26" fmla="*/ 1416 h 52085"/>
                <a:gd name="connsiteX27" fmla="*/ 666 w 40780"/>
                <a:gd name="connsiteY27" fmla="*/ 944 h 52085"/>
                <a:gd name="connsiteX28" fmla="*/ 1636 w 40780"/>
                <a:gd name="connsiteY28" fmla="*/ 682 h 52085"/>
                <a:gd name="connsiteX29" fmla="*/ 3164 w 40780"/>
                <a:gd name="connsiteY29" fmla="*/ 577 h 52085"/>
                <a:gd name="connsiteX30" fmla="*/ 4719 w 40780"/>
                <a:gd name="connsiteY30" fmla="*/ 682 h 52085"/>
                <a:gd name="connsiteX31" fmla="*/ 5662 w 40780"/>
                <a:gd name="connsiteY31" fmla="*/ 944 h 52085"/>
                <a:gd name="connsiteX32" fmla="*/ 6138 w 40780"/>
                <a:gd name="connsiteY32" fmla="*/ 1416 h 52085"/>
                <a:gd name="connsiteX33" fmla="*/ 6274 w 40780"/>
                <a:gd name="connsiteY33" fmla="*/ 1993 h 52085"/>
                <a:gd name="connsiteX34" fmla="*/ 6274 w 40780"/>
                <a:gd name="connsiteY34" fmla="*/ 8865 h 52085"/>
                <a:gd name="connsiteX35" fmla="*/ 14769 w 40780"/>
                <a:gd name="connsiteY35" fmla="*/ 2098 h 52085"/>
                <a:gd name="connsiteX36" fmla="*/ 23048 w 40780"/>
                <a:gd name="connsiteY36" fmla="*/ 0 h 52085"/>
                <a:gd name="connsiteX37" fmla="*/ 31380 w 40780"/>
                <a:gd name="connsiteY37" fmla="*/ 1626 h 52085"/>
                <a:gd name="connsiteX38" fmla="*/ 36853 w 40780"/>
                <a:gd name="connsiteY38" fmla="*/ 5980 h 52085"/>
                <a:gd name="connsiteX39" fmla="*/ 39854 w 40780"/>
                <a:gd name="connsiteY39" fmla="*/ 12379 h 52085"/>
                <a:gd name="connsiteX40" fmla="*/ 40770 w 40780"/>
                <a:gd name="connsiteY40" fmla="*/ 21191 h 52085"/>
                <a:gd name="connsiteX41" fmla="*/ 40770 w 40780"/>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5">
                  <a:moveTo>
                    <a:pt x="40781" y="50669"/>
                  </a:moveTo>
                  <a:cubicBezTo>
                    <a:pt x="40781" y="50879"/>
                    <a:pt x="40727" y="51088"/>
                    <a:pt x="40618" y="51246"/>
                  </a:cubicBezTo>
                  <a:cubicBezTo>
                    <a:pt x="40510" y="51456"/>
                    <a:pt x="40331" y="51561"/>
                    <a:pt x="40087" y="51665"/>
                  </a:cubicBezTo>
                  <a:cubicBezTo>
                    <a:pt x="39849" y="51823"/>
                    <a:pt x="39518" y="51875"/>
                    <a:pt x="39085" y="51980"/>
                  </a:cubicBezTo>
                  <a:cubicBezTo>
                    <a:pt x="38662" y="52033"/>
                    <a:pt x="38131" y="52085"/>
                    <a:pt x="37503" y="52085"/>
                  </a:cubicBezTo>
                  <a:cubicBezTo>
                    <a:pt x="36836" y="52085"/>
                    <a:pt x="36289" y="52033"/>
                    <a:pt x="35861" y="51980"/>
                  </a:cubicBezTo>
                  <a:cubicBezTo>
                    <a:pt x="35439" y="51875"/>
                    <a:pt x="35103" y="51823"/>
                    <a:pt x="34859" y="51665"/>
                  </a:cubicBezTo>
                  <a:cubicBezTo>
                    <a:pt x="34621" y="51561"/>
                    <a:pt x="34447" y="51456"/>
                    <a:pt x="34328" y="51246"/>
                  </a:cubicBezTo>
                  <a:cubicBezTo>
                    <a:pt x="34220" y="51088"/>
                    <a:pt x="34166" y="50879"/>
                    <a:pt x="34166" y="50669"/>
                  </a:cubicBezTo>
                  <a:lnTo>
                    <a:pt x="34166" y="21768"/>
                  </a:lnTo>
                  <a:cubicBezTo>
                    <a:pt x="34166" y="18778"/>
                    <a:pt x="33921" y="16313"/>
                    <a:pt x="33439" y="14424"/>
                  </a:cubicBezTo>
                  <a:cubicBezTo>
                    <a:pt x="32957" y="12589"/>
                    <a:pt x="32237" y="10962"/>
                    <a:pt x="31278" y="9599"/>
                  </a:cubicBezTo>
                  <a:cubicBezTo>
                    <a:pt x="30313" y="8288"/>
                    <a:pt x="29084" y="7238"/>
                    <a:pt x="27583" y="6504"/>
                  </a:cubicBezTo>
                  <a:cubicBezTo>
                    <a:pt x="26082" y="5770"/>
                    <a:pt x="24326" y="5403"/>
                    <a:pt x="22327" y="5403"/>
                  </a:cubicBezTo>
                  <a:cubicBezTo>
                    <a:pt x="19776" y="5403"/>
                    <a:pt x="17218" y="6242"/>
                    <a:pt x="14666" y="8025"/>
                  </a:cubicBezTo>
                  <a:cubicBezTo>
                    <a:pt x="12104" y="9756"/>
                    <a:pt x="9422" y="12379"/>
                    <a:pt x="6610" y="15788"/>
                  </a:cubicBezTo>
                  <a:lnTo>
                    <a:pt x="6610" y="50669"/>
                  </a:lnTo>
                  <a:cubicBezTo>
                    <a:pt x="6610" y="50879"/>
                    <a:pt x="6550" y="51088"/>
                    <a:pt x="6447" y="51246"/>
                  </a:cubicBezTo>
                  <a:cubicBezTo>
                    <a:pt x="6334" y="51456"/>
                    <a:pt x="6155" y="51561"/>
                    <a:pt x="5917" y="51665"/>
                  </a:cubicBezTo>
                  <a:cubicBezTo>
                    <a:pt x="5673" y="51823"/>
                    <a:pt x="5342" y="51875"/>
                    <a:pt x="4914" y="51980"/>
                  </a:cubicBezTo>
                  <a:cubicBezTo>
                    <a:pt x="4486" y="52033"/>
                    <a:pt x="3939" y="52085"/>
                    <a:pt x="3272" y="52085"/>
                  </a:cubicBezTo>
                  <a:cubicBezTo>
                    <a:pt x="2644" y="52085"/>
                    <a:pt x="2113" y="52033"/>
                    <a:pt x="1690" y="51980"/>
                  </a:cubicBezTo>
                  <a:cubicBezTo>
                    <a:pt x="1263" y="51875"/>
                    <a:pt x="916" y="51823"/>
                    <a:pt x="666" y="51665"/>
                  </a:cubicBezTo>
                  <a:cubicBezTo>
                    <a:pt x="401" y="51561"/>
                    <a:pt x="228" y="51456"/>
                    <a:pt x="136" y="51246"/>
                  </a:cubicBezTo>
                  <a:cubicBezTo>
                    <a:pt x="38" y="51088"/>
                    <a:pt x="0" y="50879"/>
                    <a:pt x="0" y="50669"/>
                  </a:cubicBezTo>
                  <a:lnTo>
                    <a:pt x="0" y="1993"/>
                  </a:lnTo>
                  <a:cubicBezTo>
                    <a:pt x="0" y="1783"/>
                    <a:pt x="43" y="1574"/>
                    <a:pt x="136" y="1416"/>
                  </a:cubicBezTo>
                  <a:cubicBezTo>
                    <a:pt x="228" y="1206"/>
                    <a:pt x="401" y="1101"/>
                    <a:pt x="666" y="944"/>
                  </a:cubicBezTo>
                  <a:cubicBezTo>
                    <a:pt x="921" y="839"/>
                    <a:pt x="1246" y="734"/>
                    <a:pt x="1636" y="682"/>
                  </a:cubicBezTo>
                  <a:cubicBezTo>
                    <a:pt x="2026" y="629"/>
                    <a:pt x="2536" y="577"/>
                    <a:pt x="3164" y="577"/>
                  </a:cubicBezTo>
                  <a:cubicBezTo>
                    <a:pt x="3793" y="577"/>
                    <a:pt x="4313" y="629"/>
                    <a:pt x="4719" y="682"/>
                  </a:cubicBezTo>
                  <a:cubicBezTo>
                    <a:pt x="5126" y="734"/>
                    <a:pt x="5440" y="839"/>
                    <a:pt x="5662" y="944"/>
                  </a:cubicBezTo>
                  <a:cubicBezTo>
                    <a:pt x="5884" y="1101"/>
                    <a:pt x="6041" y="1206"/>
                    <a:pt x="6138" y="1416"/>
                  </a:cubicBezTo>
                  <a:cubicBezTo>
                    <a:pt x="6231" y="1574"/>
                    <a:pt x="6274" y="1783"/>
                    <a:pt x="6274" y="1993"/>
                  </a:cubicBezTo>
                  <a:lnTo>
                    <a:pt x="6274" y="8865"/>
                  </a:lnTo>
                  <a:cubicBezTo>
                    <a:pt x="9162" y="5770"/>
                    <a:pt x="12001" y="3515"/>
                    <a:pt x="14769" y="2098"/>
                  </a:cubicBezTo>
                  <a:cubicBezTo>
                    <a:pt x="17554" y="682"/>
                    <a:pt x="20306" y="0"/>
                    <a:pt x="23048" y="0"/>
                  </a:cubicBezTo>
                  <a:cubicBezTo>
                    <a:pt x="26342" y="0"/>
                    <a:pt x="29121" y="524"/>
                    <a:pt x="31380" y="1626"/>
                  </a:cubicBezTo>
                  <a:cubicBezTo>
                    <a:pt x="33640" y="2675"/>
                    <a:pt x="35466" y="4144"/>
                    <a:pt x="36853" y="5980"/>
                  </a:cubicBezTo>
                  <a:cubicBezTo>
                    <a:pt x="38245" y="7815"/>
                    <a:pt x="39242" y="9966"/>
                    <a:pt x="39854" y="12379"/>
                  </a:cubicBezTo>
                  <a:cubicBezTo>
                    <a:pt x="40466" y="14844"/>
                    <a:pt x="40770" y="17781"/>
                    <a:pt x="40770" y="21191"/>
                  </a:cubicBezTo>
                  <a:lnTo>
                    <a:pt x="40770" y="50669"/>
                  </a:lnTo>
                  <a:close/>
                </a:path>
              </a:pathLst>
            </a:custGeom>
            <a:solidFill>
              <a:srgbClr val="FFFFFF"/>
            </a:solidFill>
            <a:ln w="5417" cap="flat">
              <a:noFill/>
              <a:prstDash val="solid"/>
              <a:miter/>
            </a:ln>
          </p:spPr>
          <p:txBody>
            <a:bodyPr rtlCol="0" anchor="ctr"/>
            <a:lstStyle/>
            <a:p>
              <a:endParaRPr lang="fr-FR"/>
            </a:p>
          </p:txBody>
        </p:sp>
        <p:sp>
          <p:nvSpPr>
            <p:cNvPr id="419" name="Forme libre 418">
              <a:extLst>
                <a:ext uri="{FF2B5EF4-FFF2-40B4-BE49-F238E27FC236}">
                  <a16:creationId xmlns:a16="http://schemas.microsoft.com/office/drawing/2014/main" id="{5AE72213-4316-E46C-3B36-147B566E63FB}"/>
                </a:ext>
              </a:extLst>
            </p:cNvPr>
            <p:cNvSpPr/>
            <p:nvPr/>
          </p:nvSpPr>
          <p:spPr>
            <a:xfrm>
              <a:off x="16045380" y="10420690"/>
              <a:ext cx="44497" cy="52662"/>
            </a:xfrm>
            <a:custGeom>
              <a:avLst/>
              <a:gdLst>
                <a:gd name="connsiteX0" fmla="*/ 44486 w 44497"/>
                <a:gd name="connsiteY0" fmla="*/ 23814 h 52662"/>
                <a:gd name="connsiteX1" fmla="*/ 43435 w 44497"/>
                <a:gd name="connsiteY1" fmla="*/ 26489 h 52662"/>
                <a:gd name="connsiteX2" fmla="*/ 41376 w 44497"/>
                <a:gd name="connsiteY2" fmla="*/ 27223 h 52662"/>
                <a:gd name="connsiteX3" fmla="*/ 7103 w 44497"/>
                <a:gd name="connsiteY3" fmla="*/ 27223 h 52662"/>
                <a:gd name="connsiteX4" fmla="*/ 8018 w 44497"/>
                <a:gd name="connsiteY4" fmla="*/ 35353 h 52662"/>
                <a:gd name="connsiteX5" fmla="*/ 11052 w 44497"/>
                <a:gd name="connsiteY5" fmla="*/ 41647 h 52662"/>
                <a:gd name="connsiteX6" fmla="*/ 16552 w 44497"/>
                <a:gd name="connsiteY6" fmla="*/ 45633 h 52662"/>
                <a:gd name="connsiteX7" fmla="*/ 24884 w 44497"/>
                <a:gd name="connsiteY7" fmla="*/ 47049 h 52662"/>
                <a:gd name="connsiteX8" fmla="*/ 31158 w 44497"/>
                <a:gd name="connsiteY8" fmla="*/ 46473 h 52662"/>
                <a:gd name="connsiteX9" fmla="*/ 35969 w 44497"/>
                <a:gd name="connsiteY9" fmla="*/ 45161 h 52662"/>
                <a:gd name="connsiteX10" fmla="*/ 39301 w 44497"/>
                <a:gd name="connsiteY10" fmla="*/ 43850 h 52662"/>
                <a:gd name="connsiteX11" fmla="*/ 41160 w 44497"/>
                <a:gd name="connsiteY11" fmla="*/ 43221 h 52662"/>
                <a:gd name="connsiteX12" fmla="*/ 41772 w 44497"/>
                <a:gd name="connsiteY12" fmla="*/ 43378 h 52662"/>
                <a:gd name="connsiteX13" fmla="*/ 42216 w 44497"/>
                <a:gd name="connsiteY13" fmla="*/ 43902 h 52662"/>
                <a:gd name="connsiteX14" fmla="*/ 42466 w 44497"/>
                <a:gd name="connsiteY14" fmla="*/ 44794 h 52662"/>
                <a:gd name="connsiteX15" fmla="*/ 42552 w 44497"/>
                <a:gd name="connsiteY15" fmla="*/ 46158 h 52662"/>
                <a:gd name="connsiteX16" fmla="*/ 42492 w 44497"/>
                <a:gd name="connsiteY16" fmla="*/ 46893 h 52662"/>
                <a:gd name="connsiteX17" fmla="*/ 42357 w 44497"/>
                <a:gd name="connsiteY17" fmla="*/ 47522 h 52662"/>
                <a:gd name="connsiteX18" fmla="*/ 42108 w 44497"/>
                <a:gd name="connsiteY18" fmla="*/ 48099 h 52662"/>
                <a:gd name="connsiteX19" fmla="*/ 41664 w 44497"/>
                <a:gd name="connsiteY19" fmla="*/ 48623 h 52662"/>
                <a:gd name="connsiteX20" fmla="*/ 39946 w 44497"/>
                <a:gd name="connsiteY20" fmla="*/ 49567 h 52662"/>
                <a:gd name="connsiteX21" fmla="*/ 36170 w 44497"/>
                <a:gd name="connsiteY21" fmla="*/ 50878 h 52662"/>
                <a:gd name="connsiteX22" fmla="*/ 30752 w 44497"/>
                <a:gd name="connsiteY22" fmla="*/ 52138 h 52662"/>
                <a:gd name="connsiteX23" fmla="*/ 24110 w 44497"/>
                <a:gd name="connsiteY23" fmla="*/ 52662 h 52662"/>
                <a:gd name="connsiteX24" fmla="*/ 13778 w 44497"/>
                <a:gd name="connsiteY24" fmla="*/ 50983 h 52662"/>
                <a:gd name="connsiteX25" fmla="*/ 6220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4 w 44497"/>
                <a:gd name="connsiteY29" fmla="*/ 7028 h 52662"/>
                <a:gd name="connsiteX30" fmla="*/ 13691 w 44497"/>
                <a:gd name="connsiteY30" fmla="*/ 1783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55 w 44497"/>
                <a:gd name="connsiteY37" fmla="*/ 21925 h 52662"/>
                <a:gd name="connsiteX38" fmla="*/ 33987 w 44497"/>
                <a:gd name="connsiteY38" fmla="*/ 9809 h 52662"/>
                <a:gd name="connsiteX39" fmla="*/ 22820 w 44497"/>
                <a:gd name="connsiteY39" fmla="*/ 5455 h 52662"/>
                <a:gd name="connsiteX40" fmla="*/ 16178 w 44497"/>
                <a:gd name="connsiteY40" fmla="*/ 6819 h 52662"/>
                <a:gd name="connsiteX41" fmla="*/ 11339 w 44497"/>
                <a:gd name="connsiteY41" fmla="*/ 10490 h 52662"/>
                <a:gd name="connsiteX42" fmla="*/ 8311 w 44497"/>
                <a:gd name="connsiteY42" fmla="*/ 15683 h 52662"/>
                <a:gd name="connsiteX43" fmla="*/ 7087 w 44497"/>
                <a:gd name="connsiteY43" fmla="*/ 21925 h 52662"/>
                <a:gd name="connsiteX44" fmla="*/ 37655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5964"/>
                    <a:pt x="43435" y="26489"/>
                  </a:cubicBezTo>
                  <a:cubicBezTo>
                    <a:pt x="42731" y="26961"/>
                    <a:pt x="42043" y="27223"/>
                    <a:pt x="41376" y="27223"/>
                  </a:cubicBezTo>
                  <a:lnTo>
                    <a:pt x="7103" y="27223"/>
                  </a:lnTo>
                  <a:cubicBezTo>
                    <a:pt x="7103" y="30213"/>
                    <a:pt x="7412" y="32940"/>
                    <a:pt x="8018" y="35353"/>
                  </a:cubicBezTo>
                  <a:cubicBezTo>
                    <a:pt x="8630" y="37818"/>
                    <a:pt x="9638" y="39916"/>
                    <a:pt x="11052" y="41647"/>
                  </a:cubicBezTo>
                  <a:cubicBezTo>
                    <a:pt x="12456" y="43378"/>
                    <a:pt x="14292" y="44742"/>
                    <a:pt x="16552" y="45633"/>
                  </a:cubicBezTo>
                  <a:cubicBezTo>
                    <a:pt x="18811" y="46578"/>
                    <a:pt x="21590" y="47049"/>
                    <a:pt x="24884" y="47049"/>
                  </a:cubicBezTo>
                  <a:cubicBezTo>
                    <a:pt x="27220" y="47049"/>
                    <a:pt x="29305" y="46840"/>
                    <a:pt x="31158" y="46473"/>
                  </a:cubicBezTo>
                  <a:cubicBezTo>
                    <a:pt x="33011" y="46053"/>
                    <a:pt x="34615" y="45633"/>
                    <a:pt x="35969" y="45161"/>
                  </a:cubicBezTo>
                  <a:cubicBezTo>
                    <a:pt x="37319" y="44637"/>
                    <a:pt x="38429" y="44218"/>
                    <a:pt x="39301" y="43850"/>
                  </a:cubicBezTo>
                  <a:cubicBezTo>
                    <a:pt x="40168" y="43431"/>
                    <a:pt x="40786" y="43221"/>
                    <a:pt x="41160" y="43221"/>
                  </a:cubicBezTo>
                  <a:cubicBezTo>
                    <a:pt x="41382" y="43221"/>
                    <a:pt x="41588" y="43273"/>
                    <a:pt x="41772" y="43378"/>
                  </a:cubicBezTo>
                  <a:cubicBezTo>
                    <a:pt x="41956" y="43483"/>
                    <a:pt x="42108" y="43692"/>
                    <a:pt x="42216" y="43902"/>
                  </a:cubicBezTo>
                  <a:cubicBezTo>
                    <a:pt x="42330" y="44165"/>
                    <a:pt x="42411" y="44427"/>
                    <a:pt x="42466" y="44794"/>
                  </a:cubicBezTo>
                  <a:cubicBezTo>
                    <a:pt x="42525" y="45161"/>
                    <a:pt x="42552" y="45581"/>
                    <a:pt x="42552" y="46158"/>
                  </a:cubicBezTo>
                  <a:cubicBezTo>
                    <a:pt x="42552" y="46368"/>
                    <a:pt x="42530" y="46630"/>
                    <a:pt x="42492" y="46893"/>
                  </a:cubicBezTo>
                  <a:cubicBezTo>
                    <a:pt x="42455" y="47102"/>
                    <a:pt x="42411" y="47312"/>
                    <a:pt x="42357" y="47522"/>
                  </a:cubicBezTo>
                  <a:cubicBezTo>
                    <a:pt x="42303" y="47731"/>
                    <a:pt x="42222" y="47889"/>
                    <a:pt x="42108" y="48099"/>
                  </a:cubicBezTo>
                  <a:cubicBezTo>
                    <a:pt x="41994" y="48256"/>
                    <a:pt x="41848" y="48413"/>
                    <a:pt x="41664" y="48623"/>
                  </a:cubicBezTo>
                  <a:cubicBezTo>
                    <a:pt x="41480" y="48781"/>
                    <a:pt x="40900" y="49095"/>
                    <a:pt x="39946" y="49567"/>
                  </a:cubicBezTo>
                  <a:cubicBezTo>
                    <a:pt x="38976" y="50040"/>
                    <a:pt x="37725" y="50459"/>
                    <a:pt x="36170" y="50878"/>
                  </a:cubicBezTo>
                  <a:cubicBezTo>
                    <a:pt x="34615" y="51351"/>
                    <a:pt x="32805" y="51770"/>
                    <a:pt x="30752" y="52138"/>
                  </a:cubicBezTo>
                  <a:cubicBezTo>
                    <a:pt x="28693" y="52452"/>
                    <a:pt x="26483" y="52662"/>
                    <a:pt x="24110" y="52662"/>
                  </a:cubicBezTo>
                  <a:cubicBezTo>
                    <a:pt x="20220" y="52662"/>
                    <a:pt x="16774" y="52085"/>
                    <a:pt x="13778" y="50983"/>
                  </a:cubicBezTo>
                  <a:cubicBezTo>
                    <a:pt x="10776" y="49830"/>
                    <a:pt x="8257" y="48151"/>
                    <a:pt x="6220" y="45948"/>
                  </a:cubicBezTo>
                  <a:cubicBezTo>
                    <a:pt x="4182" y="43745"/>
                    <a:pt x="2639" y="41018"/>
                    <a:pt x="1582" y="37765"/>
                  </a:cubicBezTo>
                  <a:cubicBezTo>
                    <a:pt x="531" y="34513"/>
                    <a:pt x="0" y="30737"/>
                    <a:pt x="0" y="26436"/>
                  </a:cubicBezTo>
                  <a:cubicBezTo>
                    <a:pt x="0" y="22292"/>
                    <a:pt x="547" y="18621"/>
                    <a:pt x="1642" y="15316"/>
                  </a:cubicBezTo>
                  <a:cubicBezTo>
                    <a:pt x="2730" y="12064"/>
                    <a:pt x="4296" y="9284"/>
                    <a:pt x="6334" y="7028"/>
                  </a:cubicBezTo>
                  <a:cubicBezTo>
                    <a:pt x="8371" y="4773"/>
                    <a:pt x="10825" y="2990"/>
                    <a:pt x="13691" y="1783"/>
                  </a:cubicBezTo>
                  <a:cubicBezTo>
                    <a:pt x="16563" y="629"/>
                    <a:pt x="19754" y="0"/>
                    <a:pt x="23281" y="0"/>
                  </a:cubicBezTo>
                  <a:cubicBezTo>
                    <a:pt x="27057" y="0"/>
                    <a:pt x="30275" y="629"/>
                    <a:pt x="32941" y="1836"/>
                  </a:cubicBezTo>
                  <a:cubicBezTo>
                    <a:pt x="35606" y="3042"/>
                    <a:pt x="37801" y="4721"/>
                    <a:pt x="39529" y="6767"/>
                  </a:cubicBezTo>
                  <a:cubicBezTo>
                    <a:pt x="41246" y="8812"/>
                    <a:pt x="42509" y="11225"/>
                    <a:pt x="43305" y="13952"/>
                  </a:cubicBezTo>
                  <a:cubicBezTo>
                    <a:pt x="44096" y="16680"/>
                    <a:pt x="44497" y="19512"/>
                    <a:pt x="44497" y="22555"/>
                  </a:cubicBezTo>
                  <a:lnTo>
                    <a:pt x="44497" y="23814"/>
                  </a:lnTo>
                  <a:close/>
                  <a:moveTo>
                    <a:pt x="37655" y="21925"/>
                  </a:moveTo>
                  <a:cubicBezTo>
                    <a:pt x="37768" y="16784"/>
                    <a:pt x="36544" y="12746"/>
                    <a:pt x="33987" y="9809"/>
                  </a:cubicBezTo>
                  <a:cubicBezTo>
                    <a:pt x="31429" y="6924"/>
                    <a:pt x="27713" y="5455"/>
                    <a:pt x="22820" y="5455"/>
                  </a:cubicBezTo>
                  <a:cubicBezTo>
                    <a:pt x="20295" y="5455"/>
                    <a:pt x="18085" y="5927"/>
                    <a:pt x="16178" y="6819"/>
                  </a:cubicBezTo>
                  <a:cubicBezTo>
                    <a:pt x="14265" y="7763"/>
                    <a:pt x="12662" y="8969"/>
                    <a:pt x="11339" y="10490"/>
                  </a:cubicBezTo>
                  <a:cubicBezTo>
                    <a:pt x="10029" y="11959"/>
                    <a:pt x="9015" y="13742"/>
                    <a:pt x="8311" y="15683"/>
                  </a:cubicBezTo>
                  <a:cubicBezTo>
                    <a:pt x="7607" y="17676"/>
                    <a:pt x="7200" y="19775"/>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420" name="Forme libre 419">
              <a:extLst>
                <a:ext uri="{FF2B5EF4-FFF2-40B4-BE49-F238E27FC236}">
                  <a16:creationId xmlns:a16="http://schemas.microsoft.com/office/drawing/2014/main" id="{DCD05BBA-26E8-DDB2-6607-99A5CC2287D1}"/>
                </a:ext>
              </a:extLst>
            </p:cNvPr>
            <p:cNvSpPr/>
            <p:nvPr/>
          </p:nvSpPr>
          <p:spPr>
            <a:xfrm>
              <a:off x="16130804" y="10420638"/>
              <a:ext cx="43895" cy="71387"/>
            </a:xfrm>
            <a:custGeom>
              <a:avLst/>
              <a:gdLst>
                <a:gd name="connsiteX0" fmla="*/ 43896 w 43895"/>
                <a:gd name="connsiteY0" fmla="*/ 25597 h 71387"/>
                <a:gd name="connsiteX1" fmla="*/ 42482 w 43895"/>
                <a:gd name="connsiteY1" fmla="*/ 36822 h 71387"/>
                <a:gd name="connsiteX2" fmla="*/ 38310 w 43895"/>
                <a:gd name="connsiteY2" fmla="*/ 45319 h 71387"/>
                <a:gd name="connsiteX3" fmla="*/ 31505 w 43895"/>
                <a:gd name="connsiteY3" fmla="*/ 50722 h 71387"/>
                <a:gd name="connsiteX4" fmla="*/ 22230 w 43895"/>
                <a:gd name="connsiteY4" fmla="*/ 52662 h 71387"/>
                <a:gd name="connsiteX5" fmla="*/ 18058 w 43895"/>
                <a:gd name="connsiteY5" fmla="*/ 52190 h 71387"/>
                <a:gd name="connsiteX6" fmla="*/ 14255 w 43895"/>
                <a:gd name="connsiteY6" fmla="*/ 50774 h 71387"/>
                <a:gd name="connsiteX7" fmla="*/ 10527 w 43895"/>
                <a:gd name="connsiteY7" fmla="*/ 48361 h 71387"/>
                <a:gd name="connsiteX8" fmla="*/ 6610 w 43895"/>
                <a:gd name="connsiteY8" fmla="*/ 44847 h 71387"/>
                <a:gd name="connsiteX9" fmla="*/ 6610 w 43895"/>
                <a:gd name="connsiteY9" fmla="*/ 69971 h 71387"/>
                <a:gd name="connsiteX10" fmla="*/ 6447 w 43895"/>
                <a:gd name="connsiteY10" fmla="*/ 70549 h 71387"/>
                <a:gd name="connsiteX11" fmla="*/ 5917 w 43895"/>
                <a:gd name="connsiteY11" fmla="*/ 71021 h 71387"/>
                <a:gd name="connsiteX12" fmla="*/ 4914 w 43895"/>
                <a:gd name="connsiteY12" fmla="*/ 71282 h 71387"/>
                <a:gd name="connsiteX13" fmla="*/ 3272 w 43895"/>
                <a:gd name="connsiteY13" fmla="*/ 71387 h 71387"/>
                <a:gd name="connsiteX14" fmla="*/ 1690 w 43895"/>
                <a:gd name="connsiteY14" fmla="*/ 71282 h 71387"/>
                <a:gd name="connsiteX15" fmla="*/ 667 w 43895"/>
                <a:gd name="connsiteY15" fmla="*/ 71021 h 71387"/>
                <a:gd name="connsiteX16" fmla="*/ 136 w 43895"/>
                <a:gd name="connsiteY16" fmla="*/ 70549 h 71387"/>
                <a:gd name="connsiteX17" fmla="*/ 0 w 43895"/>
                <a:gd name="connsiteY17" fmla="*/ 69971 h 71387"/>
                <a:gd name="connsiteX18" fmla="*/ 0 w 43895"/>
                <a:gd name="connsiteY18" fmla="*/ 1993 h 71387"/>
                <a:gd name="connsiteX19" fmla="*/ 136 w 43895"/>
                <a:gd name="connsiteY19" fmla="*/ 1364 h 71387"/>
                <a:gd name="connsiteX20" fmla="*/ 634 w 43895"/>
                <a:gd name="connsiteY20" fmla="*/ 892 h 71387"/>
                <a:gd name="connsiteX21" fmla="*/ 1582 w 43895"/>
                <a:gd name="connsiteY21" fmla="*/ 682 h 71387"/>
                <a:gd name="connsiteX22" fmla="*/ 2996 w 43895"/>
                <a:gd name="connsiteY22" fmla="*/ 577 h 71387"/>
                <a:gd name="connsiteX23" fmla="*/ 4388 w 43895"/>
                <a:gd name="connsiteY23" fmla="*/ 682 h 71387"/>
                <a:gd name="connsiteX24" fmla="*/ 5337 w 43895"/>
                <a:gd name="connsiteY24" fmla="*/ 892 h 71387"/>
                <a:gd name="connsiteX25" fmla="*/ 5889 w 43895"/>
                <a:gd name="connsiteY25" fmla="*/ 1364 h 71387"/>
                <a:gd name="connsiteX26" fmla="*/ 6057 w 43895"/>
                <a:gd name="connsiteY26" fmla="*/ 1993 h 71387"/>
                <a:gd name="connsiteX27" fmla="*/ 6057 w 43895"/>
                <a:gd name="connsiteY27" fmla="*/ 9022 h 71387"/>
                <a:gd name="connsiteX28" fmla="*/ 10500 w 43895"/>
                <a:gd name="connsiteY28" fmla="*/ 5035 h 71387"/>
                <a:gd name="connsiteX29" fmla="*/ 14721 w 43895"/>
                <a:gd name="connsiteY29" fmla="*/ 2203 h 71387"/>
                <a:gd name="connsiteX30" fmla="*/ 19055 w 43895"/>
                <a:gd name="connsiteY30" fmla="*/ 524 h 71387"/>
                <a:gd name="connsiteX31" fmla="*/ 23779 w 43895"/>
                <a:gd name="connsiteY31" fmla="*/ 0 h 71387"/>
                <a:gd name="connsiteX32" fmla="*/ 33055 w 43895"/>
                <a:gd name="connsiteY32" fmla="*/ 1993 h 71387"/>
                <a:gd name="connsiteX33" fmla="*/ 39302 w 43895"/>
                <a:gd name="connsiteY33" fmla="*/ 7553 h 71387"/>
                <a:gd name="connsiteX34" fmla="*/ 42802 w 43895"/>
                <a:gd name="connsiteY34" fmla="*/ 15683 h 71387"/>
                <a:gd name="connsiteX35" fmla="*/ 43896 w 43895"/>
                <a:gd name="connsiteY35" fmla="*/ 25597 h 71387"/>
                <a:gd name="connsiteX36" fmla="*/ 36956 w 43895"/>
                <a:gd name="connsiteY36" fmla="*/ 26646 h 71387"/>
                <a:gd name="connsiteX37" fmla="*/ 36289 w 43895"/>
                <a:gd name="connsiteY37" fmla="*/ 18778 h 71387"/>
                <a:gd name="connsiteX38" fmla="*/ 34041 w 43895"/>
                <a:gd name="connsiteY38" fmla="*/ 12012 h 71387"/>
                <a:gd name="connsiteX39" fmla="*/ 29820 w 43895"/>
                <a:gd name="connsiteY39" fmla="*/ 7291 h 71387"/>
                <a:gd name="connsiteX40" fmla="*/ 23178 w 43895"/>
                <a:gd name="connsiteY40" fmla="*/ 5508 h 71387"/>
                <a:gd name="connsiteX41" fmla="*/ 19261 w 43895"/>
                <a:gd name="connsiteY41" fmla="*/ 6032 h 71387"/>
                <a:gd name="connsiteX42" fmla="*/ 15344 w 43895"/>
                <a:gd name="connsiteY42" fmla="*/ 7815 h 71387"/>
                <a:gd name="connsiteX43" fmla="*/ 11172 w 43895"/>
                <a:gd name="connsiteY43" fmla="*/ 11015 h 71387"/>
                <a:gd name="connsiteX44" fmla="*/ 6615 w 43895"/>
                <a:gd name="connsiteY44" fmla="*/ 15893 h 71387"/>
                <a:gd name="connsiteX45" fmla="*/ 6615 w 43895"/>
                <a:gd name="connsiteY45" fmla="*/ 37084 h 71387"/>
                <a:gd name="connsiteX46" fmla="*/ 14590 w 43895"/>
                <a:gd name="connsiteY46" fmla="*/ 44584 h 71387"/>
                <a:gd name="connsiteX47" fmla="*/ 22560 w 43895"/>
                <a:gd name="connsiteY47" fmla="*/ 47207 h 71387"/>
                <a:gd name="connsiteX48" fmla="*/ 29148 w 43895"/>
                <a:gd name="connsiteY48" fmla="*/ 45371 h 71387"/>
                <a:gd name="connsiteX49" fmla="*/ 33618 w 43895"/>
                <a:gd name="connsiteY49" fmla="*/ 40650 h 71387"/>
                <a:gd name="connsiteX50" fmla="*/ 36148 w 43895"/>
                <a:gd name="connsiteY50" fmla="*/ 34041 h 71387"/>
                <a:gd name="connsiteX51" fmla="*/ 36956 w 43895"/>
                <a:gd name="connsiteY51" fmla="*/ 26646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95" h="71387">
                  <a:moveTo>
                    <a:pt x="43896" y="25597"/>
                  </a:moveTo>
                  <a:cubicBezTo>
                    <a:pt x="43896" y="29741"/>
                    <a:pt x="43425" y="33517"/>
                    <a:pt x="42482" y="36822"/>
                  </a:cubicBezTo>
                  <a:cubicBezTo>
                    <a:pt x="41534" y="40179"/>
                    <a:pt x="40147" y="43011"/>
                    <a:pt x="38310" y="45319"/>
                  </a:cubicBezTo>
                  <a:cubicBezTo>
                    <a:pt x="36479" y="47679"/>
                    <a:pt x="34209" y="49463"/>
                    <a:pt x="31505" y="50722"/>
                  </a:cubicBezTo>
                  <a:cubicBezTo>
                    <a:pt x="28802" y="52033"/>
                    <a:pt x="25708" y="52662"/>
                    <a:pt x="22230" y="52662"/>
                  </a:cubicBezTo>
                  <a:cubicBezTo>
                    <a:pt x="20745" y="52662"/>
                    <a:pt x="19358" y="52505"/>
                    <a:pt x="18058" y="52190"/>
                  </a:cubicBezTo>
                  <a:cubicBezTo>
                    <a:pt x="16763" y="51875"/>
                    <a:pt x="15490" y="51403"/>
                    <a:pt x="14255" y="50774"/>
                  </a:cubicBezTo>
                  <a:cubicBezTo>
                    <a:pt x="13014" y="50145"/>
                    <a:pt x="11773" y="49305"/>
                    <a:pt x="10527" y="48361"/>
                  </a:cubicBezTo>
                  <a:cubicBezTo>
                    <a:pt x="9286" y="47365"/>
                    <a:pt x="7981" y="46211"/>
                    <a:pt x="6610" y="44847"/>
                  </a:cubicBezTo>
                  <a:lnTo>
                    <a:pt x="6610" y="69971"/>
                  </a:lnTo>
                  <a:cubicBezTo>
                    <a:pt x="6610" y="70181"/>
                    <a:pt x="6550" y="70391"/>
                    <a:pt x="6447" y="70549"/>
                  </a:cubicBezTo>
                  <a:cubicBezTo>
                    <a:pt x="6334" y="70758"/>
                    <a:pt x="6155" y="70863"/>
                    <a:pt x="5917" y="71021"/>
                  </a:cubicBezTo>
                  <a:cubicBezTo>
                    <a:pt x="5673" y="71126"/>
                    <a:pt x="5342" y="71231"/>
                    <a:pt x="4914" y="71282"/>
                  </a:cubicBezTo>
                  <a:cubicBezTo>
                    <a:pt x="4486" y="71335"/>
                    <a:pt x="3939" y="71387"/>
                    <a:pt x="3272" y="71387"/>
                  </a:cubicBezTo>
                  <a:cubicBezTo>
                    <a:pt x="2644" y="71387"/>
                    <a:pt x="2113" y="71335"/>
                    <a:pt x="1690" y="71282"/>
                  </a:cubicBezTo>
                  <a:cubicBezTo>
                    <a:pt x="1263" y="71231"/>
                    <a:pt x="916" y="71126"/>
                    <a:pt x="667" y="71021"/>
                  </a:cubicBezTo>
                  <a:cubicBezTo>
                    <a:pt x="401" y="70916"/>
                    <a:pt x="228" y="70758"/>
                    <a:pt x="136" y="70549"/>
                  </a:cubicBezTo>
                  <a:cubicBezTo>
                    <a:pt x="38" y="70391"/>
                    <a:pt x="0" y="70181"/>
                    <a:pt x="0" y="69971"/>
                  </a:cubicBezTo>
                  <a:lnTo>
                    <a:pt x="0" y="1993"/>
                  </a:lnTo>
                  <a:cubicBezTo>
                    <a:pt x="0" y="1731"/>
                    <a:pt x="43" y="1521"/>
                    <a:pt x="136" y="1364"/>
                  </a:cubicBezTo>
                  <a:cubicBezTo>
                    <a:pt x="228" y="1154"/>
                    <a:pt x="395" y="997"/>
                    <a:pt x="634" y="892"/>
                  </a:cubicBezTo>
                  <a:cubicBezTo>
                    <a:pt x="878" y="787"/>
                    <a:pt x="1192" y="734"/>
                    <a:pt x="1582" y="682"/>
                  </a:cubicBezTo>
                  <a:cubicBezTo>
                    <a:pt x="1967" y="629"/>
                    <a:pt x="2443" y="577"/>
                    <a:pt x="2996" y="577"/>
                  </a:cubicBezTo>
                  <a:cubicBezTo>
                    <a:pt x="3560" y="577"/>
                    <a:pt x="4015" y="629"/>
                    <a:pt x="4388" y="682"/>
                  </a:cubicBezTo>
                  <a:cubicBezTo>
                    <a:pt x="4757" y="734"/>
                    <a:pt x="5071" y="787"/>
                    <a:pt x="5337" y="892"/>
                  </a:cubicBezTo>
                  <a:cubicBezTo>
                    <a:pt x="5592" y="1049"/>
                    <a:pt x="5781" y="1154"/>
                    <a:pt x="5889" y="1364"/>
                  </a:cubicBezTo>
                  <a:cubicBezTo>
                    <a:pt x="6003" y="1521"/>
                    <a:pt x="6057" y="1731"/>
                    <a:pt x="6057" y="1993"/>
                  </a:cubicBezTo>
                  <a:lnTo>
                    <a:pt x="6057" y="9022"/>
                  </a:lnTo>
                  <a:cubicBezTo>
                    <a:pt x="7612" y="7501"/>
                    <a:pt x="9097" y="6137"/>
                    <a:pt x="10500" y="5035"/>
                  </a:cubicBezTo>
                  <a:cubicBezTo>
                    <a:pt x="11909" y="3881"/>
                    <a:pt x="13317" y="2938"/>
                    <a:pt x="14721" y="2203"/>
                  </a:cubicBezTo>
                  <a:cubicBezTo>
                    <a:pt x="16124" y="1469"/>
                    <a:pt x="17571" y="892"/>
                    <a:pt x="19055" y="524"/>
                  </a:cubicBezTo>
                  <a:cubicBezTo>
                    <a:pt x="20539" y="158"/>
                    <a:pt x="22105" y="0"/>
                    <a:pt x="23779" y="0"/>
                  </a:cubicBezTo>
                  <a:cubicBezTo>
                    <a:pt x="27404" y="0"/>
                    <a:pt x="30498" y="682"/>
                    <a:pt x="33055" y="1993"/>
                  </a:cubicBezTo>
                  <a:cubicBezTo>
                    <a:pt x="35612" y="3357"/>
                    <a:pt x="37693" y="5193"/>
                    <a:pt x="39302" y="7553"/>
                  </a:cubicBezTo>
                  <a:cubicBezTo>
                    <a:pt x="40916" y="9861"/>
                    <a:pt x="42081" y="12589"/>
                    <a:pt x="42802" y="15683"/>
                  </a:cubicBezTo>
                  <a:cubicBezTo>
                    <a:pt x="43538" y="18778"/>
                    <a:pt x="43896" y="22082"/>
                    <a:pt x="43896" y="25597"/>
                  </a:cubicBezTo>
                  <a:close/>
                  <a:moveTo>
                    <a:pt x="36956" y="26646"/>
                  </a:moveTo>
                  <a:cubicBezTo>
                    <a:pt x="36956" y="23919"/>
                    <a:pt x="36734" y="21296"/>
                    <a:pt x="36289" y="18778"/>
                  </a:cubicBezTo>
                  <a:cubicBezTo>
                    <a:pt x="35845" y="16260"/>
                    <a:pt x="35092" y="14005"/>
                    <a:pt x="34041" y="12012"/>
                  </a:cubicBezTo>
                  <a:cubicBezTo>
                    <a:pt x="32984" y="10071"/>
                    <a:pt x="31576" y="8445"/>
                    <a:pt x="29820" y="7291"/>
                  </a:cubicBezTo>
                  <a:cubicBezTo>
                    <a:pt x="28059" y="6085"/>
                    <a:pt x="25849" y="5508"/>
                    <a:pt x="23178" y="5508"/>
                  </a:cubicBezTo>
                  <a:cubicBezTo>
                    <a:pt x="21845" y="5508"/>
                    <a:pt x="20539" y="5665"/>
                    <a:pt x="19261" y="6032"/>
                  </a:cubicBezTo>
                  <a:cubicBezTo>
                    <a:pt x="17982" y="6399"/>
                    <a:pt x="16676" y="6977"/>
                    <a:pt x="15344" y="7815"/>
                  </a:cubicBezTo>
                  <a:cubicBezTo>
                    <a:pt x="14011" y="8655"/>
                    <a:pt x="12619" y="9704"/>
                    <a:pt x="11172" y="11015"/>
                  </a:cubicBezTo>
                  <a:cubicBezTo>
                    <a:pt x="9725" y="12326"/>
                    <a:pt x="8208" y="13952"/>
                    <a:pt x="6615" y="15893"/>
                  </a:cubicBezTo>
                  <a:lnTo>
                    <a:pt x="6615" y="37084"/>
                  </a:lnTo>
                  <a:cubicBezTo>
                    <a:pt x="9395" y="40336"/>
                    <a:pt x="12049" y="42854"/>
                    <a:pt x="14590" y="44584"/>
                  </a:cubicBezTo>
                  <a:cubicBezTo>
                    <a:pt x="17126" y="46316"/>
                    <a:pt x="19786" y="47207"/>
                    <a:pt x="22560" y="47207"/>
                  </a:cubicBezTo>
                  <a:cubicBezTo>
                    <a:pt x="25123" y="47207"/>
                    <a:pt x="27312" y="46578"/>
                    <a:pt x="29148" y="45371"/>
                  </a:cubicBezTo>
                  <a:cubicBezTo>
                    <a:pt x="30980" y="44218"/>
                    <a:pt x="32470" y="42591"/>
                    <a:pt x="33618" y="40650"/>
                  </a:cubicBezTo>
                  <a:cubicBezTo>
                    <a:pt x="34767" y="38710"/>
                    <a:pt x="35607" y="36507"/>
                    <a:pt x="36148" y="34041"/>
                  </a:cubicBezTo>
                  <a:cubicBezTo>
                    <a:pt x="36685" y="31576"/>
                    <a:pt x="36956" y="29111"/>
                    <a:pt x="36956" y="26646"/>
                  </a:cubicBezTo>
                  <a:close/>
                </a:path>
              </a:pathLst>
            </a:custGeom>
            <a:solidFill>
              <a:srgbClr val="FFFFFF"/>
            </a:solidFill>
            <a:ln w="5417" cap="flat">
              <a:noFill/>
              <a:prstDash val="solid"/>
              <a:miter/>
            </a:ln>
          </p:spPr>
          <p:txBody>
            <a:bodyPr rtlCol="0" anchor="ctr"/>
            <a:lstStyle/>
            <a:p>
              <a:endParaRPr lang="fr-FR"/>
            </a:p>
          </p:txBody>
        </p:sp>
        <p:sp>
          <p:nvSpPr>
            <p:cNvPr id="421" name="Forme libre 420">
              <a:extLst>
                <a:ext uri="{FF2B5EF4-FFF2-40B4-BE49-F238E27FC236}">
                  <a16:creationId xmlns:a16="http://schemas.microsoft.com/office/drawing/2014/main" id="{2EFD0ECE-7827-3EB5-52CD-7535364A3698}"/>
                </a:ext>
              </a:extLst>
            </p:cNvPr>
            <p:cNvSpPr/>
            <p:nvPr/>
          </p:nvSpPr>
          <p:spPr>
            <a:xfrm>
              <a:off x="16189919" y="10420638"/>
              <a:ext cx="27891" cy="52032"/>
            </a:xfrm>
            <a:custGeom>
              <a:avLst/>
              <a:gdLst>
                <a:gd name="connsiteX0" fmla="*/ 27891 w 27891"/>
                <a:gd name="connsiteY0" fmla="*/ 4458 h 52032"/>
                <a:gd name="connsiteX1" fmla="*/ 27837 w 27891"/>
                <a:gd name="connsiteY1" fmla="*/ 5822 h 52032"/>
                <a:gd name="connsiteX2" fmla="*/ 27642 w 27891"/>
                <a:gd name="connsiteY2" fmla="*/ 6767 h 52032"/>
                <a:gd name="connsiteX3" fmla="*/ 27306 w 27891"/>
                <a:gd name="connsiteY3" fmla="*/ 7291 h 52032"/>
                <a:gd name="connsiteX4" fmla="*/ 26775 w 27891"/>
                <a:gd name="connsiteY4" fmla="*/ 7501 h 52032"/>
                <a:gd name="connsiteX5" fmla="*/ 25610 w 27891"/>
                <a:gd name="connsiteY5" fmla="*/ 7238 h 52032"/>
                <a:gd name="connsiteX6" fmla="*/ 24056 w 27891"/>
                <a:gd name="connsiteY6" fmla="*/ 6714 h 52032"/>
                <a:gd name="connsiteX7" fmla="*/ 22110 w 27891"/>
                <a:gd name="connsiteY7" fmla="*/ 6190 h 52032"/>
                <a:gd name="connsiteX8" fmla="*/ 19781 w 27891"/>
                <a:gd name="connsiteY8" fmla="*/ 5980 h 52032"/>
                <a:gd name="connsiteX9" fmla="*/ 16833 w 27891"/>
                <a:gd name="connsiteY9" fmla="*/ 6557 h 52032"/>
                <a:gd name="connsiteX10" fmla="*/ 13805 w 27891"/>
                <a:gd name="connsiteY10" fmla="*/ 8550 h 52032"/>
                <a:gd name="connsiteX11" fmla="*/ 10473 w 27891"/>
                <a:gd name="connsiteY11" fmla="*/ 12222 h 52032"/>
                <a:gd name="connsiteX12" fmla="*/ 6610 w 27891"/>
                <a:gd name="connsiteY12" fmla="*/ 17729 h 52032"/>
                <a:gd name="connsiteX13" fmla="*/ 6610 w 27891"/>
                <a:gd name="connsiteY13" fmla="*/ 50669 h 52032"/>
                <a:gd name="connsiteX14" fmla="*/ 6447 w 27891"/>
                <a:gd name="connsiteY14" fmla="*/ 51246 h 52032"/>
                <a:gd name="connsiteX15" fmla="*/ 5916 w 27891"/>
                <a:gd name="connsiteY15" fmla="*/ 51665 h 52032"/>
                <a:gd name="connsiteX16" fmla="*/ 4914 w 27891"/>
                <a:gd name="connsiteY16" fmla="*/ 51928 h 52032"/>
                <a:gd name="connsiteX17" fmla="*/ 3272 w 27891"/>
                <a:gd name="connsiteY17" fmla="*/ 52033 h 52032"/>
                <a:gd name="connsiteX18" fmla="*/ 1690 w 27891"/>
                <a:gd name="connsiteY18" fmla="*/ 51928 h 52032"/>
                <a:gd name="connsiteX19" fmla="*/ 666 w 27891"/>
                <a:gd name="connsiteY19" fmla="*/ 51665 h 52032"/>
                <a:gd name="connsiteX20" fmla="*/ 136 w 27891"/>
                <a:gd name="connsiteY20" fmla="*/ 51246 h 52032"/>
                <a:gd name="connsiteX21" fmla="*/ 0 w 27891"/>
                <a:gd name="connsiteY21" fmla="*/ 50669 h 52032"/>
                <a:gd name="connsiteX22" fmla="*/ 0 w 27891"/>
                <a:gd name="connsiteY22" fmla="*/ 1993 h 52032"/>
                <a:gd name="connsiteX23" fmla="*/ 136 w 27891"/>
                <a:gd name="connsiteY23" fmla="*/ 1364 h 52032"/>
                <a:gd name="connsiteX24" fmla="*/ 666 w 27891"/>
                <a:gd name="connsiteY24" fmla="*/ 944 h 52032"/>
                <a:gd name="connsiteX25" fmla="*/ 1636 w 27891"/>
                <a:gd name="connsiteY25" fmla="*/ 682 h 52032"/>
                <a:gd name="connsiteX26" fmla="*/ 3164 w 27891"/>
                <a:gd name="connsiteY26" fmla="*/ 577 h 52032"/>
                <a:gd name="connsiteX27" fmla="*/ 4719 w 27891"/>
                <a:gd name="connsiteY27" fmla="*/ 682 h 52032"/>
                <a:gd name="connsiteX28" fmla="*/ 5662 w 27891"/>
                <a:gd name="connsiteY28" fmla="*/ 944 h 52032"/>
                <a:gd name="connsiteX29" fmla="*/ 6138 w 27891"/>
                <a:gd name="connsiteY29" fmla="*/ 1364 h 52032"/>
                <a:gd name="connsiteX30" fmla="*/ 6274 w 27891"/>
                <a:gd name="connsiteY30" fmla="*/ 1993 h 52032"/>
                <a:gd name="connsiteX31" fmla="*/ 6274 w 27891"/>
                <a:gd name="connsiteY31" fmla="*/ 9651 h 52032"/>
                <a:gd name="connsiteX32" fmla="*/ 10272 w 27891"/>
                <a:gd name="connsiteY32" fmla="*/ 4721 h 52032"/>
                <a:gd name="connsiteX33" fmla="*/ 13772 w 27891"/>
                <a:gd name="connsiteY33" fmla="*/ 1783 h 52032"/>
                <a:gd name="connsiteX34" fmla="*/ 17023 w 27891"/>
                <a:gd name="connsiteY34" fmla="*/ 368 h 52032"/>
                <a:gd name="connsiteX35" fmla="*/ 20274 w 27891"/>
                <a:gd name="connsiteY35" fmla="*/ 0 h 52032"/>
                <a:gd name="connsiteX36" fmla="*/ 21942 w 27891"/>
                <a:gd name="connsiteY36" fmla="*/ 53 h 52032"/>
                <a:gd name="connsiteX37" fmla="*/ 23969 w 27891"/>
                <a:gd name="connsiteY37" fmla="*/ 368 h 52032"/>
                <a:gd name="connsiteX38" fmla="*/ 25914 w 27891"/>
                <a:gd name="connsiteY38" fmla="*/ 892 h 52032"/>
                <a:gd name="connsiteX39" fmla="*/ 27111 w 27891"/>
                <a:gd name="connsiteY39" fmla="*/ 1416 h 52032"/>
                <a:gd name="connsiteX40" fmla="*/ 27555 w 27891"/>
                <a:gd name="connsiteY40" fmla="*/ 1836 h 52032"/>
                <a:gd name="connsiteX41" fmla="*/ 27745 w 27891"/>
                <a:gd name="connsiteY41" fmla="*/ 2361 h 52032"/>
                <a:gd name="connsiteX42" fmla="*/ 27859 w 27891"/>
                <a:gd name="connsiteY42" fmla="*/ 3147 h 52032"/>
                <a:gd name="connsiteX43" fmla="*/ 27891 w 27891"/>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8"/>
                  </a:moveTo>
                  <a:cubicBezTo>
                    <a:pt x="27891" y="4983"/>
                    <a:pt x="27875" y="5455"/>
                    <a:pt x="27837" y="5822"/>
                  </a:cubicBezTo>
                  <a:cubicBezTo>
                    <a:pt x="27799" y="6190"/>
                    <a:pt x="27734" y="6504"/>
                    <a:pt x="27642" y="6767"/>
                  </a:cubicBezTo>
                  <a:cubicBezTo>
                    <a:pt x="27550" y="6977"/>
                    <a:pt x="27442" y="7133"/>
                    <a:pt x="27306" y="7291"/>
                  </a:cubicBezTo>
                  <a:cubicBezTo>
                    <a:pt x="27182" y="7396"/>
                    <a:pt x="26998" y="7501"/>
                    <a:pt x="26775" y="7501"/>
                  </a:cubicBezTo>
                  <a:cubicBezTo>
                    <a:pt x="26445" y="7501"/>
                    <a:pt x="26055" y="7396"/>
                    <a:pt x="25610" y="7238"/>
                  </a:cubicBezTo>
                  <a:cubicBezTo>
                    <a:pt x="25166" y="7081"/>
                    <a:pt x="24646" y="6924"/>
                    <a:pt x="24056" y="6714"/>
                  </a:cubicBezTo>
                  <a:cubicBezTo>
                    <a:pt x="23465" y="6557"/>
                    <a:pt x="22815" y="6347"/>
                    <a:pt x="22110" y="6190"/>
                  </a:cubicBezTo>
                  <a:cubicBezTo>
                    <a:pt x="21406" y="6032"/>
                    <a:pt x="20631" y="5980"/>
                    <a:pt x="19781" y="5980"/>
                  </a:cubicBezTo>
                  <a:cubicBezTo>
                    <a:pt x="18773" y="5980"/>
                    <a:pt x="17798" y="6190"/>
                    <a:pt x="16833" y="6557"/>
                  </a:cubicBezTo>
                  <a:cubicBezTo>
                    <a:pt x="15869" y="6977"/>
                    <a:pt x="14861" y="7658"/>
                    <a:pt x="13805" y="8550"/>
                  </a:cubicBezTo>
                  <a:cubicBezTo>
                    <a:pt x="12748" y="9494"/>
                    <a:pt x="11638" y="10700"/>
                    <a:pt x="10473" y="12222"/>
                  </a:cubicBezTo>
                  <a:cubicBezTo>
                    <a:pt x="9302" y="13690"/>
                    <a:pt x="8018" y="15526"/>
                    <a:pt x="6610" y="17729"/>
                  </a:cubicBezTo>
                  <a:lnTo>
                    <a:pt x="6610" y="50669"/>
                  </a:lnTo>
                  <a:cubicBezTo>
                    <a:pt x="6610" y="50879"/>
                    <a:pt x="6550" y="51088"/>
                    <a:pt x="6447" y="51246"/>
                  </a:cubicBezTo>
                  <a:cubicBezTo>
                    <a:pt x="6334" y="51403"/>
                    <a:pt x="6155" y="51561"/>
                    <a:pt x="5916" y="51665"/>
                  </a:cubicBezTo>
                  <a:cubicBezTo>
                    <a:pt x="5673" y="51770"/>
                    <a:pt x="5342" y="51875"/>
                    <a:pt x="4914" y="51928"/>
                  </a:cubicBezTo>
                  <a:cubicBezTo>
                    <a:pt x="4486" y="52033"/>
                    <a:pt x="3939" y="52033"/>
                    <a:pt x="3272" y="52033"/>
                  </a:cubicBezTo>
                  <a:cubicBezTo>
                    <a:pt x="2644" y="52033"/>
                    <a:pt x="2113" y="52033"/>
                    <a:pt x="1690" y="51928"/>
                  </a:cubicBezTo>
                  <a:cubicBezTo>
                    <a:pt x="1263" y="51875"/>
                    <a:pt x="916" y="51770"/>
                    <a:pt x="666" y="51665"/>
                  </a:cubicBezTo>
                  <a:cubicBezTo>
                    <a:pt x="401" y="51561"/>
                    <a:pt x="228" y="51403"/>
                    <a:pt x="136" y="51246"/>
                  </a:cubicBezTo>
                  <a:cubicBezTo>
                    <a:pt x="38" y="51088"/>
                    <a:pt x="0" y="50879"/>
                    <a:pt x="0" y="50669"/>
                  </a:cubicBezTo>
                  <a:lnTo>
                    <a:pt x="0" y="1993"/>
                  </a:lnTo>
                  <a:cubicBezTo>
                    <a:pt x="0" y="1783"/>
                    <a:pt x="43" y="1574"/>
                    <a:pt x="136" y="1364"/>
                  </a:cubicBezTo>
                  <a:cubicBezTo>
                    <a:pt x="228" y="1206"/>
                    <a:pt x="401" y="1049"/>
                    <a:pt x="666" y="944"/>
                  </a:cubicBezTo>
                  <a:cubicBezTo>
                    <a:pt x="921" y="839"/>
                    <a:pt x="1246" y="734"/>
                    <a:pt x="1636" y="682"/>
                  </a:cubicBezTo>
                  <a:cubicBezTo>
                    <a:pt x="2026" y="629"/>
                    <a:pt x="2536" y="577"/>
                    <a:pt x="3164" y="577"/>
                  </a:cubicBezTo>
                  <a:cubicBezTo>
                    <a:pt x="3793" y="577"/>
                    <a:pt x="4313" y="629"/>
                    <a:pt x="4719" y="682"/>
                  </a:cubicBezTo>
                  <a:cubicBezTo>
                    <a:pt x="5125" y="734"/>
                    <a:pt x="5440" y="787"/>
                    <a:pt x="5662" y="944"/>
                  </a:cubicBezTo>
                  <a:cubicBezTo>
                    <a:pt x="5884" y="1049"/>
                    <a:pt x="6041" y="1206"/>
                    <a:pt x="6138" y="1364"/>
                  </a:cubicBezTo>
                  <a:cubicBezTo>
                    <a:pt x="6231" y="1574"/>
                    <a:pt x="6274" y="1783"/>
                    <a:pt x="6274" y="1993"/>
                  </a:cubicBezTo>
                  <a:lnTo>
                    <a:pt x="6274" y="9651"/>
                  </a:lnTo>
                  <a:cubicBezTo>
                    <a:pt x="7720" y="7606"/>
                    <a:pt x="9053" y="5980"/>
                    <a:pt x="10272" y="4721"/>
                  </a:cubicBezTo>
                  <a:cubicBezTo>
                    <a:pt x="11492" y="3462"/>
                    <a:pt x="12662" y="2465"/>
                    <a:pt x="13772" y="1783"/>
                  </a:cubicBezTo>
                  <a:cubicBezTo>
                    <a:pt x="14883" y="1101"/>
                    <a:pt x="15961" y="629"/>
                    <a:pt x="17023" y="368"/>
                  </a:cubicBezTo>
                  <a:cubicBezTo>
                    <a:pt x="18074" y="105"/>
                    <a:pt x="19163" y="0"/>
                    <a:pt x="20274" y="0"/>
                  </a:cubicBezTo>
                  <a:cubicBezTo>
                    <a:pt x="20756" y="0"/>
                    <a:pt x="21309" y="0"/>
                    <a:pt x="21942" y="53"/>
                  </a:cubicBezTo>
                  <a:cubicBezTo>
                    <a:pt x="22571" y="158"/>
                    <a:pt x="23248" y="210"/>
                    <a:pt x="23969" y="368"/>
                  </a:cubicBezTo>
                  <a:cubicBezTo>
                    <a:pt x="24695" y="524"/>
                    <a:pt x="25340" y="682"/>
                    <a:pt x="25914" y="892"/>
                  </a:cubicBezTo>
                  <a:cubicBezTo>
                    <a:pt x="26483" y="1101"/>
                    <a:pt x="26889" y="1259"/>
                    <a:pt x="27111" y="1416"/>
                  </a:cubicBezTo>
                  <a:cubicBezTo>
                    <a:pt x="27333" y="1574"/>
                    <a:pt x="27474" y="1731"/>
                    <a:pt x="27555" y="1836"/>
                  </a:cubicBezTo>
                  <a:cubicBezTo>
                    <a:pt x="27626" y="1993"/>
                    <a:pt x="27691" y="2151"/>
                    <a:pt x="27745" y="2361"/>
                  </a:cubicBezTo>
                  <a:cubicBezTo>
                    <a:pt x="27805" y="2518"/>
                    <a:pt x="27843" y="2833"/>
                    <a:pt x="27859" y="3147"/>
                  </a:cubicBezTo>
                  <a:cubicBezTo>
                    <a:pt x="27886" y="3515"/>
                    <a:pt x="27891" y="3934"/>
                    <a:pt x="27891" y="4458"/>
                  </a:cubicBezTo>
                  <a:close/>
                </a:path>
              </a:pathLst>
            </a:custGeom>
            <a:solidFill>
              <a:srgbClr val="FFFFFF"/>
            </a:solidFill>
            <a:ln w="5417" cap="flat">
              <a:noFill/>
              <a:prstDash val="solid"/>
              <a:miter/>
            </a:ln>
          </p:spPr>
          <p:txBody>
            <a:bodyPr rtlCol="0" anchor="ctr"/>
            <a:lstStyle/>
            <a:p>
              <a:endParaRPr lang="fr-FR"/>
            </a:p>
          </p:txBody>
        </p:sp>
        <p:sp>
          <p:nvSpPr>
            <p:cNvPr id="422" name="Forme libre 421">
              <a:extLst>
                <a:ext uri="{FF2B5EF4-FFF2-40B4-BE49-F238E27FC236}">
                  <a16:creationId xmlns:a16="http://schemas.microsoft.com/office/drawing/2014/main" id="{A56D16C2-B64B-1E27-889B-DB4F78CDBB88}"/>
                </a:ext>
              </a:extLst>
            </p:cNvPr>
            <p:cNvSpPr/>
            <p:nvPr/>
          </p:nvSpPr>
          <p:spPr>
            <a:xfrm>
              <a:off x="16223212" y="10420638"/>
              <a:ext cx="48208" cy="52662"/>
            </a:xfrm>
            <a:custGeom>
              <a:avLst/>
              <a:gdLst>
                <a:gd name="connsiteX0" fmla="*/ 48209 w 48208"/>
                <a:gd name="connsiteY0" fmla="*/ 25807 h 52662"/>
                <a:gd name="connsiteX1" fmla="*/ 46653 w 48208"/>
                <a:gd name="connsiteY1" fmla="*/ 36507 h 52662"/>
                <a:gd name="connsiteX2" fmla="*/ 42016 w 48208"/>
                <a:gd name="connsiteY2" fmla="*/ 45004 h 52662"/>
                <a:gd name="connsiteX3" fmla="*/ 34322 w 48208"/>
                <a:gd name="connsiteY3" fmla="*/ 50617 h 52662"/>
                <a:gd name="connsiteX4" fmla="*/ 23601 w 48208"/>
                <a:gd name="connsiteY4" fmla="*/ 52662 h 52662"/>
                <a:gd name="connsiteX5" fmla="*/ 13301 w 48208"/>
                <a:gd name="connsiteY5" fmla="*/ 50827 h 52662"/>
                <a:gd name="connsiteX6" fmla="*/ 5911 w 48208"/>
                <a:gd name="connsiteY6" fmla="*/ 45686 h 52662"/>
                <a:gd name="connsiteX7" fmla="*/ 1468 w 48208"/>
                <a:gd name="connsiteY7" fmla="*/ 37556 h 52662"/>
                <a:gd name="connsiteX8" fmla="*/ 0 w 48208"/>
                <a:gd name="connsiteY8" fmla="*/ 26698 h 52662"/>
                <a:gd name="connsiteX9" fmla="*/ 1528 w 48208"/>
                <a:gd name="connsiteY9" fmla="*/ 15998 h 52662"/>
                <a:gd name="connsiteX10" fmla="*/ 6138 w 48208"/>
                <a:gd name="connsiteY10" fmla="*/ 7553 h 52662"/>
                <a:gd name="connsiteX11" fmla="*/ 13832 w 48208"/>
                <a:gd name="connsiteY11" fmla="*/ 1993 h 52662"/>
                <a:gd name="connsiteX12" fmla="*/ 24613 w 48208"/>
                <a:gd name="connsiteY12" fmla="*/ 0 h 52662"/>
                <a:gd name="connsiteX13" fmla="*/ 34913 w 48208"/>
                <a:gd name="connsiteY13" fmla="*/ 1783 h 52662"/>
                <a:gd name="connsiteX14" fmla="*/ 42271 w 48208"/>
                <a:gd name="connsiteY14" fmla="*/ 6924 h 52662"/>
                <a:gd name="connsiteX15" fmla="*/ 46713 w 48208"/>
                <a:gd name="connsiteY15" fmla="*/ 15054 h 52662"/>
                <a:gd name="connsiteX16" fmla="*/ 48209 w 48208"/>
                <a:gd name="connsiteY16" fmla="*/ 25807 h 52662"/>
                <a:gd name="connsiteX17" fmla="*/ 41209 w 48208"/>
                <a:gd name="connsiteY17" fmla="*/ 26436 h 52662"/>
                <a:gd name="connsiteX18" fmla="*/ 40380 w 48208"/>
                <a:gd name="connsiteY18" fmla="*/ 18516 h 52662"/>
                <a:gd name="connsiteX19" fmla="*/ 37595 w 48208"/>
                <a:gd name="connsiteY19" fmla="*/ 11854 h 52662"/>
                <a:gd name="connsiteX20" fmla="*/ 32377 w 48208"/>
                <a:gd name="connsiteY20" fmla="*/ 7291 h 52662"/>
                <a:gd name="connsiteX21" fmla="*/ 24207 w 48208"/>
                <a:gd name="connsiteY21" fmla="*/ 5613 h 52662"/>
                <a:gd name="connsiteX22" fmla="*/ 16427 w 48208"/>
                <a:gd name="connsiteY22" fmla="*/ 7186 h 52662"/>
                <a:gd name="connsiteX23" fmla="*/ 11069 w 48208"/>
                <a:gd name="connsiteY23" fmla="*/ 11487 h 52662"/>
                <a:gd name="connsiteX24" fmla="*/ 7986 w 48208"/>
                <a:gd name="connsiteY24" fmla="*/ 18044 h 52662"/>
                <a:gd name="connsiteX25" fmla="*/ 6984 w 48208"/>
                <a:gd name="connsiteY25" fmla="*/ 26174 h 52662"/>
                <a:gd name="connsiteX26" fmla="*/ 7813 w 48208"/>
                <a:gd name="connsiteY26" fmla="*/ 34146 h 52662"/>
                <a:gd name="connsiteX27" fmla="*/ 10597 w 48208"/>
                <a:gd name="connsiteY27" fmla="*/ 40808 h 52662"/>
                <a:gd name="connsiteX28" fmla="*/ 15815 w 48208"/>
                <a:gd name="connsiteY28" fmla="*/ 45319 h 52662"/>
                <a:gd name="connsiteX29" fmla="*/ 23985 w 48208"/>
                <a:gd name="connsiteY29" fmla="*/ 46997 h 52662"/>
                <a:gd name="connsiteX30" fmla="*/ 31765 w 48208"/>
                <a:gd name="connsiteY30" fmla="*/ 45424 h 52662"/>
                <a:gd name="connsiteX31" fmla="*/ 37123 w 48208"/>
                <a:gd name="connsiteY31" fmla="*/ 41122 h 52662"/>
                <a:gd name="connsiteX32" fmla="*/ 40206 w 48208"/>
                <a:gd name="connsiteY32" fmla="*/ 34618 h 52662"/>
                <a:gd name="connsiteX33" fmla="*/ 41209 w 48208"/>
                <a:gd name="connsiteY33" fmla="*/ 26436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08" h="52662">
                  <a:moveTo>
                    <a:pt x="48209" y="25807"/>
                  </a:moveTo>
                  <a:cubicBezTo>
                    <a:pt x="48209" y="29688"/>
                    <a:pt x="47688" y="33255"/>
                    <a:pt x="46653" y="36507"/>
                  </a:cubicBezTo>
                  <a:cubicBezTo>
                    <a:pt x="45619" y="39759"/>
                    <a:pt x="44069" y="42591"/>
                    <a:pt x="42016" y="45004"/>
                  </a:cubicBezTo>
                  <a:cubicBezTo>
                    <a:pt x="39962" y="47417"/>
                    <a:pt x="37394" y="49305"/>
                    <a:pt x="34322" y="50617"/>
                  </a:cubicBezTo>
                  <a:cubicBezTo>
                    <a:pt x="31251" y="51980"/>
                    <a:pt x="27669" y="52662"/>
                    <a:pt x="23601" y="52662"/>
                  </a:cubicBezTo>
                  <a:cubicBezTo>
                    <a:pt x="19672" y="52662"/>
                    <a:pt x="16243" y="52033"/>
                    <a:pt x="13301" y="50827"/>
                  </a:cubicBezTo>
                  <a:cubicBezTo>
                    <a:pt x="10354" y="49620"/>
                    <a:pt x="7894" y="47941"/>
                    <a:pt x="5911" y="45686"/>
                  </a:cubicBezTo>
                  <a:cubicBezTo>
                    <a:pt x="3933" y="43431"/>
                    <a:pt x="2449" y="40703"/>
                    <a:pt x="1468" y="37556"/>
                  </a:cubicBezTo>
                  <a:cubicBezTo>
                    <a:pt x="487" y="34356"/>
                    <a:pt x="0" y="30737"/>
                    <a:pt x="0" y="26698"/>
                  </a:cubicBezTo>
                  <a:cubicBezTo>
                    <a:pt x="0" y="22869"/>
                    <a:pt x="509" y="19303"/>
                    <a:pt x="1528" y="15998"/>
                  </a:cubicBezTo>
                  <a:cubicBezTo>
                    <a:pt x="2546" y="12746"/>
                    <a:pt x="4085" y="9914"/>
                    <a:pt x="6138" y="7553"/>
                  </a:cubicBezTo>
                  <a:cubicBezTo>
                    <a:pt x="8197" y="5140"/>
                    <a:pt x="10760" y="3305"/>
                    <a:pt x="13832" y="1993"/>
                  </a:cubicBezTo>
                  <a:cubicBezTo>
                    <a:pt x="16904" y="629"/>
                    <a:pt x="20496" y="0"/>
                    <a:pt x="24613" y="0"/>
                  </a:cubicBezTo>
                  <a:cubicBezTo>
                    <a:pt x="28536" y="0"/>
                    <a:pt x="31971" y="577"/>
                    <a:pt x="34913" y="1783"/>
                  </a:cubicBezTo>
                  <a:cubicBezTo>
                    <a:pt x="37860" y="2938"/>
                    <a:pt x="40309" y="4668"/>
                    <a:pt x="42271" y="6924"/>
                  </a:cubicBezTo>
                  <a:cubicBezTo>
                    <a:pt x="44232" y="9127"/>
                    <a:pt x="45722" y="11854"/>
                    <a:pt x="46713" y="15054"/>
                  </a:cubicBezTo>
                  <a:cubicBezTo>
                    <a:pt x="47710" y="18253"/>
                    <a:pt x="48209" y="21873"/>
                    <a:pt x="48209" y="25807"/>
                  </a:cubicBezTo>
                  <a:close/>
                  <a:moveTo>
                    <a:pt x="41209" y="26436"/>
                  </a:moveTo>
                  <a:cubicBezTo>
                    <a:pt x="41209" y="23656"/>
                    <a:pt x="40927" y="21033"/>
                    <a:pt x="40380" y="18516"/>
                  </a:cubicBezTo>
                  <a:cubicBezTo>
                    <a:pt x="39816" y="15998"/>
                    <a:pt x="38895" y="13795"/>
                    <a:pt x="37595" y="11854"/>
                  </a:cubicBezTo>
                  <a:cubicBezTo>
                    <a:pt x="36300" y="9966"/>
                    <a:pt x="34555" y="8445"/>
                    <a:pt x="32377" y="7291"/>
                  </a:cubicBezTo>
                  <a:cubicBezTo>
                    <a:pt x="30188" y="6190"/>
                    <a:pt x="27469" y="5613"/>
                    <a:pt x="24207" y="5613"/>
                  </a:cubicBezTo>
                  <a:cubicBezTo>
                    <a:pt x="21206" y="5613"/>
                    <a:pt x="18616" y="6137"/>
                    <a:pt x="16427" y="7186"/>
                  </a:cubicBezTo>
                  <a:cubicBezTo>
                    <a:pt x="14238" y="8235"/>
                    <a:pt x="12456" y="9651"/>
                    <a:pt x="11069" y="11487"/>
                  </a:cubicBezTo>
                  <a:cubicBezTo>
                    <a:pt x="9676" y="13376"/>
                    <a:pt x="8652" y="15526"/>
                    <a:pt x="7986" y="18044"/>
                  </a:cubicBezTo>
                  <a:cubicBezTo>
                    <a:pt x="7320" y="20562"/>
                    <a:pt x="6984" y="23237"/>
                    <a:pt x="6984" y="26174"/>
                  </a:cubicBezTo>
                  <a:cubicBezTo>
                    <a:pt x="6984" y="28954"/>
                    <a:pt x="7265" y="31629"/>
                    <a:pt x="7813" y="34146"/>
                  </a:cubicBezTo>
                  <a:cubicBezTo>
                    <a:pt x="8376" y="36664"/>
                    <a:pt x="9292" y="38867"/>
                    <a:pt x="10597" y="40808"/>
                  </a:cubicBezTo>
                  <a:cubicBezTo>
                    <a:pt x="11887" y="42696"/>
                    <a:pt x="13631" y="44218"/>
                    <a:pt x="15815" y="45319"/>
                  </a:cubicBezTo>
                  <a:cubicBezTo>
                    <a:pt x="17998" y="46420"/>
                    <a:pt x="20724" y="46997"/>
                    <a:pt x="23985" y="46997"/>
                  </a:cubicBezTo>
                  <a:cubicBezTo>
                    <a:pt x="26987" y="46997"/>
                    <a:pt x="29576" y="46473"/>
                    <a:pt x="31765" y="45424"/>
                  </a:cubicBezTo>
                  <a:cubicBezTo>
                    <a:pt x="33954" y="44374"/>
                    <a:pt x="35737" y="42959"/>
                    <a:pt x="37123" y="41122"/>
                  </a:cubicBezTo>
                  <a:cubicBezTo>
                    <a:pt x="38516" y="39287"/>
                    <a:pt x="39540" y="37137"/>
                    <a:pt x="40206" y="34618"/>
                  </a:cubicBezTo>
                  <a:cubicBezTo>
                    <a:pt x="40873" y="32101"/>
                    <a:pt x="41209" y="29373"/>
                    <a:pt x="41209" y="26436"/>
                  </a:cubicBezTo>
                  <a:close/>
                </a:path>
              </a:pathLst>
            </a:custGeom>
            <a:solidFill>
              <a:srgbClr val="FFFFFF"/>
            </a:solidFill>
            <a:ln w="5417" cap="flat">
              <a:noFill/>
              <a:prstDash val="solid"/>
              <a:miter/>
            </a:ln>
          </p:spPr>
          <p:txBody>
            <a:bodyPr rtlCol="0" anchor="ctr"/>
            <a:lstStyle/>
            <a:p>
              <a:endParaRPr lang="fr-FR"/>
            </a:p>
          </p:txBody>
        </p:sp>
        <p:sp>
          <p:nvSpPr>
            <p:cNvPr id="423" name="Forme libre 422">
              <a:extLst>
                <a:ext uri="{FF2B5EF4-FFF2-40B4-BE49-F238E27FC236}">
                  <a16:creationId xmlns:a16="http://schemas.microsoft.com/office/drawing/2014/main" id="{AED2A5DA-0AC2-FCC6-3B0A-B1EE97986AC5}"/>
                </a:ext>
              </a:extLst>
            </p:cNvPr>
            <p:cNvSpPr/>
            <p:nvPr/>
          </p:nvSpPr>
          <p:spPr>
            <a:xfrm>
              <a:off x="16279141" y="10408154"/>
              <a:ext cx="31348" cy="65040"/>
            </a:xfrm>
            <a:custGeom>
              <a:avLst/>
              <a:gdLst>
                <a:gd name="connsiteX0" fmla="*/ 31337 w 31348"/>
                <a:gd name="connsiteY0" fmla="*/ 60268 h 65040"/>
                <a:gd name="connsiteX1" fmla="*/ 31142 w 31348"/>
                <a:gd name="connsiteY1" fmla="*/ 62103 h 65040"/>
                <a:gd name="connsiteX2" fmla="*/ 30530 w 31348"/>
                <a:gd name="connsiteY2" fmla="*/ 63205 h 65040"/>
                <a:gd name="connsiteX3" fmla="*/ 29305 w 31348"/>
                <a:gd name="connsiteY3" fmla="*/ 63940 h 65040"/>
                <a:gd name="connsiteX4" fmla="*/ 27442 w 31348"/>
                <a:gd name="connsiteY4" fmla="*/ 64569 h 65040"/>
                <a:gd name="connsiteX5" fmla="*/ 25220 w 31348"/>
                <a:gd name="connsiteY5" fmla="*/ 64936 h 65040"/>
                <a:gd name="connsiteX6" fmla="*/ 22945 w 31348"/>
                <a:gd name="connsiteY6" fmla="*/ 65041 h 65040"/>
                <a:gd name="connsiteX7" fmla="*/ 16611 w 31348"/>
                <a:gd name="connsiteY7" fmla="*/ 64096 h 65040"/>
                <a:gd name="connsiteX8" fmla="*/ 12331 w 31348"/>
                <a:gd name="connsiteY8" fmla="*/ 61159 h 65040"/>
                <a:gd name="connsiteX9" fmla="*/ 9920 w 31348"/>
                <a:gd name="connsiteY9" fmla="*/ 56177 h 65040"/>
                <a:gd name="connsiteX10" fmla="*/ 9167 w 31348"/>
                <a:gd name="connsiteY10" fmla="*/ 49095 h 65040"/>
                <a:gd name="connsiteX11" fmla="*/ 9167 w 31348"/>
                <a:gd name="connsiteY11" fmla="*/ 18778 h 65040"/>
                <a:gd name="connsiteX12" fmla="*/ 1663 w 31348"/>
                <a:gd name="connsiteY12" fmla="*/ 18778 h 65040"/>
                <a:gd name="connsiteX13" fmla="*/ 444 w 31348"/>
                <a:gd name="connsiteY13" fmla="*/ 18149 h 65040"/>
                <a:gd name="connsiteX14" fmla="*/ 0 w 31348"/>
                <a:gd name="connsiteY14" fmla="*/ 16103 h 65040"/>
                <a:gd name="connsiteX15" fmla="*/ 108 w 31348"/>
                <a:gd name="connsiteY15" fmla="*/ 14896 h 65040"/>
                <a:gd name="connsiteX16" fmla="*/ 450 w 31348"/>
                <a:gd name="connsiteY16" fmla="*/ 14057 h 65040"/>
                <a:gd name="connsiteX17" fmla="*/ 975 w 31348"/>
                <a:gd name="connsiteY17" fmla="*/ 13533 h 65040"/>
                <a:gd name="connsiteX18" fmla="*/ 1669 w 31348"/>
                <a:gd name="connsiteY18" fmla="*/ 13376 h 65040"/>
                <a:gd name="connsiteX19" fmla="*/ 9172 w 31348"/>
                <a:gd name="connsiteY19" fmla="*/ 13376 h 65040"/>
                <a:gd name="connsiteX20" fmla="*/ 9172 w 31348"/>
                <a:gd name="connsiteY20" fmla="*/ 1416 h 65040"/>
                <a:gd name="connsiteX21" fmla="*/ 9308 w 31348"/>
                <a:gd name="connsiteY21" fmla="*/ 839 h 65040"/>
                <a:gd name="connsiteX22" fmla="*/ 9839 w 31348"/>
                <a:gd name="connsiteY22" fmla="*/ 368 h 65040"/>
                <a:gd name="connsiteX23" fmla="*/ 10863 w 31348"/>
                <a:gd name="connsiteY23" fmla="*/ 105 h 65040"/>
                <a:gd name="connsiteX24" fmla="*/ 12450 w 31348"/>
                <a:gd name="connsiteY24" fmla="*/ 0 h 65040"/>
                <a:gd name="connsiteX25" fmla="*/ 14086 w 31348"/>
                <a:gd name="connsiteY25" fmla="*/ 105 h 65040"/>
                <a:gd name="connsiteX26" fmla="*/ 15089 w 31348"/>
                <a:gd name="connsiteY26" fmla="*/ 368 h 65040"/>
                <a:gd name="connsiteX27" fmla="*/ 15620 w 31348"/>
                <a:gd name="connsiteY27" fmla="*/ 839 h 65040"/>
                <a:gd name="connsiteX28" fmla="*/ 15788 w 31348"/>
                <a:gd name="connsiteY28" fmla="*/ 1416 h 65040"/>
                <a:gd name="connsiteX29" fmla="*/ 15788 w 31348"/>
                <a:gd name="connsiteY29" fmla="*/ 13376 h 65040"/>
                <a:gd name="connsiteX30" fmla="*/ 29674 w 31348"/>
                <a:gd name="connsiteY30" fmla="*/ 13376 h 65040"/>
                <a:gd name="connsiteX31" fmla="*/ 30373 w 31348"/>
                <a:gd name="connsiteY31" fmla="*/ 13533 h 65040"/>
                <a:gd name="connsiteX32" fmla="*/ 30904 w 31348"/>
                <a:gd name="connsiteY32" fmla="*/ 14057 h 65040"/>
                <a:gd name="connsiteX33" fmla="*/ 31234 w 31348"/>
                <a:gd name="connsiteY33" fmla="*/ 14896 h 65040"/>
                <a:gd name="connsiteX34" fmla="*/ 31348 w 31348"/>
                <a:gd name="connsiteY34" fmla="*/ 16103 h 65040"/>
                <a:gd name="connsiteX35" fmla="*/ 30871 w 31348"/>
                <a:gd name="connsiteY35" fmla="*/ 18149 h 65040"/>
                <a:gd name="connsiteX36" fmla="*/ 29674 w 31348"/>
                <a:gd name="connsiteY36" fmla="*/ 18778 h 65040"/>
                <a:gd name="connsiteX37" fmla="*/ 15788 w 31348"/>
                <a:gd name="connsiteY37" fmla="*/ 18778 h 65040"/>
                <a:gd name="connsiteX38" fmla="*/ 15788 w 31348"/>
                <a:gd name="connsiteY38" fmla="*/ 48204 h 65040"/>
                <a:gd name="connsiteX39" fmla="*/ 17424 w 31348"/>
                <a:gd name="connsiteY39" fmla="*/ 56649 h 65040"/>
                <a:gd name="connsiteX40" fmla="*/ 23400 w 31348"/>
                <a:gd name="connsiteY40" fmla="*/ 59586 h 65040"/>
                <a:gd name="connsiteX41" fmla="*/ 25816 w 31348"/>
                <a:gd name="connsiteY41" fmla="*/ 59271 h 65040"/>
                <a:gd name="connsiteX42" fmla="*/ 27734 w 31348"/>
                <a:gd name="connsiteY42" fmla="*/ 58694 h 65040"/>
                <a:gd name="connsiteX43" fmla="*/ 29154 w 31348"/>
                <a:gd name="connsiteY43" fmla="*/ 58117 h 65040"/>
                <a:gd name="connsiteX44" fmla="*/ 30178 w 31348"/>
                <a:gd name="connsiteY44" fmla="*/ 57855 h 65040"/>
                <a:gd name="connsiteX45" fmla="*/ 30681 w 31348"/>
                <a:gd name="connsiteY45" fmla="*/ 57960 h 65040"/>
                <a:gd name="connsiteX46" fmla="*/ 31039 w 31348"/>
                <a:gd name="connsiteY46" fmla="*/ 58327 h 65040"/>
                <a:gd name="connsiteX47" fmla="*/ 31261 w 31348"/>
                <a:gd name="connsiteY47" fmla="*/ 59114 h 65040"/>
                <a:gd name="connsiteX48" fmla="*/ 31337 w 31348"/>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48" h="65040">
                  <a:moveTo>
                    <a:pt x="31337" y="60268"/>
                  </a:moveTo>
                  <a:cubicBezTo>
                    <a:pt x="31337" y="61002"/>
                    <a:pt x="31267" y="61631"/>
                    <a:pt x="31142" y="62103"/>
                  </a:cubicBezTo>
                  <a:cubicBezTo>
                    <a:pt x="31012" y="62576"/>
                    <a:pt x="30806" y="62943"/>
                    <a:pt x="30530" y="63205"/>
                  </a:cubicBezTo>
                  <a:cubicBezTo>
                    <a:pt x="30254" y="63467"/>
                    <a:pt x="29847" y="63730"/>
                    <a:pt x="29305" y="63940"/>
                  </a:cubicBezTo>
                  <a:cubicBezTo>
                    <a:pt x="28769" y="64201"/>
                    <a:pt x="28146" y="64411"/>
                    <a:pt x="27442" y="64569"/>
                  </a:cubicBezTo>
                  <a:cubicBezTo>
                    <a:pt x="26737" y="64726"/>
                    <a:pt x="26001" y="64831"/>
                    <a:pt x="25220" y="64936"/>
                  </a:cubicBezTo>
                  <a:cubicBezTo>
                    <a:pt x="24445" y="64988"/>
                    <a:pt x="23687" y="65041"/>
                    <a:pt x="22945" y="65041"/>
                  </a:cubicBezTo>
                  <a:cubicBezTo>
                    <a:pt x="20463" y="65041"/>
                    <a:pt x="18350" y="64726"/>
                    <a:pt x="16611" y="64096"/>
                  </a:cubicBezTo>
                  <a:cubicBezTo>
                    <a:pt x="14872" y="63415"/>
                    <a:pt x="13442" y="62471"/>
                    <a:pt x="12331" y="61159"/>
                  </a:cubicBezTo>
                  <a:cubicBezTo>
                    <a:pt x="11220" y="59848"/>
                    <a:pt x="10413" y="58169"/>
                    <a:pt x="9920" y="56177"/>
                  </a:cubicBezTo>
                  <a:cubicBezTo>
                    <a:pt x="9416" y="54184"/>
                    <a:pt x="9167" y="51823"/>
                    <a:pt x="9167" y="49095"/>
                  </a:cubicBezTo>
                  <a:lnTo>
                    <a:pt x="9167" y="18778"/>
                  </a:lnTo>
                  <a:lnTo>
                    <a:pt x="1663" y="18778"/>
                  </a:lnTo>
                  <a:cubicBezTo>
                    <a:pt x="1143" y="18778"/>
                    <a:pt x="737" y="18568"/>
                    <a:pt x="444" y="18149"/>
                  </a:cubicBezTo>
                  <a:cubicBezTo>
                    <a:pt x="141" y="17676"/>
                    <a:pt x="0" y="16994"/>
                    <a:pt x="0" y="16103"/>
                  </a:cubicBezTo>
                  <a:cubicBezTo>
                    <a:pt x="0" y="15631"/>
                    <a:pt x="32" y="15264"/>
                    <a:pt x="108" y="14896"/>
                  </a:cubicBezTo>
                  <a:cubicBezTo>
                    <a:pt x="184" y="14582"/>
                    <a:pt x="293" y="14267"/>
                    <a:pt x="450" y="14057"/>
                  </a:cubicBezTo>
                  <a:cubicBezTo>
                    <a:pt x="591" y="13795"/>
                    <a:pt x="775" y="13637"/>
                    <a:pt x="975" y="13533"/>
                  </a:cubicBezTo>
                  <a:cubicBezTo>
                    <a:pt x="1181" y="13428"/>
                    <a:pt x="1409" y="13376"/>
                    <a:pt x="1669" y="13376"/>
                  </a:cubicBezTo>
                  <a:lnTo>
                    <a:pt x="9172" y="13376"/>
                  </a:lnTo>
                  <a:lnTo>
                    <a:pt x="9172" y="1416"/>
                  </a:lnTo>
                  <a:cubicBezTo>
                    <a:pt x="9172" y="1206"/>
                    <a:pt x="9221" y="997"/>
                    <a:pt x="9308" y="839"/>
                  </a:cubicBezTo>
                  <a:cubicBezTo>
                    <a:pt x="9405" y="682"/>
                    <a:pt x="9579" y="524"/>
                    <a:pt x="9839" y="368"/>
                  </a:cubicBezTo>
                  <a:cubicBezTo>
                    <a:pt x="10099" y="263"/>
                    <a:pt x="10440" y="158"/>
                    <a:pt x="10863" y="105"/>
                  </a:cubicBezTo>
                  <a:cubicBezTo>
                    <a:pt x="11291" y="53"/>
                    <a:pt x="11816" y="0"/>
                    <a:pt x="12450" y="0"/>
                  </a:cubicBezTo>
                  <a:cubicBezTo>
                    <a:pt x="13117" y="0"/>
                    <a:pt x="13664" y="53"/>
                    <a:pt x="14086" y="105"/>
                  </a:cubicBezTo>
                  <a:cubicBezTo>
                    <a:pt x="14515" y="158"/>
                    <a:pt x="14850" y="263"/>
                    <a:pt x="15089" y="368"/>
                  </a:cubicBezTo>
                  <a:cubicBezTo>
                    <a:pt x="15333" y="524"/>
                    <a:pt x="15506" y="682"/>
                    <a:pt x="15620" y="839"/>
                  </a:cubicBezTo>
                  <a:cubicBezTo>
                    <a:pt x="15734" y="997"/>
                    <a:pt x="15788" y="1206"/>
                    <a:pt x="15788" y="1416"/>
                  </a:cubicBezTo>
                  <a:lnTo>
                    <a:pt x="15788" y="13376"/>
                  </a:lnTo>
                  <a:lnTo>
                    <a:pt x="29674" y="13376"/>
                  </a:lnTo>
                  <a:cubicBezTo>
                    <a:pt x="29934" y="13376"/>
                    <a:pt x="30167" y="13428"/>
                    <a:pt x="30373" y="13533"/>
                  </a:cubicBezTo>
                  <a:cubicBezTo>
                    <a:pt x="30573" y="13637"/>
                    <a:pt x="30747" y="13795"/>
                    <a:pt x="30904" y="14057"/>
                  </a:cubicBezTo>
                  <a:cubicBezTo>
                    <a:pt x="31045" y="14267"/>
                    <a:pt x="31158" y="14582"/>
                    <a:pt x="31234" y="14896"/>
                  </a:cubicBezTo>
                  <a:cubicBezTo>
                    <a:pt x="31310" y="15264"/>
                    <a:pt x="31348" y="15631"/>
                    <a:pt x="31348" y="16103"/>
                  </a:cubicBezTo>
                  <a:cubicBezTo>
                    <a:pt x="31348" y="16994"/>
                    <a:pt x="31191" y="17676"/>
                    <a:pt x="30871" y="18149"/>
                  </a:cubicBezTo>
                  <a:cubicBezTo>
                    <a:pt x="30557" y="18568"/>
                    <a:pt x="30156" y="18778"/>
                    <a:pt x="29674" y="18778"/>
                  </a:cubicBezTo>
                  <a:lnTo>
                    <a:pt x="15788" y="18778"/>
                  </a:lnTo>
                  <a:lnTo>
                    <a:pt x="15788" y="48204"/>
                  </a:lnTo>
                  <a:cubicBezTo>
                    <a:pt x="15788" y="51928"/>
                    <a:pt x="16335" y="54708"/>
                    <a:pt x="17424" y="56649"/>
                  </a:cubicBezTo>
                  <a:cubicBezTo>
                    <a:pt x="18518" y="58589"/>
                    <a:pt x="20507" y="59586"/>
                    <a:pt x="23400" y="59586"/>
                  </a:cubicBezTo>
                  <a:cubicBezTo>
                    <a:pt x="24288" y="59586"/>
                    <a:pt x="25096" y="59481"/>
                    <a:pt x="25816" y="59271"/>
                  </a:cubicBezTo>
                  <a:cubicBezTo>
                    <a:pt x="26537" y="59114"/>
                    <a:pt x="27176" y="58904"/>
                    <a:pt x="27734" y="58694"/>
                  </a:cubicBezTo>
                  <a:cubicBezTo>
                    <a:pt x="28292" y="58484"/>
                    <a:pt x="28758" y="58274"/>
                    <a:pt x="29154" y="58117"/>
                  </a:cubicBezTo>
                  <a:cubicBezTo>
                    <a:pt x="29538" y="57960"/>
                    <a:pt x="29885" y="57855"/>
                    <a:pt x="30178" y="57855"/>
                  </a:cubicBezTo>
                  <a:cubicBezTo>
                    <a:pt x="30362" y="57855"/>
                    <a:pt x="30524" y="57907"/>
                    <a:pt x="30681" y="57960"/>
                  </a:cubicBezTo>
                  <a:cubicBezTo>
                    <a:pt x="30822" y="58012"/>
                    <a:pt x="30947" y="58169"/>
                    <a:pt x="31039" y="58327"/>
                  </a:cubicBezTo>
                  <a:cubicBezTo>
                    <a:pt x="31131" y="58537"/>
                    <a:pt x="31202" y="58799"/>
                    <a:pt x="31261" y="59114"/>
                  </a:cubicBezTo>
                  <a:cubicBezTo>
                    <a:pt x="31305" y="59429"/>
                    <a:pt x="31337" y="59796"/>
                    <a:pt x="31337" y="60268"/>
                  </a:cubicBezTo>
                  <a:close/>
                </a:path>
              </a:pathLst>
            </a:custGeom>
            <a:solidFill>
              <a:srgbClr val="FFFFFF"/>
            </a:solidFill>
            <a:ln w="5417" cap="flat">
              <a:noFill/>
              <a:prstDash val="solid"/>
              <a:miter/>
            </a:ln>
          </p:spPr>
          <p:txBody>
            <a:bodyPr rtlCol="0" anchor="ctr"/>
            <a:lstStyle/>
            <a:p>
              <a:endParaRPr lang="fr-FR"/>
            </a:p>
          </p:txBody>
        </p:sp>
        <p:sp>
          <p:nvSpPr>
            <p:cNvPr id="424" name="Forme libre 423">
              <a:extLst>
                <a:ext uri="{FF2B5EF4-FFF2-40B4-BE49-F238E27FC236}">
                  <a16:creationId xmlns:a16="http://schemas.microsoft.com/office/drawing/2014/main" id="{90FD884A-B5EE-6A90-9FA4-FF204C6D7B5A}"/>
                </a:ext>
              </a:extLst>
            </p:cNvPr>
            <p:cNvSpPr/>
            <p:nvPr/>
          </p:nvSpPr>
          <p:spPr>
            <a:xfrm>
              <a:off x="16319044" y="10420690"/>
              <a:ext cx="44497" cy="52662"/>
            </a:xfrm>
            <a:custGeom>
              <a:avLst/>
              <a:gdLst>
                <a:gd name="connsiteX0" fmla="*/ 44486 w 44497"/>
                <a:gd name="connsiteY0" fmla="*/ 23814 h 52662"/>
                <a:gd name="connsiteX1" fmla="*/ 43436 w 44497"/>
                <a:gd name="connsiteY1" fmla="*/ 26489 h 52662"/>
                <a:gd name="connsiteX2" fmla="*/ 41377 w 44497"/>
                <a:gd name="connsiteY2" fmla="*/ 27223 h 52662"/>
                <a:gd name="connsiteX3" fmla="*/ 7103 w 44497"/>
                <a:gd name="connsiteY3" fmla="*/ 27223 h 52662"/>
                <a:gd name="connsiteX4" fmla="*/ 8018 w 44497"/>
                <a:gd name="connsiteY4" fmla="*/ 35353 h 52662"/>
                <a:gd name="connsiteX5" fmla="*/ 11052 w 44497"/>
                <a:gd name="connsiteY5" fmla="*/ 41647 h 52662"/>
                <a:gd name="connsiteX6" fmla="*/ 16552 w 44497"/>
                <a:gd name="connsiteY6" fmla="*/ 45633 h 52662"/>
                <a:gd name="connsiteX7" fmla="*/ 24885 w 44497"/>
                <a:gd name="connsiteY7" fmla="*/ 47049 h 52662"/>
                <a:gd name="connsiteX8" fmla="*/ 31158 w 44497"/>
                <a:gd name="connsiteY8" fmla="*/ 46473 h 52662"/>
                <a:gd name="connsiteX9" fmla="*/ 35969 w 44497"/>
                <a:gd name="connsiteY9" fmla="*/ 45161 h 52662"/>
                <a:gd name="connsiteX10" fmla="*/ 39302 w 44497"/>
                <a:gd name="connsiteY10" fmla="*/ 43850 h 52662"/>
                <a:gd name="connsiteX11" fmla="*/ 41160 w 44497"/>
                <a:gd name="connsiteY11" fmla="*/ 43221 h 52662"/>
                <a:gd name="connsiteX12" fmla="*/ 41772 w 44497"/>
                <a:gd name="connsiteY12" fmla="*/ 43378 h 52662"/>
                <a:gd name="connsiteX13" fmla="*/ 42216 w 44497"/>
                <a:gd name="connsiteY13" fmla="*/ 43902 h 52662"/>
                <a:gd name="connsiteX14" fmla="*/ 42466 w 44497"/>
                <a:gd name="connsiteY14" fmla="*/ 44794 h 52662"/>
                <a:gd name="connsiteX15" fmla="*/ 42552 w 44497"/>
                <a:gd name="connsiteY15" fmla="*/ 46158 h 52662"/>
                <a:gd name="connsiteX16" fmla="*/ 42493 w 44497"/>
                <a:gd name="connsiteY16" fmla="*/ 46893 h 52662"/>
                <a:gd name="connsiteX17" fmla="*/ 42357 w 44497"/>
                <a:gd name="connsiteY17" fmla="*/ 47522 h 52662"/>
                <a:gd name="connsiteX18" fmla="*/ 42108 w 44497"/>
                <a:gd name="connsiteY18" fmla="*/ 48099 h 52662"/>
                <a:gd name="connsiteX19" fmla="*/ 41664 w 44497"/>
                <a:gd name="connsiteY19" fmla="*/ 48623 h 52662"/>
                <a:gd name="connsiteX20" fmla="*/ 39946 w 44497"/>
                <a:gd name="connsiteY20" fmla="*/ 49567 h 52662"/>
                <a:gd name="connsiteX21" fmla="*/ 36170 w 44497"/>
                <a:gd name="connsiteY21" fmla="*/ 50878 h 52662"/>
                <a:gd name="connsiteX22" fmla="*/ 30752 w 44497"/>
                <a:gd name="connsiteY22" fmla="*/ 52138 h 52662"/>
                <a:gd name="connsiteX23" fmla="*/ 24110 w 44497"/>
                <a:gd name="connsiteY23" fmla="*/ 52662 h 52662"/>
                <a:gd name="connsiteX24" fmla="*/ 13778 w 44497"/>
                <a:gd name="connsiteY24" fmla="*/ 50983 h 52662"/>
                <a:gd name="connsiteX25" fmla="*/ 6220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4 w 44497"/>
                <a:gd name="connsiteY29" fmla="*/ 7028 h 52662"/>
                <a:gd name="connsiteX30" fmla="*/ 13691 w 44497"/>
                <a:gd name="connsiteY30" fmla="*/ 1783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60 w 44497"/>
                <a:gd name="connsiteY37" fmla="*/ 21925 h 52662"/>
                <a:gd name="connsiteX38" fmla="*/ 33992 w 44497"/>
                <a:gd name="connsiteY38" fmla="*/ 9809 h 52662"/>
                <a:gd name="connsiteX39" fmla="*/ 22826 w 44497"/>
                <a:gd name="connsiteY39" fmla="*/ 5455 h 52662"/>
                <a:gd name="connsiteX40" fmla="*/ 16183 w 44497"/>
                <a:gd name="connsiteY40" fmla="*/ 6819 h 52662"/>
                <a:gd name="connsiteX41" fmla="*/ 11345 w 44497"/>
                <a:gd name="connsiteY41" fmla="*/ 10490 h 52662"/>
                <a:gd name="connsiteX42" fmla="*/ 8316 w 44497"/>
                <a:gd name="connsiteY42" fmla="*/ 15683 h 52662"/>
                <a:gd name="connsiteX43" fmla="*/ 7092 w 44497"/>
                <a:gd name="connsiteY43" fmla="*/ 21925 h 52662"/>
                <a:gd name="connsiteX44" fmla="*/ 37660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5964"/>
                    <a:pt x="43436" y="26489"/>
                  </a:cubicBezTo>
                  <a:cubicBezTo>
                    <a:pt x="42731" y="26961"/>
                    <a:pt x="42043" y="27223"/>
                    <a:pt x="41377" y="27223"/>
                  </a:cubicBezTo>
                  <a:lnTo>
                    <a:pt x="7103" y="27223"/>
                  </a:lnTo>
                  <a:cubicBezTo>
                    <a:pt x="7103" y="30213"/>
                    <a:pt x="7412" y="32940"/>
                    <a:pt x="8018" y="35353"/>
                  </a:cubicBezTo>
                  <a:cubicBezTo>
                    <a:pt x="8631" y="37818"/>
                    <a:pt x="9638" y="39916"/>
                    <a:pt x="11052" y="41647"/>
                  </a:cubicBezTo>
                  <a:cubicBezTo>
                    <a:pt x="12456" y="43378"/>
                    <a:pt x="14292" y="44742"/>
                    <a:pt x="16552" y="45633"/>
                  </a:cubicBezTo>
                  <a:cubicBezTo>
                    <a:pt x="18811" y="46578"/>
                    <a:pt x="21590" y="47049"/>
                    <a:pt x="24885" y="47049"/>
                  </a:cubicBezTo>
                  <a:cubicBezTo>
                    <a:pt x="27220" y="47049"/>
                    <a:pt x="29305" y="46840"/>
                    <a:pt x="31158" y="46473"/>
                  </a:cubicBezTo>
                  <a:cubicBezTo>
                    <a:pt x="33011" y="46053"/>
                    <a:pt x="34615" y="45633"/>
                    <a:pt x="35969" y="45161"/>
                  </a:cubicBezTo>
                  <a:cubicBezTo>
                    <a:pt x="37319" y="44637"/>
                    <a:pt x="38429" y="44218"/>
                    <a:pt x="39302" y="43850"/>
                  </a:cubicBezTo>
                  <a:cubicBezTo>
                    <a:pt x="40168" y="43431"/>
                    <a:pt x="40786" y="43221"/>
                    <a:pt x="41160" y="43221"/>
                  </a:cubicBezTo>
                  <a:cubicBezTo>
                    <a:pt x="41382" y="43221"/>
                    <a:pt x="41588" y="43273"/>
                    <a:pt x="41772" y="43378"/>
                  </a:cubicBezTo>
                  <a:cubicBezTo>
                    <a:pt x="41956" y="43483"/>
                    <a:pt x="42108" y="43692"/>
                    <a:pt x="42216" y="43902"/>
                  </a:cubicBezTo>
                  <a:cubicBezTo>
                    <a:pt x="42330" y="44165"/>
                    <a:pt x="42411" y="44427"/>
                    <a:pt x="42466" y="44794"/>
                  </a:cubicBezTo>
                  <a:cubicBezTo>
                    <a:pt x="42525" y="45161"/>
                    <a:pt x="42552" y="45581"/>
                    <a:pt x="42552" y="46158"/>
                  </a:cubicBezTo>
                  <a:cubicBezTo>
                    <a:pt x="42552" y="46368"/>
                    <a:pt x="42530" y="46630"/>
                    <a:pt x="42493" y="46893"/>
                  </a:cubicBezTo>
                  <a:cubicBezTo>
                    <a:pt x="42455" y="47102"/>
                    <a:pt x="42411" y="47312"/>
                    <a:pt x="42357" y="47522"/>
                  </a:cubicBezTo>
                  <a:cubicBezTo>
                    <a:pt x="42303" y="47731"/>
                    <a:pt x="42222" y="47889"/>
                    <a:pt x="42108" y="48099"/>
                  </a:cubicBezTo>
                  <a:cubicBezTo>
                    <a:pt x="41994" y="48256"/>
                    <a:pt x="41848" y="48413"/>
                    <a:pt x="41664" y="48623"/>
                  </a:cubicBezTo>
                  <a:cubicBezTo>
                    <a:pt x="41480" y="48781"/>
                    <a:pt x="40900" y="49095"/>
                    <a:pt x="39946" y="49567"/>
                  </a:cubicBezTo>
                  <a:cubicBezTo>
                    <a:pt x="38976" y="50040"/>
                    <a:pt x="37725" y="50459"/>
                    <a:pt x="36170" y="50878"/>
                  </a:cubicBezTo>
                  <a:cubicBezTo>
                    <a:pt x="34615" y="51351"/>
                    <a:pt x="32805" y="51770"/>
                    <a:pt x="30752" y="52138"/>
                  </a:cubicBezTo>
                  <a:cubicBezTo>
                    <a:pt x="28693" y="52452"/>
                    <a:pt x="26483" y="52662"/>
                    <a:pt x="24110" y="52662"/>
                  </a:cubicBezTo>
                  <a:cubicBezTo>
                    <a:pt x="20220" y="52662"/>
                    <a:pt x="16774" y="52085"/>
                    <a:pt x="13778" y="50983"/>
                  </a:cubicBezTo>
                  <a:cubicBezTo>
                    <a:pt x="10776" y="49830"/>
                    <a:pt x="8257" y="48151"/>
                    <a:pt x="6220" y="45948"/>
                  </a:cubicBezTo>
                  <a:cubicBezTo>
                    <a:pt x="4182" y="43745"/>
                    <a:pt x="2639" y="41018"/>
                    <a:pt x="1582" y="37765"/>
                  </a:cubicBezTo>
                  <a:cubicBezTo>
                    <a:pt x="531" y="34513"/>
                    <a:pt x="0" y="30737"/>
                    <a:pt x="0" y="26436"/>
                  </a:cubicBezTo>
                  <a:cubicBezTo>
                    <a:pt x="0" y="22292"/>
                    <a:pt x="547" y="18621"/>
                    <a:pt x="1642" y="15316"/>
                  </a:cubicBezTo>
                  <a:cubicBezTo>
                    <a:pt x="2731" y="12064"/>
                    <a:pt x="4297" y="9284"/>
                    <a:pt x="6334" y="7028"/>
                  </a:cubicBezTo>
                  <a:cubicBezTo>
                    <a:pt x="8371" y="4773"/>
                    <a:pt x="10825" y="2990"/>
                    <a:pt x="13691" y="1783"/>
                  </a:cubicBezTo>
                  <a:cubicBezTo>
                    <a:pt x="16563" y="629"/>
                    <a:pt x="19754" y="0"/>
                    <a:pt x="23281" y="0"/>
                  </a:cubicBezTo>
                  <a:cubicBezTo>
                    <a:pt x="27057" y="0"/>
                    <a:pt x="30275" y="629"/>
                    <a:pt x="32941" y="1836"/>
                  </a:cubicBezTo>
                  <a:cubicBezTo>
                    <a:pt x="35607" y="3042"/>
                    <a:pt x="37801" y="4721"/>
                    <a:pt x="39529" y="6767"/>
                  </a:cubicBezTo>
                  <a:cubicBezTo>
                    <a:pt x="41246" y="8812"/>
                    <a:pt x="42509" y="11225"/>
                    <a:pt x="43305" y="13952"/>
                  </a:cubicBezTo>
                  <a:cubicBezTo>
                    <a:pt x="44096" y="16680"/>
                    <a:pt x="44497" y="19512"/>
                    <a:pt x="44497" y="22555"/>
                  </a:cubicBezTo>
                  <a:lnTo>
                    <a:pt x="44497" y="23814"/>
                  </a:lnTo>
                  <a:close/>
                  <a:moveTo>
                    <a:pt x="37660" y="21925"/>
                  </a:moveTo>
                  <a:cubicBezTo>
                    <a:pt x="37774" y="16784"/>
                    <a:pt x="36549" y="12746"/>
                    <a:pt x="33992" y="9809"/>
                  </a:cubicBezTo>
                  <a:cubicBezTo>
                    <a:pt x="31435" y="6924"/>
                    <a:pt x="27718" y="5455"/>
                    <a:pt x="22826" y="5455"/>
                  </a:cubicBezTo>
                  <a:cubicBezTo>
                    <a:pt x="20301" y="5455"/>
                    <a:pt x="18090" y="5927"/>
                    <a:pt x="16183" y="6819"/>
                  </a:cubicBezTo>
                  <a:cubicBezTo>
                    <a:pt x="14271" y="7763"/>
                    <a:pt x="12667" y="8969"/>
                    <a:pt x="11345" y="10490"/>
                  </a:cubicBezTo>
                  <a:cubicBezTo>
                    <a:pt x="10034" y="11959"/>
                    <a:pt x="9021" y="13742"/>
                    <a:pt x="8316" y="15683"/>
                  </a:cubicBezTo>
                  <a:cubicBezTo>
                    <a:pt x="7612" y="17676"/>
                    <a:pt x="7206" y="19775"/>
                    <a:pt x="7092" y="21925"/>
                  </a:cubicBezTo>
                  <a:lnTo>
                    <a:pt x="37660" y="21925"/>
                  </a:lnTo>
                  <a:close/>
                </a:path>
              </a:pathLst>
            </a:custGeom>
            <a:solidFill>
              <a:srgbClr val="FFFFFF"/>
            </a:solidFill>
            <a:ln w="5417" cap="flat">
              <a:noFill/>
              <a:prstDash val="solid"/>
              <a:miter/>
            </a:ln>
          </p:spPr>
          <p:txBody>
            <a:bodyPr rtlCol="0" anchor="ctr"/>
            <a:lstStyle/>
            <a:p>
              <a:endParaRPr lang="fr-FR"/>
            </a:p>
          </p:txBody>
        </p:sp>
        <p:sp>
          <p:nvSpPr>
            <p:cNvPr id="425" name="Forme libre 424">
              <a:extLst>
                <a:ext uri="{FF2B5EF4-FFF2-40B4-BE49-F238E27FC236}">
                  <a16:creationId xmlns:a16="http://schemas.microsoft.com/office/drawing/2014/main" id="{0B12865C-003B-F790-2A64-10ED10EA1439}"/>
                </a:ext>
              </a:extLst>
            </p:cNvPr>
            <p:cNvSpPr/>
            <p:nvPr/>
          </p:nvSpPr>
          <p:spPr>
            <a:xfrm>
              <a:off x="16375032" y="10420690"/>
              <a:ext cx="38841" cy="52609"/>
            </a:xfrm>
            <a:custGeom>
              <a:avLst/>
              <a:gdLst>
                <a:gd name="connsiteX0" fmla="*/ 38841 w 38841"/>
                <a:gd name="connsiteY0" fmla="*/ 43431 h 52609"/>
                <a:gd name="connsiteX1" fmla="*/ 38782 w 38841"/>
                <a:gd name="connsiteY1" fmla="*/ 44584 h 52609"/>
                <a:gd name="connsiteX2" fmla="*/ 38619 w 38841"/>
                <a:gd name="connsiteY2" fmla="*/ 45476 h 52609"/>
                <a:gd name="connsiteX3" fmla="*/ 38310 w 38841"/>
                <a:gd name="connsiteY3" fmla="*/ 46158 h 52609"/>
                <a:gd name="connsiteX4" fmla="*/ 37389 w 38841"/>
                <a:gd name="connsiteY4" fmla="*/ 47155 h 52609"/>
                <a:gd name="connsiteX5" fmla="*/ 34978 w 38841"/>
                <a:gd name="connsiteY5" fmla="*/ 48938 h 52609"/>
                <a:gd name="connsiteX6" fmla="*/ 31169 w 38841"/>
                <a:gd name="connsiteY6" fmla="*/ 50827 h 52609"/>
                <a:gd name="connsiteX7" fmla="*/ 26618 w 38841"/>
                <a:gd name="connsiteY7" fmla="*/ 52138 h 52609"/>
                <a:gd name="connsiteX8" fmla="*/ 21558 w 38841"/>
                <a:gd name="connsiteY8" fmla="*/ 52610 h 52609"/>
                <a:gd name="connsiteX9" fmla="*/ 12310 w 38841"/>
                <a:gd name="connsiteY9" fmla="*/ 50931 h 52609"/>
                <a:gd name="connsiteX10" fmla="*/ 5559 w 38841"/>
                <a:gd name="connsiteY10" fmla="*/ 45948 h 52609"/>
                <a:gd name="connsiteX11" fmla="*/ 1420 w 38841"/>
                <a:gd name="connsiteY11" fmla="*/ 37818 h 52609"/>
                <a:gd name="connsiteX12" fmla="*/ 0 w 38841"/>
                <a:gd name="connsiteY12" fmla="*/ 26698 h 52609"/>
                <a:gd name="connsiteX13" fmla="*/ 1750 w 38841"/>
                <a:gd name="connsiteY13" fmla="*/ 14582 h 52609"/>
                <a:gd name="connsiteX14" fmla="*/ 6556 w 38841"/>
                <a:gd name="connsiteY14" fmla="*/ 6294 h 52609"/>
                <a:gd name="connsiteX15" fmla="*/ 13691 w 38841"/>
                <a:gd name="connsiteY15" fmla="*/ 1521 h 52609"/>
                <a:gd name="connsiteX16" fmla="*/ 22441 w 38841"/>
                <a:gd name="connsiteY16" fmla="*/ 0 h 52609"/>
                <a:gd name="connsiteX17" fmla="*/ 27220 w 38841"/>
                <a:gd name="connsiteY17" fmla="*/ 419 h 52609"/>
                <a:gd name="connsiteX18" fmla="*/ 31413 w 38841"/>
                <a:gd name="connsiteY18" fmla="*/ 1626 h 52609"/>
                <a:gd name="connsiteX19" fmla="*/ 34832 w 38841"/>
                <a:gd name="connsiteY19" fmla="*/ 3357 h 52609"/>
                <a:gd name="connsiteX20" fmla="*/ 37021 w 38841"/>
                <a:gd name="connsiteY20" fmla="*/ 4983 h 52609"/>
                <a:gd name="connsiteX21" fmla="*/ 37969 w 38841"/>
                <a:gd name="connsiteY21" fmla="*/ 6032 h 52609"/>
                <a:gd name="connsiteX22" fmla="*/ 38354 w 38841"/>
                <a:gd name="connsiteY22" fmla="*/ 6819 h 52609"/>
                <a:gd name="connsiteX23" fmla="*/ 38548 w 38841"/>
                <a:gd name="connsiteY23" fmla="*/ 7763 h 52609"/>
                <a:gd name="connsiteX24" fmla="*/ 38608 w 38841"/>
                <a:gd name="connsiteY24" fmla="*/ 8969 h 52609"/>
                <a:gd name="connsiteX25" fmla="*/ 38131 w 38841"/>
                <a:gd name="connsiteY25" fmla="*/ 11120 h 52609"/>
                <a:gd name="connsiteX26" fmla="*/ 37107 w 38841"/>
                <a:gd name="connsiteY26" fmla="*/ 11749 h 52609"/>
                <a:gd name="connsiteX27" fmla="*/ 35189 w 38841"/>
                <a:gd name="connsiteY27" fmla="*/ 10805 h 52609"/>
                <a:gd name="connsiteX28" fmla="*/ 32269 w 38841"/>
                <a:gd name="connsiteY28" fmla="*/ 8655 h 52609"/>
                <a:gd name="connsiteX29" fmla="*/ 27967 w 38841"/>
                <a:gd name="connsiteY29" fmla="*/ 6557 h 52609"/>
                <a:gd name="connsiteX30" fmla="*/ 21942 w 38841"/>
                <a:gd name="connsiteY30" fmla="*/ 5560 h 52609"/>
                <a:gd name="connsiteX31" fmla="*/ 10798 w 38841"/>
                <a:gd name="connsiteY31" fmla="*/ 10962 h 52609"/>
                <a:gd name="connsiteX32" fmla="*/ 6881 w 38841"/>
                <a:gd name="connsiteY32" fmla="*/ 26489 h 52609"/>
                <a:gd name="connsiteX33" fmla="*/ 7937 w 38841"/>
                <a:gd name="connsiteY33" fmla="*/ 35458 h 52609"/>
                <a:gd name="connsiteX34" fmla="*/ 10966 w 38841"/>
                <a:gd name="connsiteY34" fmla="*/ 41857 h 52609"/>
                <a:gd name="connsiteX35" fmla="*/ 15772 w 38841"/>
                <a:gd name="connsiteY35" fmla="*/ 45686 h 52609"/>
                <a:gd name="connsiteX36" fmla="*/ 22165 w 38841"/>
                <a:gd name="connsiteY36" fmla="*/ 46944 h 52609"/>
                <a:gd name="connsiteX37" fmla="*/ 28049 w 38841"/>
                <a:gd name="connsiteY37" fmla="*/ 45896 h 52609"/>
                <a:gd name="connsiteX38" fmla="*/ 32491 w 38841"/>
                <a:gd name="connsiteY38" fmla="*/ 43641 h 52609"/>
                <a:gd name="connsiteX39" fmla="*/ 35634 w 38841"/>
                <a:gd name="connsiteY39" fmla="*/ 41385 h 52609"/>
                <a:gd name="connsiteX40" fmla="*/ 37497 w 38841"/>
                <a:gd name="connsiteY40" fmla="*/ 40388 h 52609"/>
                <a:gd name="connsiteX41" fmla="*/ 38077 w 38841"/>
                <a:gd name="connsiteY41" fmla="*/ 40545 h 52609"/>
                <a:gd name="connsiteX42" fmla="*/ 38489 w 38841"/>
                <a:gd name="connsiteY42" fmla="*/ 41122 h 52609"/>
                <a:gd name="connsiteX43" fmla="*/ 38743 w 38841"/>
                <a:gd name="connsiteY43" fmla="*/ 42119 h 52609"/>
                <a:gd name="connsiteX44" fmla="*/ 38841 w 38841"/>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1" h="52609">
                  <a:moveTo>
                    <a:pt x="38841" y="43431"/>
                  </a:moveTo>
                  <a:cubicBezTo>
                    <a:pt x="38841" y="43850"/>
                    <a:pt x="38820" y="44270"/>
                    <a:pt x="38782" y="44584"/>
                  </a:cubicBezTo>
                  <a:cubicBezTo>
                    <a:pt x="38743" y="44952"/>
                    <a:pt x="38684" y="45214"/>
                    <a:pt x="38619" y="45476"/>
                  </a:cubicBezTo>
                  <a:cubicBezTo>
                    <a:pt x="38538" y="45738"/>
                    <a:pt x="38440" y="45948"/>
                    <a:pt x="38310" y="46158"/>
                  </a:cubicBezTo>
                  <a:cubicBezTo>
                    <a:pt x="38180" y="46368"/>
                    <a:pt x="37871" y="46683"/>
                    <a:pt x="37389" y="47155"/>
                  </a:cubicBezTo>
                  <a:cubicBezTo>
                    <a:pt x="36907" y="47626"/>
                    <a:pt x="36105" y="48204"/>
                    <a:pt x="34978" y="48938"/>
                  </a:cubicBezTo>
                  <a:cubicBezTo>
                    <a:pt x="33846" y="49620"/>
                    <a:pt x="32578" y="50249"/>
                    <a:pt x="31169" y="50827"/>
                  </a:cubicBezTo>
                  <a:cubicBezTo>
                    <a:pt x="29761" y="51351"/>
                    <a:pt x="28244" y="51770"/>
                    <a:pt x="26618" y="52138"/>
                  </a:cubicBezTo>
                  <a:cubicBezTo>
                    <a:pt x="24982" y="52452"/>
                    <a:pt x="23303" y="52610"/>
                    <a:pt x="21558" y="52610"/>
                  </a:cubicBezTo>
                  <a:cubicBezTo>
                    <a:pt x="18074" y="52610"/>
                    <a:pt x="14992" y="52085"/>
                    <a:pt x="12310" y="50931"/>
                  </a:cubicBezTo>
                  <a:cubicBezTo>
                    <a:pt x="9622" y="49777"/>
                    <a:pt x="7374" y="48151"/>
                    <a:pt x="5559" y="45948"/>
                  </a:cubicBezTo>
                  <a:cubicBezTo>
                    <a:pt x="3744" y="43745"/>
                    <a:pt x="2362" y="41018"/>
                    <a:pt x="1420" y="37818"/>
                  </a:cubicBezTo>
                  <a:cubicBezTo>
                    <a:pt x="472" y="34618"/>
                    <a:pt x="0" y="30894"/>
                    <a:pt x="0" y="26698"/>
                  </a:cubicBezTo>
                  <a:cubicBezTo>
                    <a:pt x="0" y="21978"/>
                    <a:pt x="580" y="17939"/>
                    <a:pt x="1750" y="14582"/>
                  </a:cubicBezTo>
                  <a:cubicBezTo>
                    <a:pt x="2915" y="11172"/>
                    <a:pt x="4519" y="8445"/>
                    <a:pt x="6556" y="6294"/>
                  </a:cubicBezTo>
                  <a:cubicBezTo>
                    <a:pt x="8593" y="4144"/>
                    <a:pt x="10971" y="2518"/>
                    <a:pt x="13691" y="1521"/>
                  </a:cubicBezTo>
                  <a:cubicBezTo>
                    <a:pt x="16416" y="472"/>
                    <a:pt x="19331" y="0"/>
                    <a:pt x="22441" y="0"/>
                  </a:cubicBezTo>
                  <a:cubicBezTo>
                    <a:pt x="24110" y="0"/>
                    <a:pt x="25703" y="158"/>
                    <a:pt x="27220" y="419"/>
                  </a:cubicBezTo>
                  <a:cubicBezTo>
                    <a:pt x="28737" y="734"/>
                    <a:pt x="30134" y="1154"/>
                    <a:pt x="31413" y="1626"/>
                  </a:cubicBezTo>
                  <a:cubicBezTo>
                    <a:pt x="32686" y="2151"/>
                    <a:pt x="33824" y="2728"/>
                    <a:pt x="34832" y="3357"/>
                  </a:cubicBezTo>
                  <a:cubicBezTo>
                    <a:pt x="35829" y="4039"/>
                    <a:pt x="36560" y="4563"/>
                    <a:pt x="37021" y="4983"/>
                  </a:cubicBezTo>
                  <a:cubicBezTo>
                    <a:pt x="37487" y="5455"/>
                    <a:pt x="37801" y="5770"/>
                    <a:pt x="37969" y="6032"/>
                  </a:cubicBezTo>
                  <a:cubicBezTo>
                    <a:pt x="38131" y="6242"/>
                    <a:pt x="38267" y="6504"/>
                    <a:pt x="38354" y="6819"/>
                  </a:cubicBezTo>
                  <a:cubicBezTo>
                    <a:pt x="38451" y="7081"/>
                    <a:pt x="38511" y="7396"/>
                    <a:pt x="38548" y="7763"/>
                  </a:cubicBezTo>
                  <a:cubicBezTo>
                    <a:pt x="38586" y="8078"/>
                    <a:pt x="38608" y="8497"/>
                    <a:pt x="38608" y="8969"/>
                  </a:cubicBezTo>
                  <a:cubicBezTo>
                    <a:pt x="38608" y="10019"/>
                    <a:pt x="38451" y="10753"/>
                    <a:pt x="38131" y="11120"/>
                  </a:cubicBezTo>
                  <a:cubicBezTo>
                    <a:pt x="37817" y="11539"/>
                    <a:pt x="37476" y="11749"/>
                    <a:pt x="37107" y="11749"/>
                  </a:cubicBezTo>
                  <a:cubicBezTo>
                    <a:pt x="36587" y="11749"/>
                    <a:pt x="35948" y="11435"/>
                    <a:pt x="35189" y="10805"/>
                  </a:cubicBezTo>
                  <a:cubicBezTo>
                    <a:pt x="34425" y="10124"/>
                    <a:pt x="33456" y="9442"/>
                    <a:pt x="32269" y="8655"/>
                  </a:cubicBezTo>
                  <a:cubicBezTo>
                    <a:pt x="31083" y="7868"/>
                    <a:pt x="29652" y="7186"/>
                    <a:pt x="27967" y="6557"/>
                  </a:cubicBezTo>
                  <a:cubicBezTo>
                    <a:pt x="26277" y="5875"/>
                    <a:pt x="24267" y="5560"/>
                    <a:pt x="21942" y="5560"/>
                  </a:cubicBezTo>
                  <a:cubicBezTo>
                    <a:pt x="17121" y="5560"/>
                    <a:pt x="13415" y="7343"/>
                    <a:pt x="10798" y="10962"/>
                  </a:cubicBezTo>
                  <a:cubicBezTo>
                    <a:pt x="8192" y="14529"/>
                    <a:pt x="6881" y="19722"/>
                    <a:pt x="6881" y="26489"/>
                  </a:cubicBezTo>
                  <a:cubicBezTo>
                    <a:pt x="6881" y="29898"/>
                    <a:pt x="7228" y="32888"/>
                    <a:pt x="7937" y="35458"/>
                  </a:cubicBezTo>
                  <a:cubicBezTo>
                    <a:pt x="8636" y="38028"/>
                    <a:pt x="9644" y="40126"/>
                    <a:pt x="10966" y="41857"/>
                  </a:cubicBezTo>
                  <a:cubicBezTo>
                    <a:pt x="12277" y="43536"/>
                    <a:pt x="13881" y="44847"/>
                    <a:pt x="15772" y="45686"/>
                  </a:cubicBezTo>
                  <a:cubicBezTo>
                    <a:pt x="17662" y="46525"/>
                    <a:pt x="19786" y="46944"/>
                    <a:pt x="22165" y="46944"/>
                  </a:cubicBezTo>
                  <a:cubicBezTo>
                    <a:pt x="24386" y="46944"/>
                    <a:pt x="26342" y="46578"/>
                    <a:pt x="28049" y="45896"/>
                  </a:cubicBezTo>
                  <a:cubicBezTo>
                    <a:pt x="29755" y="45214"/>
                    <a:pt x="31234" y="44479"/>
                    <a:pt x="32491" y="43641"/>
                  </a:cubicBezTo>
                  <a:cubicBezTo>
                    <a:pt x="33748" y="42801"/>
                    <a:pt x="34799" y="42067"/>
                    <a:pt x="35634" y="41385"/>
                  </a:cubicBezTo>
                  <a:cubicBezTo>
                    <a:pt x="36463" y="40703"/>
                    <a:pt x="37086" y="40388"/>
                    <a:pt x="37497" y="40388"/>
                  </a:cubicBezTo>
                  <a:cubicBezTo>
                    <a:pt x="37720" y="40388"/>
                    <a:pt x="37909" y="40440"/>
                    <a:pt x="38077" y="40545"/>
                  </a:cubicBezTo>
                  <a:cubicBezTo>
                    <a:pt x="38240" y="40650"/>
                    <a:pt x="38386" y="40860"/>
                    <a:pt x="38489" y="41122"/>
                  </a:cubicBezTo>
                  <a:cubicBezTo>
                    <a:pt x="38603" y="41437"/>
                    <a:pt x="38684" y="41752"/>
                    <a:pt x="38743" y="42119"/>
                  </a:cubicBezTo>
                  <a:cubicBezTo>
                    <a:pt x="38809" y="42486"/>
                    <a:pt x="38841" y="42906"/>
                    <a:pt x="38841" y="43431"/>
                  </a:cubicBezTo>
                  <a:close/>
                </a:path>
              </a:pathLst>
            </a:custGeom>
            <a:solidFill>
              <a:srgbClr val="FFFFFF"/>
            </a:solidFill>
            <a:ln w="5417" cap="flat">
              <a:noFill/>
              <a:prstDash val="solid"/>
              <a:miter/>
            </a:ln>
          </p:spPr>
          <p:txBody>
            <a:bodyPr rtlCol="0" anchor="ctr"/>
            <a:lstStyle/>
            <a:p>
              <a:endParaRPr lang="fr-FR"/>
            </a:p>
          </p:txBody>
        </p:sp>
        <p:sp>
          <p:nvSpPr>
            <p:cNvPr id="426" name="Forme libre 425">
              <a:extLst>
                <a:ext uri="{FF2B5EF4-FFF2-40B4-BE49-F238E27FC236}">
                  <a16:creationId xmlns:a16="http://schemas.microsoft.com/office/drawing/2014/main" id="{902BA5B6-65CC-7213-C9D1-F76A2C3C871B}"/>
                </a:ext>
              </a:extLst>
            </p:cNvPr>
            <p:cNvSpPr/>
            <p:nvPr/>
          </p:nvSpPr>
          <p:spPr>
            <a:xfrm>
              <a:off x="16420034" y="10401860"/>
              <a:ext cx="51172" cy="71387"/>
            </a:xfrm>
            <a:custGeom>
              <a:avLst/>
              <a:gdLst>
                <a:gd name="connsiteX0" fmla="*/ 48008 w 51172"/>
                <a:gd name="connsiteY0" fmla="*/ 19670 h 71387"/>
                <a:gd name="connsiteX1" fmla="*/ 49725 w 51172"/>
                <a:gd name="connsiteY1" fmla="*/ 20299 h 71387"/>
                <a:gd name="connsiteX2" fmla="*/ 50170 w 51172"/>
                <a:gd name="connsiteY2" fmla="*/ 21977 h 71387"/>
                <a:gd name="connsiteX3" fmla="*/ 50170 w 51172"/>
                <a:gd name="connsiteY3" fmla="*/ 69499 h 71387"/>
                <a:gd name="connsiteX4" fmla="*/ 50007 w 51172"/>
                <a:gd name="connsiteY4" fmla="*/ 70076 h 71387"/>
                <a:gd name="connsiteX5" fmla="*/ 49476 w 51172"/>
                <a:gd name="connsiteY5" fmla="*/ 70495 h 71387"/>
                <a:gd name="connsiteX6" fmla="*/ 48474 w 51172"/>
                <a:gd name="connsiteY6" fmla="*/ 70758 h 71387"/>
                <a:gd name="connsiteX7" fmla="*/ 46892 w 51172"/>
                <a:gd name="connsiteY7" fmla="*/ 70863 h 71387"/>
                <a:gd name="connsiteX8" fmla="*/ 45250 w 51172"/>
                <a:gd name="connsiteY8" fmla="*/ 70758 h 71387"/>
                <a:gd name="connsiteX9" fmla="*/ 44248 w 51172"/>
                <a:gd name="connsiteY9" fmla="*/ 70495 h 71387"/>
                <a:gd name="connsiteX10" fmla="*/ 43717 w 51172"/>
                <a:gd name="connsiteY10" fmla="*/ 70076 h 71387"/>
                <a:gd name="connsiteX11" fmla="*/ 43555 w 51172"/>
                <a:gd name="connsiteY11" fmla="*/ 69499 h 71387"/>
                <a:gd name="connsiteX12" fmla="*/ 43555 w 51172"/>
                <a:gd name="connsiteY12" fmla="*/ 25124 h 71387"/>
                <a:gd name="connsiteX13" fmla="*/ 15777 w 51172"/>
                <a:gd name="connsiteY13" fmla="*/ 25124 h 71387"/>
                <a:gd name="connsiteX14" fmla="*/ 15777 w 51172"/>
                <a:gd name="connsiteY14" fmla="*/ 54498 h 71387"/>
                <a:gd name="connsiteX15" fmla="*/ 17413 w 51172"/>
                <a:gd name="connsiteY15" fmla="*/ 62943 h 71387"/>
                <a:gd name="connsiteX16" fmla="*/ 23389 w 51172"/>
                <a:gd name="connsiteY16" fmla="*/ 65880 h 71387"/>
                <a:gd name="connsiteX17" fmla="*/ 25806 w 51172"/>
                <a:gd name="connsiteY17" fmla="*/ 65618 h 71387"/>
                <a:gd name="connsiteX18" fmla="*/ 27723 w 51172"/>
                <a:gd name="connsiteY18" fmla="*/ 64988 h 71387"/>
                <a:gd name="connsiteX19" fmla="*/ 29143 w 51172"/>
                <a:gd name="connsiteY19" fmla="*/ 64411 h 71387"/>
                <a:gd name="connsiteX20" fmla="*/ 30167 w 51172"/>
                <a:gd name="connsiteY20" fmla="*/ 64149 h 71387"/>
                <a:gd name="connsiteX21" fmla="*/ 30671 w 51172"/>
                <a:gd name="connsiteY21" fmla="*/ 64254 h 71387"/>
                <a:gd name="connsiteX22" fmla="*/ 31028 w 51172"/>
                <a:gd name="connsiteY22" fmla="*/ 64673 h 71387"/>
                <a:gd name="connsiteX23" fmla="*/ 31251 w 51172"/>
                <a:gd name="connsiteY23" fmla="*/ 65408 h 71387"/>
                <a:gd name="connsiteX24" fmla="*/ 31337 w 51172"/>
                <a:gd name="connsiteY24" fmla="*/ 66562 h 71387"/>
                <a:gd name="connsiteX25" fmla="*/ 31142 w 51172"/>
                <a:gd name="connsiteY25" fmla="*/ 68397 h 71387"/>
                <a:gd name="connsiteX26" fmla="*/ 30530 w 51172"/>
                <a:gd name="connsiteY26" fmla="*/ 69499 h 71387"/>
                <a:gd name="connsiteX27" fmla="*/ 29305 w 51172"/>
                <a:gd name="connsiteY27" fmla="*/ 70286 h 71387"/>
                <a:gd name="connsiteX28" fmla="*/ 27442 w 51172"/>
                <a:gd name="connsiteY28" fmla="*/ 70863 h 71387"/>
                <a:gd name="connsiteX29" fmla="*/ 25220 w 51172"/>
                <a:gd name="connsiteY29" fmla="*/ 71230 h 71387"/>
                <a:gd name="connsiteX30" fmla="*/ 22945 w 51172"/>
                <a:gd name="connsiteY30" fmla="*/ 71387 h 71387"/>
                <a:gd name="connsiteX31" fmla="*/ 16611 w 51172"/>
                <a:gd name="connsiteY31" fmla="*/ 70390 h 71387"/>
                <a:gd name="connsiteX32" fmla="*/ 12331 w 51172"/>
                <a:gd name="connsiteY32" fmla="*/ 67453 h 71387"/>
                <a:gd name="connsiteX33" fmla="*/ 9920 w 51172"/>
                <a:gd name="connsiteY33" fmla="*/ 62471 h 71387"/>
                <a:gd name="connsiteX34" fmla="*/ 9167 w 51172"/>
                <a:gd name="connsiteY34" fmla="*/ 55389 h 71387"/>
                <a:gd name="connsiteX35" fmla="*/ 9167 w 51172"/>
                <a:gd name="connsiteY35" fmla="*/ 25124 h 71387"/>
                <a:gd name="connsiteX36" fmla="*/ 1663 w 51172"/>
                <a:gd name="connsiteY36" fmla="*/ 25124 h 71387"/>
                <a:gd name="connsiteX37" fmla="*/ 444 w 51172"/>
                <a:gd name="connsiteY37" fmla="*/ 24443 h 71387"/>
                <a:gd name="connsiteX38" fmla="*/ 0 w 51172"/>
                <a:gd name="connsiteY38" fmla="*/ 22397 h 71387"/>
                <a:gd name="connsiteX39" fmla="*/ 108 w 51172"/>
                <a:gd name="connsiteY39" fmla="*/ 21190 h 71387"/>
                <a:gd name="connsiteX40" fmla="*/ 450 w 51172"/>
                <a:gd name="connsiteY40" fmla="*/ 20351 h 71387"/>
                <a:gd name="connsiteX41" fmla="*/ 975 w 51172"/>
                <a:gd name="connsiteY41" fmla="*/ 19827 h 71387"/>
                <a:gd name="connsiteX42" fmla="*/ 1669 w 51172"/>
                <a:gd name="connsiteY42" fmla="*/ 19670 h 71387"/>
                <a:gd name="connsiteX43" fmla="*/ 9172 w 51172"/>
                <a:gd name="connsiteY43" fmla="*/ 19670 h 71387"/>
                <a:gd name="connsiteX44" fmla="*/ 9172 w 51172"/>
                <a:gd name="connsiteY44" fmla="*/ 7710 h 71387"/>
                <a:gd name="connsiteX45" fmla="*/ 9308 w 51172"/>
                <a:gd name="connsiteY45" fmla="*/ 7133 h 71387"/>
                <a:gd name="connsiteX46" fmla="*/ 9839 w 51172"/>
                <a:gd name="connsiteY46" fmla="*/ 6662 h 71387"/>
                <a:gd name="connsiteX47" fmla="*/ 10863 w 51172"/>
                <a:gd name="connsiteY47" fmla="*/ 6399 h 71387"/>
                <a:gd name="connsiteX48" fmla="*/ 12450 w 51172"/>
                <a:gd name="connsiteY48" fmla="*/ 6347 h 71387"/>
                <a:gd name="connsiteX49" fmla="*/ 14086 w 51172"/>
                <a:gd name="connsiteY49" fmla="*/ 6399 h 71387"/>
                <a:gd name="connsiteX50" fmla="*/ 15089 w 51172"/>
                <a:gd name="connsiteY50" fmla="*/ 6662 h 71387"/>
                <a:gd name="connsiteX51" fmla="*/ 15620 w 51172"/>
                <a:gd name="connsiteY51" fmla="*/ 7133 h 71387"/>
                <a:gd name="connsiteX52" fmla="*/ 15788 w 51172"/>
                <a:gd name="connsiteY52" fmla="*/ 7710 h 71387"/>
                <a:gd name="connsiteX53" fmla="*/ 15788 w 51172"/>
                <a:gd name="connsiteY53" fmla="*/ 19670 h 71387"/>
                <a:gd name="connsiteX54" fmla="*/ 48008 w 51172"/>
                <a:gd name="connsiteY54" fmla="*/ 19670 h 71387"/>
                <a:gd name="connsiteX55" fmla="*/ 51172 w 51172"/>
                <a:gd name="connsiteY55" fmla="*/ 4353 h 71387"/>
                <a:gd name="connsiteX56" fmla="*/ 50229 w 51172"/>
                <a:gd name="connsiteY56" fmla="*/ 7868 h 71387"/>
                <a:gd name="connsiteX57" fmla="*/ 46778 w 51172"/>
                <a:gd name="connsiteY57" fmla="*/ 8759 h 71387"/>
                <a:gd name="connsiteX58" fmla="*/ 43419 w 51172"/>
                <a:gd name="connsiteY58" fmla="*/ 7868 h 71387"/>
                <a:gd name="connsiteX59" fmla="*/ 42503 w 51172"/>
                <a:gd name="connsiteY59" fmla="*/ 4406 h 71387"/>
                <a:gd name="connsiteX60" fmla="*/ 43446 w 51172"/>
                <a:gd name="connsiteY60" fmla="*/ 891 h 71387"/>
                <a:gd name="connsiteX61" fmla="*/ 46897 w 51172"/>
                <a:gd name="connsiteY61" fmla="*/ 0 h 71387"/>
                <a:gd name="connsiteX62" fmla="*/ 50257 w 51172"/>
                <a:gd name="connsiteY62" fmla="*/ 891 h 71387"/>
                <a:gd name="connsiteX63" fmla="*/ 51172 w 51172"/>
                <a:gd name="connsiteY63" fmla="*/ 4353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172" h="71387">
                  <a:moveTo>
                    <a:pt x="48008" y="19670"/>
                  </a:moveTo>
                  <a:cubicBezTo>
                    <a:pt x="48853" y="19670"/>
                    <a:pt x="49433" y="19879"/>
                    <a:pt x="49725" y="20299"/>
                  </a:cubicBezTo>
                  <a:cubicBezTo>
                    <a:pt x="50023" y="20718"/>
                    <a:pt x="50170" y="21243"/>
                    <a:pt x="50170" y="21977"/>
                  </a:cubicBezTo>
                  <a:lnTo>
                    <a:pt x="50170" y="69499"/>
                  </a:lnTo>
                  <a:cubicBezTo>
                    <a:pt x="50170" y="69709"/>
                    <a:pt x="50110" y="69866"/>
                    <a:pt x="50007" y="70076"/>
                  </a:cubicBezTo>
                  <a:cubicBezTo>
                    <a:pt x="49893" y="70234"/>
                    <a:pt x="49715" y="70390"/>
                    <a:pt x="49476" y="70495"/>
                  </a:cubicBezTo>
                  <a:cubicBezTo>
                    <a:pt x="49232" y="70600"/>
                    <a:pt x="48902" y="70706"/>
                    <a:pt x="48474" y="70758"/>
                  </a:cubicBezTo>
                  <a:cubicBezTo>
                    <a:pt x="48046" y="70863"/>
                    <a:pt x="47515" y="70863"/>
                    <a:pt x="46892" y="70863"/>
                  </a:cubicBezTo>
                  <a:cubicBezTo>
                    <a:pt x="46226" y="70863"/>
                    <a:pt x="45673" y="70863"/>
                    <a:pt x="45250" y="70758"/>
                  </a:cubicBezTo>
                  <a:cubicBezTo>
                    <a:pt x="44822" y="70706"/>
                    <a:pt x="44486" y="70600"/>
                    <a:pt x="44248" y="70495"/>
                  </a:cubicBezTo>
                  <a:cubicBezTo>
                    <a:pt x="44004" y="70390"/>
                    <a:pt x="43831" y="70234"/>
                    <a:pt x="43717" y="70076"/>
                  </a:cubicBezTo>
                  <a:cubicBezTo>
                    <a:pt x="43603" y="69866"/>
                    <a:pt x="43555" y="69709"/>
                    <a:pt x="43555" y="69499"/>
                  </a:cubicBezTo>
                  <a:lnTo>
                    <a:pt x="43555" y="25124"/>
                  </a:lnTo>
                  <a:lnTo>
                    <a:pt x="15777" y="25124"/>
                  </a:lnTo>
                  <a:lnTo>
                    <a:pt x="15777" y="54498"/>
                  </a:lnTo>
                  <a:cubicBezTo>
                    <a:pt x="15777" y="58222"/>
                    <a:pt x="16324" y="61054"/>
                    <a:pt x="17413" y="62943"/>
                  </a:cubicBezTo>
                  <a:cubicBezTo>
                    <a:pt x="18508" y="64883"/>
                    <a:pt x="20496" y="65880"/>
                    <a:pt x="23389" y="65880"/>
                  </a:cubicBezTo>
                  <a:cubicBezTo>
                    <a:pt x="24277" y="65880"/>
                    <a:pt x="25085" y="65775"/>
                    <a:pt x="25806" y="65618"/>
                  </a:cubicBezTo>
                  <a:cubicBezTo>
                    <a:pt x="26526" y="65408"/>
                    <a:pt x="27165" y="65198"/>
                    <a:pt x="27723" y="64988"/>
                  </a:cubicBezTo>
                  <a:cubicBezTo>
                    <a:pt x="28281" y="64778"/>
                    <a:pt x="28747" y="64568"/>
                    <a:pt x="29143" y="64411"/>
                  </a:cubicBezTo>
                  <a:cubicBezTo>
                    <a:pt x="29528" y="64254"/>
                    <a:pt x="29874" y="64149"/>
                    <a:pt x="30167" y="64149"/>
                  </a:cubicBezTo>
                  <a:cubicBezTo>
                    <a:pt x="30351" y="64149"/>
                    <a:pt x="30513" y="64201"/>
                    <a:pt x="30671" y="64254"/>
                  </a:cubicBezTo>
                  <a:cubicBezTo>
                    <a:pt x="30812" y="64359"/>
                    <a:pt x="30936" y="64463"/>
                    <a:pt x="31028" y="64673"/>
                  </a:cubicBezTo>
                  <a:cubicBezTo>
                    <a:pt x="31120" y="64883"/>
                    <a:pt x="31191" y="65093"/>
                    <a:pt x="31251" y="65408"/>
                  </a:cubicBezTo>
                  <a:cubicBezTo>
                    <a:pt x="31305" y="65723"/>
                    <a:pt x="31337" y="66090"/>
                    <a:pt x="31337" y="66562"/>
                  </a:cubicBezTo>
                  <a:cubicBezTo>
                    <a:pt x="31337" y="67348"/>
                    <a:pt x="31267" y="67925"/>
                    <a:pt x="31142" y="68397"/>
                  </a:cubicBezTo>
                  <a:cubicBezTo>
                    <a:pt x="31012" y="68870"/>
                    <a:pt x="30806" y="69237"/>
                    <a:pt x="30530" y="69499"/>
                  </a:cubicBezTo>
                  <a:cubicBezTo>
                    <a:pt x="30254" y="69761"/>
                    <a:pt x="29847" y="70024"/>
                    <a:pt x="29305" y="70286"/>
                  </a:cubicBezTo>
                  <a:cubicBezTo>
                    <a:pt x="28769" y="70495"/>
                    <a:pt x="28146" y="70706"/>
                    <a:pt x="27442" y="70863"/>
                  </a:cubicBezTo>
                  <a:cubicBezTo>
                    <a:pt x="26737" y="71020"/>
                    <a:pt x="26001" y="71125"/>
                    <a:pt x="25220" y="71230"/>
                  </a:cubicBezTo>
                  <a:cubicBezTo>
                    <a:pt x="24445" y="71335"/>
                    <a:pt x="23687" y="71387"/>
                    <a:pt x="22945" y="71387"/>
                  </a:cubicBezTo>
                  <a:cubicBezTo>
                    <a:pt x="20463" y="71387"/>
                    <a:pt x="18350" y="71020"/>
                    <a:pt x="16611" y="70390"/>
                  </a:cubicBezTo>
                  <a:cubicBezTo>
                    <a:pt x="14872" y="69761"/>
                    <a:pt x="13442" y="68765"/>
                    <a:pt x="12331" y="67453"/>
                  </a:cubicBezTo>
                  <a:cubicBezTo>
                    <a:pt x="11220" y="66142"/>
                    <a:pt x="10413" y="64463"/>
                    <a:pt x="9920" y="62471"/>
                  </a:cubicBezTo>
                  <a:cubicBezTo>
                    <a:pt x="9416" y="60478"/>
                    <a:pt x="9167" y="58117"/>
                    <a:pt x="9167" y="55389"/>
                  </a:cubicBezTo>
                  <a:lnTo>
                    <a:pt x="9167" y="25124"/>
                  </a:lnTo>
                  <a:lnTo>
                    <a:pt x="1663" y="25124"/>
                  </a:lnTo>
                  <a:cubicBezTo>
                    <a:pt x="1143" y="25124"/>
                    <a:pt x="737" y="24862"/>
                    <a:pt x="444" y="24443"/>
                  </a:cubicBezTo>
                  <a:cubicBezTo>
                    <a:pt x="141" y="23970"/>
                    <a:pt x="0" y="23288"/>
                    <a:pt x="0" y="22397"/>
                  </a:cubicBezTo>
                  <a:cubicBezTo>
                    <a:pt x="0" y="21925"/>
                    <a:pt x="32" y="21558"/>
                    <a:pt x="108" y="21190"/>
                  </a:cubicBezTo>
                  <a:cubicBezTo>
                    <a:pt x="184" y="20876"/>
                    <a:pt x="292" y="20561"/>
                    <a:pt x="450" y="20351"/>
                  </a:cubicBezTo>
                  <a:cubicBezTo>
                    <a:pt x="591" y="20089"/>
                    <a:pt x="775" y="19931"/>
                    <a:pt x="975" y="19827"/>
                  </a:cubicBezTo>
                  <a:cubicBezTo>
                    <a:pt x="1181" y="19722"/>
                    <a:pt x="1409" y="19670"/>
                    <a:pt x="1669" y="19670"/>
                  </a:cubicBezTo>
                  <a:lnTo>
                    <a:pt x="9172" y="19670"/>
                  </a:lnTo>
                  <a:lnTo>
                    <a:pt x="9172" y="7710"/>
                  </a:lnTo>
                  <a:cubicBezTo>
                    <a:pt x="9172" y="7500"/>
                    <a:pt x="9221" y="7343"/>
                    <a:pt x="9308" y="7133"/>
                  </a:cubicBezTo>
                  <a:cubicBezTo>
                    <a:pt x="9405" y="6976"/>
                    <a:pt x="9579" y="6818"/>
                    <a:pt x="9839" y="6662"/>
                  </a:cubicBezTo>
                  <a:cubicBezTo>
                    <a:pt x="10099" y="6557"/>
                    <a:pt x="10440" y="6452"/>
                    <a:pt x="10863" y="6399"/>
                  </a:cubicBezTo>
                  <a:cubicBezTo>
                    <a:pt x="11291" y="6347"/>
                    <a:pt x="11816" y="6347"/>
                    <a:pt x="12450" y="6347"/>
                  </a:cubicBezTo>
                  <a:cubicBezTo>
                    <a:pt x="13117" y="6347"/>
                    <a:pt x="13664" y="6347"/>
                    <a:pt x="14086" y="6399"/>
                  </a:cubicBezTo>
                  <a:cubicBezTo>
                    <a:pt x="14514" y="6452"/>
                    <a:pt x="14850" y="6557"/>
                    <a:pt x="15089" y="6662"/>
                  </a:cubicBezTo>
                  <a:cubicBezTo>
                    <a:pt x="15332" y="6818"/>
                    <a:pt x="15506" y="6976"/>
                    <a:pt x="15620" y="7133"/>
                  </a:cubicBezTo>
                  <a:cubicBezTo>
                    <a:pt x="15734" y="7343"/>
                    <a:pt x="15788" y="7500"/>
                    <a:pt x="15788" y="7710"/>
                  </a:cubicBezTo>
                  <a:lnTo>
                    <a:pt x="15788" y="19670"/>
                  </a:lnTo>
                  <a:lnTo>
                    <a:pt x="48008" y="19670"/>
                  </a:lnTo>
                  <a:close/>
                  <a:moveTo>
                    <a:pt x="51172" y="4353"/>
                  </a:moveTo>
                  <a:cubicBezTo>
                    <a:pt x="51172" y="6085"/>
                    <a:pt x="50852" y="7238"/>
                    <a:pt x="50229" y="7868"/>
                  </a:cubicBezTo>
                  <a:cubicBezTo>
                    <a:pt x="49595" y="8445"/>
                    <a:pt x="48452" y="8759"/>
                    <a:pt x="46778" y="8759"/>
                  </a:cubicBezTo>
                  <a:cubicBezTo>
                    <a:pt x="45147" y="8759"/>
                    <a:pt x="44031" y="8445"/>
                    <a:pt x="43419" y="7868"/>
                  </a:cubicBezTo>
                  <a:cubicBezTo>
                    <a:pt x="42812" y="7291"/>
                    <a:pt x="42503" y="6137"/>
                    <a:pt x="42503" y="4406"/>
                  </a:cubicBezTo>
                  <a:cubicBezTo>
                    <a:pt x="42503" y="2675"/>
                    <a:pt x="42818" y="1521"/>
                    <a:pt x="43446" y="891"/>
                  </a:cubicBezTo>
                  <a:cubicBezTo>
                    <a:pt x="44075" y="314"/>
                    <a:pt x="45223" y="0"/>
                    <a:pt x="46897" y="0"/>
                  </a:cubicBezTo>
                  <a:cubicBezTo>
                    <a:pt x="48523" y="0"/>
                    <a:pt x="49644" y="314"/>
                    <a:pt x="50257" y="891"/>
                  </a:cubicBezTo>
                  <a:cubicBezTo>
                    <a:pt x="50863" y="1521"/>
                    <a:pt x="51172" y="2675"/>
                    <a:pt x="51172" y="4353"/>
                  </a:cubicBezTo>
                  <a:close/>
                </a:path>
              </a:pathLst>
            </a:custGeom>
            <a:solidFill>
              <a:srgbClr val="FFFFFF"/>
            </a:solidFill>
            <a:ln w="5417" cap="flat">
              <a:noFill/>
              <a:prstDash val="solid"/>
              <a:miter/>
            </a:ln>
          </p:spPr>
          <p:txBody>
            <a:bodyPr rtlCol="0" anchor="ctr"/>
            <a:lstStyle/>
            <a:p>
              <a:endParaRPr lang="fr-FR"/>
            </a:p>
          </p:txBody>
        </p:sp>
        <p:sp>
          <p:nvSpPr>
            <p:cNvPr id="427" name="Forme libre 426">
              <a:extLst>
                <a:ext uri="{FF2B5EF4-FFF2-40B4-BE49-F238E27FC236}">
                  <a16:creationId xmlns:a16="http://schemas.microsoft.com/office/drawing/2014/main" id="{1BB1C4E8-8699-3AC4-CF67-9416E53DF9E7}"/>
                </a:ext>
              </a:extLst>
            </p:cNvPr>
            <p:cNvSpPr/>
            <p:nvPr/>
          </p:nvSpPr>
          <p:spPr>
            <a:xfrm>
              <a:off x="16485048" y="10420638"/>
              <a:ext cx="48208" cy="52662"/>
            </a:xfrm>
            <a:custGeom>
              <a:avLst/>
              <a:gdLst>
                <a:gd name="connsiteX0" fmla="*/ 48209 w 48208"/>
                <a:gd name="connsiteY0" fmla="*/ 25807 h 52662"/>
                <a:gd name="connsiteX1" fmla="*/ 46653 w 48208"/>
                <a:gd name="connsiteY1" fmla="*/ 36507 h 52662"/>
                <a:gd name="connsiteX2" fmla="*/ 42016 w 48208"/>
                <a:gd name="connsiteY2" fmla="*/ 45004 h 52662"/>
                <a:gd name="connsiteX3" fmla="*/ 34322 w 48208"/>
                <a:gd name="connsiteY3" fmla="*/ 50617 h 52662"/>
                <a:gd name="connsiteX4" fmla="*/ 23600 w 48208"/>
                <a:gd name="connsiteY4" fmla="*/ 52662 h 52662"/>
                <a:gd name="connsiteX5" fmla="*/ 13301 w 48208"/>
                <a:gd name="connsiteY5" fmla="*/ 50827 h 52662"/>
                <a:gd name="connsiteX6" fmla="*/ 5911 w 48208"/>
                <a:gd name="connsiteY6" fmla="*/ 45686 h 52662"/>
                <a:gd name="connsiteX7" fmla="*/ 1468 w 48208"/>
                <a:gd name="connsiteY7" fmla="*/ 37556 h 52662"/>
                <a:gd name="connsiteX8" fmla="*/ 0 w 48208"/>
                <a:gd name="connsiteY8" fmla="*/ 26698 h 52662"/>
                <a:gd name="connsiteX9" fmla="*/ 1528 w 48208"/>
                <a:gd name="connsiteY9" fmla="*/ 15998 h 52662"/>
                <a:gd name="connsiteX10" fmla="*/ 6138 w 48208"/>
                <a:gd name="connsiteY10" fmla="*/ 7553 h 52662"/>
                <a:gd name="connsiteX11" fmla="*/ 13832 w 48208"/>
                <a:gd name="connsiteY11" fmla="*/ 1993 h 52662"/>
                <a:gd name="connsiteX12" fmla="*/ 24613 w 48208"/>
                <a:gd name="connsiteY12" fmla="*/ 0 h 52662"/>
                <a:gd name="connsiteX13" fmla="*/ 34913 w 48208"/>
                <a:gd name="connsiteY13" fmla="*/ 1783 h 52662"/>
                <a:gd name="connsiteX14" fmla="*/ 42271 w 48208"/>
                <a:gd name="connsiteY14" fmla="*/ 6924 h 52662"/>
                <a:gd name="connsiteX15" fmla="*/ 46713 w 48208"/>
                <a:gd name="connsiteY15" fmla="*/ 15054 h 52662"/>
                <a:gd name="connsiteX16" fmla="*/ 48209 w 48208"/>
                <a:gd name="connsiteY16" fmla="*/ 25807 h 52662"/>
                <a:gd name="connsiteX17" fmla="*/ 41208 w 48208"/>
                <a:gd name="connsiteY17" fmla="*/ 26436 h 52662"/>
                <a:gd name="connsiteX18" fmla="*/ 40380 w 48208"/>
                <a:gd name="connsiteY18" fmla="*/ 18516 h 52662"/>
                <a:gd name="connsiteX19" fmla="*/ 37595 w 48208"/>
                <a:gd name="connsiteY19" fmla="*/ 11854 h 52662"/>
                <a:gd name="connsiteX20" fmla="*/ 32377 w 48208"/>
                <a:gd name="connsiteY20" fmla="*/ 7291 h 52662"/>
                <a:gd name="connsiteX21" fmla="*/ 24207 w 48208"/>
                <a:gd name="connsiteY21" fmla="*/ 5613 h 52662"/>
                <a:gd name="connsiteX22" fmla="*/ 16427 w 48208"/>
                <a:gd name="connsiteY22" fmla="*/ 7186 h 52662"/>
                <a:gd name="connsiteX23" fmla="*/ 11069 w 48208"/>
                <a:gd name="connsiteY23" fmla="*/ 11487 h 52662"/>
                <a:gd name="connsiteX24" fmla="*/ 7986 w 48208"/>
                <a:gd name="connsiteY24" fmla="*/ 18044 h 52662"/>
                <a:gd name="connsiteX25" fmla="*/ 6984 w 48208"/>
                <a:gd name="connsiteY25" fmla="*/ 26174 h 52662"/>
                <a:gd name="connsiteX26" fmla="*/ 7812 w 48208"/>
                <a:gd name="connsiteY26" fmla="*/ 34146 h 52662"/>
                <a:gd name="connsiteX27" fmla="*/ 10597 w 48208"/>
                <a:gd name="connsiteY27" fmla="*/ 40808 h 52662"/>
                <a:gd name="connsiteX28" fmla="*/ 15815 w 48208"/>
                <a:gd name="connsiteY28" fmla="*/ 45319 h 52662"/>
                <a:gd name="connsiteX29" fmla="*/ 23985 w 48208"/>
                <a:gd name="connsiteY29" fmla="*/ 46997 h 52662"/>
                <a:gd name="connsiteX30" fmla="*/ 31765 w 48208"/>
                <a:gd name="connsiteY30" fmla="*/ 45424 h 52662"/>
                <a:gd name="connsiteX31" fmla="*/ 37123 w 48208"/>
                <a:gd name="connsiteY31" fmla="*/ 41122 h 52662"/>
                <a:gd name="connsiteX32" fmla="*/ 40206 w 48208"/>
                <a:gd name="connsiteY32" fmla="*/ 34618 h 52662"/>
                <a:gd name="connsiteX33" fmla="*/ 41208 w 48208"/>
                <a:gd name="connsiteY33" fmla="*/ 26436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08" h="52662">
                  <a:moveTo>
                    <a:pt x="48209" y="25807"/>
                  </a:moveTo>
                  <a:cubicBezTo>
                    <a:pt x="48209" y="29688"/>
                    <a:pt x="47688" y="33255"/>
                    <a:pt x="46653" y="36507"/>
                  </a:cubicBezTo>
                  <a:cubicBezTo>
                    <a:pt x="45619" y="39759"/>
                    <a:pt x="44069" y="42591"/>
                    <a:pt x="42016" y="45004"/>
                  </a:cubicBezTo>
                  <a:cubicBezTo>
                    <a:pt x="39962" y="47417"/>
                    <a:pt x="37394" y="49305"/>
                    <a:pt x="34322" y="50617"/>
                  </a:cubicBezTo>
                  <a:cubicBezTo>
                    <a:pt x="31251" y="51980"/>
                    <a:pt x="27669" y="52662"/>
                    <a:pt x="23600" y="52662"/>
                  </a:cubicBezTo>
                  <a:cubicBezTo>
                    <a:pt x="19672" y="52662"/>
                    <a:pt x="16243" y="52033"/>
                    <a:pt x="13301" y="50827"/>
                  </a:cubicBezTo>
                  <a:cubicBezTo>
                    <a:pt x="10354" y="49620"/>
                    <a:pt x="7894" y="47941"/>
                    <a:pt x="5911" y="45686"/>
                  </a:cubicBezTo>
                  <a:cubicBezTo>
                    <a:pt x="3933" y="43431"/>
                    <a:pt x="2449" y="40703"/>
                    <a:pt x="1468" y="37556"/>
                  </a:cubicBezTo>
                  <a:cubicBezTo>
                    <a:pt x="487" y="34356"/>
                    <a:pt x="0" y="30737"/>
                    <a:pt x="0" y="26698"/>
                  </a:cubicBezTo>
                  <a:cubicBezTo>
                    <a:pt x="0" y="22869"/>
                    <a:pt x="509" y="19303"/>
                    <a:pt x="1528" y="15998"/>
                  </a:cubicBezTo>
                  <a:cubicBezTo>
                    <a:pt x="2546" y="12746"/>
                    <a:pt x="4085" y="9914"/>
                    <a:pt x="6138" y="7553"/>
                  </a:cubicBezTo>
                  <a:cubicBezTo>
                    <a:pt x="8197" y="5140"/>
                    <a:pt x="10760" y="3305"/>
                    <a:pt x="13832" y="1993"/>
                  </a:cubicBezTo>
                  <a:cubicBezTo>
                    <a:pt x="16904" y="629"/>
                    <a:pt x="20496" y="0"/>
                    <a:pt x="24613" y="0"/>
                  </a:cubicBezTo>
                  <a:cubicBezTo>
                    <a:pt x="28536" y="0"/>
                    <a:pt x="31971" y="577"/>
                    <a:pt x="34913" y="1783"/>
                  </a:cubicBezTo>
                  <a:cubicBezTo>
                    <a:pt x="37860" y="2938"/>
                    <a:pt x="40309" y="4668"/>
                    <a:pt x="42271" y="6924"/>
                  </a:cubicBezTo>
                  <a:cubicBezTo>
                    <a:pt x="44232" y="9127"/>
                    <a:pt x="45722" y="11854"/>
                    <a:pt x="46713" y="15054"/>
                  </a:cubicBezTo>
                  <a:cubicBezTo>
                    <a:pt x="47710" y="18253"/>
                    <a:pt x="48209" y="21873"/>
                    <a:pt x="48209" y="25807"/>
                  </a:cubicBezTo>
                  <a:close/>
                  <a:moveTo>
                    <a:pt x="41208" y="26436"/>
                  </a:moveTo>
                  <a:cubicBezTo>
                    <a:pt x="41208" y="23656"/>
                    <a:pt x="40927" y="21033"/>
                    <a:pt x="40380" y="18516"/>
                  </a:cubicBezTo>
                  <a:cubicBezTo>
                    <a:pt x="39816" y="15998"/>
                    <a:pt x="38895" y="13795"/>
                    <a:pt x="37595" y="11854"/>
                  </a:cubicBezTo>
                  <a:cubicBezTo>
                    <a:pt x="36300" y="9966"/>
                    <a:pt x="34555" y="8445"/>
                    <a:pt x="32377" y="7291"/>
                  </a:cubicBezTo>
                  <a:cubicBezTo>
                    <a:pt x="30188" y="6190"/>
                    <a:pt x="27469" y="5613"/>
                    <a:pt x="24207" y="5613"/>
                  </a:cubicBezTo>
                  <a:cubicBezTo>
                    <a:pt x="21206" y="5613"/>
                    <a:pt x="18616" y="6137"/>
                    <a:pt x="16427" y="7186"/>
                  </a:cubicBezTo>
                  <a:cubicBezTo>
                    <a:pt x="14238" y="8235"/>
                    <a:pt x="12456" y="9651"/>
                    <a:pt x="11069" y="11487"/>
                  </a:cubicBezTo>
                  <a:cubicBezTo>
                    <a:pt x="9676" y="13376"/>
                    <a:pt x="8652" y="15526"/>
                    <a:pt x="7986" y="18044"/>
                  </a:cubicBezTo>
                  <a:cubicBezTo>
                    <a:pt x="7320" y="20562"/>
                    <a:pt x="6984" y="23237"/>
                    <a:pt x="6984" y="26174"/>
                  </a:cubicBezTo>
                  <a:cubicBezTo>
                    <a:pt x="6984" y="28954"/>
                    <a:pt x="7265" y="31629"/>
                    <a:pt x="7812" y="34146"/>
                  </a:cubicBezTo>
                  <a:cubicBezTo>
                    <a:pt x="8376" y="36664"/>
                    <a:pt x="9292" y="38867"/>
                    <a:pt x="10597" y="40808"/>
                  </a:cubicBezTo>
                  <a:cubicBezTo>
                    <a:pt x="11887" y="42696"/>
                    <a:pt x="13631" y="44218"/>
                    <a:pt x="15815" y="45319"/>
                  </a:cubicBezTo>
                  <a:cubicBezTo>
                    <a:pt x="17998" y="46420"/>
                    <a:pt x="20724" y="46997"/>
                    <a:pt x="23985" y="46997"/>
                  </a:cubicBezTo>
                  <a:cubicBezTo>
                    <a:pt x="26986" y="46997"/>
                    <a:pt x="29576" y="46473"/>
                    <a:pt x="31765" y="45424"/>
                  </a:cubicBezTo>
                  <a:cubicBezTo>
                    <a:pt x="33954" y="44374"/>
                    <a:pt x="35737" y="42959"/>
                    <a:pt x="37123" y="41122"/>
                  </a:cubicBezTo>
                  <a:cubicBezTo>
                    <a:pt x="38516" y="39287"/>
                    <a:pt x="39540" y="37137"/>
                    <a:pt x="40206" y="34618"/>
                  </a:cubicBezTo>
                  <a:cubicBezTo>
                    <a:pt x="40873" y="32101"/>
                    <a:pt x="41208" y="29373"/>
                    <a:pt x="41208" y="26436"/>
                  </a:cubicBezTo>
                  <a:close/>
                </a:path>
              </a:pathLst>
            </a:custGeom>
            <a:solidFill>
              <a:srgbClr val="FFFFFF"/>
            </a:solidFill>
            <a:ln w="5417" cap="flat">
              <a:noFill/>
              <a:prstDash val="solid"/>
              <a:miter/>
            </a:ln>
          </p:spPr>
          <p:txBody>
            <a:bodyPr rtlCol="0" anchor="ctr"/>
            <a:lstStyle/>
            <a:p>
              <a:endParaRPr lang="fr-FR"/>
            </a:p>
          </p:txBody>
        </p:sp>
        <p:sp>
          <p:nvSpPr>
            <p:cNvPr id="428" name="Forme libre 427">
              <a:extLst>
                <a:ext uri="{FF2B5EF4-FFF2-40B4-BE49-F238E27FC236}">
                  <a16:creationId xmlns:a16="http://schemas.microsoft.com/office/drawing/2014/main" id="{41D6DD7F-DAA8-02E7-9F46-9B96C8F5881E}"/>
                </a:ext>
              </a:extLst>
            </p:cNvPr>
            <p:cNvSpPr/>
            <p:nvPr/>
          </p:nvSpPr>
          <p:spPr>
            <a:xfrm>
              <a:off x="16548080" y="10420638"/>
              <a:ext cx="40780" cy="52085"/>
            </a:xfrm>
            <a:custGeom>
              <a:avLst/>
              <a:gdLst>
                <a:gd name="connsiteX0" fmla="*/ 40781 w 40780"/>
                <a:gd name="connsiteY0" fmla="*/ 50669 h 52085"/>
                <a:gd name="connsiteX1" fmla="*/ 40618 w 40780"/>
                <a:gd name="connsiteY1" fmla="*/ 51246 h 52085"/>
                <a:gd name="connsiteX2" fmla="*/ 40087 w 40780"/>
                <a:gd name="connsiteY2" fmla="*/ 51665 h 52085"/>
                <a:gd name="connsiteX3" fmla="*/ 39085 w 40780"/>
                <a:gd name="connsiteY3" fmla="*/ 51980 h 52085"/>
                <a:gd name="connsiteX4" fmla="*/ 37503 w 40780"/>
                <a:gd name="connsiteY4" fmla="*/ 52085 h 52085"/>
                <a:gd name="connsiteX5" fmla="*/ 35861 w 40780"/>
                <a:gd name="connsiteY5" fmla="*/ 51980 h 52085"/>
                <a:gd name="connsiteX6" fmla="*/ 34859 w 40780"/>
                <a:gd name="connsiteY6" fmla="*/ 51665 h 52085"/>
                <a:gd name="connsiteX7" fmla="*/ 34328 w 40780"/>
                <a:gd name="connsiteY7" fmla="*/ 51246 h 52085"/>
                <a:gd name="connsiteX8" fmla="*/ 34166 w 40780"/>
                <a:gd name="connsiteY8" fmla="*/ 50669 h 52085"/>
                <a:gd name="connsiteX9" fmla="*/ 34166 w 40780"/>
                <a:gd name="connsiteY9" fmla="*/ 21768 h 52085"/>
                <a:gd name="connsiteX10" fmla="*/ 33439 w 40780"/>
                <a:gd name="connsiteY10" fmla="*/ 14424 h 52085"/>
                <a:gd name="connsiteX11" fmla="*/ 31278 w 40780"/>
                <a:gd name="connsiteY11" fmla="*/ 9599 h 52085"/>
                <a:gd name="connsiteX12" fmla="*/ 27583 w 40780"/>
                <a:gd name="connsiteY12" fmla="*/ 6504 h 52085"/>
                <a:gd name="connsiteX13" fmla="*/ 22327 w 40780"/>
                <a:gd name="connsiteY13" fmla="*/ 5403 h 52085"/>
                <a:gd name="connsiteX14" fmla="*/ 14666 w 40780"/>
                <a:gd name="connsiteY14" fmla="*/ 8025 h 52085"/>
                <a:gd name="connsiteX15" fmla="*/ 6610 w 40780"/>
                <a:gd name="connsiteY15" fmla="*/ 15788 h 52085"/>
                <a:gd name="connsiteX16" fmla="*/ 6610 w 40780"/>
                <a:gd name="connsiteY16" fmla="*/ 50669 h 52085"/>
                <a:gd name="connsiteX17" fmla="*/ 6447 w 40780"/>
                <a:gd name="connsiteY17" fmla="*/ 51246 h 52085"/>
                <a:gd name="connsiteX18" fmla="*/ 5917 w 40780"/>
                <a:gd name="connsiteY18" fmla="*/ 51665 h 52085"/>
                <a:gd name="connsiteX19" fmla="*/ 4914 w 40780"/>
                <a:gd name="connsiteY19" fmla="*/ 51980 h 52085"/>
                <a:gd name="connsiteX20" fmla="*/ 3272 w 40780"/>
                <a:gd name="connsiteY20" fmla="*/ 52085 h 52085"/>
                <a:gd name="connsiteX21" fmla="*/ 1690 w 40780"/>
                <a:gd name="connsiteY21" fmla="*/ 51980 h 52085"/>
                <a:gd name="connsiteX22" fmla="*/ 666 w 40780"/>
                <a:gd name="connsiteY22" fmla="*/ 51665 h 52085"/>
                <a:gd name="connsiteX23" fmla="*/ 136 w 40780"/>
                <a:gd name="connsiteY23" fmla="*/ 51246 h 52085"/>
                <a:gd name="connsiteX24" fmla="*/ 0 w 40780"/>
                <a:gd name="connsiteY24" fmla="*/ 50669 h 52085"/>
                <a:gd name="connsiteX25" fmla="*/ 0 w 40780"/>
                <a:gd name="connsiteY25" fmla="*/ 1993 h 52085"/>
                <a:gd name="connsiteX26" fmla="*/ 136 w 40780"/>
                <a:gd name="connsiteY26" fmla="*/ 1416 h 52085"/>
                <a:gd name="connsiteX27" fmla="*/ 666 w 40780"/>
                <a:gd name="connsiteY27" fmla="*/ 944 h 52085"/>
                <a:gd name="connsiteX28" fmla="*/ 1636 w 40780"/>
                <a:gd name="connsiteY28" fmla="*/ 682 h 52085"/>
                <a:gd name="connsiteX29" fmla="*/ 3164 w 40780"/>
                <a:gd name="connsiteY29" fmla="*/ 577 h 52085"/>
                <a:gd name="connsiteX30" fmla="*/ 4719 w 40780"/>
                <a:gd name="connsiteY30" fmla="*/ 682 h 52085"/>
                <a:gd name="connsiteX31" fmla="*/ 5662 w 40780"/>
                <a:gd name="connsiteY31" fmla="*/ 944 h 52085"/>
                <a:gd name="connsiteX32" fmla="*/ 6138 w 40780"/>
                <a:gd name="connsiteY32" fmla="*/ 1416 h 52085"/>
                <a:gd name="connsiteX33" fmla="*/ 6274 w 40780"/>
                <a:gd name="connsiteY33" fmla="*/ 1993 h 52085"/>
                <a:gd name="connsiteX34" fmla="*/ 6274 w 40780"/>
                <a:gd name="connsiteY34" fmla="*/ 8865 h 52085"/>
                <a:gd name="connsiteX35" fmla="*/ 14769 w 40780"/>
                <a:gd name="connsiteY35" fmla="*/ 2098 h 52085"/>
                <a:gd name="connsiteX36" fmla="*/ 23048 w 40780"/>
                <a:gd name="connsiteY36" fmla="*/ 0 h 52085"/>
                <a:gd name="connsiteX37" fmla="*/ 31380 w 40780"/>
                <a:gd name="connsiteY37" fmla="*/ 1626 h 52085"/>
                <a:gd name="connsiteX38" fmla="*/ 36853 w 40780"/>
                <a:gd name="connsiteY38" fmla="*/ 5980 h 52085"/>
                <a:gd name="connsiteX39" fmla="*/ 39854 w 40780"/>
                <a:gd name="connsiteY39" fmla="*/ 12379 h 52085"/>
                <a:gd name="connsiteX40" fmla="*/ 40770 w 40780"/>
                <a:gd name="connsiteY40" fmla="*/ 21191 h 52085"/>
                <a:gd name="connsiteX41" fmla="*/ 40770 w 40780"/>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5">
                  <a:moveTo>
                    <a:pt x="40781" y="50669"/>
                  </a:moveTo>
                  <a:cubicBezTo>
                    <a:pt x="40781" y="50879"/>
                    <a:pt x="40727" y="51088"/>
                    <a:pt x="40618" y="51246"/>
                  </a:cubicBezTo>
                  <a:cubicBezTo>
                    <a:pt x="40510" y="51456"/>
                    <a:pt x="40331" y="51561"/>
                    <a:pt x="40087" y="51665"/>
                  </a:cubicBezTo>
                  <a:cubicBezTo>
                    <a:pt x="39849" y="51823"/>
                    <a:pt x="39518" y="51875"/>
                    <a:pt x="39085" y="51980"/>
                  </a:cubicBezTo>
                  <a:cubicBezTo>
                    <a:pt x="38662" y="52033"/>
                    <a:pt x="38131" y="52085"/>
                    <a:pt x="37503" y="52085"/>
                  </a:cubicBezTo>
                  <a:cubicBezTo>
                    <a:pt x="36836" y="52085"/>
                    <a:pt x="36289" y="52033"/>
                    <a:pt x="35861" y="51980"/>
                  </a:cubicBezTo>
                  <a:cubicBezTo>
                    <a:pt x="35439" y="51875"/>
                    <a:pt x="35103" y="51823"/>
                    <a:pt x="34859" y="51665"/>
                  </a:cubicBezTo>
                  <a:cubicBezTo>
                    <a:pt x="34621" y="51561"/>
                    <a:pt x="34447" y="51456"/>
                    <a:pt x="34328" y="51246"/>
                  </a:cubicBezTo>
                  <a:cubicBezTo>
                    <a:pt x="34220" y="51088"/>
                    <a:pt x="34166" y="50879"/>
                    <a:pt x="34166" y="50669"/>
                  </a:cubicBezTo>
                  <a:lnTo>
                    <a:pt x="34166" y="21768"/>
                  </a:lnTo>
                  <a:cubicBezTo>
                    <a:pt x="34166" y="18778"/>
                    <a:pt x="33921" y="16313"/>
                    <a:pt x="33439" y="14424"/>
                  </a:cubicBezTo>
                  <a:cubicBezTo>
                    <a:pt x="32957" y="12589"/>
                    <a:pt x="32237" y="10962"/>
                    <a:pt x="31278" y="9599"/>
                  </a:cubicBezTo>
                  <a:cubicBezTo>
                    <a:pt x="30313" y="8288"/>
                    <a:pt x="29084" y="7238"/>
                    <a:pt x="27583" y="6504"/>
                  </a:cubicBezTo>
                  <a:cubicBezTo>
                    <a:pt x="26082" y="5770"/>
                    <a:pt x="24326" y="5403"/>
                    <a:pt x="22327" y="5403"/>
                  </a:cubicBezTo>
                  <a:cubicBezTo>
                    <a:pt x="19776" y="5403"/>
                    <a:pt x="17218" y="6242"/>
                    <a:pt x="14666" y="8025"/>
                  </a:cubicBezTo>
                  <a:cubicBezTo>
                    <a:pt x="12104" y="9756"/>
                    <a:pt x="9422" y="12379"/>
                    <a:pt x="6610" y="15788"/>
                  </a:cubicBezTo>
                  <a:lnTo>
                    <a:pt x="6610" y="50669"/>
                  </a:lnTo>
                  <a:cubicBezTo>
                    <a:pt x="6610" y="50879"/>
                    <a:pt x="6550" y="51088"/>
                    <a:pt x="6447" y="51246"/>
                  </a:cubicBezTo>
                  <a:cubicBezTo>
                    <a:pt x="6334" y="51456"/>
                    <a:pt x="6155" y="51561"/>
                    <a:pt x="5917" y="51665"/>
                  </a:cubicBezTo>
                  <a:cubicBezTo>
                    <a:pt x="5673" y="51823"/>
                    <a:pt x="5342" y="51875"/>
                    <a:pt x="4914" y="51980"/>
                  </a:cubicBezTo>
                  <a:cubicBezTo>
                    <a:pt x="4486" y="52033"/>
                    <a:pt x="3939" y="52085"/>
                    <a:pt x="3272" y="52085"/>
                  </a:cubicBezTo>
                  <a:cubicBezTo>
                    <a:pt x="2644" y="52085"/>
                    <a:pt x="2113" y="52033"/>
                    <a:pt x="1690" y="51980"/>
                  </a:cubicBezTo>
                  <a:cubicBezTo>
                    <a:pt x="1263" y="51875"/>
                    <a:pt x="916" y="51823"/>
                    <a:pt x="666" y="51665"/>
                  </a:cubicBezTo>
                  <a:cubicBezTo>
                    <a:pt x="401" y="51561"/>
                    <a:pt x="228" y="51456"/>
                    <a:pt x="136" y="51246"/>
                  </a:cubicBezTo>
                  <a:cubicBezTo>
                    <a:pt x="38" y="51088"/>
                    <a:pt x="0" y="50879"/>
                    <a:pt x="0" y="50669"/>
                  </a:cubicBezTo>
                  <a:lnTo>
                    <a:pt x="0" y="1993"/>
                  </a:lnTo>
                  <a:cubicBezTo>
                    <a:pt x="0" y="1783"/>
                    <a:pt x="43" y="1574"/>
                    <a:pt x="136" y="1416"/>
                  </a:cubicBezTo>
                  <a:cubicBezTo>
                    <a:pt x="228" y="1206"/>
                    <a:pt x="401" y="1101"/>
                    <a:pt x="666" y="944"/>
                  </a:cubicBezTo>
                  <a:cubicBezTo>
                    <a:pt x="921" y="839"/>
                    <a:pt x="1246" y="734"/>
                    <a:pt x="1636" y="682"/>
                  </a:cubicBezTo>
                  <a:cubicBezTo>
                    <a:pt x="2026" y="629"/>
                    <a:pt x="2536" y="577"/>
                    <a:pt x="3164" y="577"/>
                  </a:cubicBezTo>
                  <a:cubicBezTo>
                    <a:pt x="3793" y="577"/>
                    <a:pt x="4313" y="629"/>
                    <a:pt x="4719" y="682"/>
                  </a:cubicBezTo>
                  <a:cubicBezTo>
                    <a:pt x="5125" y="734"/>
                    <a:pt x="5440" y="839"/>
                    <a:pt x="5662" y="944"/>
                  </a:cubicBezTo>
                  <a:cubicBezTo>
                    <a:pt x="5884" y="1101"/>
                    <a:pt x="6041" y="1206"/>
                    <a:pt x="6138" y="1416"/>
                  </a:cubicBezTo>
                  <a:cubicBezTo>
                    <a:pt x="6231" y="1574"/>
                    <a:pt x="6274" y="1783"/>
                    <a:pt x="6274" y="1993"/>
                  </a:cubicBezTo>
                  <a:lnTo>
                    <a:pt x="6274" y="8865"/>
                  </a:lnTo>
                  <a:cubicBezTo>
                    <a:pt x="9162" y="5770"/>
                    <a:pt x="12001" y="3515"/>
                    <a:pt x="14769" y="2098"/>
                  </a:cubicBezTo>
                  <a:cubicBezTo>
                    <a:pt x="17554" y="682"/>
                    <a:pt x="20306" y="0"/>
                    <a:pt x="23048" y="0"/>
                  </a:cubicBezTo>
                  <a:cubicBezTo>
                    <a:pt x="26342" y="0"/>
                    <a:pt x="29121" y="524"/>
                    <a:pt x="31380" y="1626"/>
                  </a:cubicBezTo>
                  <a:cubicBezTo>
                    <a:pt x="33640" y="2675"/>
                    <a:pt x="35466" y="4144"/>
                    <a:pt x="36853" y="5980"/>
                  </a:cubicBezTo>
                  <a:cubicBezTo>
                    <a:pt x="38245" y="7815"/>
                    <a:pt x="39242" y="9966"/>
                    <a:pt x="39854" y="12379"/>
                  </a:cubicBezTo>
                  <a:cubicBezTo>
                    <a:pt x="40466" y="14844"/>
                    <a:pt x="40770" y="17781"/>
                    <a:pt x="40770" y="21191"/>
                  </a:cubicBezTo>
                  <a:lnTo>
                    <a:pt x="40770" y="50669"/>
                  </a:lnTo>
                  <a:close/>
                </a:path>
              </a:pathLst>
            </a:custGeom>
            <a:solidFill>
              <a:srgbClr val="FFFFFF"/>
            </a:solidFill>
            <a:ln w="5417" cap="flat">
              <a:noFill/>
              <a:prstDash val="solid"/>
              <a:miter/>
            </a:ln>
          </p:spPr>
          <p:txBody>
            <a:bodyPr rtlCol="0" anchor="ctr"/>
            <a:lstStyle/>
            <a:p>
              <a:endParaRPr lang="fr-FR"/>
            </a:p>
          </p:txBody>
        </p:sp>
        <p:sp>
          <p:nvSpPr>
            <p:cNvPr id="429" name="Forme libre 428">
              <a:extLst>
                <a:ext uri="{FF2B5EF4-FFF2-40B4-BE49-F238E27FC236}">
                  <a16:creationId xmlns:a16="http://schemas.microsoft.com/office/drawing/2014/main" id="{83CDFEFB-1954-BFEE-2B48-CA2122309B8B}"/>
                </a:ext>
              </a:extLst>
            </p:cNvPr>
            <p:cNvSpPr/>
            <p:nvPr/>
          </p:nvSpPr>
          <p:spPr>
            <a:xfrm>
              <a:off x="15384145" y="10529844"/>
              <a:ext cx="43890" cy="75635"/>
            </a:xfrm>
            <a:custGeom>
              <a:avLst/>
              <a:gdLst>
                <a:gd name="connsiteX0" fmla="*/ 43891 w 43890"/>
                <a:gd name="connsiteY0" fmla="*/ 73642 h 75635"/>
                <a:gd name="connsiteX1" fmla="*/ 43750 w 43890"/>
                <a:gd name="connsiteY1" fmla="*/ 74272 h 75635"/>
                <a:gd name="connsiteX2" fmla="*/ 43251 w 43890"/>
                <a:gd name="connsiteY2" fmla="*/ 74744 h 75635"/>
                <a:gd name="connsiteX3" fmla="*/ 42336 w 43890"/>
                <a:gd name="connsiteY3" fmla="*/ 74954 h 75635"/>
                <a:gd name="connsiteX4" fmla="*/ 40948 w 43890"/>
                <a:gd name="connsiteY4" fmla="*/ 75059 h 75635"/>
                <a:gd name="connsiteX5" fmla="*/ 39480 w 43890"/>
                <a:gd name="connsiteY5" fmla="*/ 74954 h 75635"/>
                <a:gd name="connsiteX6" fmla="*/ 38532 w 43890"/>
                <a:gd name="connsiteY6" fmla="*/ 74744 h 75635"/>
                <a:gd name="connsiteX7" fmla="*/ 37974 w 43890"/>
                <a:gd name="connsiteY7" fmla="*/ 74272 h 75635"/>
                <a:gd name="connsiteX8" fmla="*/ 37779 w 43890"/>
                <a:gd name="connsiteY8" fmla="*/ 73642 h 75635"/>
                <a:gd name="connsiteX9" fmla="*/ 37779 w 43890"/>
                <a:gd name="connsiteY9" fmla="*/ 66667 h 75635"/>
                <a:gd name="connsiteX10" fmla="*/ 29501 w 43890"/>
                <a:gd name="connsiteY10" fmla="*/ 73223 h 75635"/>
                <a:gd name="connsiteX11" fmla="*/ 20165 w 43890"/>
                <a:gd name="connsiteY11" fmla="*/ 75636 h 75635"/>
                <a:gd name="connsiteX12" fmla="*/ 10890 w 43890"/>
                <a:gd name="connsiteY12" fmla="*/ 73590 h 75635"/>
                <a:gd name="connsiteX13" fmla="*/ 4638 w 43890"/>
                <a:gd name="connsiteY13" fmla="*/ 68030 h 75635"/>
                <a:gd name="connsiteX14" fmla="*/ 1111 w 43890"/>
                <a:gd name="connsiteY14" fmla="*/ 59848 h 75635"/>
                <a:gd name="connsiteX15" fmla="*/ 0 w 43890"/>
                <a:gd name="connsiteY15" fmla="*/ 49882 h 75635"/>
                <a:gd name="connsiteX16" fmla="*/ 1387 w 43890"/>
                <a:gd name="connsiteY16" fmla="*/ 38710 h 75635"/>
                <a:gd name="connsiteX17" fmla="*/ 5499 w 43890"/>
                <a:gd name="connsiteY17" fmla="*/ 30213 h 75635"/>
                <a:gd name="connsiteX18" fmla="*/ 12223 w 43890"/>
                <a:gd name="connsiteY18" fmla="*/ 24862 h 75635"/>
                <a:gd name="connsiteX19" fmla="*/ 21498 w 43890"/>
                <a:gd name="connsiteY19" fmla="*/ 22974 h 75635"/>
                <a:gd name="connsiteX20" fmla="*/ 29831 w 43890"/>
                <a:gd name="connsiteY20" fmla="*/ 24967 h 75635"/>
                <a:gd name="connsiteX21" fmla="*/ 37275 w 43890"/>
                <a:gd name="connsiteY21" fmla="*/ 30737 h 75635"/>
                <a:gd name="connsiteX22" fmla="*/ 37275 w 43890"/>
                <a:gd name="connsiteY22" fmla="*/ 1416 h 75635"/>
                <a:gd name="connsiteX23" fmla="*/ 37411 w 43890"/>
                <a:gd name="connsiteY23" fmla="*/ 839 h 75635"/>
                <a:gd name="connsiteX24" fmla="*/ 37942 w 43890"/>
                <a:gd name="connsiteY24" fmla="*/ 419 h 75635"/>
                <a:gd name="connsiteX25" fmla="*/ 38966 w 43890"/>
                <a:gd name="connsiteY25" fmla="*/ 104 h 75635"/>
                <a:gd name="connsiteX26" fmla="*/ 40548 w 43890"/>
                <a:gd name="connsiteY26" fmla="*/ 0 h 75635"/>
                <a:gd name="connsiteX27" fmla="*/ 42184 w 43890"/>
                <a:gd name="connsiteY27" fmla="*/ 104 h 75635"/>
                <a:gd name="connsiteX28" fmla="*/ 43186 w 43890"/>
                <a:gd name="connsiteY28" fmla="*/ 419 h 75635"/>
                <a:gd name="connsiteX29" fmla="*/ 43717 w 43890"/>
                <a:gd name="connsiteY29" fmla="*/ 839 h 75635"/>
                <a:gd name="connsiteX30" fmla="*/ 43885 w 43890"/>
                <a:gd name="connsiteY30" fmla="*/ 1416 h 75635"/>
                <a:gd name="connsiteX31" fmla="*/ 43885 w 43890"/>
                <a:gd name="connsiteY31" fmla="*/ 73642 h 75635"/>
                <a:gd name="connsiteX32" fmla="*/ 37275 w 43890"/>
                <a:gd name="connsiteY32" fmla="*/ 38552 h 75635"/>
                <a:gd name="connsiteX33" fmla="*/ 29251 w 43890"/>
                <a:gd name="connsiteY33" fmla="*/ 31051 h 75635"/>
                <a:gd name="connsiteX34" fmla="*/ 21168 w 43890"/>
                <a:gd name="connsiteY34" fmla="*/ 28481 h 75635"/>
                <a:gd name="connsiteX35" fmla="*/ 14612 w 43890"/>
                <a:gd name="connsiteY35" fmla="*/ 30264 h 75635"/>
                <a:gd name="connsiteX36" fmla="*/ 10169 w 43890"/>
                <a:gd name="connsiteY36" fmla="*/ 34933 h 75635"/>
                <a:gd name="connsiteX37" fmla="*/ 7672 w 43890"/>
                <a:gd name="connsiteY37" fmla="*/ 41489 h 75635"/>
                <a:gd name="connsiteX38" fmla="*/ 6892 w 43890"/>
                <a:gd name="connsiteY38" fmla="*/ 48938 h 75635"/>
                <a:gd name="connsiteX39" fmla="*/ 7558 w 43890"/>
                <a:gd name="connsiteY39" fmla="*/ 56806 h 75635"/>
                <a:gd name="connsiteX40" fmla="*/ 9834 w 43890"/>
                <a:gd name="connsiteY40" fmla="*/ 63572 h 75635"/>
                <a:gd name="connsiteX41" fmla="*/ 14114 w 43890"/>
                <a:gd name="connsiteY41" fmla="*/ 68397 h 75635"/>
                <a:gd name="connsiteX42" fmla="*/ 20778 w 43890"/>
                <a:gd name="connsiteY42" fmla="*/ 70181 h 75635"/>
                <a:gd name="connsiteX43" fmla="*/ 24668 w 43890"/>
                <a:gd name="connsiteY43" fmla="*/ 69656 h 75635"/>
                <a:gd name="connsiteX44" fmla="*/ 28558 w 43890"/>
                <a:gd name="connsiteY44" fmla="*/ 67873 h 75635"/>
                <a:gd name="connsiteX45" fmla="*/ 32697 w 43890"/>
                <a:gd name="connsiteY45" fmla="*/ 64673 h 75635"/>
                <a:gd name="connsiteX46" fmla="*/ 37281 w 43890"/>
                <a:gd name="connsiteY46" fmla="*/ 59795 h 75635"/>
                <a:gd name="connsiteX47" fmla="*/ 37281 w 43890"/>
                <a:gd name="connsiteY47" fmla="*/ 38552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90" h="75635">
                  <a:moveTo>
                    <a:pt x="43891" y="73642"/>
                  </a:moveTo>
                  <a:cubicBezTo>
                    <a:pt x="43891" y="73905"/>
                    <a:pt x="43842" y="74115"/>
                    <a:pt x="43750" y="74272"/>
                  </a:cubicBezTo>
                  <a:cubicBezTo>
                    <a:pt x="43657" y="74482"/>
                    <a:pt x="43489" y="74639"/>
                    <a:pt x="43251" y="74744"/>
                  </a:cubicBezTo>
                  <a:cubicBezTo>
                    <a:pt x="43007" y="74849"/>
                    <a:pt x="42704" y="74901"/>
                    <a:pt x="42336" y="74954"/>
                  </a:cubicBezTo>
                  <a:cubicBezTo>
                    <a:pt x="41967" y="75006"/>
                    <a:pt x="41501" y="75059"/>
                    <a:pt x="40948" y="75059"/>
                  </a:cubicBezTo>
                  <a:cubicBezTo>
                    <a:pt x="40358" y="75059"/>
                    <a:pt x="39865" y="75006"/>
                    <a:pt x="39480" y="74954"/>
                  </a:cubicBezTo>
                  <a:cubicBezTo>
                    <a:pt x="39090" y="74901"/>
                    <a:pt x="38776" y="74849"/>
                    <a:pt x="38532" y="74744"/>
                  </a:cubicBezTo>
                  <a:cubicBezTo>
                    <a:pt x="38288" y="74587"/>
                    <a:pt x="38104" y="74482"/>
                    <a:pt x="37974" y="74272"/>
                  </a:cubicBezTo>
                  <a:cubicBezTo>
                    <a:pt x="37844" y="74115"/>
                    <a:pt x="37779" y="73905"/>
                    <a:pt x="37779" y="73642"/>
                  </a:cubicBezTo>
                  <a:lnTo>
                    <a:pt x="37779" y="66667"/>
                  </a:lnTo>
                  <a:cubicBezTo>
                    <a:pt x="35114" y="69447"/>
                    <a:pt x="32356" y="71649"/>
                    <a:pt x="29501" y="73223"/>
                  </a:cubicBezTo>
                  <a:cubicBezTo>
                    <a:pt x="26645" y="74849"/>
                    <a:pt x="23535" y="75636"/>
                    <a:pt x="20165" y="75636"/>
                  </a:cubicBezTo>
                  <a:cubicBezTo>
                    <a:pt x="16535" y="75636"/>
                    <a:pt x="13442" y="74954"/>
                    <a:pt x="10890" y="73590"/>
                  </a:cubicBezTo>
                  <a:cubicBezTo>
                    <a:pt x="8338" y="72226"/>
                    <a:pt x="6252" y="70390"/>
                    <a:pt x="4638" y="68030"/>
                  </a:cubicBezTo>
                  <a:cubicBezTo>
                    <a:pt x="3029" y="65722"/>
                    <a:pt x="1853" y="62995"/>
                    <a:pt x="1111" y="59848"/>
                  </a:cubicBezTo>
                  <a:cubicBezTo>
                    <a:pt x="368" y="56701"/>
                    <a:pt x="0" y="53396"/>
                    <a:pt x="0" y="49882"/>
                  </a:cubicBezTo>
                  <a:cubicBezTo>
                    <a:pt x="0" y="45738"/>
                    <a:pt x="461" y="42014"/>
                    <a:pt x="1387" y="38710"/>
                  </a:cubicBezTo>
                  <a:cubicBezTo>
                    <a:pt x="2313" y="35405"/>
                    <a:pt x="3684" y="32573"/>
                    <a:pt x="5499" y="30213"/>
                  </a:cubicBezTo>
                  <a:cubicBezTo>
                    <a:pt x="7314" y="27904"/>
                    <a:pt x="9557" y="26121"/>
                    <a:pt x="12223" y="24862"/>
                  </a:cubicBezTo>
                  <a:cubicBezTo>
                    <a:pt x="14888" y="23604"/>
                    <a:pt x="17982" y="22974"/>
                    <a:pt x="21498" y="22974"/>
                  </a:cubicBezTo>
                  <a:cubicBezTo>
                    <a:pt x="24538" y="22974"/>
                    <a:pt x="27312" y="23656"/>
                    <a:pt x="29831" y="24967"/>
                  </a:cubicBezTo>
                  <a:cubicBezTo>
                    <a:pt x="32350" y="26279"/>
                    <a:pt x="34832" y="28167"/>
                    <a:pt x="37275" y="30737"/>
                  </a:cubicBezTo>
                  <a:lnTo>
                    <a:pt x="37275" y="1416"/>
                  </a:lnTo>
                  <a:cubicBezTo>
                    <a:pt x="37275" y="1206"/>
                    <a:pt x="37319" y="996"/>
                    <a:pt x="37411" y="839"/>
                  </a:cubicBezTo>
                  <a:cubicBezTo>
                    <a:pt x="37503" y="629"/>
                    <a:pt x="37682" y="524"/>
                    <a:pt x="37942" y="419"/>
                  </a:cubicBezTo>
                  <a:cubicBezTo>
                    <a:pt x="38202" y="314"/>
                    <a:pt x="38543" y="209"/>
                    <a:pt x="38966" y="104"/>
                  </a:cubicBezTo>
                  <a:cubicBezTo>
                    <a:pt x="39388" y="53"/>
                    <a:pt x="39919" y="0"/>
                    <a:pt x="40548" y="0"/>
                  </a:cubicBezTo>
                  <a:cubicBezTo>
                    <a:pt x="41214" y="0"/>
                    <a:pt x="41761" y="53"/>
                    <a:pt x="42184" y="104"/>
                  </a:cubicBezTo>
                  <a:cubicBezTo>
                    <a:pt x="42607" y="209"/>
                    <a:pt x="42942" y="262"/>
                    <a:pt x="43186" y="419"/>
                  </a:cubicBezTo>
                  <a:cubicBezTo>
                    <a:pt x="43430" y="524"/>
                    <a:pt x="43604" y="629"/>
                    <a:pt x="43717" y="839"/>
                  </a:cubicBezTo>
                  <a:cubicBezTo>
                    <a:pt x="43831" y="996"/>
                    <a:pt x="43885" y="1206"/>
                    <a:pt x="43885" y="1416"/>
                  </a:cubicBezTo>
                  <a:lnTo>
                    <a:pt x="43885" y="73642"/>
                  </a:lnTo>
                  <a:close/>
                  <a:moveTo>
                    <a:pt x="37275" y="38552"/>
                  </a:moveTo>
                  <a:cubicBezTo>
                    <a:pt x="34496" y="35300"/>
                    <a:pt x="31819" y="32783"/>
                    <a:pt x="29251" y="31051"/>
                  </a:cubicBezTo>
                  <a:cubicBezTo>
                    <a:pt x="26673" y="29373"/>
                    <a:pt x="23980" y="28481"/>
                    <a:pt x="21168" y="28481"/>
                  </a:cubicBezTo>
                  <a:cubicBezTo>
                    <a:pt x="18611" y="28481"/>
                    <a:pt x="16427" y="29058"/>
                    <a:pt x="14612" y="30264"/>
                  </a:cubicBezTo>
                  <a:cubicBezTo>
                    <a:pt x="12797" y="31471"/>
                    <a:pt x="11318" y="32992"/>
                    <a:pt x="10169" y="34933"/>
                  </a:cubicBezTo>
                  <a:cubicBezTo>
                    <a:pt x="9021" y="36873"/>
                    <a:pt x="8186" y="39077"/>
                    <a:pt x="7672" y="41489"/>
                  </a:cubicBezTo>
                  <a:cubicBezTo>
                    <a:pt x="7157" y="43955"/>
                    <a:pt x="6892" y="46420"/>
                    <a:pt x="6892" y="48938"/>
                  </a:cubicBezTo>
                  <a:cubicBezTo>
                    <a:pt x="6892" y="51613"/>
                    <a:pt x="7114" y="54235"/>
                    <a:pt x="7558" y="56806"/>
                  </a:cubicBezTo>
                  <a:cubicBezTo>
                    <a:pt x="8002" y="59323"/>
                    <a:pt x="8761" y="61631"/>
                    <a:pt x="9834" y="63572"/>
                  </a:cubicBezTo>
                  <a:cubicBezTo>
                    <a:pt x="10906" y="65565"/>
                    <a:pt x="12331" y="67191"/>
                    <a:pt x="14114" y="68397"/>
                  </a:cubicBezTo>
                  <a:cubicBezTo>
                    <a:pt x="15891" y="69604"/>
                    <a:pt x="18112" y="70181"/>
                    <a:pt x="20778" y="70181"/>
                  </a:cubicBezTo>
                  <a:cubicBezTo>
                    <a:pt x="22110" y="70181"/>
                    <a:pt x="23405" y="70024"/>
                    <a:pt x="24668" y="69656"/>
                  </a:cubicBezTo>
                  <a:cubicBezTo>
                    <a:pt x="25930" y="69289"/>
                    <a:pt x="27225" y="68712"/>
                    <a:pt x="28558" y="67873"/>
                  </a:cubicBezTo>
                  <a:cubicBezTo>
                    <a:pt x="29891" y="67033"/>
                    <a:pt x="31267" y="65985"/>
                    <a:pt x="32697" y="64673"/>
                  </a:cubicBezTo>
                  <a:cubicBezTo>
                    <a:pt x="34122" y="63362"/>
                    <a:pt x="35650" y="61736"/>
                    <a:pt x="37281" y="59795"/>
                  </a:cubicBezTo>
                  <a:lnTo>
                    <a:pt x="37281" y="38552"/>
                  </a:lnTo>
                  <a:close/>
                </a:path>
              </a:pathLst>
            </a:custGeom>
            <a:solidFill>
              <a:srgbClr val="FFFFFF"/>
            </a:solidFill>
            <a:ln w="5417" cap="flat">
              <a:noFill/>
              <a:prstDash val="solid"/>
              <a:miter/>
            </a:ln>
          </p:spPr>
          <p:txBody>
            <a:bodyPr rtlCol="0" anchor="ctr"/>
            <a:lstStyle/>
            <a:p>
              <a:endParaRPr lang="fr-FR"/>
            </a:p>
          </p:txBody>
        </p:sp>
        <p:sp>
          <p:nvSpPr>
            <p:cNvPr id="430" name="Forme libre 429">
              <a:extLst>
                <a:ext uri="{FF2B5EF4-FFF2-40B4-BE49-F238E27FC236}">
                  <a16:creationId xmlns:a16="http://schemas.microsoft.com/office/drawing/2014/main" id="{0E29441D-3E50-E761-A92E-AC809899D296}"/>
                </a:ext>
              </a:extLst>
            </p:cNvPr>
            <p:cNvSpPr/>
            <p:nvPr/>
          </p:nvSpPr>
          <p:spPr>
            <a:xfrm>
              <a:off x="15443098" y="10552818"/>
              <a:ext cx="44497" cy="52661"/>
            </a:xfrm>
            <a:custGeom>
              <a:avLst/>
              <a:gdLst>
                <a:gd name="connsiteX0" fmla="*/ 44492 w 44497"/>
                <a:gd name="connsiteY0" fmla="*/ 23813 h 52661"/>
                <a:gd name="connsiteX1" fmla="*/ 43436 w 44497"/>
                <a:gd name="connsiteY1" fmla="*/ 26488 h 52661"/>
                <a:gd name="connsiteX2" fmla="*/ 41382 w 44497"/>
                <a:gd name="connsiteY2" fmla="*/ 27222 h 52661"/>
                <a:gd name="connsiteX3" fmla="*/ 7103 w 44497"/>
                <a:gd name="connsiteY3" fmla="*/ 27222 h 52661"/>
                <a:gd name="connsiteX4" fmla="*/ 8019 w 44497"/>
                <a:gd name="connsiteY4" fmla="*/ 35405 h 52661"/>
                <a:gd name="connsiteX5" fmla="*/ 11047 w 44497"/>
                <a:gd name="connsiteY5" fmla="*/ 41647 h 52661"/>
                <a:gd name="connsiteX6" fmla="*/ 16546 w 44497"/>
                <a:gd name="connsiteY6" fmla="*/ 45633 h 52661"/>
                <a:gd name="connsiteX7" fmla="*/ 24879 w 44497"/>
                <a:gd name="connsiteY7" fmla="*/ 47049 h 52661"/>
                <a:gd name="connsiteX8" fmla="*/ 31159 w 44497"/>
                <a:gd name="connsiteY8" fmla="*/ 46473 h 52661"/>
                <a:gd name="connsiteX9" fmla="*/ 35964 w 44497"/>
                <a:gd name="connsiteY9" fmla="*/ 45161 h 52661"/>
                <a:gd name="connsiteX10" fmla="*/ 39296 w 44497"/>
                <a:gd name="connsiteY10" fmla="*/ 43850 h 52661"/>
                <a:gd name="connsiteX11" fmla="*/ 41160 w 44497"/>
                <a:gd name="connsiteY11" fmla="*/ 43221 h 52661"/>
                <a:gd name="connsiteX12" fmla="*/ 41772 w 44497"/>
                <a:gd name="connsiteY12" fmla="*/ 43377 h 52661"/>
                <a:gd name="connsiteX13" fmla="*/ 42217 w 44497"/>
                <a:gd name="connsiteY13" fmla="*/ 43902 h 52661"/>
                <a:gd name="connsiteX14" fmla="*/ 42460 w 44497"/>
                <a:gd name="connsiteY14" fmla="*/ 44794 h 52661"/>
                <a:gd name="connsiteX15" fmla="*/ 42547 w 44497"/>
                <a:gd name="connsiteY15" fmla="*/ 46158 h 52661"/>
                <a:gd name="connsiteX16" fmla="*/ 42493 w 44497"/>
                <a:gd name="connsiteY16" fmla="*/ 46892 h 52661"/>
                <a:gd name="connsiteX17" fmla="*/ 42358 w 44497"/>
                <a:gd name="connsiteY17" fmla="*/ 47521 h 52661"/>
                <a:gd name="connsiteX18" fmla="*/ 42103 w 44497"/>
                <a:gd name="connsiteY18" fmla="*/ 48098 h 52661"/>
                <a:gd name="connsiteX19" fmla="*/ 41658 w 44497"/>
                <a:gd name="connsiteY19" fmla="*/ 48623 h 52661"/>
                <a:gd name="connsiteX20" fmla="*/ 39947 w 44497"/>
                <a:gd name="connsiteY20" fmla="*/ 49567 h 52661"/>
                <a:gd name="connsiteX21" fmla="*/ 36170 w 44497"/>
                <a:gd name="connsiteY21" fmla="*/ 50931 h 52661"/>
                <a:gd name="connsiteX22" fmla="*/ 30752 w 44497"/>
                <a:gd name="connsiteY22" fmla="*/ 52137 h 52661"/>
                <a:gd name="connsiteX23" fmla="*/ 24110 w 44497"/>
                <a:gd name="connsiteY23" fmla="*/ 52662 h 52661"/>
                <a:gd name="connsiteX24" fmla="*/ 13778 w 44497"/>
                <a:gd name="connsiteY24" fmla="*/ 50983 h 52661"/>
                <a:gd name="connsiteX25" fmla="*/ 6220 w 44497"/>
                <a:gd name="connsiteY25" fmla="*/ 45948 h 52661"/>
                <a:gd name="connsiteX26" fmla="*/ 1582 w 44497"/>
                <a:gd name="connsiteY26" fmla="*/ 37765 h 52661"/>
                <a:gd name="connsiteX27" fmla="*/ 0 w 44497"/>
                <a:gd name="connsiteY27" fmla="*/ 26435 h 52661"/>
                <a:gd name="connsiteX28" fmla="*/ 1642 w 44497"/>
                <a:gd name="connsiteY28" fmla="*/ 15316 h 52661"/>
                <a:gd name="connsiteX29" fmla="*/ 6334 w 44497"/>
                <a:gd name="connsiteY29" fmla="*/ 7028 h 52661"/>
                <a:gd name="connsiteX30" fmla="*/ 13691 w 44497"/>
                <a:gd name="connsiteY30" fmla="*/ 1836 h 52661"/>
                <a:gd name="connsiteX31" fmla="*/ 23275 w 44497"/>
                <a:gd name="connsiteY31" fmla="*/ 0 h 52661"/>
                <a:gd name="connsiteX32" fmla="*/ 32941 w 44497"/>
                <a:gd name="connsiteY32" fmla="*/ 1836 h 52661"/>
                <a:gd name="connsiteX33" fmla="*/ 39524 w 44497"/>
                <a:gd name="connsiteY33" fmla="*/ 6766 h 52661"/>
                <a:gd name="connsiteX34" fmla="*/ 43300 w 44497"/>
                <a:gd name="connsiteY34" fmla="*/ 13952 h 52661"/>
                <a:gd name="connsiteX35" fmla="*/ 44497 w 44497"/>
                <a:gd name="connsiteY35" fmla="*/ 22554 h 52661"/>
                <a:gd name="connsiteX36" fmla="*/ 44497 w 44497"/>
                <a:gd name="connsiteY36" fmla="*/ 23813 h 52661"/>
                <a:gd name="connsiteX37" fmla="*/ 37655 w 44497"/>
                <a:gd name="connsiteY37" fmla="*/ 21925 h 52661"/>
                <a:gd name="connsiteX38" fmla="*/ 33992 w 44497"/>
                <a:gd name="connsiteY38" fmla="*/ 9809 h 52661"/>
                <a:gd name="connsiteX39" fmla="*/ 22820 w 44497"/>
                <a:gd name="connsiteY39" fmla="*/ 5455 h 52661"/>
                <a:gd name="connsiteX40" fmla="*/ 16183 w 44497"/>
                <a:gd name="connsiteY40" fmla="*/ 6818 h 52661"/>
                <a:gd name="connsiteX41" fmla="*/ 11345 w 44497"/>
                <a:gd name="connsiteY41" fmla="*/ 10490 h 52661"/>
                <a:gd name="connsiteX42" fmla="*/ 8317 w 44497"/>
                <a:gd name="connsiteY42" fmla="*/ 15736 h 52661"/>
                <a:gd name="connsiteX43" fmla="*/ 7092 w 44497"/>
                <a:gd name="connsiteY43" fmla="*/ 21925 h 52661"/>
                <a:gd name="connsiteX44" fmla="*/ 37655 w 44497"/>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1">
                  <a:moveTo>
                    <a:pt x="44492" y="23813"/>
                  </a:moveTo>
                  <a:cubicBezTo>
                    <a:pt x="44492" y="25124"/>
                    <a:pt x="44145" y="26016"/>
                    <a:pt x="43436" y="26488"/>
                  </a:cubicBezTo>
                  <a:cubicBezTo>
                    <a:pt x="42736" y="26960"/>
                    <a:pt x="42049" y="27222"/>
                    <a:pt x="41382" y="27222"/>
                  </a:cubicBezTo>
                  <a:lnTo>
                    <a:pt x="7103" y="27222"/>
                  </a:lnTo>
                  <a:cubicBezTo>
                    <a:pt x="7103" y="30212"/>
                    <a:pt x="7412" y="32940"/>
                    <a:pt x="8019" y="35405"/>
                  </a:cubicBezTo>
                  <a:cubicBezTo>
                    <a:pt x="8631" y="37818"/>
                    <a:pt x="9639" y="39916"/>
                    <a:pt x="11047" y="41647"/>
                  </a:cubicBezTo>
                  <a:cubicBezTo>
                    <a:pt x="12456" y="43377"/>
                    <a:pt x="14287" y="44741"/>
                    <a:pt x="16546" y="45633"/>
                  </a:cubicBezTo>
                  <a:cubicBezTo>
                    <a:pt x="18806" y="46578"/>
                    <a:pt x="21585" y="47049"/>
                    <a:pt x="24879" y="47049"/>
                  </a:cubicBezTo>
                  <a:cubicBezTo>
                    <a:pt x="27214" y="47049"/>
                    <a:pt x="29305" y="46839"/>
                    <a:pt x="31159" y="46473"/>
                  </a:cubicBezTo>
                  <a:cubicBezTo>
                    <a:pt x="33011" y="46053"/>
                    <a:pt x="34610" y="45633"/>
                    <a:pt x="35964" y="45161"/>
                  </a:cubicBezTo>
                  <a:cubicBezTo>
                    <a:pt x="37319" y="44636"/>
                    <a:pt x="38429" y="44217"/>
                    <a:pt x="39296" y="43850"/>
                  </a:cubicBezTo>
                  <a:cubicBezTo>
                    <a:pt x="40163" y="43430"/>
                    <a:pt x="40786" y="43221"/>
                    <a:pt x="41160" y="43221"/>
                  </a:cubicBezTo>
                  <a:cubicBezTo>
                    <a:pt x="41382" y="43221"/>
                    <a:pt x="41583" y="43273"/>
                    <a:pt x="41772" y="43377"/>
                  </a:cubicBezTo>
                  <a:cubicBezTo>
                    <a:pt x="41951" y="43482"/>
                    <a:pt x="42103" y="43692"/>
                    <a:pt x="42217" y="43902"/>
                  </a:cubicBezTo>
                  <a:cubicBezTo>
                    <a:pt x="42325" y="44164"/>
                    <a:pt x="42406" y="44427"/>
                    <a:pt x="42460" y="44794"/>
                  </a:cubicBezTo>
                  <a:cubicBezTo>
                    <a:pt x="42525" y="45161"/>
                    <a:pt x="42547" y="45633"/>
                    <a:pt x="42547" y="46158"/>
                  </a:cubicBezTo>
                  <a:cubicBezTo>
                    <a:pt x="42547" y="46420"/>
                    <a:pt x="42525" y="46629"/>
                    <a:pt x="42493" y="46892"/>
                  </a:cubicBezTo>
                  <a:cubicBezTo>
                    <a:pt x="42449" y="47102"/>
                    <a:pt x="42406" y="47311"/>
                    <a:pt x="42358" y="47521"/>
                  </a:cubicBezTo>
                  <a:cubicBezTo>
                    <a:pt x="42303" y="47731"/>
                    <a:pt x="42222" y="47889"/>
                    <a:pt x="42103" y="48098"/>
                  </a:cubicBezTo>
                  <a:cubicBezTo>
                    <a:pt x="41994" y="48256"/>
                    <a:pt x="41848" y="48466"/>
                    <a:pt x="41658" y="48623"/>
                  </a:cubicBezTo>
                  <a:cubicBezTo>
                    <a:pt x="41480" y="48780"/>
                    <a:pt x="40895" y="49095"/>
                    <a:pt x="39947" y="49567"/>
                  </a:cubicBezTo>
                  <a:cubicBezTo>
                    <a:pt x="38971" y="49986"/>
                    <a:pt x="37725" y="50459"/>
                    <a:pt x="36170" y="50931"/>
                  </a:cubicBezTo>
                  <a:cubicBezTo>
                    <a:pt x="34615" y="51350"/>
                    <a:pt x="32806" y="51770"/>
                    <a:pt x="30752" y="52137"/>
                  </a:cubicBezTo>
                  <a:cubicBezTo>
                    <a:pt x="28693" y="52452"/>
                    <a:pt x="26477" y="52662"/>
                    <a:pt x="24110" y="52662"/>
                  </a:cubicBezTo>
                  <a:cubicBezTo>
                    <a:pt x="20220" y="52662"/>
                    <a:pt x="16774" y="52085"/>
                    <a:pt x="13778" y="50983"/>
                  </a:cubicBezTo>
                  <a:cubicBezTo>
                    <a:pt x="10776" y="49830"/>
                    <a:pt x="8257" y="48151"/>
                    <a:pt x="6220" y="45948"/>
                  </a:cubicBezTo>
                  <a:cubicBezTo>
                    <a:pt x="4183" y="43745"/>
                    <a:pt x="2639" y="41017"/>
                    <a:pt x="1582" y="37765"/>
                  </a:cubicBezTo>
                  <a:cubicBezTo>
                    <a:pt x="531" y="34513"/>
                    <a:pt x="0" y="30737"/>
                    <a:pt x="0" y="26435"/>
                  </a:cubicBezTo>
                  <a:cubicBezTo>
                    <a:pt x="0" y="22292"/>
                    <a:pt x="547" y="18620"/>
                    <a:pt x="1642" y="15316"/>
                  </a:cubicBezTo>
                  <a:cubicBezTo>
                    <a:pt x="2731" y="12064"/>
                    <a:pt x="4297" y="9284"/>
                    <a:pt x="6334" y="7028"/>
                  </a:cubicBezTo>
                  <a:cubicBezTo>
                    <a:pt x="8371" y="4773"/>
                    <a:pt x="10825" y="2989"/>
                    <a:pt x="13691" y="1836"/>
                  </a:cubicBezTo>
                  <a:cubicBezTo>
                    <a:pt x="16563" y="629"/>
                    <a:pt x="19759" y="0"/>
                    <a:pt x="23275" y="0"/>
                  </a:cubicBezTo>
                  <a:cubicBezTo>
                    <a:pt x="27052" y="0"/>
                    <a:pt x="30275" y="629"/>
                    <a:pt x="32941" y="1836"/>
                  </a:cubicBezTo>
                  <a:cubicBezTo>
                    <a:pt x="35607" y="3042"/>
                    <a:pt x="37795" y="4720"/>
                    <a:pt x="39524" y="6766"/>
                  </a:cubicBezTo>
                  <a:cubicBezTo>
                    <a:pt x="41247" y="8812"/>
                    <a:pt x="42509" y="11224"/>
                    <a:pt x="43300" y="13952"/>
                  </a:cubicBezTo>
                  <a:cubicBezTo>
                    <a:pt x="44091" y="16679"/>
                    <a:pt x="44497" y="19512"/>
                    <a:pt x="44497" y="22554"/>
                  </a:cubicBezTo>
                  <a:lnTo>
                    <a:pt x="44497" y="23813"/>
                  </a:lnTo>
                  <a:close/>
                  <a:moveTo>
                    <a:pt x="37655" y="21925"/>
                  </a:moveTo>
                  <a:cubicBezTo>
                    <a:pt x="37768" y="16784"/>
                    <a:pt x="36544" y="12746"/>
                    <a:pt x="33992" y="9809"/>
                  </a:cubicBezTo>
                  <a:cubicBezTo>
                    <a:pt x="31429" y="6923"/>
                    <a:pt x="27713" y="5455"/>
                    <a:pt x="22820" y="5455"/>
                  </a:cubicBezTo>
                  <a:cubicBezTo>
                    <a:pt x="20301" y="5455"/>
                    <a:pt x="18085" y="5927"/>
                    <a:pt x="16183" y="6818"/>
                  </a:cubicBezTo>
                  <a:cubicBezTo>
                    <a:pt x="14271" y="7763"/>
                    <a:pt x="12662" y="8969"/>
                    <a:pt x="11345" y="10490"/>
                  </a:cubicBezTo>
                  <a:cubicBezTo>
                    <a:pt x="10029" y="11959"/>
                    <a:pt x="9021" y="13742"/>
                    <a:pt x="8317" y="15736"/>
                  </a:cubicBezTo>
                  <a:cubicBezTo>
                    <a:pt x="7612" y="17729"/>
                    <a:pt x="7206" y="19774"/>
                    <a:pt x="7092"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431" name="Forme libre 430">
              <a:extLst>
                <a:ext uri="{FF2B5EF4-FFF2-40B4-BE49-F238E27FC236}">
                  <a16:creationId xmlns:a16="http://schemas.microsoft.com/office/drawing/2014/main" id="{8C9E80DE-E30C-4E3C-AC68-F17BD02198A9}"/>
                </a:ext>
              </a:extLst>
            </p:cNvPr>
            <p:cNvSpPr/>
            <p:nvPr/>
          </p:nvSpPr>
          <p:spPr>
            <a:xfrm>
              <a:off x="15498252" y="10552818"/>
              <a:ext cx="34116" cy="52661"/>
            </a:xfrm>
            <a:custGeom>
              <a:avLst/>
              <a:gdLst>
                <a:gd name="connsiteX0" fmla="*/ 34117 w 34116"/>
                <a:gd name="connsiteY0" fmla="*/ 37713 h 52661"/>
                <a:gd name="connsiteX1" fmla="*/ 32784 w 34116"/>
                <a:gd name="connsiteY1" fmla="*/ 43955 h 52661"/>
                <a:gd name="connsiteX2" fmla="*/ 28975 w 34116"/>
                <a:gd name="connsiteY2" fmla="*/ 48675 h 52661"/>
                <a:gd name="connsiteX3" fmla="*/ 23059 w 34116"/>
                <a:gd name="connsiteY3" fmla="*/ 51665 h 52661"/>
                <a:gd name="connsiteX4" fmla="*/ 15452 w 34116"/>
                <a:gd name="connsiteY4" fmla="*/ 52662 h 52661"/>
                <a:gd name="connsiteX5" fmla="*/ 10505 w 34116"/>
                <a:gd name="connsiteY5" fmla="*/ 52242 h 52661"/>
                <a:gd name="connsiteX6" fmla="*/ 6285 w 34116"/>
                <a:gd name="connsiteY6" fmla="*/ 51245 h 52661"/>
                <a:gd name="connsiteX7" fmla="*/ 3088 w 34116"/>
                <a:gd name="connsiteY7" fmla="*/ 49934 h 52661"/>
                <a:gd name="connsiteX8" fmla="*/ 1170 w 34116"/>
                <a:gd name="connsiteY8" fmla="*/ 48675 h 52661"/>
                <a:gd name="connsiteX9" fmla="*/ 282 w 34116"/>
                <a:gd name="connsiteY9" fmla="*/ 47311 h 52661"/>
                <a:gd name="connsiteX10" fmla="*/ 0 w 34116"/>
                <a:gd name="connsiteY10" fmla="*/ 45214 h 52661"/>
                <a:gd name="connsiteX11" fmla="*/ 114 w 34116"/>
                <a:gd name="connsiteY11" fmla="*/ 43955 h 52661"/>
                <a:gd name="connsiteX12" fmla="*/ 390 w 34116"/>
                <a:gd name="connsiteY12" fmla="*/ 43063 h 52661"/>
                <a:gd name="connsiteX13" fmla="*/ 834 w 34116"/>
                <a:gd name="connsiteY13" fmla="*/ 42486 h 52661"/>
                <a:gd name="connsiteX14" fmla="*/ 1446 w 34116"/>
                <a:gd name="connsiteY14" fmla="*/ 42276 h 52661"/>
                <a:gd name="connsiteX15" fmla="*/ 3223 w 34116"/>
                <a:gd name="connsiteY15" fmla="*/ 43063 h 52661"/>
                <a:gd name="connsiteX16" fmla="*/ 6138 w 34116"/>
                <a:gd name="connsiteY16" fmla="*/ 44689 h 52661"/>
                <a:gd name="connsiteX17" fmla="*/ 10305 w 34116"/>
                <a:gd name="connsiteY17" fmla="*/ 46315 h 52661"/>
                <a:gd name="connsiteX18" fmla="*/ 15891 w 34116"/>
                <a:gd name="connsiteY18" fmla="*/ 47102 h 52661"/>
                <a:gd name="connsiteX19" fmla="*/ 20555 w 34116"/>
                <a:gd name="connsiteY19" fmla="*/ 46525 h 52661"/>
                <a:gd name="connsiteX20" fmla="*/ 24218 w 34116"/>
                <a:gd name="connsiteY20" fmla="*/ 44899 h 52661"/>
                <a:gd name="connsiteX21" fmla="*/ 26634 w 34116"/>
                <a:gd name="connsiteY21" fmla="*/ 42171 h 52661"/>
                <a:gd name="connsiteX22" fmla="*/ 27496 w 34116"/>
                <a:gd name="connsiteY22" fmla="*/ 38185 h 52661"/>
                <a:gd name="connsiteX23" fmla="*/ 26385 w 34116"/>
                <a:gd name="connsiteY23" fmla="*/ 34356 h 52661"/>
                <a:gd name="connsiteX24" fmla="*/ 23470 w 34116"/>
                <a:gd name="connsiteY24" fmla="*/ 31681 h 52661"/>
                <a:gd name="connsiteX25" fmla="*/ 19358 w 34116"/>
                <a:gd name="connsiteY25" fmla="*/ 29635 h 52661"/>
                <a:gd name="connsiteX26" fmla="*/ 14634 w 34116"/>
                <a:gd name="connsiteY26" fmla="*/ 27799 h 52661"/>
                <a:gd name="connsiteX27" fmla="*/ 9915 w 34116"/>
                <a:gd name="connsiteY27" fmla="*/ 25701 h 52661"/>
                <a:gd name="connsiteX28" fmla="*/ 5802 w 34116"/>
                <a:gd name="connsiteY28" fmla="*/ 22974 h 52661"/>
                <a:gd name="connsiteX29" fmla="*/ 2882 w 34116"/>
                <a:gd name="connsiteY29" fmla="*/ 19092 h 52661"/>
                <a:gd name="connsiteX30" fmla="*/ 1771 w 34116"/>
                <a:gd name="connsiteY30" fmla="*/ 13690 h 52661"/>
                <a:gd name="connsiteX31" fmla="*/ 2779 w 34116"/>
                <a:gd name="connsiteY31" fmla="*/ 8707 h 52661"/>
                <a:gd name="connsiteX32" fmla="*/ 5857 w 34116"/>
                <a:gd name="connsiteY32" fmla="*/ 4301 h 52661"/>
                <a:gd name="connsiteX33" fmla="*/ 11188 w 34116"/>
                <a:gd name="connsiteY33" fmla="*/ 1206 h 52661"/>
                <a:gd name="connsiteX34" fmla="*/ 18881 w 34116"/>
                <a:gd name="connsiteY34" fmla="*/ 0 h 52661"/>
                <a:gd name="connsiteX35" fmla="*/ 22631 w 34116"/>
                <a:gd name="connsiteY35" fmla="*/ 314 h 52661"/>
                <a:gd name="connsiteX36" fmla="*/ 26022 w 34116"/>
                <a:gd name="connsiteY36" fmla="*/ 1101 h 52661"/>
                <a:gd name="connsiteX37" fmla="*/ 28655 w 34116"/>
                <a:gd name="connsiteY37" fmla="*/ 2150 h 52661"/>
                <a:gd name="connsiteX38" fmla="*/ 30351 w 34116"/>
                <a:gd name="connsiteY38" fmla="*/ 3147 h 52661"/>
                <a:gd name="connsiteX39" fmla="*/ 31131 w 34116"/>
                <a:gd name="connsiteY39" fmla="*/ 3881 h 52661"/>
                <a:gd name="connsiteX40" fmla="*/ 31408 w 34116"/>
                <a:gd name="connsiteY40" fmla="*/ 4458 h 52661"/>
                <a:gd name="connsiteX41" fmla="*/ 31543 w 34116"/>
                <a:gd name="connsiteY41" fmla="*/ 5245 h 52661"/>
                <a:gd name="connsiteX42" fmla="*/ 31602 w 34116"/>
                <a:gd name="connsiteY42" fmla="*/ 6347 h 52661"/>
                <a:gd name="connsiteX43" fmla="*/ 31516 w 34116"/>
                <a:gd name="connsiteY43" fmla="*/ 7500 h 52661"/>
                <a:gd name="connsiteX44" fmla="*/ 31267 w 34116"/>
                <a:gd name="connsiteY44" fmla="*/ 8392 h 52661"/>
                <a:gd name="connsiteX45" fmla="*/ 30849 w 34116"/>
                <a:gd name="connsiteY45" fmla="*/ 8969 h 52661"/>
                <a:gd name="connsiteX46" fmla="*/ 30270 w 34116"/>
                <a:gd name="connsiteY46" fmla="*/ 9127 h 52661"/>
                <a:gd name="connsiteX47" fmla="*/ 28937 w 34116"/>
                <a:gd name="connsiteY47" fmla="*/ 8550 h 52661"/>
                <a:gd name="connsiteX48" fmla="*/ 26602 w 34116"/>
                <a:gd name="connsiteY48" fmla="*/ 7238 h 52661"/>
                <a:gd name="connsiteX49" fmla="*/ 23156 w 34116"/>
                <a:gd name="connsiteY49" fmla="*/ 5979 h 52661"/>
                <a:gd name="connsiteX50" fmla="*/ 18545 w 34116"/>
                <a:gd name="connsiteY50" fmla="*/ 5402 h 52661"/>
                <a:gd name="connsiteX51" fmla="*/ 13956 w 34116"/>
                <a:gd name="connsiteY51" fmla="*/ 5979 h 52661"/>
                <a:gd name="connsiteX52" fmla="*/ 10706 w 34116"/>
                <a:gd name="connsiteY52" fmla="*/ 7658 h 52661"/>
                <a:gd name="connsiteX53" fmla="*/ 8788 w 34116"/>
                <a:gd name="connsiteY53" fmla="*/ 10175 h 52661"/>
                <a:gd name="connsiteX54" fmla="*/ 8148 w 34116"/>
                <a:gd name="connsiteY54" fmla="*/ 13322 h 52661"/>
                <a:gd name="connsiteX55" fmla="*/ 9259 w 34116"/>
                <a:gd name="connsiteY55" fmla="*/ 17309 h 52661"/>
                <a:gd name="connsiteX56" fmla="*/ 12201 w 34116"/>
                <a:gd name="connsiteY56" fmla="*/ 20141 h 52661"/>
                <a:gd name="connsiteX57" fmla="*/ 16373 w 34116"/>
                <a:gd name="connsiteY57" fmla="*/ 22187 h 52661"/>
                <a:gd name="connsiteX58" fmla="*/ 21124 w 34116"/>
                <a:gd name="connsiteY58" fmla="*/ 24023 h 52661"/>
                <a:gd name="connsiteX59" fmla="*/ 25876 w 34116"/>
                <a:gd name="connsiteY59" fmla="*/ 26069 h 52661"/>
                <a:gd name="connsiteX60" fmla="*/ 30042 w 34116"/>
                <a:gd name="connsiteY60" fmla="*/ 28744 h 52661"/>
                <a:gd name="connsiteX61" fmla="*/ 32990 w 34116"/>
                <a:gd name="connsiteY61" fmla="*/ 32468 h 52661"/>
                <a:gd name="connsiteX62" fmla="*/ 34117 w 34116"/>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1">
                  <a:moveTo>
                    <a:pt x="34117" y="37713"/>
                  </a:moveTo>
                  <a:cubicBezTo>
                    <a:pt x="34117" y="40021"/>
                    <a:pt x="33672" y="42119"/>
                    <a:pt x="32784" y="43955"/>
                  </a:cubicBezTo>
                  <a:cubicBezTo>
                    <a:pt x="31895" y="45843"/>
                    <a:pt x="30627" y="47364"/>
                    <a:pt x="28975" y="48675"/>
                  </a:cubicBezTo>
                  <a:cubicBezTo>
                    <a:pt x="27328" y="49986"/>
                    <a:pt x="25356" y="50983"/>
                    <a:pt x="23059" y="51665"/>
                  </a:cubicBezTo>
                  <a:cubicBezTo>
                    <a:pt x="20761" y="52295"/>
                    <a:pt x="18220" y="52662"/>
                    <a:pt x="15452" y="52662"/>
                  </a:cubicBezTo>
                  <a:cubicBezTo>
                    <a:pt x="13707" y="52662"/>
                    <a:pt x="12060" y="52504"/>
                    <a:pt x="10505" y="52242"/>
                  </a:cubicBezTo>
                  <a:cubicBezTo>
                    <a:pt x="8950" y="51980"/>
                    <a:pt x="7542" y="51665"/>
                    <a:pt x="6285" y="51245"/>
                  </a:cubicBezTo>
                  <a:cubicBezTo>
                    <a:pt x="5028" y="50826"/>
                    <a:pt x="3960" y="50407"/>
                    <a:pt x="3088" y="49934"/>
                  </a:cubicBezTo>
                  <a:cubicBezTo>
                    <a:pt x="2221" y="49462"/>
                    <a:pt x="1582" y="49043"/>
                    <a:pt x="1170" y="48675"/>
                  </a:cubicBezTo>
                  <a:cubicBezTo>
                    <a:pt x="758" y="48308"/>
                    <a:pt x="466" y="47889"/>
                    <a:pt x="282" y="47311"/>
                  </a:cubicBezTo>
                  <a:cubicBezTo>
                    <a:pt x="97" y="46787"/>
                    <a:pt x="0" y="46105"/>
                    <a:pt x="0" y="45214"/>
                  </a:cubicBezTo>
                  <a:cubicBezTo>
                    <a:pt x="0" y="44741"/>
                    <a:pt x="38" y="44322"/>
                    <a:pt x="114" y="43955"/>
                  </a:cubicBezTo>
                  <a:cubicBezTo>
                    <a:pt x="184" y="43587"/>
                    <a:pt x="276" y="43273"/>
                    <a:pt x="390" y="43063"/>
                  </a:cubicBezTo>
                  <a:cubicBezTo>
                    <a:pt x="504" y="42801"/>
                    <a:pt x="650" y="42591"/>
                    <a:pt x="834" y="42486"/>
                  </a:cubicBezTo>
                  <a:cubicBezTo>
                    <a:pt x="1019" y="42329"/>
                    <a:pt x="1224" y="42276"/>
                    <a:pt x="1446" y="42276"/>
                  </a:cubicBezTo>
                  <a:cubicBezTo>
                    <a:pt x="1847" y="42276"/>
                    <a:pt x="2443" y="42539"/>
                    <a:pt x="3223" y="43063"/>
                  </a:cubicBezTo>
                  <a:cubicBezTo>
                    <a:pt x="3998" y="43535"/>
                    <a:pt x="4968" y="44112"/>
                    <a:pt x="6138" y="44689"/>
                  </a:cubicBezTo>
                  <a:cubicBezTo>
                    <a:pt x="7303" y="45266"/>
                    <a:pt x="8696" y="45843"/>
                    <a:pt x="10305" y="46315"/>
                  </a:cubicBezTo>
                  <a:cubicBezTo>
                    <a:pt x="11919" y="46839"/>
                    <a:pt x="13778" y="47102"/>
                    <a:pt x="15891" y="47102"/>
                  </a:cubicBezTo>
                  <a:cubicBezTo>
                    <a:pt x="17586" y="47102"/>
                    <a:pt x="19147" y="46892"/>
                    <a:pt x="20555" y="46525"/>
                  </a:cubicBezTo>
                  <a:cubicBezTo>
                    <a:pt x="21959" y="46158"/>
                    <a:pt x="23178" y="45633"/>
                    <a:pt x="24218" y="44899"/>
                  </a:cubicBezTo>
                  <a:cubicBezTo>
                    <a:pt x="25258" y="44217"/>
                    <a:pt x="26065" y="43273"/>
                    <a:pt x="26634" y="42171"/>
                  </a:cubicBezTo>
                  <a:cubicBezTo>
                    <a:pt x="27209" y="41017"/>
                    <a:pt x="27496" y="39706"/>
                    <a:pt x="27496" y="38185"/>
                  </a:cubicBezTo>
                  <a:cubicBezTo>
                    <a:pt x="27496" y="36717"/>
                    <a:pt x="27127" y="35405"/>
                    <a:pt x="26385" y="34356"/>
                  </a:cubicBezTo>
                  <a:cubicBezTo>
                    <a:pt x="25643" y="33360"/>
                    <a:pt x="24673" y="32415"/>
                    <a:pt x="23470" y="31681"/>
                  </a:cubicBezTo>
                  <a:cubicBezTo>
                    <a:pt x="22262" y="30894"/>
                    <a:pt x="20891" y="30212"/>
                    <a:pt x="19358" y="29635"/>
                  </a:cubicBezTo>
                  <a:cubicBezTo>
                    <a:pt x="17820" y="29006"/>
                    <a:pt x="16248" y="28429"/>
                    <a:pt x="14634" y="27799"/>
                  </a:cubicBezTo>
                  <a:cubicBezTo>
                    <a:pt x="13025" y="27170"/>
                    <a:pt x="11448" y="26488"/>
                    <a:pt x="9915" y="25701"/>
                  </a:cubicBezTo>
                  <a:cubicBezTo>
                    <a:pt x="8376" y="24967"/>
                    <a:pt x="7005" y="24075"/>
                    <a:pt x="5802" y="22974"/>
                  </a:cubicBezTo>
                  <a:cubicBezTo>
                    <a:pt x="4594" y="21872"/>
                    <a:pt x="3624" y="20613"/>
                    <a:pt x="2882" y="19092"/>
                  </a:cubicBezTo>
                  <a:cubicBezTo>
                    <a:pt x="2140" y="17624"/>
                    <a:pt x="1771" y="15788"/>
                    <a:pt x="1771" y="13690"/>
                  </a:cubicBezTo>
                  <a:cubicBezTo>
                    <a:pt x="1771" y="12011"/>
                    <a:pt x="2113" y="10333"/>
                    <a:pt x="2779" y="8707"/>
                  </a:cubicBezTo>
                  <a:cubicBezTo>
                    <a:pt x="3446" y="7081"/>
                    <a:pt x="4475" y="5612"/>
                    <a:pt x="5857" y="4301"/>
                  </a:cubicBezTo>
                  <a:cubicBezTo>
                    <a:pt x="7249" y="3042"/>
                    <a:pt x="9026" y="1993"/>
                    <a:pt x="11188" y="1206"/>
                  </a:cubicBezTo>
                  <a:cubicBezTo>
                    <a:pt x="13355" y="419"/>
                    <a:pt x="15918" y="0"/>
                    <a:pt x="18881" y="0"/>
                  </a:cubicBezTo>
                  <a:cubicBezTo>
                    <a:pt x="20138" y="0"/>
                    <a:pt x="21395" y="104"/>
                    <a:pt x="22631" y="314"/>
                  </a:cubicBezTo>
                  <a:cubicBezTo>
                    <a:pt x="23871" y="524"/>
                    <a:pt x="25004" y="786"/>
                    <a:pt x="26022" y="1101"/>
                  </a:cubicBezTo>
                  <a:cubicBezTo>
                    <a:pt x="27041" y="1416"/>
                    <a:pt x="27918" y="1783"/>
                    <a:pt x="28655" y="2150"/>
                  </a:cubicBezTo>
                  <a:cubicBezTo>
                    <a:pt x="29397" y="2518"/>
                    <a:pt x="29961" y="2832"/>
                    <a:pt x="30351" y="3147"/>
                  </a:cubicBezTo>
                  <a:cubicBezTo>
                    <a:pt x="30736" y="3409"/>
                    <a:pt x="30996" y="3671"/>
                    <a:pt x="31131" y="3881"/>
                  </a:cubicBezTo>
                  <a:cubicBezTo>
                    <a:pt x="31256" y="4038"/>
                    <a:pt x="31353" y="4248"/>
                    <a:pt x="31408" y="4458"/>
                  </a:cubicBezTo>
                  <a:cubicBezTo>
                    <a:pt x="31467" y="4668"/>
                    <a:pt x="31510" y="4930"/>
                    <a:pt x="31543" y="5245"/>
                  </a:cubicBezTo>
                  <a:cubicBezTo>
                    <a:pt x="31581" y="5560"/>
                    <a:pt x="31602" y="5927"/>
                    <a:pt x="31602" y="6347"/>
                  </a:cubicBezTo>
                  <a:cubicBezTo>
                    <a:pt x="31602" y="6766"/>
                    <a:pt x="31575" y="7186"/>
                    <a:pt x="31516" y="7500"/>
                  </a:cubicBezTo>
                  <a:cubicBezTo>
                    <a:pt x="31462" y="7868"/>
                    <a:pt x="31380" y="8130"/>
                    <a:pt x="31267" y="8392"/>
                  </a:cubicBezTo>
                  <a:cubicBezTo>
                    <a:pt x="31153" y="8654"/>
                    <a:pt x="31017" y="8812"/>
                    <a:pt x="30849" y="8969"/>
                  </a:cubicBezTo>
                  <a:cubicBezTo>
                    <a:pt x="30687" y="9074"/>
                    <a:pt x="30492" y="9127"/>
                    <a:pt x="30270" y="9127"/>
                  </a:cubicBezTo>
                  <a:cubicBezTo>
                    <a:pt x="29972" y="9127"/>
                    <a:pt x="29527" y="8969"/>
                    <a:pt x="28937" y="8550"/>
                  </a:cubicBezTo>
                  <a:cubicBezTo>
                    <a:pt x="28346" y="8182"/>
                    <a:pt x="27566" y="7710"/>
                    <a:pt x="26602" y="7238"/>
                  </a:cubicBezTo>
                  <a:cubicBezTo>
                    <a:pt x="25638" y="6818"/>
                    <a:pt x="24489" y="6347"/>
                    <a:pt x="23156" y="5979"/>
                  </a:cubicBezTo>
                  <a:cubicBezTo>
                    <a:pt x="21823" y="5560"/>
                    <a:pt x="20284" y="5402"/>
                    <a:pt x="18545" y="5402"/>
                  </a:cubicBezTo>
                  <a:cubicBezTo>
                    <a:pt x="16801" y="5402"/>
                    <a:pt x="15273" y="5560"/>
                    <a:pt x="13956" y="5979"/>
                  </a:cubicBezTo>
                  <a:cubicBezTo>
                    <a:pt x="12645" y="6347"/>
                    <a:pt x="11562" y="6923"/>
                    <a:pt x="10706" y="7658"/>
                  </a:cubicBezTo>
                  <a:cubicBezTo>
                    <a:pt x="9850" y="8340"/>
                    <a:pt x="9216" y="9179"/>
                    <a:pt x="8788" y="10175"/>
                  </a:cubicBezTo>
                  <a:cubicBezTo>
                    <a:pt x="8360" y="11120"/>
                    <a:pt x="8148" y="12221"/>
                    <a:pt x="8148" y="13322"/>
                  </a:cubicBezTo>
                  <a:cubicBezTo>
                    <a:pt x="8148" y="14896"/>
                    <a:pt x="8517" y="16260"/>
                    <a:pt x="9259" y="17309"/>
                  </a:cubicBezTo>
                  <a:cubicBezTo>
                    <a:pt x="10001" y="18410"/>
                    <a:pt x="10982" y="19302"/>
                    <a:pt x="12201" y="20141"/>
                  </a:cubicBezTo>
                  <a:cubicBezTo>
                    <a:pt x="13431" y="20928"/>
                    <a:pt x="14812" y="21610"/>
                    <a:pt x="16373" y="22187"/>
                  </a:cubicBezTo>
                  <a:cubicBezTo>
                    <a:pt x="17933" y="22817"/>
                    <a:pt x="19510" y="23446"/>
                    <a:pt x="21124" y="24023"/>
                  </a:cubicBezTo>
                  <a:cubicBezTo>
                    <a:pt x="22733" y="24652"/>
                    <a:pt x="24321" y="25334"/>
                    <a:pt x="25876" y="26069"/>
                  </a:cubicBezTo>
                  <a:cubicBezTo>
                    <a:pt x="27431" y="26803"/>
                    <a:pt x="28818" y="27694"/>
                    <a:pt x="30042" y="28744"/>
                  </a:cubicBezTo>
                  <a:cubicBezTo>
                    <a:pt x="31267" y="29740"/>
                    <a:pt x="32242" y="30999"/>
                    <a:pt x="32990" y="32468"/>
                  </a:cubicBezTo>
                  <a:cubicBezTo>
                    <a:pt x="33743" y="33936"/>
                    <a:pt x="34117" y="35667"/>
                    <a:pt x="34117" y="37713"/>
                  </a:cubicBezTo>
                  <a:close/>
                </a:path>
              </a:pathLst>
            </a:custGeom>
            <a:solidFill>
              <a:srgbClr val="FFFFFF"/>
            </a:solidFill>
            <a:ln w="5417" cap="flat">
              <a:noFill/>
              <a:prstDash val="solid"/>
              <a:miter/>
            </a:ln>
          </p:spPr>
          <p:txBody>
            <a:bodyPr rtlCol="0" anchor="ctr"/>
            <a:lstStyle/>
            <a:p>
              <a:endParaRPr lang="fr-FR"/>
            </a:p>
          </p:txBody>
        </p:sp>
        <p:sp>
          <p:nvSpPr>
            <p:cNvPr id="432" name="Forme libre 431">
              <a:extLst>
                <a:ext uri="{FF2B5EF4-FFF2-40B4-BE49-F238E27FC236}">
                  <a16:creationId xmlns:a16="http://schemas.microsoft.com/office/drawing/2014/main" id="{BD8E43C1-FCBC-038A-BCD2-96F1897887EC}"/>
                </a:ext>
              </a:extLst>
            </p:cNvPr>
            <p:cNvSpPr/>
            <p:nvPr/>
          </p:nvSpPr>
          <p:spPr>
            <a:xfrm>
              <a:off x="15569210" y="10529844"/>
              <a:ext cx="43884" cy="75635"/>
            </a:xfrm>
            <a:custGeom>
              <a:avLst/>
              <a:gdLst>
                <a:gd name="connsiteX0" fmla="*/ 43880 w 43884"/>
                <a:gd name="connsiteY0" fmla="*/ 73642 h 75635"/>
                <a:gd name="connsiteX1" fmla="*/ 43744 w 43884"/>
                <a:gd name="connsiteY1" fmla="*/ 74272 h 75635"/>
                <a:gd name="connsiteX2" fmla="*/ 43246 w 43884"/>
                <a:gd name="connsiteY2" fmla="*/ 74744 h 75635"/>
                <a:gd name="connsiteX3" fmla="*/ 42325 w 43884"/>
                <a:gd name="connsiteY3" fmla="*/ 74954 h 75635"/>
                <a:gd name="connsiteX4" fmla="*/ 40938 w 43884"/>
                <a:gd name="connsiteY4" fmla="*/ 75059 h 75635"/>
                <a:gd name="connsiteX5" fmla="*/ 39469 w 43884"/>
                <a:gd name="connsiteY5" fmla="*/ 74954 h 75635"/>
                <a:gd name="connsiteX6" fmla="*/ 38521 w 43884"/>
                <a:gd name="connsiteY6" fmla="*/ 74744 h 75635"/>
                <a:gd name="connsiteX7" fmla="*/ 37963 w 43884"/>
                <a:gd name="connsiteY7" fmla="*/ 74272 h 75635"/>
                <a:gd name="connsiteX8" fmla="*/ 37774 w 43884"/>
                <a:gd name="connsiteY8" fmla="*/ 73642 h 75635"/>
                <a:gd name="connsiteX9" fmla="*/ 37774 w 43884"/>
                <a:gd name="connsiteY9" fmla="*/ 66667 h 75635"/>
                <a:gd name="connsiteX10" fmla="*/ 29495 w 43884"/>
                <a:gd name="connsiteY10" fmla="*/ 73223 h 75635"/>
                <a:gd name="connsiteX11" fmla="*/ 20160 w 43884"/>
                <a:gd name="connsiteY11" fmla="*/ 75636 h 75635"/>
                <a:gd name="connsiteX12" fmla="*/ 10884 w 43884"/>
                <a:gd name="connsiteY12" fmla="*/ 73590 h 75635"/>
                <a:gd name="connsiteX13" fmla="*/ 4632 w 43884"/>
                <a:gd name="connsiteY13" fmla="*/ 68030 h 75635"/>
                <a:gd name="connsiteX14" fmla="*/ 1111 w 43884"/>
                <a:gd name="connsiteY14" fmla="*/ 59848 h 75635"/>
                <a:gd name="connsiteX15" fmla="*/ 0 w 43884"/>
                <a:gd name="connsiteY15" fmla="*/ 49882 h 75635"/>
                <a:gd name="connsiteX16" fmla="*/ 1387 w 43884"/>
                <a:gd name="connsiteY16" fmla="*/ 38710 h 75635"/>
                <a:gd name="connsiteX17" fmla="*/ 5499 w 43884"/>
                <a:gd name="connsiteY17" fmla="*/ 30213 h 75635"/>
                <a:gd name="connsiteX18" fmla="*/ 12223 w 43884"/>
                <a:gd name="connsiteY18" fmla="*/ 24862 h 75635"/>
                <a:gd name="connsiteX19" fmla="*/ 21498 w 43884"/>
                <a:gd name="connsiteY19" fmla="*/ 22974 h 75635"/>
                <a:gd name="connsiteX20" fmla="*/ 29831 w 43884"/>
                <a:gd name="connsiteY20" fmla="*/ 24967 h 75635"/>
                <a:gd name="connsiteX21" fmla="*/ 37275 w 43884"/>
                <a:gd name="connsiteY21" fmla="*/ 30737 h 75635"/>
                <a:gd name="connsiteX22" fmla="*/ 37275 w 43884"/>
                <a:gd name="connsiteY22" fmla="*/ 1416 h 75635"/>
                <a:gd name="connsiteX23" fmla="*/ 37410 w 43884"/>
                <a:gd name="connsiteY23" fmla="*/ 839 h 75635"/>
                <a:gd name="connsiteX24" fmla="*/ 37942 w 43884"/>
                <a:gd name="connsiteY24" fmla="*/ 419 h 75635"/>
                <a:gd name="connsiteX25" fmla="*/ 38966 w 43884"/>
                <a:gd name="connsiteY25" fmla="*/ 104 h 75635"/>
                <a:gd name="connsiteX26" fmla="*/ 40548 w 43884"/>
                <a:gd name="connsiteY26" fmla="*/ 0 h 75635"/>
                <a:gd name="connsiteX27" fmla="*/ 42189 w 43884"/>
                <a:gd name="connsiteY27" fmla="*/ 104 h 75635"/>
                <a:gd name="connsiteX28" fmla="*/ 43191 w 43884"/>
                <a:gd name="connsiteY28" fmla="*/ 419 h 75635"/>
                <a:gd name="connsiteX29" fmla="*/ 43723 w 43884"/>
                <a:gd name="connsiteY29" fmla="*/ 839 h 75635"/>
                <a:gd name="connsiteX30" fmla="*/ 43885 w 43884"/>
                <a:gd name="connsiteY30" fmla="*/ 1416 h 75635"/>
                <a:gd name="connsiteX31" fmla="*/ 43885 w 43884"/>
                <a:gd name="connsiteY31" fmla="*/ 73642 h 75635"/>
                <a:gd name="connsiteX32" fmla="*/ 37270 w 43884"/>
                <a:gd name="connsiteY32" fmla="*/ 38552 h 75635"/>
                <a:gd name="connsiteX33" fmla="*/ 29246 w 43884"/>
                <a:gd name="connsiteY33" fmla="*/ 31051 h 75635"/>
                <a:gd name="connsiteX34" fmla="*/ 21162 w 43884"/>
                <a:gd name="connsiteY34" fmla="*/ 28481 h 75635"/>
                <a:gd name="connsiteX35" fmla="*/ 14607 w 43884"/>
                <a:gd name="connsiteY35" fmla="*/ 30264 h 75635"/>
                <a:gd name="connsiteX36" fmla="*/ 10164 w 43884"/>
                <a:gd name="connsiteY36" fmla="*/ 34933 h 75635"/>
                <a:gd name="connsiteX37" fmla="*/ 7661 w 43884"/>
                <a:gd name="connsiteY37" fmla="*/ 41489 h 75635"/>
                <a:gd name="connsiteX38" fmla="*/ 6886 w 43884"/>
                <a:gd name="connsiteY38" fmla="*/ 48938 h 75635"/>
                <a:gd name="connsiteX39" fmla="*/ 7552 w 43884"/>
                <a:gd name="connsiteY39" fmla="*/ 56806 h 75635"/>
                <a:gd name="connsiteX40" fmla="*/ 9828 w 43884"/>
                <a:gd name="connsiteY40" fmla="*/ 63572 h 75635"/>
                <a:gd name="connsiteX41" fmla="*/ 14103 w 43884"/>
                <a:gd name="connsiteY41" fmla="*/ 68397 h 75635"/>
                <a:gd name="connsiteX42" fmla="*/ 20767 w 43884"/>
                <a:gd name="connsiteY42" fmla="*/ 70181 h 75635"/>
                <a:gd name="connsiteX43" fmla="*/ 24662 w 43884"/>
                <a:gd name="connsiteY43" fmla="*/ 69656 h 75635"/>
                <a:gd name="connsiteX44" fmla="*/ 28547 w 43884"/>
                <a:gd name="connsiteY44" fmla="*/ 67873 h 75635"/>
                <a:gd name="connsiteX45" fmla="*/ 32692 w 43884"/>
                <a:gd name="connsiteY45" fmla="*/ 64673 h 75635"/>
                <a:gd name="connsiteX46" fmla="*/ 37275 w 43884"/>
                <a:gd name="connsiteY46" fmla="*/ 59795 h 75635"/>
                <a:gd name="connsiteX47" fmla="*/ 37275 w 43884"/>
                <a:gd name="connsiteY47" fmla="*/ 38552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5">
                  <a:moveTo>
                    <a:pt x="43880" y="73642"/>
                  </a:moveTo>
                  <a:cubicBezTo>
                    <a:pt x="43880" y="73905"/>
                    <a:pt x="43836" y="74115"/>
                    <a:pt x="43744" y="74272"/>
                  </a:cubicBezTo>
                  <a:cubicBezTo>
                    <a:pt x="43652" y="74482"/>
                    <a:pt x="43484" y="74639"/>
                    <a:pt x="43246" y="74744"/>
                  </a:cubicBezTo>
                  <a:cubicBezTo>
                    <a:pt x="43002" y="74849"/>
                    <a:pt x="42693" y="74901"/>
                    <a:pt x="42325" y="74954"/>
                  </a:cubicBezTo>
                  <a:cubicBezTo>
                    <a:pt x="41956" y="75006"/>
                    <a:pt x="41496" y="75059"/>
                    <a:pt x="40938" y="75059"/>
                  </a:cubicBezTo>
                  <a:cubicBezTo>
                    <a:pt x="40347" y="75059"/>
                    <a:pt x="39854" y="75006"/>
                    <a:pt x="39469" y="74954"/>
                  </a:cubicBezTo>
                  <a:cubicBezTo>
                    <a:pt x="39079" y="74901"/>
                    <a:pt x="38765" y="74849"/>
                    <a:pt x="38521" y="74744"/>
                  </a:cubicBezTo>
                  <a:cubicBezTo>
                    <a:pt x="38283" y="74587"/>
                    <a:pt x="38099" y="74482"/>
                    <a:pt x="37963" y="74272"/>
                  </a:cubicBezTo>
                  <a:cubicBezTo>
                    <a:pt x="37839" y="74115"/>
                    <a:pt x="37774" y="73905"/>
                    <a:pt x="37774" y="73642"/>
                  </a:cubicBezTo>
                  <a:lnTo>
                    <a:pt x="37774" y="66667"/>
                  </a:lnTo>
                  <a:cubicBezTo>
                    <a:pt x="35108" y="69447"/>
                    <a:pt x="32345" y="71649"/>
                    <a:pt x="29495" y="73223"/>
                  </a:cubicBezTo>
                  <a:cubicBezTo>
                    <a:pt x="26645" y="74849"/>
                    <a:pt x="23530" y="75636"/>
                    <a:pt x="20160" y="75636"/>
                  </a:cubicBezTo>
                  <a:cubicBezTo>
                    <a:pt x="16530" y="75636"/>
                    <a:pt x="13436" y="74954"/>
                    <a:pt x="10884" y="73590"/>
                  </a:cubicBezTo>
                  <a:cubicBezTo>
                    <a:pt x="8322" y="72226"/>
                    <a:pt x="6247" y="70390"/>
                    <a:pt x="4632" y="68030"/>
                  </a:cubicBezTo>
                  <a:cubicBezTo>
                    <a:pt x="3023" y="65722"/>
                    <a:pt x="1842" y="62995"/>
                    <a:pt x="1111" y="59848"/>
                  </a:cubicBezTo>
                  <a:cubicBezTo>
                    <a:pt x="363" y="56701"/>
                    <a:pt x="0" y="53396"/>
                    <a:pt x="0" y="49882"/>
                  </a:cubicBezTo>
                  <a:cubicBezTo>
                    <a:pt x="0" y="45738"/>
                    <a:pt x="460" y="42014"/>
                    <a:pt x="1387" y="38710"/>
                  </a:cubicBezTo>
                  <a:cubicBezTo>
                    <a:pt x="2313" y="35405"/>
                    <a:pt x="3684" y="32573"/>
                    <a:pt x="5499" y="30213"/>
                  </a:cubicBezTo>
                  <a:cubicBezTo>
                    <a:pt x="7314" y="27904"/>
                    <a:pt x="9557" y="26121"/>
                    <a:pt x="12223" y="24862"/>
                  </a:cubicBezTo>
                  <a:cubicBezTo>
                    <a:pt x="14888" y="23604"/>
                    <a:pt x="17982" y="22974"/>
                    <a:pt x="21498" y="22974"/>
                  </a:cubicBezTo>
                  <a:cubicBezTo>
                    <a:pt x="24538" y="22974"/>
                    <a:pt x="27312" y="23656"/>
                    <a:pt x="29831" y="24967"/>
                  </a:cubicBezTo>
                  <a:cubicBezTo>
                    <a:pt x="32350" y="26279"/>
                    <a:pt x="34832" y="28167"/>
                    <a:pt x="37275" y="30737"/>
                  </a:cubicBezTo>
                  <a:lnTo>
                    <a:pt x="37275" y="1416"/>
                  </a:lnTo>
                  <a:cubicBezTo>
                    <a:pt x="37275" y="1206"/>
                    <a:pt x="37324" y="996"/>
                    <a:pt x="37410" y="839"/>
                  </a:cubicBezTo>
                  <a:cubicBezTo>
                    <a:pt x="37508" y="629"/>
                    <a:pt x="37682" y="524"/>
                    <a:pt x="37942" y="419"/>
                  </a:cubicBezTo>
                  <a:cubicBezTo>
                    <a:pt x="38201" y="314"/>
                    <a:pt x="38543" y="209"/>
                    <a:pt x="38966" y="104"/>
                  </a:cubicBezTo>
                  <a:cubicBezTo>
                    <a:pt x="39394" y="53"/>
                    <a:pt x="39919" y="0"/>
                    <a:pt x="40548" y="0"/>
                  </a:cubicBezTo>
                  <a:cubicBezTo>
                    <a:pt x="41214" y="0"/>
                    <a:pt x="41767" y="53"/>
                    <a:pt x="42189" y="104"/>
                  </a:cubicBezTo>
                  <a:cubicBezTo>
                    <a:pt x="42617" y="209"/>
                    <a:pt x="42953" y="262"/>
                    <a:pt x="43191" y="419"/>
                  </a:cubicBezTo>
                  <a:cubicBezTo>
                    <a:pt x="43435" y="524"/>
                    <a:pt x="43609" y="629"/>
                    <a:pt x="43723" y="839"/>
                  </a:cubicBezTo>
                  <a:cubicBezTo>
                    <a:pt x="43836" y="996"/>
                    <a:pt x="43885" y="1206"/>
                    <a:pt x="43885" y="1416"/>
                  </a:cubicBezTo>
                  <a:lnTo>
                    <a:pt x="43885" y="73642"/>
                  </a:lnTo>
                  <a:close/>
                  <a:moveTo>
                    <a:pt x="37270" y="38552"/>
                  </a:moveTo>
                  <a:cubicBezTo>
                    <a:pt x="34490" y="35300"/>
                    <a:pt x="31814" y="32783"/>
                    <a:pt x="29246" y="31051"/>
                  </a:cubicBezTo>
                  <a:cubicBezTo>
                    <a:pt x="26667" y="29373"/>
                    <a:pt x="23974" y="28481"/>
                    <a:pt x="21162" y="28481"/>
                  </a:cubicBezTo>
                  <a:cubicBezTo>
                    <a:pt x="18605" y="28481"/>
                    <a:pt x="16422" y="29058"/>
                    <a:pt x="14607" y="30264"/>
                  </a:cubicBezTo>
                  <a:cubicBezTo>
                    <a:pt x="12791" y="31471"/>
                    <a:pt x="11313" y="32992"/>
                    <a:pt x="10164" y="34933"/>
                  </a:cubicBezTo>
                  <a:cubicBezTo>
                    <a:pt x="9015" y="36873"/>
                    <a:pt x="8181" y="39077"/>
                    <a:pt x="7661" y="41489"/>
                  </a:cubicBezTo>
                  <a:cubicBezTo>
                    <a:pt x="7141" y="43955"/>
                    <a:pt x="6886" y="46420"/>
                    <a:pt x="6886" y="48938"/>
                  </a:cubicBezTo>
                  <a:cubicBezTo>
                    <a:pt x="6886" y="51613"/>
                    <a:pt x="7108" y="54235"/>
                    <a:pt x="7552" y="56806"/>
                  </a:cubicBezTo>
                  <a:cubicBezTo>
                    <a:pt x="7997" y="59323"/>
                    <a:pt x="8755" y="61631"/>
                    <a:pt x="9828" y="63572"/>
                  </a:cubicBezTo>
                  <a:cubicBezTo>
                    <a:pt x="10901" y="65565"/>
                    <a:pt x="12326" y="67191"/>
                    <a:pt x="14103" y="68397"/>
                  </a:cubicBezTo>
                  <a:cubicBezTo>
                    <a:pt x="15880" y="69604"/>
                    <a:pt x="18101" y="70181"/>
                    <a:pt x="20767" y="70181"/>
                  </a:cubicBezTo>
                  <a:cubicBezTo>
                    <a:pt x="22100" y="70181"/>
                    <a:pt x="23394" y="70024"/>
                    <a:pt x="24662" y="69656"/>
                  </a:cubicBezTo>
                  <a:cubicBezTo>
                    <a:pt x="25914" y="69289"/>
                    <a:pt x="27214" y="68712"/>
                    <a:pt x="28547" y="67873"/>
                  </a:cubicBezTo>
                  <a:cubicBezTo>
                    <a:pt x="29880" y="67033"/>
                    <a:pt x="31261" y="65985"/>
                    <a:pt x="32692" y="64673"/>
                  </a:cubicBezTo>
                  <a:cubicBezTo>
                    <a:pt x="34117" y="63362"/>
                    <a:pt x="35644" y="61736"/>
                    <a:pt x="37275" y="59795"/>
                  </a:cubicBezTo>
                  <a:lnTo>
                    <a:pt x="37275" y="38552"/>
                  </a:lnTo>
                  <a:close/>
                </a:path>
              </a:pathLst>
            </a:custGeom>
            <a:solidFill>
              <a:srgbClr val="FFFFFF"/>
            </a:solidFill>
            <a:ln w="5417" cap="flat">
              <a:noFill/>
              <a:prstDash val="solid"/>
              <a:miter/>
            </a:ln>
          </p:spPr>
          <p:txBody>
            <a:bodyPr rtlCol="0" anchor="ctr"/>
            <a:lstStyle/>
            <a:p>
              <a:endParaRPr lang="fr-FR"/>
            </a:p>
          </p:txBody>
        </p:sp>
        <p:sp>
          <p:nvSpPr>
            <p:cNvPr id="433" name="Forme libre 432">
              <a:extLst>
                <a:ext uri="{FF2B5EF4-FFF2-40B4-BE49-F238E27FC236}">
                  <a16:creationId xmlns:a16="http://schemas.microsoft.com/office/drawing/2014/main" id="{EE5364D4-83E5-D82D-A5E8-807F94458690}"/>
                </a:ext>
              </a:extLst>
            </p:cNvPr>
            <p:cNvSpPr/>
            <p:nvPr/>
          </p:nvSpPr>
          <p:spPr>
            <a:xfrm>
              <a:off x="15627935" y="10552818"/>
              <a:ext cx="48208" cy="52661"/>
            </a:xfrm>
            <a:custGeom>
              <a:avLst/>
              <a:gdLst>
                <a:gd name="connsiteX0" fmla="*/ 48209 w 48208"/>
                <a:gd name="connsiteY0" fmla="*/ 25806 h 52661"/>
                <a:gd name="connsiteX1" fmla="*/ 46654 w 48208"/>
                <a:gd name="connsiteY1" fmla="*/ 36507 h 52661"/>
                <a:gd name="connsiteX2" fmla="*/ 42016 w 48208"/>
                <a:gd name="connsiteY2" fmla="*/ 45004 h 52661"/>
                <a:gd name="connsiteX3" fmla="*/ 34323 w 48208"/>
                <a:gd name="connsiteY3" fmla="*/ 50616 h 52661"/>
                <a:gd name="connsiteX4" fmla="*/ 23601 w 48208"/>
                <a:gd name="connsiteY4" fmla="*/ 52662 h 52661"/>
                <a:gd name="connsiteX5" fmla="*/ 13301 w 48208"/>
                <a:gd name="connsiteY5" fmla="*/ 50826 h 52661"/>
                <a:gd name="connsiteX6" fmla="*/ 5911 w 48208"/>
                <a:gd name="connsiteY6" fmla="*/ 45686 h 52661"/>
                <a:gd name="connsiteX7" fmla="*/ 1468 w 48208"/>
                <a:gd name="connsiteY7" fmla="*/ 37503 h 52661"/>
                <a:gd name="connsiteX8" fmla="*/ 0 w 48208"/>
                <a:gd name="connsiteY8" fmla="*/ 26698 h 52661"/>
                <a:gd name="connsiteX9" fmla="*/ 1528 w 48208"/>
                <a:gd name="connsiteY9" fmla="*/ 15998 h 52661"/>
                <a:gd name="connsiteX10" fmla="*/ 6138 w 48208"/>
                <a:gd name="connsiteY10" fmla="*/ 7553 h 52661"/>
                <a:gd name="connsiteX11" fmla="*/ 13832 w 48208"/>
                <a:gd name="connsiteY11" fmla="*/ 1993 h 52661"/>
                <a:gd name="connsiteX12" fmla="*/ 24613 w 48208"/>
                <a:gd name="connsiteY12" fmla="*/ 0 h 52661"/>
                <a:gd name="connsiteX13" fmla="*/ 34913 w 48208"/>
                <a:gd name="connsiteY13" fmla="*/ 1783 h 52661"/>
                <a:gd name="connsiteX14" fmla="*/ 42271 w 48208"/>
                <a:gd name="connsiteY14" fmla="*/ 6871 h 52661"/>
                <a:gd name="connsiteX15" fmla="*/ 46713 w 48208"/>
                <a:gd name="connsiteY15" fmla="*/ 15054 h 52661"/>
                <a:gd name="connsiteX16" fmla="*/ 48209 w 48208"/>
                <a:gd name="connsiteY16" fmla="*/ 25806 h 52661"/>
                <a:gd name="connsiteX17" fmla="*/ 41209 w 48208"/>
                <a:gd name="connsiteY17" fmla="*/ 26435 h 52661"/>
                <a:gd name="connsiteX18" fmla="*/ 40380 w 48208"/>
                <a:gd name="connsiteY18" fmla="*/ 18515 h 52661"/>
                <a:gd name="connsiteX19" fmla="*/ 37595 w 48208"/>
                <a:gd name="connsiteY19" fmla="*/ 11906 h 52661"/>
                <a:gd name="connsiteX20" fmla="*/ 32377 w 48208"/>
                <a:gd name="connsiteY20" fmla="*/ 7290 h 52661"/>
                <a:gd name="connsiteX21" fmla="*/ 24207 w 48208"/>
                <a:gd name="connsiteY21" fmla="*/ 5612 h 52661"/>
                <a:gd name="connsiteX22" fmla="*/ 16427 w 48208"/>
                <a:gd name="connsiteY22" fmla="*/ 7186 h 52661"/>
                <a:gd name="connsiteX23" fmla="*/ 11069 w 48208"/>
                <a:gd name="connsiteY23" fmla="*/ 11539 h 52661"/>
                <a:gd name="connsiteX24" fmla="*/ 7986 w 48208"/>
                <a:gd name="connsiteY24" fmla="*/ 18043 h 52661"/>
                <a:gd name="connsiteX25" fmla="*/ 6984 w 48208"/>
                <a:gd name="connsiteY25" fmla="*/ 26174 h 52661"/>
                <a:gd name="connsiteX26" fmla="*/ 7813 w 48208"/>
                <a:gd name="connsiteY26" fmla="*/ 34146 h 52661"/>
                <a:gd name="connsiteX27" fmla="*/ 10597 w 48208"/>
                <a:gd name="connsiteY27" fmla="*/ 40807 h 52661"/>
                <a:gd name="connsiteX28" fmla="*/ 15815 w 48208"/>
                <a:gd name="connsiteY28" fmla="*/ 45318 h 52661"/>
                <a:gd name="connsiteX29" fmla="*/ 23985 w 48208"/>
                <a:gd name="connsiteY29" fmla="*/ 46997 h 52661"/>
                <a:gd name="connsiteX30" fmla="*/ 31765 w 48208"/>
                <a:gd name="connsiteY30" fmla="*/ 45423 h 52661"/>
                <a:gd name="connsiteX31" fmla="*/ 37123 w 48208"/>
                <a:gd name="connsiteY31" fmla="*/ 41122 h 52661"/>
                <a:gd name="connsiteX32" fmla="*/ 40206 w 48208"/>
                <a:gd name="connsiteY32" fmla="*/ 34618 h 52661"/>
                <a:gd name="connsiteX33" fmla="*/ 41209 w 48208"/>
                <a:gd name="connsiteY33" fmla="*/ 2643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08" h="52661">
                  <a:moveTo>
                    <a:pt x="48209" y="25806"/>
                  </a:moveTo>
                  <a:cubicBezTo>
                    <a:pt x="48209" y="29688"/>
                    <a:pt x="47688" y="33255"/>
                    <a:pt x="46654" y="36507"/>
                  </a:cubicBezTo>
                  <a:cubicBezTo>
                    <a:pt x="45619" y="39759"/>
                    <a:pt x="44069" y="42591"/>
                    <a:pt x="42016" y="45004"/>
                  </a:cubicBezTo>
                  <a:cubicBezTo>
                    <a:pt x="39962" y="47416"/>
                    <a:pt x="37394" y="49252"/>
                    <a:pt x="34323" y="50616"/>
                  </a:cubicBezTo>
                  <a:cubicBezTo>
                    <a:pt x="31251" y="51980"/>
                    <a:pt x="27669" y="52662"/>
                    <a:pt x="23601" y="52662"/>
                  </a:cubicBezTo>
                  <a:cubicBezTo>
                    <a:pt x="19672" y="52662"/>
                    <a:pt x="16243" y="52032"/>
                    <a:pt x="13301" y="50826"/>
                  </a:cubicBezTo>
                  <a:cubicBezTo>
                    <a:pt x="10354" y="49620"/>
                    <a:pt x="7894" y="47889"/>
                    <a:pt x="5911" y="45686"/>
                  </a:cubicBezTo>
                  <a:cubicBezTo>
                    <a:pt x="3933" y="43430"/>
                    <a:pt x="2449" y="40702"/>
                    <a:pt x="1468" y="37503"/>
                  </a:cubicBezTo>
                  <a:cubicBezTo>
                    <a:pt x="488" y="34356"/>
                    <a:pt x="0" y="30737"/>
                    <a:pt x="0" y="26698"/>
                  </a:cubicBezTo>
                  <a:cubicBezTo>
                    <a:pt x="0" y="22869"/>
                    <a:pt x="509" y="19250"/>
                    <a:pt x="1528" y="15998"/>
                  </a:cubicBezTo>
                  <a:cubicBezTo>
                    <a:pt x="2546" y="12746"/>
                    <a:pt x="4085" y="9913"/>
                    <a:pt x="6138" y="7553"/>
                  </a:cubicBezTo>
                  <a:cubicBezTo>
                    <a:pt x="8197" y="5140"/>
                    <a:pt x="10760" y="3305"/>
                    <a:pt x="13832" y="1993"/>
                  </a:cubicBezTo>
                  <a:cubicBezTo>
                    <a:pt x="16904" y="629"/>
                    <a:pt x="20496" y="0"/>
                    <a:pt x="24613" y="0"/>
                  </a:cubicBezTo>
                  <a:cubicBezTo>
                    <a:pt x="28536" y="0"/>
                    <a:pt x="31971" y="577"/>
                    <a:pt x="34913" y="1783"/>
                  </a:cubicBezTo>
                  <a:cubicBezTo>
                    <a:pt x="37860" y="2937"/>
                    <a:pt x="40309" y="4668"/>
                    <a:pt x="42271" y="6871"/>
                  </a:cubicBezTo>
                  <a:cubicBezTo>
                    <a:pt x="44232" y="9127"/>
                    <a:pt x="45722" y="11854"/>
                    <a:pt x="46713" y="15054"/>
                  </a:cubicBezTo>
                  <a:cubicBezTo>
                    <a:pt x="47716" y="18253"/>
                    <a:pt x="48209" y="21820"/>
                    <a:pt x="48209" y="25806"/>
                  </a:cubicBezTo>
                  <a:close/>
                  <a:moveTo>
                    <a:pt x="41209" y="26435"/>
                  </a:moveTo>
                  <a:cubicBezTo>
                    <a:pt x="41209" y="23655"/>
                    <a:pt x="40927" y="21033"/>
                    <a:pt x="40380" y="18515"/>
                  </a:cubicBezTo>
                  <a:cubicBezTo>
                    <a:pt x="39816" y="15998"/>
                    <a:pt x="38895" y="13795"/>
                    <a:pt x="37595" y="11906"/>
                  </a:cubicBezTo>
                  <a:cubicBezTo>
                    <a:pt x="36300" y="9965"/>
                    <a:pt x="34555" y="8445"/>
                    <a:pt x="32377" y="7290"/>
                  </a:cubicBezTo>
                  <a:cubicBezTo>
                    <a:pt x="30189" y="6189"/>
                    <a:pt x="27469" y="5612"/>
                    <a:pt x="24207" y="5612"/>
                  </a:cubicBezTo>
                  <a:cubicBezTo>
                    <a:pt x="21206" y="5612"/>
                    <a:pt x="18616" y="6137"/>
                    <a:pt x="16427" y="7186"/>
                  </a:cubicBezTo>
                  <a:cubicBezTo>
                    <a:pt x="14238" y="8235"/>
                    <a:pt x="12456" y="9651"/>
                    <a:pt x="11069" y="11539"/>
                  </a:cubicBezTo>
                  <a:cubicBezTo>
                    <a:pt x="9676" y="13375"/>
                    <a:pt x="8652" y="15526"/>
                    <a:pt x="7986" y="18043"/>
                  </a:cubicBezTo>
                  <a:cubicBezTo>
                    <a:pt x="7320" y="20561"/>
                    <a:pt x="6984" y="23236"/>
                    <a:pt x="6984" y="26174"/>
                  </a:cubicBezTo>
                  <a:cubicBezTo>
                    <a:pt x="6984" y="28953"/>
                    <a:pt x="7265" y="31628"/>
                    <a:pt x="7813" y="34146"/>
                  </a:cubicBezTo>
                  <a:cubicBezTo>
                    <a:pt x="8376" y="36664"/>
                    <a:pt x="9292" y="38867"/>
                    <a:pt x="10597" y="40807"/>
                  </a:cubicBezTo>
                  <a:cubicBezTo>
                    <a:pt x="11887" y="42696"/>
                    <a:pt x="13631" y="44217"/>
                    <a:pt x="15815" y="45318"/>
                  </a:cubicBezTo>
                  <a:cubicBezTo>
                    <a:pt x="17998" y="46420"/>
                    <a:pt x="20724" y="46997"/>
                    <a:pt x="23985" y="46997"/>
                  </a:cubicBezTo>
                  <a:cubicBezTo>
                    <a:pt x="26987" y="46997"/>
                    <a:pt x="29576" y="46473"/>
                    <a:pt x="31765" y="45423"/>
                  </a:cubicBezTo>
                  <a:cubicBezTo>
                    <a:pt x="33954" y="44374"/>
                    <a:pt x="35737" y="42958"/>
                    <a:pt x="37123" y="41122"/>
                  </a:cubicBezTo>
                  <a:cubicBezTo>
                    <a:pt x="38516" y="39287"/>
                    <a:pt x="39540" y="37136"/>
                    <a:pt x="40206" y="34618"/>
                  </a:cubicBezTo>
                  <a:cubicBezTo>
                    <a:pt x="40873" y="32101"/>
                    <a:pt x="41209" y="29373"/>
                    <a:pt x="41209" y="26435"/>
                  </a:cubicBezTo>
                  <a:close/>
                </a:path>
              </a:pathLst>
            </a:custGeom>
            <a:solidFill>
              <a:srgbClr val="FFFFFF"/>
            </a:solidFill>
            <a:ln w="5417" cap="flat">
              <a:noFill/>
              <a:prstDash val="solid"/>
              <a:miter/>
            </a:ln>
          </p:spPr>
          <p:txBody>
            <a:bodyPr rtlCol="0" anchor="ctr"/>
            <a:lstStyle/>
            <a:p>
              <a:endParaRPr lang="fr-FR"/>
            </a:p>
          </p:txBody>
        </p:sp>
        <p:sp>
          <p:nvSpPr>
            <p:cNvPr id="434" name="Forme libre 433">
              <a:extLst>
                <a:ext uri="{FF2B5EF4-FFF2-40B4-BE49-F238E27FC236}">
                  <a16:creationId xmlns:a16="http://schemas.microsoft.com/office/drawing/2014/main" id="{4445C94E-587B-F9F2-DB31-C1B3F81A551A}"/>
                </a:ext>
              </a:extLst>
            </p:cNvPr>
            <p:cNvSpPr/>
            <p:nvPr/>
          </p:nvSpPr>
          <p:spPr>
            <a:xfrm>
              <a:off x="15690973" y="10552818"/>
              <a:ext cx="40780" cy="52084"/>
            </a:xfrm>
            <a:custGeom>
              <a:avLst/>
              <a:gdLst>
                <a:gd name="connsiteX0" fmla="*/ 40780 w 40780"/>
                <a:gd name="connsiteY0" fmla="*/ 50668 h 52084"/>
                <a:gd name="connsiteX1" fmla="*/ 40618 w 40780"/>
                <a:gd name="connsiteY1" fmla="*/ 51245 h 52084"/>
                <a:gd name="connsiteX2" fmla="*/ 40087 w 40780"/>
                <a:gd name="connsiteY2" fmla="*/ 51665 h 52084"/>
                <a:gd name="connsiteX3" fmla="*/ 39085 w 40780"/>
                <a:gd name="connsiteY3" fmla="*/ 51980 h 52084"/>
                <a:gd name="connsiteX4" fmla="*/ 37503 w 40780"/>
                <a:gd name="connsiteY4" fmla="*/ 52085 h 52084"/>
                <a:gd name="connsiteX5" fmla="*/ 35861 w 40780"/>
                <a:gd name="connsiteY5" fmla="*/ 51980 h 52084"/>
                <a:gd name="connsiteX6" fmla="*/ 34859 w 40780"/>
                <a:gd name="connsiteY6" fmla="*/ 51665 h 52084"/>
                <a:gd name="connsiteX7" fmla="*/ 34328 w 40780"/>
                <a:gd name="connsiteY7" fmla="*/ 51245 h 52084"/>
                <a:gd name="connsiteX8" fmla="*/ 34165 w 40780"/>
                <a:gd name="connsiteY8" fmla="*/ 50668 h 52084"/>
                <a:gd name="connsiteX9" fmla="*/ 34165 w 40780"/>
                <a:gd name="connsiteY9" fmla="*/ 21767 h 52084"/>
                <a:gd name="connsiteX10" fmla="*/ 33439 w 40780"/>
                <a:gd name="connsiteY10" fmla="*/ 14424 h 52084"/>
                <a:gd name="connsiteX11" fmla="*/ 31278 w 40780"/>
                <a:gd name="connsiteY11" fmla="*/ 9599 h 52084"/>
                <a:gd name="connsiteX12" fmla="*/ 27583 w 40780"/>
                <a:gd name="connsiteY12" fmla="*/ 6504 h 52084"/>
                <a:gd name="connsiteX13" fmla="*/ 22327 w 40780"/>
                <a:gd name="connsiteY13" fmla="*/ 5402 h 52084"/>
                <a:gd name="connsiteX14" fmla="*/ 14666 w 40780"/>
                <a:gd name="connsiteY14" fmla="*/ 8025 h 52084"/>
                <a:gd name="connsiteX15" fmla="*/ 6610 w 40780"/>
                <a:gd name="connsiteY15" fmla="*/ 15788 h 52084"/>
                <a:gd name="connsiteX16" fmla="*/ 6610 w 40780"/>
                <a:gd name="connsiteY16" fmla="*/ 50668 h 52084"/>
                <a:gd name="connsiteX17" fmla="*/ 6447 w 40780"/>
                <a:gd name="connsiteY17" fmla="*/ 51245 h 52084"/>
                <a:gd name="connsiteX18" fmla="*/ 5916 w 40780"/>
                <a:gd name="connsiteY18" fmla="*/ 51665 h 52084"/>
                <a:gd name="connsiteX19" fmla="*/ 4914 w 40780"/>
                <a:gd name="connsiteY19" fmla="*/ 51980 h 52084"/>
                <a:gd name="connsiteX20" fmla="*/ 3272 w 40780"/>
                <a:gd name="connsiteY20" fmla="*/ 52085 h 52084"/>
                <a:gd name="connsiteX21" fmla="*/ 1690 w 40780"/>
                <a:gd name="connsiteY21" fmla="*/ 51980 h 52084"/>
                <a:gd name="connsiteX22" fmla="*/ 666 w 40780"/>
                <a:gd name="connsiteY22" fmla="*/ 51665 h 52084"/>
                <a:gd name="connsiteX23" fmla="*/ 135 w 40780"/>
                <a:gd name="connsiteY23" fmla="*/ 51245 h 52084"/>
                <a:gd name="connsiteX24" fmla="*/ 0 w 40780"/>
                <a:gd name="connsiteY24" fmla="*/ 50668 h 52084"/>
                <a:gd name="connsiteX25" fmla="*/ 0 w 40780"/>
                <a:gd name="connsiteY25" fmla="*/ 1993 h 52084"/>
                <a:gd name="connsiteX26" fmla="*/ 135 w 40780"/>
                <a:gd name="connsiteY26" fmla="*/ 1416 h 52084"/>
                <a:gd name="connsiteX27" fmla="*/ 666 w 40780"/>
                <a:gd name="connsiteY27" fmla="*/ 944 h 52084"/>
                <a:gd name="connsiteX28" fmla="*/ 1636 w 40780"/>
                <a:gd name="connsiteY28" fmla="*/ 682 h 52084"/>
                <a:gd name="connsiteX29" fmla="*/ 3164 w 40780"/>
                <a:gd name="connsiteY29" fmla="*/ 577 h 52084"/>
                <a:gd name="connsiteX30" fmla="*/ 4719 w 40780"/>
                <a:gd name="connsiteY30" fmla="*/ 682 h 52084"/>
                <a:gd name="connsiteX31" fmla="*/ 5662 w 40780"/>
                <a:gd name="connsiteY31" fmla="*/ 944 h 52084"/>
                <a:gd name="connsiteX32" fmla="*/ 6138 w 40780"/>
                <a:gd name="connsiteY32" fmla="*/ 1416 h 52084"/>
                <a:gd name="connsiteX33" fmla="*/ 6274 w 40780"/>
                <a:gd name="connsiteY33" fmla="*/ 1993 h 52084"/>
                <a:gd name="connsiteX34" fmla="*/ 6274 w 40780"/>
                <a:gd name="connsiteY34" fmla="*/ 8864 h 52084"/>
                <a:gd name="connsiteX35" fmla="*/ 14769 w 40780"/>
                <a:gd name="connsiteY35" fmla="*/ 2098 h 52084"/>
                <a:gd name="connsiteX36" fmla="*/ 23048 w 40780"/>
                <a:gd name="connsiteY36" fmla="*/ 0 h 52084"/>
                <a:gd name="connsiteX37" fmla="*/ 31380 w 40780"/>
                <a:gd name="connsiteY37" fmla="*/ 1626 h 52084"/>
                <a:gd name="connsiteX38" fmla="*/ 36853 w 40780"/>
                <a:gd name="connsiteY38" fmla="*/ 5979 h 52084"/>
                <a:gd name="connsiteX39" fmla="*/ 39854 w 40780"/>
                <a:gd name="connsiteY39" fmla="*/ 12379 h 52084"/>
                <a:gd name="connsiteX40" fmla="*/ 40770 w 40780"/>
                <a:gd name="connsiteY40" fmla="*/ 21190 h 52084"/>
                <a:gd name="connsiteX41" fmla="*/ 40770 w 40780"/>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4">
                  <a:moveTo>
                    <a:pt x="40780" y="50668"/>
                  </a:moveTo>
                  <a:cubicBezTo>
                    <a:pt x="40780" y="50878"/>
                    <a:pt x="40726" y="51088"/>
                    <a:pt x="40618" y="51245"/>
                  </a:cubicBezTo>
                  <a:cubicBezTo>
                    <a:pt x="40510" y="51455"/>
                    <a:pt x="40331" y="51560"/>
                    <a:pt x="40087" y="51665"/>
                  </a:cubicBezTo>
                  <a:cubicBezTo>
                    <a:pt x="39849" y="51823"/>
                    <a:pt x="39518" y="51875"/>
                    <a:pt x="39085" y="51980"/>
                  </a:cubicBezTo>
                  <a:cubicBezTo>
                    <a:pt x="38662" y="52032"/>
                    <a:pt x="38131" y="52085"/>
                    <a:pt x="37503" y="52085"/>
                  </a:cubicBezTo>
                  <a:cubicBezTo>
                    <a:pt x="36836" y="52085"/>
                    <a:pt x="36289" y="52032"/>
                    <a:pt x="35861" y="51980"/>
                  </a:cubicBezTo>
                  <a:cubicBezTo>
                    <a:pt x="35439" y="51875"/>
                    <a:pt x="35103" y="51823"/>
                    <a:pt x="34859" y="51665"/>
                  </a:cubicBezTo>
                  <a:cubicBezTo>
                    <a:pt x="34621" y="51560"/>
                    <a:pt x="34447" y="51455"/>
                    <a:pt x="34328" y="51245"/>
                  </a:cubicBezTo>
                  <a:cubicBezTo>
                    <a:pt x="34219" y="51088"/>
                    <a:pt x="34165" y="50878"/>
                    <a:pt x="34165" y="50668"/>
                  </a:cubicBezTo>
                  <a:lnTo>
                    <a:pt x="34165" y="21767"/>
                  </a:lnTo>
                  <a:cubicBezTo>
                    <a:pt x="34165" y="18778"/>
                    <a:pt x="33921" y="16313"/>
                    <a:pt x="33439" y="14424"/>
                  </a:cubicBezTo>
                  <a:cubicBezTo>
                    <a:pt x="32957" y="12588"/>
                    <a:pt x="32237" y="10962"/>
                    <a:pt x="31278" y="9599"/>
                  </a:cubicBezTo>
                  <a:cubicBezTo>
                    <a:pt x="30313" y="8287"/>
                    <a:pt x="29083" y="7238"/>
                    <a:pt x="27583" y="6504"/>
                  </a:cubicBezTo>
                  <a:cubicBezTo>
                    <a:pt x="26082" y="5770"/>
                    <a:pt x="24326" y="5402"/>
                    <a:pt x="22327" y="5402"/>
                  </a:cubicBezTo>
                  <a:cubicBezTo>
                    <a:pt x="19775" y="5402"/>
                    <a:pt x="17218" y="6242"/>
                    <a:pt x="14666" y="8025"/>
                  </a:cubicBezTo>
                  <a:cubicBezTo>
                    <a:pt x="12104" y="9756"/>
                    <a:pt x="9422" y="12379"/>
                    <a:pt x="6610" y="15788"/>
                  </a:cubicBezTo>
                  <a:lnTo>
                    <a:pt x="6610" y="50668"/>
                  </a:lnTo>
                  <a:cubicBezTo>
                    <a:pt x="6610" y="50878"/>
                    <a:pt x="6550" y="51088"/>
                    <a:pt x="6447" y="51245"/>
                  </a:cubicBezTo>
                  <a:cubicBezTo>
                    <a:pt x="6334" y="51455"/>
                    <a:pt x="6155" y="51560"/>
                    <a:pt x="5916" y="51665"/>
                  </a:cubicBezTo>
                  <a:cubicBezTo>
                    <a:pt x="5673" y="51823"/>
                    <a:pt x="5342" y="51875"/>
                    <a:pt x="4914" y="51980"/>
                  </a:cubicBezTo>
                  <a:cubicBezTo>
                    <a:pt x="4486" y="52032"/>
                    <a:pt x="3939" y="52085"/>
                    <a:pt x="3272" y="52085"/>
                  </a:cubicBezTo>
                  <a:cubicBezTo>
                    <a:pt x="2644" y="52085"/>
                    <a:pt x="2113" y="52032"/>
                    <a:pt x="1690" y="51980"/>
                  </a:cubicBezTo>
                  <a:cubicBezTo>
                    <a:pt x="1262" y="51875"/>
                    <a:pt x="916" y="51823"/>
                    <a:pt x="666" y="51665"/>
                  </a:cubicBezTo>
                  <a:cubicBezTo>
                    <a:pt x="401" y="51560"/>
                    <a:pt x="228" y="51455"/>
                    <a:pt x="135" y="51245"/>
                  </a:cubicBezTo>
                  <a:cubicBezTo>
                    <a:pt x="38" y="51088"/>
                    <a:pt x="0" y="50878"/>
                    <a:pt x="0" y="50668"/>
                  </a:cubicBezTo>
                  <a:lnTo>
                    <a:pt x="0" y="1993"/>
                  </a:lnTo>
                  <a:cubicBezTo>
                    <a:pt x="0" y="1783"/>
                    <a:pt x="43" y="1573"/>
                    <a:pt x="135" y="1416"/>
                  </a:cubicBezTo>
                  <a:cubicBezTo>
                    <a:pt x="228" y="1206"/>
                    <a:pt x="401" y="1101"/>
                    <a:pt x="666" y="944"/>
                  </a:cubicBezTo>
                  <a:cubicBezTo>
                    <a:pt x="921" y="839"/>
                    <a:pt x="1246" y="734"/>
                    <a:pt x="1636" y="682"/>
                  </a:cubicBezTo>
                  <a:cubicBezTo>
                    <a:pt x="2026" y="629"/>
                    <a:pt x="2536" y="577"/>
                    <a:pt x="3164" y="577"/>
                  </a:cubicBezTo>
                  <a:cubicBezTo>
                    <a:pt x="3793" y="577"/>
                    <a:pt x="4312" y="629"/>
                    <a:pt x="4719" y="682"/>
                  </a:cubicBezTo>
                  <a:cubicBezTo>
                    <a:pt x="5125" y="734"/>
                    <a:pt x="5439" y="839"/>
                    <a:pt x="5662" y="944"/>
                  </a:cubicBezTo>
                  <a:cubicBezTo>
                    <a:pt x="5884" y="1049"/>
                    <a:pt x="6041" y="1206"/>
                    <a:pt x="6138" y="1416"/>
                  </a:cubicBezTo>
                  <a:cubicBezTo>
                    <a:pt x="6230" y="1573"/>
                    <a:pt x="6274" y="1783"/>
                    <a:pt x="6274" y="1993"/>
                  </a:cubicBezTo>
                  <a:lnTo>
                    <a:pt x="6274" y="8864"/>
                  </a:lnTo>
                  <a:cubicBezTo>
                    <a:pt x="9162" y="5770"/>
                    <a:pt x="12000" y="3514"/>
                    <a:pt x="14769" y="2098"/>
                  </a:cubicBezTo>
                  <a:cubicBezTo>
                    <a:pt x="17554" y="682"/>
                    <a:pt x="20306" y="0"/>
                    <a:pt x="23048" y="0"/>
                  </a:cubicBezTo>
                  <a:cubicBezTo>
                    <a:pt x="26342" y="0"/>
                    <a:pt x="29121" y="577"/>
                    <a:pt x="31380" y="1626"/>
                  </a:cubicBezTo>
                  <a:cubicBezTo>
                    <a:pt x="33640" y="2674"/>
                    <a:pt x="35465" y="4143"/>
                    <a:pt x="36853" y="5979"/>
                  </a:cubicBezTo>
                  <a:cubicBezTo>
                    <a:pt x="38245" y="7815"/>
                    <a:pt x="39242" y="9965"/>
                    <a:pt x="39854" y="12379"/>
                  </a:cubicBezTo>
                  <a:cubicBezTo>
                    <a:pt x="40466" y="14844"/>
                    <a:pt x="40770" y="17781"/>
                    <a:pt x="40770" y="21190"/>
                  </a:cubicBezTo>
                  <a:lnTo>
                    <a:pt x="40770" y="50668"/>
                  </a:lnTo>
                  <a:close/>
                </a:path>
              </a:pathLst>
            </a:custGeom>
            <a:solidFill>
              <a:srgbClr val="FFFFFF"/>
            </a:solidFill>
            <a:ln w="5417" cap="flat">
              <a:noFill/>
              <a:prstDash val="solid"/>
              <a:miter/>
            </a:ln>
          </p:spPr>
          <p:txBody>
            <a:bodyPr rtlCol="0" anchor="ctr"/>
            <a:lstStyle/>
            <a:p>
              <a:endParaRPr lang="fr-FR"/>
            </a:p>
          </p:txBody>
        </p:sp>
        <p:sp>
          <p:nvSpPr>
            <p:cNvPr id="435" name="Forme libre 434">
              <a:extLst>
                <a:ext uri="{FF2B5EF4-FFF2-40B4-BE49-F238E27FC236}">
                  <a16:creationId xmlns:a16="http://schemas.microsoft.com/office/drawing/2014/main" id="{D8A6A32F-13E8-94AD-ED53-9E87C8DA7852}"/>
                </a:ext>
              </a:extLst>
            </p:cNvPr>
            <p:cNvSpPr/>
            <p:nvPr/>
          </p:nvSpPr>
          <p:spPr>
            <a:xfrm>
              <a:off x="15750082" y="10552818"/>
              <a:ext cx="40780" cy="52084"/>
            </a:xfrm>
            <a:custGeom>
              <a:avLst/>
              <a:gdLst>
                <a:gd name="connsiteX0" fmla="*/ 40781 w 40780"/>
                <a:gd name="connsiteY0" fmla="*/ 50668 h 52084"/>
                <a:gd name="connsiteX1" fmla="*/ 40618 w 40780"/>
                <a:gd name="connsiteY1" fmla="*/ 51245 h 52084"/>
                <a:gd name="connsiteX2" fmla="*/ 40087 w 40780"/>
                <a:gd name="connsiteY2" fmla="*/ 51665 h 52084"/>
                <a:gd name="connsiteX3" fmla="*/ 39085 w 40780"/>
                <a:gd name="connsiteY3" fmla="*/ 51980 h 52084"/>
                <a:gd name="connsiteX4" fmla="*/ 37503 w 40780"/>
                <a:gd name="connsiteY4" fmla="*/ 52085 h 52084"/>
                <a:gd name="connsiteX5" fmla="*/ 35861 w 40780"/>
                <a:gd name="connsiteY5" fmla="*/ 51980 h 52084"/>
                <a:gd name="connsiteX6" fmla="*/ 34859 w 40780"/>
                <a:gd name="connsiteY6" fmla="*/ 51665 h 52084"/>
                <a:gd name="connsiteX7" fmla="*/ 34328 w 40780"/>
                <a:gd name="connsiteY7" fmla="*/ 51245 h 52084"/>
                <a:gd name="connsiteX8" fmla="*/ 34166 w 40780"/>
                <a:gd name="connsiteY8" fmla="*/ 50668 h 52084"/>
                <a:gd name="connsiteX9" fmla="*/ 34166 w 40780"/>
                <a:gd name="connsiteY9" fmla="*/ 21767 h 52084"/>
                <a:gd name="connsiteX10" fmla="*/ 33439 w 40780"/>
                <a:gd name="connsiteY10" fmla="*/ 14424 h 52084"/>
                <a:gd name="connsiteX11" fmla="*/ 31278 w 40780"/>
                <a:gd name="connsiteY11" fmla="*/ 9599 h 52084"/>
                <a:gd name="connsiteX12" fmla="*/ 27583 w 40780"/>
                <a:gd name="connsiteY12" fmla="*/ 6504 h 52084"/>
                <a:gd name="connsiteX13" fmla="*/ 22327 w 40780"/>
                <a:gd name="connsiteY13" fmla="*/ 5402 h 52084"/>
                <a:gd name="connsiteX14" fmla="*/ 14666 w 40780"/>
                <a:gd name="connsiteY14" fmla="*/ 8025 h 52084"/>
                <a:gd name="connsiteX15" fmla="*/ 6610 w 40780"/>
                <a:gd name="connsiteY15" fmla="*/ 15788 h 52084"/>
                <a:gd name="connsiteX16" fmla="*/ 6610 w 40780"/>
                <a:gd name="connsiteY16" fmla="*/ 50668 h 52084"/>
                <a:gd name="connsiteX17" fmla="*/ 6447 w 40780"/>
                <a:gd name="connsiteY17" fmla="*/ 51245 h 52084"/>
                <a:gd name="connsiteX18" fmla="*/ 5917 w 40780"/>
                <a:gd name="connsiteY18" fmla="*/ 51665 h 52084"/>
                <a:gd name="connsiteX19" fmla="*/ 4914 w 40780"/>
                <a:gd name="connsiteY19" fmla="*/ 51980 h 52084"/>
                <a:gd name="connsiteX20" fmla="*/ 3272 w 40780"/>
                <a:gd name="connsiteY20" fmla="*/ 52085 h 52084"/>
                <a:gd name="connsiteX21" fmla="*/ 1690 w 40780"/>
                <a:gd name="connsiteY21" fmla="*/ 51980 h 52084"/>
                <a:gd name="connsiteX22" fmla="*/ 666 w 40780"/>
                <a:gd name="connsiteY22" fmla="*/ 51665 h 52084"/>
                <a:gd name="connsiteX23" fmla="*/ 136 w 40780"/>
                <a:gd name="connsiteY23" fmla="*/ 51245 h 52084"/>
                <a:gd name="connsiteX24" fmla="*/ 0 w 40780"/>
                <a:gd name="connsiteY24" fmla="*/ 50668 h 52084"/>
                <a:gd name="connsiteX25" fmla="*/ 0 w 40780"/>
                <a:gd name="connsiteY25" fmla="*/ 1993 h 52084"/>
                <a:gd name="connsiteX26" fmla="*/ 136 w 40780"/>
                <a:gd name="connsiteY26" fmla="*/ 1416 h 52084"/>
                <a:gd name="connsiteX27" fmla="*/ 666 w 40780"/>
                <a:gd name="connsiteY27" fmla="*/ 944 h 52084"/>
                <a:gd name="connsiteX28" fmla="*/ 1636 w 40780"/>
                <a:gd name="connsiteY28" fmla="*/ 682 h 52084"/>
                <a:gd name="connsiteX29" fmla="*/ 3164 w 40780"/>
                <a:gd name="connsiteY29" fmla="*/ 577 h 52084"/>
                <a:gd name="connsiteX30" fmla="*/ 4719 w 40780"/>
                <a:gd name="connsiteY30" fmla="*/ 682 h 52084"/>
                <a:gd name="connsiteX31" fmla="*/ 5662 w 40780"/>
                <a:gd name="connsiteY31" fmla="*/ 944 h 52084"/>
                <a:gd name="connsiteX32" fmla="*/ 6138 w 40780"/>
                <a:gd name="connsiteY32" fmla="*/ 1416 h 52084"/>
                <a:gd name="connsiteX33" fmla="*/ 6274 w 40780"/>
                <a:gd name="connsiteY33" fmla="*/ 1993 h 52084"/>
                <a:gd name="connsiteX34" fmla="*/ 6274 w 40780"/>
                <a:gd name="connsiteY34" fmla="*/ 8864 h 52084"/>
                <a:gd name="connsiteX35" fmla="*/ 14769 w 40780"/>
                <a:gd name="connsiteY35" fmla="*/ 2098 h 52084"/>
                <a:gd name="connsiteX36" fmla="*/ 23048 w 40780"/>
                <a:gd name="connsiteY36" fmla="*/ 0 h 52084"/>
                <a:gd name="connsiteX37" fmla="*/ 31380 w 40780"/>
                <a:gd name="connsiteY37" fmla="*/ 1626 h 52084"/>
                <a:gd name="connsiteX38" fmla="*/ 36853 w 40780"/>
                <a:gd name="connsiteY38" fmla="*/ 5979 h 52084"/>
                <a:gd name="connsiteX39" fmla="*/ 39854 w 40780"/>
                <a:gd name="connsiteY39" fmla="*/ 12379 h 52084"/>
                <a:gd name="connsiteX40" fmla="*/ 40770 w 40780"/>
                <a:gd name="connsiteY40" fmla="*/ 21190 h 52084"/>
                <a:gd name="connsiteX41" fmla="*/ 40770 w 40780"/>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4">
                  <a:moveTo>
                    <a:pt x="40781" y="50668"/>
                  </a:moveTo>
                  <a:cubicBezTo>
                    <a:pt x="40781" y="50878"/>
                    <a:pt x="40727" y="51088"/>
                    <a:pt x="40618" y="51245"/>
                  </a:cubicBezTo>
                  <a:cubicBezTo>
                    <a:pt x="40510" y="51455"/>
                    <a:pt x="40331" y="51560"/>
                    <a:pt x="40087" y="51665"/>
                  </a:cubicBezTo>
                  <a:cubicBezTo>
                    <a:pt x="39849" y="51823"/>
                    <a:pt x="39518" y="51875"/>
                    <a:pt x="39085" y="51980"/>
                  </a:cubicBezTo>
                  <a:cubicBezTo>
                    <a:pt x="38662" y="52032"/>
                    <a:pt x="38131" y="52085"/>
                    <a:pt x="37503" y="52085"/>
                  </a:cubicBezTo>
                  <a:cubicBezTo>
                    <a:pt x="36836" y="52085"/>
                    <a:pt x="36289" y="52032"/>
                    <a:pt x="35861" y="51980"/>
                  </a:cubicBezTo>
                  <a:cubicBezTo>
                    <a:pt x="35439" y="51875"/>
                    <a:pt x="35103" y="51823"/>
                    <a:pt x="34859" y="51665"/>
                  </a:cubicBezTo>
                  <a:cubicBezTo>
                    <a:pt x="34621" y="51560"/>
                    <a:pt x="34447" y="51455"/>
                    <a:pt x="34328" y="51245"/>
                  </a:cubicBezTo>
                  <a:cubicBezTo>
                    <a:pt x="34220" y="51088"/>
                    <a:pt x="34166" y="50878"/>
                    <a:pt x="34166" y="50668"/>
                  </a:cubicBezTo>
                  <a:lnTo>
                    <a:pt x="34166" y="21767"/>
                  </a:lnTo>
                  <a:cubicBezTo>
                    <a:pt x="34166" y="18778"/>
                    <a:pt x="33921" y="16313"/>
                    <a:pt x="33439" y="14424"/>
                  </a:cubicBezTo>
                  <a:cubicBezTo>
                    <a:pt x="32957" y="12588"/>
                    <a:pt x="32237" y="10962"/>
                    <a:pt x="31278" y="9599"/>
                  </a:cubicBezTo>
                  <a:cubicBezTo>
                    <a:pt x="30313" y="8287"/>
                    <a:pt x="29084" y="7238"/>
                    <a:pt x="27583" y="6504"/>
                  </a:cubicBezTo>
                  <a:cubicBezTo>
                    <a:pt x="26082" y="5770"/>
                    <a:pt x="24326" y="5402"/>
                    <a:pt x="22327" y="5402"/>
                  </a:cubicBezTo>
                  <a:cubicBezTo>
                    <a:pt x="19776" y="5402"/>
                    <a:pt x="17218" y="6242"/>
                    <a:pt x="14666" y="8025"/>
                  </a:cubicBezTo>
                  <a:cubicBezTo>
                    <a:pt x="12104" y="9756"/>
                    <a:pt x="9422" y="12379"/>
                    <a:pt x="6610" y="15788"/>
                  </a:cubicBezTo>
                  <a:lnTo>
                    <a:pt x="6610" y="50668"/>
                  </a:lnTo>
                  <a:cubicBezTo>
                    <a:pt x="6610" y="50878"/>
                    <a:pt x="6550" y="51088"/>
                    <a:pt x="6447" y="51245"/>
                  </a:cubicBezTo>
                  <a:cubicBezTo>
                    <a:pt x="6334" y="51455"/>
                    <a:pt x="6155" y="51560"/>
                    <a:pt x="5917" y="51665"/>
                  </a:cubicBezTo>
                  <a:cubicBezTo>
                    <a:pt x="5673" y="51823"/>
                    <a:pt x="5342" y="51875"/>
                    <a:pt x="4914" y="51980"/>
                  </a:cubicBezTo>
                  <a:cubicBezTo>
                    <a:pt x="4486" y="52032"/>
                    <a:pt x="3939" y="52085"/>
                    <a:pt x="3272" y="52085"/>
                  </a:cubicBezTo>
                  <a:cubicBezTo>
                    <a:pt x="2644" y="52085"/>
                    <a:pt x="2113" y="52032"/>
                    <a:pt x="1690" y="51980"/>
                  </a:cubicBezTo>
                  <a:cubicBezTo>
                    <a:pt x="1263" y="51875"/>
                    <a:pt x="916" y="51823"/>
                    <a:pt x="666" y="51665"/>
                  </a:cubicBezTo>
                  <a:cubicBezTo>
                    <a:pt x="401" y="51560"/>
                    <a:pt x="228" y="51455"/>
                    <a:pt x="136" y="51245"/>
                  </a:cubicBezTo>
                  <a:cubicBezTo>
                    <a:pt x="38" y="51088"/>
                    <a:pt x="0" y="50878"/>
                    <a:pt x="0" y="50668"/>
                  </a:cubicBezTo>
                  <a:lnTo>
                    <a:pt x="0" y="1993"/>
                  </a:lnTo>
                  <a:cubicBezTo>
                    <a:pt x="0" y="1783"/>
                    <a:pt x="43" y="1573"/>
                    <a:pt x="136" y="1416"/>
                  </a:cubicBezTo>
                  <a:cubicBezTo>
                    <a:pt x="228" y="1206"/>
                    <a:pt x="401" y="1101"/>
                    <a:pt x="666" y="944"/>
                  </a:cubicBezTo>
                  <a:cubicBezTo>
                    <a:pt x="921" y="839"/>
                    <a:pt x="1246" y="734"/>
                    <a:pt x="1636" y="682"/>
                  </a:cubicBezTo>
                  <a:cubicBezTo>
                    <a:pt x="2026" y="629"/>
                    <a:pt x="2536" y="577"/>
                    <a:pt x="3164" y="577"/>
                  </a:cubicBezTo>
                  <a:cubicBezTo>
                    <a:pt x="3793" y="577"/>
                    <a:pt x="4313" y="629"/>
                    <a:pt x="4719" y="682"/>
                  </a:cubicBezTo>
                  <a:cubicBezTo>
                    <a:pt x="5126" y="734"/>
                    <a:pt x="5440" y="839"/>
                    <a:pt x="5662" y="944"/>
                  </a:cubicBezTo>
                  <a:cubicBezTo>
                    <a:pt x="5884" y="1049"/>
                    <a:pt x="6041" y="1206"/>
                    <a:pt x="6138" y="1416"/>
                  </a:cubicBezTo>
                  <a:cubicBezTo>
                    <a:pt x="6231" y="1573"/>
                    <a:pt x="6274" y="1783"/>
                    <a:pt x="6274" y="1993"/>
                  </a:cubicBezTo>
                  <a:lnTo>
                    <a:pt x="6274" y="8864"/>
                  </a:lnTo>
                  <a:cubicBezTo>
                    <a:pt x="9162" y="5770"/>
                    <a:pt x="12001" y="3514"/>
                    <a:pt x="14769" y="2098"/>
                  </a:cubicBezTo>
                  <a:cubicBezTo>
                    <a:pt x="17554" y="682"/>
                    <a:pt x="20306" y="0"/>
                    <a:pt x="23048" y="0"/>
                  </a:cubicBezTo>
                  <a:cubicBezTo>
                    <a:pt x="26342" y="0"/>
                    <a:pt x="29121" y="577"/>
                    <a:pt x="31380" y="1626"/>
                  </a:cubicBezTo>
                  <a:cubicBezTo>
                    <a:pt x="33640" y="2674"/>
                    <a:pt x="35466" y="4143"/>
                    <a:pt x="36853" y="5979"/>
                  </a:cubicBezTo>
                  <a:cubicBezTo>
                    <a:pt x="38245" y="7815"/>
                    <a:pt x="39242" y="9965"/>
                    <a:pt x="39854" y="12379"/>
                  </a:cubicBezTo>
                  <a:cubicBezTo>
                    <a:pt x="40466" y="14844"/>
                    <a:pt x="40770" y="17781"/>
                    <a:pt x="40770" y="21190"/>
                  </a:cubicBezTo>
                  <a:lnTo>
                    <a:pt x="40770" y="50668"/>
                  </a:lnTo>
                  <a:close/>
                </a:path>
              </a:pathLst>
            </a:custGeom>
            <a:solidFill>
              <a:srgbClr val="FFFFFF"/>
            </a:solidFill>
            <a:ln w="5417" cap="flat">
              <a:noFill/>
              <a:prstDash val="solid"/>
              <a:miter/>
            </a:ln>
          </p:spPr>
          <p:txBody>
            <a:bodyPr rtlCol="0" anchor="ctr"/>
            <a:lstStyle/>
            <a:p>
              <a:endParaRPr lang="fr-FR"/>
            </a:p>
          </p:txBody>
        </p:sp>
        <p:sp>
          <p:nvSpPr>
            <p:cNvPr id="436" name="Forme libre 435">
              <a:extLst>
                <a:ext uri="{FF2B5EF4-FFF2-40B4-BE49-F238E27FC236}">
                  <a16:creationId xmlns:a16="http://schemas.microsoft.com/office/drawing/2014/main" id="{2447359F-3202-8513-4E58-52611EFB1111}"/>
                </a:ext>
              </a:extLst>
            </p:cNvPr>
            <p:cNvSpPr/>
            <p:nvPr/>
          </p:nvSpPr>
          <p:spPr>
            <a:xfrm>
              <a:off x="15805708" y="10529266"/>
              <a:ext cx="44497" cy="76213"/>
            </a:xfrm>
            <a:custGeom>
              <a:avLst/>
              <a:gdLst>
                <a:gd name="connsiteX0" fmla="*/ 44486 w 44497"/>
                <a:gd name="connsiteY0" fmla="*/ 47365 h 76213"/>
                <a:gd name="connsiteX1" fmla="*/ 43435 w 44497"/>
                <a:gd name="connsiteY1" fmla="*/ 50040 h 76213"/>
                <a:gd name="connsiteX2" fmla="*/ 41376 w 44497"/>
                <a:gd name="connsiteY2" fmla="*/ 50774 h 76213"/>
                <a:gd name="connsiteX3" fmla="*/ 7103 w 44497"/>
                <a:gd name="connsiteY3" fmla="*/ 50774 h 76213"/>
                <a:gd name="connsiteX4" fmla="*/ 8018 w 44497"/>
                <a:gd name="connsiteY4" fmla="*/ 58957 h 76213"/>
                <a:gd name="connsiteX5" fmla="*/ 11052 w 44497"/>
                <a:gd name="connsiteY5" fmla="*/ 65198 h 76213"/>
                <a:gd name="connsiteX6" fmla="*/ 16552 w 44497"/>
                <a:gd name="connsiteY6" fmla="*/ 69185 h 76213"/>
                <a:gd name="connsiteX7" fmla="*/ 24884 w 44497"/>
                <a:gd name="connsiteY7" fmla="*/ 70601 h 76213"/>
                <a:gd name="connsiteX8" fmla="*/ 31158 w 44497"/>
                <a:gd name="connsiteY8" fmla="*/ 70024 h 76213"/>
                <a:gd name="connsiteX9" fmla="*/ 35969 w 44497"/>
                <a:gd name="connsiteY9" fmla="*/ 68713 h 76213"/>
                <a:gd name="connsiteX10" fmla="*/ 39301 w 44497"/>
                <a:gd name="connsiteY10" fmla="*/ 67402 h 76213"/>
                <a:gd name="connsiteX11" fmla="*/ 41160 w 44497"/>
                <a:gd name="connsiteY11" fmla="*/ 66772 h 76213"/>
                <a:gd name="connsiteX12" fmla="*/ 41772 w 44497"/>
                <a:gd name="connsiteY12" fmla="*/ 66929 h 76213"/>
                <a:gd name="connsiteX13" fmla="*/ 42216 w 44497"/>
                <a:gd name="connsiteY13" fmla="*/ 67454 h 76213"/>
                <a:gd name="connsiteX14" fmla="*/ 42466 w 44497"/>
                <a:gd name="connsiteY14" fmla="*/ 68345 h 76213"/>
                <a:gd name="connsiteX15" fmla="*/ 42552 w 44497"/>
                <a:gd name="connsiteY15" fmla="*/ 69709 h 76213"/>
                <a:gd name="connsiteX16" fmla="*/ 42492 w 44497"/>
                <a:gd name="connsiteY16" fmla="*/ 70444 h 76213"/>
                <a:gd name="connsiteX17" fmla="*/ 42357 w 44497"/>
                <a:gd name="connsiteY17" fmla="*/ 71073 h 76213"/>
                <a:gd name="connsiteX18" fmla="*/ 42108 w 44497"/>
                <a:gd name="connsiteY18" fmla="*/ 71650 h 76213"/>
                <a:gd name="connsiteX19" fmla="*/ 41664 w 44497"/>
                <a:gd name="connsiteY19" fmla="*/ 72174 h 76213"/>
                <a:gd name="connsiteX20" fmla="*/ 39946 w 44497"/>
                <a:gd name="connsiteY20" fmla="*/ 73119 h 76213"/>
                <a:gd name="connsiteX21" fmla="*/ 36170 w 44497"/>
                <a:gd name="connsiteY21" fmla="*/ 74483 h 76213"/>
                <a:gd name="connsiteX22" fmla="*/ 30752 w 44497"/>
                <a:gd name="connsiteY22" fmla="*/ 75689 h 76213"/>
                <a:gd name="connsiteX23" fmla="*/ 24110 w 44497"/>
                <a:gd name="connsiteY23" fmla="*/ 76213 h 76213"/>
                <a:gd name="connsiteX24" fmla="*/ 13778 w 44497"/>
                <a:gd name="connsiteY24" fmla="*/ 74535 h 76213"/>
                <a:gd name="connsiteX25" fmla="*/ 6220 w 44497"/>
                <a:gd name="connsiteY25" fmla="*/ 69499 h 76213"/>
                <a:gd name="connsiteX26" fmla="*/ 1582 w 44497"/>
                <a:gd name="connsiteY26" fmla="*/ 61317 h 76213"/>
                <a:gd name="connsiteX27" fmla="*/ 0 w 44497"/>
                <a:gd name="connsiteY27" fmla="*/ 49987 h 76213"/>
                <a:gd name="connsiteX28" fmla="*/ 1642 w 44497"/>
                <a:gd name="connsiteY28" fmla="*/ 38867 h 76213"/>
                <a:gd name="connsiteX29" fmla="*/ 6334 w 44497"/>
                <a:gd name="connsiteY29" fmla="*/ 30580 h 76213"/>
                <a:gd name="connsiteX30" fmla="*/ 13691 w 44497"/>
                <a:gd name="connsiteY30" fmla="*/ 25387 h 76213"/>
                <a:gd name="connsiteX31" fmla="*/ 23281 w 44497"/>
                <a:gd name="connsiteY31" fmla="*/ 23552 h 76213"/>
                <a:gd name="connsiteX32" fmla="*/ 32941 w 44497"/>
                <a:gd name="connsiteY32" fmla="*/ 25387 h 76213"/>
                <a:gd name="connsiteX33" fmla="*/ 39529 w 44497"/>
                <a:gd name="connsiteY33" fmla="*/ 30318 h 76213"/>
                <a:gd name="connsiteX34" fmla="*/ 43305 w 44497"/>
                <a:gd name="connsiteY34" fmla="*/ 37503 h 76213"/>
                <a:gd name="connsiteX35" fmla="*/ 44497 w 44497"/>
                <a:gd name="connsiteY35" fmla="*/ 46106 h 76213"/>
                <a:gd name="connsiteX36" fmla="*/ 44497 w 44497"/>
                <a:gd name="connsiteY36" fmla="*/ 47365 h 76213"/>
                <a:gd name="connsiteX37" fmla="*/ 37660 w 44497"/>
                <a:gd name="connsiteY37" fmla="*/ 45476 h 76213"/>
                <a:gd name="connsiteX38" fmla="*/ 33992 w 44497"/>
                <a:gd name="connsiteY38" fmla="*/ 33360 h 76213"/>
                <a:gd name="connsiteX39" fmla="*/ 22826 w 44497"/>
                <a:gd name="connsiteY39" fmla="*/ 29006 h 76213"/>
                <a:gd name="connsiteX40" fmla="*/ 16183 w 44497"/>
                <a:gd name="connsiteY40" fmla="*/ 30370 h 76213"/>
                <a:gd name="connsiteX41" fmla="*/ 11345 w 44497"/>
                <a:gd name="connsiteY41" fmla="*/ 34042 h 76213"/>
                <a:gd name="connsiteX42" fmla="*/ 8316 w 44497"/>
                <a:gd name="connsiteY42" fmla="*/ 39287 h 76213"/>
                <a:gd name="connsiteX43" fmla="*/ 7092 w 44497"/>
                <a:gd name="connsiteY43" fmla="*/ 45476 h 76213"/>
                <a:gd name="connsiteX44" fmla="*/ 37660 w 44497"/>
                <a:gd name="connsiteY44" fmla="*/ 45476 h 76213"/>
                <a:gd name="connsiteX45" fmla="*/ 27994 w 44497"/>
                <a:gd name="connsiteY45" fmla="*/ 1836 h 76213"/>
                <a:gd name="connsiteX46" fmla="*/ 28715 w 44497"/>
                <a:gd name="connsiteY46" fmla="*/ 892 h 76213"/>
                <a:gd name="connsiteX47" fmla="*/ 29636 w 44497"/>
                <a:gd name="connsiteY47" fmla="*/ 368 h 76213"/>
                <a:gd name="connsiteX48" fmla="*/ 30909 w 44497"/>
                <a:gd name="connsiteY48" fmla="*/ 105 h 76213"/>
                <a:gd name="connsiteX49" fmla="*/ 32713 w 44497"/>
                <a:gd name="connsiteY49" fmla="*/ 0 h 76213"/>
                <a:gd name="connsiteX50" fmla="*/ 34436 w 44497"/>
                <a:gd name="connsiteY50" fmla="*/ 158 h 76213"/>
                <a:gd name="connsiteX51" fmla="*/ 35379 w 44497"/>
                <a:gd name="connsiteY51" fmla="*/ 630 h 76213"/>
                <a:gd name="connsiteX52" fmla="*/ 35574 w 44497"/>
                <a:gd name="connsiteY52" fmla="*/ 1311 h 76213"/>
                <a:gd name="connsiteX53" fmla="*/ 35103 w 44497"/>
                <a:gd name="connsiteY53" fmla="*/ 2203 h 76213"/>
                <a:gd name="connsiteX54" fmla="*/ 25437 w 44497"/>
                <a:gd name="connsiteY54" fmla="*/ 14792 h 76213"/>
                <a:gd name="connsiteX55" fmla="*/ 24743 w 44497"/>
                <a:gd name="connsiteY55" fmla="*/ 15631 h 76213"/>
                <a:gd name="connsiteX56" fmla="*/ 24045 w 44497"/>
                <a:gd name="connsiteY56" fmla="*/ 16103 h 76213"/>
                <a:gd name="connsiteX57" fmla="*/ 23102 w 44497"/>
                <a:gd name="connsiteY57" fmla="*/ 16313 h 76213"/>
                <a:gd name="connsiteX58" fmla="*/ 21715 w 44497"/>
                <a:gd name="connsiteY58" fmla="*/ 16366 h 76213"/>
                <a:gd name="connsiteX59" fmla="*/ 20350 w 44497"/>
                <a:gd name="connsiteY59" fmla="*/ 16208 h 76213"/>
                <a:gd name="connsiteX60" fmla="*/ 19629 w 44497"/>
                <a:gd name="connsiteY60" fmla="*/ 15841 h 76213"/>
                <a:gd name="connsiteX61" fmla="*/ 19493 w 44497"/>
                <a:gd name="connsiteY61" fmla="*/ 15211 h 76213"/>
                <a:gd name="connsiteX62" fmla="*/ 19878 w 44497"/>
                <a:gd name="connsiteY62" fmla="*/ 14372 h 76213"/>
                <a:gd name="connsiteX63" fmla="*/ 27994 w 44497"/>
                <a:gd name="connsiteY63" fmla="*/ 1836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97" h="76213">
                  <a:moveTo>
                    <a:pt x="44486" y="47365"/>
                  </a:moveTo>
                  <a:cubicBezTo>
                    <a:pt x="44486" y="48676"/>
                    <a:pt x="44140" y="49568"/>
                    <a:pt x="43435" y="50040"/>
                  </a:cubicBezTo>
                  <a:cubicBezTo>
                    <a:pt x="42731" y="50512"/>
                    <a:pt x="42043" y="50774"/>
                    <a:pt x="41376" y="50774"/>
                  </a:cubicBezTo>
                  <a:lnTo>
                    <a:pt x="7103" y="50774"/>
                  </a:lnTo>
                  <a:cubicBezTo>
                    <a:pt x="7103" y="53764"/>
                    <a:pt x="7412" y="56491"/>
                    <a:pt x="8018" y="58957"/>
                  </a:cubicBezTo>
                  <a:cubicBezTo>
                    <a:pt x="8630" y="61369"/>
                    <a:pt x="9638" y="63468"/>
                    <a:pt x="11052" y="65198"/>
                  </a:cubicBezTo>
                  <a:cubicBezTo>
                    <a:pt x="12456" y="66929"/>
                    <a:pt x="14292" y="68293"/>
                    <a:pt x="16552" y="69185"/>
                  </a:cubicBezTo>
                  <a:cubicBezTo>
                    <a:pt x="18811" y="70129"/>
                    <a:pt x="21590" y="70601"/>
                    <a:pt x="24884" y="70601"/>
                  </a:cubicBezTo>
                  <a:cubicBezTo>
                    <a:pt x="27220" y="70601"/>
                    <a:pt x="29305" y="70391"/>
                    <a:pt x="31158" y="70024"/>
                  </a:cubicBezTo>
                  <a:cubicBezTo>
                    <a:pt x="33011" y="69604"/>
                    <a:pt x="34615" y="69185"/>
                    <a:pt x="35969" y="68713"/>
                  </a:cubicBezTo>
                  <a:cubicBezTo>
                    <a:pt x="37319" y="68188"/>
                    <a:pt x="38429" y="67769"/>
                    <a:pt x="39301" y="67402"/>
                  </a:cubicBezTo>
                  <a:cubicBezTo>
                    <a:pt x="40168" y="66982"/>
                    <a:pt x="40786" y="66772"/>
                    <a:pt x="41160" y="66772"/>
                  </a:cubicBezTo>
                  <a:cubicBezTo>
                    <a:pt x="41382" y="66772"/>
                    <a:pt x="41588" y="66825"/>
                    <a:pt x="41772" y="66929"/>
                  </a:cubicBezTo>
                  <a:cubicBezTo>
                    <a:pt x="41956" y="67034"/>
                    <a:pt x="42108" y="67244"/>
                    <a:pt x="42216" y="67454"/>
                  </a:cubicBezTo>
                  <a:cubicBezTo>
                    <a:pt x="42330" y="67716"/>
                    <a:pt x="42411" y="67979"/>
                    <a:pt x="42466" y="68345"/>
                  </a:cubicBezTo>
                  <a:cubicBezTo>
                    <a:pt x="42525" y="68713"/>
                    <a:pt x="42552" y="69185"/>
                    <a:pt x="42552" y="69709"/>
                  </a:cubicBezTo>
                  <a:cubicBezTo>
                    <a:pt x="42552" y="69972"/>
                    <a:pt x="42530" y="70181"/>
                    <a:pt x="42492" y="70444"/>
                  </a:cubicBezTo>
                  <a:cubicBezTo>
                    <a:pt x="42455" y="70654"/>
                    <a:pt x="42411" y="70863"/>
                    <a:pt x="42357" y="71073"/>
                  </a:cubicBezTo>
                  <a:cubicBezTo>
                    <a:pt x="42303" y="71283"/>
                    <a:pt x="42222" y="71441"/>
                    <a:pt x="42108" y="71650"/>
                  </a:cubicBezTo>
                  <a:cubicBezTo>
                    <a:pt x="41994" y="71807"/>
                    <a:pt x="41848" y="72017"/>
                    <a:pt x="41664" y="72174"/>
                  </a:cubicBezTo>
                  <a:cubicBezTo>
                    <a:pt x="41480" y="72332"/>
                    <a:pt x="40900" y="72647"/>
                    <a:pt x="39946" y="73119"/>
                  </a:cubicBezTo>
                  <a:cubicBezTo>
                    <a:pt x="38976" y="73538"/>
                    <a:pt x="37725" y="74011"/>
                    <a:pt x="36170" y="74483"/>
                  </a:cubicBezTo>
                  <a:cubicBezTo>
                    <a:pt x="34615" y="74902"/>
                    <a:pt x="32805" y="75322"/>
                    <a:pt x="30752" y="75689"/>
                  </a:cubicBezTo>
                  <a:cubicBezTo>
                    <a:pt x="28693" y="76004"/>
                    <a:pt x="26483" y="76213"/>
                    <a:pt x="24110" y="76213"/>
                  </a:cubicBezTo>
                  <a:cubicBezTo>
                    <a:pt x="20220" y="76213"/>
                    <a:pt x="16774" y="75636"/>
                    <a:pt x="13778" y="74535"/>
                  </a:cubicBezTo>
                  <a:cubicBezTo>
                    <a:pt x="10776" y="73381"/>
                    <a:pt x="8257" y="71702"/>
                    <a:pt x="6220" y="69499"/>
                  </a:cubicBezTo>
                  <a:cubicBezTo>
                    <a:pt x="4182" y="67297"/>
                    <a:pt x="2639" y="64569"/>
                    <a:pt x="1582" y="61317"/>
                  </a:cubicBezTo>
                  <a:cubicBezTo>
                    <a:pt x="531" y="58065"/>
                    <a:pt x="0" y="54289"/>
                    <a:pt x="0" y="49987"/>
                  </a:cubicBezTo>
                  <a:cubicBezTo>
                    <a:pt x="0" y="45844"/>
                    <a:pt x="547" y="42172"/>
                    <a:pt x="1642" y="38867"/>
                  </a:cubicBezTo>
                  <a:cubicBezTo>
                    <a:pt x="2730" y="35615"/>
                    <a:pt x="4296" y="32835"/>
                    <a:pt x="6334" y="30580"/>
                  </a:cubicBezTo>
                  <a:cubicBezTo>
                    <a:pt x="8371" y="28324"/>
                    <a:pt x="10825" y="26541"/>
                    <a:pt x="13691" y="25387"/>
                  </a:cubicBezTo>
                  <a:cubicBezTo>
                    <a:pt x="16563" y="24181"/>
                    <a:pt x="19754" y="23552"/>
                    <a:pt x="23281" y="23552"/>
                  </a:cubicBezTo>
                  <a:cubicBezTo>
                    <a:pt x="27057" y="23552"/>
                    <a:pt x="30275" y="24181"/>
                    <a:pt x="32941" y="25387"/>
                  </a:cubicBezTo>
                  <a:cubicBezTo>
                    <a:pt x="35606" y="26594"/>
                    <a:pt x="37801" y="28272"/>
                    <a:pt x="39529" y="30318"/>
                  </a:cubicBezTo>
                  <a:cubicBezTo>
                    <a:pt x="41246" y="32363"/>
                    <a:pt x="42509" y="34776"/>
                    <a:pt x="43305" y="37503"/>
                  </a:cubicBezTo>
                  <a:cubicBezTo>
                    <a:pt x="44096" y="40231"/>
                    <a:pt x="44497" y="43064"/>
                    <a:pt x="44497" y="46106"/>
                  </a:cubicBezTo>
                  <a:lnTo>
                    <a:pt x="44497" y="47365"/>
                  </a:lnTo>
                  <a:close/>
                  <a:moveTo>
                    <a:pt x="37660" y="45476"/>
                  </a:moveTo>
                  <a:cubicBezTo>
                    <a:pt x="37774" y="40336"/>
                    <a:pt x="36549" y="36297"/>
                    <a:pt x="33992" y="33360"/>
                  </a:cubicBezTo>
                  <a:cubicBezTo>
                    <a:pt x="31435" y="30475"/>
                    <a:pt x="27718" y="29006"/>
                    <a:pt x="22826" y="29006"/>
                  </a:cubicBezTo>
                  <a:cubicBezTo>
                    <a:pt x="20301" y="29006"/>
                    <a:pt x="18090" y="29479"/>
                    <a:pt x="16183" y="30370"/>
                  </a:cubicBezTo>
                  <a:cubicBezTo>
                    <a:pt x="14271" y="31314"/>
                    <a:pt x="12667" y="32521"/>
                    <a:pt x="11345" y="34042"/>
                  </a:cubicBezTo>
                  <a:cubicBezTo>
                    <a:pt x="10034" y="35510"/>
                    <a:pt x="9021" y="37294"/>
                    <a:pt x="8316" y="39287"/>
                  </a:cubicBezTo>
                  <a:cubicBezTo>
                    <a:pt x="7612" y="41281"/>
                    <a:pt x="7206" y="43326"/>
                    <a:pt x="7092" y="45476"/>
                  </a:cubicBezTo>
                  <a:lnTo>
                    <a:pt x="37660" y="45476"/>
                  </a:lnTo>
                  <a:close/>
                  <a:moveTo>
                    <a:pt x="27994" y="1836"/>
                  </a:moveTo>
                  <a:cubicBezTo>
                    <a:pt x="28217" y="1469"/>
                    <a:pt x="28455" y="1154"/>
                    <a:pt x="28715" y="892"/>
                  </a:cubicBezTo>
                  <a:cubicBezTo>
                    <a:pt x="28975" y="682"/>
                    <a:pt x="29278" y="473"/>
                    <a:pt x="29636" y="368"/>
                  </a:cubicBezTo>
                  <a:cubicBezTo>
                    <a:pt x="29983" y="210"/>
                    <a:pt x="30416" y="158"/>
                    <a:pt x="30909" y="105"/>
                  </a:cubicBezTo>
                  <a:cubicBezTo>
                    <a:pt x="31413" y="53"/>
                    <a:pt x="32009" y="0"/>
                    <a:pt x="32713" y="0"/>
                  </a:cubicBezTo>
                  <a:cubicBezTo>
                    <a:pt x="33417" y="0"/>
                    <a:pt x="33992" y="53"/>
                    <a:pt x="34436" y="158"/>
                  </a:cubicBezTo>
                  <a:cubicBezTo>
                    <a:pt x="34880" y="263"/>
                    <a:pt x="35195" y="420"/>
                    <a:pt x="35379" y="630"/>
                  </a:cubicBezTo>
                  <a:cubicBezTo>
                    <a:pt x="35563" y="839"/>
                    <a:pt x="35633" y="1049"/>
                    <a:pt x="35574" y="1311"/>
                  </a:cubicBezTo>
                  <a:cubicBezTo>
                    <a:pt x="35520" y="1574"/>
                    <a:pt x="35363" y="1889"/>
                    <a:pt x="35103" y="2203"/>
                  </a:cubicBezTo>
                  <a:lnTo>
                    <a:pt x="25437" y="14792"/>
                  </a:lnTo>
                  <a:cubicBezTo>
                    <a:pt x="25177" y="15159"/>
                    <a:pt x="24944" y="15421"/>
                    <a:pt x="24743" y="15631"/>
                  </a:cubicBezTo>
                  <a:cubicBezTo>
                    <a:pt x="24538" y="15841"/>
                    <a:pt x="24305" y="15946"/>
                    <a:pt x="24045" y="16103"/>
                  </a:cubicBezTo>
                  <a:cubicBezTo>
                    <a:pt x="23785" y="16208"/>
                    <a:pt x="23476" y="16261"/>
                    <a:pt x="23102" y="16313"/>
                  </a:cubicBezTo>
                  <a:cubicBezTo>
                    <a:pt x="22728" y="16313"/>
                    <a:pt x="22268" y="16366"/>
                    <a:pt x="21715" y="16366"/>
                  </a:cubicBezTo>
                  <a:cubicBezTo>
                    <a:pt x="21151" y="16366"/>
                    <a:pt x="20702" y="16313"/>
                    <a:pt x="20350" y="16208"/>
                  </a:cubicBezTo>
                  <a:cubicBezTo>
                    <a:pt x="20003" y="16156"/>
                    <a:pt x="19759" y="15998"/>
                    <a:pt x="19629" y="15841"/>
                  </a:cubicBezTo>
                  <a:cubicBezTo>
                    <a:pt x="19499" y="15684"/>
                    <a:pt x="19450" y="15474"/>
                    <a:pt x="19493" y="15211"/>
                  </a:cubicBezTo>
                  <a:cubicBezTo>
                    <a:pt x="19526" y="15002"/>
                    <a:pt x="19656" y="14687"/>
                    <a:pt x="19878" y="14372"/>
                  </a:cubicBezTo>
                  <a:lnTo>
                    <a:pt x="27994" y="1836"/>
                  </a:lnTo>
                  <a:close/>
                </a:path>
              </a:pathLst>
            </a:custGeom>
            <a:solidFill>
              <a:srgbClr val="FFFFFF"/>
            </a:solidFill>
            <a:ln w="5417" cap="flat">
              <a:noFill/>
              <a:prstDash val="solid"/>
              <a:miter/>
            </a:ln>
          </p:spPr>
          <p:txBody>
            <a:bodyPr rtlCol="0" anchor="ctr"/>
            <a:lstStyle/>
            <a:p>
              <a:endParaRPr lang="fr-FR"/>
            </a:p>
          </p:txBody>
        </p:sp>
        <p:sp>
          <p:nvSpPr>
            <p:cNvPr id="437" name="Forme libre 436">
              <a:extLst>
                <a:ext uri="{FF2B5EF4-FFF2-40B4-BE49-F238E27FC236}">
                  <a16:creationId xmlns:a16="http://schemas.microsoft.com/office/drawing/2014/main" id="{F853C547-CF3C-8754-8DD2-36980A5954C6}"/>
                </a:ext>
              </a:extLst>
            </p:cNvPr>
            <p:cNvSpPr/>
            <p:nvPr/>
          </p:nvSpPr>
          <p:spPr>
            <a:xfrm>
              <a:off x="15861929" y="10552818"/>
              <a:ext cx="44497" cy="52661"/>
            </a:xfrm>
            <a:custGeom>
              <a:avLst/>
              <a:gdLst>
                <a:gd name="connsiteX0" fmla="*/ 44486 w 44497"/>
                <a:gd name="connsiteY0" fmla="*/ 23813 h 52661"/>
                <a:gd name="connsiteX1" fmla="*/ 43435 w 44497"/>
                <a:gd name="connsiteY1" fmla="*/ 26488 h 52661"/>
                <a:gd name="connsiteX2" fmla="*/ 41376 w 44497"/>
                <a:gd name="connsiteY2" fmla="*/ 27222 h 52661"/>
                <a:gd name="connsiteX3" fmla="*/ 7103 w 44497"/>
                <a:gd name="connsiteY3" fmla="*/ 27222 h 52661"/>
                <a:gd name="connsiteX4" fmla="*/ 8018 w 44497"/>
                <a:gd name="connsiteY4" fmla="*/ 35405 h 52661"/>
                <a:gd name="connsiteX5" fmla="*/ 11052 w 44497"/>
                <a:gd name="connsiteY5" fmla="*/ 41647 h 52661"/>
                <a:gd name="connsiteX6" fmla="*/ 16552 w 44497"/>
                <a:gd name="connsiteY6" fmla="*/ 45633 h 52661"/>
                <a:gd name="connsiteX7" fmla="*/ 24884 w 44497"/>
                <a:gd name="connsiteY7" fmla="*/ 47049 h 52661"/>
                <a:gd name="connsiteX8" fmla="*/ 31158 w 44497"/>
                <a:gd name="connsiteY8" fmla="*/ 46473 h 52661"/>
                <a:gd name="connsiteX9" fmla="*/ 35969 w 44497"/>
                <a:gd name="connsiteY9" fmla="*/ 45161 h 52661"/>
                <a:gd name="connsiteX10" fmla="*/ 39301 w 44497"/>
                <a:gd name="connsiteY10" fmla="*/ 43850 h 52661"/>
                <a:gd name="connsiteX11" fmla="*/ 41160 w 44497"/>
                <a:gd name="connsiteY11" fmla="*/ 43221 h 52661"/>
                <a:gd name="connsiteX12" fmla="*/ 41772 w 44497"/>
                <a:gd name="connsiteY12" fmla="*/ 43377 h 52661"/>
                <a:gd name="connsiteX13" fmla="*/ 42216 w 44497"/>
                <a:gd name="connsiteY13" fmla="*/ 43902 h 52661"/>
                <a:gd name="connsiteX14" fmla="*/ 42465 w 44497"/>
                <a:gd name="connsiteY14" fmla="*/ 44794 h 52661"/>
                <a:gd name="connsiteX15" fmla="*/ 42552 w 44497"/>
                <a:gd name="connsiteY15" fmla="*/ 46158 h 52661"/>
                <a:gd name="connsiteX16" fmla="*/ 42492 w 44497"/>
                <a:gd name="connsiteY16" fmla="*/ 46892 h 52661"/>
                <a:gd name="connsiteX17" fmla="*/ 42357 w 44497"/>
                <a:gd name="connsiteY17" fmla="*/ 47521 h 52661"/>
                <a:gd name="connsiteX18" fmla="*/ 42108 w 44497"/>
                <a:gd name="connsiteY18" fmla="*/ 48098 h 52661"/>
                <a:gd name="connsiteX19" fmla="*/ 41663 w 44497"/>
                <a:gd name="connsiteY19" fmla="*/ 48623 h 52661"/>
                <a:gd name="connsiteX20" fmla="*/ 39946 w 44497"/>
                <a:gd name="connsiteY20" fmla="*/ 49567 h 52661"/>
                <a:gd name="connsiteX21" fmla="*/ 36170 w 44497"/>
                <a:gd name="connsiteY21" fmla="*/ 50931 h 52661"/>
                <a:gd name="connsiteX22" fmla="*/ 30752 w 44497"/>
                <a:gd name="connsiteY22" fmla="*/ 52137 h 52661"/>
                <a:gd name="connsiteX23" fmla="*/ 24109 w 44497"/>
                <a:gd name="connsiteY23" fmla="*/ 52662 h 52661"/>
                <a:gd name="connsiteX24" fmla="*/ 13778 w 44497"/>
                <a:gd name="connsiteY24" fmla="*/ 50983 h 52661"/>
                <a:gd name="connsiteX25" fmla="*/ 6219 w 44497"/>
                <a:gd name="connsiteY25" fmla="*/ 45948 h 52661"/>
                <a:gd name="connsiteX26" fmla="*/ 1582 w 44497"/>
                <a:gd name="connsiteY26" fmla="*/ 37765 h 52661"/>
                <a:gd name="connsiteX27" fmla="*/ 0 w 44497"/>
                <a:gd name="connsiteY27" fmla="*/ 26435 h 52661"/>
                <a:gd name="connsiteX28" fmla="*/ 1642 w 44497"/>
                <a:gd name="connsiteY28" fmla="*/ 15316 h 52661"/>
                <a:gd name="connsiteX29" fmla="*/ 6333 w 44497"/>
                <a:gd name="connsiteY29" fmla="*/ 7028 h 52661"/>
                <a:gd name="connsiteX30" fmla="*/ 13691 w 44497"/>
                <a:gd name="connsiteY30" fmla="*/ 1836 h 52661"/>
                <a:gd name="connsiteX31" fmla="*/ 23281 w 44497"/>
                <a:gd name="connsiteY31" fmla="*/ 0 h 52661"/>
                <a:gd name="connsiteX32" fmla="*/ 32941 w 44497"/>
                <a:gd name="connsiteY32" fmla="*/ 1836 h 52661"/>
                <a:gd name="connsiteX33" fmla="*/ 39529 w 44497"/>
                <a:gd name="connsiteY33" fmla="*/ 6766 h 52661"/>
                <a:gd name="connsiteX34" fmla="*/ 43305 w 44497"/>
                <a:gd name="connsiteY34" fmla="*/ 13952 h 52661"/>
                <a:gd name="connsiteX35" fmla="*/ 44497 w 44497"/>
                <a:gd name="connsiteY35" fmla="*/ 22554 h 52661"/>
                <a:gd name="connsiteX36" fmla="*/ 44497 w 44497"/>
                <a:gd name="connsiteY36" fmla="*/ 23813 h 52661"/>
                <a:gd name="connsiteX37" fmla="*/ 37660 w 44497"/>
                <a:gd name="connsiteY37" fmla="*/ 21925 h 52661"/>
                <a:gd name="connsiteX38" fmla="*/ 33992 w 44497"/>
                <a:gd name="connsiteY38" fmla="*/ 9809 h 52661"/>
                <a:gd name="connsiteX39" fmla="*/ 22825 w 44497"/>
                <a:gd name="connsiteY39" fmla="*/ 5455 h 52661"/>
                <a:gd name="connsiteX40" fmla="*/ 16183 w 44497"/>
                <a:gd name="connsiteY40" fmla="*/ 6818 h 52661"/>
                <a:gd name="connsiteX41" fmla="*/ 11345 w 44497"/>
                <a:gd name="connsiteY41" fmla="*/ 10490 h 52661"/>
                <a:gd name="connsiteX42" fmla="*/ 8316 w 44497"/>
                <a:gd name="connsiteY42" fmla="*/ 15736 h 52661"/>
                <a:gd name="connsiteX43" fmla="*/ 7092 w 44497"/>
                <a:gd name="connsiteY43" fmla="*/ 21925 h 52661"/>
                <a:gd name="connsiteX44" fmla="*/ 37660 w 44497"/>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1">
                  <a:moveTo>
                    <a:pt x="44486" y="23813"/>
                  </a:moveTo>
                  <a:cubicBezTo>
                    <a:pt x="44486" y="25124"/>
                    <a:pt x="44140" y="26016"/>
                    <a:pt x="43435" y="26488"/>
                  </a:cubicBezTo>
                  <a:cubicBezTo>
                    <a:pt x="42731" y="26960"/>
                    <a:pt x="42043" y="27222"/>
                    <a:pt x="41376" y="27222"/>
                  </a:cubicBezTo>
                  <a:lnTo>
                    <a:pt x="7103" y="27222"/>
                  </a:lnTo>
                  <a:cubicBezTo>
                    <a:pt x="7103" y="30212"/>
                    <a:pt x="7412" y="32940"/>
                    <a:pt x="8018" y="35405"/>
                  </a:cubicBezTo>
                  <a:cubicBezTo>
                    <a:pt x="8630" y="37818"/>
                    <a:pt x="9638" y="39916"/>
                    <a:pt x="11052" y="41647"/>
                  </a:cubicBezTo>
                  <a:cubicBezTo>
                    <a:pt x="12456" y="43377"/>
                    <a:pt x="14292" y="44741"/>
                    <a:pt x="16552" y="45633"/>
                  </a:cubicBezTo>
                  <a:cubicBezTo>
                    <a:pt x="18811" y="46578"/>
                    <a:pt x="21590" y="47049"/>
                    <a:pt x="24884" y="47049"/>
                  </a:cubicBezTo>
                  <a:cubicBezTo>
                    <a:pt x="27220" y="47049"/>
                    <a:pt x="29305" y="46839"/>
                    <a:pt x="31158" y="46473"/>
                  </a:cubicBezTo>
                  <a:cubicBezTo>
                    <a:pt x="33011" y="46053"/>
                    <a:pt x="34615" y="45633"/>
                    <a:pt x="35969" y="45161"/>
                  </a:cubicBezTo>
                  <a:cubicBezTo>
                    <a:pt x="37319" y="44636"/>
                    <a:pt x="38429" y="44217"/>
                    <a:pt x="39301" y="43850"/>
                  </a:cubicBezTo>
                  <a:cubicBezTo>
                    <a:pt x="40168" y="43430"/>
                    <a:pt x="40786" y="43221"/>
                    <a:pt x="41160" y="43221"/>
                  </a:cubicBezTo>
                  <a:cubicBezTo>
                    <a:pt x="41382" y="43221"/>
                    <a:pt x="41588" y="43273"/>
                    <a:pt x="41772" y="43377"/>
                  </a:cubicBezTo>
                  <a:cubicBezTo>
                    <a:pt x="41956" y="43482"/>
                    <a:pt x="42108" y="43692"/>
                    <a:pt x="42216" y="43902"/>
                  </a:cubicBezTo>
                  <a:cubicBezTo>
                    <a:pt x="42330" y="44164"/>
                    <a:pt x="42411" y="44427"/>
                    <a:pt x="42465" y="44794"/>
                  </a:cubicBezTo>
                  <a:cubicBezTo>
                    <a:pt x="42525" y="45161"/>
                    <a:pt x="42552" y="45633"/>
                    <a:pt x="42552" y="46158"/>
                  </a:cubicBezTo>
                  <a:cubicBezTo>
                    <a:pt x="42552" y="46420"/>
                    <a:pt x="42530" y="46629"/>
                    <a:pt x="42492" y="46892"/>
                  </a:cubicBezTo>
                  <a:cubicBezTo>
                    <a:pt x="42455" y="47102"/>
                    <a:pt x="42411" y="47311"/>
                    <a:pt x="42357" y="47521"/>
                  </a:cubicBezTo>
                  <a:cubicBezTo>
                    <a:pt x="42303" y="47731"/>
                    <a:pt x="42222" y="47889"/>
                    <a:pt x="42108" y="48098"/>
                  </a:cubicBezTo>
                  <a:cubicBezTo>
                    <a:pt x="41994" y="48256"/>
                    <a:pt x="41848" y="48466"/>
                    <a:pt x="41663" y="48623"/>
                  </a:cubicBezTo>
                  <a:cubicBezTo>
                    <a:pt x="41479" y="48780"/>
                    <a:pt x="40900" y="49095"/>
                    <a:pt x="39946" y="49567"/>
                  </a:cubicBezTo>
                  <a:cubicBezTo>
                    <a:pt x="38976" y="49986"/>
                    <a:pt x="37725" y="50459"/>
                    <a:pt x="36170" y="50931"/>
                  </a:cubicBezTo>
                  <a:cubicBezTo>
                    <a:pt x="34615" y="51350"/>
                    <a:pt x="32805" y="51770"/>
                    <a:pt x="30752" y="52137"/>
                  </a:cubicBezTo>
                  <a:cubicBezTo>
                    <a:pt x="28693" y="52452"/>
                    <a:pt x="26483" y="52662"/>
                    <a:pt x="24109" y="52662"/>
                  </a:cubicBezTo>
                  <a:cubicBezTo>
                    <a:pt x="20220" y="52662"/>
                    <a:pt x="16774" y="52085"/>
                    <a:pt x="13778" y="50983"/>
                  </a:cubicBezTo>
                  <a:cubicBezTo>
                    <a:pt x="10776" y="49830"/>
                    <a:pt x="8257" y="48151"/>
                    <a:pt x="6219" y="45948"/>
                  </a:cubicBezTo>
                  <a:cubicBezTo>
                    <a:pt x="4182" y="43745"/>
                    <a:pt x="2639" y="41017"/>
                    <a:pt x="1582" y="37765"/>
                  </a:cubicBezTo>
                  <a:cubicBezTo>
                    <a:pt x="531" y="34513"/>
                    <a:pt x="0" y="30737"/>
                    <a:pt x="0" y="26435"/>
                  </a:cubicBezTo>
                  <a:cubicBezTo>
                    <a:pt x="0" y="22292"/>
                    <a:pt x="547" y="18620"/>
                    <a:pt x="1642" y="15316"/>
                  </a:cubicBezTo>
                  <a:cubicBezTo>
                    <a:pt x="2730" y="12064"/>
                    <a:pt x="4296" y="9284"/>
                    <a:pt x="6333" y="7028"/>
                  </a:cubicBezTo>
                  <a:cubicBezTo>
                    <a:pt x="8371" y="4773"/>
                    <a:pt x="10825" y="2989"/>
                    <a:pt x="13691" y="1836"/>
                  </a:cubicBezTo>
                  <a:cubicBezTo>
                    <a:pt x="16562" y="629"/>
                    <a:pt x="19754" y="0"/>
                    <a:pt x="23281" y="0"/>
                  </a:cubicBezTo>
                  <a:cubicBezTo>
                    <a:pt x="27057" y="0"/>
                    <a:pt x="30275" y="629"/>
                    <a:pt x="32941" y="1836"/>
                  </a:cubicBezTo>
                  <a:cubicBezTo>
                    <a:pt x="35606" y="3042"/>
                    <a:pt x="37801" y="4720"/>
                    <a:pt x="39529" y="6766"/>
                  </a:cubicBezTo>
                  <a:cubicBezTo>
                    <a:pt x="41246" y="8812"/>
                    <a:pt x="42509" y="11224"/>
                    <a:pt x="43305" y="13952"/>
                  </a:cubicBezTo>
                  <a:cubicBezTo>
                    <a:pt x="44096" y="16679"/>
                    <a:pt x="44497" y="19512"/>
                    <a:pt x="44497" y="22554"/>
                  </a:cubicBezTo>
                  <a:lnTo>
                    <a:pt x="44497" y="23813"/>
                  </a:lnTo>
                  <a:close/>
                  <a:moveTo>
                    <a:pt x="37660" y="21925"/>
                  </a:moveTo>
                  <a:cubicBezTo>
                    <a:pt x="37774" y="16784"/>
                    <a:pt x="36549" y="12746"/>
                    <a:pt x="33992" y="9809"/>
                  </a:cubicBezTo>
                  <a:cubicBezTo>
                    <a:pt x="31435" y="6923"/>
                    <a:pt x="27718" y="5455"/>
                    <a:pt x="22825" y="5455"/>
                  </a:cubicBezTo>
                  <a:cubicBezTo>
                    <a:pt x="20301" y="5455"/>
                    <a:pt x="18090" y="5927"/>
                    <a:pt x="16183" y="6818"/>
                  </a:cubicBezTo>
                  <a:cubicBezTo>
                    <a:pt x="14271" y="7763"/>
                    <a:pt x="12667" y="8969"/>
                    <a:pt x="11345" y="10490"/>
                  </a:cubicBezTo>
                  <a:cubicBezTo>
                    <a:pt x="10034" y="11959"/>
                    <a:pt x="9021" y="13742"/>
                    <a:pt x="8316" y="15736"/>
                  </a:cubicBezTo>
                  <a:cubicBezTo>
                    <a:pt x="7612" y="17729"/>
                    <a:pt x="7206" y="19774"/>
                    <a:pt x="7092" y="21925"/>
                  </a:cubicBezTo>
                  <a:lnTo>
                    <a:pt x="37660" y="21925"/>
                  </a:lnTo>
                  <a:close/>
                </a:path>
              </a:pathLst>
            </a:custGeom>
            <a:solidFill>
              <a:srgbClr val="FFFFFF"/>
            </a:solidFill>
            <a:ln w="5417" cap="flat">
              <a:noFill/>
              <a:prstDash val="solid"/>
              <a:miter/>
            </a:ln>
          </p:spPr>
          <p:txBody>
            <a:bodyPr rtlCol="0" anchor="ctr"/>
            <a:lstStyle/>
            <a:p>
              <a:endParaRPr lang="fr-FR"/>
            </a:p>
          </p:txBody>
        </p:sp>
        <p:sp>
          <p:nvSpPr>
            <p:cNvPr id="438" name="Forme libre 437">
              <a:extLst>
                <a:ext uri="{FF2B5EF4-FFF2-40B4-BE49-F238E27FC236}">
                  <a16:creationId xmlns:a16="http://schemas.microsoft.com/office/drawing/2014/main" id="{E9CDA9D8-D73C-E36F-D022-4373FF0170FA}"/>
                </a:ext>
              </a:extLst>
            </p:cNvPr>
            <p:cNvSpPr/>
            <p:nvPr/>
          </p:nvSpPr>
          <p:spPr>
            <a:xfrm>
              <a:off x="15917084" y="10552818"/>
              <a:ext cx="34116" cy="52661"/>
            </a:xfrm>
            <a:custGeom>
              <a:avLst/>
              <a:gdLst>
                <a:gd name="connsiteX0" fmla="*/ 34117 w 34116"/>
                <a:gd name="connsiteY0" fmla="*/ 37713 h 52661"/>
                <a:gd name="connsiteX1" fmla="*/ 32784 w 34116"/>
                <a:gd name="connsiteY1" fmla="*/ 43955 h 52661"/>
                <a:gd name="connsiteX2" fmla="*/ 28975 w 34116"/>
                <a:gd name="connsiteY2" fmla="*/ 48675 h 52661"/>
                <a:gd name="connsiteX3" fmla="*/ 23059 w 34116"/>
                <a:gd name="connsiteY3" fmla="*/ 51665 h 52661"/>
                <a:gd name="connsiteX4" fmla="*/ 15452 w 34116"/>
                <a:gd name="connsiteY4" fmla="*/ 52662 h 52661"/>
                <a:gd name="connsiteX5" fmla="*/ 10505 w 34116"/>
                <a:gd name="connsiteY5" fmla="*/ 52242 h 52661"/>
                <a:gd name="connsiteX6" fmla="*/ 6285 w 34116"/>
                <a:gd name="connsiteY6" fmla="*/ 51245 h 52661"/>
                <a:gd name="connsiteX7" fmla="*/ 3088 w 34116"/>
                <a:gd name="connsiteY7" fmla="*/ 49934 h 52661"/>
                <a:gd name="connsiteX8" fmla="*/ 1170 w 34116"/>
                <a:gd name="connsiteY8" fmla="*/ 48675 h 52661"/>
                <a:gd name="connsiteX9" fmla="*/ 282 w 34116"/>
                <a:gd name="connsiteY9" fmla="*/ 47311 h 52661"/>
                <a:gd name="connsiteX10" fmla="*/ 0 w 34116"/>
                <a:gd name="connsiteY10" fmla="*/ 45214 h 52661"/>
                <a:gd name="connsiteX11" fmla="*/ 114 w 34116"/>
                <a:gd name="connsiteY11" fmla="*/ 43955 h 52661"/>
                <a:gd name="connsiteX12" fmla="*/ 390 w 34116"/>
                <a:gd name="connsiteY12" fmla="*/ 43063 h 52661"/>
                <a:gd name="connsiteX13" fmla="*/ 834 w 34116"/>
                <a:gd name="connsiteY13" fmla="*/ 42486 h 52661"/>
                <a:gd name="connsiteX14" fmla="*/ 1446 w 34116"/>
                <a:gd name="connsiteY14" fmla="*/ 42276 h 52661"/>
                <a:gd name="connsiteX15" fmla="*/ 3223 w 34116"/>
                <a:gd name="connsiteY15" fmla="*/ 43063 h 52661"/>
                <a:gd name="connsiteX16" fmla="*/ 6138 w 34116"/>
                <a:gd name="connsiteY16" fmla="*/ 44689 h 52661"/>
                <a:gd name="connsiteX17" fmla="*/ 10305 w 34116"/>
                <a:gd name="connsiteY17" fmla="*/ 46315 h 52661"/>
                <a:gd name="connsiteX18" fmla="*/ 15891 w 34116"/>
                <a:gd name="connsiteY18" fmla="*/ 47102 h 52661"/>
                <a:gd name="connsiteX19" fmla="*/ 20556 w 34116"/>
                <a:gd name="connsiteY19" fmla="*/ 46525 h 52661"/>
                <a:gd name="connsiteX20" fmla="*/ 24218 w 34116"/>
                <a:gd name="connsiteY20" fmla="*/ 44899 h 52661"/>
                <a:gd name="connsiteX21" fmla="*/ 26634 w 34116"/>
                <a:gd name="connsiteY21" fmla="*/ 42171 h 52661"/>
                <a:gd name="connsiteX22" fmla="*/ 27496 w 34116"/>
                <a:gd name="connsiteY22" fmla="*/ 38185 h 52661"/>
                <a:gd name="connsiteX23" fmla="*/ 26385 w 34116"/>
                <a:gd name="connsiteY23" fmla="*/ 34356 h 52661"/>
                <a:gd name="connsiteX24" fmla="*/ 23470 w 34116"/>
                <a:gd name="connsiteY24" fmla="*/ 31681 h 52661"/>
                <a:gd name="connsiteX25" fmla="*/ 19358 w 34116"/>
                <a:gd name="connsiteY25" fmla="*/ 29635 h 52661"/>
                <a:gd name="connsiteX26" fmla="*/ 14634 w 34116"/>
                <a:gd name="connsiteY26" fmla="*/ 27799 h 52661"/>
                <a:gd name="connsiteX27" fmla="*/ 9915 w 34116"/>
                <a:gd name="connsiteY27" fmla="*/ 25701 h 52661"/>
                <a:gd name="connsiteX28" fmla="*/ 5802 w 34116"/>
                <a:gd name="connsiteY28" fmla="*/ 22974 h 52661"/>
                <a:gd name="connsiteX29" fmla="*/ 2882 w 34116"/>
                <a:gd name="connsiteY29" fmla="*/ 19092 h 52661"/>
                <a:gd name="connsiteX30" fmla="*/ 1771 w 34116"/>
                <a:gd name="connsiteY30" fmla="*/ 13690 h 52661"/>
                <a:gd name="connsiteX31" fmla="*/ 2779 w 34116"/>
                <a:gd name="connsiteY31" fmla="*/ 8707 h 52661"/>
                <a:gd name="connsiteX32" fmla="*/ 5857 w 34116"/>
                <a:gd name="connsiteY32" fmla="*/ 4301 h 52661"/>
                <a:gd name="connsiteX33" fmla="*/ 11188 w 34116"/>
                <a:gd name="connsiteY33" fmla="*/ 1206 h 52661"/>
                <a:gd name="connsiteX34" fmla="*/ 18881 w 34116"/>
                <a:gd name="connsiteY34" fmla="*/ 0 h 52661"/>
                <a:gd name="connsiteX35" fmla="*/ 22631 w 34116"/>
                <a:gd name="connsiteY35" fmla="*/ 314 h 52661"/>
                <a:gd name="connsiteX36" fmla="*/ 26022 w 34116"/>
                <a:gd name="connsiteY36" fmla="*/ 1101 h 52661"/>
                <a:gd name="connsiteX37" fmla="*/ 28655 w 34116"/>
                <a:gd name="connsiteY37" fmla="*/ 2150 h 52661"/>
                <a:gd name="connsiteX38" fmla="*/ 30351 w 34116"/>
                <a:gd name="connsiteY38" fmla="*/ 3147 h 52661"/>
                <a:gd name="connsiteX39" fmla="*/ 31131 w 34116"/>
                <a:gd name="connsiteY39" fmla="*/ 3881 h 52661"/>
                <a:gd name="connsiteX40" fmla="*/ 31408 w 34116"/>
                <a:gd name="connsiteY40" fmla="*/ 4458 h 52661"/>
                <a:gd name="connsiteX41" fmla="*/ 31543 w 34116"/>
                <a:gd name="connsiteY41" fmla="*/ 5245 h 52661"/>
                <a:gd name="connsiteX42" fmla="*/ 31603 w 34116"/>
                <a:gd name="connsiteY42" fmla="*/ 6347 h 52661"/>
                <a:gd name="connsiteX43" fmla="*/ 31516 w 34116"/>
                <a:gd name="connsiteY43" fmla="*/ 7500 h 52661"/>
                <a:gd name="connsiteX44" fmla="*/ 31267 w 34116"/>
                <a:gd name="connsiteY44" fmla="*/ 8392 h 52661"/>
                <a:gd name="connsiteX45" fmla="*/ 30849 w 34116"/>
                <a:gd name="connsiteY45" fmla="*/ 8969 h 52661"/>
                <a:gd name="connsiteX46" fmla="*/ 30270 w 34116"/>
                <a:gd name="connsiteY46" fmla="*/ 9127 h 52661"/>
                <a:gd name="connsiteX47" fmla="*/ 28937 w 34116"/>
                <a:gd name="connsiteY47" fmla="*/ 8550 h 52661"/>
                <a:gd name="connsiteX48" fmla="*/ 26602 w 34116"/>
                <a:gd name="connsiteY48" fmla="*/ 7238 h 52661"/>
                <a:gd name="connsiteX49" fmla="*/ 23156 w 34116"/>
                <a:gd name="connsiteY49" fmla="*/ 5979 h 52661"/>
                <a:gd name="connsiteX50" fmla="*/ 18545 w 34116"/>
                <a:gd name="connsiteY50" fmla="*/ 5402 h 52661"/>
                <a:gd name="connsiteX51" fmla="*/ 13956 w 34116"/>
                <a:gd name="connsiteY51" fmla="*/ 5979 h 52661"/>
                <a:gd name="connsiteX52" fmla="*/ 10706 w 34116"/>
                <a:gd name="connsiteY52" fmla="*/ 7658 h 52661"/>
                <a:gd name="connsiteX53" fmla="*/ 8788 w 34116"/>
                <a:gd name="connsiteY53" fmla="*/ 10175 h 52661"/>
                <a:gd name="connsiteX54" fmla="*/ 8148 w 34116"/>
                <a:gd name="connsiteY54" fmla="*/ 13322 h 52661"/>
                <a:gd name="connsiteX55" fmla="*/ 9259 w 34116"/>
                <a:gd name="connsiteY55" fmla="*/ 17309 h 52661"/>
                <a:gd name="connsiteX56" fmla="*/ 12201 w 34116"/>
                <a:gd name="connsiteY56" fmla="*/ 20141 h 52661"/>
                <a:gd name="connsiteX57" fmla="*/ 16373 w 34116"/>
                <a:gd name="connsiteY57" fmla="*/ 22187 h 52661"/>
                <a:gd name="connsiteX58" fmla="*/ 21124 w 34116"/>
                <a:gd name="connsiteY58" fmla="*/ 24023 h 52661"/>
                <a:gd name="connsiteX59" fmla="*/ 25876 w 34116"/>
                <a:gd name="connsiteY59" fmla="*/ 26069 h 52661"/>
                <a:gd name="connsiteX60" fmla="*/ 30042 w 34116"/>
                <a:gd name="connsiteY60" fmla="*/ 28744 h 52661"/>
                <a:gd name="connsiteX61" fmla="*/ 32990 w 34116"/>
                <a:gd name="connsiteY61" fmla="*/ 32468 h 52661"/>
                <a:gd name="connsiteX62" fmla="*/ 34117 w 34116"/>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1">
                  <a:moveTo>
                    <a:pt x="34117" y="37713"/>
                  </a:moveTo>
                  <a:cubicBezTo>
                    <a:pt x="34117" y="40021"/>
                    <a:pt x="33672" y="42119"/>
                    <a:pt x="32784" y="43955"/>
                  </a:cubicBezTo>
                  <a:cubicBezTo>
                    <a:pt x="31895" y="45843"/>
                    <a:pt x="30627" y="47364"/>
                    <a:pt x="28975" y="48675"/>
                  </a:cubicBezTo>
                  <a:cubicBezTo>
                    <a:pt x="27328" y="49986"/>
                    <a:pt x="25356" y="50983"/>
                    <a:pt x="23059" y="51665"/>
                  </a:cubicBezTo>
                  <a:cubicBezTo>
                    <a:pt x="20761" y="52295"/>
                    <a:pt x="18220" y="52662"/>
                    <a:pt x="15452" y="52662"/>
                  </a:cubicBezTo>
                  <a:cubicBezTo>
                    <a:pt x="13707" y="52662"/>
                    <a:pt x="12060" y="52504"/>
                    <a:pt x="10505" y="52242"/>
                  </a:cubicBezTo>
                  <a:cubicBezTo>
                    <a:pt x="8950" y="51980"/>
                    <a:pt x="7542" y="51665"/>
                    <a:pt x="6285" y="51245"/>
                  </a:cubicBezTo>
                  <a:cubicBezTo>
                    <a:pt x="5028" y="50826"/>
                    <a:pt x="3960" y="50407"/>
                    <a:pt x="3088" y="49934"/>
                  </a:cubicBezTo>
                  <a:cubicBezTo>
                    <a:pt x="2221" y="49462"/>
                    <a:pt x="1582" y="49043"/>
                    <a:pt x="1170" y="48675"/>
                  </a:cubicBezTo>
                  <a:cubicBezTo>
                    <a:pt x="758" y="48308"/>
                    <a:pt x="466" y="47889"/>
                    <a:pt x="282" y="47311"/>
                  </a:cubicBezTo>
                  <a:cubicBezTo>
                    <a:pt x="98" y="46787"/>
                    <a:pt x="0" y="46105"/>
                    <a:pt x="0" y="45214"/>
                  </a:cubicBezTo>
                  <a:cubicBezTo>
                    <a:pt x="0" y="44741"/>
                    <a:pt x="38" y="44322"/>
                    <a:pt x="114" y="43955"/>
                  </a:cubicBezTo>
                  <a:cubicBezTo>
                    <a:pt x="184" y="43587"/>
                    <a:pt x="276" y="43273"/>
                    <a:pt x="390" y="43063"/>
                  </a:cubicBezTo>
                  <a:cubicBezTo>
                    <a:pt x="504" y="42801"/>
                    <a:pt x="650" y="42591"/>
                    <a:pt x="834" y="42486"/>
                  </a:cubicBezTo>
                  <a:cubicBezTo>
                    <a:pt x="1019" y="42329"/>
                    <a:pt x="1224" y="42276"/>
                    <a:pt x="1446" y="42276"/>
                  </a:cubicBezTo>
                  <a:cubicBezTo>
                    <a:pt x="1848" y="42276"/>
                    <a:pt x="2443" y="42539"/>
                    <a:pt x="3223" y="43063"/>
                  </a:cubicBezTo>
                  <a:cubicBezTo>
                    <a:pt x="3998" y="43535"/>
                    <a:pt x="4968" y="44112"/>
                    <a:pt x="6138" y="44689"/>
                  </a:cubicBezTo>
                  <a:cubicBezTo>
                    <a:pt x="7303" y="45266"/>
                    <a:pt x="8696" y="45843"/>
                    <a:pt x="10305" y="46315"/>
                  </a:cubicBezTo>
                  <a:cubicBezTo>
                    <a:pt x="11919" y="46839"/>
                    <a:pt x="13778" y="47102"/>
                    <a:pt x="15891" y="47102"/>
                  </a:cubicBezTo>
                  <a:cubicBezTo>
                    <a:pt x="17586" y="47102"/>
                    <a:pt x="19147" y="46892"/>
                    <a:pt x="20556" y="46525"/>
                  </a:cubicBezTo>
                  <a:cubicBezTo>
                    <a:pt x="21959" y="46158"/>
                    <a:pt x="23178" y="45633"/>
                    <a:pt x="24218" y="44899"/>
                  </a:cubicBezTo>
                  <a:cubicBezTo>
                    <a:pt x="25258" y="44217"/>
                    <a:pt x="26065" y="43273"/>
                    <a:pt x="26634" y="42171"/>
                  </a:cubicBezTo>
                  <a:cubicBezTo>
                    <a:pt x="27209" y="41017"/>
                    <a:pt x="27496" y="39706"/>
                    <a:pt x="27496" y="38185"/>
                  </a:cubicBezTo>
                  <a:cubicBezTo>
                    <a:pt x="27496" y="36717"/>
                    <a:pt x="27127" y="35405"/>
                    <a:pt x="26385" y="34356"/>
                  </a:cubicBezTo>
                  <a:cubicBezTo>
                    <a:pt x="25643" y="33360"/>
                    <a:pt x="24673" y="32415"/>
                    <a:pt x="23470" y="31681"/>
                  </a:cubicBezTo>
                  <a:cubicBezTo>
                    <a:pt x="22262" y="30894"/>
                    <a:pt x="20891" y="30212"/>
                    <a:pt x="19358" y="29635"/>
                  </a:cubicBezTo>
                  <a:cubicBezTo>
                    <a:pt x="17820" y="29006"/>
                    <a:pt x="16248" y="28429"/>
                    <a:pt x="14634" y="27799"/>
                  </a:cubicBezTo>
                  <a:cubicBezTo>
                    <a:pt x="13025" y="27170"/>
                    <a:pt x="11448" y="26488"/>
                    <a:pt x="9915" y="25701"/>
                  </a:cubicBezTo>
                  <a:cubicBezTo>
                    <a:pt x="8376" y="24967"/>
                    <a:pt x="7005" y="24075"/>
                    <a:pt x="5802" y="22974"/>
                  </a:cubicBezTo>
                  <a:cubicBezTo>
                    <a:pt x="4594" y="21872"/>
                    <a:pt x="3625" y="20613"/>
                    <a:pt x="2882" y="19092"/>
                  </a:cubicBezTo>
                  <a:cubicBezTo>
                    <a:pt x="2140" y="17624"/>
                    <a:pt x="1771" y="15788"/>
                    <a:pt x="1771" y="13690"/>
                  </a:cubicBezTo>
                  <a:cubicBezTo>
                    <a:pt x="1771" y="12011"/>
                    <a:pt x="2113" y="10333"/>
                    <a:pt x="2779" y="8707"/>
                  </a:cubicBezTo>
                  <a:cubicBezTo>
                    <a:pt x="3446" y="7081"/>
                    <a:pt x="4475" y="5612"/>
                    <a:pt x="5857" y="4301"/>
                  </a:cubicBezTo>
                  <a:cubicBezTo>
                    <a:pt x="7249" y="3042"/>
                    <a:pt x="9026" y="1993"/>
                    <a:pt x="11188" y="1206"/>
                  </a:cubicBezTo>
                  <a:cubicBezTo>
                    <a:pt x="13355" y="419"/>
                    <a:pt x="15918" y="0"/>
                    <a:pt x="18881" y="0"/>
                  </a:cubicBezTo>
                  <a:cubicBezTo>
                    <a:pt x="20138" y="0"/>
                    <a:pt x="21395" y="104"/>
                    <a:pt x="22631" y="314"/>
                  </a:cubicBezTo>
                  <a:cubicBezTo>
                    <a:pt x="23871" y="524"/>
                    <a:pt x="25004" y="786"/>
                    <a:pt x="26022" y="1101"/>
                  </a:cubicBezTo>
                  <a:cubicBezTo>
                    <a:pt x="27041" y="1416"/>
                    <a:pt x="27918" y="1783"/>
                    <a:pt x="28655" y="2150"/>
                  </a:cubicBezTo>
                  <a:cubicBezTo>
                    <a:pt x="29397" y="2518"/>
                    <a:pt x="29961" y="2832"/>
                    <a:pt x="30351" y="3147"/>
                  </a:cubicBezTo>
                  <a:cubicBezTo>
                    <a:pt x="30736" y="3409"/>
                    <a:pt x="30996" y="3671"/>
                    <a:pt x="31131" y="3881"/>
                  </a:cubicBezTo>
                  <a:cubicBezTo>
                    <a:pt x="31256" y="4038"/>
                    <a:pt x="31353" y="4248"/>
                    <a:pt x="31408" y="4458"/>
                  </a:cubicBezTo>
                  <a:cubicBezTo>
                    <a:pt x="31467" y="4668"/>
                    <a:pt x="31510" y="4930"/>
                    <a:pt x="31543" y="5245"/>
                  </a:cubicBezTo>
                  <a:cubicBezTo>
                    <a:pt x="31581" y="5560"/>
                    <a:pt x="31603" y="5927"/>
                    <a:pt x="31603" y="6347"/>
                  </a:cubicBezTo>
                  <a:cubicBezTo>
                    <a:pt x="31603" y="6766"/>
                    <a:pt x="31576" y="7186"/>
                    <a:pt x="31516" y="7500"/>
                  </a:cubicBezTo>
                  <a:cubicBezTo>
                    <a:pt x="31462" y="7868"/>
                    <a:pt x="31380" y="8130"/>
                    <a:pt x="31267" y="8392"/>
                  </a:cubicBezTo>
                  <a:cubicBezTo>
                    <a:pt x="31153" y="8654"/>
                    <a:pt x="31017" y="8812"/>
                    <a:pt x="30849" y="8969"/>
                  </a:cubicBezTo>
                  <a:cubicBezTo>
                    <a:pt x="30687" y="9074"/>
                    <a:pt x="30492" y="9127"/>
                    <a:pt x="30270" y="9127"/>
                  </a:cubicBezTo>
                  <a:cubicBezTo>
                    <a:pt x="29972" y="9127"/>
                    <a:pt x="29527" y="8969"/>
                    <a:pt x="28937" y="8550"/>
                  </a:cubicBezTo>
                  <a:cubicBezTo>
                    <a:pt x="28346" y="8182"/>
                    <a:pt x="27566" y="7710"/>
                    <a:pt x="26602" y="7238"/>
                  </a:cubicBezTo>
                  <a:cubicBezTo>
                    <a:pt x="25638" y="6818"/>
                    <a:pt x="24489" y="6347"/>
                    <a:pt x="23156" y="5979"/>
                  </a:cubicBezTo>
                  <a:cubicBezTo>
                    <a:pt x="21823" y="5560"/>
                    <a:pt x="20284" y="5402"/>
                    <a:pt x="18545" y="5402"/>
                  </a:cubicBezTo>
                  <a:cubicBezTo>
                    <a:pt x="16801" y="5402"/>
                    <a:pt x="15273" y="5560"/>
                    <a:pt x="13956" y="5979"/>
                  </a:cubicBezTo>
                  <a:cubicBezTo>
                    <a:pt x="12645" y="6347"/>
                    <a:pt x="11562" y="6923"/>
                    <a:pt x="10706" y="7658"/>
                  </a:cubicBezTo>
                  <a:cubicBezTo>
                    <a:pt x="9850" y="8340"/>
                    <a:pt x="9216" y="9179"/>
                    <a:pt x="8788" y="10175"/>
                  </a:cubicBezTo>
                  <a:cubicBezTo>
                    <a:pt x="8360" y="11120"/>
                    <a:pt x="8148" y="12221"/>
                    <a:pt x="8148" y="13322"/>
                  </a:cubicBezTo>
                  <a:cubicBezTo>
                    <a:pt x="8148" y="14896"/>
                    <a:pt x="8517" y="16260"/>
                    <a:pt x="9259" y="17309"/>
                  </a:cubicBezTo>
                  <a:cubicBezTo>
                    <a:pt x="10002" y="18410"/>
                    <a:pt x="10982" y="19302"/>
                    <a:pt x="12201" y="20141"/>
                  </a:cubicBezTo>
                  <a:cubicBezTo>
                    <a:pt x="13431" y="20928"/>
                    <a:pt x="14813" y="21610"/>
                    <a:pt x="16373" y="22187"/>
                  </a:cubicBezTo>
                  <a:cubicBezTo>
                    <a:pt x="17933" y="22817"/>
                    <a:pt x="19510" y="23446"/>
                    <a:pt x="21124" y="24023"/>
                  </a:cubicBezTo>
                  <a:cubicBezTo>
                    <a:pt x="22733" y="24652"/>
                    <a:pt x="24321" y="25334"/>
                    <a:pt x="25876" y="26069"/>
                  </a:cubicBezTo>
                  <a:cubicBezTo>
                    <a:pt x="27431" y="26803"/>
                    <a:pt x="28818" y="27694"/>
                    <a:pt x="30042" y="28744"/>
                  </a:cubicBezTo>
                  <a:cubicBezTo>
                    <a:pt x="31267" y="29740"/>
                    <a:pt x="32242" y="30999"/>
                    <a:pt x="32990" y="32468"/>
                  </a:cubicBezTo>
                  <a:cubicBezTo>
                    <a:pt x="33743" y="33936"/>
                    <a:pt x="34117" y="35667"/>
                    <a:pt x="34117" y="37713"/>
                  </a:cubicBezTo>
                  <a:close/>
                </a:path>
              </a:pathLst>
            </a:custGeom>
            <a:solidFill>
              <a:srgbClr val="FFFFFF"/>
            </a:solidFill>
            <a:ln w="5417" cap="flat">
              <a:noFill/>
              <a:prstDash val="solid"/>
              <a:miter/>
            </a:ln>
          </p:spPr>
          <p:txBody>
            <a:bodyPr rtlCol="0" anchor="ctr"/>
            <a:lstStyle/>
            <a:p>
              <a:endParaRPr lang="fr-FR"/>
            </a:p>
          </p:txBody>
        </p:sp>
        <p:sp>
          <p:nvSpPr>
            <p:cNvPr id="439" name="Forme libre 438">
              <a:extLst>
                <a:ext uri="{FF2B5EF4-FFF2-40B4-BE49-F238E27FC236}">
                  <a16:creationId xmlns:a16="http://schemas.microsoft.com/office/drawing/2014/main" id="{E9680CA6-79A3-B5A1-5D7F-92DAD216AF98}"/>
                </a:ext>
              </a:extLst>
            </p:cNvPr>
            <p:cNvSpPr/>
            <p:nvPr/>
          </p:nvSpPr>
          <p:spPr>
            <a:xfrm>
              <a:off x="15991363" y="10552818"/>
              <a:ext cx="27891" cy="52032"/>
            </a:xfrm>
            <a:custGeom>
              <a:avLst/>
              <a:gdLst>
                <a:gd name="connsiteX0" fmla="*/ 27891 w 27891"/>
                <a:gd name="connsiteY0" fmla="*/ 4458 h 52032"/>
                <a:gd name="connsiteX1" fmla="*/ 27837 w 27891"/>
                <a:gd name="connsiteY1" fmla="*/ 5822 h 52032"/>
                <a:gd name="connsiteX2" fmla="*/ 27642 w 27891"/>
                <a:gd name="connsiteY2" fmla="*/ 6766 h 52032"/>
                <a:gd name="connsiteX3" fmla="*/ 27306 w 27891"/>
                <a:gd name="connsiteY3" fmla="*/ 7290 h 52032"/>
                <a:gd name="connsiteX4" fmla="*/ 26775 w 27891"/>
                <a:gd name="connsiteY4" fmla="*/ 7448 h 52032"/>
                <a:gd name="connsiteX5" fmla="*/ 25610 w 27891"/>
                <a:gd name="connsiteY5" fmla="*/ 7238 h 52032"/>
                <a:gd name="connsiteX6" fmla="*/ 24056 w 27891"/>
                <a:gd name="connsiteY6" fmla="*/ 6713 h 52032"/>
                <a:gd name="connsiteX7" fmla="*/ 22110 w 27891"/>
                <a:gd name="connsiteY7" fmla="*/ 6189 h 52032"/>
                <a:gd name="connsiteX8" fmla="*/ 19781 w 27891"/>
                <a:gd name="connsiteY8" fmla="*/ 5979 h 52032"/>
                <a:gd name="connsiteX9" fmla="*/ 16833 w 27891"/>
                <a:gd name="connsiteY9" fmla="*/ 6608 h 52032"/>
                <a:gd name="connsiteX10" fmla="*/ 13805 w 27891"/>
                <a:gd name="connsiteY10" fmla="*/ 8550 h 52032"/>
                <a:gd name="connsiteX11" fmla="*/ 10473 w 27891"/>
                <a:gd name="connsiteY11" fmla="*/ 12221 h 52032"/>
                <a:gd name="connsiteX12" fmla="*/ 6610 w 27891"/>
                <a:gd name="connsiteY12" fmla="*/ 17729 h 52032"/>
                <a:gd name="connsiteX13" fmla="*/ 6610 w 27891"/>
                <a:gd name="connsiteY13" fmla="*/ 50668 h 52032"/>
                <a:gd name="connsiteX14" fmla="*/ 6447 w 27891"/>
                <a:gd name="connsiteY14" fmla="*/ 51245 h 52032"/>
                <a:gd name="connsiteX15" fmla="*/ 5917 w 27891"/>
                <a:gd name="connsiteY15" fmla="*/ 51665 h 52032"/>
                <a:gd name="connsiteX16" fmla="*/ 4914 w 27891"/>
                <a:gd name="connsiteY16" fmla="*/ 51927 h 52032"/>
                <a:gd name="connsiteX17" fmla="*/ 3272 w 27891"/>
                <a:gd name="connsiteY17" fmla="*/ 52032 h 52032"/>
                <a:gd name="connsiteX18" fmla="*/ 1690 w 27891"/>
                <a:gd name="connsiteY18" fmla="*/ 51927 h 52032"/>
                <a:gd name="connsiteX19" fmla="*/ 667 w 27891"/>
                <a:gd name="connsiteY19" fmla="*/ 51665 h 52032"/>
                <a:gd name="connsiteX20" fmla="*/ 136 w 27891"/>
                <a:gd name="connsiteY20" fmla="*/ 51245 h 52032"/>
                <a:gd name="connsiteX21" fmla="*/ 0 w 27891"/>
                <a:gd name="connsiteY21" fmla="*/ 50668 h 52032"/>
                <a:gd name="connsiteX22" fmla="*/ 0 w 27891"/>
                <a:gd name="connsiteY22" fmla="*/ 1993 h 52032"/>
                <a:gd name="connsiteX23" fmla="*/ 136 w 27891"/>
                <a:gd name="connsiteY23" fmla="*/ 1416 h 52032"/>
                <a:gd name="connsiteX24" fmla="*/ 667 w 27891"/>
                <a:gd name="connsiteY24" fmla="*/ 944 h 52032"/>
                <a:gd name="connsiteX25" fmla="*/ 1636 w 27891"/>
                <a:gd name="connsiteY25" fmla="*/ 682 h 52032"/>
                <a:gd name="connsiteX26" fmla="*/ 3164 w 27891"/>
                <a:gd name="connsiteY26" fmla="*/ 577 h 52032"/>
                <a:gd name="connsiteX27" fmla="*/ 4719 w 27891"/>
                <a:gd name="connsiteY27" fmla="*/ 682 h 52032"/>
                <a:gd name="connsiteX28" fmla="*/ 5662 w 27891"/>
                <a:gd name="connsiteY28" fmla="*/ 944 h 52032"/>
                <a:gd name="connsiteX29" fmla="*/ 6138 w 27891"/>
                <a:gd name="connsiteY29" fmla="*/ 1416 h 52032"/>
                <a:gd name="connsiteX30" fmla="*/ 6274 w 27891"/>
                <a:gd name="connsiteY30" fmla="*/ 1993 h 52032"/>
                <a:gd name="connsiteX31" fmla="*/ 6274 w 27891"/>
                <a:gd name="connsiteY31" fmla="*/ 9704 h 52032"/>
                <a:gd name="connsiteX32" fmla="*/ 10272 w 27891"/>
                <a:gd name="connsiteY32" fmla="*/ 4720 h 52032"/>
                <a:gd name="connsiteX33" fmla="*/ 13772 w 27891"/>
                <a:gd name="connsiteY33" fmla="*/ 1783 h 52032"/>
                <a:gd name="connsiteX34" fmla="*/ 17023 w 27891"/>
                <a:gd name="connsiteY34" fmla="*/ 367 h 52032"/>
                <a:gd name="connsiteX35" fmla="*/ 20274 w 27891"/>
                <a:gd name="connsiteY35" fmla="*/ 0 h 52032"/>
                <a:gd name="connsiteX36" fmla="*/ 21942 w 27891"/>
                <a:gd name="connsiteY36" fmla="*/ 104 h 52032"/>
                <a:gd name="connsiteX37" fmla="*/ 23969 w 27891"/>
                <a:gd name="connsiteY37" fmla="*/ 367 h 52032"/>
                <a:gd name="connsiteX38" fmla="*/ 25914 w 27891"/>
                <a:gd name="connsiteY38" fmla="*/ 891 h 52032"/>
                <a:gd name="connsiteX39" fmla="*/ 27111 w 27891"/>
                <a:gd name="connsiteY39" fmla="*/ 1416 h 52032"/>
                <a:gd name="connsiteX40" fmla="*/ 27555 w 27891"/>
                <a:gd name="connsiteY40" fmla="*/ 1888 h 52032"/>
                <a:gd name="connsiteX41" fmla="*/ 27745 w 27891"/>
                <a:gd name="connsiteY41" fmla="*/ 2360 h 52032"/>
                <a:gd name="connsiteX42" fmla="*/ 27859 w 27891"/>
                <a:gd name="connsiteY42" fmla="*/ 3147 h 52032"/>
                <a:gd name="connsiteX43" fmla="*/ 27891 w 27891"/>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8"/>
                  </a:moveTo>
                  <a:cubicBezTo>
                    <a:pt x="27891" y="4983"/>
                    <a:pt x="27875" y="5455"/>
                    <a:pt x="27837" y="5822"/>
                  </a:cubicBezTo>
                  <a:cubicBezTo>
                    <a:pt x="27800" y="6189"/>
                    <a:pt x="27734" y="6504"/>
                    <a:pt x="27642" y="6766"/>
                  </a:cubicBezTo>
                  <a:cubicBezTo>
                    <a:pt x="27550" y="6976"/>
                    <a:pt x="27442" y="7186"/>
                    <a:pt x="27306" y="7290"/>
                  </a:cubicBezTo>
                  <a:cubicBezTo>
                    <a:pt x="27182" y="7395"/>
                    <a:pt x="26998" y="7448"/>
                    <a:pt x="26775" y="7448"/>
                  </a:cubicBezTo>
                  <a:cubicBezTo>
                    <a:pt x="26445" y="7448"/>
                    <a:pt x="26055" y="7395"/>
                    <a:pt x="25610" y="7238"/>
                  </a:cubicBezTo>
                  <a:cubicBezTo>
                    <a:pt x="25166" y="7081"/>
                    <a:pt x="24646" y="6923"/>
                    <a:pt x="24056" y="6713"/>
                  </a:cubicBezTo>
                  <a:cubicBezTo>
                    <a:pt x="23465" y="6557"/>
                    <a:pt x="22815" y="6399"/>
                    <a:pt x="22110" y="6189"/>
                  </a:cubicBezTo>
                  <a:cubicBezTo>
                    <a:pt x="21406" y="6031"/>
                    <a:pt x="20632" y="5979"/>
                    <a:pt x="19781" y="5979"/>
                  </a:cubicBezTo>
                  <a:cubicBezTo>
                    <a:pt x="18773" y="5979"/>
                    <a:pt x="17798" y="6189"/>
                    <a:pt x="16833" y="6608"/>
                  </a:cubicBezTo>
                  <a:cubicBezTo>
                    <a:pt x="15869" y="6976"/>
                    <a:pt x="14862" y="7658"/>
                    <a:pt x="13805" y="8550"/>
                  </a:cubicBezTo>
                  <a:cubicBezTo>
                    <a:pt x="12748" y="9494"/>
                    <a:pt x="11638" y="10700"/>
                    <a:pt x="10473" y="12221"/>
                  </a:cubicBezTo>
                  <a:cubicBezTo>
                    <a:pt x="9303" y="13690"/>
                    <a:pt x="8019" y="15578"/>
                    <a:pt x="6610" y="17729"/>
                  </a:cubicBezTo>
                  <a:lnTo>
                    <a:pt x="6610" y="50668"/>
                  </a:lnTo>
                  <a:cubicBezTo>
                    <a:pt x="6610" y="50878"/>
                    <a:pt x="6550" y="51088"/>
                    <a:pt x="6447" y="51245"/>
                  </a:cubicBezTo>
                  <a:cubicBezTo>
                    <a:pt x="6334" y="51403"/>
                    <a:pt x="6155" y="51560"/>
                    <a:pt x="5917" y="51665"/>
                  </a:cubicBezTo>
                  <a:cubicBezTo>
                    <a:pt x="5673" y="51770"/>
                    <a:pt x="5342" y="51875"/>
                    <a:pt x="4914" y="51927"/>
                  </a:cubicBezTo>
                  <a:cubicBezTo>
                    <a:pt x="4486" y="52032"/>
                    <a:pt x="3939" y="52032"/>
                    <a:pt x="3272" y="52032"/>
                  </a:cubicBezTo>
                  <a:cubicBezTo>
                    <a:pt x="2644" y="52032"/>
                    <a:pt x="2113" y="52032"/>
                    <a:pt x="1690" y="51927"/>
                  </a:cubicBezTo>
                  <a:cubicBezTo>
                    <a:pt x="1263" y="51875"/>
                    <a:pt x="916" y="51770"/>
                    <a:pt x="667" y="51665"/>
                  </a:cubicBezTo>
                  <a:cubicBezTo>
                    <a:pt x="401" y="51560"/>
                    <a:pt x="228" y="51403"/>
                    <a:pt x="136" y="51245"/>
                  </a:cubicBezTo>
                  <a:cubicBezTo>
                    <a:pt x="38" y="51088"/>
                    <a:pt x="0" y="50878"/>
                    <a:pt x="0" y="50668"/>
                  </a:cubicBezTo>
                  <a:lnTo>
                    <a:pt x="0" y="1993"/>
                  </a:lnTo>
                  <a:cubicBezTo>
                    <a:pt x="0" y="1783"/>
                    <a:pt x="43" y="1573"/>
                    <a:pt x="136" y="1416"/>
                  </a:cubicBezTo>
                  <a:cubicBezTo>
                    <a:pt x="228" y="1206"/>
                    <a:pt x="401" y="1049"/>
                    <a:pt x="667" y="944"/>
                  </a:cubicBezTo>
                  <a:cubicBezTo>
                    <a:pt x="921" y="786"/>
                    <a:pt x="1246" y="734"/>
                    <a:pt x="1636" y="682"/>
                  </a:cubicBezTo>
                  <a:cubicBezTo>
                    <a:pt x="2026" y="629"/>
                    <a:pt x="2536" y="577"/>
                    <a:pt x="3164" y="577"/>
                  </a:cubicBezTo>
                  <a:cubicBezTo>
                    <a:pt x="3793" y="577"/>
                    <a:pt x="4313" y="629"/>
                    <a:pt x="4719" y="682"/>
                  </a:cubicBezTo>
                  <a:cubicBezTo>
                    <a:pt x="5126" y="734"/>
                    <a:pt x="5440" y="786"/>
                    <a:pt x="5662" y="944"/>
                  </a:cubicBezTo>
                  <a:cubicBezTo>
                    <a:pt x="5884" y="1049"/>
                    <a:pt x="6041" y="1206"/>
                    <a:pt x="6138" y="1416"/>
                  </a:cubicBezTo>
                  <a:cubicBezTo>
                    <a:pt x="6231" y="1573"/>
                    <a:pt x="6274" y="1783"/>
                    <a:pt x="6274" y="1993"/>
                  </a:cubicBezTo>
                  <a:lnTo>
                    <a:pt x="6274" y="9704"/>
                  </a:lnTo>
                  <a:cubicBezTo>
                    <a:pt x="7720" y="7658"/>
                    <a:pt x="9053" y="5979"/>
                    <a:pt x="10272" y="4720"/>
                  </a:cubicBezTo>
                  <a:cubicBezTo>
                    <a:pt x="11492" y="3461"/>
                    <a:pt x="12662" y="2518"/>
                    <a:pt x="13772" y="1783"/>
                  </a:cubicBezTo>
                  <a:cubicBezTo>
                    <a:pt x="14883" y="1101"/>
                    <a:pt x="15961" y="629"/>
                    <a:pt x="17023" y="367"/>
                  </a:cubicBezTo>
                  <a:cubicBezTo>
                    <a:pt x="18074" y="104"/>
                    <a:pt x="19163" y="0"/>
                    <a:pt x="20274" y="0"/>
                  </a:cubicBezTo>
                  <a:cubicBezTo>
                    <a:pt x="20756" y="0"/>
                    <a:pt x="21309" y="52"/>
                    <a:pt x="21942" y="104"/>
                  </a:cubicBezTo>
                  <a:cubicBezTo>
                    <a:pt x="22571" y="157"/>
                    <a:pt x="23248" y="209"/>
                    <a:pt x="23969" y="367"/>
                  </a:cubicBezTo>
                  <a:cubicBezTo>
                    <a:pt x="24695" y="524"/>
                    <a:pt x="25340" y="682"/>
                    <a:pt x="25914" y="891"/>
                  </a:cubicBezTo>
                  <a:cubicBezTo>
                    <a:pt x="26483" y="1101"/>
                    <a:pt x="26889" y="1259"/>
                    <a:pt x="27111" y="1416"/>
                  </a:cubicBezTo>
                  <a:cubicBezTo>
                    <a:pt x="27334" y="1573"/>
                    <a:pt x="27474" y="1731"/>
                    <a:pt x="27555" y="1888"/>
                  </a:cubicBezTo>
                  <a:cubicBezTo>
                    <a:pt x="27626" y="1993"/>
                    <a:pt x="27691" y="2150"/>
                    <a:pt x="27745" y="2360"/>
                  </a:cubicBezTo>
                  <a:cubicBezTo>
                    <a:pt x="27805" y="2570"/>
                    <a:pt x="27843" y="2832"/>
                    <a:pt x="27859" y="3147"/>
                  </a:cubicBezTo>
                  <a:cubicBezTo>
                    <a:pt x="27886" y="3514"/>
                    <a:pt x="27891" y="3934"/>
                    <a:pt x="27891" y="4458"/>
                  </a:cubicBezTo>
                  <a:close/>
                </a:path>
              </a:pathLst>
            </a:custGeom>
            <a:solidFill>
              <a:srgbClr val="FFFFFF"/>
            </a:solidFill>
            <a:ln w="5417" cap="flat">
              <a:noFill/>
              <a:prstDash val="solid"/>
              <a:miter/>
            </a:ln>
          </p:spPr>
          <p:txBody>
            <a:bodyPr rtlCol="0" anchor="ctr"/>
            <a:lstStyle/>
            <a:p>
              <a:endParaRPr lang="fr-FR"/>
            </a:p>
          </p:txBody>
        </p:sp>
        <p:sp>
          <p:nvSpPr>
            <p:cNvPr id="440" name="Forme libre 439">
              <a:extLst>
                <a:ext uri="{FF2B5EF4-FFF2-40B4-BE49-F238E27FC236}">
                  <a16:creationId xmlns:a16="http://schemas.microsoft.com/office/drawing/2014/main" id="{BC15DB91-B12F-E8B6-96BF-35C816A4965D}"/>
                </a:ext>
              </a:extLst>
            </p:cNvPr>
            <p:cNvSpPr/>
            <p:nvPr/>
          </p:nvSpPr>
          <p:spPr>
            <a:xfrm>
              <a:off x="16025431" y="10552818"/>
              <a:ext cx="44497" cy="52661"/>
            </a:xfrm>
            <a:custGeom>
              <a:avLst/>
              <a:gdLst>
                <a:gd name="connsiteX0" fmla="*/ 44486 w 44497"/>
                <a:gd name="connsiteY0" fmla="*/ 23813 h 52661"/>
                <a:gd name="connsiteX1" fmla="*/ 43435 w 44497"/>
                <a:gd name="connsiteY1" fmla="*/ 26488 h 52661"/>
                <a:gd name="connsiteX2" fmla="*/ 41376 w 44497"/>
                <a:gd name="connsiteY2" fmla="*/ 27222 h 52661"/>
                <a:gd name="connsiteX3" fmla="*/ 7103 w 44497"/>
                <a:gd name="connsiteY3" fmla="*/ 27222 h 52661"/>
                <a:gd name="connsiteX4" fmla="*/ 8018 w 44497"/>
                <a:gd name="connsiteY4" fmla="*/ 35405 h 52661"/>
                <a:gd name="connsiteX5" fmla="*/ 11052 w 44497"/>
                <a:gd name="connsiteY5" fmla="*/ 41647 h 52661"/>
                <a:gd name="connsiteX6" fmla="*/ 16552 w 44497"/>
                <a:gd name="connsiteY6" fmla="*/ 45633 h 52661"/>
                <a:gd name="connsiteX7" fmla="*/ 24885 w 44497"/>
                <a:gd name="connsiteY7" fmla="*/ 47049 h 52661"/>
                <a:gd name="connsiteX8" fmla="*/ 31158 w 44497"/>
                <a:gd name="connsiteY8" fmla="*/ 46473 h 52661"/>
                <a:gd name="connsiteX9" fmla="*/ 35969 w 44497"/>
                <a:gd name="connsiteY9" fmla="*/ 45161 h 52661"/>
                <a:gd name="connsiteX10" fmla="*/ 39301 w 44497"/>
                <a:gd name="connsiteY10" fmla="*/ 43850 h 52661"/>
                <a:gd name="connsiteX11" fmla="*/ 41160 w 44497"/>
                <a:gd name="connsiteY11" fmla="*/ 43221 h 52661"/>
                <a:gd name="connsiteX12" fmla="*/ 41772 w 44497"/>
                <a:gd name="connsiteY12" fmla="*/ 43377 h 52661"/>
                <a:gd name="connsiteX13" fmla="*/ 42216 w 44497"/>
                <a:gd name="connsiteY13" fmla="*/ 43902 h 52661"/>
                <a:gd name="connsiteX14" fmla="*/ 42466 w 44497"/>
                <a:gd name="connsiteY14" fmla="*/ 44794 h 52661"/>
                <a:gd name="connsiteX15" fmla="*/ 42552 w 44497"/>
                <a:gd name="connsiteY15" fmla="*/ 46158 h 52661"/>
                <a:gd name="connsiteX16" fmla="*/ 42493 w 44497"/>
                <a:gd name="connsiteY16" fmla="*/ 46892 h 52661"/>
                <a:gd name="connsiteX17" fmla="*/ 42357 w 44497"/>
                <a:gd name="connsiteY17" fmla="*/ 47521 h 52661"/>
                <a:gd name="connsiteX18" fmla="*/ 42108 w 44497"/>
                <a:gd name="connsiteY18" fmla="*/ 48098 h 52661"/>
                <a:gd name="connsiteX19" fmla="*/ 41664 w 44497"/>
                <a:gd name="connsiteY19" fmla="*/ 48623 h 52661"/>
                <a:gd name="connsiteX20" fmla="*/ 39946 w 44497"/>
                <a:gd name="connsiteY20" fmla="*/ 49567 h 52661"/>
                <a:gd name="connsiteX21" fmla="*/ 36170 w 44497"/>
                <a:gd name="connsiteY21" fmla="*/ 50931 h 52661"/>
                <a:gd name="connsiteX22" fmla="*/ 30752 w 44497"/>
                <a:gd name="connsiteY22" fmla="*/ 52137 h 52661"/>
                <a:gd name="connsiteX23" fmla="*/ 24110 w 44497"/>
                <a:gd name="connsiteY23" fmla="*/ 52662 h 52661"/>
                <a:gd name="connsiteX24" fmla="*/ 13778 w 44497"/>
                <a:gd name="connsiteY24" fmla="*/ 50983 h 52661"/>
                <a:gd name="connsiteX25" fmla="*/ 6220 w 44497"/>
                <a:gd name="connsiteY25" fmla="*/ 45948 h 52661"/>
                <a:gd name="connsiteX26" fmla="*/ 1582 w 44497"/>
                <a:gd name="connsiteY26" fmla="*/ 37765 h 52661"/>
                <a:gd name="connsiteX27" fmla="*/ 0 w 44497"/>
                <a:gd name="connsiteY27" fmla="*/ 26435 h 52661"/>
                <a:gd name="connsiteX28" fmla="*/ 1642 w 44497"/>
                <a:gd name="connsiteY28" fmla="*/ 15316 h 52661"/>
                <a:gd name="connsiteX29" fmla="*/ 6334 w 44497"/>
                <a:gd name="connsiteY29" fmla="*/ 7028 h 52661"/>
                <a:gd name="connsiteX30" fmla="*/ 13691 w 44497"/>
                <a:gd name="connsiteY30" fmla="*/ 1836 h 52661"/>
                <a:gd name="connsiteX31" fmla="*/ 23281 w 44497"/>
                <a:gd name="connsiteY31" fmla="*/ 0 h 52661"/>
                <a:gd name="connsiteX32" fmla="*/ 32941 w 44497"/>
                <a:gd name="connsiteY32" fmla="*/ 1836 h 52661"/>
                <a:gd name="connsiteX33" fmla="*/ 39529 w 44497"/>
                <a:gd name="connsiteY33" fmla="*/ 6766 h 52661"/>
                <a:gd name="connsiteX34" fmla="*/ 43305 w 44497"/>
                <a:gd name="connsiteY34" fmla="*/ 13952 h 52661"/>
                <a:gd name="connsiteX35" fmla="*/ 44497 w 44497"/>
                <a:gd name="connsiteY35" fmla="*/ 22554 h 52661"/>
                <a:gd name="connsiteX36" fmla="*/ 44497 w 44497"/>
                <a:gd name="connsiteY36" fmla="*/ 23813 h 52661"/>
                <a:gd name="connsiteX37" fmla="*/ 37655 w 44497"/>
                <a:gd name="connsiteY37" fmla="*/ 21925 h 52661"/>
                <a:gd name="connsiteX38" fmla="*/ 33987 w 44497"/>
                <a:gd name="connsiteY38" fmla="*/ 9809 h 52661"/>
                <a:gd name="connsiteX39" fmla="*/ 22820 w 44497"/>
                <a:gd name="connsiteY39" fmla="*/ 5455 h 52661"/>
                <a:gd name="connsiteX40" fmla="*/ 16178 w 44497"/>
                <a:gd name="connsiteY40" fmla="*/ 6818 h 52661"/>
                <a:gd name="connsiteX41" fmla="*/ 11340 w 44497"/>
                <a:gd name="connsiteY41" fmla="*/ 10490 h 52661"/>
                <a:gd name="connsiteX42" fmla="*/ 8311 w 44497"/>
                <a:gd name="connsiteY42" fmla="*/ 15736 h 52661"/>
                <a:gd name="connsiteX43" fmla="*/ 7087 w 44497"/>
                <a:gd name="connsiteY43" fmla="*/ 21925 h 52661"/>
                <a:gd name="connsiteX44" fmla="*/ 37655 w 44497"/>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1">
                  <a:moveTo>
                    <a:pt x="44486" y="23813"/>
                  </a:moveTo>
                  <a:cubicBezTo>
                    <a:pt x="44486" y="25124"/>
                    <a:pt x="44140" y="26016"/>
                    <a:pt x="43435" y="26488"/>
                  </a:cubicBezTo>
                  <a:cubicBezTo>
                    <a:pt x="42731" y="26960"/>
                    <a:pt x="42043" y="27222"/>
                    <a:pt x="41376" y="27222"/>
                  </a:cubicBezTo>
                  <a:lnTo>
                    <a:pt x="7103" y="27222"/>
                  </a:lnTo>
                  <a:cubicBezTo>
                    <a:pt x="7103" y="30212"/>
                    <a:pt x="7412" y="32940"/>
                    <a:pt x="8018" y="35405"/>
                  </a:cubicBezTo>
                  <a:cubicBezTo>
                    <a:pt x="8631" y="37818"/>
                    <a:pt x="9638" y="39916"/>
                    <a:pt x="11052" y="41647"/>
                  </a:cubicBezTo>
                  <a:cubicBezTo>
                    <a:pt x="12456" y="43377"/>
                    <a:pt x="14292" y="44741"/>
                    <a:pt x="16552" y="45633"/>
                  </a:cubicBezTo>
                  <a:cubicBezTo>
                    <a:pt x="18811" y="46578"/>
                    <a:pt x="21590" y="47049"/>
                    <a:pt x="24885" y="47049"/>
                  </a:cubicBezTo>
                  <a:cubicBezTo>
                    <a:pt x="27220" y="47049"/>
                    <a:pt x="29305" y="46839"/>
                    <a:pt x="31158" y="46473"/>
                  </a:cubicBezTo>
                  <a:cubicBezTo>
                    <a:pt x="33011" y="46053"/>
                    <a:pt x="34615" y="45633"/>
                    <a:pt x="35969" y="45161"/>
                  </a:cubicBezTo>
                  <a:cubicBezTo>
                    <a:pt x="37319" y="44636"/>
                    <a:pt x="38429" y="44217"/>
                    <a:pt x="39301" y="43850"/>
                  </a:cubicBezTo>
                  <a:cubicBezTo>
                    <a:pt x="40168" y="43430"/>
                    <a:pt x="40786" y="43221"/>
                    <a:pt x="41160" y="43221"/>
                  </a:cubicBezTo>
                  <a:cubicBezTo>
                    <a:pt x="41382" y="43221"/>
                    <a:pt x="41588" y="43273"/>
                    <a:pt x="41772" y="43377"/>
                  </a:cubicBezTo>
                  <a:cubicBezTo>
                    <a:pt x="41956" y="43482"/>
                    <a:pt x="42108" y="43692"/>
                    <a:pt x="42216" y="43902"/>
                  </a:cubicBezTo>
                  <a:cubicBezTo>
                    <a:pt x="42330" y="44164"/>
                    <a:pt x="42411" y="44427"/>
                    <a:pt x="42466" y="44794"/>
                  </a:cubicBezTo>
                  <a:cubicBezTo>
                    <a:pt x="42525" y="45161"/>
                    <a:pt x="42552" y="45633"/>
                    <a:pt x="42552" y="46158"/>
                  </a:cubicBezTo>
                  <a:cubicBezTo>
                    <a:pt x="42552" y="46420"/>
                    <a:pt x="42530" y="46629"/>
                    <a:pt x="42493" y="46892"/>
                  </a:cubicBezTo>
                  <a:cubicBezTo>
                    <a:pt x="42455" y="47102"/>
                    <a:pt x="42411" y="47311"/>
                    <a:pt x="42357" y="47521"/>
                  </a:cubicBezTo>
                  <a:cubicBezTo>
                    <a:pt x="42303" y="47731"/>
                    <a:pt x="42222" y="47889"/>
                    <a:pt x="42108" y="48098"/>
                  </a:cubicBezTo>
                  <a:cubicBezTo>
                    <a:pt x="41994" y="48256"/>
                    <a:pt x="41848" y="48466"/>
                    <a:pt x="41664" y="48623"/>
                  </a:cubicBezTo>
                  <a:cubicBezTo>
                    <a:pt x="41480" y="48780"/>
                    <a:pt x="40900" y="49095"/>
                    <a:pt x="39946" y="49567"/>
                  </a:cubicBezTo>
                  <a:cubicBezTo>
                    <a:pt x="38976" y="49986"/>
                    <a:pt x="37725" y="50459"/>
                    <a:pt x="36170" y="50931"/>
                  </a:cubicBezTo>
                  <a:cubicBezTo>
                    <a:pt x="34615" y="51350"/>
                    <a:pt x="32805" y="51770"/>
                    <a:pt x="30752" y="52137"/>
                  </a:cubicBezTo>
                  <a:cubicBezTo>
                    <a:pt x="28693" y="52452"/>
                    <a:pt x="26483" y="52662"/>
                    <a:pt x="24110" y="52662"/>
                  </a:cubicBezTo>
                  <a:cubicBezTo>
                    <a:pt x="20220" y="52662"/>
                    <a:pt x="16774" y="52085"/>
                    <a:pt x="13778" y="50983"/>
                  </a:cubicBezTo>
                  <a:cubicBezTo>
                    <a:pt x="10776" y="49830"/>
                    <a:pt x="8257" y="48151"/>
                    <a:pt x="6220" y="45948"/>
                  </a:cubicBezTo>
                  <a:cubicBezTo>
                    <a:pt x="4182" y="43745"/>
                    <a:pt x="2639" y="41017"/>
                    <a:pt x="1582" y="37765"/>
                  </a:cubicBezTo>
                  <a:cubicBezTo>
                    <a:pt x="531" y="34513"/>
                    <a:pt x="0" y="30737"/>
                    <a:pt x="0" y="26435"/>
                  </a:cubicBezTo>
                  <a:cubicBezTo>
                    <a:pt x="0" y="22292"/>
                    <a:pt x="547" y="18620"/>
                    <a:pt x="1642" y="15316"/>
                  </a:cubicBezTo>
                  <a:cubicBezTo>
                    <a:pt x="2730" y="12064"/>
                    <a:pt x="4296" y="9284"/>
                    <a:pt x="6334" y="7028"/>
                  </a:cubicBezTo>
                  <a:cubicBezTo>
                    <a:pt x="8371" y="4773"/>
                    <a:pt x="10825" y="2989"/>
                    <a:pt x="13691" y="1836"/>
                  </a:cubicBezTo>
                  <a:cubicBezTo>
                    <a:pt x="16563" y="629"/>
                    <a:pt x="19754" y="0"/>
                    <a:pt x="23281" y="0"/>
                  </a:cubicBezTo>
                  <a:cubicBezTo>
                    <a:pt x="27057" y="0"/>
                    <a:pt x="30275" y="629"/>
                    <a:pt x="32941" y="1836"/>
                  </a:cubicBezTo>
                  <a:cubicBezTo>
                    <a:pt x="35607" y="3042"/>
                    <a:pt x="37801" y="4720"/>
                    <a:pt x="39529" y="6766"/>
                  </a:cubicBezTo>
                  <a:cubicBezTo>
                    <a:pt x="41246" y="8812"/>
                    <a:pt x="42509" y="11224"/>
                    <a:pt x="43305" y="13952"/>
                  </a:cubicBezTo>
                  <a:cubicBezTo>
                    <a:pt x="44096" y="16679"/>
                    <a:pt x="44497" y="19512"/>
                    <a:pt x="44497" y="22554"/>
                  </a:cubicBezTo>
                  <a:lnTo>
                    <a:pt x="44497" y="23813"/>
                  </a:lnTo>
                  <a:close/>
                  <a:moveTo>
                    <a:pt x="37655" y="21925"/>
                  </a:moveTo>
                  <a:cubicBezTo>
                    <a:pt x="37768" y="16784"/>
                    <a:pt x="36544" y="12746"/>
                    <a:pt x="33987" y="9809"/>
                  </a:cubicBezTo>
                  <a:cubicBezTo>
                    <a:pt x="31429" y="6923"/>
                    <a:pt x="27713" y="5455"/>
                    <a:pt x="22820" y="5455"/>
                  </a:cubicBezTo>
                  <a:cubicBezTo>
                    <a:pt x="20295" y="5455"/>
                    <a:pt x="18085" y="5927"/>
                    <a:pt x="16178" y="6818"/>
                  </a:cubicBezTo>
                  <a:cubicBezTo>
                    <a:pt x="14265" y="7763"/>
                    <a:pt x="12662" y="8969"/>
                    <a:pt x="11340" y="10490"/>
                  </a:cubicBezTo>
                  <a:cubicBezTo>
                    <a:pt x="10029" y="11959"/>
                    <a:pt x="9015" y="13742"/>
                    <a:pt x="8311" y="15736"/>
                  </a:cubicBezTo>
                  <a:cubicBezTo>
                    <a:pt x="7607" y="17729"/>
                    <a:pt x="7200" y="19774"/>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441" name="Forme libre 440">
              <a:extLst>
                <a:ext uri="{FF2B5EF4-FFF2-40B4-BE49-F238E27FC236}">
                  <a16:creationId xmlns:a16="http://schemas.microsoft.com/office/drawing/2014/main" id="{08AA8516-41B3-EEBF-DDA3-8A77AF19A47D}"/>
                </a:ext>
              </a:extLst>
            </p:cNvPr>
            <p:cNvSpPr/>
            <p:nvPr/>
          </p:nvSpPr>
          <p:spPr>
            <a:xfrm>
              <a:off x="16085136" y="10552818"/>
              <a:ext cx="40780" cy="52084"/>
            </a:xfrm>
            <a:custGeom>
              <a:avLst/>
              <a:gdLst>
                <a:gd name="connsiteX0" fmla="*/ 40780 w 40780"/>
                <a:gd name="connsiteY0" fmla="*/ 50668 h 52084"/>
                <a:gd name="connsiteX1" fmla="*/ 40618 w 40780"/>
                <a:gd name="connsiteY1" fmla="*/ 51245 h 52084"/>
                <a:gd name="connsiteX2" fmla="*/ 40087 w 40780"/>
                <a:gd name="connsiteY2" fmla="*/ 51665 h 52084"/>
                <a:gd name="connsiteX3" fmla="*/ 39085 w 40780"/>
                <a:gd name="connsiteY3" fmla="*/ 51980 h 52084"/>
                <a:gd name="connsiteX4" fmla="*/ 37503 w 40780"/>
                <a:gd name="connsiteY4" fmla="*/ 52085 h 52084"/>
                <a:gd name="connsiteX5" fmla="*/ 35861 w 40780"/>
                <a:gd name="connsiteY5" fmla="*/ 51980 h 52084"/>
                <a:gd name="connsiteX6" fmla="*/ 34859 w 40780"/>
                <a:gd name="connsiteY6" fmla="*/ 51665 h 52084"/>
                <a:gd name="connsiteX7" fmla="*/ 34328 w 40780"/>
                <a:gd name="connsiteY7" fmla="*/ 51245 h 52084"/>
                <a:gd name="connsiteX8" fmla="*/ 34165 w 40780"/>
                <a:gd name="connsiteY8" fmla="*/ 50668 h 52084"/>
                <a:gd name="connsiteX9" fmla="*/ 34165 w 40780"/>
                <a:gd name="connsiteY9" fmla="*/ 21767 h 52084"/>
                <a:gd name="connsiteX10" fmla="*/ 33439 w 40780"/>
                <a:gd name="connsiteY10" fmla="*/ 14424 h 52084"/>
                <a:gd name="connsiteX11" fmla="*/ 31277 w 40780"/>
                <a:gd name="connsiteY11" fmla="*/ 9599 h 52084"/>
                <a:gd name="connsiteX12" fmla="*/ 27583 w 40780"/>
                <a:gd name="connsiteY12" fmla="*/ 6504 h 52084"/>
                <a:gd name="connsiteX13" fmla="*/ 22327 w 40780"/>
                <a:gd name="connsiteY13" fmla="*/ 5402 h 52084"/>
                <a:gd name="connsiteX14" fmla="*/ 14666 w 40780"/>
                <a:gd name="connsiteY14" fmla="*/ 8025 h 52084"/>
                <a:gd name="connsiteX15" fmla="*/ 6610 w 40780"/>
                <a:gd name="connsiteY15" fmla="*/ 15788 h 52084"/>
                <a:gd name="connsiteX16" fmla="*/ 6610 w 40780"/>
                <a:gd name="connsiteY16" fmla="*/ 50668 h 52084"/>
                <a:gd name="connsiteX17" fmla="*/ 6447 w 40780"/>
                <a:gd name="connsiteY17" fmla="*/ 51245 h 52084"/>
                <a:gd name="connsiteX18" fmla="*/ 5916 w 40780"/>
                <a:gd name="connsiteY18" fmla="*/ 51665 h 52084"/>
                <a:gd name="connsiteX19" fmla="*/ 4914 w 40780"/>
                <a:gd name="connsiteY19" fmla="*/ 51980 h 52084"/>
                <a:gd name="connsiteX20" fmla="*/ 3272 w 40780"/>
                <a:gd name="connsiteY20" fmla="*/ 52085 h 52084"/>
                <a:gd name="connsiteX21" fmla="*/ 1690 w 40780"/>
                <a:gd name="connsiteY21" fmla="*/ 51980 h 52084"/>
                <a:gd name="connsiteX22" fmla="*/ 666 w 40780"/>
                <a:gd name="connsiteY22" fmla="*/ 51665 h 52084"/>
                <a:gd name="connsiteX23" fmla="*/ 135 w 40780"/>
                <a:gd name="connsiteY23" fmla="*/ 51245 h 52084"/>
                <a:gd name="connsiteX24" fmla="*/ 0 w 40780"/>
                <a:gd name="connsiteY24" fmla="*/ 50668 h 52084"/>
                <a:gd name="connsiteX25" fmla="*/ 0 w 40780"/>
                <a:gd name="connsiteY25" fmla="*/ 1993 h 52084"/>
                <a:gd name="connsiteX26" fmla="*/ 135 w 40780"/>
                <a:gd name="connsiteY26" fmla="*/ 1416 h 52084"/>
                <a:gd name="connsiteX27" fmla="*/ 666 w 40780"/>
                <a:gd name="connsiteY27" fmla="*/ 944 h 52084"/>
                <a:gd name="connsiteX28" fmla="*/ 1636 w 40780"/>
                <a:gd name="connsiteY28" fmla="*/ 682 h 52084"/>
                <a:gd name="connsiteX29" fmla="*/ 3164 w 40780"/>
                <a:gd name="connsiteY29" fmla="*/ 577 h 52084"/>
                <a:gd name="connsiteX30" fmla="*/ 4719 w 40780"/>
                <a:gd name="connsiteY30" fmla="*/ 682 h 52084"/>
                <a:gd name="connsiteX31" fmla="*/ 5662 w 40780"/>
                <a:gd name="connsiteY31" fmla="*/ 944 h 52084"/>
                <a:gd name="connsiteX32" fmla="*/ 6138 w 40780"/>
                <a:gd name="connsiteY32" fmla="*/ 1416 h 52084"/>
                <a:gd name="connsiteX33" fmla="*/ 6274 w 40780"/>
                <a:gd name="connsiteY33" fmla="*/ 1993 h 52084"/>
                <a:gd name="connsiteX34" fmla="*/ 6274 w 40780"/>
                <a:gd name="connsiteY34" fmla="*/ 8864 h 52084"/>
                <a:gd name="connsiteX35" fmla="*/ 14769 w 40780"/>
                <a:gd name="connsiteY35" fmla="*/ 2098 h 52084"/>
                <a:gd name="connsiteX36" fmla="*/ 23048 w 40780"/>
                <a:gd name="connsiteY36" fmla="*/ 0 h 52084"/>
                <a:gd name="connsiteX37" fmla="*/ 31380 w 40780"/>
                <a:gd name="connsiteY37" fmla="*/ 1626 h 52084"/>
                <a:gd name="connsiteX38" fmla="*/ 36853 w 40780"/>
                <a:gd name="connsiteY38" fmla="*/ 5979 h 52084"/>
                <a:gd name="connsiteX39" fmla="*/ 39854 w 40780"/>
                <a:gd name="connsiteY39" fmla="*/ 12379 h 52084"/>
                <a:gd name="connsiteX40" fmla="*/ 40770 w 40780"/>
                <a:gd name="connsiteY40" fmla="*/ 21190 h 52084"/>
                <a:gd name="connsiteX41" fmla="*/ 40770 w 40780"/>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4">
                  <a:moveTo>
                    <a:pt x="40780" y="50668"/>
                  </a:moveTo>
                  <a:cubicBezTo>
                    <a:pt x="40780" y="50878"/>
                    <a:pt x="40726" y="51088"/>
                    <a:pt x="40618" y="51245"/>
                  </a:cubicBezTo>
                  <a:cubicBezTo>
                    <a:pt x="40510" y="51455"/>
                    <a:pt x="40331" y="51560"/>
                    <a:pt x="40087" y="51665"/>
                  </a:cubicBezTo>
                  <a:cubicBezTo>
                    <a:pt x="39849" y="51823"/>
                    <a:pt x="39518" y="51875"/>
                    <a:pt x="39085" y="51980"/>
                  </a:cubicBezTo>
                  <a:cubicBezTo>
                    <a:pt x="38662" y="52032"/>
                    <a:pt x="38131" y="52085"/>
                    <a:pt x="37503" y="52085"/>
                  </a:cubicBezTo>
                  <a:cubicBezTo>
                    <a:pt x="36836" y="52085"/>
                    <a:pt x="36289" y="52032"/>
                    <a:pt x="35861" y="51980"/>
                  </a:cubicBezTo>
                  <a:cubicBezTo>
                    <a:pt x="35438" y="51875"/>
                    <a:pt x="35103" y="51823"/>
                    <a:pt x="34859" y="51665"/>
                  </a:cubicBezTo>
                  <a:cubicBezTo>
                    <a:pt x="34620" y="51560"/>
                    <a:pt x="34447" y="51455"/>
                    <a:pt x="34328" y="51245"/>
                  </a:cubicBezTo>
                  <a:cubicBezTo>
                    <a:pt x="34219" y="51088"/>
                    <a:pt x="34165" y="50878"/>
                    <a:pt x="34165" y="50668"/>
                  </a:cubicBezTo>
                  <a:lnTo>
                    <a:pt x="34165" y="21767"/>
                  </a:lnTo>
                  <a:cubicBezTo>
                    <a:pt x="34165" y="18778"/>
                    <a:pt x="33921" y="16313"/>
                    <a:pt x="33439" y="14424"/>
                  </a:cubicBezTo>
                  <a:cubicBezTo>
                    <a:pt x="32957" y="12588"/>
                    <a:pt x="32236" y="10962"/>
                    <a:pt x="31277" y="9599"/>
                  </a:cubicBezTo>
                  <a:cubicBezTo>
                    <a:pt x="30313" y="8287"/>
                    <a:pt x="29083" y="7238"/>
                    <a:pt x="27583" y="6504"/>
                  </a:cubicBezTo>
                  <a:cubicBezTo>
                    <a:pt x="26082" y="5770"/>
                    <a:pt x="24326" y="5402"/>
                    <a:pt x="22327" y="5402"/>
                  </a:cubicBezTo>
                  <a:cubicBezTo>
                    <a:pt x="19775" y="5402"/>
                    <a:pt x="17218" y="6242"/>
                    <a:pt x="14666" y="8025"/>
                  </a:cubicBezTo>
                  <a:cubicBezTo>
                    <a:pt x="12103" y="9756"/>
                    <a:pt x="9421" y="12379"/>
                    <a:pt x="6610" y="15788"/>
                  </a:cubicBezTo>
                  <a:lnTo>
                    <a:pt x="6610" y="50668"/>
                  </a:lnTo>
                  <a:cubicBezTo>
                    <a:pt x="6610" y="50878"/>
                    <a:pt x="6550" y="51088"/>
                    <a:pt x="6447" y="51245"/>
                  </a:cubicBezTo>
                  <a:cubicBezTo>
                    <a:pt x="6333" y="51455"/>
                    <a:pt x="6155" y="51560"/>
                    <a:pt x="5916" y="51665"/>
                  </a:cubicBezTo>
                  <a:cubicBezTo>
                    <a:pt x="5673" y="51823"/>
                    <a:pt x="5342" y="51875"/>
                    <a:pt x="4914" y="51980"/>
                  </a:cubicBezTo>
                  <a:cubicBezTo>
                    <a:pt x="4486" y="52032"/>
                    <a:pt x="3939" y="52085"/>
                    <a:pt x="3272" y="52085"/>
                  </a:cubicBezTo>
                  <a:cubicBezTo>
                    <a:pt x="2644" y="52085"/>
                    <a:pt x="2113" y="52032"/>
                    <a:pt x="1690" y="51980"/>
                  </a:cubicBezTo>
                  <a:cubicBezTo>
                    <a:pt x="1262" y="51875"/>
                    <a:pt x="915" y="51823"/>
                    <a:pt x="666" y="51665"/>
                  </a:cubicBezTo>
                  <a:cubicBezTo>
                    <a:pt x="401" y="51560"/>
                    <a:pt x="228" y="51455"/>
                    <a:pt x="135" y="51245"/>
                  </a:cubicBezTo>
                  <a:cubicBezTo>
                    <a:pt x="38" y="51088"/>
                    <a:pt x="0" y="50878"/>
                    <a:pt x="0" y="50668"/>
                  </a:cubicBezTo>
                  <a:lnTo>
                    <a:pt x="0" y="1993"/>
                  </a:lnTo>
                  <a:cubicBezTo>
                    <a:pt x="0" y="1783"/>
                    <a:pt x="43" y="1573"/>
                    <a:pt x="135" y="1416"/>
                  </a:cubicBezTo>
                  <a:cubicBezTo>
                    <a:pt x="228" y="1206"/>
                    <a:pt x="401" y="1101"/>
                    <a:pt x="666" y="944"/>
                  </a:cubicBezTo>
                  <a:cubicBezTo>
                    <a:pt x="921" y="839"/>
                    <a:pt x="1246" y="734"/>
                    <a:pt x="1636" y="682"/>
                  </a:cubicBezTo>
                  <a:cubicBezTo>
                    <a:pt x="2026" y="629"/>
                    <a:pt x="2535" y="577"/>
                    <a:pt x="3164" y="577"/>
                  </a:cubicBezTo>
                  <a:cubicBezTo>
                    <a:pt x="3792" y="577"/>
                    <a:pt x="4312" y="629"/>
                    <a:pt x="4719" y="682"/>
                  </a:cubicBezTo>
                  <a:cubicBezTo>
                    <a:pt x="5125" y="734"/>
                    <a:pt x="5439" y="839"/>
                    <a:pt x="5662" y="944"/>
                  </a:cubicBezTo>
                  <a:cubicBezTo>
                    <a:pt x="5884" y="1049"/>
                    <a:pt x="6041" y="1206"/>
                    <a:pt x="6138" y="1416"/>
                  </a:cubicBezTo>
                  <a:cubicBezTo>
                    <a:pt x="6230" y="1573"/>
                    <a:pt x="6274" y="1783"/>
                    <a:pt x="6274" y="1993"/>
                  </a:cubicBezTo>
                  <a:lnTo>
                    <a:pt x="6274" y="8864"/>
                  </a:lnTo>
                  <a:cubicBezTo>
                    <a:pt x="9162" y="5770"/>
                    <a:pt x="12000" y="3514"/>
                    <a:pt x="14769" y="2098"/>
                  </a:cubicBezTo>
                  <a:cubicBezTo>
                    <a:pt x="17554" y="682"/>
                    <a:pt x="20306" y="0"/>
                    <a:pt x="23048" y="0"/>
                  </a:cubicBezTo>
                  <a:cubicBezTo>
                    <a:pt x="26342" y="0"/>
                    <a:pt x="29121" y="577"/>
                    <a:pt x="31380" y="1626"/>
                  </a:cubicBezTo>
                  <a:cubicBezTo>
                    <a:pt x="33640" y="2674"/>
                    <a:pt x="35465" y="4143"/>
                    <a:pt x="36853" y="5979"/>
                  </a:cubicBezTo>
                  <a:cubicBezTo>
                    <a:pt x="38245" y="7815"/>
                    <a:pt x="39242" y="9965"/>
                    <a:pt x="39854" y="12379"/>
                  </a:cubicBezTo>
                  <a:cubicBezTo>
                    <a:pt x="40466" y="14844"/>
                    <a:pt x="40770" y="17781"/>
                    <a:pt x="40770" y="21190"/>
                  </a:cubicBezTo>
                  <a:lnTo>
                    <a:pt x="40770" y="50668"/>
                  </a:lnTo>
                  <a:close/>
                </a:path>
              </a:pathLst>
            </a:custGeom>
            <a:solidFill>
              <a:srgbClr val="FFFFFF"/>
            </a:solidFill>
            <a:ln w="5417" cap="flat">
              <a:noFill/>
              <a:prstDash val="solid"/>
              <a:miter/>
            </a:ln>
          </p:spPr>
          <p:txBody>
            <a:bodyPr rtlCol="0" anchor="ctr"/>
            <a:lstStyle/>
            <a:p>
              <a:endParaRPr lang="fr-FR"/>
            </a:p>
          </p:txBody>
        </p:sp>
        <p:sp>
          <p:nvSpPr>
            <p:cNvPr id="442" name="Forme libre 441">
              <a:extLst>
                <a:ext uri="{FF2B5EF4-FFF2-40B4-BE49-F238E27FC236}">
                  <a16:creationId xmlns:a16="http://schemas.microsoft.com/office/drawing/2014/main" id="{03110570-DE3C-AA8B-D227-8FC9BF72BAEE}"/>
                </a:ext>
              </a:extLst>
            </p:cNvPr>
            <p:cNvSpPr/>
            <p:nvPr/>
          </p:nvSpPr>
          <p:spPr>
            <a:xfrm>
              <a:off x="16136818" y="10529266"/>
              <a:ext cx="32935" cy="75583"/>
            </a:xfrm>
            <a:custGeom>
              <a:avLst/>
              <a:gdLst>
                <a:gd name="connsiteX0" fmla="*/ 32935 w 32935"/>
                <a:gd name="connsiteY0" fmla="*/ 4773 h 75583"/>
                <a:gd name="connsiteX1" fmla="*/ 32849 w 32935"/>
                <a:gd name="connsiteY1" fmla="*/ 5980 h 75583"/>
                <a:gd name="connsiteX2" fmla="*/ 32627 w 32935"/>
                <a:gd name="connsiteY2" fmla="*/ 6714 h 75583"/>
                <a:gd name="connsiteX3" fmla="*/ 32291 w 32935"/>
                <a:gd name="connsiteY3" fmla="*/ 7082 h 75583"/>
                <a:gd name="connsiteX4" fmla="*/ 31819 w 32935"/>
                <a:gd name="connsiteY4" fmla="*/ 7187 h 75583"/>
                <a:gd name="connsiteX5" fmla="*/ 30763 w 32935"/>
                <a:gd name="connsiteY5" fmla="*/ 6924 h 75583"/>
                <a:gd name="connsiteX6" fmla="*/ 29240 w 32935"/>
                <a:gd name="connsiteY6" fmla="*/ 6347 h 75583"/>
                <a:gd name="connsiteX7" fmla="*/ 27073 w 32935"/>
                <a:gd name="connsiteY7" fmla="*/ 5770 h 75583"/>
                <a:gd name="connsiteX8" fmla="*/ 24158 w 32935"/>
                <a:gd name="connsiteY8" fmla="*/ 5455 h 75583"/>
                <a:gd name="connsiteX9" fmla="*/ 20214 w 32935"/>
                <a:gd name="connsiteY9" fmla="*/ 6190 h 75583"/>
                <a:gd name="connsiteX10" fmla="*/ 17603 w 32935"/>
                <a:gd name="connsiteY10" fmla="*/ 8498 h 75583"/>
                <a:gd name="connsiteX11" fmla="*/ 16183 w 32935"/>
                <a:gd name="connsiteY11" fmla="*/ 12589 h 75583"/>
                <a:gd name="connsiteX12" fmla="*/ 15771 w 32935"/>
                <a:gd name="connsiteY12" fmla="*/ 18621 h 75583"/>
                <a:gd name="connsiteX13" fmla="*/ 15771 w 32935"/>
                <a:gd name="connsiteY13" fmla="*/ 24390 h 75583"/>
                <a:gd name="connsiteX14" fmla="*/ 28097 w 32935"/>
                <a:gd name="connsiteY14" fmla="*/ 24390 h 75583"/>
                <a:gd name="connsiteX15" fmla="*/ 28763 w 32935"/>
                <a:gd name="connsiteY15" fmla="*/ 24548 h 75583"/>
                <a:gd name="connsiteX16" fmla="*/ 29267 w 32935"/>
                <a:gd name="connsiteY16" fmla="*/ 25072 h 75583"/>
                <a:gd name="connsiteX17" fmla="*/ 29603 w 32935"/>
                <a:gd name="connsiteY17" fmla="*/ 25964 h 75583"/>
                <a:gd name="connsiteX18" fmla="*/ 29717 w 32935"/>
                <a:gd name="connsiteY18" fmla="*/ 27118 h 75583"/>
                <a:gd name="connsiteX19" fmla="*/ 29273 w 32935"/>
                <a:gd name="connsiteY19" fmla="*/ 29164 h 75583"/>
                <a:gd name="connsiteX20" fmla="*/ 28102 w 32935"/>
                <a:gd name="connsiteY20" fmla="*/ 29846 h 75583"/>
                <a:gd name="connsiteX21" fmla="*/ 15777 w 32935"/>
                <a:gd name="connsiteY21" fmla="*/ 29846 h 75583"/>
                <a:gd name="connsiteX22" fmla="*/ 15777 w 32935"/>
                <a:gd name="connsiteY22" fmla="*/ 74220 h 75583"/>
                <a:gd name="connsiteX23" fmla="*/ 15609 w 32935"/>
                <a:gd name="connsiteY23" fmla="*/ 74797 h 75583"/>
                <a:gd name="connsiteX24" fmla="*/ 15078 w 32935"/>
                <a:gd name="connsiteY24" fmla="*/ 75217 h 75583"/>
                <a:gd name="connsiteX25" fmla="*/ 14054 w 32935"/>
                <a:gd name="connsiteY25" fmla="*/ 75479 h 75583"/>
                <a:gd name="connsiteX26" fmla="*/ 12445 w 32935"/>
                <a:gd name="connsiteY26" fmla="*/ 75584 h 75583"/>
                <a:gd name="connsiteX27" fmla="*/ 10857 w 32935"/>
                <a:gd name="connsiteY27" fmla="*/ 75479 h 75583"/>
                <a:gd name="connsiteX28" fmla="*/ 9834 w 32935"/>
                <a:gd name="connsiteY28" fmla="*/ 75217 h 75583"/>
                <a:gd name="connsiteX29" fmla="*/ 9302 w 32935"/>
                <a:gd name="connsiteY29" fmla="*/ 74797 h 75583"/>
                <a:gd name="connsiteX30" fmla="*/ 9167 w 32935"/>
                <a:gd name="connsiteY30" fmla="*/ 74220 h 75583"/>
                <a:gd name="connsiteX31" fmla="*/ 9167 w 32935"/>
                <a:gd name="connsiteY31" fmla="*/ 29846 h 75583"/>
                <a:gd name="connsiteX32" fmla="*/ 1609 w 32935"/>
                <a:gd name="connsiteY32" fmla="*/ 29846 h 75583"/>
                <a:gd name="connsiteX33" fmla="*/ 412 w 32935"/>
                <a:gd name="connsiteY33" fmla="*/ 29164 h 75583"/>
                <a:gd name="connsiteX34" fmla="*/ 0 w 32935"/>
                <a:gd name="connsiteY34" fmla="*/ 27118 h 75583"/>
                <a:gd name="connsiteX35" fmla="*/ 108 w 32935"/>
                <a:gd name="connsiteY35" fmla="*/ 25964 h 75583"/>
                <a:gd name="connsiteX36" fmla="*/ 417 w 32935"/>
                <a:gd name="connsiteY36" fmla="*/ 25072 h 75583"/>
                <a:gd name="connsiteX37" fmla="*/ 921 w 32935"/>
                <a:gd name="connsiteY37" fmla="*/ 24548 h 75583"/>
                <a:gd name="connsiteX38" fmla="*/ 1614 w 32935"/>
                <a:gd name="connsiteY38" fmla="*/ 24390 h 75583"/>
                <a:gd name="connsiteX39" fmla="*/ 9172 w 32935"/>
                <a:gd name="connsiteY39" fmla="*/ 24390 h 75583"/>
                <a:gd name="connsiteX40" fmla="*/ 9172 w 32935"/>
                <a:gd name="connsiteY40" fmla="*/ 18883 h 75583"/>
                <a:gd name="connsiteX41" fmla="*/ 10115 w 32935"/>
                <a:gd name="connsiteY41" fmla="*/ 10176 h 75583"/>
                <a:gd name="connsiteX42" fmla="*/ 12976 w 32935"/>
                <a:gd name="connsiteY42" fmla="*/ 4301 h 75583"/>
                <a:gd name="connsiteX43" fmla="*/ 17787 w 32935"/>
                <a:gd name="connsiteY43" fmla="*/ 997 h 75583"/>
                <a:gd name="connsiteX44" fmla="*/ 24505 w 32935"/>
                <a:gd name="connsiteY44" fmla="*/ 0 h 75583"/>
                <a:gd name="connsiteX45" fmla="*/ 28173 w 32935"/>
                <a:gd name="connsiteY45" fmla="*/ 315 h 75583"/>
                <a:gd name="connsiteX46" fmla="*/ 30866 w 32935"/>
                <a:gd name="connsiteY46" fmla="*/ 1102 h 75583"/>
                <a:gd name="connsiteX47" fmla="*/ 32090 w 32935"/>
                <a:gd name="connsiteY47" fmla="*/ 1784 h 75583"/>
                <a:gd name="connsiteX48" fmla="*/ 32594 w 32935"/>
                <a:gd name="connsiteY48" fmla="*/ 2518 h 75583"/>
                <a:gd name="connsiteX49" fmla="*/ 32870 w 32935"/>
                <a:gd name="connsiteY49" fmla="*/ 3515 h 75583"/>
                <a:gd name="connsiteX50" fmla="*/ 32935 w 32935"/>
                <a:gd name="connsiteY50" fmla="*/ 4773 h 7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935" h="75583">
                  <a:moveTo>
                    <a:pt x="32935" y="4773"/>
                  </a:moveTo>
                  <a:cubicBezTo>
                    <a:pt x="32935" y="5298"/>
                    <a:pt x="32908" y="5665"/>
                    <a:pt x="32849" y="5980"/>
                  </a:cubicBezTo>
                  <a:cubicBezTo>
                    <a:pt x="32794" y="6295"/>
                    <a:pt x="32724" y="6557"/>
                    <a:pt x="32627" y="6714"/>
                  </a:cubicBezTo>
                  <a:cubicBezTo>
                    <a:pt x="32534" y="6872"/>
                    <a:pt x="32426" y="7029"/>
                    <a:pt x="32291" y="7082"/>
                  </a:cubicBezTo>
                  <a:cubicBezTo>
                    <a:pt x="32166" y="7187"/>
                    <a:pt x="32003" y="7187"/>
                    <a:pt x="31819" y="7187"/>
                  </a:cubicBezTo>
                  <a:cubicBezTo>
                    <a:pt x="31521" y="7187"/>
                    <a:pt x="31169" y="7082"/>
                    <a:pt x="30763" y="6924"/>
                  </a:cubicBezTo>
                  <a:cubicBezTo>
                    <a:pt x="30356" y="6767"/>
                    <a:pt x="29847" y="6557"/>
                    <a:pt x="29240" y="6347"/>
                  </a:cubicBezTo>
                  <a:cubicBezTo>
                    <a:pt x="28628" y="6137"/>
                    <a:pt x="27908" y="5927"/>
                    <a:pt x="27073" y="5770"/>
                  </a:cubicBezTo>
                  <a:cubicBezTo>
                    <a:pt x="26244" y="5560"/>
                    <a:pt x="25269" y="5455"/>
                    <a:pt x="24158" y="5455"/>
                  </a:cubicBezTo>
                  <a:cubicBezTo>
                    <a:pt x="22604" y="5455"/>
                    <a:pt x="21287" y="5718"/>
                    <a:pt x="20214" y="6190"/>
                  </a:cubicBezTo>
                  <a:cubicBezTo>
                    <a:pt x="19136" y="6662"/>
                    <a:pt x="18269" y="7448"/>
                    <a:pt x="17603" y="8498"/>
                  </a:cubicBezTo>
                  <a:cubicBezTo>
                    <a:pt x="16936" y="9599"/>
                    <a:pt x="16465" y="10963"/>
                    <a:pt x="16183" y="12589"/>
                  </a:cubicBezTo>
                  <a:cubicBezTo>
                    <a:pt x="15907" y="14267"/>
                    <a:pt x="15771" y="16261"/>
                    <a:pt x="15771" y="18621"/>
                  </a:cubicBezTo>
                  <a:lnTo>
                    <a:pt x="15771" y="24390"/>
                  </a:lnTo>
                  <a:lnTo>
                    <a:pt x="28097" y="24390"/>
                  </a:lnTo>
                  <a:cubicBezTo>
                    <a:pt x="28357" y="24390"/>
                    <a:pt x="28579" y="24443"/>
                    <a:pt x="28763" y="24548"/>
                  </a:cubicBezTo>
                  <a:cubicBezTo>
                    <a:pt x="28948" y="24653"/>
                    <a:pt x="29116" y="24863"/>
                    <a:pt x="29267" y="25072"/>
                  </a:cubicBezTo>
                  <a:cubicBezTo>
                    <a:pt x="29414" y="25335"/>
                    <a:pt x="29527" y="25597"/>
                    <a:pt x="29603" y="25964"/>
                  </a:cubicBezTo>
                  <a:cubicBezTo>
                    <a:pt x="29679" y="26279"/>
                    <a:pt x="29717" y="26699"/>
                    <a:pt x="29717" y="27118"/>
                  </a:cubicBezTo>
                  <a:cubicBezTo>
                    <a:pt x="29717" y="28062"/>
                    <a:pt x="29571" y="28744"/>
                    <a:pt x="29273" y="29164"/>
                  </a:cubicBezTo>
                  <a:cubicBezTo>
                    <a:pt x="28975" y="29636"/>
                    <a:pt x="28585" y="29846"/>
                    <a:pt x="28102" y="29846"/>
                  </a:cubicBezTo>
                  <a:lnTo>
                    <a:pt x="15777" y="29846"/>
                  </a:lnTo>
                  <a:lnTo>
                    <a:pt x="15777" y="74220"/>
                  </a:lnTo>
                  <a:cubicBezTo>
                    <a:pt x="15777" y="74430"/>
                    <a:pt x="15717" y="74640"/>
                    <a:pt x="15609" y="74797"/>
                  </a:cubicBezTo>
                  <a:cubicBezTo>
                    <a:pt x="15500" y="74954"/>
                    <a:pt x="15322" y="75112"/>
                    <a:pt x="15078" y="75217"/>
                  </a:cubicBezTo>
                  <a:cubicBezTo>
                    <a:pt x="14839" y="75322"/>
                    <a:pt x="14498" y="75426"/>
                    <a:pt x="14054" y="75479"/>
                  </a:cubicBezTo>
                  <a:cubicBezTo>
                    <a:pt x="13610" y="75584"/>
                    <a:pt x="13068" y="75584"/>
                    <a:pt x="12445" y="75584"/>
                  </a:cubicBezTo>
                  <a:cubicBezTo>
                    <a:pt x="11811" y="75584"/>
                    <a:pt x="11285" y="75584"/>
                    <a:pt x="10857" y="75479"/>
                  </a:cubicBezTo>
                  <a:cubicBezTo>
                    <a:pt x="10435" y="75426"/>
                    <a:pt x="10088" y="75322"/>
                    <a:pt x="9834" y="75217"/>
                  </a:cubicBezTo>
                  <a:cubicBezTo>
                    <a:pt x="9579" y="75112"/>
                    <a:pt x="9400" y="74954"/>
                    <a:pt x="9302" y="74797"/>
                  </a:cubicBezTo>
                  <a:cubicBezTo>
                    <a:pt x="9210" y="74640"/>
                    <a:pt x="9167" y="74430"/>
                    <a:pt x="9167" y="74220"/>
                  </a:cubicBezTo>
                  <a:lnTo>
                    <a:pt x="9167" y="29846"/>
                  </a:lnTo>
                  <a:lnTo>
                    <a:pt x="1609" y="29846"/>
                  </a:lnTo>
                  <a:cubicBezTo>
                    <a:pt x="1089" y="29846"/>
                    <a:pt x="693" y="29636"/>
                    <a:pt x="412" y="29164"/>
                  </a:cubicBezTo>
                  <a:cubicBezTo>
                    <a:pt x="135" y="28744"/>
                    <a:pt x="0" y="28062"/>
                    <a:pt x="0" y="27118"/>
                  </a:cubicBezTo>
                  <a:cubicBezTo>
                    <a:pt x="0" y="26699"/>
                    <a:pt x="32" y="26279"/>
                    <a:pt x="108" y="25964"/>
                  </a:cubicBezTo>
                  <a:cubicBezTo>
                    <a:pt x="184" y="25597"/>
                    <a:pt x="287" y="25335"/>
                    <a:pt x="417" y="25072"/>
                  </a:cubicBezTo>
                  <a:cubicBezTo>
                    <a:pt x="547" y="24863"/>
                    <a:pt x="715" y="24653"/>
                    <a:pt x="921" y="24548"/>
                  </a:cubicBezTo>
                  <a:cubicBezTo>
                    <a:pt x="1121" y="24443"/>
                    <a:pt x="1354" y="24390"/>
                    <a:pt x="1614" y="24390"/>
                  </a:cubicBezTo>
                  <a:lnTo>
                    <a:pt x="9172" y="24390"/>
                  </a:lnTo>
                  <a:lnTo>
                    <a:pt x="9172" y="18883"/>
                  </a:lnTo>
                  <a:cubicBezTo>
                    <a:pt x="9172" y="15474"/>
                    <a:pt x="9487" y="12536"/>
                    <a:pt x="10115" y="10176"/>
                  </a:cubicBezTo>
                  <a:cubicBezTo>
                    <a:pt x="10744" y="7763"/>
                    <a:pt x="11703" y="5823"/>
                    <a:pt x="12976" y="4301"/>
                  </a:cubicBezTo>
                  <a:cubicBezTo>
                    <a:pt x="14254" y="2780"/>
                    <a:pt x="15853" y="1679"/>
                    <a:pt x="17787" y="997"/>
                  </a:cubicBezTo>
                  <a:cubicBezTo>
                    <a:pt x="19705" y="315"/>
                    <a:pt x="21953" y="0"/>
                    <a:pt x="24505" y="0"/>
                  </a:cubicBezTo>
                  <a:cubicBezTo>
                    <a:pt x="25762" y="0"/>
                    <a:pt x="26986" y="105"/>
                    <a:pt x="28173" y="315"/>
                  </a:cubicBezTo>
                  <a:cubicBezTo>
                    <a:pt x="29359" y="578"/>
                    <a:pt x="30259" y="839"/>
                    <a:pt x="30866" y="1102"/>
                  </a:cubicBezTo>
                  <a:cubicBezTo>
                    <a:pt x="31478" y="1364"/>
                    <a:pt x="31884" y="1574"/>
                    <a:pt x="32090" y="1784"/>
                  </a:cubicBezTo>
                  <a:cubicBezTo>
                    <a:pt x="32296" y="1993"/>
                    <a:pt x="32459" y="2203"/>
                    <a:pt x="32594" y="2518"/>
                  </a:cubicBezTo>
                  <a:cubicBezTo>
                    <a:pt x="32719" y="2780"/>
                    <a:pt x="32816" y="3148"/>
                    <a:pt x="32870" y="3515"/>
                  </a:cubicBezTo>
                  <a:cubicBezTo>
                    <a:pt x="32908" y="3882"/>
                    <a:pt x="32935" y="4301"/>
                    <a:pt x="32935" y="4773"/>
                  </a:cubicBezTo>
                  <a:close/>
                </a:path>
              </a:pathLst>
            </a:custGeom>
            <a:solidFill>
              <a:srgbClr val="FFFFFF"/>
            </a:solidFill>
            <a:ln w="5417" cap="flat">
              <a:noFill/>
              <a:prstDash val="solid"/>
              <a:miter/>
            </a:ln>
          </p:spPr>
          <p:txBody>
            <a:bodyPr rtlCol="0" anchor="ctr"/>
            <a:lstStyle/>
            <a:p>
              <a:endParaRPr lang="fr-FR"/>
            </a:p>
          </p:txBody>
        </p:sp>
        <p:sp>
          <p:nvSpPr>
            <p:cNvPr id="443" name="Forme libre 442">
              <a:extLst>
                <a:ext uri="{FF2B5EF4-FFF2-40B4-BE49-F238E27FC236}">
                  <a16:creationId xmlns:a16="http://schemas.microsoft.com/office/drawing/2014/main" id="{13997E12-B37F-1B70-B752-5263B1717028}"/>
                </a:ext>
              </a:extLst>
            </p:cNvPr>
            <p:cNvSpPr/>
            <p:nvPr/>
          </p:nvSpPr>
          <p:spPr>
            <a:xfrm>
              <a:off x="16171211" y="10552818"/>
              <a:ext cx="48208" cy="52661"/>
            </a:xfrm>
            <a:custGeom>
              <a:avLst/>
              <a:gdLst>
                <a:gd name="connsiteX0" fmla="*/ 48209 w 48208"/>
                <a:gd name="connsiteY0" fmla="*/ 25806 h 52661"/>
                <a:gd name="connsiteX1" fmla="*/ 46654 w 48208"/>
                <a:gd name="connsiteY1" fmla="*/ 36507 h 52661"/>
                <a:gd name="connsiteX2" fmla="*/ 42016 w 48208"/>
                <a:gd name="connsiteY2" fmla="*/ 45004 h 52661"/>
                <a:gd name="connsiteX3" fmla="*/ 34323 w 48208"/>
                <a:gd name="connsiteY3" fmla="*/ 50616 h 52661"/>
                <a:gd name="connsiteX4" fmla="*/ 23601 w 48208"/>
                <a:gd name="connsiteY4" fmla="*/ 52662 h 52661"/>
                <a:gd name="connsiteX5" fmla="*/ 13301 w 48208"/>
                <a:gd name="connsiteY5" fmla="*/ 50826 h 52661"/>
                <a:gd name="connsiteX6" fmla="*/ 5911 w 48208"/>
                <a:gd name="connsiteY6" fmla="*/ 45686 h 52661"/>
                <a:gd name="connsiteX7" fmla="*/ 1468 w 48208"/>
                <a:gd name="connsiteY7" fmla="*/ 37503 h 52661"/>
                <a:gd name="connsiteX8" fmla="*/ 0 w 48208"/>
                <a:gd name="connsiteY8" fmla="*/ 26698 h 52661"/>
                <a:gd name="connsiteX9" fmla="*/ 1528 w 48208"/>
                <a:gd name="connsiteY9" fmla="*/ 15998 h 52661"/>
                <a:gd name="connsiteX10" fmla="*/ 6138 w 48208"/>
                <a:gd name="connsiteY10" fmla="*/ 7553 h 52661"/>
                <a:gd name="connsiteX11" fmla="*/ 13832 w 48208"/>
                <a:gd name="connsiteY11" fmla="*/ 1993 h 52661"/>
                <a:gd name="connsiteX12" fmla="*/ 24614 w 48208"/>
                <a:gd name="connsiteY12" fmla="*/ 0 h 52661"/>
                <a:gd name="connsiteX13" fmla="*/ 34913 w 48208"/>
                <a:gd name="connsiteY13" fmla="*/ 1783 h 52661"/>
                <a:gd name="connsiteX14" fmla="*/ 42271 w 48208"/>
                <a:gd name="connsiteY14" fmla="*/ 6871 h 52661"/>
                <a:gd name="connsiteX15" fmla="*/ 46713 w 48208"/>
                <a:gd name="connsiteY15" fmla="*/ 15054 h 52661"/>
                <a:gd name="connsiteX16" fmla="*/ 48209 w 48208"/>
                <a:gd name="connsiteY16" fmla="*/ 25806 h 52661"/>
                <a:gd name="connsiteX17" fmla="*/ 41209 w 48208"/>
                <a:gd name="connsiteY17" fmla="*/ 26435 h 52661"/>
                <a:gd name="connsiteX18" fmla="*/ 40380 w 48208"/>
                <a:gd name="connsiteY18" fmla="*/ 18515 h 52661"/>
                <a:gd name="connsiteX19" fmla="*/ 37595 w 48208"/>
                <a:gd name="connsiteY19" fmla="*/ 11906 h 52661"/>
                <a:gd name="connsiteX20" fmla="*/ 32377 w 48208"/>
                <a:gd name="connsiteY20" fmla="*/ 7290 h 52661"/>
                <a:gd name="connsiteX21" fmla="*/ 24207 w 48208"/>
                <a:gd name="connsiteY21" fmla="*/ 5612 h 52661"/>
                <a:gd name="connsiteX22" fmla="*/ 16427 w 48208"/>
                <a:gd name="connsiteY22" fmla="*/ 7186 h 52661"/>
                <a:gd name="connsiteX23" fmla="*/ 11069 w 48208"/>
                <a:gd name="connsiteY23" fmla="*/ 11539 h 52661"/>
                <a:gd name="connsiteX24" fmla="*/ 7986 w 48208"/>
                <a:gd name="connsiteY24" fmla="*/ 18043 h 52661"/>
                <a:gd name="connsiteX25" fmla="*/ 6984 w 48208"/>
                <a:gd name="connsiteY25" fmla="*/ 26174 h 52661"/>
                <a:gd name="connsiteX26" fmla="*/ 7813 w 48208"/>
                <a:gd name="connsiteY26" fmla="*/ 34146 h 52661"/>
                <a:gd name="connsiteX27" fmla="*/ 10597 w 48208"/>
                <a:gd name="connsiteY27" fmla="*/ 40807 h 52661"/>
                <a:gd name="connsiteX28" fmla="*/ 15815 w 48208"/>
                <a:gd name="connsiteY28" fmla="*/ 45318 h 52661"/>
                <a:gd name="connsiteX29" fmla="*/ 23985 w 48208"/>
                <a:gd name="connsiteY29" fmla="*/ 46997 h 52661"/>
                <a:gd name="connsiteX30" fmla="*/ 31765 w 48208"/>
                <a:gd name="connsiteY30" fmla="*/ 45423 h 52661"/>
                <a:gd name="connsiteX31" fmla="*/ 37123 w 48208"/>
                <a:gd name="connsiteY31" fmla="*/ 41122 h 52661"/>
                <a:gd name="connsiteX32" fmla="*/ 40206 w 48208"/>
                <a:gd name="connsiteY32" fmla="*/ 34618 h 52661"/>
                <a:gd name="connsiteX33" fmla="*/ 41209 w 48208"/>
                <a:gd name="connsiteY33" fmla="*/ 2643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08" h="52661">
                  <a:moveTo>
                    <a:pt x="48209" y="25806"/>
                  </a:moveTo>
                  <a:cubicBezTo>
                    <a:pt x="48209" y="29688"/>
                    <a:pt x="47688" y="33255"/>
                    <a:pt x="46654" y="36507"/>
                  </a:cubicBezTo>
                  <a:cubicBezTo>
                    <a:pt x="45619" y="39759"/>
                    <a:pt x="44069" y="42591"/>
                    <a:pt x="42016" y="45004"/>
                  </a:cubicBezTo>
                  <a:cubicBezTo>
                    <a:pt x="39963" y="47416"/>
                    <a:pt x="37395" y="49252"/>
                    <a:pt x="34323" y="50616"/>
                  </a:cubicBezTo>
                  <a:cubicBezTo>
                    <a:pt x="31251" y="51980"/>
                    <a:pt x="27669" y="52662"/>
                    <a:pt x="23601" y="52662"/>
                  </a:cubicBezTo>
                  <a:cubicBezTo>
                    <a:pt x="19672" y="52662"/>
                    <a:pt x="16243" y="52032"/>
                    <a:pt x="13301" y="50826"/>
                  </a:cubicBezTo>
                  <a:cubicBezTo>
                    <a:pt x="10354" y="49620"/>
                    <a:pt x="7894" y="47889"/>
                    <a:pt x="5911" y="45686"/>
                  </a:cubicBezTo>
                  <a:cubicBezTo>
                    <a:pt x="3933" y="43430"/>
                    <a:pt x="2449" y="40702"/>
                    <a:pt x="1468" y="37503"/>
                  </a:cubicBezTo>
                  <a:cubicBezTo>
                    <a:pt x="488" y="34356"/>
                    <a:pt x="0" y="30737"/>
                    <a:pt x="0" y="26698"/>
                  </a:cubicBezTo>
                  <a:cubicBezTo>
                    <a:pt x="0" y="22869"/>
                    <a:pt x="509" y="19250"/>
                    <a:pt x="1528" y="15998"/>
                  </a:cubicBezTo>
                  <a:cubicBezTo>
                    <a:pt x="2547" y="12746"/>
                    <a:pt x="4085" y="9913"/>
                    <a:pt x="6138" y="7553"/>
                  </a:cubicBezTo>
                  <a:cubicBezTo>
                    <a:pt x="8197" y="5140"/>
                    <a:pt x="10760" y="3305"/>
                    <a:pt x="13832" y="1993"/>
                  </a:cubicBezTo>
                  <a:cubicBezTo>
                    <a:pt x="16904" y="629"/>
                    <a:pt x="20496" y="0"/>
                    <a:pt x="24614" y="0"/>
                  </a:cubicBezTo>
                  <a:cubicBezTo>
                    <a:pt x="28536" y="0"/>
                    <a:pt x="31971" y="577"/>
                    <a:pt x="34913" y="1783"/>
                  </a:cubicBezTo>
                  <a:cubicBezTo>
                    <a:pt x="37861" y="2937"/>
                    <a:pt x="40309" y="4668"/>
                    <a:pt x="42271" y="6871"/>
                  </a:cubicBezTo>
                  <a:cubicBezTo>
                    <a:pt x="44232" y="9127"/>
                    <a:pt x="45722" y="11854"/>
                    <a:pt x="46713" y="15054"/>
                  </a:cubicBezTo>
                  <a:cubicBezTo>
                    <a:pt x="47710" y="18253"/>
                    <a:pt x="48209" y="21820"/>
                    <a:pt x="48209" y="25806"/>
                  </a:cubicBezTo>
                  <a:close/>
                  <a:moveTo>
                    <a:pt x="41209" y="26435"/>
                  </a:moveTo>
                  <a:cubicBezTo>
                    <a:pt x="41209" y="23655"/>
                    <a:pt x="40927" y="21033"/>
                    <a:pt x="40380" y="18515"/>
                  </a:cubicBezTo>
                  <a:cubicBezTo>
                    <a:pt x="39816" y="15998"/>
                    <a:pt x="38895" y="13795"/>
                    <a:pt x="37595" y="11906"/>
                  </a:cubicBezTo>
                  <a:cubicBezTo>
                    <a:pt x="36300" y="9965"/>
                    <a:pt x="34555" y="8445"/>
                    <a:pt x="32377" y="7290"/>
                  </a:cubicBezTo>
                  <a:cubicBezTo>
                    <a:pt x="30189" y="6189"/>
                    <a:pt x="27469" y="5612"/>
                    <a:pt x="24207" y="5612"/>
                  </a:cubicBezTo>
                  <a:cubicBezTo>
                    <a:pt x="21206" y="5612"/>
                    <a:pt x="18616" y="6137"/>
                    <a:pt x="16427" y="7186"/>
                  </a:cubicBezTo>
                  <a:cubicBezTo>
                    <a:pt x="14238" y="8235"/>
                    <a:pt x="12456" y="9651"/>
                    <a:pt x="11069" y="11539"/>
                  </a:cubicBezTo>
                  <a:cubicBezTo>
                    <a:pt x="9676" y="13375"/>
                    <a:pt x="8652" y="15526"/>
                    <a:pt x="7986" y="18043"/>
                  </a:cubicBezTo>
                  <a:cubicBezTo>
                    <a:pt x="7320" y="20561"/>
                    <a:pt x="6984" y="23236"/>
                    <a:pt x="6984" y="26174"/>
                  </a:cubicBezTo>
                  <a:cubicBezTo>
                    <a:pt x="6984" y="28953"/>
                    <a:pt x="7265" y="31628"/>
                    <a:pt x="7813" y="34146"/>
                  </a:cubicBezTo>
                  <a:cubicBezTo>
                    <a:pt x="8376" y="36664"/>
                    <a:pt x="9292" y="38867"/>
                    <a:pt x="10597" y="40807"/>
                  </a:cubicBezTo>
                  <a:cubicBezTo>
                    <a:pt x="11887" y="42696"/>
                    <a:pt x="13631" y="44217"/>
                    <a:pt x="15815" y="45318"/>
                  </a:cubicBezTo>
                  <a:cubicBezTo>
                    <a:pt x="17998" y="46420"/>
                    <a:pt x="20724" y="46997"/>
                    <a:pt x="23985" y="46997"/>
                  </a:cubicBezTo>
                  <a:cubicBezTo>
                    <a:pt x="26987" y="46997"/>
                    <a:pt x="29576" y="46473"/>
                    <a:pt x="31765" y="45423"/>
                  </a:cubicBezTo>
                  <a:cubicBezTo>
                    <a:pt x="33954" y="44374"/>
                    <a:pt x="35737" y="42958"/>
                    <a:pt x="37123" y="41122"/>
                  </a:cubicBezTo>
                  <a:cubicBezTo>
                    <a:pt x="38516" y="39287"/>
                    <a:pt x="39540" y="37136"/>
                    <a:pt x="40206" y="34618"/>
                  </a:cubicBezTo>
                  <a:cubicBezTo>
                    <a:pt x="40873" y="32101"/>
                    <a:pt x="41209" y="29373"/>
                    <a:pt x="41209" y="26435"/>
                  </a:cubicBezTo>
                  <a:close/>
                </a:path>
              </a:pathLst>
            </a:custGeom>
            <a:solidFill>
              <a:srgbClr val="FFFFFF"/>
            </a:solidFill>
            <a:ln w="5417" cap="flat">
              <a:noFill/>
              <a:prstDash val="solid"/>
              <a:miter/>
            </a:ln>
          </p:spPr>
          <p:txBody>
            <a:bodyPr rtlCol="0" anchor="ctr"/>
            <a:lstStyle/>
            <a:p>
              <a:endParaRPr lang="fr-FR"/>
            </a:p>
          </p:txBody>
        </p:sp>
        <p:sp>
          <p:nvSpPr>
            <p:cNvPr id="444" name="Forme libre 443">
              <a:extLst>
                <a:ext uri="{FF2B5EF4-FFF2-40B4-BE49-F238E27FC236}">
                  <a16:creationId xmlns:a16="http://schemas.microsoft.com/office/drawing/2014/main" id="{CA2A5676-09F2-74AC-B033-6C256148A1DC}"/>
                </a:ext>
              </a:extLst>
            </p:cNvPr>
            <p:cNvSpPr/>
            <p:nvPr/>
          </p:nvSpPr>
          <p:spPr>
            <a:xfrm>
              <a:off x="16234248" y="10552818"/>
              <a:ext cx="27891" cy="52032"/>
            </a:xfrm>
            <a:custGeom>
              <a:avLst/>
              <a:gdLst>
                <a:gd name="connsiteX0" fmla="*/ 27891 w 27891"/>
                <a:gd name="connsiteY0" fmla="*/ 4458 h 52032"/>
                <a:gd name="connsiteX1" fmla="*/ 27837 w 27891"/>
                <a:gd name="connsiteY1" fmla="*/ 5822 h 52032"/>
                <a:gd name="connsiteX2" fmla="*/ 27642 w 27891"/>
                <a:gd name="connsiteY2" fmla="*/ 6766 h 52032"/>
                <a:gd name="connsiteX3" fmla="*/ 27306 w 27891"/>
                <a:gd name="connsiteY3" fmla="*/ 7290 h 52032"/>
                <a:gd name="connsiteX4" fmla="*/ 26775 w 27891"/>
                <a:gd name="connsiteY4" fmla="*/ 7448 h 52032"/>
                <a:gd name="connsiteX5" fmla="*/ 25610 w 27891"/>
                <a:gd name="connsiteY5" fmla="*/ 7238 h 52032"/>
                <a:gd name="connsiteX6" fmla="*/ 24056 w 27891"/>
                <a:gd name="connsiteY6" fmla="*/ 6713 h 52032"/>
                <a:gd name="connsiteX7" fmla="*/ 22110 w 27891"/>
                <a:gd name="connsiteY7" fmla="*/ 6189 h 52032"/>
                <a:gd name="connsiteX8" fmla="*/ 19781 w 27891"/>
                <a:gd name="connsiteY8" fmla="*/ 5979 h 52032"/>
                <a:gd name="connsiteX9" fmla="*/ 16833 w 27891"/>
                <a:gd name="connsiteY9" fmla="*/ 6608 h 52032"/>
                <a:gd name="connsiteX10" fmla="*/ 13805 w 27891"/>
                <a:gd name="connsiteY10" fmla="*/ 8550 h 52032"/>
                <a:gd name="connsiteX11" fmla="*/ 10473 w 27891"/>
                <a:gd name="connsiteY11" fmla="*/ 12221 h 52032"/>
                <a:gd name="connsiteX12" fmla="*/ 6610 w 27891"/>
                <a:gd name="connsiteY12" fmla="*/ 17729 h 52032"/>
                <a:gd name="connsiteX13" fmla="*/ 6610 w 27891"/>
                <a:gd name="connsiteY13" fmla="*/ 50668 h 52032"/>
                <a:gd name="connsiteX14" fmla="*/ 6447 w 27891"/>
                <a:gd name="connsiteY14" fmla="*/ 51245 h 52032"/>
                <a:gd name="connsiteX15" fmla="*/ 5916 w 27891"/>
                <a:gd name="connsiteY15" fmla="*/ 51665 h 52032"/>
                <a:gd name="connsiteX16" fmla="*/ 4914 w 27891"/>
                <a:gd name="connsiteY16" fmla="*/ 51927 h 52032"/>
                <a:gd name="connsiteX17" fmla="*/ 3272 w 27891"/>
                <a:gd name="connsiteY17" fmla="*/ 52032 h 52032"/>
                <a:gd name="connsiteX18" fmla="*/ 1690 w 27891"/>
                <a:gd name="connsiteY18" fmla="*/ 51927 h 52032"/>
                <a:gd name="connsiteX19" fmla="*/ 666 w 27891"/>
                <a:gd name="connsiteY19" fmla="*/ 51665 h 52032"/>
                <a:gd name="connsiteX20" fmla="*/ 136 w 27891"/>
                <a:gd name="connsiteY20" fmla="*/ 51245 h 52032"/>
                <a:gd name="connsiteX21" fmla="*/ 0 w 27891"/>
                <a:gd name="connsiteY21" fmla="*/ 50668 h 52032"/>
                <a:gd name="connsiteX22" fmla="*/ 0 w 27891"/>
                <a:gd name="connsiteY22" fmla="*/ 1993 h 52032"/>
                <a:gd name="connsiteX23" fmla="*/ 136 w 27891"/>
                <a:gd name="connsiteY23" fmla="*/ 1416 h 52032"/>
                <a:gd name="connsiteX24" fmla="*/ 666 w 27891"/>
                <a:gd name="connsiteY24" fmla="*/ 944 h 52032"/>
                <a:gd name="connsiteX25" fmla="*/ 1636 w 27891"/>
                <a:gd name="connsiteY25" fmla="*/ 682 h 52032"/>
                <a:gd name="connsiteX26" fmla="*/ 3164 w 27891"/>
                <a:gd name="connsiteY26" fmla="*/ 577 h 52032"/>
                <a:gd name="connsiteX27" fmla="*/ 4719 w 27891"/>
                <a:gd name="connsiteY27" fmla="*/ 682 h 52032"/>
                <a:gd name="connsiteX28" fmla="*/ 5662 w 27891"/>
                <a:gd name="connsiteY28" fmla="*/ 944 h 52032"/>
                <a:gd name="connsiteX29" fmla="*/ 6138 w 27891"/>
                <a:gd name="connsiteY29" fmla="*/ 1416 h 52032"/>
                <a:gd name="connsiteX30" fmla="*/ 6274 w 27891"/>
                <a:gd name="connsiteY30" fmla="*/ 1993 h 52032"/>
                <a:gd name="connsiteX31" fmla="*/ 6274 w 27891"/>
                <a:gd name="connsiteY31" fmla="*/ 9704 h 52032"/>
                <a:gd name="connsiteX32" fmla="*/ 10272 w 27891"/>
                <a:gd name="connsiteY32" fmla="*/ 4720 h 52032"/>
                <a:gd name="connsiteX33" fmla="*/ 13772 w 27891"/>
                <a:gd name="connsiteY33" fmla="*/ 1783 h 52032"/>
                <a:gd name="connsiteX34" fmla="*/ 17023 w 27891"/>
                <a:gd name="connsiteY34" fmla="*/ 367 h 52032"/>
                <a:gd name="connsiteX35" fmla="*/ 20274 w 27891"/>
                <a:gd name="connsiteY35" fmla="*/ 0 h 52032"/>
                <a:gd name="connsiteX36" fmla="*/ 21942 w 27891"/>
                <a:gd name="connsiteY36" fmla="*/ 104 h 52032"/>
                <a:gd name="connsiteX37" fmla="*/ 23969 w 27891"/>
                <a:gd name="connsiteY37" fmla="*/ 367 h 52032"/>
                <a:gd name="connsiteX38" fmla="*/ 25914 w 27891"/>
                <a:gd name="connsiteY38" fmla="*/ 891 h 52032"/>
                <a:gd name="connsiteX39" fmla="*/ 27111 w 27891"/>
                <a:gd name="connsiteY39" fmla="*/ 1416 h 52032"/>
                <a:gd name="connsiteX40" fmla="*/ 27555 w 27891"/>
                <a:gd name="connsiteY40" fmla="*/ 1888 h 52032"/>
                <a:gd name="connsiteX41" fmla="*/ 27745 w 27891"/>
                <a:gd name="connsiteY41" fmla="*/ 2360 h 52032"/>
                <a:gd name="connsiteX42" fmla="*/ 27859 w 27891"/>
                <a:gd name="connsiteY42" fmla="*/ 3147 h 52032"/>
                <a:gd name="connsiteX43" fmla="*/ 27891 w 27891"/>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8"/>
                  </a:moveTo>
                  <a:cubicBezTo>
                    <a:pt x="27891" y="4983"/>
                    <a:pt x="27875" y="5455"/>
                    <a:pt x="27837" y="5822"/>
                  </a:cubicBezTo>
                  <a:cubicBezTo>
                    <a:pt x="27799" y="6189"/>
                    <a:pt x="27734" y="6504"/>
                    <a:pt x="27642" y="6766"/>
                  </a:cubicBezTo>
                  <a:cubicBezTo>
                    <a:pt x="27550" y="6976"/>
                    <a:pt x="27442" y="7186"/>
                    <a:pt x="27306" y="7290"/>
                  </a:cubicBezTo>
                  <a:cubicBezTo>
                    <a:pt x="27182" y="7395"/>
                    <a:pt x="26997" y="7448"/>
                    <a:pt x="26775" y="7448"/>
                  </a:cubicBezTo>
                  <a:cubicBezTo>
                    <a:pt x="26445" y="7448"/>
                    <a:pt x="26055" y="7395"/>
                    <a:pt x="25610" y="7238"/>
                  </a:cubicBezTo>
                  <a:cubicBezTo>
                    <a:pt x="25166" y="7081"/>
                    <a:pt x="24646" y="6923"/>
                    <a:pt x="24056" y="6713"/>
                  </a:cubicBezTo>
                  <a:cubicBezTo>
                    <a:pt x="23465" y="6557"/>
                    <a:pt x="22815" y="6399"/>
                    <a:pt x="22110" y="6189"/>
                  </a:cubicBezTo>
                  <a:cubicBezTo>
                    <a:pt x="21406" y="6031"/>
                    <a:pt x="20631" y="5979"/>
                    <a:pt x="19781" y="5979"/>
                  </a:cubicBezTo>
                  <a:cubicBezTo>
                    <a:pt x="18773" y="5979"/>
                    <a:pt x="17798" y="6189"/>
                    <a:pt x="16833" y="6608"/>
                  </a:cubicBezTo>
                  <a:cubicBezTo>
                    <a:pt x="15869" y="6976"/>
                    <a:pt x="14861" y="7658"/>
                    <a:pt x="13805" y="8550"/>
                  </a:cubicBezTo>
                  <a:cubicBezTo>
                    <a:pt x="12748" y="9494"/>
                    <a:pt x="11638" y="10700"/>
                    <a:pt x="10473" y="12221"/>
                  </a:cubicBezTo>
                  <a:cubicBezTo>
                    <a:pt x="9302" y="13690"/>
                    <a:pt x="8018" y="15578"/>
                    <a:pt x="6610" y="17729"/>
                  </a:cubicBezTo>
                  <a:lnTo>
                    <a:pt x="6610" y="50668"/>
                  </a:lnTo>
                  <a:cubicBezTo>
                    <a:pt x="6610" y="50878"/>
                    <a:pt x="6550" y="51088"/>
                    <a:pt x="6447" y="51245"/>
                  </a:cubicBezTo>
                  <a:cubicBezTo>
                    <a:pt x="6334" y="51403"/>
                    <a:pt x="6155" y="51560"/>
                    <a:pt x="5916" y="51665"/>
                  </a:cubicBezTo>
                  <a:cubicBezTo>
                    <a:pt x="5673" y="51770"/>
                    <a:pt x="5342" y="51875"/>
                    <a:pt x="4914" y="51927"/>
                  </a:cubicBezTo>
                  <a:cubicBezTo>
                    <a:pt x="4486" y="52032"/>
                    <a:pt x="3939" y="52032"/>
                    <a:pt x="3272" y="52032"/>
                  </a:cubicBezTo>
                  <a:cubicBezTo>
                    <a:pt x="2644" y="52032"/>
                    <a:pt x="2113" y="52032"/>
                    <a:pt x="1690" y="51927"/>
                  </a:cubicBezTo>
                  <a:cubicBezTo>
                    <a:pt x="1262" y="51875"/>
                    <a:pt x="916" y="51770"/>
                    <a:pt x="666" y="51665"/>
                  </a:cubicBezTo>
                  <a:cubicBezTo>
                    <a:pt x="401" y="51560"/>
                    <a:pt x="228" y="51403"/>
                    <a:pt x="136" y="51245"/>
                  </a:cubicBezTo>
                  <a:cubicBezTo>
                    <a:pt x="38" y="51088"/>
                    <a:pt x="0" y="50878"/>
                    <a:pt x="0" y="50668"/>
                  </a:cubicBezTo>
                  <a:lnTo>
                    <a:pt x="0" y="1993"/>
                  </a:lnTo>
                  <a:cubicBezTo>
                    <a:pt x="0" y="1783"/>
                    <a:pt x="43" y="1573"/>
                    <a:pt x="136" y="1416"/>
                  </a:cubicBezTo>
                  <a:cubicBezTo>
                    <a:pt x="228" y="1206"/>
                    <a:pt x="401" y="1049"/>
                    <a:pt x="666" y="944"/>
                  </a:cubicBezTo>
                  <a:cubicBezTo>
                    <a:pt x="921" y="786"/>
                    <a:pt x="1246" y="734"/>
                    <a:pt x="1636" y="682"/>
                  </a:cubicBezTo>
                  <a:cubicBezTo>
                    <a:pt x="2026" y="629"/>
                    <a:pt x="2536" y="577"/>
                    <a:pt x="3164" y="577"/>
                  </a:cubicBezTo>
                  <a:cubicBezTo>
                    <a:pt x="3793" y="577"/>
                    <a:pt x="4313" y="629"/>
                    <a:pt x="4719" y="682"/>
                  </a:cubicBezTo>
                  <a:cubicBezTo>
                    <a:pt x="5125" y="734"/>
                    <a:pt x="5440" y="786"/>
                    <a:pt x="5662" y="944"/>
                  </a:cubicBezTo>
                  <a:cubicBezTo>
                    <a:pt x="5884" y="1049"/>
                    <a:pt x="6041" y="1206"/>
                    <a:pt x="6138" y="1416"/>
                  </a:cubicBezTo>
                  <a:cubicBezTo>
                    <a:pt x="6231" y="1573"/>
                    <a:pt x="6274" y="1783"/>
                    <a:pt x="6274" y="1993"/>
                  </a:cubicBezTo>
                  <a:lnTo>
                    <a:pt x="6274" y="9704"/>
                  </a:lnTo>
                  <a:cubicBezTo>
                    <a:pt x="7720" y="7658"/>
                    <a:pt x="9053" y="5979"/>
                    <a:pt x="10272" y="4720"/>
                  </a:cubicBezTo>
                  <a:cubicBezTo>
                    <a:pt x="11491" y="3461"/>
                    <a:pt x="12662" y="2518"/>
                    <a:pt x="13772" y="1783"/>
                  </a:cubicBezTo>
                  <a:cubicBezTo>
                    <a:pt x="14883" y="1101"/>
                    <a:pt x="15961" y="629"/>
                    <a:pt x="17023" y="367"/>
                  </a:cubicBezTo>
                  <a:cubicBezTo>
                    <a:pt x="18074" y="104"/>
                    <a:pt x="19163" y="0"/>
                    <a:pt x="20274" y="0"/>
                  </a:cubicBezTo>
                  <a:cubicBezTo>
                    <a:pt x="20756" y="0"/>
                    <a:pt x="21309" y="52"/>
                    <a:pt x="21942" y="104"/>
                  </a:cubicBezTo>
                  <a:cubicBezTo>
                    <a:pt x="22571" y="157"/>
                    <a:pt x="23248" y="209"/>
                    <a:pt x="23969" y="367"/>
                  </a:cubicBezTo>
                  <a:cubicBezTo>
                    <a:pt x="24695" y="524"/>
                    <a:pt x="25340" y="682"/>
                    <a:pt x="25914" y="891"/>
                  </a:cubicBezTo>
                  <a:cubicBezTo>
                    <a:pt x="26483" y="1101"/>
                    <a:pt x="26889" y="1259"/>
                    <a:pt x="27111" y="1416"/>
                  </a:cubicBezTo>
                  <a:cubicBezTo>
                    <a:pt x="27333" y="1573"/>
                    <a:pt x="27474" y="1731"/>
                    <a:pt x="27555" y="1888"/>
                  </a:cubicBezTo>
                  <a:cubicBezTo>
                    <a:pt x="27626" y="1993"/>
                    <a:pt x="27691" y="2150"/>
                    <a:pt x="27745" y="2360"/>
                  </a:cubicBezTo>
                  <a:cubicBezTo>
                    <a:pt x="27805" y="2570"/>
                    <a:pt x="27843" y="2832"/>
                    <a:pt x="27859" y="3147"/>
                  </a:cubicBezTo>
                  <a:cubicBezTo>
                    <a:pt x="27886" y="3514"/>
                    <a:pt x="27891" y="3934"/>
                    <a:pt x="27891" y="4458"/>
                  </a:cubicBezTo>
                  <a:close/>
                </a:path>
              </a:pathLst>
            </a:custGeom>
            <a:solidFill>
              <a:srgbClr val="FFFFFF"/>
            </a:solidFill>
            <a:ln w="5417" cap="flat">
              <a:noFill/>
              <a:prstDash val="solid"/>
              <a:miter/>
            </a:ln>
          </p:spPr>
          <p:txBody>
            <a:bodyPr rtlCol="0" anchor="ctr"/>
            <a:lstStyle/>
            <a:p>
              <a:endParaRPr lang="fr-FR"/>
            </a:p>
          </p:txBody>
        </p:sp>
        <p:sp>
          <p:nvSpPr>
            <p:cNvPr id="445" name="Forme libre 444">
              <a:extLst>
                <a:ext uri="{FF2B5EF4-FFF2-40B4-BE49-F238E27FC236}">
                  <a16:creationId xmlns:a16="http://schemas.microsoft.com/office/drawing/2014/main" id="{20CE46DA-951D-6303-5440-186103BE480F}"/>
                </a:ext>
              </a:extLst>
            </p:cNvPr>
            <p:cNvSpPr/>
            <p:nvPr/>
          </p:nvSpPr>
          <p:spPr>
            <a:xfrm>
              <a:off x="16268077" y="10552870"/>
              <a:ext cx="38841" cy="52609"/>
            </a:xfrm>
            <a:custGeom>
              <a:avLst/>
              <a:gdLst>
                <a:gd name="connsiteX0" fmla="*/ 38841 w 38841"/>
                <a:gd name="connsiteY0" fmla="*/ 43431 h 52609"/>
                <a:gd name="connsiteX1" fmla="*/ 38781 w 38841"/>
                <a:gd name="connsiteY1" fmla="*/ 44584 h 52609"/>
                <a:gd name="connsiteX2" fmla="*/ 38619 w 38841"/>
                <a:gd name="connsiteY2" fmla="*/ 45476 h 52609"/>
                <a:gd name="connsiteX3" fmla="*/ 38310 w 38841"/>
                <a:gd name="connsiteY3" fmla="*/ 46158 h 52609"/>
                <a:gd name="connsiteX4" fmla="*/ 37389 w 38841"/>
                <a:gd name="connsiteY4" fmla="*/ 47155 h 52609"/>
                <a:gd name="connsiteX5" fmla="*/ 34978 w 38841"/>
                <a:gd name="connsiteY5" fmla="*/ 48938 h 52609"/>
                <a:gd name="connsiteX6" fmla="*/ 31169 w 38841"/>
                <a:gd name="connsiteY6" fmla="*/ 50774 h 52609"/>
                <a:gd name="connsiteX7" fmla="*/ 26618 w 38841"/>
                <a:gd name="connsiteY7" fmla="*/ 52138 h 52609"/>
                <a:gd name="connsiteX8" fmla="*/ 21558 w 38841"/>
                <a:gd name="connsiteY8" fmla="*/ 52610 h 52609"/>
                <a:gd name="connsiteX9" fmla="*/ 12309 w 38841"/>
                <a:gd name="connsiteY9" fmla="*/ 50932 h 52609"/>
                <a:gd name="connsiteX10" fmla="*/ 5559 w 38841"/>
                <a:gd name="connsiteY10" fmla="*/ 45948 h 52609"/>
                <a:gd name="connsiteX11" fmla="*/ 1419 w 38841"/>
                <a:gd name="connsiteY11" fmla="*/ 37818 h 52609"/>
                <a:gd name="connsiteX12" fmla="*/ 0 w 38841"/>
                <a:gd name="connsiteY12" fmla="*/ 26699 h 52609"/>
                <a:gd name="connsiteX13" fmla="*/ 1750 w 38841"/>
                <a:gd name="connsiteY13" fmla="*/ 14529 h 52609"/>
                <a:gd name="connsiteX14" fmla="*/ 6555 w 38841"/>
                <a:gd name="connsiteY14" fmla="*/ 6295 h 52609"/>
                <a:gd name="connsiteX15" fmla="*/ 13691 w 38841"/>
                <a:gd name="connsiteY15" fmla="*/ 1521 h 52609"/>
                <a:gd name="connsiteX16" fmla="*/ 22441 w 38841"/>
                <a:gd name="connsiteY16" fmla="*/ 0 h 52609"/>
                <a:gd name="connsiteX17" fmla="*/ 27220 w 38841"/>
                <a:gd name="connsiteY17" fmla="*/ 420 h 52609"/>
                <a:gd name="connsiteX18" fmla="*/ 31413 w 38841"/>
                <a:gd name="connsiteY18" fmla="*/ 1626 h 52609"/>
                <a:gd name="connsiteX19" fmla="*/ 34831 w 38841"/>
                <a:gd name="connsiteY19" fmla="*/ 3357 h 52609"/>
                <a:gd name="connsiteX20" fmla="*/ 37021 w 38841"/>
                <a:gd name="connsiteY20" fmla="*/ 4983 h 52609"/>
                <a:gd name="connsiteX21" fmla="*/ 37969 w 38841"/>
                <a:gd name="connsiteY21" fmla="*/ 6032 h 52609"/>
                <a:gd name="connsiteX22" fmla="*/ 38353 w 38841"/>
                <a:gd name="connsiteY22" fmla="*/ 6819 h 52609"/>
                <a:gd name="connsiteX23" fmla="*/ 38548 w 38841"/>
                <a:gd name="connsiteY23" fmla="*/ 7763 h 52609"/>
                <a:gd name="connsiteX24" fmla="*/ 38608 w 38841"/>
                <a:gd name="connsiteY24" fmla="*/ 8970 h 52609"/>
                <a:gd name="connsiteX25" fmla="*/ 38131 w 38841"/>
                <a:gd name="connsiteY25" fmla="*/ 11120 h 52609"/>
                <a:gd name="connsiteX26" fmla="*/ 37107 w 38841"/>
                <a:gd name="connsiteY26" fmla="*/ 11750 h 52609"/>
                <a:gd name="connsiteX27" fmla="*/ 35189 w 38841"/>
                <a:gd name="connsiteY27" fmla="*/ 10753 h 52609"/>
                <a:gd name="connsiteX28" fmla="*/ 32269 w 38841"/>
                <a:gd name="connsiteY28" fmla="*/ 8655 h 52609"/>
                <a:gd name="connsiteX29" fmla="*/ 27967 w 38841"/>
                <a:gd name="connsiteY29" fmla="*/ 6557 h 52609"/>
                <a:gd name="connsiteX30" fmla="*/ 21942 w 38841"/>
                <a:gd name="connsiteY30" fmla="*/ 5560 h 52609"/>
                <a:gd name="connsiteX31" fmla="*/ 10798 w 38841"/>
                <a:gd name="connsiteY31" fmla="*/ 10963 h 52609"/>
                <a:gd name="connsiteX32" fmla="*/ 6881 w 38841"/>
                <a:gd name="connsiteY32" fmla="*/ 26489 h 52609"/>
                <a:gd name="connsiteX33" fmla="*/ 7937 w 38841"/>
                <a:gd name="connsiteY33" fmla="*/ 35458 h 52609"/>
                <a:gd name="connsiteX34" fmla="*/ 10966 w 38841"/>
                <a:gd name="connsiteY34" fmla="*/ 41857 h 52609"/>
                <a:gd name="connsiteX35" fmla="*/ 15772 w 38841"/>
                <a:gd name="connsiteY35" fmla="*/ 45686 h 52609"/>
                <a:gd name="connsiteX36" fmla="*/ 22165 w 38841"/>
                <a:gd name="connsiteY36" fmla="*/ 46945 h 52609"/>
                <a:gd name="connsiteX37" fmla="*/ 28049 w 38841"/>
                <a:gd name="connsiteY37" fmla="*/ 45896 h 52609"/>
                <a:gd name="connsiteX38" fmla="*/ 32491 w 38841"/>
                <a:gd name="connsiteY38" fmla="*/ 43641 h 52609"/>
                <a:gd name="connsiteX39" fmla="*/ 35633 w 38841"/>
                <a:gd name="connsiteY39" fmla="*/ 41385 h 52609"/>
                <a:gd name="connsiteX40" fmla="*/ 37497 w 38841"/>
                <a:gd name="connsiteY40" fmla="*/ 40336 h 52609"/>
                <a:gd name="connsiteX41" fmla="*/ 38077 w 38841"/>
                <a:gd name="connsiteY41" fmla="*/ 40546 h 52609"/>
                <a:gd name="connsiteX42" fmla="*/ 38489 w 38841"/>
                <a:gd name="connsiteY42" fmla="*/ 41123 h 52609"/>
                <a:gd name="connsiteX43" fmla="*/ 38743 w 38841"/>
                <a:gd name="connsiteY43" fmla="*/ 42119 h 52609"/>
                <a:gd name="connsiteX44" fmla="*/ 38841 w 38841"/>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1" h="52609">
                  <a:moveTo>
                    <a:pt x="38841" y="43431"/>
                  </a:moveTo>
                  <a:cubicBezTo>
                    <a:pt x="38841" y="43851"/>
                    <a:pt x="38819" y="44270"/>
                    <a:pt x="38781" y="44584"/>
                  </a:cubicBezTo>
                  <a:cubicBezTo>
                    <a:pt x="38743" y="44952"/>
                    <a:pt x="38684" y="45214"/>
                    <a:pt x="38619" y="45476"/>
                  </a:cubicBezTo>
                  <a:cubicBezTo>
                    <a:pt x="38537" y="45739"/>
                    <a:pt x="38440" y="45948"/>
                    <a:pt x="38310" y="46158"/>
                  </a:cubicBezTo>
                  <a:cubicBezTo>
                    <a:pt x="38180" y="46368"/>
                    <a:pt x="37871" y="46683"/>
                    <a:pt x="37389" y="47155"/>
                  </a:cubicBezTo>
                  <a:cubicBezTo>
                    <a:pt x="36907" y="47627"/>
                    <a:pt x="36105" y="48204"/>
                    <a:pt x="34978" y="48938"/>
                  </a:cubicBezTo>
                  <a:cubicBezTo>
                    <a:pt x="33846" y="49620"/>
                    <a:pt x="32578" y="50250"/>
                    <a:pt x="31169" y="50774"/>
                  </a:cubicBezTo>
                  <a:cubicBezTo>
                    <a:pt x="29760" y="51351"/>
                    <a:pt x="28244" y="51771"/>
                    <a:pt x="26618" y="52138"/>
                  </a:cubicBezTo>
                  <a:cubicBezTo>
                    <a:pt x="24982" y="52452"/>
                    <a:pt x="23302" y="52610"/>
                    <a:pt x="21558" y="52610"/>
                  </a:cubicBezTo>
                  <a:cubicBezTo>
                    <a:pt x="18074" y="52610"/>
                    <a:pt x="14991" y="52085"/>
                    <a:pt x="12309" y="50932"/>
                  </a:cubicBezTo>
                  <a:cubicBezTo>
                    <a:pt x="9622" y="49830"/>
                    <a:pt x="7374" y="48151"/>
                    <a:pt x="5559" y="45948"/>
                  </a:cubicBezTo>
                  <a:cubicBezTo>
                    <a:pt x="3744" y="43746"/>
                    <a:pt x="2362" y="41018"/>
                    <a:pt x="1419" y="37818"/>
                  </a:cubicBezTo>
                  <a:cubicBezTo>
                    <a:pt x="471" y="34619"/>
                    <a:pt x="0" y="30894"/>
                    <a:pt x="0" y="26699"/>
                  </a:cubicBezTo>
                  <a:cubicBezTo>
                    <a:pt x="0" y="21978"/>
                    <a:pt x="580" y="17939"/>
                    <a:pt x="1750" y="14529"/>
                  </a:cubicBezTo>
                  <a:cubicBezTo>
                    <a:pt x="2915" y="11172"/>
                    <a:pt x="4518" y="8445"/>
                    <a:pt x="6555" y="6295"/>
                  </a:cubicBezTo>
                  <a:cubicBezTo>
                    <a:pt x="8593" y="4091"/>
                    <a:pt x="10971" y="2518"/>
                    <a:pt x="13691" y="1521"/>
                  </a:cubicBezTo>
                  <a:cubicBezTo>
                    <a:pt x="16416" y="473"/>
                    <a:pt x="19331" y="0"/>
                    <a:pt x="22441" y="0"/>
                  </a:cubicBezTo>
                  <a:cubicBezTo>
                    <a:pt x="24110" y="0"/>
                    <a:pt x="25702" y="105"/>
                    <a:pt x="27220" y="420"/>
                  </a:cubicBezTo>
                  <a:cubicBezTo>
                    <a:pt x="28736" y="734"/>
                    <a:pt x="30134" y="1154"/>
                    <a:pt x="31413" y="1626"/>
                  </a:cubicBezTo>
                  <a:cubicBezTo>
                    <a:pt x="32686" y="2151"/>
                    <a:pt x="33824" y="2728"/>
                    <a:pt x="34831" y="3357"/>
                  </a:cubicBezTo>
                  <a:cubicBezTo>
                    <a:pt x="35829" y="3986"/>
                    <a:pt x="36560" y="4564"/>
                    <a:pt x="37021" y="4983"/>
                  </a:cubicBezTo>
                  <a:cubicBezTo>
                    <a:pt x="37487" y="5455"/>
                    <a:pt x="37801" y="5770"/>
                    <a:pt x="37969" y="6032"/>
                  </a:cubicBezTo>
                  <a:cubicBezTo>
                    <a:pt x="38131" y="6242"/>
                    <a:pt x="38267" y="6505"/>
                    <a:pt x="38353" y="6819"/>
                  </a:cubicBezTo>
                  <a:cubicBezTo>
                    <a:pt x="38451" y="7082"/>
                    <a:pt x="38510" y="7396"/>
                    <a:pt x="38548" y="7763"/>
                  </a:cubicBezTo>
                  <a:cubicBezTo>
                    <a:pt x="38586" y="8078"/>
                    <a:pt x="38608" y="8498"/>
                    <a:pt x="38608" y="8970"/>
                  </a:cubicBezTo>
                  <a:cubicBezTo>
                    <a:pt x="38608" y="9966"/>
                    <a:pt x="38451" y="10700"/>
                    <a:pt x="38131" y="11120"/>
                  </a:cubicBezTo>
                  <a:cubicBezTo>
                    <a:pt x="37817" y="11540"/>
                    <a:pt x="37476" y="11750"/>
                    <a:pt x="37107" y="11750"/>
                  </a:cubicBezTo>
                  <a:cubicBezTo>
                    <a:pt x="36587" y="11750"/>
                    <a:pt x="35948" y="11435"/>
                    <a:pt x="35189" y="10753"/>
                  </a:cubicBezTo>
                  <a:cubicBezTo>
                    <a:pt x="34425" y="10124"/>
                    <a:pt x="33456" y="9442"/>
                    <a:pt x="32269" y="8655"/>
                  </a:cubicBezTo>
                  <a:cubicBezTo>
                    <a:pt x="31083" y="7868"/>
                    <a:pt x="29652" y="7187"/>
                    <a:pt x="27967" y="6557"/>
                  </a:cubicBezTo>
                  <a:cubicBezTo>
                    <a:pt x="26277" y="5875"/>
                    <a:pt x="24267" y="5560"/>
                    <a:pt x="21942" y="5560"/>
                  </a:cubicBezTo>
                  <a:cubicBezTo>
                    <a:pt x="17120" y="5560"/>
                    <a:pt x="13414" y="7343"/>
                    <a:pt x="10798" y="10963"/>
                  </a:cubicBezTo>
                  <a:cubicBezTo>
                    <a:pt x="8192" y="14529"/>
                    <a:pt x="6881" y="19722"/>
                    <a:pt x="6881" y="26489"/>
                  </a:cubicBezTo>
                  <a:cubicBezTo>
                    <a:pt x="6881" y="29898"/>
                    <a:pt x="7227" y="32888"/>
                    <a:pt x="7937" y="35458"/>
                  </a:cubicBezTo>
                  <a:cubicBezTo>
                    <a:pt x="8636" y="37976"/>
                    <a:pt x="9644" y="40126"/>
                    <a:pt x="10966" y="41857"/>
                  </a:cubicBezTo>
                  <a:cubicBezTo>
                    <a:pt x="12277" y="43536"/>
                    <a:pt x="13881" y="44794"/>
                    <a:pt x="15772" y="45686"/>
                  </a:cubicBezTo>
                  <a:cubicBezTo>
                    <a:pt x="17662" y="46526"/>
                    <a:pt x="19786" y="46945"/>
                    <a:pt x="22165" y="46945"/>
                  </a:cubicBezTo>
                  <a:cubicBezTo>
                    <a:pt x="24386" y="46945"/>
                    <a:pt x="26342" y="46578"/>
                    <a:pt x="28049" y="45896"/>
                  </a:cubicBezTo>
                  <a:cubicBezTo>
                    <a:pt x="29755" y="45214"/>
                    <a:pt x="31234" y="44480"/>
                    <a:pt x="32491" y="43641"/>
                  </a:cubicBezTo>
                  <a:cubicBezTo>
                    <a:pt x="33748" y="42801"/>
                    <a:pt x="34799" y="42067"/>
                    <a:pt x="35633" y="41385"/>
                  </a:cubicBezTo>
                  <a:cubicBezTo>
                    <a:pt x="36462" y="40703"/>
                    <a:pt x="37085" y="40336"/>
                    <a:pt x="37497" y="40336"/>
                  </a:cubicBezTo>
                  <a:cubicBezTo>
                    <a:pt x="37719" y="40336"/>
                    <a:pt x="37909" y="40441"/>
                    <a:pt x="38077" y="40546"/>
                  </a:cubicBezTo>
                  <a:cubicBezTo>
                    <a:pt x="38240" y="40650"/>
                    <a:pt x="38386" y="40860"/>
                    <a:pt x="38489" y="41123"/>
                  </a:cubicBezTo>
                  <a:cubicBezTo>
                    <a:pt x="38603" y="41385"/>
                    <a:pt x="38684" y="41752"/>
                    <a:pt x="38743" y="42119"/>
                  </a:cubicBezTo>
                  <a:cubicBezTo>
                    <a:pt x="38808" y="42487"/>
                    <a:pt x="38841" y="42906"/>
                    <a:pt x="38841" y="43431"/>
                  </a:cubicBezTo>
                  <a:close/>
                </a:path>
              </a:pathLst>
            </a:custGeom>
            <a:solidFill>
              <a:srgbClr val="FFFFFF"/>
            </a:solidFill>
            <a:ln w="5417" cap="flat">
              <a:noFill/>
              <a:prstDash val="solid"/>
              <a:miter/>
            </a:ln>
          </p:spPr>
          <p:txBody>
            <a:bodyPr rtlCol="0" anchor="ctr"/>
            <a:lstStyle/>
            <a:p>
              <a:endParaRPr lang="fr-FR"/>
            </a:p>
          </p:txBody>
        </p:sp>
        <p:sp>
          <p:nvSpPr>
            <p:cNvPr id="446" name="Forme libre 445">
              <a:extLst>
                <a:ext uri="{FF2B5EF4-FFF2-40B4-BE49-F238E27FC236}">
                  <a16:creationId xmlns:a16="http://schemas.microsoft.com/office/drawing/2014/main" id="{54A30E0F-08EC-4826-2FC9-2CEA32F6B2A9}"/>
                </a:ext>
              </a:extLst>
            </p:cNvPr>
            <p:cNvSpPr/>
            <p:nvPr/>
          </p:nvSpPr>
          <p:spPr>
            <a:xfrm>
              <a:off x="16316708" y="10529266"/>
              <a:ext cx="44497" cy="76213"/>
            </a:xfrm>
            <a:custGeom>
              <a:avLst/>
              <a:gdLst>
                <a:gd name="connsiteX0" fmla="*/ 44487 w 44497"/>
                <a:gd name="connsiteY0" fmla="*/ 47365 h 76213"/>
                <a:gd name="connsiteX1" fmla="*/ 43436 w 44497"/>
                <a:gd name="connsiteY1" fmla="*/ 50040 h 76213"/>
                <a:gd name="connsiteX2" fmla="*/ 41377 w 44497"/>
                <a:gd name="connsiteY2" fmla="*/ 50774 h 76213"/>
                <a:gd name="connsiteX3" fmla="*/ 7103 w 44497"/>
                <a:gd name="connsiteY3" fmla="*/ 50774 h 76213"/>
                <a:gd name="connsiteX4" fmla="*/ 8019 w 44497"/>
                <a:gd name="connsiteY4" fmla="*/ 58957 h 76213"/>
                <a:gd name="connsiteX5" fmla="*/ 11053 w 44497"/>
                <a:gd name="connsiteY5" fmla="*/ 65198 h 76213"/>
                <a:gd name="connsiteX6" fmla="*/ 16552 w 44497"/>
                <a:gd name="connsiteY6" fmla="*/ 69185 h 76213"/>
                <a:gd name="connsiteX7" fmla="*/ 24885 w 44497"/>
                <a:gd name="connsiteY7" fmla="*/ 70601 h 76213"/>
                <a:gd name="connsiteX8" fmla="*/ 31159 w 44497"/>
                <a:gd name="connsiteY8" fmla="*/ 70024 h 76213"/>
                <a:gd name="connsiteX9" fmla="*/ 35970 w 44497"/>
                <a:gd name="connsiteY9" fmla="*/ 68713 h 76213"/>
                <a:gd name="connsiteX10" fmla="*/ 39302 w 44497"/>
                <a:gd name="connsiteY10" fmla="*/ 67402 h 76213"/>
                <a:gd name="connsiteX11" fmla="*/ 41160 w 44497"/>
                <a:gd name="connsiteY11" fmla="*/ 66772 h 76213"/>
                <a:gd name="connsiteX12" fmla="*/ 41772 w 44497"/>
                <a:gd name="connsiteY12" fmla="*/ 66929 h 76213"/>
                <a:gd name="connsiteX13" fmla="*/ 42217 w 44497"/>
                <a:gd name="connsiteY13" fmla="*/ 67454 h 76213"/>
                <a:gd name="connsiteX14" fmla="*/ 42466 w 44497"/>
                <a:gd name="connsiteY14" fmla="*/ 68345 h 76213"/>
                <a:gd name="connsiteX15" fmla="*/ 42552 w 44497"/>
                <a:gd name="connsiteY15" fmla="*/ 69709 h 76213"/>
                <a:gd name="connsiteX16" fmla="*/ 42493 w 44497"/>
                <a:gd name="connsiteY16" fmla="*/ 70444 h 76213"/>
                <a:gd name="connsiteX17" fmla="*/ 42358 w 44497"/>
                <a:gd name="connsiteY17" fmla="*/ 71073 h 76213"/>
                <a:gd name="connsiteX18" fmla="*/ 42108 w 44497"/>
                <a:gd name="connsiteY18" fmla="*/ 71650 h 76213"/>
                <a:gd name="connsiteX19" fmla="*/ 41664 w 44497"/>
                <a:gd name="connsiteY19" fmla="*/ 72174 h 76213"/>
                <a:gd name="connsiteX20" fmla="*/ 39947 w 44497"/>
                <a:gd name="connsiteY20" fmla="*/ 73119 h 76213"/>
                <a:gd name="connsiteX21" fmla="*/ 36170 w 44497"/>
                <a:gd name="connsiteY21" fmla="*/ 74483 h 76213"/>
                <a:gd name="connsiteX22" fmla="*/ 30752 w 44497"/>
                <a:gd name="connsiteY22" fmla="*/ 75689 h 76213"/>
                <a:gd name="connsiteX23" fmla="*/ 24110 w 44497"/>
                <a:gd name="connsiteY23" fmla="*/ 76213 h 76213"/>
                <a:gd name="connsiteX24" fmla="*/ 13778 w 44497"/>
                <a:gd name="connsiteY24" fmla="*/ 74535 h 76213"/>
                <a:gd name="connsiteX25" fmla="*/ 6220 w 44497"/>
                <a:gd name="connsiteY25" fmla="*/ 69499 h 76213"/>
                <a:gd name="connsiteX26" fmla="*/ 1582 w 44497"/>
                <a:gd name="connsiteY26" fmla="*/ 61317 h 76213"/>
                <a:gd name="connsiteX27" fmla="*/ 0 w 44497"/>
                <a:gd name="connsiteY27" fmla="*/ 49987 h 76213"/>
                <a:gd name="connsiteX28" fmla="*/ 1642 w 44497"/>
                <a:gd name="connsiteY28" fmla="*/ 38867 h 76213"/>
                <a:gd name="connsiteX29" fmla="*/ 6334 w 44497"/>
                <a:gd name="connsiteY29" fmla="*/ 30580 h 76213"/>
                <a:gd name="connsiteX30" fmla="*/ 13691 w 44497"/>
                <a:gd name="connsiteY30" fmla="*/ 25387 h 76213"/>
                <a:gd name="connsiteX31" fmla="*/ 23281 w 44497"/>
                <a:gd name="connsiteY31" fmla="*/ 23552 h 76213"/>
                <a:gd name="connsiteX32" fmla="*/ 32941 w 44497"/>
                <a:gd name="connsiteY32" fmla="*/ 25387 h 76213"/>
                <a:gd name="connsiteX33" fmla="*/ 39529 w 44497"/>
                <a:gd name="connsiteY33" fmla="*/ 30318 h 76213"/>
                <a:gd name="connsiteX34" fmla="*/ 43306 w 44497"/>
                <a:gd name="connsiteY34" fmla="*/ 37503 h 76213"/>
                <a:gd name="connsiteX35" fmla="*/ 44497 w 44497"/>
                <a:gd name="connsiteY35" fmla="*/ 46106 h 76213"/>
                <a:gd name="connsiteX36" fmla="*/ 44497 w 44497"/>
                <a:gd name="connsiteY36" fmla="*/ 47365 h 76213"/>
                <a:gd name="connsiteX37" fmla="*/ 37655 w 44497"/>
                <a:gd name="connsiteY37" fmla="*/ 45476 h 76213"/>
                <a:gd name="connsiteX38" fmla="*/ 33987 w 44497"/>
                <a:gd name="connsiteY38" fmla="*/ 33360 h 76213"/>
                <a:gd name="connsiteX39" fmla="*/ 22820 w 44497"/>
                <a:gd name="connsiteY39" fmla="*/ 29006 h 76213"/>
                <a:gd name="connsiteX40" fmla="*/ 16178 w 44497"/>
                <a:gd name="connsiteY40" fmla="*/ 30370 h 76213"/>
                <a:gd name="connsiteX41" fmla="*/ 11340 w 44497"/>
                <a:gd name="connsiteY41" fmla="*/ 34042 h 76213"/>
                <a:gd name="connsiteX42" fmla="*/ 8311 w 44497"/>
                <a:gd name="connsiteY42" fmla="*/ 39287 h 76213"/>
                <a:gd name="connsiteX43" fmla="*/ 7087 w 44497"/>
                <a:gd name="connsiteY43" fmla="*/ 45476 h 76213"/>
                <a:gd name="connsiteX44" fmla="*/ 37655 w 44497"/>
                <a:gd name="connsiteY44" fmla="*/ 45476 h 76213"/>
                <a:gd name="connsiteX45" fmla="*/ 27989 w 44497"/>
                <a:gd name="connsiteY45" fmla="*/ 1836 h 76213"/>
                <a:gd name="connsiteX46" fmla="*/ 28710 w 44497"/>
                <a:gd name="connsiteY46" fmla="*/ 892 h 76213"/>
                <a:gd name="connsiteX47" fmla="*/ 29631 w 44497"/>
                <a:gd name="connsiteY47" fmla="*/ 368 h 76213"/>
                <a:gd name="connsiteX48" fmla="*/ 30904 w 44497"/>
                <a:gd name="connsiteY48" fmla="*/ 105 h 76213"/>
                <a:gd name="connsiteX49" fmla="*/ 32708 w 44497"/>
                <a:gd name="connsiteY49" fmla="*/ 0 h 76213"/>
                <a:gd name="connsiteX50" fmla="*/ 34431 w 44497"/>
                <a:gd name="connsiteY50" fmla="*/ 158 h 76213"/>
                <a:gd name="connsiteX51" fmla="*/ 35374 w 44497"/>
                <a:gd name="connsiteY51" fmla="*/ 630 h 76213"/>
                <a:gd name="connsiteX52" fmla="*/ 35569 w 44497"/>
                <a:gd name="connsiteY52" fmla="*/ 1311 h 76213"/>
                <a:gd name="connsiteX53" fmla="*/ 35097 w 44497"/>
                <a:gd name="connsiteY53" fmla="*/ 2203 h 76213"/>
                <a:gd name="connsiteX54" fmla="*/ 25432 w 44497"/>
                <a:gd name="connsiteY54" fmla="*/ 14792 h 76213"/>
                <a:gd name="connsiteX55" fmla="*/ 24738 w 44497"/>
                <a:gd name="connsiteY55" fmla="*/ 15631 h 76213"/>
                <a:gd name="connsiteX56" fmla="*/ 24039 w 44497"/>
                <a:gd name="connsiteY56" fmla="*/ 16103 h 76213"/>
                <a:gd name="connsiteX57" fmla="*/ 23097 w 44497"/>
                <a:gd name="connsiteY57" fmla="*/ 16313 h 76213"/>
                <a:gd name="connsiteX58" fmla="*/ 21710 w 44497"/>
                <a:gd name="connsiteY58" fmla="*/ 16366 h 76213"/>
                <a:gd name="connsiteX59" fmla="*/ 20344 w 44497"/>
                <a:gd name="connsiteY59" fmla="*/ 16208 h 76213"/>
                <a:gd name="connsiteX60" fmla="*/ 19624 w 44497"/>
                <a:gd name="connsiteY60" fmla="*/ 15841 h 76213"/>
                <a:gd name="connsiteX61" fmla="*/ 19488 w 44497"/>
                <a:gd name="connsiteY61" fmla="*/ 15211 h 76213"/>
                <a:gd name="connsiteX62" fmla="*/ 19873 w 44497"/>
                <a:gd name="connsiteY62" fmla="*/ 14372 h 76213"/>
                <a:gd name="connsiteX63" fmla="*/ 27989 w 44497"/>
                <a:gd name="connsiteY63" fmla="*/ 1836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97" h="76213">
                  <a:moveTo>
                    <a:pt x="44487" y="47365"/>
                  </a:moveTo>
                  <a:cubicBezTo>
                    <a:pt x="44487" y="48676"/>
                    <a:pt x="44140" y="49568"/>
                    <a:pt x="43436" y="50040"/>
                  </a:cubicBezTo>
                  <a:cubicBezTo>
                    <a:pt x="42731" y="50512"/>
                    <a:pt x="42043" y="50774"/>
                    <a:pt x="41377" y="50774"/>
                  </a:cubicBezTo>
                  <a:lnTo>
                    <a:pt x="7103" y="50774"/>
                  </a:lnTo>
                  <a:cubicBezTo>
                    <a:pt x="7103" y="53764"/>
                    <a:pt x="7412" y="56491"/>
                    <a:pt x="8019" y="58957"/>
                  </a:cubicBezTo>
                  <a:cubicBezTo>
                    <a:pt x="8631" y="61369"/>
                    <a:pt x="9639" y="63468"/>
                    <a:pt x="11053" y="65198"/>
                  </a:cubicBezTo>
                  <a:cubicBezTo>
                    <a:pt x="12456" y="66929"/>
                    <a:pt x="14292" y="68293"/>
                    <a:pt x="16552" y="69185"/>
                  </a:cubicBezTo>
                  <a:cubicBezTo>
                    <a:pt x="18811" y="70129"/>
                    <a:pt x="21591" y="70601"/>
                    <a:pt x="24885" y="70601"/>
                  </a:cubicBezTo>
                  <a:cubicBezTo>
                    <a:pt x="27220" y="70601"/>
                    <a:pt x="29306" y="70391"/>
                    <a:pt x="31159" y="70024"/>
                  </a:cubicBezTo>
                  <a:cubicBezTo>
                    <a:pt x="33011" y="69604"/>
                    <a:pt x="34615" y="69185"/>
                    <a:pt x="35970" y="68713"/>
                  </a:cubicBezTo>
                  <a:cubicBezTo>
                    <a:pt x="37319" y="68188"/>
                    <a:pt x="38429" y="67769"/>
                    <a:pt x="39302" y="67402"/>
                  </a:cubicBezTo>
                  <a:cubicBezTo>
                    <a:pt x="40168" y="66982"/>
                    <a:pt x="40786" y="66772"/>
                    <a:pt x="41160" y="66772"/>
                  </a:cubicBezTo>
                  <a:cubicBezTo>
                    <a:pt x="41382" y="66772"/>
                    <a:pt x="41588" y="66825"/>
                    <a:pt x="41772" y="66929"/>
                  </a:cubicBezTo>
                  <a:cubicBezTo>
                    <a:pt x="41956" y="67034"/>
                    <a:pt x="42108" y="67244"/>
                    <a:pt x="42217" y="67454"/>
                  </a:cubicBezTo>
                  <a:cubicBezTo>
                    <a:pt x="42330" y="67716"/>
                    <a:pt x="42411" y="67979"/>
                    <a:pt x="42466" y="68345"/>
                  </a:cubicBezTo>
                  <a:cubicBezTo>
                    <a:pt x="42525" y="68713"/>
                    <a:pt x="42552" y="69185"/>
                    <a:pt x="42552" y="69709"/>
                  </a:cubicBezTo>
                  <a:cubicBezTo>
                    <a:pt x="42552" y="69972"/>
                    <a:pt x="42531" y="70181"/>
                    <a:pt x="42493" y="70444"/>
                  </a:cubicBezTo>
                  <a:cubicBezTo>
                    <a:pt x="42455" y="70654"/>
                    <a:pt x="42411" y="70863"/>
                    <a:pt x="42358" y="71073"/>
                  </a:cubicBezTo>
                  <a:cubicBezTo>
                    <a:pt x="42303" y="71283"/>
                    <a:pt x="42222" y="71441"/>
                    <a:pt x="42108" y="71650"/>
                  </a:cubicBezTo>
                  <a:cubicBezTo>
                    <a:pt x="41994" y="71807"/>
                    <a:pt x="41848" y="72017"/>
                    <a:pt x="41664" y="72174"/>
                  </a:cubicBezTo>
                  <a:cubicBezTo>
                    <a:pt x="41480" y="72332"/>
                    <a:pt x="40900" y="72647"/>
                    <a:pt x="39947" y="73119"/>
                  </a:cubicBezTo>
                  <a:cubicBezTo>
                    <a:pt x="38977" y="73538"/>
                    <a:pt x="37725" y="74011"/>
                    <a:pt x="36170" y="74483"/>
                  </a:cubicBezTo>
                  <a:cubicBezTo>
                    <a:pt x="34615" y="74902"/>
                    <a:pt x="32806" y="75322"/>
                    <a:pt x="30752" y="75689"/>
                  </a:cubicBezTo>
                  <a:cubicBezTo>
                    <a:pt x="28693" y="76004"/>
                    <a:pt x="26483" y="76213"/>
                    <a:pt x="24110" y="76213"/>
                  </a:cubicBezTo>
                  <a:cubicBezTo>
                    <a:pt x="20220" y="76213"/>
                    <a:pt x="16774" y="75636"/>
                    <a:pt x="13778" y="74535"/>
                  </a:cubicBezTo>
                  <a:cubicBezTo>
                    <a:pt x="10776" y="73381"/>
                    <a:pt x="8257" y="71702"/>
                    <a:pt x="6220" y="69499"/>
                  </a:cubicBezTo>
                  <a:cubicBezTo>
                    <a:pt x="4183" y="67297"/>
                    <a:pt x="2639" y="64569"/>
                    <a:pt x="1582" y="61317"/>
                  </a:cubicBezTo>
                  <a:cubicBezTo>
                    <a:pt x="531" y="58065"/>
                    <a:pt x="0" y="54289"/>
                    <a:pt x="0" y="49987"/>
                  </a:cubicBezTo>
                  <a:cubicBezTo>
                    <a:pt x="0" y="45844"/>
                    <a:pt x="547" y="42172"/>
                    <a:pt x="1642" y="38867"/>
                  </a:cubicBezTo>
                  <a:cubicBezTo>
                    <a:pt x="2731" y="35615"/>
                    <a:pt x="4297" y="32835"/>
                    <a:pt x="6334" y="30580"/>
                  </a:cubicBezTo>
                  <a:cubicBezTo>
                    <a:pt x="8371" y="28324"/>
                    <a:pt x="10825" y="26541"/>
                    <a:pt x="13691" y="25387"/>
                  </a:cubicBezTo>
                  <a:cubicBezTo>
                    <a:pt x="16563" y="24181"/>
                    <a:pt x="19754" y="23552"/>
                    <a:pt x="23281" y="23552"/>
                  </a:cubicBezTo>
                  <a:cubicBezTo>
                    <a:pt x="27057" y="23552"/>
                    <a:pt x="30275" y="24181"/>
                    <a:pt x="32941" y="25387"/>
                  </a:cubicBezTo>
                  <a:cubicBezTo>
                    <a:pt x="35607" y="26594"/>
                    <a:pt x="37801" y="28272"/>
                    <a:pt x="39529" y="30318"/>
                  </a:cubicBezTo>
                  <a:cubicBezTo>
                    <a:pt x="41247" y="32363"/>
                    <a:pt x="42509" y="34776"/>
                    <a:pt x="43306" y="37503"/>
                  </a:cubicBezTo>
                  <a:cubicBezTo>
                    <a:pt x="44097" y="40231"/>
                    <a:pt x="44497" y="43064"/>
                    <a:pt x="44497" y="46106"/>
                  </a:cubicBezTo>
                  <a:lnTo>
                    <a:pt x="44497" y="47365"/>
                  </a:lnTo>
                  <a:close/>
                  <a:moveTo>
                    <a:pt x="37655" y="45476"/>
                  </a:moveTo>
                  <a:cubicBezTo>
                    <a:pt x="37768" y="40336"/>
                    <a:pt x="36544" y="36297"/>
                    <a:pt x="33987" y="33360"/>
                  </a:cubicBezTo>
                  <a:cubicBezTo>
                    <a:pt x="31429" y="30475"/>
                    <a:pt x="27713" y="29006"/>
                    <a:pt x="22820" y="29006"/>
                  </a:cubicBezTo>
                  <a:cubicBezTo>
                    <a:pt x="20296" y="29006"/>
                    <a:pt x="18085" y="29479"/>
                    <a:pt x="16178" y="30370"/>
                  </a:cubicBezTo>
                  <a:cubicBezTo>
                    <a:pt x="14266" y="31314"/>
                    <a:pt x="12662" y="32521"/>
                    <a:pt x="11340" y="34042"/>
                  </a:cubicBezTo>
                  <a:cubicBezTo>
                    <a:pt x="10029" y="35510"/>
                    <a:pt x="9015" y="37294"/>
                    <a:pt x="8311" y="39287"/>
                  </a:cubicBezTo>
                  <a:cubicBezTo>
                    <a:pt x="7607" y="41281"/>
                    <a:pt x="7201" y="43326"/>
                    <a:pt x="7087" y="45476"/>
                  </a:cubicBezTo>
                  <a:lnTo>
                    <a:pt x="37655" y="45476"/>
                  </a:lnTo>
                  <a:close/>
                  <a:moveTo>
                    <a:pt x="27989" y="1836"/>
                  </a:moveTo>
                  <a:cubicBezTo>
                    <a:pt x="28211" y="1469"/>
                    <a:pt x="28450" y="1154"/>
                    <a:pt x="28710" y="892"/>
                  </a:cubicBezTo>
                  <a:cubicBezTo>
                    <a:pt x="28970" y="682"/>
                    <a:pt x="29273" y="473"/>
                    <a:pt x="29631" y="368"/>
                  </a:cubicBezTo>
                  <a:cubicBezTo>
                    <a:pt x="29977" y="210"/>
                    <a:pt x="30411" y="158"/>
                    <a:pt x="30904" y="105"/>
                  </a:cubicBezTo>
                  <a:cubicBezTo>
                    <a:pt x="31408" y="53"/>
                    <a:pt x="32004" y="0"/>
                    <a:pt x="32708" y="0"/>
                  </a:cubicBezTo>
                  <a:cubicBezTo>
                    <a:pt x="33413" y="0"/>
                    <a:pt x="33987" y="53"/>
                    <a:pt x="34431" y="158"/>
                  </a:cubicBezTo>
                  <a:cubicBezTo>
                    <a:pt x="34875" y="263"/>
                    <a:pt x="35190" y="420"/>
                    <a:pt x="35374" y="630"/>
                  </a:cubicBezTo>
                  <a:cubicBezTo>
                    <a:pt x="35558" y="839"/>
                    <a:pt x="35628" y="1049"/>
                    <a:pt x="35569" y="1311"/>
                  </a:cubicBezTo>
                  <a:cubicBezTo>
                    <a:pt x="35515" y="1574"/>
                    <a:pt x="35357" y="1889"/>
                    <a:pt x="35097" y="2203"/>
                  </a:cubicBezTo>
                  <a:lnTo>
                    <a:pt x="25432" y="14792"/>
                  </a:lnTo>
                  <a:cubicBezTo>
                    <a:pt x="25172" y="15159"/>
                    <a:pt x="24939" y="15421"/>
                    <a:pt x="24738" y="15631"/>
                  </a:cubicBezTo>
                  <a:cubicBezTo>
                    <a:pt x="24532" y="15841"/>
                    <a:pt x="24300" y="15946"/>
                    <a:pt x="24039" y="16103"/>
                  </a:cubicBezTo>
                  <a:cubicBezTo>
                    <a:pt x="23779" y="16208"/>
                    <a:pt x="23471" y="16261"/>
                    <a:pt x="23097" y="16313"/>
                  </a:cubicBezTo>
                  <a:cubicBezTo>
                    <a:pt x="22723" y="16313"/>
                    <a:pt x="22262" y="16366"/>
                    <a:pt x="21710" y="16366"/>
                  </a:cubicBezTo>
                  <a:cubicBezTo>
                    <a:pt x="21146" y="16366"/>
                    <a:pt x="20696" y="16313"/>
                    <a:pt x="20344" y="16208"/>
                  </a:cubicBezTo>
                  <a:cubicBezTo>
                    <a:pt x="19998" y="16156"/>
                    <a:pt x="19754" y="15998"/>
                    <a:pt x="19624" y="15841"/>
                  </a:cubicBezTo>
                  <a:cubicBezTo>
                    <a:pt x="19494" y="15684"/>
                    <a:pt x="19445" y="15474"/>
                    <a:pt x="19488" y="15211"/>
                  </a:cubicBezTo>
                  <a:cubicBezTo>
                    <a:pt x="19521" y="15002"/>
                    <a:pt x="19651" y="14687"/>
                    <a:pt x="19873" y="14372"/>
                  </a:cubicBezTo>
                  <a:lnTo>
                    <a:pt x="27989" y="1836"/>
                  </a:lnTo>
                  <a:close/>
                </a:path>
              </a:pathLst>
            </a:custGeom>
            <a:solidFill>
              <a:srgbClr val="FFFFFF"/>
            </a:solidFill>
            <a:ln w="5417" cap="flat">
              <a:noFill/>
              <a:prstDash val="solid"/>
              <a:miter/>
            </a:ln>
          </p:spPr>
          <p:txBody>
            <a:bodyPr rtlCol="0" anchor="ctr"/>
            <a:lstStyle/>
            <a:p>
              <a:endParaRPr lang="fr-FR"/>
            </a:p>
          </p:txBody>
        </p:sp>
        <p:sp>
          <p:nvSpPr>
            <p:cNvPr id="447" name="Forme libre 446">
              <a:extLst>
                <a:ext uri="{FF2B5EF4-FFF2-40B4-BE49-F238E27FC236}">
                  <a16:creationId xmlns:a16="http://schemas.microsoft.com/office/drawing/2014/main" id="{8BA71312-1227-7664-3B8F-9BAAF2A3CCE7}"/>
                </a:ext>
              </a:extLst>
            </p:cNvPr>
            <p:cNvSpPr/>
            <p:nvPr/>
          </p:nvSpPr>
          <p:spPr>
            <a:xfrm>
              <a:off x="16372930" y="10552818"/>
              <a:ext cx="44497" cy="52661"/>
            </a:xfrm>
            <a:custGeom>
              <a:avLst/>
              <a:gdLst>
                <a:gd name="connsiteX0" fmla="*/ 44486 w 44497"/>
                <a:gd name="connsiteY0" fmla="*/ 23813 h 52661"/>
                <a:gd name="connsiteX1" fmla="*/ 43436 w 44497"/>
                <a:gd name="connsiteY1" fmla="*/ 26488 h 52661"/>
                <a:gd name="connsiteX2" fmla="*/ 41377 w 44497"/>
                <a:gd name="connsiteY2" fmla="*/ 27222 h 52661"/>
                <a:gd name="connsiteX3" fmla="*/ 7103 w 44497"/>
                <a:gd name="connsiteY3" fmla="*/ 27222 h 52661"/>
                <a:gd name="connsiteX4" fmla="*/ 8019 w 44497"/>
                <a:gd name="connsiteY4" fmla="*/ 35405 h 52661"/>
                <a:gd name="connsiteX5" fmla="*/ 11053 w 44497"/>
                <a:gd name="connsiteY5" fmla="*/ 41647 h 52661"/>
                <a:gd name="connsiteX6" fmla="*/ 16552 w 44497"/>
                <a:gd name="connsiteY6" fmla="*/ 45633 h 52661"/>
                <a:gd name="connsiteX7" fmla="*/ 24885 w 44497"/>
                <a:gd name="connsiteY7" fmla="*/ 47049 h 52661"/>
                <a:gd name="connsiteX8" fmla="*/ 31159 w 44497"/>
                <a:gd name="connsiteY8" fmla="*/ 46473 h 52661"/>
                <a:gd name="connsiteX9" fmla="*/ 35970 w 44497"/>
                <a:gd name="connsiteY9" fmla="*/ 45161 h 52661"/>
                <a:gd name="connsiteX10" fmla="*/ 39302 w 44497"/>
                <a:gd name="connsiteY10" fmla="*/ 43850 h 52661"/>
                <a:gd name="connsiteX11" fmla="*/ 41160 w 44497"/>
                <a:gd name="connsiteY11" fmla="*/ 43221 h 52661"/>
                <a:gd name="connsiteX12" fmla="*/ 41772 w 44497"/>
                <a:gd name="connsiteY12" fmla="*/ 43377 h 52661"/>
                <a:gd name="connsiteX13" fmla="*/ 42216 w 44497"/>
                <a:gd name="connsiteY13" fmla="*/ 43902 h 52661"/>
                <a:gd name="connsiteX14" fmla="*/ 42466 w 44497"/>
                <a:gd name="connsiteY14" fmla="*/ 44794 h 52661"/>
                <a:gd name="connsiteX15" fmla="*/ 42552 w 44497"/>
                <a:gd name="connsiteY15" fmla="*/ 46158 h 52661"/>
                <a:gd name="connsiteX16" fmla="*/ 42493 w 44497"/>
                <a:gd name="connsiteY16" fmla="*/ 46892 h 52661"/>
                <a:gd name="connsiteX17" fmla="*/ 42357 w 44497"/>
                <a:gd name="connsiteY17" fmla="*/ 47521 h 52661"/>
                <a:gd name="connsiteX18" fmla="*/ 42108 w 44497"/>
                <a:gd name="connsiteY18" fmla="*/ 48098 h 52661"/>
                <a:gd name="connsiteX19" fmla="*/ 41664 w 44497"/>
                <a:gd name="connsiteY19" fmla="*/ 48623 h 52661"/>
                <a:gd name="connsiteX20" fmla="*/ 39946 w 44497"/>
                <a:gd name="connsiteY20" fmla="*/ 49567 h 52661"/>
                <a:gd name="connsiteX21" fmla="*/ 36170 w 44497"/>
                <a:gd name="connsiteY21" fmla="*/ 50931 h 52661"/>
                <a:gd name="connsiteX22" fmla="*/ 30752 w 44497"/>
                <a:gd name="connsiteY22" fmla="*/ 52137 h 52661"/>
                <a:gd name="connsiteX23" fmla="*/ 24110 w 44497"/>
                <a:gd name="connsiteY23" fmla="*/ 52662 h 52661"/>
                <a:gd name="connsiteX24" fmla="*/ 13778 w 44497"/>
                <a:gd name="connsiteY24" fmla="*/ 50983 h 52661"/>
                <a:gd name="connsiteX25" fmla="*/ 6220 w 44497"/>
                <a:gd name="connsiteY25" fmla="*/ 45948 h 52661"/>
                <a:gd name="connsiteX26" fmla="*/ 1582 w 44497"/>
                <a:gd name="connsiteY26" fmla="*/ 37765 h 52661"/>
                <a:gd name="connsiteX27" fmla="*/ 0 w 44497"/>
                <a:gd name="connsiteY27" fmla="*/ 26435 h 52661"/>
                <a:gd name="connsiteX28" fmla="*/ 1642 w 44497"/>
                <a:gd name="connsiteY28" fmla="*/ 15316 h 52661"/>
                <a:gd name="connsiteX29" fmla="*/ 6334 w 44497"/>
                <a:gd name="connsiteY29" fmla="*/ 7028 h 52661"/>
                <a:gd name="connsiteX30" fmla="*/ 13691 w 44497"/>
                <a:gd name="connsiteY30" fmla="*/ 1836 h 52661"/>
                <a:gd name="connsiteX31" fmla="*/ 23281 w 44497"/>
                <a:gd name="connsiteY31" fmla="*/ 0 h 52661"/>
                <a:gd name="connsiteX32" fmla="*/ 32941 w 44497"/>
                <a:gd name="connsiteY32" fmla="*/ 1836 h 52661"/>
                <a:gd name="connsiteX33" fmla="*/ 39529 w 44497"/>
                <a:gd name="connsiteY33" fmla="*/ 6766 h 52661"/>
                <a:gd name="connsiteX34" fmla="*/ 43306 w 44497"/>
                <a:gd name="connsiteY34" fmla="*/ 13952 h 52661"/>
                <a:gd name="connsiteX35" fmla="*/ 44497 w 44497"/>
                <a:gd name="connsiteY35" fmla="*/ 22554 h 52661"/>
                <a:gd name="connsiteX36" fmla="*/ 44497 w 44497"/>
                <a:gd name="connsiteY36" fmla="*/ 23813 h 52661"/>
                <a:gd name="connsiteX37" fmla="*/ 37655 w 44497"/>
                <a:gd name="connsiteY37" fmla="*/ 21925 h 52661"/>
                <a:gd name="connsiteX38" fmla="*/ 33987 w 44497"/>
                <a:gd name="connsiteY38" fmla="*/ 9809 h 52661"/>
                <a:gd name="connsiteX39" fmla="*/ 22820 w 44497"/>
                <a:gd name="connsiteY39" fmla="*/ 5455 h 52661"/>
                <a:gd name="connsiteX40" fmla="*/ 16178 w 44497"/>
                <a:gd name="connsiteY40" fmla="*/ 6818 h 52661"/>
                <a:gd name="connsiteX41" fmla="*/ 11340 w 44497"/>
                <a:gd name="connsiteY41" fmla="*/ 10490 h 52661"/>
                <a:gd name="connsiteX42" fmla="*/ 8311 w 44497"/>
                <a:gd name="connsiteY42" fmla="*/ 15736 h 52661"/>
                <a:gd name="connsiteX43" fmla="*/ 7087 w 44497"/>
                <a:gd name="connsiteY43" fmla="*/ 21925 h 52661"/>
                <a:gd name="connsiteX44" fmla="*/ 37655 w 44497"/>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1">
                  <a:moveTo>
                    <a:pt x="44486" y="23813"/>
                  </a:moveTo>
                  <a:cubicBezTo>
                    <a:pt x="44486" y="25124"/>
                    <a:pt x="44140" y="26016"/>
                    <a:pt x="43436" y="26488"/>
                  </a:cubicBezTo>
                  <a:cubicBezTo>
                    <a:pt x="42731" y="26960"/>
                    <a:pt x="42043" y="27222"/>
                    <a:pt x="41377" y="27222"/>
                  </a:cubicBezTo>
                  <a:lnTo>
                    <a:pt x="7103" y="27222"/>
                  </a:lnTo>
                  <a:cubicBezTo>
                    <a:pt x="7103" y="30212"/>
                    <a:pt x="7412" y="32940"/>
                    <a:pt x="8019" y="35405"/>
                  </a:cubicBezTo>
                  <a:cubicBezTo>
                    <a:pt x="8631" y="37818"/>
                    <a:pt x="9638" y="39916"/>
                    <a:pt x="11053" y="41647"/>
                  </a:cubicBezTo>
                  <a:cubicBezTo>
                    <a:pt x="12456" y="43377"/>
                    <a:pt x="14292" y="44741"/>
                    <a:pt x="16552" y="45633"/>
                  </a:cubicBezTo>
                  <a:cubicBezTo>
                    <a:pt x="18811" y="46578"/>
                    <a:pt x="21591" y="47049"/>
                    <a:pt x="24885" y="47049"/>
                  </a:cubicBezTo>
                  <a:cubicBezTo>
                    <a:pt x="27220" y="47049"/>
                    <a:pt x="29305" y="46839"/>
                    <a:pt x="31159" y="46473"/>
                  </a:cubicBezTo>
                  <a:cubicBezTo>
                    <a:pt x="33011" y="46053"/>
                    <a:pt x="34615" y="45633"/>
                    <a:pt x="35970" y="45161"/>
                  </a:cubicBezTo>
                  <a:cubicBezTo>
                    <a:pt x="37319" y="44636"/>
                    <a:pt x="38429" y="44217"/>
                    <a:pt x="39302" y="43850"/>
                  </a:cubicBezTo>
                  <a:cubicBezTo>
                    <a:pt x="40168" y="43430"/>
                    <a:pt x="40786" y="43221"/>
                    <a:pt x="41160" y="43221"/>
                  </a:cubicBezTo>
                  <a:cubicBezTo>
                    <a:pt x="41382" y="43221"/>
                    <a:pt x="41588" y="43273"/>
                    <a:pt x="41772" y="43377"/>
                  </a:cubicBezTo>
                  <a:cubicBezTo>
                    <a:pt x="41956" y="43482"/>
                    <a:pt x="42108" y="43692"/>
                    <a:pt x="42216" y="43902"/>
                  </a:cubicBezTo>
                  <a:cubicBezTo>
                    <a:pt x="42330" y="44164"/>
                    <a:pt x="42411" y="44427"/>
                    <a:pt x="42466" y="44794"/>
                  </a:cubicBezTo>
                  <a:cubicBezTo>
                    <a:pt x="42525" y="45161"/>
                    <a:pt x="42552" y="45633"/>
                    <a:pt x="42552" y="46158"/>
                  </a:cubicBezTo>
                  <a:cubicBezTo>
                    <a:pt x="42552" y="46420"/>
                    <a:pt x="42531" y="46629"/>
                    <a:pt x="42493" y="46892"/>
                  </a:cubicBezTo>
                  <a:cubicBezTo>
                    <a:pt x="42455" y="47102"/>
                    <a:pt x="42411" y="47311"/>
                    <a:pt x="42357" y="47521"/>
                  </a:cubicBezTo>
                  <a:cubicBezTo>
                    <a:pt x="42303" y="47731"/>
                    <a:pt x="42222" y="47889"/>
                    <a:pt x="42108" y="48098"/>
                  </a:cubicBezTo>
                  <a:cubicBezTo>
                    <a:pt x="41994" y="48256"/>
                    <a:pt x="41848" y="48466"/>
                    <a:pt x="41664" y="48623"/>
                  </a:cubicBezTo>
                  <a:cubicBezTo>
                    <a:pt x="41480" y="48780"/>
                    <a:pt x="40900" y="49095"/>
                    <a:pt x="39946" y="49567"/>
                  </a:cubicBezTo>
                  <a:cubicBezTo>
                    <a:pt x="38977" y="49986"/>
                    <a:pt x="37725" y="50459"/>
                    <a:pt x="36170" y="50931"/>
                  </a:cubicBezTo>
                  <a:cubicBezTo>
                    <a:pt x="34615" y="51350"/>
                    <a:pt x="32805" y="51770"/>
                    <a:pt x="30752" y="52137"/>
                  </a:cubicBezTo>
                  <a:cubicBezTo>
                    <a:pt x="28693" y="52452"/>
                    <a:pt x="26483" y="52662"/>
                    <a:pt x="24110" y="52662"/>
                  </a:cubicBezTo>
                  <a:cubicBezTo>
                    <a:pt x="20220" y="52662"/>
                    <a:pt x="16774" y="52085"/>
                    <a:pt x="13778" y="50983"/>
                  </a:cubicBezTo>
                  <a:cubicBezTo>
                    <a:pt x="10776" y="49830"/>
                    <a:pt x="8257" y="48151"/>
                    <a:pt x="6220" y="45948"/>
                  </a:cubicBezTo>
                  <a:cubicBezTo>
                    <a:pt x="4183" y="43745"/>
                    <a:pt x="2639" y="41017"/>
                    <a:pt x="1582" y="37765"/>
                  </a:cubicBezTo>
                  <a:cubicBezTo>
                    <a:pt x="531" y="34513"/>
                    <a:pt x="0" y="30737"/>
                    <a:pt x="0" y="26435"/>
                  </a:cubicBezTo>
                  <a:cubicBezTo>
                    <a:pt x="0" y="22292"/>
                    <a:pt x="547" y="18620"/>
                    <a:pt x="1642" y="15316"/>
                  </a:cubicBezTo>
                  <a:cubicBezTo>
                    <a:pt x="2731" y="12064"/>
                    <a:pt x="4297" y="9284"/>
                    <a:pt x="6334" y="7028"/>
                  </a:cubicBezTo>
                  <a:cubicBezTo>
                    <a:pt x="8371" y="4773"/>
                    <a:pt x="10825" y="2989"/>
                    <a:pt x="13691" y="1836"/>
                  </a:cubicBezTo>
                  <a:cubicBezTo>
                    <a:pt x="16563" y="629"/>
                    <a:pt x="19754" y="0"/>
                    <a:pt x="23281" y="0"/>
                  </a:cubicBezTo>
                  <a:cubicBezTo>
                    <a:pt x="27057" y="0"/>
                    <a:pt x="30275" y="629"/>
                    <a:pt x="32941" y="1836"/>
                  </a:cubicBezTo>
                  <a:cubicBezTo>
                    <a:pt x="35607" y="3042"/>
                    <a:pt x="37801" y="4720"/>
                    <a:pt x="39529" y="6766"/>
                  </a:cubicBezTo>
                  <a:cubicBezTo>
                    <a:pt x="41247" y="8812"/>
                    <a:pt x="42509" y="11224"/>
                    <a:pt x="43306" y="13952"/>
                  </a:cubicBezTo>
                  <a:cubicBezTo>
                    <a:pt x="44097" y="16679"/>
                    <a:pt x="44497" y="19512"/>
                    <a:pt x="44497" y="22554"/>
                  </a:cubicBezTo>
                  <a:lnTo>
                    <a:pt x="44497" y="23813"/>
                  </a:lnTo>
                  <a:close/>
                  <a:moveTo>
                    <a:pt x="37655" y="21925"/>
                  </a:moveTo>
                  <a:cubicBezTo>
                    <a:pt x="37768" y="16784"/>
                    <a:pt x="36544" y="12746"/>
                    <a:pt x="33987" y="9809"/>
                  </a:cubicBezTo>
                  <a:cubicBezTo>
                    <a:pt x="31429" y="6923"/>
                    <a:pt x="27713" y="5455"/>
                    <a:pt x="22820" y="5455"/>
                  </a:cubicBezTo>
                  <a:cubicBezTo>
                    <a:pt x="20296" y="5455"/>
                    <a:pt x="18085" y="5927"/>
                    <a:pt x="16178" y="6818"/>
                  </a:cubicBezTo>
                  <a:cubicBezTo>
                    <a:pt x="14265" y="7763"/>
                    <a:pt x="12662" y="8969"/>
                    <a:pt x="11340" y="10490"/>
                  </a:cubicBezTo>
                  <a:cubicBezTo>
                    <a:pt x="10029" y="11959"/>
                    <a:pt x="9015" y="13742"/>
                    <a:pt x="8311" y="15736"/>
                  </a:cubicBezTo>
                  <a:cubicBezTo>
                    <a:pt x="7607" y="17729"/>
                    <a:pt x="7201" y="19774"/>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448" name="Forme libre 447">
              <a:extLst>
                <a:ext uri="{FF2B5EF4-FFF2-40B4-BE49-F238E27FC236}">
                  <a16:creationId xmlns:a16="http://schemas.microsoft.com/office/drawing/2014/main" id="{A5B82D96-17DA-4E14-3518-3F787494FF02}"/>
                </a:ext>
              </a:extLst>
            </p:cNvPr>
            <p:cNvSpPr/>
            <p:nvPr/>
          </p:nvSpPr>
          <p:spPr>
            <a:xfrm>
              <a:off x="16428079" y="10552818"/>
              <a:ext cx="34116" cy="52661"/>
            </a:xfrm>
            <a:custGeom>
              <a:avLst/>
              <a:gdLst>
                <a:gd name="connsiteX0" fmla="*/ 34117 w 34116"/>
                <a:gd name="connsiteY0" fmla="*/ 37713 h 52661"/>
                <a:gd name="connsiteX1" fmla="*/ 32784 w 34116"/>
                <a:gd name="connsiteY1" fmla="*/ 43955 h 52661"/>
                <a:gd name="connsiteX2" fmla="*/ 28975 w 34116"/>
                <a:gd name="connsiteY2" fmla="*/ 48675 h 52661"/>
                <a:gd name="connsiteX3" fmla="*/ 23059 w 34116"/>
                <a:gd name="connsiteY3" fmla="*/ 51665 h 52661"/>
                <a:gd name="connsiteX4" fmla="*/ 15452 w 34116"/>
                <a:gd name="connsiteY4" fmla="*/ 52662 h 52661"/>
                <a:gd name="connsiteX5" fmla="*/ 10505 w 34116"/>
                <a:gd name="connsiteY5" fmla="*/ 52242 h 52661"/>
                <a:gd name="connsiteX6" fmla="*/ 6285 w 34116"/>
                <a:gd name="connsiteY6" fmla="*/ 51245 h 52661"/>
                <a:gd name="connsiteX7" fmla="*/ 3088 w 34116"/>
                <a:gd name="connsiteY7" fmla="*/ 49934 h 52661"/>
                <a:gd name="connsiteX8" fmla="*/ 1170 w 34116"/>
                <a:gd name="connsiteY8" fmla="*/ 48675 h 52661"/>
                <a:gd name="connsiteX9" fmla="*/ 282 w 34116"/>
                <a:gd name="connsiteY9" fmla="*/ 47311 h 52661"/>
                <a:gd name="connsiteX10" fmla="*/ 0 w 34116"/>
                <a:gd name="connsiteY10" fmla="*/ 45214 h 52661"/>
                <a:gd name="connsiteX11" fmla="*/ 114 w 34116"/>
                <a:gd name="connsiteY11" fmla="*/ 43955 h 52661"/>
                <a:gd name="connsiteX12" fmla="*/ 390 w 34116"/>
                <a:gd name="connsiteY12" fmla="*/ 43063 h 52661"/>
                <a:gd name="connsiteX13" fmla="*/ 834 w 34116"/>
                <a:gd name="connsiteY13" fmla="*/ 42486 h 52661"/>
                <a:gd name="connsiteX14" fmla="*/ 1447 w 34116"/>
                <a:gd name="connsiteY14" fmla="*/ 42276 h 52661"/>
                <a:gd name="connsiteX15" fmla="*/ 3223 w 34116"/>
                <a:gd name="connsiteY15" fmla="*/ 43063 h 52661"/>
                <a:gd name="connsiteX16" fmla="*/ 6138 w 34116"/>
                <a:gd name="connsiteY16" fmla="*/ 44689 h 52661"/>
                <a:gd name="connsiteX17" fmla="*/ 10305 w 34116"/>
                <a:gd name="connsiteY17" fmla="*/ 46315 h 52661"/>
                <a:gd name="connsiteX18" fmla="*/ 15891 w 34116"/>
                <a:gd name="connsiteY18" fmla="*/ 47102 h 52661"/>
                <a:gd name="connsiteX19" fmla="*/ 20556 w 34116"/>
                <a:gd name="connsiteY19" fmla="*/ 46525 h 52661"/>
                <a:gd name="connsiteX20" fmla="*/ 24218 w 34116"/>
                <a:gd name="connsiteY20" fmla="*/ 44899 h 52661"/>
                <a:gd name="connsiteX21" fmla="*/ 26635 w 34116"/>
                <a:gd name="connsiteY21" fmla="*/ 42171 h 52661"/>
                <a:gd name="connsiteX22" fmla="*/ 27496 w 34116"/>
                <a:gd name="connsiteY22" fmla="*/ 38185 h 52661"/>
                <a:gd name="connsiteX23" fmla="*/ 26385 w 34116"/>
                <a:gd name="connsiteY23" fmla="*/ 34356 h 52661"/>
                <a:gd name="connsiteX24" fmla="*/ 23470 w 34116"/>
                <a:gd name="connsiteY24" fmla="*/ 31681 h 52661"/>
                <a:gd name="connsiteX25" fmla="*/ 19358 w 34116"/>
                <a:gd name="connsiteY25" fmla="*/ 29635 h 52661"/>
                <a:gd name="connsiteX26" fmla="*/ 14634 w 34116"/>
                <a:gd name="connsiteY26" fmla="*/ 27799 h 52661"/>
                <a:gd name="connsiteX27" fmla="*/ 9915 w 34116"/>
                <a:gd name="connsiteY27" fmla="*/ 25701 h 52661"/>
                <a:gd name="connsiteX28" fmla="*/ 5802 w 34116"/>
                <a:gd name="connsiteY28" fmla="*/ 22974 h 52661"/>
                <a:gd name="connsiteX29" fmla="*/ 2882 w 34116"/>
                <a:gd name="connsiteY29" fmla="*/ 19092 h 52661"/>
                <a:gd name="connsiteX30" fmla="*/ 1772 w 34116"/>
                <a:gd name="connsiteY30" fmla="*/ 13690 h 52661"/>
                <a:gd name="connsiteX31" fmla="*/ 2779 w 34116"/>
                <a:gd name="connsiteY31" fmla="*/ 8707 h 52661"/>
                <a:gd name="connsiteX32" fmla="*/ 5857 w 34116"/>
                <a:gd name="connsiteY32" fmla="*/ 4301 h 52661"/>
                <a:gd name="connsiteX33" fmla="*/ 11188 w 34116"/>
                <a:gd name="connsiteY33" fmla="*/ 1206 h 52661"/>
                <a:gd name="connsiteX34" fmla="*/ 18881 w 34116"/>
                <a:gd name="connsiteY34" fmla="*/ 0 h 52661"/>
                <a:gd name="connsiteX35" fmla="*/ 22631 w 34116"/>
                <a:gd name="connsiteY35" fmla="*/ 314 h 52661"/>
                <a:gd name="connsiteX36" fmla="*/ 26022 w 34116"/>
                <a:gd name="connsiteY36" fmla="*/ 1101 h 52661"/>
                <a:gd name="connsiteX37" fmla="*/ 28655 w 34116"/>
                <a:gd name="connsiteY37" fmla="*/ 2150 h 52661"/>
                <a:gd name="connsiteX38" fmla="*/ 30351 w 34116"/>
                <a:gd name="connsiteY38" fmla="*/ 3147 h 52661"/>
                <a:gd name="connsiteX39" fmla="*/ 31131 w 34116"/>
                <a:gd name="connsiteY39" fmla="*/ 3881 h 52661"/>
                <a:gd name="connsiteX40" fmla="*/ 31408 w 34116"/>
                <a:gd name="connsiteY40" fmla="*/ 4458 h 52661"/>
                <a:gd name="connsiteX41" fmla="*/ 31543 w 34116"/>
                <a:gd name="connsiteY41" fmla="*/ 5245 h 52661"/>
                <a:gd name="connsiteX42" fmla="*/ 31603 w 34116"/>
                <a:gd name="connsiteY42" fmla="*/ 6347 h 52661"/>
                <a:gd name="connsiteX43" fmla="*/ 31516 w 34116"/>
                <a:gd name="connsiteY43" fmla="*/ 7500 h 52661"/>
                <a:gd name="connsiteX44" fmla="*/ 31267 w 34116"/>
                <a:gd name="connsiteY44" fmla="*/ 8392 h 52661"/>
                <a:gd name="connsiteX45" fmla="*/ 30849 w 34116"/>
                <a:gd name="connsiteY45" fmla="*/ 8969 h 52661"/>
                <a:gd name="connsiteX46" fmla="*/ 30270 w 34116"/>
                <a:gd name="connsiteY46" fmla="*/ 9127 h 52661"/>
                <a:gd name="connsiteX47" fmla="*/ 28937 w 34116"/>
                <a:gd name="connsiteY47" fmla="*/ 8550 h 52661"/>
                <a:gd name="connsiteX48" fmla="*/ 26602 w 34116"/>
                <a:gd name="connsiteY48" fmla="*/ 7238 h 52661"/>
                <a:gd name="connsiteX49" fmla="*/ 23156 w 34116"/>
                <a:gd name="connsiteY49" fmla="*/ 5979 h 52661"/>
                <a:gd name="connsiteX50" fmla="*/ 18545 w 34116"/>
                <a:gd name="connsiteY50" fmla="*/ 5402 h 52661"/>
                <a:gd name="connsiteX51" fmla="*/ 13956 w 34116"/>
                <a:gd name="connsiteY51" fmla="*/ 5979 h 52661"/>
                <a:gd name="connsiteX52" fmla="*/ 10706 w 34116"/>
                <a:gd name="connsiteY52" fmla="*/ 7658 h 52661"/>
                <a:gd name="connsiteX53" fmla="*/ 8788 w 34116"/>
                <a:gd name="connsiteY53" fmla="*/ 10175 h 52661"/>
                <a:gd name="connsiteX54" fmla="*/ 8149 w 34116"/>
                <a:gd name="connsiteY54" fmla="*/ 13322 h 52661"/>
                <a:gd name="connsiteX55" fmla="*/ 9259 w 34116"/>
                <a:gd name="connsiteY55" fmla="*/ 17309 h 52661"/>
                <a:gd name="connsiteX56" fmla="*/ 12201 w 34116"/>
                <a:gd name="connsiteY56" fmla="*/ 20141 h 52661"/>
                <a:gd name="connsiteX57" fmla="*/ 16373 w 34116"/>
                <a:gd name="connsiteY57" fmla="*/ 22187 h 52661"/>
                <a:gd name="connsiteX58" fmla="*/ 21124 w 34116"/>
                <a:gd name="connsiteY58" fmla="*/ 24023 h 52661"/>
                <a:gd name="connsiteX59" fmla="*/ 25876 w 34116"/>
                <a:gd name="connsiteY59" fmla="*/ 26069 h 52661"/>
                <a:gd name="connsiteX60" fmla="*/ 30042 w 34116"/>
                <a:gd name="connsiteY60" fmla="*/ 28744 h 52661"/>
                <a:gd name="connsiteX61" fmla="*/ 32990 w 34116"/>
                <a:gd name="connsiteY61" fmla="*/ 32468 h 52661"/>
                <a:gd name="connsiteX62" fmla="*/ 34117 w 34116"/>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1">
                  <a:moveTo>
                    <a:pt x="34117" y="37713"/>
                  </a:moveTo>
                  <a:cubicBezTo>
                    <a:pt x="34117" y="40021"/>
                    <a:pt x="33672" y="42119"/>
                    <a:pt x="32784" y="43955"/>
                  </a:cubicBezTo>
                  <a:cubicBezTo>
                    <a:pt x="31895" y="45843"/>
                    <a:pt x="30628" y="47364"/>
                    <a:pt x="28975" y="48675"/>
                  </a:cubicBezTo>
                  <a:cubicBezTo>
                    <a:pt x="27328" y="49986"/>
                    <a:pt x="25356" y="50983"/>
                    <a:pt x="23059" y="51665"/>
                  </a:cubicBezTo>
                  <a:cubicBezTo>
                    <a:pt x="20761" y="52295"/>
                    <a:pt x="18220" y="52662"/>
                    <a:pt x="15452" y="52662"/>
                  </a:cubicBezTo>
                  <a:cubicBezTo>
                    <a:pt x="13707" y="52662"/>
                    <a:pt x="12060" y="52504"/>
                    <a:pt x="10505" y="52242"/>
                  </a:cubicBezTo>
                  <a:cubicBezTo>
                    <a:pt x="8950" y="51980"/>
                    <a:pt x="7542" y="51665"/>
                    <a:pt x="6285" y="51245"/>
                  </a:cubicBezTo>
                  <a:cubicBezTo>
                    <a:pt x="5028" y="50826"/>
                    <a:pt x="3961" y="50407"/>
                    <a:pt x="3088" y="49934"/>
                  </a:cubicBezTo>
                  <a:cubicBezTo>
                    <a:pt x="2221" y="49462"/>
                    <a:pt x="1582" y="49043"/>
                    <a:pt x="1170" y="48675"/>
                  </a:cubicBezTo>
                  <a:cubicBezTo>
                    <a:pt x="759" y="48308"/>
                    <a:pt x="466" y="47889"/>
                    <a:pt x="282" y="47311"/>
                  </a:cubicBezTo>
                  <a:cubicBezTo>
                    <a:pt x="98" y="46787"/>
                    <a:pt x="0" y="46105"/>
                    <a:pt x="0" y="45214"/>
                  </a:cubicBezTo>
                  <a:cubicBezTo>
                    <a:pt x="0" y="44741"/>
                    <a:pt x="38" y="44322"/>
                    <a:pt x="114" y="43955"/>
                  </a:cubicBezTo>
                  <a:cubicBezTo>
                    <a:pt x="184" y="43587"/>
                    <a:pt x="276" y="43273"/>
                    <a:pt x="390" y="43063"/>
                  </a:cubicBezTo>
                  <a:cubicBezTo>
                    <a:pt x="504" y="42801"/>
                    <a:pt x="650" y="42591"/>
                    <a:pt x="834" y="42486"/>
                  </a:cubicBezTo>
                  <a:cubicBezTo>
                    <a:pt x="1019" y="42329"/>
                    <a:pt x="1225" y="42276"/>
                    <a:pt x="1447" y="42276"/>
                  </a:cubicBezTo>
                  <a:cubicBezTo>
                    <a:pt x="1848" y="42276"/>
                    <a:pt x="2443" y="42539"/>
                    <a:pt x="3223" y="43063"/>
                  </a:cubicBezTo>
                  <a:cubicBezTo>
                    <a:pt x="3998" y="43535"/>
                    <a:pt x="4968" y="44112"/>
                    <a:pt x="6138" y="44689"/>
                  </a:cubicBezTo>
                  <a:cubicBezTo>
                    <a:pt x="7303" y="45266"/>
                    <a:pt x="8696" y="45843"/>
                    <a:pt x="10305" y="46315"/>
                  </a:cubicBezTo>
                  <a:cubicBezTo>
                    <a:pt x="11919" y="46839"/>
                    <a:pt x="13778" y="47102"/>
                    <a:pt x="15891" y="47102"/>
                  </a:cubicBezTo>
                  <a:cubicBezTo>
                    <a:pt x="17586" y="47102"/>
                    <a:pt x="19147" y="46892"/>
                    <a:pt x="20556" y="46525"/>
                  </a:cubicBezTo>
                  <a:cubicBezTo>
                    <a:pt x="21959" y="46158"/>
                    <a:pt x="23178" y="45633"/>
                    <a:pt x="24218" y="44899"/>
                  </a:cubicBezTo>
                  <a:cubicBezTo>
                    <a:pt x="25258" y="44217"/>
                    <a:pt x="26065" y="43273"/>
                    <a:pt x="26635" y="42171"/>
                  </a:cubicBezTo>
                  <a:cubicBezTo>
                    <a:pt x="27209" y="41017"/>
                    <a:pt x="27496" y="39706"/>
                    <a:pt x="27496" y="38185"/>
                  </a:cubicBezTo>
                  <a:cubicBezTo>
                    <a:pt x="27496" y="36717"/>
                    <a:pt x="27128" y="35405"/>
                    <a:pt x="26385" y="34356"/>
                  </a:cubicBezTo>
                  <a:cubicBezTo>
                    <a:pt x="25643" y="33360"/>
                    <a:pt x="24673" y="32415"/>
                    <a:pt x="23470" y="31681"/>
                  </a:cubicBezTo>
                  <a:cubicBezTo>
                    <a:pt x="22262" y="30894"/>
                    <a:pt x="20892" y="30212"/>
                    <a:pt x="19358" y="29635"/>
                  </a:cubicBezTo>
                  <a:cubicBezTo>
                    <a:pt x="17820" y="29006"/>
                    <a:pt x="16248" y="28429"/>
                    <a:pt x="14634" y="27799"/>
                  </a:cubicBezTo>
                  <a:cubicBezTo>
                    <a:pt x="13025" y="27170"/>
                    <a:pt x="11448" y="26488"/>
                    <a:pt x="9915" y="25701"/>
                  </a:cubicBezTo>
                  <a:cubicBezTo>
                    <a:pt x="8376" y="24967"/>
                    <a:pt x="7006" y="24075"/>
                    <a:pt x="5802" y="22974"/>
                  </a:cubicBezTo>
                  <a:cubicBezTo>
                    <a:pt x="4595" y="21872"/>
                    <a:pt x="3625" y="20613"/>
                    <a:pt x="2882" y="19092"/>
                  </a:cubicBezTo>
                  <a:cubicBezTo>
                    <a:pt x="2140" y="17624"/>
                    <a:pt x="1772" y="15788"/>
                    <a:pt x="1772" y="13690"/>
                  </a:cubicBezTo>
                  <a:cubicBezTo>
                    <a:pt x="1772" y="12011"/>
                    <a:pt x="2113" y="10333"/>
                    <a:pt x="2779" y="8707"/>
                  </a:cubicBezTo>
                  <a:cubicBezTo>
                    <a:pt x="3446" y="7081"/>
                    <a:pt x="4475" y="5612"/>
                    <a:pt x="5857" y="4301"/>
                  </a:cubicBezTo>
                  <a:cubicBezTo>
                    <a:pt x="7249" y="3042"/>
                    <a:pt x="9026" y="1993"/>
                    <a:pt x="11188" y="1206"/>
                  </a:cubicBezTo>
                  <a:cubicBezTo>
                    <a:pt x="13355" y="419"/>
                    <a:pt x="15918" y="0"/>
                    <a:pt x="18881" y="0"/>
                  </a:cubicBezTo>
                  <a:cubicBezTo>
                    <a:pt x="20138" y="0"/>
                    <a:pt x="21395" y="104"/>
                    <a:pt x="22631" y="314"/>
                  </a:cubicBezTo>
                  <a:cubicBezTo>
                    <a:pt x="23871" y="524"/>
                    <a:pt x="25004" y="786"/>
                    <a:pt x="26022" y="1101"/>
                  </a:cubicBezTo>
                  <a:cubicBezTo>
                    <a:pt x="27041" y="1416"/>
                    <a:pt x="27919" y="1783"/>
                    <a:pt x="28655" y="2150"/>
                  </a:cubicBezTo>
                  <a:cubicBezTo>
                    <a:pt x="29398" y="2518"/>
                    <a:pt x="29961" y="2832"/>
                    <a:pt x="30351" y="3147"/>
                  </a:cubicBezTo>
                  <a:cubicBezTo>
                    <a:pt x="30736" y="3409"/>
                    <a:pt x="30996" y="3671"/>
                    <a:pt x="31131" y="3881"/>
                  </a:cubicBezTo>
                  <a:cubicBezTo>
                    <a:pt x="31256" y="4038"/>
                    <a:pt x="31353" y="4248"/>
                    <a:pt x="31408" y="4458"/>
                  </a:cubicBezTo>
                  <a:cubicBezTo>
                    <a:pt x="31467" y="4668"/>
                    <a:pt x="31510" y="4930"/>
                    <a:pt x="31543" y="5245"/>
                  </a:cubicBezTo>
                  <a:cubicBezTo>
                    <a:pt x="31581" y="5560"/>
                    <a:pt x="31603" y="5927"/>
                    <a:pt x="31603" y="6347"/>
                  </a:cubicBezTo>
                  <a:cubicBezTo>
                    <a:pt x="31603" y="6766"/>
                    <a:pt x="31576" y="7186"/>
                    <a:pt x="31516" y="7500"/>
                  </a:cubicBezTo>
                  <a:cubicBezTo>
                    <a:pt x="31462" y="7868"/>
                    <a:pt x="31380" y="8130"/>
                    <a:pt x="31267" y="8392"/>
                  </a:cubicBezTo>
                  <a:cubicBezTo>
                    <a:pt x="31153" y="8654"/>
                    <a:pt x="31017" y="8812"/>
                    <a:pt x="30849" y="8969"/>
                  </a:cubicBezTo>
                  <a:cubicBezTo>
                    <a:pt x="30687" y="9074"/>
                    <a:pt x="30492" y="9127"/>
                    <a:pt x="30270" y="9127"/>
                  </a:cubicBezTo>
                  <a:cubicBezTo>
                    <a:pt x="29972" y="9127"/>
                    <a:pt x="29528" y="8969"/>
                    <a:pt x="28937" y="8550"/>
                  </a:cubicBezTo>
                  <a:cubicBezTo>
                    <a:pt x="28346" y="8182"/>
                    <a:pt x="27566" y="7710"/>
                    <a:pt x="26602" y="7238"/>
                  </a:cubicBezTo>
                  <a:cubicBezTo>
                    <a:pt x="25638" y="6818"/>
                    <a:pt x="24489" y="6347"/>
                    <a:pt x="23156" y="5979"/>
                  </a:cubicBezTo>
                  <a:cubicBezTo>
                    <a:pt x="21823" y="5560"/>
                    <a:pt x="20285" y="5402"/>
                    <a:pt x="18545" y="5402"/>
                  </a:cubicBezTo>
                  <a:cubicBezTo>
                    <a:pt x="16801" y="5402"/>
                    <a:pt x="15273" y="5560"/>
                    <a:pt x="13956" y="5979"/>
                  </a:cubicBezTo>
                  <a:cubicBezTo>
                    <a:pt x="12645" y="6347"/>
                    <a:pt x="11562" y="6923"/>
                    <a:pt x="10706" y="7658"/>
                  </a:cubicBezTo>
                  <a:cubicBezTo>
                    <a:pt x="9850" y="8340"/>
                    <a:pt x="9216" y="9179"/>
                    <a:pt x="8788" y="10175"/>
                  </a:cubicBezTo>
                  <a:cubicBezTo>
                    <a:pt x="8360" y="11120"/>
                    <a:pt x="8149" y="12221"/>
                    <a:pt x="8149" y="13322"/>
                  </a:cubicBezTo>
                  <a:cubicBezTo>
                    <a:pt x="8149" y="14896"/>
                    <a:pt x="8517" y="16260"/>
                    <a:pt x="9259" y="17309"/>
                  </a:cubicBezTo>
                  <a:cubicBezTo>
                    <a:pt x="10002" y="18410"/>
                    <a:pt x="10982" y="19302"/>
                    <a:pt x="12201" y="20141"/>
                  </a:cubicBezTo>
                  <a:cubicBezTo>
                    <a:pt x="13431" y="20928"/>
                    <a:pt x="14813" y="21610"/>
                    <a:pt x="16373" y="22187"/>
                  </a:cubicBezTo>
                  <a:cubicBezTo>
                    <a:pt x="17933" y="22817"/>
                    <a:pt x="19510" y="23446"/>
                    <a:pt x="21124" y="24023"/>
                  </a:cubicBezTo>
                  <a:cubicBezTo>
                    <a:pt x="22733" y="24652"/>
                    <a:pt x="24321" y="25334"/>
                    <a:pt x="25876" y="26069"/>
                  </a:cubicBezTo>
                  <a:cubicBezTo>
                    <a:pt x="27431" y="26803"/>
                    <a:pt x="28818" y="27694"/>
                    <a:pt x="30042" y="28744"/>
                  </a:cubicBezTo>
                  <a:cubicBezTo>
                    <a:pt x="31267" y="29740"/>
                    <a:pt x="32242" y="30999"/>
                    <a:pt x="32990" y="32468"/>
                  </a:cubicBezTo>
                  <a:cubicBezTo>
                    <a:pt x="33743" y="33936"/>
                    <a:pt x="34117" y="35667"/>
                    <a:pt x="34117" y="37713"/>
                  </a:cubicBezTo>
                  <a:close/>
                </a:path>
              </a:pathLst>
            </a:custGeom>
            <a:solidFill>
              <a:srgbClr val="FFFFFF"/>
            </a:solidFill>
            <a:ln w="5417" cap="flat">
              <a:noFill/>
              <a:prstDash val="solid"/>
              <a:miter/>
            </a:ln>
          </p:spPr>
          <p:txBody>
            <a:bodyPr rtlCol="0" anchor="ctr"/>
            <a:lstStyle/>
            <a:p>
              <a:endParaRPr lang="fr-FR"/>
            </a:p>
          </p:txBody>
        </p:sp>
      </p:grpSp>
      <p:grpSp>
        <p:nvGrpSpPr>
          <p:cNvPr id="449" name="Graphique 5">
            <a:extLst>
              <a:ext uri="{FF2B5EF4-FFF2-40B4-BE49-F238E27FC236}">
                <a16:creationId xmlns:a16="http://schemas.microsoft.com/office/drawing/2014/main" id="{FA956718-5778-AEB1-A002-CDBF02B48B99}"/>
              </a:ext>
            </a:extLst>
          </p:cNvPr>
          <p:cNvGrpSpPr/>
          <p:nvPr/>
        </p:nvGrpSpPr>
        <p:grpSpPr>
          <a:xfrm>
            <a:off x="16688686" y="11052163"/>
            <a:ext cx="1344123" cy="340624"/>
            <a:chOff x="16688686" y="11052163"/>
            <a:chExt cx="1344123" cy="340624"/>
          </a:xfrm>
          <a:solidFill>
            <a:srgbClr val="FFFFFF"/>
          </a:solidFill>
        </p:grpSpPr>
        <p:sp>
          <p:nvSpPr>
            <p:cNvPr id="450" name="Forme libre 449">
              <a:extLst>
                <a:ext uri="{FF2B5EF4-FFF2-40B4-BE49-F238E27FC236}">
                  <a16:creationId xmlns:a16="http://schemas.microsoft.com/office/drawing/2014/main" id="{4CAD6269-F7DE-CA84-048D-50B2BD402DD1}"/>
                </a:ext>
              </a:extLst>
            </p:cNvPr>
            <p:cNvSpPr/>
            <p:nvPr/>
          </p:nvSpPr>
          <p:spPr>
            <a:xfrm>
              <a:off x="16729656" y="11057198"/>
              <a:ext cx="51616" cy="71020"/>
            </a:xfrm>
            <a:custGeom>
              <a:avLst/>
              <a:gdLst>
                <a:gd name="connsiteX0" fmla="*/ 51616 w 51616"/>
                <a:gd name="connsiteY0" fmla="*/ 60844 h 71020"/>
                <a:gd name="connsiteX1" fmla="*/ 51562 w 51616"/>
                <a:gd name="connsiteY1" fmla="*/ 61946 h 71020"/>
                <a:gd name="connsiteX2" fmla="*/ 51394 w 51616"/>
                <a:gd name="connsiteY2" fmla="*/ 62786 h 71020"/>
                <a:gd name="connsiteX3" fmla="*/ 51085 w 51616"/>
                <a:gd name="connsiteY3" fmla="*/ 63467 h 71020"/>
                <a:gd name="connsiteX4" fmla="*/ 50365 w 51616"/>
                <a:gd name="connsiteY4" fmla="*/ 64306 h 71020"/>
                <a:gd name="connsiteX5" fmla="*/ 48057 w 51616"/>
                <a:gd name="connsiteY5" fmla="*/ 65985 h 71020"/>
                <a:gd name="connsiteX6" fmla="*/ 43587 w 51616"/>
                <a:gd name="connsiteY6" fmla="*/ 68293 h 71020"/>
                <a:gd name="connsiteX7" fmla="*/ 37389 w 51616"/>
                <a:gd name="connsiteY7" fmla="*/ 70181 h 71020"/>
                <a:gd name="connsiteX8" fmla="*/ 29668 w 51616"/>
                <a:gd name="connsiteY8" fmla="*/ 71021 h 71020"/>
                <a:gd name="connsiteX9" fmla="*/ 17391 w 51616"/>
                <a:gd name="connsiteY9" fmla="*/ 68712 h 71020"/>
                <a:gd name="connsiteX10" fmla="*/ 8029 w 51616"/>
                <a:gd name="connsiteY10" fmla="*/ 62051 h 71020"/>
                <a:gd name="connsiteX11" fmla="*/ 2080 w 51616"/>
                <a:gd name="connsiteY11" fmla="*/ 51141 h 71020"/>
                <a:gd name="connsiteX12" fmla="*/ 0 w 51616"/>
                <a:gd name="connsiteY12" fmla="*/ 36455 h 71020"/>
                <a:gd name="connsiteX13" fmla="*/ 2221 w 51616"/>
                <a:gd name="connsiteY13" fmla="*/ 21191 h 71020"/>
                <a:gd name="connsiteX14" fmla="*/ 8473 w 51616"/>
                <a:gd name="connsiteY14" fmla="*/ 9704 h 71020"/>
                <a:gd name="connsiteX15" fmla="*/ 18139 w 51616"/>
                <a:gd name="connsiteY15" fmla="*/ 2518 h 71020"/>
                <a:gd name="connsiteX16" fmla="*/ 30611 w 51616"/>
                <a:gd name="connsiteY16" fmla="*/ 0 h 71020"/>
                <a:gd name="connsiteX17" fmla="*/ 36858 w 51616"/>
                <a:gd name="connsiteY17" fmla="*/ 577 h 71020"/>
                <a:gd name="connsiteX18" fmla="*/ 42444 w 51616"/>
                <a:gd name="connsiteY18" fmla="*/ 2098 h 71020"/>
                <a:gd name="connsiteX19" fmla="*/ 47027 w 51616"/>
                <a:gd name="connsiteY19" fmla="*/ 4196 h 71020"/>
                <a:gd name="connsiteX20" fmla="*/ 49807 w 51616"/>
                <a:gd name="connsiteY20" fmla="*/ 6085 h 71020"/>
                <a:gd name="connsiteX21" fmla="*/ 50750 w 51616"/>
                <a:gd name="connsiteY21" fmla="*/ 7133 h 71020"/>
                <a:gd name="connsiteX22" fmla="*/ 51058 w 51616"/>
                <a:gd name="connsiteY22" fmla="*/ 7868 h 71020"/>
                <a:gd name="connsiteX23" fmla="*/ 51226 w 51616"/>
                <a:gd name="connsiteY23" fmla="*/ 8812 h 71020"/>
                <a:gd name="connsiteX24" fmla="*/ 51280 w 51616"/>
                <a:gd name="connsiteY24" fmla="*/ 9966 h 71020"/>
                <a:gd name="connsiteX25" fmla="*/ 51194 w 51616"/>
                <a:gd name="connsiteY25" fmla="*/ 11277 h 71020"/>
                <a:gd name="connsiteX26" fmla="*/ 50917 w 51616"/>
                <a:gd name="connsiteY26" fmla="*/ 12274 h 71020"/>
                <a:gd name="connsiteX27" fmla="*/ 50446 w 51616"/>
                <a:gd name="connsiteY27" fmla="*/ 12851 h 71020"/>
                <a:gd name="connsiteX28" fmla="*/ 49780 w 51616"/>
                <a:gd name="connsiteY28" fmla="*/ 13061 h 71020"/>
                <a:gd name="connsiteX29" fmla="*/ 47585 w 51616"/>
                <a:gd name="connsiteY29" fmla="*/ 11959 h 71020"/>
                <a:gd name="connsiteX30" fmla="*/ 43858 w 51616"/>
                <a:gd name="connsiteY30" fmla="*/ 9547 h 71020"/>
                <a:gd name="connsiteX31" fmla="*/ 38218 w 51616"/>
                <a:gd name="connsiteY31" fmla="*/ 7081 h 71020"/>
                <a:gd name="connsiteX32" fmla="*/ 30275 w 51616"/>
                <a:gd name="connsiteY32" fmla="*/ 5980 h 71020"/>
                <a:gd name="connsiteX33" fmla="*/ 21000 w 51616"/>
                <a:gd name="connsiteY33" fmla="*/ 7920 h 71020"/>
                <a:gd name="connsiteX34" fmla="*/ 13750 w 51616"/>
                <a:gd name="connsiteY34" fmla="*/ 13742 h 71020"/>
                <a:gd name="connsiteX35" fmla="*/ 9032 w 51616"/>
                <a:gd name="connsiteY35" fmla="*/ 23132 h 71020"/>
                <a:gd name="connsiteX36" fmla="*/ 7336 w 51616"/>
                <a:gd name="connsiteY36" fmla="*/ 35982 h 71020"/>
                <a:gd name="connsiteX37" fmla="*/ 8891 w 51616"/>
                <a:gd name="connsiteY37" fmla="*/ 48309 h 71020"/>
                <a:gd name="connsiteX38" fmla="*/ 13393 w 51616"/>
                <a:gd name="connsiteY38" fmla="*/ 57383 h 71020"/>
                <a:gd name="connsiteX39" fmla="*/ 20669 w 51616"/>
                <a:gd name="connsiteY39" fmla="*/ 62995 h 71020"/>
                <a:gd name="connsiteX40" fmla="*/ 30503 w 51616"/>
                <a:gd name="connsiteY40" fmla="*/ 64936 h 71020"/>
                <a:gd name="connsiteX41" fmla="*/ 38364 w 51616"/>
                <a:gd name="connsiteY41" fmla="*/ 63835 h 71020"/>
                <a:gd name="connsiteX42" fmla="*/ 44112 w 51616"/>
                <a:gd name="connsiteY42" fmla="*/ 61369 h 71020"/>
                <a:gd name="connsiteX43" fmla="*/ 48030 w 51616"/>
                <a:gd name="connsiteY43" fmla="*/ 58904 h 71020"/>
                <a:gd name="connsiteX44" fmla="*/ 50392 w 51616"/>
                <a:gd name="connsiteY44" fmla="*/ 57802 h 71020"/>
                <a:gd name="connsiteX45" fmla="*/ 50950 w 51616"/>
                <a:gd name="connsiteY45" fmla="*/ 57960 h 71020"/>
                <a:gd name="connsiteX46" fmla="*/ 51307 w 51616"/>
                <a:gd name="connsiteY46" fmla="*/ 58432 h 71020"/>
                <a:gd name="connsiteX47" fmla="*/ 51530 w 51616"/>
                <a:gd name="connsiteY47" fmla="*/ 59376 h 71020"/>
                <a:gd name="connsiteX48" fmla="*/ 51616 w 51616"/>
                <a:gd name="connsiteY48" fmla="*/ 60844 h 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616" h="71020">
                  <a:moveTo>
                    <a:pt x="51616" y="60844"/>
                  </a:moveTo>
                  <a:cubicBezTo>
                    <a:pt x="51616" y="61264"/>
                    <a:pt x="51600" y="61579"/>
                    <a:pt x="51562" y="61946"/>
                  </a:cubicBezTo>
                  <a:cubicBezTo>
                    <a:pt x="51524" y="62261"/>
                    <a:pt x="51470" y="62523"/>
                    <a:pt x="51394" y="62786"/>
                  </a:cubicBezTo>
                  <a:cubicBezTo>
                    <a:pt x="51318" y="63048"/>
                    <a:pt x="51216" y="63258"/>
                    <a:pt x="51085" y="63467"/>
                  </a:cubicBezTo>
                  <a:cubicBezTo>
                    <a:pt x="50955" y="63677"/>
                    <a:pt x="50717" y="63992"/>
                    <a:pt x="50365" y="64306"/>
                  </a:cubicBezTo>
                  <a:cubicBezTo>
                    <a:pt x="50012" y="64674"/>
                    <a:pt x="49243" y="65198"/>
                    <a:pt x="48057" y="65985"/>
                  </a:cubicBezTo>
                  <a:cubicBezTo>
                    <a:pt x="46870" y="66772"/>
                    <a:pt x="45380" y="67506"/>
                    <a:pt x="43587" y="68293"/>
                  </a:cubicBezTo>
                  <a:cubicBezTo>
                    <a:pt x="41788" y="69027"/>
                    <a:pt x="39724" y="69657"/>
                    <a:pt x="37389" y="70181"/>
                  </a:cubicBezTo>
                  <a:cubicBezTo>
                    <a:pt x="35054" y="70758"/>
                    <a:pt x="32480" y="71021"/>
                    <a:pt x="29668" y="71021"/>
                  </a:cubicBezTo>
                  <a:cubicBezTo>
                    <a:pt x="25150" y="71021"/>
                    <a:pt x="21059" y="70234"/>
                    <a:pt x="17391" y="68712"/>
                  </a:cubicBezTo>
                  <a:cubicBezTo>
                    <a:pt x="13723" y="67192"/>
                    <a:pt x="10603" y="64988"/>
                    <a:pt x="8029" y="62051"/>
                  </a:cubicBezTo>
                  <a:cubicBezTo>
                    <a:pt x="5450" y="59061"/>
                    <a:pt x="3473" y="55442"/>
                    <a:pt x="2080" y="51141"/>
                  </a:cubicBezTo>
                  <a:cubicBezTo>
                    <a:pt x="693" y="46840"/>
                    <a:pt x="0" y="41962"/>
                    <a:pt x="0" y="36455"/>
                  </a:cubicBezTo>
                  <a:cubicBezTo>
                    <a:pt x="0" y="30737"/>
                    <a:pt x="742" y="25702"/>
                    <a:pt x="2221" y="21191"/>
                  </a:cubicBezTo>
                  <a:cubicBezTo>
                    <a:pt x="3700" y="16680"/>
                    <a:pt x="5786" y="12851"/>
                    <a:pt x="8473" y="9704"/>
                  </a:cubicBezTo>
                  <a:cubicBezTo>
                    <a:pt x="11155" y="6557"/>
                    <a:pt x="14379" y="4196"/>
                    <a:pt x="18139" y="2518"/>
                  </a:cubicBezTo>
                  <a:cubicBezTo>
                    <a:pt x="21894" y="839"/>
                    <a:pt x="26055" y="0"/>
                    <a:pt x="30611" y="0"/>
                  </a:cubicBezTo>
                  <a:cubicBezTo>
                    <a:pt x="32756" y="0"/>
                    <a:pt x="34842" y="210"/>
                    <a:pt x="36858" y="577"/>
                  </a:cubicBezTo>
                  <a:cubicBezTo>
                    <a:pt x="38879" y="997"/>
                    <a:pt x="40737" y="1521"/>
                    <a:pt x="42444" y="2098"/>
                  </a:cubicBezTo>
                  <a:cubicBezTo>
                    <a:pt x="44145" y="2728"/>
                    <a:pt x="45673" y="3410"/>
                    <a:pt x="47027" y="4196"/>
                  </a:cubicBezTo>
                  <a:cubicBezTo>
                    <a:pt x="48376" y="4983"/>
                    <a:pt x="49303" y="5613"/>
                    <a:pt x="49807" y="6085"/>
                  </a:cubicBezTo>
                  <a:cubicBezTo>
                    <a:pt x="50305" y="6609"/>
                    <a:pt x="50619" y="6924"/>
                    <a:pt x="50750" y="7133"/>
                  </a:cubicBezTo>
                  <a:cubicBezTo>
                    <a:pt x="50880" y="7396"/>
                    <a:pt x="50982" y="7606"/>
                    <a:pt x="51058" y="7868"/>
                  </a:cubicBezTo>
                  <a:cubicBezTo>
                    <a:pt x="51134" y="8183"/>
                    <a:pt x="51188" y="8445"/>
                    <a:pt x="51226" y="8812"/>
                  </a:cubicBezTo>
                  <a:cubicBezTo>
                    <a:pt x="51264" y="9127"/>
                    <a:pt x="51280" y="9547"/>
                    <a:pt x="51280" y="9966"/>
                  </a:cubicBezTo>
                  <a:cubicBezTo>
                    <a:pt x="51280" y="10438"/>
                    <a:pt x="51253" y="10910"/>
                    <a:pt x="51194" y="11277"/>
                  </a:cubicBezTo>
                  <a:cubicBezTo>
                    <a:pt x="51139" y="11645"/>
                    <a:pt x="51048" y="11959"/>
                    <a:pt x="50917" y="12274"/>
                  </a:cubicBezTo>
                  <a:cubicBezTo>
                    <a:pt x="50787" y="12536"/>
                    <a:pt x="50630" y="12746"/>
                    <a:pt x="50446" y="12851"/>
                  </a:cubicBezTo>
                  <a:cubicBezTo>
                    <a:pt x="50262" y="13008"/>
                    <a:pt x="50040" y="13061"/>
                    <a:pt x="49780" y="13061"/>
                  </a:cubicBezTo>
                  <a:cubicBezTo>
                    <a:pt x="49260" y="13061"/>
                    <a:pt x="48528" y="12694"/>
                    <a:pt x="47585" y="11959"/>
                  </a:cubicBezTo>
                  <a:cubicBezTo>
                    <a:pt x="46637" y="11225"/>
                    <a:pt x="45396" y="10438"/>
                    <a:pt x="43858" y="9547"/>
                  </a:cubicBezTo>
                  <a:cubicBezTo>
                    <a:pt x="42319" y="8602"/>
                    <a:pt x="40445" y="7815"/>
                    <a:pt x="38218" y="7081"/>
                  </a:cubicBezTo>
                  <a:cubicBezTo>
                    <a:pt x="35991" y="6347"/>
                    <a:pt x="33347" y="5980"/>
                    <a:pt x="30275" y="5980"/>
                  </a:cubicBezTo>
                  <a:cubicBezTo>
                    <a:pt x="26905" y="5980"/>
                    <a:pt x="23811" y="6609"/>
                    <a:pt x="21000" y="7920"/>
                  </a:cubicBezTo>
                  <a:cubicBezTo>
                    <a:pt x="18188" y="9232"/>
                    <a:pt x="15766" y="11172"/>
                    <a:pt x="13750" y="13742"/>
                  </a:cubicBezTo>
                  <a:cubicBezTo>
                    <a:pt x="11730" y="16260"/>
                    <a:pt x="10159" y="19408"/>
                    <a:pt x="9032" y="23132"/>
                  </a:cubicBezTo>
                  <a:cubicBezTo>
                    <a:pt x="7899" y="26856"/>
                    <a:pt x="7336" y="31157"/>
                    <a:pt x="7336" y="35982"/>
                  </a:cubicBezTo>
                  <a:cubicBezTo>
                    <a:pt x="7336" y="40598"/>
                    <a:pt x="7856" y="44742"/>
                    <a:pt x="8891" y="48309"/>
                  </a:cubicBezTo>
                  <a:cubicBezTo>
                    <a:pt x="9925" y="51875"/>
                    <a:pt x="11426" y="54918"/>
                    <a:pt x="13393" y="57383"/>
                  </a:cubicBezTo>
                  <a:cubicBezTo>
                    <a:pt x="15354" y="59848"/>
                    <a:pt x="17781" y="61684"/>
                    <a:pt x="20669" y="62995"/>
                  </a:cubicBezTo>
                  <a:cubicBezTo>
                    <a:pt x="23557" y="64254"/>
                    <a:pt x="26835" y="64936"/>
                    <a:pt x="30503" y="64936"/>
                  </a:cubicBezTo>
                  <a:cubicBezTo>
                    <a:pt x="33504" y="64936"/>
                    <a:pt x="36121" y="64569"/>
                    <a:pt x="38364" y="63835"/>
                  </a:cubicBezTo>
                  <a:cubicBezTo>
                    <a:pt x="40602" y="63100"/>
                    <a:pt x="42520" y="62261"/>
                    <a:pt x="44112" y="61369"/>
                  </a:cubicBezTo>
                  <a:cubicBezTo>
                    <a:pt x="45705" y="60478"/>
                    <a:pt x="47011" y="59691"/>
                    <a:pt x="48030" y="58904"/>
                  </a:cubicBezTo>
                  <a:cubicBezTo>
                    <a:pt x="49048" y="58170"/>
                    <a:pt x="49834" y="57802"/>
                    <a:pt x="50392" y="57802"/>
                  </a:cubicBezTo>
                  <a:cubicBezTo>
                    <a:pt x="50614" y="57802"/>
                    <a:pt x="50798" y="57855"/>
                    <a:pt x="50950" y="57960"/>
                  </a:cubicBezTo>
                  <a:cubicBezTo>
                    <a:pt x="51096" y="58065"/>
                    <a:pt x="51216" y="58222"/>
                    <a:pt x="51307" y="58432"/>
                  </a:cubicBezTo>
                  <a:cubicBezTo>
                    <a:pt x="51400" y="58694"/>
                    <a:pt x="51475" y="59009"/>
                    <a:pt x="51530" y="59376"/>
                  </a:cubicBezTo>
                  <a:cubicBezTo>
                    <a:pt x="51589" y="59743"/>
                    <a:pt x="51616" y="60268"/>
                    <a:pt x="51616" y="60844"/>
                  </a:cubicBezTo>
                  <a:close/>
                </a:path>
              </a:pathLst>
            </a:custGeom>
            <a:solidFill>
              <a:srgbClr val="FFFFFF"/>
            </a:solidFill>
            <a:ln w="5417" cap="flat">
              <a:noFill/>
              <a:prstDash val="solid"/>
              <a:miter/>
            </a:ln>
          </p:spPr>
          <p:txBody>
            <a:bodyPr rtlCol="0" anchor="ctr"/>
            <a:lstStyle/>
            <a:p>
              <a:endParaRPr lang="fr-FR"/>
            </a:p>
          </p:txBody>
        </p:sp>
        <p:sp>
          <p:nvSpPr>
            <p:cNvPr id="451" name="Forme libre 450">
              <a:extLst>
                <a:ext uri="{FF2B5EF4-FFF2-40B4-BE49-F238E27FC236}">
                  <a16:creationId xmlns:a16="http://schemas.microsoft.com/office/drawing/2014/main" id="{27FE7FDB-AA8C-515B-E47C-80831E184D33}"/>
                </a:ext>
              </a:extLst>
            </p:cNvPr>
            <p:cNvSpPr/>
            <p:nvPr/>
          </p:nvSpPr>
          <p:spPr>
            <a:xfrm>
              <a:off x="16790169" y="11075766"/>
              <a:ext cx="48214" cy="52662"/>
            </a:xfrm>
            <a:custGeom>
              <a:avLst/>
              <a:gdLst>
                <a:gd name="connsiteX0" fmla="*/ 48214 w 48214"/>
                <a:gd name="connsiteY0" fmla="*/ 25807 h 52662"/>
                <a:gd name="connsiteX1" fmla="*/ 46659 w 48214"/>
                <a:gd name="connsiteY1" fmla="*/ 36507 h 52662"/>
                <a:gd name="connsiteX2" fmla="*/ 42022 w 48214"/>
                <a:gd name="connsiteY2" fmla="*/ 45004 h 52662"/>
                <a:gd name="connsiteX3" fmla="*/ 34328 w 48214"/>
                <a:gd name="connsiteY3" fmla="*/ 50617 h 52662"/>
                <a:gd name="connsiteX4" fmla="*/ 23606 w 48214"/>
                <a:gd name="connsiteY4" fmla="*/ 52662 h 52662"/>
                <a:gd name="connsiteX5" fmla="*/ 13301 w 48214"/>
                <a:gd name="connsiteY5" fmla="*/ 50826 h 52662"/>
                <a:gd name="connsiteX6" fmla="*/ 5911 w 48214"/>
                <a:gd name="connsiteY6" fmla="*/ 45686 h 52662"/>
                <a:gd name="connsiteX7" fmla="*/ 1469 w 48214"/>
                <a:gd name="connsiteY7" fmla="*/ 37503 h 52662"/>
                <a:gd name="connsiteX8" fmla="*/ 0 w 48214"/>
                <a:gd name="connsiteY8" fmla="*/ 26698 h 52662"/>
                <a:gd name="connsiteX9" fmla="*/ 1528 w 48214"/>
                <a:gd name="connsiteY9" fmla="*/ 15998 h 52662"/>
                <a:gd name="connsiteX10" fmla="*/ 6139 w 48214"/>
                <a:gd name="connsiteY10" fmla="*/ 7553 h 52662"/>
                <a:gd name="connsiteX11" fmla="*/ 13832 w 48214"/>
                <a:gd name="connsiteY11" fmla="*/ 1993 h 52662"/>
                <a:gd name="connsiteX12" fmla="*/ 24608 w 48214"/>
                <a:gd name="connsiteY12" fmla="*/ 0 h 52662"/>
                <a:gd name="connsiteX13" fmla="*/ 34913 w 48214"/>
                <a:gd name="connsiteY13" fmla="*/ 1731 h 52662"/>
                <a:gd name="connsiteX14" fmla="*/ 42276 w 48214"/>
                <a:gd name="connsiteY14" fmla="*/ 6871 h 52662"/>
                <a:gd name="connsiteX15" fmla="*/ 46719 w 48214"/>
                <a:gd name="connsiteY15" fmla="*/ 15054 h 52662"/>
                <a:gd name="connsiteX16" fmla="*/ 48214 w 48214"/>
                <a:gd name="connsiteY16" fmla="*/ 25807 h 52662"/>
                <a:gd name="connsiteX17" fmla="*/ 41214 w 48214"/>
                <a:gd name="connsiteY17" fmla="*/ 26384 h 52662"/>
                <a:gd name="connsiteX18" fmla="*/ 40380 w 48214"/>
                <a:gd name="connsiteY18" fmla="*/ 18463 h 52662"/>
                <a:gd name="connsiteX19" fmla="*/ 37600 w 48214"/>
                <a:gd name="connsiteY19" fmla="*/ 11854 h 52662"/>
                <a:gd name="connsiteX20" fmla="*/ 32377 w 48214"/>
                <a:gd name="connsiteY20" fmla="*/ 7238 h 52662"/>
                <a:gd name="connsiteX21" fmla="*/ 24213 w 48214"/>
                <a:gd name="connsiteY21" fmla="*/ 5560 h 52662"/>
                <a:gd name="connsiteX22" fmla="*/ 16433 w 48214"/>
                <a:gd name="connsiteY22" fmla="*/ 7133 h 52662"/>
                <a:gd name="connsiteX23" fmla="*/ 11074 w 48214"/>
                <a:gd name="connsiteY23" fmla="*/ 11435 h 52662"/>
                <a:gd name="connsiteX24" fmla="*/ 7992 w 48214"/>
                <a:gd name="connsiteY24" fmla="*/ 17991 h 52662"/>
                <a:gd name="connsiteX25" fmla="*/ 6989 w 48214"/>
                <a:gd name="connsiteY25" fmla="*/ 26121 h 52662"/>
                <a:gd name="connsiteX26" fmla="*/ 7824 w 48214"/>
                <a:gd name="connsiteY26" fmla="*/ 34094 h 52662"/>
                <a:gd name="connsiteX27" fmla="*/ 10603 w 48214"/>
                <a:gd name="connsiteY27" fmla="*/ 40755 h 52662"/>
                <a:gd name="connsiteX28" fmla="*/ 15826 w 48214"/>
                <a:gd name="connsiteY28" fmla="*/ 45266 h 52662"/>
                <a:gd name="connsiteX29" fmla="*/ 23991 w 48214"/>
                <a:gd name="connsiteY29" fmla="*/ 46944 h 52662"/>
                <a:gd name="connsiteX30" fmla="*/ 31771 w 48214"/>
                <a:gd name="connsiteY30" fmla="*/ 45371 h 52662"/>
                <a:gd name="connsiteX31" fmla="*/ 37129 w 48214"/>
                <a:gd name="connsiteY31" fmla="*/ 41070 h 52662"/>
                <a:gd name="connsiteX32" fmla="*/ 40212 w 48214"/>
                <a:gd name="connsiteY32" fmla="*/ 34566 h 52662"/>
                <a:gd name="connsiteX33" fmla="*/ 41214 w 48214"/>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4" h="52662">
                  <a:moveTo>
                    <a:pt x="48214" y="25807"/>
                  </a:moveTo>
                  <a:cubicBezTo>
                    <a:pt x="48214" y="29688"/>
                    <a:pt x="47694" y="33255"/>
                    <a:pt x="46659" y="36507"/>
                  </a:cubicBezTo>
                  <a:cubicBezTo>
                    <a:pt x="45624" y="39759"/>
                    <a:pt x="44075" y="42591"/>
                    <a:pt x="42022" y="45004"/>
                  </a:cubicBezTo>
                  <a:cubicBezTo>
                    <a:pt x="39968" y="47417"/>
                    <a:pt x="37400" y="49253"/>
                    <a:pt x="34328" y="50617"/>
                  </a:cubicBezTo>
                  <a:cubicBezTo>
                    <a:pt x="31256" y="51980"/>
                    <a:pt x="27680" y="52662"/>
                    <a:pt x="23606" y="52662"/>
                  </a:cubicBezTo>
                  <a:cubicBezTo>
                    <a:pt x="19678" y="52662"/>
                    <a:pt x="16243" y="52033"/>
                    <a:pt x="13301" y="50826"/>
                  </a:cubicBezTo>
                  <a:cubicBezTo>
                    <a:pt x="10354" y="49620"/>
                    <a:pt x="7889" y="47941"/>
                    <a:pt x="5911" y="45686"/>
                  </a:cubicBezTo>
                  <a:cubicBezTo>
                    <a:pt x="3928" y="43431"/>
                    <a:pt x="2449" y="40703"/>
                    <a:pt x="1469" y="37503"/>
                  </a:cubicBezTo>
                  <a:cubicBezTo>
                    <a:pt x="488" y="34356"/>
                    <a:pt x="0" y="30737"/>
                    <a:pt x="0" y="26698"/>
                  </a:cubicBezTo>
                  <a:cubicBezTo>
                    <a:pt x="0" y="22817"/>
                    <a:pt x="510" y="19303"/>
                    <a:pt x="1528" y="15998"/>
                  </a:cubicBezTo>
                  <a:cubicBezTo>
                    <a:pt x="2547" y="12746"/>
                    <a:pt x="4085" y="9914"/>
                    <a:pt x="6139" y="7553"/>
                  </a:cubicBezTo>
                  <a:cubicBezTo>
                    <a:pt x="8197" y="5140"/>
                    <a:pt x="10760" y="3305"/>
                    <a:pt x="13832" y="1993"/>
                  </a:cubicBezTo>
                  <a:cubicBezTo>
                    <a:pt x="16904" y="629"/>
                    <a:pt x="20496" y="0"/>
                    <a:pt x="24608" y="0"/>
                  </a:cubicBezTo>
                  <a:cubicBezTo>
                    <a:pt x="28536" y="0"/>
                    <a:pt x="31971" y="577"/>
                    <a:pt x="34913" y="1731"/>
                  </a:cubicBezTo>
                  <a:cubicBezTo>
                    <a:pt x="37861" y="2937"/>
                    <a:pt x="40315" y="4668"/>
                    <a:pt x="42276" y="6871"/>
                  </a:cubicBezTo>
                  <a:cubicBezTo>
                    <a:pt x="44237" y="9127"/>
                    <a:pt x="45722" y="11854"/>
                    <a:pt x="46719" y="15054"/>
                  </a:cubicBezTo>
                  <a:cubicBezTo>
                    <a:pt x="47716" y="18253"/>
                    <a:pt x="48214" y="21820"/>
                    <a:pt x="48214" y="25807"/>
                  </a:cubicBezTo>
                  <a:close/>
                  <a:moveTo>
                    <a:pt x="41214" y="26384"/>
                  </a:moveTo>
                  <a:cubicBezTo>
                    <a:pt x="41214" y="23604"/>
                    <a:pt x="40938" y="20981"/>
                    <a:pt x="40380" y="18463"/>
                  </a:cubicBezTo>
                  <a:cubicBezTo>
                    <a:pt x="39822" y="15946"/>
                    <a:pt x="38901" y="13742"/>
                    <a:pt x="37600" y="11854"/>
                  </a:cubicBezTo>
                  <a:cubicBezTo>
                    <a:pt x="36306" y="9914"/>
                    <a:pt x="34561" y="8392"/>
                    <a:pt x="32377" y="7238"/>
                  </a:cubicBezTo>
                  <a:cubicBezTo>
                    <a:pt x="30194" y="6137"/>
                    <a:pt x="27469" y="5560"/>
                    <a:pt x="24213" y="5560"/>
                  </a:cubicBezTo>
                  <a:cubicBezTo>
                    <a:pt x="21211" y="5560"/>
                    <a:pt x="18621" y="6085"/>
                    <a:pt x="16433" y="7133"/>
                  </a:cubicBezTo>
                  <a:cubicBezTo>
                    <a:pt x="14244" y="8182"/>
                    <a:pt x="12461" y="9599"/>
                    <a:pt x="11074" y="11435"/>
                  </a:cubicBezTo>
                  <a:cubicBezTo>
                    <a:pt x="9682" y="13323"/>
                    <a:pt x="8658" y="15473"/>
                    <a:pt x="7992" y="17991"/>
                  </a:cubicBezTo>
                  <a:cubicBezTo>
                    <a:pt x="7325" y="20509"/>
                    <a:pt x="6989" y="23237"/>
                    <a:pt x="6989" y="26121"/>
                  </a:cubicBezTo>
                  <a:cubicBezTo>
                    <a:pt x="6989" y="28901"/>
                    <a:pt x="7265" y="31576"/>
                    <a:pt x="7824" y="34094"/>
                  </a:cubicBezTo>
                  <a:cubicBezTo>
                    <a:pt x="8382" y="36612"/>
                    <a:pt x="9303" y="38867"/>
                    <a:pt x="10603" y="40755"/>
                  </a:cubicBezTo>
                  <a:cubicBezTo>
                    <a:pt x="11898" y="42644"/>
                    <a:pt x="13642" y="44165"/>
                    <a:pt x="15826" y="45266"/>
                  </a:cubicBezTo>
                  <a:cubicBezTo>
                    <a:pt x="18009" y="46368"/>
                    <a:pt x="20734" y="46944"/>
                    <a:pt x="23991" y="46944"/>
                  </a:cubicBezTo>
                  <a:cubicBezTo>
                    <a:pt x="26992" y="46944"/>
                    <a:pt x="29582" y="46420"/>
                    <a:pt x="31771" y="45371"/>
                  </a:cubicBezTo>
                  <a:cubicBezTo>
                    <a:pt x="33954" y="44322"/>
                    <a:pt x="35742" y="42906"/>
                    <a:pt x="37129" y="41070"/>
                  </a:cubicBezTo>
                  <a:cubicBezTo>
                    <a:pt x="38522" y="39234"/>
                    <a:pt x="39545" y="37083"/>
                    <a:pt x="40212" y="34566"/>
                  </a:cubicBezTo>
                  <a:cubicBezTo>
                    <a:pt x="40878" y="32048"/>
                    <a:pt x="41214" y="29321"/>
                    <a:pt x="41214" y="26384"/>
                  </a:cubicBezTo>
                  <a:close/>
                </a:path>
              </a:pathLst>
            </a:custGeom>
            <a:solidFill>
              <a:srgbClr val="FFFFFF"/>
            </a:solidFill>
            <a:ln w="5417" cap="flat">
              <a:noFill/>
              <a:prstDash val="solid"/>
              <a:miter/>
            </a:ln>
          </p:spPr>
          <p:txBody>
            <a:bodyPr rtlCol="0" anchor="ctr"/>
            <a:lstStyle/>
            <a:p>
              <a:endParaRPr lang="fr-FR"/>
            </a:p>
          </p:txBody>
        </p:sp>
        <p:sp>
          <p:nvSpPr>
            <p:cNvPr id="452" name="Forme libre 451">
              <a:extLst>
                <a:ext uri="{FF2B5EF4-FFF2-40B4-BE49-F238E27FC236}">
                  <a16:creationId xmlns:a16="http://schemas.microsoft.com/office/drawing/2014/main" id="{AA6968B5-DDB5-5FC9-E99E-804A56267993}"/>
                </a:ext>
              </a:extLst>
            </p:cNvPr>
            <p:cNvSpPr/>
            <p:nvPr/>
          </p:nvSpPr>
          <p:spPr>
            <a:xfrm>
              <a:off x="16853201" y="11075766"/>
              <a:ext cx="40791" cy="52085"/>
            </a:xfrm>
            <a:custGeom>
              <a:avLst/>
              <a:gdLst>
                <a:gd name="connsiteX0" fmla="*/ 40791 w 40791"/>
                <a:gd name="connsiteY0" fmla="*/ 50669 h 52085"/>
                <a:gd name="connsiteX1" fmla="*/ 40623 w 40791"/>
                <a:gd name="connsiteY1" fmla="*/ 51246 h 52085"/>
                <a:gd name="connsiteX2" fmla="*/ 40093 w 40791"/>
                <a:gd name="connsiteY2" fmla="*/ 51665 h 52085"/>
                <a:gd name="connsiteX3" fmla="*/ 39090 w 40791"/>
                <a:gd name="connsiteY3" fmla="*/ 51980 h 52085"/>
                <a:gd name="connsiteX4" fmla="*/ 37508 w 40791"/>
                <a:gd name="connsiteY4" fmla="*/ 52085 h 52085"/>
                <a:gd name="connsiteX5" fmla="*/ 35867 w 40791"/>
                <a:gd name="connsiteY5" fmla="*/ 51980 h 52085"/>
                <a:gd name="connsiteX6" fmla="*/ 34864 w 40791"/>
                <a:gd name="connsiteY6" fmla="*/ 51665 h 52085"/>
                <a:gd name="connsiteX7" fmla="*/ 34339 w 40791"/>
                <a:gd name="connsiteY7" fmla="*/ 51246 h 52085"/>
                <a:gd name="connsiteX8" fmla="*/ 34171 w 40791"/>
                <a:gd name="connsiteY8" fmla="*/ 50669 h 52085"/>
                <a:gd name="connsiteX9" fmla="*/ 34171 w 40791"/>
                <a:gd name="connsiteY9" fmla="*/ 21768 h 52085"/>
                <a:gd name="connsiteX10" fmla="*/ 33450 w 40791"/>
                <a:gd name="connsiteY10" fmla="*/ 14424 h 52085"/>
                <a:gd name="connsiteX11" fmla="*/ 31283 w 40791"/>
                <a:gd name="connsiteY11" fmla="*/ 9599 h 52085"/>
                <a:gd name="connsiteX12" fmla="*/ 27588 w 40791"/>
                <a:gd name="connsiteY12" fmla="*/ 6504 h 52085"/>
                <a:gd name="connsiteX13" fmla="*/ 22338 w 40791"/>
                <a:gd name="connsiteY13" fmla="*/ 5403 h 52085"/>
                <a:gd name="connsiteX14" fmla="*/ 14672 w 40791"/>
                <a:gd name="connsiteY14" fmla="*/ 8025 h 52085"/>
                <a:gd name="connsiteX15" fmla="*/ 6615 w 40791"/>
                <a:gd name="connsiteY15" fmla="*/ 15788 h 52085"/>
                <a:gd name="connsiteX16" fmla="*/ 6615 w 40791"/>
                <a:gd name="connsiteY16" fmla="*/ 50669 h 52085"/>
                <a:gd name="connsiteX17" fmla="*/ 6447 w 40791"/>
                <a:gd name="connsiteY17" fmla="*/ 51246 h 52085"/>
                <a:gd name="connsiteX18" fmla="*/ 5922 w 40791"/>
                <a:gd name="connsiteY18" fmla="*/ 51665 h 52085"/>
                <a:gd name="connsiteX19" fmla="*/ 4920 w 40791"/>
                <a:gd name="connsiteY19" fmla="*/ 51980 h 52085"/>
                <a:gd name="connsiteX20" fmla="*/ 3278 w 40791"/>
                <a:gd name="connsiteY20" fmla="*/ 52085 h 52085"/>
                <a:gd name="connsiteX21" fmla="*/ 1696 w 40791"/>
                <a:gd name="connsiteY21" fmla="*/ 51980 h 52085"/>
                <a:gd name="connsiteX22" fmla="*/ 666 w 40791"/>
                <a:gd name="connsiteY22" fmla="*/ 51665 h 52085"/>
                <a:gd name="connsiteX23" fmla="*/ 141 w 40791"/>
                <a:gd name="connsiteY23" fmla="*/ 51246 h 52085"/>
                <a:gd name="connsiteX24" fmla="*/ 0 w 40791"/>
                <a:gd name="connsiteY24" fmla="*/ 50669 h 52085"/>
                <a:gd name="connsiteX25" fmla="*/ 0 w 40791"/>
                <a:gd name="connsiteY25" fmla="*/ 1993 h 52085"/>
                <a:gd name="connsiteX26" fmla="*/ 141 w 40791"/>
                <a:gd name="connsiteY26" fmla="*/ 1416 h 52085"/>
                <a:gd name="connsiteX27" fmla="*/ 666 w 40791"/>
                <a:gd name="connsiteY27" fmla="*/ 944 h 52085"/>
                <a:gd name="connsiteX28" fmla="*/ 1636 w 40791"/>
                <a:gd name="connsiteY28" fmla="*/ 682 h 52085"/>
                <a:gd name="connsiteX29" fmla="*/ 3164 w 40791"/>
                <a:gd name="connsiteY29" fmla="*/ 577 h 52085"/>
                <a:gd name="connsiteX30" fmla="*/ 4719 w 40791"/>
                <a:gd name="connsiteY30" fmla="*/ 682 h 52085"/>
                <a:gd name="connsiteX31" fmla="*/ 5662 w 40791"/>
                <a:gd name="connsiteY31" fmla="*/ 944 h 52085"/>
                <a:gd name="connsiteX32" fmla="*/ 6133 w 40791"/>
                <a:gd name="connsiteY32" fmla="*/ 1416 h 52085"/>
                <a:gd name="connsiteX33" fmla="*/ 6268 w 40791"/>
                <a:gd name="connsiteY33" fmla="*/ 1993 h 52085"/>
                <a:gd name="connsiteX34" fmla="*/ 6268 w 40791"/>
                <a:gd name="connsiteY34" fmla="*/ 8864 h 52085"/>
                <a:gd name="connsiteX35" fmla="*/ 14769 w 40791"/>
                <a:gd name="connsiteY35" fmla="*/ 2098 h 52085"/>
                <a:gd name="connsiteX36" fmla="*/ 23048 w 40791"/>
                <a:gd name="connsiteY36" fmla="*/ 0 h 52085"/>
                <a:gd name="connsiteX37" fmla="*/ 31380 w 40791"/>
                <a:gd name="connsiteY37" fmla="*/ 1626 h 52085"/>
                <a:gd name="connsiteX38" fmla="*/ 36853 w 40791"/>
                <a:gd name="connsiteY38" fmla="*/ 5980 h 52085"/>
                <a:gd name="connsiteX39" fmla="*/ 39854 w 40791"/>
                <a:gd name="connsiteY39" fmla="*/ 12379 h 52085"/>
                <a:gd name="connsiteX40" fmla="*/ 40770 w 40791"/>
                <a:gd name="connsiteY40" fmla="*/ 21191 h 52085"/>
                <a:gd name="connsiteX41" fmla="*/ 40770 w 40791"/>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1" h="52085">
                  <a:moveTo>
                    <a:pt x="40791" y="50669"/>
                  </a:moveTo>
                  <a:cubicBezTo>
                    <a:pt x="40791" y="50878"/>
                    <a:pt x="40737" y="51088"/>
                    <a:pt x="40623" y="51246"/>
                  </a:cubicBezTo>
                  <a:cubicBezTo>
                    <a:pt x="40510" y="51455"/>
                    <a:pt x="40336" y="51560"/>
                    <a:pt x="40093" y="51665"/>
                  </a:cubicBezTo>
                  <a:cubicBezTo>
                    <a:pt x="39849" y="51823"/>
                    <a:pt x="39518" y="51875"/>
                    <a:pt x="39090" y="51980"/>
                  </a:cubicBezTo>
                  <a:cubicBezTo>
                    <a:pt x="38662" y="52033"/>
                    <a:pt x="38137" y="52085"/>
                    <a:pt x="37508" y="52085"/>
                  </a:cubicBezTo>
                  <a:cubicBezTo>
                    <a:pt x="36842" y="52085"/>
                    <a:pt x="36294" y="52033"/>
                    <a:pt x="35867" y="51980"/>
                  </a:cubicBezTo>
                  <a:cubicBezTo>
                    <a:pt x="35439" y="51875"/>
                    <a:pt x="35108" y="51823"/>
                    <a:pt x="34864" y="51665"/>
                  </a:cubicBezTo>
                  <a:cubicBezTo>
                    <a:pt x="34621" y="51560"/>
                    <a:pt x="34447" y="51455"/>
                    <a:pt x="34339" y="51246"/>
                  </a:cubicBezTo>
                  <a:cubicBezTo>
                    <a:pt x="34230" y="51088"/>
                    <a:pt x="34171" y="50878"/>
                    <a:pt x="34171" y="50669"/>
                  </a:cubicBezTo>
                  <a:lnTo>
                    <a:pt x="34171" y="21768"/>
                  </a:lnTo>
                  <a:cubicBezTo>
                    <a:pt x="34171" y="18778"/>
                    <a:pt x="33932" y="16313"/>
                    <a:pt x="33450" y="14424"/>
                  </a:cubicBezTo>
                  <a:cubicBezTo>
                    <a:pt x="32968" y="12589"/>
                    <a:pt x="32248" y="10962"/>
                    <a:pt x="31283" y="9599"/>
                  </a:cubicBezTo>
                  <a:cubicBezTo>
                    <a:pt x="30319" y="8287"/>
                    <a:pt x="29089" y="7238"/>
                    <a:pt x="27588" y="6504"/>
                  </a:cubicBezTo>
                  <a:cubicBezTo>
                    <a:pt x="26087" y="5770"/>
                    <a:pt x="24337" y="5403"/>
                    <a:pt x="22338" y="5403"/>
                  </a:cubicBezTo>
                  <a:cubicBezTo>
                    <a:pt x="19781" y="5403"/>
                    <a:pt x="17229" y="6242"/>
                    <a:pt x="14672" y="8025"/>
                  </a:cubicBezTo>
                  <a:cubicBezTo>
                    <a:pt x="12115" y="9756"/>
                    <a:pt x="9432" y="12379"/>
                    <a:pt x="6615" y="15788"/>
                  </a:cubicBezTo>
                  <a:lnTo>
                    <a:pt x="6615" y="50669"/>
                  </a:lnTo>
                  <a:cubicBezTo>
                    <a:pt x="6615" y="50878"/>
                    <a:pt x="6561" y="51088"/>
                    <a:pt x="6447" y="51246"/>
                  </a:cubicBezTo>
                  <a:cubicBezTo>
                    <a:pt x="6334" y="51455"/>
                    <a:pt x="6160" y="51560"/>
                    <a:pt x="5922" y="51665"/>
                  </a:cubicBezTo>
                  <a:cubicBezTo>
                    <a:pt x="5678" y="51823"/>
                    <a:pt x="5347" y="51875"/>
                    <a:pt x="4920" y="51980"/>
                  </a:cubicBezTo>
                  <a:cubicBezTo>
                    <a:pt x="4491" y="52033"/>
                    <a:pt x="3944" y="52085"/>
                    <a:pt x="3278" y="52085"/>
                  </a:cubicBezTo>
                  <a:cubicBezTo>
                    <a:pt x="2649" y="52085"/>
                    <a:pt x="2118" y="52033"/>
                    <a:pt x="1696" y="51980"/>
                  </a:cubicBezTo>
                  <a:cubicBezTo>
                    <a:pt x="1268" y="51875"/>
                    <a:pt x="927" y="51823"/>
                    <a:pt x="666" y="51665"/>
                  </a:cubicBezTo>
                  <a:cubicBezTo>
                    <a:pt x="406" y="51560"/>
                    <a:pt x="228" y="51455"/>
                    <a:pt x="141" y="51246"/>
                  </a:cubicBezTo>
                  <a:cubicBezTo>
                    <a:pt x="43" y="51088"/>
                    <a:pt x="0" y="50878"/>
                    <a:pt x="0" y="50669"/>
                  </a:cubicBezTo>
                  <a:lnTo>
                    <a:pt x="0" y="1993"/>
                  </a:lnTo>
                  <a:cubicBezTo>
                    <a:pt x="0" y="1783"/>
                    <a:pt x="43" y="1574"/>
                    <a:pt x="141" y="1416"/>
                  </a:cubicBezTo>
                  <a:cubicBezTo>
                    <a:pt x="233" y="1206"/>
                    <a:pt x="406" y="1049"/>
                    <a:pt x="666" y="944"/>
                  </a:cubicBezTo>
                  <a:cubicBezTo>
                    <a:pt x="927" y="839"/>
                    <a:pt x="1252" y="734"/>
                    <a:pt x="1636" y="682"/>
                  </a:cubicBezTo>
                  <a:cubicBezTo>
                    <a:pt x="2026" y="629"/>
                    <a:pt x="2536" y="577"/>
                    <a:pt x="3164" y="577"/>
                  </a:cubicBezTo>
                  <a:cubicBezTo>
                    <a:pt x="3793" y="577"/>
                    <a:pt x="4313" y="629"/>
                    <a:pt x="4719" y="682"/>
                  </a:cubicBezTo>
                  <a:cubicBezTo>
                    <a:pt x="5125" y="734"/>
                    <a:pt x="5439" y="839"/>
                    <a:pt x="5662" y="944"/>
                  </a:cubicBezTo>
                  <a:cubicBezTo>
                    <a:pt x="5884" y="1049"/>
                    <a:pt x="6041" y="1206"/>
                    <a:pt x="6133" y="1416"/>
                  </a:cubicBezTo>
                  <a:cubicBezTo>
                    <a:pt x="6225" y="1574"/>
                    <a:pt x="6268" y="1783"/>
                    <a:pt x="6268" y="1993"/>
                  </a:cubicBezTo>
                  <a:lnTo>
                    <a:pt x="6268" y="8864"/>
                  </a:lnTo>
                  <a:cubicBezTo>
                    <a:pt x="9156" y="5770"/>
                    <a:pt x="11990" y="3515"/>
                    <a:pt x="14769" y="2098"/>
                  </a:cubicBezTo>
                  <a:cubicBezTo>
                    <a:pt x="17549" y="734"/>
                    <a:pt x="20306" y="0"/>
                    <a:pt x="23048" y="0"/>
                  </a:cubicBezTo>
                  <a:cubicBezTo>
                    <a:pt x="26342" y="0"/>
                    <a:pt x="29121" y="524"/>
                    <a:pt x="31380" y="1626"/>
                  </a:cubicBezTo>
                  <a:cubicBezTo>
                    <a:pt x="33640" y="2728"/>
                    <a:pt x="35466" y="4144"/>
                    <a:pt x="36853" y="5980"/>
                  </a:cubicBezTo>
                  <a:cubicBezTo>
                    <a:pt x="38245" y="7815"/>
                    <a:pt x="39242" y="9966"/>
                    <a:pt x="39854" y="12379"/>
                  </a:cubicBezTo>
                  <a:cubicBezTo>
                    <a:pt x="40466" y="14844"/>
                    <a:pt x="40770" y="17781"/>
                    <a:pt x="40770" y="21191"/>
                  </a:cubicBezTo>
                  <a:lnTo>
                    <a:pt x="40770" y="50669"/>
                  </a:lnTo>
                  <a:close/>
                </a:path>
              </a:pathLst>
            </a:custGeom>
            <a:solidFill>
              <a:srgbClr val="FFFFFF"/>
            </a:solidFill>
            <a:ln w="5417" cap="flat">
              <a:noFill/>
              <a:prstDash val="solid"/>
              <a:miter/>
            </a:ln>
          </p:spPr>
          <p:txBody>
            <a:bodyPr rtlCol="0" anchor="ctr"/>
            <a:lstStyle/>
            <a:p>
              <a:endParaRPr lang="fr-FR"/>
            </a:p>
          </p:txBody>
        </p:sp>
        <p:sp>
          <p:nvSpPr>
            <p:cNvPr id="453" name="Forme libre 452">
              <a:extLst>
                <a:ext uri="{FF2B5EF4-FFF2-40B4-BE49-F238E27FC236}">
                  <a16:creationId xmlns:a16="http://schemas.microsoft.com/office/drawing/2014/main" id="{1DB0EB44-BE74-1B30-A90A-CB65B4849875}"/>
                </a:ext>
              </a:extLst>
            </p:cNvPr>
            <p:cNvSpPr/>
            <p:nvPr/>
          </p:nvSpPr>
          <p:spPr>
            <a:xfrm>
              <a:off x="16904102" y="11063230"/>
              <a:ext cx="31342" cy="65040"/>
            </a:xfrm>
            <a:custGeom>
              <a:avLst/>
              <a:gdLst>
                <a:gd name="connsiteX0" fmla="*/ 31337 w 31342"/>
                <a:gd name="connsiteY0" fmla="*/ 60268 h 65040"/>
                <a:gd name="connsiteX1" fmla="*/ 31142 w 31342"/>
                <a:gd name="connsiteY1" fmla="*/ 62103 h 65040"/>
                <a:gd name="connsiteX2" fmla="*/ 30530 w 31342"/>
                <a:gd name="connsiteY2" fmla="*/ 63205 h 65040"/>
                <a:gd name="connsiteX3" fmla="*/ 29305 w 31342"/>
                <a:gd name="connsiteY3" fmla="*/ 63940 h 65040"/>
                <a:gd name="connsiteX4" fmla="*/ 27442 w 31342"/>
                <a:gd name="connsiteY4" fmla="*/ 64569 h 65040"/>
                <a:gd name="connsiteX5" fmla="*/ 25220 w 31342"/>
                <a:gd name="connsiteY5" fmla="*/ 64936 h 65040"/>
                <a:gd name="connsiteX6" fmla="*/ 22945 w 31342"/>
                <a:gd name="connsiteY6" fmla="*/ 65041 h 65040"/>
                <a:gd name="connsiteX7" fmla="*/ 16611 w 31342"/>
                <a:gd name="connsiteY7" fmla="*/ 64096 h 65040"/>
                <a:gd name="connsiteX8" fmla="*/ 12331 w 31342"/>
                <a:gd name="connsiteY8" fmla="*/ 61159 h 65040"/>
                <a:gd name="connsiteX9" fmla="*/ 9920 w 31342"/>
                <a:gd name="connsiteY9" fmla="*/ 56176 h 65040"/>
                <a:gd name="connsiteX10" fmla="*/ 9167 w 31342"/>
                <a:gd name="connsiteY10" fmla="*/ 49095 h 65040"/>
                <a:gd name="connsiteX11" fmla="*/ 9167 w 31342"/>
                <a:gd name="connsiteY11" fmla="*/ 18778 h 65040"/>
                <a:gd name="connsiteX12" fmla="*/ 1669 w 31342"/>
                <a:gd name="connsiteY12" fmla="*/ 18778 h 65040"/>
                <a:gd name="connsiteX13" fmla="*/ 444 w 31342"/>
                <a:gd name="connsiteY13" fmla="*/ 18096 h 65040"/>
                <a:gd name="connsiteX14" fmla="*/ 0 w 31342"/>
                <a:gd name="connsiteY14" fmla="*/ 16103 h 65040"/>
                <a:gd name="connsiteX15" fmla="*/ 114 w 31342"/>
                <a:gd name="connsiteY15" fmla="*/ 14896 h 65040"/>
                <a:gd name="connsiteX16" fmla="*/ 449 w 31342"/>
                <a:gd name="connsiteY16" fmla="*/ 14057 h 65040"/>
                <a:gd name="connsiteX17" fmla="*/ 975 w 31342"/>
                <a:gd name="connsiteY17" fmla="*/ 13532 h 65040"/>
                <a:gd name="connsiteX18" fmla="*/ 1669 w 31342"/>
                <a:gd name="connsiteY18" fmla="*/ 13376 h 65040"/>
                <a:gd name="connsiteX19" fmla="*/ 9167 w 31342"/>
                <a:gd name="connsiteY19" fmla="*/ 13376 h 65040"/>
                <a:gd name="connsiteX20" fmla="*/ 9167 w 31342"/>
                <a:gd name="connsiteY20" fmla="*/ 1416 h 65040"/>
                <a:gd name="connsiteX21" fmla="*/ 9302 w 31342"/>
                <a:gd name="connsiteY21" fmla="*/ 839 h 65040"/>
                <a:gd name="connsiteX22" fmla="*/ 9834 w 31342"/>
                <a:gd name="connsiteY22" fmla="*/ 368 h 65040"/>
                <a:gd name="connsiteX23" fmla="*/ 10857 w 31342"/>
                <a:gd name="connsiteY23" fmla="*/ 105 h 65040"/>
                <a:gd name="connsiteX24" fmla="*/ 12445 w 31342"/>
                <a:gd name="connsiteY24" fmla="*/ 0 h 65040"/>
                <a:gd name="connsiteX25" fmla="*/ 14081 w 31342"/>
                <a:gd name="connsiteY25" fmla="*/ 105 h 65040"/>
                <a:gd name="connsiteX26" fmla="*/ 15083 w 31342"/>
                <a:gd name="connsiteY26" fmla="*/ 368 h 65040"/>
                <a:gd name="connsiteX27" fmla="*/ 15614 w 31342"/>
                <a:gd name="connsiteY27" fmla="*/ 839 h 65040"/>
                <a:gd name="connsiteX28" fmla="*/ 15782 w 31342"/>
                <a:gd name="connsiteY28" fmla="*/ 1416 h 65040"/>
                <a:gd name="connsiteX29" fmla="*/ 15782 w 31342"/>
                <a:gd name="connsiteY29" fmla="*/ 13376 h 65040"/>
                <a:gd name="connsiteX30" fmla="*/ 29668 w 31342"/>
                <a:gd name="connsiteY30" fmla="*/ 13376 h 65040"/>
                <a:gd name="connsiteX31" fmla="*/ 30367 w 31342"/>
                <a:gd name="connsiteY31" fmla="*/ 13532 h 65040"/>
                <a:gd name="connsiteX32" fmla="*/ 30898 w 31342"/>
                <a:gd name="connsiteY32" fmla="*/ 14057 h 65040"/>
                <a:gd name="connsiteX33" fmla="*/ 31229 w 31342"/>
                <a:gd name="connsiteY33" fmla="*/ 14896 h 65040"/>
                <a:gd name="connsiteX34" fmla="*/ 31342 w 31342"/>
                <a:gd name="connsiteY34" fmla="*/ 16103 h 65040"/>
                <a:gd name="connsiteX35" fmla="*/ 30866 w 31342"/>
                <a:gd name="connsiteY35" fmla="*/ 18096 h 65040"/>
                <a:gd name="connsiteX36" fmla="*/ 29668 w 31342"/>
                <a:gd name="connsiteY36" fmla="*/ 18778 h 65040"/>
                <a:gd name="connsiteX37" fmla="*/ 15782 w 31342"/>
                <a:gd name="connsiteY37" fmla="*/ 18778 h 65040"/>
                <a:gd name="connsiteX38" fmla="*/ 15782 w 31342"/>
                <a:gd name="connsiteY38" fmla="*/ 48204 h 65040"/>
                <a:gd name="connsiteX39" fmla="*/ 17418 w 31342"/>
                <a:gd name="connsiteY39" fmla="*/ 56649 h 65040"/>
                <a:gd name="connsiteX40" fmla="*/ 23394 w 31342"/>
                <a:gd name="connsiteY40" fmla="*/ 59533 h 65040"/>
                <a:gd name="connsiteX41" fmla="*/ 25811 w 31342"/>
                <a:gd name="connsiteY41" fmla="*/ 59271 h 65040"/>
                <a:gd name="connsiteX42" fmla="*/ 27729 w 31342"/>
                <a:gd name="connsiteY42" fmla="*/ 58694 h 65040"/>
                <a:gd name="connsiteX43" fmla="*/ 29148 w 31342"/>
                <a:gd name="connsiteY43" fmla="*/ 58117 h 65040"/>
                <a:gd name="connsiteX44" fmla="*/ 30172 w 31342"/>
                <a:gd name="connsiteY44" fmla="*/ 57855 h 65040"/>
                <a:gd name="connsiteX45" fmla="*/ 30676 w 31342"/>
                <a:gd name="connsiteY45" fmla="*/ 57960 h 65040"/>
                <a:gd name="connsiteX46" fmla="*/ 31034 w 31342"/>
                <a:gd name="connsiteY46" fmla="*/ 58327 h 65040"/>
                <a:gd name="connsiteX47" fmla="*/ 31256 w 31342"/>
                <a:gd name="connsiteY47" fmla="*/ 59114 h 65040"/>
                <a:gd name="connsiteX48" fmla="*/ 31337 w 31342"/>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42" h="65040">
                  <a:moveTo>
                    <a:pt x="31337" y="60268"/>
                  </a:moveTo>
                  <a:cubicBezTo>
                    <a:pt x="31337" y="61002"/>
                    <a:pt x="31267" y="61631"/>
                    <a:pt x="31142" y="62103"/>
                  </a:cubicBezTo>
                  <a:cubicBezTo>
                    <a:pt x="31012" y="62576"/>
                    <a:pt x="30806" y="62943"/>
                    <a:pt x="30530" y="63205"/>
                  </a:cubicBezTo>
                  <a:cubicBezTo>
                    <a:pt x="30254" y="63467"/>
                    <a:pt x="29847" y="63730"/>
                    <a:pt x="29305" y="63940"/>
                  </a:cubicBezTo>
                  <a:cubicBezTo>
                    <a:pt x="28769" y="64201"/>
                    <a:pt x="28146" y="64359"/>
                    <a:pt x="27442" y="64569"/>
                  </a:cubicBezTo>
                  <a:cubicBezTo>
                    <a:pt x="26737" y="64726"/>
                    <a:pt x="26000" y="64831"/>
                    <a:pt x="25220" y="64936"/>
                  </a:cubicBezTo>
                  <a:cubicBezTo>
                    <a:pt x="24445" y="64988"/>
                    <a:pt x="23687" y="65041"/>
                    <a:pt x="22945" y="65041"/>
                  </a:cubicBezTo>
                  <a:cubicBezTo>
                    <a:pt x="20463" y="65041"/>
                    <a:pt x="18350" y="64726"/>
                    <a:pt x="16611" y="64096"/>
                  </a:cubicBezTo>
                  <a:cubicBezTo>
                    <a:pt x="14872" y="63415"/>
                    <a:pt x="13442" y="62471"/>
                    <a:pt x="12331" y="61159"/>
                  </a:cubicBezTo>
                  <a:cubicBezTo>
                    <a:pt x="11220" y="59848"/>
                    <a:pt x="10413" y="58169"/>
                    <a:pt x="9920" y="56176"/>
                  </a:cubicBezTo>
                  <a:cubicBezTo>
                    <a:pt x="9416" y="54183"/>
                    <a:pt x="9167" y="51823"/>
                    <a:pt x="9167" y="49095"/>
                  </a:cubicBezTo>
                  <a:lnTo>
                    <a:pt x="9167" y="18778"/>
                  </a:lnTo>
                  <a:lnTo>
                    <a:pt x="1669" y="18778"/>
                  </a:lnTo>
                  <a:cubicBezTo>
                    <a:pt x="1148" y="18778"/>
                    <a:pt x="742" y="18568"/>
                    <a:pt x="444" y="18096"/>
                  </a:cubicBezTo>
                  <a:cubicBezTo>
                    <a:pt x="146" y="17676"/>
                    <a:pt x="0" y="16994"/>
                    <a:pt x="0" y="16103"/>
                  </a:cubicBezTo>
                  <a:cubicBezTo>
                    <a:pt x="0" y="15631"/>
                    <a:pt x="38" y="15264"/>
                    <a:pt x="114" y="14896"/>
                  </a:cubicBezTo>
                  <a:cubicBezTo>
                    <a:pt x="189" y="14582"/>
                    <a:pt x="298" y="14267"/>
                    <a:pt x="449" y="14057"/>
                  </a:cubicBezTo>
                  <a:cubicBezTo>
                    <a:pt x="596" y="13795"/>
                    <a:pt x="775" y="13637"/>
                    <a:pt x="975" y="13532"/>
                  </a:cubicBezTo>
                  <a:cubicBezTo>
                    <a:pt x="1176" y="13428"/>
                    <a:pt x="1414" y="13376"/>
                    <a:pt x="1669" y="13376"/>
                  </a:cubicBezTo>
                  <a:lnTo>
                    <a:pt x="9167" y="13376"/>
                  </a:lnTo>
                  <a:lnTo>
                    <a:pt x="9167" y="1416"/>
                  </a:lnTo>
                  <a:cubicBezTo>
                    <a:pt x="9167" y="1206"/>
                    <a:pt x="9216" y="997"/>
                    <a:pt x="9302" y="839"/>
                  </a:cubicBezTo>
                  <a:cubicBezTo>
                    <a:pt x="9400" y="629"/>
                    <a:pt x="9573" y="524"/>
                    <a:pt x="9834" y="368"/>
                  </a:cubicBezTo>
                  <a:cubicBezTo>
                    <a:pt x="10093" y="263"/>
                    <a:pt x="10435" y="158"/>
                    <a:pt x="10857" y="105"/>
                  </a:cubicBezTo>
                  <a:cubicBezTo>
                    <a:pt x="11285" y="53"/>
                    <a:pt x="11811" y="0"/>
                    <a:pt x="12445" y="0"/>
                  </a:cubicBezTo>
                  <a:cubicBezTo>
                    <a:pt x="13111" y="0"/>
                    <a:pt x="13659" y="53"/>
                    <a:pt x="14081" y="105"/>
                  </a:cubicBezTo>
                  <a:cubicBezTo>
                    <a:pt x="14509" y="158"/>
                    <a:pt x="14845" y="263"/>
                    <a:pt x="15083" y="368"/>
                  </a:cubicBezTo>
                  <a:cubicBezTo>
                    <a:pt x="15327" y="472"/>
                    <a:pt x="15500" y="629"/>
                    <a:pt x="15614" y="839"/>
                  </a:cubicBezTo>
                  <a:cubicBezTo>
                    <a:pt x="15728" y="997"/>
                    <a:pt x="15782" y="1206"/>
                    <a:pt x="15782" y="1416"/>
                  </a:cubicBezTo>
                  <a:lnTo>
                    <a:pt x="15782" y="13376"/>
                  </a:lnTo>
                  <a:lnTo>
                    <a:pt x="29668" y="13376"/>
                  </a:lnTo>
                  <a:cubicBezTo>
                    <a:pt x="29928" y="13376"/>
                    <a:pt x="30161" y="13428"/>
                    <a:pt x="30367" y="13532"/>
                  </a:cubicBezTo>
                  <a:cubicBezTo>
                    <a:pt x="30568" y="13637"/>
                    <a:pt x="30741" y="13795"/>
                    <a:pt x="30898" y="14057"/>
                  </a:cubicBezTo>
                  <a:cubicBezTo>
                    <a:pt x="31039" y="14267"/>
                    <a:pt x="31153" y="14582"/>
                    <a:pt x="31229" y="14896"/>
                  </a:cubicBezTo>
                  <a:cubicBezTo>
                    <a:pt x="31304" y="15264"/>
                    <a:pt x="31342" y="15631"/>
                    <a:pt x="31342" y="16103"/>
                  </a:cubicBezTo>
                  <a:cubicBezTo>
                    <a:pt x="31342" y="16994"/>
                    <a:pt x="31185" y="17676"/>
                    <a:pt x="30866" y="18096"/>
                  </a:cubicBezTo>
                  <a:cubicBezTo>
                    <a:pt x="30551" y="18568"/>
                    <a:pt x="30151" y="18778"/>
                    <a:pt x="29668" y="18778"/>
                  </a:cubicBezTo>
                  <a:lnTo>
                    <a:pt x="15782" y="18778"/>
                  </a:lnTo>
                  <a:lnTo>
                    <a:pt x="15782" y="48204"/>
                  </a:lnTo>
                  <a:cubicBezTo>
                    <a:pt x="15782" y="51928"/>
                    <a:pt x="16329" y="54708"/>
                    <a:pt x="17418" y="56649"/>
                  </a:cubicBezTo>
                  <a:cubicBezTo>
                    <a:pt x="18513" y="58589"/>
                    <a:pt x="20501" y="59533"/>
                    <a:pt x="23394" y="59533"/>
                  </a:cubicBezTo>
                  <a:cubicBezTo>
                    <a:pt x="24283" y="59533"/>
                    <a:pt x="25090" y="59481"/>
                    <a:pt x="25811" y="59271"/>
                  </a:cubicBezTo>
                  <a:cubicBezTo>
                    <a:pt x="26531" y="59114"/>
                    <a:pt x="27171" y="58904"/>
                    <a:pt x="27729" y="58694"/>
                  </a:cubicBezTo>
                  <a:cubicBezTo>
                    <a:pt x="28287" y="58484"/>
                    <a:pt x="28753" y="58274"/>
                    <a:pt x="29148" y="58117"/>
                  </a:cubicBezTo>
                  <a:cubicBezTo>
                    <a:pt x="29533" y="57907"/>
                    <a:pt x="29880" y="57855"/>
                    <a:pt x="30172" y="57855"/>
                  </a:cubicBezTo>
                  <a:cubicBezTo>
                    <a:pt x="30356" y="57855"/>
                    <a:pt x="30519" y="57855"/>
                    <a:pt x="30676" y="57960"/>
                  </a:cubicBezTo>
                  <a:cubicBezTo>
                    <a:pt x="30817" y="58012"/>
                    <a:pt x="30942" y="58169"/>
                    <a:pt x="31034" y="58327"/>
                  </a:cubicBezTo>
                  <a:cubicBezTo>
                    <a:pt x="31126" y="58537"/>
                    <a:pt x="31196" y="58799"/>
                    <a:pt x="31256" y="59114"/>
                  </a:cubicBezTo>
                  <a:cubicBezTo>
                    <a:pt x="31304" y="59428"/>
                    <a:pt x="31337" y="59796"/>
                    <a:pt x="31337" y="60268"/>
                  </a:cubicBezTo>
                  <a:close/>
                </a:path>
              </a:pathLst>
            </a:custGeom>
            <a:solidFill>
              <a:srgbClr val="FFFFFF"/>
            </a:solidFill>
            <a:ln w="5417" cap="flat">
              <a:noFill/>
              <a:prstDash val="solid"/>
              <a:miter/>
            </a:ln>
          </p:spPr>
          <p:txBody>
            <a:bodyPr rtlCol="0" anchor="ctr"/>
            <a:lstStyle/>
            <a:p>
              <a:endParaRPr lang="fr-FR"/>
            </a:p>
          </p:txBody>
        </p:sp>
        <p:sp>
          <p:nvSpPr>
            <p:cNvPr id="454" name="Forme libre 453">
              <a:extLst>
                <a:ext uri="{FF2B5EF4-FFF2-40B4-BE49-F238E27FC236}">
                  <a16:creationId xmlns:a16="http://schemas.microsoft.com/office/drawing/2014/main" id="{9DBFDF8B-019E-26E4-FF73-E7B9C38E65E2}"/>
                </a:ext>
              </a:extLst>
            </p:cNvPr>
            <p:cNvSpPr/>
            <p:nvPr/>
          </p:nvSpPr>
          <p:spPr>
            <a:xfrm>
              <a:off x="16948594" y="11075766"/>
              <a:ext cx="27891" cy="52032"/>
            </a:xfrm>
            <a:custGeom>
              <a:avLst/>
              <a:gdLst>
                <a:gd name="connsiteX0" fmla="*/ 27891 w 27891"/>
                <a:gd name="connsiteY0" fmla="*/ 4458 h 52032"/>
                <a:gd name="connsiteX1" fmla="*/ 27837 w 27891"/>
                <a:gd name="connsiteY1" fmla="*/ 5822 h 52032"/>
                <a:gd name="connsiteX2" fmla="*/ 27642 w 27891"/>
                <a:gd name="connsiteY2" fmla="*/ 6767 h 52032"/>
                <a:gd name="connsiteX3" fmla="*/ 27306 w 27891"/>
                <a:gd name="connsiteY3" fmla="*/ 7291 h 52032"/>
                <a:gd name="connsiteX4" fmla="*/ 26775 w 27891"/>
                <a:gd name="connsiteY4" fmla="*/ 7501 h 52032"/>
                <a:gd name="connsiteX5" fmla="*/ 25610 w 27891"/>
                <a:gd name="connsiteY5" fmla="*/ 7238 h 52032"/>
                <a:gd name="connsiteX6" fmla="*/ 24056 w 27891"/>
                <a:gd name="connsiteY6" fmla="*/ 6714 h 52032"/>
                <a:gd name="connsiteX7" fmla="*/ 22110 w 27891"/>
                <a:gd name="connsiteY7" fmla="*/ 6190 h 52032"/>
                <a:gd name="connsiteX8" fmla="*/ 19781 w 27891"/>
                <a:gd name="connsiteY8" fmla="*/ 5980 h 52032"/>
                <a:gd name="connsiteX9" fmla="*/ 16833 w 27891"/>
                <a:gd name="connsiteY9" fmla="*/ 6609 h 52032"/>
                <a:gd name="connsiteX10" fmla="*/ 13805 w 27891"/>
                <a:gd name="connsiteY10" fmla="*/ 8550 h 52032"/>
                <a:gd name="connsiteX11" fmla="*/ 10473 w 27891"/>
                <a:gd name="connsiteY11" fmla="*/ 12221 h 52032"/>
                <a:gd name="connsiteX12" fmla="*/ 6610 w 27891"/>
                <a:gd name="connsiteY12" fmla="*/ 17729 h 52032"/>
                <a:gd name="connsiteX13" fmla="*/ 6610 w 27891"/>
                <a:gd name="connsiteY13" fmla="*/ 50669 h 52032"/>
                <a:gd name="connsiteX14" fmla="*/ 6447 w 27891"/>
                <a:gd name="connsiteY14" fmla="*/ 51246 h 52032"/>
                <a:gd name="connsiteX15" fmla="*/ 5916 w 27891"/>
                <a:gd name="connsiteY15" fmla="*/ 51665 h 52032"/>
                <a:gd name="connsiteX16" fmla="*/ 4914 w 27891"/>
                <a:gd name="connsiteY16" fmla="*/ 51928 h 52032"/>
                <a:gd name="connsiteX17" fmla="*/ 3272 w 27891"/>
                <a:gd name="connsiteY17" fmla="*/ 52033 h 52032"/>
                <a:gd name="connsiteX18" fmla="*/ 1690 w 27891"/>
                <a:gd name="connsiteY18" fmla="*/ 51928 h 52032"/>
                <a:gd name="connsiteX19" fmla="*/ 666 w 27891"/>
                <a:gd name="connsiteY19" fmla="*/ 51665 h 52032"/>
                <a:gd name="connsiteX20" fmla="*/ 136 w 27891"/>
                <a:gd name="connsiteY20" fmla="*/ 51246 h 52032"/>
                <a:gd name="connsiteX21" fmla="*/ 0 w 27891"/>
                <a:gd name="connsiteY21" fmla="*/ 50669 h 52032"/>
                <a:gd name="connsiteX22" fmla="*/ 0 w 27891"/>
                <a:gd name="connsiteY22" fmla="*/ 1993 h 52032"/>
                <a:gd name="connsiteX23" fmla="*/ 136 w 27891"/>
                <a:gd name="connsiteY23" fmla="*/ 1416 h 52032"/>
                <a:gd name="connsiteX24" fmla="*/ 666 w 27891"/>
                <a:gd name="connsiteY24" fmla="*/ 944 h 52032"/>
                <a:gd name="connsiteX25" fmla="*/ 1636 w 27891"/>
                <a:gd name="connsiteY25" fmla="*/ 682 h 52032"/>
                <a:gd name="connsiteX26" fmla="*/ 3164 w 27891"/>
                <a:gd name="connsiteY26" fmla="*/ 577 h 52032"/>
                <a:gd name="connsiteX27" fmla="*/ 4719 w 27891"/>
                <a:gd name="connsiteY27" fmla="*/ 682 h 52032"/>
                <a:gd name="connsiteX28" fmla="*/ 5662 w 27891"/>
                <a:gd name="connsiteY28" fmla="*/ 944 h 52032"/>
                <a:gd name="connsiteX29" fmla="*/ 6138 w 27891"/>
                <a:gd name="connsiteY29" fmla="*/ 1416 h 52032"/>
                <a:gd name="connsiteX30" fmla="*/ 6274 w 27891"/>
                <a:gd name="connsiteY30" fmla="*/ 1993 h 52032"/>
                <a:gd name="connsiteX31" fmla="*/ 6274 w 27891"/>
                <a:gd name="connsiteY31" fmla="*/ 9651 h 52032"/>
                <a:gd name="connsiteX32" fmla="*/ 10272 w 27891"/>
                <a:gd name="connsiteY32" fmla="*/ 4721 h 52032"/>
                <a:gd name="connsiteX33" fmla="*/ 13772 w 27891"/>
                <a:gd name="connsiteY33" fmla="*/ 1783 h 52032"/>
                <a:gd name="connsiteX34" fmla="*/ 17023 w 27891"/>
                <a:gd name="connsiteY34" fmla="*/ 367 h 52032"/>
                <a:gd name="connsiteX35" fmla="*/ 20274 w 27891"/>
                <a:gd name="connsiteY35" fmla="*/ 0 h 52032"/>
                <a:gd name="connsiteX36" fmla="*/ 21942 w 27891"/>
                <a:gd name="connsiteY36" fmla="*/ 105 h 52032"/>
                <a:gd name="connsiteX37" fmla="*/ 23969 w 27891"/>
                <a:gd name="connsiteY37" fmla="*/ 367 h 52032"/>
                <a:gd name="connsiteX38" fmla="*/ 25914 w 27891"/>
                <a:gd name="connsiteY38" fmla="*/ 892 h 52032"/>
                <a:gd name="connsiteX39" fmla="*/ 27111 w 27891"/>
                <a:gd name="connsiteY39" fmla="*/ 1416 h 52032"/>
                <a:gd name="connsiteX40" fmla="*/ 27555 w 27891"/>
                <a:gd name="connsiteY40" fmla="*/ 1836 h 52032"/>
                <a:gd name="connsiteX41" fmla="*/ 27745 w 27891"/>
                <a:gd name="connsiteY41" fmla="*/ 2360 h 52032"/>
                <a:gd name="connsiteX42" fmla="*/ 27859 w 27891"/>
                <a:gd name="connsiteY42" fmla="*/ 3147 h 52032"/>
                <a:gd name="connsiteX43" fmla="*/ 27891 w 27891"/>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8"/>
                  </a:moveTo>
                  <a:cubicBezTo>
                    <a:pt x="27891" y="4983"/>
                    <a:pt x="27875" y="5455"/>
                    <a:pt x="27837" y="5822"/>
                  </a:cubicBezTo>
                  <a:cubicBezTo>
                    <a:pt x="27799" y="6190"/>
                    <a:pt x="27734" y="6504"/>
                    <a:pt x="27642" y="6767"/>
                  </a:cubicBezTo>
                  <a:cubicBezTo>
                    <a:pt x="27550" y="6976"/>
                    <a:pt x="27442" y="7133"/>
                    <a:pt x="27306" y="7291"/>
                  </a:cubicBezTo>
                  <a:cubicBezTo>
                    <a:pt x="27182" y="7396"/>
                    <a:pt x="26998" y="7501"/>
                    <a:pt x="26775" y="7501"/>
                  </a:cubicBezTo>
                  <a:cubicBezTo>
                    <a:pt x="26445" y="7501"/>
                    <a:pt x="26055" y="7396"/>
                    <a:pt x="25610" y="7238"/>
                  </a:cubicBezTo>
                  <a:cubicBezTo>
                    <a:pt x="25166" y="7081"/>
                    <a:pt x="24646" y="6923"/>
                    <a:pt x="24056" y="6714"/>
                  </a:cubicBezTo>
                  <a:cubicBezTo>
                    <a:pt x="23465" y="6557"/>
                    <a:pt x="22815" y="6347"/>
                    <a:pt x="22110" y="6190"/>
                  </a:cubicBezTo>
                  <a:cubicBezTo>
                    <a:pt x="21406" y="6032"/>
                    <a:pt x="20631" y="5980"/>
                    <a:pt x="19781" y="5980"/>
                  </a:cubicBezTo>
                  <a:cubicBezTo>
                    <a:pt x="18773" y="5980"/>
                    <a:pt x="17798" y="6190"/>
                    <a:pt x="16833" y="6609"/>
                  </a:cubicBezTo>
                  <a:cubicBezTo>
                    <a:pt x="15869" y="6976"/>
                    <a:pt x="14861" y="7658"/>
                    <a:pt x="13805" y="8550"/>
                  </a:cubicBezTo>
                  <a:cubicBezTo>
                    <a:pt x="12748" y="9494"/>
                    <a:pt x="11638" y="10700"/>
                    <a:pt x="10473" y="12221"/>
                  </a:cubicBezTo>
                  <a:cubicBezTo>
                    <a:pt x="9302" y="13690"/>
                    <a:pt x="8018" y="15578"/>
                    <a:pt x="6610" y="17729"/>
                  </a:cubicBezTo>
                  <a:lnTo>
                    <a:pt x="6610" y="50669"/>
                  </a:lnTo>
                  <a:cubicBezTo>
                    <a:pt x="6610" y="50878"/>
                    <a:pt x="6550" y="51088"/>
                    <a:pt x="6447" y="51246"/>
                  </a:cubicBezTo>
                  <a:cubicBezTo>
                    <a:pt x="6334" y="51403"/>
                    <a:pt x="6155" y="51560"/>
                    <a:pt x="5916" y="51665"/>
                  </a:cubicBezTo>
                  <a:cubicBezTo>
                    <a:pt x="5673" y="51770"/>
                    <a:pt x="5342" y="51875"/>
                    <a:pt x="4914" y="51928"/>
                  </a:cubicBezTo>
                  <a:cubicBezTo>
                    <a:pt x="4486" y="52033"/>
                    <a:pt x="3939" y="52033"/>
                    <a:pt x="3272" y="52033"/>
                  </a:cubicBezTo>
                  <a:cubicBezTo>
                    <a:pt x="2644" y="52033"/>
                    <a:pt x="2113" y="52033"/>
                    <a:pt x="1690" y="51928"/>
                  </a:cubicBezTo>
                  <a:cubicBezTo>
                    <a:pt x="1263" y="51875"/>
                    <a:pt x="916" y="51770"/>
                    <a:pt x="666" y="51665"/>
                  </a:cubicBezTo>
                  <a:cubicBezTo>
                    <a:pt x="401" y="51560"/>
                    <a:pt x="228" y="51403"/>
                    <a:pt x="136" y="51246"/>
                  </a:cubicBezTo>
                  <a:cubicBezTo>
                    <a:pt x="38" y="51088"/>
                    <a:pt x="0" y="50878"/>
                    <a:pt x="0" y="50669"/>
                  </a:cubicBezTo>
                  <a:lnTo>
                    <a:pt x="0" y="1993"/>
                  </a:lnTo>
                  <a:cubicBezTo>
                    <a:pt x="0" y="1783"/>
                    <a:pt x="43" y="1574"/>
                    <a:pt x="136" y="1416"/>
                  </a:cubicBezTo>
                  <a:cubicBezTo>
                    <a:pt x="228" y="1206"/>
                    <a:pt x="401" y="1049"/>
                    <a:pt x="666" y="944"/>
                  </a:cubicBezTo>
                  <a:cubicBezTo>
                    <a:pt x="921" y="839"/>
                    <a:pt x="1246" y="734"/>
                    <a:pt x="1636" y="682"/>
                  </a:cubicBezTo>
                  <a:cubicBezTo>
                    <a:pt x="2026" y="629"/>
                    <a:pt x="2536" y="577"/>
                    <a:pt x="3164" y="577"/>
                  </a:cubicBezTo>
                  <a:cubicBezTo>
                    <a:pt x="3793" y="577"/>
                    <a:pt x="4313" y="629"/>
                    <a:pt x="4719" y="682"/>
                  </a:cubicBezTo>
                  <a:cubicBezTo>
                    <a:pt x="5125" y="734"/>
                    <a:pt x="5440" y="787"/>
                    <a:pt x="5662" y="944"/>
                  </a:cubicBezTo>
                  <a:cubicBezTo>
                    <a:pt x="5884" y="1049"/>
                    <a:pt x="6041" y="1206"/>
                    <a:pt x="6138" y="1416"/>
                  </a:cubicBezTo>
                  <a:cubicBezTo>
                    <a:pt x="6231" y="1574"/>
                    <a:pt x="6274" y="1783"/>
                    <a:pt x="6274" y="1993"/>
                  </a:cubicBezTo>
                  <a:lnTo>
                    <a:pt x="6274" y="9651"/>
                  </a:lnTo>
                  <a:cubicBezTo>
                    <a:pt x="7720" y="7605"/>
                    <a:pt x="9053" y="5980"/>
                    <a:pt x="10272" y="4721"/>
                  </a:cubicBezTo>
                  <a:cubicBezTo>
                    <a:pt x="11497" y="3462"/>
                    <a:pt x="12662" y="2518"/>
                    <a:pt x="13772" y="1783"/>
                  </a:cubicBezTo>
                  <a:cubicBezTo>
                    <a:pt x="14883" y="1101"/>
                    <a:pt x="15961" y="629"/>
                    <a:pt x="17023" y="367"/>
                  </a:cubicBezTo>
                  <a:cubicBezTo>
                    <a:pt x="18074" y="105"/>
                    <a:pt x="19163" y="0"/>
                    <a:pt x="20274" y="0"/>
                  </a:cubicBezTo>
                  <a:cubicBezTo>
                    <a:pt x="20756" y="0"/>
                    <a:pt x="21309" y="0"/>
                    <a:pt x="21942" y="105"/>
                  </a:cubicBezTo>
                  <a:cubicBezTo>
                    <a:pt x="22571" y="158"/>
                    <a:pt x="23248" y="210"/>
                    <a:pt x="23969" y="367"/>
                  </a:cubicBezTo>
                  <a:cubicBezTo>
                    <a:pt x="24695" y="524"/>
                    <a:pt x="25340" y="682"/>
                    <a:pt x="25914" y="892"/>
                  </a:cubicBezTo>
                  <a:cubicBezTo>
                    <a:pt x="26483" y="1101"/>
                    <a:pt x="26889" y="1259"/>
                    <a:pt x="27111" y="1416"/>
                  </a:cubicBezTo>
                  <a:cubicBezTo>
                    <a:pt x="27333" y="1626"/>
                    <a:pt x="27474" y="1731"/>
                    <a:pt x="27555" y="1836"/>
                  </a:cubicBezTo>
                  <a:cubicBezTo>
                    <a:pt x="27626" y="1993"/>
                    <a:pt x="27691" y="2151"/>
                    <a:pt x="27745" y="2360"/>
                  </a:cubicBezTo>
                  <a:cubicBezTo>
                    <a:pt x="27805" y="2518"/>
                    <a:pt x="27843" y="2833"/>
                    <a:pt x="27859" y="3147"/>
                  </a:cubicBezTo>
                  <a:cubicBezTo>
                    <a:pt x="27886" y="3462"/>
                    <a:pt x="27891" y="3934"/>
                    <a:pt x="27891" y="4458"/>
                  </a:cubicBezTo>
                  <a:close/>
                </a:path>
              </a:pathLst>
            </a:custGeom>
            <a:solidFill>
              <a:srgbClr val="FFFFFF"/>
            </a:solidFill>
            <a:ln w="5417" cap="flat">
              <a:noFill/>
              <a:prstDash val="solid"/>
              <a:miter/>
            </a:ln>
          </p:spPr>
          <p:txBody>
            <a:bodyPr rtlCol="0" anchor="ctr"/>
            <a:lstStyle/>
            <a:p>
              <a:endParaRPr lang="fr-FR"/>
            </a:p>
          </p:txBody>
        </p:sp>
        <p:sp>
          <p:nvSpPr>
            <p:cNvPr id="455" name="Forme libre 454">
              <a:extLst>
                <a:ext uri="{FF2B5EF4-FFF2-40B4-BE49-F238E27FC236}">
                  <a16:creationId xmlns:a16="http://schemas.microsoft.com/office/drawing/2014/main" id="{806729DE-88BB-FD53-1FB1-9BC062A8A67D}"/>
                </a:ext>
              </a:extLst>
            </p:cNvPr>
            <p:cNvSpPr/>
            <p:nvPr/>
          </p:nvSpPr>
          <p:spPr>
            <a:xfrm>
              <a:off x="16981892" y="11052215"/>
              <a:ext cx="48208" cy="76213"/>
            </a:xfrm>
            <a:custGeom>
              <a:avLst/>
              <a:gdLst>
                <a:gd name="connsiteX0" fmla="*/ 48209 w 48208"/>
                <a:gd name="connsiteY0" fmla="*/ 49358 h 76213"/>
                <a:gd name="connsiteX1" fmla="*/ 46654 w 48208"/>
                <a:gd name="connsiteY1" fmla="*/ 60058 h 76213"/>
                <a:gd name="connsiteX2" fmla="*/ 42016 w 48208"/>
                <a:gd name="connsiteY2" fmla="*/ 68555 h 76213"/>
                <a:gd name="connsiteX3" fmla="*/ 34323 w 48208"/>
                <a:gd name="connsiteY3" fmla="*/ 74168 h 76213"/>
                <a:gd name="connsiteX4" fmla="*/ 23601 w 48208"/>
                <a:gd name="connsiteY4" fmla="*/ 76213 h 76213"/>
                <a:gd name="connsiteX5" fmla="*/ 13301 w 48208"/>
                <a:gd name="connsiteY5" fmla="*/ 74377 h 76213"/>
                <a:gd name="connsiteX6" fmla="*/ 5911 w 48208"/>
                <a:gd name="connsiteY6" fmla="*/ 69237 h 76213"/>
                <a:gd name="connsiteX7" fmla="*/ 1468 w 48208"/>
                <a:gd name="connsiteY7" fmla="*/ 61054 h 76213"/>
                <a:gd name="connsiteX8" fmla="*/ 0 w 48208"/>
                <a:gd name="connsiteY8" fmla="*/ 50249 h 76213"/>
                <a:gd name="connsiteX9" fmla="*/ 1528 w 48208"/>
                <a:gd name="connsiteY9" fmla="*/ 39549 h 76213"/>
                <a:gd name="connsiteX10" fmla="*/ 6138 w 48208"/>
                <a:gd name="connsiteY10" fmla="*/ 31104 h 76213"/>
                <a:gd name="connsiteX11" fmla="*/ 13832 w 48208"/>
                <a:gd name="connsiteY11" fmla="*/ 25544 h 76213"/>
                <a:gd name="connsiteX12" fmla="*/ 24614 w 48208"/>
                <a:gd name="connsiteY12" fmla="*/ 23551 h 76213"/>
                <a:gd name="connsiteX13" fmla="*/ 34913 w 48208"/>
                <a:gd name="connsiteY13" fmla="*/ 25282 h 76213"/>
                <a:gd name="connsiteX14" fmla="*/ 42271 w 48208"/>
                <a:gd name="connsiteY14" fmla="*/ 30422 h 76213"/>
                <a:gd name="connsiteX15" fmla="*/ 46713 w 48208"/>
                <a:gd name="connsiteY15" fmla="*/ 38605 h 76213"/>
                <a:gd name="connsiteX16" fmla="*/ 48209 w 48208"/>
                <a:gd name="connsiteY16" fmla="*/ 49358 h 76213"/>
                <a:gd name="connsiteX17" fmla="*/ 41209 w 48208"/>
                <a:gd name="connsiteY17" fmla="*/ 49935 h 76213"/>
                <a:gd name="connsiteX18" fmla="*/ 40380 w 48208"/>
                <a:gd name="connsiteY18" fmla="*/ 42014 h 76213"/>
                <a:gd name="connsiteX19" fmla="*/ 37595 w 48208"/>
                <a:gd name="connsiteY19" fmla="*/ 35405 h 76213"/>
                <a:gd name="connsiteX20" fmla="*/ 32377 w 48208"/>
                <a:gd name="connsiteY20" fmla="*/ 30789 h 76213"/>
                <a:gd name="connsiteX21" fmla="*/ 24207 w 48208"/>
                <a:gd name="connsiteY21" fmla="*/ 29111 h 76213"/>
                <a:gd name="connsiteX22" fmla="*/ 16427 w 48208"/>
                <a:gd name="connsiteY22" fmla="*/ 30684 h 76213"/>
                <a:gd name="connsiteX23" fmla="*/ 11069 w 48208"/>
                <a:gd name="connsiteY23" fmla="*/ 34986 h 76213"/>
                <a:gd name="connsiteX24" fmla="*/ 7986 w 48208"/>
                <a:gd name="connsiteY24" fmla="*/ 41542 h 76213"/>
                <a:gd name="connsiteX25" fmla="*/ 6984 w 48208"/>
                <a:gd name="connsiteY25" fmla="*/ 49672 h 76213"/>
                <a:gd name="connsiteX26" fmla="*/ 7813 w 48208"/>
                <a:gd name="connsiteY26" fmla="*/ 57645 h 76213"/>
                <a:gd name="connsiteX27" fmla="*/ 10597 w 48208"/>
                <a:gd name="connsiteY27" fmla="*/ 64306 h 76213"/>
                <a:gd name="connsiteX28" fmla="*/ 15815 w 48208"/>
                <a:gd name="connsiteY28" fmla="*/ 68817 h 76213"/>
                <a:gd name="connsiteX29" fmla="*/ 23985 w 48208"/>
                <a:gd name="connsiteY29" fmla="*/ 70495 h 76213"/>
                <a:gd name="connsiteX30" fmla="*/ 31765 w 48208"/>
                <a:gd name="connsiteY30" fmla="*/ 68922 h 76213"/>
                <a:gd name="connsiteX31" fmla="*/ 37123 w 48208"/>
                <a:gd name="connsiteY31" fmla="*/ 64621 h 76213"/>
                <a:gd name="connsiteX32" fmla="*/ 40206 w 48208"/>
                <a:gd name="connsiteY32" fmla="*/ 58117 h 76213"/>
                <a:gd name="connsiteX33" fmla="*/ 41209 w 48208"/>
                <a:gd name="connsiteY33" fmla="*/ 49935 h 76213"/>
                <a:gd name="connsiteX34" fmla="*/ 16037 w 48208"/>
                <a:gd name="connsiteY34" fmla="*/ 14949 h 76213"/>
                <a:gd name="connsiteX35" fmla="*/ 15430 w 48208"/>
                <a:gd name="connsiteY35" fmla="*/ 15631 h 76213"/>
                <a:gd name="connsiteX36" fmla="*/ 14764 w 48208"/>
                <a:gd name="connsiteY36" fmla="*/ 16050 h 76213"/>
                <a:gd name="connsiteX37" fmla="*/ 13875 w 48208"/>
                <a:gd name="connsiteY37" fmla="*/ 16313 h 76213"/>
                <a:gd name="connsiteX38" fmla="*/ 12651 w 48208"/>
                <a:gd name="connsiteY38" fmla="*/ 16365 h 76213"/>
                <a:gd name="connsiteX39" fmla="*/ 10928 w 48208"/>
                <a:gd name="connsiteY39" fmla="*/ 16208 h 76213"/>
                <a:gd name="connsiteX40" fmla="*/ 10126 w 48208"/>
                <a:gd name="connsiteY40" fmla="*/ 15683 h 76213"/>
                <a:gd name="connsiteX41" fmla="*/ 10126 w 48208"/>
                <a:gd name="connsiteY41" fmla="*/ 14844 h 76213"/>
                <a:gd name="connsiteX42" fmla="*/ 10879 w 48208"/>
                <a:gd name="connsiteY42" fmla="*/ 13637 h 76213"/>
                <a:gd name="connsiteX43" fmla="*/ 20263 w 48208"/>
                <a:gd name="connsiteY43" fmla="*/ 1206 h 76213"/>
                <a:gd name="connsiteX44" fmla="*/ 20848 w 48208"/>
                <a:gd name="connsiteY44" fmla="*/ 577 h 76213"/>
                <a:gd name="connsiteX45" fmla="*/ 21596 w 48208"/>
                <a:gd name="connsiteY45" fmla="*/ 262 h 76213"/>
                <a:gd name="connsiteX46" fmla="*/ 22680 w 48208"/>
                <a:gd name="connsiteY46" fmla="*/ 53 h 76213"/>
                <a:gd name="connsiteX47" fmla="*/ 24262 w 48208"/>
                <a:gd name="connsiteY47" fmla="*/ 0 h 76213"/>
                <a:gd name="connsiteX48" fmla="*/ 25654 w 48208"/>
                <a:gd name="connsiteY48" fmla="*/ 53 h 76213"/>
                <a:gd name="connsiteX49" fmla="*/ 26629 w 48208"/>
                <a:gd name="connsiteY49" fmla="*/ 262 h 76213"/>
                <a:gd name="connsiteX50" fmla="*/ 27323 w 48208"/>
                <a:gd name="connsiteY50" fmla="*/ 629 h 76213"/>
                <a:gd name="connsiteX51" fmla="*/ 27881 w 48208"/>
                <a:gd name="connsiteY51" fmla="*/ 1206 h 76213"/>
                <a:gd name="connsiteX52" fmla="*/ 37270 w 48208"/>
                <a:gd name="connsiteY52" fmla="*/ 13690 h 76213"/>
                <a:gd name="connsiteX53" fmla="*/ 37963 w 48208"/>
                <a:gd name="connsiteY53" fmla="*/ 14896 h 76213"/>
                <a:gd name="connsiteX54" fmla="*/ 37963 w 48208"/>
                <a:gd name="connsiteY54" fmla="*/ 15683 h 76213"/>
                <a:gd name="connsiteX55" fmla="*/ 37156 w 48208"/>
                <a:gd name="connsiteY55" fmla="*/ 16208 h 76213"/>
                <a:gd name="connsiteX56" fmla="*/ 35493 w 48208"/>
                <a:gd name="connsiteY56" fmla="*/ 16365 h 76213"/>
                <a:gd name="connsiteX57" fmla="*/ 34160 w 48208"/>
                <a:gd name="connsiteY57" fmla="*/ 16313 h 76213"/>
                <a:gd name="connsiteX58" fmla="*/ 33298 w 48208"/>
                <a:gd name="connsiteY58" fmla="*/ 16103 h 76213"/>
                <a:gd name="connsiteX59" fmla="*/ 32686 w 48208"/>
                <a:gd name="connsiteY59" fmla="*/ 15631 h 76213"/>
                <a:gd name="connsiteX60" fmla="*/ 32107 w 48208"/>
                <a:gd name="connsiteY60" fmla="*/ 14949 h 76213"/>
                <a:gd name="connsiteX61" fmla="*/ 24050 w 48208"/>
                <a:gd name="connsiteY61" fmla="*/ 4301 h 76213"/>
                <a:gd name="connsiteX62" fmla="*/ 16037 w 48208"/>
                <a:gd name="connsiteY62" fmla="*/ 14949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8208" h="76213">
                  <a:moveTo>
                    <a:pt x="48209" y="49358"/>
                  </a:moveTo>
                  <a:cubicBezTo>
                    <a:pt x="48209" y="53239"/>
                    <a:pt x="47688" y="56806"/>
                    <a:pt x="46654" y="60058"/>
                  </a:cubicBezTo>
                  <a:cubicBezTo>
                    <a:pt x="45619" y="63310"/>
                    <a:pt x="44069" y="66142"/>
                    <a:pt x="42016" y="68555"/>
                  </a:cubicBezTo>
                  <a:cubicBezTo>
                    <a:pt x="39962" y="70968"/>
                    <a:pt x="37394" y="72804"/>
                    <a:pt x="34323" y="74168"/>
                  </a:cubicBezTo>
                  <a:cubicBezTo>
                    <a:pt x="31251" y="75531"/>
                    <a:pt x="27669" y="76213"/>
                    <a:pt x="23601" y="76213"/>
                  </a:cubicBezTo>
                  <a:cubicBezTo>
                    <a:pt x="19672" y="76213"/>
                    <a:pt x="16243" y="75584"/>
                    <a:pt x="13301" y="74377"/>
                  </a:cubicBezTo>
                  <a:cubicBezTo>
                    <a:pt x="10354" y="73171"/>
                    <a:pt x="7894" y="71492"/>
                    <a:pt x="5911" y="69237"/>
                  </a:cubicBezTo>
                  <a:cubicBezTo>
                    <a:pt x="3933" y="66982"/>
                    <a:pt x="2449" y="64254"/>
                    <a:pt x="1468" y="61054"/>
                  </a:cubicBezTo>
                  <a:cubicBezTo>
                    <a:pt x="488" y="57907"/>
                    <a:pt x="0" y="54288"/>
                    <a:pt x="0" y="50249"/>
                  </a:cubicBezTo>
                  <a:cubicBezTo>
                    <a:pt x="0" y="46368"/>
                    <a:pt x="509" y="42854"/>
                    <a:pt x="1528" y="39549"/>
                  </a:cubicBezTo>
                  <a:cubicBezTo>
                    <a:pt x="2547" y="36297"/>
                    <a:pt x="4085" y="33465"/>
                    <a:pt x="6138" y="31104"/>
                  </a:cubicBezTo>
                  <a:cubicBezTo>
                    <a:pt x="8197" y="28691"/>
                    <a:pt x="10760" y="26856"/>
                    <a:pt x="13832" y="25544"/>
                  </a:cubicBezTo>
                  <a:cubicBezTo>
                    <a:pt x="16904" y="24180"/>
                    <a:pt x="20496" y="23551"/>
                    <a:pt x="24614" y="23551"/>
                  </a:cubicBezTo>
                  <a:cubicBezTo>
                    <a:pt x="28536" y="23551"/>
                    <a:pt x="31971" y="24128"/>
                    <a:pt x="34913" y="25282"/>
                  </a:cubicBezTo>
                  <a:cubicBezTo>
                    <a:pt x="37860" y="26488"/>
                    <a:pt x="40309" y="28219"/>
                    <a:pt x="42271" y="30422"/>
                  </a:cubicBezTo>
                  <a:cubicBezTo>
                    <a:pt x="44232" y="32678"/>
                    <a:pt x="45722" y="35405"/>
                    <a:pt x="46713" y="38605"/>
                  </a:cubicBezTo>
                  <a:cubicBezTo>
                    <a:pt x="47710" y="41804"/>
                    <a:pt x="48209" y="45371"/>
                    <a:pt x="48209" y="49358"/>
                  </a:cubicBezTo>
                  <a:close/>
                  <a:moveTo>
                    <a:pt x="41209" y="49935"/>
                  </a:moveTo>
                  <a:cubicBezTo>
                    <a:pt x="41209" y="47155"/>
                    <a:pt x="40927" y="44532"/>
                    <a:pt x="40380" y="42014"/>
                  </a:cubicBezTo>
                  <a:cubicBezTo>
                    <a:pt x="39816" y="39497"/>
                    <a:pt x="38895" y="37293"/>
                    <a:pt x="37595" y="35405"/>
                  </a:cubicBezTo>
                  <a:cubicBezTo>
                    <a:pt x="36300" y="33465"/>
                    <a:pt x="34555" y="31943"/>
                    <a:pt x="32377" y="30789"/>
                  </a:cubicBezTo>
                  <a:cubicBezTo>
                    <a:pt x="30189" y="29688"/>
                    <a:pt x="27469" y="29111"/>
                    <a:pt x="24207" y="29111"/>
                  </a:cubicBezTo>
                  <a:cubicBezTo>
                    <a:pt x="21206" y="29111"/>
                    <a:pt x="18616" y="29636"/>
                    <a:pt x="16427" y="30684"/>
                  </a:cubicBezTo>
                  <a:cubicBezTo>
                    <a:pt x="14238" y="31733"/>
                    <a:pt x="12456" y="33150"/>
                    <a:pt x="11069" y="34986"/>
                  </a:cubicBezTo>
                  <a:cubicBezTo>
                    <a:pt x="9676" y="36874"/>
                    <a:pt x="8652" y="39024"/>
                    <a:pt x="7986" y="41542"/>
                  </a:cubicBezTo>
                  <a:cubicBezTo>
                    <a:pt x="7320" y="44060"/>
                    <a:pt x="6984" y="46788"/>
                    <a:pt x="6984" y="49672"/>
                  </a:cubicBezTo>
                  <a:cubicBezTo>
                    <a:pt x="6984" y="52452"/>
                    <a:pt x="7265" y="55127"/>
                    <a:pt x="7813" y="57645"/>
                  </a:cubicBezTo>
                  <a:cubicBezTo>
                    <a:pt x="8376" y="60163"/>
                    <a:pt x="9292" y="62418"/>
                    <a:pt x="10597" y="64306"/>
                  </a:cubicBezTo>
                  <a:cubicBezTo>
                    <a:pt x="11887" y="66195"/>
                    <a:pt x="13631" y="67716"/>
                    <a:pt x="15815" y="68817"/>
                  </a:cubicBezTo>
                  <a:cubicBezTo>
                    <a:pt x="17998" y="69919"/>
                    <a:pt x="20724" y="70495"/>
                    <a:pt x="23985" y="70495"/>
                  </a:cubicBezTo>
                  <a:cubicBezTo>
                    <a:pt x="26987" y="70495"/>
                    <a:pt x="29576" y="69971"/>
                    <a:pt x="31765" y="68922"/>
                  </a:cubicBezTo>
                  <a:cubicBezTo>
                    <a:pt x="33949" y="67873"/>
                    <a:pt x="35737" y="66457"/>
                    <a:pt x="37123" y="64621"/>
                  </a:cubicBezTo>
                  <a:cubicBezTo>
                    <a:pt x="38516" y="62785"/>
                    <a:pt x="39540" y="60634"/>
                    <a:pt x="40206" y="58117"/>
                  </a:cubicBezTo>
                  <a:cubicBezTo>
                    <a:pt x="40873" y="55599"/>
                    <a:pt x="41209" y="52872"/>
                    <a:pt x="41209" y="49935"/>
                  </a:cubicBezTo>
                  <a:close/>
                  <a:moveTo>
                    <a:pt x="16037" y="14949"/>
                  </a:moveTo>
                  <a:cubicBezTo>
                    <a:pt x="15815" y="15264"/>
                    <a:pt x="15615" y="15473"/>
                    <a:pt x="15430" y="15631"/>
                  </a:cubicBezTo>
                  <a:cubicBezTo>
                    <a:pt x="15246" y="15841"/>
                    <a:pt x="15024" y="15998"/>
                    <a:pt x="14764" y="16050"/>
                  </a:cubicBezTo>
                  <a:cubicBezTo>
                    <a:pt x="14504" y="16155"/>
                    <a:pt x="14206" y="16260"/>
                    <a:pt x="13875" y="16313"/>
                  </a:cubicBezTo>
                  <a:cubicBezTo>
                    <a:pt x="13545" y="16313"/>
                    <a:pt x="13133" y="16365"/>
                    <a:pt x="12651" y="16365"/>
                  </a:cubicBezTo>
                  <a:cubicBezTo>
                    <a:pt x="11909" y="16365"/>
                    <a:pt x="11334" y="16313"/>
                    <a:pt x="10928" y="16208"/>
                  </a:cubicBezTo>
                  <a:cubicBezTo>
                    <a:pt x="10522" y="16103"/>
                    <a:pt x="10256" y="15893"/>
                    <a:pt x="10126" y="15683"/>
                  </a:cubicBezTo>
                  <a:cubicBezTo>
                    <a:pt x="10002" y="15473"/>
                    <a:pt x="10002" y="15211"/>
                    <a:pt x="10126" y="14844"/>
                  </a:cubicBezTo>
                  <a:cubicBezTo>
                    <a:pt x="10256" y="14529"/>
                    <a:pt x="10505" y="14109"/>
                    <a:pt x="10879" y="13637"/>
                  </a:cubicBezTo>
                  <a:lnTo>
                    <a:pt x="20263" y="1206"/>
                  </a:lnTo>
                  <a:cubicBezTo>
                    <a:pt x="20447" y="944"/>
                    <a:pt x="20642" y="734"/>
                    <a:pt x="20848" y="577"/>
                  </a:cubicBezTo>
                  <a:cubicBezTo>
                    <a:pt x="21049" y="472"/>
                    <a:pt x="21298" y="314"/>
                    <a:pt x="21596" y="262"/>
                  </a:cubicBezTo>
                  <a:cubicBezTo>
                    <a:pt x="21894" y="158"/>
                    <a:pt x="22257" y="105"/>
                    <a:pt x="22680" y="53"/>
                  </a:cubicBezTo>
                  <a:cubicBezTo>
                    <a:pt x="23107" y="0"/>
                    <a:pt x="23633" y="0"/>
                    <a:pt x="24262" y="0"/>
                  </a:cubicBezTo>
                  <a:cubicBezTo>
                    <a:pt x="24825" y="0"/>
                    <a:pt x="25280" y="0"/>
                    <a:pt x="25654" y="53"/>
                  </a:cubicBezTo>
                  <a:cubicBezTo>
                    <a:pt x="26028" y="105"/>
                    <a:pt x="26347" y="158"/>
                    <a:pt x="26629" y="262"/>
                  </a:cubicBezTo>
                  <a:cubicBezTo>
                    <a:pt x="26905" y="367"/>
                    <a:pt x="27138" y="524"/>
                    <a:pt x="27323" y="629"/>
                  </a:cubicBezTo>
                  <a:cubicBezTo>
                    <a:pt x="27507" y="787"/>
                    <a:pt x="27691" y="996"/>
                    <a:pt x="27881" y="1206"/>
                  </a:cubicBezTo>
                  <a:lnTo>
                    <a:pt x="37270" y="13690"/>
                  </a:lnTo>
                  <a:cubicBezTo>
                    <a:pt x="37600" y="14109"/>
                    <a:pt x="37833" y="14529"/>
                    <a:pt x="37963" y="14896"/>
                  </a:cubicBezTo>
                  <a:cubicBezTo>
                    <a:pt x="38088" y="15211"/>
                    <a:pt x="38088" y="15473"/>
                    <a:pt x="37963" y="15683"/>
                  </a:cubicBezTo>
                  <a:cubicBezTo>
                    <a:pt x="37833" y="15946"/>
                    <a:pt x="37562" y="16103"/>
                    <a:pt x="37156" y="16208"/>
                  </a:cubicBezTo>
                  <a:cubicBezTo>
                    <a:pt x="36750" y="16313"/>
                    <a:pt x="36192" y="16365"/>
                    <a:pt x="35493" y="16365"/>
                  </a:cubicBezTo>
                  <a:cubicBezTo>
                    <a:pt x="34929" y="16365"/>
                    <a:pt x="34485" y="16313"/>
                    <a:pt x="34160" y="16313"/>
                  </a:cubicBezTo>
                  <a:cubicBezTo>
                    <a:pt x="33819" y="16260"/>
                    <a:pt x="33537" y="16208"/>
                    <a:pt x="33298" y="16103"/>
                  </a:cubicBezTo>
                  <a:cubicBezTo>
                    <a:pt x="33055" y="15998"/>
                    <a:pt x="32854" y="15841"/>
                    <a:pt x="32686" y="15631"/>
                  </a:cubicBezTo>
                  <a:cubicBezTo>
                    <a:pt x="32524" y="15473"/>
                    <a:pt x="32329" y="15264"/>
                    <a:pt x="32107" y="14949"/>
                  </a:cubicBezTo>
                  <a:lnTo>
                    <a:pt x="24050" y="4301"/>
                  </a:lnTo>
                  <a:lnTo>
                    <a:pt x="16037" y="14949"/>
                  </a:lnTo>
                  <a:close/>
                </a:path>
              </a:pathLst>
            </a:custGeom>
            <a:solidFill>
              <a:srgbClr val="FFFFFF"/>
            </a:solidFill>
            <a:ln w="5417" cap="flat">
              <a:noFill/>
              <a:prstDash val="solid"/>
              <a:miter/>
            </a:ln>
          </p:spPr>
          <p:txBody>
            <a:bodyPr rtlCol="0" anchor="ctr"/>
            <a:lstStyle/>
            <a:p>
              <a:endParaRPr lang="fr-FR"/>
            </a:p>
          </p:txBody>
        </p:sp>
        <p:sp>
          <p:nvSpPr>
            <p:cNvPr id="456" name="Forme libre 455">
              <a:extLst>
                <a:ext uri="{FF2B5EF4-FFF2-40B4-BE49-F238E27FC236}">
                  <a16:creationId xmlns:a16="http://schemas.microsoft.com/office/drawing/2014/main" id="{C930A11E-6F1E-5DF1-58C6-535C80B0AEDD}"/>
                </a:ext>
              </a:extLst>
            </p:cNvPr>
            <p:cNvSpPr/>
            <p:nvPr/>
          </p:nvSpPr>
          <p:spPr>
            <a:xfrm>
              <a:off x="17044935" y="11052530"/>
              <a:ext cx="6610" cy="75321"/>
            </a:xfrm>
            <a:custGeom>
              <a:avLst/>
              <a:gdLst>
                <a:gd name="connsiteX0" fmla="*/ 6610 w 6610"/>
                <a:gd name="connsiteY0" fmla="*/ 73906 h 75321"/>
                <a:gd name="connsiteX1" fmla="*/ 6447 w 6610"/>
                <a:gd name="connsiteY1" fmla="*/ 74483 h 75321"/>
                <a:gd name="connsiteX2" fmla="*/ 5917 w 6610"/>
                <a:gd name="connsiteY2" fmla="*/ 74902 h 75321"/>
                <a:gd name="connsiteX3" fmla="*/ 4914 w 6610"/>
                <a:gd name="connsiteY3" fmla="*/ 75217 h 75321"/>
                <a:gd name="connsiteX4" fmla="*/ 3272 w 6610"/>
                <a:gd name="connsiteY4" fmla="*/ 75322 h 75321"/>
                <a:gd name="connsiteX5" fmla="*/ 1690 w 6610"/>
                <a:gd name="connsiteY5" fmla="*/ 75217 h 75321"/>
                <a:gd name="connsiteX6" fmla="*/ 667 w 6610"/>
                <a:gd name="connsiteY6" fmla="*/ 74902 h 75321"/>
                <a:gd name="connsiteX7" fmla="*/ 136 w 6610"/>
                <a:gd name="connsiteY7" fmla="*/ 74483 h 75321"/>
                <a:gd name="connsiteX8" fmla="*/ 0 w 6610"/>
                <a:gd name="connsiteY8" fmla="*/ 73906 h 75321"/>
                <a:gd name="connsiteX9" fmla="*/ 0 w 6610"/>
                <a:gd name="connsiteY9" fmla="*/ 1416 h 75321"/>
                <a:gd name="connsiteX10" fmla="*/ 136 w 6610"/>
                <a:gd name="connsiteY10" fmla="*/ 839 h 75321"/>
                <a:gd name="connsiteX11" fmla="*/ 667 w 6610"/>
                <a:gd name="connsiteY11" fmla="*/ 368 h 75321"/>
                <a:gd name="connsiteX12" fmla="*/ 1690 w 6610"/>
                <a:gd name="connsiteY12" fmla="*/ 105 h 75321"/>
                <a:gd name="connsiteX13" fmla="*/ 3272 w 6610"/>
                <a:gd name="connsiteY13" fmla="*/ 0 h 75321"/>
                <a:gd name="connsiteX14" fmla="*/ 4914 w 6610"/>
                <a:gd name="connsiteY14" fmla="*/ 105 h 75321"/>
                <a:gd name="connsiteX15" fmla="*/ 5917 w 6610"/>
                <a:gd name="connsiteY15" fmla="*/ 368 h 75321"/>
                <a:gd name="connsiteX16" fmla="*/ 6447 w 6610"/>
                <a:gd name="connsiteY16" fmla="*/ 839 h 75321"/>
                <a:gd name="connsiteX17" fmla="*/ 6610 w 6610"/>
                <a:gd name="connsiteY17" fmla="*/ 1416 h 75321"/>
                <a:gd name="connsiteX18" fmla="*/ 6610 w 6610"/>
                <a:gd name="connsiteY18" fmla="*/ 73906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10" h="75321">
                  <a:moveTo>
                    <a:pt x="6610" y="73906"/>
                  </a:moveTo>
                  <a:cubicBezTo>
                    <a:pt x="6610" y="74115"/>
                    <a:pt x="6550" y="74325"/>
                    <a:pt x="6447" y="74483"/>
                  </a:cubicBezTo>
                  <a:cubicBezTo>
                    <a:pt x="6334" y="74692"/>
                    <a:pt x="6155" y="74797"/>
                    <a:pt x="5917" y="74902"/>
                  </a:cubicBezTo>
                  <a:cubicBezTo>
                    <a:pt x="5673" y="75059"/>
                    <a:pt x="5342" y="75112"/>
                    <a:pt x="4914" y="75217"/>
                  </a:cubicBezTo>
                  <a:cubicBezTo>
                    <a:pt x="4486" y="75269"/>
                    <a:pt x="3939" y="75322"/>
                    <a:pt x="3272" y="75322"/>
                  </a:cubicBezTo>
                  <a:cubicBezTo>
                    <a:pt x="2644" y="75322"/>
                    <a:pt x="2113" y="75269"/>
                    <a:pt x="1690" y="75217"/>
                  </a:cubicBezTo>
                  <a:cubicBezTo>
                    <a:pt x="1263" y="75112"/>
                    <a:pt x="916" y="75059"/>
                    <a:pt x="667" y="74902"/>
                  </a:cubicBezTo>
                  <a:cubicBezTo>
                    <a:pt x="401" y="74797"/>
                    <a:pt x="228" y="74692"/>
                    <a:pt x="136" y="74483"/>
                  </a:cubicBezTo>
                  <a:cubicBezTo>
                    <a:pt x="38" y="74325"/>
                    <a:pt x="0" y="74115"/>
                    <a:pt x="0" y="73906"/>
                  </a:cubicBezTo>
                  <a:lnTo>
                    <a:pt x="0" y="1416"/>
                  </a:lnTo>
                  <a:cubicBezTo>
                    <a:pt x="0" y="1207"/>
                    <a:pt x="43" y="997"/>
                    <a:pt x="136" y="839"/>
                  </a:cubicBezTo>
                  <a:cubicBezTo>
                    <a:pt x="228" y="629"/>
                    <a:pt x="401" y="473"/>
                    <a:pt x="667" y="368"/>
                  </a:cubicBezTo>
                  <a:cubicBezTo>
                    <a:pt x="921" y="263"/>
                    <a:pt x="1263" y="158"/>
                    <a:pt x="1690" y="105"/>
                  </a:cubicBezTo>
                  <a:cubicBezTo>
                    <a:pt x="2113" y="53"/>
                    <a:pt x="2644" y="0"/>
                    <a:pt x="3272" y="0"/>
                  </a:cubicBezTo>
                  <a:cubicBezTo>
                    <a:pt x="3939" y="0"/>
                    <a:pt x="4486" y="53"/>
                    <a:pt x="4914" y="105"/>
                  </a:cubicBezTo>
                  <a:cubicBezTo>
                    <a:pt x="5337" y="158"/>
                    <a:pt x="5673" y="210"/>
                    <a:pt x="5917" y="368"/>
                  </a:cubicBezTo>
                  <a:cubicBezTo>
                    <a:pt x="6155" y="473"/>
                    <a:pt x="6328" y="629"/>
                    <a:pt x="6447" y="839"/>
                  </a:cubicBezTo>
                  <a:cubicBezTo>
                    <a:pt x="6556" y="997"/>
                    <a:pt x="6610" y="1207"/>
                    <a:pt x="6610" y="1416"/>
                  </a:cubicBezTo>
                  <a:lnTo>
                    <a:pt x="6610" y="73906"/>
                  </a:lnTo>
                  <a:close/>
                </a:path>
              </a:pathLst>
            </a:custGeom>
            <a:solidFill>
              <a:srgbClr val="FFFFFF"/>
            </a:solidFill>
            <a:ln w="5417" cap="flat">
              <a:noFill/>
              <a:prstDash val="solid"/>
              <a:miter/>
            </a:ln>
          </p:spPr>
          <p:txBody>
            <a:bodyPr rtlCol="0" anchor="ctr"/>
            <a:lstStyle/>
            <a:p>
              <a:endParaRPr lang="fr-FR"/>
            </a:p>
          </p:txBody>
        </p:sp>
        <p:sp>
          <p:nvSpPr>
            <p:cNvPr id="457" name="Forme libre 456">
              <a:extLst>
                <a:ext uri="{FF2B5EF4-FFF2-40B4-BE49-F238E27FC236}">
                  <a16:creationId xmlns:a16="http://schemas.microsoft.com/office/drawing/2014/main" id="{A2B73DB7-176E-2577-820B-80FEAE3A99E1}"/>
                </a:ext>
              </a:extLst>
            </p:cNvPr>
            <p:cNvSpPr/>
            <p:nvPr/>
          </p:nvSpPr>
          <p:spPr>
            <a:xfrm>
              <a:off x="17066552" y="11075766"/>
              <a:ext cx="44497" cy="52662"/>
            </a:xfrm>
            <a:custGeom>
              <a:avLst/>
              <a:gdLst>
                <a:gd name="connsiteX0" fmla="*/ 44487 w 44497"/>
                <a:gd name="connsiteY0" fmla="*/ 23814 h 52662"/>
                <a:gd name="connsiteX1" fmla="*/ 43436 w 44497"/>
                <a:gd name="connsiteY1" fmla="*/ 26489 h 52662"/>
                <a:gd name="connsiteX2" fmla="*/ 41377 w 44497"/>
                <a:gd name="connsiteY2" fmla="*/ 27222 h 52662"/>
                <a:gd name="connsiteX3" fmla="*/ 7103 w 44497"/>
                <a:gd name="connsiteY3" fmla="*/ 27222 h 52662"/>
                <a:gd name="connsiteX4" fmla="*/ 8019 w 44497"/>
                <a:gd name="connsiteY4" fmla="*/ 35405 h 52662"/>
                <a:gd name="connsiteX5" fmla="*/ 11053 w 44497"/>
                <a:gd name="connsiteY5" fmla="*/ 41647 h 52662"/>
                <a:gd name="connsiteX6" fmla="*/ 16552 w 44497"/>
                <a:gd name="connsiteY6" fmla="*/ 45633 h 52662"/>
                <a:gd name="connsiteX7" fmla="*/ 24885 w 44497"/>
                <a:gd name="connsiteY7" fmla="*/ 47049 h 52662"/>
                <a:gd name="connsiteX8" fmla="*/ 31159 w 44497"/>
                <a:gd name="connsiteY8" fmla="*/ 46473 h 52662"/>
                <a:gd name="connsiteX9" fmla="*/ 35970 w 44497"/>
                <a:gd name="connsiteY9" fmla="*/ 45161 h 52662"/>
                <a:gd name="connsiteX10" fmla="*/ 39302 w 44497"/>
                <a:gd name="connsiteY10" fmla="*/ 43850 h 52662"/>
                <a:gd name="connsiteX11" fmla="*/ 41160 w 44497"/>
                <a:gd name="connsiteY11" fmla="*/ 43221 h 52662"/>
                <a:gd name="connsiteX12" fmla="*/ 41772 w 44497"/>
                <a:gd name="connsiteY12" fmla="*/ 43378 h 52662"/>
                <a:gd name="connsiteX13" fmla="*/ 42217 w 44497"/>
                <a:gd name="connsiteY13" fmla="*/ 43902 h 52662"/>
                <a:gd name="connsiteX14" fmla="*/ 42466 w 44497"/>
                <a:gd name="connsiteY14" fmla="*/ 44794 h 52662"/>
                <a:gd name="connsiteX15" fmla="*/ 42552 w 44497"/>
                <a:gd name="connsiteY15" fmla="*/ 46158 h 52662"/>
                <a:gd name="connsiteX16" fmla="*/ 42493 w 44497"/>
                <a:gd name="connsiteY16" fmla="*/ 46892 h 52662"/>
                <a:gd name="connsiteX17" fmla="*/ 42358 w 44497"/>
                <a:gd name="connsiteY17" fmla="*/ 47521 h 52662"/>
                <a:gd name="connsiteX18" fmla="*/ 42108 w 44497"/>
                <a:gd name="connsiteY18" fmla="*/ 48099 h 52662"/>
                <a:gd name="connsiteX19" fmla="*/ 41664 w 44497"/>
                <a:gd name="connsiteY19" fmla="*/ 48623 h 52662"/>
                <a:gd name="connsiteX20" fmla="*/ 39947 w 44497"/>
                <a:gd name="connsiteY20" fmla="*/ 49567 h 52662"/>
                <a:gd name="connsiteX21" fmla="*/ 36170 w 44497"/>
                <a:gd name="connsiteY21" fmla="*/ 50931 h 52662"/>
                <a:gd name="connsiteX22" fmla="*/ 30752 w 44497"/>
                <a:gd name="connsiteY22" fmla="*/ 52137 h 52662"/>
                <a:gd name="connsiteX23" fmla="*/ 24110 w 44497"/>
                <a:gd name="connsiteY23" fmla="*/ 52662 h 52662"/>
                <a:gd name="connsiteX24" fmla="*/ 13778 w 44497"/>
                <a:gd name="connsiteY24" fmla="*/ 50983 h 52662"/>
                <a:gd name="connsiteX25" fmla="*/ 6220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4 w 44497"/>
                <a:gd name="connsiteY29" fmla="*/ 7028 h 52662"/>
                <a:gd name="connsiteX30" fmla="*/ 13691 w 44497"/>
                <a:gd name="connsiteY30" fmla="*/ 1836 h 52662"/>
                <a:gd name="connsiteX31" fmla="*/ 23281 w 44497"/>
                <a:gd name="connsiteY31" fmla="*/ 0 h 52662"/>
                <a:gd name="connsiteX32" fmla="*/ 32941 w 44497"/>
                <a:gd name="connsiteY32" fmla="*/ 1836 h 52662"/>
                <a:gd name="connsiteX33" fmla="*/ 39529 w 44497"/>
                <a:gd name="connsiteY33" fmla="*/ 6767 h 52662"/>
                <a:gd name="connsiteX34" fmla="*/ 43306 w 44497"/>
                <a:gd name="connsiteY34" fmla="*/ 13952 h 52662"/>
                <a:gd name="connsiteX35" fmla="*/ 44497 w 44497"/>
                <a:gd name="connsiteY35" fmla="*/ 22555 h 52662"/>
                <a:gd name="connsiteX36" fmla="*/ 44497 w 44497"/>
                <a:gd name="connsiteY36" fmla="*/ 23814 h 52662"/>
                <a:gd name="connsiteX37" fmla="*/ 37655 w 44497"/>
                <a:gd name="connsiteY37" fmla="*/ 21925 h 52662"/>
                <a:gd name="connsiteX38" fmla="*/ 33987 w 44497"/>
                <a:gd name="connsiteY38" fmla="*/ 9809 h 52662"/>
                <a:gd name="connsiteX39" fmla="*/ 22820 w 44497"/>
                <a:gd name="connsiteY39" fmla="*/ 5455 h 52662"/>
                <a:gd name="connsiteX40" fmla="*/ 16178 w 44497"/>
                <a:gd name="connsiteY40" fmla="*/ 6819 h 52662"/>
                <a:gd name="connsiteX41" fmla="*/ 11340 w 44497"/>
                <a:gd name="connsiteY41" fmla="*/ 10490 h 52662"/>
                <a:gd name="connsiteX42" fmla="*/ 8311 w 44497"/>
                <a:gd name="connsiteY42" fmla="*/ 15683 h 52662"/>
                <a:gd name="connsiteX43" fmla="*/ 7087 w 44497"/>
                <a:gd name="connsiteY43" fmla="*/ 21925 h 52662"/>
                <a:gd name="connsiteX44" fmla="*/ 37655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7" y="23814"/>
                  </a:moveTo>
                  <a:cubicBezTo>
                    <a:pt x="44487" y="25125"/>
                    <a:pt x="44140" y="25964"/>
                    <a:pt x="43436" y="26489"/>
                  </a:cubicBezTo>
                  <a:cubicBezTo>
                    <a:pt x="42731" y="26961"/>
                    <a:pt x="42043" y="27222"/>
                    <a:pt x="41377" y="27222"/>
                  </a:cubicBezTo>
                  <a:lnTo>
                    <a:pt x="7103" y="27222"/>
                  </a:lnTo>
                  <a:cubicBezTo>
                    <a:pt x="7103" y="30213"/>
                    <a:pt x="7412" y="32940"/>
                    <a:pt x="8019" y="35405"/>
                  </a:cubicBezTo>
                  <a:cubicBezTo>
                    <a:pt x="8631" y="37818"/>
                    <a:pt x="9639" y="39916"/>
                    <a:pt x="11053" y="41647"/>
                  </a:cubicBezTo>
                  <a:cubicBezTo>
                    <a:pt x="12456" y="43378"/>
                    <a:pt x="14292" y="44742"/>
                    <a:pt x="16552" y="45633"/>
                  </a:cubicBezTo>
                  <a:cubicBezTo>
                    <a:pt x="18811" y="46578"/>
                    <a:pt x="21591" y="47049"/>
                    <a:pt x="24885" y="47049"/>
                  </a:cubicBezTo>
                  <a:cubicBezTo>
                    <a:pt x="27220" y="47049"/>
                    <a:pt x="29306" y="46840"/>
                    <a:pt x="31159" y="46473"/>
                  </a:cubicBezTo>
                  <a:cubicBezTo>
                    <a:pt x="33011" y="46053"/>
                    <a:pt x="34615" y="45633"/>
                    <a:pt x="35970" y="45161"/>
                  </a:cubicBezTo>
                  <a:cubicBezTo>
                    <a:pt x="37319" y="44689"/>
                    <a:pt x="38429" y="44218"/>
                    <a:pt x="39302" y="43850"/>
                  </a:cubicBezTo>
                  <a:cubicBezTo>
                    <a:pt x="40168" y="43431"/>
                    <a:pt x="40786" y="43221"/>
                    <a:pt x="41160" y="43221"/>
                  </a:cubicBezTo>
                  <a:cubicBezTo>
                    <a:pt x="41382" y="43221"/>
                    <a:pt x="41588" y="43273"/>
                    <a:pt x="41772" y="43378"/>
                  </a:cubicBezTo>
                  <a:cubicBezTo>
                    <a:pt x="41956" y="43483"/>
                    <a:pt x="42108" y="43692"/>
                    <a:pt x="42217" y="43902"/>
                  </a:cubicBezTo>
                  <a:cubicBezTo>
                    <a:pt x="42330" y="44165"/>
                    <a:pt x="42411" y="44427"/>
                    <a:pt x="42466" y="44794"/>
                  </a:cubicBezTo>
                  <a:cubicBezTo>
                    <a:pt x="42525" y="45161"/>
                    <a:pt x="42552" y="45581"/>
                    <a:pt x="42552" y="46158"/>
                  </a:cubicBezTo>
                  <a:cubicBezTo>
                    <a:pt x="42552" y="46420"/>
                    <a:pt x="42531" y="46630"/>
                    <a:pt x="42493" y="46892"/>
                  </a:cubicBezTo>
                  <a:cubicBezTo>
                    <a:pt x="42455" y="47102"/>
                    <a:pt x="42411" y="47312"/>
                    <a:pt x="42358" y="47521"/>
                  </a:cubicBezTo>
                  <a:cubicBezTo>
                    <a:pt x="42303" y="47731"/>
                    <a:pt x="42222" y="47889"/>
                    <a:pt x="42108" y="48099"/>
                  </a:cubicBezTo>
                  <a:cubicBezTo>
                    <a:pt x="41994" y="48256"/>
                    <a:pt x="41848" y="48413"/>
                    <a:pt x="41664" y="48623"/>
                  </a:cubicBezTo>
                  <a:cubicBezTo>
                    <a:pt x="41480" y="48781"/>
                    <a:pt x="40900" y="49095"/>
                    <a:pt x="39947" y="49567"/>
                  </a:cubicBezTo>
                  <a:cubicBezTo>
                    <a:pt x="38977" y="50040"/>
                    <a:pt x="37725" y="50459"/>
                    <a:pt x="36170" y="50931"/>
                  </a:cubicBezTo>
                  <a:cubicBezTo>
                    <a:pt x="34615" y="51351"/>
                    <a:pt x="32806" y="51770"/>
                    <a:pt x="30752" y="52137"/>
                  </a:cubicBezTo>
                  <a:cubicBezTo>
                    <a:pt x="28693" y="52452"/>
                    <a:pt x="26483" y="52662"/>
                    <a:pt x="24110" y="52662"/>
                  </a:cubicBezTo>
                  <a:cubicBezTo>
                    <a:pt x="20220" y="52662"/>
                    <a:pt x="16774" y="52085"/>
                    <a:pt x="13778" y="50983"/>
                  </a:cubicBezTo>
                  <a:cubicBezTo>
                    <a:pt x="10782" y="49830"/>
                    <a:pt x="8257" y="48151"/>
                    <a:pt x="6220" y="45948"/>
                  </a:cubicBezTo>
                  <a:cubicBezTo>
                    <a:pt x="4183" y="43745"/>
                    <a:pt x="2639" y="41017"/>
                    <a:pt x="1582" y="37765"/>
                  </a:cubicBezTo>
                  <a:cubicBezTo>
                    <a:pt x="531" y="34513"/>
                    <a:pt x="0" y="30737"/>
                    <a:pt x="0" y="26436"/>
                  </a:cubicBezTo>
                  <a:cubicBezTo>
                    <a:pt x="0" y="22292"/>
                    <a:pt x="547" y="18621"/>
                    <a:pt x="1642" y="15316"/>
                  </a:cubicBezTo>
                  <a:cubicBezTo>
                    <a:pt x="2731" y="12064"/>
                    <a:pt x="4297" y="9284"/>
                    <a:pt x="6334" y="7028"/>
                  </a:cubicBezTo>
                  <a:cubicBezTo>
                    <a:pt x="8371" y="4773"/>
                    <a:pt x="10825" y="2989"/>
                    <a:pt x="13691" y="1836"/>
                  </a:cubicBezTo>
                  <a:cubicBezTo>
                    <a:pt x="16563" y="629"/>
                    <a:pt x="19754" y="0"/>
                    <a:pt x="23281" y="0"/>
                  </a:cubicBezTo>
                  <a:cubicBezTo>
                    <a:pt x="27057" y="0"/>
                    <a:pt x="30275" y="629"/>
                    <a:pt x="32941" y="1836"/>
                  </a:cubicBezTo>
                  <a:cubicBezTo>
                    <a:pt x="35607" y="3042"/>
                    <a:pt x="37801" y="4721"/>
                    <a:pt x="39529" y="6767"/>
                  </a:cubicBezTo>
                  <a:cubicBezTo>
                    <a:pt x="41247" y="8812"/>
                    <a:pt x="42509" y="11225"/>
                    <a:pt x="43306" y="13952"/>
                  </a:cubicBezTo>
                  <a:cubicBezTo>
                    <a:pt x="44097" y="16680"/>
                    <a:pt x="44497" y="19512"/>
                    <a:pt x="44497" y="22555"/>
                  </a:cubicBezTo>
                  <a:lnTo>
                    <a:pt x="44497" y="23814"/>
                  </a:lnTo>
                  <a:close/>
                  <a:moveTo>
                    <a:pt x="37655" y="21925"/>
                  </a:moveTo>
                  <a:cubicBezTo>
                    <a:pt x="37768" y="16784"/>
                    <a:pt x="36544" y="12746"/>
                    <a:pt x="33987" y="9809"/>
                  </a:cubicBezTo>
                  <a:cubicBezTo>
                    <a:pt x="31429" y="6923"/>
                    <a:pt x="27713" y="5455"/>
                    <a:pt x="22820" y="5455"/>
                  </a:cubicBezTo>
                  <a:cubicBezTo>
                    <a:pt x="20296" y="5455"/>
                    <a:pt x="18085" y="5927"/>
                    <a:pt x="16178" y="6819"/>
                  </a:cubicBezTo>
                  <a:cubicBezTo>
                    <a:pt x="14266" y="7763"/>
                    <a:pt x="12662" y="8969"/>
                    <a:pt x="11340" y="10490"/>
                  </a:cubicBezTo>
                  <a:cubicBezTo>
                    <a:pt x="10029" y="11959"/>
                    <a:pt x="9015" y="13690"/>
                    <a:pt x="8311" y="15683"/>
                  </a:cubicBezTo>
                  <a:cubicBezTo>
                    <a:pt x="7607" y="17729"/>
                    <a:pt x="7201" y="19775"/>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458" name="Forme libre 457">
              <a:extLst>
                <a:ext uri="{FF2B5EF4-FFF2-40B4-BE49-F238E27FC236}">
                  <a16:creationId xmlns:a16="http://schemas.microsoft.com/office/drawing/2014/main" id="{D5A78030-58B2-ADC9-FF6C-80D74A235990}"/>
                </a:ext>
              </a:extLst>
            </p:cNvPr>
            <p:cNvSpPr/>
            <p:nvPr/>
          </p:nvSpPr>
          <p:spPr>
            <a:xfrm>
              <a:off x="17148656" y="11052792"/>
              <a:ext cx="43884" cy="75636"/>
            </a:xfrm>
            <a:custGeom>
              <a:avLst/>
              <a:gdLst>
                <a:gd name="connsiteX0" fmla="*/ 43880 w 43884"/>
                <a:gd name="connsiteY0" fmla="*/ 73643 h 75636"/>
                <a:gd name="connsiteX1" fmla="*/ 43744 w 43884"/>
                <a:gd name="connsiteY1" fmla="*/ 74273 h 75636"/>
                <a:gd name="connsiteX2" fmla="*/ 43246 w 43884"/>
                <a:gd name="connsiteY2" fmla="*/ 74692 h 75636"/>
                <a:gd name="connsiteX3" fmla="*/ 42324 w 43884"/>
                <a:gd name="connsiteY3" fmla="*/ 74954 h 75636"/>
                <a:gd name="connsiteX4" fmla="*/ 40938 w 43884"/>
                <a:gd name="connsiteY4" fmla="*/ 75059 h 75636"/>
                <a:gd name="connsiteX5" fmla="*/ 39469 w 43884"/>
                <a:gd name="connsiteY5" fmla="*/ 74954 h 75636"/>
                <a:gd name="connsiteX6" fmla="*/ 38521 w 43884"/>
                <a:gd name="connsiteY6" fmla="*/ 74692 h 75636"/>
                <a:gd name="connsiteX7" fmla="*/ 37963 w 43884"/>
                <a:gd name="connsiteY7" fmla="*/ 74273 h 75636"/>
                <a:gd name="connsiteX8" fmla="*/ 37774 w 43884"/>
                <a:gd name="connsiteY8" fmla="*/ 73643 h 75636"/>
                <a:gd name="connsiteX9" fmla="*/ 37774 w 43884"/>
                <a:gd name="connsiteY9" fmla="*/ 66667 h 75636"/>
                <a:gd name="connsiteX10" fmla="*/ 29495 w 43884"/>
                <a:gd name="connsiteY10" fmla="*/ 73223 h 75636"/>
                <a:gd name="connsiteX11" fmla="*/ 20160 w 43884"/>
                <a:gd name="connsiteY11" fmla="*/ 75636 h 75636"/>
                <a:gd name="connsiteX12" fmla="*/ 10884 w 43884"/>
                <a:gd name="connsiteY12" fmla="*/ 73591 h 75636"/>
                <a:gd name="connsiteX13" fmla="*/ 4632 w 43884"/>
                <a:gd name="connsiteY13" fmla="*/ 68030 h 75636"/>
                <a:gd name="connsiteX14" fmla="*/ 1110 w 43884"/>
                <a:gd name="connsiteY14" fmla="*/ 59848 h 75636"/>
                <a:gd name="connsiteX15" fmla="*/ 0 w 43884"/>
                <a:gd name="connsiteY15" fmla="*/ 49882 h 75636"/>
                <a:gd name="connsiteX16" fmla="*/ 1387 w 43884"/>
                <a:gd name="connsiteY16" fmla="*/ 38710 h 75636"/>
                <a:gd name="connsiteX17" fmla="*/ 5499 w 43884"/>
                <a:gd name="connsiteY17" fmla="*/ 30265 h 75636"/>
                <a:gd name="connsiteX18" fmla="*/ 12223 w 43884"/>
                <a:gd name="connsiteY18" fmla="*/ 24862 h 75636"/>
                <a:gd name="connsiteX19" fmla="*/ 21498 w 43884"/>
                <a:gd name="connsiteY19" fmla="*/ 22974 h 75636"/>
                <a:gd name="connsiteX20" fmla="*/ 29831 w 43884"/>
                <a:gd name="connsiteY20" fmla="*/ 24967 h 75636"/>
                <a:gd name="connsiteX21" fmla="*/ 37275 w 43884"/>
                <a:gd name="connsiteY21" fmla="*/ 30737 h 75636"/>
                <a:gd name="connsiteX22" fmla="*/ 37275 w 43884"/>
                <a:gd name="connsiteY22" fmla="*/ 1416 h 75636"/>
                <a:gd name="connsiteX23" fmla="*/ 37410 w 43884"/>
                <a:gd name="connsiteY23" fmla="*/ 839 h 75636"/>
                <a:gd name="connsiteX24" fmla="*/ 37942 w 43884"/>
                <a:gd name="connsiteY24" fmla="*/ 419 h 75636"/>
                <a:gd name="connsiteX25" fmla="*/ 38965 w 43884"/>
                <a:gd name="connsiteY25" fmla="*/ 105 h 75636"/>
                <a:gd name="connsiteX26" fmla="*/ 40547 w 43884"/>
                <a:gd name="connsiteY26" fmla="*/ 0 h 75636"/>
                <a:gd name="connsiteX27" fmla="*/ 42189 w 43884"/>
                <a:gd name="connsiteY27" fmla="*/ 105 h 75636"/>
                <a:gd name="connsiteX28" fmla="*/ 43191 w 43884"/>
                <a:gd name="connsiteY28" fmla="*/ 419 h 75636"/>
                <a:gd name="connsiteX29" fmla="*/ 43722 w 43884"/>
                <a:gd name="connsiteY29" fmla="*/ 839 h 75636"/>
                <a:gd name="connsiteX30" fmla="*/ 43885 w 43884"/>
                <a:gd name="connsiteY30" fmla="*/ 1416 h 75636"/>
                <a:gd name="connsiteX31" fmla="*/ 43885 w 43884"/>
                <a:gd name="connsiteY31" fmla="*/ 73643 h 75636"/>
                <a:gd name="connsiteX32" fmla="*/ 37270 w 43884"/>
                <a:gd name="connsiteY32" fmla="*/ 38500 h 75636"/>
                <a:gd name="connsiteX33" fmla="*/ 29246 w 43884"/>
                <a:gd name="connsiteY33" fmla="*/ 30999 h 75636"/>
                <a:gd name="connsiteX34" fmla="*/ 21162 w 43884"/>
                <a:gd name="connsiteY34" fmla="*/ 28429 h 75636"/>
                <a:gd name="connsiteX35" fmla="*/ 14607 w 43884"/>
                <a:gd name="connsiteY35" fmla="*/ 30213 h 75636"/>
                <a:gd name="connsiteX36" fmla="*/ 10164 w 43884"/>
                <a:gd name="connsiteY36" fmla="*/ 34881 h 75636"/>
                <a:gd name="connsiteX37" fmla="*/ 7661 w 43884"/>
                <a:gd name="connsiteY37" fmla="*/ 41490 h 75636"/>
                <a:gd name="connsiteX38" fmla="*/ 6886 w 43884"/>
                <a:gd name="connsiteY38" fmla="*/ 48885 h 75636"/>
                <a:gd name="connsiteX39" fmla="*/ 7552 w 43884"/>
                <a:gd name="connsiteY39" fmla="*/ 56753 h 75636"/>
                <a:gd name="connsiteX40" fmla="*/ 9828 w 43884"/>
                <a:gd name="connsiteY40" fmla="*/ 63520 h 75636"/>
                <a:gd name="connsiteX41" fmla="*/ 14103 w 43884"/>
                <a:gd name="connsiteY41" fmla="*/ 68345 h 75636"/>
                <a:gd name="connsiteX42" fmla="*/ 20767 w 43884"/>
                <a:gd name="connsiteY42" fmla="*/ 70129 h 75636"/>
                <a:gd name="connsiteX43" fmla="*/ 24662 w 43884"/>
                <a:gd name="connsiteY43" fmla="*/ 69604 h 75636"/>
                <a:gd name="connsiteX44" fmla="*/ 28547 w 43884"/>
                <a:gd name="connsiteY44" fmla="*/ 67821 h 75636"/>
                <a:gd name="connsiteX45" fmla="*/ 32692 w 43884"/>
                <a:gd name="connsiteY45" fmla="*/ 64621 h 75636"/>
                <a:gd name="connsiteX46" fmla="*/ 37275 w 43884"/>
                <a:gd name="connsiteY46" fmla="*/ 59743 h 75636"/>
                <a:gd name="connsiteX47" fmla="*/ 37275 w 43884"/>
                <a:gd name="connsiteY47" fmla="*/ 38500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6">
                  <a:moveTo>
                    <a:pt x="43880" y="73643"/>
                  </a:moveTo>
                  <a:cubicBezTo>
                    <a:pt x="43880" y="73905"/>
                    <a:pt x="43836" y="74115"/>
                    <a:pt x="43744" y="74273"/>
                  </a:cubicBezTo>
                  <a:cubicBezTo>
                    <a:pt x="43652" y="74482"/>
                    <a:pt x="43484" y="74639"/>
                    <a:pt x="43246" y="74692"/>
                  </a:cubicBezTo>
                  <a:cubicBezTo>
                    <a:pt x="43002" y="74849"/>
                    <a:pt x="42693" y="74902"/>
                    <a:pt x="42324" y="74954"/>
                  </a:cubicBezTo>
                  <a:cubicBezTo>
                    <a:pt x="41956" y="75007"/>
                    <a:pt x="41496" y="75059"/>
                    <a:pt x="40938" y="75059"/>
                  </a:cubicBezTo>
                  <a:cubicBezTo>
                    <a:pt x="40347" y="75059"/>
                    <a:pt x="39854" y="75007"/>
                    <a:pt x="39469" y="74954"/>
                  </a:cubicBezTo>
                  <a:cubicBezTo>
                    <a:pt x="39079" y="74902"/>
                    <a:pt x="38765" y="74849"/>
                    <a:pt x="38521" y="74692"/>
                  </a:cubicBezTo>
                  <a:cubicBezTo>
                    <a:pt x="38283" y="74587"/>
                    <a:pt x="38099" y="74482"/>
                    <a:pt x="37963" y="74273"/>
                  </a:cubicBezTo>
                  <a:cubicBezTo>
                    <a:pt x="37838" y="74115"/>
                    <a:pt x="37774" y="73905"/>
                    <a:pt x="37774" y="73643"/>
                  </a:cubicBezTo>
                  <a:lnTo>
                    <a:pt x="37774" y="66667"/>
                  </a:lnTo>
                  <a:cubicBezTo>
                    <a:pt x="35108" y="69447"/>
                    <a:pt x="32345" y="71650"/>
                    <a:pt x="29495" y="73223"/>
                  </a:cubicBezTo>
                  <a:cubicBezTo>
                    <a:pt x="26645" y="74849"/>
                    <a:pt x="23530" y="75636"/>
                    <a:pt x="20160" y="75636"/>
                  </a:cubicBezTo>
                  <a:cubicBezTo>
                    <a:pt x="16530" y="75636"/>
                    <a:pt x="13436" y="74954"/>
                    <a:pt x="10884" y="73591"/>
                  </a:cubicBezTo>
                  <a:cubicBezTo>
                    <a:pt x="8322" y="72227"/>
                    <a:pt x="6247" y="70391"/>
                    <a:pt x="4632" y="68030"/>
                  </a:cubicBezTo>
                  <a:cubicBezTo>
                    <a:pt x="3023" y="65723"/>
                    <a:pt x="1842" y="62995"/>
                    <a:pt x="1110" y="59848"/>
                  </a:cubicBezTo>
                  <a:cubicBezTo>
                    <a:pt x="363" y="56701"/>
                    <a:pt x="0" y="53397"/>
                    <a:pt x="0" y="49882"/>
                  </a:cubicBezTo>
                  <a:cubicBezTo>
                    <a:pt x="0" y="45738"/>
                    <a:pt x="460" y="42014"/>
                    <a:pt x="1387" y="38710"/>
                  </a:cubicBezTo>
                  <a:cubicBezTo>
                    <a:pt x="2313" y="35405"/>
                    <a:pt x="3684" y="32573"/>
                    <a:pt x="5499" y="30265"/>
                  </a:cubicBezTo>
                  <a:cubicBezTo>
                    <a:pt x="7314" y="27904"/>
                    <a:pt x="9557" y="26121"/>
                    <a:pt x="12223" y="24862"/>
                  </a:cubicBezTo>
                  <a:cubicBezTo>
                    <a:pt x="14888" y="23604"/>
                    <a:pt x="17982" y="22974"/>
                    <a:pt x="21498" y="22974"/>
                  </a:cubicBezTo>
                  <a:cubicBezTo>
                    <a:pt x="24538" y="22974"/>
                    <a:pt x="27311" y="23656"/>
                    <a:pt x="29831" y="24967"/>
                  </a:cubicBezTo>
                  <a:cubicBezTo>
                    <a:pt x="32350" y="26279"/>
                    <a:pt x="34831" y="28167"/>
                    <a:pt x="37275" y="30737"/>
                  </a:cubicBezTo>
                  <a:lnTo>
                    <a:pt x="37275" y="1416"/>
                  </a:lnTo>
                  <a:cubicBezTo>
                    <a:pt x="37275" y="1206"/>
                    <a:pt x="37324" y="996"/>
                    <a:pt x="37410" y="839"/>
                  </a:cubicBezTo>
                  <a:cubicBezTo>
                    <a:pt x="37508" y="629"/>
                    <a:pt x="37681" y="472"/>
                    <a:pt x="37942" y="419"/>
                  </a:cubicBezTo>
                  <a:cubicBezTo>
                    <a:pt x="38201" y="315"/>
                    <a:pt x="38543" y="210"/>
                    <a:pt x="38965" y="105"/>
                  </a:cubicBezTo>
                  <a:cubicBezTo>
                    <a:pt x="39394" y="53"/>
                    <a:pt x="39919" y="0"/>
                    <a:pt x="40547" y="0"/>
                  </a:cubicBezTo>
                  <a:cubicBezTo>
                    <a:pt x="41214" y="0"/>
                    <a:pt x="41767" y="53"/>
                    <a:pt x="42189" y="105"/>
                  </a:cubicBezTo>
                  <a:cubicBezTo>
                    <a:pt x="42617" y="210"/>
                    <a:pt x="42953" y="263"/>
                    <a:pt x="43191" y="419"/>
                  </a:cubicBezTo>
                  <a:cubicBezTo>
                    <a:pt x="43435" y="524"/>
                    <a:pt x="43608" y="629"/>
                    <a:pt x="43722" y="839"/>
                  </a:cubicBezTo>
                  <a:cubicBezTo>
                    <a:pt x="43836" y="996"/>
                    <a:pt x="43885" y="1206"/>
                    <a:pt x="43885" y="1416"/>
                  </a:cubicBezTo>
                  <a:lnTo>
                    <a:pt x="43885" y="73643"/>
                  </a:lnTo>
                  <a:close/>
                  <a:moveTo>
                    <a:pt x="37270" y="38500"/>
                  </a:moveTo>
                  <a:cubicBezTo>
                    <a:pt x="34490" y="35248"/>
                    <a:pt x="31814" y="32730"/>
                    <a:pt x="29246" y="30999"/>
                  </a:cubicBezTo>
                  <a:cubicBezTo>
                    <a:pt x="26667" y="29321"/>
                    <a:pt x="23974" y="28429"/>
                    <a:pt x="21162" y="28429"/>
                  </a:cubicBezTo>
                  <a:cubicBezTo>
                    <a:pt x="18605" y="28429"/>
                    <a:pt x="16422" y="29059"/>
                    <a:pt x="14607" y="30213"/>
                  </a:cubicBezTo>
                  <a:cubicBezTo>
                    <a:pt x="12791" y="31419"/>
                    <a:pt x="11312" y="32940"/>
                    <a:pt x="10164" y="34881"/>
                  </a:cubicBezTo>
                  <a:cubicBezTo>
                    <a:pt x="9015" y="36822"/>
                    <a:pt x="8181" y="39024"/>
                    <a:pt x="7661" y="41490"/>
                  </a:cubicBezTo>
                  <a:cubicBezTo>
                    <a:pt x="7141" y="43902"/>
                    <a:pt x="6886" y="46368"/>
                    <a:pt x="6886" y="48885"/>
                  </a:cubicBezTo>
                  <a:cubicBezTo>
                    <a:pt x="6886" y="51560"/>
                    <a:pt x="7108" y="54183"/>
                    <a:pt x="7552" y="56753"/>
                  </a:cubicBezTo>
                  <a:cubicBezTo>
                    <a:pt x="7997" y="59271"/>
                    <a:pt x="8755" y="61526"/>
                    <a:pt x="9828" y="63520"/>
                  </a:cubicBezTo>
                  <a:cubicBezTo>
                    <a:pt x="10901" y="65513"/>
                    <a:pt x="12326" y="67139"/>
                    <a:pt x="14103" y="68345"/>
                  </a:cubicBezTo>
                  <a:cubicBezTo>
                    <a:pt x="15880" y="69552"/>
                    <a:pt x="18101" y="70129"/>
                    <a:pt x="20767" y="70129"/>
                  </a:cubicBezTo>
                  <a:cubicBezTo>
                    <a:pt x="22100" y="70129"/>
                    <a:pt x="23394" y="69971"/>
                    <a:pt x="24662" y="69604"/>
                  </a:cubicBezTo>
                  <a:cubicBezTo>
                    <a:pt x="25914" y="69237"/>
                    <a:pt x="27214" y="68660"/>
                    <a:pt x="28547" y="67821"/>
                  </a:cubicBezTo>
                  <a:cubicBezTo>
                    <a:pt x="29880" y="66982"/>
                    <a:pt x="31261" y="65932"/>
                    <a:pt x="32692" y="64621"/>
                  </a:cubicBezTo>
                  <a:cubicBezTo>
                    <a:pt x="34117" y="63310"/>
                    <a:pt x="35644" y="61684"/>
                    <a:pt x="37275" y="59743"/>
                  </a:cubicBezTo>
                  <a:lnTo>
                    <a:pt x="37275" y="38500"/>
                  </a:lnTo>
                  <a:close/>
                </a:path>
              </a:pathLst>
            </a:custGeom>
            <a:solidFill>
              <a:srgbClr val="FFFFFF"/>
            </a:solidFill>
            <a:ln w="5417" cap="flat">
              <a:noFill/>
              <a:prstDash val="solid"/>
              <a:miter/>
            </a:ln>
          </p:spPr>
          <p:txBody>
            <a:bodyPr rtlCol="0" anchor="ctr"/>
            <a:lstStyle/>
            <a:p>
              <a:endParaRPr lang="fr-FR"/>
            </a:p>
          </p:txBody>
        </p:sp>
        <p:sp>
          <p:nvSpPr>
            <p:cNvPr id="459" name="Forme libre 458">
              <a:extLst>
                <a:ext uri="{FF2B5EF4-FFF2-40B4-BE49-F238E27FC236}">
                  <a16:creationId xmlns:a16="http://schemas.microsoft.com/office/drawing/2014/main" id="{EA122931-BE9E-9B4A-D892-4A592C6B8CFD}"/>
                </a:ext>
              </a:extLst>
            </p:cNvPr>
            <p:cNvSpPr/>
            <p:nvPr/>
          </p:nvSpPr>
          <p:spPr>
            <a:xfrm>
              <a:off x="17207603" y="11075766"/>
              <a:ext cx="44497" cy="52662"/>
            </a:xfrm>
            <a:custGeom>
              <a:avLst/>
              <a:gdLst>
                <a:gd name="connsiteX0" fmla="*/ 44486 w 44497"/>
                <a:gd name="connsiteY0" fmla="*/ 23814 h 52662"/>
                <a:gd name="connsiteX1" fmla="*/ 43435 w 44497"/>
                <a:gd name="connsiteY1" fmla="*/ 26489 h 52662"/>
                <a:gd name="connsiteX2" fmla="*/ 41376 w 44497"/>
                <a:gd name="connsiteY2" fmla="*/ 27222 h 52662"/>
                <a:gd name="connsiteX3" fmla="*/ 7103 w 44497"/>
                <a:gd name="connsiteY3" fmla="*/ 27222 h 52662"/>
                <a:gd name="connsiteX4" fmla="*/ 8018 w 44497"/>
                <a:gd name="connsiteY4" fmla="*/ 35405 h 52662"/>
                <a:gd name="connsiteX5" fmla="*/ 11052 w 44497"/>
                <a:gd name="connsiteY5" fmla="*/ 41647 h 52662"/>
                <a:gd name="connsiteX6" fmla="*/ 16552 w 44497"/>
                <a:gd name="connsiteY6" fmla="*/ 45633 h 52662"/>
                <a:gd name="connsiteX7" fmla="*/ 24884 w 44497"/>
                <a:gd name="connsiteY7" fmla="*/ 47049 h 52662"/>
                <a:gd name="connsiteX8" fmla="*/ 31158 w 44497"/>
                <a:gd name="connsiteY8" fmla="*/ 46473 h 52662"/>
                <a:gd name="connsiteX9" fmla="*/ 35969 w 44497"/>
                <a:gd name="connsiteY9" fmla="*/ 45161 h 52662"/>
                <a:gd name="connsiteX10" fmla="*/ 39301 w 44497"/>
                <a:gd name="connsiteY10" fmla="*/ 43850 h 52662"/>
                <a:gd name="connsiteX11" fmla="*/ 41160 w 44497"/>
                <a:gd name="connsiteY11" fmla="*/ 43221 h 52662"/>
                <a:gd name="connsiteX12" fmla="*/ 41772 w 44497"/>
                <a:gd name="connsiteY12" fmla="*/ 43378 h 52662"/>
                <a:gd name="connsiteX13" fmla="*/ 42216 w 44497"/>
                <a:gd name="connsiteY13" fmla="*/ 43902 h 52662"/>
                <a:gd name="connsiteX14" fmla="*/ 42465 w 44497"/>
                <a:gd name="connsiteY14" fmla="*/ 44794 h 52662"/>
                <a:gd name="connsiteX15" fmla="*/ 42552 w 44497"/>
                <a:gd name="connsiteY15" fmla="*/ 46158 h 52662"/>
                <a:gd name="connsiteX16" fmla="*/ 42492 w 44497"/>
                <a:gd name="connsiteY16" fmla="*/ 46892 h 52662"/>
                <a:gd name="connsiteX17" fmla="*/ 42357 w 44497"/>
                <a:gd name="connsiteY17" fmla="*/ 47521 h 52662"/>
                <a:gd name="connsiteX18" fmla="*/ 42108 w 44497"/>
                <a:gd name="connsiteY18" fmla="*/ 48099 h 52662"/>
                <a:gd name="connsiteX19" fmla="*/ 41663 w 44497"/>
                <a:gd name="connsiteY19" fmla="*/ 48623 h 52662"/>
                <a:gd name="connsiteX20" fmla="*/ 39946 w 44497"/>
                <a:gd name="connsiteY20" fmla="*/ 49567 h 52662"/>
                <a:gd name="connsiteX21" fmla="*/ 36170 w 44497"/>
                <a:gd name="connsiteY21" fmla="*/ 50931 h 52662"/>
                <a:gd name="connsiteX22" fmla="*/ 30752 w 44497"/>
                <a:gd name="connsiteY22" fmla="*/ 52137 h 52662"/>
                <a:gd name="connsiteX23" fmla="*/ 24109 w 44497"/>
                <a:gd name="connsiteY23" fmla="*/ 52662 h 52662"/>
                <a:gd name="connsiteX24" fmla="*/ 13778 w 44497"/>
                <a:gd name="connsiteY24" fmla="*/ 50983 h 52662"/>
                <a:gd name="connsiteX25" fmla="*/ 6219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3 w 44497"/>
                <a:gd name="connsiteY29" fmla="*/ 7028 h 52662"/>
                <a:gd name="connsiteX30" fmla="*/ 13691 w 44497"/>
                <a:gd name="connsiteY30" fmla="*/ 1836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60 w 44497"/>
                <a:gd name="connsiteY37" fmla="*/ 21925 h 52662"/>
                <a:gd name="connsiteX38" fmla="*/ 33992 w 44497"/>
                <a:gd name="connsiteY38" fmla="*/ 9809 h 52662"/>
                <a:gd name="connsiteX39" fmla="*/ 22825 w 44497"/>
                <a:gd name="connsiteY39" fmla="*/ 5455 h 52662"/>
                <a:gd name="connsiteX40" fmla="*/ 16183 w 44497"/>
                <a:gd name="connsiteY40" fmla="*/ 6819 h 52662"/>
                <a:gd name="connsiteX41" fmla="*/ 11345 w 44497"/>
                <a:gd name="connsiteY41" fmla="*/ 10490 h 52662"/>
                <a:gd name="connsiteX42" fmla="*/ 8316 w 44497"/>
                <a:gd name="connsiteY42" fmla="*/ 15683 h 52662"/>
                <a:gd name="connsiteX43" fmla="*/ 7092 w 44497"/>
                <a:gd name="connsiteY43" fmla="*/ 21925 h 52662"/>
                <a:gd name="connsiteX44" fmla="*/ 37660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5964"/>
                    <a:pt x="43435" y="26489"/>
                  </a:cubicBezTo>
                  <a:cubicBezTo>
                    <a:pt x="42731" y="26961"/>
                    <a:pt x="42043" y="27222"/>
                    <a:pt x="41376" y="27222"/>
                  </a:cubicBezTo>
                  <a:lnTo>
                    <a:pt x="7103" y="27222"/>
                  </a:lnTo>
                  <a:cubicBezTo>
                    <a:pt x="7103" y="30213"/>
                    <a:pt x="7412" y="32940"/>
                    <a:pt x="8018" y="35405"/>
                  </a:cubicBezTo>
                  <a:cubicBezTo>
                    <a:pt x="8630" y="37818"/>
                    <a:pt x="9638" y="39916"/>
                    <a:pt x="11052" y="41647"/>
                  </a:cubicBezTo>
                  <a:cubicBezTo>
                    <a:pt x="12456" y="43378"/>
                    <a:pt x="14292" y="44742"/>
                    <a:pt x="16552" y="45633"/>
                  </a:cubicBezTo>
                  <a:cubicBezTo>
                    <a:pt x="18811" y="46578"/>
                    <a:pt x="21590" y="47049"/>
                    <a:pt x="24884" y="47049"/>
                  </a:cubicBezTo>
                  <a:cubicBezTo>
                    <a:pt x="27220" y="47049"/>
                    <a:pt x="29305" y="46840"/>
                    <a:pt x="31158" y="46473"/>
                  </a:cubicBezTo>
                  <a:cubicBezTo>
                    <a:pt x="33011" y="46053"/>
                    <a:pt x="34615" y="45633"/>
                    <a:pt x="35969" y="45161"/>
                  </a:cubicBezTo>
                  <a:cubicBezTo>
                    <a:pt x="37319" y="44689"/>
                    <a:pt x="38429" y="44218"/>
                    <a:pt x="39301" y="43850"/>
                  </a:cubicBezTo>
                  <a:cubicBezTo>
                    <a:pt x="40168" y="43431"/>
                    <a:pt x="40786" y="43221"/>
                    <a:pt x="41160" y="43221"/>
                  </a:cubicBezTo>
                  <a:cubicBezTo>
                    <a:pt x="41382" y="43221"/>
                    <a:pt x="41588" y="43273"/>
                    <a:pt x="41772" y="43378"/>
                  </a:cubicBezTo>
                  <a:cubicBezTo>
                    <a:pt x="41956" y="43483"/>
                    <a:pt x="42108" y="43692"/>
                    <a:pt x="42216" y="43902"/>
                  </a:cubicBezTo>
                  <a:cubicBezTo>
                    <a:pt x="42330" y="44165"/>
                    <a:pt x="42411" y="44427"/>
                    <a:pt x="42465" y="44794"/>
                  </a:cubicBezTo>
                  <a:cubicBezTo>
                    <a:pt x="42525" y="45161"/>
                    <a:pt x="42552" y="45581"/>
                    <a:pt x="42552" y="46158"/>
                  </a:cubicBezTo>
                  <a:cubicBezTo>
                    <a:pt x="42552" y="46420"/>
                    <a:pt x="42530" y="46630"/>
                    <a:pt x="42492" y="46892"/>
                  </a:cubicBezTo>
                  <a:cubicBezTo>
                    <a:pt x="42455" y="47102"/>
                    <a:pt x="42411" y="47312"/>
                    <a:pt x="42357" y="47521"/>
                  </a:cubicBezTo>
                  <a:cubicBezTo>
                    <a:pt x="42303" y="47731"/>
                    <a:pt x="42222" y="47889"/>
                    <a:pt x="42108" y="48099"/>
                  </a:cubicBezTo>
                  <a:cubicBezTo>
                    <a:pt x="41994" y="48256"/>
                    <a:pt x="41848" y="48413"/>
                    <a:pt x="41663" y="48623"/>
                  </a:cubicBezTo>
                  <a:cubicBezTo>
                    <a:pt x="41479" y="48781"/>
                    <a:pt x="40900" y="49095"/>
                    <a:pt x="39946" y="49567"/>
                  </a:cubicBezTo>
                  <a:cubicBezTo>
                    <a:pt x="38976" y="50040"/>
                    <a:pt x="37725" y="50459"/>
                    <a:pt x="36170" y="50931"/>
                  </a:cubicBezTo>
                  <a:cubicBezTo>
                    <a:pt x="34615" y="51351"/>
                    <a:pt x="32805" y="51770"/>
                    <a:pt x="30752" y="52137"/>
                  </a:cubicBezTo>
                  <a:cubicBezTo>
                    <a:pt x="28693" y="52452"/>
                    <a:pt x="26483" y="52662"/>
                    <a:pt x="24109" y="52662"/>
                  </a:cubicBezTo>
                  <a:cubicBezTo>
                    <a:pt x="20220" y="52662"/>
                    <a:pt x="16774" y="52085"/>
                    <a:pt x="13778" y="50983"/>
                  </a:cubicBezTo>
                  <a:cubicBezTo>
                    <a:pt x="10782" y="49830"/>
                    <a:pt x="8257" y="48151"/>
                    <a:pt x="6219" y="45948"/>
                  </a:cubicBezTo>
                  <a:cubicBezTo>
                    <a:pt x="4182" y="43745"/>
                    <a:pt x="2639" y="41017"/>
                    <a:pt x="1582" y="37765"/>
                  </a:cubicBezTo>
                  <a:cubicBezTo>
                    <a:pt x="531" y="34513"/>
                    <a:pt x="0" y="30737"/>
                    <a:pt x="0" y="26436"/>
                  </a:cubicBezTo>
                  <a:cubicBezTo>
                    <a:pt x="0" y="22292"/>
                    <a:pt x="547" y="18621"/>
                    <a:pt x="1642" y="15316"/>
                  </a:cubicBezTo>
                  <a:cubicBezTo>
                    <a:pt x="2730" y="12064"/>
                    <a:pt x="4296" y="9284"/>
                    <a:pt x="6333" y="7028"/>
                  </a:cubicBezTo>
                  <a:cubicBezTo>
                    <a:pt x="8371" y="4773"/>
                    <a:pt x="10825" y="2989"/>
                    <a:pt x="13691" y="1836"/>
                  </a:cubicBezTo>
                  <a:cubicBezTo>
                    <a:pt x="16562" y="629"/>
                    <a:pt x="19754" y="0"/>
                    <a:pt x="23281" y="0"/>
                  </a:cubicBezTo>
                  <a:cubicBezTo>
                    <a:pt x="27057" y="0"/>
                    <a:pt x="30275" y="629"/>
                    <a:pt x="32941" y="1836"/>
                  </a:cubicBezTo>
                  <a:cubicBezTo>
                    <a:pt x="35606" y="3042"/>
                    <a:pt x="37801" y="4721"/>
                    <a:pt x="39529" y="6767"/>
                  </a:cubicBezTo>
                  <a:cubicBezTo>
                    <a:pt x="41246" y="8812"/>
                    <a:pt x="42509" y="11225"/>
                    <a:pt x="43305" y="13952"/>
                  </a:cubicBezTo>
                  <a:cubicBezTo>
                    <a:pt x="44096" y="16680"/>
                    <a:pt x="44497" y="19512"/>
                    <a:pt x="44497" y="22555"/>
                  </a:cubicBezTo>
                  <a:lnTo>
                    <a:pt x="44497" y="23814"/>
                  </a:lnTo>
                  <a:close/>
                  <a:moveTo>
                    <a:pt x="37660" y="21925"/>
                  </a:moveTo>
                  <a:cubicBezTo>
                    <a:pt x="37774" y="16784"/>
                    <a:pt x="36549" y="12746"/>
                    <a:pt x="33992" y="9809"/>
                  </a:cubicBezTo>
                  <a:cubicBezTo>
                    <a:pt x="31435" y="6923"/>
                    <a:pt x="27718" y="5455"/>
                    <a:pt x="22825" y="5455"/>
                  </a:cubicBezTo>
                  <a:cubicBezTo>
                    <a:pt x="20301" y="5455"/>
                    <a:pt x="18090" y="5927"/>
                    <a:pt x="16183" y="6819"/>
                  </a:cubicBezTo>
                  <a:cubicBezTo>
                    <a:pt x="14271" y="7763"/>
                    <a:pt x="12667" y="8969"/>
                    <a:pt x="11345" y="10490"/>
                  </a:cubicBezTo>
                  <a:cubicBezTo>
                    <a:pt x="10034" y="11959"/>
                    <a:pt x="9021" y="13690"/>
                    <a:pt x="8316" y="15683"/>
                  </a:cubicBezTo>
                  <a:cubicBezTo>
                    <a:pt x="7612" y="17729"/>
                    <a:pt x="7206" y="19775"/>
                    <a:pt x="7092" y="21925"/>
                  </a:cubicBezTo>
                  <a:lnTo>
                    <a:pt x="37660" y="21925"/>
                  </a:lnTo>
                  <a:close/>
                </a:path>
              </a:pathLst>
            </a:custGeom>
            <a:solidFill>
              <a:srgbClr val="FFFFFF"/>
            </a:solidFill>
            <a:ln w="5417" cap="flat">
              <a:noFill/>
              <a:prstDash val="solid"/>
              <a:miter/>
            </a:ln>
          </p:spPr>
          <p:txBody>
            <a:bodyPr rtlCol="0" anchor="ctr"/>
            <a:lstStyle/>
            <a:p>
              <a:endParaRPr lang="fr-FR"/>
            </a:p>
          </p:txBody>
        </p:sp>
        <p:sp>
          <p:nvSpPr>
            <p:cNvPr id="460" name="Forme libre 459">
              <a:extLst>
                <a:ext uri="{FF2B5EF4-FFF2-40B4-BE49-F238E27FC236}">
                  <a16:creationId xmlns:a16="http://schemas.microsoft.com/office/drawing/2014/main" id="{6B8980EA-59C9-DD2E-11BF-A42F4A7DB54B}"/>
                </a:ext>
              </a:extLst>
            </p:cNvPr>
            <p:cNvSpPr/>
            <p:nvPr/>
          </p:nvSpPr>
          <p:spPr>
            <a:xfrm>
              <a:off x="17262757" y="11075766"/>
              <a:ext cx="34116" cy="52662"/>
            </a:xfrm>
            <a:custGeom>
              <a:avLst/>
              <a:gdLst>
                <a:gd name="connsiteX0" fmla="*/ 34117 w 34116"/>
                <a:gd name="connsiteY0" fmla="*/ 37713 h 52662"/>
                <a:gd name="connsiteX1" fmla="*/ 32784 w 34116"/>
                <a:gd name="connsiteY1" fmla="*/ 44007 h 52662"/>
                <a:gd name="connsiteX2" fmla="*/ 28975 w 34116"/>
                <a:gd name="connsiteY2" fmla="*/ 48676 h 52662"/>
                <a:gd name="connsiteX3" fmla="*/ 23059 w 34116"/>
                <a:gd name="connsiteY3" fmla="*/ 51613 h 52662"/>
                <a:gd name="connsiteX4" fmla="*/ 15452 w 34116"/>
                <a:gd name="connsiteY4" fmla="*/ 52662 h 52662"/>
                <a:gd name="connsiteX5" fmla="*/ 10505 w 34116"/>
                <a:gd name="connsiteY5" fmla="*/ 52242 h 52662"/>
                <a:gd name="connsiteX6" fmla="*/ 6285 w 34116"/>
                <a:gd name="connsiteY6" fmla="*/ 51246 h 52662"/>
                <a:gd name="connsiteX7" fmla="*/ 3088 w 34116"/>
                <a:gd name="connsiteY7" fmla="*/ 49935 h 52662"/>
                <a:gd name="connsiteX8" fmla="*/ 1170 w 34116"/>
                <a:gd name="connsiteY8" fmla="*/ 48676 h 52662"/>
                <a:gd name="connsiteX9" fmla="*/ 282 w 34116"/>
                <a:gd name="connsiteY9" fmla="*/ 47365 h 52662"/>
                <a:gd name="connsiteX10" fmla="*/ 0 w 34116"/>
                <a:gd name="connsiteY10" fmla="*/ 45161 h 52662"/>
                <a:gd name="connsiteX11" fmla="*/ 114 w 34116"/>
                <a:gd name="connsiteY11" fmla="*/ 43955 h 52662"/>
                <a:gd name="connsiteX12" fmla="*/ 390 w 34116"/>
                <a:gd name="connsiteY12" fmla="*/ 43011 h 52662"/>
                <a:gd name="connsiteX13" fmla="*/ 834 w 34116"/>
                <a:gd name="connsiteY13" fmla="*/ 42486 h 52662"/>
                <a:gd name="connsiteX14" fmla="*/ 1446 w 34116"/>
                <a:gd name="connsiteY14" fmla="*/ 42276 h 52662"/>
                <a:gd name="connsiteX15" fmla="*/ 3223 w 34116"/>
                <a:gd name="connsiteY15" fmla="*/ 43063 h 52662"/>
                <a:gd name="connsiteX16" fmla="*/ 6138 w 34116"/>
                <a:gd name="connsiteY16" fmla="*/ 44689 h 52662"/>
                <a:gd name="connsiteX17" fmla="*/ 10305 w 34116"/>
                <a:gd name="connsiteY17" fmla="*/ 46315 h 52662"/>
                <a:gd name="connsiteX18" fmla="*/ 15891 w 34116"/>
                <a:gd name="connsiteY18" fmla="*/ 47102 h 52662"/>
                <a:gd name="connsiteX19" fmla="*/ 20556 w 34116"/>
                <a:gd name="connsiteY19" fmla="*/ 46525 h 52662"/>
                <a:gd name="connsiteX20" fmla="*/ 24218 w 34116"/>
                <a:gd name="connsiteY20" fmla="*/ 44899 h 52662"/>
                <a:gd name="connsiteX21" fmla="*/ 26634 w 34116"/>
                <a:gd name="connsiteY21" fmla="*/ 42172 h 52662"/>
                <a:gd name="connsiteX22" fmla="*/ 27496 w 34116"/>
                <a:gd name="connsiteY22" fmla="*/ 38185 h 52662"/>
                <a:gd name="connsiteX23" fmla="*/ 26385 w 34116"/>
                <a:gd name="connsiteY23" fmla="*/ 34408 h 52662"/>
                <a:gd name="connsiteX24" fmla="*/ 23470 w 34116"/>
                <a:gd name="connsiteY24" fmla="*/ 31681 h 52662"/>
                <a:gd name="connsiteX25" fmla="*/ 19358 w 34116"/>
                <a:gd name="connsiteY25" fmla="*/ 29636 h 52662"/>
                <a:gd name="connsiteX26" fmla="*/ 14634 w 34116"/>
                <a:gd name="connsiteY26" fmla="*/ 27800 h 52662"/>
                <a:gd name="connsiteX27" fmla="*/ 9915 w 34116"/>
                <a:gd name="connsiteY27" fmla="*/ 25702 h 52662"/>
                <a:gd name="connsiteX28" fmla="*/ 5802 w 34116"/>
                <a:gd name="connsiteY28" fmla="*/ 22974 h 52662"/>
                <a:gd name="connsiteX29" fmla="*/ 2882 w 34116"/>
                <a:gd name="connsiteY29" fmla="*/ 19093 h 52662"/>
                <a:gd name="connsiteX30" fmla="*/ 1771 w 34116"/>
                <a:gd name="connsiteY30" fmla="*/ 13690 h 52662"/>
                <a:gd name="connsiteX31" fmla="*/ 2779 w 34116"/>
                <a:gd name="connsiteY31" fmla="*/ 8707 h 52662"/>
                <a:gd name="connsiteX32" fmla="*/ 5857 w 34116"/>
                <a:gd name="connsiteY32" fmla="*/ 4301 h 52662"/>
                <a:gd name="connsiteX33" fmla="*/ 11188 w 34116"/>
                <a:gd name="connsiteY33" fmla="*/ 1206 h 52662"/>
                <a:gd name="connsiteX34" fmla="*/ 18881 w 34116"/>
                <a:gd name="connsiteY34" fmla="*/ 0 h 52662"/>
                <a:gd name="connsiteX35" fmla="*/ 22631 w 34116"/>
                <a:gd name="connsiteY35" fmla="*/ 314 h 52662"/>
                <a:gd name="connsiteX36" fmla="*/ 26022 w 34116"/>
                <a:gd name="connsiteY36" fmla="*/ 1101 h 52662"/>
                <a:gd name="connsiteX37" fmla="*/ 28655 w 34116"/>
                <a:gd name="connsiteY37" fmla="*/ 2151 h 52662"/>
                <a:gd name="connsiteX38" fmla="*/ 30351 w 34116"/>
                <a:gd name="connsiteY38" fmla="*/ 3095 h 52662"/>
                <a:gd name="connsiteX39" fmla="*/ 31131 w 34116"/>
                <a:gd name="connsiteY39" fmla="*/ 3829 h 52662"/>
                <a:gd name="connsiteX40" fmla="*/ 31408 w 34116"/>
                <a:gd name="connsiteY40" fmla="*/ 4458 h 52662"/>
                <a:gd name="connsiteX41" fmla="*/ 31543 w 34116"/>
                <a:gd name="connsiteY41" fmla="*/ 5245 h 52662"/>
                <a:gd name="connsiteX42" fmla="*/ 31603 w 34116"/>
                <a:gd name="connsiteY42" fmla="*/ 6347 h 52662"/>
                <a:gd name="connsiteX43" fmla="*/ 31516 w 34116"/>
                <a:gd name="connsiteY43" fmla="*/ 7501 h 52662"/>
                <a:gd name="connsiteX44" fmla="*/ 31267 w 34116"/>
                <a:gd name="connsiteY44" fmla="*/ 8392 h 52662"/>
                <a:gd name="connsiteX45" fmla="*/ 30849 w 34116"/>
                <a:gd name="connsiteY45" fmla="*/ 8969 h 52662"/>
                <a:gd name="connsiteX46" fmla="*/ 30270 w 34116"/>
                <a:gd name="connsiteY46" fmla="*/ 9127 h 52662"/>
                <a:gd name="connsiteX47" fmla="*/ 28937 w 34116"/>
                <a:gd name="connsiteY47" fmla="*/ 8550 h 52662"/>
                <a:gd name="connsiteX48" fmla="*/ 26602 w 34116"/>
                <a:gd name="connsiteY48" fmla="*/ 7291 h 52662"/>
                <a:gd name="connsiteX49" fmla="*/ 23156 w 34116"/>
                <a:gd name="connsiteY49" fmla="*/ 5980 h 52662"/>
                <a:gd name="connsiteX50" fmla="*/ 18545 w 34116"/>
                <a:gd name="connsiteY50" fmla="*/ 5403 h 52662"/>
                <a:gd name="connsiteX51" fmla="*/ 13956 w 34116"/>
                <a:gd name="connsiteY51" fmla="*/ 5980 h 52662"/>
                <a:gd name="connsiteX52" fmla="*/ 10706 w 34116"/>
                <a:gd name="connsiteY52" fmla="*/ 7658 h 52662"/>
                <a:gd name="connsiteX53" fmla="*/ 8788 w 34116"/>
                <a:gd name="connsiteY53" fmla="*/ 10175 h 52662"/>
                <a:gd name="connsiteX54" fmla="*/ 8148 w 34116"/>
                <a:gd name="connsiteY54" fmla="*/ 13323 h 52662"/>
                <a:gd name="connsiteX55" fmla="*/ 9259 w 34116"/>
                <a:gd name="connsiteY55" fmla="*/ 17309 h 52662"/>
                <a:gd name="connsiteX56" fmla="*/ 12201 w 34116"/>
                <a:gd name="connsiteY56" fmla="*/ 20089 h 52662"/>
                <a:gd name="connsiteX57" fmla="*/ 16373 w 34116"/>
                <a:gd name="connsiteY57" fmla="*/ 22187 h 52662"/>
                <a:gd name="connsiteX58" fmla="*/ 21124 w 34116"/>
                <a:gd name="connsiteY58" fmla="*/ 24023 h 52662"/>
                <a:gd name="connsiteX59" fmla="*/ 25876 w 34116"/>
                <a:gd name="connsiteY59" fmla="*/ 26069 h 52662"/>
                <a:gd name="connsiteX60" fmla="*/ 30042 w 34116"/>
                <a:gd name="connsiteY60" fmla="*/ 28691 h 52662"/>
                <a:gd name="connsiteX61" fmla="*/ 32990 w 34116"/>
                <a:gd name="connsiteY61" fmla="*/ 32468 h 52662"/>
                <a:gd name="connsiteX62" fmla="*/ 34117 w 34116"/>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2">
                  <a:moveTo>
                    <a:pt x="34117" y="37713"/>
                  </a:moveTo>
                  <a:cubicBezTo>
                    <a:pt x="34117" y="40021"/>
                    <a:pt x="33672" y="42119"/>
                    <a:pt x="32784" y="44007"/>
                  </a:cubicBezTo>
                  <a:cubicBezTo>
                    <a:pt x="31895" y="45843"/>
                    <a:pt x="30627" y="47417"/>
                    <a:pt x="28975" y="48676"/>
                  </a:cubicBezTo>
                  <a:cubicBezTo>
                    <a:pt x="27328" y="49987"/>
                    <a:pt x="25356" y="50931"/>
                    <a:pt x="23059" y="51613"/>
                  </a:cubicBezTo>
                  <a:cubicBezTo>
                    <a:pt x="20761" y="52295"/>
                    <a:pt x="18220" y="52662"/>
                    <a:pt x="15452" y="52662"/>
                  </a:cubicBezTo>
                  <a:cubicBezTo>
                    <a:pt x="13707" y="52662"/>
                    <a:pt x="12060" y="52505"/>
                    <a:pt x="10505" y="52242"/>
                  </a:cubicBezTo>
                  <a:cubicBezTo>
                    <a:pt x="8950" y="51980"/>
                    <a:pt x="7542" y="51665"/>
                    <a:pt x="6285" y="51246"/>
                  </a:cubicBezTo>
                  <a:cubicBezTo>
                    <a:pt x="5028" y="50826"/>
                    <a:pt x="3960" y="50354"/>
                    <a:pt x="3088" y="49935"/>
                  </a:cubicBezTo>
                  <a:cubicBezTo>
                    <a:pt x="2221" y="49463"/>
                    <a:pt x="1582" y="49043"/>
                    <a:pt x="1170" y="48676"/>
                  </a:cubicBezTo>
                  <a:cubicBezTo>
                    <a:pt x="758" y="48308"/>
                    <a:pt x="466" y="47889"/>
                    <a:pt x="282" y="47365"/>
                  </a:cubicBezTo>
                  <a:cubicBezTo>
                    <a:pt x="98" y="46788"/>
                    <a:pt x="0" y="46106"/>
                    <a:pt x="0" y="45161"/>
                  </a:cubicBezTo>
                  <a:cubicBezTo>
                    <a:pt x="0" y="44742"/>
                    <a:pt x="38" y="44322"/>
                    <a:pt x="114" y="43955"/>
                  </a:cubicBezTo>
                  <a:cubicBezTo>
                    <a:pt x="184" y="43587"/>
                    <a:pt x="276" y="43273"/>
                    <a:pt x="390" y="43011"/>
                  </a:cubicBezTo>
                  <a:cubicBezTo>
                    <a:pt x="504" y="42801"/>
                    <a:pt x="650" y="42591"/>
                    <a:pt x="834" y="42486"/>
                  </a:cubicBezTo>
                  <a:cubicBezTo>
                    <a:pt x="1019" y="42329"/>
                    <a:pt x="1224" y="42276"/>
                    <a:pt x="1446" y="42276"/>
                  </a:cubicBezTo>
                  <a:cubicBezTo>
                    <a:pt x="1848" y="42276"/>
                    <a:pt x="2443" y="42539"/>
                    <a:pt x="3223" y="43063"/>
                  </a:cubicBezTo>
                  <a:cubicBezTo>
                    <a:pt x="3998" y="43536"/>
                    <a:pt x="4968" y="44113"/>
                    <a:pt x="6138" y="44689"/>
                  </a:cubicBezTo>
                  <a:cubicBezTo>
                    <a:pt x="7303" y="45266"/>
                    <a:pt x="8696" y="45843"/>
                    <a:pt x="10305" y="46315"/>
                  </a:cubicBezTo>
                  <a:cubicBezTo>
                    <a:pt x="11919" y="46840"/>
                    <a:pt x="13778" y="47102"/>
                    <a:pt x="15891" y="47102"/>
                  </a:cubicBezTo>
                  <a:cubicBezTo>
                    <a:pt x="17586" y="47102"/>
                    <a:pt x="19147" y="46892"/>
                    <a:pt x="20556" y="46525"/>
                  </a:cubicBezTo>
                  <a:cubicBezTo>
                    <a:pt x="21959" y="46210"/>
                    <a:pt x="23178" y="45633"/>
                    <a:pt x="24218" y="44899"/>
                  </a:cubicBezTo>
                  <a:cubicBezTo>
                    <a:pt x="25258" y="44218"/>
                    <a:pt x="26065" y="43273"/>
                    <a:pt x="26634" y="42172"/>
                  </a:cubicBezTo>
                  <a:cubicBezTo>
                    <a:pt x="27209" y="41017"/>
                    <a:pt x="27496" y="39706"/>
                    <a:pt x="27496" y="38185"/>
                  </a:cubicBezTo>
                  <a:cubicBezTo>
                    <a:pt x="27496" y="36717"/>
                    <a:pt x="27127" y="35405"/>
                    <a:pt x="26385" y="34408"/>
                  </a:cubicBezTo>
                  <a:cubicBezTo>
                    <a:pt x="25643" y="33360"/>
                    <a:pt x="24673" y="32416"/>
                    <a:pt x="23470" y="31681"/>
                  </a:cubicBezTo>
                  <a:cubicBezTo>
                    <a:pt x="22262" y="30894"/>
                    <a:pt x="20891" y="30213"/>
                    <a:pt x="19358" y="29636"/>
                  </a:cubicBezTo>
                  <a:cubicBezTo>
                    <a:pt x="17820" y="29006"/>
                    <a:pt x="16248" y="28429"/>
                    <a:pt x="14634" y="27800"/>
                  </a:cubicBezTo>
                  <a:cubicBezTo>
                    <a:pt x="13025" y="27171"/>
                    <a:pt x="11448" y="26489"/>
                    <a:pt x="9915" y="25702"/>
                  </a:cubicBezTo>
                  <a:cubicBezTo>
                    <a:pt x="8376" y="24967"/>
                    <a:pt x="7005" y="24023"/>
                    <a:pt x="5802" y="22974"/>
                  </a:cubicBezTo>
                  <a:cubicBezTo>
                    <a:pt x="4594" y="21925"/>
                    <a:pt x="3625" y="20614"/>
                    <a:pt x="2882" y="19093"/>
                  </a:cubicBezTo>
                  <a:cubicBezTo>
                    <a:pt x="2140" y="17571"/>
                    <a:pt x="1771" y="15788"/>
                    <a:pt x="1771" y="13690"/>
                  </a:cubicBezTo>
                  <a:cubicBezTo>
                    <a:pt x="1771" y="12012"/>
                    <a:pt x="2113" y="10333"/>
                    <a:pt x="2779" y="8707"/>
                  </a:cubicBezTo>
                  <a:cubicBezTo>
                    <a:pt x="3446" y="7081"/>
                    <a:pt x="4475" y="5612"/>
                    <a:pt x="5857" y="4301"/>
                  </a:cubicBezTo>
                  <a:cubicBezTo>
                    <a:pt x="7249" y="3042"/>
                    <a:pt x="9026" y="1993"/>
                    <a:pt x="11188" y="1206"/>
                  </a:cubicBezTo>
                  <a:cubicBezTo>
                    <a:pt x="13355" y="419"/>
                    <a:pt x="15918" y="0"/>
                    <a:pt x="18881" y="0"/>
                  </a:cubicBezTo>
                  <a:cubicBezTo>
                    <a:pt x="20138" y="0"/>
                    <a:pt x="21395" y="105"/>
                    <a:pt x="22631" y="314"/>
                  </a:cubicBezTo>
                  <a:cubicBezTo>
                    <a:pt x="23871" y="524"/>
                    <a:pt x="25004" y="787"/>
                    <a:pt x="26022" y="1101"/>
                  </a:cubicBezTo>
                  <a:cubicBezTo>
                    <a:pt x="27041" y="1416"/>
                    <a:pt x="27918" y="1731"/>
                    <a:pt x="28655" y="2151"/>
                  </a:cubicBezTo>
                  <a:cubicBezTo>
                    <a:pt x="29392" y="2518"/>
                    <a:pt x="29961" y="2833"/>
                    <a:pt x="30351" y="3095"/>
                  </a:cubicBezTo>
                  <a:cubicBezTo>
                    <a:pt x="30736" y="3410"/>
                    <a:pt x="30996" y="3671"/>
                    <a:pt x="31131" y="3829"/>
                  </a:cubicBezTo>
                  <a:cubicBezTo>
                    <a:pt x="31256" y="4039"/>
                    <a:pt x="31353" y="4248"/>
                    <a:pt x="31408" y="4458"/>
                  </a:cubicBezTo>
                  <a:cubicBezTo>
                    <a:pt x="31467" y="4668"/>
                    <a:pt x="31510" y="4930"/>
                    <a:pt x="31543" y="5245"/>
                  </a:cubicBezTo>
                  <a:cubicBezTo>
                    <a:pt x="31581" y="5560"/>
                    <a:pt x="31603" y="5927"/>
                    <a:pt x="31603" y="6347"/>
                  </a:cubicBezTo>
                  <a:cubicBezTo>
                    <a:pt x="31603" y="6767"/>
                    <a:pt x="31576" y="7186"/>
                    <a:pt x="31516" y="7501"/>
                  </a:cubicBezTo>
                  <a:cubicBezTo>
                    <a:pt x="31462" y="7868"/>
                    <a:pt x="31380" y="8130"/>
                    <a:pt x="31267" y="8392"/>
                  </a:cubicBezTo>
                  <a:cubicBezTo>
                    <a:pt x="31153" y="8655"/>
                    <a:pt x="31017" y="8812"/>
                    <a:pt x="30849" y="8969"/>
                  </a:cubicBezTo>
                  <a:cubicBezTo>
                    <a:pt x="30687" y="9074"/>
                    <a:pt x="30492" y="9127"/>
                    <a:pt x="30270" y="9127"/>
                  </a:cubicBezTo>
                  <a:cubicBezTo>
                    <a:pt x="29972" y="9127"/>
                    <a:pt x="29527" y="8969"/>
                    <a:pt x="28937" y="8550"/>
                  </a:cubicBezTo>
                  <a:cubicBezTo>
                    <a:pt x="28346" y="8182"/>
                    <a:pt x="27566" y="7710"/>
                    <a:pt x="26602" y="7291"/>
                  </a:cubicBezTo>
                  <a:cubicBezTo>
                    <a:pt x="25638" y="6819"/>
                    <a:pt x="24489" y="6347"/>
                    <a:pt x="23156" y="5980"/>
                  </a:cubicBezTo>
                  <a:cubicBezTo>
                    <a:pt x="21823" y="5560"/>
                    <a:pt x="20284" y="5403"/>
                    <a:pt x="18545" y="5403"/>
                  </a:cubicBezTo>
                  <a:cubicBezTo>
                    <a:pt x="16801" y="5403"/>
                    <a:pt x="15273" y="5560"/>
                    <a:pt x="13956" y="5980"/>
                  </a:cubicBezTo>
                  <a:cubicBezTo>
                    <a:pt x="12645" y="6347"/>
                    <a:pt x="11562" y="6923"/>
                    <a:pt x="10706" y="7658"/>
                  </a:cubicBezTo>
                  <a:cubicBezTo>
                    <a:pt x="9850" y="8340"/>
                    <a:pt x="9216" y="9179"/>
                    <a:pt x="8788" y="10175"/>
                  </a:cubicBezTo>
                  <a:cubicBezTo>
                    <a:pt x="8360" y="11120"/>
                    <a:pt x="8148" y="12169"/>
                    <a:pt x="8148" y="13323"/>
                  </a:cubicBezTo>
                  <a:cubicBezTo>
                    <a:pt x="8148" y="14896"/>
                    <a:pt x="8517" y="16260"/>
                    <a:pt x="9259" y="17309"/>
                  </a:cubicBezTo>
                  <a:cubicBezTo>
                    <a:pt x="10002" y="18411"/>
                    <a:pt x="10982" y="19303"/>
                    <a:pt x="12201" y="20089"/>
                  </a:cubicBezTo>
                  <a:cubicBezTo>
                    <a:pt x="13431" y="20876"/>
                    <a:pt x="14813" y="21610"/>
                    <a:pt x="16373" y="22187"/>
                  </a:cubicBezTo>
                  <a:cubicBezTo>
                    <a:pt x="17933" y="22817"/>
                    <a:pt x="19510" y="23446"/>
                    <a:pt x="21124" y="24023"/>
                  </a:cubicBezTo>
                  <a:cubicBezTo>
                    <a:pt x="22733" y="24652"/>
                    <a:pt x="24321" y="25334"/>
                    <a:pt x="25876" y="26069"/>
                  </a:cubicBezTo>
                  <a:cubicBezTo>
                    <a:pt x="27431" y="26803"/>
                    <a:pt x="28818" y="27695"/>
                    <a:pt x="30042" y="28691"/>
                  </a:cubicBezTo>
                  <a:cubicBezTo>
                    <a:pt x="31267" y="29741"/>
                    <a:pt x="32242" y="30999"/>
                    <a:pt x="32990" y="32468"/>
                  </a:cubicBezTo>
                  <a:cubicBezTo>
                    <a:pt x="33743" y="33884"/>
                    <a:pt x="34117" y="35668"/>
                    <a:pt x="34117" y="37713"/>
                  </a:cubicBezTo>
                  <a:close/>
                </a:path>
              </a:pathLst>
            </a:custGeom>
            <a:solidFill>
              <a:srgbClr val="FFFFFF"/>
            </a:solidFill>
            <a:ln w="5417" cap="flat">
              <a:noFill/>
              <a:prstDash val="solid"/>
              <a:miter/>
            </a:ln>
          </p:spPr>
          <p:txBody>
            <a:bodyPr rtlCol="0" anchor="ctr"/>
            <a:lstStyle/>
            <a:p>
              <a:endParaRPr lang="fr-FR"/>
            </a:p>
          </p:txBody>
        </p:sp>
        <p:sp>
          <p:nvSpPr>
            <p:cNvPr id="461" name="Forme libre 460">
              <a:extLst>
                <a:ext uri="{FF2B5EF4-FFF2-40B4-BE49-F238E27FC236}">
                  <a16:creationId xmlns:a16="http://schemas.microsoft.com/office/drawing/2014/main" id="{78857B94-31B2-EC57-D9B9-9B227B2654BD}"/>
                </a:ext>
              </a:extLst>
            </p:cNvPr>
            <p:cNvSpPr/>
            <p:nvPr/>
          </p:nvSpPr>
          <p:spPr>
            <a:xfrm>
              <a:off x="17333547" y="11075766"/>
              <a:ext cx="38716" cy="52662"/>
            </a:xfrm>
            <a:custGeom>
              <a:avLst/>
              <a:gdLst>
                <a:gd name="connsiteX0" fmla="*/ 38711 w 38716"/>
                <a:gd name="connsiteY0" fmla="*/ 50669 h 52662"/>
                <a:gd name="connsiteX1" fmla="*/ 38353 w 38716"/>
                <a:gd name="connsiteY1" fmla="*/ 51508 h 52662"/>
                <a:gd name="connsiteX2" fmla="*/ 37411 w 38716"/>
                <a:gd name="connsiteY2" fmla="*/ 51928 h 52662"/>
                <a:gd name="connsiteX3" fmla="*/ 35823 w 38716"/>
                <a:gd name="connsiteY3" fmla="*/ 52085 h 52662"/>
                <a:gd name="connsiteX4" fmla="*/ 34214 w 38716"/>
                <a:gd name="connsiteY4" fmla="*/ 51928 h 52662"/>
                <a:gd name="connsiteX5" fmla="*/ 33190 w 38716"/>
                <a:gd name="connsiteY5" fmla="*/ 51508 h 52662"/>
                <a:gd name="connsiteX6" fmla="*/ 32833 w 38716"/>
                <a:gd name="connsiteY6" fmla="*/ 50669 h 52662"/>
                <a:gd name="connsiteX7" fmla="*/ 32833 w 38716"/>
                <a:gd name="connsiteY7" fmla="*/ 45266 h 52662"/>
                <a:gd name="connsiteX8" fmla="*/ 25356 w 38716"/>
                <a:gd name="connsiteY8" fmla="*/ 50722 h 52662"/>
                <a:gd name="connsiteX9" fmla="*/ 16888 w 38716"/>
                <a:gd name="connsiteY9" fmla="*/ 52662 h 52662"/>
                <a:gd name="connsiteX10" fmla="*/ 9801 w 38716"/>
                <a:gd name="connsiteY10" fmla="*/ 51665 h 52662"/>
                <a:gd name="connsiteX11" fmla="*/ 4497 w 38716"/>
                <a:gd name="connsiteY11" fmla="*/ 48833 h 52662"/>
                <a:gd name="connsiteX12" fmla="*/ 1165 w 38716"/>
                <a:gd name="connsiteY12" fmla="*/ 44322 h 52662"/>
                <a:gd name="connsiteX13" fmla="*/ 0 w 38716"/>
                <a:gd name="connsiteY13" fmla="*/ 38395 h 52662"/>
                <a:gd name="connsiteX14" fmla="*/ 1723 w 38716"/>
                <a:gd name="connsiteY14" fmla="*/ 31366 h 52662"/>
                <a:gd name="connsiteX15" fmla="*/ 6610 w 38716"/>
                <a:gd name="connsiteY15" fmla="*/ 26436 h 52662"/>
                <a:gd name="connsiteX16" fmla="*/ 14217 w 38716"/>
                <a:gd name="connsiteY16" fmla="*/ 23446 h 52662"/>
                <a:gd name="connsiteX17" fmla="*/ 24104 w 38716"/>
                <a:gd name="connsiteY17" fmla="*/ 22450 h 52662"/>
                <a:gd name="connsiteX18" fmla="*/ 32107 w 38716"/>
                <a:gd name="connsiteY18" fmla="*/ 22450 h 52662"/>
                <a:gd name="connsiteX19" fmla="*/ 32107 w 38716"/>
                <a:gd name="connsiteY19" fmla="*/ 18253 h 52662"/>
                <a:gd name="connsiteX20" fmla="*/ 31440 w 38716"/>
                <a:gd name="connsiteY20" fmla="*/ 12746 h 52662"/>
                <a:gd name="connsiteX21" fmla="*/ 29278 w 38716"/>
                <a:gd name="connsiteY21" fmla="*/ 8707 h 52662"/>
                <a:gd name="connsiteX22" fmla="*/ 25383 w 38716"/>
                <a:gd name="connsiteY22" fmla="*/ 6294 h 52662"/>
                <a:gd name="connsiteX23" fmla="*/ 19553 w 38716"/>
                <a:gd name="connsiteY23" fmla="*/ 5508 h 52662"/>
                <a:gd name="connsiteX24" fmla="*/ 13556 w 38716"/>
                <a:gd name="connsiteY24" fmla="*/ 6294 h 52662"/>
                <a:gd name="connsiteX25" fmla="*/ 8891 w 38716"/>
                <a:gd name="connsiteY25" fmla="*/ 8025 h 52662"/>
                <a:gd name="connsiteX26" fmla="*/ 5586 w 38716"/>
                <a:gd name="connsiteY26" fmla="*/ 9756 h 52662"/>
                <a:gd name="connsiteX27" fmla="*/ 3727 w 38716"/>
                <a:gd name="connsiteY27" fmla="*/ 10543 h 52662"/>
                <a:gd name="connsiteX28" fmla="*/ 3115 w 38716"/>
                <a:gd name="connsiteY28" fmla="*/ 10438 h 52662"/>
                <a:gd name="connsiteX29" fmla="*/ 2644 w 38716"/>
                <a:gd name="connsiteY29" fmla="*/ 10071 h 52662"/>
                <a:gd name="connsiteX30" fmla="*/ 2362 w 38716"/>
                <a:gd name="connsiteY30" fmla="*/ 9284 h 52662"/>
                <a:gd name="connsiteX31" fmla="*/ 2275 w 38716"/>
                <a:gd name="connsiteY31" fmla="*/ 8182 h 52662"/>
                <a:gd name="connsiteX32" fmla="*/ 2443 w 38716"/>
                <a:gd name="connsiteY32" fmla="*/ 6399 h 52662"/>
                <a:gd name="connsiteX33" fmla="*/ 3305 w 38716"/>
                <a:gd name="connsiteY33" fmla="*/ 5035 h 52662"/>
                <a:gd name="connsiteX34" fmla="*/ 5775 w 38716"/>
                <a:gd name="connsiteY34" fmla="*/ 3462 h 52662"/>
                <a:gd name="connsiteX35" fmla="*/ 9861 w 38716"/>
                <a:gd name="connsiteY35" fmla="*/ 1731 h 52662"/>
                <a:gd name="connsiteX36" fmla="*/ 14834 w 38716"/>
                <a:gd name="connsiteY36" fmla="*/ 472 h 52662"/>
                <a:gd name="connsiteX37" fmla="*/ 20165 w 38716"/>
                <a:gd name="connsiteY37" fmla="*/ 0 h 52662"/>
                <a:gd name="connsiteX38" fmla="*/ 28883 w 38716"/>
                <a:gd name="connsiteY38" fmla="*/ 1206 h 52662"/>
                <a:gd name="connsiteX39" fmla="*/ 34637 w 38716"/>
                <a:gd name="connsiteY39" fmla="*/ 4668 h 52662"/>
                <a:gd name="connsiteX40" fmla="*/ 37774 w 38716"/>
                <a:gd name="connsiteY40" fmla="*/ 10228 h 52662"/>
                <a:gd name="connsiteX41" fmla="*/ 38716 w 38716"/>
                <a:gd name="connsiteY41" fmla="*/ 17781 h 52662"/>
                <a:gd name="connsiteX42" fmla="*/ 38716 w 38716"/>
                <a:gd name="connsiteY42" fmla="*/ 50669 h 52662"/>
                <a:gd name="connsiteX43" fmla="*/ 32101 w 38716"/>
                <a:gd name="connsiteY43" fmla="*/ 27695 h 52662"/>
                <a:gd name="connsiteX44" fmla="*/ 22934 w 38716"/>
                <a:gd name="connsiteY44" fmla="*/ 27695 h 52662"/>
                <a:gd name="connsiteX45" fmla="*/ 15940 w 38716"/>
                <a:gd name="connsiteY45" fmla="*/ 28377 h 52662"/>
                <a:gd name="connsiteX46" fmla="*/ 10933 w 38716"/>
                <a:gd name="connsiteY46" fmla="*/ 30423 h 52662"/>
                <a:gd name="connsiteX47" fmla="*/ 7964 w 38716"/>
                <a:gd name="connsiteY47" fmla="*/ 33675 h 52662"/>
                <a:gd name="connsiteX48" fmla="*/ 6989 w 38716"/>
                <a:gd name="connsiteY48" fmla="*/ 37975 h 52662"/>
                <a:gd name="connsiteX49" fmla="*/ 9741 w 38716"/>
                <a:gd name="connsiteY49" fmla="*/ 44689 h 52662"/>
                <a:gd name="connsiteX50" fmla="*/ 17494 w 38716"/>
                <a:gd name="connsiteY50" fmla="*/ 47155 h 52662"/>
                <a:gd name="connsiteX51" fmla="*/ 24852 w 38716"/>
                <a:gd name="connsiteY51" fmla="*/ 45214 h 52662"/>
                <a:gd name="connsiteX52" fmla="*/ 32101 w 38716"/>
                <a:gd name="connsiteY52" fmla="*/ 39129 h 52662"/>
                <a:gd name="connsiteX53" fmla="*/ 32101 w 38716"/>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16" h="52662">
                  <a:moveTo>
                    <a:pt x="38711" y="50669"/>
                  </a:moveTo>
                  <a:cubicBezTo>
                    <a:pt x="38711" y="51036"/>
                    <a:pt x="38597" y="51298"/>
                    <a:pt x="38353" y="51508"/>
                  </a:cubicBezTo>
                  <a:cubicBezTo>
                    <a:pt x="38115" y="51718"/>
                    <a:pt x="37795" y="51823"/>
                    <a:pt x="37411" y="51928"/>
                  </a:cubicBezTo>
                  <a:cubicBezTo>
                    <a:pt x="37021" y="52033"/>
                    <a:pt x="36490" y="52085"/>
                    <a:pt x="35823" y="52085"/>
                  </a:cubicBezTo>
                  <a:cubicBezTo>
                    <a:pt x="35195" y="52085"/>
                    <a:pt x="34658" y="52033"/>
                    <a:pt x="34214" y="51928"/>
                  </a:cubicBezTo>
                  <a:cubicBezTo>
                    <a:pt x="33770" y="51823"/>
                    <a:pt x="33423" y="51718"/>
                    <a:pt x="33190" y="51508"/>
                  </a:cubicBezTo>
                  <a:cubicBezTo>
                    <a:pt x="32946" y="51298"/>
                    <a:pt x="32833" y="51036"/>
                    <a:pt x="32833" y="50669"/>
                  </a:cubicBezTo>
                  <a:lnTo>
                    <a:pt x="32833" y="45266"/>
                  </a:lnTo>
                  <a:cubicBezTo>
                    <a:pt x="30568" y="47626"/>
                    <a:pt x="28081" y="49463"/>
                    <a:pt x="25356" y="50722"/>
                  </a:cubicBezTo>
                  <a:cubicBezTo>
                    <a:pt x="22636" y="52033"/>
                    <a:pt x="19813" y="52662"/>
                    <a:pt x="16888" y="52662"/>
                  </a:cubicBezTo>
                  <a:cubicBezTo>
                    <a:pt x="14260" y="52662"/>
                    <a:pt x="11898" y="52347"/>
                    <a:pt x="9801" y="51665"/>
                  </a:cubicBezTo>
                  <a:cubicBezTo>
                    <a:pt x="7710" y="50983"/>
                    <a:pt x="5943" y="50040"/>
                    <a:pt x="4497" y="48833"/>
                  </a:cubicBezTo>
                  <a:cubicBezTo>
                    <a:pt x="3056" y="47574"/>
                    <a:pt x="1945" y="46106"/>
                    <a:pt x="1165" y="44322"/>
                  </a:cubicBezTo>
                  <a:cubicBezTo>
                    <a:pt x="390" y="42591"/>
                    <a:pt x="0" y="40598"/>
                    <a:pt x="0" y="38395"/>
                  </a:cubicBezTo>
                  <a:cubicBezTo>
                    <a:pt x="0" y="35720"/>
                    <a:pt x="569" y="33360"/>
                    <a:pt x="1723" y="31366"/>
                  </a:cubicBezTo>
                  <a:cubicBezTo>
                    <a:pt x="2866" y="29426"/>
                    <a:pt x="4497" y="27747"/>
                    <a:pt x="6610" y="26436"/>
                  </a:cubicBezTo>
                  <a:cubicBezTo>
                    <a:pt x="8717" y="25072"/>
                    <a:pt x="11253" y="24075"/>
                    <a:pt x="14217" y="23446"/>
                  </a:cubicBezTo>
                  <a:cubicBezTo>
                    <a:pt x="17180" y="22764"/>
                    <a:pt x="20474" y="22450"/>
                    <a:pt x="24104" y="22450"/>
                  </a:cubicBezTo>
                  <a:lnTo>
                    <a:pt x="32107" y="22450"/>
                  </a:lnTo>
                  <a:lnTo>
                    <a:pt x="32107" y="18253"/>
                  </a:lnTo>
                  <a:cubicBezTo>
                    <a:pt x="32107" y="16155"/>
                    <a:pt x="31884" y="14319"/>
                    <a:pt x="31440" y="12746"/>
                  </a:cubicBezTo>
                  <a:cubicBezTo>
                    <a:pt x="30996" y="11120"/>
                    <a:pt x="30270" y="9809"/>
                    <a:pt x="29278" y="8707"/>
                  </a:cubicBezTo>
                  <a:cubicBezTo>
                    <a:pt x="28271" y="7658"/>
                    <a:pt x="26976" y="6871"/>
                    <a:pt x="25383" y="6294"/>
                  </a:cubicBezTo>
                  <a:cubicBezTo>
                    <a:pt x="23790" y="5770"/>
                    <a:pt x="21851" y="5508"/>
                    <a:pt x="19553" y="5508"/>
                  </a:cubicBezTo>
                  <a:cubicBezTo>
                    <a:pt x="17332" y="5508"/>
                    <a:pt x="15333" y="5770"/>
                    <a:pt x="13556" y="6294"/>
                  </a:cubicBezTo>
                  <a:cubicBezTo>
                    <a:pt x="11779" y="6819"/>
                    <a:pt x="10224" y="7396"/>
                    <a:pt x="8891" y="8025"/>
                  </a:cubicBezTo>
                  <a:cubicBezTo>
                    <a:pt x="7558" y="8655"/>
                    <a:pt x="6458" y="9232"/>
                    <a:pt x="5586" y="9756"/>
                  </a:cubicBezTo>
                  <a:cubicBezTo>
                    <a:pt x="4719" y="10280"/>
                    <a:pt x="4096" y="10543"/>
                    <a:pt x="3727" y="10543"/>
                  </a:cubicBezTo>
                  <a:cubicBezTo>
                    <a:pt x="3505" y="10543"/>
                    <a:pt x="3300" y="10490"/>
                    <a:pt x="3115" y="10438"/>
                  </a:cubicBezTo>
                  <a:cubicBezTo>
                    <a:pt x="2931" y="10385"/>
                    <a:pt x="2774" y="10228"/>
                    <a:pt x="2644" y="10071"/>
                  </a:cubicBezTo>
                  <a:cubicBezTo>
                    <a:pt x="2514" y="9861"/>
                    <a:pt x="2422" y="9599"/>
                    <a:pt x="2362" y="9284"/>
                  </a:cubicBezTo>
                  <a:cubicBezTo>
                    <a:pt x="2308" y="8969"/>
                    <a:pt x="2275" y="8602"/>
                    <a:pt x="2275" y="8182"/>
                  </a:cubicBezTo>
                  <a:cubicBezTo>
                    <a:pt x="2275" y="7448"/>
                    <a:pt x="2335" y="6819"/>
                    <a:pt x="2443" y="6399"/>
                  </a:cubicBezTo>
                  <a:cubicBezTo>
                    <a:pt x="2552" y="5927"/>
                    <a:pt x="2839" y="5508"/>
                    <a:pt x="3305" y="5035"/>
                  </a:cubicBezTo>
                  <a:cubicBezTo>
                    <a:pt x="3765" y="4616"/>
                    <a:pt x="4589" y="4039"/>
                    <a:pt x="5775" y="3462"/>
                  </a:cubicBezTo>
                  <a:cubicBezTo>
                    <a:pt x="6962" y="2833"/>
                    <a:pt x="8322" y="2256"/>
                    <a:pt x="9861" y="1731"/>
                  </a:cubicBezTo>
                  <a:cubicBezTo>
                    <a:pt x="11394" y="1259"/>
                    <a:pt x="13057" y="839"/>
                    <a:pt x="14834" y="472"/>
                  </a:cubicBezTo>
                  <a:cubicBezTo>
                    <a:pt x="16611" y="158"/>
                    <a:pt x="18388" y="0"/>
                    <a:pt x="20165" y="0"/>
                  </a:cubicBezTo>
                  <a:cubicBezTo>
                    <a:pt x="23606" y="0"/>
                    <a:pt x="26515" y="419"/>
                    <a:pt x="28883" y="1206"/>
                  </a:cubicBezTo>
                  <a:cubicBezTo>
                    <a:pt x="31251" y="2046"/>
                    <a:pt x="33168" y="3200"/>
                    <a:pt x="34637" y="4668"/>
                  </a:cubicBezTo>
                  <a:cubicBezTo>
                    <a:pt x="36100" y="6190"/>
                    <a:pt x="37145" y="8078"/>
                    <a:pt x="37774" y="10228"/>
                  </a:cubicBezTo>
                  <a:cubicBezTo>
                    <a:pt x="38402" y="12484"/>
                    <a:pt x="38716" y="14949"/>
                    <a:pt x="38716" y="17781"/>
                  </a:cubicBezTo>
                  <a:lnTo>
                    <a:pt x="38716" y="50669"/>
                  </a:lnTo>
                  <a:close/>
                  <a:moveTo>
                    <a:pt x="32101" y="27695"/>
                  </a:moveTo>
                  <a:lnTo>
                    <a:pt x="22934" y="27695"/>
                  </a:lnTo>
                  <a:cubicBezTo>
                    <a:pt x="20269" y="27695"/>
                    <a:pt x="17939" y="27904"/>
                    <a:pt x="15940" y="28377"/>
                  </a:cubicBezTo>
                  <a:cubicBezTo>
                    <a:pt x="13940" y="28849"/>
                    <a:pt x="12266" y="29531"/>
                    <a:pt x="10933" y="30423"/>
                  </a:cubicBezTo>
                  <a:cubicBezTo>
                    <a:pt x="9600" y="31314"/>
                    <a:pt x="8609" y="32416"/>
                    <a:pt x="7964" y="33675"/>
                  </a:cubicBezTo>
                  <a:cubicBezTo>
                    <a:pt x="7314" y="34933"/>
                    <a:pt x="6989" y="36350"/>
                    <a:pt x="6989" y="37975"/>
                  </a:cubicBezTo>
                  <a:cubicBezTo>
                    <a:pt x="6989" y="40755"/>
                    <a:pt x="7905" y="43011"/>
                    <a:pt x="9741" y="44689"/>
                  </a:cubicBezTo>
                  <a:cubicBezTo>
                    <a:pt x="11573" y="46315"/>
                    <a:pt x="14157" y="47155"/>
                    <a:pt x="17494" y="47155"/>
                  </a:cubicBezTo>
                  <a:cubicBezTo>
                    <a:pt x="20117" y="47155"/>
                    <a:pt x="22576" y="46525"/>
                    <a:pt x="24852" y="45214"/>
                  </a:cubicBezTo>
                  <a:cubicBezTo>
                    <a:pt x="27128" y="43902"/>
                    <a:pt x="29544" y="41857"/>
                    <a:pt x="32101" y="39129"/>
                  </a:cubicBezTo>
                  <a:lnTo>
                    <a:pt x="32101" y="27695"/>
                  </a:lnTo>
                  <a:close/>
                </a:path>
              </a:pathLst>
            </a:custGeom>
            <a:solidFill>
              <a:srgbClr val="FFFFFF"/>
            </a:solidFill>
            <a:ln w="5417" cap="flat">
              <a:noFill/>
              <a:prstDash val="solid"/>
              <a:miter/>
            </a:ln>
          </p:spPr>
          <p:txBody>
            <a:bodyPr rtlCol="0" anchor="ctr"/>
            <a:lstStyle/>
            <a:p>
              <a:endParaRPr lang="fr-FR"/>
            </a:p>
          </p:txBody>
        </p:sp>
        <p:sp>
          <p:nvSpPr>
            <p:cNvPr id="462" name="Forme libre 461">
              <a:extLst>
                <a:ext uri="{FF2B5EF4-FFF2-40B4-BE49-F238E27FC236}">
                  <a16:creationId xmlns:a16="http://schemas.microsoft.com/office/drawing/2014/main" id="{7CA65D5D-B3AC-2809-A818-1C4D6E4FD44A}"/>
                </a:ext>
              </a:extLst>
            </p:cNvPr>
            <p:cNvSpPr/>
            <p:nvPr/>
          </p:nvSpPr>
          <p:spPr>
            <a:xfrm>
              <a:off x="17386865" y="11075766"/>
              <a:ext cx="38841" cy="52609"/>
            </a:xfrm>
            <a:custGeom>
              <a:avLst/>
              <a:gdLst>
                <a:gd name="connsiteX0" fmla="*/ 38841 w 38841"/>
                <a:gd name="connsiteY0" fmla="*/ 43431 h 52609"/>
                <a:gd name="connsiteX1" fmla="*/ 38782 w 38841"/>
                <a:gd name="connsiteY1" fmla="*/ 44584 h 52609"/>
                <a:gd name="connsiteX2" fmla="*/ 38619 w 38841"/>
                <a:gd name="connsiteY2" fmla="*/ 45476 h 52609"/>
                <a:gd name="connsiteX3" fmla="*/ 38310 w 38841"/>
                <a:gd name="connsiteY3" fmla="*/ 46158 h 52609"/>
                <a:gd name="connsiteX4" fmla="*/ 37389 w 38841"/>
                <a:gd name="connsiteY4" fmla="*/ 47155 h 52609"/>
                <a:gd name="connsiteX5" fmla="*/ 34978 w 38841"/>
                <a:gd name="connsiteY5" fmla="*/ 48885 h 52609"/>
                <a:gd name="connsiteX6" fmla="*/ 31169 w 38841"/>
                <a:gd name="connsiteY6" fmla="*/ 50774 h 52609"/>
                <a:gd name="connsiteX7" fmla="*/ 26618 w 38841"/>
                <a:gd name="connsiteY7" fmla="*/ 52137 h 52609"/>
                <a:gd name="connsiteX8" fmla="*/ 21558 w 38841"/>
                <a:gd name="connsiteY8" fmla="*/ 52610 h 52609"/>
                <a:gd name="connsiteX9" fmla="*/ 12309 w 38841"/>
                <a:gd name="connsiteY9" fmla="*/ 50931 h 52609"/>
                <a:gd name="connsiteX10" fmla="*/ 5559 w 38841"/>
                <a:gd name="connsiteY10" fmla="*/ 45948 h 52609"/>
                <a:gd name="connsiteX11" fmla="*/ 1420 w 38841"/>
                <a:gd name="connsiteY11" fmla="*/ 37818 h 52609"/>
                <a:gd name="connsiteX12" fmla="*/ 0 w 38841"/>
                <a:gd name="connsiteY12" fmla="*/ 26698 h 52609"/>
                <a:gd name="connsiteX13" fmla="*/ 1750 w 38841"/>
                <a:gd name="connsiteY13" fmla="*/ 14529 h 52609"/>
                <a:gd name="connsiteX14" fmla="*/ 6556 w 38841"/>
                <a:gd name="connsiteY14" fmla="*/ 6242 h 52609"/>
                <a:gd name="connsiteX15" fmla="*/ 13691 w 38841"/>
                <a:gd name="connsiteY15" fmla="*/ 1521 h 52609"/>
                <a:gd name="connsiteX16" fmla="*/ 22441 w 38841"/>
                <a:gd name="connsiteY16" fmla="*/ 0 h 52609"/>
                <a:gd name="connsiteX17" fmla="*/ 27220 w 38841"/>
                <a:gd name="connsiteY17" fmla="*/ 419 h 52609"/>
                <a:gd name="connsiteX18" fmla="*/ 31413 w 38841"/>
                <a:gd name="connsiteY18" fmla="*/ 1626 h 52609"/>
                <a:gd name="connsiteX19" fmla="*/ 34832 w 38841"/>
                <a:gd name="connsiteY19" fmla="*/ 3357 h 52609"/>
                <a:gd name="connsiteX20" fmla="*/ 37021 w 38841"/>
                <a:gd name="connsiteY20" fmla="*/ 4983 h 52609"/>
                <a:gd name="connsiteX21" fmla="*/ 37969 w 38841"/>
                <a:gd name="connsiteY21" fmla="*/ 6032 h 52609"/>
                <a:gd name="connsiteX22" fmla="*/ 38353 w 38841"/>
                <a:gd name="connsiteY22" fmla="*/ 6819 h 52609"/>
                <a:gd name="connsiteX23" fmla="*/ 38548 w 38841"/>
                <a:gd name="connsiteY23" fmla="*/ 7710 h 52609"/>
                <a:gd name="connsiteX24" fmla="*/ 38608 w 38841"/>
                <a:gd name="connsiteY24" fmla="*/ 8969 h 52609"/>
                <a:gd name="connsiteX25" fmla="*/ 38131 w 38841"/>
                <a:gd name="connsiteY25" fmla="*/ 11120 h 52609"/>
                <a:gd name="connsiteX26" fmla="*/ 37107 w 38841"/>
                <a:gd name="connsiteY26" fmla="*/ 11749 h 52609"/>
                <a:gd name="connsiteX27" fmla="*/ 35189 w 38841"/>
                <a:gd name="connsiteY27" fmla="*/ 10753 h 52609"/>
                <a:gd name="connsiteX28" fmla="*/ 32269 w 38841"/>
                <a:gd name="connsiteY28" fmla="*/ 8655 h 52609"/>
                <a:gd name="connsiteX29" fmla="*/ 27967 w 38841"/>
                <a:gd name="connsiteY29" fmla="*/ 6504 h 52609"/>
                <a:gd name="connsiteX30" fmla="*/ 21942 w 38841"/>
                <a:gd name="connsiteY30" fmla="*/ 5560 h 52609"/>
                <a:gd name="connsiteX31" fmla="*/ 10798 w 38841"/>
                <a:gd name="connsiteY31" fmla="*/ 10910 h 52609"/>
                <a:gd name="connsiteX32" fmla="*/ 6881 w 38841"/>
                <a:gd name="connsiteY32" fmla="*/ 26489 h 52609"/>
                <a:gd name="connsiteX33" fmla="*/ 7937 w 38841"/>
                <a:gd name="connsiteY33" fmla="*/ 35458 h 52609"/>
                <a:gd name="connsiteX34" fmla="*/ 10966 w 38841"/>
                <a:gd name="connsiteY34" fmla="*/ 41857 h 52609"/>
                <a:gd name="connsiteX35" fmla="*/ 15772 w 38841"/>
                <a:gd name="connsiteY35" fmla="*/ 45633 h 52609"/>
                <a:gd name="connsiteX36" fmla="*/ 22165 w 38841"/>
                <a:gd name="connsiteY36" fmla="*/ 46892 h 52609"/>
                <a:gd name="connsiteX37" fmla="*/ 28049 w 38841"/>
                <a:gd name="connsiteY37" fmla="*/ 45896 h 52609"/>
                <a:gd name="connsiteX38" fmla="*/ 32491 w 38841"/>
                <a:gd name="connsiteY38" fmla="*/ 43640 h 52609"/>
                <a:gd name="connsiteX39" fmla="*/ 35634 w 38841"/>
                <a:gd name="connsiteY39" fmla="*/ 41385 h 52609"/>
                <a:gd name="connsiteX40" fmla="*/ 37497 w 38841"/>
                <a:gd name="connsiteY40" fmla="*/ 40335 h 52609"/>
                <a:gd name="connsiteX41" fmla="*/ 38077 w 38841"/>
                <a:gd name="connsiteY41" fmla="*/ 40545 h 52609"/>
                <a:gd name="connsiteX42" fmla="*/ 38489 w 38841"/>
                <a:gd name="connsiteY42" fmla="*/ 41122 h 52609"/>
                <a:gd name="connsiteX43" fmla="*/ 38743 w 38841"/>
                <a:gd name="connsiteY43" fmla="*/ 42119 h 52609"/>
                <a:gd name="connsiteX44" fmla="*/ 38841 w 38841"/>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1" h="52609">
                  <a:moveTo>
                    <a:pt x="38841" y="43431"/>
                  </a:moveTo>
                  <a:cubicBezTo>
                    <a:pt x="38841" y="43850"/>
                    <a:pt x="38819" y="44218"/>
                    <a:pt x="38782" y="44584"/>
                  </a:cubicBezTo>
                  <a:cubicBezTo>
                    <a:pt x="38743" y="44899"/>
                    <a:pt x="38684" y="45214"/>
                    <a:pt x="38619" y="45476"/>
                  </a:cubicBezTo>
                  <a:cubicBezTo>
                    <a:pt x="38537" y="45738"/>
                    <a:pt x="38440" y="45948"/>
                    <a:pt x="38310" y="46158"/>
                  </a:cubicBezTo>
                  <a:cubicBezTo>
                    <a:pt x="38180" y="46315"/>
                    <a:pt x="37871" y="46683"/>
                    <a:pt x="37389" y="47155"/>
                  </a:cubicBezTo>
                  <a:cubicBezTo>
                    <a:pt x="36907" y="47574"/>
                    <a:pt x="36105" y="48203"/>
                    <a:pt x="34978" y="48885"/>
                  </a:cubicBezTo>
                  <a:cubicBezTo>
                    <a:pt x="33846" y="49620"/>
                    <a:pt x="32578" y="50249"/>
                    <a:pt x="31169" y="50774"/>
                  </a:cubicBezTo>
                  <a:cubicBezTo>
                    <a:pt x="29760" y="51351"/>
                    <a:pt x="28244" y="51770"/>
                    <a:pt x="26618" y="52137"/>
                  </a:cubicBezTo>
                  <a:cubicBezTo>
                    <a:pt x="24982" y="52452"/>
                    <a:pt x="23303" y="52610"/>
                    <a:pt x="21558" y="52610"/>
                  </a:cubicBezTo>
                  <a:cubicBezTo>
                    <a:pt x="18074" y="52610"/>
                    <a:pt x="14991" y="52085"/>
                    <a:pt x="12309" y="50931"/>
                  </a:cubicBezTo>
                  <a:cubicBezTo>
                    <a:pt x="9622" y="49830"/>
                    <a:pt x="7374" y="48151"/>
                    <a:pt x="5559" y="45948"/>
                  </a:cubicBezTo>
                  <a:cubicBezTo>
                    <a:pt x="3744" y="43745"/>
                    <a:pt x="2362" y="41017"/>
                    <a:pt x="1420" y="37818"/>
                  </a:cubicBezTo>
                  <a:cubicBezTo>
                    <a:pt x="471" y="34618"/>
                    <a:pt x="0" y="30894"/>
                    <a:pt x="0" y="26698"/>
                  </a:cubicBezTo>
                  <a:cubicBezTo>
                    <a:pt x="0" y="21977"/>
                    <a:pt x="580" y="17939"/>
                    <a:pt x="1750" y="14529"/>
                  </a:cubicBezTo>
                  <a:cubicBezTo>
                    <a:pt x="2915" y="11172"/>
                    <a:pt x="4518" y="8392"/>
                    <a:pt x="6556" y="6242"/>
                  </a:cubicBezTo>
                  <a:cubicBezTo>
                    <a:pt x="8593" y="4144"/>
                    <a:pt x="10971" y="2518"/>
                    <a:pt x="13691" y="1521"/>
                  </a:cubicBezTo>
                  <a:cubicBezTo>
                    <a:pt x="16416" y="472"/>
                    <a:pt x="19331" y="0"/>
                    <a:pt x="22441" y="0"/>
                  </a:cubicBezTo>
                  <a:cubicBezTo>
                    <a:pt x="24110" y="0"/>
                    <a:pt x="25703" y="158"/>
                    <a:pt x="27220" y="419"/>
                  </a:cubicBezTo>
                  <a:cubicBezTo>
                    <a:pt x="28737" y="734"/>
                    <a:pt x="30134" y="1154"/>
                    <a:pt x="31413" y="1626"/>
                  </a:cubicBezTo>
                  <a:cubicBezTo>
                    <a:pt x="32686" y="2151"/>
                    <a:pt x="33824" y="2728"/>
                    <a:pt x="34832" y="3357"/>
                  </a:cubicBezTo>
                  <a:cubicBezTo>
                    <a:pt x="35829" y="3986"/>
                    <a:pt x="36560" y="4563"/>
                    <a:pt x="37021" y="4983"/>
                  </a:cubicBezTo>
                  <a:cubicBezTo>
                    <a:pt x="37487" y="5455"/>
                    <a:pt x="37801" y="5770"/>
                    <a:pt x="37969" y="6032"/>
                  </a:cubicBezTo>
                  <a:cubicBezTo>
                    <a:pt x="38131" y="6242"/>
                    <a:pt x="38267" y="6504"/>
                    <a:pt x="38353" y="6819"/>
                  </a:cubicBezTo>
                  <a:cubicBezTo>
                    <a:pt x="38451" y="7081"/>
                    <a:pt x="38510" y="7396"/>
                    <a:pt x="38548" y="7710"/>
                  </a:cubicBezTo>
                  <a:cubicBezTo>
                    <a:pt x="38586" y="8078"/>
                    <a:pt x="38608" y="8497"/>
                    <a:pt x="38608" y="8969"/>
                  </a:cubicBezTo>
                  <a:cubicBezTo>
                    <a:pt x="38608" y="9966"/>
                    <a:pt x="38451" y="10700"/>
                    <a:pt x="38131" y="11120"/>
                  </a:cubicBezTo>
                  <a:cubicBezTo>
                    <a:pt x="37817" y="11539"/>
                    <a:pt x="37476" y="11749"/>
                    <a:pt x="37107" y="11749"/>
                  </a:cubicBezTo>
                  <a:cubicBezTo>
                    <a:pt x="36587" y="11749"/>
                    <a:pt x="35948" y="11435"/>
                    <a:pt x="35189" y="10753"/>
                  </a:cubicBezTo>
                  <a:cubicBezTo>
                    <a:pt x="34425" y="10124"/>
                    <a:pt x="33456" y="9442"/>
                    <a:pt x="32269" y="8655"/>
                  </a:cubicBezTo>
                  <a:cubicBezTo>
                    <a:pt x="31083" y="7868"/>
                    <a:pt x="29652" y="7186"/>
                    <a:pt x="27967" y="6504"/>
                  </a:cubicBezTo>
                  <a:cubicBezTo>
                    <a:pt x="26277" y="5875"/>
                    <a:pt x="24267" y="5560"/>
                    <a:pt x="21942" y="5560"/>
                  </a:cubicBezTo>
                  <a:cubicBezTo>
                    <a:pt x="17120" y="5560"/>
                    <a:pt x="13415" y="7343"/>
                    <a:pt x="10798" y="10910"/>
                  </a:cubicBezTo>
                  <a:cubicBezTo>
                    <a:pt x="8192" y="14529"/>
                    <a:pt x="6881" y="19722"/>
                    <a:pt x="6881" y="26489"/>
                  </a:cubicBezTo>
                  <a:cubicBezTo>
                    <a:pt x="6881" y="29898"/>
                    <a:pt x="7227" y="32888"/>
                    <a:pt x="7937" y="35458"/>
                  </a:cubicBezTo>
                  <a:cubicBezTo>
                    <a:pt x="8636" y="37975"/>
                    <a:pt x="9644" y="40126"/>
                    <a:pt x="10966" y="41857"/>
                  </a:cubicBezTo>
                  <a:cubicBezTo>
                    <a:pt x="12277" y="43536"/>
                    <a:pt x="13881" y="44794"/>
                    <a:pt x="15772" y="45633"/>
                  </a:cubicBezTo>
                  <a:cubicBezTo>
                    <a:pt x="17662" y="46473"/>
                    <a:pt x="19786" y="46892"/>
                    <a:pt x="22165" y="46892"/>
                  </a:cubicBezTo>
                  <a:cubicBezTo>
                    <a:pt x="24386" y="46892"/>
                    <a:pt x="26342" y="46578"/>
                    <a:pt x="28049" y="45896"/>
                  </a:cubicBezTo>
                  <a:cubicBezTo>
                    <a:pt x="29750" y="45214"/>
                    <a:pt x="31234" y="44479"/>
                    <a:pt x="32491" y="43640"/>
                  </a:cubicBezTo>
                  <a:cubicBezTo>
                    <a:pt x="33748" y="42801"/>
                    <a:pt x="34799" y="42067"/>
                    <a:pt x="35634" y="41385"/>
                  </a:cubicBezTo>
                  <a:cubicBezTo>
                    <a:pt x="36462" y="40703"/>
                    <a:pt x="37085" y="40335"/>
                    <a:pt x="37497" y="40335"/>
                  </a:cubicBezTo>
                  <a:cubicBezTo>
                    <a:pt x="37719" y="40335"/>
                    <a:pt x="37909" y="40440"/>
                    <a:pt x="38077" y="40545"/>
                  </a:cubicBezTo>
                  <a:cubicBezTo>
                    <a:pt x="38240" y="40650"/>
                    <a:pt x="38386" y="40860"/>
                    <a:pt x="38489" y="41122"/>
                  </a:cubicBezTo>
                  <a:cubicBezTo>
                    <a:pt x="38603" y="41385"/>
                    <a:pt x="38684" y="41699"/>
                    <a:pt x="38743" y="42119"/>
                  </a:cubicBezTo>
                  <a:cubicBezTo>
                    <a:pt x="38809" y="42486"/>
                    <a:pt x="38841" y="42958"/>
                    <a:pt x="38841" y="43431"/>
                  </a:cubicBezTo>
                  <a:close/>
                </a:path>
              </a:pathLst>
            </a:custGeom>
            <a:solidFill>
              <a:srgbClr val="FFFFFF"/>
            </a:solidFill>
            <a:ln w="5417" cap="flat">
              <a:noFill/>
              <a:prstDash val="solid"/>
              <a:miter/>
            </a:ln>
          </p:spPr>
          <p:txBody>
            <a:bodyPr rtlCol="0" anchor="ctr"/>
            <a:lstStyle/>
            <a:p>
              <a:endParaRPr lang="fr-FR"/>
            </a:p>
          </p:txBody>
        </p:sp>
        <p:sp>
          <p:nvSpPr>
            <p:cNvPr id="463" name="Forme libre 462">
              <a:extLst>
                <a:ext uri="{FF2B5EF4-FFF2-40B4-BE49-F238E27FC236}">
                  <a16:creationId xmlns:a16="http://schemas.microsoft.com/office/drawing/2014/main" id="{AA2BAC0F-A674-9628-E552-95B7C8C2F436}"/>
                </a:ext>
              </a:extLst>
            </p:cNvPr>
            <p:cNvSpPr/>
            <p:nvPr/>
          </p:nvSpPr>
          <p:spPr>
            <a:xfrm>
              <a:off x="17435258" y="11075766"/>
              <a:ext cx="38841" cy="52609"/>
            </a:xfrm>
            <a:custGeom>
              <a:avLst/>
              <a:gdLst>
                <a:gd name="connsiteX0" fmla="*/ 38841 w 38841"/>
                <a:gd name="connsiteY0" fmla="*/ 43431 h 52609"/>
                <a:gd name="connsiteX1" fmla="*/ 38782 w 38841"/>
                <a:gd name="connsiteY1" fmla="*/ 44584 h 52609"/>
                <a:gd name="connsiteX2" fmla="*/ 38619 w 38841"/>
                <a:gd name="connsiteY2" fmla="*/ 45476 h 52609"/>
                <a:gd name="connsiteX3" fmla="*/ 38310 w 38841"/>
                <a:gd name="connsiteY3" fmla="*/ 46158 h 52609"/>
                <a:gd name="connsiteX4" fmla="*/ 37389 w 38841"/>
                <a:gd name="connsiteY4" fmla="*/ 47155 h 52609"/>
                <a:gd name="connsiteX5" fmla="*/ 34978 w 38841"/>
                <a:gd name="connsiteY5" fmla="*/ 48885 h 52609"/>
                <a:gd name="connsiteX6" fmla="*/ 31169 w 38841"/>
                <a:gd name="connsiteY6" fmla="*/ 50774 h 52609"/>
                <a:gd name="connsiteX7" fmla="*/ 26618 w 38841"/>
                <a:gd name="connsiteY7" fmla="*/ 52137 h 52609"/>
                <a:gd name="connsiteX8" fmla="*/ 21558 w 38841"/>
                <a:gd name="connsiteY8" fmla="*/ 52610 h 52609"/>
                <a:gd name="connsiteX9" fmla="*/ 12309 w 38841"/>
                <a:gd name="connsiteY9" fmla="*/ 50931 h 52609"/>
                <a:gd name="connsiteX10" fmla="*/ 5559 w 38841"/>
                <a:gd name="connsiteY10" fmla="*/ 45948 h 52609"/>
                <a:gd name="connsiteX11" fmla="*/ 1419 w 38841"/>
                <a:gd name="connsiteY11" fmla="*/ 37818 h 52609"/>
                <a:gd name="connsiteX12" fmla="*/ 0 w 38841"/>
                <a:gd name="connsiteY12" fmla="*/ 26698 h 52609"/>
                <a:gd name="connsiteX13" fmla="*/ 1750 w 38841"/>
                <a:gd name="connsiteY13" fmla="*/ 14529 h 52609"/>
                <a:gd name="connsiteX14" fmla="*/ 6555 w 38841"/>
                <a:gd name="connsiteY14" fmla="*/ 6242 h 52609"/>
                <a:gd name="connsiteX15" fmla="*/ 13691 w 38841"/>
                <a:gd name="connsiteY15" fmla="*/ 1521 h 52609"/>
                <a:gd name="connsiteX16" fmla="*/ 22441 w 38841"/>
                <a:gd name="connsiteY16" fmla="*/ 0 h 52609"/>
                <a:gd name="connsiteX17" fmla="*/ 27220 w 38841"/>
                <a:gd name="connsiteY17" fmla="*/ 419 h 52609"/>
                <a:gd name="connsiteX18" fmla="*/ 31413 w 38841"/>
                <a:gd name="connsiteY18" fmla="*/ 1626 h 52609"/>
                <a:gd name="connsiteX19" fmla="*/ 34832 w 38841"/>
                <a:gd name="connsiteY19" fmla="*/ 3357 h 52609"/>
                <a:gd name="connsiteX20" fmla="*/ 37021 w 38841"/>
                <a:gd name="connsiteY20" fmla="*/ 4983 h 52609"/>
                <a:gd name="connsiteX21" fmla="*/ 37969 w 38841"/>
                <a:gd name="connsiteY21" fmla="*/ 6032 h 52609"/>
                <a:gd name="connsiteX22" fmla="*/ 38353 w 38841"/>
                <a:gd name="connsiteY22" fmla="*/ 6819 h 52609"/>
                <a:gd name="connsiteX23" fmla="*/ 38548 w 38841"/>
                <a:gd name="connsiteY23" fmla="*/ 7710 h 52609"/>
                <a:gd name="connsiteX24" fmla="*/ 38608 w 38841"/>
                <a:gd name="connsiteY24" fmla="*/ 8969 h 52609"/>
                <a:gd name="connsiteX25" fmla="*/ 38131 w 38841"/>
                <a:gd name="connsiteY25" fmla="*/ 11120 h 52609"/>
                <a:gd name="connsiteX26" fmla="*/ 37107 w 38841"/>
                <a:gd name="connsiteY26" fmla="*/ 11749 h 52609"/>
                <a:gd name="connsiteX27" fmla="*/ 35189 w 38841"/>
                <a:gd name="connsiteY27" fmla="*/ 10753 h 52609"/>
                <a:gd name="connsiteX28" fmla="*/ 32269 w 38841"/>
                <a:gd name="connsiteY28" fmla="*/ 8655 h 52609"/>
                <a:gd name="connsiteX29" fmla="*/ 27967 w 38841"/>
                <a:gd name="connsiteY29" fmla="*/ 6504 h 52609"/>
                <a:gd name="connsiteX30" fmla="*/ 21942 w 38841"/>
                <a:gd name="connsiteY30" fmla="*/ 5560 h 52609"/>
                <a:gd name="connsiteX31" fmla="*/ 10798 w 38841"/>
                <a:gd name="connsiteY31" fmla="*/ 10910 h 52609"/>
                <a:gd name="connsiteX32" fmla="*/ 6881 w 38841"/>
                <a:gd name="connsiteY32" fmla="*/ 26489 h 52609"/>
                <a:gd name="connsiteX33" fmla="*/ 7937 w 38841"/>
                <a:gd name="connsiteY33" fmla="*/ 35458 h 52609"/>
                <a:gd name="connsiteX34" fmla="*/ 10966 w 38841"/>
                <a:gd name="connsiteY34" fmla="*/ 41857 h 52609"/>
                <a:gd name="connsiteX35" fmla="*/ 15772 w 38841"/>
                <a:gd name="connsiteY35" fmla="*/ 45633 h 52609"/>
                <a:gd name="connsiteX36" fmla="*/ 22165 w 38841"/>
                <a:gd name="connsiteY36" fmla="*/ 46892 h 52609"/>
                <a:gd name="connsiteX37" fmla="*/ 28049 w 38841"/>
                <a:gd name="connsiteY37" fmla="*/ 45896 h 52609"/>
                <a:gd name="connsiteX38" fmla="*/ 32491 w 38841"/>
                <a:gd name="connsiteY38" fmla="*/ 43640 h 52609"/>
                <a:gd name="connsiteX39" fmla="*/ 35633 w 38841"/>
                <a:gd name="connsiteY39" fmla="*/ 41385 h 52609"/>
                <a:gd name="connsiteX40" fmla="*/ 37497 w 38841"/>
                <a:gd name="connsiteY40" fmla="*/ 40335 h 52609"/>
                <a:gd name="connsiteX41" fmla="*/ 38077 w 38841"/>
                <a:gd name="connsiteY41" fmla="*/ 40545 h 52609"/>
                <a:gd name="connsiteX42" fmla="*/ 38489 w 38841"/>
                <a:gd name="connsiteY42" fmla="*/ 41122 h 52609"/>
                <a:gd name="connsiteX43" fmla="*/ 38743 w 38841"/>
                <a:gd name="connsiteY43" fmla="*/ 42119 h 52609"/>
                <a:gd name="connsiteX44" fmla="*/ 38841 w 38841"/>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1" h="52609">
                  <a:moveTo>
                    <a:pt x="38841" y="43431"/>
                  </a:moveTo>
                  <a:cubicBezTo>
                    <a:pt x="38841" y="43850"/>
                    <a:pt x="38819" y="44218"/>
                    <a:pt x="38782" y="44584"/>
                  </a:cubicBezTo>
                  <a:cubicBezTo>
                    <a:pt x="38743" y="44899"/>
                    <a:pt x="38684" y="45214"/>
                    <a:pt x="38619" y="45476"/>
                  </a:cubicBezTo>
                  <a:cubicBezTo>
                    <a:pt x="38537" y="45738"/>
                    <a:pt x="38440" y="45948"/>
                    <a:pt x="38310" y="46158"/>
                  </a:cubicBezTo>
                  <a:cubicBezTo>
                    <a:pt x="38180" y="46315"/>
                    <a:pt x="37871" y="46683"/>
                    <a:pt x="37389" y="47155"/>
                  </a:cubicBezTo>
                  <a:cubicBezTo>
                    <a:pt x="36907" y="47574"/>
                    <a:pt x="36105" y="48203"/>
                    <a:pt x="34978" y="48885"/>
                  </a:cubicBezTo>
                  <a:cubicBezTo>
                    <a:pt x="33846" y="49620"/>
                    <a:pt x="32578" y="50249"/>
                    <a:pt x="31169" y="50774"/>
                  </a:cubicBezTo>
                  <a:cubicBezTo>
                    <a:pt x="29760" y="51351"/>
                    <a:pt x="28244" y="51770"/>
                    <a:pt x="26618" y="52137"/>
                  </a:cubicBezTo>
                  <a:cubicBezTo>
                    <a:pt x="24982" y="52452"/>
                    <a:pt x="23302" y="52610"/>
                    <a:pt x="21558" y="52610"/>
                  </a:cubicBezTo>
                  <a:cubicBezTo>
                    <a:pt x="18074" y="52610"/>
                    <a:pt x="14991" y="52085"/>
                    <a:pt x="12309" y="50931"/>
                  </a:cubicBezTo>
                  <a:cubicBezTo>
                    <a:pt x="9622" y="49830"/>
                    <a:pt x="7374" y="48151"/>
                    <a:pt x="5559" y="45948"/>
                  </a:cubicBezTo>
                  <a:cubicBezTo>
                    <a:pt x="3744" y="43745"/>
                    <a:pt x="2362" y="41017"/>
                    <a:pt x="1419" y="37818"/>
                  </a:cubicBezTo>
                  <a:cubicBezTo>
                    <a:pt x="471" y="34618"/>
                    <a:pt x="0" y="30894"/>
                    <a:pt x="0" y="26698"/>
                  </a:cubicBezTo>
                  <a:cubicBezTo>
                    <a:pt x="0" y="21977"/>
                    <a:pt x="580" y="17939"/>
                    <a:pt x="1750" y="14529"/>
                  </a:cubicBezTo>
                  <a:cubicBezTo>
                    <a:pt x="2915" y="11172"/>
                    <a:pt x="4518" y="8392"/>
                    <a:pt x="6555" y="6242"/>
                  </a:cubicBezTo>
                  <a:cubicBezTo>
                    <a:pt x="8593" y="4144"/>
                    <a:pt x="10971" y="2518"/>
                    <a:pt x="13691" y="1521"/>
                  </a:cubicBezTo>
                  <a:cubicBezTo>
                    <a:pt x="16416" y="472"/>
                    <a:pt x="19331" y="0"/>
                    <a:pt x="22441" y="0"/>
                  </a:cubicBezTo>
                  <a:cubicBezTo>
                    <a:pt x="24110" y="0"/>
                    <a:pt x="25703" y="158"/>
                    <a:pt x="27220" y="419"/>
                  </a:cubicBezTo>
                  <a:cubicBezTo>
                    <a:pt x="28737" y="734"/>
                    <a:pt x="30134" y="1154"/>
                    <a:pt x="31413" y="1626"/>
                  </a:cubicBezTo>
                  <a:cubicBezTo>
                    <a:pt x="32686" y="2151"/>
                    <a:pt x="33824" y="2728"/>
                    <a:pt x="34832" y="3357"/>
                  </a:cubicBezTo>
                  <a:cubicBezTo>
                    <a:pt x="35829" y="3986"/>
                    <a:pt x="36560" y="4563"/>
                    <a:pt x="37021" y="4983"/>
                  </a:cubicBezTo>
                  <a:cubicBezTo>
                    <a:pt x="37487" y="5455"/>
                    <a:pt x="37801" y="5770"/>
                    <a:pt x="37969" y="6032"/>
                  </a:cubicBezTo>
                  <a:cubicBezTo>
                    <a:pt x="38131" y="6242"/>
                    <a:pt x="38267" y="6504"/>
                    <a:pt x="38353" y="6819"/>
                  </a:cubicBezTo>
                  <a:cubicBezTo>
                    <a:pt x="38451" y="7081"/>
                    <a:pt x="38510" y="7396"/>
                    <a:pt x="38548" y="7710"/>
                  </a:cubicBezTo>
                  <a:cubicBezTo>
                    <a:pt x="38586" y="8078"/>
                    <a:pt x="38608" y="8497"/>
                    <a:pt x="38608" y="8969"/>
                  </a:cubicBezTo>
                  <a:cubicBezTo>
                    <a:pt x="38608" y="9966"/>
                    <a:pt x="38451" y="10700"/>
                    <a:pt x="38131" y="11120"/>
                  </a:cubicBezTo>
                  <a:cubicBezTo>
                    <a:pt x="37817" y="11539"/>
                    <a:pt x="37476" y="11749"/>
                    <a:pt x="37107" y="11749"/>
                  </a:cubicBezTo>
                  <a:cubicBezTo>
                    <a:pt x="36587" y="11749"/>
                    <a:pt x="35948" y="11435"/>
                    <a:pt x="35189" y="10753"/>
                  </a:cubicBezTo>
                  <a:cubicBezTo>
                    <a:pt x="34425" y="10124"/>
                    <a:pt x="33456" y="9442"/>
                    <a:pt x="32269" y="8655"/>
                  </a:cubicBezTo>
                  <a:cubicBezTo>
                    <a:pt x="31083" y="7868"/>
                    <a:pt x="29652" y="7186"/>
                    <a:pt x="27967" y="6504"/>
                  </a:cubicBezTo>
                  <a:cubicBezTo>
                    <a:pt x="26277" y="5875"/>
                    <a:pt x="24267" y="5560"/>
                    <a:pt x="21942" y="5560"/>
                  </a:cubicBezTo>
                  <a:cubicBezTo>
                    <a:pt x="17120" y="5560"/>
                    <a:pt x="13415" y="7343"/>
                    <a:pt x="10798" y="10910"/>
                  </a:cubicBezTo>
                  <a:cubicBezTo>
                    <a:pt x="8192" y="14529"/>
                    <a:pt x="6881" y="19722"/>
                    <a:pt x="6881" y="26489"/>
                  </a:cubicBezTo>
                  <a:cubicBezTo>
                    <a:pt x="6881" y="29898"/>
                    <a:pt x="7227" y="32888"/>
                    <a:pt x="7937" y="35458"/>
                  </a:cubicBezTo>
                  <a:cubicBezTo>
                    <a:pt x="8636" y="37975"/>
                    <a:pt x="9644" y="40126"/>
                    <a:pt x="10966" y="41857"/>
                  </a:cubicBezTo>
                  <a:cubicBezTo>
                    <a:pt x="12277" y="43536"/>
                    <a:pt x="13881" y="44794"/>
                    <a:pt x="15772" y="45633"/>
                  </a:cubicBezTo>
                  <a:cubicBezTo>
                    <a:pt x="17662" y="46473"/>
                    <a:pt x="19786" y="46892"/>
                    <a:pt x="22165" y="46892"/>
                  </a:cubicBezTo>
                  <a:cubicBezTo>
                    <a:pt x="24386" y="46892"/>
                    <a:pt x="26342" y="46578"/>
                    <a:pt x="28049" y="45896"/>
                  </a:cubicBezTo>
                  <a:cubicBezTo>
                    <a:pt x="29750" y="45214"/>
                    <a:pt x="31234" y="44479"/>
                    <a:pt x="32491" y="43640"/>
                  </a:cubicBezTo>
                  <a:cubicBezTo>
                    <a:pt x="33748" y="42801"/>
                    <a:pt x="34799" y="42067"/>
                    <a:pt x="35633" y="41385"/>
                  </a:cubicBezTo>
                  <a:cubicBezTo>
                    <a:pt x="36462" y="40703"/>
                    <a:pt x="37085" y="40335"/>
                    <a:pt x="37497" y="40335"/>
                  </a:cubicBezTo>
                  <a:cubicBezTo>
                    <a:pt x="37719" y="40335"/>
                    <a:pt x="37909" y="40440"/>
                    <a:pt x="38077" y="40545"/>
                  </a:cubicBezTo>
                  <a:cubicBezTo>
                    <a:pt x="38240" y="40650"/>
                    <a:pt x="38386" y="40860"/>
                    <a:pt x="38489" y="41122"/>
                  </a:cubicBezTo>
                  <a:cubicBezTo>
                    <a:pt x="38603" y="41385"/>
                    <a:pt x="38684" y="41699"/>
                    <a:pt x="38743" y="42119"/>
                  </a:cubicBezTo>
                  <a:cubicBezTo>
                    <a:pt x="38808" y="42486"/>
                    <a:pt x="38841" y="42958"/>
                    <a:pt x="38841" y="43431"/>
                  </a:cubicBezTo>
                  <a:close/>
                </a:path>
              </a:pathLst>
            </a:custGeom>
            <a:solidFill>
              <a:srgbClr val="FFFFFF"/>
            </a:solidFill>
            <a:ln w="5417" cap="flat">
              <a:noFill/>
              <a:prstDash val="solid"/>
              <a:miter/>
            </a:ln>
          </p:spPr>
          <p:txBody>
            <a:bodyPr rtlCol="0" anchor="ctr"/>
            <a:lstStyle/>
            <a:p>
              <a:endParaRPr lang="fr-FR"/>
            </a:p>
          </p:txBody>
        </p:sp>
        <p:sp>
          <p:nvSpPr>
            <p:cNvPr id="464" name="Forme libre 463">
              <a:extLst>
                <a:ext uri="{FF2B5EF4-FFF2-40B4-BE49-F238E27FC236}">
                  <a16:creationId xmlns:a16="http://schemas.microsoft.com/office/drawing/2014/main" id="{1A65EDE2-0E23-48F2-0CDC-773FC9D60FFA}"/>
                </a:ext>
              </a:extLst>
            </p:cNvPr>
            <p:cNvSpPr/>
            <p:nvPr/>
          </p:nvSpPr>
          <p:spPr>
            <a:xfrm>
              <a:off x="17483889" y="11052163"/>
              <a:ext cx="44497" cy="76265"/>
            </a:xfrm>
            <a:custGeom>
              <a:avLst/>
              <a:gdLst>
                <a:gd name="connsiteX0" fmla="*/ 44486 w 44497"/>
                <a:gd name="connsiteY0" fmla="*/ 47417 h 76265"/>
                <a:gd name="connsiteX1" fmla="*/ 43435 w 44497"/>
                <a:gd name="connsiteY1" fmla="*/ 50092 h 76265"/>
                <a:gd name="connsiteX2" fmla="*/ 41376 w 44497"/>
                <a:gd name="connsiteY2" fmla="*/ 50826 h 76265"/>
                <a:gd name="connsiteX3" fmla="*/ 7103 w 44497"/>
                <a:gd name="connsiteY3" fmla="*/ 50826 h 76265"/>
                <a:gd name="connsiteX4" fmla="*/ 8018 w 44497"/>
                <a:gd name="connsiteY4" fmla="*/ 59009 h 76265"/>
                <a:gd name="connsiteX5" fmla="*/ 11052 w 44497"/>
                <a:gd name="connsiteY5" fmla="*/ 65250 h 76265"/>
                <a:gd name="connsiteX6" fmla="*/ 16552 w 44497"/>
                <a:gd name="connsiteY6" fmla="*/ 69237 h 76265"/>
                <a:gd name="connsiteX7" fmla="*/ 24884 w 44497"/>
                <a:gd name="connsiteY7" fmla="*/ 70653 h 76265"/>
                <a:gd name="connsiteX8" fmla="*/ 31158 w 44497"/>
                <a:gd name="connsiteY8" fmla="*/ 70076 h 76265"/>
                <a:gd name="connsiteX9" fmla="*/ 35969 w 44497"/>
                <a:gd name="connsiteY9" fmla="*/ 68765 h 76265"/>
                <a:gd name="connsiteX10" fmla="*/ 39301 w 44497"/>
                <a:gd name="connsiteY10" fmla="*/ 67453 h 76265"/>
                <a:gd name="connsiteX11" fmla="*/ 41160 w 44497"/>
                <a:gd name="connsiteY11" fmla="*/ 66824 h 76265"/>
                <a:gd name="connsiteX12" fmla="*/ 41772 w 44497"/>
                <a:gd name="connsiteY12" fmla="*/ 66982 h 76265"/>
                <a:gd name="connsiteX13" fmla="*/ 42216 w 44497"/>
                <a:gd name="connsiteY13" fmla="*/ 67506 h 76265"/>
                <a:gd name="connsiteX14" fmla="*/ 42465 w 44497"/>
                <a:gd name="connsiteY14" fmla="*/ 68398 h 76265"/>
                <a:gd name="connsiteX15" fmla="*/ 42552 w 44497"/>
                <a:gd name="connsiteY15" fmla="*/ 69762 h 76265"/>
                <a:gd name="connsiteX16" fmla="*/ 42492 w 44497"/>
                <a:gd name="connsiteY16" fmla="*/ 70495 h 76265"/>
                <a:gd name="connsiteX17" fmla="*/ 42357 w 44497"/>
                <a:gd name="connsiteY17" fmla="*/ 71125 h 76265"/>
                <a:gd name="connsiteX18" fmla="*/ 42108 w 44497"/>
                <a:gd name="connsiteY18" fmla="*/ 71702 h 76265"/>
                <a:gd name="connsiteX19" fmla="*/ 41664 w 44497"/>
                <a:gd name="connsiteY19" fmla="*/ 72227 h 76265"/>
                <a:gd name="connsiteX20" fmla="*/ 39946 w 44497"/>
                <a:gd name="connsiteY20" fmla="*/ 73171 h 76265"/>
                <a:gd name="connsiteX21" fmla="*/ 36170 w 44497"/>
                <a:gd name="connsiteY21" fmla="*/ 74534 h 76265"/>
                <a:gd name="connsiteX22" fmla="*/ 30752 w 44497"/>
                <a:gd name="connsiteY22" fmla="*/ 75741 h 76265"/>
                <a:gd name="connsiteX23" fmla="*/ 24109 w 44497"/>
                <a:gd name="connsiteY23" fmla="*/ 76266 h 76265"/>
                <a:gd name="connsiteX24" fmla="*/ 13778 w 44497"/>
                <a:gd name="connsiteY24" fmla="*/ 74587 h 76265"/>
                <a:gd name="connsiteX25" fmla="*/ 6219 w 44497"/>
                <a:gd name="connsiteY25" fmla="*/ 69552 h 76265"/>
                <a:gd name="connsiteX26" fmla="*/ 1582 w 44497"/>
                <a:gd name="connsiteY26" fmla="*/ 61369 h 76265"/>
                <a:gd name="connsiteX27" fmla="*/ 0 w 44497"/>
                <a:gd name="connsiteY27" fmla="*/ 50040 h 76265"/>
                <a:gd name="connsiteX28" fmla="*/ 1642 w 44497"/>
                <a:gd name="connsiteY28" fmla="*/ 38920 h 76265"/>
                <a:gd name="connsiteX29" fmla="*/ 6334 w 44497"/>
                <a:gd name="connsiteY29" fmla="*/ 30632 h 76265"/>
                <a:gd name="connsiteX30" fmla="*/ 13691 w 44497"/>
                <a:gd name="connsiteY30" fmla="*/ 25439 h 76265"/>
                <a:gd name="connsiteX31" fmla="*/ 23281 w 44497"/>
                <a:gd name="connsiteY31" fmla="*/ 23604 h 76265"/>
                <a:gd name="connsiteX32" fmla="*/ 32941 w 44497"/>
                <a:gd name="connsiteY32" fmla="*/ 25439 h 76265"/>
                <a:gd name="connsiteX33" fmla="*/ 39529 w 44497"/>
                <a:gd name="connsiteY33" fmla="*/ 30370 h 76265"/>
                <a:gd name="connsiteX34" fmla="*/ 43305 w 44497"/>
                <a:gd name="connsiteY34" fmla="*/ 37556 h 76265"/>
                <a:gd name="connsiteX35" fmla="*/ 44497 w 44497"/>
                <a:gd name="connsiteY35" fmla="*/ 46158 h 76265"/>
                <a:gd name="connsiteX36" fmla="*/ 44497 w 44497"/>
                <a:gd name="connsiteY36" fmla="*/ 47417 h 76265"/>
                <a:gd name="connsiteX37" fmla="*/ 37654 w 44497"/>
                <a:gd name="connsiteY37" fmla="*/ 45529 h 76265"/>
                <a:gd name="connsiteX38" fmla="*/ 33986 w 44497"/>
                <a:gd name="connsiteY38" fmla="*/ 33412 h 76265"/>
                <a:gd name="connsiteX39" fmla="*/ 22820 w 44497"/>
                <a:gd name="connsiteY39" fmla="*/ 29059 h 76265"/>
                <a:gd name="connsiteX40" fmla="*/ 16178 w 44497"/>
                <a:gd name="connsiteY40" fmla="*/ 30423 h 76265"/>
                <a:gd name="connsiteX41" fmla="*/ 11339 w 44497"/>
                <a:gd name="connsiteY41" fmla="*/ 34094 h 76265"/>
                <a:gd name="connsiteX42" fmla="*/ 8311 w 44497"/>
                <a:gd name="connsiteY42" fmla="*/ 39287 h 76265"/>
                <a:gd name="connsiteX43" fmla="*/ 7087 w 44497"/>
                <a:gd name="connsiteY43" fmla="*/ 45529 h 76265"/>
                <a:gd name="connsiteX44" fmla="*/ 37654 w 44497"/>
                <a:gd name="connsiteY44" fmla="*/ 45529 h 76265"/>
                <a:gd name="connsiteX45" fmla="*/ 26158 w 44497"/>
                <a:gd name="connsiteY45" fmla="*/ 14372 h 76265"/>
                <a:gd name="connsiteX46" fmla="*/ 26569 w 44497"/>
                <a:gd name="connsiteY46" fmla="*/ 15211 h 76265"/>
                <a:gd name="connsiteX47" fmla="*/ 26456 w 44497"/>
                <a:gd name="connsiteY47" fmla="*/ 15841 h 76265"/>
                <a:gd name="connsiteX48" fmla="*/ 25762 w 44497"/>
                <a:gd name="connsiteY48" fmla="*/ 16208 h 76265"/>
                <a:gd name="connsiteX49" fmla="*/ 24429 w 44497"/>
                <a:gd name="connsiteY49" fmla="*/ 16365 h 76265"/>
                <a:gd name="connsiteX50" fmla="*/ 23042 w 44497"/>
                <a:gd name="connsiteY50" fmla="*/ 16313 h 76265"/>
                <a:gd name="connsiteX51" fmla="*/ 22067 w 44497"/>
                <a:gd name="connsiteY51" fmla="*/ 16103 h 76265"/>
                <a:gd name="connsiteX52" fmla="*/ 21314 w 44497"/>
                <a:gd name="connsiteY52" fmla="*/ 15631 h 76265"/>
                <a:gd name="connsiteX53" fmla="*/ 20593 w 44497"/>
                <a:gd name="connsiteY53" fmla="*/ 14791 h 76265"/>
                <a:gd name="connsiteX54" fmla="*/ 10922 w 44497"/>
                <a:gd name="connsiteY54" fmla="*/ 2203 h 76265"/>
                <a:gd name="connsiteX55" fmla="*/ 10478 w 44497"/>
                <a:gd name="connsiteY55" fmla="*/ 1311 h 76265"/>
                <a:gd name="connsiteX56" fmla="*/ 10700 w 44497"/>
                <a:gd name="connsiteY56" fmla="*/ 629 h 76265"/>
                <a:gd name="connsiteX57" fmla="*/ 11648 w 44497"/>
                <a:gd name="connsiteY57" fmla="*/ 158 h 76265"/>
                <a:gd name="connsiteX58" fmla="*/ 13366 w 44497"/>
                <a:gd name="connsiteY58" fmla="*/ 0 h 76265"/>
                <a:gd name="connsiteX59" fmla="*/ 15143 w 44497"/>
                <a:gd name="connsiteY59" fmla="*/ 105 h 76265"/>
                <a:gd name="connsiteX60" fmla="*/ 16373 w 44497"/>
                <a:gd name="connsiteY60" fmla="*/ 367 h 76265"/>
                <a:gd name="connsiteX61" fmla="*/ 17261 w 44497"/>
                <a:gd name="connsiteY61" fmla="*/ 944 h 76265"/>
                <a:gd name="connsiteX62" fmla="*/ 18036 w 44497"/>
                <a:gd name="connsiteY62" fmla="*/ 1836 h 76265"/>
                <a:gd name="connsiteX63" fmla="*/ 26158 w 44497"/>
                <a:gd name="connsiteY63" fmla="*/ 14372 h 7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97" h="76265">
                  <a:moveTo>
                    <a:pt x="44486" y="47417"/>
                  </a:moveTo>
                  <a:cubicBezTo>
                    <a:pt x="44486" y="48728"/>
                    <a:pt x="44140" y="49567"/>
                    <a:pt x="43435" y="50092"/>
                  </a:cubicBezTo>
                  <a:cubicBezTo>
                    <a:pt x="42731" y="50564"/>
                    <a:pt x="42043" y="50826"/>
                    <a:pt x="41376" y="50826"/>
                  </a:cubicBezTo>
                  <a:lnTo>
                    <a:pt x="7103" y="50826"/>
                  </a:lnTo>
                  <a:cubicBezTo>
                    <a:pt x="7103" y="53816"/>
                    <a:pt x="7412" y="56544"/>
                    <a:pt x="8018" y="59009"/>
                  </a:cubicBezTo>
                  <a:cubicBezTo>
                    <a:pt x="8630" y="61421"/>
                    <a:pt x="9638" y="63520"/>
                    <a:pt x="11052" y="65250"/>
                  </a:cubicBezTo>
                  <a:cubicBezTo>
                    <a:pt x="12456" y="66982"/>
                    <a:pt x="14292" y="68345"/>
                    <a:pt x="16552" y="69237"/>
                  </a:cubicBezTo>
                  <a:cubicBezTo>
                    <a:pt x="18811" y="70181"/>
                    <a:pt x="21590" y="70653"/>
                    <a:pt x="24884" y="70653"/>
                  </a:cubicBezTo>
                  <a:cubicBezTo>
                    <a:pt x="27220" y="70653"/>
                    <a:pt x="29305" y="70444"/>
                    <a:pt x="31158" y="70076"/>
                  </a:cubicBezTo>
                  <a:cubicBezTo>
                    <a:pt x="33011" y="69657"/>
                    <a:pt x="34615" y="69237"/>
                    <a:pt x="35969" y="68765"/>
                  </a:cubicBezTo>
                  <a:cubicBezTo>
                    <a:pt x="37319" y="68293"/>
                    <a:pt x="38429" y="67821"/>
                    <a:pt x="39301" y="67453"/>
                  </a:cubicBezTo>
                  <a:cubicBezTo>
                    <a:pt x="40168" y="67034"/>
                    <a:pt x="40786" y="66824"/>
                    <a:pt x="41160" y="66824"/>
                  </a:cubicBezTo>
                  <a:cubicBezTo>
                    <a:pt x="41382" y="66824"/>
                    <a:pt x="41588" y="66877"/>
                    <a:pt x="41772" y="66982"/>
                  </a:cubicBezTo>
                  <a:cubicBezTo>
                    <a:pt x="41956" y="67087"/>
                    <a:pt x="42108" y="67296"/>
                    <a:pt x="42216" y="67506"/>
                  </a:cubicBezTo>
                  <a:cubicBezTo>
                    <a:pt x="42330" y="67769"/>
                    <a:pt x="42411" y="68030"/>
                    <a:pt x="42465" y="68398"/>
                  </a:cubicBezTo>
                  <a:cubicBezTo>
                    <a:pt x="42525" y="68765"/>
                    <a:pt x="42552" y="69184"/>
                    <a:pt x="42552" y="69762"/>
                  </a:cubicBezTo>
                  <a:cubicBezTo>
                    <a:pt x="42552" y="70024"/>
                    <a:pt x="42530" y="70234"/>
                    <a:pt x="42492" y="70495"/>
                  </a:cubicBezTo>
                  <a:cubicBezTo>
                    <a:pt x="42455" y="70706"/>
                    <a:pt x="42411" y="70916"/>
                    <a:pt x="42357" y="71125"/>
                  </a:cubicBezTo>
                  <a:cubicBezTo>
                    <a:pt x="42303" y="71335"/>
                    <a:pt x="42222" y="71492"/>
                    <a:pt x="42108" y="71702"/>
                  </a:cubicBezTo>
                  <a:cubicBezTo>
                    <a:pt x="41994" y="71859"/>
                    <a:pt x="41848" y="72017"/>
                    <a:pt x="41664" y="72227"/>
                  </a:cubicBezTo>
                  <a:cubicBezTo>
                    <a:pt x="41480" y="72384"/>
                    <a:pt x="40900" y="72699"/>
                    <a:pt x="39946" y="73171"/>
                  </a:cubicBezTo>
                  <a:cubicBezTo>
                    <a:pt x="38976" y="73643"/>
                    <a:pt x="37725" y="74063"/>
                    <a:pt x="36170" y="74534"/>
                  </a:cubicBezTo>
                  <a:cubicBezTo>
                    <a:pt x="34615" y="74954"/>
                    <a:pt x="32805" y="75374"/>
                    <a:pt x="30752" y="75741"/>
                  </a:cubicBezTo>
                  <a:cubicBezTo>
                    <a:pt x="28693" y="76056"/>
                    <a:pt x="26483" y="76266"/>
                    <a:pt x="24109" y="76266"/>
                  </a:cubicBezTo>
                  <a:cubicBezTo>
                    <a:pt x="20220" y="76266"/>
                    <a:pt x="16774" y="75689"/>
                    <a:pt x="13778" y="74587"/>
                  </a:cubicBezTo>
                  <a:cubicBezTo>
                    <a:pt x="10782" y="73433"/>
                    <a:pt x="8257" y="71755"/>
                    <a:pt x="6219" y="69552"/>
                  </a:cubicBezTo>
                  <a:cubicBezTo>
                    <a:pt x="4182" y="67348"/>
                    <a:pt x="2639" y="64621"/>
                    <a:pt x="1582" y="61369"/>
                  </a:cubicBezTo>
                  <a:cubicBezTo>
                    <a:pt x="531" y="58117"/>
                    <a:pt x="0" y="54340"/>
                    <a:pt x="0" y="50040"/>
                  </a:cubicBezTo>
                  <a:cubicBezTo>
                    <a:pt x="0" y="45896"/>
                    <a:pt x="547" y="42224"/>
                    <a:pt x="1642" y="38920"/>
                  </a:cubicBezTo>
                  <a:cubicBezTo>
                    <a:pt x="2730" y="35668"/>
                    <a:pt x="4296" y="32888"/>
                    <a:pt x="6334" y="30632"/>
                  </a:cubicBezTo>
                  <a:cubicBezTo>
                    <a:pt x="8371" y="28377"/>
                    <a:pt x="10825" y="26593"/>
                    <a:pt x="13691" y="25439"/>
                  </a:cubicBezTo>
                  <a:cubicBezTo>
                    <a:pt x="16563" y="24233"/>
                    <a:pt x="19754" y="23604"/>
                    <a:pt x="23281" y="23604"/>
                  </a:cubicBezTo>
                  <a:cubicBezTo>
                    <a:pt x="27057" y="23604"/>
                    <a:pt x="30275" y="24233"/>
                    <a:pt x="32941" y="25439"/>
                  </a:cubicBezTo>
                  <a:cubicBezTo>
                    <a:pt x="35606" y="26646"/>
                    <a:pt x="37801" y="28324"/>
                    <a:pt x="39529" y="30370"/>
                  </a:cubicBezTo>
                  <a:cubicBezTo>
                    <a:pt x="41246" y="32416"/>
                    <a:pt x="42509" y="34828"/>
                    <a:pt x="43305" y="37556"/>
                  </a:cubicBezTo>
                  <a:cubicBezTo>
                    <a:pt x="44096" y="40284"/>
                    <a:pt x="44497" y="43116"/>
                    <a:pt x="44497" y="46158"/>
                  </a:cubicBezTo>
                  <a:lnTo>
                    <a:pt x="44497" y="47417"/>
                  </a:lnTo>
                  <a:close/>
                  <a:moveTo>
                    <a:pt x="37654" y="45529"/>
                  </a:moveTo>
                  <a:cubicBezTo>
                    <a:pt x="37768" y="40388"/>
                    <a:pt x="36544" y="36350"/>
                    <a:pt x="33986" y="33412"/>
                  </a:cubicBezTo>
                  <a:cubicBezTo>
                    <a:pt x="31429" y="30527"/>
                    <a:pt x="27713" y="29059"/>
                    <a:pt x="22820" y="29059"/>
                  </a:cubicBezTo>
                  <a:cubicBezTo>
                    <a:pt x="20295" y="29059"/>
                    <a:pt x="18085" y="29531"/>
                    <a:pt x="16178" y="30423"/>
                  </a:cubicBezTo>
                  <a:cubicBezTo>
                    <a:pt x="14265" y="31366"/>
                    <a:pt x="12662" y="32573"/>
                    <a:pt x="11339" y="34094"/>
                  </a:cubicBezTo>
                  <a:cubicBezTo>
                    <a:pt x="10028" y="35563"/>
                    <a:pt x="9015" y="37293"/>
                    <a:pt x="8311" y="39287"/>
                  </a:cubicBezTo>
                  <a:cubicBezTo>
                    <a:pt x="7607" y="41332"/>
                    <a:pt x="7200" y="43378"/>
                    <a:pt x="7087" y="45529"/>
                  </a:cubicBezTo>
                  <a:lnTo>
                    <a:pt x="37654" y="45529"/>
                  </a:lnTo>
                  <a:close/>
                  <a:moveTo>
                    <a:pt x="26158" y="14372"/>
                  </a:moveTo>
                  <a:cubicBezTo>
                    <a:pt x="26380" y="14687"/>
                    <a:pt x="26515" y="15001"/>
                    <a:pt x="26569" y="15211"/>
                  </a:cubicBezTo>
                  <a:cubicBezTo>
                    <a:pt x="26629" y="15473"/>
                    <a:pt x="26591" y="15683"/>
                    <a:pt x="26456" y="15841"/>
                  </a:cubicBezTo>
                  <a:cubicBezTo>
                    <a:pt x="26331" y="15998"/>
                    <a:pt x="26098" y="16155"/>
                    <a:pt x="25762" y="16208"/>
                  </a:cubicBezTo>
                  <a:cubicBezTo>
                    <a:pt x="25426" y="16313"/>
                    <a:pt x="24982" y="16365"/>
                    <a:pt x="24429" y="16365"/>
                  </a:cubicBezTo>
                  <a:cubicBezTo>
                    <a:pt x="23877" y="16365"/>
                    <a:pt x="23411" y="16313"/>
                    <a:pt x="23042" y="16313"/>
                  </a:cubicBezTo>
                  <a:cubicBezTo>
                    <a:pt x="22668" y="16260"/>
                    <a:pt x="22343" y="16208"/>
                    <a:pt x="22067" y="16103"/>
                  </a:cubicBezTo>
                  <a:cubicBezTo>
                    <a:pt x="21785" y="15998"/>
                    <a:pt x="21536" y="15841"/>
                    <a:pt x="21314" y="15631"/>
                  </a:cubicBezTo>
                  <a:cubicBezTo>
                    <a:pt x="21092" y="15421"/>
                    <a:pt x="20848" y="15159"/>
                    <a:pt x="20593" y="14791"/>
                  </a:cubicBezTo>
                  <a:lnTo>
                    <a:pt x="10922" y="2203"/>
                  </a:lnTo>
                  <a:cubicBezTo>
                    <a:pt x="10662" y="1888"/>
                    <a:pt x="10516" y="1574"/>
                    <a:pt x="10478" y="1311"/>
                  </a:cubicBezTo>
                  <a:cubicBezTo>
                    <a:pt x="10440" y="1049"/>
                    <a:pt x="10516" y="839"/>
                    <a:pt x="10700" y="629"/>
                  </a:cubicBezTo>
                  <a:cubicBezTo>
                    <a:pt x="10884" y="419"/>
                    <a:pt x="11204" y="263"/>
                    <a:pt x="11648" y="158"/>
                  </a:cubicBezTo>
                  <a:cubicBezTo>
                    <a:pt x="12093" y="53"/>
                    <a:pt x="12667" y="0"/>
                    <a:pt x="13366" y="0"/>
                  </a:cubicBezTo>
                  <a:cubicBezTo>
                    <a:pt x="14065" y="0"/>
                    <a:pt x="14661" y="53"/>
                    <a:pt x="15143" y="105"/>
                  </a:cubicBezTo>
                  <a:cubicBezTo>
                    <a:pt x="15625" y="158"/>
                    <a:pt x="16032" y="210"/>
                    <a:pt x="16373" y="367"/>
                  </a:cubicBezTo>
                  <a:cubicBezTo>
                    <a:pt x="16703" y="472"/>
                    <a:pt x="16996" y="682"/>
                    <a:pt x="17261" y="944"/>
                  </a:cubicBezTo>
                  <a:cubicBezTo>
                    <a:pt x="17516" y="1154"/>
                    <a:pt x="17776" y="1469"/>
                    <a:pt x="18036" y="1836"/>
                  </a:cubicBezTo>
                  <a:lnTo>
                    <a:pt x="26158" y="14372"/>
                  </a:lnTo>
                  <a:close/>
                </a:path>
              </a:pathLst>
            </a:custGeom>
            <a:solidFill>
              <a:srgbClr val="FFFFFF"/>
            </a:solidFill>
            <a:ln w="5417" cap="flat">
              <a:noFill/>
              <a:prstDash val="solid"/>
              <a:miter/>
            </a:ln>
          </p:spPr>
          <p:txBody>
            <a:bodyPr rtlCol="0" anchor="ctr"/>
            <a:lstStyle/>
            <a:p>
              <a:endParaRPr lang="fr-FR"/>
            </a:p>
          </p:txBody>
        </p:sp>
        <p:sp>
          <p:nvSpPr>
            <p:cNvPr id="465" name="Forme libre 464">
              <a:extLst>
                <a:ext uri="{FF2B5EF4-FFF2-40B4-BE49-F238E27FC236}">
                  <a16:creationId xmlns:a16="http://schemas.microsoft.com/office/drawing/2014/main" id="{BF23C762-CAFB-9D91-2B43-A1E16863819B}"/>
                </a:ext>
              </a:extLst>
            </p:cNvPr>
            <p:cNvSpPr/>
            <p:nvPr/>
          </p:nvSpPr>
          <p:spPr>
            <a:xfrm>
              <a:off x="17539038" y="11075766"/>
              <a:ext cx="34116" cy="52662"/>
            </a:xfrm>
            <a:custGeom>
              <a:avLst/>
              <a:gdLst>
                <a:gd name="connsiteX0" fmla="*/ 34117 w 34116"/>
                <a:gd name="connsiteY0" fmla="*/ 37713 h 52662"/>
                <a:gd name="connsiteX1" fmla="*/ 32784 w 34116"/>
                <a:gd name="connsiteY1" fmla="*/ 44007 h 52662"/>
                <a:gd name="connsiteX2" fmla="*/ 28975 w 34116"/>
                <a:gd name="connsiteY2" fmla="*/ 48676 h 52662"/>
                <a:gd name="connsiteX3" fmla="*/ 23059 w 34116"/>
                <a:gd name="connsiteY3" fmla="*/ 51613 h 52662"/>
                <a:gd name="connsiteX4" fmla="*/ 15452 w 34116"/>
                <a:gd name="connsiteY4" fmla="*/ 52662 h 52662"/>
                <a:gd name="connsiteX5" fmla="*/ 10505 w 34116"/>
                <a:gd name="connsiteY5" fmla="*/ 52242 h 52662"/>
                <a:gd name="connsiteX6" fmla="*/ 6285 w 34116"/>
                <a:gd name="connsiteY6" fmla="*/ 51246 h 52662"/>
                <a:gd name="connsiteX7" fmla="*/ 3088 w 34116"/>
                <a:gd name="connsiteY7" fmla="*/ 49935 h 52662"/>
                <a:gd name="connsiteX8" fmla="*/ 1170 w 34116"/>
                <a:gd name="connsiteY8" fmla="*/ 48676 h 52662"/>
                <a:gd name="connsiteX9" fmla="*/ 282 w 34116"/>
                <a:gd name="connsiteY9" fmla="*/ 47365 h 52662"/>
                <a:gd name="connsiteX10" fmla="*/ 0 w 34116"/>
                <a:gd name="connsiteY10" fmla="*/ 45161 h 52662"/>
                <a:gd name="connsiteX11" fmla="*/ 114 w 34116"/>
                <a:gd name="connsiteY11" fmla="*/ 43955 h 52662"/>
                <a:gd name="connsiteX12" fmla="*/ 390 w 34116"/>
                <a:gd name="connsiteY12" fmla="*/ 43011 h 52662"/>
                <a:gd name="connsiteX13" fmla="*/ 834 w 34116"/>
                <a:gd name="connsiteY13" fmla="*/ 42486 h 52662"/>
                <a:gd name="connsiteX14" fmla="*/ 1447 w 34116"/>
                <a:gd name="connsiteY14" fmla="*/ 42276 h 52662"/>
                <a:gd name="connsiteX15" fmla="*/ 3224 w 34116"/>
                <a:gd name="connsiteY15" fmla="*/ 43063 h 52662"/>
                <a:gd name="connsiteX16" fmla="*/ 6138 w 34116"/>
                <a:gd name="connsiteY16" fmla="*/ 44689 h 52662"/>
                <a:gd name="connsiteX17" fmla="*/ 10305 w 34116"/>
                <a:gd name="connsiteY17" fmla="*/ 46315 h 52662"/>
                <a:gd name="connsiteX18" fmla="*/ 15891 w 34116"/>
                <a:gd name="connsiteY18" fmla="*/ 47102 h 52662"/>
                <a:gd name="connsiteX19" fmla="*/ 20556 w 34116"/>
                <a:gd name="connsiteY19" fmla="*/ 46525 h 52662"/>
                <a:gd name="connsiteX20" fmla="*/ 24218 w 34116"/>
                <a:gd name="connsiteY20" fmla="*/ 44899 h 52662"/>
                <a:gd name="connsiteX21" fmla="*/ 26635 w 34116"/>
                <a:gd name="connsiteY21" fmla="*/ 42172 h 52662"/>
                <a:gd name="connsiteX22" fmla="*/ 27496 w 34116"/>
                <a:gd name="connsiteY22" fmla="*/ 38185 h 52662"/>
                <a:gd name="connsiteX23" fmla="*/ 26385 w 34116"/>
                <a:gd name="connsiteY23" fmla="*/ 34408 h 52662"/>
                <a:gd name="connsiteX24" fmla="*/ 23471 w 34116"/>
                <a:gd name="connsiteY24" fmla="*/ 31681 h 52662"/>
                <a:gd name="connsiteX25" fmla="*/ 19358 w 34116"/>
                <a:gd name="connsiteY25" fmla="*/ 29636 h 52662"/>
                <a:gd name="connsiteX26" fmla="*/ 14634 w 34116"/>
                <a:gd name="connsiteY26" fmla="*/ 27800 h 52662"/>
                <a:gd name="connsiteX27" fmla="*/ 9915 w 34116"/>
                <a:gd name="connsiteY27" fmla="*/ 25702 h 52662"/>
                <a:gd name="connsiteX28" fmla="*/ 5803 w 34116"/>
                <a:gd name="connsiteY28" fmla="*/ 22974 h 52662"/>
                <a:gd name="connsiteX29" fmla="*/ 2883 w 34116"/>
                <a:gd name="connsiteY29" fmla="*/ 19093 h 52662"/>
                <a:gd name="connsiteX30" fmla="*/ 1772 w 34116"/>
                <a:gd name="connsiteY30" fmla="*/ 13690 h 52662"/>
                <a:gd name="connsiteX31" fmla="*/ 2779 w 34116"/>
                <a:gd name="connsiteY31" fmla="*/ 8707 h 52662"/>
                <a:gd name="connsiteX32" fmla="*/ 5857 w 34116"/>
                <a:gd name="connsiteY32" fmla="*/ 4301 h 52662"/>
                <a:gd name="connsiteX33" fmla="*/ 11188 w 34116"/>
                <a:gd name="connsiteY33" fmla="*/ 1206 h 52662"/>
                <a:gd name="connsiteX34" fmla="*/ 18882 w 34116"/>
                <a:gd name="connsiteY34" fmla="*/ 0 h 52662"/>
                <a:gd name="connsiteX35" fmla="*/ 22631 w 34116"/>
                <a:gd name="connsiteY35" fmla="*/ 314 h 52662"/>
                <a:gd name="connsiteX36" fmla="*/ 26022 w 34116"/>
                <a:gd name="connsiteY36" fmla="*/ 1101 h 52662"/>
                <a:gd name="connsiteX37" fmla="*/ 28655 w 34116"/>
                <a:gd name="connsiteY37" fmla="*/ 2151 h 52662"/>
                <a:gd name="connsiteX38" fmla="*/ 30351 w 34116"/>
                <a:gd name="connsiteY38" fmla="*/ 3095 h 52662"/>
                <a:gd name="connsiteX39" fmla="*/ 31131 w 34116"/>
                <a:gd name="connsiteY39" fmla="*/ 3829 h 52662"/>
                <a:gd name="connsiteX40" fmla="*/ 31408 w 34116"/>
                <a:gd name="connsiteY40" fmla="*/ 4458 h 52662"/>
                <a:gd name="connsiteX41" fmla="*/ 31543 w 34116"/>
                <a:gd name="connsiteY41" fmla="*/ 5245 h 52662"/>
                <a:gd name="connsiteX42" fmla="*/ 31603 w 34116"/>
                <a:gd name="connsiteY42" fmla="*/ 6347 h 52662"/>
                <a:gd name="connsiteX43" fmla="*/ 31516 w 34116"/>
                <a:gd name="connsiteY43" fmla="*/ 7501 h 52662"/>
                <a:gd name="connsiteX44" fmla="*/ 31267 w 34116"/>
                <a:gd name="connsiteY44" fmla="*/ 8392 h 52662"/>
                <a:gd name="connsiteX45" fmla="*/ 30850 w 34116"/>
                <a:gd name="connsiteY45" fmla="*/ 8969 h 52662"/>
                <a:gd name="connsiteX46" fmla="*/ 30270 w 34116"/>
                <a:gd name="connsiteY46" fmla="*/ 9127 h 52662"/>
                <a:gd name="connsiteX47" fmla="*/ 28937 w 34116"/>
                <a:gd name="connsiteY47" fmla="*/ 8550 h 52662"/>
                <a:gd name="connsiteX48" fmla="*/ 26602 w 34116"/>
                <a:gd name="connsiteY48" fmla="*/ 7291 h 52662"/>
                <a:gd name="connsiteX49" fmla="*/ 23156 w 34116"/>
                <a:gd name="connsiteY49" fmla="*/ 5980 h 52662"/>
                <a:gd name="connsiteX50" fmla="*/ 18546 w 34116"/>
                <a:gd name="connsiteY50" fmla="*/ 5403 h 52662"/>
                <a:gd name="connsiteX51" fmla="*/ 13957 w 34116"/>
                <a:gd name="connsiteY51" fmla="*/ 5980 h 52662"/>
                <a:gd name="connsiteX52" fmla="*/ 10706 w 34116"/>
                <a:gd name="connsiteY52" fmla="*/ 7658 h 52662"/>
                <a:gd name="connsiteX53" fmla="*/ 8788 w 34116"/>
                <a:gd name="connsiteY53" fmla="*/ 10175 h 52662"/>
                <a:gd name="connsiteX54" fmla="*/ 8149 w 34116"/>
                <a:gd name="connsiteY54" fmla="*/ 13323 h 52662"/>
                <a:gd name="connsiteX55" fmla="*/ 9259 w 34116"/>
                <a:gd name="connsiteY55" fmla="*/ 17309 h 52662"/>
                <a:gd name="connsiteX56" fmla="*/ 12201 w 34116"/>
                <a:gd name="connsiteY56" fmla="*/ 20089 h 52662"/>
                <a:gd name="connsiteX57" fmla="*/ 16373 w 34116"/>
                <a:gd name="connsiteY57" fmla="*/ 22187 h 52662"/>
                <a:gd name="connsiteX58" fmla="*/ 21125 w 34116"/>
                <a:gd name="connsiteY58" fmla="*/ 24023 h 52662"/>
                <a:gd name="connsiteX59" fmla="*/ 25876 w 34116"/>
                <a:gd name="connsiteY59" fmla="*/ 26069 h 52662"/>
                <a:gd name="connsiteX60" fmla="*/ 30043 w 34116"/>
                <a:gd name="connsiteY60" fmla="*/ 28691 h 52662"/>
                <a:gd name="connsiteX61" fmla="*/ 32990 w 34116"/>
                <a:gd name="connsiteY61" fmla="*/ 32468 h 52662"/>
                <a:gd name="connsiteX62" fmla="*/ 34117 w 34116"/>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2">
                  <a:moveTo>
                    <a:pt x="34117" y="37713"/>
                  </a:moveTo>
                  <a:cubicBezTo>
                    <a:pt x="34117" y="40021"/>
                    <a:pt x="33672" y="42119"/>
                    <a:pt x="32784" y="44007"/>
                  </a:cubicBezTo>
                  <a:cubicBezTo>
                    <a:pt x="31895" y="45843"/>
                    <a:pt x="30628" y="47417"/>
                    <a:pt x="28975" y="48676"/>
                  </a:cubicBezTo>
                  <a:cubicBezTo>
                    <a:pt x="27328" y="49987"/>
                    <a:pt x="25356" y="50931"/>
                    <a:pt x="23059" y="51613"/>
                  </a:cubicBezTo>
                  <a:cubicBezTo>
                    <a:pt x="20762" y="52295"/>
                    <a:pt x="18221" y="52662"/>
                    <a:pt x="15452" y="52662"/>
                  </a:cubicBezTo>
                  <a:cubicBezTo>
                    <a:pt x="13707" y="52662"/>
                    <a:pt x="12060" y="52505"/>
                    <a:pt x="10505" y="52242"/>
                  </a:cubicBezTo>
                  <a:cubicBezTo>
                    <a:pt x="8951" y="51980"/>
                    <a:pt x="7542" y="51665"/>
                    <a:pt x="6285" y="51246"/>
                  </a:cubicBezTo>
                  <a:cubicBezTo>
                    <a:pt x="5028" y="50826"/>
                    <a:pt x="3961" y="50354"/>
                    <a:pt x="3088" y="49935"/>
                  </a:cubicBezTo>
                  <a:cubicBezTo>
                    <a:pt x="2222" y="49463"/>
                    <a:pt x="1582" y="49043"/>
                    <a:pt x="1170" y="48676"/>
                  </a:cubicBezTo>
                  <a:cubicBezTo>
                    <a:pt x="759" y="48308"/>
                    <a:pt x="466" y="47889"/>
                    <a:pt x="282" y="47365"/>
                  </a:cubicBezTo>
                  <a:cubicBezTo>
                    <a:pt x="98" y="46788"/>
                    <a:pt x="0" y="46106"/>
                    <a:pt x="0" y="45161"/>
                  </a:cubicBezTo>
                  <a:cubicBezTo>
                    <a:pt x="0" y="44742"/>
                    <a:pt x="38" y="44322"/>
                    <a:pt x="114" y="43955"/>
                  </a:cubicBezTo>
                  <a:cubicBezTo>
                    <a:pt x="184" y="43587"/>
                    <a:pt x="276" y="43273"/>
                    <a:pt x="390" y="43011"/>
                  </a:cubicBezTo>
                  <a:cubicBezTo>
                    <a:pt x="504" y="42801"/>
                    <a:pt x="650" y="42591"/>
                    <a:pt x="834" y="42486"/>
                  </a:cubicBezTo>
                  <a:cubicBezTo>
                    <a:pt x="1019" y="42329"/>
                    <a:pt x="1225" y="42276"/>
                    <a:pt x="1447" y="42276"/>
                  </a:cubicBezTo>
                  <a:cubicBezTo>
                    <a:pt x="1848" y="42276"/>
                    <a:pt x="2444" y="42539"/>
                    <a:pt x="3224" y="43063"/>
                  </a:cubicBezTo>
                  <a:cubicBezTo>
                    <a:pt x="3999" y="43536"/>
                    <a:pt x="4968" y="44113"/>
                    <a:pt x="6138" y="44689"/>
                  </a:cubicBezTo>
                  <a:cubicBezTo>
                    <a:pt x="7303" y="45266"/>
                    <a:pt x="8696" y="45843"/>
                    <a:pt x="10305" y="46315"/>
                  </a:cubicBezTo>
                  <a:cubicBezTo>
                    <a:pt x="11919" y="46840"/>
                    <a:pt x="13778" y="47102"/>
                    <a:pt x="15891" y="47102"/>
                  </a:cubicBezTo>
                  <a:cubicBezTo>
                    <a:pt x="17587" y="47102"/>
                    <a:pt x="19147" y="46892"/>
                    <a:pt x="20556" y="46525"/>
                  </a:cubicBezTo>
                  <a:cubicBezTo>
                    <a:pt x="21959" y="46210"/>
                    <a:pt x="23178" y="45633"/>
                    <a:pt x="24218" y="44899"/>
                  </a:cubicBezTo>
                  <a:cubicBezTo>
                    <a:pt x="25259" y="44218"/>
                    <a:pt x="26066" y="43273"/>
                    <a:pt x="26635" y="42172"/>
                  </a:cubicBezTo>
                  <a:cubicBezTo>
                    <a:pt x="27209" y="41017"/>
                    <a:pt x="27496" y="39706"/>
                    <a:pt x="27496" y="38185"/>
                  </a:cubicBezTo>
                  <a:cubicBezTo>
                    <a:pt x="27496" y="36717"/>
                    <a:pt x="27128" y="35405"/>
                    <a:pt x="26385" y="34408"/>
                  </a:cubicBezTo>
                  <a:cubicBezTo>
                    <a:pt x="25643" y="33360"/>
                    <a:pt x="24673" y="32416"/>
                    <a:pt x="23471" y="31681"/>
                  </a:cubicBezTo>
                  <a:cubicBezTo>
                    <a:pt x="22262" y="30894"/>
                    <a:pt x="20892" y="30213"/>
                    <a:pt x="19358" y="29636"/>
                  </a:cubicBezTo>
                  <a:cubicBezTo>
                    <a:pt x="17820" y="29006"/>
                    <a:pt x="16248" y="28429"/>
                    <a:pt x="14634" y="27800"/>
                  </a:cubicBezTo>
                  <a:cubicBezTo>
                    <a:pt x="13025" y="27171"/>
                    <a:pt x="11448" y="26489"/>
                    <a:pt x="9915" y="25702"/>
                  </a:cubicBezTo>
                  <a:cubicBezTo>
                    <a:pt x="8376" y="24967"/>
                    <a:pt x="7006" y="24023"/>
                    <a:pt x="5803" y="22974"/>
                  </a:cubicBezTo>
                  <a:cubicBezTo>
                    <a:pt x="4595" y="21925"/>
                    <a:pt x="3625" y="20614"/>
                    <a:pt x="2883" y="19093"/>
                  </a:cubicBezTo>
                  <a:cubicBezTo>
                    <a:pt x="2140" y="17571"/>
                    <a:pt x="1772" y="15788"/>
                    <a:pt x="1772" y="13690"/>
                  </a:cubicBezTo>
                  <a:cubicBezTo>
                    <a:pt x="1772" y="12012"/>
                    <a:pt x="2113" y="10333"/>
                    <a:pt x="2779" y="8707"/>
                  </a:cubicBezTo>
                  <a:cubicBezTo>
                    <a:pt x="3446" y="7081"/>
                    <a:pt x="4475" y="5612"/>
                    <a:pt x="5857" y="4301"/>
                  </a:cubicBezTo>
                  <a:cubicBezTo>
                    <a:pt x="7249" y="3042"/>
                    <a:pt x="9026" y="1993"/>
                    <a:pt x="11188" y="1206"/>
                  </a:cubicBezTo>
                  <a:cubicBezTo>
                    <a:pt x="13355" y="419"/>
                    <a:pt x="15918" y="0"/>
                    <a:pt x="18882" y="0"/>
                  </a:cubicBezTo>
                  <a:cubicBezTo>
                    <a:pt x="20139" y="0"/>
                    <a:pt x="21396" y="105"/>
                    <a:pt x="22631" y="314"/>
                  </a:cubicBezTo>
                  <a:cubicBezTo>
                    <a:pt x="23871" y="524"/>
                    <a:pt x="25004" y="787"/>
                    <a:pt x="26022" y="1101"/>
                  </a:cubicBezTo>
                  <a:cubicBezTo>
                    <a:pt x="27041" y="1416"/>
                    <a:pt x="27919" y="1731"/>
                    <a:pt x="28655" y="2151"/>
                  </a:cubicBezTo>
                  <a:cubicBezTo>
                    <a:pt x="29392" y="2518"/>
                    <a:pt x="29961" y="2833"/>
                    <a:pt x="30351" y="3095"/>
                  </a:cubicBezTo>
                  <a:cubicBezTo>
                    <a:pt x="30736" y="3410"/>
                    <a:pt x="30996" y="3671"/>
                    <a:pt x="31131" y="3829"/>
                  </a:cubicBezTo>
                  <a:cubicBezTo>
                    <a:pt x="31256" y="4039"/>
                    <a:pt x="31354" y="4248"/>
                    <a:pt x="31408" y="4458"/>
                  </a:cubicBezTo>
                  <a:cubicBezTo>
                    <a:pt x="31467" y="4668"/>
                    <a:pt x="31511" y="4930"/>
                    <a:pt x="31543" y="5245"/>
                  </a:cubicBezTo>
                  <a:cubicBezTo>
                    <a:pt x="31581" y="5560"/>
                    <a:pt x="31603" y="5927"/>
                    <a:pt x="31603" y="6347"/>
                  </a:cubicBezTo>
                  <a:cubicBezTo>
                    <a:pt x="31603" y="6767"/>
                    <a:pt x="31576" y="7186"/>
                    <a:pt x="31516" y="7501"/>
                  </a:cubicBezTo>
                  <a:cubicBezTo>
                    <a:pt x="31462" y="7868"/>
                    <a:pt x="31380" y="8130"/>
                    <a:pt x="31267" y="8392"/>
                  </a:cubicBezTo>
                  <a:cubicBezTo>
                    <a:pt x="31153" y="8655"/>
                    <a:pt x="31018" y="8812"/>
                    <a:pt x="30850" y="8969"/>
                  </a:cubicBezTo>
                  <a:cubicBezTo>
                    <a:pt x="30687" y="9074"/>
                    <a:pt x="30492" y="9127"/>
                    <a:pt x="30270" y="9127"/>
                  </a:cubicBezTo>
                  <a:cubicBezTo>
                    <a:pt x="29972" y="9127"/>
                    <a:pt x="29528" y="8969"/>
                    <a:pt x="28937" y="8550"/>
                  </a:cubicBezTo>
                  <a:cubicBezTo>
                    <a:pt x="28346" y="8182"/>
                    <a:pt x="27566" y="7710"/>
                    <a:pt x="26602" y="7291"/>
                  </a:cubicBezTo>
                  <a:cubicBezTo>
                    <a:pt x="25638" y="6819"/>
                    <a:pt x="24489" y="6347"/>
                    <a:pt x="23156" y="5980"/>
                  </a:cubicBezTo>
                  <a:cubicBezTo>
                    <a:pt x="21823" y="5560"/>
                    <a:pt x="20285" y="5403"/>
                    <a:pt x="18546" y="5403"/>
                  </a:cubicBezTo>
                  <a:cubicBezTo>
                    <a:pt x="16801" y="5403"/>
                    <a:pt x="15273" y="5560"/>
                    <a:pt x="13957" y="5980"/>
                  </a:cubicBezTo>
                  <a:cubicBezTo>
                    <a:pt x="12646" y="6347"/>
                    <a:pt x="11562" y="6923"/>
                    <a:pt x="10706" y="7658"/>
                  </a:cubicBezTo>
                  <a:cubicBezTo>
                    <a:pt x="9850" y="8340"/>
                    <a:pt x="9216" y="9179"/>
                    <a:pt x="8788" y="10175"/>
                  </a:cubicBezTo>
                  <a:cubicBezTo>
                    <a:pt x="8360" y="11120"/>
                    <a:pt x="8149" y="12169"/>
                    <a:pt x="8149" y="13323"/>
                  </a:cubicBezTo>
                  <a:cubicBezTo>
                    <a:pt x="8149" y="14896"/>
                    <a:pt x="8517" y="16260"/>
                    <a:pt x="9259" y="17309"/>
                  </a:cubicBezTo>
                  <a:cubicBezTo>
                    <a:pt x="10002" y="18411"/>
                    <a:pt x="10982" y="19303"/>
                    <a:pt x="12201" y="20089"/>
                  </a:cubicBezTo>
                  <a:cubicBezTo>
                    <a:pt x="13431" y="20876"/>
                    <a:pt x="14813" y="21610"/>
                    <a:pt x="16373" y="22187"/>
                  </a:cubicBezTo>
                  <a:cubicBezTo>
                    <a:pt x="17933" y="22817"/>
                    <a:pt x="19510" y="23446"/>
                    <a:pt x="21125" y="24023"/>
                  </a:cubicBezTo>
                  <a:cubicBezTo>
                    <a:pt x="22734" y="24652"/>
                    <a:pt x="24321" y="25334"/>
                    <a:pt x="25876" y="26069"/>
                  </a:cubicBezTo>
                  <a:cubicBezTo>
                    <a:pt x="27431" y="26803"/>
                    <a:pt x="28818" y="27695"/>
                    <a:pt x="30043" y="28691"/>
                  </a:cubicBezTo>
                  <a:cubicBezTo>
                    <a:pt x="31267" y="29741"/>
                    <a:pt x="32242" y="30999"/>
                    <a:pt x="32990" y="32468"/>
                  </a:cubicBezTo>
                  <a:cubicBezTo>
                    <a:pt x="33743" y="33884"/>
                    <a:pt x="34117" y="35668"/>
                    <a:pt x="34117" y="37713"/>
                  </a:cubicBezTo>
                  <a:close/>
                </a:path>
              </a:pathLst>
            </a:custGeom>
            <a:solidFill>
              <a:srgbClr val="FFFFFF"/>
            </a:solidFill>
            <a:ln w="5417" cap="flat">
              <a:noFill/>
              <a:prstDash val="solid"/>
              <a:miter/>
            </a:ln>
          </p:spPr>
          <p:txBody>
            <a:bodyPr rtlCol="0" anchor="ctr"/>
            <a:lstStyle/>
            <a:p>
              <a:endParaRPr lang="fr-FR"/>
            </a:p>
          </p:txBody>
        </p:sp>
        <p:sp>
          <p:nvSpPr>
            <p:cNvPr id="466" name="Forme libre 465">
              <a:extLst>
                <a:ext uri="{FF2B5EF4-FFF2-40B4-BE49-F238E27FC236}">
                  <a16:creationId xmlns:a16="http://schemas.microsoft.com/office/drawing/2014/main" id="{6E2747F8-3D60-5BAD-7209-88C3CE6C3166}"/>
                </a:ext>
              </a:extLst>
            </p:cNvPr>
            <p:cNvSpPr/>
            <p:nvPr/>
          </p:nvSpPr>
          <p:spPr>
            <a:xfrm>
              <a:off x="17581227" y="11117309"/>
              <a:ext cx="16145" cy="25701"/>
            </a:xfrm>
            <a:custGeom>
              <a:avLst/>
              <a:gdLst>
                <a:gd name="connsiteX0" fmla="*/ 16145 w 16145"/>
                <a:gd name="connsiteY0" fmla="*/ 3671 h 25701"/>
                <a:gd name="connsiteX1" fmla="*/ 15983 w 16145"/>
                <a:gd name="connsiteY1" fmla="*/ 6294 h 25701"/>
                <a:gd name="connsiteX2" fmla="*/ 15549 w 16145"/>
                <a:gd name="connsiteY2" fmla="*/ 8550 h 25701"/>
                <a:gd name="connsiteX3" fmla="*/ 14628 w 16145"/>
                <a:gd name="connsiteY3" fmla="*/ 10700 h 25701"/>
                <a:gd name="connsiteX4" fmla="*/ 13274 w 16145"/>
                <a:gd name="connsiteY4" fmla="*/ 12956 h 25701"/>
                <a:gd name="connsiteX5" fmla="*/ 5526 w 16145"/>
                <a:gd name="connsiteY5" fmla="*/ 24442 h 25701"/>
                <a:gd name="connsiteX6" fmla="*/ 4984 w 16145"/>
                <a:gd name="connsiteY6" fmla="*/ 25019 h 25701"/>
                <a:gd name="connsiteX7" fmla="*/ 4280 w 16145"/>
                <a:gd name="connsiteY7" fmla="*/ 25387 h 25701"/>
                <a:gd name="connsiteX8" fmla="*/ 3305 w 16145"/>
                <a:gd name="connsiteY8" fmla="*/ 25649 h 25701"/>
                <a:gd name="connsiteX9" fmla="*/ 1896 w 16145"/>
                <a:gd name="connsiteY9" fmla="*/ 25701 h 25701"/>
                <a:gd name="connsiteX10" fmla="*/ 867 w 16145"/>
                <a:gd name="connsiteY10" fmla="*/ 25649 h 25701"/>
                <a:gd name="connsiteX11" fmla="*/ 217 w 16145"/>
                <a:gd name="connsiteY11" fmla="*/ 25439 h 25701"/>
                <a:gd name="connsiteX12" fmla="*/ 0 w 16145"/>
                <a:gd name="connsiteY12" fmla="*/ 25072 h 25701"/>
                <a:gd name="connsiteX13" fmla="*/ 217 w 16145"/>
                <a:gd name="connsiteY13" fmla="*/ 24442 h 25701"/>
                <a:gd name="connsiteX14" fmla="*/ 7910 w 16145"/>
                <a:gd name="connsiteY14" fmla="*/ 9704 h 25701"/>
                <a:gd name="connsiteX15" fmla="*/ 7910 w 16145"/>
                <a:gd name="connsiteY15" fmla="*/ 3671 h 25701"/>
                <a:gd name="connsiteX16" fmla="*/ 8127 w 16145"/>
                <a:gd name="connsiteY16" fmla="*/ 1783 h 25701"/>
                <a:gd name="connsiteX17" fmla="*/ 8885 w 16145"/>
                <a:gd name="connsiteY17" fmla="*/ 682 h 25701"/>
                <a:gd name="connsiteX18" fmla="*/ 10131 w 16145"/>
                <a:gd name="connsiteY18" fmla="*/ 157 h 25701"/>
                <a:gd name="connsiteX19" fmla="*/ 12028 w 16145"/>
                <a:gd name="connsiteY19" fmla="*/ 0 h 25701"/>
                <a:gd name="connsiteX20" fmla="*/ 13870 w 16145"/>
                <a:gd name="connsiteY20" fmla="*/ 157 h 25701"/>
                <a:gd name="connsiteX21" fmla="*/ 15116 w 16145"/>
                <a:gd name="connsiteY21" fmla="*/ 682 h 25701"/>
                <a:gd name="connsiteX22" fmla="*/ 15874 w 16145"/>
                <a:gd name="connsiteY22" fmla="*/ 1783 h 25701"/>
                <a:gd name="connsiteX23" fmla="*/ 16145 w 16145"/>
                <a:gd name="connsiteY23" fmla="*/ 3671 h 2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45" h="25701">
                  <a:moveTo>
                    <a:pt x="16145" y="3671"/>
                  </a:moveTo>
                  <a:cubicBezTo>
                    <a:pt x="16145" y="4668"/>
                    <a:pt x="16091" y="5507"/>
                    <a:pt x="15983" y="6294"/>
                  </a:cubicBezTo>
                  <a:cubicBezTo>
                    <a:pt x="15929" y="7081"/>
                    <a:pt x="15766" y="7868"/>
                    <a:pt x="15549" y="8550"/>
                  </a:cubicBezTo>
                  <a:cubicBezTo>
                    <a:pt x="15332" y="9284"/>
                    <a:pt x="15007" y="10018"/>
                    <a:pt x="14628" y="10700"/>
                  </a:cubicBezTo>
                  <a:cubicBezTo>
                    <a:pt x="14249" y="11434"/>
                    <a:pt x="13816" y="12169"/>
                    <a:pt x="13274" y="12956"/>
                  </a:cubicBezTo>
                  <a:lnTo>
                    <a:pt x="5526" y="24442"/>
                  </a:lnTo>
                  <a:cubicBezTo>
                    <a:pt x="5364" y="24652"/>
                    <a:pt x="5201" y="24862"/>
                    <a:pt x="4984" y="25019"/>
                  </a:cubicBezTo>
                  <a:cubicBezTo>
                    <a:pt x="4822" y="25177"/>
                    <a:pt x="4551" y="25282"/>
                    <a:pt x="4280" y="25387"/>
                  </a:cubicBezTo>
                  <a:cubicBezTo>
                    <a:pt x="4009" y="25492"/>
                    <a:pt x="3684" y="25597"/>
                    <a:pt x="3305" y="25649"/>
                  </a:cubicBezTo>
                  <a:cubicBezTo>
                    <a:pt x="2926" y="25701"/>
                    <a:pt x="2492" y="25701"/>
                    <a:pt x="1896" y="25701"/>
                  </a:cubicBezTo>
                  <a:cubicBezTo>
                    <a:pt x="1517" y="25701"/>
                    <a:pt x="1138" y="25701"/>
                    <a:pt x="867" y="25649"/>
                  </a:cubicBezTo>
                  <a:cubicBezTo>
                    <a:pt x="542" y="25649"/>
                    <a:pt x="379" y="25544"/>
                    <a:pt x="217" y="25439"/>
                  </a:cubicBezTo>
                  <a:cubicBezTo>
                    <a:pt x="108" y="25334"/>
                    <a:pt x="0" y="25229"/>
                    <a:pt x="0" y="25072"/>
                  </a:cubicBezTo>
                  <a:cubicBezTo>
                    <a:pt x="0" y="24915"/>
                    <a:pt x="54" y="24705"/>
                    <a:pt x="217" y="24442"/>
                  </a:cubicBezTo>
                  <a:lnTo>
                    <a:pt x="7910" y="9704"/>
                  </a:lnTo>
                  <a:lnTo>
                    <a:pt x="7910" y="3671"/>
                  </a:lnTo>
                  <a:cubicBezTo>
                    <a:pt x="7910" y="2884"/>
                    <a:pt x="8018" y="2255"/>
                    <a:pt x="8127" y="1783"/>
                  </a:cubicBezTo>
                  <a:cubicBezTo>
                    <a:pt x="8289" y="1259"/>
                    <a:pt x="8506" y="891"/>
                    <a:pt x="8885" y="682"/>
                  </a:cubicBezTo>
                  <a:cubicBezTo>
                    <a:pt x="9210" y="419"/>
                    <a:pt x="9644" y="262"/>
                    <a:pt x="10131" y="157"/>
                  </a:cubicBezTo>
                  <a:cubicBezTo>
                    <a:pt x="10673" y="53"/>
                    <a:pt x="11269" y="0"/>
                    <a:pt x="12028" y="0"/>
                  </a:cubicBezTo>
                  <a:cubicBezTo>
                    <a:pt x="12732" y="0"/>
                    <a:pt x="13328" y="53"/>
                    <a:pt x="13870" y="157"/>
                  </a:cubicBezTo>
                  <a:cubicBezTo>
                    <a:pt x="14357" y="262"/>
                    <a:pt x="14791" y="419"/>
                    <a:pt x="15116" y="682"/>
                  </a:cubicBezTo>
                  <a:cubicBezTo>
                    <a:pt x="15495" y="891"/>
                    <a:pt x="15712" y="1259"/>
                    <a:pt x="15874" y="1783"/>
                  </a:cubicBezTo>
                  <a:cubicBezTo>
                    <a:pt x="16037" y="2255"/>
                    <a:pt x="16145" y="2884"/>
                    <a:pt x="16145" y="3671"/>
                  </a:cubicBezTo>
                  <a:close/>
                </a:path>
              </a:pathLst>
            </a:custGeom>
            <a:solidFill>
              <a:srgbClr val="FFFFFF"/>
            </a:solidFill>
            <a:ln w="5417" cap="flat">
              <a:noFill/>
              <a:prstDash val="solid"/>
              <a:miter/>
            </a:ln>
          </p:spPr>
          <p:txBody>
            <a:bodyPr rtlCol="0" anchor="ctr"/>
            <a:lstStyle/>
            <a:p>
              <a:endParaRPr lang="fr-FR"/>
            </a:p>
          </p:txBody>
        </p:sp>
        <p:sp>
          <p:nvSpPr>
            <p:cNvPr id="467" name="Forme libre 466">
              <a:extLst>
                <a:ext uri="{FF2B5EF4-FFF2-40B4-BE49-F238E27FC236}">
                  <a16:creationId xmlns:a16="http://schemas.microsoft.com/office/drawing/2014/main" id="{2BD888EA-CC73-523A-B13B-3138394B7AD0}"/>
                </a:ext>
              </a:extLst>
            </p:cNvPr>
            <p:cNvSpPr/>
            <p:nvPr/>
          </p:nvSpPr>
          <p:spPr>
            <a:xfrm>
              <a:off x="17641149" y="11052530"/>
              <a:ext cx="6609" cy="75321"/>
            </a:xfrm>
            <a:custGeom>
              <a:avLst/>
              <a:gdLst>
                <a:gd name="connsiteX0" fmla="*/ 6610 w 6609"/>
                <a:gd name="connsiteY0" fmla="*/ 73906 h 75321"/>
                <a:gd name="connsiteX1" fmla="*/ 6447 w 6609"/>
                <a:gd name="connsiteY1" fmla="*/ 74483 h 75321"/>
                <a:gd name="connsiteX2" fmla="*/ 5905 w 6609"/>
                <a:gd name="connsiteY2" fmla="*/ 74902 h 75321"/>
                <a:gd name="connsiteX3" fmla="*/ 4930 w 6609"/>
                <a:gd name="connsiteY3" fmla="*/ 75217 h 75321"/>
                <a:gd name="connsiteX4" fmla="*/ 3251 w 6609"/>
                <a:gd name="connsiteY4" fmla="*/ 75322 h 75321"/>
                <a:gd name="connsiteX5" fmla="*/ 1680 w 6609"/>
                <a:gd name="connsiteY5" fmla="*/ 75217 h 75321"/>
                <a:gd name="connsiteX6" fmla="*/ 650 w 6609"/>
                <a:gd name="connsiteY6" fmla="*/ 74902 h 75321"/>
                <a:gd name="connsiteX7" fmla="*/ 108 w 6609"/>
                <a:gd name="connsiteY7" fmla="*/ 74483 h 75321"/>
                <a:gd name="connsiteX8" fmla="*/ 0 w 6609"/>
                <a:gd name="connsiteY8" fmla="*/ 73906 h 75321"/>
                <a:gd name="connsiteX9" fmla="*/ 0 w 6609"/>
                <a:gd name="connsiteY9" fmla="*/ 1416 h 75321"/>
                <a:gd name="connsiteX10" fmla="*/ 108 w 6609"/>
                <a:gd name="connsiteY10" fmla="*/ 839 h 75321"/>
                <a:gd name="connsiteX11" fmla="*/ 650 w 6609"/>
                <a:gd name="connsiteY11" fmla="*/ 368 h 75321"/>
                <a:gd name="connsiteX12" fmla="*/ 1680 w 6609"/>
                <a:gd name="connsiteY12" fmla="*/ 105 h 75321"/>
                <a:gd name="connsiteX13" fmla="*/ 3251 w 6609"/>
                <a:gd name="connsiteY13" fmla="*/ 0 h 75321"/>
                <a:gd name="connsiteX14" fmla="*/ 4930 w 6609"/>
                <a:gd name="connsiteY14" fmla="*/ 105 h 75321"/>
                <a:gd name="connsiteX15" fmla="*/ 5905 w 6609"/>
                <a:gd name="connsiteY15" fmla="*/ 368 h 75321"/>
                <a:gd name="connsiteX16" fmla="*/ 6447 w 6609"/>
                <a:gd name="connsiteY16" fmla="*/ 839 h 75321"/>
                <a:gd name="connsiteX17" fmla="*/ 6610 w 6609"/>
                <a:gd name="connsiteY17" fmla="*/ 1416 h 75321"/>
                <a:gd name="connsiteX18" fmla="*/ 6610 w 6609"/>
                <a:gd name="connsiteY18" fmla="*/ 73906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21">
                  <a:moveTo>
                    <a:pt x="6610" y="73906"/>
                  </a:moveTo>
                  <a:cubicBezTo>
                    <a:pt x="6610" y="74115"/>
                    <a:pt x="6555" y="74325"/>
                    <a:pt x="6447" y="74483"/>
                  </a:cubicBezTo>
                  <a:cubicBezTo>
                    <a:pt x="6339" y="74692"/>
                    <a:pt x="6176" y="74797"/>
                    <a:pt x="5905" y="74902"/>
                  </a:cubicBezTo>
                  <a:cubicBezTo>
                    <a:pt x="5689" y="75059"/>
                    <a:pt x="5364" y="75112"/>
                    <a:pt x="4930" y="75217"/>
                  </a:cubicBezTo>
                  <a:cubicBezTo>
                    <a:pt x="4497" y="75269"/>
                    <a:pt x="3955" y="75322"/>
                    <a:pt x="3251" y="75322"/>
                  </a:cubicBezTo>
                  <a:cubicBezTo>
                    <a:pt x="2655" y="75322"/>
                    <a:pt x="2113" y="75269"/>
                    <a:pt x="1680" y="75217"/>
                  </a:cubicBezTo>
                  <a:cubicBezTo>
                    <a:pt x="1246" y="75112"/>
                    <a:pt x="921" y="75059"/>
                    <a:pt x="650" y="74902"/>
                  </a:cubicBezTo>
                  <a:cubicBezTo>
                    <a:pt x="379" y="74797"/>
                    <a:pt x="217" y="74692"/>
                    <a:pt x="108" y="74483"/>
                  </a:cubicBezTo>
                  <a:cubicBezTo>
                    <a:pt x="54" y="74325"/>
                    <a:pt x="0" y="74115"/>
                    <a:pt x="0" y="73906"/>
                  </a:cubicBezTo>
                  <a:lnTo>
                    <a:pt x="0" y="1416"/>
                  </a:lnTo>
                  <a:cubicBezTo>
                    <a:pt x="0" y="1207"/>
                    <a:pt x="54" y="997"/>
                    <a:pt x="108" y="839"/>
                  </a:cubicBezTo>
                  <a:cubicBezTo>
                    <a:pt x="217" y="629"/>
                    <a:pt x="379" y="473"/>
                    <a:pt x="650" y="368"/>
                  </a:cubicBezTo>
                  <a:cubicBezTo>
                    <a:pt x="921" y="263"/>
                    <a:pt x="1246" y="158"/>
                    <a:pt x="1680" y="105"/>
                  </a:cubicBezTo>
                  <a:cubicBezTo>
                    <a:pt x="2113" y="53"/>
                    <a:pt x="2655" y="0"/>
                    <a:pt x="3251" y="0"/>
                  </a:cubicBezTo>
                  <a:cubicBezTo>
                    <a:pt x="3955" y="0"/>
                    <a:pt x="4497" y="53"/>
                    <a:pt x="4930" y="105"/>
                  </a:cubicBezTo>
                  <a:cubicBezTo>
                    <a:pt x="5364" y="158"/>
                    <a:pt x="5689" y="210"/>
                    <a:pt x="5905" y="368"/>
                  </a:cubicBezTo>
                  <a:cubicBezTo>
                    <a:pt x="6176" y="473"/>
                    <a:pt x="6339" y="629"/>
                    <a:pt x="6447" y="839"/>
                  </a:cubicBezTo>
                  <a:cubicBezTo>
                    <a:pt x="6555" y="997"/>
                    <a:pt x="6610" y="1207"/>
                    <a:pt x="6610" y="1416"/>
                  </a:cubicBezTo>
                  <a:lnTo>
                    <a:pt x="6610" y="73906"/>
                  </a:lnTo>
                  <a:close/>
                </a:path>
              </a:pathLst>
            </a:custGeom>
            <a:solidFill>
              <a:srgbClr val="FFFFFF"/>
            </a:solidFill>
            <a:ln w="5417" cap="flat">
              <a:noFill/>
              <a:prstDash val="solid"/>
              <a:miter/>
            </a:ln>
          </p:spPr>
          <p:txBody>
            <a:bodyPr rtlCol="0" anchor="ctr"/>
            <a:lstStyle/>
            <a:p>
              <a:endParaRPr lang="fr-FR"/>
            </a:p>
          </p:txBody>
        </p:sp>
        <p:sp>
          <p:nvSpPr>
            <p:cNvPr id="468" name="Forme libre 467">
              <a:extLst>
                <a:ext uri="{FF2B5EF4-FFF2-40B4-BE49-F238E27FC236}">
                  <a16:creationId xmlns:a16="http://schemas.microsoft.com/office/drawing/2014/main" id="{9BBB7F01-F908-8FE5-6E42-04E530BFC43E}"/>
                </a:ext>
              </a:extLst>
            </p:cNvPr>
            <p:cNvSpPr/>
            <p:nvPr/>
          </p:nvSpPr>
          <p:spPr>
            <a:xfrm>
              <a:off x="17662767" y="11075766"/>
              <a:ext cx="44480" cy="52662"/>
            </a:xfrm>
            <a:custGeom>
              <a:avLst/>
              <a:gdLst>
                <a:gd name="connsiteX0" fmla="*/ 44481 w 44480"/>
                <a:gd name="connsiteY0" fmla="*/ 23814 h 52662"/>
                <a:gd name="connsiteX1" fmla="*/ 43451 w 44480"/>
                <a:gd name="connsiteY1" fmla="*/ 26489 h 52662"/>
                <a:gd name="connsiteX2" fmla="*/ 41393 w 44480"/>
                <a:gd name="connsiteY2" fmla="*/ 27222 h 52662"/>
                <a:gd name="connsiteX3" fmla="*/ 7097 w 44480"/>
                <a:gd name="connsiteY3" fmla="*/ 27222 h 52662"/>
                <a:gd name="connsiteX4" fmla="*/ 8018 w 44480"/>
                <a:gd name="connsiteY4" fmla="*/ 35405 h 52662"/>
                <a:gd name="connsiteX5" fmla="*/ 11052 w 44480"/>
                <a:gd name="connsiteY5" fmla="*/ 41647 h 52662"/>
                <a:gd name="connsiteX6" fmla="*/ 16525 w 44480"/>
                <a:gd name="connsiteY6" fmla="*/ 45633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9 h 52662"/>
                <a:gd name="connsiteX19" fmla="*/ 41664 w 44480"/>
                <a:gd name="connsiteY19" fmla="*/ 48623 h 52662"/>
                <a:gd name="connsiteX20" fmla="*/ 39930 w 44480"/>
                <a:gd name="connsiteY20" fmla="*/ 49567 h 52662"/>
                <a:gd name="connsiteX21" fmla="*/ 36192 w 44480"/>
                <a:gd name="connsiteY21" fmla="*/ 50931 h 52662"/>
                <a:gd name="connsiteX22" fmla="*/ 30774 w 44480"/>
                <a:gd name="connsiteY22" fmla="*/ 52137 h 52662"/>
                <a:gd name="connsiteX23" fmla="*/ 24110 w 44480"/>
                <a:gd name="connsiteY23" fmla="*/ 52662 h 52662"/>
                <a:gd name="connsiteX24" fmla="*/ 13761 w 44480"/>
                <a:gd name="connsiteY24" fmla="*/ 50983 h 52662"/>
                <a:gd name="connsiteX25" fmla="*/ 6230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6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5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90 h 52662"/>
                <a:gd name="connsiteX42" fmla="*/ 8289 w 44480"/>
                <a:gd name="connsiteY42" fmla="*/ 15683 h 52662"/>
                <a:gd name="connsiteX43" fmla="*/ 7097 w 44480"/>
                <a:gd name="connsiteY43" fmla="*/ 21925 h 52662"/>
                <a:gd name="connsiteX44" fmla="*/ 37655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5964"/>
                    <a:pt x="43451" y="26489"/>
                  </a:cubicBezTo>
                  <a:cubicBezTo>
                    <a:pt x="42747" y="26961"/>
                    <a:pt x="42043" y="27222"/>
                    <a:pt x="41393" y="27222"/>
                  </a:cubicBezTo>
                  <a:lnTo>
                    <a:pt x="7097" y="27222"/>
                  </a:lnTo>
                  <a:cubicBezTo>
                    <a:pt x="7097" y="30213"/>
                    <a:pt x="7423" y="32940"/>
                    <a:pt x="8018" y="35405"/>
                  </a:cubicBezTo>
                  <a:cubicBezTo>
                    <a:pt x="8614" y="37818"/>
                    <a:pt x="9644" y="39916"/>
                    <a:pt x="11052" y="41647"/>
                  </a:cubicBezTo>
                  <a:cubicBezTo>
                    <a:pt x="12461" y="43378"/>
                    <a:pt x="14303" y="44742"/>
                    <a:pt x="16525" y="45633"/>
                  </a:cubicBezTo>
                  <a:cubicBezTo>
                    <a:pt x="18800" y="46578"/>
                    <a:pt x="21563" y="47049"/>
                    <a:pt x="24868" y="47049"/>
                  </a:cubicBezTo>
                  <a:cubicBezTo>
                    <a:pt x="27198" y="47049"/>
                    <a:pt x="29311" y="46840"/>
                    <a:pt x="31153" y="46473"/>
                  </a:cubicBezTo>
                  <a:cubicBezTo>
                    <a:pt x="32995" y="46053"/>
                    <a:pt x="34621" y="45633"/>
                    <a:pt x="35975" y="45161"/>
                  </a:cubicBezTo>
                  <a:cubicBezTo>
                    <a:pt x="37329" y="44689"/>
                    <a:pt x="38413" y="44218"/>
                    <a:pt x="39280" y="43850"/>
                  </a:cubicBezTo>
                  <a:cubicBezTo>
                    <a:pt x="40147" y="43431"/>
                    <a:pt x="40797" y="43221"/>
                    <a:pt x="41176" y="43221"/>
                  </a:cubicBezTo>
                  <a:cubicBezTo>
                    <a:pt x="41393" y="43221"/>
                    <a:pt x="41610" y="43273"/>
                    <a:pt x="41772" y="43378"/>
                  </a:cubicBezTo>
                  <a:cubicBezTo>
                    <a:pt x="41935" y="43483"/>
                    <a:pt x="42097" y="43692"/>
                    <a:pt x="42205" y="43902"/>
                  </a:cubicBezTo>
                  <a:cubicBezTo>
                    <a:pt x="42314" y="44165"/>
                    <a:pt x="42422" y="44427"/>
                    <a:pt x="42476" y="44794"/>
                  </a:cubicBezTo>
                  <a:cubicBezTo>
                    <a:pt x="42530" y="45161"/>
                    <a:pt x="42530" y="45581"/>
                    <a:pt x="42530" y="46158"/>
                  </a:cubicBezTo>
                  <a:cubicBezTo>
                    <a:pt x="42530" y="46420"/>
                    <a:pt x="42530" y="46630"/>
                    <a:pt x="42476" y="46892"/>
                  </a:cubicBezTo>
                  <a:cubicBezTo>
                    <a:pt x="42422" y="47102"/>
                    <a:pt x="42422" y="47312"/>
                    <a:pt x="42368" y="47521"/>
                  </a:cubicBezTo>
                  <a:cubicBezTo>
                    <a:pt x="42314" y="47731"/>
                    <a:pt x="42205" y="47889"/>
                    <a:pt x="42097" y="48099"/>
                  </a:cubicBezTo>
                  <a:cubicBezTo>
                    <a:pt x="41989" y="48256"/>
                    <a:pt x="41826" y="48413"/>
                    <a:pt x="41664" y="48623"/>
                  </a:cubicBezTo>
                  <a:cubicBezTo>
                    <a:pt x="41447" y="48781"/>
                    <a:pt x="40905" y="49095"/>
                    <a:pt x="39930" y="49567"/>
                  </a:cubicBezTo>
                  <a:cubicBezTo>
                    <a:pt x="38955" y="50040"/>
                    <a:pt x="37708" y="50459"/>
                    <a:pt x="36192" y="50931"/>
                  </a:cubicBezTo>
                  <a:cubicBezTo>
                    <a:pt x="34621" y="51351"/>
                    <a:pt x="32778" y="51770"/>
                    <a:pt x="30774" y="52137"/>
                  </a:cubicBezTo>
                  <a:cubicBezTo>
                    <a:pt x="28661" y="52452"/>
                    <a:pt x="26494" y="52662"/>
                    <a:pt x="24110" y="52662"/>
                  </a:cubicBezTo>
                  <a:cubicBezTo>
                    <a:pt x="20209" y="52662"/>
                    <a:pt x="16741" y="52085"/>
                    <a:pt x="13761" y="50983"/>
                  </a:cubicBezTo>
                  <a:cubicBezTo>
                    <a:pt x="10782" y="49830"/>
                    <a:pt x="8235" y="48151"/>
                    <a:pt x="6230" y="45948"/>
                  </a:cubicBezTo>
                  <a:cubicBezTo>
                    <a:pt x="4172" y="43745"/>
                    <a:pt x="2655" y="41017"/>
                    <a:pt x="1571" y="37765"/>
                  </a:cubicBezTo>
                  <a:cubicBezTo>
                    <a:pt x="542" y="34513"/>
                    <a:pt x="0" y="30737"/>
                    <a:pt x="0" y="26436"/>
                  </a:cubicBezTo>
                  <a:cubicBezTo>
                    <a:pt x="0" y="22292"/>
                    <a:pt x="542" y="18621"/>
                    <a:pt x="1625" y="15316"/>
                  </a:cubicBezTo>
                  <a:cubicBezTo>
                    <a:pt x="2709" y="12064"/>
                    <a:pt x="4280" y="9284"/>
                    <a:pt x="6339" y="7028"/>
                  </a:cubicBezTo>
                  <a:cubicBezTo>
                    <a:pt x="8343" y="4773"/>
                    <a:pt x="10836" y="2989"/>
                    <a:pt x="13707" y="1836"/>
                  </a:cubicBezTo>
                  <a:cubicBezTo>
                    <a:pt x="16579" y="629"/>
                    <a:pt x="19721" y="0"/>
                    <a:pt x="23297" y="0"/>
                  </a:cubicBezTo>
                  <a:cubicBezTo>
                    <a:pt x="27035" y="0"/>
                    <a:pt x="30286" y="629"/>
                    <a:pt x="32941" y="1836"/>
                  </a:cubicBezTo>
                  <a:cubicBezTo>
                    <a:pt x="35596" y="3042"/>
                    <a:pt x="37817" y="4721"/>
                    <a:pt x="39496" y="6767"/>
                  </a:cubicBezTo>
                  <a:cubicBezTo>
                    <a:pt x="41230" y="8812"/>
                    <a:pt x="42476" y="11225"/>
                    <a:pt x="43289" y="13952"/>
                  </a:cubicBezTo>
                  <a:cubicBezTo>
                    <a:pt x="44102" y="16680"/>
                    <a:pt x="44481" y="19512"/>
                    <a:pt x="44481" y="22555"/>
                  </a:cubicBezTo>
                  <a:lnTo>
                    <a:pt x="44481" y="23814"/>
                  </a:lnTo>
                  <a:close/>
                  <a:moveTo>
                    <a:pt x="37655" y="21925"/>
                  </a:moveTo>
                  <a:cubicBezTo>
                    <a:pt x="37763" y="16784"/>
                    <a:pt x="36571" y="12746"/>
                    <a:pt x="33970" y="9809"/>
                  </a:cubicBezTo>
                  <a:cubicBezTo>
                    <a:pt x="31424" y="6923"/>
                    <a:pt x="27740" y="5455"/>
                    <a:pt x="22809" y="5455"/>
                  </a:cubicBezTo>
                  <a:cubicBezTo>
                    <a:pt x="20317" y="5455"/>
                    <a:pt x="18096" y="5927"/>
                    <a:pt x="16199" y="6819"/>
                  </a:cubicBezTo>
                  <a:cubicBezTo>
                    <a:pt x="14249" y="7763"/>
                    <a:pt x="12678" y="8969"/>
                    <a:pt x="11323" y="10490"/>
                  </a:cubicBezTo>
                  <a:cubicBezTo>
                    <a:pt x="10023" y="11959"/>
                    <a:pt x="8994" y="13690"/>
                    <a:pt x="8289" y="15683"/>
                  </a:cubicBezTo>
                  <a:cubicBezTo>
                    <a:pt x="7585" y="17729"/>
                    <a:pt x="7206" y="19775"/>
                    <a:pt x="709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469" name="Forme libre 468">
              <a:extLst>
                <a:ext uri="{FF2B5EF4-FFF2-40B4-BE49-F238E27FC236}">
                  <a16:creationId xmlns:a16="http://schemas.microsoft.com/office/drawing/2014/main" id="{B42902C1-7148-F91F-19F1-D3CA8810380E}"/>
                </a:ext>
              </a:extLst>
            </p:cNvPr>
            <p:cNvSpPr/>
            <p:nvPr/>
          </p:nvSpPr>
          <p:spPr>
            <a:xfrm>
              <a:off x="17718733" y="11075766"/>
              <a:ext cx="38846" cy="52609"/>
            </a:xfrm>
            <a:custGeom>
              <a:avLst/>
              <a:gdLst>
                <a:gd name="connsiteX0" fmla="*/ 38847 w 38846"/>
                <a:gd name="connsiteY0" fmla="*/ 43431 h 52609"/>
                <a:gd name="connsiteX1" fmla="*/ 38792 w 38846"/>
                <a:gd name="connsiteY1" fmla="*/ 44584 h 52609"/>
                <a:gd name="connsiteX2" fmla="*/ 38630 w 38846"/>
                <a:gd name="connsiteY2" fmla="*/ 45476 h 52609"/>
                <a:gd name="connsiteX3" fmla="*/ 38305 w 38846"/>
                <a:gd name="connsiteY3" fmla="*/ 46158 h 52609"/>
                <a:gd name="connsiteX4" fmla="*/ 37384 w 38846"/>
                <a:gd name="connsiteY4" fmla="*/ 47155 h 52609"/>
                <a:gd name="connsiteX5" fmla="*/ 35000 w 38846"/>
                <a:gd name="connsiteY5" fmla="*/ 48885 h 52609"/>
                <a:gd name="connsiteX6" fmla="*/ 31153 w 38846"/>
                <a:gd name="connsiteY6" fmla="*/ 50774 h 52609"/>
                <a:gd name="connsiteX7" fmla="*/ 26602 w 38846"/>
                <a:gd name="connsiteY7" fmla="*/ 52137 h 52609"/>
                <a:gd name="connsiteX8" fmla="*/ 21563 w 38846"/>
                <a:gd name="connsiteY8" fmla="*/ 52610 h 52609"/>
                <a:gd name="connsiteX9" fmla="*/ 12299 w 38846"/>
                <a:gd name="connsiteY9" fmla="*/ 50931 h 52609"/>
                <a:gd name="connsiteX10" fmla="*/ 5581 w 38846"/>
                <a:gd name="connsiteY10" fmla="*/ 45948 h 52609"/>
                <a:gd name="connsiteX11" fmla="*/ 1409 w 38846"/>
                <a:gd name="connsiteY11" fmla="*/ 37818 h 52609"/>
                <a:gd name="connsiteX12" fmla="*/ 0 w 38846"/>
                <a:gd name="connsiteY12" fmla="*/ 26698 h 52609"/>
                <a:gd name="connsiteX13" fmla="*/ 1734 w 38846"/>
                <a:gd name="connsiteY13" fmla="*/ 14529 h 52609"/>
                <a:gd name="connsiteX14" fmla="*/ 6556 w 38846"/>
                <a:gd name="connsiteY14" fmla="*/ 6242 h 52609"/>
                <a:gd name="connsiteX15" fmla="*/ 13707 w 38846"/>
                <a:gd name="connsiteY15" fmla="*/ 1521 h 52609"/>
                <a:gd name="connsiteX16" fmla="*/ 22430 w 38846"/>
                <a:gd name="connsiteY16" fmla="*/ 0 h 52609"/>
                <a:gd name="connsiteX17" fmla="*/ 27198 w 38846"/>
                <a:gd name="connsiteY17" fmla="*/ 419 h 52609"/>
                <a:gd name="connsiteX18" fmla="*/ 31424 w 38846"/>
                <a:gd name="connsiteY18" fmla="*/ 1626 h 52609"/>
                <a:gd name="connsiteX19" fmla="*/ 34837 w 38846"/>
                <a:gd name="connsiteY19" fmla="*/ 3357 h 52609"/>
                <a:gd name="connsiteX20" fmla="*/ 37005 w 38846"/>
                <a:gd name="connsiteY20" fmla="*/ 4983 h 52609"/>
                <a:gd name="connsiteX21" fmla="*/ 37980 w 38846"/>
                <a:gd name="connsiteY21" fmla="*/ 6032 h 52609"/>
                <a:gd name="connsiteX22" fmla="*/ 38359 w 38846"/>
                <a:gd name="connsiteY22" fmla="*/ 6819 h 52609"/>
                <a:gd name="connsiteX23" fmla="*/ 38575 w 38846"/>
                <a:gd name="connsiteY23" fmla="*/ 7710 h 52609"/>
                <a:gd name="connsiteX24" fmla="*/ 38630 w 38846"/>
                <a:gd name="connsiteY24" fmla="*/ 8969 h 52609"/>
                <a:gd name="connsiteX25" fmla="*/ 38142 w 38846"/>
                <a:gd name="connsiteY25" fmla="*/ 11120 h 52609"/>
                <a:gd name="connsiteX26" fmla="*/ 37113 w 38846"/>
                <a:gd name="connsiteY26" fmla="*/ 11749 h 52609"/>
                <a:gd name="connsiteX27" fmla="*/ 35216 w 38846"/>
                <a:gd name="connsiteY27" fmla="*/ 10753 h 52609"/>
                <a:gd name="connsiteX28" fmla="*/ 32291 w 38846"/>
                <a:gd name="connsiteY28" fmla="*/ 8655 h 52609"/>
                <a:gd name="connsiteX29" fmla="*/ 27957 w 38846"/>
                <a:gd name="connsiteY29" fmla="*/ 6504 h 52609"/>
                <a:gd name="connsiteX30" fmla="*/ 21943 w 38846"/>
                <a:gd name="connsiteY30" fmla="*/ 5560 h 52609"/>
                <a:gd name="connsiteX31" fmla="*/ 10782 w 38846"/>
                <a:gd name="connsiteY31" fmla="*/ 10910 h 52609"/>
                <a:gd name="connsiteX32" fmla="*/ 6881 w 38846"/>
                <a:gd name="connsiteY32" fmla="*/ 26489 h 52609"/>
                <a:gd name="connsiteX33" fmla="*/ 7964 w 38846"/>
                <a:gd name="connsiteY33" fmla="*/ 35458 h 52609"/>
                <a:gd name="connsiteX34" fmla="*/ 10944 w 38846"/>
                <a:gd name="connsiteY34" fmla="*/ 41857 h 52609"/>
                <a:gd name="connsiteX35" fmla="*/ 15766 w 38846"/>
                <a:gd name="connsiteY35" fmla="*/ 45633 h 52609"/>
                <a:gd name="connsiteX36" fmla="*/ 22160 w 38846"/>
                <a:gd name="connsiteY36" fmla="*/ 46892 h 52609"/>
                <a:gd name="connsiteX37" fmla="*/ 28065 w 38846"/>
                <a:gd name="connsiteY37" fmla="*/ 45896 h 52609"/>
                <a:gd name="connsiteX38" fmla="*/ 32507 w 38846"/>
                <a:gd name="connsiteY38" fmla="*/ 43640 h 52609"/>
                <a:gd name="connsiteX39" fmla="*/ 35650 w 38846"/>
                <a:gd name="connsiteY39" fmla="*/ 41385 h 52609"/>
                <a:gd name="connsiteX40" fmla="*/ 37492 w 38846"/>
                <a:gd name="connsiteY40" fmla="*/ 40335 h 52609"/>
                <a:gd name="connsiteX41" fmla="*/ 38088 w 38846"/>
                <a:gd name="connsiteY41" fmla="*/ 40545 h 52609"/>
                <a:gd name="connsiteX42" fmla="*/ 38467 w 38846"/>
                <a:gd name="connsiteY42" fmla="*/ 41122 h 52609"/>
                <a:gd name="connsiteX43" fmla="*/ 38738 w 38846"/>
                <a:gd name="connsiteY43" fmla="*/ 42119 h 52609"/>
                <a:gd name="connsiteX44" fmla="*/ 38847 w 38846"/>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09">
                  <a:moveTo>
                    <a:pt x="38847" y="43431"/>
                  </a:moveTo>
                  <a:cubicBezTo>
                    <a:pt x="38847" y="43850"/>
                    <a:pt x="38847" y="44218"/>
                    <a:pt x="38792" y="44584"/>
                  </a:cubicBezTo>
                  <a:cubicBezTo>
                    <a:pt x="38738" y="44899"/>
                    <a:pt x="38684" y="45214"/>
                    <a:pt x="38630" y="45476"/>
                  </a:cubicBezTo>
                  <a:cubicBezTo>
                    <a:pt x="38521" y="45738"/>
                    <a:pt x="38467" y="45948"/>
                    <a:pt x="38305" y="46158"/>
                  </a:cubicBezTo>
                  <a:cubicBezTo>
                    <a:pt x="38197" y="46315"/>
                    <a:pt x="37871" y="46683"/>
                    <a:pt x="37384" y="47155"/>
                  </a:cubicBezTo>
                  <a:cubicBezTo>
                    <a:pt x="36896" y="47574"/>
                    <a:pt x="36138" y="48203"/>
                    <a:pt x="35000" y="48885"/>
                  </a:cubicBezTo>
                  <a:cubicBezTo>
                    <a:pt x="33862" y="49620"/>
                    <a:pt x="32562" y="50249"/>
                    <a:pt x="31153" y="50774"/>
                  </a:cubicBezTo>
                  <a:cubicBezTo>
                    <a:pt x="29744" y="51351"/>
                    <a:pt x="28228" y="51770"/>
                    <a:pt x="26602" y="52137"/>
                  </a:cubicBezTo>
                  <a:cubicBezTo>
                    <a:pt x="24976" y="52452"/>
                    <a:pt x="23297" y="52610"/>
                    <a:pt x="21563" y="52610"/>
                  </a:cubicBezTo>
                  <a:cubicBezTo>
                    <a:pt x="18096" y="52610"/>
                    <a:pt x="15008" y="52085"/>
                    <a:pt x="12299" y="50931"/>
                  </a:cubicBezTo>
                  <a:cubicBezTo>
                    <a:pt x="9644" y="49830"/>
                    <a:pt x="7368" y="48151"/>
                    <a:pt x="5581" y="45948"/>
                  </a:cubicBezTo>
                  <a:cubicBezTo>
                    <a:pt x="3739" y="43745"/>
                    <a:pt x="2384" y="41017"/>
                    <a:pt x="1409" y="37818"/>
                  </a:cubicBezTo>
                  <a:cubicBezTo>
                    <a:pt x="488" y="34618"/>
                    <a:pt x="0" y="30894"/>
                    <a:pt x="0" y="26698"/>
                  </a:cubicBezTo>
                  <a:cubicBezTo>
                    <a:pt x="0" y="21977"/>
                    <a:pt x="596" y="17939"/>
                    <a:pt x="1734" y="14529"/>
                  </a:cubicBezTo>
                  <a:cubicBezTo>
                    <a:pt x="2926" y="11172"/>
                    <a:pt x="4552" y="8392"/>
                    <a:pt x="6556" y="6242"/>
                  </a:cubicBezTo>
                  <a:cubicBezTo>
                    <a:pt x="8615" y="4144"/>
                    <a:pt x="10999" y="2518"/>
                    <a:pt x="13707" y="1521"/>
                  </a:cubicBezTo>
                  <a:cubicBezTo>
                    <a:pt x="16416" y="472"/>
                    <a:pt x="19342" y="0"/>
                    <a:pt x="22430" y="0"/>
                  </a:cubicBezTo>
                  <a:cubicBezTo>
                    <a:pt x="24110" y="0"/>
                    <a:pt x="25681" y="158"/>
                    <a:pt x="27198" y="419"/>
                  </a:cubicBezTo>
                  <a:cubicBezTo>
                    <a:pt x="28769" y="734"/>
                    <a:pt x="30124" y="1154"/>
                    <a:pt x="31424" y="1626"/>
                  </a:cubicBezTo>
                  <a:cubicBezTo>
                    <a:pt x="32670" y="2151"/>
                    <a:pt x="33808" y="2728"/>
                    <a:pt x="34837" y="3357"/>
                  </a:cubicBezTo>
                  <a:cubicBezTo>
                    <a:pt x="35812" y="3986"/>
                    <a:pt x="36571" y="4563"/>
                    <a:pt x="37005" y="4983"/>
                  </a:cubicBezTo>
                  <a:cubicBezTo>
                    <a:pt x="37492" y="5455"/>
                    <a:pt x="37817" y="5770"/>
                    <a:pt x="37980" y="6032"/>
                  </a:cubicBezTo>
                  <a:cubicBezTo>
                    <a:pt x="38142" y="6242"/>
                    <a:pt x="38251" y="6504"/>
                    <a:pt x="38359" y="6819"/>
                  </a:cubicBezTo>
                  <a:cubicBezTo>
                    <a:pt x="38467" y="7081"/>
                    <a:pt x="38521" y="7396"/>
                    <a:pt x="38575" y="7710"/>
                  </a:cubicBezTo>
                  <a:cubicBezTo>
                    <a:pt x="38575" y="8078"/>
                    <a:pt x="38630" y="8497"/>
                    <a:pt x="38630" y="8969"/>
                  </a:cubicBezTo>
                  <a:cubicBezTo>
                    <a:pt x="38630" y="9966"/>
                    <a:pt x="38467" y="10700"/>
                    <a:pt x="38142" y="11120"/>
                  </a:cubicBezTo>
                  <a:cubicBezTo>
                    <a:pt x="37817" y="11539"/>
                    <a:pt x="37492" y="11749"/>
                    <a:pt x="37113" y="11749"/>
                  </a:cubicBezTo>
                  <a:cubicBezTo>
                    <a:pt x="36571" y="11749"/>
                    <a:pt x="35975" y="11435"/>
                    <a:pt x="35216" y="10753"/>
                  </a:cubicBezTo>
                  <a:cubicBezTo>
                    <a:pt x="34404" y="10124"/>
                    <a:pt x="33483" y="9442"/>
                    <a:pt x="32291" y="8655"/>
                  </a:cubicBezTo>
                  <a:cubicBezTo>
                    <a:pt x="31099" y="7868"/>
                    <a:pt x="29636" y="7186"/>
                    <a:pt x="27957" y="6504"/>
                  </a:cubicBezTo>
                  <a:cubicBezTo>
                    <a:pt x="26277" y="5875"/>
                    <a:pt x="24272" y="5560"/>
                    <a:pt x="21943" y="5560"/>
                  </a:cubicBezTo>
                  <a:cubicBezTo>
                    <a:pt x="17121" y="5560"/>
                    <a:pt x="13436" y="7343"/>
                    <a:pt x="10782" y="10910"/>
                  </a:cubicBezTo>
                  <a:cubicBezTo>
                    <a:pt x="8181" y="14529"/>
                    <a:pt x="6881" y="19722"/>
                    <a:pt x="6881" y="26489"/>
                  </a:cubicBezTo>
                  <a:cubicBezTo>
                    <a:pt x="6881" y="29898"/>
                    <a:pt x="7260" y="32888"/>
                    <a:pt x="7964" y="35458"/>
                  </a:cubicBezTo>
                  <a:cubicBezTo>
                    <a:pt x="8615" y="37975"/>
                    <a:pt x="9644" y="40126"/>
                    <a:pt x="10944" y="41857"/>
                  </a:cubicBezTo>
                  <a:cubicBezTo>
                    <a:pt x="12299" y="43536"/>
                    <a:pt x="13870" y="44794"/>
                    <a:pt x="15766" y="45633"/>
                  </a:cubicBezTo>
                  <a:cubicBezTo>
                    <a:pt x="17662" y="46473"/>
                    <a:pt x="19776" y="46892"/>
                    <a:pt x="22160" y="46892"/>
                  </a:cubicBezTo>
                  <a:cubicBezTo>
                    <a:pt x="24381" y="46892"/>
                    <a:pt x="26331" y="46578"/>
                    <a:pt x="28065" y="45896"/>
                  </a:cubicBezTo>
                  <a:cubicBezTo>
                    <a:pt x="29744" y="45214"/>
                    <a:pt x="31261" y="44479"/>
                    <a:pt x="32507" y="43640"/>
                  </a:cubicBezTo>
                  <a:cubicBezTo>
                    <a:pt x="33753" y="42801"/>
                    <a:pt x="34783" y="42067"/>
                    <a:pt x="35650" y="41385"/>
                  </a:cubicBezTo>
                  <a:cubicBezTo>
                    <a:pt x="36462" y="40703"/>
                    <a:pt x="37113" y="40335"/>
                    <a:pt x="37492" y="40335"/>
                  </a:cubicBezTo>
                  <a:cubicBezTo>
                    <a:pt x="37709" y="40335"/>
                    <a:pt x="37925" y="40440"/>
                    <a:pt x="38088" y="40545"/>
                  </a:cubicBezTo>
                  <a:cubicBezTo>
                    <a:pt x="38251" y="40650"/>
                    <a:pt x="38413" y="40860"/>
                    <a:pt x="38467" y="41122"/>
                  </a:cubicBezTo>
                  <a:cubicBezTo>
                    <a:pt x="38630" y="41385"/>
                    <a:pt x="38684" y="41699"/>
                    <a:pt x="38738" y="42119"/>
                  </a:cubicBezTo>
                  <a:cubicBezTo>
                    <a:pt x="38847" y="42486"/>
                    <a:pt x="38847" y="42958"/>
                    <a:pt x="38847" y="43431"/>
                  </a:cubicBezTo>
                  <a:close/>
                </a:path>
              </a:pathLst>
            </a:custGeom>
            <a:solidFill>
              <a:srgbClr val="FFFFFF"/>
            </a:solidFill>
            <a:ln w="5417" cap="flat">
              <a:noFill/>
              <a:prstDash val="solid"/>
              <a:miter/>
            </a:ln>
          </p:spPr>
          <p:txBody>
            <a:bodyPr rtlCol="0" anchor="ctr"/>
            <a:lstStyle/>
            <a:p>
              <a:endParaRPr lang="fr-FR"/>
            </a:p>
          </p:txBody>
        </p:sp>
        <p:sp>
          <p:nvSpPr>
            <p:cNvPr id="470" name="Forme libre 469">
              <a:extLst>
                <a:ext uri="{FF2B5EF4-FFF2-40B4-BE49-F238E27FC236}">
                  <a16:creationId xmlns:a16="http://schemas.microsoft.com/office/drawing/2014/main" id="{E30FC901-4FE6-1EDF-66D8-28E774E52536}"/>
                </a:ext>
              </a:extLst>
            </p:cNvPr>
            <p:cNvSpPr/>
            <p:nvPr/>
          </p:nvSpPr>
          <p:spPr>
            <a:xfrm>
              <a:off x="17763756" y="11063230"/>
              <a:ext cx="31315" cy="65040"/>
            </a:xfrm>
            <a:custGeom>
              <a:avLst/>
              <a:gdLst>
                <a:gd name="connsiteX0" fmla="*/ 31316 w 31315"/>
                <a:gd name="connsiteY0" fmla="*/ 60268 h 65040"/>
                <a:gd name="connsiteX1" fmla="*/ 31099 w 31315"/>
                <a:gd name="connsiteY1" fmla="*/ 62103 h 65040"/>
                <a:gd name="connsiteX2" fmla="*/ 30503 w 31315"/>
                <a:gd name="connsiteY2" fmla="*/ 63205 h 65040"/>
                <a:gd name="connsiteX3" fmla="*/ 29310 w 31315"/>
                <a:gd name="connsiteY3" fmla="*/ 63940 h 65040"/>
                <a:gd name="connsiteX4" fmla="*/ 27414 w 31315"/>
                <a:gd name="connsiteY4" fmla="*/ 64569 h 65040"/>
                <a:gd name="connsiteX5" fmla="*/ 25193 w 31315"/>
                <a:gd name="connsiteY5" fmla="*/ 64936 h 65040"/>
                <a:gd name="connsiteX6" fmla="*/ 22918 w 31315"/>
                <a:gd name="connsiteY6" fmla="*/ 65041 h 65040"/>
                <a:gd name="connsiteX7" fmla="*/ 16578 w 31315"/>
                <a:gd name="connsiteY7" fmla="*/ 64096 h 65040"/>
                <a:gd name="connsiteX8" fmla="*/ 12299 w 31315"/>
                <a:gd name="connsiteY8" fmla="*/ 61159 h 65040"/>
                <a:gd name="connsiteX9" fmla="*/ 9915 w 31315"/>
                <a:gd name="connsiteY9" fmla="*/ 56176 h 65040"/>
                <a:gd name="connsiteX10" fmla="*/ 9156 w 31315"/>
                <a:gd name="connsiteY10" fmla="*/ 49095 h 65040"/>
                <a:gd name="connsiteX11" fmla="*/ 9156 w 31315"/>
                <a:gd name="connsiteY11" fmla="*/ 18778 h 65040"/>
                <a:gd name="connsiteX12" fmla="*/ 1625 w 31315"/>
                <a:gd name="connsiteY12" fmla="*/ 18778 h 65040"/>
                <a:gd name="connsiteX13" fmla="*/ 433 w 31315"/>
                <a:gd name="connsiteY13" fmla="*/ 18096 h 65040"/>
                <a:gd name="connsiteX14" fmla="*/ 0 w 31315"/>
                <a:gd name="connsiteY14" fmla="*/ 16103 h 65040"/>
                <a:gd name="connsiteX15" fmla="*/ 108 w 31315"/>
                <a:gd name="connsiteY15" fmla="*/ 14896 h 65040"/>
                <a:gd name="connsiteX16" fmla="*/ 433 w 31315"/>
                <a:gd name="connsiteY16" fmla="*/ 14057 h 65040"/>
                <a:gd name="connsiteX17" fmla="*/ 975 w 31315"/>
                <a:gd name="connsiteY17" fmla="*/ 13532 h 65040"/>
                <a:gd name="connsiteX18" fmla="*/ 1625 w 31315"/>
                <a:gd name="connsiteY18" fmla="*/ 13376 h 65040"/>
                <a:gd name="connsiteX19" fmla="*/ 9156 w 31315"/>
                <a:gd name="connsiteY19" fmla="*/ 13376 h 65040"/>
                <a:gd name="connsiteX20" fmla="*/ 9156 w 31315"/>
                <a:gd name="connsiteY20" fmla="*/ 1416 h 65040"/>
                <a:gd name="connsiteX21" fmla="*/ 9264 w 31315"/>
                <a:gd name="connsiteY21" fmla="*/ 839 h 65040"/>
                <a:gd name="connsiteX22" fmla="*/ 9806 w 31315"/>
                <a:gd name="connsiteY22" fmla="*/ 368 h 65040"/>
                <a:gd name="connsiteX23" fmla="*/ 10836 w 31315"/>
                <a:gd name="connsiteY23" fmla="*/ 105 h 65040"/>
                <a:gd name="connsiteX24" fmla="*/ 12407 w 31315"/>
                <a:gd name="connsiteY24" fmla="*/ 0 h 65040"/>
                <a:gd name="connsiteX25" fmla="*/ 14086 w 31315"/>
                <a:gd name="connsiteY25" fmla="*/ 105 h 65040"/>
                <a:gd name="connsiteX26" fmla="*/ 15062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0 w 31315"/>
                <a:gd name="connsiteY31" fmla="*/ 13532 h 65040"/>
                <a:gd name="connsiteX32" fmla="*/ 30882 w 31315"/>
                <a:gd name="connsiteY32" fmla="*/ 14057 h 65040"/>
                <a:gd name="connsiteX33" fmla="*/ 31207 w 31315"/>
                <a:gd name="connsiteY33" fmla="*/ 14896 h 65040"/>
                <a:gd name="connsiteX34" fmla="*/ 31316 w 31315"/>
                <a:gd name="connsiteY34" fmla="*/ 16103 h 65040"/>
                <a:gd name="connsiteX35" fmla="*/ 30828 w 31315"/>
                <a:gd name="connsiteY35" fmla="*/ 18096 h 65040"/>
                <a:gd name="connsiteX36" fmla="*/ 29636 w 31315"/>
                <a:gd name="connsiteY36" fmla="*/ 18778 h 65040"/>
                <a:gd name="connsiteX37" fmla="*/ 15766 w 31315"/>
                <a:gd name="connsiteY37" fmla="*/ 18778 h 65040"/>
                <a:gd name="connsiteX38" fmla="*/ 15766 w 31315"/>
                <a:gd name="connsiteY38" fmla="*/ 48204 h 65040"/>
                <a:gd name="connsiteX39" fmla="*/ 17391 w 31315"/>
                <a:gd name="connsiteY39" fmla="*/ 56649 h 65040"/>
                <a:gd name="connsiteX40" fmla="*/ 23351 w 31315"/>
                <a:gd name="connsiteY40" fmla="*/ 59533 h 65040"/>
                <a:gd name="connsiteX41" fmla="*/ 25789 w 31315"/>
                <a:gd name="connsiteY41" fmla="*/ 59271 h 65040"/>
                <a:gd name="connsiteX42" fmla="*/ 27740 w 31315"/>
                <a:gd name="connsiteY42" fmla="*/ 58694 h 65040"/>
                <a:gd name="connsiteX43" fmla="*/ 29148 w 31315"/>
                <a:gd name="connsiteY43" fmla="*/ 58117 h 65040"/>
                <a:gd name="connsiteX44" fmla="*/ 30177 w 31315"/>
                <a:gd name="connsiteY44" fmla="*/ 57855 h 65040"/>
                <a:gd name="connsiteX45" fmla="*/ 30665 w 31315"/>
                <a:gd name="connsiteY45" fmla="*/ 57960 h 65040"/>
                <a:gd name="connsiteX46" fmla="*/ 31045 w 31315"/>
                <a:gd name="connsiteY46" fmla="*/ 58327 h 65040"/>
                <a:gd name="connsiteX47" fmla="*/ 31261 w 31315"/>
                <a:gd name="connsiteY47" fmla="*/ 59114 h 65040"/>
                <a:gd name="connsiteX48" fmla="*/ 31316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6" y="60268"/>
                  </a:moveTo>
                  <a:cubicBezTo>
                    <a:pt x="31316" y="61002"/>
                    <a:pt x="31261" y="61631"/>
                    <a:pt x="31099" y="62103"/>
                  </a:cubicBezTo>
                  <a:cubicBezTo>
                    <a:pt x="30990" y="62576"/>
                    <a:pt x="30773" y="62943"/>
                    <a:pt x="30503" y="63205"/>
                  </a:cubicBezTo>
                  <a:cubicBezTo>
                    <a:pt x="30232" y="63467"/>
                    <a:pt x="29853" y="63730"/>
                    <a:pt x="29310" y="63940"/>
                  </a:cubicBezTo>
                  <a:cubicBezTo>
                    <a:pt x="28769" y="64201"/>
                    <a:pt x="28119" y="64359"/>
                    <a:pt x="27414" y="64569"/>
                  </a:cubicBezTo>
                  <a:cubicBezTo>
                    <a:pt x="26710" y="64726"/>
                    <a:pt x="25951" y="64831"/>
                    <a:pt x="25193" y="64936"/>
                  </a:cubicBezTo>
                  <a:cubicBezTo>
                    <a:pt x="24435" y="64988"/>
                    <a:pt x="23676" y="65041"/>
                    <a:pt x="22918" y="65041"/>
                  </a:cubicBezTo>
                  <a:cubicBezTo>
                    <a:pt x="20426" y="65041"/>
                    <a:pt x="18313" y="64726"/>
                    <a:pt x="16578" y="64096"/>
                  </a:cubicBezTo>
                  <a:cubicBezTo>
                    <a:pt x="14845" y="63415"/>
                    <a:pt x="13436" y="62471"/>
                    <a:pt x="12299" y="61159"/>
                  </a:cubicBezTo>
                  <a:cubicBezTo>
                    <a:pt x="11215" y="59848"/>
                    <a:pt x="10402" y="58169"/>
                    <a:pt x="9915" y="56176"/>
                  </a:cubicBezTo>
                  <a:cubicBezTo>
                    <a:pt x="9373" y="54183"/>
                    <a:pt x="9156" y="51823"/>
                    <a:pt x="9156" y="49095"/>
                  </a:cubicBezTo>
                  <a:lnTo>
                    <a:pt x="9156" y="18778"/>
                  </a:lnTo>
                  <a:lnTo>
                    <a:pt x="1625" y="18778"/>
                  </a:lnTo>
                  <a:cubicBezTo>
                    <a:pt x="1138" y="18778"/>
                    <a:pt x="704" y="18568"/>
                    <a:pt x="433" y="18096"/>
                  </a:cubicBezTo>
                  <a:cubicBezTo>
                    <a:pt x="108" y="17676"/>
                    <a:pt x="0" y="16994"/>
                    <a:pt x="0" y="16103"/>
                  </a:cubicBezTo>
                  <a:cubicBezTo>
                    <a:pt x="0" y="15631"/>
                    <a:pt x="0" y="15264"/>
                    <a:pt x="108" y="14896"/>
                  </a:cubicBezTo>
                  <a:cubicBezTo>
                    <a:pt x="163" y="14582"/>
                    <a:pt x="270" y="14267"/>
                    <a:pt x="433" y="14057"/>
                  </a:cubicBezTo>
                  <a:cubicBezTo>
                    <a:pt x="596" y="13795"/>
                    <a:pt x="759" y="13637"/>
                    <a:pt x="975" y="13532"/>
                  </a:cubicBezTo>
                  <a:cubicBezTo>
                    <a:pt x="1138" y="13428"/>
                    <a:pt x="1409" y="13376"/>
                    <a:pt x="1625" y="13376"/>
                  </a:cubicBezTo>
                  <a:lnTo>
                    <a:pt x="9156" y="13376"/>
                  </a:lnTo>
                  <a:lnTo>
                    <a:pt x="9156" y="1416"/>
                  </a:lnTo>
                  <a:cubicBezTo>
                    <a:pt x="9156" y="1206"/>
                    <a:pt x="9210" y="997"/>
                    <a:pt x="9264" y="839"/>
                  </a:cubicBezTo>
                  <a:cubicBezTo>
                    <a:pt x="9373" y="629"/>
                    <a:pt x="9536" y="524"/>
                    <a:pt x="9806" y="368"/>
                  </a:cubicBezTo>
                  <a:cubicBezTo>
                    <a:pt x="10077" y="263"/>
                    <a:pt x="10402" y="158"/>
                    <a:pt x="10836" y="105"/>
                  </a:cubicBezTo>
                  <a:cubicBezTo>
                    <a:pt x="11269" y="53"/>
                    <a:pt x="11811" y="0"/>
                    <a:pt x="12407" y="0"/>
                  </a:cubicBezTo>
                  <a:cubicBezTo>
                    <a:pt x="13111" y="0"/>
                    <a:pt x="13653" y="53"/>
                    <a:pt x="14086" y="105"/>
                  </a:cubicBezTo>
                  <a:cubicBezTo>
                    <a:pt x="14465" y="158"/>
                    <a:pt x="14845" y="263"/>
                    <a:pt x="15062" y="368"/>
                  </a:cubicBezTo>
                  <a:cubicBezTo>
                    <a:pt x="15332" y="472"/>
                    <a:pt x="15495" y="629"/>
                    <a:pt x="15604" y="839"/>
                  </a:cubicBezTo>
                  <a:cubicBezTo>
                    <a:pt x="15712" y="997"/>
                    <a:pt x="15766" y="1206"/>
                    <a:pt x="15766" y="1416"/>
                  </a:cubicBezTo>
                  <a:lnTo>
                    <a:pt x="15766" y="13376"/>
                  </a:lnTo>
                  <a:lnTo>
                    <a:pt x="29636" y="13376"/>
                  </a:lnTo>
                  <a:cubicBezTo>
                    <a:pt x="29907" y="13376"/>
                    <a:pt x="30123" y="13428"/>
                    <a:pt x="30340" y="13532"/>
                  </a:cubicBezTo>
                  <a:cubicBezTo>
                    <a:pt x="30557" y="13637"/>
                    <a:pt x="30719" y="13795"/>
                    <a:pt x="30882" y="14057"/>
                  </a:cubicBezTo>
                  <a:cubicBezTo>
                    <a:pt x="31045" y="14267"/>
                    <a:pt x="31153" y="14582"/>
                    <a:pt x="31207" y="14896"/>
                  </a:cubicBezTo>
                  <a:cubicBezTo>
                    <a:pt x="31316" y="15264"/>
                    <a:pt x="31316" y="15631"/>
                    <a:pt x="31316" y="16103"/>
                  </a:cubicBezTo>
                  <a:cubicBezTo>
                    <a:pt x="31316" y="16994"/>
                    <a:pt x="31153" y="17676"/>
                    <a:pt x="30828" y="18096"/>
                  </a:cubicBezTo>
                  <a:cubicBezTo>
                    <a:pt x="30557" y="18568"/>
                    <a:pt x="30123" y="18778"/>
                    <a:pt x="29636" y="18778"/>
                  </a:cubicBezTo>
                  <a:lnTo>
                    <a:pt x="15766" y="18778"/>
                  </a:lnTo>
                  <a:lnTo>
                    <a:pt x="15766" y="48204"/>
                  </a:lnTo>
                  <a:cubicBezTo>
                    <a:pt x="15766" y="51928"/>
                    <a:pt x="16308" y="54708"/>
                    <a:pt x="17391" y="56649"/>
                  </a:cubicBezTo>
                  <a:cubicBezTo>
                    <a:pt x="18475" y="58589"/>
                    <a:pt x="20480" y="59533"/>
                    <a:pt x="23351" y="59533"/>
                  </a:cubicBezTo>
                  <a:cubicBezTo>
                    <a:pt x="24272" y="59533"/>
                    <a:pt x="25085" y="59481"/>
                    <a:pt x="25789" y="59271"/>
                  </a:cubicBezTo>
                  <a:cubicBezTo>
                    <a:pt x="26494" y="59114"/>
                    <a:pt x="27144" y="58904"/>
                    <a:pt x="27740" y="58694"/>
                  </a:cubicBezTo>
                  <a:cubicBezTo>
                    <a:pt x="28281" y="58484"/>
                    <a:pt x="28715" y="58274"/>
                    <a:pt x="29148" y="58117"/>
                  </a:cubicBezTo>
                  <a:cubicBezTo>
                    <a:pt x="29527" y="57907"/>
                    <a:pt x="29853" y="57855"/>
                    <a:pt x="30177" y="57855"/>
                  </a:cubicBezTo>
                  <a:cubicBezTo>
                    <a:pt x="30340" y="57855"/>
                    <a:pt x="30503" y="57855"/>
                    <a:pt x="30665" y="57960"/>
                  </a:cubicBezTo>
                  <a:cubicBezTo>
                    <a:pt x="30773" y="58012"/>
                    <a:pt x="30936" y="58169"/>
                    <a:pt x="31045" y="58327"/>
                  </a:cubicBezTo>
                  <a:cubicBezTo>
                    <a:pt x="31099" y="58537"/>
                    <a:pt x="31207" y="58799"/>
                    <a:pt x="31261" y="59114"/>
                  </a:cubicBezTo>
                  <a:cubicBezTo>
                    <a:pt x="31316" y="59428"/>
                    <a:pt x="31316" y="59796"/>
                    <a:pt x="31316" y="60268"/>
                  </a:cubicBezTo>
                  <a:close/>
                </a:path>
              </a:pathLst>
            </a:custGeom>
            <a:solidFill>
              <a:srgbClr val="FFFFFF"/>
            </a:solidFill>
            <a:ln w="5417" cap="flat">
              <a:noFill/>
              <a:prstDash val="solid"/>
              <a:miter/>
            </a:ln>
          </p:spPr>
          <p:txBody>
            <a:bodyPr rtlCol="0" anchor="ctr"/>
            <a:lstStyle/>
            <a:p>
              <a:endParaRPr lang="fr-FR"/>
            </a:p>
          </p:txBody>
        </p:sp>
        <p:sp>
          <p:nvSpPr>
            <p:cNvPr id="471" name="Forme libre 470">
              <a:extLst>
                <a:ext uri="{FF2B5EF4-FFF2-40B4-BE49-F238E27FC236}">
                  <a16:creationId xmlns:a16="http://schemas.microsoft.com/office/drawing/2014/main" id="{7526C7C3-384F-CA06-D330-E0F5F1A8FBB8}"/>
                </a:ext>
              </a:extLst>
            </p:cNvPr>
            <p:cNvSpPr/>
            <p:nvPr/>
          </p:nvSpPr>
          <p:spPr>
            <a:xfrm>
              <a:off x="17808020" y="11076343"/>
              <a:ext cx="40797" cy="52085"/>
            </a:xfrm>
            <a:custGeom>
              <a:avLst/>
              <a:gdLst>
                <a:gd name="connsiteX0" fmla="*/ 40797 w 40797"/>
                <a:gd name="connsiteY0" fmla="*/ 50092 h 52085"/>
                <a:gd name="connsiteX1" fmla="*/ 40634 w 40797"/>
                <a:gd name="connsiteY1" fmla="*/ 50669 h 52085"/>
                <a:gd name="connsiteX2" fmla="*/ 40147 w 40797"/>
                <a:gd name="connsiteY2" fmla="*/ 51088 h 52085"/>
                <a:gd name="connsiteX3" fmla="*/ 39118 w 40797"/>
                <a:gd name="connsiteY3" fmla="*/ 51403 h 52085"/>
                <a:gd name="connsiteX4" fmla="*/ 37655 w 40797"/>
                <a:gd name="connsiteY4" fmla="*/ 51508 h 52085"/>
                <a:gd name="connsiteX5" fmla="*/ 36029 w 40797"/>
                <a:gd name="connsiteY5" fmla="*/ 51403 h 52085"/>
                <a:gd name="connsiteX6" fmla="*/ 35054 w 40797"/>
                <a:gd name="connsiteY6" fmla="*/ 51088 h 52085"/>
                <a:gd name="connsiteX7" fmla="*/ 34621 w 40797"/>
                <a:gd name="connsiteY7" fmla="*/ 50669 h 52085"/>
                <a:gd name="connsiteX8" fmla="*/ 34458 w 40797"/>
                <a:gd name="connsiteY8" fmla="*/ 50092 h 52085"/>
                <a:gd name="connsiteX9" fmla="*/ 34458 w 40797"/>
                <a:gd name="connsiteY9" fmla="*/ 43221 h 52085"/>
                <a:gd name="connsiteX10" fmla="*/ 26006 w 40797"/>
                <a:gd name="connsiteY10" fmla="*/ 49987 h 52085"/>
                <a:gd name="connsiteX11" fmla="*/ 17771 w 40797"/>
                <a:gd name="connsiteY11" fmla="*/ 52085 h 52085"/>
                <a:gd name="connsiteX12" fmla="*/ 9427 w 40797"/>
                <a:gd name="connsiteY12" fmla="*/ 50459 h 52085"/>
                <a:gd name="connsiteX13" fmla="*/ 3956 w 40797"/>
                <a:gd name="connsiteY13" fmla="*/ 46106 h 52085"/>
                <a:gd name="connsiteX14" fmla="*/ 921 w 40797"/>
                <a:gd name="connsiteY14" fmla="*/ 39654 h 52085"/>
                <a:gd name="connsiteX15" fmla="*/ 0 w 40797"/>
                <a:gd name="connsiteY15" fmla="*/ 30842 h 52085"/>
                <a:gd name="connsiteX16" fmla="*/ 0 w 40797"/>
                <a:gd name="connsiteY16" fmla="*/ 1416 h 52085"/>
                <a:gd name="connsiteX17" fmla="*/ 163 w 40797"/>
                <a:gd name="connsiteY17" fmla="*/ 839 h 52085"/>
                <a:gd name="connsiteX18" fmla="*/ 704 w 40797"/>
                <a:gd name="connsiteY18" fmla="*/ 368 h 52085"/>
                <a:gd name="connsiteX19" fmla="*/ 1734 w 40797"/>
                <a:gd name="connsiteY19" fmla="*/ 105 h 52085"/>
                <a:gd name="connsiteX20" fmla="*/ 3306 w 40797"/>
                <a:gd name="connsiteY20" fmla="*/ 0 h 52085"/>
                <a:gd name="connsiteX21" fmla="*/ 4930 w 40797"/>
                <a:gd name="connsiteY21" fmla="*/ 105 h 52085"/>
                <a:gd name="connsiteX22" fmla="*/ 5960 w 40797"/>
                <a:gd name="connsiteY22" fmla="*/ 368 h 52085"/>
                <a:gd name="connsiteX23" fmla="*/ 6502 w 40797"/>
                <a:gd name="connsiteY23" fmla="*/ 839 h 52085"/>
                <a:gd name="connsiteX24" fmla="*/ 6665 w 40797"/>
                <a:gd name="connsiteY24" fmla="*/ 1416 h 52085"/>
                <a:gd name="connsiteX25" fmla="*/ 6665 w 40797"/>
                <a:gd name="connsiteY25" fmla="*/ 30265 h 52085"/>
                <a:gd name="connsiteX26" fmla="*/ 7369 w 40797"/>
                <a:gd name="connsiteY26" fmla="*/ 37608 h 52085"/>
                <a:gd name="connsiteX27" fmla="*/ 9536 w 40797"/>
                <a:gd name="connsiteY27" fmla="*/ 42486 h 52085"/>
                <a:gd name="connsiteX28" fmla="*/ 13220 w 40797"/>
                <a:gd name="connsiteY28" fmla="*/ 45581 h 52085"/>
                <a:gd name="connsiteX29" fmla="*/ 18475 w 40797"/>
                <a:gd name="connsiteY29" fmla="*/ 46683 h 52085"/>
                <a:gd name="connsiteX30" fmla="*/ 26115 w 40797"/>
                <a:gd name="connsiteY30" fmla="*/ 44060 h 52085"/>
                <a:gd name="connsiteX31" fmla="*/ 34187 w 40797"/>
                <a:gd name="connsiteY31" fmla="*/ 36297 h 52085"/>
                <a:gd name="connsiteX32" fmla="*/ 34187 w 40797"/>
                <a:gd name="connsiteY32" fmla="*/ 1416 h 52085"/>
                <a:gd name="connsiteX33" fmla="*/ 34350 w 40797"/>
                <a:gd name="connsiteY33" fmla="*/ 839 h 52085"/>
                <a:gd name="connsiteX34" fmla="*/ 34837 w 40797"/>
                <a:gd name="connsiteY34" fmla="*/ 368 h 52085"/>
                <a:gd name="connsiteX35" fmla="*/ 35867 w 40797"/>
                <a:gd name="connsiteY35" fmla="*/ 105 h 52085"/>
                <a:gd name="connsiteX36" fmla="*/ 37546 w 40797"/>
                <a:gd name="connsiteY36" fmla="*/ 0 h 52085"/>
                <a:gd name="connsiteX37" fmla="*/ 39118 w 40797"/>
                <a:gd name="connsiteY37" fmla="*/ 105 h 52085"/>
                <a:gd name="connsiteX38" fmla="*/ 40093 w 40797"/>
                <a:gd name="connsiteY38" fmla="*/ 368 h 52085"/>
                <a:gd name="connsiteX39" fmla="*/ 40634 w 40797"/>
                <a:gd name="connsiteY39" fmla="*/ 839 h 52085"/>
                <a:gd name="connsiteX40" fmla="*/ 40797 w 40797"/>
                <a:gd name="connsiteY40" fmla="*/ 1416 h 52085"/>
                <a:gd name="connsiteX41" fmla="*/ 40797 w 40797"/>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092"/>
                  </a:moveTo>
                  <a:cubicBezTo>
                    <a:pt x="40797" y="50302"/>
                    <a:pt x="40743" y="50512"/>
                    <a:pt x="40634" y="50669"/>
                  </a:cubicBezTo>
                  <a:cubicBezTo>
                    <a:pt x="40580" y="50878"/>
                    <a:pt x="40418" y="50983"/>
                    <a:pt x="40147" y="51088"/>
                  </a:cubicBezTo>
                  <a:cubicBezTo>
                    <a:pt x="39876" y="51246"/>
                    <a:pt x="39551" y="51298"/>
                    <a:pt x="39118" y="51403"/>
                  </a:cubicBezTo>
                  <a:cubicBezTo>
                    <a:pt x="38738" y="51456"/>
                    <a:pt x="38251" y="51508"/>
                    <a:pt x="37655" y="51508"/>
                  </a:cubicBezTo>
                  <a:cubicBezTo>
                    <a:pt x="36951" y="51508"/>
                    <a:pt x="36409" y="51456"/>
                    <a:pt x="36029" y="51403"/>
                  </a:cubicBezTo>
                  <a:cubicBezTo>
                    <a:pt x="35596" y="51298"/>
                    <a:pt x="35271" y="51246"/>
                    <a:pt x="35054" y="51088"/>
                  </a:cubicBezTo>
                  <a:cubicBezTo>
                    <a:pt x="34837" y="50983"/>
                    <a:pt x="34675" y="50878"/>
                    <a:pt x="34621" y="50669"/>
                  </a:cubicBezTo>
                  <a:cubicBezTo>
                    <a:pt x="34512" y="50512"/>
                    <a:pt x="34458" y="50302"/>
                    <a:pt x="34458" y="50092"/>
                  </a:cubicBezTo>
                  <a:lnTo>
                    <a:pt x="34458" y="43221"/>
                  </a:lnTo>
                  <a:cubicBezTo>
                    <a:pt x="31587" y="46315"/>
                    <a:pt x="28769" y="48571"/>
                    <a:pt x="26006" y="49987"/>
                  </a:cubicBezTo>
                  <a:cubicBezTo>
                    <a:pt x="23243" y="51403"/>
                    <a:pt x="20480" y="52085"/>
                    <a:pt x="17771" y="52085"/>
                  </a:cubicBezTo>
                  <a:cubicBezTo>
                    <a:pt x="14466" y="52085"/>
                    <a:pt x="11649" y="51560"/>
                    <a:pt x="9427" y="50459"/>
                  </a:cubicBezTo>
                  <a:cubicBezTo>
                    <a:pt x="7152" y="49410"/>
                    <a:pt x="5310" y="47941"/>
                    <a:pt x="3956" y="46106"/>
                  </a:cubicBezTo>
                  <a:cubicBezTo>
                    <a:pt x="2547" y="44218"/>
                    <a:pt x="1571" y="42119"/>
                    <a:pt x="921" y="39654"/>
                  </a:cubicBezTo>
                  <a:cubicBezTo>
                    <a:pt x="325" y="37188"/>
                    <a:pt x="0" y="34304"/>
                    <a:pt x="0" y="30842"/>
                  </a:cubicBezTo>
                  <a:lnTo>
                    <a:pt x="0" y="1416"/>
                  </a:lnTo>
                  <a:cubicBezTo>
                    <a:pt x="0" y="1206"/>
                    <a:pt x="54" y="997"/>
                    <a:pt x="163" y="839"/>
                  </a:cubicBezTo>
                  <a:cubicBezTo>
                    <a:pt x="271" y="629"/>
                    <a:pt x="434" y="472"/>
                    <a:pt x="704" y="368"/>
                  </a:cubicBezTo>
                  <a:cubicBezTo>
                    <a:pt x="976" y="263"/>
                    <a:pt x="1300" y="158"/>
                    <a:pt x="1734" y="105"/>
                  </a:cubicBezTo>
                  <a:cubicBezTo>
                    <a:pt x="2113" y="53"/>
                    <a:pt x="2655" y="0"/>
                    <a:pt x="3306" y="0"/>
                  </a:cubicBezTo>
                  <a:cubicBezTo>
                    <a:pt x="3956" y="0"/>
                    <a:pt x="4497" y="53"/>
                    <a:pt x="4930" y="105"/>
                  </a:cubicBezTo>
                  <a:cubicBezTo>
                    <a:pt x="5364" y="158"/>
                    <a:pt x="5689" y="263"/>
                    <a:pt x="5960" y="368"/>
                  </a:cubicBezTo>
                  <a:cubicBezTo>
                    <a:pt x="6176" y="472"/>
                    <a:pt x="6339" y="629"/>
                    <a:pt x="6502" y="839"/>
                  </a:cubicBezTo>
                  <a:cubicBezTo>
                    <a:pt x="6610" y="997"/>
                    <a:pt x="6665" y="1206"/>
                    <a:pt x="6665" y="1416"/>
                  </a:cubicBezTo>
                  <a:lnTo>
                    <a:pt x="6665" y="30265"/>
                  </a:lnTo>
                  <a:cubicBezTo>
                    <a:pt x="6665" y="33255"/>
                    <a:pt x="6881" y="35720"/>
                    <a:pt x="7369" y="37608"/>
                  </a:cubicBezTo>
                  <a:cubicBezTo>
                    <a:pt x="7856" y="39497"/>
                    <a:pt x="8561" y="41122"/>
                    <a:pt x="9536" y="42486"/>
                  </a:cubicBezTo>
                  <a:cubicBezTo>
                    <a:pt x="10511" y="43797"/>
                    <a:pt x="11703" y="44847"/>
                    <a:pt x="13220" y="45581"/>
                  </a:cubicBezTo>
                  <a:cubicBezTo>
                    <a:pt x="14737" y="46315"/>
                    <a:pt x="16471" y="46683"/>
                    <a:pt x="18475" y="46683"/>
                  </a:cubicBezTo>
                  <a:cubicBezTo>
                    <a:pt x="21022" y="46683"/>
                    <a:pt x="23568" y="45843"/>
                    <a:pt x="26115" y="44060"/>
                  </a:cubicBezTo>
                  <a:cubicBezTo>
                    <a:pt x="28661" y="42329"/>
                    <a:pt x="31316" y="39707"/>
                    <a:pt x="34187" y="36297"/>
                  </a:cubicBezTo>
                  <a:lnTo>
                    <a:pt x="34187" y="1416"/>
                  </a:lnTo>
                  <a:cubicBezTo>
                    <a:pt x="34187" y="1206"/>
                    <a:pt x="34242" y="997"/>
                    <a:pt x="34350" y="839"/>
                  </a:cubicBezTo>
                  <a:cubicBezTo>
                    <a:pt x="34404" y="629"/>
                    <a:pt x="34621" y="472"/>
                    <a:pt x="34837" y="368"/>
                  </a:cubicBezTo>
                  <a:cubicBezTo>
                    <a:pt x="35109" y="263"/>
                    <a:pt x="35433" y="158"/>
                    <a:pt x="35867" y="105"/>
                  </a:cubicBezTo>
                  <a:cubicBezTo>
                    <a:pt x="36300" y="53"/>
                    <a:pt x="36842" y="0"/>
                    <a:pt x="37546" y="0"/>
                  </a:cubicBezTo>
                  <a:cubicBezTo>
                    <a:pt x="38142" y="0"/>
                    <a:pt x="38684" y="53"/>
                    <a:pt x="39118" y="105"/>
                  </a:cubicBezTo>
                  <a:cubicBezTo>
                    <a:pt x="39551" y="158"/>
                    <a:pt x="39876" y="263"/>
                    <a:pt x="40093" y="368"/>
                  </a:cubicBezTo>
                  <a:cubicBezTo>
                    <a:pt x="40364" y="472"/>
                    <a:pt x="40527" y="629"/>
                    <a:pt x="40634" y="839"/>
                  </a:cubicBezTo>
                  <a:cubicBezTo>
                    <a:pt x="40743" y="997"/>
                    <a:pt x="40797" y="1206"/>
                    <a:pt x="40797" y="1416"/>
                  </a:cubicBezTo>
                  <a:lnTo>
                    <a:pt x="40797" y="50092"/>
                  </a:lnTo>
                  <a:close/>
                </a:path>
              </a:pathLst>
            </a:custGeom>
            <a:solidFill>
              <a:srgbClr val="FFFFFF"/>
            </a:solidFill>
            <a:ln w="5417" cap="flat">
              <a:noFill/>
              <a:prstDash val="solid"/>
              <a:miter/>
            </a:ln>
          </p:spPr>
          <p:txBody>
            <a:bodyPr rtlCol="0" anchor="ctr"/>
            <a:lstStyle/>
            <a:p>
              <a:endParaRPr lang="fr-FR"/>
            </a:p>
          </p:txBody>
        </p:sp>
        <p:sp>
          <p:nvSpPr>
            <p:cNvPr id="472" name="Forme libre 471">
              <a:extLst>
                <a:ext uri="{FF2B5EF4-FFF2-40B4-BE49-F238E27FC236}">
                  <a16:creationId xmlns:a16="http://schemas.microsoft.com/office/drawing/2014/main" id="{6FAA5B6C-4D8C-4714-EA04-A4D2FE509D2B}"/>
                </a:ext>
              </a:extLst>
            </p:cNvPr>
            <p:cNvSpPr/>
            <p:nvPr/>
          </p:nvSpPr>
          <p:spPr>
            <a:xfrm>
              <a:off x="17867347" y="11075766"/>
              <a:ext cx="27902" cy="52032"/>
            </a:xfrm>
            <a:custGeom>
              <a:avLst/>
              <a:gdLst>
                <a:gd name="connsiteX0" fmla="*/ 27902 w 27902"/>
                <a:gd name="connsiteY0" fmla="*/ 4458 h 52032"/>
                <a:gd name="connsiteX1" fmla="*/ 27848 w 27902"/>
                <a:gd name="connsiteY1" fmla="*/ 5822 h 52032"/>
                <a:gd name="connsiteX2" fmla="*/ 27631 w 27902"/>
                <a:gd name="connsiteY2" fmla="*/ 6767 h 52032"/>
                <a:gd name="connsiteX3" fmla="*/ 27306 w 27902"/>
                <a:gd name="connsiteY3" fmla="*/ 7291 h 52032"/>
                <a:gd name="connsiteX4" fmla="*/ 26764 w 27902"/>
                <a:gd name="connsiteY4" fmla="*/ 7501 h 52032"/>
                <a:gd name="connsiteX5" fmla="*/ 25627 w 27902"/>
                <a:gd name="connsiteY5" fmla="*/ 7238 h 52032"/>
                <a:gd name="connsiteX6" fmla="*/ 24055 w 27902"/>
                <a:gd name="connsiteY6" fmla="*/ 6714 h 52032"/>
                <a:gd name="connsiteX7" fmla="*/ 22105 w 27902"/>
                <a:gd name="connsiteY7" fmla="*/ 6190 h 52032"/>
                <a:gd name="connsiteX8" fmla="*/ 19776 w 27902"/>
                <a:gd name="connsiteY8" fmla="*/ 5980 h 52032"/>
                <a:gd name="connsiteX9" fmla="*/ 16850 w 27902"/>
                <a:gd name="connsiteY9" fmla="*/ 6609 h 52032"/>
                <a:gd name="connsiteX10" fmla="*/ 13815 w 27902"/>
                <a:gd name="connsiteY10" fmla="*/ 8550 h 52032"/>
                <a:gd name="connsiteX11" fmla="*/ 10456 w 27902"/>
                <a:gd name="connsiteY11" fmla="*/ 12221 h 52032"/>
                <a:gd name="connsiteX12" fmla="*/ 6610 w 27902"/>
                <a:gd name="connsiteY12" fmla="*/ 17729 h 52032"/>
                <a:gd name="connsiteX13" fmla="*/ 6610 w 27902"/>
                <a:gd name="connsiteY13" fmla="*/ 50669 h 52032"/>
                <a:gd name="connsiteX14" fmla="*/ 6447 w 27902"/>
                <a:gd name="connsiteY14" fmla="*/ 51246 h 52032"/>
                <a:gd name="connsiteX15" fmla="*/ 5905 w 27902"/>
                <a:gd name="connsiteY15" fmla="*/ 51665 h 52032"/>
                <a:gd name="connsiteX16" fmla="*/ 4930 w 27902"/>
                <a:gd name="connsiteY16" fmla="*/ 51928 h 52032"/>
                <a:gd name="connsiteX17" fmla="*/ 3305 w 27902"/>
                <a:gd name="connsiteY17" fmla="*/ 52033 h 52032"/>
                <a:gd name="connsiteX18" fmla="*/ 1679 w 27902"/>
                <a:gd name="connsiteY18" fmla="*/ 51928 h 52032"/>
                <a:gd name="connsiteX19" fmla="*/ 704 w 27902"/>
                <a:gd name="connsiteY19" fmla="*/ 51665 h 52032"/>
                <a:gd name="connsiteX20" fmla="*/ 163 w 27902"/>
                <a:gd name="connsiteY20" fmla="*/ 51246 h 52032"/>
                <a:gd name="connsiteX21" fmla="*/ 0 w 27902"/>
                <a:gd name="connsiteY21" fmla="*/ 50669 h 52032"/>
                <a:gd name="connsiteX22" fmla="*/ 0 w 27902"/>
                <a:gd name="connsiteY22" fmla="*/ 1993 h 52032"/>
                <a:gd name="connsiteX23" fmla="*/ 163 w 27902"/>
                <a:gd name="connsiteY23" fmla="*/ 1416 h 52032"/>
                <a:gd name="connsiteX24" fmla="*/ 704 w 27902"/>
                <a:gd name="connsiteY24" fmla="*/ 944 h 52032"/>
                <a:gd name="connsiteX25" fmla="*/ 1625 w 27902"/>
                <a:gd name="connsiteY25" fmla="*/ 682 h 52032"/>
                <a:gd name="connsiteX26" fmla="*/ 3196 w 27902"/>
                <a:gd name="connsiteY26" fmla="*/ 577 h 52032"/>
                <a:gd name="connsiteX27" fmla="*/ 4714 w 27902"/>
                <a:gd name="connsiteY27" fmla="*/ 682 h 52032"/>
                <a:gd name="connsiteX28" fmla="*/ 5688 w 27902"/>
                <a:gd name="connsiteY28" fmla="*/ 944 h 52032"/>
                <a:gd name="connsiteX29" fmla="*/ 6176 w 27902"/>
                <a:gd name="connsiteY29" fmla="*/ 1416 h 52032"/>
                <a:gd name="connsiteX30" fmla="*/ 6285 w 27902"/>
                <a:gd name="connsiteY30" fmla="*/ 1993 h 52032"/>
                <a:gd name="connsiteX31" fmla="*/ 6285 w 27902"/>
                <a:gd name="connsiteY31" fmla="*/ 9651 h 52032"/>
                <a:gd name="connsiteX32" fmla="*/ 10294 w 27902"/>
                <a:gd name="connsiteY32" fmla="*/ 4721 h 52032"/>
                <a:gd name="connsiteX33" fmla="*/ 13761 w 27902"/>
                <a:gd name="connsiteY33" fmla="*/ 1783 h 52032"/>
                <a:gd name="connsiteX34" fmla="*/ 17012 w 27902"/>
                <a:gd name="connsiteY34" fmla="*/ 367 h 52032"/>
                <a:gd name="connsiteX35" fmla="*/ 20263 w 27902"/>
                <a:gd name="connsiteY35" fmla="*/ 0 h 52032"/>
                <a:gd name="connsiteX36" fmla="*/ 21942 w 27902"/>
                <a:gd name="connsiteY36" fmla="*/ 105 h 52032"/>
                <a:gd name="connsiteX37" fmla="*/ 24001 w 27902"/>
                <a:gd name="connsiteY37" fmla="*/ 367 h 52032"/>
                <a:gd name="connsiteX38" fmla="*/ 25951 w 27902"/>
                <a:gd name="connsiteY38" fmla="*/ 892 h 52032"/>
                <a:gd name="connsiteX39" fmla="*/ 27144 w 27902"/>
                <a:gd name="connsiteY39" fmla="*/ 1416 h 52032"/>
                <a:gd name="connsiteX40" fmla="*/ 27577 w 27902"/>
                <a:gd name="connsiteY40" fmla="*/ 1836 h 52032"/>
                <a:gd name="connsiteX41" fmla="*/ 27740 w 27902"/>
                <a:gd name="connsiteY41" fmla="*/ 2360 h 52032"/>
                <a:gd name="connsiteX42" fmla="*/ 27848 w 27902"/>
                <a:gd name="connsiteY42" fmla="*/ 3147 h 52032"/>
                <a:gd name="connsiteX43" fmla="*/ 27902 w 27902"/>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32">
                  <a:moveTo>
                    <a:pt x="27902" y="4458"/>
                  </a:moveTo>
                  <a:cubicBezTo>
                    <a:pt x="27902" y="4983"/>
                    <a:pt x="27902" y="5455"/>
                    <a:pt x="27848" y="5822"/>
                  </a:cubicBezTo>
                  <a:cubicBezTo>
                    <a:pt x="27794" y="6190"/>
                    <a:pt x="27740" y="6504"/>
                    <a:pt x="27631" y="6767"/>
                  </a:cubicBezTo>
                  <a:cubicBezTo>
                    <a:pt x="27577" y="6976"/>
                    <a:pt x="27469" y="7133"/>
                    <a:pt x="27306" y="7291"/>
                  </a:cubicBezTo>
                  <a:cubicBezTo>
                    <a:pt x="27198" y="7396"/>
                    <a:pt x="27035" y="7501"/>
                    <a:pt x="26764" y="7501"/>
                  </a:cubicBezTo>
                  <a:cubicBezTo>
                    <a:pt x="26439" y="7501"/>
                    <a:pt x="26060" y="7396"/>
                    <a:pt x="25627" y="7238"/>
                  </a:cubicBezTo>
                  <a:cubicBezTo>
                    <a:pt x="25193" y="7081"/>
                    <a:pt x="24651" y="6923"/>
                    <a:pt x="24055" y="6714"/>
                  </a:cubicBezTo>
                  <a:cubicBezTo>
                    <a:pt x="23459" y="6557"/>
                    <a:pt x="22809" y="6347"/>
                    <a:pt x="22105" y="6190"/>
                  </a:cubicBezTo>
                  <a:cubicBezTo>
                    <a:pt x="21400" y="6032"/>
                    <a:pt x="20642" y="5980"/>
                    <a:pt x="19776" y="5980"/>
                  </a:cubicBezTo>
                  <a:cubicBezTo>
                    <a:pt x="18800" y="5980"/>
                    <a:pt x="17824" y="6190"/>
                    <a:pt x="16850" y="6609"/>
                  </a:cubicBezTo>
                  <a:cubicBezTo>
                    <a:pt x="15874" y="6976"/>
                    <a:pt x="14899" y="7658"/>
                    <a:pt x="13815" y="8550"/>
                  </a:cubicBezTo>
                  <a:cubicBezTo>
                    <a:pt x="12786" y="9494"/>
                    <a:pt x="11649" y="10700"/>
                    <a:pt x="10456" y="12221"/>
                  </a:cubicBezTo>
                  <a:cubicBezTo>
                    <a:pt x="9319" y="13690"/>
                    <a:pt x="8018" y="15578"/>
                    <a:pt x="6610" y="17729"/>
                  </a:cubicBezTo>
                  <a:lnTo>
                    <a:pt x="6610" y="50669"/>
                  </a:lnTo>
                  <a:cubicBezTo>
                    <a:pt x="6610" y="50878"/>
                    <a:pt x="6555" y="51088"/>
                    <a:pt x="6447" y="51246"/>
                  </a:cubicBezTo>
                  <a:cubicBezTo>
                    <a:pt x="6339" y="51403"/>
                    <a:pt x="6176" y="51560"/>
                    <a:pt x="5905" y="51665"/>
                  </a:cubicBezTo>
                  <a:cubicBezTo>
                    <a:pt x="5688" y="51770"/>
                    <a:pt x="5364" y="51875"/>
                    <a:pt x="4930" y="51928"/>
                  </a:cubicBezTo>
                  <a:cubicBezTo>
                    <a:pt x="4497" y="52033"/>
                    <a:pt x="3955" y="52033"/>
                    <a:pt x="3305" y="52033"/>
                  </a:cubicBezTo>
                  <a:cubicBezTo>
                    <a:pt x="2655" y="52033"/>
                    <a:pt x="2113" y="52033"/>
                    <a:pt x="1679" y="51928"/>
                  </a:cubicBezTo>
                  <a:cubicBezTo>
                    <a:pt x="1300" y="51875"/>
                    <a:pt x="921" y="51770"/>
                    <a:pt x="704" y="51665"/>
                  </a:cubicBezTo>
                  <a:cubicBezTo>
                    <a:pt x="433" y="51560"/>
                    <a:pt x="216" y="51403"/>
                    <a:pt x="163" y="51246"/>
                  </a:cubicBezTo>
                  <a:cubicBezTo>
                    <a:pt x="54" y="51088"/>
                    <a:pt x="0" y="50878"/>
                    <a:pt x="0" y="50669"/>
                  </a:cubicBezTo>
                  <a:lnTo>
                    <a:pt x="0" y="1993"/>
                  </a:lnTo>
                  <a:cubicBezTo>
                    <a:pt x="0" y="1783"/>
                    <a:pt x="54" y="1574"/>
                    <a:pt x="163" y="1416"/>
                  </a:cubicBezTo>
                  <a:cubicBezTo>
                    <a:pt x="216" y="1206"/>
                    <a:pt x="433" y="1049"/>
                    <a:pt x="704" y="944"/>
                  </a:cubicBezTo>
                  <a:cubicBezTo>
                    <a:pt x="921" y="839"/>
                    <a:pt x="1246" y="734"/>
                    <a:pt x="1625" y="682"/>
                  </a:cubicBezTo>
                  <a:cubicBezTo>
                    <a:pt x="2059" y="629"/>
                    <a:pt x="2546" y="577"/>
                    <a:pt x="3196" y="577"/>
                  </a:cubicBezTo>
                  <a:cubicBezTo>
                    <a:pt x="3792" y="577"/>
                    <a:pt x="4334" y="629"/>
                    <a:pt x="4714" y="682"/>
                  </a:cubicBezTo>
                  <a:cubicBezTo>
                    <a:pt x="5147" y="734"/>
                    <a:pt x="5472" y="787"/>
                    <a:pt x="5688" y="944"/>
                  </a:cubicBezTo>
                  <a:cubicBezTo>
                    <a:pt x="5905" y="1049"/>
                    <a:pt x="6068" y="1206"/>
                    <a:pt x="6176" y="1416"/>
                  </a:cubicBezTo>
                  <a:cubicBezTo>
                    <a:pt x="6231" y="1574"/>
                    <a:pt x="6285" y="1783"/>
                    <a:pt x="6285" y="1993"/>
                  </a:cubicBezTo>
                  <a:lnTo>
                    <a:pt x="6285" y="9651"/>
                  </a:lnTo>
                  <a:cubicBezTo>
                    <a:pt x="7747" y="7605"/>
                    <a:pt x="9047" y="5980"/>
                    <a:pt x="10294" y="4721"/>
                  </a:cubicBezTo>
                  <a:cubicBezTo>
                    <a:pt x="11486" y="3462"/>
                    <a:pt x="12678" y="2518"/>
                    <a:pt x="13761" y="1783"/>
                  </a:cubicBezTo>
                  <a:cubicBezTo>
                    <a:pt x="14899" y="1101"/>
                    <a:pt x="15983" y="629"/>
                    <a:pt x="17012" y="367"/>
                  </a:cubicBezTo>
                  <a:cubicBezTo>
                    <a:pt x="18096" y="105"/>
                    <a:pt x="19179" y="0"/>
                    <a:pt x="20263" y="0"/>
                  </a:cubicBezTo>
                  <a:cubicBezTo>
                    <a:pt x="20750" y="0"/>
                    <a:pt x="21292" y="0"/>
                    <a:pt x="21942" y="105"/>
                  </a:cubicBezTo>
                  <a:cubicBezTo>
                    <a:pt x="22592" y="158"/>
                    <a:pt x="23242" y="210"/>
                    <a:pt x="24001" y="367"/>
                  </a:cubicBezTo>
                  <a:cubicBezTo>
                    <a:pt x="24705" y="524"/>
                    <a:pt x="25355" y="682"/>
                    <a:pt x="25951" y="892"/>
                  </a:cubicBezTo>
                  <a:cubicBezTo>
                    <a:pt x="26494" y="1101"/>
                    <a:pt x="26873" y="1259"/>
                    <a:pt x="27144" y="1416"/>
                  </a:cubicBezTo>
                  <a:cubicBezTo>
                    <a:pt x="27360" y="1626"/>
                    <a:pt x="27469" y="1731"/>
                    <a:pt x="27577" y="1836"/>
                  </a:cubicBezTo>
                  <a:cubicBezTo>
                    <a:pt x="27631" y="1993"/>
                    <a:pt x="27685" y="2151"/>
                    <a:pt x="27740" y="2360"/>
                  </a:cubicBezTo>
                  <a:cubicBezTo>
                    <a:pt x="27794" y="2518"/>
                    <a:pt x="27848" y="2833"/>
                    <a:pt x="27848" y="3147"/>
                  </a:cubicBezTo>
                  <a:cubicBezTo>
                    <a:pt x="27902" y="3462"/>
                    <a:pt x="27902" y="3934"/>
                    <a:pt x="27902" y="4458"/>
                  </a:cubicBezTo>
                  <a:close/>
                </a:path>
              </a:pathLst>
            </a:custGeom>
            <a:solidFill>
              <a:srgbClr val="FFFFFF"/>
            </a:solidFill>
            <a:ln w="5417" cap="flat">
              <a:noFill/>
              <a:prstDash val="solid"/>
              <a:miter/>
            </a:ln>
          </p:spPr>
          <p:txBody>
            <a:bodyPr rtlCol="0" anchor="ctr"/>
            <a:lstStyle/>
            <a:p>
              <a:endParaRPr lang="fr-FR"/>
            </a:p>
          </p:txBody>
        </p:sp>
        <p:sp>
          <p:nvSpPr>
            <p:cNvPr id="473" name="Forme libre 472">
              <a:extLst>
                <a:ext uri="{FF2B5EF4-FFF2-40B4-BE49-F238E27FC236}">
                  <a16:creationId xmlns:a16="http://schemas.microsoft.com/office/drawing/2014/main" id="{3C3BE484-2A0B-7A69-077B-FC7AA97FA060}"/>
                </a:ext>
              </a:extLst>
            </p:cNvPr>
            <p:cNvSpPr/>
            <p:nvPr/>
          </p:nvSpPr>
          <p:spPr>
            <a:xfrm>
              <a:off x="17901425" y="11075766"/>
              <a:ext cx="44481" cy="52662"/>
            </a:xfrm>
            <a:custGeom>
              <a:avLst/>
              <a:gdLst>
                <a:gd name="connsiteX0" fmla="*/ 44481 w 44481"/>
                <a:gd name="connsiteY0" fmla="*/ 23814 h 52662"/>
                <a:gd name="connsiteX1" fmla="*/ 43452 w 44481"/>
                <a:gd name="connsiteY1" fmla="*/ 26489 h 52662"/>
                <a:gd name="connsiteX2" fmla="*/ 41393 w 44481"/>
                <a:gd name="connsiteY2" fmla="*/ 27222 h 52662"/>
                <a:gd name="connsiteX3" fmla="*/ 7098 w 44481"/>
                <a:gd name="connsiteY3" fmla="*/ 27222 h 52662"/>
                <a:gd name="connsiteX4" fmla="*/ 8019 w 44481"/>
                <a:gd name="connsiteY4" fmla="*/ 35405 h 52662"/>
                <a:gd name="connsiteX5" fmla="*/ 11053 w 44481"/>
                <a:gd name="connsiteY5" fmla="*/ 41647 h 52662"/>
                <a:gd name="connsiteX6" fmla="*/ 16525 w 44481"/>
                <a:gd name="connsiteY6" fmla="*/ 45633 h 52662"/>
                <a:gd name="connsiteX7" fmla="*/ 24869 w 44481"/>
                <a:gd name="connsiteY7" fmla="*/ 47049 h 52662"/>
                <a:gd name="connsiteX8" fmla="*/ 31153 w 44481"/>
                <a:gd name="connsiteY8" fmla="*/ 46473 h 52662"/>
                <a:gd name="connsiteX9" fmla="*/ 35975 w 44481"/>
                <a:gd name="connsiteY9" fmla="*/ 45161 h 52662"/>
                <a:gd name="connsiteX10" fmla="*/ 39280 w 44481"/>
                <a:gd name="connsiteY10" fmla="*/ 43850 h 52662"/>
                <a:gd name="connsiteX11" fmla="*/ 41177 w 44481"/>
                <a:gd name="connsiteY11" fmla="*/ 43221 h 52662"/>
                <a:gd name="connsiteX12" fmla="*/ 41773 w 44481"/>
                <a:gd name="connsiteY12" fmla="*/ 43378 h 52662"/>
                <a:gd name="connsiteX13" fmla="*/ 42206 w 44481"/>
                <a:gd name="connsiteY13" fmla="*/ 43902 h 52662"/>
                <a:gd name="connsiteX14" fmla="*/ 42477 w 44481"/>
                <a:gd name="connsiteY14" fmla="*/ 44794 h 52662"/>
                <a:gd name="connsiteX15" fmla="*/ 42531 w 44481"/>
                <a:gd name="connsiteY15" fmla="*/ 46158 h 52662"/>
                <a:gd name="connsiteX16" fmla="*/ 42477 w 44481"/>
                <a:gd name="connsiteY16" fmla="*/ 46892 h 52662"/>
                <a:gd name="connsiteX17" fmla="*/ 42368 w 44481"/>
                <a:gd name="connsiteY17" fmla="*/ 47521 h 52662"/>
                <a:gd name="connsiteX18" fmla="*/ 42097 w 44481"/>
                <a:gd name="connsiteY18" fmla="*/ 48099 h 52662"/>
                <a:gd name="connsiteX19" fmla="*/ 41664 w 44481"/>
                <a:gd name="connsiteY19" fmla="*/ 48623 h 52662"/>
                <a:gd name="connsiteX20" fmla="*/ 39931 w 44481"/>
                <a:gd name="connsiteY20" fmla="*/ 49567 h 52662"/>
                <a:gd name="connsiteX21" fmla="*/ 36138 w 44481"/>
                <a:gd name="connsiteY21" fmla="*/ 50931 h 52662"/>
                <a:gd name="connsiteX22" fmla="*/ 30720 w 44481"/>
                <a:gd name="connsiteY22" fmla="*/ 52137 h 52662"/>
                <a:gd name="connsiteX23" fmla="*/ 24110 w 44481"/>
                <a:gd name="connsiteY23" fmla="*/ 52662 h 52662"/>
                <a:gd name="connsiteX24" fmla="*/ 13762 w 44481"/>
                <a:gd name="connsiteY24" fmla="*/ 50983 h 52662"/>
                <a:gd name="connsiteX25" fmla="*/ 6231 w 44481"/>
                <a:gd name="connsiteY25" fmla="*/ 45948 h 52662"/>
                <a:gd name="connsiteX26" fmla="*/ 1571 w 44481"/>
                <a:gd name="connsiteY26" fmla="*/ 37765 h 52662"/>
                <a:gd name="connsiteX27" fmla="*/ 0 w 44481"/>
                <a:gd name="connsiteY27" fmla="*/ 26436 h 52662"/>
                <a:gd name="connsiteX28" fmla="*/ 1626 w 44481"/>
                <a:gd name="connsiteY28" fmla="*/ 15316 h 52662"/>
                <a:gd name="connsiteX29" fmla="*/ 6339 w 44481"/>
                <a:gd name="connsiteY29" fmla="*/ 7028 h 52662"/>
                <a:gd name="connsiteX30" fmla="*/ 13707 w 44481"/>
                <a:gd name="connsiteY30" fmla="*/ 1836 h 52662"/>
                <a:gd name="connsiteX31" fmla="*/ 23297 w 44481"/>
                <a:gd name="connsiteY31" fmla="*/ 0 h 52662"/>
                <a:gd name="connsiteX32" fmla="*/ 32941 w 44481"/>
                <a:gd name="connsiteY32" fmla="*/ 1836 h 52662"/>
                <a:gd name="connsiteX33" fmla="*/ 39497 w 44481"/>
                <a:gd name="connsiteY33" fmla="*/ 6767 h 52662"/>
                <a:gd name="connsiteX34" fmla="*/ 43290 w 44481"/>
                <a:gd name="connsiteY34" fmla="*/ 13952 h 52662"/>
                <a:gd name="connsiteX35" fmla="*/ 44481 w 44481"/>
                <a:gd name="connsiteY35" fmla="*/ 22555 h 52662"/>
                <a:gd name="connsiteX36" fmla="*/ 44481 w 44481"/>
                <a:gd name="connsiteY36" fmla="*/ 23814 h 52662"/>
                <a:gd name="connsiteX37" fmla="*/ 37655 w 44481"/>
                <a:gd name="connsiteY37" fmla="*/ 21925 h 52662"/>
                <a:gd name="connsiteX38" fmla="*/ 33970 w 44481"/>
                <a:gd name="connsiteY38" fmla="*/ 9809 h 52662"/>
                <a:gd name="connsiteX39" fmla="*/ 22810 w 44481"/>
                <a:gd name="connsiteY39" fmla="*/ 5455 h 52662"/>
                <a:gd name="connsiteX40" fmla="*/ 16200 w 44481"/>
                <a:gd name="connsiteY40" fmla="*/ 6819 h 52662"/>
                <a:gd name="connsiteX41" fmla="*/ 11324 w 44481"/>
                <a:gd name="connsiteY41" fmla="*/ 10490 h 52662"/>
                <a:gd name="connsiteX42" fmla="*/ 8290 w 44481"/>
                <a:gd name="connsiteY42" fmla="*/ 15683 h 52662"/>
                <a:gd name="connsiteX43" fmla="*/ 7098 w 44481"/>
                <a:gd name="connsiteY43" fmla="*/ 21925 h 52662"/>
                <a:gd name="connsiteX44" fmla="*/ 37655 w 44481"/>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62">
                  <a:moveTo>
                    <a:pt x="44481" y="23814"/>
                  </a:moveTo>
                  <a:cubicBezTo>
                    <a:pt x="44481" y="25125"/>
                    <a:pt x="44156" y="25964"/>
                    <a:pt x="43452" y="26489"/>
                  </a:cubicBezTo>
                  <a:cubicBezTo>
                    <a:pt x="42747" y="26961"/>
                    <a:pt x="42043" y="27222"/>
                    <a:pt x="41393" y="27222"/>
                  </a:cubicBezTo>
                  <a:lnTo>
                    <a:pt x="7098" y="27222"/>
                  </a:lnTo>
                  <a:cubicBezTo>
                    <a:pt x="7098" y="30213"/>
                    <a:pt x="7423" y="32940"/>
                    <a:pt x="8019" y="35405"/>
                  </a:cubicBezTo>
                  <a:cubicBezTo>
                    <a:pt x="8615" y="37818"/>
                    <a:pt x="9644" y="39916"/>
                    <a:pt x="11053" y="41647"/>
                  </a:cubicBezTo>
                  <a:cubicBezTo>
                    <a:pt x="12461" y="43378"/>
                    <a:pt x="14303" y="44742"/>
                    <a:pt x="16525" y="45633"/>
                  </a:cubicBezTo>
                  <a:cubicBezTo>
                    <a:pt x="18801" y="46578"/>
                    <a:pt x="21564" y="47049"/>
                    <a:pt x="24869" y="47049"/>
                  </a:cubicBezTo>
                  <a:cubicBezTo>
                    <a:pt x="27198" y="47049"/>
                    <a:pt x="29311" y="46840"/>
                    <a:pt x="31153" y="46473"/>
                  </a:cubicBezTo>
                  <a:cubicBezTo>
                    <a:pt x="32996" y="46053"/>
                    <a:pt x="34621" y="45633"/>
                    <a:pt x="35975" y="45161"/>
                  </a:cubicBezTo>
                  <a:cubicBezTo>
                    <a:pt x="37329" y="44689"/>
                    <a:pt x="38413" y="44218"/>
                    <a:pt x="39280" y="43850"/>
                  </a:cubicBezTo>
                  <a:cubicBezTo>
                    <a:pt x="40147" y="43431"/>
                    <a:pt x="40797" y="43221"/>
                    <a:pt x="41177" y="43221"/>
                  </a:cubicBezTo>
                  <a:cubicBezTo>
                    <a:pt x="41393" y="43221"/>
                    <a:pt x="41556" y="43273"/>
                    <a:pt x="41773" y="43378"/>
                  </a:cubicBezTo>
                  <a:cubicBezTo>
                    <a:pt x="41935" y="43483"/>
                    <a:pt x="42097" y="43692"/>
                    <a:pt x="42206" y="43902"/>
                  </a:cubicBezTo>
                  <a:cubicBezTo>
                    <a:pt x="42314" y="44165"/>
                    <a:pt x="42423" y="44427"/>
                    <a:pt x="42477" y="44794"/>
                  </a:cubicBezTo>
                  <a:cubicBezTo>
                    <a:pt x="42531" y="45161"/>
                    <a:pt x="42531" y="45581"/>
                    <a:pt x="42531" y="46158"/>
                  </a:cubicBezTo>
                  <a:cubicBezTo>
                    <a:pt x="42531" y="46420"/>
                    <a:pt x="42531" y="46630"/>
                    <a:pt x="42477" y="46892"/>
                  </a:cubicBezTo>
                  <a:cubicBezTo>
                    <a:pt x="42477" y="47102"/>
                    <a:pt x="42423" y="47312"/>
                    <a:pt x="42368" y="47521"/>
                  </a:cubicBezTo>
                  <a:cubicBezTo>
                    <a:pt x="42314" y="47731"/>
                    <a:pt x="42206" y="47889"/>
                    <a:pt x="42097" y="48099"/>
                  </a:cubicBezTo>
                  <a:cubicBezTo>
                    <a:pt x="41989" y="48256"/>
                    <a:pt x="41827" y="48413"/>
                    <a:pt x="41664" y="48623"/>
                  </a:cubicBezTo>
                  <a:cubicBezTo>
                    <a:pt x="41447" y="48781"/>
                    <a:pt x="40905" y="49095"/>
                    <a:pt x="39931" y="49567"/>
                  </a:cubicBezTo>
                  <a:cubicBezTo>
                    <a:pt x="38955" y="50040"/>
                    <a:pt x="37709" y="50459"/>
                    <a:pt x="36138" y="50931"/>
                  </a:cubicBezTo>
                  <a:cubicBezTo>
                    <a:pt x="34621" y="51351"/>
                    <a:pt x="32779" y="51770"/>
                    <a:pt x="30720" y="52137"/>
                  </a:cubicBezTo>
                  <a:cubicBezTo>
                    <a:pt x="28661" y="52452"/>
                    <a:pt x="26494" y="52662"/>
                    <a:pt x="24110" y="52662"/>
                  </a:cubicBezTo>
                  <a:cubicBezTo>
                    <a:pt x="20209" y="52662"/>
                    <a:pt x="16796" y="52085"/>
                    <a:pt x="13762" y="50983"/>
                  </a:cubicBezTo>
                  <a:cubicBezTo>
                    <a:pt x="10782" y="49830"/>
                    <a:pt x="8235" y="48151"/>
                    <a:pt x="6231" y="45948"/>
                  </a:cubicBezTo>
                  <a:cubicBezTo>
                    <a:pt x="4172" y="43745"/>
                    <a:pt x="2655" y="41017"/>
                    <a:pt x="1571" y="37765"/>
                  </a:cubicBezTo>
                  <a:cubicBezTo>
                    <a:pt x="542" y="34513"/>
                    <a:pt x="0" y="30737"/>
                    <a:pt x="0" y="26436"/>
                  </a:cubicBezTo>
                  <a:cubicBezTo>
                    <a:pt x="0" y="22292"/>
                    <a:pt x="542" y="18621"/>
                    <a:pt x="1626" y="15316"/>
                  </a:cubicBezTo>
                  <a:cubicBezTo>
                    <a:pt x="2709" y="12064"/>
                    <a:pt x="4280" y="9284"/>
                    <a:pt x="6339" y="7028"/>
                  </a:cubicBezTo>
                  <a:cubicBezTo>
                    <a:pt x="8344" y="4773"/>
                    <a:pt x="10836" y="2989"/>
                    <a:pt x="13707" y="1836"/>
                  </a:cubicBezTo>
                  <a:cubicBezTo>
                    <a:pt x="16579" y="629"/>
                    <a:pt x="19721" y="0"/>
                    <a:pt x="23297" y="0"/>
                  </a:cubicBezTo>
                  <a:cubicBezTo>
                    <a:pt x="27036" y="0"/>
                    <a:pt x="30287" y="629"/>
                    <a:pt x="32941" y="1836"/>
                  </a:cubicBezTo>
                  <a:cubicBezTo>
                    <a:pt x="35596" y="3042"/>
                    <a:pt x="37818" y="4721"/>
                    <a:pt x="39497" y="6767"/>
                  </a:cubicBezTo>
                  <a:cubicBezTo>
                    <a:pt x="41231" y="8812"/>
                    <a:pt x="42531" y="11225"/>
                    <a:pt x="43290" y="13952"/>
                  </a:cubicBezTo>
                  <a:cubicBezTo>
                    <a:pt x="44102" y="16680"/>
                    <a:pt x="44481" y="19512"/>
                    <a:pt x="44481" y="22555"/>
                  </a:cubicBezTo>
                  <a:lnTo>
                    <a:pt x="44481" y="23814"/>
                  </a:lnTo>
                  <a:close/>
                  <a:moveTo>
                    <a:pt x="37655" y="21925"/>
                  </a:moveTo>
                  <a:cubicBezTo>
                    <a:pt x="37763" y="16784"/>
                    <a:pt x="36571" y="12746"/>
                    <a:pt x="33970" y="9809"/>
                  </a:cubicBezTo>
                  <a:cubicBezTo>
                    <a:pt x="31424" y="6923"/>
                    <a:pt x="27740" y="5455"/>
                    <a:pt x="22810" y="5455"/>
                  </a:cubicBezTo>
                  <a:cubicBezTo>
                    <a:pt x="20317" y="5455"/>
                    <a:pt x="18096" y="5927"/>
                    <a:pt x="16200" y="6819"/>
                  </a:cubicBezTo>
                  <a:cubicBezTo>
                    <a:pt x="14249" y="7763"/>
                    <a:pt x="12678" y="8969"/>
                    <a:pt x="11324" y="10490"/>
                  </a:cubicBezTo>
                  <a:cubicBezTo>
                    <a:pt x="10024" y="11959"/>
                    <a:pt x="8994" y="13690"/>
                    <a:pt x="8290" y="15683"/>
                  </a:cubicBezTo>
                  <a:cubicBezTo>
                    <a:pt x="7585" y="17729"/>
                    <a:pt x="7206" y="19775"/>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474" name="Forme libre 473">
              <a:extLst>
                <a:ext uri="{FF2B5EF4-FFF2-40B4-BE49-F238E27FC236}">
                  <a16:creationId xmlns:a16="http://schemas.microsoft.com/office/drawing/2014/main" id="{7B490C0C-7545-4DC5-39E8-0CB1FBFD9C97}"/>
                </a:ext>
              </a:extLst>
            </p:cNvPr>
            <p:cNvSpPr/>
            <p:nvPr/>
          </p:nvSpPr>
          <p:spPr>
            <a:xfrm>
              <a:off x="17956580" y="11075766"/>
              <a:ext cx="34133" cy="52662"/>
            </a:xfrm>
            <a:custGeom>
              <a:avLst/>
              <a:gdLst>
                <a:gd name="connsiteX0" fmla="*/ 34133 w 34133"/>
                <a:gd name="connsiteY0" fmla="*/ 37713 h 52662"/>
                <a:gd name="connsiteX1" fmla="*/ 32779 w 34133"/>
                <a:gd name="connsiteY1" fmla="*/ 44007 h 52662"/>
                <a:gd name="connsiteX2" fmla="*/ 28986 w 34133"/>
                <a:gd name="connsiteY2" fmla="*/ 48676 h 52662"/>
                <a:gd name="connsiteX3" fmla="*/ 23080 w 34133"/>
                <a:gd name="connsiteY3" fmla="*/ 51613 h 52662"/>
                <a:gd name="connsiteX4" fmla="*/ 15441 w 34133"/>
                <a:gd name="connsiteY4" fmla="*/ 52662 h 52662"/>
                <a:gd name="connsiteX5" fmla="*/ 10511 w 34133"/>
                <a:gd name="connsiteY5" fmla="*/ 52242 h 52662"/>
                <a:gd name="connsiteX6" fmla="*/ 6285 w 34133"/>
                <a:gd name="connsiteY6" fmla="*/ 51246 h 52662"/>
                <a:gd name="connsiteX7" fmla="*/ 3088 w 34133"/>
                <a:gd name="connsiteY7" fmla="*/ 49935 h 52662"/>
                <a:gd name="connsiteX8" fmla="*/ 1192 w 34133"/>
                <a:gd name="connsiteY8" fmla="*/ 48676 h 52662"/>
                <a:gd name="connsiteX9" fmla="*/ 325 w 34133"/>
                <a:gd name="connsiteY9" fmla="*/ 47365 h 52662"/>
                <a:gd name="connsiteX10" fmla="*/ 0 w 34133"/>
                <a:gd name="connsiteY10" fmla="*/ 45161 h 52662"/>
                <a:gd name="connsiteX11" fmla="*/ 108 w 34133"/>
                <a:gd name="connsiteY11" fmla="*/ 43955 h 52662"/>
                <a:gd name="connsiteX12" fmla="*/ 379 w 34133"/>
                <a:gd name="connsiteY12" fmla="*/ 43011 h 52662"/>
                <a:gd name="connsiteX13" fmla="*/ 867 w 34133"/>
                <a:gd name="connsiteY13" fmla="*/ 42486 h 52662"/>
                <a:gd name="connsiteX14" fmla="*/ 1463 w 34133"/>
                <a:gd name="connsiteY14" fmla="*/ 42276 h 52662"/>
                <a:gd name="connsiteX15" fmla="*/ 3251 w 34133"/>
                <a:gd name="connsiteY15" fmla="*/ 43063 h 52662"/>
                <a:gd name="connsiteX16" fmla="*/ 6176 w 34133"/>
                <a:gd name="connsiteY16" fmla="*/ 44689 h 52662"/>
                <a:gd name="connsiteX17" fmla="*/ 10348 w 34133"/>
                <a:gd name="connsiteY17" fmla="*/ 46315 h 52662"/>
                <a:gd name="connsiteX18" fmla="*/ 15929 w 34133"/>
                <a:gd name="connsiteY18" fmla="*/ 47102 h 52662"/>
                <a:gd name="connsiteX19" fmla="*/ 20588 w 34133"/>
                <a:gd name="connsiteY19" fmla="*/ 46525 h 52662"/>
                <a:gd name="connsiteX20" fmla="*/ 24218 w 34133"/>
                <a:gd name="connsiteY20" fmla="*/ 44899 h 52662"/>
                <a:gd name="connsiteX21" fmla="*/ 26656 w 34133"/>
                <a:gd name="connsiteY21" fmla="*/ 42172 h 52662"/>
                <a:gd name="connsiteX22" fmla="*/ 27523 w 34133"/>
                <a:gd name="connsiteY22" fmla="*/ 38185 h 52662"/>
                <a:gd name="connsiteX23" fmla="*/ 26385 w 34133"/>
                <a:gd name="connsiteY23" fmla="*/ 34408 h 52662"/>
                <a:gd name="connsiteX24" fmla="*/ 23459 w 34133"/>
                <a:gd name="connsiteY24" fmla="*/ 31681 h 52662"/>
                <a:gd name="connsiteX25" fmla="*/ 19396 w 34133"/>
                <a:gd name="connsiteY25" fmla="*/ 29636 h 52662"/>
                <a:gd name="connsiteX26" fmla="*/ 14628 w 34133"/>
                <a:gd name="connsiteY26" fmla="*/ 27800 h 52662"/>
                <a:gd name="connsiteX27" fmla="*/ 9915 w 34133"/>
                <a:gd name="connsiteY27" fmla="*/ 25702 h 52662"/>
                <a:gd name="connsiteX28" fmla="*/ 5797 w 34133"/>
                <a:gd name="connsiteY28" fmla="*/ 22974 h 52662"/>
                <a:gd name="connsiteX29" fmla="*/ 2926 w 34133"/>
                <a:gd name="connsiteY29" fmla="*/ 19093 h 52662"/>
                <a:gd name="connsiteX30" fmla="*/ 1788 w 34133"/>
                <a:gd name="connsiteY30" fmla="*/ 13690 h 52662"/>
                <a:gd name="connsiteX31" fmla="*/ 2817 w 34133"/>
                <a:gd name="connsiteY31" fmla="*/ 8707 h 52662"/>
                <a:gd name="connsiteX32" fmla="*/ 5851 w 34133"/>
                <a:gd name="connsiteY32" fmla="*/ 4301 h 52662"/>
                <a:gd name="connsiteX33" fmla="*/ 11215 w 34133"/>
                <a:gd name="connsiteY33" fmla="*/ 1206 h 52662"/>
                <a:gd name="connsiteX34" fmla="*/ 18908 w 34133"/>
                <a:gd name="connsiteY34" fmla="*/ 0 h 52662"/>
                <a:gd name="connsiteX35" fmla="*/ 22647 w 34133"/>
                <a:gd name="connsiteY35" fmla="*/ 314 h 52662"/>
                <a:gd name="connsiteX36" fmla="*/ 26060 w 34133"/>
                <a:gd name="connsiteY36" fmla="*/ 1101 h 52662"/>
                <a:gd name="connsiteX37" fmla="*/ 28661 w 34133"/>
                <a:gd name="connsiteY37" fmla="*/ 2151 h 52662"/>
                <a:gd name="connsiteX38" fmla="*/ 30340 w 34133"/>
                <a:gd name="connsiteY38" fmla="*/ 3095 h 52662"/>
                <a:gd name="connsiteX39" fmla="*/ 31153 w 34133"/>
                <a:gd name="connsiteY39" fmla="*/ 3829 h 52662"/>
                <a:gd name="connsiteX40" fmla="*/ 31424 w 34133"/>
                <a:gd name="connsiteY40" fmla="*/ 4458 h 52662"/>
                <a:gd name="connsiteX41" fmla="*/ 31532 w 34133"/>
                <a:gd name="connsiteY41" fmla="*/ 5245 h 52662"/>
                <a:gd name="connsiteX42" fmla="*/ 31640 w 34133"/>
                <a:gd name="connsiteY42" fmla="*/ 6347 h 52662"/>
                <a:gd name="connsiteX43" fmla="*/ 31532 w 34133"/>
                <a:gd name="connsiteY43" fmla="*/ 7501 h 52662"/>
                <a:gd name="connsiteX44" fmla="*/ 31261 w 34133"/>
                <a:gd name="connsiteY44" fmla="*/ 8392 h 52662"/>
                <a:gd name="connsiteX45" fmla="*/ 30882 w 34133"/>
                <a:gd name="connsiteY45" fmla="*/ 8969 h 52662"/>
                <a:gd name="connsiteX46" fmla="*/ 30286 w 34133"/>
                <a:gd name="connsiteY46" fmla="*/ 9127 h 52662"/>
                <a:gd name="connsiteX47" fmla="*/ 28931 w 34133"/>
                <a:gd name="connsiteY47" fmla="*/ 8550 h 52662"/>
                <a:gd name="connsiteX48" fmla="*/ 26602 w 34133"/>
                <a:gd name="connsiteY48" fmla="*/ 7291 h 52662"/>
                <a:gd name="connsiteX49" fmla="*/ 23189 w 34133"/>
                <a:gd name="connsiteY49" fmla="*/ 5980 h 52662"/>
                <a:gd name="connsiteX50" fmla="*/ 18584 w 34133"/>
                <a:gd name="connsiteY50" fmla="*/ 5403 h 52662"/>
                <a:gd name="connsiteX51" fmla="*/ 13978 w 34133"/>
                <a:gd name="connsiteY51" fmla="*/ 5980 h 52662"/>
                <a:gd name="connsiteX52" fmla="*/ 10727 w 34133"/>
                <a:gd name="connsiteY52" fmla="*/ 7658 h 52662"/>
                <a:gd name="connsiteX53" fmla="*/ 8777 w 34133"/>
                <a:gd name="connsiteY53" fmla="*/ 10175 h 52662"/>
                <a:gd name="connsiteX54" fmla="*/ 8181 w 34133"/>
                <a:gd name="connsiteY54" fmla="*/ 13323 h 52662"/>
                <a:gd name="connsiteX55" fmla="*/ 9264 w 34133"/>
                <a:gd name="connsiteY55" fmla="*/ 17309 h 52662"/>
                <a:gd name="connsiteX56" fmla="*/ 12245 w 34133"/>
                <a:gd name="connsiteY56" fmla="*/ 20089 h 52662"/>
                <a:gd name="connsiteX57" fmla="*/ 16416 w 34133"/>
                <a:gd name="connsiteY57" fmla="*/ 22187 h 52662"/>
                <a:gd name="connsiteX58" fmla="*/ 21130 w 34133"/>
                <a:gd name="connsiteY58" fmla="*/ 24023 h 52662"/>
                <a:gd name="connsiteX59" fmla="*/ 25898 w 34133"/>
                <a:gd name="connsiteY59" fmla="*/ 26069 h 52662"/>
                <a:gd name="connsiteX60" fmla="*/ 30070 w 34133"/>
                <a:gd name="connsiteY60" fmla="*/ 28691 h 52662"/>
                <a:gd name="connsiteX61" fmla="*/ 32995 w 34133"/>
                <a:gd name="connsiteY61" fmla="*/ 32468 h 52662"/>
                <a:gd name="connsiteX62" fmla="*/ 34133 w 34133"/>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2">
                  <a:moveTo>
                    <a:pt x="34133" y="37713"/>
                  </a:moveTo>
                  <a:cubicBezTo>
                    <a:pt x="34133" y="40021"/>
                    <a:pt x="33699" y="42119"/>
                    <a:pt x="32779" y="44007"/>
                  </a:cubicBezTo>
                  <a:cubicBezTo>
                    <a:pt x="31912" y="45843"/>
                    <a:pt x="30666" y="47417"/>
                    <a:pt x="28986" y="48676"/>
                  </a:cubicBezTo>
                  <a:cubicBezTo>
                    <a:pt x="27361" y="49987"/>
                    <a:pt x="25356" y="50931"/>
                    <a:pt x="23080" y="51613"/>
                  </a:cubicBezTo>
                  <a:cubicBezTo>
                    <a:pt x="20750" y="52295"/>
                    <a:pt x="18258" y="52662"/>
                    <a:pt x="15441" y="52662"/>
                  </a:cubicBezTo>
                  <a:cubicBezTo>
                    <a:pt x="13707" y="52662"/>
                    <a:pt x="12082" y="52505"/>
                    <a:pt x="10511" y="52242"/>
                  </a:cubicBezTo>
                  <a:cubicBezTo>
                    <a:pt x="8994" y="51980"/>
                    <a:pt x="7585" y="51665"/>
                    <a:pt x="6285" y="51246"/>
                  </a:cubicBezTo>
                  <a:cubicBezTo>
                    <a:pt x="5039" y="50826"/>
                    <a:pt x="3955" y="50354"/>
                    <a:pt x="3088" y="49935"/>
                  </a:cubicBezTo>
                  <a:cubicBezTo>
                    <a:pt x="2222" y="49463"/>
                    <a:pt x="1626" y="49043"/>
                    <a:pt x="1192" y="48676"/>
                  </a:cubicBezTo>
                  <a:cubicBezTo>
                    <a:pt x="759" y="48308"/>
                    <a:pt x="487" y="47889"/>
                    <a:pt x="325" y="47365"/>
                  </a:cubicBezTo>
                  <a:cubicBezTo>
                    <a:pt x="108" y="46788"/>
                    <a:pt x="0" y="46106"/>
                    <a:pt x="0" y="45161"/>
                  </a:cubicBezTo>
                  <a:cubicBezTo>
                    <a:pt x="0" y="44742"/>
                    <a:pt x="54" y="44322"/>
                    <a:pt x="108" y="43955"/>
                  </a:cubicBezTo>
                  <a:cubicBezTo>
                    <a:pt x="217" y="43587"/>
                    <a:pt x="271" y="43273"/>
                    <a:pt x="379" y="43011"/>
                  </a:cubicBezTo>
                  <a:cubicBezTo>
                    <a:pt x="542" y="42801"/>
                    <a:pt x="650" y="42591"/>
                    <a:pt x="867" y="42486"/>
                  </a:cubicBezTo>
                  <a:cubicBezTo>
                    <a:pt x="1030" y="42329"/>
                    <a:pt x="1246" y="42276"/>
                    <a:pt x="1463" y="42276"/>
                  </a:cubicBezTo>
                  <a:cubicBezTo>
                    <a:pt x="1842" y="42276"/>
                    <a:pt x="2438" y="42539"/>
                    <a:pt x="3251" y="43063"/>
                  </a:cubicBezTo>
                  <a:cubicBezTo>
                    <a:pt x="4009" y="43536"/>
                    <a:pt x="4985" y="44113"/>
                    <a:pt x="6176" y="44689"/>
                  </a:cubicBezTo>
                  <a:cubicBezTo>
                    <a:pt x="7314" y="45266"/>
                    <a:pt x="8723" y="45843"/>
                    <a:pt x="10348" y="46315"/>
                  </a:cubicBezTo>
                  <a:cubicBezTo>
                    <a:pt x="11919" y="46840"/>
                    <a:pt x="13816" y="47102"/>
                    <a:pt x="15929" y="47102"/>
                  </a:cubicBezTo>
                  <a:cubicBezTo>
                    <a:pt x="17608" y="47102"/>
                    <a:pt x="19180" y="46892"/>
                    <a:pt x="20588" y="46525"/>
                  </a:cubicBezTo>
                  <a:cubicBezTo>
                    <a:pt x="21997" y="46210"/>
                    <a:pt x="23189" y="45633"/>
                    <a:pt x="24218" y="44899"/>
                  </a:cubicBezTo>
                  <a:cubicBezTo>
                    <a:pt x="25302" y="44218"/>
                    <a:pt x="26060" y="43273"/>
                    <a:pt x="26656" y="42172"/>
                  </a:cubicBezTo>
                  <a:cubicBezTo>
                    <a:pt x="27252" y="41017"/>
                    <a:pt x="27523" y="39706"/>
                    <a:pt x="27523" y="38185"/>
                  </a:cubicBezTo>
                  <a:cubicBezTo>
                    <a:pt x="27523" y="36717"/>
                    <a:pt x="27144" y="35405"/>
                    <a:pt x="26385" y="34408"/>
                  </a:cubicBezTo>
                  <a:cubicBezTo>
                    <a:pt x="25681" y="33360"/>
                    <a:pt x="24706" y="32416"/>
                    <a:pt x="23459" y="31681"/>
                  </a:cubicBezTo>
                  <a:cubicBezTo>
                    <a:pt x="22268" y="30894"/>
                    <a:pt x="20913" y="30213"/>
                    <a:pt x="19396" y="29636"/>
                  </a:cubicBezTo>
                  <a:cubicBezTo>
                    <a:pt x="17825" y="29006"/>
                    <a:pt x="16254" y="28429"/>
                    <a:pt x="14628" y="27800"/>
                  </a:cubicBezTo>
                  <a:cubicBezTo>
                    <a:pt x="13057" y="27171"/>
                    <a:pt x="11486" y="26489"/>
                    <a:pt x="9915" y="25702"/>
                  </a:cubicBezTo>
                  <a:cubicBezTo>
                    <a:pt x="8398" y="24967"/>
                    <a:pt x="7044" y="24023"/>
                    <a:pt x="5797" y="22974"/>
                  </a:cubicBezTo>
                  <a:cubicBezTo>
                    <a:pt x="4605" y="21925"/>
                    <a:pt x="3630" y="20614"/>
                    <a:pt x="2926" y="19093"/>
                  </a:cubicBezTo>
                  <a:cubicBezTo>
                    <a:pt x="2167" y="17571"/>
                    <a:pt x="1788" y="15788"/>
                    <a:pt x="1788" y="13690"/>
                  </a:cubicBezTo>
                  <a:cubicBezTo>
                    <a:pt x="1788" y="12012"/>
                    <a:pt x="2113" y="10333"/>
                    <a:pt x="2817" y="8707"/>
                  </a:cubicBezTo>
                  <a:cubicBezTo>
                    <a:pt x="3468" y="7081"/>
                    <a:pt x="4497" y="5612"/>
                    <a:pt x="5851" y="4301"/>
                  </a:cubicBezTo>
                  <a:cubicBezTo>
                    <a:pt x="7260" y="3042"/>
                    <a:pt x="9048" y="1993"/>
                    <a:pt x="11215" y="1206"/>
                  </a:cubicBezTo>
                  <a:cubicBezTo>
                    <a:pt x="13382" y="419"/>
                    <a:pt x="15929" y="0"/>
                    <a:pt x="18908" y="0"/>
                  </a:cubicBezTo>
                  <a:cubicBezTo>
                    <a:pt x="20154" y="0"/>
                    <a:pt x="21400" y="105"/>
                    <a:pt x="22647" y="314"/>
                  </a:cubicBezTo>
                  <a:cubicBezTo>
                    <a:pt x="23893" y="524"/>
                    <a:pt x="25031" y="787"/>
                    <a:pt x="26060" y="1101"/>
                  </a:cubicBezTo>
                  <a:cubicBezTo>
                    <a:pt x="27035" y="1416"/>
                    <a:pt x="27957" y="1731"/>
                    <a:pt x="28661" y="2151"/>
                  </a:cubicBezTo>
                  <a:cubicBezTo>
                    <a:pt x="29420" y="2518"/>
                    <a:pt x="29961" y="2833"/>
                    <a:pt x="30340" y="3095"/>
                  </a:cubicBezTo>
                  <a:cubicBezTo>
                    <a:pt x="30774" y="3410"/>
                    <a:pt x="30990" y="3671"/>
                    <a:pt x="31153" y="3829"/>
                  </a:cubicBezTo>
                  <a:cubicBezTo>
                    <a:pt x="31261" y="4039"/>
                    <a:pt x="31370" y="4248"/>
                    <a:pt x="31424" y="4458"/>
                  </a:cubicBezTo>
                  <a:cubicBezTo>
                    <a:pt x="31478" y="4668"/>
                    <a:pt x="31532" y="4930"/>
                    <a:pt x="31532" y="5245"/>
                  </a:cubicBezTo>
                  <a:cubicBezTo>
                    <a:pt x="31586" y="5560"/>
                    <a:pt x="31640" y="5927"/>
                    <a:pt x="31640" y="6347"/>
                  </a:cubicBezTo>
                  <a:cubicBezTo>
                    <a:pt x="31640" y="6767"/>
                    <a:pt x="31586" y="7186"/>
                    <a:pt x="31532" y="7501"/>
                  </a:cubicBezTo>
                  <a:cubicBezTo>
                    <a:pt x="31478" y="7868"/>
                    <a:pt x="31424" y="8130"/>
                    <a:pt x="31261" y="8392"/>
                  </a:cubicBezTo>
                  <a:cubicBezTo>
                    <a:pt x="31153" y="8655"/>
                    <a:pt x="31045" y="8812"/>
                    <a:pt x="30882" y="8969"/>
                  </a:cubicBezTo>
                  <a:cubicBezTo>
                    <a:pt x="30720" y="9074"/>
                    <a:pt x="30503" y="9127"/>
                    <a:pt x="30286" y="9127"/>
                  </a:cubicBezTo>
                  <a:cubicBezTo>
                    <a:pt x="30015" y="9127"/>
                    <a:pt x="29527" y="8969"/>
                    <a:pt x="28931" y="8550"/>
                  </a:cubicBezTo>
                  <a:cubicBezTo>
                    <a:pt x="28336" y="8182"/>
                    <a:pt x="27577" y="7710"/>
                    <a:pt x="26602" y="7291"/>
                  </a:cubicBezTo>
                  <a:cubicBezTo>
                    <a:pt x="25627" y="6819"/>
                    <a:pt x="24489" y="6347"/>
                    <a:pt x="23189" y="5980"/>
                  </a:cubicBezTo>
                  <a:cubicBezTo>
                    <a:pt x="21834" y="5560"/>
                    <a:pt x="20317" y="5403"/>
                    <a:pt x="18584" y="5403"/>
                  </a:cubicBezTo>
                  <a:cubicBezTo>
                    <a:pt x="16795" y="5403"/>
                    <a:pt x="15278" y="5560"/>
                    <a:pt x="13978" y="5980"/>
                  </a:cubicBezTo>
                  <a:cubicBezTo>
                    <a:pt x="12678" y="6347"/>
                    <a:pt x="11594" y="6923"/>
                    <a:pt x="10727" y="7658"/>
                  </a:cubicBezTo>
                  <a:cubicBezTo>
                    <a:pt x="9860" y="8340"/>
                    <a:pt x="9210" y="9179"/>
                    <a:pt x="8777" y="10175"/>
                  </a:cubicBezTo>
                  <a:cubicBezTo>
                    <a:pt x="8398" y="11120"/>
                    <a:pt x="8181" y="12169"/>
                    <a:pt x="8181" y="13323"/>
                  </a:cubicBezTo>
                  <a:cubicBezTo>
                    <a:pt x="8181" y="14896"/>
                    <a:pt x="8506" y="16260"/>
                    <a:pt x="9264" y="17309"/>
                  </a:cubicBezTo>
                  <a:cubicBezTo>
                    <a:pt x="10023" y="18411"/>
                    <a:pt x="10999" y="19303"/>
                    <a:pt x="12245" y="20089"/>
                  </a:cubicBezTo>
                  <a:cubicBezTo>
                    <a:pt x="13436" y="20876"/>
                    <a:pt x="14845" y="21610"/>
                    <a:pt x="16416" y="22187"/>
                  </a:cubicBezTo>
                  <a:cubicBezTo>
                    <a:pt x="17934" y="22817"/>
                    <a:pt x="19504" y="23446"/>
                    <a:pt x="21130" y="24023"/>
                  </a:cubicBezTo>
                  <a:cubicBezTo>
                    <a:pt x="22755" y="24652"/>
                    <a:pt x="24326" y="25334"/>
                    <a:pt x="25898" y="26069"/>
                  </a:cubicBezTo>
                  <a:cubicBezTo>
                    <a:pt x="27469" y="26803"/>
                    <a:pt x="28823" y="27695"/>
                    <a:pt x="30070" y="28691"/>
                  </a:cubicBezTo>
                  <a:cubicBezTo>
                    <a:pt x="31261" y="29741"/>
                    <a:pt x="32236" y="30999"/>
                    <a:pt x="32995" y="32468"/>
                  </a:cubicBezTo>
                  <a:cubicBezTo>
                    <a:pt x="33753" y="33884"/>
                    <a:pt x="34133" y="35668"/>
                    <a:pt x="34133" y="37713"/>
                  </a:cubicBezTo>
                  <a:close/>
                </a:path>
              </a:pathLst>
            </a:custGeom>
            <a:solidFill>
              <a:srgbClr val="FFFFFF"/>
            </a:solidFill>
            <a:ln w="5417" cap="flat">
              <a:noFill/>
              <a:prstDash val="solid"/>
              <a:miter/>
            </a:ln>
          </p:spPr>
          <p:txBody>
            <a:bodyPr rtlCol="0" anchor="ctr"/>
            <a:lstStyle/>
            <a:p>
              <a:endParaRPr lang="fr-FR"/>
            </a:p>
          </p:txBody>
        </p:sp>
        <p:sp>
          <p:nvSpPr>
            <p:cNvPr id="475" name="Forme libre 474">
              <a:extLst>
                <a:ext uri="{FF2B5EF4-FFF2-40B4-BE49-F238E27FC236}">
                  <a16:creationId xmlns:a16="http://schemas.microsoft.com/office/drawing/2014/main" id="{1347F27E-F1B4-51DE-EE22-8238975AE634}"/>
                </a:ext>
              </a:extLst>
            </p:cNvPr>
            <p:cNvSpPr/>
            <p:nvPr/>
          </p:nvSpPr>
          <p:spPr>
            <a:xfrm>
              <a:off x="16688686" y="11207946"/>
              <a:ext cx="44502" cy="52662"/>
            </a:xfrm>
            <a:custGeom>
              <a:avLst/>
              <a:gdLst>
                <a:gd name="connsiteX0" fmla="*/ 44503 w 44502"/>
                <a:gd name="connsiteY0" fmla="*/ 23814 h 52662"/>
                <a:gd name="connsiteX1" fmla="*/ 43446 w 44502"/>
                <a:gd name="connsiteY1" fmla="*/ 26489 h 52662"/>
                <a:gd name="connsiteX2" fmla="*/ 41393 w 44502"/>
                <a:gd name="connsiteY2" fmla="*/ 27223 h 52662"/>
                <a:gd name="connsiteX3" fmla="*/ 7114 w 44502"/>
                <a:gd name="connsiteY3" fmla="*/ 27223 h 52662"/>
                <a:gd name="connsiteX4" fmla="*/ 8029 w 44502"/>
                <a:gd name="connsiteY4" fmla="*/ 35405 h 52662"/>
                <a:gd name="connsiteX5" fmla="*/ 11058 w 44502"/>
                <a:gd name="connsiteY5" fmla="*/ 41647 h 52662"/>
                <a:gd name="connsiteX6" fmla="*/ 16557 w 44502"/>
                <a:gd name="connsiteY6" fmla="*/ 45634 h 52662"/>
                <a:gd name="connsiteX7" fmla="*/ 24890 w 44502"/>
                <a:gd name="connsiteY7" fmla="*/ 47050 h 52662"/>
                <a:gd name="connsiteX8" fmla="*/ 31169 w 44502"/>
                <a:gd name="connsiteY8" fmla="*/ 46473 h 52662"/>
                <a:gd name="connsiteX9" fmla="*/ 35975 w 44502"/>
                <a:gd name="connsiteY9" fmla="*/ 45161 h 52662"/>
                <a:gd name="connsiteX10" fmla="*/ 39307 w 44502"/>
                <a:gd name="connsiteY10" fmla="*/ 43850 h 52662"/>
                <a:gd name="connsiteX11" fmla="*/ 41165 w 44502"/>
                <a:gd name="connsiteY11" fmla="*/ 43221 h 52662"/>
                <a:gd name="connsiteX12" fmla="*/ 41777 w 44502"/>
                <a:gd name="connsiteY12" fmla="*/ 43378 h 52662"/>
                <a:gd name="connsiteX13" fmla="*/ 42222 w 44502"/>
                <a:gd name="connsiteY13" fmla="*/ 43902 h 52662"/>
                <a:gd name="connsiteX14" fmla="*/ 42471 w 44502"/>
                <a:gd name="connsiteY14" fmla="*/ 44794 h 52662"/>
                <a:gd name="connsiteX15" fmla="*/ 42558 w 44502"/>
                <a:gd name="connsiteY15" fmla="*/ 46158 h 52662"/>
                <a:gd name="connsiteX16" fmla="*/ 42503 w 44502"/>
                <a:gd name="connsiteY16" fmla="*/ 46893 h 52662"/>
                <a:gd name="connsiteX17" fmla="*/ 42362 w 44502"/>
                <a:gd name="connsiteY17" fmla="*/ 47522 h 52662"/>
                <a:gd name="connsiteX18" fmla="*/ 42113 w 44502"/>
                <a:gd name="connsiteY18" fmla="*/ 48099 h 52662"/>
                <a:gd name="connsiteX19" fmla="*/ 41669 w 44502"/>
                <a:gd name="connsiteY19" fmla="*/ 48623 h 52662"/>
                <a:gd name="connsiteX20" fmla="*/ 39946 w 44502"/>
                <a:gd name="connsiteY20" fmla="*/ 49568 h 52662"/>
                <a:gd name="connsiteX21" fmla="*/ 36170 w 44502"/>
                <a:gd name="connsiteY21" fmla="*/ 50932 h 52662"/>
                <a:gd name="connsiteX22" fmla="*/ 30752 w 44502"/>
                <a:gd name="connsiteY22" fmla="*/ 52138 h 52662"/>
                <a:gd name="connsiteX23" fmla="*/ 24110 w 44502"/>
                <a:gd name="connsiteY23" fmla="*/ 52662 h 52662"/>
                <a:gd name="connsiteX24" fmla="*/ 13778 w 44502"/>
                <a:gd name="connsiteY24" fmla="*/ 50984 h 52662"/>
                <a:gd name="connsiteX25" fmla="*/ 6220 w 44502"/>
                <a:gd name="connsiteY25" fmla="*/ 45948 h 52662"/>
                <a:gd name="connsiteX26" fmla="*/ 1582 w 44502"/>
                <a:gd name="connsiteY26" fmla="*/ 37766 h 52662"/>
                <a:gd name="connsiteX27" fmla="*/ 0 w 44502"/>
                <a:gd name="connsiteY27" fmla="*/ 26384 h 52662"/>
                <a:gd name="connsiteX28" fmla="*/ 1642 w 44502"/>
                <a:gd name="connsiteY28" fmla="*/ 15316 h 52662"/>
                <a:gd name="connsiteX29" fmla="*/ 6334 w 44502"/>
                <a:gd name="connsiteY29" fmla="*/ 7029 h 52662"/>
                <a:gd name="connsiteX30" fmla="*/ 13691 w 44502"/>
                <a:gd name="connsiteY30" fmla="*/ 1784 h 52662"/>
                <a:gd name="connsiteX31" fmla="*/ 23275 w 44502"/>
                <a:gd name="connsiteY31" fmla="*/ 0 h 52662"/>
                <a:gd name="connsiteX32" fmla="*/ 32941 w 44502"/>
                <a:gd name="connsiteY32" fmla="*/ 1836 h 52662"/>
                <a:gd name="connsiteX33" fmla="*/ 39524 w 44502"/>
                <a:gd name="connsiteY33" fmla="*/ 6767 h 52662"/>
                <a:gd name="connsiteX34" fmla="*/ 43300 w 44502"/>
                <a:gd name="connsiteY34" fmla="*/ 13952 h 52662"/>
                <a:gd name="connsiteX35" fmla="*/ 44492 w 44502"/>
                <a:gd name="connsiteY35" fmla="*/ 22555 h 52662"/>
                <a:gd name="connsiteX36" fmla="*/ 44492 w 44502"/>
                <a:gd name="connsiteY36" fmla="*/ 23814 h 52662"/>
                <a:gd name="connsiteX37" fmla="*/ 37671 w 44502"/>
                <a:gd name="connsiteY37" fmla="*/ 21925 h 52662"/>
                <a:gd name="connsiteX38" fmla="*/ 34003 w 44502"/>
                <a:gd name="connsiteY38" fmla="*/ 9809 h 52662"/>
                <a:gd name="connsiteX39" fmla="*/ 22836 w 44502"/>
                <a:gd name="connsiteY39" fmla="*/ 5455 h 52662"/>
                <a:gd name="connsiteX40" fmla="*/ 16199 w 44502"/>
                <a:gd name="connsiteY40" fmla="*/ 6872 h 52662"/>
                <a:gd name="connsiteX41" fmla="*/ 11361 w 44502"/>
                <a:gd name="connsiteY41" fmla="*/ 10490 h 52662"/>
                <a:gd name="connsiteX42" fmla="*/ 8333 w 44502"/>
                <a:gd name="connsiteY42" fmla="*/ 15736 h 52662"/>
                <a:gd name="connsiteX43" fmla="*/ 7108 w 44502"/>
                <a:gd name="connsiteY43" fmla="*/ 21925 h 52662"/>
                <a:gd name="connsiteX44" fmla="*/ 37671 w 44502"/>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502" h="52662">
                  <a:moveTo>
                    <a:pt x="44503" y="23814"/>
                  </a:moveTo>
                  <a:cubicBezTo>
                    <a:pt x="44503" y="25125"/>
                    <a:pt x="44150" y="26017"/>
                    <a:pt x="43446" y="26489"/>
                  </a:cubicBezTo>
                  <a:cubicBezTo>
                    <a:pt x="42742" y="26961"/>
                    <a:pt x="42059" y="27223"/>
                    <a:pt x="41393" y="27223"/>
                  </a:cubicBezTo>
                  <a:lnTo>
                    <a:pt x="7114" y="27223"/>
                  </a:lnTo>
                  <a:cubicBezTo>
                    <a:pt x="7114" y="30213"/>
                    <a:pt x="7423" y="32940"/>
                    <a:pt x="8029" y="35405"/>
                  </a:cubicBezTo>
                  <a:cubicBezTo>
                    <a:pt x="8641" y="37818"/>
                    <a:pt x="9649" y="39916"/>
                    <a:pt x="11058" y="41647"/>
                  </a:cubicBezTo>
                  <a:cubicBezTo>
                    <a:pt x="12466" y="43378"/>
                    <a:pt x="14298" y="44742"/>
                    <a:pt x="16557" y="45634"/>
                  </a:cubicBezTo>
                  <a:cubicBezTo>
                    <a:pt x="18816" y="46578"/>
                    <a:pt x="21596" y="47050"/>
                    <a:pt x="24890" y="47050"/>
                  </a:cubicBezTo>
                  <a:cubicBezTo>
                    <a:pt x="27225" y="47050"/>
                    <a:pt x="29316" y="46840"/>
                    <a:pt x="31169" y="46473"/>
                  </a:cubicBezTo>
                  <a:cubicBezTo>
                    <a:pt x="33022" y="46053"/>
                    <a:pt x="34621" y="45634"/>
                    <a:pt x="35975" y="45161"/>
                  </a:cubicBezTo>
                  <a:cubicBezTo>
                    <a:pt x="37324" y="44637"/>
                    <a:pt x="38435" y="44218"/>
                    <a:pt x="39307" y="43850"/>
                  </a:cubicBezTo>
                  <a:cubicBezTo>
                    <a:pt x="40174" y="43431"/>
                    <a:pt x="40797" y="43221"/>
                    <a:pt x="41165" y="43221"/>
                  </a:cubicBezTo>
                  <a:cubicBezTo>
                    <a:pt x="41387" y="43221"/>
                    <a:pt x="41593" y="43273"/>
                    <a:pt x="41777" y="43378"/>
                  </a:cubicBezTo>
                  <a:cubicBezTo>
                    <a:pt x="41962" y="43483"/>
                    <a:pt x="42113" y="43693"/>
                    <a:pt x="42222" y="43902"/>
                  </a:cubicBezTo>
                  <a:cubicBezTo>
                    <a:pt x="42330" y="44165"/>
                    <a:pt x="42417" y="44428"/>
                    <a:pt x="42471" y="44794"/>
                  </a:cubicBezTo>
                  <a:cubicBezTo>
                    <a:pt x="42530" y="45161"/>
                    <a:pt x="42558" y="45581"/>
                    <a:pt x="42558" y="46158"/>
                  </a:cubicBezTo>
                  <a:cubicBezTo>
                    <a:pt x="42558" y="46421"/>
                    <a:pt x="42541" y="46630"/>
                    <a:pt x="42503" y="46893"/>
                  </a:cubicBezTo>
                  <a:cubicBezTo>
                    <a:pt x="42466" y="47103"/>
                    <a:pt x="42422" y="47312"/>
                    <a:pt x="42362" y="47522"/>
                  </a:cubicBezTo>
                  <a:cubicBezTo>
                    <a:pt x="42308" y="47732"/>
                    <a:pt x="42227" y="47889"/>
                    <a:pt x="42113" y="48099"/>
                  </a:cubicBezTo>
                  <a:cubicBezTo>
                    <a:pt x="42000" y="48256"/>
                    <a:pt x="41853" y="48414"/>
                    <a:pt x="41669" y="48623"/>
                  </a:cubicBezTo>
                  <a:cubicBezTo>
                    <a:pt x="41485" y="48781"/>
                    <a:pt x="40910" y="49095"/>
                    <a:pt x="39946" y="49568"/>
                  </a:cubicBezTo>
                  <a:cubicBezTo>
                    <a:pt x="38982" y="49987"/>
                    <a:pt x="37725" y="50459"/>
                    <a:pt x="36170" y="50932"/>
                  </a:cubicBezTo>
                  <a:cubicBezTo>
                    <a:pt x="34615" y="51351"/>
                    <a:pt x="32805" y="51770"/>
                    <a:pt x="30752" y="52138"/>
                  </a:cubicBezTo>
                  <a:cubicBezTo>
                    <a:pt x="28693" y="52452"/>
                    <a:pt x="26483" y="52662"/>
                    <a:pt x="24110" y="52662"/>
                  </a:cubicBezTo>
                  <a:cubicBezTo>
                    <a:pt x="20220" y="52662"/>
                    <a:pt x="16774" y="52085"/>
                    <a:pt x="13778" y="50984"/>
                  </a:cubicBezTo>
                  <a:cubicBezTo>
                    <a:pt x="10776" y="49830"/>
                    <a:pt x="8257" y="48151"/>
                    <a:pt x="6220" y="45948"/>
                  </a:cubicBezTo>
                  <a:cubicBezTo>
                    <a:pt x="4182" y="43746"/>
                    <a:pt x="2639" y="41018"/>
                    <a:pt x="1582" y="37766"/>
                  </a:cubicBezTo>
                  <a:cubicBezTo>
                    <a:pt x="531" y="34514"/>
                    <a:pt x="0" y="30737"/>
                    <a:pt x="0" y="26384"/>
                  </a:cubicBezTo>
                  <a:cubicBezTo>
                    <a:pt x="0" y="22292"/>
                    <a:pt x="547" y="18621"/>
                    <a:pt x="1642" y="15316"/>
                  </a:cubicBezTo>
                  <a:cubicBezTo>
                    <a:pt x="2730" y="12064"/>
                    <a:pt x="4296" y="9284"/>
                    <a:pt x="6334" y="7029"/>
                  </a:cubicBezTo>
                  <a:cubicBezTo>
                    <a:pt x="8371" y="4721"/>
                    <a:pt x="10825" y="2990"/>
                    <a:pt x="13691" y="1784"/>
                  </a:cubicBezTo>
                  <a:cubicBezTo>
                    <a:pt x="16563" y="577"/>
                    <a:pt x="19759" y="0"/>
                    <a:pt x="23275" y="0"/>
                  </a:cubicBezTo>
                  <a:cubicBezTo>
                    <a:pt x="27052" y="0"/>
                    <a:pt x="30275" y="629"/>
                    <a:pt x="32941" y="1836"/>
                  </a:cubicBezTo>
                  <a:cubicBezTo>
                    <a:pt x="35606" y="3043"/>
                    <a:pt x="37801" y="4668"/>
                    <a:pt x="39524" y="6767"/>
                  </a:cubicBezTo>
                  <a:cubicBezTo>
                    <a:pt x="41241" y="8812"/>
                    <a:pt x="42503" y="11225"/>
                    <a:pt x="43300" y="13952"/>
                  </a:cubicBezTo>
                  <a:cubicBezTo>
                    <a:pt x="44091" y="16680"/>
                    <a:pt x="44492" y="19513"/>
                    <a:pt x="44492" y="22555"/>
                  </a:cubicBezTo>
                  <a:lnTo>
                    <a:pt x="44492" y="23814"/>
                  </a:lnTo>
                  <a:close/>
                  <a:moveTo>
                    <a:pt x="37671" y="21925"/>
                  </a:moveTo>
                  <a:cubicBezTo>
                    <a:pt x="37784" y="16785"/>
                    <a:pt x="36560" y="12746"/>
                    <a:pt x="34003" y="9809"/>
                  </a:cubicBezTo>
                  <a:cubicBezTo>
                    <a:pt x="31446" y="6924"/>
                    <a:pt x="27723" y="5455"/>
                    <a:pt x="22836" y="5455"/>
                  </a:cubicBezTo>
                  <a:cubicBezTo>
                    <a:pt x="20317" y="5455"/>
                    <a:pt x="18101" y="5927"/>
                    <a:pt x="16199" y="6872"/>
                  </a:cubicBezTo>
                  <a:cubicBezTo>
                    <a:pt x="14287" y="7763"/>
                    <a:pt x="12678" y="8970"/>
                    <a:pt x="11361" y="10490"/>
                  </a:cubicBezTo>
                  <a:cubicBezTo>
                    <a:pt x="10045" y="11959"/>
                    <a:pt x="9037" y="13742"/>
                    <a:pt x="8333" y="15736"/>
                  </a:cubicBezTo>
                  <a:cubicBezTo>
                    <a:pt x="7628" y="17676"/>
                    <a:pt x="7222" y="19775"/>
                    <a:pt x="7108" y="21925"/>
                  </a:cubicBezTo>
                  <a:lnTo>
                    <a:pt x="37671" y="21925"/>
                  </a:lnTo>
                  <a:close/>
                </a:path>
              </a:pathLst>
            </a:custGeom>
            <a:solidFill>
              <a:srgbClr val="FFFFFF"/>
            </a:solidFill>
            <a:ln w="5417" cap="flat">
              <a:noFill/>
              <a:prstDash val="solid"/>
              <a:miter/>
            </a:ln>
          </p:spPr>
          <p:txBody>
            <a:bodyPr rtlCol="0" anchor="ctr"/>
            <a:lstStyle/>
            <a:p>
              <a:endParaRPr lang="fr-FR"/>
            </a:p>
          </p:txBody>
        </p:sp>
        <p:sp>
          <p:nvSpPr>
            <p:cNvPr id="476" name="Forme libre 475">
              <a:extLst>
                <a:ext uri="{FF2B5EF4-FFF2-40B4-BE49-F238E27FC236}">
                  <a16:creationId xmlns:a16="http://schemas.microsoft.com/office/drawing/2014/main" id="{2E23ECAA-8719-BA02-6D8D-F2D95F7A6C3E}"/>
                </a:ext>
              </a:extLst>
            </p:cNvPr>
            <p:cNvSpPr/>
            <p:nvPr/>
          </p:nvSpPr>
          <p:spPr>
            <a:xfrm>
              <a:off x="16740741" y="11195409"/>
              <a:ext cx="31337" cy="65040"/>
            </a:xfrm>
            <a:custGeom>
              <a:avLst/>
              <a:gdLst>
                <a:gd name="connsiteX0" fmla="*/ 31337 w 31337"/>
                <a:gd name="connsiteY0" fmla="*/ 60268 h 65040"/>
                <a:gd name="connsiteX1" fmla="*/ 31142 w 31337"/>
                <a:gd name="connsiteY1" fmla="*/ 62104 h 65040"/>
                <a:gd name="connsiteX2" fmla="*/ 30530 w 31337"/>
                <a:gd name="connsiteY2" fmla="*/ 63205 h 65040"/>
                <a:gd name="connsiteX3" fmla="*/ 29305 w 31337"/>
                <a:gd name="connsiteY3" fmla="*/ 63940 h 65040"/>
                <a:gd name="connsiteX4" fmla="*/ 27447 w 31337"/>
                <a:gd name="connsiteY4" fmla="*/ 64569 h 65040"/>
                <a:gd name="connsiteX5" fmla="*/ 25226 w 31337"/>
                <a:gd name="connsiteY5" fmla="*/ 64936 h 65040"/>
                <a:gd name="connsiteX6" fmla="*/ 22950 w 31337"/>
                <a:gd name="connsiteY6" fmla="*/ 65041 h 65040"/>
                <a:gd name="connsiteX7" fmla="*/ 16617 w 31337"/>
                <a:gd name="connsiteY7" fmla="*/ 64097 h 65040"/>
                <a:gd name="connsiteX8" fmla="*/ 12337 w 31337"/>
                <a:gd name="connsiteY8" fmla="*/ 61159 h 65040"/>
                <a:gd name="connsiteX9" fmla="*/ 9920 w 31337"/>
                <a:gd name="connsiteY9" fmla="*/ 56177 h 65040"/>
                <a:gd name="connsiteX10" fmla="*/ 9167 w 31337"/>
                <a:gd name="connsiteY10" fmla="*/ 49096 h 65040"/>
                <a:gd name="connsiteX11" fmla="*/ 9167 w 31337"/>
                <a:gd name="connsiteY11" fmla="*/ 18778 h 65040"/>
                <a:gd name="connsiteX12" fmla="*/ 1669 w 31337"/>
                <a:gd name="connsiteY12" fmla="*/ 18778 h 65040"/>
                <a:gd name="connsiteX13" fmla="*/ 444 w 31337"/>
                <a:gd name="connsiteY13" fmla="*/ 18149 h 65040"/>
                <a:gd name="connsiteX14" fmla="*/ 0 w 31337"/>
                <a:gd name="connsiteY14" fmla="*/ 16103 h 65040"/>
                <a:gd name="connsiteX15" fmla="*/ 114 w 31337"/>
                <a:gd name="connsiteY15" fmla="*/ 14897 h 65040"/>
                <a:gd name="connsiteX16" fmla="*/ 450 w 31337"/>
                <a:gd name="connsiteY16" fmla="*/ 14057 h 65040"/>
                <a:gd name="connsiteX17" fmla="*/ 975 w 31337"/>
                <a:gd name="connsiteY17" fmla="*/ 13533 h 65040"/>
                <a:gd name="connsiteX18" fmla="*/ 1669 w 31337"/>
                <a:gd name="connsiteY18" fmla="*/ 13376 h 65040"/>
                <a:gd name="connsiteX19" fmla="*/ 9167 w 31337"/>
                <a:gd name="connsiteY19" fmla="*/ 13376 h 65040"/>
                <a:gd name="connsiteX20" fmla="*/ 9167 w 31337"/>
                <a:gd name="connsiteY20" fmla="*/ 1416 h 65040"/>
                <a:gd name="connsiteX21" fmla="*/ 9303 w 31337"/>
                <a:gd name="connsiteY21" fmla="*/ 839 h 65040"/>
                <a:gd name="connsiteX22" fmla="*/ 9834 w 31337"/>
                <a:gd name="connsiteY22" fmla="*/ 368 h 65040"/>
                <a:gd name="connsiteX23" fmla="*/ 10858 w 31337"/>
                <a:gd name="connsiteY23" fmla="*/ 105 h 65040"/>
                <a:gd name="connsiteX24" fmla="*/ 12440 w 31337"/>
                <a:gd name="connsiteY24" fmla="*/ 0 h 65040"/>
                <a:gd name="connsiteX25" fmla="*/ 14076 w 31337"/>
                <a:gd name="connsiteY25" fmla="*/ 105 h 65040"/>
                <a:gd name="connsiteX26" fmla="*/ 15078 w 31337"/>
                <a:gd name="connsiteY26" fmla="*/ 368 h 65040"/>
                <a:gd name="connsiteX27" fmla="*/ 15609 w 31337"/>
                <a:gd name="connsiteY27" fmla="*/ 839 h 65040"/>
                <a:gd name="connsiteX28" fmla="*/ 15777 w 31337"/>
                <a:gd name="connsiteY28" fmla="*/ 1416 h 65040"/>
                <a:gd name="connsiteX29" fmla="*/ 15777 w 31337"/>
                <a:gd name="connsiteY29" fmla="*/ 13376 h 65040"/>
                <a:gd name="connsiteX30" fmla="*/ 29663 w 31337"/>
                <a:gd name="connsiteY30" fmla="*/ 13376 h 65040"/>
                <a:gd name="connsiteX31" fmla="*/ 30357 w 31337"/>
                <a:gd name="connsiteY31" fmla="*/ 13533 h 65040"/>
                <a:gd name="connsiteX32" fmla="*/ 30882 w 31337"/>
                <a:gd name="connsiteY32" fmla="*/ 14057 h 65040"/>
                <a:gd name="connsiteX33" fmla="*/ 31218 w 31337"/>
                <a:gd name="connsiteY33" fmla="*/ 14897 h 65040"/>
                <a:gd name="connsiteX34" fmla="*/ 31332 w 31337"/>
                <a:gd name="connsiteY34" fmla="*/ 16103 h 65040"/>
                <a:gd name="connsiteX35" fmla="*/ 30861 w 31337"/>
                <a:gd name="connsiteY35" fmla="*/ 18149 h 65040"/>
                <a:gd name="connsiteX36" fmla="*/ 29669 w 31337"/>
                <a:gd name="connsiteY36" fmla="*/ 18778 h 65040"/>
                <a:gd name="connsiteX37" fmla="*/ 15783 w 31337"/>
                <a:gd name="connsiteY37" fmla="*/ 18778 h 65040"/>
                <a:gd name="connsiteX38" fmla="*/ 15783 w 31337"/>
                <a:gd name="connsiteY38" fmla="*/ 48204 h 65040"/>
                <a:gd name="connsiteX39" fmla="*/ 17419 w 31337"/>
                <a:gd name="connsiteY39" fmla="*/ 56649 h 65040"/>
                <a:gd name="connsiteX40" fmla="*/ 23394 w 31337"/>
                <a:gd name="connsiteY40" fmla="*/ 59586 h 65040"/>
                <a:gd name="connsiteX41" fmla="*/ 25811 w 31337"/>
                <a:gd name="connsiteY41" fmla="*/ 59271 h 65040"/>
                <a:gd name="connsiteX42" fmla="*/ 27729 w 31337"/>
                <a:gd name="connsiteY42" fmla="*/ 58694 h 65040"/>
                <a:gd name="connsiteX43" fmla="*/ 29148 w 31337"/>
                <a:gd name="connsiteY43" fmla="*/ 58117 h 65040"/>
                <a:gd name="connsiteX44" fmla="*/ 30173 w 31337"/>
                <a:gd name="connsiteY44" fmla="*/ 57855 h 65040"/>
                <a:gd name="connsiteX45" fmla="*/ 30671 w 31337"/>
                <a:gd name="connsiteY45" fmla="*/ 57960 h 65040"/>
                <a:gd name="connsiteX46" fmla="*/ 31034 w 31337"/>
                <a:gd name="connsiteY46" fmla="*/ 58379 h 65040"/>
                <a:gd name="connsiteX47" fmla="*/ 31256 w 31337"/>
                <a:gd name="connsiteY47" fmla="*/ 59114 h 65040"/>
                <a:gd name="connsiteX48" fmla="*/ 31337 w 31337"/>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37" h="65040">
                  <a:moveTo>
                    <a:pt x="31337" y="60268"/>
                  </a:moveTo>
                  <a:cubicBezTo>
                    <a:pt x="31337" y="61002"/>
                    <a:pt x="31272" y="61631"/>
                    <a:pt x="31142" y="62104"/>
                  </a:cubicBezTo>
                  <a:cubicBezTo>
                    <a:pt x="31012" y="62576"/>
                    <a:pt x="30806" y="62943"/>
                    <a:pt x="30530" y="63205"/>
                  </a:cubicBezTo>
                  <a:cubicBezTo>
                    <a:pt x="30254" y="63468"/>
                    <a:pt x="29847" y="63730"/>
                    <a:pt x="29305" y="63940"/>
                  </a:cubicBezTo>
                  <a:cubicBezTo>
                    <a:pt x="28764" y="64202"/>
                    <a:pt x="28152" y="64411"/>
                    <a:pt x="27447" y="64569"/>
                  </a:cubicBezTo>
                  <a:cubicBezTo>
                    <a:pt x="26743" y="64727"/>
                    <a:pt x="26001" y="64832"/>
                    <a:pt x="25226" y="64936"/>
                  </a:cubicBezTo>
                  <a:cubicBezTo>
                    <a:pt x="24446" y="64988"/>
                    <a:pt x="23687" y="65041"/>
                    <a:pt x="22950" y="65041"/>
                  </a:cubicBezTo>
                  <a:cubicBezTo>
                    <a:pt x="20469" y="65041"/>
                    <a:pt x="18356" y="64727"/>
                    <a:pt x="16617" y="64097"/>
                  </a:cubicBezTo>
                  <a:cubicBezTo>
                    <a:pt x="14878" y="63468"/>
                    <a:pt x="13453" y="62471"/>
                    <a:pt x="12337" y="61159"/>
                  </a:cubicBezTo>
                  <a:cubicBezTo>
                    <a:pt x="11221" y="59848"/>
                    <a:pt x="10419" y="58170"/>
                    <a:pt x="9920" y="56177"/>
                  </a:cubicBezTo>
                  <a:cubicBezTo>
                    <a:pt x="9417" y="54184"/>
                    <a:pt x="9167" y="51823"/>
                    <a:pt x="9167" y="49096"/>
                  </a:cubicBezTo>
                  <a:lnTo>
                    <a:pt x="9167" y="18778"/>
                  </a:lnTo>
                  <a:lnTo>
                    <a:pt x="1669" y="18778"/>
                  </a:lnTo>
                  <a:cubicBezTo>
                    <a:pt x="1149" y="18778"/>
                    <a:pt x="742" y="18568"/>
                    <a:pt x="444" y="18149"/>
                  </a:cubicBezTo>
                  <a:cubicBezTo>
                    <a:pt x="146" y="17677"/>
                    <a:pt x="0" y="16995"/>
                    <a:pt x="0" y="16103"/>
                  </a:cubicBezTo>
                  <a:cubicBezTo>
                    <a:pt x="0" y="15631"/>
                    <a:pt x="38" y="15211"/>
                    <a:pt x="114" y="14897"/>
                  </a:cubicBezTo>
                  <a:cubicBezTo>
                    <a:pt x="190" y="14582"/>
                    <a:pt x="298" y="14267"/>
                    <a:pt x="450" y="14057"/>
                  </a:cubicBezTo>
                  <a:cubicBezTo>
                    <a:pt x="602" y="13795"/>
                    <a:pt x="775" y="13638"/>
                    <a:pt x="975" y="13533"/>
                  </a:cubicBezTo>
                  <a:cubicBezTo>
                    <a:pt x="1176" y="13428"/>
                    <a:pt x="1414" y="13376"/>
                    <a:pt x="1669" y="13376"/>
                  </a:cubicBezTo>
                  <a:lnTo>
                    <a:pt x="9167" y="13376"/>
                  </a:lnTo>
                  <a:lnTo>
                    <a:pt x="9167" y="1416"/>
                  </a:lnTo>
                  <a:cubicBezTo>
                    <a:pt x="9167" y="1207"/>
                    <a:pt x="9211" y="997"/>
                    <a:pt x="9303" y="839"/>
                  </a:cubicBezTo>
                  <a:cubicBezTo>
                    <a:pt x="9395" y="682"/>
                    <a:pt x="9574" y="525"/>
                    <a:pt x="9834" y="368"/>
                  </a:cubicBezTo>
                  <a:cubicBezTo>
                    <a:pt x="10094" y="263"/>
                    <a:pt x="10435" y="158"/>
                    <a:pt x="10858" y="105"/>
                  </a:cubicBezTo>
                  <a:cubicBezTo>
                    <a:pt x="11280" y="53"/>
                    <a:pt x="11811" y="0"/>
                    <a:pt x="12440" y="0"/>
                  </a:cubicBezTo>
                  <a:cubicBezTo>
                    <a:pt x="13106" y="0"/>
                    <a:pt x="13653" y="53"/>
                    <a:pt x="14076" y="105"/>
                  </a:cubicBezTo>
                  <a:cubicBezTo>
                    <a:pt x="14498" y="158"/>
                    <a:pt x="14834" y="263"/>
                    <a:pt x="15078" y="368"/>
                  </a:cubicBezTo>
                  <a:cubicBezTo>
                    <a:pt x="15317" y="525"/>
                    <a:pt x="15495" y="682"/>
                    <a:pt x="15609" y="839"/>
                  </a:cubicBezTo>
                  <a:cubicBezTo>
                    <a:pt x="15723" y="997"/>
                    <a:pt x="15777" y="1207"/>
                    <a:pt x="15777" y="1416"/>
                  </a:cubicBezTo>
                  <a:lnTo>
                    <a:pt x="15777" y="13376"/>
                  </a:lnTo>
                  <a:lnTo>
                    <a:pt x="29663" y="13376"/>
                  </a:lnTo>
                  <a:cubicBezTo>
                    <a:pt x="29923" y="13376"/>
                    <a:pt x="30151" y="13428"/>
                    <a:pt x="30357" y="13533"/>
                  </a:cubicBezTo>
                  <a:cubicBezTo>
                    <a:pt x="30557" y="13638"/>
                    <a:pt x="30736" y="13795"/>
                    <a:pt x="30882" y="14057"/>
                  </a:cubicBezTo>
                  <a:cubicBezTo>
                    <a:pt x="31028" y="14267"/>
                    <a:pt x="31142" y="14582"/>
                    <a:pt x="31218" y="14897"/>
                  </a:cubicBezTo>
                  <a:cubicBezTo>
                    <a:pt x="31294" y="15211"/>
                    <a:pt x="31332" y="15631"/>
                    <a:pt x="31332" y="16103"/>
                  </a:cubicBezTo>
                  <a:cubicBezTo>
                    <a:pt x="31332" y="16995"/>
                    <a:pt x="31175" y="17677"/>
                    <a:pt x="30861" y="18149"/>
                  </a:cubicBezTo>
                  <a:cubicBezTo>
                    <a:pt x="30546" y="18568"/>
                    <a:pt x="30151" y="18778"/>
                    <a:pt x="29669" y="18778"/>
                  </a:cubicBezTo>
                  <a:lnTo>
                    <a:pt x="15783" y="18778"/>
                  </a:lnTo>
                  <a:lnTo>
                    <a:pt x="15783" y="48204"/>
                  </a:lnTo>
                  <a:cubicBezTo>
                    <a:pt x="15783" y="51928"/>
                    <a:pt x="16330" y="54708"/>
                    <a:pt x="17419" y="56649"/>
                  </a:cubicBezTo>
                  <a:cubicBezTo>
                    <a:pt x="18508" y="58589"/>
                    <a:pt x="20501" y="59586"/>
                    <a:pt x="23394" y="59586"/>
                  </a:cubicBezTo>
                  <a:cubicBezTo>
                    <a:pt x="24283" y="59586"/>
                    <a:pt x="25091" y="59481"/>
                    <a:pt x="25811" y="59271"/>
                  </a:cubicBezTo>
                  <a:cubicBezTo>
                    <a:pt x="26532" y="59114"/>
                    <a:pt x="27171" y="58904"/>
                    <a:pt x="27729" y="58694"/>
                  </a:cubicBezTo>
                  <a:cubicBezTo>
                    <a:pt x="28287" y="58484"/>
                    <a:pt x="28753" y="58275"/>
                    <a:pt x="29148" y="58117"/>
                  </a:cubicBezTo>
                  <a:cubicBezTo>
                    <a:pt x="29533" y="57960"/>
                    <a:pt x="29880" y="57855"/>
                    <a:pt x="30173" y="57855"/>
                  </a:cubicBezTo>
                  <a:cubicBezTo>
                    <a:pt x="30357" y="57855"/>
                    <a:pt x="30525" y="57855"/>
                    <a:pt x="30671" y="57960"/>
                  </a:cubicBezTo>
                  <a:cubicBezTo>
                    <a:pt x="30817" y="58012"/>
                    <a:pt x="30936" y="58170"/>
                    <a:pt x="31034" y="58379"/>
                  </a:cubicBezTo>
                  <a:cubicBezTo>
                    <a:pt x="31126" y="58537"/>
                    <a:pt x="31196" y="58799"/>
                    <a:pt x="31256" y="59114"/>
                  </a:cubicBezTo>
                  <a:cubicBezTo>
                    <a:pt x="31310" y="59429"/>
                    <a:pt x="31337" y="59796"/>
                    <a:pt x="31337" y="60268"/>
                  </a:cubicBezTo>
                  <a:close/>
                </a:path>
              </a:pathLst>
            </a:custGeom>
            <a:solidFill>
              <a:srgbClr val="FFFFFF"/>
            </a:solidFill>
            <a:ln w="5417" cap="flat">
              <a:noFill/>
              <a:prstDash val="solid"/>
              <a:miter/>
            </a:ln>
          </p:spPr>
          <p:txBody>
            <a:bodyPr rtlCol="0" anchor="ctr"/>
            <a:lstStyle/>
            <a:p>
              <a:endParaRPr lang="fr-FR"/>
            </a:p>
          </p:txBody>
        </p:sp>
        <p:sp>
          <p:nvSpPr>
            <p:cNvPr id="477" name="Forme libre 476">
              <a:extLst>
                <a:ext uri="{FF2B5EF4-FFF2-40B4-BE49-F238E27FC236}">
                  <a16:creationId xmlns:a16="http://schemas.microsoft.com/office/drawing/2014/main" id="{2221FC76-7273-5322-6742-531074A65F5E}"/>
                </a:ext>
              </a:extLst>
            </p:cNvPr>
            <p:cNvSpPr/>
            <p:nvPr/>
          </p:nvSpPr>
          <p:spPr>
            <a:xfrm>
              <a:off x="16810963" y="11207946"/>
              <a:ext cx="43895" cy="71387"/>
            </a:xfrm>
            <a:custGeom>
              <a:avLst/>
              <a:gdLst>
                <a:gd name="connsiteX0" fmla="*/ 43896 w 43895"/>
                <a:gd name="connsiteY0" fmla="*/ 25597 h 71387"/>
                <a:gd name="connsiteX1" fmla="*/ 42482 w 43895"/>
                <a:gd name="connsiteY1" fmla="*/ 36822 h 71387"/>
                <a:gd name="connsiteX2" fmla="*/ 38310 w 43895"/>
                <a:gd name="connsiteY2" fmla="*/ 45319 h 71387"/>
                <a:gd name="connsiteX3" fmla="*/ 31505 w 43895"/>
                <a:gd name="connsiteY3" fmla="*/ 50774 h 71387"/>
                <a:gd name="connsiteX4" fmla="*/ 22230 w 43895"/>
                <a:gd name="connsiteY4" fmla="*/ 52662 h 71387"/>
                <a:gd name="connsiteX5" fmla="*/ 18064 w 43895"/>
                <a:gd name="connsiteY5" fmla="*/ 52190 h 71387"/>
                <a:gd name="connsiteX6" fmla="*/ 14260 w 43895"/>
                <a:gd name="connsiteY6" fmla="*/ 50774 h 71387"/>
                <a:gd name="connsiteX7" fmla="*/ 10533 w 43895"/>
                <a:gd name="connsiteY7" fmla="*/ 48361 h 71387"/>
                <a:gd name="connsiteX8" fmla="*/ 6615 w 43895"/>
                <a:gd name="connsiteY8" fmla="*/ 44847 h 71387"/>
                <a:gd name="connsiteX9" fmla="*/ 6615 w 43895"/>
                <a:gd name="connsiteY9" fmla="*/ 69972 h 71387"/>
                <a:gd name="connsiteX10" fmla="*/ 6447 w 43895"/>
                <a:gd name="connsiteY10" fmla="*/ 70549 h 71387"/>
                <a:gd name="connsiteX11" fmla="*/ 5922 w 43895"/>
                <a:gd name="connsiteY11" fmla="*/ 71021 h 71387"/>
                <a:gd name="connsiteX12" fmla="*/ 4920 w 43895"/>
                <a:gd name="connsiteY12" fmla="*/ 71283 h 71387"/>
                <a:gd name="connsiteX13" fmla="*/ 3278 w 43895"/>
                <a:gd name="connsiteY13" fmla="*/ 71387 h 71387"/>
                <a:gd name="connsiteX14" fmla="*/ 1696 w 43895"/>
                <a:gd name="connsiteY14" fmla="*/ 71283 h 71387"/>
                <a:gd name="connsiteX15" fmla="*/ 667 w 43895"/>
                <a:gd name="connsiteY15" fmla="*/ 71021 h 71387"/>
                <a:gd name="connsiteX16" fmla="*/ 141 w 43895"/>
                <a:gd name="connsiteY16" fmla="*/ 70549 h 71387"/>
                <a:gd name="connsiteX17" fmla="*/ 0 w 43895"/>
                <a:gd name="connsiteY17" fmla="*/ 69972 h 71387"/>
                <a:gd name="connsiteX18" fmla="*/ 0 w 43895"/>
                <a:gd name="connsiteY18" fmla="*/ 1993 h 71387"/>
                <a:gd name="connsiteX19" fmla="*/ 141 w 43895"/>
                <a:gd name="connsiteY19" fmla="*/ 1364 h 71387"/>
                <a:gd name="connsiteX20" fmla="*/ 640 w 43895"/>
                <a:gd name="connsiteY20" fmla="*/ 892 h 71387"/>
                <a:gd name="connsiteX21" fmla="*/ 1588 w 43895"/>
                <a:gd name="connsiteY21" fmla="*/ 682 h 71387"/>
                <a:gd name="connsiteX22" fmla="*/ 3002 w 43895"/>
                <a:gd name="connsiteY22" fmla="*/ 577 h 71387"/>
                <a:gd name="connsiteX23" fmla="*/ 4388 w 43895"/>
                <a:gd name="connsiteY23" fmla="*/ 682 h 71387"/>
                <a:gd name="connsiteX24" fmla="*/ 5331 w 43895"/>
                <a:gd name="connsiteY24" fmla="*/ 892 h 71387"/>
                <a:gd name="connsiteX25" fmla="*/ 5889 w 43895"/>
                <a:gd name="connsiteY25" fmla="*/ 1364 h 71387"/>
                <a:gd name="connsiteX26" fmla="*/ 6057 w 43895"/>
                <a:gd name="connsiteY26" fmla="*/ 1993 h 71387"/>
                <a:gd name="connsiteX27" fmla="*/ 6057 w 43895"/>
                <a:gd name="connsiteY27" fmla="*/ 9022 h 71387"/>
                <a:gd name="connsiteX28" fmla="*/ 10500 w 43895"/>
                <a:gd name="connsiteY28" fmla="*/ 5036 h 71387"/>
                <a:gd name="connsiteX29" fmla="*/ 14721 w 43895"/>
                <a:gd name="connsiteY29" fmla="*/ 2203 h 71387"/>
                <a:gd name="connsiteX30" fmla="*/ 19055 w 43895"/>
                <a:gd name="connsiteY30" fmla="*/ 525 h 71387"/>
                <a:gd name="connsiteX31" fmla="*/ 23779 w 43895"/>
                <a:gd name="connsiteY31" fmla="*/ 0 h 71387"/>
                <a:gd name="connsiteX32" fmla="*/ 33055 w 43895"/>
                <a:gd name="connsiteY32" fmla="*/ 1993 h 71387"/>
                <a:gd name="connsiteX33" fmla="*/ 39302 w 43895"/>
                <a:gd name="connsiteY33" fmla="*/ 7553 h 71387"/>
                <a:gd name="connsiteX34" fmla="*/ 42802 w 43895"/>
                <a:gd name="connsiteY34" fmla="*/ 15683 h 71387"/>
                <a:gd name="connsiteX35" fmla="*/ 43896 w 43895"/>
                <a:gd name="connsiteY35" fmla="*/ 25597 h 71387"/>
                <a:gd name="connsiteX36" fmla="*/ 36950 w 43895"/>
                <a:gd name="connsiteY36" fmla="*/ 26594 h 71387"/>
                <a:gd name="connsiteX37" fmla="*/ 36284 w 43895"/>
                <a:gd name="connsiteY37" fmla="*/ 18726 h 71387"/>
                <a:gd name="connsiteX38" fmla="*/ 34036 w 43895"/>
                <a:gd name="connsiteY38" fmla="*/ 11959 h 71387"/>
                <a:gd name="connsiteX39" fmla="*/ 29815 w 43895"/>
                <a:gd name="connsiteY39" fmla="*/ 7238 h 71387"/>
                <a:gd name="connsiteX40" fmla="*/ 23173 w 43895"/>
                <a:gd name="connsiteY40" fmla="*/ 5455 h 71387"/>
                <a:gd name="connsiteX41" fmla="*/ 19255 w 43895"/>
                <a:gd name="connsiteY41" fmla="*/ 5980 h 71387"/>
                <a:gd name="connsiteX42" fmla="*/ 15338 w 43895"/>
                <a:gd name="connsiteY42" fmla="*/ 7763 h 71387"/>
                <a:gd name="connsiteX43" fmla="*/ 11172 w 43895"/>
                <a:gd name="connsiteY43" fmla="*/ 10963 h 71387"/>
                <a:gd name="connsiteX44" fmla="*/ 6615 w 43895"/>
                <a:gd name="connsiteY44" fmla="*/ 15841 h 71387"/>
                <a:gd name="connsiteX45" fmla="*/ 6615 w 43895"/>
                <a:gd name="connsiteY45" fmla="*/ 37032 h 71387"/>
                <a:gd name="connsiteX46" fmla="*/ 14590 w 43895"/>
                <a:gd name="connsiteY46" fmla="*/ 44532 h 71387"/>
                <a:gd name="connsiteX47" fmla="*/ 22560 w 43895"/>
                <a:gd name="connsiteY47" fmla="*/ 47155 h 71387"/>
                <a:gd name="connsiteX48" fmla="*/ 29143 w 43895"/>
                <a:gd name="connsiteY48" fmla="*/ 45319 h 71387"/>
                <a:gd name="connsiteX49" fmla="*/ 33613 w 43895"/>
                <a:gd name="connsiteY49" fmla="*/ 40598 h 71387"/>
                <a:gd name="connsiteX50" fmla="*/ 36143 w 43895"/>
                <a:gd name="connsiteY50" fmla="*/ 33990 h 71387"/>
                <a:gd name="connsiteX51" fmla="*/ 36950 w 43895"/>
                <a:gd name="connsiteY51" fmla="*/ 26594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95" h="71387">
                  <a:moveTo>
                    <a:pt x="43896" y="25597"/>
                  </a:moveTo>
                  <a:cubicBezTo>
                    <a:pt x="43896" y="29741"/>
                    <a:pt x="43425" y="33517"/>
                    <a:pt x="42482" y="36822"/>
                  </a:cubicBezTo>
                  <a:cubicBezTo>
                    <a:pt x="41534" y="40179"/>
                    <a:pt x="40147" y="43011"/>
                    <a:pt x="38310" y="45319"/>
                  </a:cubicBezTo>
                  <a:cubicBezTo>
                    <a:pt x="36479" y="47680"/>
                    <a:pt x="34209" y="49463"/>
                    <a:pt x="31505" y="50774"/>
                  </a:cubicBezTo>
                  <a:cubicBezTo>
                    <a:pt x="28802" y="52033"/>
                    <a:pt x="25708" y="52662"/>
                    <a:pt x="22230" y="52662"/>
                  </a:cubicBezTo>
                  <a:cubicBezTo>
                    <a:pt x="20751" y="52662"/>
                    <a:pt x="19358" y="52505"/>
                    <a:pt x="18064" y="52190"/>
                  </a:cubicBezTo>
                  <a:cubicBezTo>
                    <a:pt x="16769" y="51875"/>
                    <a:pt x="15495" y="51403"/>
                    <a:pt x="14260" y="50774"/>
                  </a:cubicBezTo>
                  <a:cubicBezTo>
                    <a:pt x="13019" y="50145"/>
                    <a:pt x="11779" y="49305"/>
                    <a:pt x="10533" y="48361"/>
                  </a:cubicBezTo>
                  <a:cubicBezTo>
                    <a:pt x="9286" y="47365"/>
                    <a:pt x="7986" y="46211"/>
                    <a:pt x="6615" y="44847"/>
                  </a:cubicBezTo>
                  <a:lnTo>
                    <a:pt x="6615" y="69972"/>
                  </a:lnTo>
                  <a:cubicBezTo>
                    <a:pt x="6615" y="70181"/>
                    <a:pt x="6561" y="70391"/>
                    <a:pt x="6447" y="70549"/>
                  </a:cubicBezTo>
                  <a:cubicBezTo>
                    <a:pt x="6334" y="70758"/>
                    <a:pt x="6160" y="70863"/>
                    <a:pt x="5922" y="71021"/>
                  </a:cubicBezTo>
                  <a:cubicBezTo>
                    <a:pt x="5678" y="71126"/>
                    <a:pt x="5347" y="71231"/>
                    <a:pt x="4920" y="71283"/>
                  </a:cubicBezTo>
                  <a:cubicBezTo>
                    <a:pt x="4492" y="71336"/>
                    <a:pt x="3944" y="71387"/>
                    <a:pt x="3278" y="71387"/>
                  </a:cubicBezTo>
                  <a:cubicBezTo>
                    <a:pt x="2649" y="71387"/>
                    <a:pt x="2118" y="71336"/>
                    <a:pt x="1696" y="71283"/>
                  </a:cubicBezTo>
                  <a:cubicBezTo>
                    <a:pt x="1268" y="71231"/>
                    <a:pt x="927" y="71126"/>
                    <a:pt x="667" y="71021"/>
                  </a:cubicBezTo>
                  <a:cubicBezTo>
                    <a:pt x="406" y="70916"/>
                    <a:pt x="228" y="70758"/>
                    <a:pt x="141" y="70549"/>
                  </a:cubicBezTo>
                  <a:cubicBezTo>
                    <a:pt x="43" y="70391"/>
                    <a:pt x="0" y="70181"/>
                    <a:pt x="0" y="69972"/>
                  </a:cubicBezTo>
                  <a:lnTo>
                    <a:pt x="0" y="1993"/>
                  </a:lnTo>
                  <a:cubicBezTo>
                    <a:pt x="0" y="1731"/>
                    <a:pt x="43" y="1521"/>
                    <a:pt x="141" y="1364"/>
                  </a:cubicBezTo>
                  <a:cubicBezTo>
                    <a:pt x="233" y="1154"/>
                    <a:pt x="395" y="997"/>
                    <a:pt x="640" y="892"/>
                  </a:cubicBezTo>
                  <a:cubicBezTo>
                    <a:pt x="883" y="787"/>
                    <a:pt x="1197" y="734"/>
                    <a:pt x="1588" y="682"/>
                  </a:cubicBezTo>
                  <a:cubicBezTo>
                    <a:pt x="1972" y="629"/>
                    <a:pt x="2449" y="577"/>
                    <a:pt x="3002" y="577"/>
                  </a:cubicBezTo>
                  <a:cubicBezTo>
                    <a:pt x="3554" y="577"/>
                    <a:pt x="4020" y="629"/>
                    <a:pt x="4388" y="682"/>
                  </a:cubicBezTo>
                  <a:cubicBezTo>
                    <a:pt x="4757" y="734"/>
                    <a:pt x="5071" y="787"/>
                    <a:pt x="5331" y="892"/>
                  </a:cubicBezTo>
                  <a:cubicBezTo>
                    <a:pt x="5592" y="1049"/>
                    <a:pt x="5776" y="1154"/>
                    <a:pt x="5889" y="1364"/>
                  </a:cubicBezTo>
                  <a:cubicBezTo>
                    <a:pt x="6003" y="1521"/>
                    <a:pt x="6057" y="1731"/>
                    <a:pt x="6057" y="1993"/>
                  </a:cubicBezTo>
                  <a:lnTo>
                    <a:pt x="6057" y="9022"/>
                  </a:lnTo>
                  <a:cubicBezTo>
                    <a:pt x="7612" y="7501"/>
                    <a:pt x="9097" y="6137"/>
                    <a:pt x="10500" y="5036"/>
                  </a:cubicBezTo>
                  <a:cubicBezTo>
                    <a:pt x="11903" y="3881"/>
                    <a:pt x="13317" y="2938"/>
                    <a:pt x="14721" y="2203"/>
                  </a:cubicBezTo>
                  <a:cubicBezTo>
                    <a:pt x="16124" y="1469"/>
                    <a:pt x="17571" y="892"/>
                    <a:pt x="19055" y="525"/>
                  </a:cubicBezTo>
                  <a:cubicBezTo>
                    <a:pt x="20539" y="158"/>
                    <a:pt x="22110" y="0"/>
                    <a:pt x="23779" y="0"/>
                  </a:cubicBezTo>
                  <a:cubicBezTo>
                    <a:pt x="27409" y="0"/>
                    <a:pt x="30503" y="682"/>
                    <a:pt x="33055" y="1993"/>
                  </a:cubicBezTo>
                  <a:cubicBezTo>
                    <a:pt x="35607" y="3357"/>
                    <a:pt x="37693" y="5193"/>
                    <a:pt x="39302" y="7553"/>
                  </a:cubicBezTo>
                  <a:cubicBezTo>
                    <a:pt x="40916" y="9861"/>
                    <a:pt x="42081" y="12589"/>
                    <a:pt x="42802" y="15683"/>
                  </a:cubicBezTo>
                  <a:cubicBezTo>
                    <a:pt x="43533" y="18778"/>
                    <a:pt x="43896" y="22083"/>
                    <a:pt x="43896" y="25597"/>
                  </a:cubicBezTo>
                  <a:close/>
                  <a:moveTo>
                    <a:pt x="36950" y="26594"/>
                  </a:moveTo>
                  <a:cubicBezTo>
                    <a:pt x="36950" y="23866"/>
                    <a:pt x="36728" y="21243"/>
                    <a:pt x="36284" y="18726"/>
                  </a:cubicBezTo>
                  <a:cubicBezTo>
                    <a:pt x="35839" y="16208"/>
                    <a:pt x="35086" y="13952"/>
                    <a:pt x="34036" y="11959"/>
                  </a:cubicBezTo>
                  <a:cubicBezTo>
                    <a:pt x="32979" y="9966"/>
                    <a:pt x="31570" y="8393"/>
                    <a:pt x="29815" y="7238"/>
                  </a:cubicBezTo>
                  <a:cubicBezTo>
                    <a:pt x="28054" y="6032"/>
                    <a:pt x="25844" y="5455"/>
                    <a:pt x="23173" y="5455"/>
                  </a:cubicBezTo>
                  <a:cubicBezTo>
                    <a:pt x="21840" y="5455"/>
                    <a:pt x="20534" y="5613"/>
                    <a:pt x="19255" y="5980"/>
                  </a:cubicBezTo>
                  <a:cubicBezTo>
                    <a:pt x="17977" y="6347"/>
                    <a:pt x="16671" y="6977"/>
                    <a:pt x="15338" y="7763"/>
                  </a:cubicBezTo>
                  <a:cubicBezTo>
                    <a:pt x="14005" y="8602"/>
                    <a:pt x="12619" y="9652"/>
                    <a:pt x="11172" y="10963"/>
                  </a:cubicBezTo>
                  <a:cubicBezTo>
                    <a:pt x="9725" y="12274"/>
                    <a:pt x="8208" y="13900"/>
                    <a:pt x="6615" y="15841"/>
                  </a:cubicBezTo>
                  <a:lnTo>
                    <a:pt x="6615" y="37032"/>
                  </a:lnTo>
                  <a:cubicBezTo>
                    <a:pt x="9395" y="40284"/>
                    <a:pt x="12049" y="42801"/>
                    <a:pt x="14590" y="44532"/>
                  </a:cubicBezTo>
                  <a:cubicBezTo>
                    <a:pt x="17126" y="46263"/>
                    <a:pt x="19781" y="47155"/>
                    <a:pt x="22560" y="47155"/>
                  </a:cubicBezTo>
                  <a:cubicBezTo>
                    <a:pt x="25118" y="47155"/>
                    <a:pt x="27306" y="46525"/>
                    <a:pt x="29143" y="45319"/>
                  </a:cubicBezTo>
                  <a:cubicBezTo>
                    <a:pt x="30974" y="44165"/>
                    <a:pt x="32464" y="42539"/>
                    <a:pt x="33613" y="40598"/>
                  </a:cubicBezTo>
                  <a:cubicBezTo>
                    <a:pt x="34761" y="38657"/>
                    <a:pt x="35601" y="36455"/>
                    <a:pt x="36143" y="33990"/>
                  </a:cubicBezTo>
                  <a:cubicBezTo>
                    <a:pt x="36679" y="31524"/>
                    <a:pt x="36950" y="29111"/>
                    <a:pt x="36950" y="26594"/>
                  </a:cubicBezTo>
                  <a:close/>
                </a:path>
              </a:pathLst>
            </a:custGeom>
            <a:solidFill>
              <a:srgbClr val="FFFFFF"/>
            </a:solidFill>
            <a:ln w="5417" cap="flat">
              <a:noFill/>
              <a:prstDash val="solid"/>
              <a:miter/>
            </a:ln>
          </p:spPr>
          <p:txBody>
            <a:bodyPr rtlCol="0" anchor="ctr"/>
            <a:lstStyle/>
            <a:p>
              <a:endParaRPr lang="fr-FR"/>
            </a:p>
          </p:txBody>
        </p:sp>
        <p:sp>
          <p:nvSpPr>
            <p:cNvPr id="478" name="Forme libre 477">
              <a:extLst>
                <a:ext uri="{FF2B5EF4-FFF2-40B4-BE49-F238E27FC236}">
                  <a16:creationId xmlns:a16="http://schemas.microsoft.com/office/drawing/2014/main" id="{76B83092-EC27-339F-C60B-0B4938D18924}"/>
                </a:ext>
              </a:extLst>
            </p:cNvPr>
            <p:cNvSpPr/>
            <p:nvPr/>
          </p:nvSpPr>
          <p:spPr>
            <a:xfrm>
              <a:off x="16866588" y="11207946"/>
              <a:ext cx="38721" cy="52662"/>
            </a:xfrm>
            <a:custGeom>
              <a:avLst/>
              <a:gdLst>
                <a:gd name="connsiteX0" fmla="*/ 38711 w 38721"/>
                <a:gd name="connsiteY0" fmla="*/ 50669 h 52662"/>
                <a:gd name="connsiteX1" fmla="*/ 38348 w 38721"/>
                <a:gd name="connsiteY1" fmla="*/ 51508 h 52662"/>
                <a:gd name="connsiteX2" fmla="*/ 37405 w 38721"/>
                <a:gd name="connsiteY2" fmla="*/ 51928 h 52662"/>
                <a:gd name="connsiteX3" fmla="*/ 35823 w 38721"/>
                <a:gd name="connsiteY3" fmla="*/ 52085 h 52662"/>
                <a:gd name="connsiteX4" fmla="*/ 34214 w 38721"/>
                <a:gd name="connsiteY4" fmla="*/ 51928 h 52662"/>
                <a:gd name="connsiteX5" fmla="*/ 33190 w 38721"/>
                <a:gd name="connsiteY5" fmla="*/ 51508 h 52662"/>
                <a:gd name="connsiteX6" fmla="*/ 32827 w 38721"/>
                <a:gd name="connsiteY6" fmla="*/ 50669 h 52662"/>
                <a:gd name="connsiteX7" fmla="*/ 32827 w 38721"/>
                <a:gd name="connsiteY7" fmla="*/ 45214 h 52662"/>
                <a:gd name="connsiteX8" fmla="*/ 25356 w 38721"/>
                <a:gd name="connsiteY8" fmla="*/ 50722 h 52662"/>
                <a:gd name="connsiteX9" fmla="*/ 16888 w 38721"/>
                <a:gd name="connsiteY9" fmla="*/ 52662 h 52662"/>
                <a:gd name="connsiteX10" fmla="*/ 9801 w 38721"/>
                <a:gd name="connsiteY10" fmla="*/ 51666 h 52662"/>
                <a:gd name="connsiteX11" fmla="*/ 4497 w 38721"/>
                <a:gd name="connsiteY11" fmla="*/ 48833 h 52662"/>
                <a:gd name="connsiteX12" fmla="*/ 1165 w 38721"/>
                <a:gd name="connsiteY12" fmla="*/ 44323 h 52662"/>
                <a:gd name="connsiteX13" fmla="*/ 0 w 38721"/>
                <a:gd name="connsiteY13" fmla="*/ 38395 h 52662"/>
                <a:gd name="connsiteX14" fmla="*/ 1723 w 38721"/>
                <a:gd name="connsiteY14" fmla="*/ 31367 h 52662"/>
                <a:gd name="connsiteX15" fmla="*/ 6610 w 38721"/>
                <a:gd name="connsiteY15" fmla="*/ 26436 h 52662"/>
                <a:gd name="connsiteX16" fmla="*/ 14222 w 38721"/>
                <a:gd name="connsiteY16" fmla="*/ 23447 h 52662"/>
                <a:gd name="connsiteX17" fmla="*/ 24110 w 38721"/>
                <a:gd name="connsiteY17" fmla="*/ 22450 h 52662"/>
                <a:gd name="connsiteX18" fmla="*/ 32112 w 38721"/>
                <a:gd name="connsiteY18" fmla="*/ 22450 h 52662"/>
                <a:gd name="connsiteX19" fmla="*/ 32112 w 38721"/>
                <a:gd name="connsiteY19" fmla="*/ 18254 h 52662"/>
                <a:gd name="connsiteX20" fmla="*/ 31446 w 38721"/>
                <a:gd name="connsiteY20" fmla="*/ 12746 h 52662"/>
                <a:gd name="connsiteX21" fmla="*/ 29278 w 38721"/>
                <a:gd name="connsiteY21" fmla="*/ 8707 h 52662"/>
                <a:gd name="connsiteX22" fmla="*/ 25388 w 38721"/>
                <a:gd name="connsiteY22" fmla="*/ 6295 h 52662"/>
                <a:gd name="connsiteX23" fmla="*/ 19553 w 38721"/>
                <a:gd name="connsiteY23" fmla="*/ 5508 h 52662"/>
                <a:gd name="connsiteX24" fmla="*/ 13556 w 38721"/>
                <a:gd name="connsiteY24" fmla="*/ 6295 h 52662"/>
                <a:gd name="connsiteX25" fmla="*/ 8891 w 38721"/>
                <a:gd name="connsiteY25" fmla="*/ 8025 h 52662"/>
                <a:gd name="connsiteX26" fmla="*/ 5586 w 38721"/>
                <a:gd name="connsiteY26" fmla="*/ 9756 h 52662"/>
                <a:gd name="connsiteX27" fmla="*/ 3727 w 38721"/>
                <a:gd name="connsiteY27" fmla="*/ 10543 h 52662"/>
                <a:gd name="connsiteX28" fmla="*/ 3115 w 38721"/>
                <a:gd name="connsiteY28" fmla="*/ 10438 h 52662"/>
                <a:gd name="connsiteX29" fmla="*/ 2644 w 38721"/>
                <a:gd name="connsiteY29" fmla="*/ 10019 h 52662"/>
                <a:gd name="connsiteX30" fmla="*/ 2362 w 38721"/>
                <a:gd name="connsiteY30" fmla="*/ 9284 h 52662"/>
                <a:gd name="connsiteX31" fmla="*/ 2281 w 38721"/>
                <a:gd name="connsiteY31" fmla="*/ 8183 h 52662"/>
                <a:gd name="connsiteX32" fmla="*/ 2449 w 38721"/>
                <a:gd name="connsiteY32" fmla="*/ 6347 h 52662"/>
                <a:gd name="connsiteX33" fmla="*/ 3310 w 38721"/>
                <a:gd name="connsiteY33" fmla="*/ 5036 h 52662"/>
                <a:gd name="connsiteX34" fmla="*/ 5781 w 38721"/>
                <a:gd name="connsiteY34" fmla="*/ 3410 h 52662"/>
                <a:gd name="connsiteX35" fmla="*/ 9866 w 38721"/>
                <a:gd name="connsiteY35" fmla="*/ 1731 h 52662"/>
                <a:gd name="connsiteX36" fmla="*/ 14834 w 38721"/>
                <a:gd name="connsiteY36" fmla="*/ 473 h 52662"/>
                <a:gd name="connsiteX37" fmla="*/ 20165 w 38721"/>
                <a:gd name="connsiteY37" fmla="*/ 0 h 52662"/>
                <a:gd name="connsiteX38" fmla="*/ 28888 w 38721"/>
                <a:gd name="connsiteY38" fmla="*/ 1207 h 52662"/>
                <a:gd name="connsiteX39" fmla="*/ 34642 w 38721"/>
                <a:gd name="connsiteY39" fmla="*/ 4668 h 52662"/>
                <a:gd name="connsiteX40" fmla="*/ 37779 w 38721"/>
                <a:gd name="connsiteY40" fmla="*/ 10229 h 52662"/>
                <a:gd name="connsiteX41" fmla="*/ 38722 w 38721"/>
                <a:gd name="connsiteY41" fmla="*/ 17729 h 52662"/>
                <a:gd name="connsiteX42" fmla="*/ 38722 w 38721"/>
                <a:gd name="connsiteY42" fmla="*/ 50669 h 52662"/>
                <a:gd name="connsiteX43" fmla="*/ 32101 w 38721"/>
                <a:gd name="connsiteY43" fmla="*/ 27695 h 52662"/>
                <a:gd name="connsiteX44" fmla="*/ 22934 w 38721"/>
                <a:gd name="connsiteY44" fmla="*/ 27695 h 52662"/>
                <a:gd name="connsiteX45" fmla="*/ 15934 w 38721"/>
                <a:gd name="connsiteY45" fmla="*/ 28377 h 52662"/>
                <a:gd name="connsiteX46" fmla="*/ 10933 w 38721"/>
                <a:gd name="connsiteY46" fmla="*/ 30423 h 52662"/>
                <a:gd name="connsiteX47" fmla="*/ 7964 w 38721"/>
                <a:gd name="connsiteY47" fmla="*/ 33675 h 52662"/>
                <a:gd name="connsiteX48" fmla="*/ 6989 w 38721"/>
                <a:gd name="connsiteY48" fmla="*/ 37975 h 52662"/>
                <a:gd name="connsiteX49" fmla="*/ 9741 w 38721"/>
                <a:gd name="connsiteY49" fmla="*/ 44637 h 52662"/>
                <a:gd name="connsiteX50" fmla="*/ 17489 w 38721"/>
                <a:gd name="connsiteY50" fmla="*/ 47155 h 52662"/>
                <a:gd name="connsiteX51" fmla="*/ 24852 w 38721"/>
                <a:gd name="connsiteY51" fmla="*/ 45214 h 52662"/>
                <a:gd name="connsiteX52" fmla="*/ 32101 w 38721"/>
                <a:gd name="connsiteY52" fmla="*/ 39130 h 52662"/>
                <a:gd name="connsiteX53" fmla="*/ 32101 w 38721"/>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21" h="52662">
                  <a:moveTo>
                    <a:pt x="38711" y="50669"/>
                  </a:moveTo>
                  <a:cubicBezTo>
                    <a:pt x="38711" y="51037"/>
                    <a:pt x="38592" y="51298"/>
                    <a:pt x="38348" y="51508"/>
                  </a:cubicBezTo>
                  <a:cubicBezTo>
                    <a:pt x="38110" y="51718"/>
                    <a:pt x="37790" y="51823"/>
                    <a:pt x="37405" y="51928"/>
                  </a:cubicBezTo>
                  <a:cubicBezTo>
                    <a:pt x="37015" y="52033"/>
                    <a:pt x="36490" y="52085"/>
                    <a:pt x="35823" y="52085"/>
                  </a:cubicBezTo>
                  <a:cubicBezTo>
                    <a:pt x="35195" y="52085"/>
                    <a:pt x="34658" y="52033"/>
                    <a:pt x="34214" y="51928"/>
                  </a:cubicBezTo>
                  <a:cubicBezTo>
                    <a:pt x="33770" y="51823"/>
                    <a:pt x="33423" y="51718"/>
                    <a:pt x="33190" y="51508"/>
                  </a:cubicBezTo>
                  <a:cubicBezTo>
                    <a:pt x="32946" y="51298"/>
                    <a:pt x="32827" y="51037"/>
                    <a:pt x="32827" y="50669"/>
                  </a:cubicBezTo>
                  <a:lnTo>
                    <a:pt x="32827" y="45214"/>
                  </a:lnTo>
                  <a:cubicBezTo>
                    <a:pt x="30568" y="47627"/>
                    <a:pt x="28081" y="49410"/>
                    <a:pt x="25356" y="50722"/>
                  </a:cubicBezTo>
                  <a:cubicBezTo>
                    <a:pt x="22636" y="52033"/>
                    <a:pt x="19813" y="52662"/>
                    <a:pt x="16888" y="52662"/>
                  </a:cubicBezTo>
                  <a:cubicBezTo>
                    <a:pt x="14260" y="52662"/>
                    <a:pt x="11898" y="52348"/>
                    <a:pt x="9801" y="51666"/>
                  </a:cubicBezTo>
                  <a:cubicBezTo>
                    <a:pt x="7710" y="50984"/>
                    <a:pt x="5943" y="50040"/>
                    <a:pt x="4497" y="48833"/>
                  </a:cubicBezTo>
                  <a:cubicBezTo>
                    <a:pt x="3050" y="47575"/>
                    <a:pt x="1939" y="46106"/>
                    <a:pt x="1165" y="44323"/>
                  </a:cubicBezTo>
                  <a:cubicBezTo>
                    <a:pt x="385" y="42591"/>
                    <a:pt x="0" y="40598"/>
                    <a:pt x="0" y="38395"/>
                  </a:cubicBezTo>
                  <a:cubicBezTo>
                    <a:pt x="0" y="35720"/>
                    <a:pt x="574" y="33360"/>
                    <a:pt x="1723" y="31367"/>
                  </a:cubicBezTo>
                  <a:cubicBezTo>
                    <a:pt x="2871" y="29374"/>
                    <a:pt x="4502" y="27747"/>
                    <a:pt x="6610" y="26436"/>
                  </a:cubicBezTo>
                  <a:cubicBezTo>
                    <a:pt x="8717" y="25072"/>
                    <a:pt x="11258" y="24076"/>
                    <a:pt x="14222" y="23447"/>
                  </a:cubicBezTo>
                  <a:cubicBezTo>
                    <a:pt x="17186" y="22765"/>
                    <a:pt x="20480" y="22450"/>
                    <a:pt x="24110" y="22450"/>
                  </a:cubicBezTo>
                  <a:lnTo>
                    <a:pt x="32112" y="22450"/>
                  </a:lnTo>
                  <a:lnTo>
                    <a:pt x="32112" y="18254"/>
                  </a:lnTo>
                  <a:cubicBezTo>
                    <a:pt x="32112" y="16156"/>
                    <a:pt x="31890" y="14320"/>
                    <a:pt x="31446" y="12746"/>
                  </a:cubicBezTo>
                  <a:cubicBezTo>
                    <a:pt x="31001" y="11120"/>
                    <a:pt x="30281" y="9809"/>
                    <a:pt x="29278" y="8707"/>
                  </a:cubicBezTo>
                  <a:cubicBezTo>
                    <a:pt x="28276" y="7658"/>
                    <a:pt x="26981" y="6819"/>
                    <a:pt x="25388" y="6295"/>
                  </a:cubicBezTo>
                  <a:cubicBezTo>
                    <a:pt x="23795" y="5770"/>
                    <a:pt x="21850" y="5508"/>
                    <a:pt x="19553" y="5508"/>
                  </a:cubicBezTo>
                  <a:cubicBezTo>
                    <a:pt x="17332" y="5508"/>
                    <a:pt x="15333" y="5770"/>
                    <a:pt x="13556" y="6295"/>
                  </a:cubicBezTo>
                  <a:cubicBezTo>
                    <a:pt x="11779" y="6819"/>
                    <a:pt x="10223" y="7396"/>
                    <a:pt x="8891" y="8025"/>
                  </a:cubicBezTo>
                  <a:cubicBezTo>
                    <a:pt x="7558" y="8655"/>
                    <a:pt x="6453" y="9232"/>
                    <a:pt x="5586" y="9756"/>
                  </a:cubicBezTo>
                  <a:cubicBezTo>
                    <a:pt x="4714" y="10281"/>
                    <a:pt x="4096" y="10543"/>
                    <a:pt x="3727" y="10543"/>
                  </a:cubicBezTo>
                  <a:cubicBezTo>
                    <a:pt x="3505" y="10543"/>
                    <a:pt x="3300" y="10490"/>
                    <a:pt x="3115" y="10438"/>
                  </a:cubicBezTo>
                  <a:cubicBezTo>
                    <a:pt x="2931" y="10386"/>
                    <a:pt x="2774" y="10229"/>
                    <a:pt x="2644" y="10019"/>
                  </a:cubicBezTo>
                  <a:cubicBezTo>
                    <a:pt x="2514" y="9809"/>
                    <a:pt x="2422" y="9599"/>
                    <a:pt x="2362" y="9284"/>
                  </a:cubicBezTo>
                  <a:cubicBezTo>
                    <a:pt x="2308" y="8970"/>
                    <a:pt x="2281" y="8602"/>
                    <a:pt x="2281" y="8183"/>
                  </a:cubicBezTo>
                  <a:cubicBezTo>
                    <a:pt x="2281" y="7396"/>
                    <a:pt x="2335" y="6819"/>
                    <a:pt x="2449" y="6347"/>
                  </a:cubicBezTo>
                  <a:cubicBezTo>
                    <a:pt x="2562" y="5927"/>
                    <a:pt x="2844" y="5455"/>
                    <a:pt x="3310" y="5036"/>
                  </a:cubicBezTo>
                  <a:cubicBezTo>
                    <a:pt x="3771" y="4563"/>
                    <a:pt x="4594" y="4039"/>
                    <a:pt x="5781" y="3410"/>
                  </a:cubicBezTo>
                  <a:cubicBezTo>
                    <a:pt x="6967" y="2833"/>
                    <a:pt x="8327" y="2256"/>
                    <a:pt x="9866" y="1731"/>
                  </a:cubicBezTo>
                  <a:cubicBezTo>
                    <a:pt x="11399" y="1207"/>
                    <a:pt x="13057" y="787"/>
                    <a:pt x="14834" y="473"/>
                  </a:cubicBezTo>
                  <a:cubicBezTo>
                    <a:pt x="16611" y="158"/>
                    <a:pt x="18388" y="0"/>
                    <a:pt x="20165" y="0"/>
                  </a:cubicBezTo>
                  <a:cubicBezTo>
                    <a:pt x="23611" y="0"/>
                    <a:pt x="26515" y="420"/>
                    <a:pt x="28888" y="1207"/>
                  </a:cubicBezTo>
                  <a:cubicBezTo>
                    <a:pt x="31261" y="1993"/>
                    <a:pt x="33174" y="3148"/>
                    <a:pt x="34642" y="4668"/>
                  </a:cubicBezTo>
                  <a:cubicBezTo>
                    <a:pt x="36105" y="6190"/>
                    <a:pt x="37151" y="8025"/>
                    <a:pt x="37779" y="10229"/>
                  </a:cubicBezTo>
                  <a:cubicBezTo>
                    <a:pt x="38408" y="12431"/>
                    <a:pt x="38722" y="14949"/>
                    <a:pt x="38722" y="17729"/>
                  </a:cubicBezTo>
                  <a:lnTo>
                    <a:pt x="38722" y="50669"/>
                  </a:lnTo>
                  <a:close/>
                  <a:moveTo>
                    <a:pt x="32101" y="27695"/>
                  </a:moveTo>
                  <a:lnTo>
                    <a:pt x="22934" y="27695"/>
                  </a:lnTo>
                  <a:cubicBezTo>
                    <a:pt x="20268" y="27695"/>
                    <a:pt x="17933" y="27957"/>
                    <a:pt x="15934" y="28377"/>
                  </a:cubicBezTo>
                  <a:cubicBezTo>
                    <a:pt x="13935" y="28849"/>
                    <a:pt x="12266" y="29531"/>
                    <a:pt x="10933" y="30423"/>
                  </a:cubicBezTo>
                  <a:cubicBezTo>
                    <a:pt x="9600" y="31314"/>
                    <a:pt x="8609" y="32416"/>
                    <a:pt x="7964" y="33675"/>
                  </a:cubicBezTo>
                  <a:cubicBezTo>
                    <a:pt x="7314" y="34933"/>
                    <a:pt x="6989" y="36350"/>
                    <a:pt x="6989" y="37975"/>
                  </a:cubicBezTo>
                  <a:cubicBezTo>
                    <a:pt x="6989" y="40755"/>
                    <a:pt x="7905" y="43011"/>
                    <a:pt x="9741" y="44637"/>
                  </a:cubicBezTo>
                  <a:cubicBezTo>
                    <a:pt x="11573" y="46316"/>
                    <a:pt x="14157" y="47155"/>
                    <a:pt x="17489" y="47155"/>
                  </a:cubicBezTo>
                  <a:cubicBezTo>
                    <a:pt x="20117" y="47155"/>
                    <a:pt x="22571" y="46525"/>
                    <a:pt x="24852" y="45214"/>
                  </a:cubicBezTo>
                  <a:cubicBezTo>
                    <a:pt x="27127" y="43902"/>
                    <a:pt x="29544" y="41857"/>
                    <a:pt x="32101" y="39130"/>
                  </a:cubicBezTo>
                  <a:lnTo>
                    <a:pt x="32101" y="27695"/>
                  </a:lnTo>
                  <a:close/>
                </a:path>
              </a:pathLst>
            </a:custGeom>
            <a:solidFill>
              <a:srgbClr val="FFFFFF"/>
            </a:solidFill>
            <a:ln w="5417" cap="flat">
              <a:noFill/>
              <a:prstDash val="solid"/>
              <a:miter/>
            </a:ln>
          </p:spPr>
          <p:txBody>
            <a:bodyPr rtlCol="0" anchor="ctr"/>
            <a:lstStyle/>
            <a:p>
              <a:endParaRPr lang="fr-FR"/>
            </a:p>
          </p:txBody>
        </p:sp>
        <p:sp>
          <p:nvSpPr>
            <p:cNvPr id="479" name="Forme libre 478">
              <a:extLst>
                <a:ext uri="{FF2B5EF4-FFF2-40B4-BE49-F238E27FC236}">
                  <a16:creationId xmlns:a16="http://schemas.microsoft.com/office/drawing/2014/main" id="{BE712EF6-FBEF-4FD3-0B3E-424FB63CE817}"/>
                </a:ext>
              </a:extLst>
            </p:cNvPr>
            <p:cNvSpPr/>
            <p:nvPr/>
          </p:nvSpPr>
          <p:spPr>
            <a:xfrm>
              <a:off x="16923628" y="11207946"/>
              <a:ext cx="27891" cy="52032"/>
            </a:xfrm>
            <a:custGeom>
              <a:avLst/>
              <a:gdLst>
                <a:gd name="connsiteX0" fmla="*/ 27891 w 27891"/>
                <a:gd name="connsiteY0" fmla="*/ 4459 h 52032"/>
                <a:gd name="connsiteX1" fmla="*/ 27837 w 27891"/>
                <a:gd name="connsiteY1" fmla="*/ 5822 h 52032"/>
                <a:gd name="connsiteX2" fmla="*/ 27642 w 27891"/>
                <a:gd name="connsiteY2" fmla="*/ 6767 h 52032"/>
                <a:gd name="connsiteX3" fmla="*/ 27306 w 27891"/>
                <a:gd name="connsiteY3" fmla="*/ 7291 h 52032"/>
                <a:gd name="connsiteX4" fmla="*/ 26775 w 27891"/>
                <a:gd name="connsiteY4" fmla="*/ 7501 h 52032"/>
                <a:gd name="connsiteX5" fmla="*/ 25610 w 27891"/>
                <a:gd name="connsiteY5" fmla="*/ 7238 h 52032"/>
                <a:gd name="connsiteX6" fmla="*/ 24056 w 27891"/>
                <a:gd name="connsiteY6" fmla="*/ 6714 h 52032"/>
                <a:gd name="connsiteX7" fmla="*/ 22110 w 27891"/>
                <a:gd name="connsiteY7" fmla="*/ 6190 h 52032"/>
                <a:gd name="connsiteX8" fmla="*/ 19781 w 27891"/>
                <a:gd name="connsiteY8" fmla="*/ 5980 h 52032"/>
                <a:gd name="connsiteX9" fmla="*/ 16833 w 27891"/>
                <a:gd name="connsiteY9" fmla="*/ 6557 h 52032"/>
                <a:gd name="connsiteX10" fmla="*/ 13805 w 27891"/>
                <a:gd name="connsiteY10" fmla="*/ 8550 h 52032"/>
                <a:gd name="connsiteX11" fmla="*/ 10473 w 27891"/>
                <a:gd name="connsiteY11" fmla="*/ 12222 h 52032"/>
                <a:gd name="connsiteX12" fmla="*/ 6610 w 27891"/>
                <a:gd name="connsiteY12" fmla="*/ 17729 h 52032"/>
                <a:gd name="connsiteX13" fmla="*/ 6610 w 27891"/>
                <a:gd name="connsiteY13" fmla="*/ 50669 h 52032"/>
                <a:gd name="connsiteX14" fmla="*/ 6447 w 27891"/>
                <a:gd name="connsiteY14" fmla="*/ 51246 h 52032"/>
                <a:gd name="connsiteX15" fmla="*/ 5916 w 27891"/>
                <a:gd name="connsiteY15" fmla="*/ 51666 h 52032"/>
                <a:gd name="connsiteX16" fmla="*/ 4914 w 27891"/>
                <a:gd name="connsiteY16" fmla="*/ 51928 h 52032"/>
                <a:gd name="connsiteX17" fmla="*/ 3272 w 27891"/>
                <a:gd name="connsiteY17" fmla="*/ 52033 h 52032"/>
                <a:gd name="connsiteX18" fmla="*/ 1690 w 27891"/>
                <a:gd name="connsiteY18" fmla="*/ 51928 h 52032"/>
                <a:gd name="connsiteX19" fmla="*/ 666 w 27891"/>
                <a:gd name="connsiteY19" fmla="*/ 51666 h 52032"/>
                <a:gd name="connsiteX20" fmla="*/ 135 w 27891"/>
                <a:gd name="connsiteY20" fmla="*/ 51246 h 52032"/>
                <a:gd name="connsiteX21" fmla="*/ 0 w 27891"/>
                <a:gd name="connsiteY21" fmla="*/ 50669 h 52032"/>
                <a:gd name="connsiteX22" fmla="*/ 0 w 27891"/>
                <a:gd name="connsiteY22" fmla="*/ 1993 h 52032"/>
                <a:gd name="connsiteX23" fmla="*/ 135 w 27891"/>
                <a:gd name="connsiteY23" fmla="*/ 1416 h 52032"/>
                <a:gd name="connsiteX24" fmla="*/ 666 w 27891"/>
                <a:gd name="connsiteY24" fmla="*/ 944 h 52032"/>
                <a:gd name="connsiteX25" fmla="*/ 1636 w 27891"/>
                <a:gd name="connsiteY25" fmla="*/ 682 h 52032"/>
                <a:gd name="connsiteX26" fmla="*/ 3164 w 27891"/>
                <a:gd name="connsiteY26" fmla="*/ 577 h 52032"/>
                <a:gd name="connsiteX27" fmla="*/ 4719 w 27891"/>
                <a:gd name="connsiteY27" fmla="*/ 682 h 52032"/>
                <a:gd name="connsiteX28" fmla="*/ 5662 w 27891"/>
                <a:gd name="connsiteY28" fmla="*/ 944 h 52032"/>
                <a:gd name="connsiteX29" fmla="*/ 6138 w 27891"/>
                <a:gd name="connsiteY29" fmla="*/ 1416 h 52032"/>
                <a:gd name="connsiteX30" fmla="*/ 6274 w 27891"/>
                <a:gd name="connsiteY30" fmla="*/ 1993 h 52032"/>
                <a:gd name="connsiteX31" fmla="*/ 6274 w 27891"/>
                <a:gd name="connsiteY31" fmla="*/ 9652 h 52032"/>
                <a:gd name="connsiteX32" fmla="*/ 10272 w 27891"/>
                <a:gd name="connsiteY32" fmla="*/ 4721 h 52032"/>
                <a:gd name="connsiteX33" fmla="*/ 13772 w 27891"/>
                <a:gd name="connsiteY33" fmla="*/ 1784 h 52032"/>
                <a:gd name="connsiteX34" fmla="*/ 17023 w 27891"/>
                <a:gd name="connsiteY34" fmla="*/ 368 h 52032"/>
                <a:gd name="connsiteX35" fmla="*/ 20274 w 27891"/>
                <a:gd name="connsiteY35" fmla="*/ 0 h 52032"/>
                <a:gd name="connsiteX36" fmla="*/ 21942 w 27891"/>
                <a:gd name="connsiteY36" fmla="*/ 53 h 52032"/>
                <a:gd name="connsiteX37" fmla="*/ 23969 w 27891"/>
                <a:gd name="connsiteY37" fmla="*/ 368 h 52032"/>
                <a:gd name="connsiteX38" fmla="*/ 25914 w 27891"/>
                <a:gd name="connsiteY38" fmla="*/ 892 h 52032"/>
                <a:gd name="connsiteX39" fmla="*/ 27111 w 27891"/>
                <a:gd name="connsiteY39" fmla="*/ 1416 h 52032"/>
                <a:gd name="connsiteX40" fmla="*/ 27555 w 27891"/>
                <a:gd name="connsiteY40" fmla="*/ 1836 h 52032"/>
                <a:gd name="connsiteX41" fmla="*/ 27745 w 27891"/>
                <a:gd name="connsiteY41" fmla="*/ 2361 h 52032"/>
                <a:gd name="connsiteX42" fmla="*/ 27859 w 27891"/>
                <a:gd name="connsiteY42" fmla="*/ 3148 h 52032"/>
                <a:gd name="connsiteX43" fmla="*/ 27891 w 27891"/>
                <a:gd name="connsiteY43" fmla="*/ 4459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9"/>
                  </a:moveTo>
                  <a:cubicBezTo>
                    <a:pt x="27891" y="4983"/>
                    <a:pt x="27875" y="5455"/>
                    <a:pt x="27837" y="5822"/>
                  </a:cubicBezTo>
                  <a:cubicBezTo>
                    <a:pt x="27799" y="6242"/>
                    <a:pt x="27734" y="6504"/>
                    <a:pt x="27642" y="6767"/>
                  </a:cubicBezTo>
                  <a:cubicBezTo>
                    <a:pt x="27550" y="6977"/>
                    <a:pt x="27442" y="7133"/>
                    <a:pt x="27306" y="7291"/>
                  </a:cubicBezTo>
                  <a:cubicBezTo>
                    <a:pt x="27181" y="7396"/>
                    <a:pt x="26997" y="7501"/>
                    <a:pt x="26775" y="7501"/>
                  </a:cubicBezTo>
                  <a:cubicBezTo>
                    <a:pt x="26445" y="7501"/>
                    <a:pt x="26055" y="7396"/>
                    <a:pt x="25610" y="7238"/>
                  </a:cubicBezTo>
                  <a:cubicBezTo>
                    <a:pt x="25166" y="7082"/>
                    <a:pt x="24646" y="6924"/>
                    <a:pt x="24056" y="6714"/>
                  </a:cubicBezTo>
                  <a:cubicBezTo>
                    <a:pt x="23465" y="6557"/>
                    <a:pt x="22815" y="6347"/>
                    <a:pt x="22110" y="6190"/>
                  </a:cubicBezTo>
                  <a:cubicBezTo>
                    <a:pt x="21406" y="6032"/>
                    <a:pt x="20631" y="5980"/>
                    <a:pt x="19781" y="5980"/>
                  </a:cubicBezTo>
                  <a:cubicBezTo>
                    <a:pt x="18773" y="5980"/>
                    <a:pt x="17798" y="6190"/>
                    <a:pt x="16833" y="6557"/>
                  </a:cubicBezTo>
                  <a:cubicBezTo>
                    <a:pt x="15869" y="6977"/>
                    <a:pt x="14861" y="7658"/>
                    <a:pt x="13805" y="8550"/>
                  </a:cubicBezTo>
                  <a:cubicBezTo>
                    <a:pt x="12748" y="9494"/>
                    <a:pt x="11637" y="10700"/>
                    <a:pt x="10473" y="12222"/>
                  </a:cubicBezTo>
                  <a:cubicBezTo>
                    <a:pt x="9302" y="13690"/>
                    <a:pt x="8018" y="15579"/>
                    <a:pt x="6610" y="17729"/>
                  </a:cubicBezTo>
                  <a:lnTo>
                    <a:pt x="6610" y="50669"/>
                  </a:lnTo>
                  <a:cubicBezTo>
                    <a:pt x="6610" y="50879"/>
                    <a:pt x="6550" y="51088"/>
                    <a:pt x="6447" y="51246"/>
                  </a:cubicBezTo>
                  <a:cubicBezTo>
                    <a:pt x="6333" y="51403"/>
                    <a:pt x="6155" y="51561"/>
                    <a:pt x="5916" y="51666"/>
                  </a:cubicBezTo>
                  <a:cubicBezTo>
                    <a:pt x="5673" y="51770"/>
                    <a:pt x="5342" y="51875"/>
                    <a:pt x="4914" y="51928"/>
                  </a:cubicBezTo>
                  <a:cubicBezTo>
                    <a:pt x="4486" y="52033"/>
                    <a:pt x="3939" y="52033"/>
                    <a:pt x="3272" y="52033"/>
                  </a:cubicBezTo>
                  <a:cubicBezTo>
                    <a:pt x="2644" y="52033"/>
                    <a:pt x="2113" y="52033"/>
                    <a:pt x="1690" y="51928"/>
                  </a:cubicBezTo>
                  <a:cubicBezTo>
                    <a:pt x="1262" y="51875"/>
                    <a:pt x="915" y="51770"/>
                    <a:pt x="666" y="51666"/>
                  </a:cubicBezTo>
                  <a:cubicBezTo>
                    <a:pt x="401" y="51561"/>
                    <a:pt x="228" y="51403"/>
                    <a:pt x="135" y="51246"/>
                  </a:cubicBezTo>
                  <a:cubicBezTo>
                    <a:pt x="38" y="51088"/>
                    <a:pt x="0" y="50879"/>
                    <a:pt x="0" y="50669"/>
                  </a:cubicBezTo>
                  <a:lnTo>
                    <a:pt x="0" y="1993"/>
                  </a:lnTo>
                  <a:cubicBezTo>
                    <a:pt x="0" y="1784"/>
                    <a:pt x="43" y="1574"/>
                    <a:pt x="135" y="1416"/>
                  </a:cubicBezTo>
                  <a:cubicBezTo>
                    <a:pt x="228" y="1207"/>
                    <a:pt x="401" y="1049"/>
                    <a:pt x="666" y="944"/>
                  </a:cubicBezTo>
                  <a:cubicBezTo>
                    <a:pt x="921" y="787"/>
                    <a:pt x="1246" y="734"/>
                    <a:pt x="1636" y="682"/>
                  </a:cubicBezTo>
                  <a:cubicBezTo>
                    <a:pt x="2026" y="629"/>
                    <a:pt x="2535" y="577"/>
                    <a:pt x="3164" y="577"/>
                  </a:cubicBezTo>
                  <a:cubicBezTo>
                    <a:pt x="3792" y="577"/>
                    <a:pt x="4312" y="629"/>
                    <a:pt x="4719" y="682"/>
                  </a:cubicBezTo>
                  <a:cubicBezTo>
                    <a:pt x="5125" y="734"/>
                    <a:pt x="5439" y="787"/>
                    <a:pt x="5662" y="944"/>
                  </a:cubicBezTo>
                  <a:cubicBezTo>
                    <a:pt x="5884" y="1049"/>
                    <a:pt x="6041" y="1207"/>
                    <a:pt x="6138" y="1416"/>
                  </a:cubicBezTo>
                  <a:cubicBezTo>
                    <a:pt x="6230" y="1574"/>
                    <a:pt x="6274" y="1784"/>
                    <a:pt x="6274" y="1993"/>
                  </a:cubicBezTo>
                  <a:lnTo>
                    <a:pt x="6274" y="9652"/>
                  </a:lnTo>
                  <a:cubicBezTo>
                    <a:pt x="7720" y="7658"/>
                    <a:pt x="9053" y="5980"/>
                    <a:pt x="10272" y="4721"/>
                  </a:cubicBezTo>
                  <a:cubicBezTo>
                    <a:pt x="11497" y="3462"/>
                    <a:pt x="12662" y="2518"/>
                    <a:pt x="13772" y="1784"/>
                  </a:cubicBezTo>
                  <a:cubicBezTo>
                    <a:pt x="14883" y="1102"/>
                    <a:pt x="15961" y="629"/>
                    <a:pt x="17023" y="368"/>
                  </a:cubicBezTo>
                  <a:cubicBezTo>
                    <a:pt x="18074" y="105"/>
                    <a:pt x="19163" y="0"/>
                    <a:pt x="20274" y="0"/>
                  </a:cubicBezTo>
                  <a:cubicBezTo>
                    <a:pt x="20756" y="0"/>
                    <a:pt x="21309" y="0"/>
                    <a:pt x="21942" y="53"/>
                  </a:cubicBezTo>
                  <a:cubicBezTo>
                    <a:pt x="22576" y="105"/>
                    <a:pt x="23248" y="210"/>
                    <a:pt x="23969" y="368"/>
                  </a:cubicBezTo>
                  <a:cubicBezTo>
                    <a:pt x="24695" y="525"/>
                    <a:pt x="25340" y="682"/>
                    <a:pt x="25914" y="892"/>
                  </a:cubicBezTo>
                  <a:cubicBezTo>
                    <a:pt x="26483" y="1102"/>
                    <a:pt x="26889" y="1259"/>
                    <a:pt x="27111" y="1416"/>
                  </a:cubicBezTo>
                  <a:cubicBezTo>
                    <a:pt x="27333" y="1574"/>
                    <a:pt x="27474" y="1731"/>
                    <a:pt x="27555" y="1836"/>
                  </a:cubicBezTo>
                  <a:cubicBezTo>
                    <a:pt x="27626" y="1993"/>
                    <a:pt x="27691" y="2151"/>
                    <a:pt x="27745" y="2361"/>
                  </a:cubicBezTo>
                  <a:cubicBezTo>
                    <a:pt x="27804" y="2518"/>
                    <a:pt x="27843" y="2833"/>
                    <a:pt x="27859" y="3148"/>
                  </a:cubicBezTo>
                  <a:cubicBezTo>
                    <a:pt x="27886" y="3462"/>
                    <a:pt x="27891" y="3934"/>
                    <a:pt x="27891" y="4459"/>
                  </a:cubicBezTo>
                  <a:close/>
                </a:path>
              </a:pathLst>
            </a:custGeom>
            <a:solidFill>
              <a:srgbClr val="FFFFFF"/>
            </a:solidFill>
            <a:ln w="5417" cap="flat">
              <a:noFill/>
              <a:prstDash val="solid"/>
              <a:miter/>
            </a:ln>
          </p:spPr>
          <p:txBody>
            <a:bodyPr rtlCol="0" anchor="ctr"/>
            <a:lstStyle/>
            <a:p>
              <a:endParaRPr lang="fr-FR"/>
            </a:p>
          </p:txBody>
        </p:sp>
        <p:sp>
          <p:nvSpPr>
            <p:cNvPr id="480" name="Forme libre 479">
              <a:extLst>
                <a:ext uri="{FF2B5EF4-FFF2-40B4-BE49-F238E27FC236}">
                  <a16:creationId xmlns:a16="http://schemas.microsoft.com/office/drawing/2014/main" id="{3902114A-D782-2905-5271-A1719FF6E69E}"/>
                </a:ext>
              </a:extLst>
            </p:cNvPr>
            <p:cNvSpPr/>
            <p:nvPr/>
          </p:nvSpPr>
          <p:spPr>
            <a:xfrm>
              <a:off x="16955746" y="11195409"/>
              <a:ext cx="31348" cy="65040"/>
            </a:xfrm>
            <a:custGeom>
              <a:avLst/>
              <a:gdLst>
                <a:gd name="connsiteX0" fmla="*/ 31332 w 31348"/>
                <a:gd name="connsiteY0" fmla="*/ 60268 h 65040"/>
                <a:gd name="connsiteX1" fmla="*/ 31137 w 31348"/>
                <a:gd name="connsiteY1" fmla="*/ 62104 h 65040"/>
                <a:gd name="connsiteX2" fmla="*/ 30524 w 31348"/>
                <a:gd name="connsiteY2" fmla="*/ 63205 h 65040"/>
                <a:gd name="connsiteX3" fmla="*/ 29300 w 31348"/>
                <a:gd name="connsiteY3" fmla="*/ 63940 h 65040"/>
                <a:gd name="connsiteX4" fmla="*/ 27436 w 31348"/>
                <a:gd name="connsiteY4" fmla="*/ 64569 h 65040"/>
                <a:gd name="connsiteX5" fmla="*/ 25215 w 31348"/>
                <a:gd name="connsiteY5" fmla="*/ 64936 h 65040"/>
                <a:gd name="connsiteX6" fmla="*/ 22939 w 31348"/>
                <a:gd name="connsiteY6" fmla="*/ 65041 h 65040"/>
                <a:gd name="connsiteX7" fmla="*/ 16606 w 31348"/>
                <a:gd name="connsiteY7" fmla="*/ 64097 h 65040"/>
                <a:gd name="connsiteX8" fmla="*/ 12326 w 31348"/>
                <a:gd name="connsiteY8" fmla="*/ 61159 h 65040"/>
                <a:gd name="connsiteX9" fmla="*/ 9915 w 31348"/>
                <a:gd name="connsiteY9" fmla="*/ 56177 h 65040"/>
                <a:gd name="connsiteX10" fmla="*/ 9162 w 31348"/>
                <a:gd name="connsiteY10" fmla="*/ 49096 h 65040"/>
                <a:gd name="connsiteX11" fmla="*/ 9162 w 31348"/>
                <a:gd name="connsiteY11" fmla="*/ 18778 h 65040"/>
                <a:gd name="connsiteX12" fmla="*/ 1663 w 31348"/>
                <a:gd name="connsiteY12" fmla="*/ 18778 h 65040"/>
                <a:gd name="connsiteX13" fmla="*/ 444 w 31348"/>
                <a:gd name="connsiteY13" fmla="*/ 18149 h 65040"/>
                <a:gd name="connsiteX14" fmla="*/ 0 w 31348"/>
                <a:gd name="connsiteY14" fmla="*/ 16103 h 65040"/>
                <a:gd name="connsiteX15" fmla="*/ 108 w 31348"/>
                <a:gd name="connsiteY15" fmla="*/ 14897 h 65040"/>
                <a:gd name="connsiteX16" fmla="*/ 450 w 31348"/>
                <a:gd name="connsiteY16" fmla="*/ 14057 h 65040"/>
                <a:gd name="connsiteX17" fmla="*/ 975 w 31348"/>
                <a:gd name="connsiteY17" fmla="*/ 13533 h 65040"/>
                <a:gd name="connsiteX18" fmla="*/ 1669 w 31348"/>
                <a:gd name="connsiteY18" fmla="*/ 13376 h 65040"/>
                <a:gd name="connsiteX19" fmla="*/ 9172 w 31348"/>
                <a:gd name="connsiteY19" fmla="*/ 13376 h 65040"/>
                <a:gd name="connsiteX20" fmla="*/ 9172 w 31348"/>
                <a:gd name="connsiteY20" fmla="*/ 1416 h 65040"/>
                <a:gd name="connsiteX21" fmla="*/ 9308 w 31348"/>
                <a:gd name="connsiteY21" fmla="*/ 839 h 65040"/>
                <a:gd name="connsiteX22" fmla="*/ 9839 w 31348"/>
                <a:gd name="connsiteY22" fmla="*/ 368 h 65040"/>
                <a:gd name="connsiteX23" fmla="*/ 10863 w 31348"/>
                <a:gd name="connsiteY23" fmla="*/ 105 h 65040"/>
                <a:gd name="connsiteX24" fmla="*/ 12450 w 31348"/>
                <a:gd name="connsiteY24" fmla="*/ 0 h 65040"/>
                <a:gd name="connsiteX25" fmla="*/ 14086 w 31348"/>
                <a:gd name="connsiteY25" fmla="*/ 105 h 65040"/>
                <a:gd name="connsiteX26" fmla="*/ 15089 w 31348"/>
                <a:gd name="connsiteY26" fmla="*/ 368 h 65040"/>
                <a:gd name="connsiteX27" fmla="*/ 15620 w 31348"/>
                <a:gd name="connsiteY27" fmla="*/ 839 h 65040"/>
                <a:gd name="connsiteX28" fmla="*/ 15788 w 31348"/>
                <a:gd name="connsiteY28" fmla="*/ 1416 h 65040"/>
                <a:gd name="connsiteX29" fmla="*/ 15788 w 31348"/>
                <a:gd name="connsiteY29" fmla="*/ 13376 h 65040"/>
                <a:gd name="connsiteX30" fmla="*/ 29674 w 31348"/>
                <a:gd name="connsiteY30" fmla="*/ 13376 h 65040"/>
                <a:gd name="connsiteX31" fmla="*/ 30373 w 31348"/>
                <a:gd name="connsiteY31" fmla="*/ 13533 h 65040"/>
                <a:gd name="connsiteX32" fmla="*/ 30904 w 31348"/>
                <a:gd name="connsiteY32" fmla="*/ 14057 h 65040"/>
                <a:gd name="connsiteX33" fmla="*/ 31234 w 31348"/>
                <a:gd name="connsiteY33" fmla="*/ 14897 h 65040"/>
                <a:gd name="connsiteX34" fmla="*/ 31348 w 31348"/>
                <a:gd name="connsiteY34" fmla="*/ 16103 h 65040"/>
                <a:gd name="connsiteX35" fmla="*/ 30871 w 31348"/>
                <a:gd name="connsiteY35" fmla="*/ 18149 h 65040"/>
                <a:gd name="connsiteX36" fmla="*/ 29674 w 31348"/>
                <a:gd name="connsiteY36" fmla="*/ 18778 h 65040"/>
                <a:gd name="connsiteX37" fmla="*/ 15788 w 31348"/>
                <a:gd name="connsiteY37" fmla="*/ 18778 h 65040"/>
                <a:gd name="connsiteX38" fmla="*/ 15788 w 31348"/>
                <a:gd name="connsiteY38" fmla="*/ 48204 h 65040"/>
                <a:gd name="connsiteX39" fmla="*/ 17424 w 31348"/>
                <a:gd name="connsiteY39" fmla="*/ 56649 h 65040"/>
                <a:gd name="connsiteX40" fmla="*/ 23400 w 31348"/>
                <a:gd name="connsiteY40" fmla="*/ 59586 h 65040"/>
                <a:gd name="connsiteX41" fmla="*/ 25816 w 31348"/>
                <a:gd name="connsiteY41" fmla="*/ 59271 h 65040"/>
                <a:gd name="connsiteX42" fmla="*/ 27734 w 31348"/>
                <a:gd name="connsiteY42" fmla="*/ 58694 h 65040"/>
                <a:gd name="connsiteX43" fmla="*/ 29154 w 31348"/>
                <a:gd name="connsiteY43" fmla="*/ 58117 h 65040"/>
                <a:gd name="connsiteX44" fmla="*/ 30178 w 31348"/>
                <a:gd name="connsiteY44" fmla="*/ 57855 h 65040"/>
                <a:gd name="connsiteX45" fmla="*/ 30682 w 31348"/>
                <a:gd name="connsiteY45" fmla="*/ 57960 h 65040"/>
                <a:gd name="connsiteX46" fmla="*/ 31039 w 31348"/>
                <a:gd name="connsiteY46" fmla="*/ 58379 h 65040"/>
                <a:gd name="connsiteX47" fmla="*/ 31261 w 31348"/>
                <a:gd name="connsiteY47" fmla="*/ 59114 h 65040"/>
                <a:gd name="connsiteX48" fmla="*/ 31332 w 31348"/>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48" h="65040">
                  <a:moveTo>
                    <a:pt x="31332" y="60268"/>
                  </a:moveTo>
                  <a:cubicBezTo>
                    <a:pt x="31332" y="61002"/>
                    <a:pt x="31261" y="61631"/>
                    <a:pt x="31137" y="62104"/>
                  </a:cubicBezTo>
                  <a:cubicBezTo>
                    <a:pt x="31007" y="62576"/>
                    <a:pt x="30801" y="62943"/>
                    <a:pt x="30524" y="63205"/>
                  </a:cubicBezTo>
                  <a:cubicBezTo>
                    <a:pt x="30248" y="63468"/>
                    <a:pt x="29842" y="63730"/>
                    <a:pt x="29300" y="63940"/>
                  </a:cubicBezTo>
                  <a:cubicBezTo>
                    <a:pt x="28764" y="64202"/>
                    <a:pt x="28140" y="64411"/>
                    <a:pt x="27436" y="64569"/>
                  </a:cubicBezTo>
                  <a:cubicBezTo>
                    <a:pt x="26732" y="64727"/>
                    <a:pt x="25995" y="64832"/>
                    <a:pt x="25215" y="64936"/>
                  </a:cubicBezTo>
                  <a:cubicBezTo>
                    <a:pt x="24440" y="64988"/>
                    <a:pt x="23682" y="65041"/>
                    <a:pt x="22939" y="65041"/>
                  </a:cubicBezTo>
                  <a:cubicBezTo>
                    <a:pt x="20458" y="65041"/>
                    <a:pt x="18345" y="64727"/>
                    <a:pt x="16606" y="64097"/>
                  </a:cubicBezTo>
                  <a:cubicBezTo>
                    <a:pt x="14867" y="63468"/>
                    <a:pt x="13436" y="62471"/>
                    <a:pt x="12326" y="61159"/>
                  </a:cubicBezTo>
                  <a:cubicBezTo>
                    <a:pt x="11215" y="59848"/>
                    <a:pt x="10408" y="58170"/>
                    <a:pt x="9915" y="56177"/>
                  </a:cubicBezTo>
                  <a:cubicBezTo>
                    <a:pt x="9411" y="54184"/>
                    <a:pt x="9162" y="51823"/>
                    <a:pt x="9162" y="49096"/>
                  </a:cubicBezTo>
                  <a:lnTo>
                    <a:pt x="9162" y="18778"/>
                  </a:lnTo>
                  <a:lnTo>
                    <a:pt x="1663" y="18778"/>
                  </a:lnTo>
                  <a:cubicBezTo>
                    <a:pt x="1143" y="18778"/>
                    <a:pt x="737" y="18568"/>
                    <a:pt x="444" y="18149"/>
                  </a:cubicBezTo>
                  <a:cubicBezTo>
                    <a:pt x="141" y="17677"/>
                    <a:pt x="0" y="16995"/>
                    <a:pt x="0" y="16103"/>
                  </a:cubicBezTo>
                  <a:cubicBezTo>
                    <a:pt x="0" y="15631"/>
                    <a:pt x="32" y="15211"/>
                    <a:pt x="108" y="14897"/>
                  </a:cubicBezTo>
                  <a:cubicBezTo>
                    <a:pt x="184" y="14582"/>
                    <a:pt x="293" y="14267"/>
                    <a:pt x="450" y="14057"/>
                  </a:cubicBezTo>
                  <a:cubicBezTo>
                    <a:pt x="591" y="13795"/>
                    <a:pt x="775" y="13638"/>
                    <a:pt x="975" y="13533"/>
                  </a:cubicBezTo>
                  <a:cubicBezTo>
                    <a:pt x="1181" y="13428"/>
                    <a:pt x="1409" y="13376"/>
                    <a:pt x="1669" y="13376"/>
                  </a:cubicBezTo>
                  <a:lnTo>
                    <a:pt x="9172" y="13376"/>
                  </a:lnTo>
                  <a:lnTo>
                    <a:pt x="9172" y="1416"/>
                  </a:lnTo>
                  <a:cubicBezTo>
                    <a:pt x="9172" y="1207"/>
                    <a:pt x="9221" y="997"/>
                    <a:pt x="9308" y="839"/>
                  </a:cubicBezTo>
                  <a:cubicBezTo>
                    <a:pt x="9406" y="682"/>
                    <a:pt x="9579" y="525"/>
                    <a:pt x="9839" y="368"/>
                  </a:cubicBezTo>
                  <a:cubicBezTo>
                    <a:pt x="10099" y="263"/>
                    <a:pt x="10440" y="158"/>
                    <a:pt x="10863" y="105"/>
                  </a:cubicBezTo>
                  <a:cubicBezTo>
                    <a:pt x="11291" y="53"/>
                    <a:pt x="11816" y="0"/>
                    <a:pt x="12450" y="0"/>
                  </a:cubicBezTo>
                  <a:cubicBezTo>
                    <a:pt x="13117" y="0"/>
                    <a:pt x="13664" y="53"/>
                    <a:pt x="14086" y="105"/>
                  </a:cubicBezTo>
                  <a:cubicBezTo>
                    <a:pt x="14515" y="158"/>
                    <a:pt x="14850" y="263"/>
                    <a:pt x="15089" y="368"/>
                  </a:cubicBezTo>
                  <a:cubicBezTo>
                    <a:pt x="15333" y="525"/>
                    <a:pt x="15506" y="682"/>
                    <a:pt x="15620" y="839"/>
                  </a:cubicBezTo>
                  <a:cubicBezTo>
                    <a:pt x="15734" y="997"/>
                    <a:pt x="15788" y="1207"/>
                    <a:pt x="15788" y="1416"/>
                  </a:cubicBezTo>
                  <a:lnTo>
                    <a:pt x="15788" y="13376"/>
                  </a:lnTo>
                  <a:lnTo>
                    <a:pt x="29674" y="13376"/>
                  </a:lnTo>
                  <a:cubicBezTo>
                    <a:pt x="29934" y="13376"/>
                    <a:pt x="30167" y="13428"/>
                    <a:pt x="30373" y="13533"/>
                  </a:cubicBezTo>
                  <a:cubicBezTo>
                    <a:pt x="30573" y="13638"/>
                    <a:pt x="30747" y="13795"/>
                    <a:pt x="30904" y="14057"/>
                  </a:cubicBezTo>
                  <a:cubicBezTo>
                    <a:pt x="31045" y="14267"/>
                    <a:pt x="31158" y="14582"/>
                    <a:pt x="31234" y="14897"/>
                  </a:cubicBezTo>
                  <a:cubicBezTo>
                    <a:pt x="31310" y="15211"/>
                    <a:pt x="31348" y="15631"/>
                    <a:pt x="31348" y="16103"/>
                  </a:cubicBezTo>
                  <a:cubicBezTo>
                    <a:pt x="31348" y="16995"/>
                    <a:pt x="31191" y="17677"/>
                    <a:pt x="30871" y="18149"/>
                  </a:cubicBezTo>
                  <a:cubicBezTo>
                    <a:pt x="30557" y="18568"/>
                    <a:pt x="30156" y="18778"/>
                    <a:pt x="29674" y="18778"/>
                  </a:cubicBezTo>
                  <a:lnTo>
                    <a:pt x="15788" y="18778"/>
                  </a:lnTo>
                  <a:lnTo>
                    <a:pt x="15788" y="48204"/>
                  </a:lnTo>
                  <a:cubicBezTo>
                    <a:pt x="15788" y="51928"/>
                    <a:pt x="16335" y="54708"/>
                    <a:pt x="17424" y="56649"/>
                  </a:cubicBezTo>
                  <a:cubicBezTo>
                    <a:pt x="18518" y="58589"/>
                    <a:pt x="20507" y="59586"/>
                    <a:pt x="23400" y="59586"/>
                  </a:cubicBezTo>
                  <a:cubicBezTo>
                    <a:pt x="24288" y="59586"/>
                    <a:pt x="25096" y="59481"/>
                    <a:pt x="25816" y="59271"/>
                  </a:cubicBezTo>
                  <a:cubicBezTo>
                    <a:pt x="26537" y="59114"/>
                    <a:pt x="27176" y="58904"/>
                    <a:pt x="27734" y="58694"/>
                  </a:cubicBezTo>
                  <a:cubicBezTo>
                    <a:pt x="28292" y="58484"/>
                    <a:pt x="28758" y="58275"/>
                    <a:pt x="29154" y="58117"/>
                  </a:cubicBezTo>
                  <a:cubicBezTo>
                    <a:pt x="29538" y="57960"/>
                    <a:pt x="29885" y="57855"/>
                    <a:pt x="30178" y="57855"/>
                  </a:cubicBezTo>
                  <a:cubicBezTo>
                    <a:pt x="30362" y="57855"/>
                    <a:pt x="30524" y="57855"/>
                    <a:pt x="30682" y="57960"/>
                  </a:cubicBezTo>
                  <a:cubicBezTo>
                    <a:pt x="30822" y="58012"/>
                    <a:pt x="30947" y="58170"/>
                    <a:pt x="31039" y="58379"/>
                  </a:cubicBezTo>
                  <a:cubicBezTo>
                    <a:pt x="31131" y="58537"/>
                    <a:pt x="31202" y="58799"/>
                    <a:pt x="31261" y="59114"/>
                  </a:cubicBezTo>
                  <a:cubicBezTo>
                    <a:pt x="31299" y="59429"/>
                    <a:pt x="31332" y="59796"/>
                    <a:pt x="31332" y="60268"/>
                  </a:cubicBezTo>
                  <a:close/>
                </a:path>
              </a:pathLst>
            </a:custGeom>
            <a:solidFill>
              <a:srgbClr val="FFFFFF"/>
            </a:solidFill>
            <a:ln w="5417" cap="flat">
              <a:noFill/>
              <a:prstDash val="solid"/>
              <a:miter/>
            </a:ln>
          </p:spPr>
          <p:txBody>
            <a:bodyPr rtlCol="0" anchor="ctr"/>
            <a:lstStyle/>
            <a:p>
              <a:endParaRPr lang="fr-FR"/>
            </a:p>
          </p:txBody>
        </p:sp>
        <p:sp>
          <p:nvSpPr>
            <p:cNvPr id="481" name="Forme libre 480">
              <a:extLst>
                <a:ext uri="{FF2B5EF4-FFF2-40B4-BE49-F238E27FC236}">
                  <a16:creationId xmlns:a16="http://schemas.microsoft.com/office/drawing/2014/main" id="{C5602768-7DFB-A0D9-6073-D213890C0578}"/>
                </a:ext>
              </a:extLst>
            </p:cNvPr>
            <p:cNvSpPr/>
            <p:nvPr/>
          </p:nvSpPr>
          <p:spPr>
            <a:xfrm>
              <a:off x="16995085" y="11207946"/>
              <a:ext cx="38716" cy="52662"/>
            </a:xfrm>
            <a:custGeom>
              <a:avLst/>
              <a:gdLst>
                <a:gd name="connsiteX0" fmla="*/ 38711 w 38716"/>
                <a:gd name="connsiteY0" fmla="*/ 50669 h 52662"/>
                <a:gd name="connsiteX1" fmla="*/ 38353 w 38716"/>
                <a:gd name="connsiteY1" fmla="*/ 51508 h 52662"/>
                <a:gd name="connsiteX2" fmla="*/ 37411 w 38716"/>
                <a:gd name="connsiteY2" fmla="*/ 51928 h 52662"/>
                <a:gd name="connsiteX3" fmla="*/ 35823 w 38716"/>
                <a:gd name="connsiteY3" fmla="*/ 52085 h 52662"/>
                <a:gd name="connsiteX4" fmla="*/ 34214 w 38716"/>
                <a:gd name="connsiteY4" fmla="*/ 51928 h 52662"/>
                <a:gd name="connsiteX5" fmla="*/ 33190 w 38716"/>
                <a:gd name="connsiteY5" fmla="*/ 51508 h 52662"/>
                <a:gd name="connsiteX6" fmla="*/ 32833 w 38716"/>
                <a:gd name="connsiteY6" fmla="*/ 50669 h 52662"/>
                <a:gd name="connsiteX7" fmla="*/ 32833 w 38716"/>
                <a:gd name="connsiteY7" fmla="*/ 45214 h 52662"/>
                <a:gd name="connsiteX8" fmla="*/ 25356 w 38716"/>
                <a:gd name="connsiteY8" fmla="*/ 50722 h 52662"/>
                <a:gd name="connsiteX9" fmla="*/ 16888 w 38716"/>
                <a:gd name="connsiteY9" fmla="*/ 52662 h 52662"/>
                <a:gd name="connsiteX10" fmla="*/ 9801 w 38716"/>
                <a:gd name="connsiteY10" fmla="*/ 51666 h 52662"/>
                <a:gd name="connsiteX11" fmla="*/ 4497 w 38716"/>
                <a:gd name="connsiteY11" fmla="*/ 48833 h 52662"/>
                <a:gd name="connsiteX12" fmla="*/ 1165 w 38716"/>
                <a:gd name="connsiteY12" fmla="*/ 44323 h 52662"/>
                <a:gd name="connsiteX13" fmla="*/ 0 w 38716"/>
                <a:gd name="connsiteY13" fmla="*/ 38395 h 52662"/>
                <a:gd name="connsiteX14" fmla="*/ 1723 w 38716"/>
                <a:gd name="connsiteY14" fmla="*/ 31367 h 52662"/>
                <a:gd name="connsiteX15" fmla="*/ 6610 w 38716"/>
                <a:gd name="connsiteY15" fmla="*/ 26436 h 52662"/>
                <a:gd name="connsiteX16" fmla="*/ 14217 w 38716"/>
                <a:gd name="connsiteY16" fmla="*/ 23447 h 52662"/>
                <a:gd name="connsiteX17" fmla="*/ 24104 w 38716"/>
                <a:gd name="connsiteY17" fmla="*/ 22450 h 52662"/>
                <a:gd name="connsiteX18" fmla="*/ 32107 w 38716"/>
                <a:gd name="connsiteY18" fmla="*/ 22450 h 52662"/>
                <a:gd name="connsiteX19" fmla="*/ 32107 w 38716"/>
                <a:gd name="connsiteY19" fmla="*/ 18254 h 52662"/>
                <a:gd name="connsiteX20" fmla="*/ 31440 w 38716"/>
                <a:gd name="connsiteY20" fmla="*/ 12746 h 52662"/>
                <a:gd name="connsiteX21" fmla="*/ 29278 w 38716"/>
                <a:gd name="connsiteY21" fmla="*/ 8707 h 52662"/>
                <a:gd name="connsiteX22" fmla="*/ 25383 w 38716"/>
                <a:gd name="connsiteY22" fmla="*/ 6295 h 52662"/>
                <a:gd name="connsiteX23" fmla="*/ 19553 w 38716"/>
                <a:gd name="connsiteY23" fmla="*/ 5508 h 52662"/>
                <a:gd name="connsiteX24" fmla="*/ 13556 w 38716"/>
                <a:gd name="connsiteY24" fmla="*/ 6295 h 52662"/>
                <a:gd name="connsiteX25" fmla="*/ 8891 w 38716"/>
                <a:gd name="connsiteY25" fmla="*/ 8025 h 52662"/>
                <a:gd name="connsiteX26" fmla="*/ 5586 w 38716"/>
                <a:gd name="connsiteY26" fmla="*/ 9756 h 52662"/>
                <a:gd name="connsiteX27" fmla="*/ 3727 w 38716"/>
                <a:gd name="connsiteY27" fmla="*/ 10543 h 52662"/>
                <a:gd name="connsiteX28" fmla="*/ 3115 w 38716"/>
                <a:gd name="connsiteY28" fmla="*/ 10438 h 52662"/>
                <a:gd name="connsiteX29" fmla="*/ 2644 w 38716"/>
                <a:gd name="connsiteY29" fmla="*/ 10019 h 52662"/>
                <a:gd name="connsiteX30" fmla="*/ 2362 w 38716"/>
                <a:gd name="connsiteY30" fmla="*/ 9284 h 52662"/>
                <a:gd name="connsiteX31" fmla="*/ 2275 w 38716"/>
                <a:gd name="connsiteY31" fmla="*/ 8183 h 52662"/>
                <a:gd name="connsiteX32" fmla="*/ 2443 w 38716"/>
                <a:gd name="connsiteY32" fmla="*/ 6347 h 52662"/>
                <a:gd name="connsiteX33" fmla="*/ 3305 w 38716"/>
                <a:gd name="connsiteY33" fmla="*/ 5036 h 52662"/>
                <a:gd name="connsiteX34" fmla="*/ 5775 w 38716"/>
                <a:gd name="connsiteY34" fmla="*/ 3410 h 52662"/>
                <a:gd name="connsiteX35" fmla="*/ 9861 w 38716"/>
                <a:gd name="connsiteY35" fmla="*/ 1731 h 52662"/>
                <a:gd name="connsiteX36" fmla="*/ 14834 w 38716"/>
                <a:gd name="connsiteY36" fmla="*/ 473 h 52662"/>
                <a:gd name="connsiteX37" fmla="*/ 20165 w 38716"/>
                <a:gd name="connsiteY37" fmla="*/ 0 h 52662"/>
                <a:gd name="connsiteX38" fmla="*/ 28883 w 38716"/>
                <a:gd name="connsiteY38" fmla="*/ 1207 h 52662"/>
                <a:gd name="connsiteX39" fmla="*/ 34637 w 38716"/>
                <a:gd name="connsiteY39" fmla="*/ 4668 h 52662"/>
                <a:gd name="connsiteX40" fmla="*/ 37774 w 38716"/>
                <a:gd name="connsiteY40" fmla="*/ 10229 h 52662"/>
                <a:gd name="connsiteX41" fmla="*/ 38716 w 38716"/>
                <a:gd name="connsiteY41" fmla="*/ 17729 h 52662"/>
                <a:gd name="connsiteX42" fmla="*/ 38716 w 38716"/>
                <a:gd name="connsiteY42" fmla="*/ 50669 h 52662"/>
                <a:gd name="connsiteX43" fmla="*/ 32107 w 38716"/>
                <a:gd name="connsiteY43" fmla="*/ 27695 h 52662"/>
                <a:gd name="connsiteX44" fmla="*/ 22939 w 38716"/>
                <a:gd name="connsiteY44" fmla="*/ 27695 h 52662"/>
                <a:gd name="connsiteX45" fmla="*/ 15945 w 38716"/>
                <a:gd name="connsiteY45" fmla="*/ 28377 h 52662"/>
                <a:gd name="connsiteX46" fmla="*/ 10939 w 38716"/>
                <a:gd name="connsiteY46" fmla="*/ 30423 h 52662"/>
                <a:gd name="connsiteX47" fmla="*/ 7970 w 38716"/>
                <a:gd name="connsiteY47" fmla="*/ 33675 h 52662"/>
                <a:gd name="connsiteX48" fmla="*/ 6995 w 38716"/>
                <a:gd name="connsiteY48" fmla="*/ 37975 h 52662"/>
                <a:gd name="connsiteX49" fmla="*/ 9747 w 38716"/>
                <a:gd name="connsiteY49" fmla="*/ 44637 h 52662"/>
                <a:gd name="connsiteX50" fmla="*/ 17500 w 38716"/>
                <a:gd name="connsiteY50" fmla="*/ 47155 h 52662"/>
                <a:gd name="connsiteX51" fmla="*/ 24857 w 38716"/>
                <a:gd name="connsiteY51" fmla="*/ 45214 h 52662"/>
                <a:gd name="connsiteX52" fmla="*/ 32107 w 38716"/>
                <a:gd name="connsiteY52" fmla="*/ 39130 h 52662"/>
                <a:gd name="connsiteX53" fmla="*/ 32107 w 38716"/>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16" h="52662">
                  <a:moveTo>
                    <a:pt x="38711" y="50669"/>
                  </a:moveTo>
                  <a:cubicBezTo>
                    <a:pt x="38711" y="51037"/>
                    <a:pt x="38597" y="51298"/>
                    <a:pt x="38353" y="51508"/>
                  </a:cubicBezTo>
                  <a:cubicBezTo>
                    <a:pt x="38115" y="51718"/>
                    <a:pt x="37795" y="51823"/>
                    <a:pt x="37411" y="51928"/>
                  </a:cubicBezTo>
                  <a:cubicBezTo>
                    <a:pt x="37021" y="52033"/>
                    <a:pt x="36490" y="52085"/>
                    <a:pt x="35823" y="52085"/>
                  </a:cubicBezTo>
                  <a:cubicBezTo>
                    <a:pt x="35195" y="52085"/>
                    <a:pt x="34659" y="52033"/>
                    <a:pt x="34214" y="51928"/>
                  </a:cubicBezTo>
                  <a:cubicBezTo>
                    <a:pt x="33770" y="51823"/>
                    <a:pt x="33423" y="51718"/>
                    <a:pt x="33190" y="51508"/>
                  </a:cubicBezTo>
                  <a:cubicBezTo>
                    <a:pt x="32946" y="51298"/>
                    <a:pt x="32833" y="51037"/>
                    <a:pt x="32833" y="50669"/>
                  </a:cubicBezTo>
                  <a:lnTo>
                    <a:pt x="32833" y="45214"/>
                  </a:lnTo>
                  <a:cubicBezTo>
                    <a:pt x="30568" y="47627"/>
                    <a:pt x="28081" y="49410"/>
                    <a:pt x="25356" y="50722"/>
                  </a:cubicBezTo>
                  <a:cubicBezTo>
                    <a:pt x="22636" y="52033"/>
                    <a:pt x="19813" y="52662"/>
                    <a:pt x="16888" y="52662"/>
                  </a:cubicBezTo>
                  <a:cubicBezTo>
                    <a:pt x="14260" y="52662"/>
                    <a:pt x="11898" y="52348"/>
                    <a:pt x="9801" y="51666"/>
                  </a:cubicBezTo>
                  <a:cubicBezTo>
                    <a:pt x="7710" y="50984"/>
                    <a:pt x="5943" y="50040"/>
                    <a:pt x="4497" y="48833"/>
                  </a:cubicBezTo>
                  <a:cubicBezTo>
                    <a:pt x="3056" y="47575"/>
                    <a:pt x="1945" y="46106"/>
                    <a:pt x="1165" y="44323"/>
                  </a:cubicBezTo>
                  <a:cubicBezTo>
                    <a:pt x="390" y="42591"/>
                    <a:pt x="0" y="40598"/>
                    <a:pt x="0" y="38395"/>
                  </a:cubicBezTo>
                  <a:cubicBezTo>
                    <a:pt x="0" y="35720"/>
                    <a:pt x="569" y="33360"/>
                    <a:pt x="1723" y="31367"/>
                  </a:cubicBezTo>
                  <a:cubicBezTo>
                    <a:pt x="2866" y="29374"/>
                    <a:pt x="4497" y="27747"/>
                    <a:pt x="6610" y="26436"/>
                  </a:cubicBezTo>
                  <a:cubicBezTo>
                    <a:pt x="8717" y="25072"/>
                    <a:pt x="11253" y="24076"/>
                    <a:pt x="14217" y="23447"/>
                  </a:cubicBezTo>
                  <a:cubicBezTo>
                    <a:pt x="17180" y="22765"/>
                    <a:pt x="20474" y="22450"/>
                    <a:pt x="24104" y="22450"/>
                  </a:cubicBezTo>
                  <a:lnTo>
                    <a:pt x="32107" y="22450"/>
                  </a:lnTo>
                  <a:lnTo>
                    <a:pt x="32107" y="18254"/>
                  </a:lnTo>
                  <a:cubicBezTo>
                    <a:pt x="32107" y="16156"/>
                    <a:pt x="31884" y="14320"/>
                    <a:pt x="31440" y="12746"/>
                  </a:cubicBezTo>
                  <a:cubicBezTo>
                    <a:pt x="30996" y="11120"/>
                    <a:pt x="30270" y="9809"/>
                    <a:pt x="29278" y="8707"/>
                  </a:cubicBezTo>
                  <a:cubicBezTo>
                    <a:pt x="28271" y="7658"/>
                    <a:pt x="26976" y="6819"/>
                    <a:pt x="25383" y="6295"/>
                  </a:cubicBezTo>
                  <a:cubicBezTo>
                    <a:pt x="23790" y="5770"/>
                    <a:pt x="21851" y="5508"/>
                    <a:pt x="19553" y="5508"/>
                  </a:cubicBezTo>
                  <a:cubicBezTo>
                    <a:pt x="17332" y="5508"/>
                    <a:pt x="15333" y="5770"/>
                    <a:pt x="13556" y="6295"/>
                  </a:cubicBezTo>
                  <a:cubicBezTo>
                    <a:pt x="11779" y="6819"/>
                    <a:pt x="10224" y="7396"/>
                    <a:pt x="8891" y="8025"/>
                  </a:cubicBezTo>
                  <a:cubicBezTo>
                    <a:pt x="7558" y="8655"/>
                    <a:pt x="6458" y="9232"/>
                    <a:pt x="5586" y="9756"/>
                  </a:cubicBezTo>
                  <a:cubicBezTo>
                    <a:pt x="4719" y="10281"/>
                    <a:pt x="4096" y="10543"/>
                    <a:pt x="3727" y="10543"/>
                  </a:cubicBezTo>
                  <a:cubicBezTo>
                    <a:pt x="3506" y="10543"/>
                    <a:pt x="3300" y="10490"/>
                    <a:pt x="3115" y="10438"/>
                  </a:cubicBezTo>
                  <a:cubicBezTo>
                    <a:pt x="2931" y="10386"/>
                    <a:pt x="2774" y="10229"/>
                    <a:pt x="2644" y="10019"/>
                  </a:cubicBezTo>
                  <a:cubicBezTo>
                    <a:pt x="2514" y="9809"/>
                    <a:pt x="2422" y="9599"/>
                    <a:pt x="2362" y="9284"/>
                  </a:cubicBezTo>
                  <a:cubicBezTo>
                    <a:pt x="2308" y="8970"/>
                    <a:pt x="2275" y="8602"/>
                    <a:pt x="2275" y="8183"/>
                  </a:cubicBezTo>
                  <a:cubicBezTo>
                    <a:pt x="2275" y="7396"/>
                    <a:pt x="2335" y="6819"/>
                    <a:pt x="2443" y="6347"/>
                  </a:cubicBezTo>
                  <a:cubicBezTo>
                    <a:pt x="2557" y="5927"/>
                    <a:pt x="2839" y="5455"/>
                    <a:pt x="3305" y="5036"/>
                  </a:cubicBezTo>
                  <a:cubicBezTo>
                    <a:pt x="3765" y="4563"/>
                    <a:pt x="4589" y="4039"/>
                    <a:pt x="5775" y="3410"/>
                  </a:cubicBezTo>
                  <a:cubicBezTo>
                    <a:pt x="6962" y="2833"/>
                    <a:pt x="8322" y="2256"/>
                    <a:pt x="9861" y="1731"/>
                  </a:cubicBezTo>
                  <a:cubicBezTo>
                    <a:pt x="11394" y="1207"/>
                    <a:pt x="13057" y="787"/>
                    <a:pt x="14834" y="473"/>
                  </a:cubicBezTo>
                  <a:cubicBezTo>
                    <a:pt x="16611" y="158"/>
                    <a:pt x="18388" y="0"/>
                    <a:pt x="20165" y="0"/>
                  </a:cubicBezTo>
                  <a:cubicBezTo>
                    <a:pt x="23606" y="0"/>
                    <a:pt x="26515" y="420"/>
                    <a:pt x="28883" y="1207"/>
                  </a:cubicBezTo>
                  <a:cubicBezTo>
                    <a:pt x="31256" y="1993"/>
                    <a:pt x="33168" y="3148"/>
                    <a:pt x="34637" y="4668"/>
                  </a:cubicBezTo>
                  <a:cubicBezTo>
                    <a:pt x="36100" y="6190"/>
                    <a:pt x="37145" y="8025"/>
                    <a:pt x="37774" y="10229"/>
                  </a:cubicBezTo>
                  <a:cubicBezTo>
                    <a:pt x="38402" y="12431"/>
                    <a:pt x="38716" y="14949"/>
                    <a:pt x="38716" y="17729"/>
                  </a:cubicBezTo>
                  <a:lnTo>
                    <a:pt x="38716" y="50669"/>
                  </a:lnTo>
                  <a:close/>
                  <a:moveTo>
                    <a:pt x="32107" y="27695"/>
                  </a:moveTo>
                  <a:lnTo>
                    <a:pt x="22939" y="27695"/>
                  </a:lnTo>
                  <a:cubicBezTo>
                    <a:pt x="20274" y="27695"/>
                    <a:pt x="17944" y="27957"/>
                    <a:pt x="15945" y="28377"/>
                  </a:cubicBezTo>
                  <a:cubicBezTo>
                    <a:pt x="13946" y="28849"/>
                    <a:pt x="12272" y="29531"/>
                    <a:pt x="10939" y="30423"/>
                  </a:cubicBezTo>
                  <a:cubicBezTo>
                    <a:pt x="9606" y="31314"/>
                    <a:pt x="8615" y="32416"/>
                    <a:pt x="7970" y="33675"/>
                  </a:cubicBezTo>
                  <a:cubicBezTo>
                    <a:pt x="7320" y="34933"/>
                    <a:pt x="6995" y="36350"/>
                    <a:pt x="6995" y="37975"/>
                  </a:cubicBezTo>
                  <a:cubicBezTo>
                    <a:pt x="6995" y="40755"/>
                    <a:pt x="7910" y="43011"/>
                    <a:pt x="9747" y="44637"/>
                  </a:cubicBezTo>
                  <a:cubicBezTo>
                    <a:pt x="11578" y="46316"/>
                    <a:pt x="14162" y="47155"/>
                    <a:pt x="17500" y="47155"/>
                  </a:cubicBezTo>
                  <a:cubicBezTo>
                    <a:pt x="20122" y="47155"/>
                    <a:pt x="22582" y="46525"/>
                    <a:pt x="24857" y="45214"/>
                  </a:cubicBezTo>
                  <a:cubicBezTo>
                    <a:pt x="27133" y="43902"/>
                    <a:pt x="29549" y="41857"/>
                    <a:pt x="32107" y="39130"/>
                  </a:cubicBezTo>
                  <a:lnTo>
                    <a:pt x="32107" y="27695"/>
                  </a:lnTo>
                  <a:close/>
                </a:path>
              </a:pathLst>
            </a:custGeom>
            <a:solidFill>
              <a:srgbClr val="FFFFFF"/>
            </a:solidFill>
            <a:ln w="5417" cap="flat">
              <a:noFill/>
              <a:prstDash val="solid"/>
              <a:miter/>
            </a:ln>
          </p:spPr>
          <p:txBody>
            <a:bodyPr rtlCol="0" anchor="ctr"/>
            <a:lstStyle/>
            <a:p>
              <a:endParaRPr lang="fr-FR"/>
            </a:p>
          </p:txBody>
        </p:sp>
        <p:sp>
          <p:nvSpPr>
            <p:cNvPr id="482" name="Forme libre 481">
              <a:extLst>
                <a:ext uri="{FF2B5EF4-FFF2-40B4-BE49-F238E27FC236}">
                  <a16:creationId xmlns:a16="http://schemas.microsoft.com/office/drawing/2014/main" id="{5DAE44A5-7665-FFE0-D493-FE39308ACF26}"/>
                </a:ext>
              </a:extLst>
            </p:cNvPr>
            <p:cNvSpPr/>
            <p:nvPr/>
          </p:nvSpPr>
          <p:spPr>
            <a:xfrm>
              <a:off x="17046577" y="11207946"/>
              <a:ext cx="45835" cy="71387"/>
            </a:xfrm>
            <a:custGeom>
              <a:avLst/>
              <a:gdLst>
                <a:gd name="connsiteX0" fmla="*/ 45835 w 45835"/>
                <a:gd name="connsiteY0" fmla="*/ 3620 h 71387"/>
                <a:gd name="connsiteX1" fmla="*/ 45337 w 45835"/>
                <a:gd name="connsiteY1" fmla="*/ 5718 h 71387"/>
                <a:gd name="connsiteX2" fmla="*/ 44058 w 45835"/>
                <a:gd name="connsiteY2" fmla="*/ 6295 h 71387"/>
                <a:gd name="connsiteX3" fmla="*/ 36110 w 45835"/>
                <a:gd name="connsiteY3" fmla="*/ 6295 h 71387"/>
                <a:gd name="connsiteX4" fmla="*/ 39366 w 45835"/>
                <a:gd name="connsiteY4" fmla="*/ 11330 h 71387"/>
                <a:gd name="connsiteX5" fmla="*/ 40282 w 45835"/>
                <a:gd name="connsiteY5" fmla="*/ 17047 h 71387"/>
                <a:gd name="connsiteX6" fmla="*/ 38922 w 45835"/>
                <a:gd name="connsiteY6" fmla="*/ 24443 h 71387"/>
                <a:gd name="connsiteX7" fmla="*/ 35059 w 45835"/>
                <a:gd name="connsiteY7" fmla="*/ 29898 h 71387"/>
                <a:gd name="connsiteX8" fmla="*/ 29116 w 45835"/>
                <a:gd name="connsiteY8" fmla="*/ 33308 h 71387"/>
                <a:gd name="connsiteX9" fmla="*/ 21504 w 45835"/>
                <a:gd name="connsiteY9" fmla="*/ 34514 h 71387"/>
                <a:gd name="connsiteX10" fmla="*/ 15062 w 45835"/>
                <a:gd name="connsiteY10" fmla="*/ 33570 h 71387"/>
                <a:gd name="connsiteX11" fmla="*/ 10283 w 45835"/>
                <a:gd name="connsiteY11" fmla="*/ 31314 h 71387"/>
                <a:gd name="connsiteX12" fmla="*/ 8452 w 45835"/>
                <a:gd name="connsiteY12" fmla="*/ 33780 h 71387"/>
                <a:gd name="connsiteX13" fmla="*/ 7726 w 45835"/>
                <a:gd name="connsiteY13" fmla="*/ 37032 h 71387"/>
                <a:gd name="connsiteX14" fmla="*/ 9752 w 45835"/>
                <a:gd name="connsiteY14" fmla="*/ 40441 h 71387"/>
                <a:gd name="connsiteX15" fmla="*/ 15002 w 45835"/>
                <a:gd name="connsiteY15" fmla="*/ 41962 h 71387"/>
                <a:gd name="connsiteX16" fmla="*/ 28617 w 45835"/>
                <a:gd name="connsiteY16" fmla="*/ 42487 h 71387"/>
                <a:gd name="connsiteX17" fmla="*/ 35086 w 45835"/>
                <a:gd name="connsiteY17" fmla="*/ 43431 h 71387"/>
                <a:gd name="connsiteX18" fmla="*/ 40390 w 45835"/>
                <a:gd name="connsiteY18" fmla="*/ 45791 h 71387"/>
                <a:gd name="connsiteX19" fmla="*/ 44004 w 45835"/>
                <a:gd name="connsiteY19" fmla="*/ 49725 h 71387"/>
                <a:gd name="connsiteX20" fmla="*/ 45337 w 45835"/>
                <a:gd name="connsiteY20" fmla="*/ 55127 h 71387"/>
                <a:gd name="connsiteX21" fmla="*/ 43972 w 45835"/>
                <a:gd name="connsiteY21" fmla="*/ 61317 h 71387"/>
                <a:gd name="connsiteX22" fmla="*/ 39751 w 45835"/>
                <a:gd name="connsiteY22" fmla="*/ 66510 h 71387"/>
                <a:gd name="connsiteX23" fmla="*/ 32448 w 45835"/>
                <a:gd name="connsiteY23" fmla="*/ 70076 h 71387"/>
                <a:gd name="connsiteX24" fmla="*/ 21834 w 45835"/>
                <a:gd name="connsiteY24" fmla="*/ 71387 h 71387"/>
                <a:gd name="connsiteX25" fmla="*/ 11805 w 45835"/>
                <a:gd name="connsiteY25" fmla="*/ 70391 h 71387"/>
                <a:gd name="connsiteX26" fmla="*/ 5028 w 45835"/>
                <a:gd name="connsiteY26" fmla="*/ 67664 h 71387"/>
                <a:gd name="connsiteX27" fmla="*/ 1192 w 45835"/>
                <a:gd name="connsiteY27" fmla="*/ 63520 h 71387"/>
                <a:gd name="connsiteX28" fmla="*/ 0 w 45835"/>
                <a:gd name="connsiteY28" fmla="*/ 58432 h 71387"/>
                <a:gd name="connsiteX29" fmla="*/ 444 w 45835"/>
                <a:gd name="connsiteY29" fmla="*/ 54865 h 71387"/>
                <a:gd name="connsiteX30" fmla="*/ 1804 w 45835"/>
                <a:gd name="connsiteY30" fmla="*/ 51718 h 71387"/>
                <a:gd name="connsiteX31" fmla="*/ 4080 w 45835"/>
                <a:gd name="connsiteY31" fmla="*/ 48781 h 71387"/>
                <a:gd name="connsiteX32" fmla="*/ 7216 w 45835"/>
                <a:gd name="connsiteY32" fmla="*/ 45948 h 71387"/>
                <a:gd name="connsiteX33" fmla="*/ 3050 w 45835"/>
                <a:gd name="connsiteY33" fmla="*/ 42539 h 71387"/>
                <a:gd name="connsiteX34" fmla="*/ 1717 w 45835"/>
                <a:gd name="connsiteY34" fmla="*/ 38290 h 71387"/>
                <a:gd name="connsiteX35" fmla="*/ 3050 w 45835"/>
                <a:gd name="connsiteY35" fmla="*/ 32416 h 71387"/>
                <a:gd name="connsiteX36" fmla="*/ 6274 w 45835"/>
                <a:gd name="connsiteY36" fmla="*/ 27800 h 71387"/>
                <a:gd name="connsiteX37" fmla="*/ 3776 w 45835"/>
                <a:gd name="connsiteY37" fmla="*/ 23342 h 71387"/>
                <a:gd name="connsiteX38" fmla="*/ 2888 w 45835"/>
                <a:gd name="connsiteY38" fmla="*/ 17572 h 71387"/>
                <a:gd name="connsiteX39" fmla="*/ 4275 w 45835"/>
                <a:gd name="connsiteY39" fmla="*/ 10229 h 71387"/>
                <a:gd name="connsiteX40" fmla="*/ 8137 w 45835"/>
                <a:gd name="connsiteY40" fmla="*/ 4668 h 71387"/>
                <a:gd name="connsiteX41" fmla="*/ 14054 w 45835"/>
                <a:gd name="connsiteY41" fmla="*/ 1207 h 71387"/>
                <a:gd name="connsiteX42" fmla="*/ 21612 w 45835"/>
                <a:gd name="connsiteY42" fmla="*/ 0 h 71387"/>
                <a:gd name="connsiteX43" fmla="*/ 25697 w 45835"/>
                <a:gd name="connsiteY43" fmla="*/ 263 h 71387"/>
                <a:gd name="connsiteX44" fmla="*/ 29219 w 45835"/>
                <a:gd name="connsiteY44" fmla="*/ 892 h 71387"/>
                <a:gd name="connsiteX45" fmla="*/ 44053 w 45835"/>
                <a:gd name="connsiteY45" fmla="*/ 892 h 71387"/>
                <a:gd name="connsiteX46" fmla="*/ 45413 w 45835"/>
                <a:gd name="connsiteY46" fmla="*/ 1574 h 71387"/>
                <a:gd name="connsiteX47" fmla="*/ 45835 w 45835"/>
                <a:gd name="connsiteY47" fmla="*/ 3620 h 71387"/>
                <a:gd name="connsiteX48" fmla="*/ 38722 w 45835"/>
                <a:gd name="connsiteY48" fmla="*/ 55495 h 71387"/>
                <a:gd name="connsiteX49" fmla="*/ 35747 w 45835"/>
                <a:gd name="connsiteY49" fmla="*/ 50092 h 71387"/>
                <a:gd name="connsiteX50" fmla="*/ 27777 w 45835"/>
                <a:gd name="connsiteY50" fmla="*/ 47994 h 71387"/>
                <a:gd name="connsiteX51" fmla="*/ 13165 w 45835"/>
                <a:gd name="connsiteY51" fmla="*/ 47522 h 71387"/>
                <a:gd name="connsiteX52" fmla="*/ 9887 w 45835"/>
                <a:gd name="connsiteY52" fmla="*/ 50407 h 71387"/>
                <a:gd name="connsiteX53" fmla="*/ 7861 w 45835"/>
                <a:gd name="connsiteY53" fmla="*/ 52977 h 71387"/>
                <a:gd name="connsiteX54" fmla="*/ 6837 w 45835"/>
                <a:gd name="connsiteY54" fmla="*/ 55495 h 71387"/>
                <a:gd name="connsiteX55" fmla="*/ 6555 w 45835"/>
                <a:gd name="connsiteY55" fmla="*/ 57907 h 71387"/>
                <a:gd name="connsiteX56" fmla="*/ 10700 w 45835"/>
                <a:gd name="connsiteY56" fmla="*/ 63940 h 71387"/>
                <a:gd name="connsiteX57" fmla="*/ 22230 w 45835"/>
                <a:gd name="connsiteY57" fmla="*/ 65985 h 71387"/>
                <a:gd name="connsiteX58" fmla="*/ 30031 w 45835"/>
                <a:gd name="connsiteY58" fmla="*/ 65093 h 71387"/>
                <a:gd name="connsiteX59" fmla="*/ 35113 w 45835"/>
                <a:gd name="connsiteY59" fmla="*/ 62786 h 71387"/>
                <a:gd name="connsiteX60" fmla="*/ 37887 w 45835"/>
                <a:gd name="connsiteY60" fmla="*/ 59429 h 71387"/>
                <a:gd name="connsiteX61" fmla="*/ 38722 w 45835"/>
                <a:gd name="connsiteY61" fmla="*/ 55495 h 71387"/>
                <a:gd name="connsiteX62" fmla="*/ 33445 w 45835"/>
                <a:gd name="connsiteY62" fmla="*/ 17152 h 71387"/>
                <a:gd name="connsiteX63" fmla="*/ 30308 w 45835"/>
                <a:gd name="connsiteY63" fmla="*/ 8497 h 71387"/>
                <a:gd name="connsiteX64" fmla="*/ 21390 w 45835"/>
                <a:gd name="connsiteY64" fmla="*/ 5350 h 71387"/>
                <a:gd name="connsiteX65" fmla="*/ 16227 w 45835"/>
                <a:gd name="connsiteY65" fmla="*/ 6347 h 71387"/>
                <a:gd name="connsiteX66" fmla="*/ 12553 w 45835"/>
                <a:gd name="connsiteY66" fmla="*/ 8970 h 71387"/>
                <a:gd name="connsiteX67" fmla="*/ 10391 w 45835"/>
                <a:gd name="connsiteY67" fmla="*/ 12851 h 71387"/>
                <a:gd name="connsiteX68" fmla="*/ 9666 w 45835"/>
                <a:gd name="connsiteY68" fmla="*/ 17520 h 71387"/>
                <a:gd name="connsiteX69" fmla="*/ 12808 w 45835"/>
                <a:gd name="connsiteY69" fmla="*/ 26017 h 71387"/>
                <a:gd name="connsiteX70" fmla="*/ 21612 w 45835"/>
                <a:gd name="connsiteY70" fmla="*/ 29111 h 71387"/>
                <a:gd name="connsiteX71" fmla="*/ 26862 w 45835"/>
                <a:gd name="connsiteY71" fmla="*/ 28114 h 71387"/>
                <a:gd name="connsiteX72" fmla="*/ 30557 w 45835"/>
                <a:gd name="connsiteY72" fmla="*/ 25492 h 71387"/>
                <a:gd name="connsiteX73" fmla="*/ 32724 w 45835"/>
                <a:gd name="connsiteY73" fmla="*/ 21715 h 71387"/>
                <a:gd name="connsiteX74" fmla="*/ 33445 w 45835"/>
                <a:gd name="connsiteY74" fmla="*/ 17152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5835" h="71387">
                  <a:moveTo>
                    <a:pt x="45835" y="3620"/>
                  </a:moveTo>
                  <a:cubicBezTo>
                    <a:pt x="45835" y="4616"/>
                    <a:pt x="45667" y="5298"/>
                    <a:pt x="45337" y="5718"/>
                  </a:cubicBezTo>
                  <a:cubicBezTo>
                    <a:pt x="44996" y="6085"/>
                    <a:pt x="44573" y="6295"/>
                    <a:pt x="44058" y="6295"/>
                  </a:cubicBezTo>
                  <a:lnTo>
                    <a:pt x="36110" y="6295"/>
                  </a:lnTo>
                  <a:cubicBezTo>
                    <a:pt x="37665" y="7868"/>
                    <a:pt x="38749" y="9547"/>
                    <a:pt x="39366" y="11330"/>
                  </a:cubicBezTo>
                  <a:cubicBezTo>
                    <a:pt x="39973" y="13166"/>
                    <a:pt x="40282" y="15054"/>
                    <a:pt x="40282" y="17047"/>
                  </a:cubicBezTo>
                  <a:cubicBezTo>
                    <a:pt x="40282" y="19827"/>
                    <a:pt x="39827" y="22292"/>
                    <a:pt x="38922" y="24443"/>
                  </a:cubicBezTo>
                  <a:cubicBezTo>
                    <a:pt x="38012" y="26594"/>
                    <a:pt x="36728" y="28377"/>
                    <a:pt x="35059" y="29898"/>
                  </a:cubicBezTo>
                  <a:cubicBezTo>
                    <a:pt x="33390" y="31367"/>
                    <a:pt x="31408" y="32521"/>
                    <a:pt x="29116" y="33308"/>
                  </a:cubicBezTo>
                  <a:cubicBezTo>
                    <a:pt x="26813" y="34094"/>
                    <a:pt x="24277" y="34514"/>
                    <a:pt x="21504" y="34514"/>
                  </a:cubicBezTo>
                  <a:cubicBezTo>
                    <a:pt x="19244" y="34514"/>
                    <a:pt x="17099" y="34199"/>
                    <a:pt x="15062" y="33570"/>
                  </a:cubicBezTo>
                  <a:cubicBezTo>
                    <a:pt x="13025" y="32940"/>
                    <a:pt x="11432" y="32206"/>
                    <a:pt x="10283" y="31314"/>
                  </a:cubicBezTo>
                  <a:cubicBezTo>
                    <a:pt x="9541" y="32048"/>
                    <a:pt x="8929" y="32835"/>
                    <a:pt x="8452" y="33780"/>
                  </a:cubicBezTo>
                  <a:cubicBezTo>
                    <a:pt x="7964" y="34723"/>
                    <a:pt x="7726" y="35773"/>
                    <a:pt x="7726" y="37032"/>
                  </a:cubicBezTo>
                  <a:cubicBezTo>
                    <a:pt x="7726" y="38395"/>
                    <a:pt x="8403" y="39497"/>
                    <a:pt x="9752" y="40441"/>
                  </a:cubicBezTo>
                  <a:cubicBezTo>
                    <a:pt x="11107" y="41385"/>
                    <a:pt x="12851" y="41857"/>
                    <a:pt x="15002" y="41962"/>
                  </a:cubicBezTo>
                  <a:lnTo>
                    <a:pt x="28617" y="42487"/>
                  </a:lnTo>
                  <a:cubicBezTo>
                    <a:pt x="30915" y="42591"/>
                    <a:pt x="33071" y="42854"/>
                    <a:pt x="35086" y="43431"/>
                  </a:cubicBezTo>
                  <a:cubicBezTo>
                    <a:pt x="37107" y="43955"/>
                    <a:pt x="38873" y="44742"/>
                    <a:pt x="40390" y="45791"/>
                  </a:cubicBezTo>
                  <a:cubicBezTo>
                    <a:pt x="41907" y="46893"/>
                    <a:pt x="43116" y="48151"/>
                    <a:pt x="44004" y="49725"/>
                  </a:cubicBezTo>
                  <a:cubicBezTo>
                    <a:pt x="44893" y="51246"/>
                    <a:pt x="45337" y="53082"/>
                    <a:pt x="45337" y="55127"/>
                  </a:cubicBezTo>
                  <a:cubicBezTo>
                    <a:pt x="45337" y="57278"/>
                    <a:pt x="44882" y="59376"/>
                    <a:pt x="43972" y="61317"/>
                  </a:cubicBezTo>
                  <a:cubicBezTo>
                    <a:pt x="43067" y="63310"/>
                    <a:pt x="41658" y="65041"/>
                    <a:pt x="39751" y="66510"/>
                  </a:cubicBezTo>
                  <a:cubicBezTo>
                    <a:pt x="37844" y="67979"/>
                    <a:pt x="35406" y="69185"/>
                    <a:pt x="32448" y="70076"/>
                  </a:cubicBezTo>
                  <a:cubicBezTo>
                    <a:pt x="29479" y="70916"/>
                    <a:pt x="25946" y="71387"/>
                    <a:pt x="21834" y="71387"/>
                  </a:cubicBezTo>
                  <a:cubicBezTo>
                    <a:pt x="17906" y="71387"/>
                    <a:pt x="14563" y="71073"/>
                    <a:pt x="11805" y="70391"/>
                  </a:cubicBezTo>
                  <a:cubicBezTo>
                    <a:pt x="9043" y="69709"/>
                    <a:pt x="6783" y="68817"/>
                    <a:pt x="5028" y="67664"/>
                  </a:cubicBezTo>
                  <a:cubicBezTo>
                    <a:pt x="3267" y="66457"/>
                    <a:pt x="1988" y="65093"/>
                    <a:pt x="1192" y="63520"/>
                  </a:cubicBezTo>
                  <a:cubicBezTo>
                    <a:pt x="401" y="61946"/>
                    <a:pt x="0" y="60268"/>
                    <a:pt x="0" y="58432"/>
                  </a:cubicBezTo>
                  <a:cubicBezTo>
                    <a:pt x="0" y="57173"/>
                    <a:pt x="141" y="55967"/>
                    <a:pt x="444" y="54865"/>
                  </a:cubicBezTo>
                  <a:cubicBezTo>
                    <a:pt x="737" y="53764"/>
                    <a:pt x="1192" y="52715"/>
                    <a:pt x="1804" y="51718"/>
                  </a:cubicBezTo>
                  <a:cubicBezTo>
                    <a:pt x="2411" y="50722"/>
                    <a:pt x="3175" y="49725"/>
                    <a:pt x="4080" y="48781"/>
                  </a:cubicBezTo>
                  <a:cubicBezTo>
                    <a:pt x="4990" y="47836"/>
                    <a:pt x="6030" y="46893"/>
                    <a:pt x="7216" y="45948"/>
                  </a:cubicBezTo>
                  <a:cubicBezTo>
                    <a:pt x="5331" y="45004"/>
                    <a:pt x="3944" y="43902"/>
                    <a:pt x="3050" y="42539"/>
                  </a:cubicBezTo>
                  <a:cubicBezTo>
                    <a:pt x="2156" y="41227"/>
                    <a:pt x="1717" y="39812"/>
                    <a:pt x="1717" y="38290"/>
                  </a:cubicBezTo>
                  <a:cubicBezTo>
                    <a:pt x="1717" y="36087"/>
                    <a:pt x="2162" y="34146"/>
                    <a:pt x="3050" y="32416"/>
                  </a:cubicBezTo>
                  <a:cubicBezTo>
                    <a:pt x="3939" y="30737"/>
                    <a:pt x="5012" y="29164"/>
                    <a:pt x="6274" y="27800"/>
                  </a:cubicBezTo>
                  <a:cubicBezTo>
                    <a:pt x="5201" y="26436"/>
                    <a:pt x="4361" y="24967"/>
                    <a:pt x="3776" y="23342"/>
                  </a:cubicBezTo>
                  <a:cubicBezTo>
                    <a:pt x="3180" y="21715"/>
                    <a:pt x="2888" y="19775"/>
                    <a:pt x="2888" y="17572"/>
                  </a:cubicBezTo>
                  <a:cubicBezTo>
                    <a:pt x="2888" y="14844"/>
                    <a:pt x="3348" y="12379"/>
                    <a:pt x="4275" y="10229"/>
                  </a:cubicBezTo>
                  <a:cubicBezTo>
                    <a:pt x="5201" y="8025"/>
                    <a:pt x="6485" y="6190"/>
                    <a:pt x="8137" y="4668"/>
                  </a:cubicBezTo>
                  <a:cubicBezTo>
                    <a:pt x="9785" y="3200"/>
                    <a:pt x="11757" y="2046"/>
                    <a:pt x="14054" y="1207"/>
                  </a:cubicBezTo>
                  <a:cubicBezTo>
                    <a:pt x="16351" y="420"/>
                    <a:pt x="18870" y="0"/>
                    <a:pt x="21612" y="0"/>
                  </a:cubicBezTo>
                  <a:cubicBezTo>
                    <a:pt x="23059" y="0"/>
                    <a:pt x="24418" y="105"/>
                    <a:pt x="25697" y="263"/>
                  </a:cubicBezTo>
                  <a:cubicBezTo>
                    <a:pt x="26970" y="420"/>
                    <a:pt x="28146" y="629"/>
                    <a:pt x="29219" y="892"/>
                  </a:cubicBezTo>
                  <a:lnTo>
                    <a:pt x="44053" y="892"/>
                  </a:lnTo>
                  <a:cubicBezTo>
                    <a:pt x="44682" y="892"/>
                    <a:pt x="45137" y="1102"/>
                    <a:pt x="45413" y="1574"/>
                  </a:cubicBezTo>
                  <a:cubicBezTo>
                    <a:pt x="45694" y="1993"/>
                    <a:pt x="45835" y="2675"/>
                    <a:pt x="45835" y="3620"/>
                  </a:cubicBezTo>
                  <a:close/>
                  <a:moveTo>
                    <a:pt x="38722" y="55495"/>
                  </a:moveTo>
                  <a:cubicBezTo>
                    <a:pt x="38722" y="53134"/>
                    <a:pt x="37730" y="51298"/>
                    <a:pt x="35747" y="50092"/>
                  </a:cubicBezTo>
                  <a:cubicBezTo>
                    <a:pt x="33770" y="48833"/>
                    <a:pt x="31115" y="48151"/>
                    <a:pt x="27777" y="47994"/>
                  </a:cubicBezTo>
                  <a:lnTo>
                    <a:pt x="13165" y="47522"/>
                  </a:lnTo>
                  <a:cubicBezTo>
                    <a:pt x="11832" y="48518"/>
                    <a:pt x="10738" y="49515"/>
                    <a:pt x="9887" y="50407"/>
                  </a:cubicBezTo>
                  <a:cubicBezTo>
                    <a:pt x="9037" y="51298"/>
                    <a:pt x="8365" y="52138"/>
                    <a:pt x="7861" y="52977"/>
                  </a:cubicBezTo>
                  <a:cubicBezTo>
                    <a:pt x="7363" y="53816"/>
                    <a:pt x="7021" y="54655"/>
                    <a:pt x="6837" y="55495"/>
                  </a:cubicBezTo>
                  <a:cubicBezTo>
                    <a:pt x="6653" y="56282"/>
                    <a:pt x="6555" y="57068"/>
                    <a:pt x="6555" y="57907"/>
                  </a:cubicBezTo>
                  <a:cubicBezTo>
                    <a:pt x="6555" y="60583"/>
                    <a:pt x="7937" y="62576"/>
                    <a:pt x="10700" y="63940"/>
                  </a:cubicBezTo>
                  <a:cubicBezTo>
                    <a:pt x="13458" y="65303"/>
                    <a:pt x="17299" y="65985"/>
                    <a:pt x="22230" y="65985"/>
                  </a:cubicBezTo>
                  <a:cubicBezTo>
                    <a:pt x="25340" y="65985"/>
                    <a:pt x="27940" y="65670"/>
                    <a:pt x="30031" y="65093"/>
                  </a:cubicBezTo>
                  <a:cubicBezTo>
                    <a:pt x="32123" y="64516"/>
                    <a:pt x="33813" y="63730"/>
                    <a:pt x="35113" y="62786"/>
                  </a:cubicBezTo>
                  <a:cubicBezTo>
                    <a:pt x="36403" y="61789"/>
                    <a:pt x="37335" y="60688"/>
                    <a:pt x="37887" y="59429"/>
                  </a:cubicBezTo>
                  <a:cubicBezTo>
                    <a:pt x="38446" y="58170"/>
                    <a:pt x="38722" y="56859"/>
                    <a:pt x="38722" y="55495"/>
                  </a:cubicBezTo>
                  <a:close/>
                  <a:moveTo>
                    <a:pt x="33445" y="17152"/>
                  </a:moveTo>
                  <a:cubicBezTo>
                    <a:pt x="33445" y="13481"/>
                    <a:pt x="32404" y="10595"/>
                    <a:pt x="30308" y="8497"/>
                  </a:cubicBezTo>
                  <a:cubicBezTo>
                    <a:pt x="28217" y="6400"/>
                    <a:pt x="25242" y="5350"/>
                    <a:pt x="21390" y="5350"/>
                  </a:cubicBezTo>
                  <a:cubicBezTo>
                    <a:pt x="19429" y="5350"/>
                    <a:pt x="17700" y="5718"/>
                    <a:pt x="16227" y="6347"/>
                  </a:cubicBezTo>
                  <a:cubicBezTo>
                    <a:pt x="14742" y="6977"/>
                    <a:pt x="13518" y="7868"/>
                    <a:pt x="12553" y="8970"/>
                  </a:cubicBezTo>
                  <a:cubicBezTo>
                    <a:pt x="11589" y="10071"/>
                    <a:pt x="10868" y="11382"/>
                    <a:pt x="10391" y="12851"/>
                  </a:cubicBezTo>
                  <a:cubicBezTo>
                    <a:pt x="9915" y="14320"/>
                    <a:pt x="9666" y="15893"/>
                    <a:pt x="9666" y="17520"/>
                  </a:cubicBezTo>
                  <a:cubicBezTo>
                    <a:pt x="9666" y="21138"/>
                    <a:pt x="10711" y="23971"/>
                    <a:pt x="12808" y="26017"/>
                  </a:cubicBezTo>
                  <a:cubicBezTo>
                    <a:pt x="14899" y="28062"/>
                    <a:pt x="17836" y="29111"/>
                    <a:pt x="21612" y="29111"/>
                  </a:cubicBezTo>
                  <a:cubicBezTo>
                    <a:pt x="23611" y="29111"/>
                    <a:pt x="25361" y="28744"/>
                    <a:pt x="26862" y="28114"/>
                  </a:cubicBezTo>
                  <a:cubicBezTo>
                    <a:pt x="28363" y="27485"/>
                    <a:pt x="29592" y="26594"/>
                    <a:pt x="30557" y="25492"/>
                  </a:cubicBezTo>
                  <a:cubicBezTo>
                    <a:pt x="31521" y="24443"/>
                    <a:pt x="32247" y="23132"/>
                    <a:pt x="32724" y="21715"/>
                  </a:cubicBezTo>
                  <a:cubicBezTo>
                    <a:pt x="33206" y="20246"/>
                    <a:pt x="33445" y="18726"/>
                    <a:pt x="33445" y="17152"/>
                  </a:cubicBezTo>
                  <a:close/>
                </a:path>
              </a:pathLst>
            </a:custGeom>
            <a:solidFill>
              <a:srgbClr val="FFFFFF"/>
            </a:solidFill>
            <a:ln w="5417" cap="flat">
              <a:noFill/>
              <a:prstDash val="solid"/>
              <a:miter/>
            </a:ln>
          </p:spPr>
          <p:txBody>
            <a:bodyPr rtlCol="0" anchor="ctr"/>
            <a:lstStyle/>
            <a:p>
              <a:endParaRPr lang="fr-FR"/>
            </a:p>
          </p:txBody>
        </p:sp>
        <p:sp>
          <p:nvSpPr>
            <p:cNvPr id="483" name="Forme libre 482">
              <a:extLst>
                <a:ext uri="{FF2B5EF4-FFF2-40B4-BE49-F238E27FC236}">
                  <a16:creationId xmlns:a16="http://schemas.microsoft.com/office/drawing/2014/main" id="{E2E4059B-1072-D123-9458-1DFD8BADCAC1}"/>
                </a:ext>
              </a:extLst>
            </p:cNvPr>
            <p:cNvSpPr/>
            <p:nvPr/>
          </p:nvSpPr>
          <p:spPr>
            <a:xfrm>
              <a:off x="17101141" y="11207946"/>
              <a:ext cx="44497" cy="52662"/>
            </a:xfrm>
            <a:custGeom>
              <a:avLst/>
              <a:gdLst>
                <a:gd name="connsiteX0" fmla="*/ 44486 w 44497"/>
                <a:gd name="connsiteY0" fmla="*/ 23814 h 52662"/>
                <a:gd name="connsiteX1" fmla="*/ 43435 w 44497"/>
                <a:gd name="connsiteY1" fmla="*/ 26489 h 52662"/>
                <a:gd name="connsiteX2" fmla="*/ 41377 w 44497"/>
                <a:gd name="connsiteY2" fmla="*/ 27223 h 52662"/>
                <a:gd name="connsiteX3" fmla="*/ 7103 w 44497"/>
                <a:gd name="connsiteY3" fmla="*/ 27223 h 52662"/>
                <a:gd name="connsiteX4" fmla="*/ 8018 w 44497"/>
                <a:gd name="connsiteY4" fmla="*/ 35405 h 52662"/>
                <a:gd name="connsiteX5" fmla="*/ 11052 w 44497"/>
                <a:gd name="connsiteY5" fmla="*/ 41647 h 52662"/>
                <a:gd name="connsiteX6" fmla="*/ 16552 w 44497"/>
                <a:gd name="connsiteY6" fmla="*/ 45634 h 52662"/>
                <a:gd name="connsiteX7" fmla="*/ 24885 w 44497"/>
                <a:gd name="connsiteY7" fmla="*/ 47050 h 52662"/>
                <a:gd name="connsiteX8" fmla="*/ 31158 w 44497"/>
                <a:gd name="connsiteY8" fmla="*/ 46473 h 52662"/>
                <a:gd name="connsiteX9" fmla="*/ 35969 w 44497"/>
                <a:gd name="connsiteY9" fmla="*/ 45161 h 52662"/>
                <a:gd name="connsiteX10" fmla="*/ 39301 w 44497"/>
                <a:gd name="connsiteY10" fmla="*/ 43850 h 52662"/>
                <a:gd name="connsiteX11" fmla="*/ 41160 w 44497"/>
                <a:gd name="connsiteY11" fmla="*/ 43221 h 52662"/>
                <a:gd name="connsiteX12" fmla="*/ 41772 w 44497"/>
                <a:gd name="connsiteY12" fmla="*/ 43378 h 52662"/>
                <a:gd name="connsiteX13" fmla="*/ 42216 w 44497"/>
                <a:gd name="connsiteY13" fmla="*/ 43902 h 52662"/>
                <a:gd name="connsiteX14" fmla="*/ 42466 w 44497"/>
                <a:gd name="connsiteY14" fmla="*/ 44794 h 52662"/>
                <a:gd name="connsiteX15" fmla="*/ 42552 w 44497"/>
                <a:gd name="connsiteY15" fmla="*/ 46158 h 52662"/>
                <a:gd name="connsiteX16" fmla="*/ 42493 w 44497"/>
                <a:gd name="connsiteY16" fmla="*/ 46893 h 52662"/>
                <a:gd name="connsiteX17" fmla="*/ 42357 w 44497"/>
                <a:gd name="connsiteY17" fmla="*/ 47522 h 52662"/>
                <a:gd name="connsiteX18" fmla="*/ 42108 w 44497"/>
                <a:gd name="connsiteY18" fmla="*/ 48099 h 52662"/>
                <a:gd name="connsiteX19" fmla="*/ 41664 w 44497"/>
                <a:gd name="connsiteY19" fmla="*/ 48623 h 52662"/>
                <a:gd name="connsiteX20" fmla="*/ 39946 w 44497"/>
                <a:gd name="connsiteY20" fmla="*/ 49568 h 52662"/>
                <a:gd name="connsiteX21" fmla="*/ 36170 w 44497"/>
                <a:gd name="connsiteY21" fmla="*/ 50932 h 52662"/>
                <a:gd name="connsiteX22" fmla="*/ 30752 w 44497"/>
                <a:gd name="connsiteY22" fmla="*/ 52138 h 52662"/>
                <a:gd name="connsiteX23" fmla="*/ 24110 w 44497"/>
                <a:gd name="connsiteY23" fmla="*/ 52662 h 52662"/>
                <a:gd name="connsiteX24" fmla="*/ 13778 w 44497"/>
                <a:gd name="connsiteY24" fmla="*/ 50984 h 52662"/>
                <a:gd name="connsiteX25" fmla="*/ 6220 w 44497"/>
                <a:gd name="connsiteY25" fmla="*/ 45948 h 52662"/>
                <a:gd name="connsiteX26" fmla="*/ 1582 w 44497"/>
                <a:gd name="connsiteY26" fmla="*/ 37766 h 52662"/>
                <a:gd name="connsiteX27" fmla="*/ 0 w 44497"/>
                <a:gd name="connsiteY27" fmla="*/ 26384 h 52662"/>
                <a:gd name="connsiteX28" fmla="*/ 1642 w 44497"/>
                <a:gd name="connsiteY28" fmla="*/ 15316 h 52662"/>
                <a:gd name="connsiteX29" fmla="*/ 6334 w 44497"/>
                <a:gd name="connsiteY29" fmla="*/ 7029 h 52662"/>
                <a:gd name="connsiteX30" fmla="*/ 13691 w 44497"/>
                <a:gd name="connsiteY30" fmla="*/ 1784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55 w 44497"/>
                <a:gd name="connsiteY37" fmla="*/ 21925 h 52662"/>
                <a:gd name="connsiteX38" fmla="*/ 33987 w 44497"/>
                <a:gd name="connsiteY38" fmla="*/ 9809 h 52662"/>
                <a:gd name="connsiteX39" fmla="*/ 22820 w 44497"/>
                <a:gd name="connsiteY39" fmla="*/ 5455 h 52662"/>
                <a:gd name="connsiteX40" fmla="*/ 16178 w 44497"/>
                <a:gd name="connsiteY40" fmla="*/ 6872 h 52662"/>
                <a:gd name="connsiteX41" fmla="*/ 11340 w 44497"/>
                <a:gd name="connsiteY41" fmla="*/ 10490 h 52662"/>
                <a:gd name="connsiteX42" fmla="*/ 8311 w 44497"/>
                <a:gd name="connsiteY42" fmla="*/ 15736 h 52662"/>
                <a:gd name="connsiteX43" fmla="*/ 7087 w 44497"/>
                <a:gd name="connsiteY43" fmla="*/ 21925 h 52662"/>
                <a:gd name="connsiteX44" fmla="*/ 37655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6017"/>
                    <a:pt x="43435" y="26489"/>
                  </a:cubicBezTo>
                  <a:cubicBezTo>
                    <a:pt x="42731" y="26961"/>
                    <a:pt x="42043" y="27223"/>
                    <a:pt x="41377" y="27223"/>
                  </a:cubicBezTo>
                  <a:lnTo>
                    <a:pt x="7103" y="27223"/>
                  </a:lnTo>
                  <a:cubicBezTo>
                    <a:pt x="7103" y="30213"/>
                    <a:pt x="7412" y="32940"/>
                    <a:pt x="8018" y="35405"/>
                  </a:cubicBezTo>
                  <a:cubicBezTo>
                    <a:pt x="8631" y="37818"/>
                    <a:pt x="9638" y="39916"/>
                    <a:pt x="11052" y="41647"/>
                  </a:cubicBezTo>
                  <a:cubicBezTo>
                    <a:pt x="12456" y="43378"/>
                    <a:pt x="14292" y="44742"/>
                    <a:pt x="16552" y="45634"/>
                  </a:cubicBezTo>
                  <a:cubicBezTo>
                    <a:pt x="18811" y="46578"/>
                    <a:pt x="21590" y="47050"/>
                    <a:pt x="24885" y="47050"/>
                  </a:cubicBezTo>
                  <a:cubicBezTo>
                    <a:pt x="27220" y="47050"/>
                    <a:pt x="29305" y="46840"/>
                    <a:pt x="31158" y="46473"/>
                  </a:cubicBezTo>
                  <a:cubicBezTo>
                    <a:pt x="33011" y="46053"/>
                    <a:pt x="34615" y="45634"/>
                    <a:pt x="35969" y="45161"/>
                  </a:cubicBezTo>
                  <a:cubicBezTo>
                    <a:pt x="37319" y="44637"/>
                    <a:pt x="38429" y="44218"/>
                    <a:pt x="39301" y="43850"/>
                  </a:cubicBezTo>
                  <a:cubicBezTo>
                    <a:pt x="40168" y="43431"/>
                    <a:pt x="40786" y="43221"/>
                    <a:pt x="41160" y="43221"/>
                  </a:cubicBezTo>
                  <a:cubicBezTo>
                    <a:pt x="41382" y="43221"/>
                    <a:pt x="41588" y="43273"/>
                    <a:pt x="41772" y="43378"/>
                  </a:cubicBezTo>
                  <a:cubicBezTo>
                    <a:pt x="41956" y="43483"/>
                    <a:pt x="42108" y="43693"/>
                    <a:pt x="42216" y="43902"/>
                  </a:cubicBezTo>
                  <a:cubicBezTo>
                    <a:pt x="42325" y="44165"/>
                    <a:pt x="42411" y="44428"/>
                    <a:pt x="42466" y="44794"/>
                  </a:cubicBezTo>
                  <a:cubicBezTo>
                    <a:pt x="42525" y="45161"/>
                    <a:pt x="42552" y="45581"/>
                    <a:pt x="42552" y="46158"/>
                  </a:cubicBezTo>
                  <a:cubicBezTo>
                    <a:pt x="42552" y="46421"/>
                    <a:pt x="42530" y="46630"/>
                    <a:pt x="42493" y="46893"/>
                  </a:cubicBezTo>
                  <a:cubicBezTo>
                    <a:pt x="42455" y="47103"/>
                    <a:pt x="42411" y="47312"/>
                    <a:pt x="42357" y="47522"/>
                  </a:cubicBezTo>
                  <a:cubicBezTo>
                    <a:pt x="42303" y="47732"/>
                    <a:pt x="42222" y="47889"/>
                    <a:pt x="42108" y="48099"/>
                  </a:cubicBezTo>
                  <a:cubicBezTo>
                    <a:pt x="41994" y="48256"/>
                    <a:pt x="41848" y="48414"/>
                    <a:pt x="41664" y="48623"/>
                  </a:cubicBezTo>
                  <a:cubicBezTo>
                    <a:pt x="41480" y="48781"/>
                    <a:pt x="40900" y="49095"/>
                    <a:pt x="39946" y="49568"/>
                  </a:cubicBezTo>
                  <a:cubicBezTo>
                    <a:pt x="38976" y="49987"/>
                    <a:pt x="37725" y="50459"/>
                    <a:pt x="36170" y="50932"/>
                  </a:cubicBezTo>
                  <a:cubicBezTo>
                    <a:pt x="34615" y="51351"/>
                    <a:pt x="32805" y="51770"/>
                    <a:pt x="30752" y="52138"/>
                  </a:cubicBezTo>
                  <a:cubicBezTo>
                    <a:pt x="28693" y="52452"/>
                    <a:pt x="26483" y="52662"/>
                    <a:pt x="24110" y="52662"/>
                  </a:cubicBezTo>
                  <a:cubicBezTo>
                    <a:pt x="20220" y="52662"/>
                    <a:pt x="16774" y="52085"/>
                    <a:pt x="13778" y="50984"/>
                  </a:cubicBezTo>
                  <a:cubicBezTo>
                    <a:pt x="10776" y="49830"/>
                    <a:pt x="8257" y="48151"/>
                    <a:pt x="6220" y="45948"/>
                  </a:cubicBezTo>
                  <a:cubicBezTo>
                    <a:pt x="4182" y="43746"/>
                    <a:pt x="2639" y="41018"/>
                    <a:pt x="1582" y="37766"/>
                  </a:cubicBezTo>
                  <a:cubicBezTo>
                    <a:pt x="531" y="34514"/>
                    <a:pt x="0" y="30737"/>
                    <a:pt x="0" y="26384"/>
                  </a:cubicBezTo>
                  <a:cubicBezTo>
                    <a:pt x="0" y="22292"/>
                    <a:pt x="547" y="18621"/>
                    <a:pt x="1642" y="15316"/>
                  </a:cubicBezTo>
                  <a:cubicBezTo>
                    <a:pt x="2730" y="12064"/>
                    <a:pt x="4296" y="9284"/>
                    <a:pt x="6334" y="7029"/>
                  </a:cubicBezTo>
                  <a:cubicBezTo>
                    <a:pt x="8371" y="4721"/>
                    <a:pt x="10825" y="2990"/>
                    <a:pt x="13691" y="1784"/>
                  </a:cubicBezTo>
                  <a:cubicBezTo>
                    <a:pt x="16563" y="577"/>
                    <a:pt x="19754" y="0"/>
                    <a:pt x="23281" y="0"/>
                  </a:cubicBezTo>
                  <a:cubicBezTo>
                    <a:pt x="27057" y="0"/>
                    <a:pt x="30275" y="629"/>
                    <a:pt x="32941" y="1836"/>
                  </a:cubicBezTo>
                  <a:cubicBezTo>
                    <a:pt x="35607" y="3043"/>
                    <a:pt x="37801" y="4668"/>
                    <a:pt x="39529" y="6767"/>
                  </a:cubicBezTo>
                  <a:cubicBezTo>
                    <a:pt x="41246" y="8812"/>
                    <a:pt x="42509" y="11225"/>
                    <a:pt x="43305" y="13952"/>
                  </a:cubicBezTo>
                  <a:cubicBezTo>
                    <a:pt x="44096" y="16680"/>
                    <a:pt x="44497" y="19513"/>
                    <a:pt x="44497" y="22555"/>
                  </a:cubicBezTo>
                  <a:lnTo>
                    <a:pt x="44497" y="23814"/>
                  </a:lnTo>
                  <a:close/>
                  <a:moveTo>
                    <a:pt x="37655" y="21925"/>
                  </a:moveTo>
                  <a:cubicBezTo>
                    <a:pt x="37768" y="16785"/>
                    <a:pt x="36544" y="12746"/>
                    <a:pt x="33987" y="9809"/>
                  </a:cubicBezTo>
                  <a:cubicBezTo>
                    <a:pt x="31429" y="6924"/>
                    <a:pt x="27713" y="5455"/>
                    <a:pt x="22820" y="5455"/>
                  </a:cubicBezTo>
                  <a:cubicBezTo>
                    <a:pt x="20295" y="5455"/>
                    <a:pt x="18085" y="5927"/>
                    <a:pt x="16178" y="6872"/>
                  </a:cubicBezTo>
                  <a:cubicBezTo>
                    <a:pt x="14265" y="7763"/>
                    <a:pt x="12662" y="8970"/>
                    <a:pt x="11340" y="10490"/>
                  </a:cubicBezTo>
                  <a:cubicBezTo>
                    <a:pt x="10029" y="11959"/>
                    <a:pt x="9015" y="13742"/>
                    <a:pt x="8311" y="15736"/>
                  </a:cubicBezTo>
                  <a:cubicBezTo>
                    <a:pt x="7607" y="17676"/>
                    <a:pt x="7200" y="19775"/>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484" name="Forme libre 483">
              <a:extLst>
                <a:ext uri="{FF2B5EF4-FFF2-40B4-BE49-F238E27FC236}">
                  <a16:creationId xmlns:a16="http://schemas.microsoft.com/office/drawing/2014/main" id="{16674BB5-36F2-D2F2-DA63-4F12E7DEC269}"/>
                </a:ext>
              </a:extLst>
            </p:cNvPr>
            <p:cNvSpPr/>
            <p:nvPr/>
          </p:nvSpPr>
          <p:spPr>
            <a:xfrm>
              <a:off x="17156295" y="11207946"/>
              <a:ext cx="34116" cy="52662"/>
            </a:xfrm>
            <a:custGeom>
              <a:avLst/>
              <a:gdLst>
                <a:gd name="connsiteX0" fmla="*/ 34117 w 34116"/>
                <a:gd name="connsiteY0" fmla="*/ 37713 h 52662"/>
                <a:gd name="connsiteX1" fmla="*/ 32784 w 34116"/>
                <a:gd name="connsiteY1" fmla="*/ 43955 h 52662"/>
                <a:gd name="connsiteX2" fmla="*/ 28975 w 34116"/>
                <a:gd name="connsiteY2" fmla="*/ 48676 h 52662"/>
                <a:gd name="connsiteX3" fmla="*/ 23059 w 34116"/>
                <a:gd name="connsiteY3" fmla="*/ 51613 h 52662"/>
                <a:gd name="connsiteX4" fmla="*/ 15452 w 34116"/>
                <a:gd name="connsiteY4" fmla="*/ 52662 h 52662"/>
                <a:gd name="connsiteX5" fmla="*/ 10505 w 34116"/>
                <a:gd name="connsiteY5" fmla="*/ 52243 h 52662"/>
                <a:gd name="connsiteX6" fmla="*/ 6285 w 34116"/>
                <a:gd name="connsiteY6" fmla="*/ 51246 h 52662"/>
                <a:gd name="connsiteX7" fmla="*/ 3088 w 34116"/>
                <a:gd name="connsiteY7" fmla="*/ 49935 h 52662"/>
                <a:gd name="connsiteX8" fmla="*/ 1170 w 34116"/>
                <a:gd name="connsiteY8" fmla="*/ 48676 h 52662"/>
                <a:gd name="connsiteX9" fmla="*/ 282 w 34116"/>
                <a:gd name="connsiteY9" fmla="*/ 47312 h 52662"/>
                <a:gd name="connsiteX10" fmla="*/ 0 w 34116"/>
                <a:gd name="connsiteY10" fmla="*/ 45161 h 52662"/>
                <a:gd name="connsiteX11" fmla="*/ 114 w 34116"/>
                <a:gd name="connsiteY11" fmla="*/ 43955 h 52662"/>
                <a:gd name="connsiteX12" fmla="*/ 390 w 34116"/>
                <a:gd name="connsiteY12" fmla="*/ 43011 h 52662"/>
                <a:gd name="connsiteX13" fmla="*/ 834 w 34116"/>
                <a:gd name="connsiteY13" fmla="*/ 42487 h 52662"/>
                <a:gd name="connsiteX14" fmla="*/ 1447 w 34116"/>
                <a:gd name="connsiteY14" fmla="*/ 42277 h 52662"/>
                <a:gd name="connsiteX15" fmla="*/ 3224 w 34116"/>
                <a:gd name="connsiteY15" fmla="*/ 43064 h 52662"/>
                <a:gd name="connsiteX16" fmla="*/ 6138 w 34116"/>
                <a:gd name="connsiteY16" fmla="*/ 44689 h 52662"/>
                <a:gd name="connsiteX17" fmla="*/ 10305 w 34116"/>
                <a:gd name="connsiteY17" fmla="*/ 46316 h 52662"/>
                <a:gd name="connsiteX18" fmla="*/ 15891 w 34116"/>
                <a:gd name="connsiteY18" fmla="*/ 47103 h 52662"/>
                <a:gd name="connsiteX19" fmla="*/ 20556 w 34116"/>
                <a:gd name="connsiteY19" fmla="*/ 46525 h 52662"/>
                <a:gd name="connsiteX20" fmla="*/ 24218 w 34116"/>
                <a:gd name="connsiteY20" fmla="*/ 44899 h 52662"/>
                <a:gd name="connsiteX21" fmla="*/ 26635 w 34116"/>
                <a:gd name="connsiteY21" fmla="*/ 42172 h 52662"/>
                <a:gd name="connsiteX22" fmla="*/ 27496 w 34116"/>
                <a:gd name="connsiteY22" fmla="*/ 38185 h 52662"/>
                <a:gd name="connsiteX23" fmla="*/ 26385 w 34116"/>
                <a:gd name="connsiteY23" fmla="*/ 34356 h 52662"/>
                <a:gd name="connsiteX24" fmla="*/ 23471 w 34116"/>
                <a:gd name="connsiteY24" fmla="*/ 31681 h 52662"/>
                <a:gd name="connsiteX25" fmla="*/ 19358 w 34116"/>
                <a:gd name="connsiteY25" fmla="*/ 29583 h 52662"/>
                <a:gd name="connsiteX26" fmla="*/ 14634 w 34116"/>
                <a:gd name="connsiteY26" fmla="*/ 27800 h 52662"/>
                <a:gd name="connsiteX27" fmla="*/ 9915 w 34116"/>
                <a:gd name="connsiteY27" fmla="*/ 25702 h 52662"/>
                <a:gd name="connsiteX28" fmla="*/ 5802 w 34116"/>
                <a:gd name="connsiteY28" fmla="*/ 22974 h 52662"/>
                <a:gd name="connsiteX29" fmla="*/ 2882 w 34116"/>
                <a:gd name="connsiteY29" fmla="*/ 19093 h 52662"/>
                <a:gd name="connsiteX30" fmla="*/ 1772 w 34116"/>
                <a:gd name="connsiteY30" fmla="*/ 13690 h 52662"/>
                <a:gd name="connsiteX31" fmla="*/ 2779 w 34116"/>
                <a:gd name="connsiteY31" fmla="*/ 8707 h 52662"/>
                <a:gd name="connsiteX32" fmla="*/ 5857 w 34116"/>
                <a:gd name="connsiteY32" fmla="*/ 4301 h 52662"/>
                <a:gd name="connsiteX33" fmla="*/ 11188 w 34116"/>
                <a:gd name="connsiteY33" fmla="*/ 1207 h 52662"/>
                <a:gd name="connsiteX34" fmla="*/ 18881 w 34116"/>
                <a:gd name="connsiteY34" fmla="*/ 0 h 52662"/>
                <a:gd name="connsiteX35" fmla="*/ 22631 w 34116"/>
                <a:gd name="connsiteY35" fmla="*/ 315 h 52662"/>
                <a:gd name="connsiteX36" fmla="*/ 26022 w 34116"/>
                <a:gd name="connsiteY36" fmla="*/ 1102 h 52662"/>
                <a:gd name="connsiteX37" fmla="*/ 28655 w 34116"/>
                <a:gd name="connsiteY37" fmla="*/ 2151 h 52662"/>
                <a:gd name="connsiteX38" fmla="*/ 30351 w 34116"/>
                <a:gd name="connsiteY38" fmla="*/ 3148 h 52662"/>
                <a:gd name="connsiteX39" fmla="*/ 31131 w 34116"/>
                <a:gd name="connsiteY39" fmla="*/ 3830 h 52662"/>
                <a:gd name="connsiteX40" fmla="*/ 31408 w 34116"/>
                <a:gd name="connsiteY40" fmla="*/ 4459 h 52662"/>
                <a:gd name="connsiteX41" fmla="*/ 31543 w 34116"/>
                <a:gd name="connsiteY41" fmla="*/ 5245 h 52662"/>
                <a:gd name="connsiteX42" fmla="*/ 31603 w 34116"/>
                <a:gd name="connsiteY42" fmla="*/ 6347 h 52662"/>
                <a:gd name="connsiteX43" fmla="*/ 31516 w 34116"/>
                <a:gd name="connsiteY43" fmla="*/ 7501 h 52662"/>
                <a:gd name="connsiteX44" fmla="*/ 31267 w 34116"/>
                <a:gd name="connsiteY44" fmla="*/ 8393 h 52662"/>
                <a:gd name="connsiteX45" fmla="*/ 30850 w 34116"/>
                <a:gd name="connsiteY45" fmla="*/ 8970 h 52662"/>
                <a:gd name="connsiteX46" fmla="*/ 30270 w 34116"/>
                <a:gd name="connsiteY46" fmla="*/ 9127 h 52662"/>
                <a:gd name="connsiteX47" fmla="*/ 28937 w 34116"/>
                <a:gd name="connsiteY47" fmla="*/ 8550 h 52662"/>
                <a:gd name="connsiteX48" fmla="*/ 26602 w 34116"/>
                <a:gd name="connsiteY48" fmla="*/ 7238 h 52662"/>
                <a:gd name="connsiteX49" fmla="*/ 23156 w 34116"/>
                <a:gd name="connsiteY49" fmla="*/ 5980 h 52662"/>
                <a:gd name="connsiteX50" fmla="*/ 18545 w 34116"/>
                <a:gd name="connsiteY50" fmla="*/ 5350 h 52662"/>
                <a:gd name="connsiteX51" fmla="*/ 13956 w 34116"/>
                <a:gd name="connsiteY51" fmla="*/ 5980 h 52662"/>
                <a:gd name="connsiteX52" fmla="*/ 10706 w 34116"/>
                <a:gd name="connsiteY52" fmla="*/ 7658 h 52662"/>
                <a:gd name="connsiteX53" fmla="*/ 8788 w 34116"/>
                <a:gd name="connsiteY53" fmla="*/ 10176 h 52662"/>
                <a:gd name="connsiteX54" fmla="*/ 8149 w 34116"/>
                <a:gd name="connsiteY54" fmla="*/ 13323 h 52662"/>
                <a:gd name="connsiteX55" fmla="*/ 9259 w 34116"/>
                <a:gd name="connsiteY55" fmla="*/ 17309 h 52662"/>
                <a:gd name="connsiteX56" fmla="*/ 12201 w 34116"/>
                <a:gd name="connsiteY56" fmla="*/ 20090 h 52662"/>
                <a:gd name="connsiteX57" fmla="*/ 16373 w 34116"/>
                <a:gd name="connsiteY57" fmla="*/ 22188 h 52662"/>
                <a:gd name="connsiteX58" fmla="*/ 21124 w 34116"/>
                <a:gd name="connsiteY58" fmla="*/ 24024 h 52662"/>
                <a:gd name="connsiteX59" fmla="*/ 25876 w 34116"/>
                <a:gd name="connsiteY59" fmla="*/ 26069 h 52662"/>
                <a:gd name="connsiteX60" fmla="*/ 30042 w 34116"/>
                <a:gd name="connsiteY60" fmla="*/ 28744 h 52662"/>
                <a:gd name="connsiteX61" fmla="*/ 32990 w 34116"/>
                <a:gd name="connsiteY61" fmla="*/ 32468 h 52662"/>
                <a:gd name="connsiteX62" fmla="*/ 34117 w 34116"/>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2">
                  <a:moveTo>
                    <a:pt x="34117" y="37713"/>
                  </a:moveTo>
                  <a:cubicBezTo>
                    <a:pt x="34117" y="40021"/>
                    <a:pt x="33672" y="42119"/>
                    <a:pt x="32784" y="43955"/>
                  </a:cubicBezTo>
                  <a:cubicBezTo>
                    <a:pt x="31895" y="45843"/>
                    <a:pt x="30628" y="47365"/>
                    <a:pt x="28975" y="48676"/>
                  </a:cubicBezTo>
                  <a:cubicBezTo>
                    <a:pt x="27328" y="49987"/>
                    <a:pt x="25356" y="50984"/>
                    <a:pt x="23059" y="51613"/>
                  </a:cubicBezTo>
                  <a:cubicBezTo>
                    <a:pt x="20762" y="52348"/>
                    <a:pt x="18220" y="52662"/>
                    <a:pt x="15452" y="52662"/>
                  </a:cubicBezTo>
                  <a:cubicBezTo>
                    <a:pt x="13707" y="52662"/>
                    <a:pt x="12060" y="52505"/>
                    <a:pt x="10505" y="52243"/>
                  </a:cubicBezTo>
                  <a:cubicBezTo>
                    <a:pt x="8950" y="51980"/>
                    <a:pt x="7542" y="51666"/>
                    <a:pt x="6285" y="51246"/>
                  </a:cubicBezTo>
                  <a:cubicBezTo>
                    <a:pt x="5028" y="50827"/>
                    <a:pt x="3961" y="50407"/>
                    <a:pt x="3088" y="49935"/>
                  </a:cubicBezTo>
                  <a:cubicBezTo>
                    <a:pt x="2221" y="49463"/>
                    <a:pt x="1582" y="49043"/>
                    <a:pt x="1170" y="48676"/>
                  </a:cubicBezTo>
                  <a:cubicBezTo>
                    <a:pt x="759" y="48309"/>
                    <a:pt x="466" y="47889"/>
                    <a:pt x="282" y="47312"/>
                  </a:cubicBezTo>
                  <a:cubicBezTo>
                    <a:pt x="98" y="46788"/>
                    <a:pt x="0" y="46106"/>
                    <a:pt x="0" y="45161"/>
                  </a:cubicBezTo>
                  <a:cubicBezTo>
                    <a:pt x="0" y="44742"/>
                    <a:pt x="38" y="44323"/>
                    <a:pt x="114" y="43955"/>
                  </a:cubicBezTo>
                  <a:cubicBezTo>
                    <a:pt x="184" y="43588"/>
                    <a:pt x="276" y="43273"/>
                    <a:pt x="390" y="43011"/>
                  </a:cubicBezTo>
                  <a:cubicBezTo>
                    <a:pt x="504" y="42801"/>
                    <a:pt x="650" y="42591"/>
                    <a:pt x="834" y="42487"/>
                  </a:cubicBezTo>
                  <a:cubicBezTo>
                    <a:pt x="1019" y="42329"/>
                    <a:pt x="1225" y="42277"/>
                    <a:pt x="1447" y="42277"/>
                  </a:cubicBezTo>
                  <a:cubicBezTo>
                    <a:pt x="1848" y="42277"/>
                    <a:pt x="2443" y="42539"/>
                    <a:pt x="3224" y="43064"/>
                  </a:cubicBezTo>
                  <a:cubicBezTo>
                    <a:pt x="3998" y="43536"/>
                    <a:pt x="4968" y="44113"/>
                    <a:pt x="6138" y="44689"/>
                  </a:cubicBezTo>
                  <a:cubicBezTo>
                    <a:pt x="7303" y="45266"/>
                    <a:pt x="8696" y="45843"/>
                    <a:pt x="10305" y="46316"/>
                  </a:cubicBezTo>
                  <a:cubicBezTo>
                    <a:pt x="11919" y="46840"/>
                    <a:pt x="13778" y="47103"/>
                    <a:pt x="15891" y="47103"/>
                  </a:cubicBezTo>
                  <a:cubicBezTo>
                    <a:pt x="17587" y="47103"/>
                    <a:pt x="19147" y="46893"/>
                    <a:pt x="20556" y="46525"/>
                  </a:cubicBezTo>
                  <a:cubicBezTo>
                    <a:pt x="21959" y="46158"/>
                    <a:pt x="23178" y="45634"/>
                    <a:pt x="24218" y="44899"/>
                  </a:cubicBezTo>
                  <a:cubicBezTo>
                    <a:pt x="25258" y="44218"/>
                    <a:pt x="26065" y="43273"/>
                    <a:pt x="26635" y="42172"/>
                  </a:cubicBezTo>
                  <a:cubicBezTo>
                    <a:pt x="27209" y="41018"/>
                    <a:pt x="27496" y="39707"/>
                    <a:pt x="27496" y="38185"/>
                  </a:cubicBezTo>
                  <a:cubicBezTo>
                    <a:pt x="27496" y="36717"/>
                    <a:pt x="27128" y="35405"/>
                    <a:pt x="26385" y="34356"/>
                  </a:cubicBezTo>
                  <a:cubicBezTo>
                    <a:pt x="25643" y="33360"/>
                    <a:pt x="24673" y="32416"/>
                    <a:pt x="23471" y="31681"/>
                  </a:cubicBezTo>
                  <a:cubicBezTo>
                    <a:pt x="22262" y="30894"/>
                    <a:pt x="20892" y="30213"/>
                    <a:pt x="19358" y="29583"/>
                  </a:cubicBezTo>
                  <a:cubicBezTo>
                    <a:pt x="17820" y="29006"/>
                    <a:pt x="16248" y="28429"/>
                    <a:pt x="14634" y="27800"/>
                  </a:cubicBezTo>
                  <a:cubicBezTo>
                    <a:pt x="13025" y="27171"/>
                    <a:pt x="11448" y="26489"/>
                    <a:pt x="9915" y="25702"/>
                  </a:cubicBezTo>
                  <a:cubicBezTo>
                    <a:pt x="8376" y="24967"/>
                    <a:pt x="7006" y="24024"/>
                    <a:pt x="5802" y="22974"/>
                  </a:cubicBezTo>
                  <a:cubicBezTo>
                    <a:pt x="4595" y="21873"/>
                    <a:pt x="3625" y="20614"/>
                    <a:pt x="2882" y="19093"/>
                  </a:cubicBezTo>
                  <a:cubicBezTo>
                    <a:pt x="2140" y="17572"/>
                    <a:pt x="1772" y="15788"/>
                    <a:pt x="1772" y="13690"/>
                  </a:cubicBezTo>
                  <a:cubicBezTo>
                    <a:pt x="1772" y="11959"/>
                    <a:pt x="2113" y="10334"/>
                    <a:pt x="2779" y="8707"/>
                  </a:cubicBezTo>
                  <a:cubicBezTo>
                    <a:pt x="3446" y="7082"/>
                    <a:pt x="4475" y="5613"/>
                    <a:pt x="5857" y="4301"/>
                  </a:cubicBezTo>
                  <a:cubicBezTo>
                    <a:pt x="7249" y="3043"/>
                    <a:pt x="9026" y="1993"/>
                    <a:pt x="11188" y="1207"/>
                  </a:cubicBezTo>
                  <a:cubicBezTo>
                    <a:pt x="13355" y="420"/>
                    <a:pt x="15918" y="0"/>
                    <a:pt x="18881" y="0"/>
                  </a:cubicBezTo>
                  <a:cubicBezTo>
                    <a:pt x="20138" y="0"/>
                    <a:pt x="21395" y="105"/>
                    <a:pt x="22631" y="315"/>
                  </a:cubicBezTo>
                  <a:cubicBezTo>
                    <a:pt x="23871" y="525"/>
                    <a:pt x="25004" y="734"/>
                    <a:pt x="26022" y="1102"/>
                  </a:cubicBezTo>
                  <a:cubicBezTo>
                    <a:pt x="27041" y="1416"/>
                    <a:pt x="27919" y="1731"/>
                    <a:pt x="28655" y="2151"/>
                  </a:cubicBezTo>
                  <a:cubicBezTo>
                    <a:pt x="29398" y="2518"/>
                    <a:pt x="29961" y="2833"/>
                    <a:pt x="30351" y="3148"/>
                  </a:cubicBezTo>
                  <a:cubicBezTo>
                    <a:pt x="30736" y="3410"/>
                    <a:pt x="30996" y="3672"/>
                    <a:pt x="31131" y="3830"/>
                  </a:cubicBezTo>
                  <a:cubicBezTo>
                    <a:pt x="31256" y="4039"/>
                    <a:pt x="31353" y="4249"/>
                    <a:pt x="31408" y="4459"/>
                  </a:cubicBezTo>
                  <a:cubicBezTo>
                    <a:pt x="31467" y="4668"/>
                    <a:pt x="31510" y="4931"/>
                    <a:pt x="31543" y="5245"/>
                  </a:cubicBezTo>
                  <a:cubicBezTo>
                    <a:pt x="31581" y="5560"/>
                    <a:pt x="31603" y="5927"/>
                    <a:pt x="31603" y="6347"/>
                  </a:cubicBezTo>
                  <a:cubicBezTo>
                    <a:pt x="31603" y="6767"/>
                    <a:pt x="31576" y="7133"/>
                    <a:pt x="31516" y="7501"/>
                  </a:cubicBezTo>
                  <a:cubicBezTo>
                    <a:pt x="31462" y="7815"/>
                    <a:pt x="31380" y="8130"/>
                    <a:pt x="31267" y="8393"/>
                  </a:cubicBezTo>
                  <a:cubicBezTo>
                    <a:pt x="31153" y="8655"/>
                    <a:pt x="31017" y="8812"/>
                    <a:pt x="30850" y="8970"/>
                  </a:cubicBezTo>
                  <a:cubicBezTo>
                    <a:pt x="30687" y="9075"/>
                    <a:pt x="30492" y="9127"/>
                    <a:pt x="30270" y="9127"/>
                  </a:cubicBezTo>
                  <a:cubicBezTo>
                    <a:pt x="29972" y="9127"/>
                    <a:pt x="29528" y="8970"/>
                    <a:pt x="28937" y="8550"/>
                  </a:cubicBezTo>
                  <a:cubicBezTo>
                    <a:pt x="28346" y="8183"/>
                    <a:pt x="27566" y="7711"/>
                    <a:pt x="26602" y="7238"/>
                  </a:cubicBezTo>
                  <a:cubicBezTo>
                    <a:pt x="25638" y="6819"/>
                    <a:pt x="24489" y="6347"/>
                    <a:pt x="23156" y="5980"/>
                  </a:cubicBezTo>
                  <a:cubicBezTo>
                    <a:pt x="21823" y="5560"/>
                    <a:pt x="20285" y="5350"/>
                    <a:pt x="18545" y="5350"/>
                  </a:cubicBezTo>
                  <a:cubicBezTo>
                    <a:pt x="16801" y="5350"/>
                    <a:pt x="15273" y="5560"/>
                    <a:pt x="13956" y="5980"/>
                  </a:cubicBezTo>
                  <a:cubicBezTo>
                    <a:pt x="12645" y="6347"/>
                    <a:pt x="11562" y="6924"/>
                    <a:pt x="10706" y="7658"/>
                  </a:cubicBezTo>
                  <a:cubicBezTo>
                    <a:pt x="9850" y="8340"/>
                    <a:pt x="9216" y="9179"/>
                    <a:pt x="8788" y="10176"/>
                  </a:cubicBezTo>
                  <a:cubicBezTo>
                    <a:pt x="8360" y="11120"/>
                    <a:pt x="8149" y="12169"/>
                    <a:pt x="8149" y="13323"/>
                  </a:cubicBezTo>
                  <a:cubicBezTo>
                    <a:pt x="8149" y="14897"/>
                    <a:pt x="8517" y="16261"/>
                    <a:pt x="9259" y="17309"/>
                  </a:cubicBezTo>
                  <a:cubicBezTo>
                    <a:pt x="10002" y="18411"/>
                    <a:pt x="10982" y="19303"/>
                    <a:pt x="12201" y="20090"/>
                  </a:cubicBezTo>
                  <a:cubicBezTo>
                    <a:pt x="13431" y="20877"/>
                    <a:pt x="14813" y="21610"/>
                    <a:pt x="16373" y="22188"/>
                  </a:cubicBezTo>
                  <a:cubicBezTo>
                    <a:pt x="17933" y="22817"/>
                    <a:pt x="19510" y="23447"/>
                    <a:pt x="21124" y="24024"/>
                  </a:cubicBezTo>
                  <a:cubicBezTo>
                    <a:pt x="22733" y="24653"/>
                    <a:pt x="24321" y="25335"/>
                    <a:pt x="25876" y="26069"/>
                  </a:cubicBezTo>
                  <a:cubicBezTo>
                    <a:pt x="27431" y="26803"/>
                    <a:pt x="28818" y="27695"/>
                    <a:pt x="30042" y="28744"/>
                  </a:cubicBezTo>
                  <a:cubicBezTo>
                    <a:pt x="31267" y="29741"/>
                    <a:pt x="32242" y="30999"/>
                    <a:pt x="32990" y="32468"/>
                  </a:cubicBezTo>
                  <a:cubicBezTo>
                    <a:pt x="33737" y="33885"/>
                    <a:pt x="34117" y="35668"/>
                    <a:pt x="34117" y="37713"/>
                  </a:cubicBezTo>
                  <a:close/>
                </a:path>
              </a:pathLst>
            </a:custGeom>
            <a:solidFill>
              <a:srgbClr val="FFFFFF"/>
            </a:solidFill>
            <a:ln w="5417" cap="flat">
              <a:noFill/>
              <a:prstDash val="solid"/>
              <a:miter/>
            </a:ln>
          </p:spPr>
          <p:txBody>
            <a:bodyPr rtlCol="0" anchor="ctr"/>
            <a:lstStyle/>
            <a:p>
              <a:endParaRPr lang="fr-FR"/>
            </a:p>
          </p:txBody>
        </p:sp>
        <p:sp>
          <p:nvSpPr>
            <p:cNvPr id="485" name="Forme libre 484">
              <a:extLst>
                <a:ext uri="{FF2B5EF4-FFF2-40B4-BE49-F238E27FC236}">
                  <a16:creationId xmlns:a16="http://schemas.microsoft.com/office/drawing/2014/main" id="{AF56A0CD-521A-C442-0BB8-ADCE1D75A2D8}"/>
                </a:ext>
              </a:extLst>
            </p:cNvPr>
            <p:cNvSpPr/>
            <p:nvPr/>
          </p:nvSpPr>
          <p:spPr>
            <a:xfrm>
              <a:off x="17227248" y="11184971"/>
              <a:ext cx="43884" cy="75636"/>
            </a:xfrm>
            <a:custGeom>
              <a:avLst/>
              <a:gdLst>
                <a:gd name="connsiteX0" fmla="*/ 43880 w 43884"/>
                <a:gd name="connsiteY0" fmla="*/ 73643 h 75636"/>
                <a:gd name="connsiteX1" fmla="*/ 43744 w 43884"/>
                <a:gd name="connsiteY1" fmla="*/ 74273 h 75636"/>
                <a:gd name="connsiteX2" fmla="*/ 43246 w 43884"/>
                <a:gd name="connsiteY2" fmla="*/ 74692 h 75636"/>
                <a:gd name="connsiteX3" fmla="*/ 42325 w 43884"/>
                <a:gd name="connsiteY3" fmla="*/ 74954 h 75636"/>
                <a:gd name="connsiteX4" fmla="*/ 40938 w 43884"/>
                <a:gd name="connsiteY4" fmla="*/ 75059 h 75636"/>
                <a:gd name="connsiteX5" fmla="*/ 39469 w 43884"/>
                <a:gd name="connsiteY5" fmla="*/ 74954 h 75636"/>
                <a:gd name="connsiteX6" fmla="*/ 38521 w 43884"/>
                <a:gd name="connsiteY6" fmla="*/ 74692 h 75636"/>
                <a:gd name="connsiteX7" fmla="*/ 37963 w 43884"/>
                <a:gd name="connsiteY7" fmla="*/ 74273 h 75636"/>
                <a:gd name="connsiteX8" fmla="*/ 37774 w 43884"/>
                <a:gd name="connsiteY8" fmla="*/ 73643 h 75636"/>
                <a:gd name="connsiteX9" fmla="*/ 37774 w 43884"/>
                <a:gd name="connsiteY9" fmla="*/ 66667 h 75636"/>
                <a:gd name="connsiteX10" fmla="*/ 29495 w 43884"/>
                <a:gd name="connsiteY10" fmla="*/ 73224 h 75636"/>
                <a:gd name="connsiteX11" fmla="*/ 20160 w 43884"/>
                <a:gd name="connsiteY11" fmla="*/ 75636 h 75636"/>
                <a:gd name="connsiteX12" fmla="*/ 10884 w 43884"/>
                <a:gd name="connsiteY12" fmla="*/ 73591 h 75636"/>
                <a:gd name="connsiteX13" fmla="*/ 4632 w 43884"/>
                <a:gd name="connsiteY13" fmla="*/ 68031 h 75636"/>
                <a:gd name="connsiteX14" fmla="*/ 1111 w 43884"/>
                <a:gd name="connsiteY14" fmla="*/ 59848 h 75636"/>
                <a:gd name="connsiteX15" fmla="*/ 0 w 43884"/>
                <a:gd name="connsiteY15" fmla="*/ 49882 h 75636"/>
                <a:gd name="connsiteX16" fmla="*/ 1387 w 43884"/>
                <a:gd name="connsiteY16" fmla="*/ 38710 h 75636"/>
                <a:gd name="connsiteX17" fmla="*/ 5499 w 43884"/>
                <a:gd name="connsiteY17" fmla="*/ 30213 h 75636"/>
                <a:gd name="connsiteX18" fmla="*/ 12223 w 43884"/>
                <a:gd name="connsiteY18" fmla="*/ 24862 h 75636"/>
                <a:gd name="connsiteX19" fmla="*/ 21498 w 43884"/>
                <a:gd name="connsiteY19" fmla="*/ 22974 h 75636"/>
                <a:gd name="connsiteX20" fmla="*/ 29831 w 43884"/>
                <a:gd name="connsiteY20" fmla="*/ 24967 h 75636"/>
                <a:gd name="connsiteX21" fmla="*/ 37275 w 43884"/>
                <a:gd name="connsiteY21" fmla="*/ 30738 h 75636"/>
                <a:gd name="connsiteX22" fmla="*/ 37275 w 43884"/>
                <a:gd name="connsiteY22" fmla="*/ 1416 h 75636"/>
                <a:gd name="connsiteX23" fmla="*/ 37410 w 43884"/>
                <a:gd name="connsiteY23" fmla="*/ 839 h 75636"/>
                <a:gd name="connsiteX24" fmla="*/ 37942 w 43884"/>
                <a:gd name="connsiteY24" fmla="*/ 420 h 75636"/>
                <a:gd name="connsiteX25" fmla="*/ 38966 w 43884"/>
                <a:gd name="connsiteY25" fmla="*/ 105 h 75636"/>
                <a:gd name="connsiteX26" fmla="*/ 40548 w 43884"/>
                <a:gd name="connsiteY26" fmla="*/ 0 h 75636"/>
                <a:gd name="connsiteX27" fmla="*/ 42189 w 43884"/>
                <a:gd name="connsiteY27" fmla="*/ 105 h 75636"/>
                <a:gd name="connsiteX28" fmla="*/ 43191 w 43884"/>
                <a:gd name="connsiteY28" fmla="*/ 420 h 75636"/>
                <a:gd name="connsiteX29" fmla="*/ 43723 w 43884"/>
                <a:gd name="connsiteY29" fmla="*/ 839 h 75636"/>
                <a:gd name="connsiteX30" fmla="*/ 43885 w 43884"/>
                <a:gd name="connsiteY30" fmla="*/ 1416 h 75636"/>
                <a:gd name="connsiteX31" fmla="*/ 43885 w 43884"/>
                <a:gd name="connsiteY31" fmla="*/ 73643 h 75636"/>
                <a:gd name="connsiteX32" fmla="*/ 37270 w 43884"/>
                <a:gd name="connsiteY32" fmla="*/ 38500 h 75636"/>
                <a:gd name="connsiteX33" fmla="*/ 29246 w 43884"/>
                <a:gd name="connsiteY33" fmla="*/ 30999 h 75636"/>
                <a:gd name="connsiteX34" fmla="*/ 21162 w 43884"/>
                <a:gd name="connsiteY34" fmla="*/ 28429 h 75636"/>
                <a:gd name="connsiteX35" fmla="*/ 14607 w 43884"/>
                <a:gd name="connsiteY35" fmla="*/ 30213 h 75636"/>
                <a:gd name="connsiteX36" fmla="*/ 10164 w 43884"/>
                <a:gd name="connsiteY36" fmla="*/ 34881 h 75636"/>
                <a:gd name="connsiteX37" fmla="*/ 7661 w 43884"/>
                <a:gd name="connsiteY37" fmla="*/ 41437 h 75636"/>
                <a:gd name="connsiteX38" fmla="*/ 6886 w 43884"/>
                <a:gd name="connsiteY38" fmla="*/ 48886 h 75636"/>
                <a:gd name="connsiteX39" fmla="*/ 7552 w 43884"/>
                <a:gd name="connsiteY39" fmla="*/ 56754 h 75636"/>
                <a:gd name="connsiteX40" fmla="*/ 9828 w 43884"/>
                <a:gd name="connsiteY40" fmla="*/ 63520 h 75636"/>
                <a:gd name="connsiteX41" fmla="*/ 14103 w 43884"/>
                <a:gd name="connsiteY41" fmla="*/ 68345 h 75636"/>
                <a:gd name="connsiteX42" fmla="*/ 20767 w 43884"/>
                <a:gd name="connsiteY42" fmla="*/ 70129 h 75636"/>
                <a:gd name="connsiteX43" fmla="*/ 24662 w 43884"/>
                <a:gd name="connsiteY43" fmla="*/ 69604 h 75636"/>
                <a:gd name="connsiteX44" fmla="*/ 28547 w 43884"/>
                <a:gd name="connsiteY44" fmla="*/ 67821 h 75636"/>
                <a:gd name="connsiteX45" fmla="*/ 32692 w 43884"/>
                <a:gd name="connsiteY45" fmla="*/ 64622 h 75636"/>
                <a:gd name="connsiteX46" fmla="*/ 37275 w 43884"/>
                <a:gd name="connsiteY46" fmla="*/ 59743 h 75636"/>
                <a:gd name="connsiteX47" fmla="*/ 37275 w 43884"/>
                <a:gd name="connsiteY47" fmla="*/ 38500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6">
                  <a:moveTo>
                    <a:pt x="43880" y="73643"/>
                  </a:moveTo>
                  <a:cubicBezTo>
                    <a:pt x="43880" y="73906"/>
                    <a:pt x="43836" y="74115"/>
                    <a:pt x="43744" y="74273"/>
                  </a:cubicBezTo>
                  <a:cubicBezTo>
                    <a:pt x="43652" y="74483"/>
                    <a:pt x="43484" y="74588"/>
                    <a:pt x="43246" y="74692"/>
                  </a:cubicBezTo>
                  <a:cubicBezTo>
                    <a:pt x="43002" y="74797"/>
                    <a:pt x="42693" y="74902"/>
                    <a:pt x="42325" y="74954"/>
                  </a:cubicBezTo>
                  <a:cubicBezTo>
                    <a:pt x="41956" y="75007"/>
                    <a:pt x="41496" y="75059"/>
                    <a:pt x="40938" y="75059"/>
                  </a:cubicBezTo>
                  <a:cubicBezTo>
                    <a:pt x="40347" y="75059"/>
                    <a:pt x="39854" y="75007"/>
                    <a:pt x="39469" y="74954"/>
                  </a:cubicBezTo>
                  <a:cubicBezTo>
                    <a:pt x="39079" y="74902"/>
                    <a:pt x="38765" y="74797"/>
                    <a:pt x="38521" y="74692"/>
                  </a:cubicBezTo>
                  <a:cubicBezTo>
                    <a:pt x="38283" y="74588"/>
                    <a:pt x="38099" y="74483"/>
                    <a:pt x="37963" y="74273"/>
                  </a:cubicBezTo>
                  <a:cubicBezTo>
                    <a:pt x="37839" y="74115"/>
                    <a:pt x="37774" y="73906"/>
                    <a:pt x="37774" y="73643"/>
                  </a:cubicBezTo>
                  <a:lnTo>
                    <a:pt x="37774" y="66667"/>
                  </a:lnTo>
                  <a:cubicBezTo>
                    <a:pt x="35108" y="69447"/>
                    <a:pt x="32345" y="71650"/>
                    <a:pt x="29495" y="73224"/>
                  </a:cubicBezTo>
                  <a:cubicBezTo>
                    <a:pt x="26645" y="74849"/>
                    <a:pt x="23530" y="75636"/>
                    <a:pt x="20160" y="75636"/>
                  </a:cubicBezTo>
                  <a:cubicBezTo>
                    <a:pt x="16530" y="75636"/>
                    <a:pt x="13436" y="74954"/>
                    <a:pt x="10884" y="73591"/>
                  </a:cubicBezTo>
                  <a:cubicBezTo>
                    <a:pt x="8322" y="72227"/>
                    <a:pt x="6247" y="70391"/>
                    <a:pt x="4632" y="68031"/>
                  </a:cubicBezTo>
                  <a:cubicBezTo>
                    <a:pt x="3023" y="65723"/>
                    <a:pt x="1842" y="62995"/>
                    <a:pt x="1111" y="59848"/>
                  </a:cubicBezTo>
                  <a:cubicBezTo>
                    <a:pt x="363" y="56701"/>
                    <a:pt x="0" y="53397"/>
                    <a:pt x="0" y="49882"/>
                  </a:cubicBezTo>
                  <a:cubicBezTo>
                    <a:pt x="0" y="45739"/>
                    <a:pt x="461" y="42014"/>
                    <a:pt x="1387" y="38710"/>
                  </a:cubicBezTo>
                  <a:cubicBezTo>
                    <a:pt x="2313" y="35405"/>
                    <a:pt x="3684" y="32573"/>
                    <a:pt x="5499" y="30213"/>
                  </a:cubicBezTo>
                  <a:cubicBezTo>
                    <a:pt x="7314" y="27905"/>
                    <a:pt x="9557" y="26122"/>
                    <a:pt x="12223" y="24862"/>
                  </a:cubicBezTo>
                  <a:cubicBezTo>
                    <a:pt x="14888" y="23604"/>
                    <a:pt x="17982" y="22974"/>
                    <a:pt x="21498" y="22974"/>
                  </a:cubicBezTo>
                  <a:cubicBezTo>
                    <a:pt x="24538" y="22974"/>
                    <a:pt x="27312" y="23656"/>
                    <a:pt x="29831" y="24967"/>
                  </a:cubicBezTo>
                  <a:cubicBezTo>
                    <a:pt x="32350" y="26279"/>
                    <a:pt x="34832" y="28167"/>
                    <a:pt x="37275" y="30738"/>
                  </a:cubicBezTo>
                  <a:lnTo>
                    <a:pt x="37275" y="1416"/>
                  </a:lnTo>
                  <a:cubicBezTo>
                    <a:pt x="37275" y="1207"/>
                    <a:pt x="37324" y="997"/>
                    <a:pt x="37410" y="839"/>
                  </a:cubicBezTo>
                  <a:cubicBezTo>
                    <a:pt x="37508" y="629"/>
                    <a:pt x="37682" y="525"/>
                    <a:pt x="37942" y="420"/>
                  </a:cubicBezTo>
                  <a:cubicBezTo>
                    <a:pt x="38202" y="315"/>
                    <a:pt x="38543" y="210"/>
                    <a:pt x="38966" y="105"/>
                  </a:cubicBezTo>
                  <a:cubicBezTo>
                    <a:pt x="39394" y="53"/>
                    <a:pt x="39919" y="0"/>
                    <a:pt x="40548" y="0"/>
                  </a:cubicBezTo>
                  <a:cubicBezTo>
                    <a:pt x="41214" y="0"/>
                    <a:pt x="41767" y="53"/>
                    <a:pt x="42189" y="105"/>
                  </a:cubicBezTo>
                  <a:cubicBezTo>
                    <a:pt x="42617" y="210"/>
                    <a:pt x="42953" y="315"/>
                    <a:pt x="43191" y="420"/>
                  </a:cubicBezTo>
                  <a:cubicBezTo>
                    <a:pt x="43435" y="525"/>
                    <a:pt x="43609" y="629"/>
                    <a:pt x="43723" y="839"/>
                  </a:cubicBezTo>
                  <a:cubicBezTo>
                    <a:pt x="43836" y="997"/>
                    <a:pt x="43885" y="1207"/>
                    <a:pt x="43885" y="1416"/>
                  </a:cubicBezTo>
                  <a:lnTo>
                    <a:pt x="43885" y="73643"/>
                  </a:lnTo>
                  <a:close/>
                  <a:moveTo>
                    <a:pt x="37270" y="38500"/>
                  </a:moveTo>
                  <a:cubicBezTo>
                    <a:pt x="34490" y="35248"/>
                    <a:pt x="31814" y="32730"/>
                    <a:pt x="29246" y="30999"/>
                  </a:cubicBezTo>
                  <a:cubicBezTo>
                    <a:pt x="26667" y="29321"/>
                    <a:pt x="23974" y="28429"/>
                    <a:pt x="21162" y="28429"/>
                  </a:cubicBezTo>
                  <a:cubicBezTo>
                    <a:pt x="18605" y="28429"/>
                    <a:pt x="16422" y="29006"/>
                    <a:pt x="14607" y="30213"/>
                  </a:cubicBezTo>
                  <a:cubicBezTo>
                    <a:pt x="12792" y="31419"/>
                    <a:pt x="11313" y="32940"/>
                    <a:pt x="10164" y="34881"/>
                  </a:cubicBezTo>
                  <a:cubicBezTo>
                    <a:pt x="9015" y="36822"/>
                    <a:pt x="8181" y="39025"/>
                    <a:pt x="7661" y="41437"/>
                  </a:cubicBezTo>
                  <a:cubicBezTo>
                    <a:pt x="7141" y="43902"/>
                    <a:pt x="6886" y="46368"/>
                    <a:pt x="6886" y="48886"/>
                  </a:cubicBezTo>
                  <a:cubicBezTo>
                    <a:pt x="6886" y="51561"/>
                    <a:pt x="7108" y="54184"/>
                    <a:pt x="7552" y="56754"/>
                  </a:cubicBezTo>
                  <a:cubicBezTo>
                    <a:pt x="7997" y="59271"/>
                    <a:pt x="8755" y="61527"/>
                    <a:pt x="9828" y="63520"/>
                  </a:cubicBezTo>
                  <a:cubicBezTo>
                    <a:pt x="10901" y="65513"/>
                    <a:pt x="12326" y="67139"/>
                    <a:pt x="14103" y="68345"/>
                  </a:cubicBezTo>
                  <a:cubicBezTo>
                    <a:pt x="15880" y="69552"/>
                    <a:pt x="18101" y="70129"/>
                    <a:pt x="20767" y="70129"/>
                  </a:cubicBezTo>
                  <a:cubicBezTo>
                    <a:pt x="22100" y="70129"/>
                    <a:pt x="23394" y="69972"/>
                    <a:pt x="24662" y="69604"/>
                  </a:cubicBezTo>
                  <a:cubicBezTo>
                    <a:pt x="25914" y="69237"/>
                    <a:pt x="27214" y="68660"/>
                    <a:pt x="28547" y="67821"/>
                  </a:cubicBezTo>
                  <a:cubicBezTo>
                    <a:pt x="29880" y="66982"/>
                    <a:pt x="31261" y="65933"/>
                    <a:pt x="32692" y="64622"/>
                  </a:cubicBezTo>
                  <a:cubicBezTo>
                    <a:pt x="34117" y="63310"/>
                    <a:pt x="35644" y="61684"/>
                    <a:pt x="37275" y="59743"/>
                  </a:cubicBezTo>
                  <a:lnTo>
                    <a:pt x="37275" y="38500"/>
                  </a:lnTo>
                  <a:close/>
                </a:path>
              </a:pathLst>
            </a:custGeom>
            <a:solidFill>
              <a:srgbClr val="FFFFFF"/>
            </a:solidFill>
            <a:ln w="5417" cap="flat">
              <a:noFill/>
              <a:prstDash val="solid"/>
              <a:miter/>
            </a:ln>
          </p:spPr>
          <p:txBody>
            <a:bodyPr rtlCol="0" anchor="ctr"/>
            <a:lstStyle/>
            <a:p>
              <a:endParaRPr lang="fr-FR"/>
            </a:p>
          </p:txBody>
        </p:sp>
        <p:sp>
          <p:nvSpPr>
            <p:cNvPr id="486" name="Forme libre 485">
              <a:extLst>
                <a:ext uri="{FF2B5EF4-FFF2-40B4-BE49-F238E27FC236}">
                  <a16:creationId xmlns:a16="http://schemas.microsoft.com/office/drawing/2014/main" id="{1F51689A-E192-3F88-5145-AD492CA8F565}"/>
                </a:ext>
              </a:extLst>
            </p:cNvPr>
            <p:cNvSpPr/>
            <p:nvPr/>
          </p:nvSpPr>
          <p:spPr>
            <a:xfrm>
              <a:off x="17286195" y="11207946"/>
              <a:ext cx="44497" cy="52662"/>
            </a:xfrm>
            <a:custGeom>
              <a:avLst/>
              <a:gdLst>
                <a:gd name="connsiteX0" fmla="*/ 44486 w 44497"/>
                <a:gd name="connsiteY0" fmla="*/ 23814 h 52662"/>
                <a:gd name="connsiteX1" fmla="*/ 43435 w 44497"/>
                <a:gd name="connsiteY1" fmla="*/ 26489 h 52662"/>
                <a:gd name="connsiteX2" fmla="*/ 41376 w 44497"/>
                <a:gd name="connsiteY2" fmla="*/ 27223 h 52662"/>
                <a:gd name="connsiteX3" fmla="*/ 7103 w 44497"/>
                <a:gd name="connsiteY3" fmla="*/ 27223 h 52662"/>
                <a:gd name="connsiteX4" fmla="*/ 8018 w 44497"/>
                <a:gd name="connsiteY4" fmla="*/ 35405 h 52662"/>
                <a:gd name="connsiteX5" fmla="*/ 11052 w 44497"/>
                <a:gd name="connsiteY5" fmla="*/ 41647 h 52662"/>
                <a:gd name="connsiteX6" fmla="*/ 16552 w 44497"/>
                <a:gd name="connsiteY6" fmla="*/ 45634 h 52662"/>
                <a:gd name="connsiteX7" fmla="*/ 24885 w 44497"/>
                <a:gd name="connsiteY7" fmla="*/ 47050 h 52662"/>
                <a:gd name="connsiteX8" fmla="*/ 31158 w 44497"/>
                <a:gd name="connsiteY8" fmla="*/ 46473 h 52662"/>
                <a:gd name="connsiteX9" fmla="*/ 35969 w 44497"/>
                <a:gd name="connsiteY9" fmla="*/ 45161 h 52662"/>
                <a:gd name="connsiteX10" fmla="*/ 39301 w 44497"/>
                <a:gd name="connsiteY10" fmla="*/ 43850 h 52662"/>
                <a:gd name="connsiteX11" fmla="*/ 41160 w 44497"/>
                <a:gd name="connsiteY11" fmla="*/ 43221 h 52662"/>
                <a:gd name="connsiteX12" fmla="*/ 41772 w 44497"/>
                <a:gd name="connsiteY12" fmla="*/ 43378 h 52662"/>
                <a:gd name="connsiteX13" fmla="*/ 42216 w 44497"/>
                <a:gd name="connsiteY13" fmla="*/ 43902 h 52662"/>
                <a:gd name="connsiteX14" fmla="*/ 42466 w 44497"/>
                <a:gd name="connsiteY14" fmla="*/ 44794 h 52662"/>
                <a:gd name="connsiteX15" fmla="*/ 42552 w 44497"/>
                <a:gd name="connsiteY15" fmla="*/ 46158 h 52662"/>
                <a:gd name="connsiteX16" fmla="*/ 42493 w 44497"/>
                <a:gd name="connsiteY16" fmla="*/ 46893 h 52662"/>
                <a:gd name="connsiteX17" fmla="*/ 42357 w 44497"/>
                <a:gd name="connsiteY17" fmla="*/ 47522 h 52662"/>
                <a:gd name="connsiteX18" fmla="*/ 42108 w 44497"/>
                <a:gd name="connsiteY18" fmla="*/ 48099 h 52662"/>
                <a:gd name="connsiteX19" fmla="*/ 41664 w 44497"/>
                <a:gd name="connsiteY19" fmla="*/ 48623 h 52662"/>
                <a:gd name="connsiteX20" fmla="*/ 39946 w 44497"/>
                <a:gd name="connsiteY20" fmla="*/ 49568 h 52662"/>
                <a:gd name="connsiteX21" fmla="*/ 36170 w 44497"/>
                <a:gd name="connsiteY21" fmla="*/ 50932 h 52662"/>
                <a:gd name="connsiteX22" fmla="*/ 30752 w 44497"/>
                <a:gd name="connsiteY22" fmla="*/ 52138 h 52662"/>
                <a:gd name="connsiteX23" fmla="*/ 24110 w 44497"/>
                <a:gd name="connsiteY23" fmla="*/ 52662 h 52662"/>
                <a:gd name="connsiteX24" fmla="*/ 13778 w 44497"/>
                <a:gd name="connsiteY24" fmla="*/ 50984 h 52662"/>
                <a:gd name="connsiteX25" fmla="*/ 6220 w 44497"/>
                <a:gd name="connsiteY25" fmla="*/ 45948 h 52662"/>
                <a:gd name="connsiteX26" fmla="*/ 1582 w 44497"/>
                <a:gd name="connsiteY26" fmla="*/ 37766 h 52662"/>
                <a:gd name="connsiteX27" fmla="*/ 0 w 44497"/>
                <a:gd name="connsiteY27" fmla="*/ 26384 h 52662"/>
                <a:gd name="connsiteX28" fmla="*/ 1642 w 44497"/>
                <a:gd name="connsiteY28" fmla="*/ 15316 h 52662"/>
                <a:gd name="connsiteX29" fmla="*/ 6334 w 44497"/>
                <a:gd name="connsiteY29" fmla="*/ 7029 h 52662"/>
                <a:gd name="connsiteX30" fmla="*/ 13691 w 44497"/>
                <a:gd name="connsiteY30" fmla="*/ 1784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60 w 44497"/>
                <a:gd name="connsiteY37" fmla="*/ 21925 h 52662"/>
                <a:gd name="connsiteX38" fmla="*/ 33992 w 44497"/>
                <a:gd name="connsiteY38" fmla="*/ 9809 h 52662"/>
                <a:gd name="connsiteX39" fmla="*/ 22826 w 44497"/>
                <a:gd name="connsiteY39" fmla="*/ 5455 h 52662"/>
                <a:gd name="connsiteX40" fmla="*/ 16183 w 44497"/>
                <a:gd name="connsiteY40" fmla="*/ 6872 h 52662"/>
                <a:gd name="connsiteX41" fmla="*/ 11345 w 44497"/>
                <a:gd name="connsiteY41" fmla="*/ 10490 h 52662"/>
                <a:gd name="connsiteX42" fmla="*/ 8316 w 44497"/>
                <a:gd name="connsiteY42" fmla="*/ 15736 h 52662"/>
                <a:gd name="connsiteX43" fmla="*/ 7092 w 44497"/>
                <a:gd name="connsiteY43" fmla="*/ 21925 h 52662"/>
                <a:gd name="connsiteX44" fmla="*/ 37660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6017"/>
                    <a:pt x="43435" y="26489"/>
                  </a:cubicBezTo>
                  <a:cubicBezTo>
                    <a:pt x="42731" y="26961"/>
                    <a:pt x="42043" y="27223"/>
                    <a:pt x="41376" y="27223"/>
                  </a:cubicBezTo>
                  <a:lnTo>
                    <a:pt x="7103" y="27223"/>
                  </a:lnTo>
                  <a:cubicBezTo>
                    <a:pt x="7103" y="30213"/>
                    <a:pt x="7412" y="32940"/>
                    <a:pt x="8018" y="35405"/>
                  </a:cubicBezTo>
                  <a:cubicBezTo>
                    <a:pt x="8631" y="37818"/>
                    <a:pt x="9638" y="39916"/>
                    <a:pt x="11052" y="41647"/>
                  </a:cubicBezTo>
                  <a:cubicBezTo>
                    <a:pt x="12456" y="43378"/>
                    <a:pt x="14292" y="44742"/>
                    <a:pt x="16552" y="45634"/>
                  </a:cubicBezTo>
                  <a:cubicBezTo>
                    <a:pt x="18811" y="46578"/>
                    <a:pt x="21590" y="47050"/>
                    <a:pt x="24885" y="47050"/>
                  </a:cubicBezTo>
                  <a:cubicBezTo>
                    <a:pt x="27220" y="47050"/>
                    <a:pt x="29305" y="46840"/>
                    <a:pt x="31158" y="46473"/>
                  </a:cubicBezTo>
                  <a:cubicBezTo>
                    <a:pt x="33011" y="46053"/>
                    <a:pt x="34615" y="45634"/>
                    <a:pt x="35969" y="45161"/>
                  </a:cubicBezTo>
                  <a:cubicBezTo>
                    <a:pt x="37319" y="44637"/>
                    <a:pt x="38429" y="44218"/>
                    <a:pt x="39301" y="43850"/>
                  </a:cubicBezTo>
                  <a:cubicBezTo>
                    <a:pt x="40168" y="43431"/>
                    <a:pt x="40786" y="43221"/>
                    <a:pt x="41160" y="43221"/>
                  </a:cubicBezTo>
                  <a:cubicBezTo>
                    <a:pt x="41382" y="43221"/>
                    <a:pt x="41588" y="43273"/>
                    <a:pt x="41772" y="43378"/>
                  </a:cubicBezTo>
                  <a:cubicBezTo>
                    <a:pt x="41956" y="43483"/>
                    <a:pt x="42108" y="43693"/>
                    <a:pt x="42216" y="43902"/>
                  </a:cubicBezTo>
                  <a:cubicBezTo>
                    <a:pt x="42325" y="44165"/>
                    <a:pt x="42411" y="44428"/>
                    <a:pt x="42466" y="44794"/>
                  </a:cubicBezTo>
                  <a:cubicBezTo>
                    <a:pt x="42525" y="45161"/>
                    <a:pt x="42552" y="45581"/>
                    <a:pt x="42552" y="46158"/>
                  </a:cubicBezTo>
                  <a:cubicBezTo>
                    <a:pt x="42552" y="46421"/>
                    <a:pt x="42530" y="46630"/>
                    <a:pt x="42493" y="46893"/>
                  </a:cubicBezTo>
                  <a:cubicBezTo>
                    <a:pt x="42455" y="47103"/>
                    <a:pt x="42411" y="47312"/>
                    <a:pt x="42357" y="47522"/>
                  </a:cubicBezTo>
                  <a:cubicBezTo>
                    <a:pt x="42303" y="47732"/>
                    <a:pt x="42222" y="47889"/>
                    <a:pt x="42108" y="48099"/>
                  </a:cubicBezTo>
                  <a:cubicBezTo>
                    <a:pt x="41994" y="48256"/>
                    <a:pt x="41848" y="48414"/>
                    <a:pt x="41664" y="48623"/>
                  </a:cubicBezTo>
                  <a:cubicBezTo>
                    <a:pt x="41480" y="48781"/>
                    <a:pt x="40900" y="49095"/>
                    <a:pt x="39946" y="49568"/>
                  </a:cubicBezTo>
                  <a:cubicBezTo>
                    <a:pt x="38976" y="49987"/>
                    <a:pt x="37725" y="50459"/>
                    <a:pt x="36170" y="50932"/>
                  </a:cubicBezTo>
                  <a:cubicBezTo>
                    <a:pt x="34615" y="51351"/>
                    <a:pt x="32805" y="51770"/>
                    <a:pt x="30752" y="52138"/>
                  </a:cubicBezTo>
                  <a:cubicBezTo>
                    <a:pt x="28693" y="52452"/>
                    <a:pt x="26483" y="52662"/>
                    <a:pt x="24110" y="52662"/>
                  </a:cubicBezTo>
                  <a:cubicBezTo>
                    <a:pt x="20220" y="52662"/>
                    <a:pt x="16774" y="52085"/>
                    <a:pt x="13778" y="50984"/>
                  </a:cubicBezTo>
                  <a:cubicBezTo>
                    <a:pt x="10776" y="49830"/>
                    <a:pt x="8257" y="48151"/>
                    <a:pt x="6220" y="45948"/>
                  </a:cubicBezTo>
                  <a:cubicBezTo>
                    <a:pt x="4182" y="43746"/>
                    <a:pt x="2639" y="41018"/>
                    <a:pt x="1582" y="37766"/>
                  </a:cubicBezTo>
                  <a:cubicBezTo>
                    <a:pt x="531" y="34514"/>
                    <a:pt x="0" y="30737"/>
                    <a:pt x="0" y="26384"/>
                  </a:cubicBezTo>
                  <a:cubicBezTo>
                    <a:pt x="0" y="22292"/>
                    <a:pt x="547" y="18621"/>
                    <a:pt x="1642" y="15316"/>
                  </a:cubicBezTo>
                  <a:cubicBezTo>
                    <a:pt x="2730" y="12064"/>
                    <a:pt x="4296" y="9284"/>
                    <a:pt x="6334" y="7029"/>
                  </a:cubicBezTo>
                  <a:cubicBezTo>
                    <a:pt x="8371" y="4721"/>
                    <a:pt x="10825" y="2990"/>
                    <a:pt x="13691" y="1784"/>
                  </a:cubicBezTo>
                  <a:cubicBezTo>
                    <a:pt x="16563" y="577"/>
                    <a:pt x="19754" y="0"/>
                    <a:pt x="23281" y="0"/>
                  </a:cubicBezTo>
                  <a:cubicBezTo>
                    <a:pt x="27057" y="0"/>
                    <a:pt x="30275" y="629"/>
                    <a:pt x="32941" y="1836"/>
                  </a:cubicBezTo>
                  <a:cubicBezTo>
                    <a:pt x="35606" y="3043"/>
                    <a:pt x="37801" y="4668"/>
                    <a:pt x="39529" y="6767"/>
                  </a:cubicBezTo>
                  <a:cubicBezTo>
                    <a:pt x="41246" y="8812"/>
                    <a:pt x="42509" y="11225"/>
                    <a:pt x="43305" y="13952"/>
                  </a:cubicBezTo>
                  <a:cubicBezTo>
                    <a:pt x="44096" y="16680"/>
                    <a:pt x="44497" y="19513"/>
                    <a:pt x="44497" y="22555"/>
                  </a:cubicBezTo>
                  <a:lnTo>
                    <a:pt x="44497" y="23814"/>
                  </a:lnTo>
                  <a:close/>
                  <a:moveTo>
                    <a:pt x="37660" y="21925"/>
                  </a:moveTo>
                  <a:cubicBezTo>
                    <a:pt x="37774" y="16785"/>
                    <a:pt x="36549" y="12746"/>
                    <a:pt x="33992" y="9809"/>
                  </a:cubicBezTo>
                  <a:cubicBezTo>
                    <a:pt x="31435" y="6924"/>
                    <a:pt x="27718" y="5455"/>
                    <a:pt x="22826" y="5455"/>
                  </a:cubicBezTo>
                  <a:cubicBezTo>
                    <a:pt x="20301" y="5455"/>
                    <a:pt x="18090" y="5927"/>
                    <a:pt x="16183" y="6872"/>
                  </a:cubicBezTo>
                  <a:cubicBezTo>
                    <a:pt x="14271" y="7763"/>
                    <a:pt x="12667" y="8970"/>
                    <a:pt x="11345" y="10490"/>
                  </a:cubicBezTo>
                  <a:cubicBezTo>
                    <a:pt x="10034" y="11959"/>
                    <a:pt x="9021" y="13742"/>
                    <a:pt x="8316" y="15736"/>
                  </a:cubicBezTo>
                  <a:cubicBezTo>
                    <a:pt x="7612" y="17676"/>
                    <a:pt x="7206" y="19775"/>
                    <a:pt x="7092" y="21925"/>
                  </a:cubicBezTo>
                  <a:lnTo>
                    <a:pt x="37660" y="21925"/>
                  </a:lnTo>
                  <a:close/>
                </a:path>
              </a:pathLst>
            </a:custGeom>
            <a:solidFill>
              <a:srgbClr val="FFFFFF"/>
            </a:solidFill>
            <a:ln w="5417" cap="flat">
              <a:noFill/>
              <a:prstDash val="solid"/>
              <a:miter/>
            </a:ln>
          </p:spPr>
          <p:txBody>
            <a:bodyPr rtlCol="0" anchor="ctr"/>
            <a:lstStyle/>
            <a:p>
              <a:endParaRPr lang="fr-FR"/>
            </a:p>
          </p:txBody>
        </p:sp>
        <p:sp>
          <p:nvSpPr>
            <p:cNvPr id="487" name="Forme libre 486">
              <a:extLst>
                <a:ext uri="{FF2B5EF4-FFF2-40B4-BE49-F238E27FC236}">
                  <a16:creationId xmlns:a16="http://schemas.microsoft.com/office/drawing/2014/main" id="{C58B9998-9826-F393-B08E-A24449BF3BFB}"/>
                </a:ext>
              </a:extLst>
            </p:cNvPr>
            <p:cNvSpPr/>
            <p:nvPr/>
          </p:nvSpPr>
          <p:spPr>
            <a:xfrm>
              <a:off x="17341349" y="11207946"/>
              <a:ext cx="34116" cy="52662"/>
            </a:xfrm>
            <a:custGeom>
              <a:avLst/>
              <a:gdLst>
                <a:gd name="connsiteX0" fmla="*/ 34117 w 34116"/>
                <a:gd name="connsiteY0" fmla="*/ 37713 h 52662"/>
                <a:gd name="connsiteX1" fmla="*/ 32784 w 34116"/>
                <a:gd name="connsiteY1" fmla="*/ 43955 h 52662"/>
                <a:gd name="connsiteX2" fmla="*/ 28975 w 34116"/>
                <a:gd name="connsiteY2" fmla="*/ 48676 h 52662"/>
                <a:gd name="connsiteX3" fmla="*/ 23059 w 34116"/>
                <a:gd name="connsiteY3" fmla="*/ 51613 h 52662"/>
                <a:gd name="connsiteX4" fmla="*/ 15452 w 34116"/>
                <a:gd name="connsiteY4" fmla="*/ 52662 h 52662"/>
                <a:gd name="connsiteX5" fmla="*/ 10505 w 34116"/>
                <a:gd name="connsiteY5" fmla="*/ 52243 h 52662"/>
                <a:gd name="connsiteX6" fmla="*/ 6285 w 34116"/>
                <a:gd name="connsiteY6" fmla="*/ 51246 h 52662"/>
                <a:gd name="connsiteX7" fmla="*/ 3088 w 34116"/>
                <a:gd name="connsiteY7" fmla="*/ 49935 h 52662"/>
                <a:gd name="connsiteX8" fmla="*/ 1170 w 34116"/>
                <a:gd name="connsiteY8" fmla="*/ 48676 h 52662"/>
                <a:gd name="connsiteX9" fmla="*/ 282 w 34116"/>
                <a:gd name="connsiteY9" fmla="*/ 47312 h 52662"/>
                <a:gd name="connsiteX10" fmla="*/ 0 w 34116"/>
                <a:gd name="connsiteY10" fmla="*/ 45161 h 52662"/>
                <a:gd name="connsiteX11" fmla="*/ 114 w 34116"/>
                <a:gd name="connsiteY11" fmla="*/ 43955 h 52662"/>
                <a:gd name="connsiteX12" fmla="*/ 390 w 34116"/>
                <a:gd name="connsiteY12" fmla="*/ 43011 h 52662"/>
                <a:gd name="connsiteX13" fmla="*/ 834 w 34116"/>
                <a:gd name="connsiteY13" fmla="*/ 42487 h 52662"/>
                <a:gd name="connsiteX14" fmla="*/ 1446 w 34116"/>
                <a:gd name="connsiteY14" fmla="*/ 42277 h 52662"/>
                <a:gd name="connsiteX15" fmla="*/ 3223 w 34116"/>
                <a:gd name="connsiteY15" fmla="*/ 43064 h 52662"/>
                <a:gd name="connsiteX16" fmla="*/ 6138 w 34116"/>
                <a:gd name="connsiteY16" fmla="*/ 44689 h 52662"/>
                <a:gd name="connsiteX17" fmla="*/ 10305 w 34116"/>
                <a:gd name="connsiteY17" fmla="*/ 46316 h 52662"/>
                <a:gd name="connsiteX18" fmla="*/ 15891 w 34116"/>
                <a:gd name="connsiteY18" fmla="*/ 47103 h 52662"/>
                <a:gd name="connsiteX19" fmla="*/ 20556 w 34116"/>
                <a:gd name="connsiteY19" fmla="*/ 46525 h 52662"/>
                <a:gd name="connsiteX20" fmla="*/ 24218 w 34116"/>
                <a:gd name="connsiteY20" fmla="*/ 44899 h 52662"/>
                <a:gd name="connsiteX21" fmla="*/ 26635 w 34116"/>
                <a:gd name="connsiteY21" fmla="*/ 42172 h 52662"/>
                <a:gd name="connsiteX22" fmla="*/ 27496 w 34116"/>
                <a:gd name="connsiteY22" fmla="*/ 38185 h 52662"/>
                <a:gd name="connsiteX23" fmla="*/ 26385 w 34116"/>
                <a:gd name="connsiteY23" fmla="*/ 34356 h 52662"/>
                <a:gd name="connsiteX24" fmla="*/ 23470 w 34116"/>
                <a:gd name="connsiteY24" fmla="*/ 31681 h 52662"/>
                <a:gd name="connsiteX25" fmla="*/ 19358 w 34116"/>
                <a:gd name="connsiteY25" fmla="*/ 29583 h 52662"/>
                <a:gd name="connsiteX26" fmla="*/ 14634 w 34116"/>
                <a:gd name="connsiteY26" fmla="*/ 27800 h 52662"/>
                <a:gd name="connsiteX27" fmla="*/ 9915 w 34116"/>
                <a:gd name="connsiteY27" fmla="*/ 25702 h 52662"/>
                <a:gd name="connsiteX28" fmla="*/ 5802 w 34116"/>
                <a:gd name="connsiteY28" fmla="*/ 22974 h 52662"/>
                <a:gd name="connsiteX29" fmla="*/ 2882 w 34116"/>
                <a:gd name="connsiteY29" fmla="*/ 19093 h 52662"/>
                <a:gd name="connsiteX30" fmla="*/ 1772 w 34116"/>
                <a:gd name="connsiteY30" fmla="*/ 13690 h 52662"/>
                <a:gd name="connsiteX31" fmla="*/ 2779 w 34116"/>
                <a:gd name="connsiteY31" fmla="*/ 8707 h 52662"/>
                <a:gd name="connsiteX32" fmla="*/ 5857 w 34116"/>
                <a:gd name="connsiteY32" fmla="*/ 4301 h 52662"/>
                <a:gd name="connsiteX33" fmla="*/ 11188 w 34116"/>
                <a:gd name="connsiteY33" fmla="*/ 1207 h 52662"/>
                <a:gd name="connsiteX34" fmla="*/ 18881 w 34116"/>
                <a:gd name="connsiteY34" fmla="*/ 0 h 52662"/>
                <a:gd name="connsiteX35" fmla="*/ 22631 w 34116"/>
                <a:gd name="connsiteY35" fmla="*/ 315 h 52662"/>
                <a:gd name="connsiteX36" fmla="*/ 26022 w 34116"/>
                <a:gd name="connsiteY36" fmla="*/ 1102 h 52662"/>
                <a:gd name="connsiteX37" fmla="*/ 28655 w 34116"/>
                <a:gd name="connsiteY37" fmla="*/ 2151 h 52662"/>
                <a:gd name="connsiteX38" fmla="*/ 30351 w 34116"/>
                <a:gd name="connsiteY38" fmla="*/ 3148 h 52662"/>
                <a:gd name="connsiteX39" fmla="*/ 31131 w 34116"/>
                <a:gd name="connsiteY39" fmla="*/ 3830 h 52662"/>
                <a:gd name="connsiteX40" fmla="*/ 31408 w 34116"/>
                <a:gd name="connsiteY40" fmla="*/ 4459 h 52662"/>
                <a:gd name="connsiteX41" fmla="*/ 31543 w 34116"/>
                <a:gd name="connsiteY41" fmla="*/ 5245 h 52662"/>
                <a:gd name="connsiteX42" fmla="*/ 31603 w 34116"/>
                <a:gd name="connsiteY42" fmla="*/ 6347 h 52662"/>
                <a:gd name="connsiteX43" fmla="*/ 31516 w 34116"/>
                <a:gd name="connsiteY43" fmla="*/ 7501 h 52662"/>
                <a:gd name="connsiteX44" fmla="*/ 31267 w 34116"/>
                <a:gd name="connsiteY44" fmla="*/ 8393 h 52662"/>
                <a:gd name="connsiteX45" fmla="*/ 30849 w 34116"/>
                <a:gd name="connsiteY45" fmla="*/ 8970 h 52662"/>
                <a:gd name="connsiteX46" fmla="*/ 30270 w 34116"/>
                <a:gd name="connsiteY46" fmla="*/ 9127 h 52662"/>
                <a:gd name="connsiteX47" fmla="*/ 28937 w 34116"/>
                <a:gd name="connsiteY47" fmla="*/ 8550 h 52662"/>
                <a:gd name="connsiteX48" fmla="*/ 26602 w 34116"/>
                <a:gd name="connsiteY48" fmla="*/ 7238 h 52662"/>
                <a:gd name="connsiteX49" fmla="*/ 23156 w 34116"/>
                <a:gd name="connsiteY49" fmla="*/ 5980 h 52662"/>
                <a:gd name="connsiteX50" fmla="*/ 18545 w 34116"/>
                <a:gd name="connsiteY50" fmla="*/ 5350 h 52662"/>
                <a:gd name="connsiteX51" fmla="*/ 13956 w 34116"/>
                <a:gd name="connsiteY51" fmla="*/ 5980 h 52662"/>
                <a:gd name="connsiteX52" fmla="*/ 10706 w 34116"/>
                <a:gd name="connsiteY52" fmla="*/ 7658 h 52662"/>
                <a:gd name="connsiteX53" fmla="*/ 8788 w 34116"/>
                <a:gd name="connsiteY53" fmla="*/ 10176 h 52662"/>
                <a:gd name="connsiteX54" fmla="*/ 8148 w 34116"/>
                <a:gd name="connsiteY54" fmla="*/ 13323 h 52662"/>
                <a:gd name="connsiteX55" fmla="*/ 9259 w 34116"/>
                <a:gd name="connsiteY55" fmla="*/ 17309 h 52662"/>
                <a:gd name="connsiteX56" fmla="*/ 12201 w 34116"/>
                <a:gd name="connsiteY56" fmla="*/ 20090 h 52662"/>
                <a:gd name="connsiteX57" fmla="*/ 16373 w 34116"/>
                <a:gd name="connsiteY57" fmla="*/ 22188 h 52662"/>
                <a:gd name="connsiteX58" fmla="*/ 21124 w 34116"/>
                <a:gd name="connsiteY58" fmla="*/ 24024 h 52662"/>
                <a:gd name="connsiteX59" fmla="*/ 25876 w 34116"/>
                <a:gd name="connsiteY59" fmla="*/ 26069 h 52662"/>
                <a:gd name="connsiteX60" fmla="*/ 30042 w 34116"/>
                <a:gd name="connsiteY60" fmla="*/ 28744 h 52662"/>
                <a:gd name="connsiteX61" fmla="*/ 32990 w 34116"/>
                <a:gd name="connsiteY61" fmla="*/ 32468 h 52662"/>
                <a:gd name="connsiteX62" fmla="*/ 34117 w 34116"/>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2">
                  <a:moveTo>
                    <a:pt x="34117" y="37713"/>
                  </a:moveTo>
                  <a:cubicBezTo>
                    <a:pt x="34117" y="40021"/>
                    <a:pt x="33672" y="42119"/>
                    <a:pt x="32784" y="43955"/>
                  </a:cubicBezTo>
                  <a:cubicBezTo>
                    <a:pt x="31895" y="45843"/>
                    <a:pt x="30628" y="47365"/>
                    <a:pt x="28975" y="48676"/>
                  </a:cubicBezTo>
                  <a:cubicBezTo>
                    <a:pt x="27328" y="49987"/>
                    <a:pt x="25356" y="50984"/>
                    <a:pt x="23059" y="51613"/>
                  </a:cubicBezTo>
                  <a:cubicBezTo>
                    <a:pt x="20761" y="52348"/>
                    <a:pt x="18220" y="52662"/>
                    <a:pt x="15452" y="52662"/>
                  </a:cubicBezTo>
                  <a:cubicBezTo>
                    <a:pt x="13707" y="52662"/>
                    <a:pt x="12060" y="52505"/>
                    <a:pt x="10505" y="52243"/>
                  </a:cubicBezTo>
                  <a:cubicBezTo>
                    <a:pt x="8950" y="51980"/>
                    <a:pt x="7542" y="51666"/>
                    <a:pt x="6285" y="51246"/>
                  </a:cubicBezTo>
                  <a:cubicBezTo>
                    <a:pt x="5028" y="50827"/>
                    <a:pt x="3961" y="50407"/>
                    <a:pt x="3088" y="49935"/>
                  </a:cubicBezTo>
                  <a:cubicBezTo>
                    <a:pt x="2221" y="49463"/>
                    <a:pt x="1582" y="49043"/>
                    <a:pt x="1170" y="48676"/>
                  </a:cubicBezTo>
                  <a:cubicBezTo>
                    <a:pt x="759" y="48309"/>
                    <a:pt x="466" y="47889"/>
                    <a:pt x="282" y="47312"/>
                  </a:cubicBezTo>
                  <a:cubicBezTo>
                    <a:pt x="98" y="46788"/>
                    <a:pt x="0" y="46106"/>
                    <a:pt x="0" y="45161"/>
                  </a:cubicBezTo>
                  <a:cubicBezTo>
                    <a:pt x="0" y="44742"/>
                    <a:pt x="38" y="44323"/>
                    <a:pt x="114" y="43955"/>
                  </a:cubicBezTo>
                  <a:cubicBezTo>
                    <a:pt x="184" y="43588"/>
                    <a:pt x="276" y="43273"/>
                    <a:pt x="390" y="43011"/>
                  </a:cubicBezTo>
                  <a:cubicBezTo>
                    <a:pt x="504" y="42801"/>
                    <a:pt x="650" y="42591"/>
                    <a:pt x="834" y="42487"/>
                  </a:cubicBezTo>
                  <a:cubicBezTo>
                    <a:pt x="1019" y="42329"/>
                    <a:pt x="1225" y="42277"/>
                    <a:pt x="1446" y="42277"/>
                  </a:cubicBezTo>
                  <a:cubicBezTo>
                    <a:pt x="1848" y="42277"/>
                    <a:pt x="2443" y="42539"/>
                    <a:pt x="3223" y="43064"/>
                  </a:cubicBezTo>
                  <a:cubicBezTo>
                    <a:pt x="3998" y="43536"/>
                    <a:pt x="4968" y="44113"/>
                    <a:pt x="6138" y="44689"/>
                  </a:cubicBezTo>
                  <a:cubicBezTo>
                    <a:pt x="7303" y="45266"/>
                    <a:pt x="8696" y="45843"/>
                    <a:pt x="10305" y="46316"/>
                  </a:cubicBezTo>
                  <a:cubicBezTo>
                    <a:pt x="11919" y="46840"/>
                    <a:pt x="13778" y="47103"/>
                    <a:pt x="15891" y="47103"/>
                  </a:cubicBezTo>
                  <a:cubicBezTo>
                    <a:pt x="17586" y="47103"/>
                    <a:pt x="19147" y="46893"/>
                    <a:pt x="20556" y="46525"/>
                  </a:cubicBezTo>
                  <a:cubicBezTo>
                    <a:pt x="21959" y="46158"/>
                    <a:pt x="23178" y="45634"/>
                    <a:pt x="24218" y="44899"/>
                  </a:cubicBezTo>
                  <a:cubicBezTo>
                    <a:pt x="25258" y="44218"/>
                    <a:pt x="26065" y="43273"/>
                    <a:pt x="26635" y="42172"/>
                  </a:cubicBezTo>
                  <a:cubicBezTo>
                    <a:pt x="27209" y="41018"/>
                    <a:pt x="27496" y="39707"/>
                    <a:pt x="27496" y="38185"/>
                  </a:cubicBezTo>
                  <a:cubicBezTo>
                    <a:pt x="27496" y="36717"/>
                    <a:pt x="27128" y="35405"/>
                    <a:pt x="26385" y="34356"/>
                  </a:cubicBezTo>
                  <a:cubicBezTo>
                    <a:pt x="25643" y="33360"/>
                    <a:pt x="24673" y="32416"/>
                    <a:pt x="23470" y="31681"/>
                  </a:cubicBezTo>
                  <a:cubicBezTo>
                    <a:pt x="22262" y="30894"/>
                    <a:pt x="20892" y="30213"/>
                    <a:pt x="19358" y="29583"/>
                  </a:cubicBezTo>
                  <a:cubicBezTo>
                    <a:pt x="17820" y="29006"/>
                    <a:pt x="16248" y="28429"/>
                    <a:pt x="14634" y="27800"/>
                  </a:cubicBezTo>
                  <a:cubicBezTo>
                    <a:pt x="13025" y="27171"/>
                    <a:pt x="11448" y="26489"/>
                    <a:pt x="9915" y="25702"/>
                  </a:cubicBezTo>
                  <a:cubicBezTo>
                    <a:pt x="8376" y="24967"/>
                    <a:pt x="7005" y="24024"/>
                    <a:pt x="5802" y="22974"/>
                  </a:cubicBezTo>
                  <a:cubicBezTo>
                    <a:pt x="4595" y="21873"/>
                    <a:pt x="3625" y="20614"/>
                    <a:pt x="2882" y="19093"/>
                  </a:cubicBezTo>
                  <a:cubicBezTo>
                    <a:pt x="2140" y="17572"/>
                    <a:pt x="1772" y="15788"/>
                    <a:pt x="1772" y="13690"/>
                  </a:cubicBezTo>
                  <a:cubicBezTo>
                    <a:pt x="1772" y="11959"/>
                    <a:pt x="2113" y="10334"/>
                    <a:pt x="2779" y="8707"/>
                  </a:cubicBezTo>
                  <a:cubicBezTo>
                    <a:pt x="3446" y="7082"/>
                    <a:pt x="4475" y="5613"/>
                    <a:pt x="5857" y="4301"/>
                  </a:cubicBezTo>
                  <a:cubicBezTo>
                    <a:pt x="7249" y="3043"/>
                    <a:pt x="9026" y="1993"/>
                    <a:pt x="11188" y="1207"/>
                  </a:cubicBezTo>
                  <a:cubicBezTo>
                    <a:pt x="13355" y="420"/>
                    <a:pt x="15918" y="0"/>
                    <a:pt x="18881" y="0"/>
                  </a:cubicBezTo>
                  <a:cubicBezTo>
                    <a:pt x="20138" y="0"/>
                    <a:pt x="21395" y="105"/>
                    <a:pt x="22631" y="315"/>
                  </a:cubicBezTo>
                  <a:cubicBezTo>
                    <a:pt x="23871" y="525"/>
                    <a:pt x="25004" y="734"/>
                    <a:pt x="26022" y="1102"/>
                  </a:cubicBezTo>
                  <a:cubicBezTo>
                    <a:pt x="27041" y="1416"/>
                    <a:pt x="27919" y="1731"/>
                    <a:pt x="28655" y="2151"/>
                  </a:cubicBezTo>
                  <a:cubicBezTo>
                    <a:pt x="29398" y="2518"/>
                    <a:pt x="29961" y="2833"/>
                    <a:pt x="30351" y="3148"/>
                  </a:cubicBezTo>
                  <a:cubicBezTo>
                    <a:pt x="30736" y="3410"/>
                    <a:pt x="30996" y="3672"/>
                    <a:pt x="31131" y="3830"/>
                  </a:cubicBezTo>
                  <a:cubicBezTo>
                    <a:pt x="31256" y="4039"/>
                    <a:pt x="31353" y="4249"/>
                    <a:pt x="31408" y="4459"/>
                  </a:cubicBezTo>
                  <a:cubicBezTo>
                    <a:pt x="31467" y="4668"/>
                    <a:pt x="31510" y="4931"/>
                    <a:pt x="31543" y="5245"/>
                  </a:cubicBezTo>
                  <a:cubicBezTo>
                    <a:pt x="31581" y="5560"/>
                    <a:pt x="31603" y="5927"/>
                    <a:pt x="31603" y="6347"/>
                  </a:cubicBezTo>
                  <a:cubicBezTo>
                    <a:pt x="31603" y="6767"/>
                    <a:pt x="31576" y="7133"/>
                    <a:pt x="31516" y="7501"/>
                  </a:cubicBezTo>
                  <a:cubicBezTo>
                    <a:pt x="31462" y="7815"/>
                    <a:pt x="31380" y="8130"/>
                    <a:pt x="31267" y="8393"/>
                  </a:cubicBezTo>
                  <a:cubicBezTo>
                    <a:pt x="31153" y="8655"/>
                    <a:pt x="31017" y="8812"/>
                    <a:pt x="30849" y="8970"/>
                  </a:cubicBezTo>
                  <a:cubicBezTo>
                    <a:pt x="30687" y="9075"/>
                    <a:pt x="30492" y="9127"/>
                    <a:pt x="30270" y="9127"/>
                  </a:cubicBezTo>
                  <a:cubicBezTo>
                    <a:pt x="29972" y="9127"/>
                    <a:pt x="29528" y="8970"/>
                    <a:pt x="28937" y="8550"/>
                  </a:cubicBezTo>
                  <a:cubicBezTo>
                    <a:pt x="28346" y="8183"/>
                    <a:pt x="27566" y="7711"/>
                    <a:pt x="26602" y="7238"/>
                  </a:cubicBezTo>
                  <a:cubicBezTo>
                    <a:pt x="25638" y="6819"/>
                    <a:pt x="24489" y="6347"/>
                    <a:pt x="23156" y="5980"/>
                  </a:cubicBezTo>
                  <a:cubicBezTo>
                    <a:pt x="21823" y="5560"/>
                    <a:pt x="20285" y="5350"/>
                    <a:pt x="18545" y="5350"/>
                  </a:cubicBezTo>
                  <a:cubicBezTo>
                    <a:pt x="16801" y="5350"/>
                    <a:pt x="15273" y="5560"/>
                    <a:pt x="13956" y="5980"/>
                  </a:cubicBezTo>
                  <a:cubicBezTo>
                    <a:pt x="12645" y="6347"/>
                    <a:pt x="11562" y="6924"/>
                    <a:pt x="10706" y="7658"/>
                  </a:cubicBezTo>
                  <a:cubicBezTo>
                    <a:pt x="9850" y="8340"/>
                    <a:pt x="9216" y="9179"/>
                    <a:pt x="8788" y="10176"/>
                  </a:cubicBezTo>
                  <a:cubicBezTo>
                    <a:pt x="8360" y="11120"/>
                    <a:pt x="8148" y="12169"/>
                    <a:pt x="8148" y="13323"/>
                  </a:cubicBezTo>
                  <a:cubicBezTo>
                    <a:pt x="8148" y="14897"/>
                    <a:pt x="8517" y="16261"/>
                    <a:pt x="9259" y="17309"/>
                  </a:cubicBezTo>
                  <a:cubicBezTo>
                    <a:pt x="10002" y="18411"/>
                    <a:pt x="10982" y="19303"/>
                    <a:pt x="12201" y="20090"/>
                  </a:cubicBezTo>
                  <a:cubicBezTo>
                    <a:pt x="13431" y="20877"/>
                    <a:pt x="14813" y="21610"/>
                    <a:pt x="16373" y="22188"/>
                  </a:cubicBezTo>
                  <a:cubicBezTo>
                    <a:pt x="17933" y="22817"/>
                    <a:pt x="19510" y="23447"/>
                    <a:pt x="21124" y="24024"/>
                  </a:cubicBezTo>
                  <a:cubicBezTo>
                    <a:pt x="22733" y="24653"/>
                    <a:pt x="24321" y="25335"/>
                    <a:pt x="25876" y="26069"/>
                  </a:cubicBezTo>
                  <a:cubicBezTo>
                    <a:pt x="27431" y="26803"/>
                    <a:pt x="28818" y="27695"/>
                    <a:pt x="30042" y="28744"/>
                  </a:cubicBezTo>
                  <a:cubicBezTo>
                    <a:pt x="31267" y="29741"/>
                    <a:pt x="32242" y="30999"/>
                    <a:pt x="32990" y="32468"/>
                  </a:cubicBezTo>
                  <a:cubicBezTo>
                    <a:pt x="33743" y="33885"/>
                    <a:pt x="34117" y="35668"/>
                    <a:pt x="34117" y="37713"/>
                  </a:cubicBezTo>
                  <a:close/>
                </a:path>
              </a:pathLst>
            </a:custGeom>
            <a:solidFill>
              <a:srgbClr val="FFFFFF"/>
            </a:solidFill>
            <a:ln w="5417" cap="flat">
              <a:noFill/>
              <a:prstDash val="solid"/>
              <a:miter/>
            </a:ln>
          </p:spPr>
          <p:txBody>
            <a:bodyPr rtlCol="0" anchor="ctr"/>
            <a:lstStyle/>
            <a:p>
              <a:endParaRPr lang="fr-FR"/>
            </a:p>
          </p:txBody>
        </p:sp>
        <p:sp>
          <p:nvSpPr>
            <p:cNvPr id="488" name="Forme libre 487">
              <a:extLst>
                <a:ext uri="{FF2B5EF4-FFF2-40B4-BE49-F238E27FC236}">
                  <a16:creationId xmlns:a16="http://schemas.microsoft.com/office/drawing/2014/main" id="{1843FCC0-EFB1-1D77-F6F4-9B1C2D2629D2}"/>
                </a:ext>
              </a:extLst>
            </p:cNvPr>
            <p:cNvSpPr/>
            <p:nvPr/>
          </p:nvSpPr>
          <p:spPr>
            <a:xfrm>
              <a:off x="17412302" y="11184971"/>
              <a:ext cx="43884" cy="75636"/>
            </a:xfrm>
            <a:custGeom>
              <a:avLst/>
              <a:gdLst>
                <a:gd name="connsiteX0" fmla="*/ 43880 w 43884"/>
                <a:gd name="connsiteY0" fmla="*/ 73643 h 75636"/>
                <a:gd name="connsiteX1" fmla="*/ 43744 w 43884"/>
                <a:gd name="connsiteY1" fmla="*/ 74273 h 75636"/>
                <a:gd name="connsiteX2" fmla="*/ 43246 w 43884"/>
                <a:gd name="connsiteY2" fmla="*/ 74692 h 75636"/>
                <a:gd name="connsiteX3" fmla="*/ 42325 w 43884"/>
                <a:gd name="connsiteY3" fmla="*/ 74954 h 75636"/>
                <a:gd name="connsiteX4" fmla="*/ 40938 w 43884"/>
                <a:gd name="connsiteY4" fmla="*/ 75059 h 75636"/>
                <a:gd name="connsiteX5" fmla="*/ 39469 w 43884"/>
                <a:gd name="connsiteY5" fmla="*/ 74954 h 75636"/>
                <a:gd name="connsiteX6" fmla="*/ 38521 w 43884"/>
                <a:gd name="connsiteY6" fmla="*/ 74692 h 75636"/>
                <a:gd name="connsiteX7" fmla="*/ 37963 w 43884"/>
                <a:gd name="connsiteY7" fmla="*/ 74273 h 75636"/>
                <a:gd name="connsiteX8" fmla="*/ 37774 w 43884"/>
                <a:gd name="connsiteY8" fmla="*/ 73643 h 75636"/>
                <a:gd name="connsiteX9" fmla="*/ 37774 w 43884"/>
                <a:gd name="connsiteY9" fmla="*/ 66667 h 75636"/>
                <a:gd name="connsiteX10" fmla="*/ 29495 w 43884"/>
                <a:gd name="connsiteY10" fmla="*/ 73224 h 75636"/>
                <a:gd name="connsiteX11" fmla="*/ 20160 w 43884"/>
                <a:gd name="connsiteY11" fmla="*/ 75636 h 75636"/>
                <a:gd name="connsiteX12" fmla="*/ 10884 w 43884"/>
                <a:gd name="connsiteY12" fmla="*/ 73591 h 75636"/>
                <a:gd name="connsiteX13" fmla="*/ 4632 w 43884"/>
                <a:gd name="connsiteY13" fmla="*/ 68031 h 75636"/>
                <a:gd name="connsiteX14" fmla="*/ 1111 w 43884"/>
                <a:gd name="connsiteY14" fmla="*/ 59848 h 75636"/>
                <a:gd name="connsiteX15" fmla="*/ 0 w 43884"/>
                <a:gd name="connsiteY15" fmla="*/ 49882 h 75636"/>
                <a:gd name="connsiteX16" fmla="*/ 1387 w 43884"/>
                <a:gd name="connsiteY16" fmla="*/ 38710 h 75636"/>
                <a:gd name="connsiteX17" fmla="*/ 5499 w 43884"/>
                <a:gd name="connsiteY17" fmla="*/ 30213 h 75636"/>
                <a:gd name="connsiteX18" fmla="*/ 12223 w 43884"/>
                <a:gd name="connsiteY18" fmla="*/ 24862 h 75636"/>
                <a:gd name="connsiteX19" fmla="*/ 21498 w 43884"/>
                <a:gd name="connsiteY19" fmla="*/ 22974 h 75636"/>
                <a:gd name="connsiteX20" fmla="*/ 29831 w 43884"/>
                <a:gd name="connsiteY20" fmla="*/ 24967 h 75636"/>
                <a:gd name="connsiteX21" fmla="*/ 37275 w 43884"/>
                <a:gd name="connsiteY21" fmla="*/ 30738 h 75636"/>
                <a:gd name="connsiteX22" fmla="*/ 37275 w 43884"/>
                <a:gd name="connsiteY22" fmla="*/ 1416 h 75636"/>
                <a:gd name="connsiteX23" fmla="*/ 37410 w 43884"/>
                <a:gd name="connsiteY23" fmla="*/ 839 h 75636"/>
                <a:gd name="connsiteX24" fmla="*/ 37942 w 43884"/>
                <a:gd name="connsiteY24" fmla="*/ 420 h 75636"/>
                <a:gd name="connsiteX25" fmla="*/ 38966 w 43884"/>
                <a:gd name="connsiteY25" fmla="*/ 105 h 75636"/>
                <a:gd name="connsiteX26" fmla="*/ 40548 w 43884"/>
                <a:gd name="connsiteY26" fmla="*/ 0 h 75636"/>
                <a:gd name="connsiteX27" fmla="*/ 42189 w 43884"/>
                <a:gd name="connsiteY27" fmla="*/ 105 h 75636"/>
                <a:gd name="connsiteX28" fmla="*/ 43191 w 43884"/>
                <a:gd name="connsiteY28" fmla="*/ 420 h 75636"/>
                <a:gd name="connsiteX29" fmla="*/ 43723 w 43884"/>
                <a:gd name="connsiteY29" fmla="*/ 839 h 75636"/>
                <a:gd name="connsiteX30" fmla="*/ 43885 w 43884"/>
                <a:gd name="connsiteY30" fmla="*/ 1416 h 75636"/>
                <a:gd name="connsiteX31" fmla="*/ 43885 w 43884"/>
                <a:gd name="connsiteY31" fmla="*/ 73643 h 75636"/>
                <a:gd name="connsiteX32" fmla="*/ 37275 w 43884"/>
                <a:gd name="connsiteY32" fmla="*/ 38500 h 75636"/>
                <a:gd name="connsiteX33" fmla="*/ 29251 w 43884"/>
                <a:gd name="connsiteY33" fmla="*/ 30999 h 75636"/>
                <a:gd name="connsiteX34" fmla="*/ 21168 w 43884"/>
                <a:gd name="connsiteY34" fmla="*/ 28429 h 75636"/>
                <a:gd name="connsiteX35" fmla="*/ 14612 w 43884"/>
                <a:gd name="connsiteY35" fmla="*/ 30213 h 75636"/>
                <a:gd name="connsiteX36" fmla="*/ 10169 w 43884"/>
                <a:gd name="connsiteY36" fmla="*/ 34881 h 75636"/>
                <a:gd name="connsiteX37" fmla="*/ 7666 w 43884"/>
                <a:gd name="connsiteY37" fmla="*/ 41437 h 75636"/>
                <a:gd name="connsiteX38" fmla="*/ 6891 w 43884"/>
                <a:gd name="connsiteY38" fmla="*/ 48886 h 75636"/>
                <a:gd name="connsiteX39" fmla="*/ 7558 w 43884"/>
                <a:gd name="connsiteY39" fmla="*/ 56754 h 75636"/>
                <a:gd name="connsiteX40" fmla="*/ 9834 w 43884"/>
                <a:gd name="connsiteY40" fmla="*/ 63520 h 75636"/>
                <a:gd name="connsiteX41" fmla="*/ 14108 w 43884"/>
                <a:gd name="connsiteY41" fmla="*/ 68345 h 75636"/>
                <a:gd name="connsiteX42" fmla="*/ 20772 w 43884"/>
                <a:gd name="connsiteY42" fmla="*/ 70129 h 75636"/>
                <a:gd name="connsiteX43" fmla="*/ 24668 w 43884"/>
                <a:gd name="connsiteY43" fmla="*/ 69604 h 75636"/>
                <a:gd name="connsiteX44" fmla="*/ 28552 w 43884"/>
                <a:gd name="connsiteY44" fmla="*/ 67821 h 75636"/>
                <a:gd name="connsiteX45" fmla="*/ 32697 w 43884"/>
                <a:gd name="connsiteY45" fmla="*/ 64622 h 75636"/>
                <a:gd name="connsiteX46" fmla="*/ 37281 w 43884"/>
                <a:gd name="connsiteY46" fmla="*/ 59743 h 75636"/>
                <a:gd name="connsiteX47" fmla="*/ 37281 w 43884"/>
                <a:gd name="connsiteY47" fmla="*/ 38500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6">
                  <a:moveTo>
                    <a:pt x="43880" y="73643"/>
                  </a:moveTo>
                  <a:cubicBezTo>
                    <a:pt x="43880" y="73906"/>
                    <a:pt x="43836" y="74115"/>
                    <a:pt x="43744" y="74273"/>
                  </a:cubicBezTo>
                  <a:cubicBezTo>
                    <a:pt x="43652" y="74483"/>
                    <a:pt x="43484" y="74588"/>
                    <a:pt x="43246" y="74692"/>
                  </a:cubicBezTo>
                  <a:cubicBezTo>
                    <a:pt x="43002" y="74797"/>
                    <a:pt x="42693" y="74902"/>
                    <a:pt x="42325" y="74954"/>
                  </a:cubicBezTo>
                  <a:cubicBezTo>
                    <a:pt x="41956" y="75007"/>
                    <a:pt x="41496" y="75059"/>
                    <a:pt x="40938" y="75059"/>
                  </a:cubicBezTo>
                  <a:cubicBezTo>
                    <a:pt x="40347" y="75059"/>
                    <a:pt x="39854" y="75007"/>
                    <a:pt x="39469" y="74954"/>
                  </a:cubicBezTo>
                  <a:cubicBezTo>
                    <a:pt x="39079" y="74902"/>
                    <a:pt x="38765" y="74797"/>
                    <a:pt x="38521" y="74692"/>
                  </a:cubicBezTo>
                  <a:cubicBezTo>
                    <a:pt x="38283" y="74588"/>
                    <a:pt x="38099" y="74483"/>
                    <a:pt x="37963" y="74273"/>
                  </a:cubicBezTo>
                  <a:cubicBezTo>
                    <a:pt x="37839" y="74115"/>
                    <a:pt x="37774" y="73906"/>
                    <a:pt x="37774" y="73643"/>
                  </a:cubicBezTo>
                  <a:lnTo>
                    <a:pt x="37774" y="66667"/>
                  </a:lnTo>
                  <a:cubicBezTo>
                    <a:pt x="35108" y="69447"/>
                    <a:pt x="32345" y="71650"/>
                    <a:pt x="29495" y="73224"/>
                  </a:cubicBezTo>
                  <a:cubicBezTo>
                    <a:pt x="26645" y="74849"/>
                    <a:pt x="23530" y="75636"/>
                    <a:pt x="20160" y="75636"/>
                  </a:cubicBezTo>
                  <a:cubicBezTo>
                    <a:pt x="16530" y="75636"/>
                    <a:pt x="13436" y="74954"/>
                    <a:pt x="10884" y="73591"/>
                  </a:cubicBezTo>
                  <a:cubicBezTo>
                    <a:pt x="8322" y="72227"/>
                    <a:pt x="6247" y="70391"/>
                    <a:pt x="4632" y="68031"/>
                  </a:cubicBezTo>
                  <a:cubicBezTo>
                    <a:pt x="3023" y="65723"/>
                    <a:pt x="1842" y="62995"/>
                    <a:pt x="1111" y="59848"/>
                  </a:cubicBezTo>
                  <a:cubicBezTo>
                    <a:pt x="363" y="56701"/>
                    <a:pt x="0" y="53397"/>
                    <a:pt x="0" y="49882"/>
                  </a:cubicBezTo>
                  <a:cubicBezTo>
                    <a:pt x="0" y="45739"/>
                    <a:pt x="460" y="42014"/>
                    <a:pt x="1387" y="38710"/>
                  </a:cubicBezTo>
                  <a:cubicBezTo>
                    <a:pt x="2313" y="35405"/>
                    <a:pt x="3684" y="32573"/>
                    <a:pt x="5499" y="30213"/>
                  </a:cubicBezTo>
                  <a:cubicBezTo>
                    <a:pt x="7314" y="27905"/>
                    <a:pt x="9557" y="26122"/>
                    <a:pt x="12223" y="24862"/>
                  </a:cubicBezTo>
                  <a:cubicBezTo>
                    <a:pt x="14888" y="23604"/>
                    <a:pt x="17982" y="22974"/>
                    <a:pt x="21498" y="22974"/>
                  </a:cubicBezTo>
                  <a:cubicBezTo>
                    <a:pt x="24538" y="22974"/>
                    <a:pt x="27312" y="23656"/>
                    <a:pt x="29831" y="24967"/>
                  </a:cubicBezTo>
                  <a:cubicBezTo>
                    <a:pt x="32350" y="26279"/>
                    <a:pt x="34832" y="28167"/>
                    <a:pt x="37275" y="30738"/>
                  </a:cubicBezTo>
                  <a:lnTo>
                    <a:pt x="37275" y="1416"/>
                  </a:lnTo>
                  <a:cubicBezTo>
                    <a:pt x="37275" y="1207"/>
                    <a:pt x="37324" y="997"/>
                    <a:pt x="37410" y="839"/>
                  </a:cubicBezTo>
                  <a:cubicBezTo>
                    <a:pt x="37508" y="629"/>
                    <a:pt x="37682" y="525"/>
                    <a:pt x="37942" y="420"/>
                  </a:cubicBezTo>
                  <a:cubicBezTo>
                    <a:pt x="38201" y="315"/>
                    <a:pt x="38543" y="210"/>
                    <a:pt x="38966" y="105"/>
                  </a:cubicBezTo>
                  <a:cubicBezTo>
                    <a:pt x="39394" y="53"/>
                    <a:pt x="39919" y="0"/>
                    <a:pt x="40548" y="0"/>
                  </a:cubicBezTo>
                  <a:cubicBezTo>
                    <a:pt x="41214" y="0"/>
                    <a:pt x="41767" y="53"/>
                    <a:pt x="42189" y="105"/>
                  </a:cubicBezTo>
                  <a:cubicBezTo>
                    <a:pt x="42617" y="210"/>
                    <a:pt x="42953" y="315"/>
                    <a:pt x="43191" y="420"/>
                  </a:cubicBezTo>
                  <a:cubicBezTo>
                    <a:pt x="43435" y="525"/>
                    <a:pt x="43609" y="629"/>
                    <a:pt x="43723" y="839"/>
                  </a:cubicBezTo>
                  <a:cubicBezTo>
                    <a:pt x="43836" y="997"/>
                    <a:pt x="43885" y="1207"/>
                    <a:pt x="43885" y="1416"/>
                  </a:cubicBezTo>
                  <a:lnTo>
                    <a:pt x="43885" y="73643"/>
                  </a:lnTo>
                  <a:close/>
                  <a:moveTo>
                    <a:pt x="37275" y="38500"/>
                  </a:moveTo>
                  <a:cubicBezTo>
                    <a:pt x="34496" y="35248"/>
                    <a:pt x="31819" y="32730"/>
                    <a:pt x="29251" y="30999"/>
                  </a:cubicBezTo>
                  <a:cubicBezTo>
                    <a:pt x="26672" y="29321"/>
                    <a:pt x="23979" y="28429"/>
                    <a:pt x="21168" y="28429"/>
                  </a:cubicBezTo>
                  <a:cubicBezTo>
                    <a:pt x="18611" y="28429"/>
                    <a:pt x="16427" y="29006"/>
                    <a:pt x="14612" y="30213"/>
                  </a:cubicBezTo>
                  <a:cubicBezTo>
                    <a:pt x="12797" y="31419"/>
                    <a:pt x="11318" y="32940"/>
                    <a:pt x="10169" y="34881"/>
                  </a:cubicBezTo>
                  <a:cubicBezTo>
                    <a:pt x="9021" y="36822"/>
                    <a:pt x="8186" y="39025"/>
                    <a:pt x="7666" y="41437"/>
                  </a:cubicBezTo>
                  <a:cubicBezTo>
                    <a:pt x="7146" y="43902"/>
                    <a:pt x="6891" y="46368"/>
                    <a:pt x="6891" y="48886"/>
                  </a:cubicBezTo>
                  <a:cubicBezTo>
                    <a:pt x="6891" y="51561"/>
                    <a:pt x="7114" y="54184"/>
                    <a:pt x="7558" y="56754"/>
                  </a:cubicBezTo>
                  <a:cubicBezTo>
                    <a:pt x="8002" y="59271"/>
                    <a:pt x="8761" y="61527"/>
                    <a:pt x="9834" y="63520"/>
                  </a:cubicBezTo>
                  <a:cubicBezTo>
                    <a:pt x="10906" y="65513"/>
                    <a:pt x="12331" y="67139"/>
                    <a:pt x="14108" y="68345"/>
                  </a:cubicBezTo>
                  <a:cubicBezTo>
                    <a:pt x="15885" y="69552"/>
                    <a:pt x="18107" y="70129"/>
                    <a:pt x="20772" y="70129"/>
                  </a:cubicBezTo>
                  <a:cubicBezTo>
                    <a:pt x="22105" y="70129"/>
                    <a:pt x="23400" y="69972"/>
                    <a:pt x="24668" y="69604"/>
                  </a:cubicBezTo>
                  <a:cubicBezTo>
                    <a:pt x="25919" y="69237"/>
                    <a:pt x="27220" y="68660"/>
                    <a:pt x="28552" y="67821"/>
                  </a:cubicBezTo>
                  <a:cubicBezTo>
                    <a:pt x="29885" y="66982"/>
                    <a:pt x="31267" y="65933"/>
                    <a:pt x="32697" y="64622"/>
                  </a:cubicBezTo>
                  <a:cubicBezTo>
                    <a:pt x="34122" y="63310"/>
                    <a:pt x="35650" y="61684"/>
                    <a:pt x="37281" y="59743"/>
                  </a:cubicBezTo>
                  <a:lnTo>
                    <a:pt x="37281" y="38500"/>
                  </a:lnTo>
                  <a:close/>
                </a:path>
              </a:pathLst>
            </a:custGeom>
            <a:solidFill>
              <a:srgbClr val="FFFFFF"/>
            </a:solidFill>
            <a:ln w="5417" cap="flat">
              <a:noFill/>
              <a:prstDash val="solid"/>
              <a:miter/>
            </a:ln>
          </p:spPr>
          <p:txBody>
            <a:bodyPr rtlCol="0" anchor="ctr"/>
            <a:lstStyle/>
            <a:p>
              <a:endParaRPr lang="fr-FR"/>
            </a:p>
          </p:txBody>
        </p:sp>
        <p:sp>
          <p:nvSpPr>
            <p:cNvPr id="489" name="Forme libre 488">
              <a:extLst>
                <a:ext uri="{FF2B5EF4-FFF2-40B4-BE49-F238E27FC236}">
                  <a16:creationId xmlns:a16="http://schemas.microsoft.com/office/drawing/2014/main" id="{D2224B29-3FA2-692F-3A4A-419B22E70B0D}"/>
                </a:ext>
              </a:extLst>
            </p:cNvPr>
            <p:cNvSpPr/>
            <p:nvPr/>
          </p:nvSpPr>
          <p:spPr>
            <a:xfrm>
              <a:off x="17471032" y="11207946"/>
              <a:ext cx="48208" cy="52662"/>
            </a:xfrm>
            <a:custGeom>
              <a:avLst/>
              <a:gdLst>
                <a:gd name="connsiteX0" fmla="*/ 48209 w 48208"/>
                <a:gd name="connsiteY0" fmla="*/ 25807 h 52662"/>
                <a:gd name="connsiteX1" fmla="*/ 46654 w 48208"/>
                <a:gd name="connsiteY1" fmla="*/ 36507 h 52662"/>
                <a:gd name="connsiteX2" fmla="*/ 42016 w 48208"/>
                <a:gd name="connsiteY2" fmla="*/ 45004 h 52662"/>
                <a:gd name="connsiteX3" fmla="*/ 34323 w 48208"/>
                <a:gd name="connsiteY3" fmla="*/ 50617 h 52662"/>
                <a:gd name="connsiteX4" fmla="*/ 23601 w 48208"/>
                <a:gd name="connsiteY4" fmla="*/ 52662 h 52662"/>
                <a:gd name="connsiteX5" fmla="*/ 13301 w 48208"/>
                <a:gd name="connsiteY5" fmla="*/ 50827 h 52662"/>
                <a:gd name="connsiteX6" fmla="*/ 5911 w 48208"/>
                <a:gd name="connsiteY6" fmla="*/ 45686 h 52662"/>
                <a:gd name="connsiteX7" fmla="*/ 1468 w 48208"/>
                <a:gd name="connsiteY7" fmla="*/ 37556 h 52662"/>
                <a:gd name="connsiteX8" fmla="*/ 0 w 48208"/>
                <a:gd name="connsiteY8" fmla="*/ 26699 h 52662"/>
                <a:gd name="connsiteX9" fmla="*/ 1528 w 48208"/>
                <a:gd name="connsiteY9" fmla="*/ 15998 h 52662"/>
                <a:gd name="connsiteX10" fmla="*/ 6138 w 48208"/>
                <a:gd name="connsiteY10" fmla="*/ 7553 h 52662"/>
                <a:gd name="connsiteX11" fmla="*/ 13832 w 48208"/>
                <a:gd name="connsiteY11" fmla="*/ 1993 h 52662"/>
                <a:gd name="connsiteX12" fmla="*/ 24614 w 48208"/>
                <a:gd name="connsiteY12" fmla="*/ 0 h 52662"/>
                <a:gd name="connsiteX13" fmla="*/ 34913 w 48208"/>
                <a:gd name="connsiteY13" fmla="*/ 1784 h 52662"/>
                <a:gd name="connsiteX14" fmla="*/ 42271 w 48208"/>
                <a:gd name="connsiteY14" fmla="*/ 6924 h 52662"/>
                <a:gd name="connsiteX15" fmla="*/ 46713 w 48208"/>
                <a:gd name="connsiteY15" fmla="*/ 15054 h 52662"/>
                <a:gd name="connsiteX16" fmla="*/ 48209 w 48208"/>
                <a:gd name="connsiteY16" fmla="*/ 25807 h 52662"/>
                <a:gd name="connsiteX17" fmla="*/ 41209 w 48208"/>
                <a:gd name="connsiteY17" fmla="*/ 26384 h 52662"/>
                <a:gd name="connsiteX18" fmla="*/ 40380 w 48208"/>
                <a:gd name="connsiteY18" fmla="*/ 18463 h 52662"/>
                <a:gd name="connsiteX19" fmla="*/ 37595 w 48208"/>
                <a:gd name="connsiteY19" fmla="*/ 11854 h 52662"/>
                <a:gd name="connsiteX20" fmla="*/ 32377 w 48208"/>
                <a:gd name="connsiteY20" fmla="*/ 7238 h 52662"/>
                <a:gd name="connsiteX21" fmla="*/ 24207 w 48208"/>
                <a:gd name="connsiteY21" fmla="*/ 5560 h 52662"/>
                <a:gd name="connsiteX22" fmla="*/ 16427 w 48208"/>
                <a:gd name="connsiteY22" fmla="*/ 7133 h 52662"/>
                <a:gd name="connsiteX23" fmla="*/ 11069 w 48208"/>
                <a:gd name="connsiteY23" fmla="*/ 11435 h 52662"/>
                <a:gd name="connsiteX24" fmla="*/ 7986 w 48208"/>
                <a:gd name="connsiteY24" fmla="*/ 17991 h 52662"/>
                <a:gd name="connsiteX25" fmla="*/ 6984 w 48208"/>
                <a:gd name="connsiteY25" fmla="*/ 26122 h 52662"/>
                <a:gd name="connsiteX26" fmla="*/ 7813 w 48208"/>
                <a:gd name="connsiteY26" fmla="*/ 34094 h 52662"/>
                <a:gd name="connsiteX27" fmla="*/ 10597 w 48208"/>
                <a:gd name="connsiteY27" fmla="*/ 40755 h 52662"/>
                <a:gd name="connsiteX28" fmla="*/ 15815 w 48208"/>
                <a:gd name="connsiteY28" fmla="*/ 45266 h 52662"/>
                <a:gd name="connsiteX29" fmla="*/ 23985 w 48208"/>
                <a:gd name="connsiteY29" fmla="*/ 46945 h 52662"/>
                <a:gd name="connsiteX30" fmla="*/ 31765 w 48208"/>
                <a:gd name="connsiteY30" fmla="*/ 45371 h 52662"/>
                <a:gd name="connsiteX31" fmla="*/ 37124 w 48208"/>
                <a:gd name="connsiteY31" fmla="*/ 41071 h 52662"/>
                <a:gd name="connsiteX32" fmla="*/ 40206 w 48208"/>
                <a:gd name="connsiteY32" fmla="*/ 34566 h 52662"/>
                <a:gd name="connsiteX33" fmla="*/ 41209 w 48208"/>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08" h="52662">
                  <a:moveTo>
                    <a:pt x="48209" y="25807"/>
                  </a:moveTo>
                  <a:cubicBezTo>
                    <a:pt x="48209" y="29688"/>
                    <a:pt x="47688" y="33255"/>
                    <a:pt x="46654" y="36507"/>
                  </a:cubicBezTo>
                  <a:cubicBezTo>
                    <a:pt x="45619" y="39759"/>
                    <a:pt x="44069" y="42591"/>
                    <a:pt x="42016" y="45004"/>
                  </a:cubicBezTo>
                  <a:cubicBezTo>
                    <a:pt x="39963" y="47417"/>
                    <a:pt x="37395" y="49305"/>
                    <a:pt x="34323" y="50617"/>
                  </a:cubicBezTo>
                  <a:cubicBezTo>
                    <a:pt x="31251" y="51980"/>
                    <a:pt x="27669" y="52662"/>
                    <a:pt x="23601" y="52662"/>
                  </a:cubicBezTo>
                  <a:cubicBezTo>
                    <a:pt x="19673" y="52662"/>
                    <a:pt x="16243" y="52033"/>
                    <a:pt x="13301" y="50827"/>
                  </a:cubicBezTo>
                  <a:cubicBezTo>
                    <a:pt x="10354" y="49620"/>
                    <a:pt x="7894" y="47941"/>
                    <a:pt x="5911" y="45686"/>
                  </a:cubicBezTo>
                  <a:cubicBezTo>
                    <a:pt x="3933" y="43431"/>
                    <a:pt x="2449" y="40703"/>
                    <a:pt x="1468" y="37556"/>
                  </a:cubicBezTo>
                  <a:cubicBezTo>
                    <a:pt x="488" y="34356"/>
                    <a:pt x="0" y="30737"/>
                    <a:pt x="0" y="26699"/>
                  </a:cubicBezTo>
                  <a:cubicBezTo>
                    <a:pt x="0" y="22869"/>
                    <a:pt x="509" y="19303"/>
                    <a:pt x="1528" y="15998"/>
                  </a:cubicBezTo>
                  <a:cubicBezTo>
                    <a:pt x="2547" y="12746"/>
                    <a:pt x="4085" y="9914"/>
                    <a:pt x="6138" y="7553"/>
                  </a:cubicBezTo>
                  <a:cubicBezTo>
                    <a:pt x="8197" y="5141"/>
                    <a:pt x="10760" y="3305"/>
                    <a:pt x="13832" y="1993"/>
                  </a:cubicBezTo>
                  <a:cubicBezTo>
                    <a:pt x="16904" y="629"/>
                    <a:pt x="20496" y="0"/>
                    <a:pt x="24614" y="0"/>
                  </a:cubicBezTo>
                  <a:cubicBezTo>
                    <a:pt x="28536" y="0"/>
                    <a:pt x="31971" y="577"/>
                    <a:pt x="34913" y="1784"/>
                  </a:cubicBezTo>
                  <a:cubicBezTo>
                    <a:pt x="37861" y="2938"/>
                    <a:pt x="40309" y="4668"/>
                    <a:pt x="42271" y="6924"/>
                  </a:cubicBezTo>
                  <a:cubicBezTo>
                    <a:pt x="44232" y="9127"/>
                    <a:pt x="45722" y="11854"/>
                    <a:pt x="46713" y="15054"/>
                  </a:cubicBezTo>
                  <a:cubicBezTo>
                    <a:pt x="47710" y="18254"/>
                    <a:pt x="48209" y="21820"/>
                    <a:pt x="48209" y="25807"/>
                  </a:cubicBezTo>
                  <a:close/>
                  <a:moveTo>
                    <a:pt x="41209" y="26384"/>
                  </a:moveTo>
                  <a:cubicBezTo>
                    <a:pt x="41209" y="23604"/>
                    <a:pt x="40927" y="20981"/>
                    <a:pt x="40380" y="18463"/>
                  </a:cubicBezTo>
                  <a:cubicBezTo>
                    <a:pt x="39816" y="15946"/>
                    <a:pt x="38895" y="13742"/>
                    <a:pt x="37595" y="11854"/>
                  </a:cubicBezTo>
                  <a:cubicBezTo>
                    <a:pt x="36295" y="9914"/>
                    <a:pt x="34556" y="8393"/>
                    <a:pt x="32377" y="7238"/>
                  </a:cubicBezTo>
                  <a:cubicBezTo>
                    <a:pt x="30189" y="6137"/>
                    <a:pt x="27469" y="5560"/>
                    <a:pt x="24207" y="5560"/>
                  </a:cubicBezTo>
                  <a:cubicBezTo>
                    <a:pt x="21206" y="5560"/>
                    <a:pt x="18616" y="6085"/>
                    <a:pt x="16427" y="7133"/>
                  </a:cubicBezTo>
                  <a:cubicBezTo>
                    <a:pt x="14239" y="8183"/>
                    <a:pt x="12456" y="9599"/>
                    <a:pt x="11069" y="11435"/>
                  </a:cubicBezTo>
                  <a:cubicBezTo>
                    <a:pt x="9676" y="13323"/>
                    <a:pt x="8653" y="15474"/>
                    <a:pt x="7986" y="17991"/>
                  </a:cubicBezTo>
                  <a:cubicBezTo>
                    <a:pt x="7320" y="20509"/>
                    <a:pt x="6984" y="23184"/>
                    <a:pt x="6984" y="26122"/>
                  </a:cubicBezTo>
                  <a:cubicBezTo>
                    <a:pt x="6984" y="28901"/>
                    <a:pt x="7265" y="31576"/>
                    <a:pt x="7813" y="34094"/>
                  </a:cubicBezTo>
                  <a:cubicBezTo>
                    <a:pt x="8376" y="36612"/>
                    <a:pt x="9292" y="38815"/>
                    <a:pt x="10597" y="40755"/>
                  </a:cubicBezTo>
                  <a:cubicBezTo>
                    <a:pt x="11887" y="42644"/>
                    <a:pt x="13632" y="44165"/>
                    <a:pt x="15815" y="45266"/>
                  </a:cubicBezTo>
                  <a:cubicBezTo>
                    <a:pt x="17998" y="46368"/>
                    <a:pt x="20724" y="46945"/>
                    <a:pt x="23985" y="46945"/>
                  </a:cubicBezTo>
                  <a:cubicBezTo>
                    <a:pt x="26987" y="46945"/>
                    <a:pt x="29577" y="46421"/>
                    <a:pt x="31765" y="45371"/>
                  </a:cubicBezTo>
                  <a:cubicBezTo>
                    <a:pt x="33949" y="44323"/>
                    <a:pt x="35737" y="42906"/>
                    <a:pt x="37124" y="41071"/>
                  </a:cubicBezTo>
                  <a:cubicBezTo>
                    <a:pt x="38516" y="39235"/>
                    <a:pt x="39540" y="37084"/>
                    <a:pt x="40206" y="34566"/>
                  </a:cubicBezTo>
                  <a:cubicBezTo>
                    <a:pt x="40873" y="32048"/>
                    <a:pt x="41209" y="29321"/>
                    <a:pt x="41209" y="26384"/>
                  </a:cubicBezTo>
                  <a:close/>
                </a:path>
              </a:pathLst>
            </a:custGeom>
            <a:solidFill>
              <a:srgbClr val="FFFFFF"/>
            </a:solidFill>
            <a:ln w="5417" cap="flat">
              <a:noFill/>
              <a:prstDash val="solid"/>
              <a:miter/>
            </a:ln>
          </p:spPr>
          <p:txBody>
            <a:bodyPr rtlCol="0" anchor="ctr"/>
            <a:lstStyle/>
            <a:p>
              <a:endParaRPr lang="fr-FR"/>
            </a:p>
          </p:txBody>
        </p:sp>
        <p:sp>
          <p:nvSpPr>
            <p:cNvPr id="490" name="Forme libre 489">
              <a:extLst>
                <a:ext uri="{FF2B5EF4-FFF2-40B4-BE49-F238E27FC236}">
                  <a16:creationId xmlns:a16="http://schemas.microsoft.com/office/drawing/2014/main" id="{C8483ED0-D5FE-B9B1-805C-E87E8755EAD6}"/>
                </a:ext>
              </a:extLst>
            </p:cNvPr>
            <p:cNvSpPr/>
            <p:nvPr/>
          </p:nvSpPr>
          <p:spPr>
            <a:xfrm>
              <a:off x="17530347" y="11207946"/>
              <a:ext cx="38841" cy="52609"/>
            </a:xfrm>
            <a:custGeom>
              <a:avLst/>
              <a:gdLst>
                <a:gd name="connsiteX0" fmla="*/ 38841 w 38841"/>
                <a:gd name="connsiteY0" fmla="*/ 43431 h 52609"/>
                <a:gd name="connsiteX1" fmla="*/ 38782 w 38841"/>
                <a:gd name="connsiteY1" fmla="*/ 44584 h 52609"/>
                <a:gd name="connsiteX2" fmla="*/ 38619 w 38841"/>
                <a:gd name="connsiteY2" fmla="*/ 45476 h 52609"/>
                <a:gd name="connsiteX3" fmla="*/ 38310 w 38841"/>
                <a:gd name="connsiteY3" fmla="*/ 46158 h 52609"/>
                <a:gd name="connsiteX4" fmla="*/ 37389 w 38841"/>
                <a:gd name="connsiteY4" fmla="*/ 47155 h 52609"/>
                <a:gd name="connsiteX5" fmla="*/ 34978 w 38841"/>
                <a:gd name="connsiteY5" fmla="*/ 48938 h 52609"/>
                <a:gd name="connsiteX6" fmla="*/ 31170 w 38841"/>
                <a:gd name="connsiteY6" fmla="*/ 50827 h 52609"/>
                <a:gd name="connsiteX7" fmla="*/ 26618 w 38841"/>
                <a:gd name="connsiteY7" fmla="*/ 52138 h 52609"/>
                <a:gd name="connsiteX8" fmla="*/ 21558 w 38841"/>
                <a:gd name="connsiteY8" fmla="*/ 52610 h 52609"/>
                <a:gd name="connsiteX9" fmla="*/ 12310 w 38841"/>
                <a:gd name="connsiteY9" fmla="*/ 50932 h 52609"/>
                <a:gd name="connsiteX10" fmla="*/ 5559 w 38841"/>
                <a:gd name="connsiteY10" fmla="*/ 45948 h 52609"/>
                <a:gd name="connsiteX11" fmla="*/ 1420 w 38841"/>
                <a:gd name="connsiteY11" fmla="*/ 37818 h 52609"/>
                <a:gd name="connsiteX12" fmla="*/ 0 w 38841"/>
                <a:gd name="connsiteY12" fmla="*/ 26699 h 52609"/>
                <a:gd name="connsiteX13" fmla="*/ 1750 w 38841"/>
                <a:gd name="connsiteY13" fmla="*/ 14529 h 52609"/>
                <a:gd name="connsiteX14" fmla="*/ 6556 w 38841"/>
                <a:gd name="connsiteY14" fmla="*/ 6295 h 52609"/>
                <a:gd name="connsiteX15" fmla="*/ 13691 w 38841"/>
                <a:gd name="connsiteY15" fmla="*/ 1521 h 52609"/>
                <a:gd name="connsiteX16" fmla="*/ 22441 w 38841"/>
                <a:gd name="connsiteY16" fmla="*/ 0 h 52609"/>
                <a:gd name="connsiteX17" fmla="*/ 27220 w 38841"/>
                <a:gd name="connsiteY17" fmla="*/ 420 h 52609"/>
                <a:gd name="connsiteX18" fmla="*/ 31413 w 38841"/>
                <a:gd name="connsiteY18" fmla="*/ 1626 h 52609"/>
                <a:gd name="connsiteX19" fmla="*/ 34832 w 38841"/>
                <a:gd name="connsiteY19" fmla="*/ 3357 h 52609"/>
                <a:gd name="connsiteX20" fmla="*/ 37021 w 38841"/>
                <a:gd name="connsiteY20" fmla="*/ 5036 h 52609"/>
                <a:gd name="connsiteX21" fmla="*/ 37969 w 38841"/>
                <a:gd name="connsiteY21" fmla="*/ 6032 h 52609"/>
                <a:gd name="connsiteX22" fmla="*/ 38354 w 38841"/>
                <a:gd name="connsiteY22" fmla="*/ 6819 h 52609"/>
                <a:gd name="connsiteX23" fmla="*/ 38549 w 38841"/>
                <a:gd name="connsiteY23" fmla="*/ 7763 h 52609"/>
                <a:gd name="connsiteX24" fmla="*/ 38608 w 38841"/>
                <a:gd name="connsiteY24" fmla="*/ 8970 h 52609"/>
                <a:gd name="connsiteX25" fmla="*/ 38131 w 38841"/>
                <a:gd name="connsiteY25" fmla="*/ 11120 h 52609"/>
                <a:gd name="connsiteX26" fmla="*/ 37107 w 38841"/>
                <a:gd name="connsiteY26" fmla="*/ 11749 h 52609"/>
                <a:gd name="connsiteX27" fmla="*/ 35189 w 38841"/>
                <a:gd name="connsiteY27" fmla="*/ 10805 h 52609"/>
                <a:gd name="connsiteX28" fmla="*/ 32269 w 38841"/>
                <a:gd name="connsiteY28" fmla="*/ 8655 h 52609"/>
                <a:gd name="connsiteX29" fmla="*/ 27968 w 38841"/>
                <a:gd name="connsiteY29" fmla="*/ 6557 h 52609"/>
                <a:gd name="connsiteX30" fmla="*/ 21943 w 38841"/>
                <a:gd name="connsiteY30" fmla="*/ 5560 h 52609"/>
                <a:gd name="connsiteX31" fmla="*/ 10798 w 38841"/>
                <a:gd name="connsiteY31" fmla="*/ 10963 h 52609"/>
                <a:gd name="connsiteX32" fmla="*/ 6881 w 38841"/>
                <a:gd name="connsiteY32" fmla="*/ 26489 h 52609"/>
                <a:gd name="connsiteX33" fmla="*/ 7937 w 38841"/>
                <a:gd name="connsiteY33" fmla="*/ 35458 h 52609"/>
                <a:gd name="connsiteX34" fmla="*/ 10966 w 38841"/>
                <a:gd name="connsiteY34" fmla="*/ 41857 h 52609"/>
                <a:gd name="connsiteX35" fmla="*/ 15772 w 38841"/>
                <a:gd name="connsiteY35" fmla="*/ 45686 h 52609"/>
                <a:gd name="connsiteX36" fmla="*/ 22165 w 38841"/>
                <a:gd name="connsiteY36" fmla="*/ 46945 h 52609"/>
                <a:gd name="connsiteX37" fmla="*/ 28049 w 38841"/>
                <a:gd name="connsiteY37" fmla="*/ 45896 h 52609"/>
                <a:gd name="connsiteX38" fmla="*/ 32491 w 38841"/>
                <a:gd name="connsiteY38" fmla="*/ 43641 h 52609"/>
                <a:gd name="connsiteX39" fmla="*/ 35634 w 38841"/>
                <a:gd name="connsiteY39" fmla="*/ 41385 h 52609"/>
                <a:gd name="connsiteX40" fmla="*/ 37497 w 38841"/>
                <a:gd name="connsiteY40" fmla="*/ 40389 h 52609"/>
                <a:gd name="connsiteX41" fmla="*/ 38077 w 38841"/>
                <a:gd name="connsiteY41" fmla="*/ 40546 h 52609"/>
                <a:gd name="connsiteX42" fmla="*/ 38489 w 38841"/>
                <a:gd name="connsiteY42" fmla="*/ 41123 h 52609"/>
                <a:gd name="connsiteX43" fmla="*/ 38743 w 38841"/>
                <a:gd name="connsiteY43" fmla="*/ 42119 h 52609"/>
                <a:gd name="connsiteX44" fmla="*/ 38841 w 38841"/>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1" h="52609">
                  <a:moveTo>
                    <a:pt x="38841" y="43431"/>
                  </a:moveTo>
                  <a:cubicBezTo>
                    <a:pt x="38841" y="43850"/>
                    <a:pt x="38820" y="44270"/>
                    <a:pt x="38782" y="44584"/>
                  </a:cubicBezTo>
                  <a:cubicBezTo>
                    <a:pt x="38743" y="44952"/>
                    <a:pt x="38684" y="45214"/>
                    <a:pt x="38619" y="45476"/>
                  </a:cubicBezTo>
                  <a:cubicBezTo>
                    <a:pt x="38538" y="45739"/>
                    <a:pt x="38440" y="45948"/>
                    <a:pt x="38310" y="46158"/>
                  </a:cubicBezTo>
                  <a:cubicBezTo>
                    <a:pt x="38180" y="46368"/>
                    <a:pt x="37871" y="46683"/>
                    <a:pt x="37389" y="47155"/>
                  </a:cubicBezTo>
                  <a:cubicBezTo>
                    <a:pt x="36907" y="47627"/>
                    <a:pt x="36105" y="48204"/>
                    <a:pt x="34978" y="48938"/>
                  </a:cubicBezTo>
                  <a:cubicBezTo>
                    <a:pt x="33846" y="49620"/>
                    <a:pt x="32578" y="50250"/>
                    <a:pt x="31170" y="50827"/>
                  </a:cubicBezTo>
                  <a:cubicBezTo>
                    <a:pt x="29761" y="51351"/>
                    <a:pt x="28244" y="51770"/>
                    <a:pt x="26618" y="52138"/>
                  </a:cubicBezTo>
                  <a:cubicBezTo>
                    <a:pt x="24982" y="52452"/>
                    <a:pt x="23303" y="52610"/>
                    <a:pt x="21558" y="52610"/>
                  </a:cubicBezTo>
                  <a:cubicBezTo>
                    <a:pt x="18074" y="52610"/>
                    <a:pt x="14992" y="52085"/>
                    <a:pt x="12310" y="50932"/>
                  </a:cubicBezTo>
                  <a:cubicBezTo>
                    <a:pt x="9622" y="49777"/>
                    <a:pt x="7374" y="48151"/>
                    <a:pt x="5559" y="45948"/>
                  </a:cubicBezTo>
                  <a:cubicBezTo>
                    <a:pt x="3744" y="43746"/>
                    <a:pt x="2362" y="41018"/>
                    <a:pt x="1420" y="37818"/>
                  </a:cubicBezTo>
                  <a:cubicBezTo>
                    <a:pt x="472" y="34619"/>
                    <a:pt x="0" y="30894"/>
                    <a:pt x="0" y="26699"/>
                  </a:cubicBezTo>
                  <a:cubicBezTo>
                    <a:pt x="0" y="21978"/>
                    <a:pt x="580" y="17939"/>
                    <a:pt x="1750" y="14529"/>
                  </a:cubicBezTo>
                  <a:cubicBezTo>
                    <a:pt x="2915" y="11172"/>
                    <a:pt x="4519" y="8445"/>
                    <a:pt x="6556" y="6295"/>
                  </a:cubicBezTo>
                  <a:cubicBezTo>
                    <a:pt x="8593" y="4144"/>
                    <a:pt x="10971" y="2518"/>
                    <a:pt x="13691" y="1521"/>
                  </a:cubicBezTo>
                  <a:cubicBezTo>
                    <a:pt x="16416" y="473"/>
                    <a:pt x="19331" y="0"/>
                    <a:pt x="22441" y="0"/>
                  </a:cubicBezTo>
                  <a:cubicBezTo>
                    <a:pt x="24110" y="0"/>
                    <a:pt x="25703" y="105"/>
                    <a:pt x="27220" y="420"/>
                  </a:cubicBezTo>
                  <a:cubicBezTo>
                    <a:pt x="28737" y="734"/>
                    <a:pt x="30134" y="1154"/>
                    <a:pt x="31413" y="1626"/>
                  </a:cubicBezTo>
                  <a:cubicBezTo>
                    <a:pt x="32686" y="2151"/>
                    <a:pt x="33824" y="2728"/>
                    <a:pt x="34832" y="3357"/>
                  </a:cubicBezTo>
                  <a:cubicBezTo>
                    <a:pt x="35829" y="3986"/>
                    <a:pt x="36560" y="4563"/>
                    <a:pt x="37021" y="5036"/>
                  </a:cubicBezTo>
                  <a:cubicBezTo>
                    <a:pt x="37487" y="5455"/>
                    <a:pt x="37801" y="5822"/>
                    <a:pt x="37969" y="6032"/>
                  </a:cubicBezTo>
                  <a:cubicBezTo>
                    <a:pt x="38131" y="6295"/>
                    <a:pt x="38267" y="6504"/>
                    <a:pt x="38354" y="6819"/>
                  </a:cubicBezTo>
                  <a:cubicBezTo>
                    <a:pt x="38451" y="7082"/>
                    <a:pt x="38511" y="7396"/>
                    <a:pt x="38549" y="7763"/>
                  </a:cubicBezTo>
                  <a:cubicBezTo>
                    <a:pt x="38586" y="8078"/>
                    <a:pt x="38608" y="8497"/>
                    <a:pt x="38608" y="8970"/>
                  </a:cubicBezTo>
                  <a:cubicBezTo>
                    <a:pt x="38608" y="10019"/>
                    <a:pt x="38451" y="10753"/>
                    <a:pt x="38131" y="11120"/>
                  </a:cubicBezTo>
                  <a:cubicBezTo>
                    <a:pt x="37817" y="11540"/>
                    <a:pt x="37476" y="11749"/>
                    <a:pt x="37107" y="11749"/>
                  </a:cubicBezTo>
                  <a:cubicBezTo>
                    <a:pt x="36587" y="11749"/>
                    <a:pt x="35948" y="11435"/>
                    <a:pt x="35189" y="10805"/>
                  </a:cubicBezTo>
                  <a:cubicBezTo>
                    <a:pt x="34425" y="10124"/>
                    <a:pt x="33456" y="9442"/>
                    <a:pt x="32269" y="8655"/>
                  </a:cubicBezTo>
                  <a:cubicBezTo>
                    <a:pt x="31083" y="7868"/>
                    <a:pt x="29652" y="7186"/>
                    <a:pt x="27968" y="6557"/>
                  </a:cubicBezTo>
                  <a:cubicBezTo>
                    <a:pt x="26277" y="5875"/>
                    <a:pt x="24267" y="5560"/>
                    <a:pt x="21943" y="5560"/>
                  </a:cubicBezTo>
                  <a:cubicBezTo>
                    <a:pt x="17121" y="5560"/>
                    <a:pt x="13415" y="7343"/>
                    <a:pt x="10798" y="10963"/>
                  </a:cubicBezTo>
                  <a:cubicBezTo>
                    <a:pt x="8192" y="14529"/>
                    <a:pt x="6881" y="19722"/>
                    <a:pt x="6881" y="26489"/>
                  </a:cubicBezTo>
                  <a:cubicBezTo>
                    <a:pt x="6881" y="29898"/>
                    <a:pt x="7228" y="32888"/>
                    <a:pt x="7937" y="35458"/>
                  </a:cubicBezTo>
                  <a:cubicBezTo>
                    <a:pt x="8636" y="38028"/>
                    <a:pt x="9644" y="40126"/>
                    <a:pt x="10966" y="41857"/>
                  </a:cubicBezTo>
                  <a:cubicBezTo>
                    <a:pt x="12277" y="43536"/>
                    <a:pt x="13881" y="44847"/>
                    <a:pt x="15772" y="45686"/>
                  </a:cubicBezTo>
                  <a:cubicBezTo>
                    <a:pt x="17662" y="46525"/>
                    <a:pt x="19786" y="46945"/>
                    <a:pt x="22165" y="46945"/>
                  </a:cubicBezTo>
                  <a:cubicBezTo>
                    <a:pt x="24386" y="46945"/>
                    <a:pt x="26342" y="46578"/>
                    <a:pt x="28049" y="45896"/>
                  </a:cubicBezTo>
                  <a:cubicBezTo>
                    <a:pt x="29750" y="45214"/>
                    <a:pt x="31234" y="44480"/>
                    <a:pt x="32491" y="43641"/>
                  </a:cubicBezTo>
                  <a:cubicBezTo>
                    <a:pt x="33748" y="42801"/>
                    <a:pt x="34799" y="42067"/>
                    <a:pt x="35634" y="41385"/>
                  </a:cubicBezTo>
                  <a:cubicBezTo>
                    <a:pt x="36463" y="40703"/>
                    <a:pt x="37086" y="40389"/>
                    <a:pt x="37497" y="40389"/>
                  </a:cubicBezTo>
                  <a:cubicBezTo>
                    <a:pt x="37720" y="40389"/>
                    <a:pt x="37909" y="40441"/>
                    <a:pt x="38077" y="40546"/>
                  </a:cubicBezTo>
                  <a:cubicBezTo>
                    <a:pt x="38240" y="40703"/>
                    <a:pt x="38386" y="40860"/>
                    <a:pt x="38489" y="41123"/>
                  </a:cubicBezTo>
                  <a:cubicBezTo>
                    <a:pt x="38603" y="41385"/>
                    <a:pt x="38684" y="41752"/>
                    <a:pt x="38743" y="42119"/>
                  </a:cubicBezTo>
                  <a:cubicBezTo>
                    <a:pt x="38809" y="42487"/>
                    <a:pt x="38841" y="42959"/>
                    <a:pt x="38841" y="43431"/>
                  </a:cubicBezTo>
                  <a:close/>
                </a:path>
              </a:pathLst>
            </a:custGeom>
            <a:solidFill>
              <a:srgbClr val="FFFFFF"/>
            </a:solidFill>
            <a:ln w="5417" cap="flat">
              <a:noFill/>
              <a:prstDash val="solid"/>
              <a:miter/>
            </a:ln>
          </p:spPr>
          <p:txBody>
            <a:bodyPr rtlCol="0" anchor="ctr"/>
            <a:lstStyle/>
            <a:p>
              <a:endParaRPr lang="fr-FR"/>
            </a:p>
          </p:txBody>
        </p:sp>
        <p:sp>
          <p:nvSpPr>
            <p:cNvPr id="491" name="Forme libre 490">
              <a:extLst>
                <a:ext uri="{FF2B5EF4-FFF2-40B4-BE49-F238E27FC236}">
                  <a16:creationId xmlns:a16="http://schemas.microsoft.com/office/drawing/2014/main" id="{9E6F2670-2569-046A-A152-82D5A32D4124}"/>
                </a:ext>
              </a:extLst>
            </p:cNvPr>
            <p:cNvSpPr/>
            <p:nvPr/>
          </p:nvSpPr>
          <p:spPr>
            <a:xfrm>
              <a:off x="17582256" y="11208522"/>
              <a:ext cx="40742" cy="52085"/>
            </a:xfrm>
            <a:custGeom>
              <a:avLst/>
              <a:gdLst>
                <a:gd name="connsiteX0" fmla="*/ 40742 w 40742"/>
                <a:gd name="connsiteY0" fmla="*/ 50092 h 52085"/>
                <a:gd name="connsiteX1" fmla="*/ 40634 w 40742"/>
                <a:gd name="connsiteY1" fmla="*/ 50669 h 52085"/>
                <a:gd name="connsiteX2" fmla="*/ 40092 w 40742"/>
                <a:gd name="connsiteY2" fmla="*/ 51089 h 52085"/>
                <a:gd name="connsiteX3" fmla="*/ 39063 w 40742"/>
                <a:gd name="connsiteY3" fmla="*/ 51403 h 52085"/>
                <a:gd name="connsiteX4" fmla="*/ 37600 w 40742"/>
                <a:gd name="connsiteY4" fmla="*/ 51508 h 52085"/>
                <a:gd name="connsiteX5" fmla="*/ 35975 w 40742"/>
                <a:gd name="connsiteY5" fmla="*/ 51403 h 52085"/>
                <a:gd name="connsiteX6" fmla="*/ 34999 w 40742"/>
                <a:gd name="connsiteY6" fmla="*/ 51089 h 52085"/>
                <a:gd name="connsiteX7" fmla="*/ 34566 w 40742"/>
                <a:gd name="connsiteY7" fmla="*/ 50669 h 52085"/>
                <a:gd name="connsiteX8" fmla="*/ 34404 w 40742"/>
                <a:gd name="connsiteY8" fmla="*/ 50092 h 52085"/>
                <a:gd name="connsiteX9" fmla="*/ 34404 w 40742"/>
                <a:gd name="connsiteY9" fmla="*/ 43221 h 52085"/>
                <a:gd name="connsiteX10" fmla="*/ 25952 w 40742"/>
                <a:gd name="connsiteY10" fmla="*/ 49987 h 52085"/>
                <a:gd name="connsiteX11" fmla="*/ 17716 w 40742"/>
                <a:gd name="connsiteY11" fmla="*/ 52085 h 52085"/>
                <a:gd name="connsiteX12" fmla="*/ 9373 w 40742"/>
                <a:gd name="connsiteY12" fmla="*/ 50460 h 52085"/>
                <a:gd name="connsiteX13" fmla="*/ 3901 w 40742"/>
                <a:gd name="connsiteY13" fmla="*/ 46053 h 52085"/>
                <a:gd name="connsiteX14" fmla="*/ 867 w 40742"/>
                <a:gd name="connsiteY14" fmla="*/ 39654 h 52085"/>
                <a:gd name="connsiteX15" fmla="*/ 0 w 40742"/>
                <a:gd name="connsiteY15" fmla="*/ 30842 h 52085"/>
                <a:gd name="connsiteX16" fmla="*/ 0 w 40742"/>
                <a:gd name="connsiteY16" fmla="*/ 1416 h 52085"/>
                <a:gd name="connsiteX17" fmla="*/ 108 w 40742"/>
                <a:gd name="connsiteY17" fmla="*/ 839 h 52085"/>
                <a:gd name="connsiteX18" fmla="*/ 650 w 40742"/>
                <a:gd name="connsiteY18" fmla="*/ 368 h 52085"/>
                <a:gd name="connsiteX19" fmla="*/ 1680 w 40742"/>
                <a:gd name="connsiteY19" fmla="*/ 105 h 52085"/>
                <a:gd name="connsiteX20" fmla="*/ 3251 w 40742"/>
                <a:gd name="connsiteY20" fmla="*/ 0 h 52085"/>
                <a:gd name="connsiteX21" fmla="*/ 4876 w 40742"/>
                <a:gd name="connsiteY21" fmla="*/ 105 h 52085"/>
                <a:gd name="connsiteX22" fmla="*/ 5905 w 40742"/>
                <a:gd name="connsiteY22" fmla="*/ 368 h 52085"/>
                <a:gd name="connsiteX23" fmla="*/ 6447 w 40742"/>
                <a:gd name="connsiteY23" fmla="*/ 839 h 52085"/>
                <a:gd name="connsiteX24" fmla="*/ 6555 w 40742"/>
                <a:gd name="connsiteY24" fmla="*/ 1416 h 52085"/>
                <a:gd name="connsiteX25" fmla="*/ 6555 w 40742"/>
                <a:gd name="connsiteY25" fmla="*/ 30213 h 52085"/>
                <a:gd name="connsiteX26" fmla="*/ 7314 w 40742"/>
                <a:gd name="connsiteY26" fmla="*/ 37608 h 52085"/>
                <a:gd name="connsiteX27" fmla="*/ 9481 w 40742"/>
                <a:gd name="connsiteY27" fmla="*/ 42487 h 52085"/>
                <a:gd name="connsiteX28" fmla="*/ 13165 w 40742"/>
                <a:gd name="connsiteY28" fmla="*/ 45581 h 52085"/>
                <a:gd name="connsiteX29" fmla="*/ 18421 w 40742"/>
                <a:gd name="connsiteY29" fmla="*/ 46683 h 52085"/>
                <a:gd name="connsiteX30" fmla="*/ 26060 w 40742"/>
                <a:gd name="connsiteY30" fmla="*/ 44060 h 52085"/>
                <a:gd name="connsiteX31" fmla="*/ 34133 w 40742"/>
                <a:gd name="connsiteY31" fmla="*/ 36297 h 52085"/>
                <a:gd name="connsiteX32" fmla="*/ 34133 w 40742"/>
                <a:gd name="connsiteY32" fmla="*/ 1416 h 52085"/>
                <a:gd name="connsiteX33" fmla="*/ 34295 w 40742"/>
                <a:gd name="connsiteY33" fmla="*/ 839 h 52085"/>
                <a:gd name="connsiteX34" fmla="*/ 34783 w 40742"/>
                <a:gd name="connsiteY34" fmla="*/ 368 h 52085"/>
                <a:gd name="connsiteX35" fmla="*/ 35812 w 40742"/>
                <a:gd name="connsiteY35" fmla="*/ 105 h 52085"/>
                <a:gd name="connsiteX36" fmla="*/ 37492 w 40742"/>
                <a:gd name="connsiteY36" fmla="*/ 0 h 52085"/>
                <a:gd name="connsiteX37" fmla="*/ 39063 w 40742"/>
                <a:gd name="connsiteY37" fmla="*/ 105 h 52085"/>
                <a:gd name="connsiteX38" fmla="*/ 40038 w 40742"/>
                <a:gd name="connsiteY38" fmla="*/ 368 h 52085"/>
                <a:gd name="connsiteX39" fmla="*/ 40580 w 40742"/>
                <a:gd name="connsiteY39" fmla="*/ 839 h 52085"/>
                <a:gd name="connsiteX40" fmla="*/ 40742 w 40742"/>
                <a:gd name="connsiteY40" fmla="*/ 1416 h 52085"/>
                <a:gd name="connsiteX41" fmla="*/ 40742 w 40742"/>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5">
                  <a:moveTo>
                    <a:pt x="40742" y="50092"/>
                  </a:moveTo>
                  <a:cubicBezTo>
                    <a:pt x="40742" y="50302"/>
                    <a:pt x="40688" y="50512"/>
                    <a:pt x="40634" y="50669"/>
                  </a:cubicBezTo>
                  <a:cubicBezTo>
                    <a:pt x="40526" y="50879"/>
                    <a:pt x="40309" y="50984"/>
                    <a:pt x="40092" y="51089"/>
                  </a:cubicBezTo>
                  <a:cubicBezTo>
                    <a:pt x="39822" y="51193"/>
                    <a:pt x="39496" y="51298"/>
                    <a:pt x="39063" y="51403"/>
                  </a:cubicBezTo>
                  <a:cubicBezTo>
                    <a:pt x="38684" y="51456"/>
                    <a:pt x="38196" y="51508"/>
                    <a:pt x="37600" y="51508"/>
                  </a:cubicBezTo>
                  <a:cubicBezTo>
                    <a:pt x="36896" y="51508"/>
                    <a:pt x="36354" y="51456"/>
                    <a:pt x="35975" y="51403"/>
                  </a:cubicBezTo>
                  <a:cubicBezTo>
                    <a:pt x="35541" y="51298"/>
                    <a:pt x="35216" y="51193"/>
                    <a:pt x="34999" y="51089"/>
                  </a:cubicBezTo>
                  <a:cubicBezTo>
                    <a:pt x="34783" y="50984"/>
                    <a:pt x="34620" y="50879"/>
                    <a:pt x="34566" y="50669"/>
                  </a:cubicBezTo>
                  <a:cubicBezTo>
                    <a:pt x="34458" y="50512"/>
                    <a:pt x="34404" y="50302"/>
                    <a:pt x="34404" y="50092"/>
                  </a:cubicBezTo>
                  <a:lnTo>
                    <a:pt x="34404" y="43221"/>
                  </a:lnTo>
                  <a:cubicBezTo>
                    <a:pt x="31532" y="46316"/>
                    <a:pt x="28715" y="48571"/>
                    <a:pt x="25952" y="49987"/>
                  </a:cubicBezTo>
                  <a:cubicBezTo>
                    <a:pt x="23188" y="51403"/>
                    <a:pt x="20425" y="52085"/>
                    <a:pt x="17716" y="52085"/>
                  </a:cubicBezTo>
                  <a:cubicBezTo>
                    <a:pt x="14411" y="52085"/>
                    <a:pt x="11594" y="51561"/>
                    <a:pt x="9373" y="50460"/>
                  </a:cubicBezTo>
                  <a:cubicBezTo>
                    <a:pt x="7097" y="49358"/>
                    <a:pt x="5255" y="47941"/>
                    <a:pt x="3901" y="46053"/>
                  </a:cubicBezTo>
                  <a:cubicBezTo>
                    <a:pt x="2492" y="44218"/>
                    <a:pt x="1517" y="42067"/>
                    <a:pt x="867" y="39654"/>
                  </a:cubicBezTo>
                  <a:cubicBezTo>
                    <a:pt x="271" y="37189"/>
                    <a:pt x="0" y="34251"/>
                    <a:pt x="0" y="30842"/>
                  </a:cubicBezTo>
                  <a:lnTo>
                    <a:pt x="0" y="1416"/>
                  </a:lnTo>
                  <a:cubicBezTo>
                    <a:pt x="0" y="1207"/>
                    <a:pt x="0" y="997"/>
                    <a:pt x="108" y="839"/>
                  </a:cubicBezTo>
                  <a:cubicBezTo>
                    <a:pt x="217" y="630"/>
                    <a:pt x="379" y="473"/>
                    <a:pt x="650" y="368"/>
                  </a:cubicBezTo>
                  <a:cubicBezTo>
                    <a:pt x="921" y="210"/>
                    <a:pt x="1246" y="158"/>
                    <a:pt x="1680" y="105"/>
                  </a:cubicBezTo>
                  <a:cubicBezTo>
                    <a:pt x="2059" y="53"/>
                    <a:pt x="2600" y="0"/>
                    <a:pt x="3251" y="0"/>
                  </a:cubicBezTo>
                  <a:cubicBezTo>
                    <a:pt x="3901" y="0"/>
                    <a:pt x="4442" y="53"/>
                    <a:pt x="4876" y="105"/>
                  </a:cubicBezTo>
                  <a:cubicBezTo>
                    <a:pt x="5309" y="158"/>
                    <a:pt x="5635" y="210"/>
                    <a:pt x="5905" y="368"/>
                  </a:cubicBezTo>
                  <a:cubicBezTo>
                    <a:pt x="6122" y="473"/>
                    <a:pt x="6285" y="630"/>
                    <a:pt x="6447" y="839"/>
                  </a:cubicBezTo>
                  <a:cubicBezTo>
                    <a:pt x="6501" y="997"/>
                    <a:pt x="6555" y="1207"/>
                    <a:pt x="6555" y="1416"/>
                  </a:cubicBezTo>
                  <a:lnTo>
                    <a:pt x="6555" y="30213"/>
                  </a:lnTo>
                  <a:cubicBezTo>
                    <a:pt x="6555" y="33255"/>
                    <a:pt x="6826" y="35720"/>
                    <a:pt x="7314" y="37608"/>
                  </a:cubicBezTo>
                  <a:cubicBezTo>
                    <a:pt x="7801" y="39497"/>
                    <a:pt x="8506" y="41123"/>
                    <a:pt x="9481" y="42487"/>
                  </a:cubicBezTo>
                  <a:cubicBezTo>
                    <a:pt x="10457" y="43798"/>
                    <a:pt x="11648" y="44847"/>
                    <a:pt x="13165" y="45581"/>
                  </a:cubicBezTo>
                  <a:cubicBezTo>
                    <a:pt x="14682" y="46316"/>
                    <a:pt x="16416" y="46683"/>
                    <a:pt x="18421" y="46683"/>
                  </a:cubicBezTo>
                  <a:cubicBezTo>
                    <a:pt x="20967" y="46683"/>
                    <a:pt x="23514" y="45791"/>
                    <a:pt x="26060" y="44060"/>
                  </a:cubicBezTo>
                  <a:cubicBezTo>
                    <a:pt x="28606" y="42277"/>
                    <a:pt x="31261" y="39707"/>
                    <a:pt x="34133" y="36297"/>
                  </a:cubicBezTo>
                  <a:lnTo>
                    <a:pt x="34133" y="1416"/>
                  </a:lnTo>
                  <a:cubicBezTo>
                    <a:pt x="34133" y="1207"/>
                    <a:pt x="34187" y="997"/>
                    <a:pt x="34295" y="839"/>
                  </a:cubicBezTo>
                  <a:cubicBezTo>
                    <a:pt x="34349" y="630"/>
                    <a:pt x="34566" y="473"/>
                    <a:pt x="34783" y="368"/>
                  </a:cubicBezTo>
                  <a:cubicBezTo>
                    <a:pt x="35054" y="210"/>
                    <a:pt x="35433" y="158"/>
                    <a:pt x="35812" y="105"/>
                  </a:cubicBezTo>
                  <a:cubicBezTo>
                    <a:pt x="36245" y="53"/>
                    <a:pt x="36787" y="0"/>
                    <a:pt x="37492" y="0"/>
                  </a:cubicBezTo>
                  <a:cubicBezTo>
                    <a:pt x="38088" y="0"/>
                    <a:pt x="38629" y="53"/>
                    <a:pt x="39063" y="105"/>
                  </a:cubicBezTo>
                  <a:cubicBezTo>
                    <a:pt x="39496" y="158"/>
                    <a:pt x="39822" y="210"/>
                    <a:pt x="40038" y="368"/>
                  </a:cubicBezTo>
                  <a:cubicBezTo>
                    <a:pt x="40309" y="473"/>
                    <a:pt x="40472" y="630"/>
                    <a:pt x="40580" y="839"/>
                  </a:cubicBezTo>
                  <a:cubicBezTo>
                    <a:pt x="40688" y="997"/>
                    <a:pt x="40742" y="1207"/>
                    <a:pt x="40742" y="1416"/>
                  </a:cubicBezTo>
                  <a:lnTo>
                    <a:pt x="40742" y="50092"/>
                  </a:lnTo>
                  <a:close/>
                </a:path>
              </a:pathLst>
            </a:custGeom>
            <a:solidFill>
              <a:srgbClr val="FFFFFF"/>
            </a:solidFill>
            <a:ln w="5417" cap="flat">
              <a:noFill/>
              <a:prstDash val="solid"/>
              <a:miter/>
            </a:ln>
          </p:spPr>
          <p:txBody>
            <a:bodyPr rtlCol="0" anchor="ctr"/>
            <a:lstStyle/>
            <a:p>
              <a:endParaRPr lang="fr-FR"/>
            </a:p>
          </p:txBody>
        </p:sp>
        <p:sp>
          <p:nvSpPr>
            <p:cNvPr id="492" name="Forme libre 491">
              <a:extLst>
                <a:ext uri="{FF2B5EF4-FFF2-40B4-BE49-F238E27FC236}">
                  <a16:creationId xmlns:a16="http://schemas.microsoft.com/office/drawing/2014/main" id="{1AFF4325-5479-1EB3-1FC3-04594BD59607}"/>
                </a:ext>
              </a:extLst>
            </p:cNvPr>
            <p:cNvSpPr/>
            <p:nvPr/>
          </p:nvSpPr>
          <p:spPr>
            <a:xfrm>
              <a:off x="17641582" y="11207946"/>
              <a:ext cx="71678" cy="52085"/>
            </a:xfrm>
            <a:custGeom>
              <a:avLst/>
              <a:gdLst>
                <a:gd name="connsiteX0" fmla="*/ 71679 w 71678"/>
                <a:gd name="connsiteY0" fmla="*/ 50669 h 52085"/>
                <a:gd name="connsiteX1" fmla="*/ 71517 w 71678"/>
                <a:gd name="connsiteY1" fmla="*/ 51246 h 52085"/>
                <a:gd name="connsiteX2" fmla="*/ 70974 w 71678"/>
                <a:gd name="connsiteY2" fmla="*/ 51666 h 52085"/>
                <a:gd name="connsiteX3" fmla="*/ 70000 w 71678"/>
                <a:gd name="connsiteY3" fmla="*/ 51980 h 52085"/>
                <a:gd name="connsiteX4" fmla="*/ 68374 w 71678"/>
                <a:gd name="connsiteY4" fmla="*/ 52085 h 52085"/>
                <a:gd name="connsiteX5" fmla="*/ 66749 w 71678"/>
                <a:gd name="connsiteY5" fmla="*/ 51980 h 52085"/>
                <a:gd name="connsiteX6" fmla="*/ 65719 w 71678"/>
                <a:gd name="connsiteY6" fmla="*/ 51666 h 52085"/>
                <a:gd name="connsiteX7" fmla="*/ 65232 w 71678"/>
                <a:gd name="connsiteY7" fmla="*/ 51246 h 52085"/>
                <a:gd name="connsiteX8" fmla="*/ 65069 w 71678"/>
                <a:gd name="connsiteY8" fmla="*/ 50669 h 52085"/>
                <a:gd name="connsiteX9" fmla="*/ 65069 w 71678"/>
                <a:gd name="connsiteY9" fmla="*/ 20719 h 52085"/>
                <a:gd name="connsiteX10" fmla="*/ 64419 w 71678"/>
                <a:gd name="connsiteY10" fmla="*/ 14424 h 52085"/>
                <a:gd name="connsiteX11" fmla="*/ 62414 w 71678"/>
                <a:gd name="connsiteY11" fmla="*/ 9599 h 52085"/>
                <a:gd name="connsiteX12" fmla="*/ 59001 w 71678"/>
                <a:gd name="connsiteY12" fmla="*/ 6504 h 52085"/>
                <a:gd name="connsiteX13" fmla="*/ 54071 w 71678"/>
                <a:gd name="connsiteY13" fmla="*/ 5350 h 52085"/>
                <a:gd name="connsiteX14" fmla="*/ 46974 w 71678"/>
                <a:gd name="connsiteY14" fmla="*/ 8025 h 52085"/>
                <a:gd name="connsiteX15" fmla="*/ 39117 w 71678"/>
                <a:gd name="connsiteY15" fmla="*/ 15736 h 52085"/>
                <a:gd name="connsiteX16" fmla="*/ 39117 w 71678"/>
                <a:gd name="connsiteY16" fmla="*/ 50669 h 52085"/>
                <a:gd name="connsiteX17" fmla="*/ 38955 w 71678"/>
                <a:gd name="connsiteY17" fmla="*/ 51246 h 52085"/>
                <a:gd name="connsiteX18" fmla="*/ 38413 w 71678"/>
                <a:gd name="connsiteY18" fmla="*/ 51666 h 52085"/>
                <a:gd name="connsiteX19" fmla="*/ 37438 w 71678"/>
                <a:gd name="connsiteY19" fmla="*/ 51980 h 52085"/>
                <a:gd name="connsiteX20" fmla="*/ 35867 w 71678"/>
                <a:gd name="connsiteY20" fmla="*/ 52085 h 52085"/>
                <a:gd name="connsiteX21" fmla="*/ 34241 w 71678"/>
                <a:gd name="connsiteY21" fmla="*/ 51980 h 52085"/>
                <a:gd name="connsiteX22" fmla="*/ 33212 w 71678"/>
                <a:gd name="connsiteY22" fmla="*/ 51666 h 52085"/>
                <a:gd name="connsiteX23" fmla="*/ 32724 w 71678"/>
                <a:gd name="connsiteY23" fmla="*/ 51246 h 52085"/>
                <a:gd name="connsiteX24" fmla="*/ 32562 w 71678"/>
                <a:gd name="connsiteY24" fmla="*/ 50669 h 52085"/>
                <a:gd name="connsiteX25" fmla="*/ 32562 w 71678"/>
                <a:gd name="connsiteY25" fmla="*/ 20719 h 52085"/>
                <a:gd name="connsiteX26" fmla="*/ 31912 w 71678"/>
                <a:gd name="connsiteY26" fmla="*/ 14424 h 52085"/>
                <a:gd name="connsiteX27" fmla="*/ 29853 w 71678"/>
                <a:gd name="connsiteY27" fmla="*/ 9599 h 52085"/>
                <a:gd name="connsiteX28" fmla="*/ 26439 w 71678"/>
                <a:gd name="connsiteY28" fmla="*/ 6504 h 52085"/>
                <a:gd name="connsiteX29" fmla="*/ 21509 w 71678"/>
                <a:gd name="connsiteY29" fmla="*/ 5350 h 52085"/>
                <a:gd name="connsiteX30" fmla="*/ 14412 w 71678"/>
                <a:gd name="connsiteY30" fmla="*/ 8025 h 52085"/>
                <a:gd name="connsiteX31" fmla="*/ 6610 w 71678"/>
                <a:gd name="connsiteY31" fmla="*/ 15736 h 52085"/>
                <a:gd name="connsiteX32" fmla="*/ 6610 w 71678"/>
                <a:gd name="connsiteY32" fmla="*/ 50669 h 52085"/>
                <a:gd name="connsiteX33" fmla="*/ 6447 w 71678"/>
                <a:gd name="connsiteY33" fmla="*/ 51246 h 52085"/>
                <a:gd name="connsiteX34" fmla="*/ 5960 w 71678"/>
                <a:gd name="connsiteY34" fmla="*/ 51666 h 52085"/>
                <a:gd name="connsiteX35" fmla="*/ 4930 w 71678"/>
                <a:gd name="connsiteY35" fmla="*/ 51980 h 52085"/>
                <a:gd name="connsiteX36" fmla="*/ 3305 w 71678"/>
                <a:gd name="connsiteY36" fmla="*/ 52085 h 52085"/>
                <a:gd name="connsiteX37" fmla="*/ 1680 w 71678"/>
                <a:gd name="connsiteY37" fmla="*/ 51980 h 52085"/>
                <a:gd name="connsiteX38" fmla="*/ 704 w 71678"/>
                <a:gd name="connsiteY38" fmla="*/ 51666 h 52085"/>
                <a:gd name="connsiteX39" fmla="*/ 163 w 71678"/>
                <a:gd name="connsiteY39" fmla="*/ 51246 h 52085"/>
                <a:gd name="connsiteX40" fmla="*/ 0 w 71678"/>
                <a:gd name="connsiteY40" fmla="*/ 50669 h 52085"/>
                <a:gd name="connsiteX41" fmla="*/ 0 w 71678"/>
                <a:gd name="connsiteY41" fmla="*/ 1993 h 52085"/>
                <a:gd name="connsiteX42" fmla="*/ 163 w 71678"/>
                <a:gd name="connsiteY42" fmla="*/ 1416 h 52085"/>
                <a:gd name="connsiteX43" fmla="*/ 704 w 71678"/>
                <a:gd name="connsiteY43" fmla="*/ 944 h 52085"/>
                <a:gd name="connsiteX44" fmla="*/ 1626 w 71678"/>
                <a:gd name="connsiteY44" fmla="*/ 682 h 52085"/>
                <a:gd name="connsiteX45" fmla="*/ 3197 w 71678"/>
                <a:gd name="connsiteY45" fmla="*/ 577 h 52085"/>
                <a:gd name="connsiteX46" fmla="*/ 4714 w 71678"/>
                <a:gd name="connsiteY46" fmla="*/ 682 h 52085"/>
                <a:gd name="connsiteX47" fmla="*/ 5689 w 71678"/>
                <a:gd name="connsiteY47" fmla="*/ 944 h 52085"/>
                <a:gd name="connsiteX48" fmla="*/ 6176 w 71678"/>
                <a:gd name="connsiteY48" fmla="*/ 1416 h 52085"/>
                <a:gd name="connsiteX49" fmla="*/ 6285 w 71678"/>
                <a:gd name="connsiteY49" fmla="*/ 1993 h 52085"/>
                <a:gd name="connsiteX50" fmla="*/ 6285 w 71678"/>
                <a:gd name="connsiteY50" fmla="*/ 8865 h 52085"/>
                <a:gd name="connsiteX51" fmla="*/ 14520 w 71678"/>
                <a:gd name="connsiteY51" fmla="*/ 2098 h 52085"/>
                <a:gd name="connsiteX52" fmla="*/ 22268 w 71678"/>
                <a:gd name="connsiteY52" fmla="*/ 0 h 52085"/>
                <a:gd name="connsiteX53" fmla="*/ 27902 w 71678"/>
                <a:gd name="connsiteY53" fmla="*/ 734 h 52085"/>
                <a:gd name="connsiteX54" fmla="*/ 32237 w 71678"/>
                <a:gd name="connsiteY54" fmla="*/ 2780 h 52085"/>
                <a:gd name="connsiteX55" fmla="*/ 35488 w 71678"/>
                <a:gd name="connsiteY55" fmla="*/ 5927 h 52085"/>
                <a:gd name="connsiteX56" fmla="*/ 37600 w 71678"/>
                <a:gd name="connsiteY56" fmla="*/ 9966 h 52085"/>
                <a:gd name="connsiteX57" fmla="*/ 42531 w 71678"/>
                <a:gd name="connsiteY57" fmla="*/ 5245 h 52085"/>
                <a:gd name="connsiteX58" fmla="*/ 46919 w 71678"/>
                <a:gd name="connsiteY58" fmla="*/ 2203 h 52085"/>
                <a:gd name="connsiteX59" fmla="*/ 50983 w 71678"/>
                <a:gd name="connsiteY59" fmla="*/ 525 h 52085"/>
                <a:gd name="connsiteX60" fmla="*/ 54775 w 71678"/>
                <a:gd name="connsiteY60" fmla="*/ 0 h 52085"/>
                <a:gd name="connsiteX61" fmla="*/ 62794 w 71678"/>
                <a:gd name="connsiteY61" fmla="*/ 1626 h 52085"/>
                <a:gd name="connsiteX62" fmla="*/ 67995 w 71678"/>
                <a:gd name="connsiteY62" fmla="*/ 5980 h 52085"/>
                <a:gd name="connsiteX63" fmla="*/ 70812 w 71678"/>
                <a:gd name="connsiteY63" fmla="*/ 12379 h 52085"/>
                <a:gd name="connsiteX64" fmla="*/ 71679 w 71678"/>
                <a:gd name="connsiteY64" fmla="*/ 20142 h 52085"/>
                <a:gd name="connsiteX65" fmla="*/ 71679 w 71678"/>
                <a:gd name="connsiteY65"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85">
                  <a:moveTo>
                    <a:pt x="71679" y="50669"/>
                  </a:moveTo>
                  <a:cubicBezTo>
                    <a:pt x="71679" y="50879"/>
                    <a:pt x="71625" y="51088"/>
                    <a:pt x="71517" y="51246"/>
                  </a:cubicBezTo>
                  <a:cubicBezTo>
                    <a:pt x="71408" y="51456"/>
                    <a:pt x="71246" y="51561"/>
                    <a:pt x="70974" y="51666"/>
                  </a:cubicBezTo>
                  <a:cubicBezTo>
                    <a:pt x="70758" y="51770"/>
                    <a:pt x="70433" y="51875"/>
                    <a:pt x="70000" y="51980"/>
                  </a:cubicBezTo>
                  <a:cubicBezTo>
                    <a:pt x="69566" y="52033"/>
                    <a:pt x="69024" y="52085"/>
                    <a:pt x="68374" y="52085"/>
                  </a:cubicBezTo>
                  <a:cubicBezTo>
                    <a:pt x="67724" y="52085"/>
                    <a:pt x="67182" y="52033"/>
                    <a:pt x="66749" y="51980"/>
                  </a:cubicBezTo>
                  <a:cubicBezTo>
                    <a:pt x="66315" y="51875"/>
                    <a:pt x="65990" y="51770"/>
                    <a:pt x="65719" y="51666"/>
                  </a:cubicBezTo>
                  <a:cubicBezTo>
                    <a:pt x="65502" y="51561"/>
                    <a:pt x="65286" y="51456"/>
                    <a:pt x="65232" y="51246"/>
                  </a:cubicBezTo>
                  <a:cubicBezTo>
                    <a:pt x="65123" y="51088"/>
                    <a:pt x="65069" y="50879"/>
                    <a:pt x="65069" y="50669"/>
                  </a:cubicBezTo>
                  <a:lnTo>
                    <a:pt x="65069" y="20719"/>
                  </a:lnTo>
                  <a:cubicBezTo>
                    <a:pt x="65069" y="18411"/>
                    <a:pt x="64853" y="16313"/>
                    <a:pt x="64419" y="14424"/>
                  </a:cubicBezTo>
                  <a:cubicBezTo>
                    <a:pt x="63985" y="12536"/>
                    <a:pt x="63335" y="10963"/>
                    <a:pt x="62414" y="9599"/>
                  </a:cubicBezTo>
                  <a:cubicBezTo>
                    <a:pt x="61548" y="8235"/>
                    <a:pt x="60356" y="7238"/>
                    <a:pt x="59001" y="6504"/>
                  </a:cubicBezTo>
                  <a:cubicBezTo>
                    <a:pt x="57592" y="5770"/>
                    <a:pt x="55967" y="5350"/>
                    <a:pt x="54071" y="5350"/>
                  </a:cubicBezTo>
                  <a:cubicBezTo>
                    <a:pt x="51741" y="5350"/>
                    <a:pt x="49357" y="6242"/>
                    <a:pt x="46974" y="8025"/>
                  </a:cubicBezTo>
                  <a:cubicBezTo>
                    <a:pt x="44590" y="9756"/>
                    <a:pt x="41989" y="12379"/>
                    <a:pt x="39117" y="15736"/>
                  </a:cubicBezTo>
                  <a:lnTo>
                    <a:pt x="39117" y="50669"/>
                  </a:lnTo>
                  <a:cubicBezTo>
                    <a:pt x="39117" y="50879"/>
                    <a:pt x="39063" y="51088"/>
                    <a:pt x="38955" y="51246"/>
                  </a:cubicBezTo>
                  <a:cubicBezTo>
                    <a:pt x="38847" y="51456"/>
                    <a:pt x="38684" y="51561"/>
                    <a:pt x="38413" y="51666"/>
                  </a:cubicBezTo>
                  <a:cubicBezTo>
                    <a:pt x="38197" y="51770"/>
                    <a:pt x="37871" y="51875"/>
                    <a:pt x="37438" y="51980"/>
                  </a:cubicBezTo>
                  <a:cubicBezTo>
                    <a:pt x="37004" y="52033"/>
                    <a:pt x="36463" y="52085"/>
                    <a:pt x="35867" y="52085"/>
                  </a:cubicBezTo>
                  <a:cubicBezTo>
                    <a:pt x="35216" y="52085"/>
                    <a:pt x="34675" y="52033"/>
                    <a:pt x="34241" y="51980"/>
                  </a:cubicBezTo>
                  <a:cubicBezTo>
                    <a:pt x="33808" y="51875"/>
                    <a:pt x="33483" y="51770"/>
                    <a:pt x="33212" y="51666"/>
                  </a:cubicBezTo>
                  <a:cubicBezTo>
                    <a:pt x="32995" y="51561"/>
                    <a:pt x="32779" y="51456"/>
                    <a:pt x="32724" y="51246"/>
                  </a:cubicBezTo>
                  <a:cubicBezTo>
                    <a:pt x="32616" y="51088"/>
                    <a:pt x="32562" y="50879"/>
                    <a:pt x="32562" y="50669"/>
                  </a:cubicBezTo>
                  <a:lnTo>
                    <a:pt x="32562" y="20719"/>
                  </a:lnTo>
                  <a:cubicBezTo>
                    <a:pt x="32562" y="18411"/>
                    <a:pt x="32345" y="16313"/>
                    <a:pt x="31912" y="14424"/>
                  </a:cubicBezTo>
                  <a:cubicBezTo>
                    <a:pt x="31478" y="12536"/>
                    <a:pt x="30774" y="10963"/>
                    <a:pt x="29853" y="9599"/>
                  </a:cubicBezTo>
                  <a:cubicBezTo>
                    <a:pt x="28986" y="8235"/>
                    <a:pt x="27794" y="7238"/>
                    <a:pt x="26439" y="6504"/>
                  </a:cubicBezTo>
                  <a:cubicBezTo>
                    <a:pt x="25031" y="5770"/>
                    <a:pt x="23405" y="5350"/>
                    <a:pt x="21509" y="5350"/>
                  </a:cubicBezTo>
                  <a:cubicBezTo>
                    <a:pt x="19180" y="5350"/>
                    <a:pt x="16850" y="6242"/>
                    <a:pt x="14412" y="8025"/>
                  </a:cubicBezTo>
                  <a:cubicBezTo>
                    <a:pt x="12028" y="9756"/>
                    <a:pt x="9427" y="12379"/>
                    <a:pt x="6610" y="15736"/>
                  </a:cubicBezTo>
                  <a:lnTo>
                    <a:pt x="6610" y="50669"/>
                  </a:lnTo>
                  <a:cubicBezTo>
                    <a:pt x="6610" y="50879"/>
                    <a:pt x="6556" y="51088"/>
                    <a:pt x="6447" y="51246"/>
                  </a:cubicBezTo>
                  <a:cubicBezTo>
                    <a:pt x="6339" y="51456"/>
                    <a:pt x="6176" y="51561"/>
                    <a:pt x="5960" y="51666"/>
                  </a:cubicBezTo>
                  <a:cubicBezTo>
                    <a:pt x="5689" y="51770"/>
                    <a:pt x="5364" y="51875"/>
                    <a:pt x="4930" y="51980"/>
                  </a:cubicBezTo>
                  <a:cubicBezTo>
                    <a:pt x="4497" y="52033"/>
                    <a:pt x="3955" y="52085"/>
                    <a:pt x="3305" y="52085"/>
                  </a:cubicBezTo>
                  <a:cubicBezTo>
                    <a:pt x="2655" y="52085"/>
                    <a:pt x="2113" y="52033"/>
                    <a:pt x="1680" y="51980"/>
                  </a:cubicBezTo>
                  <a:cubicBezTo>
                    <a:pt x="1300" y="51875"/>
                    <a:pt x="921" y="51770"/>
                    <a:pt x="704" y="51666"/>
                  </a:cubicBezTo>
                  <a:cubicBezTo>
                    <a:pt x="434" y="51561"/>
                    <a:pt x="271" y="51456"/>
                    <a:pt x="163" y="51246"/>
                  </a:cubicBezTo>
                  <a:cubicBezTo>
                    <a:pt x="54" y="51088"/>
                    <a:pt x="0" y="50879"/>
                    <a:pt x="0" y="50669"/>
                  </a:cubicBezTo>
                  <a:lnTo>
                    <a:pt x="0" y="1993"/>
                  </a:lnTo>
                  <a:cubicBezTo>
                    <a:pt x="0" y="1784"/>
                    <a:pt x="54" y="1574"/>
                    <a:pt x="163" y="1416"/>
                  </a:cubicBezTo>
                  <a:cubicBezTo>
                    <a:pt x="271" y="1207"/>
                    <a:pt x="434" y="1102"/>
                    <a:pt x="704" y="944"/>
                  </a:cubicBezTo>
                  <a:cubicBezTo>
                    <a:pt x="921" y="839"/>
                    <a:pt x="1246" y="734"/>
                    <a:pt x="1626" y="682"/>
                  </a:cubicBezTo>
                  <a:cubicBezTo>
                    <a:pt x="2059" y="629"/>
                    <a:pt x="2547" y="577"/>
                    <a:pt x="3197" y="577"/>
                  </a:cubicBezTo>
                  <a:cubicBezTo>
                    <a:pt x="3793" y="577"/>
                    <a:pt x="4335" y="629"/>
                    <a:pt x="4714" y="682"/>
                  </a:cubicBezTo>
                  <a:cubicBezTo>
                    <a:pt x="5147" y="734"/>
                    <a:pt x="5472" y="839"/>
                    <a:pt x="5689" y="944"/>
                  </a:cubicBezTo>
                  <a:cubicBezTo>
                    <a:pt x="5906" y="1049"/>
                    <a:pt x="6068" y="1207"/>
                    <a:pt x="6176" y="1416"/>
                  </a:cubicBezTo>
                  <a:cubicBezTo>
                    <a:pt x="6231" y="1574"/>
                    <a:pt x="6285" y="1784"/>
                    <a:pt x="6285" y="1993"/>
                  </a:cubicBezTo>
                  <a:lnTo>
                    <a:pt x="6285" y="8865"/>
                  </a:lnTo>
                  <a:cubicBezTo>
                    <a:pt x="9156" y="5770"/>
                    <a:pt x="11919" y="3515"/>
                    <a:pt x="14520" y="2098"/>
                  </a:cubicBezTo>
                  <a:cubicBezTo>
                    <a:pt x="17121" y="682"/>
                    <a:pt x="19667" y="0"/>
                    <a:pt x="22268" y="0"/>
                  </a:cubicBezTo>
                  <a:cubicBezTo>
                    <a:pt x="24326" y="0"/>
                    <a:pt x="26223" y="263"/>
                    <a:pt x="27902" y="734"/>
                  </a:cubicBezTo>
                  <a:cubicBezTo>
                    <a:pt x="29528" y="1207"/>
                    <a:pt x="30991" y="1888"/>
                    <a:pt x="32237" y="2780"/>
                  </a:cubicBezTo>
                  <a:cubicBezTo>
                    <a:pt x="33483" y="3672"/>
                    <a:pt x="34566" y="4721"/>
                    <a:pt x="35488" y="5927"/>
                  </a:cubicBezTo>
                  <a:cubicBezTo>
                    <a:pt x="36354" y="7133"/>
                    <a:pt x="37059" y="8497"/>
                    <a:pt x="37600" y="9966"/>
                  </a:cubicBezTo>
                  <a:cubicBezTo>
                    <a:pt x="39388" y="8130"/>
                    <a:pt x="41014" y="6557"/>
                    <a:pt x="42531" y="5245"/>
                  </a:cubicBezTo>
                  <a:cubicBezTo>
                    <a:pt x="44102" y="3986"/>
                    <a:pt x="45565" y="2990"/>
                    <a:pt x="46919" y="2203"/>
                  </a:cubicBezTo>
                  <a:cubicBezTo>
                    <a:pt x="48328" y="1416"/>
                    <a:pt x="49682" y="892"/>
                    <a:pt x="50983" y="525"/>
                  </a:cubicBezTo>
                  <a:cubicBezTo>
                    <a:pt x="52283" y="210"/>
                    <a:pt x="53529" y="0"/>
                    <a:pt x="54775" y="0"/>
                  </a:cubicBezTo>
                  <a:cubicBezTo>
                    <a:pt x="57917" y="0"/>
                    <a:pt x="60572" y="577"/>
                    <a:pt x="62794" y="1626"/>
                  </a:cubicBezTo>
                  <a:cubicBezTo>
                    <a:pt x="64961" y="2728"/>
                    <a:pt x="66695" y="4144"/>
                    <a:pt x="67995" y="5980"/>
                  </a:cubicBezTo>
                  <a:cubicBezTo>
                    <a:pt x="69295" y="7815"/>
                    <a:pt x="70270" y="9966"/>
                    <a:pt x="70812" y="12379"/>
                  </a:cubicBezTo>
                  <a:cubicBezTo>
                    <a:pt x="71408" y="14844"/>
                    <a:pt x="71679" y="17414"/>
                    <a:pt x="71679" y="20142"/>
                  </a:cubicBezTo>
                  <a:lnTo>
                    <a:pt x="71679" y="50669"/>
                  </a:lnTo>
                  <a:close/>
                </a:path>
              </a:pathLst>
            </a:custGeom>
            <a:solidFill>
              <a:srgbClr val="FFFFFF"/>
            </a:solidFill>
            <a:ln w="5417" cap="flat">
              <a:noFill/>
              <a:prstDash val="solid"/>
              <a:miter/>
            </a:ln>
          </p:spPr>
          <p:txBody>
            <a:bodyPr rtlCol="0" anchor="ctr"/>
            <a:lstStyle/>
            <a:p>
              <a:endParaRPr lang="fr-FR"/>
            </a:p>
          </p:txBody>
        </p:sp>
        <p:sp>
          <p:nvSpPr>
            <p:cNvPr id="493" name="Forme libre 492">
              <a:extLst>
                <a:ext uri="{FF2B5EF4-FFF2-40B4-BE49-F238E27FC236}">
                  <a16:creationId xmlns:a16="http://schemas.microsoft.com/office/drawing/2014/main" id="{DE0C2275-F03C-DCB8-D968-40935DCDADC9}"/>
                </a:ext>
              </a:extLst>
            </p:cNvPr>
            <p:cNvSpPr/>
            <p:nvPr/>
          </p:nvSpPr>
          <p:spPr>
            <a:xfrm>
              <a:off x="17728106" y="11207946"/>
              <a:ext cx="44481" cy="52662"/>
            </a:xfrm>
            <a:custGeom>
              <a:avLst/>
              <a:gdLst>
                <a:gd name="connsiteX0" fmla="*/ 44481 w 44481"/>
                <a:gd name="connsiteY0" fmla="*/ 23814 h 52662"/>
                <a:gd name="connsiteX1" fmla="*/ 43452 w 44481"/>
                <a:gd name="connsiteY1" fmla="*/ 26489 h 52662"/>
                <a:gd name="connsiteX2" fmla="*/ 41393 w 44481"/>
                <a:gd name="connsiteY2" fmla="*/ 27223 h 52662"/>
                <a:gd name="connsiteX3" fmla="*/ 7098 w 44481"/>
                <a:gd name="connsiteY3" fmla="*/ 27223 h 52662"/>
                <a:gd name="connsiteX4" fmla="*/ 8019 w 44481"/>
                <a:gd name="connsiteY4" fmla="*/ 35405 h 52662"/>
                <a:gd name="connsiteX5" fmla="*/ 11053 w 44481"/>
                <a:gd name="connsiteY5" fmla="*/ 41647 h 52662"/>
                <a:gd name="connsiteX6" fmla="*/ 16525 w 44481"/>
                <a:gd name="connsiteY6" fmla="*/ 45634 h 52662"/>
                <a:gd name="connsiteX7" fmla="*/ 24869 w 44481"/>
                <a:gd name="connsiteY7" fmla="*/ 47050 h 52662"/>
                <a:gd name="connsiteX8" fmla="*/ 31153 w 44481"/>
                <a:gd name="connsiteY8" fmla="*/ 46473 h 52662"/>
                <a:gd name="connsiteX9" fmla="*/ 35975 w 44481"/>
                <a:gd name="connsiteY9" fmla="*/ 45161 h 52662"/>
                <a:gd name="connsiteX10" fmla="*/ 39280 w 44481"/>
                <a:gd name="connsiteY10" fmla="*/ 43850 h 52662"/>
                <a:gd name="connsiteX11" fmla="*/ 41177 w 44481"/>
                <a:gd name="connsiteY11" fmla="*/ 43221 h 52662"/>
                <a:gd name="connsiteX12" fmla="*/ 41773 w 44481"/>
                <a:gd name="connsiteY12" fmla="*/ 43378 h 52662"/>
                <a:gd name="connsiteX13" fmla="*/ 42206 w 44481"/>
                <a:gd name="connsiteY13" fmla="*/ 43902 h 52662"/>
                <a:gd name="connsiteX14" fmla="*/ 42477 w 44481"/>
                <a:gd name="connsiteY14" fmla="*/ 44794 h 52662"/>
                <a:gd name="connsiteX15" fmla="*/ 42531 w 44481"/>
                <a:gd name="connsiteY15" fmla="*/ 46158 h 52662"/>
                <a:gd name="connsiteX16" fmla="*/ 42477 w 44481"/>
                <a:gd name="connsiteY16" fmla="*/ 46893 h 52662"/>
                <a:gd name="connsiteX17" fmla="*/ 42368 w 44481"/>
                <a:gd name="connsiteY17" fmla="*/ 47522 h 52662"/>
                <a:gd name="connsiteX18" fmla="*/ 42097 w 44481"/>
                <a:gd name="connsiteY18" fmla="*/ 48099 h 52662"/>
                <a:gd name="connsiteX19" fmla="*/ 41664 w 44481"/>
                <a:gd name="connsiteY19" fmla="*/ 48623 h 52662"/>
                <a:gd name="connsiteX20" fmla="*/ 39930 w 44481"/>
                <a:gd name="connsiteY20" fmla="*/ 49568 h 52662"/>
                <a:gd name="connsiteX21" fmla="*/ 36192 w 44481"/>
                <a:gd name="connsiteY21" fmla="*/ 50932 h 52662"/>
                <a:gd name="connsiteX22" fmla="*/ 30774 w 44481"/>
                <a:gd name="connsiteY22" fmla="*/ 52138 h 52662"/>
                <a:gd name="connsiteX23" fmla="*/ 24110 w 44481"/>
                <a:gd name="connsiteY23" fmla="*/ 52662 h 52662"/>
                <a:gd name="connsiteX24" fmla="*/ 13762 w 44481"/>
                <a:gd name="connsiteY24" fmla="*/ 50984 h 52662"/>
                <a:gd name="connsiteX25" fmla="*/ 6231 w 44481"/>
                <a:gd name="connsiteY25" fmla="*/ 45948 h 52662"/>
                <a:gd name="connsiteX26" fmla="*/ 1571 w 44481"/>
                <a:gd name="connsiteY26" fmla="*/ 37766 h 52662"/>
                <a:gd name="connsiteX27" fmla="*/ 0 w 44481"/>
                <a:gd name="connsiteY27" fmla="*/ 26384 h 52662"/>
                <a:gd name="connsiteX28" fmla="*/ 1626 w 44481"/>
                <a:gd name="connsiteY28" fmla="*/ 15316 h 52662"/>
                <a:gd name="connsiteX29" fmla="*/ 6339 w 44481"/>
                <a:gd name="connsiteY29" fmla="*/ 7029 h 52662"/>
                <a:gd name="connsiteX30" fmla="*/ 13707 w 44481"/>
                <a:gd name="connsiteY30" fmla="*/ 1784 h 52662"/>
                <a:gd name="connsiteX31" fmla="*/ 23297 w 44481"/>
                <a:gd name="connsiteY31" fmla="*/ 0 h 52662"/>
                <a:gd name="connsiteX32" fmla="*/ 32941 w 44481"/>
                <a:gd name="connsiteY32" fmla="*/ 1836 h 52662"/>
                <a:gd name="connsiteX33" fmla="*/ 39497 w 44481"/>
                <a:gd name="connsiteY33" fmla="*/ 6767 h 52662"/>
                <a:gd name="connsiteX34" fmla="*/ 43289 w 44481"/>
                <a:gd name="connsiteY34" fmla="*/ 13952 h 52662"/>
                <a:gd name="connsiteX35" fmla="*/ 44481 w 44481"/>
                <a:gd name="connsiteY35" fmla="*/ 22555 h 52662"/>
                <a:gd name="connsiteX36" fmla="*/ 44481 w 44481"/>
                <a:gd name="connsiteY36" fmla="*/ 23814 h 52662"/>
                <a:gd name="connsiteX37" fmla="*/ 37655 w 44481"/>
                <a:gd name="connsiteY37" fmla="*/ 21925 h 52662"/>
                <a:gd name="connsiteX38" fmla="*/ 33970 w 44481"/>
                <a:gd name="connsiteY38" fmla="*/ 9809 h 52662"/>
                <a:gd name="connsiteX39" fmla="*/ 22810 w 44481"/>
                <a:gd name="connsiteY39" fmla="*/ 5455 h 52662"/>
                <a:gd name="connsiteX40" fmla="*/ 16199 w 44481"/>
                <a:gd name="connsiteY40" fmla="*/ 6872 h 52662"/>
                <a:gd name="connsiteX41" fmla="*/ 11324 w 44481"/>
                <a:gd name="connsiteY41" fmla="*/ 10490 h 52662"/>
                <a:gd name="connsiteX42" fmla="*/ 8290 w 44481"/>
                <a:gd name="connsiteY42" fmla="*/ 15736 h 52662"/>
                <a:gd name="connsiteX43" fmla="*/ 7098 w 44481"/>
                <a:gd name="connsiteY43" fmla="*/ 21925 h 52662"/>
                <a:gd name="connsiteX44" fmla="*/ 37655 w 44481"/>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62">
                  <a:moveTo>
                    <a:pt x="44481" y="23814"/>
                  </a:moveTo>
                  <a:cubicBezTo>
                    <a:pt x="44481" y="25125"/>
                    <a:pt x="44156" y="26017"/>
                    <a:pt x="43452" y="26489"/>
                  </a:cubicBezTo>
                  <a:cubicBezTo>
                    <a:pt x="42747" y="26961"/>
                    <a:pt x="42043" y="27223"/>
                    <a:pt x="41393" y="27223"/>
                  </a:cubicBezTo>
                  <a:lnTo>
                    <a:pt x="7098" y="27223"/>
                  </a:lnTo>
                  <a:cubicBezTo>
                    <a:pt x="7098" y="30213"/>
                    <a:pt x="7423" y="32940"/>
                    <a:pt x="8019" y="35405"/>
                  </a:cubicBezTo>
                  <a:cubicBezTo>
                    <a:pt x="8615" y="37818"/>
                    <a:pt x="9644" y="39916"/>
                    <a:pt x="11053" y="41647"/>
                  </a:cubicBezTo>
                  <a:cubicBezTo>
                    <a:pt x="12461" y="43378"/>
                    <a:pt x="14303" y="44742"/>
                    <a:pt x="16525" y="45634"/>
                  </a:cubicBezTo>
                  <a:cubicBezTo>
                    <a:pt x="18801" y="46578"/>
                    <a:pt x="21564" y="47050"/>
                    <a:pt x="24869" y="47050"/>
                  </a:cubicBezTo>
                  <a:cubicBezTo>
                    <a:pt x="27198" y="47050"/>
                    <a:pt x="29311" y="46840"/>
                    <a:pt x="31153" y="46473"/>
                  </a:cubicBezTo>
                  <a:cubicBezTo>
                    <a:pt x="32996" y="46053"/>
                    <a:pt x="34621" y="45634"/>
                    <a:pt x="35975" y="45161"/>
                  </a:cubicBezTo>
                  <a:cubicBezTo>
                    <a:pt x="37329" y="44637"/>
                    <a:pt x="38413" y="44218"/>
                    <a:pt x="39280" y="43850"/>
                  </a:cubicBezTo>
                  <a:cubicBezTo>
                    <a:pt x="40147" y="43431"/>
                    <a:pt x="40797" y="43221"/>
                    <a:pt x="41177" y="43221"/>
                  </a:cubicBezTo>
                  <a:cubicBezTo>
                    <a:pt x="41393" y="43221"/>
                    <a:pt x="41610" y="43273"/>
                    <a:pt x="41773" y="43378"/>
                  </a:cubicBezTo>
                  <a:cubicBezTo>
                    <a:pt x="41935" y="43483"/>
                    <a:pt x="42097" y="43693"/>
                    <a:pt x="42206" y="43902"/>
                  </a:cubicBezTo>
                  <a:cubicBezTo>
                    <a:pt x="42314" y="44165"/>
                    <a:pt x="42423" y="44428"/>
                    <a:pt x="42477" y="44794"/>
                  </a:cubicBezTo>
                  <a:cubicBezTo>
                    <a:pt x="42531" y="45161"/>
                    <a:pt x="42531" y="45581"/>
                    <a:pt x="42531" y="46158"/>
                  </a:cubicBezTo>
                  <a:cubicBezTo>
                    <a:pt x="42531" y="46421"/>
                    <a:pt x="42531" y="46630"/>
                    <a:pt x="42477" y="46893"/>
                  </a:cubicBezTo>
                  <a:cubicBezTo>
                    <a:pt x="42477" y="47103"/>
                    <a:pt x="42423" y="47312"/>
                    <a:pt x="42368" y="47522"/>
                  </a:cubicBezTo>
                  <a:cubicBezTo>
                    <a:pt x="42314" y="47732"/>
                    <a:pt x="42206" y="47889"/>
                    <a:pt x="42097" y="48099"/>
                  </a:cubicBezTo>
                  <a:cubicBezTo>
                    <a:pt x="41989" y="48256"/>
                    <a:pt x="41827" y="48414"/>
                    <a:pt x="41664" y="48623"/>
                  </a:cubicBezTo>
                  <a:cubicBezTo>
                    <a:pt x="41447" y="48781"/>
                    <a:pt x="40905" y="49095"/>
                    <a:pt x="39930" y="49568"/>
                  </a:cubicBezTo>
                  <a:cubicBezTo>
                    <a:pt x="38955" y="49987"/>
                    <a:pt x="37709" y="50459"/>
                    <a:pt x="36192" y="50932"/>
                  </a:cubicBezTo>
                  <a:cubicBezTo>
                    <a:pt x="34621" y="51351"/>
                    <a:pt x="32779" y="51770"/>
                    <a:pt x="30774" y="52138"/>
                  </a:cubicBezTo>
                  <a:cubicBezTo>
                    <a:pt x="28661" y="52452"/>
                    <a:pt x="26494" y="52662"/>
                    <a:pt x="24110" y="52662"/>
                  </a:cubicBezTo>
                  <a:cubicBezTo>
                    <a:pt x="20209" y="52662"/>
                    <a:pt x="16796" y="52085"/>
                    <a:pt x="13762" y="50984"/>
                  </a:cubicBezTo>
                  <a:cubicBezTo>
                    <a:pt x="10782" y="49830"/>
                    <a:pt x="8235" y="48151"/>
                    <a:pt x="6231" y="45948"/>
                  </a:cubicBezTo>
                  <a:cubicBezTo>
                    <a:pt x="4172" y="43746"/>
                    <a:pt x="2655" y="41018"/>
                    <a:pt x="1571" y="37766"/>
                  </a:cubicBezTo>
                  <a:cubicBezTo>
                    <a:pt x="542" y="34514"/>
                    <a:pt x="0" y="30737"/>
                    <a:pt x="0" y="26384"/>
                  </a:cubicBezTo>
                  <a:cubicBezTo>
                    <a:pt x="0" y="22292"/>
                    <a:pt x="542" y="18621"/>
                    <a:pt x="1626" y="15316"/>
                  </a:cubicBezTo>
                  <a:cubicBezTo>
                    <a:pt x="2709" y="12064"/>
                    <a:pt x="4280" y="9284"/>
                    <a:pt x="6339" y="7029"/>
                  </a:cubicBezTo>
                  <a:cubicBezTo>
                    <a:pt x="8344" y="4721"/>
                    <a:pt x="10836" y="2990"/>
                    <a:pt x="13707" y="1784"/>
                  </a:cubicBezTo>
                  <a:cubicBezTo>
                    <a:pt x="16579" y="577"/>
                    <a:pt x="19721" y="0"/>
                    <a:pt x="23297" y="0"/>
                  </a:cubicBezTo>
                  <a:cubicBezTo>
                    <a:pt x="27035" y="0"/>
                    <a:pt x="30287" y="629"/>
                    <a:pt x="32941" y="1836"/>
                  </a:cubicBezTo>
                  <a:cubicBezTo>
                    <a:pt x="35596" y="3043"/>
                    <a:pt x="37818" y="4668"/>
                    <a:pt x="39497" y="6767"/>
                  </a:cubicBezTo>
                  <a:cubicBezTo>
                    <a:pt x="41231" y="8812"/>
                    <a:pt x="42531" y="11225"/>
                    <a:pt x="43289" y="13952"/>
                  </a:cubicBezTo>
                  <a:cubicBezTo>
                    <a:pt x="44102" y="16680"/>
                    <a:pt x="44481" y="19513"/>
                    <a:pt x="44481" y="22555"/>
                  </a:cubicBezTo>
                  <a:lnTo>
                    <a:pt x="44481" y="23814"/>
                  </a:lnTo>
                  <a:close/>
                  <a:moveTo>
                    <a:pt x="37655" y="21925"/>
                  </a:moveTo>
                  <a:cubicBezTo>
                    <a:pt x="37763" y="16785"/>
                    <a:pt x="36517" y="12746"/>
                    <a:pt x="33970" y="9809"/>
                  </a:cubicBezTo>
                  <a:cubicBezTo>
                    <a:pt x="31424" y="6924"/>
                    <a:pt x="27686" y="5455"/>
                    <a:pt x="22810" y="5455"/>
                  </a:cubicBezTo>
                  <a:cubicBezTo>
                    <a:pt x="20317" y="5455"/>
                    <a:pt x="18096" y="5927"/>
                    <a:pt x="16199" y="6872"/>
                  </a:cubicBezTo>
                  <a:cubicBezTo>
                    <a:pt x="14249" y="7763"/>
                    <a:pt x="12678" y="8970"/>
                    <a:pt x="11324" y="10490"/>
                  </a:cubicBezTo>
                  <a:cubicBezTo>
                    <a:pt x="10024" y="11959"/>
                    <a:pt x="8994" y="13742"/>
                    <a:pt x="8290" y="15736"/>
                  </a:cubicBezTo>
                  <a:cubicBezTo>
                    <a:pt x="7585" y="17676"/>
                    <a:pt x="7206" y="19775"/>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494" name="Forme libre 493">
              <a:extLst>
                <a:ext uri="{FF2B5EF4-FFF2-40B4-BE49-F238E27FC236}">
                  <a16:creationId xmlns:a16="http://schemas.microsoft.com/office/drawing/2014/main" id="{E6CA76F1-9F07-1657-E0A7-18279099471B}"/>
                </a:ext>
              </a:extLst>
            </p:cNvPr>
            <p:cNvSpPr/>
            <p:nvPr/>
          </p:nvSpPr>
          <p:spPr>
            <a:xfrm>
              <a:off x="17787757" y="11207946"/>
              <a:ext cx="40797" cy="52085"/>
            </a:xfrm>
            <a:custGeom>
              <a:avLst/>
              <a:gdLst>
                <a:gd name="connsiteX0" fmla="*/ 40797 w 40797"/>
                <a:gd name="connsiteY0" fmla="*/ 50669 h 52085"/>
                <a:gd name="connsiteX1" fmla="*/ 40634 w 40797"/>
                <a:gd name="connsiteY1" fmla="*/ 51246 h 52085"/>
                <a:gd name="connsiteX2" fmla="*/ 40093 w 40797"/>
                <a:gd name="connsiteY2" fmla="*/ 51666 h 52085"/>
                <a:gd name="connsiteX3" fmla="*/ 39118 w 40797"/>
                <a:gd name="connsiteY3" fmla="*/ 51980 h 52085"/>
                <a:gd name="connsiteX4" fmla="*/ 37546 w 40797"/>
                <a:gd name="connsiteY4" fmla="*/ 52085 h 52085"/>
                <a:gd name="connsiteX5" fmla="*/ 35867 w 40797"/>
                <a:gd name="connsiteY5" fmla="*/ 51980 h 52085"/>
                <a:gd name="connsiteX6" fmla="*/ 34892 w 40797"/>
                <a:gd name="connsiteY6" fmla="*/ 51666 h 52085"/>
                <a:gd name="connsiteX7" fmla="*/ 34350 w 40797"/>
                <a:gd name="connsiteY7" fmla="*/ 51246 h 52085"/>
                <a:gd name="connsiteX8" fmla="*/ 34187 w 40797"/>
                <a:gd name="connsiteY8" fmla="*/ 50669 h 52085"/>
                <a:gd name="connsiteX9" fmla="*/ 34187 w 40797"/>
                <a:gd name="connsiteY9" fmla="*/ 21768 h 52085"/>
                <a:gd name="connsiteX10" fmla="*/ 33483 w 40797"/>
                <a:gd name="connsiteY10" fmla="*/ 14424 h 52085"/>
                <a:gd name="connsiteX11" fmla="*/ 31316 w 40797"/>
                <a:gd name="connsiteY11" fmla="*/ 9599 h 52085"/>
                <a:gd name="connsiteX12" fmla="*/ 27578 w 40797"/>
                <a:gd name="connsiteY12" fmla="*/ 6504 h 52085"/>
                <a:gd name="connsiteX13" fmla="*/ 22322 w 40797"/>
                <a:gd name="connsiteY13" fmla="*/ 5350 h 52085"/>
                <a:gd name="connsiteX14" fmla="*/ 14683 w 40797"/>
                <a:gd name="connsiteY14" fmla="*/ 8025 h 52085"/>
                <a:gd name="connsiteX15" fmla="*/ 6610 w 40797"/>
                <a:gd name="connsiteY15" fmla="*/ 15736 h 52085"/>
                <a:gd name="connsiteX16" fmla="*/ 6610 w 40797"/>
                <a:gd name="connsiteY16" fmla="*/ 50669 h 52085"/>
                <a:gd name="connsiteX17" fmla="*/ 6448 w 40797"/>
                <a:gd name="connsiteY17" fmla="*/ 51246 h 52085"/>
                <a:gd name="connsiteX18" fmla="*/ 5960 w 40797"/>
                <a:gd name="connsiteY18" fmla="*/ 51666 h 52085"/>
                <a:gd name="connsiteX19" fmla="*/ 4930 w 40797"/>
                <a:gd name="connsiteY19" fmla="*/ 51980 h 52085"/>
                <a:gd name="connsiteX20" fmla="*/ 3305 w 40797"/>
                <a:gd name="connsiteY20" fmla="*/ 52085 h 52085"/>
                <a:gd name="connsiteX21" fmla="*/ 1734 w 40797"/>
                <a:gd name="connsiteY21" fmla="*/ 51980 h 52085"/>
                <a:gd name="connsiteX22" fmla="*/ 704 w 40797"/>
                <a:gd name="connsiteY22" fmla="*/ 51666 h 52085"/>
                <a:gd name="connsiteX23" fmla="*/ 163 w 40797"/>
                <a:gd name="connsiteY23" fmla="*/ 51246 h 52085"/>
                <a:gd name="connsiteX24" fmla="*/ 0 w 40797"/>
                <a:gd name="connsiteY24" fmla="*/ 50669 h 52085"/>
                <a:gd name="connsiteX25" fmla="*/ 0 w 40797"/>
                <a:gd name="connsiteY25" fmla="*/ 1993 h 52085"/>
                <a:gd name="connsiteX26" fmla="*/ 163 w 40797"/>
                <a:gd name="connsiteY26" fmla="*/ 1416 h 52085"/>
                <a:gd name="connsiteX27" fmla="*/ 704 w 40797"/>
                <a:gd name="connsiteY27" fmla="*/ 944 h 52085"/>
                <a:gd name="connsiteX28" fmla="*/ 1680 w 40797"/>
                <a:gd name="connsiteY28" fmla="*/ 682 h 52085"/>
                <a:gd name="connsiteX29" fmla="*/ 3197 w 40797"/>
                <a:gd name="connsiteY29" fmla="*/ 577 h 52085"/>
                <a:gd name="connsiteX30" fmla="*/ 4714 w 40797"/>
                <a:gd name="connsiteY30" fmla="*/ 682 h 52085"/>
                <a:gd name="connsiteX31" fmla="*/ 5689 w 40797"/>
                <a:gd name="connsiteY31" fmla="*/ 944 h 52085"/>
                <a:gd name="connsiteX32" fmla="*/ 6176 w 40797"/>
                <a:gd name="connsiteY32" fmla="*/ 1416 h 52085"/>
                <a:gd name="connsiteX33" fmla="*/ 6285 w 40797"/>
                <a:gd name="connsiteY33" fmla="*/ 1993 h 52085"/>
                <a:gd name="connsiteX34" fmla="*/ 6285 w 40797"/>
                <a:gd name="connsiteY34" fmla="*/ 8865 h 52085"/>
                <a:gd name="connsiteX35" fmla="*/ 14791 w 40797"/>
                <a:gd name="connsiteY35" fmla="*/ 2098 h 52085"/>
                <a:gd name="connsiteX36" fmla="*/ 23080 w 40797"/>
                <a:gd name="connsiteY36" fmla="*/ 0 h 52085"/>
                <a:gd name="connsiteX37" fmla="*/ 31424 w 40797"/>
                <a:gd name="connsiteY37" fmla="*/ 1626 h 52085"/>
                <a:gd name="connsiteX38" fmla="*/ 36896 w 40797"/>
                <a:gd name="connsiteY38" fmla="*/ 5980 h 52085"/>
                <a:gd name="connsiteX39" fmla="*/ 39876 w 40797"/>
                <a:gd name="connsiteY39" fmla="*/ 12379 h 52085"/>
                <a:gd name="connsiteX40" fmla="*/ 40797 w 40797"/>
                <a:gd name="connsiteY40" fmla="*/ 21191 h 52085"/>
                <a:gd name="connsiteX41" fmla="*/ 40797 w 40797"/>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669"/>
                  </a:moveTo>
                  <a:cubicBezTo>
                    <a:pt x="40797" y="50879"/>
                    <a:pt x="40743" y="51088"/>
                    <a:pt x="40634" y="51246"/>
                  </a:cubicBezTo>
                  <a:cubicBezTo>
                    <a:pt x="40526" y="51456"/>
                    <a:pt x="40364" y="51561"/>
                    <a:pt x="40093" y="51666"/>
                  </a:cubicBezTo>
                  <a:cubicBezTo>
                    <a:pt x="39876" y="51770"/>
                    <a:pt x="39551" y="51875"/>
                    <a:pt x="39118" y="51980"/>
                  </a:cubicBezTo>
                  <a:cubicBezTo>
                    <a:pt x="38684" y="52033"/>
                    <a:pt x="38142" y="52085"/>
                    <a:pt x="37546" y="52085"/>
                  </a:cubicBezTo>
                  <a:cubicBezTo>
                    <a:pt x="36842" y="52085"/>
                    <a:pt x="36300" y="52033"/>
                    <a:pt x="35867" y="51980"/>
                  </a:cubicBezTo>
                  <a:cubicBezTo>
                    <a:pt x="35433" y="51875"/>
                    <a:pt x="35108" y="51770"/>
                    <a:pt x="34892" y="51666"/>
                  </a:cubicBezTo>
                  <a:cubicBezTo>
                    <a:pt x="34621" y="51561"/>
                    <a:pt x="34458" y="51456"/>
                    <a:pt x="34350" y="51246"/>
                  </a:cubicBezTo>
                  <a:cubicBezTo>
                    <a:pt x="34242" y="51088"/>
                    <a:pt x="34187" y="50879"/>
                    <a:pt x="34187" y="50669"/>
                  </a:cubicBezTo>
                  <a:lnTo>
                    <a:pt x="34187" y="21768"/>
                  </a:lnTo>
                  <a:cubicBezTo>
                    <a:pt x="34187" y="18778"/>
                    <a:pt x="33916" y="16313"/>
                    <a:pt x="33483" y="14424"/>
                  </a:cubicBezTo>
                  <a:cubicBezTo>
                    <a:pt x="32996" y="12536"/>
                    <a:pt x="32237" y="10963"/>
                    <a:pt x="31316" y="9599"/>
                  </a:cubicBezTo>
                  <a:cubicBezTo>
                    <a:pt x="30341" y="8235"/>
                    <a:pt x="29094" y="7238"/>
                    <a:pt x="27578" y="6504"/>
                  </a:cubicBezTo>
                  <a:cubicBezTo>
                    <a:pt x="26115" y="5770"/>
                    <a:pt x="24326" y="5350"/>
                    <a:pt x="22322" y="5350"/>
                  </a:cubicBezTo>
                  <a:cubicBezTo>
                    <a:pt x="19776" y="5350"/>
                    <a:pt x="17229" y="6242"/>
                    <a:pt x="14683" y="8025"/>
                  </a:cubicBezTo>
                  <a:cubicBezTo>
                    <a:pt x="12136" y="9756"/>
                    <a:pt x="9427" y="12379"/>
                    <a:pt x="6610" y="15736"/>
                  </a:cubicBezTo>
                  <a:lnTo>
                    <a:pt x="6610" y="50669"/>
                  </a:lnTo>
                  <a:cubicBezTo>
                    <a:pt x="6610" y="50879"/>
                    <a:pt x="6556" y="51088"/>
                    <a:pt x="6448" y="51246"/>
                  </a:cubicBezTo>
                  <a:cubicBezTo>
                    <a:pt x="6339" y="51456"/>
                    <a:pt x="6176" y="51561"/>
                    <a:pt x="5960" y="51666"/>
                  </a:cubicBezTo>
                  <a:cubicBezTo>
                    <a:pt x="5689" y="51770"/>
                    <a:pt x="5364" y="51875"/>
                    <a:pt x="4930" y="51980"/>
                  </a:cubicBezTo>
                  <a:cubicBezTo>
                    <a:pt x="4497" y="52033"/>
                    <a:pt x="3955" y="52085"/>
                    <a:pt x="3305" y="52085"/>
                  </a:cubicBezTo>
                  <a:cubicBezTo>
                    <a:pt x="2655" y="52085"/>
                    <a:pt x="2113" y="52033"/>
                    <a:pt x="1734" y="51980"/>
                  </a:cubicBezTo>
                  <a:cubicBezTo>
                    <a:pt x="1300" y="51875"/>
                    <a:pt x="921" y="51770"/>
                    <a:pt x="704" y="51666"/>
                  </a:cubicBezTo>
                  <a:cubicBezTo>
                    <a:pt x="434" y="51561"/>
                    <a:pt x="271" y="51456"/>
                    <a:pt x="163" y="51246"/>
                  </a:cubicBezTo>
                  <a:cubicBezTo>
                    <a:pt x="54" y="51088"/>
                    <a:pt x="0" y="50879"/>
                    <a:pt x="0" y="50669"/>
                  </a:cubicBezTo>
                  <a:lnTo>
                    <a:pt x="0" y="1993"/>
                  </a:lnTo>
                  <a:cubicBezTo>
                    <a:pt x="0" y="1784"/>
                    <a:pt x="54" y="1574"/>
                    <a:pt x="163" y="1416"/>
                  </a:cubicBezTo>
                  <a:cubicBezTo>
                    <a:pt x="271" y="1207"/>
                    <a:pt x="434" y="1102"/>
                    <a:pt x="704" y="944"/>
                  </a:cubicBezTo>
                  <a:cubicBezTo>
                    <a:pt x="921" y="839"/>
                    <a:pt x="1246" y="734"/>
                    <a:pt x="1680" y="682"/>
                  </a:cubicBezTo>
                  <a:cubicBezTo>
                    <a:pt x="2059" y="629"/>
                    <a:pt x="2547" y="577"/>
                    <a:pt x="3197" y="577"/>
                  </a:cubicBezTo>
                  <a:cubicBezTo>
                    <a:pt x="3793" y="577"/>
                    <a:pt x="4335" y="629"/>
                    <a:pt x="4714" y="682"/>
                  </a:cubicBezTo>
                  <a:cubicBezTo>
                    <a:pt x="5147" y="734"/>
                    <a:pt x="5472" y="839"/>
                    <a:pt x="5689" y="944"/>
                  </a:cubicBezTo>
                  <a:cubicBezTo>
                    <a:pt x="5906" y="1049"/>
                    <a:pt x="6068" y="1207"/>
                    <a:pt x="6176" y="1416"/>
                  </a:cubicBezTo>
                  <a:cubicBezTo>
                    <a:pt x="6231" y="1574"/>
                    <a:pt x="6285" y="1784"/>
                    <a:pt x="6285" y="1993"/>
                  </a:cubicBezTo>
                  <a:lnTo>
                    <a:pt x="6285" y="8865"/>
                  </a:lnTo>
                  <a:cubicBezTo>
                    <a:pt x="9157" y="5770"/>
                    <a:pt x="12028" y="3515"/>
                    <a:pt x="14791" y="2098"/>
                  </a:cubicBezTo>
                  <a:cubicBezTo>
                    <a:pt x="17554" y="682"/>
                    <a:pt x="20317" y="0"/>
                    <a:pt x="23080" y="0"/>
                  </a:cubicBezTo>
                  <a:cubicBezTo>
                    <a:pt x="26331" y="0"/>
                    <a:pt x="29148" y="577"/>
                    <a:pt x="31424" y="1626"/>
                  </a:cubicBezTo>
                  <a:cubicBezTo>
                    <a:pt x="33646" y="2675"/>
                    <a:pt x="35488" y="4144"/>
                    <a:pt x="36896" y="5980"/>
                  </a:cubicBezTo>
                  <a:cubicBezTo>
                    <a:pt x="38251" y="7815"/>
                    <a:pt x="39280" y="9966"/>
                    <a:pt x="39876" y="12379"/>
                  </a:cubicBezTo>
                  <a:cubicBezTo>
                    <a:pt x="40472" y="14844"/>
                    <a:pt x="40797" y="17781"/>
                    <a:pt x="40797" y="21191"/>
                  </a:cubicBezTo>
                  <a:lnTo>
                    <a:pt x="40797" y="50669"/>
                  </a:lnTo>
                  <a:close/>
                </a:path>
              </a:pathLst>
            </a:custGeom>
            <a:solidFill>
              <a:srgbClr val="FFFFFF"/>
            </a:solidFill>
            <a:ln w="5417" cap="flat">
              <a:noFill/>
              <a:prstDash val="solid"/>
              <a:miter/>
            </a:ln>
          </p:spPr>
          <p:txBody>
            <a:bodyPr rtlCol="0" anchor="ctr"/>
            <a:lstStyle/>
            <a:p>
              <a:endParaRPr lang="fr-FR"/>
            </a:p>
          </p:txBody>
        </p:sp>
        <p:sp>
          <p:nvSpPr>
            <p:cNvPr id="495" name="Forme libre 494">
              <a:extLst>
                <a:ext uri="{FF2B5EF4-FFF2-40B4-BE49-F238E27FC236}">
                  <a16:creationId xmlns:a16="http://schemas.microsoft.com/office/drawing/2014/main" id="{8F07D25D-06BF-7CBF-9E66-17BE59D9C646}"/>
                </a:ext>
              </a:extLst>
            </p:cNvPr>
            <p:cNvSpPr/>
            <p:nvPr/>
          </p:nvSpPr>
          <p:spPr>
            <a:xfrm>
              <a:off x="17838686" y="11195409"/>
              <a:ext cx="31315" cy="65040"/>
            </a:xfrm>
            <a:custGeom>
              <a:avLst/>
              <a:gdLst>
                <a:gd name="connsiteX0" fmla="*/ 31316 w 31315"/>
                <a:gd name="connsiteY0" fmla="*/ 60268 h 65040"/>
                <a:gd name="connsiteX1" fmla="*/ 31099 w 31315"/>
                <a:gd name="connsiteY1" fmla="*/ 62104 h 65040"/>
                <a:gd name="connsiteX2" fmla="*/ 30503 w 31315"/>
                <a:gd name="connsiteY2" fmla="*/ 63205 h 65040"/>
                <a:gd name="connsiteX3" fmla="*/ 29311 w 31315"/>
                <a:gd name="connsiteY3" fmla="*/ 63940 h 65040"/>
                <a:gd name="connsiteX4" fmla="*/ 27415 w 31315"/>
                <a:gd name="connsiteY4" fmla="*/ 64569 h 65040"/>
                <a:gd name="connsiteX5" fmla="*/ 25193 w 31315"/>
                <a:gd name="connsiteY5" fmla="*/ 64936 h 65040"/>
                <a:gd name="connsiteX6" fmla="*/ 22918 w 31315"/>
                <a:gd name="connsiteY6" fmla="*/ 65041 h 65040"/>
                <a:gd name="connsiteX7" fmla="*/ 16579 w 31315"/>
                <a:gd name="connsiteY7" fmla="*/ 64097 h 65040"/>
                <a:gd name="connsiteX8" fmla="*/ 12299 w 31315"/>
                <a:gd name="connsiteY8" fmla="*/ 61159 h 65040"/>
                <a:gd name="connsiteX9" fmla="*/ 9915 w 31315"/>
                <a:gd name="connsiteY9" fmla="*/ 56177 h 65040"/>
                <a:gd name="connsiteX10" fmla="*/ 9157 w 31315"/>
                <a:gd name="connsiteY10" fmla="*/ 49096 h 65040"/>
                <a:gd name="connsiteX11" fmla="*/ 9157 w 31315"/>
                <a:gd name="connsiteY11" fmla="*/ 18778 h 65040"/>
                <a:gd name="connsiteX12" fmla="*/ 1626 w 31315"/>
                <a:gd name="connsiteY12" fmla="*/ 18778 h 65040"/>
                <a:gd name="connsiteX13" fmla="*/ 433 w 31315"/>
                <a:gd name="connsiteY13" fmla="*/ 18149 h 65040"/>
                <a:gd name="connsiteX14" fmla="*/ 0 w 31315"/>
                <a:gd name="connsiteY14" fmla="*/ 16103 h 65040"/>
                <a:gd name="connsiteX15" fmla="*/ 108 w 31315"/>
                <a:gd name="connsiteY15" fmla="*/ 14897 h 65040"/>
                <a:gd name="connsiteX16" fmla="*/ 433 w 31315"/>
                <a:gd name="connsiteY16" fmla="*/ 14057 h 65040"/>
                <a:gd name="connsiteX17" fmla="*/ 976 w 31315"/>
                <a:gd name="connsiteY17" fmla="*/ 13533 h 65040"/>
                <a:gd name="connsiteX18" fmla="*/ 1626 w 31315"/>
                <a:gd name="connsiteY18" fmla="*/ 13376 h 65040"/>
                <a:gd name="connsiteX19" fmla="*/ 9157 w 31315"/>
                <a:gd name="connsiteY19" fmla="*/ 13376 h 65040"/>
                <a:gd name="connsiteX20" fmla="*/ 9157 w 31315"/>
                <a:gd name="connsiteY20" fmla="*/ 1416 h 65040"/>
                <a:gd name="connsiteX21" fmla="*/ 9264 w 31315"/>
                <a:gd name="connsiteY21" fmla="*/ 839 h 65040"/>
                <a:gd name="connsiteX22" fmla="*/ 9807 w 31315"/>
                <a:gd name="connsiteY22" fmla="*/ 368 h 65040"/>
                <a:gd name="connsiteX23" fmla="*/ 10836 w 31315"/>
                <a:gd name="connsiteY23" fmla="*/ 105 h 65040"/>
                <a:gd name="connsiteX24" fmla="*/ 12407 w 31315"/>
                <a:gd name="connsiteY24" fmla="*/ 0 h 65040"/>
                <a:gd name="connsiteX25" fmla="*/ 14086 w 31315"/>
                <a:gd name="connsiteY25" fmla="*/ 105 h 65040"/>
                <a:gd name="connsiteX26" fmla="*/ 15062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0 w 31315"/>
                <a:gd name="connsiteY31" fmla="*/ 13533 h 65040"/>
                <a:gd name="connsiteX32" fmla="*/ 30882 w 31315"/>
                <a:gd name="connsiteY32" fmla="*/ 14057 h 65040"/>
                <a:gd name="connsiteX33" fmla="*/ 31207 w 31315"/>
                <a:gd name="connsiteY33" fmla="*/ 14897 h 65040"/>
                <a:gd name="connsiteX34" fmla="*/ 31316 w 31315"/>
                <a:gd name="connsiteY34" fmla="*/ 16103 h 65040"/>
                <a:gd name="connsiteX35" fmla="*/ 30828 w 31315"/>
                <a:gd name="connsiteY35" fmla="*/ 18149 h 65040"/>
                <a:gd name="connsiteX36" fmla="*/ 29636 w 31315"/>
                <a:gd name="connsiteY36" fmla="*/ 18778 h 65040"/>
                <a:gd name="connsiteX37" fmla="*/ 15766 w 31315"/>
                <a:gd name="connsiteY37" fmla="*/ 18778 h 65040"/>
                <a:gd name="connsiteX38" fmla="*/ 15766 w 31315"/>
                <a:gd name="connsiteY38" fmla="*/ 48204 h 65040"/>
                <a:gd name="connsiteX39" fmla="*/ 17391 w 31315"/>
                <a:gd name="connsiteY39" fmla="*/ 56649 h 65040"/>
                <a:gd name="connsiteX40" fmla="*/ 23406 w 31315"/>
                <a:gd name="connsiteY40" fmla="*/ 59586 h 65040"/>
                <a:gd name="connsiteX41" fmla="*/ 25789 w 31315"/>
                <a:gd name="connsiteY41" fmla="*/ 59271 h 65040"/>
                <a:gd name="connsiteX42" fmla="*/ 27685 w 31315"/>
                <a:gd name="connsiteY42" fmla="*/ 58694 h 65040"/>
                <a:gd name="connsiteX43" fmla="*/ 29148 w 31315"/>
                <a:gd name="connsiteY43" fmla="*/ 58117 h 65040"/>
                <a:gd name="connsiteX44" fmla="*/ 30178 w 31315"/>
                <a:gd name="connsiteY44" fmla="*/ 57855 h 65040"/>
                <a:gd name="connsiteX45" fmla="*/ 30666 w 31315"/>
                <a:gd name="connsiteY45" fmla="*/ 57960 h 65040"/>
                <a:gd name="connsiteX46" fmla="*/ 30990 w 31315"/>
                <a:gd name="connsiteY46" fmla="*/ 58379 h 65040"/>
                <a:gd name="connsiteX47" fmla="*/ 31261 w 31315"/>
                <a:gd name="connsiteY47" fmla="*/ 59114 h 65040"/>
                <a:gd name="connsiteX48" fmla="*/ 31316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6" y="60268"/>
                  </a:moveTo>
                  <a:cubicBezTo>
                    <a:pt x="31316" y="61002"/>
                    <a:pt x="31261" y="61631"/>
                    <a:pt x="31099" y="62104"/>
                  </a:cubicBezTo>
                  <a:cubicBezTo>
                    <a:pt x="30990" y="62576"/>
                    <a:pt x="30774" y="62943"/>
                    <a:pt x="30503" y="63205"/>
                  </a:cubicBezTo>
                  <a:cubicBezTo>
                    <a:pt x="30232" y="63468"/>
                    <a:pt x="29799" y="63730"/>
                    <a:pt x="29311" y="63940"/>
                  </a:cubicBezTo>
                  <a:cubicBezTo>
                    <a:pt x="28769" y="64202"/>
                    <a:pt x="28119" y="64411"/>
                    <a:pt x="27415" y="64569"/>
                  </a:cubicBezTo>
                  <a:cubicBezTo>
                    <a:pt x="26711" y="64727"/>
                    <a:pt x="26006" y="64832"/>
                    <a:pt x="25193" y="64936"/>
                  </a:cubicBezTo>
                  <a:cubicBezTo>
                    <a:pt x="24435" y="64988"/>
                    <a:pt x="23676" y="65041"/>
                    <a:pt x="22918" y="65041"/>
                  </a:cubicBezTo>
                  <a:cubicBezTo>
                    <a:pt x="20426" y="65041"/>
                    <a:pt x="18313" y="64727"/>
                    <a:pt x="16579" y="64097"/>
                  </a:cubicBezTo>
                  <a:cubicBezTo>
                    <a:pt x="14845" y="63468"/>
                    <a:pt x="13436" y="62471"/>
                    <a:pt x="12299" y="61159"/>
                  </a:cubicBezTo>
                  <a:cubicBezTo>
                    <a:pt x="11215" y="59848"/>
                    <a:pt x="10403" y="58170"/>
                    <a:pt x="9915" y="56177"/>
                  </a:cubicBezTo>
                  <a:cubicBezTo>
                    <a:pt x="9373" y="54184"/>
                    <a:pt x="9157" y="51823"/>
                    <a:pt x="9157" y="49096"/>
                  </a:cubicBezTo>
                  <a:lnTo>
                    <a:pt x="9157" y="18778"/>
                  </a:lnTo>
                  <a:lnTo>
                    <a:pt x="1626" y="18778"/>
                  </a:lnTo>
                  <a:cubicBezTo>
                    <a:pt x="1138" y="18778"/>
                    <a:pt x="704" y="18568"/>
                    <a:pt x="433" y="18149"/>
                  </a:cubicBezTo>
                  <a:cubicBezTo>
                    <a:pt x="108" y="17677"/>
                    <a:pt x="0" y="16995"/>
                    <a:pt x="0" y="16103"/>
                  </a:cubicBezTo>
                  <a:cubicBezTo>
                    <a:pt x="0" y="15631"/>
                    <a:pt x="0" y="15211"/>
                    <a:pt x="108" y="14897"/>
                  </a:cubicBezTo>
                  <a:cubicBezTo>
                    <a:pt x="163" y="14582"/>
                    <a:pt x="271" y="14267"/>
                    <a:pt x="433" y="14057"/>
                  </a:cubicBezTo>
                  <a:cubicBezTo>
                    <a:pt x="542" y="13795"/>
                    <a:pt x="759" y="13638"/>
                    <a:pt x="976" y="13533"/>
                  </a:cubicBezTo>
                  <a:cubicBezTo>
                    <a:pt x="1138" y="13428"/>
                    <a:pt x="1409" y="13376"/>
                    <a:pt x="1626" y="13376"/>
                  </a:cubicBezTo>
                  <a:lnTo>
                    <a:pt x="9157" y="13376"/>
                  </a:lnTo>
                  <a:lnTo>
                    <a:pt x="9157" y="1416"/>
                  </a:lnTo>
                  <a:cubicBezTo>
                    <a:pt x="9157" y="1207"/>
                    <a:pt x="9211" y="997"/>
                    <a:pt x="9264" y="839"/>
                  </a:cubicBezTo>
                  <a:cubicBezTo>
                    <a:pt x="9373" y="682"/>
                    <a:pt x="9536" y="525"/>
                    <a:pt x="9807" y="368"/>
                  </a:cubicBezTo>
                  <a:cubicBezTo>
                    <a:pt x="10077" y="263"/>
                    <a:pt x="10403" y="158"/>
                    <a:pt x="10836" y="105"/>
                  </a:cubicBezTo>
                  <a:cubicBezTo>
                    <a:pt x="11269" y="53"/>
                    <a:pt x="11811" y="0"/>
                    <a:pt x="12407" y="0"/>
                  </a:cubicBezTo>
                  <a:cubicBezTo>
                    <a:pt x="13112" y="0"/>
                    <a:pt x="13653" y="53"/>
                    <a:pt x="14086" y="105"/>
                  </a:cubicBezTo>
                  <a:cubicBezTo>
                    <a:pt x="14520" y="158"/>
                    <a:pt x="14845" y="263"/>
                    <a:pt x="15062" y="368"/>
                  </a:cubicBezTo>
                  <a:cubicBezTo>
                    <a:pt x="15332" y="525"/>
                    <a:pt x="15495" y="682"/>
                    <a:pt x="15604" y="839"/>
                  </a:cubicBezTo>
                  <a:cubicBezTo>
                    <a:pt x="15712" y="997"/>
                    <a:pt x="15766" y="1207"/>
                    <a:pt x="15766" y="1416"/>
                  </a:cubicBezTo>
                  <a:lnTo>
                    <a:pt x="15766" y="13376"/>
                  </a:lnTo>
                  <a:lnTo>
                    <a:pt x="29636" y="13376"/>
                  </a:lnTo>
                  <a:cubicBezTo>
                    <a:pt x="29907" y="13376"/>
                    <a:pt x="30124" y="13428"/>
                    <a:pt x="30340" y="13533"/>
                  </a:cubicBezTo>
                  <a:cubicBezTo>
                    <a:pt x="30557" y="13638"/>
                    <a:pt x="30720" y="13795"/>
                    <a:pt x="30882" y="14057"/>
                  </a:cubicBezTo>
                  <a:cubicBezTo>
                    <a:pt x="31045" y="14267"/>
                    <a:pt x="31153" y="14582"/>
                    <a:pt x="31207" y="14897"/>
                  </a:cubicBezTo>
                  <a:cubicBezTo>
                    <a:pt x="31316" y="15211"/>
                    <a:pt x="31316" y="15631"/>
                    <a:pt x="31316" y="16103"/>
                  </a:cubicBezTo>
                  <a:cubicBezTo>
                    <a:pt x="31316" y="16995"/>
                    <a:pt x="31153" y="17677"/>
                    <a:pt x="30828" y="18149"/>
                  </a:cubicBezTo>
                  <a:cubicBezTo>
                    <a:pt x="30557" y="18568"/>
                    <a:pt x="30124" y="18778"/>
                    <a:pt x="29636" y="18778"/>
                  </a:cubicBezTo>
                  <a:lnTo>
                    <a:pt x="15766" y="18778"/>
                  </a:lnTo>
                  <a:lnTo>
                    <a:pt x="15766" y="48204"/>
                  </a:lnTo>
                  <a:cubicBezTo>
                    <a:pt x="15766" y="51928"/>
                    <a:pt x="16308" y="54708"/>
                    <a:pt x="17391" y="56649"/>
                  </a:cubicBezTo>
                  <a:cubicBezTo>
                    <a:pt x="18475" y="58589"/>
                    <a:pt x="20480" y="59586"/>
                    <a:pt x="23406" y="59586"/>
                  </a:cubicBezTo>
                  <a:cubicBezTo>
                    <a:pt x="24272" y="59586"/>
                    <a:pt x="25085" y="59481"/>
                    <a:pt x="25789" y="59271"/>
                  </a:cubicBezTo>
                  <a:cubicBezTo>
                    <a:pt x="26494" y="59114"/>
                    <a:pt x="27144" y="58904"/>
                    <a:pt x="27685" y="58694"/>
                  </a:cubicBezTo>
                  <a:cubicBezTo>
                    <a:pt x="28281" y="58484"/>
                    <a:pt x="28715" y="58275"/>
                    <a:pt x="29148" y="58117"/>
                  </a:cubicBezTo>
                  <a:cubicBezTo>
                    <a:pt x="29528" y="57960"/>
                    <a:pt x="29853" y="57855"/>
                    <a:pt x="30178" y="57855"/>
                  </a:cubicBezTo>
                  <a:cubicBezTo>
                    <a:pt x="30340" y="57855"/>
                    <a:pt x="30503" y="57855"/>
                    <a:pt x="30666" y="57960"/>
                  </a:cubicBezTo>
                  <a:cubicBezTo>
                    <a:pt x="30828" y="58012"/>
                    <a:pt x="30936" y="58170"/>
                    <a:pt x="30990" y="58379"/>
                  </a:cubicBezTo>
                  <a:cubicBezTo>
                    <a:pt x="31099" y="58537"/>
                    <a:pt x="31153" y="58799"/>
                    <a:pt x="31261" y="59114"/>
                  </a:cubicBezTo>
                  <a:cubicBezTo>
                    <a:pt x="31316" y="59429"/>
                    <a:pt x="31316" y="59796"/>
                    <a:pt x="31316" y="60268"/>
                  </a:cubicBezTo>
                  <a:close/>
                </a:path>
              </a:pathLst>
            </a:custGeom>
            <a:solidFill>
              <a:srgbClr val="FFFFFF"/>
            </a:solidFill>
            <a:ln w="5417" cap="flat">
              <a:noFill/>
              <a:prstDash val="solid"/>
              <a:miter/>
            </a:ln>
          </p:spPr>
          <p:txBody>
            <a:bodyPr rtlCol="0" anchor="ctr"/>
            <a:lstStyle/>
            <a:p>
              <a:endParaRPr lang="fr-FR"/>
            </a:p>
          </p:txBody>
        </p:sp>
        <p:sp>
          <p:nvSpPr>
            <p:cNvPr id="496" name="Forme libre 495">
              <a:extLst>
                <a:ext uri="{FF2B5EF4-FFF2-40B4-BE49-F238E27FC236}">
                  <a16:creationId xmlns:a16="http://schemas.microsoft.com/office/drawing/2014/main" id="{33684CA0-ED23-AD90-9FA6-24F50A2FDFAA}"/>
                </a:ext>
              </a:extLst>
            </p:cNvPr>
            <p:cNvSpPr/>
            <p:nvPr/>
          </p:nvSpPr>
          <p:spPr>
            <a:xfrm>
              <a:off x="17878616" y="11207946"/>
              <a:ext cx="34133" cy="52662"/>
            </a:xfrm>
            <a:custGeom>
              <a:avLst/>
              <a:gdLst>
                <a:gd name="connsiteX0" fmla="*/ 34133 w 34133"/>
                <a:gd name="connsiteY0" fmla="*/ 37713 h 52662"/>
                <a:gd name="connsiteX1" fmla="*/ 32779 w 34133"/>
                <a:gd name="connsiteY1" fmla="*/ 43955 h 52662"/>
                <a:gd name="connsiteX2" fmla="*/ 28986 w 34133"/>
                <a:gd name="connsiteY2" fmla="*/ 48676 h 52662"/>
                <a:gd name="connsiteX3" fmla="*/ 23080 w 34133"/>
                <a:gd name="connsiteY3" fmla="*/ 51613 h 52662"/>
                <a:gd name="connsiteX4" fmla="*/ 15441 w 34133"/>
                <a:gd name="connsiteY4" fmla="*/ 52662 h 52662"/>
                <a:gd name="connsiteX5" fmla="*/ 10511 w 34133"/>
                <a:gd name="connsiteY5" fmla="*/ 52243 h 52662"/>
                <a:gd name="connsiteX6" fmla="*/ 6285 w 34133"/>
                <a:gd name="connsiteY6" fmla="*/ 51246 h 52662"/>
                <a:gd name="connsiteX7" fmla="*/ 3089 w 34133"/>
                <a:gd name="connsiteY7" fmla="*/ 49935 h 52662"/>
                <a:gd name="connsiteX8" fmla="*/ 1192 w 34133"/>
                <a:gd name="connsiteY8" fmla="*/ 48676 h 52662"/>
                <a:gd name="connsiteX9" fmla="*/ 325 w 34133"/>
                <a:gd name="connsiteY9" fmla="*/ 47312 h 52662"/>
                <a:gd name="connsiteX10" fmla="*/ 0 w 34133"/>
                <a:gd name="connsiteY10" fmla="*/ 45161 h 52662"/>
                <a:gd name="connsiteX11" fmla="*/ 108 w 34133"/>
                <a:gd name="connsiteY11" fmla="*/ 43955 h 52662"/>
                <a:gd name="connsiteX12" fmla="*/ 434 w 34133"/>
                <a:gd name="connsiteY12" fmla="*/ 43011 h 52662"/>
                <a:gd name="connsiteX13" fmla="*/ 867 w 34133"/>
                <a:gd name="connsiteY13" fmla="*/ 42487 h 52662"/>
                <a:gd name="connsiteX14" fmla="*/ 1463 w 34133"/>
                <a:gd name="connsiteY14" fmla="*/ 42277 h 52662"/>
                <a:gd name="connsiteX15" fmla="*/ 3251 w 34133"/>
                <a:gd name="connsiteY15" fmla="*/ 43064 h 52662"/>
                <a:gd name="connsiteX16" fmla="*/ 6176 w 34133"/>
                <a:gd name="connsiteY16" fmla="*/ 44689 h 52662"/>
                <a:gd name="connsiteX17" fmla="*/ 10348 w 34133"/>
                <a:gd name="connsiteY17" fmla="*/ 46316 h 52662"/>
                <a:gd name="connsiteX18" fmla="*/ 15929 w 34133"/>
                <a:gd name="connsiteY18" fmla="*/ 47103 h 52662"/>
                <a:gd name="connsiteX19" fmla="*/ 20588 w 34133"/>
                <a:gd name="connsiteY19" fmla="*/ 46525 h 52662"/>
                <a:gd name="connsiteX20" fmla="*/ 24218 w 34133"/>
                <a:gd name="connsiteY20" fmla="*/ 44899 h 52662"/>
                <a:gd name="connsiteX21" fmla="*/ 26656 w 34133"/>
                <a:gd name="connsiteY21" fmla="*/ 42172 h 52662"/>
                <a:gd name="connsiteX22" fmla="*/ 27523 w 34133"/>
                <a:gd name="connsiteY22" fmla="*/ 38185 h 52662"/>
                <a:gd name="connsiteX23" fmla="*/ 26385 w 34133"/>
                <a:gd name="connsiteY23" fmla="*/ 34356 h 52662"/>
                <a:gd name="connsiteX24" fmla="*/ 23460 w 34133"/>
                <a:gd name="connsiteY24" fmla="*/ 31681 h 52662"/>
                <a:gd name="connsiteX25" fmla="*/ 19397 w 34133"/>
                <a:gd name="connsiteY25" fmla="*/ 29583 h 52662"/>
                <a:gd name="connsiteX26" fmla="*/ 14629 w 34133"/>
                <a:gd name="connsiteY26" fmla="*/ 27800 h 52662"/>
                <a:gd name="connsiteX27" fmla="*/ 9915 w 34133"/>
                <a:gd name="connsiteY27" fmla="*/ 25702 h 52662"/>
                <a:gd name="connsiteX28" fmla="*/ 5798 w 34133"/>
                <a:gd name="connsiteY28" fmla="*/ 22974 h 52662"/>
                <a:gd name="connsiteX29" fmla="*/ 2926 w 34133"/>
                <a:gd name="connsiteY29" fmla="*/ 19093 h 52662"/>
                <a:gd name="connsiteX30" fmla="*/ 1788 w 34133"/>
                <a:gd name="connsiteY30" fmla="*/ 13690 h 52662"/>
                <a:gd name="connsiteX31" fmla="*/ 2817 w 34133"/>
                <a:gd name="connsiteY31" fmla="*/ 8707 h 52662"/>
                <a:gd name="connsiteX32" fmla="*/ 5852 w 34133"/>
                <a:gd name="connsiteY32" fmla="*/ 4301 h 52662"/>
                <a:gd name="connsiteX33" fmla="*/ 11215 w 34133"/>
                <a:gd name="connsiteY33" fmla="*/ 1207 h 52662"/>
                <a:gd name="connsiteX34" fmla="*/ 18908 w 34133"/>
                <a:gd name="connsiteY34" fmla="*/ 0 h 52662"/>
                <a:gd name="connsiteX35" fmla="*/ 22647 w 34133"/>
                <a:gd name="connsiteY35" fmla="*/ 315 h 52662"/>
                <a:gd name="connsiteX36" fmla="*/ 26060 w 34133"/>
                <a:gd name="connsiteY36" fmla="*/ 1102 h 52662"/>
                <a:gd name="connsiteX37" fmla="*/ 28661 w 34133"/>
                <a:gd name="connsiteY37" fmla="*/ 2151 h 52662"/>
                <a:gd name="connsiteX38" fmla="*/ 30340 w 34133"/>
                <a:gd name="connsiteY38" fmla="*/ 3148 h 52662"/>
                <a:gd name="connsiteX39" fmla="*/ 31153 w 34133"/>
                <a:gd name="connsiteY39" fmla="*/ 3830 h 52662"/>
                <a:gd name="connsiteX40" fmla="*/ 31424 w 34133"/>
                <a:gd name="connsiteY40" fmla="*/ 4459 h 52662"/>
                <a:gd name="connsiteX41" fmla="*/ 31587 w 34133"/>
                <a:gd name="connsiteY41" fmla="*/ 5245 h 52662"/>
                <a:gd name="connsiteX42" fmla="*/ 31640 w 34133"/>
                <a:gd name="connsiteY42" fmla="*/ 6347 h 52662"/>
                <a:gd name="connsiteX43" fmla="*/ 31533 w 34133"/>
                <a:gd name="connsiteY43" fmla="*/ 7501 h 52662"/>
                <a:gd name="connsiteX44" fmla="*/ 31261 w 34133"/>
                <a:gd name="connsiteY44" fmla="*/ 8393 h 52662"/>
                <a:gd name="connsiteX45" fmla="*/ 30882 w 34133"/>
                <a:gd name="connsiteY45" fmla="*/ 8970 h 52662"/>
                <a:gd name="connsiteX46" fmla="*/ 30286 w 34133"/>
                <a:gd name="connsiteY46" fmla="*/ 9127 h 52662"/>
                <a:gd name="connsiteX47" fmla="*/ 28931 w 34133"/>
                <a:gd name="connsiteY47" fmla="*/ 8550 h 52662"/>
                <a:gd name="connsiteX48" fmla="*/ 26602 w 34133"/>
                <a:gd name="connsiteY48" fmla="*/ 7238 h 52662"/>
                <a:gd name="connsiteX49" fmla="*/ 23189 w 34133"/>
                <a:gd name="connsiteY49" fmla="*/ 5980 h 52662"/>
                <a:gd name="connsiteX50" fmla="*/ 18584 w 34133"/>
                <a:gd name="connsiteY50" fmla="*/ 5350 h 52662"/>
                <a:gd name="connsiteX51" fmla="*/ 13979 w 34133"/>
                <a:gd name="connsiteY51" fmla="*/ 5980 h 52662"/>
                <a:gd name="connsiteX52" fmla="*/ 10727 w 34133"/>
                <a:gd name="connsiteY52" fmla="*/ 7658 h 52662"/>
                <a:gd name="connsiteX53" fmla="*/ 8777 w 34133"/>
                <a:gd name="connsiteY53" fmla="*/ 10176 h 52662"/>
                <a:gd name="connsiteX54" fmla="*/ 8181 w 34133"/>
                <a:gd name="connsiteY54" fmla="*/ 13323 h 52662"/>
                <a:gd name="connsiteX55" fmla="*/ 9264 w 34133"/>
                <a:gd name="connsiteY55" fmla="*/ 17309 h 52662"/>
                <a:gd name="connsiteX56" fmla="*/ 12190 w 34133"/>
                <a:gd name="connsiteY56" fmla="*/ 20090 h 52662"/>
                <a:gd name="connsiteX57" fmla="*/ 16416 w 34133"/>
                <a:gd name="connsiteY57" fmla="*/ 22188 h 52662"/>
                <a:gd name="connsiteX58" fmla="*/ 21130 w 34133"/>
                <a:gd name="connsiteY58" fmla="*/ 24024 h 52662"/>
                <a:gd name="connsiteX59" fmla="*/ 25898 w 34133"/>
                <a:gd name="connsiteY59" fmla="*/ 26069 h 52662"/>
                <a:gd name="connsiteX60" fmla="*/ 30070 w 34133"/>
                <a:gd name="connsiteY60" fmla="*/ 28744 h 52662"/>
                <a:gd name="connsiteX61" fmla="*/ 32995 w 34133"/>
                <a:gd name="connsiteY61" fmla="*/ 32468 h 52662"/>
                <a:gd name="connsiteX62" fmla="*/ 34133 w 34133"/>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2">
                  <a:moveTo>
                    <a:pt x="34133" y="37713"/>
                  </a:moveTo>
                  <a:cubicBezTo>
                    <a:pt x="34133" y="40021"/>
                    <a:pt x="33699" y="42119"/>
                    <a:pt x="32779" y="43955"/>
                  </a:cubicBezTo>
                  <a:cubicBezTo>
                    <a:pt x="31912" y="45843"/>
                    <a:pt x="30666" y="47365"/>
                    <a:pt x="28986" y="48676"/>
                  </a:cubicBezTo>
                  <a:cubicBezTo>
                    <a:pt x="27361" y="49987"/>
                    <a:pt x="25356" y="50984"/>
                    <a:pt x="23080" y="51613"/>
                  </a:cubicBezTo>
                  <a:cubicBezTo>
                    <a:pt x="20751" y="52348"/>
                    <a:pt x="18258" y="52662"/>
                    <a:pt x="15441" y="52662"/>
                  </a:cubicBezTo>
                  <a:cubicBezTo>
                    <a:pt x="13707" y="52662"/>
                    <a:pt x="12082" y="52505"/>
                    <a:pt x="10511" y="52243"/>
                  </a:cubicBezTo>
                  <a:cubicBezTo>
                    <a:pt x="8994" y="51980"/>
                    <a:pt x="7585" y="51666"/>
                    <a:pt x="6285" y="51246"/>
                  </a:cubicBezTo>
                  <a:cubicBezTo>
                    <a:pt x="5039" y="50827"/>
                    <a:pt x="3955" y="50407"/>
                    <a:pt x="3089" y="49935"/>
                  </a:cubicBezTo>
                  <a:cubicBezTo>
                    <a:pt x="2222" y="49463"/>
                    <a:pt x="1626" y="49043"/>
                    <a:pt x="1192" y="48676"/>
                  </a:cubicBezTo>
                  <a:cubicBezTo>
                    <a:pt x="759" y="48309"/>
                    <a:pt x="487" y="47889"/>
                    <a:pt x="325" y="47312"/>
                  </a:cubicBezTo>
                  <a:cubicBezTo>
                    <a:pt x="108" y="46788"/>
                    <a:pt x="0" y="46106"/>
                    <a:pt x="0" y="45161"/>
                  </a:cubicBezTo>
                  <a:cubicBezTo>
                    <a:pt x="0" y="44742"/>
                    <a:pt x="54" y="44323"/>
                    <a:pt x="108" y="43955"/>
                  </a:cubicBezTo>
                  <a:cubicBezTo>
                    <a:pt x="217" y="43588"/>
                    <a:pt x="271" y="43273"/>
                    <a:pt x="434" y="43011"/>
                  </a:cubicBezTo>
                  <a:cubicBezTo>
                    <a:pt x="542" y="42801"/>
                    <a:pt x="650" y="42591"/>
                    <a:pt x="867" y="42487"/>
                  </a:cubicBezTo>
                  <a:cubicBezTo>
                    <a:pt x="1030" y="42329"/>
                    <a:pt x="1246" y="42277"/>
                    <a:pt x="1463" y="42277"/>
                  </a:cubicBezTo>
                  <a:cubicBezTo>
                    <a:pt x="1842" y="42277"/>
                    <a:pt x="2438" y="42539"/>
                    <a:pt x="3251" y="43064"/>
                  </a:cubicBezTo>
                  <a:cubicBezTo>
                    <a:pt x="4009" y="43536"/>
                    <a:pt x="4985" y="44113"/>
                    <a:pt x="6176" y="44689"/>
                  </a:cubicBezTo>
                  <a:cubicBezTo>
                    <a:pt x="7314" y="45266"/>
                    <a:pt x="8723" y="45843"/>
                    <a:pt x="10348" y="46316"/>
                  </a:cubicBezTo>
                  <a:cubicBezTo>
                    <a:pt x="11920" y="46840"/>
                    <a:pt x="13816" y="47103"/>
                    <a:pt x="15929" y="47103"/>
                  </a:cubicBezTo>
                  <a:cubicBezTo>
                    <a:pt x="17608" y="47103"/>
                    <a:pt x="19180" y="46893"/>
                    <a:pt x="20588" y="46525"/>
                  </a:cubicBezTo>
                  <a:cubicBezTo>
                    <a:pt x="21997" y="46158"/>
                    <a:pt x="23189" y="45634"/>
                    <a:pt x="24218" y="44899"/>
                  </a:cubicBezTo>
                  <a:cubicBezTo>
                    <a:pt x="25302" y="44218"/>
                    <a:pt x="26060" y="43273"/>
                    <a:pt x="26656" y="42172"/>
                  </a:cubicBezTo>
                  <a:cubicBezTo>
                    <a:pt x="27252" y="41018"/>
                    <a:pt x="27523" y="39707"/>
                    <a:pt x="27523" y="38185"/>
                  </a:cubicBezTo>
                  <a:cubicBezTo>
                    <a:pt x="27523" y="36717"/>
                    <a:pt x="27144" y="35405"/>
                    <a:pt x="26385" y="34356"/>
                  </a:cubicBezTo>
                  <a:cubicBezTo>
                    <a:pt x="25681" y="33360"/>
                    <a:pt x="24706" y="32416"/>
                    <a:pt x="23460" y="31681"/>
                  </a:cubicBezTo>
                  <a:cubicBezTo>
                    <a:pt x="22268" y="30894"/>
                    <a:pt x="20913" y="30213"/>
                    <a:pt x="19397" y="29583"/>
                  </a:cubicBezTo>
                  <a:cubicBezTo>
                    <a:pt x="17825" y="29006"/>
                    <a:pt x="16254" y="28429"/>
                    <a:pt x="14629" y="27800"/>
                  </a:cubicBezTo>
                  <a:cubicBezTo>
                    <a:pt x="13057" y="27171"/>
                    <a:pt x="11486" y="26489"/>
                    <a:pt x="9915" y="25702"/>
                  </a:cubicBezTo>
                  <a:cubicBezTo>
                    <a:pt x="8398" y="24967"/>
                    <a:pt x="7044" y="24024"/>
                    <a:pt x="5798" y="22974"/>
                  </a:cubicBezTo>
                  <a:cubicBezTo>
                    <a:pt x="4605" y="21873"/>
                    <a:pt x="3630" y="20614"/>
                    <a:pt x="2926" y="19093"/>
                  </a:cubicBezTo>
                  <a:cubicBezTo>
                    <a:pt x="2167" y="17572"/>
                    <a:pt x="1788" y="15788"/>
                    <a:pt x="1788" y="13690"/>
                  </a:cubicBezTo>
                  <a:cubicBezTo>
                    <a:pt x="1788" y="11959"/>
                    <a:pt x="2113" y="10334"/>
                    <a:pt x="2817" y="8707"/>
                  </a:cubicBezTo>
                  <a:cubicBezTo>
                    <a:pt x="3468" y="7082"/>
                    <a:pt x="4497" y="5613"/>
                    <a:pt x="5852" y="4301"/>
                  </a:cubicBezTo>
                  <a:cubicBezTo>
                    <a:pt x="7260" y="3043"/>
                    <a:pt x="9048" y="1993"/>
                    <a:pt x="11215" y="1207"/>
                  </a:cubicBezTo>
                  <a:cubicBezTo>
                    <a:pt x="13382" y="420"/>
                    <a:pt x="15929" y="0"/>
                    <a:pt x="18908" y="0"/>
                  </a:cubicBezTo>
                  <a:cubicBezTo>
                    <a:pt x="20154" y="0"/>
                    <a:pt x="21401" y="105"/>
                    <a:pt x="22647" y="315"/>
                  </a:cubicBezTo>
                  <a:cubicBezTo>
                    <a:pt x="23893" y="525"/>
                    <a:pt x="25031" y="734"/>
                    <a:pt x="26060" y="1102"/>
                  </a:cubicBezTo>
                  <a:cubicBezTo>
                    <a:pt x="27035" y="1416"/>
                    <a:pt x="27957" y="1731"/>
                    <a:pt x="28661" y="2151"/>
                  </a:cubicBezTo>
                  <a:cubicBezTo>
                    <a:pt x="29420" y="2518"/>
                    <a:pt x="29961" y="2833"/>
                    <a:pt x="30340" y="3148"/>
                  </a:cubicBezTo>
                  <a:cubicBezTo>
                    <a:pt x="30774" y="3410"/>
                    <a:pt x="30990" y="3672"/>
                    <a:pt x="31153" y="3830"/>
                  </a:cubicBezTo>
                  <a:cubicBezTo>
                    <a:pt x="31261" y="4039"/>
                    <a:pt x="31370" y="4249"/>
                    <a:pt x="31424" y="4459"/>
                  </a:cubicBezTo>
                  <a:cubicBezTo>
                    <a:pt x="31478" y="4668"/>
                    <a:pt x="31533" y="4931"/>
                    <a:pt x="31587" y="5245"/>
                  </a:cubicBezTo>
                  <a:cubicBezTo>
                    <a:pt x="31587" y="5560"/>
                    <a:pt x="31640" y="5927"/>
                    <a:pt x="31640" y="6347"/>
                  </a:cubicBezTo>
                  <a:cubicBezTo>
                    <a:pt x="31640" y="6767"/>
                    <a:pt x="31587" y="7133"/>
                    <a:pt x="31533" y="7501"/>
                  </a:cubicBezTo>
                  <a:cubicBezTo>
                    <a:pt x="31478" y="7815"/>
                    <a:pt x="31424" y="8130"/>
                    <a:pt x="31261" y="8393"/>
                  </a:cubicBezTo>
                  <a:cubicBezTo>
                    <a:pt x="31153" y="8655"/>
                    <a:pt x="31045" y="8812"/>
                    <a:pt x="30882" y="8970"/>
                  </a:cubicBezTo>
                  <a:cubicBezTo>
                    <a:pt x="30720" y="9075"/>
                    <a:pt x="30503" y="9127"/>
                    <a:pt x="30286" y="9127"/>
                  </a:cubicBezTo>
                  <a:cubicBezTo>
                    <a:pt x="30015" y="9127"/>
                    <a:pt x="29528" y="8970"/>
                    <a:pt x="28931" y="8550"/>
                  </a:cubicBezTo>
                  <a:cubicBezTo>
                    <a:pt x="28336" y="8183"/>
                    <a:pt x="27577" y="7711"/>
                    <a:pt x="26602" y="7238"/>
                  </a:cubicBezTo>
                  <a:cubicBezTo>
                    <a:pt x="25627" y="6819"/>
                    <a:pt x="24489" y="6347"/>
                    <a:pt x="23189" y="5980"/>
                  </a:cubicBezTo>
                  <a:cubicBezTo>
                    <a:pt x="21834" y="5560"/>
                    <a:pt x="20317" y="5350"/>
                    <a:pt x="18584" y="5350"/>
                  </a:cubicBezTo>
                  <a:cubicBezTo>
                    <a:pt x="16795" y="5350"/>
                    <a:pt x="15279" y="5560"/>
                    <a:pt x="13979" y="5980"/>
                  </a:cubicBezTo>
                  <a:cubicBezTo>
                    <a:pt x="12678" y="6347"/>
                    <a:pt x="11594" y="6924"/>
                    <a:pt x="10727" y="7658"/>
                  </a:cubicBezTo>
                  <a:cubicBezTo>
                    <a:pt x="9861" y="8340"/>
                    <a:pt x="9211" y="9179"/>
                    <a:pt x="8777" y="10176"/>
                  </a:cubicBezTo>
                  <a:cubicBezTo>
                    <a:pt x="8398" y="11120"/>
                    <a:pt x="8181" y="12169"/>
                    <a:pt x="8181" y="13323"/>
                  </a:cubicBezTo>
                  <a:cubicBezTo>
                    <a:pt x="8181" y="14897"/>
                    <a:pt x="8561" y="16261"/>
                    <a:pt x="9264" y="17309"/>
                  </a:cubicBezTo>
                  <a:cubicBezTo>
                    <a:pt x="10023" y="18411"/>
                    <a:pt x="10999" y="19303"/>
                    <a:pt x="12190" y="20090"/>
                  </a:cubicBezTo>
                  <a:cubicBezTo>
                    <a:pt x="13436" y="20877"/>
                    <a:pt x="14845" y="21610"/>
                    <a:pt x="16416" y="22188"/>
                  </a:cubicBezTo>
                  <a:cubicBezTo>
                    <a:pt x="17934" y="22817"/>
                    <a:pt x="19504" y="23447"/>
                    <a:pt x="21130" y="24024"/>
                  </a:cubicBezTo>
                  <a:cubicBezTo>
                    <a:pt x="22756" y="24653"/>
                    <a:pt x="24326" y="25335"/>
                    <a:pt x="25898" y="26069"/>
                  </a:cubicBezTo>
                  <a:cubicBezTo>
                    <a:pt x="27469" y="26803"/>
                    <a:pt x="28824" y="27695"/>
                    <a:pt x="30070" y="28744"/>
                  </a:cubicBezTo>
                  <a:cubicBezTo>
                    <a:pt x="31261" y="29741"/>
                    <a:pt x="32237" y="30999"/>
                    <a:pt x="32995" y="32468"/>
                  </a:cubicBezTo>
                  <a:cubicBezTo>
                    <a:pt x="33753" y="33885"/>
                    <a:pt x="34133" y="35668"/>
                    <a:pt x="34133" y="37713"/>
                  </a:cubicBezTo>
                  <a:close/>
                </a:path>
              </a:pathLst>
            </a:custGeom>
            <a:solidFill>
              <a:srgbClr val="FFFFFF"/>
            </a:solidFill>
            <a:ln w="5417" cap="flat">
              <a:noFill/>
              <a:prstDash val="solid"/>
              <a:miter/>
            </a:ln>
          </p:spPr>
          <p:txBody>
            <a:bodyPr rtlCol="0" anchor="ctr"/>
            <a:lstStyle/>
            <a:p>
              <a:endParaRPr lang="fr-FR"/>
            </a:p>
          </p:txBody>
        </p:sp>
        <p:sp>
          <p:nvSpPr>
            <p:cNvPr id="497" name="Forme libre 496">
              <a:extLst>
                <a:ext uri="{FF2B5EF4-FFF2-40B4-BE49-F238E27FC236}">
                  <a16:creationId xmlns:a16="http://schemas.microsoft.com/office/drawing/2014/main" id="{389D807B-CB78-CA58-7327-05BEE6773BAC}"/>
                </a:ext>
              </a:extLst>
            </p:cNvPr>
            <p:cNvSpPr/>
            <p:nvPr/>
          </p:nvSpPr>
          <p:spPr>
            <a:xfrm>
              <a:off x="17949428" y="11207946"/>
              <a:ext cx="44480" cy="52662"/>
            </a:xfrm>
            <a:custGeom>
              <a:avLst/>
              <a:gdLst>
                <a:gd name="connsiteX0" fmla="*/ 44481 w 44480"/>
                <a:gd name="connsiteY0" fmla="*/ 23814 h 52662"/>
                <a:gd name="connsiteX1" fmla="*/ 43451 w 44480"/>
                <a:gd name="connsiteY1" fmla="*/ 26489 h 52662"/>
                <a:gd name="connsiteX2" fmla="*/ 41392 w 44480"/>
                <a:gd name="connsiteY2" fmla="*/ 27223 h 52662"/>
                <a:gd name="connsiteX3" fmla="*/ 7097 w 44480"/>
                <a:gd name="connsiteY3" fmla="*/ 27223 h 52662"/>
                <a:gd name="connsiteX4" fmla="*/ 8018 w 44480"/>
                <a:gd name="connsiteY4" fmla="*/ 35405 h 52662"/>
                <a:gd name="connsiteX5" fmla="*/ 11052 w 44480"/>
                <a:gd name="connsiteY5" fmla="*/ 41647 h 52662"/>
                <a:gd name="connsiteX6" fmla="*/ 16524 w 44480"/>
                <a:gd name="connsiteY6" fmla="*/ 45634 h 52662"/>
                <a:gd name="connsiteX7" fmla="*/ 24868 w 44480"/>
                <a:gd name="connsiteY7" fmla="*/ 47050 h 52662"/>
                <a:gd name="connsiteX8" fmla="*/ 31153 w 44480"/>
                <a:gd name="connsiteY8" fmla="*/ 46473 h 52662"/>
                <a:gd name="connsiteX9" fmla="*/ 35974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099 h 52662"/>
                <a:gd name="connsiteX19" fmla="*/ 41663 w 44480"/>
                <a:gd name="connsiteY19" fmla="*/ 48623 h 52662"/>
                <a:gd name="connsiteX20" fmla="*/ 39930 w 44480"/>
                <a:gd name="connsiteY20" fmla="*/ 49568 h 52662"/>
                <a:gd name="connsiteX21" fmla="*/ 36137 w 44480"/>
                <a:gd name="connsiteY21" fmla="*/ 50932 h 52662"/>
                <a:gd name="connsiteX22" fmla="*/ 30719 w 44480"/>
                <a:gd name="connsiteY22" fmla="*/ 52138 h 52662"/>
                <a:gd name="connsiteX23" fmla="*/ 24109 w 44480"/>
                <a:gd name="connsiteY23" fmla="*/ 52662 h 52662"/>
                <a:gd name="connsiteX24" fmla="*/ 13761 w 44480"/>
                <a:gd name="connsiteY24" fmla="*/ 50984 h 52662"/>
                <a:gd name="connsiteX25" fmla="*/ 6230 w 44480"/>
                <a:gd name="connsiteY25" fmla="*/ 45948 h 52662"/>
                <a:gd name="connsiteX26" fmla="*/ 1571 w 44480"/>
                <a:gd name="connsiteY26" fmla="*/ 37766 h 52662"/>
                <a:gd name="connsiteX27" fmla="*/ 0 w 44480"/>
                <a:gd name="connsiteY27" fmla="*/ 26384 h 52662"/>
                <a:gd name="connsiteX28" fmla="*/ 1625 w 44480"/>
                <a:gd name="connsiteY28" fmla="*/ 15316 h 52662"/>
                <a:gd name="connsiteX29" fmla="*/ 6339 w 44480"/>
                <a:gd name="connsiteY29" fmla="*/ 7029 h 52662"/>
                <a:gd name="connsiteX30" fmla="*/ 13707 w 44480"/>
                <a:gd name="connsiteY30" fmla="*/ 1784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9 h 52662"/>
                <a:gd name="connsiteX39" fmla="*/ 22809 w 44480"/>
                <a:gd name="connsiteY39" fmla="*/ 5455 h 52662"/>
                <a:gd name="connsiteX40" fmla="*/ 16199 w 44480"/>
                <a:gd name="connsiteY40" fmla="*/ 6872 h 52662"/>
                <a:gd name="connsiteX41" fmla="*/ 11323 w 44480"/>
                <a:gd name="connsiteY41" fmla="*/ 10490 h 52662"/>
                <a:gd name="connsiteX42" fmla="*/ 8289 w 44480"/>
                <a:gd name="connsiteY42" fmla="*/ 15736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7"/>
                    <a:pt x="43451" y="26489"/>
                  </a:cubicBezTo>
                  <a:cubicBezTo>
                    <a:pt x="42747" y="26961"/>
                    <a:pt x="42043" y="27223"/>
                    <a:pt x="41392" y="27223"/>
                  </a:cubicBezTo>
                  <a:lnTo>
                    <a:pt x="7097" y="27223"/>
                  </a:lnTo>
                  <a:cubicBezTo>
                    <a:pt x="7097" y="30213"/>
                    <a:pt x="7423" y="32940"/>
                    <a:pt x="8018" y="35405"/>
                  </a:cubicBezTo>
                  <a:cubicBezTo>
                    <a:pt x="8614" y="37818"/>
                    <a:pt x="9643" y="39916"/>
                    <a:pt x="11052" y="41647"/>
                  </a:cubicBezTo>
                  <a:cubicBezTo>
                    <a:pt x="12461" y="43378"/>
                    <a:pt x="14303" y="44742"/>
                    <a:pt x="16524" y="45634"/>
                  </a:cubicBezTo>
                  <a:cubicBezTo>
                    <a:pt x="18800" y="46578"/>
                    <a:pt x="21563" y="47050"/>
                    <a:pt x="24868" y="47050"/>
                  </a:cubicBezTo>
                  <a:cubicBezTo>
                    <a:pt x="27197" y="47050"/>
                    <a:pt x="29310" y="46840"/>
                    <a:pt x="31153" y="46473"/>
                  </a:cubicBezTo>
                  <a:cubicBezTo>
                    <a:pt x="32995" y="46053"/>
                    <a:pt x="34620" y="45634"/>
                    <a:pt x="35974" y="45161"/>
                  </a:cubicBezTo>
                  <a:cubicBezTo>
                    <a:pt x="37329" y="44637"/>
                    <a:pt x="38413" y="44218"/>
                    <a:pt x="39280" y="43850"/>
                  </a:cubicBezTo>
                  <a:cubicBezTo>
                    <a:pt x="40146" y="43431"/>
                    <a:pt x="40796" y="43221"/>
                    <a:pt x="41176" y="43221"/>
                  </a:cubicBezTo>
                  <a:cubicBezTo>
                    <a:pt x="41392" y="43221"/>
                    <a:pt x="41555" y="43273"/>
                    <a:pt x="41772" y="43378"/>
                  </a:cubicBezTo>
                  <a:cubicBezTo>
                    <a:pt x="41935" y="43483"/>
                    <a:pt x="42097" y="43693"/>
                    <a:pt x="42205" y="43902"/>
                  </a:cubicBezTo>
                  <a:cubicBezTo>
                    <a:pt x="42314" y="44165"/>
                    <a:pt x="42422" y="44428"/>
                    <a:pt x="42476" y="44794"/>
                  </a:cubicBezTo>
                  <a:cubicBezTo>
                    <a:pt x="42530" y="45161"/>
                    <a:pt x="42530" y="45581"/>
                    <a:pt x="42530" y="46158"/>
                  </a:cubicBezTo>
                  <a:cubicBezTo>
                    <a:pt x="42530" y="46421"/>
                    <a:pt x="42530" y="46630"/>
                    <a:pt x="42476" y="46893"/>
                  </a:cubicBezTo>
                  <a:cubicBezTo>
                    <a:pt x="42476" y="47103"/>
                    <a:pt x="42422" y="47312"/>
                    <a:pt x="42368" y="47522"/>
                  </a:cubicBezTo>
                  <a:cubicBezTo>
                    <a:pt x="42314" y="47732"/>
                    <a:pt x="42205" y="47889"/>
                    <a:pt x="42097" y="48099"/>
                  </a:cubicBezTo>
                  <a:cubicBezTo>
                    <a:pt x="41989" y="48256"/>
                    <a:pt x="41826" y="48414"/>
                    <a:pt x="41663" y="48623"/>
                  </a:cubicBezTo>
                  <a:cubicBezTo>
                    <a:pt x="41446" y="48781"/>
                    <a:pt x="40905" y="49095"/>
                    <a:pt x="39930" y="49568"/>
                  </a:cubicBezTo>
                  <a:cubicBezTo>
                    <a:pt x="38954" y="49987"/>
                    <a:pt x="37708" y="50459"/>
                    <a:pt x="36137" y="50932"/>
                  </a:cubicBezTo>
                  <a:cubicBezTo>
                    <a:pt x="34620" y="51351"/>
                    <a:pt x="32778" y="51770"/>
                    <a:pt x="30719" y="52138"/>
                  </a:cubicBezTo>
                  <a:cubicBezTo>
                    <a:pt x="28660" y="52452"/>
                    <a:pt x="26493" y="52662"/>
                    <a:pt x="24109" y="52662"/>
                  </a:cubicBezTo>
                  <a:cubicBezTo>
                    <a:pt x="20209" y="52662"/>
                    <a:pt x="16795" y="52085"/>
                    <a:pt x="13761" y="50984"/>
                  </a:cubicBezTo>
                  <a:cubicBezTo>
                    <a:pt x="10782" y="49830"/>
                    <a:pt x="8235" y="48151"/>
                    <a:pt x="6230" y="45948"/>
                  </a:cubicBezTo>
                  <a:cubicBezTo>
                    <a:pt x="4171" y="43746"/>
                    <a:pt x="2655" y="41018"/>
                    <a:pt x="1571" y="37766"/>
                  </a:cubicBezTo>
                  <a:cubicBezTo>
                    <a:pt x="542" y="34514"/>
                    <a:pt x="0" y="30737"/>
                    <a:pt x="0" y="26384"/>
                  </a:cubicBezTo>
                  <a:cubicBezTo>
                    <a:pt x="0" y="22292"/>
                    <a:pt x="542" y="18621"/>
                    <a:pt x="1625" y="15316"/>
                  </a:cubicBezTo>
                  <a:cubicBezTo>
                    <a:pt x="2709" y="12064"/>
                    <a:pt x="4280" y="9284"/>
                    <a:pt x="6339" y="7029"/>
                  </a:cubicBezTo>
                  <a:cubicBezTo>
                    <a:pt x="8343" y="4721"/>
                    <a:pt x="10836" y="2990"/>
                    <a:pt x="13707" y="1784"/>
                  </a:cubicBezTo>
                  <a:cubicBezTo>
                    <a:pt x="16578" y="577"/>
                    <a:pt x="19721" y="0"/>
                    <a:pt x="23297" y="0"/>
                  </a:cubicBezTo>
                  <a:cubicBezTo>
                    <a:pt x="27035" y="0"/>
                    <a:pt x="30286" y="629"/>
                    <a:pt x="32941" y="1836"/>
                  </a:cubicBezTo>
                  <a:cubicBezTo>
                    <a:pt x="35595" y="3043"/>
                    <a:pt x="37817" y="4668"/>
                    <a:pt x="39496" y="6767"/>
                  </a:cubicBezTo>
                  <a:cubicBezTo>
                    <a:pt x="41230" y="8812"/>
                    <a:pt x="42530" y="11225"/>
                    <a:pt x="43289" y="13952"/>
                  </a:cubicBezTo>
                  <a:cubicBezTo>
                    <a:pt x="44101" y="16680"/>
                    <a:pt x="44481" y="19513"/>
                    <a:pt x="44481" y="22555"/>
                  </a:cubicBezTo>
                  <a:lnTo>
                    <a:pt x="44481" y="23814"/>
                  </a:lnTo>
                  <a:close/>
                  <a:moveTo>
                    <a:pt x="37654" y="21925"/>
                  </a:moveTo>
                  <a:cubicBezTo>
                    <a:pt x="37763" y="16785"/>
                    <a:pt x="36571" y="12746"/>
                    <a:pt x="33970" y="9809"/>
                  </a:cubicBezTo>
                  <a:cubicBezTo>
                    <a:pt x="31423" y="6924"/>
                    <a:pt x="27740" y="5455"/>
                    <a:pt x="22809" y="5455"/>
                  </a:cubicBezTo>
                  <a:cubicBezTo>
                    <a:pt x="20317" y="5455"/>
                    <a:pt x="18096" y="5927"/>
                    <a:pt x="16199" y="6872"/>
                  </a:cubicBezTo>
                  <a:cubicBezTo>
                    <a:pt x="14249" y="7763"/>
                    <a:pt x="12678" y="8970"/>
                    <a:pt x="11323" y="10490"/>
                  </a:cubicBezTo>
                  <a:cubicBezTo>
                    <a:pt x="10023" y="11959"/>
                    <a:pt x="8993" y="13742"/>
                    <a:pt x="8289" y="15736"/>
                  </a:cubicBezTo>
                  <a:cubicBezTo>
                    <a:pt x="7585" y="17676"/>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498" name="Forme libre 497">
              <a:extLst>
                <a:ext uri="{FF2B5EF4-FFF2-40B4-BE49-F238E27FC236}">
                  <a16:creationId xmlns:a16="http://schemas.microsoft.com/office/drawing/2014/main" id="{06CAC622-2099-37AD-21DE-EBDAD2A07207}"/>
                </a:ext>
              </a:extLst>
            </p:cNvPr>
            <p:cNvSpPr/>
            <p:nvPr/>
          </p:nvSpPr>
          <p:spPr>
            <a:xfrm>
              <a:off x="18001494" y="11195409"/>
              <a:ext cx="31315" cy="65040"/>
            </a:xfrm>
            <a:custGeom>
              <a:avLst/>
              <a:gdLst>
                <a:gd name="connsiteX0" fmla="*/ 31315 w 31315"/>
                <a:gd name="connsiteY0" fmla="*/ 60268 h 65040"/>
                <a:gd name="connsiteX1" fmla="*/ 31099 w 31315"/>
                <a:gd name="connsiteY1" fmla="*/ 62104 h 65040"/>
                <a:gd name="connsiteX2" fmla="*/ 30503 w 31315"/>
                <a:gd name="connsiteY2" fmla="*/ 63205 h 65040"/>
                <a:gd name="connsiteX3" fmla="*/ 29257 w 31315"/>
                <a:gd name="connsiteY3" fmla="*/ 63940 h 65040"/>
                <a:gd name="connsiteX4" fmla="*/ 27414 w 31315"/>
                <a:gd name="connsiteY4" fmla="*/ 64569 h 65040"/>
                <a:gd name="connsiteX5" fmla="*/ 25193 w 31315"/>
                <a:gd name="connsiteY5" fmla="*/ 64936 h 65040"/>
                <a:gd name="connsiteX6" fmla="*/ 22918 w 31315"/>
                <a:gd name="connsiteY6" fmla="*/ 65041 h 65040"/>
                <a:gd name="connsiteX7" fmla="*/ 16578 w 31315"/>
                <a:gd name="connsiteY7" fmla="*/ 64097 h 65040"/>
                <a:gd name="connsiteX8" fmla="*/ 12299 w 31315"/>
                <a:gd name="connsiteY8" fmla="*/ 61159 h 65040"/>
                <a:gd name="connsiteX9" fmla="*/ 9915 w 31315"/>
                <a:gd name="connsiteY9" fmla="*/ 56177 h 65040"/>
                <a:gd name="connsiteX10" fmla="*/ 9156 w 31315"/>
                <a:gd name="connsiteY10" fmla="*/ 49096 h 65040"/>
                <a:gd name="connsiteX11" fmla="*/ 9156 w 31315"/>
                <a:gd name="connsiteY11" fmla="*/ 18778 h 65040"/>
                <a:gd name="connsiteX12" fmla="*/ 1625 w 31315"/>
                <a:gd name="connsiteY12" fmla="*/ 18778 h 65040"/>
                <a:gd name="connsiteX13" fmla="*/ 433 w 31315"/>
                <a:gd name="connsiteY13" fmla="*/ 18149 h 65040"/>
                <a:gd name="connsiteX14" fmla="*/ 0 w 31315"/>
                <a:gd name="connsiteY14" fmla="*/ 16103 h 65040"/>
                <a:gd name="connsiteX15" fmla="*/ 108 w 31315"/>
                <a:gd name="connsiteY15" fmla="*/ 14897 h 65040"/>
                <a:gd name="connsiteX16" fmla="*/ 433 w 31315"/>
                <a:gd name="connsiteY16" fmla="*/ 14057 h 65040"/>
                <a:gd name="connsiteX17" fmla="*/ 975 w 31315"/>
                <a:gd name="connsiteY17" fmla="*/ 13533 h 65040"/>
                <a:gd name="connsiteX18" fmla="*/ 1625 w 31315"/>
                <a:gd name="connsiteY18" fmla="*/ 13376 h 65040"/>
                <a:gd name="connsiteX19" fmla="*/ 9156 w 31315"/>
                <a:gd name="connsiteY19" fmla="*/ 13376 h 65040"/>
                <a:gd name="connsiteX20" fmla="*/ 9156 w 31315"/>
                <a:gd name="connsiteY20" fmla="*/ 1416 h 65040"/>
                <a:gd name="connsiteX21" fmla="*/ 9264 w 31315"/>
                <a:gd name="connsiteY21" fmla="*/ 839 h 65040"/>
                <a:gd name="connsiteX22" fmla="*/ 9806 w 31315"/>
                <a:gd name="connsiteY22" fmla="*/ 368 h 65040"/>
                <a:gd name="connsiteX23" fmla="*/ 10836 w 31315"/>
                <a:gd name="connsiteY23" fmla="*/ 105 h 65040"/>
                <a:gd name="connsiteX24" fmla="*/ 12407 w 31315"/>
                <a:gd name="connsiteY24" fmla="*/ 0 h 65040"/>
                <a:gd name="connsiteX25" fmla="*/ 14086 w 31315"/>
                <a:gd name="connsiteY25" fmla="*/ 105 h 65040"/>
                <a:gd name="connsiteX26" fmla="*/ 15061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0 w 31315"/>
                <a:gd name="connsiteY31" fmla="*/ 13533 h 65040"/>
                <a:gd name="connsiteX32" fmla="*/ 30882 w 31315"/>
                <a:gd name="connsiteY32" fmla="*/ 14057 h 65040"/>
                <a:gd name="connsiteX33" fmla="*/ 31207 w 31315"/>
                <a:gd name="connsiteY33" fmla="*/ 14897 h 65040"/>
                <a:gd name="connsiteX34" fmla="*/ 31315 w 31315"/>
                <a:gd name="connsiteY34" fmla="*/ 16103 h 65040"/>
                <a:gd name="connsiteX35" fmla="*/ 30828 w 31315"/>
                <a:gd name="connsiteY35" fmla="*/ 18149 h 65040"/>
                <a:gd name="connsiteX36" fmla="*/ 29636 w 31315"/>
                <a:gd name="connsiteY36" fmla="*/ 18778 h 65040"/>
                <a:gd name="connsiteX37" fmla="*/ 15766 w 31315"/>
                <a:gd name="connsiteY37" fmla="*/ 18778 h 65040"/>
                <a:gd name="connsiteX38" fmla="*/ 15766 w 31315"/>
                <a:gd name="connsiteY38" fmla="*/ 48204 h 65040"/>
                <a:gd name="connsiteX39" fmla="*/ 17391 w 31315"/>
                <a:gd name="connsiteY39" fmla="*/ 56649 h 65040"/>
                <a:gd name="connsiteX40" fmla="*/ 23351 w 31315"/>
                <a:gd name="connsiteY40" fmla="*/ 59586 h 65040"/>
                <a:gd name="connsiteX41" fmla="*/ 25789 w 31315"/>
                <a:gd name="connsiteY41" fmla="*/ 59271 h 65040"/>
                <a:gd name="connsiteX42" fmla="*/ 27740 w 31315"/>
                <a:gd name="connsiteY42" fmla="*/ 58694 h 65040"/>
                <a:gd name="connsiteX43" fmla="*/ 29148 w 31315"/>
                <a:gd name="connsiteY43" fmla="*/ 58117 h 65040"/>
                <a:gd name="connsiteX44" fmla="*/ 30177 w 31315"/>
                <a:gd name="connsiteY44" fmla="*/ 57855 h 65040"/>
                <a:gd name="connsiteX45" fmla="*/ 30665 w 31315"/>
                <a:gd name="connsiteY45" fmla="*/ 57960 h 65040"/>
                <a:gd name="connsiteX46" fmla="*/ 31045 w 31315"/>
                <a:gd name="connsiteY46" fmla="*/ 58379 h 65040"/>
                <a:gd name="connsiteX47" fmla="*/ 31261 w 31315"/>
                <a:gd name="connsiteY47" fmla="*/ 59114 h 65040"/>
                <a:gd name="connsiteX48" fmla="*/ 31315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5" y="60268"/>
                  </a:moveTo>
                  <a:cubicBezTo>
                    <a:pt x="31315" y="61002"/>
                    <a:pt x="31261" y="61631"/>
                    <a:pt x="31099" y="62104"/>
                  </a:cubicBezTo>
                  <a:cubicBezTo>
                    <a:pt x="30990" y="62576"/>
                    <a:pt x="30773" y="62943"/>
                    <a:pt x="30503" y="63205"/>
                  </a:cubicBezTo>
                  <a:cubicBezTo>
                    <a:pt x="30232" y="63468"/>
                    <a:pt x="29853" y="63730"/>
                    <a:pt x="29257" y="63940"/>
                  </a:cubicBezTo>
                  <a:cubicBezTo>
                    <a:pt x="28769" y="64202"/>
                    <a:pt x="28119" y="64411"/>
                    <a:pt x="27414" y="64569"/>
                  </a:cubicBezTo>
                  <a:cubicBezTo>
                    <a:pt x="26710" y="64727"/>
                    <a:pt x="25951" y="64832"/>
                    <a:pt x="25193" y="64936"/>
                  </a:cubicBezTo>
                  <a:cubicBezTo>
                    <a:pt x="24435" y="64988"/>
                    <a:pt x="23676" y="65041"/>
                    <a:pt x="22918" y="65041"/>
                  </a:cubicBezTo>
                  <a:cubicBezTo>
                    <a:pt x="20426" y="65041"/>
                    <a:pt x="18313" y="64727"/>
                    <a:pt x="16578" y="64097"/>
                  </a:cubicBezTo>
                  <a:cubicBezTo>
                    <a:pt x="14845" y="63468"/>
                    <a:pt x="13436" y="62471"/>
                    <a:pt x="12299" y="61159"/>
                  </a:cubicBezTo>
                  <a:cubicBezTo>
                    <a:pt x="11215" y="59848"/>
                    <a:pt x="10402" y="58170"/>
                    <a:pt x="9915" y="56177"/>
                  </a:cubicBezTo>
                  <a:cubicBezTo>
                    <a:pt x="9373" y="54184"/>
                    <a:pt x="9156" y="51823"/>
                    <a:pt x="9156" y="49096"/>
                  </a:cubicBezTo>
                  <a:lnTo>
                    <a:pt x="9156" y="18778"/>
                  </a:lnTo>
                  <a:lnTo>
                    <a:pt x="1625" y="18778"/>
                  </a:lnTo>
                  <a:cubicBezTo>
                    <a:pt x="1138" y="18778"/>
                    <a:pt x="704" y="18568"/>
                    <a:pt x="433" y="18149"/>
                  </a:cubicBezTo>
                  <a:cubicBezTo>
                    <a:pt x="108" y="17677"/>
                    <a:pt x="0" y="16995"/>
                    <a:pt x="0" y="16103"/>
                  </a:cubicBezTo>
                  <a:cubicBezTo>
                    <a:pt x="0" y="15631"/>
                    <a:pt x="0" y="15211"/>
                    <a:pt x="108" y="14897"/>
                  </a:cubicBezTo>
                  <a:cubicBezTo>
                    <a:pt x="162" y="14582"/>
                    <a:pt x="270" y="14267"/>
                    <a:pt x="433" y="14057"/>
                  </a:cubicBezTo>
                  <a:cubicBezTo>
                    <a:pt x="596" y="13795"/>
                    <a:pt x="759" y="13638"/>
                    <a:pt x="975" y="13533"/>
                  </a:cubicBezTo>
                  <a:cubicBezTo>
                    <a:pt x="1138" y="13428"/>
                    <a:pt x="1409" y="13376"/>
                    <a:pt x="1625" y="13376"/>
                  </a:cubicBezTo>
                  <a:lnTo>
                    <a:pt x="9156" y="13376"/>
                  </a:lnTo>
                  <a:lnTo>
                    <a:pt x="9156" y="1416"/>
                  </a:lnTo>
                  <a:cubicBezTo>
                    <a:pt x="9156" y="1207"/>
                    <a:pt x="9210" y="997"/>
                    <a:pt x="9264" y="839"/>
                  </a:cubicBezTo>
                  <a:cubicBezTo>
                    <a:pt x="9373" y="682"/>
                    <a:pt x="9536" y="525"/>
                    <a:pt x="9806" y="368"/>
                  </a:cubicBezTo>
                  <a:cubicBezTo>
                    <a:pt x="10077" y="263"/>
                    <a:pt x="10402" y="158"/>
                    <a:pt x="10836" y="105"/>
                  </a:cubicBezTo>
                  <a:cubicBezTo>
                    <a:pt x="11269" y="53"/>
                    <a:pt x="11811" y="0"/>
                    <a:pt x="12407" y="0"/>
                  </a:cubicBezTo>
                  <a:cubicBezTo>
                    <a:pt x="13111" y="0"/>
                    <a:pt x="13653" y="53"/>
                    <a:pt x="14086" y="105"/>
                  </a:cubicBezTo>
                  <a:cubicBezTo>
                    <a:pt x="14465" y="158"/>
                    <a:pt x="14845" y="263"/>
                    <a:pt x="15061" y="368"/>
                  </a:cubicBezTo>
                  <a:cubicBezTo>
                    <a:pt x="15332" y="525"/>
                    <a:pt x="15495" y="682"/>
                    <a:pt x="15604" y="839"/>
                  </a:cubicBezTo>
                  <a:cubicBezTo>
                    <a:pt x="15712" y="997"/>
                    <a:pt x="15766" y="1207"/>
                    <a:pt x="15766" y="1416"/>
                  </a:cubicBezTo>
                  <a:lnTo>
                    <a:pt x="15766" y="13376"/>
                  </a:lnTo>
                  <a:lnTo>
                    <a:pt x="29636" y="13376"/>
                  </a:lnTo>
                  <a:cubicBezTo>
                    <a:pt x="29907" y="13376"/>
                    <a:pt x="30123" y="13428"/>
                    <a:pt x="30340" y="13533"/>
                  </a:cubicBezTo>
                  <a:cubicBezTo>
                    <a:pt x="30557" y="13638"/>
                    <a:pt x="30719" y="13795"/>
                    <a:pt x="30882" y="14057"/>
                  </a:cubicBezTo>
                  <a:cubicBezTo>
                    <a:pt x="31045" y="14267"/>
                    <a:pt x="31153" y="14582"/>
                    <a:pt x="31207" y="14897"/>
                  </a:cubicBezTo>
                  <a:cubicBezTo>
                    <a:pt x="31315" y="15211"/>
                    <a:pt x="31315" y="15631"/>
                    <a:pt x="31315" y="16103"/>
                  </a:cubicBezTo>
                  <a:cubicBezTo>
                    <a:pt x="31315" y="16995"/>
                    <a:pt x="31153" y="17677"/>
                    <a:pt x="30828" y="18149"/>
                  </a:cubicBezTo>
                  <a:cubicBezTo>
                    <a:pt x="30557" y="18568"/>
                    <a:pt x="30123" y="18778"/>
                    <a:pt x="29636" y="18778"/>
                  </a:cubicBezTo>
                  <a:lnTo>
                    <a:pt x="15766" y="18778"/>
                  </a:lnTo>
                  <a:lnTo>
                    <a:pt x="15766" y="48204"/>
                  </a:lnTo>
                  <a:cubicBezTo>
                    <a:pt x="15766" y="51928"/>
                    <a:pt x="16308" y="54708"/>
                    <a:pt x="17391" y="56649"/>
                  </a:cubicBezTo>
                  <a:cubicBezTo>
                    <a:pt x="18475" y="58589"/>
                    <a:pt x="20479" y="59586"/>
                    <a:pt x="23351" y="59586"/>
                  </a:cubicBezTo>
                  <a:cubicBezTo>
                    <a:pt x="24272" y="59586"/>
                    <a:pt x="25085" y="59481"/>
                    <a:pt x="25789" y="59271"/>
                  </a:cubicBezTo>
                  <a:cubicBezTo>
                    <a:pt x="26494" y="59114"/>
                    <a:pt x="27144" y="58904"/>
                    <a:pt x="27740" y="58694"/>
                  </a:cubicBezTo>
                  <a:cubicBezTo>
                    <a:pt x="28281" y="58484"/>
                    <a:pt x="28715" y="58275"/>
                    <a:pt x="29148" y="58117"/>
                  </a:cubicBezTo>
                  <a:cubicBezTo>
                    <a:pt x="29527" y="57960"/>
                    <a:pt x="29853" y="57855"/>
                    <a:pt x="30177" y="57855"/>
                  </a:cubicBezTo>
                  <a:cubicBezTo>
                    <a:pt x="30340" y="57855"/>
                    <a:pt x="30503" y="57855"/>
                    <a:pt x="30665" y="57960"/>
                  </a:cubicBezTo>
                  <a:cubicBezTo>
                    <a:pt x="30773" y="58012"/>
                    <a:pt x="30936" y="58170"/>
                    <a:pt x="31045" y="58379"/>
                  </a:cubicBezTo>
                  <a:cubicBezTo>
                    <a:pt x="31099" y="58537"/>
                    <a:pt x="31207" y="58799"/>
                    <a:pt x="31261" y="59114"/>
                  </a:cubicBezTo>
                  <a:cubicBezTo>
                    <a:pt x="31261" y="59429"/>
                    <a:pt x="31315" y="59796"/>
                    <a:pt x="31315" y="60268"/>
                  </a:cubicBezTo>
                  <a:close/>
                </a:path>
              </a:pathLst>
            </a:custGeom>
            <a:solidFill>
              <a:srgbClr val="FFFFFF"/>
            </a:solidFill>
            <a:ln w="5417" cap="flat">
              <a:noFill/>
              <a:prstDash val="solid"/>
              <a:miter/>
            </a:ln>
          </p:spPr>
          <p:txBody>
            <a:bodyPr rtlCol="0" anchor="ctr"/>
            <a:lstStyle/>
            <a:p>
              <a:endParaRPr lang="fr-FR"/>
            </a:p>
          </p:txBody>
        </p:sp>
        <p:sp>
          <p:nvSpPr>
            <p:cNvPr id="499" name="Forme libre 498">
              <a:extLst>
                <a:ext uri="{FF2B5EF4-FFF2-40B4-BE49-F238E27FC236}">
                  <a16:creationId xmlns:a16="http://schemas.microsoft.com/office/drawing/2014/main" id="{ED2176F6-308A-C5A5-9C5D-92A488377D2C}"/>
                </a:ext>
              </a:extLst>
            </p:cNvPr>
            <p:cNvSpPr/>
            <p:nvPr/>
          </p:nvSpPr>
          <p:spPr>
            <a:xfrm>
              <a:off x="17000503" y="11317151"/>
              <a:ext cx="43885" cy="75635"/>
            </a:xfrm>
            <a:custGeom>
              <a:avLst/>
              <a:gdLst>
                <a:gd name="connsiteX0" fmla="*/ 43880 w 43885"/>
                <a:gd name="connsiteY0" fmla="*/ 73642 h 75635"/>
                <a:gd name="connsiteX1" fmla="*/ 43744 w 43885"/>
                <a:gd name="connsiteY1" fmla="*/ 74273 h 75635"/>
                <a:gd name="connsiteX2" fmla="*/ 43246 w 43885"/>
                <a:gd name="connsiteY2" fmla="*/ 74744 h 75635"/>
                <a:gd name="connsiteX3" fmla="*/ 42325 w 43885"/>
                <a:gd name="connsiteY3" fmla="*/ 74954 h 75635"/>
                <a:gd name="connsiteX4" fmla="*/ 40938 w 43885"/>
                <a:gd name="connsiteY4" fmla="*/ 75059 h 75635"/>
                <a:gd name="connsiteX5" fmla="*/ 39470 w 43885"/>
                <a:gd name="connsiteY5" fmla="*/ 74954 h 75635"/>
                <a:gd name="connsiteX6" fmla="*/ 38521 w 43885"/>
                <a:gd name="connsiteY6" fmla="*/ 74744 h 75635"/>
                <a:gd name="connsiteX7" fmla="*/ 37963 w 43885"/>
                <a:gd name="connsiteY7" fmla="*/ 74273 h 75635"/>
                <a:gd name="connsiteX8" fmla="*/ 37774 w 43885"/>
                <a:gd name="connsiteY8" fmla="*/ 73642 h 75635"/>
                <a:gd name="connsiteX9" fmla="*/ 37774 w 43885"/>
                <a:gd name="connsiteY9" fmla="*/ 66667 h 75635"/>
                <a:gd name="connsiteX10" fmla="*/ 29495 w 43885"/>
                <a:gd name="connsiteY10" fmla="*/ 73223 h 75635"/>
                <a:gd name="connsiteX11" fmla="*/ 20160 w 43885"/>
                <a:gd name="connsiteY11" fmla="*/ 75636 h 75635"/>
                <a:gd name="connsiteX12" fmla="*/ 10885 w 43885"/>
                <a:gd name="connsiteY12" fmla="*/ 73591 h 75635"/>
                <a:gd name="connsiteX13" fmla="*/ 4632 w 43885"/>
                <a:gd name="connsiteY13" fmla="*/ 68030 h 75635"/>
                <a:gd name="connsiteX14" fmla="*/ 1111 w 43885"/>
                <a:gd name="connsiteY14" fmla="*/ 59848 h 75635"/>
                <a:gd name="connsiteX15" fmla="*/ 0 w 43885"/>
                <a:gd name="connsiteY15" fmla="*/ 49882 h 75635"/>
                <a:gd name="connsiteX16" fmla="*/ 1387 w 43885"/>
                <a:gd name="connsiteY16" fmla="*/ 38710 h 75635"/>
                <a:gd name="connsiteX17" fmla="*/ 5499 w 43885"/>
                <a:gd name="connsiteY17" fmla="*/ 30265 h 75635"/>
                <a:gd name="connsiteX18" fmla="*/ 12223 w 43885"/>
                <a:gd name="connsiteY18" fmla="*/ 24862 h 75635"/>
                <a:gd name="connsiteX19" fmla="*/ 21498 w 43885"/>
                <a:gd name="connsiteY19" fmla="*/ 22974 h 75635"/>
                <a:gd name="connsiteX20" fmla="*/ 29831 w 43885"/>
                <a:gd name="connsiteY20" fmla="*/ 24967 h 75635"/>
                <a:gd name="connsiteX21" fmla="*/ 37275 w 43885"/>
                <a:gd name="connsiteY21" fmla="*/ 30737 h 75635"/>
                <a:gd name="connsiteX22" fmla="*/ 37275 w 43885"/>
                <a:gd name="connsiteY22" fmla="*/ 1416 h 75635"/>
                <a:gd name="connsiteX23" fmla="*/ 37411 w 43885"/>
                <a:gd name="connsiteY23" fmla="*/ 839 h 75635"/>
                <a:gd name="connsiteX24" fmla="*/ 37942 w 43885"/>
                <a:gd name="connsiteY24" fmla="*/ 419 h 75635"/>
                <a:gd name="connsiteX25" fmla="*/ 38966 w 43885"/>
                <a:gd name="connsiteY25" fmla="*/ 105 h 75635"/>
                <a:gd name="connsiteX26" fmla="*/ 40548 w 43885"/>
                <a:gd name="connsiteY26" fmla="*/ 0 h 75635"/>
                <a:gd name="connsiteX27" fmla="*/ 42189 w 43885"/>
                <a:gd name="connsiteY27" fmla="*/ 105 h 75635"/>
                <a:gd name="connsiteX28" fmla="*/ 43191 w 43885"/>
                <a:gd name="connsiteY28" fmla="*/ 419 h 75635"/>
                <a:gd name="connsiteX29" fmla="*/ 43723 w 43885"/>
                <a:gd name="connsiteY29" fmla="*/ 839 h 75635"/>
                <a:gd name="connsiteX30" fmla="*/ 43885 w 43885"/>
                <a:gd name="connsiteY30" fmla="*/ 1416 h 75635"/>
                <a:gd name="connsiteX31" fmla="*/ 43885 w 43885"/>
                <a:gd name="connsiteY31" fmla="*/ 73642 h 75635"/>
                <a:gd name="connsiteX32" fmla="*/ 37270 w 43885"/>
                <a:gd name="connsiteY32" fmla="*/ 38500 h 75635"/>
                <a:gd name="connsiteX33" fmla="*/ 29246 w 43885"/>
                <a:gd name="connsiteY33" fmla="*/ 30999 h 75635"/>
                <a:gd name="connsiteX34" fmla="*/ 21162 w 43885"/>
                <a:gd name="connsiteY34" fmla="*/ 28429 h 75635"/>
                <a:gd name="connsiteX35" fmla="*/ 14607 w 43885"/>
                <a:gd name="connsiteY35" fmla="*/ 30213 h 75635"/>
                <a:gd name="connsiteX36" fmla="*/ 10164 w 43885"/>
                <a:gd name="connsiteY36" fmla="*/ 34881 h 75635"/>
                <a:gd name="connsiteX37" fmla="*/ 7661 w 43885"/>
                <a:gd name="connsiteY37" fmla="*/ 41437 h 75635"/>
                <a:gd name="connsiteX38" fmla="*/ 6886 w 43885"/>
                <a:gd name="connsiteY38" fmla="*/ 48885 h 75635"/>
                <a:gd name="connsiteX39" fmla="*/ 7552 w 43885"/>
                <a:gd name="connsiteY39" fmla="*/ 56753 h 75635"/>
                <a:gd name="connsiteX40" fmla="*/ 9828 w 43885"/>
                <a:gd name="connsiteY40" fmla="*/ 63520 h 75635"/>
                <a:gd name="connsiteX41" fmla="*/ 14103 w 43885"/>
                <a:gd name="connsiteY41" fmla="*/ 68345 h 75635"/>
                <a:gd name="connsiteX42" fmla="*/ 20767 w 43885"/>
                <a:gd name="connsiteY42" fmla="*/ 70129 h 75635"/>
                <a:gd name="connsiteX43" fmla="*/ 24662 w 43885"/>
                <a:gd name="connsiteY43" fmla="*/ 69604 h 75635"/>
                <a:gd name="connsiteX44" fmla="*/ 28547 w 43885"/>
                <a:gd name="connsiteY44" fmla="*/ 67820 h 75635"/>
                <a:gd name="connsiteX45" fmla="*/ 32692 w 43885"/>
                <a:gd name="connsiteY45" fmla="*/ 64621 h 75635"/>
                <a:gd name="connsiteX46" fmla="*/ 37275 w 43885"/>
                <a:gd name="connsiteY46" fmla="*/ 59743 h 75635"/>
                <a:gd name="connsiteX47" fmla="*/ 37275 w 43885"/>
                <a:gd name="connsiteY47" fmla="*/ 38500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5" h="75635">
                  <a:moveTo>
                    <a:pt x="43880" y="73642"/>
                  </a:moveTo>
                  <a:cubicBezTo>
                    <a:pt x="43880" y="73905"/>
                    <a:pt x="43836" y="74115"/>
                    <a:pt x="43744" y="74273"/>
                  </a:cubicBezTo>
                  <a:cubicBezTo>
                    <a:pt x="43652" y="74482"/>
                    <a:pt x="43484" y="74639"/>
                    <a:pt x="43246" y="74744"/>
                  </a:cubicBezTo>
                  <a:cubicBezTo>
                    <a:pt x="43002" y="74849"/>
                    <a:pt x="42693" y="74902"/>
                    <a:pt x="42325" y="74954"/>
                  </a:cubicBezTo>
                  <a:cubicBezTo>
                    <a:pt x="41956" y="75006"/>
                    <a:pt x="41496" y="75059"/>
                    <a:pt x="40938" y="75059"/>
                  </a:cubicBezTo>
                  <a:cubicBezTo>
                    <a:pt x="40347" y="75059"/>
                    <a:pt x="39854" y="75006"/>
                    <a:pt x="39470" y="74954"/>
                  </a:cubicBezTo>
                  <a:cubicBezTo>
                    <a:pt x="39079" y="74902"/>
                    <a:pt x="38765" y="74849"/>
                    <a:pt x="38521" y="74744"/>
                  </a:cubicBezTo>
                  <a:cubicBezTo>
                    <a:pt x="38283" y="74587"/>
                    <a:pt x="38099" y="74482"/>
                    <a:pt x="37963" y="74273"/>
                  </a:cubicBezTo>
                  <a:cubicBezTo>
                    <a:pt x="37839" y="74115"/>
                    <a:pt x="37774" y="73905"/>
                    <a:pt x="37774" y="73642"/>
                  </a:cubicBezTo>
                  <a:lnTo>
                    <a:pt x="37774" y="66667"/>
                  </a:lnTo>
                  <a:cubicBezTo>
                    <a:pt x="35108" y="69447"/>
                    <a:pt x="32345" y="71650"/>
                    <a:pt x="29495" y="73223"/>
                  </a:cubicBezTo>
                  <a:cubicBezTo>
                    <a:pt x="26645" y="74849"/>
                    <a:pt x="23530" y="75636"/>
                    <a:pt x="20160" y="75636"/>
                  </a:cubicBezTo>
                  <a:cubicBezTo>
                    <a:pt x="16530" y="75636"/>
                    <a:pt x="13436" y="74954"/>
                    <a:pt x="10885" y="73591"/>
                  </a:cubicBezTo>
                  <a:cubicBezTo>
                    <a:pt x="8322" y="72227"/>
                    <a:pt x="6247" y="70390"/>
                    <a:pt x="4632" y="68030"/>
                  </a:cubicBezTo>
                  <a:cubicBezTo>
                    <a:pt x="3023" y="65723"/>
                    <a:pt x="1842" y="62995"/>
                    <a:pt x="1111" y="59848"/>
                  </a:cubicBezTo>
                  <a:cubicBezTo>
                    <a:pt x="363" y="56701"/>
                    <a:pt x="0" y="53396"/>
                    <a:pt x="0" y="49882"/>
                  </a:cubicBezTo>
                  <a:cubicBezTo>
                    <a:pt x="0" y="45738"/>
                    <a:pt x="461" y="42014"/>
                    <a:pt x="1387" y="38710"/>
                  </a:cubicBezTo>
                  <a:cubicBezTo>
                    <a:pt x="2313" y="35405"/>
                    <a:pt x="3684" y="32573"/>
                    <a:pt x="5499" y="30265"/>
                  </a:cubicBezTo>
                  <a:cubicBezTo>
                    <a:pt x="7314" y="27904"/>
                    <a:pt x="9557" y="26121"/>
                    <a:pt x="12223" y="24862"/>
                  </a:cubicBezTo>
                  <a:cubicBezTo>
                    <a:pt x="14888" y="23604"/>
                    <a:pt x="17982" y="22974"/>
                    <a:pt x="21498" y="22974"/>
                  </a:cubicBezTo>
                  <a:cubicBezTo>
                    <a:pt x="24538" y="22974"/>
                    <a:pt x="27312" y="23656"/>
                    <a:pt x="29831" y="24967"/>
                  </a:cubicBezTo>
                  <a:cubicBezTo>
                    <a:pt x="32350" y="26279"/>
                    <a:pt x="34832" y="28167"/>
                    <a:pt x="37275" y="30737"/>
                  </a:cubicBezTo>
                  <a:lnTo>
                    <a:pt x="37275" y="1416"/>
                  </a:lnTo>
                  <a:cubicBezTo>
                    <a:pt x="37275" y="1206"/>
                    <a:pt x="37324" y="996"/>
                    <a:pt x="37411" y="839"/>
                  </a:cubicBezTo>
                  <a:cubicBezTo>
                    <a:pt x="37508" y="629"/>
                    <a:pt x="37682" y="524"/>
                    <a:pt x="37942" y="419"/>
                  </a:cubicBezTo>
                  <a:cubicBezTo>
                    <a:pt x="38202" y="314"/>
                    <a:pt x="38543" y="209"/>
                    <a:pt x="38966" y="105"/>
                  </a:cubicBezTo>
                  <a:cubicBezTo>
                    <a:pt x="39394" y="53"/>
                    <a:pt x="39919" y="0"/>
                    <a:pt x="40548" y="0"/>
                  </a:cubicBezTo>
                  <a:cubicBezTo>
                    <a:pt x="41214" y="0"/>
                    <a:pt x="41767" y="53"/>
                    <a:pt x="42189" y="105"/>
                  </a:cubicBezTo>
                  <a:cubicBezTo>
                    <a:pt x="42617" y="209"/>
                    <a:pt x="42953" y="262"/>
                    <a:pt x="43191" y="419"/>
                  </a:cubicBezTo>
                  <a:cubicBezTo>
                    <a:pt x="43436" y="524"/>
                    <a:pt x="43609" y="629"/>
                    <a:pt x="43723" y="839"/>
                  </a:cubicBezTo>
                  <a:cubicBezTo>
                    <a:pt x="43836" y="996"/>
                    <a:pt x="43885" y="1206"/>
                    <a:pt x="43885" y="1416"/>
                  </a:cubicBezTo>
                  <a:lnTo>
                    <a:pt x="43885" y="73642"/>
                  </a:lnTo>
                  <a:close/>
                  <a:moveTo>
                    <a:pt x="37270" y="38500"/>
                  </a:moveTo>
                  <a:cubicBezTo>
                    <a:pt x="34491" y="35248"/>
                    <a:pt x="31814" y="32730"/>
                    <a:pt x="29246" y="30999"/>
                  </a:cubicBezTo>
                  <a:cubicBezTo>
                    <a:pt x="26667" y="29321"/>
                    <a:pt x="23974" y="28429"/>
                    <a:pt x="21162" y="28429"/>
                  </a:cubicBezTo>
                  <a:cubicBezTo>
                    <a:pt x="18605" y="28429"/>
                    <a:pt x="16422" y="29058"/>
                    <a:pt x="14607" y="30213"/>
                  </a:cubicBezTo>
                  <a:cubicBezTo>
                    <a:pt x="12792" y="31419"/>
                    <a:pt x="11313" y="32940"/>
                    <a:pt x="10164" y="34881"/>
                  </a:cubicBezTo>
                  <a:cubicBezTo>
                    <a:pt x="9015" y="36822"/>
                    <a:pt x="8181" y="39024"/>
                    <a:pt x="7661" y="41437"/>
                  </a:cubicBezTo>
                  <a:cubicBezTo>
                    <a:pt x="7141" y="43902"/>
                    <a:pt x="6886" y="46368"/>
                    <a:pt x="6886" y="48885"/>
                  </a:cubicBezTo>
                  <a:cubicBezTo>
                    <a:pt x="6886" y="51560"/>
                    <a:pt x="7108" y="54183"/>
                    <a:pt x="7552" y="56753"/>
                  </a:cubicBezTo>
                  <a:cubicBezTo>
                    <a:pt x="7997" y="59271"/>
                    <a:pt x="8755" y="61526"/>
                    <a:pt x="9828" y="63520"/>
                  </a:cubicBezTo>
                  <a:cubicBezTo>
                    <a:pt x="10901" y="65513"/>
                    <a:pt x="12326" y="67138"/>
                    <a:pt x="14103" y="68345"/>
                  </a:cubicBezTo>
                  <a:cubicBezTo>
                    <a:pt x="15880" y="69499"/>
                    <a:pt x="18101" y="70129"/>
                    <a:pt x="20767" y="70129"/>
                  </a:cubicBezTo>
                  <a:cubicBezTo>
                    <a:pt x="22100" y="70129"/>
                    <a:pt x="23394" y="69919"/>
                    <a:pt x="24662" y="69604"/>
                  </a:cubicBezTo>
                  <a:cubicBezTo>
                    <a:pt x="25914" y="69237"/>
                    <a:pt x="27214" y="68607"/>
                    <a:pt x="28547" y="67820"/>
                  </a:cubicBezTo>
                  <a:cubicBezTo>
                    <a:pt x="29880" y="66982"/>
                    <a:pt x="31261" y="65932"/>
                    <a:pt x="32692" y="64621"/>
                  </a:cubicBezTo>
                  <a:cubicBezTo>
                    <a:pt x="34117" y="63310"/>
                    <a:pt x="35644" y="61684"/>
                    <a:pt x="37275" y="59743"/>
                  </a:cubicBezTo>
                  <a:lnTo>
                    <a:pt x="37275" y="38500"/>
                  </a:lnTo>
                  <a:close/>
                </a:path>
              </a:pathLst>
            </a:custGeom>
            <a:solidFill>
              <a:srgbClr val="FFFFFF"/>
            </a:solidFill>
            <a:ln w="5417" cap="flat">
              <a:noFill/>
              <a:prstDash val="solid"/>
              <a:miter/>
            </a:ln>
          </p:spPr>
          <p:txBody>
            <a:bodyPr rtlCol="0" anchor="ctr"/>
            <a:lstStyle/>
            <a:p>
              <a:endParaRPr lang="fr-FR"/>
            </a:p>
          </p:txBody>
        </p:sp>
        <p:sp>
          <p:nvSpPr>
            <p:cNvPr id="500" name="Forme libre 499">
              <a:extLst>
                <a:ext uri="{FF2B5EF4-FFF2-40B4-BE49-F238E27FC236}">
                  <a16:creationId xmlns:a16="http://schemas.microsoft.com/office/drawing/2014/main" id="{ED3772C2-81D3-C8CC-7517-DE3F7392502F}"/>
                </a:ext>
              </a:extLst>
            </p:cNvPr>
            <p:cNvSpPr/>
            <p:nvPr/>
          </p:nvSpPr>
          <p:spPr>
            <a:xfrm>
              <a:off x="17059450" y="11340126"/>
              <a:ext cx="44497" cy="52661"/>
            </a:xfrm>
            <a:custGeom>
              <a:avLst/>
              <a:gdLst>
                <a:gd name="connsiteX0" fmla="*/ 44486 w 44497"/>
                <a:gd name="connsiteY0" fmla="*/ 23813 h 52661"/>
                <a:gd name="connsiteX1" fmla="*/ 43436 w 44497"/>
                <a:gd name="connsiteY1" fmla="*/ 26488 h 52661"/>
                <a:gd name="connsiteX2" fmla="*/ 41377 w 44497"/>
                <a:gd name="connsiteY2" fmla="*/ 27222 h 52661"/>
                <a:gd name="connsiteX3" fmla="*/ 7103 w 44497"/>
                <a:gd name="connsiteY3" fmla="*/ 27222 h 52661"/>
                <a:gd name="connsiteX4" fmla="*/ 8018 w 44497"/>
                <a:gd name="connsiteY4" fmla="*/ 35405 h 52661"/>
                <a:gd name="connsiteX5" fmla="*/ 11052 w 44497"/>
                <a:gd name="connsiteY5" fmla="*/ 41647 h 52661"/>
                <a:gd name="connsiteX6" fmla="*/ 16552 w 44497"/>
                <a:gd name="connsiteY6" fmla="*/ 45633 h 52661"/>
                <a:gd name="connsiteX7" fmla="*/ 24885 w 44497"/>
                <a:gd name="connsiteY7" fmla="*/ 47049 h 52661"/>
                <a:gd name="connsiteX8" fmla="*/ 31158 w 44497"/>
                <a:gd name="connsiteY8" fmla="*/ 46473 h 52661"/>
                <a:gd name="connsiteX9" fmla="*/ 35969 w 44497"/>
                <a:gd name="connsiteY9" fmla="*/ 45161 h 52661"/>
                <a:gd name="connsiteX10" fmla="*/ 39302 w 44497"/>
                <a:gd name="connsiteY10" fmla="*/ 43850 h 52661"/>
                <a:gd name="connsiteX11" fmla="*/ 41160 w 44497"/>
                <a:gd name="connsiteY11" fmla="*/ 43221 h 52661"/>
                <a:gd name="connsiteX12" fmla="*/ 41772 w 44497"/>
                <a:gd name="connsiteY12" fmla="*/ 43378 h 52661"/>
                <a:gd name="connsiteX13" fmla="*/ 42216 w 44497"/>
                <a:gd name="connsiteY13" fmla="*/ 43902 h 52661"/>
                <a:gd name="connsiteX14" fmla="*/ 42466 w 44497"/>
                <a:gd name="connsiteY14" fmla="*/ 44794 h 52661"/>
                <a:gd name="connsiteX15" fmla="*/ 42552 w 44497"/>
                <a:gd name="connsiteY15" fmla="*/ 46158 h 52661"/>
                <a:gd name="connsiteX16" fmla="*/ 42493 w 44497"/>
                <a:gd name="connsiteY16" fmla="*/ 46892 h 52661"/>
                <a:gd name="connsiteX17" fmla="*/ 42357 w 44497"/>
                <a:gd name="connsiteY17" fmla="*/ 47521 h 52661"/>
                <a:gd name="connsiteX18" fmla="*/ 42108 w 44497"/>
                <a:gd name="connsiteY18" fmla="*/ 48098 h 52661"/>
                <a:gd name="connsiteX19" fmla="*/ 41664 w 44497"/>
                <a:gd name="connsiteY19" fmla="*/ 48623 h 52661"/>
                <a:gd name="connsiteX20" fmla="*/ 39946 w 44497"/>
                <a:gd name="connsiteY20" fmla="*/ 49567 h 52661"/>
                <a:gd name="connsiteX21" fmla="*/ 36170 w 44497"/>
                <a:gd name="connsiteY21" fmla="*/ 50931 h 52661"/>
                <a:gd name="connsiteX22" fmla="*/ 30752 w 44497"/>
                <a:gd name="connsiteY22" fmla="*/ 52137 h 52661"/>
                <a:gd name="connsiteX23" fmla="*/ 24110 w 44497"/>
                <a:gd name="connsiteY23" fmla="*/ 52662 h 52661"/>
                <a:gd name="connsiteX24" fmla="*/ 13778 w 44497"/>
                <a:gd name="connsiteY24" fmla="*/ 50983 h 52661"/>
                <a:gd name="connsiteX25" fmla="*/ 6220 w 44497"/>
                <a:gd name="connsiteY25" fmla="*/ 45948 h 52661"/>
                <a:gd name="connsiteX26" fmla="*/ 1582 w 44497"/>
                <a:gd name="connsiteY26" fmla="*/ 37765 h 52661"/>
                <a:gd name="connsiteX27" fmla="*/ 0 w 44497"/>
                <a:gd name="connsiteY27" fmla="*/ 26435 h 52661"/>
                <a:gd name="connsiteX28" fmla="*/ 1642 w 44497"/>
                <a:gd name="connsiteY28" fmla="*/ 15316 h 52661"/>
                <a:gd name="connsiteX29" fmla="*/ 6334 w 44497"/>
                <a:gd name="connsiteY29" fmla="*/ 7028 h 52661"/>
                <a:gd name="connsiteX30" fmla="*/ 13691 w 44497"/>
                <a:gd name="connsiteY30" fmla="*/ 1836 h 52661"/>
                <a:gd name="connsiteX31" fmla="*/ 23281 w 44497"/>
                <a:gd name="connsiteY31" fmla="*/ 0 h 52661"/>
                <a:gd name="connsiteX32" fmla="*/ 32941 w 44497"/>
                <a:gd name="connsiteY32" fmla="*/ 1836 h 52661"/>
                <a:gd name="connsiteX33" fmla="*/ 39529 w 44497"/>
                <a:gd name="connsiteY33" fmla="*/ 6766 h 52661"/>
                <a:gd name="connsiteX34" fmla="*/ 43305 w 44497"/>
                <a:gd name="connsiteY34" fmla="*/ 13952 h 52661"/>
                <a:gd name="connsiteX35" fmla="*/ 44497 w 44497"/>
                <a:gd name="connsiteY35" fmla="*/ 22554 h 52661"/>
                <a:gd name="connsiteX36" fmla="*/ 44497 w 44497"/>
                <a:gd name="connsiteY36" fmla="*/ 23813 h 52661"/>
                <a:gd name="connsiteX37" fmla="*/ 37655 w 44497"/>
                <a:gd name="connsiteY37" fmla="*/ 21925 h 52661"/>
                <a:gd name="connsiteX38" fmla="*/ 33987 w 44497"/>
                <a:gd name="connsiteY38" fmla="*/ 9809 h 52661"/>
                <a:gd name="connsiteX39" fmla="*/ 22820 w 44497"/>
                <a:gd name="connsiteY39" fmla="*/ 5455 h 52661"/>
                <a:gd name="connsiteX40" fmla="*/ 16178 w 44497"/>
                <a:gd name="connsiteY40" fmla="*/ 6818 h 52661"/>
                <a:gd name="connsiteX41" fmla="*/ 11340 w 44497"/>
                <a:gd name="connsiteY41" fmla="*/ 10490 h 52661"/>
                <a:gd name="connsiteX42" fmla="*/ 8311 w 44497"/>
                <a:gd name="connsiteY42" fmla="*/ 15736 h 52661"/>
                <a:gd name="connsiteX43" fmla="*/ 7087 w 44497"/>
                <a:gd name="connsiteY43" fmla="*/ 21925 h 52661"/>
                <a:gd name="connsiteX44" fmla="*/ 37655 w 44497"/>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1">
                  <a:moveTo>
                    <a:pt x="44486" y="23813"/>
                  </a:moveTo>
                  <a:cubicBezTo>
                    <a:pt x="44486" y="25124"/>
                    <a:pt x="44140" y="26016"/>
                    <a:pt x="43436" y="26488"/>
                  </a:cubicBezTo>
                  <a:cubicBezTo>
                    <a:pt x="42731" y="26961"/>
                    <a:pt x="42043" y="27222"/>
                    <a:pt x="41377" y="27222"/>
                  </a:cubicBezTo>
                  <a:lnTo>
                    <a:pt x="7103" y="27222"/>
                  </a:lnTo>
                  <a:cubicBezTo>
                    <a:pt x="7103" y="30213"/>
                    <a:pt x="7412" y="32940"/>
                    <a:pt x="8018" y="35405"/>
                  </a:cubicBezTo>
                  <a:cubicBezTo>
                    <a:pt x="8631" y="37818"/>
                    <a:pt x="9638" y="39916"/>
                    <a:pt x="11052" y="41647"/>
                  </a:cubicBezTo>
                  <a:cubicBezTo>
                    <a:pt x="12456" y="43378"/>
                    <a:pt x="14292" y="44742"/>
                    <a:pt x="16552" y="45633"/>
                  </a:cubicBezTo>
                  <a:cubicBezTo>
                    <a:pt x="18811" y="46578"/>
                    <a:pt x="21590" y="47049"/>
                    <a:pt x="24885" y="47049"/>
                  </a:cubicBezTo>
                  <a:cubicBezTo>
                    <a:pt x="27220" y="47049"/>
                    <a:pt x="29305" y="46839"/>
                    <a:pt x="31158" y="46473"/>
                  </a:cubicBezTo>
                  <a:cubicBezTo>
                    <a:pt x="33011" y="46053"/>
                    <a:pt x="34615" y="45633"/>
                    <a:pt x="35969" y="45161"/>
                  </a:cubicBezTo>
                  <a:cubicBezTo>
                    <a:pt x="37319" y="44689"/>
                    <a:pt x="38429" y="44217"/>
                    <a:pt x="39302" y="43850"/>
                  </a:cubicBezTo>
                  <a:cubicBezTo>
                    <a:pt x="40168" y="43431"/>
                    <a:pt x="40786" y="43221"/>
                    <a:pt x="41160" y="43221"/>
                  </a:cubicBezTo>
                  <a:cubicBezTo>
                    <a:pt x="41382" y="43221"/>
                    <a:pt x="41588" y="43326"/>
                    <a:pt x="41772" y="43378"/>
                  </a:cubicBezTo>
                  <a:cubicBezTo>
                    <a:pt x="41956" y="43482"/>
                    <a:pt x="42108" y="43692"/>
                    <a:pt x="42216" y="43902"/>
                  </a:cubicBezTo>
                  <a:cubicBezTo>
                    <a:pt x="42330" y="44164"/>
                    <a:pt x="42411" y="44427"/>
                    <a:pt x="42466" y="44794"/>
                  </a:cubicBezTo>
                  <a:cubicBezTo>
                    <a:pt x="42525" y="45161"/>
                    <a:pt x="42552" y="45581"/>
                    <a:pt x="42552" y="46158"/>
                  </a:cubicBezTo>
                  <a:cubicBezTo>
                    <a:pt x="42552" y="46420"/>
                    <a:pt x="42530" y="46630"/>
                    <a:pt x="42493" y="46892"/>
                  </a:cubicBezTo>
                  <a:cubicBezTo>
                    <a:pt x="42455" y="47102"/>
                    <a:pt x="42411" y="47312"/>
                    <a:pt x="42357" y="47521"/>
                  </a:cubicBezTo>
                  <a:cubicBezTo>
                    <a:pt x="42303" y="47731"/>
                    <a:pt x="42222" y="47889"/>
                    <a:pt x="42108" y="48098"/>
                  </a:cubicBezTo>
                  <a:cubicBezTo>
                    <a:pt x="41994" y="48256"/>
                    <a:pt x="41848" y="48466"/>
                    <a:pt x="41664" y="48623"/>
                  </a:cubicBezTo>
                  <a:cubicBezTo>
                    <a:pt x="41480" y="48780"/>
                    <a:pt x="40900" y="49148"/>
                    <a:pt x="39946" y="49567"/>
                  </a:cubicBezTo>
                  <a:cubicBezTo>
                    <a:pt x="38977" y="49987"/>
                    <a:pt x="37725" y="50459"/>
                    <a:pt x="36170" y="50931"/>
                  </a:cubicBezTo>
                  <a:cubicBezTo>
                    <a:pt x="34615" y="51350"/>
                    <a:pt x="32805" y="51770"/>
                    <a:pt x="30752" y="52137"/>
                  </a:cubicBezTo>
                  <a:cubicBezTo>
                    <a:pt x="28693" y="52505"/>
                    <a:pt x="26483" y="52662"/>
                    <a:pt x="24110" y="52662"/>
                  </a:cubicBezTo>
                  <a:cubicBezTo>
                    <a:pt x="20220" y="52662"/>
                    <a:pt x="16774" y="52085"/>
                    <a:pt x="13778" y="50983"/>
                  </a:cubicBezTo>
                  <a:cubicBezTo>
                    <a:pt x="10776" y="49830"/>
                    <a:pt x="8257" y="48151"/>
                    <a:pt x="6220" y="45948"/>
                  </a:cubicBezTo>
                  <a:cubicBezTo>
                    <a:pt x="4183" y="43745"/>
                    <a:pt x="2639" y="41017"/>
                    <a:pt x="1582" y="37765"/>
                  </a:cubicBezTo>
                  <a:cubicBezTo>
                    <a:pt x="531" y="34513"/>
                    <a:pt x="0" y="30737"/>
                    <a:pt x="0" y="26435"/>
                  </a:cubicBezTo>
                  <a:cubicBezTo>
                    <a:pt x="0" y="22292"/>
                    <a:pt x="547" y="18620"/>
                    <a:pt x="1642" y="15316"/>
                  </a:cubicBezTo>
                  <a:cubicBezTo>
                    <a:pt x="2731" y="12064"/>
                    <a:pt x="4297" y="9337"/>
                    <a:pt x="6334" y="7028"/>
                  </a:cubicBezTo>
                  <a:cubicBezTo>
                    <a:pt x="8371" y="4773"/>
                    <a:pt x="10825" y="2989"/>
                    <a:pt x="13691" y="1836"/>
                  </a:cubicBezTo>
                  <a:cubicBezTo>
                    <a:pt x="16563" y="629"/>
                    <a:pt x="19754" y="0"/>
                    <a:pt x="23281" y="0"/>
                  </a:cubicBezTo>
                  <a:cubicBezTo>
                    <a:pt x="27057" y="0"/>
                    <a:pt x="30275" y="629"/>
                    <a:pt x="32941" y="1836"/>
                  </a:cubicBezTo>
                  <a:cubicBezTo>
                    <a:pt x="35607" y="3042"/>
                    <a:pt x="37801" y="4721"/>
                    <a:pt x="39529" y="6766"/>
                  </a:cubicBezTo>
                  <a:cubicBezTo>
                    <a:pt x="41246" y="8812"/>
                    <a:pt x="42509" y="11225"/>
                    <a:pt x="43305" y="13952"/>
                  </a:cubicBezTo>
                  <a:cubicBezTo>
                    <a:pt x="44096" y="16679"/>
                    <a:pt x="44497" y="19512"/>
                    <a:pt x="44497" y="22554"/>
                  </a:cubicBezTo>
                  <a:lnTo>
                    <a:pt x="44497" y="23813"/>
                  </a:lnTo>
                  <a:close/>
                  <a:moveTo>
                    <a:pt x="37655" y="21925"/>
                  </a:moveTo>
                  <a:cubicBezTo>
                    <a:pt x="37768" y="16784"/>
                    <a:pt x="36544" y="12746"/>
                    <a:pt x="33987" y="9809"/>
                  </a:cubicBezTo>
                  <a:cubicBezTo>
                    <a:pt x="31429" y="6923"/>
                    <a:pt x="27713" y="5455"/>
                    <a:pt x="22820" y="5455"/>
                  </a:cubicBezTo>
                  <a:cubicBezTo>
                    <a:pt x="20296" y="5455"/>
                    <a:pt x="18085" y="5927"/>
                    <a:pt x="16178" y="6818"/>
                  </a:cubicBezTo>
                  <a:cubicBezTo>
                    <a:pt x="14265" y="7763"/>
                    <a:pt x="12662" y="8969"/>
                    <a:pt x="11340" y="10490"/>
                  </a:cubicBezTo>
                  <a:cubicBezTo>
                    <a:pt x="10029" y="11959"/>
                    <a:pt x="9015" y="13742"/>
                    <a:pt x="8311" y="15736"/>
                  </a:cubicBezTo>
                  <a:cubicBezTo>
                    <a:pt x="7607" y="17729"/>
                    <a:pt x="7200" y="19775"/>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501" name="Forme libre 500">
              <a:extLst>
                <a:ext uri="{FF2B5EF4-FFF2-40B4-BE49-F238E27FC236}">
                  <a16:creationId xmlns:a16="http://schemas.microsoft.com/office/drawing/2014/main" id="{F8220AB1-2ED3-2ABE-4388-A4AB0477D87A}"/>
                </a:ext>
              </a:extLst>
            </p:cNvPr>
            <p:cNvSpPr/>
            <p:nvPr/>
          </p:nvSpPr>
          <p:spPr>
            <a:xfrm>
              <a:off x="17144885" y="11316889"/>
              <a:ext cx="6610" cy="75321"/>
            </a:xfrm>
            <a:custGeom>
              <a:avLst/>
              <a:gdLst>
                <a:gd name="connsiteX0" fmla="*/ 6610 w 6610"/>
                <a:gd name="connsiteY0" fmla="*/ 73905 h 75321"/>
                <a:gd name="connsiteX1" fmla="*/ 6447 w 6610"/>
                <a:gd name="connsiteY1" fmla="*/ 74483 h 75321"/>
                <a:gd name="connsiteX2" fmla="*/ 5917 w 6610"/>
                <a:gd name="connsiteY2" fmla="*/ 74954 h 75321"/>
                <a:gd name="connsiteX3" fmla="*/ 4914 w 6610"/>
                <a:gd name="connsiteY3" fmla="*/ 75216 h 75321"/>
                <a:gd name="connsiteX4" fmla="*/ 3272 w 6610"/>
                <a:gd name="connsiteY4" fmla="*/ 75321 h 75321"/>
                <a:gd name="connsiteX5" fmla="*/ 1690 w 6610"/>
                <a:gd name="connsiteY5" fmla="*/ 75216 h 75321"/>
                <a:gd name="connsiteX6" fmla="*/ 667 w 6610"/>
                <a:gd name="connsiteY6" fmla="*/ 74954 h 75321"/>
                <a:gd name="connsiteX7" fmla="*/ 136 w 6610"/>
                <a:gd name="connsiteY7" fmla="*/ 74483 h 75321"/>
                <a:gd name="connsiteX8" fmla="*/ 0 w 6610"/>
                <a:gd name="connsiteY8" fmla="*/ 73905 h 75321"/>
                <a:gd name="connsiteX9" fmla="*/ 0 w 6610"/>
                <a:gd name="connsiteY9" fmla="*/ 1416 h 75321"/>
                <a:gd name="connsiteX10" fmla="*/ 136 w 6610"/>
                <a:gd name="connsiteY10" fmla="*/ 839 h 75321"/>
                <a:gd name="connsiteX11" fmla="*/ 667 w 6610"/>
                <a:gd name="connsiteY11" fmla="*/ 368 h 75321"/>
                <a:gd name="connsiteX12" fmla="*/ 1690 w 6610"/>
                <a:gd name="connsiteY12" fmla="*/ 105 h 75321"/>
                <a:gd name="connsiteX13" fmla="*/ 3272 w 6610"/>
                <a:gd name="connsiteY13" fmla="*/ 0 h 75321"/>
                <a:gd name="connsiteX14" fmla="*/ 4914 w 6610"/>
                <a:gd name="connsiteY14" fmla="*/ 105 h 75321"/>
                <a:gd name="connsiteX15" fmla="*/ 5917 w 6610"/>
                <a:gd name="connsiteY15" fmla="*/ 368 h 75321"/>
                <a:gd name="connsiteX16" fmla="*/ 6447 w 6610"/>
                <a:gd name="connsiteY16" fmla="*/ 839 h 75321"/>
                <a:gd name="connsiteX17" fmla="*/ 6610 w 6610"/>
                <a:gd name="connsiteY17" fmla="*/ 1416 h 75321"/>
                <a:gd name="connsiteX18" fmla="*/ 6610 w 6610"/>
                <a:gd name="connsiteY18" fmla="*/ 73905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10" h="75321">
                  <a:moveTo>
                    <a:pt x="6610" y="73905"/>
                  </a:moveTo>
                  <a:cubicBezTo>
                    <a:pt x="6610" y="74115"/>
                    <a:pt x="6550" y="74325"/>
                    <a:pt x="6447" y="74483"/>
                  </a:cubicBezTo>
                  <a:cubicBezTo>
                    <a:pt x="6334" y="74692"/>
                    <a:pt x="6155" y="74797"/>
                    <a:pt x="5917" y="74954"/>
                  </a:cubicBezTo>
                  <a:cubicBezTo>
                    <a:pt x="5673" y="75059"/>
                    <a:pt x="5342" y="75112"/>
                    <a:pt x="4914" y="75216"/>
                  </a:cubicBezTo>
                  <a:cubicBezTo>
                    <a:pt x="4486" y="75269"/>
                    <a:pt x="3939" y="75321"/>
                    <a:pt x="3272" y="75321"/>
                  </a:cubicBezTo>
                  <a:cubicBezTo>
                    <a:pt x="2644" y="75321"/>
                    <a:pt x="2113" y="75269"/>
                    <a:pt x="1690" y="75216"/>
                  </a:cubicBezTo>
                  <a:cubicBezTo>
                    <a:pt x="1263" y="75112"/>
                    <a:pt x="916" y="75059"/>
                    <a:pt x="667" y="74954"/>
                  </a:cubicBezTo>
                  <a:cubicBezTo>
                    <a:pt x="401" y="74797"/>
                    <a:pt x="228" y="74692"/>
                    <a:pt x="136" y="74483"/>
                  </a:cubicBezTo>
                  <a:cubicBezTo>
                    <a:pt x="38" y="74325"/>
                    <a:pt x="0" y="74115"/>
                    <a:pt x="0" y="73905"/>
                  </a:cubicBezTo>
                  <a:lnTo>
                    <a:pt x="0" y="1416"/>
                  </a:lnTo>
                  <a:cubicBezTo>
                    <a:pt x="0" y="1206"/>
                    <a:pt x="43" y="997"/>
                    <a:pt x="136" y="839"/>
                  </a:cubicBezTo>
                  <a:cubicBezTo>
                    <a:pt x="228" y="629"/>
                    <a:pt x="401" y="472"/>
                    <a:pt x="667" y="368"/>
                  </a:cubicBezTo>
                  <a:cubicBezTo>
                    <a:pt x="921" y="263"/>
                    <a:pt x="1263" y="158"/>
                    <a:pt x="1690" y="105"/>
                  </a:cubicBezTo>
                  <a:cubicBezTo>
                    <a:pt x="2113" y="53"/>
                    <a:pt x="2644" y="0"/>
                    <a:pt x="3272" y="0"/>
                  </a:cubicBezTo>
                  <a:cubicBezTo>
                    <a:pt x="3939" y="0"/>
                    <a:pt x="4486" y="53"/>
                    <a:pt x="4914" y="105"/>
                  </a:cubicBezTo>
                  <a:cubicBezTo>
                    <a:pt x="5337" y="158"/>
                    <a:pt x="5673" y="210"/>
                    <a:pt x="5917" y="368"/>
                  </a:cubicBezTo>
                  <a:cubicBezTo>
                    <a:pt x="6155" y="472"/>
                    <a:pt x="6328" y="629"/>
                    <a:pt x="6447" y="839"/>
                  </a:cubicBezTo>
                  <a:cubicBezTo>
                    <a:pt x="6556" y="997"/>
                    <a:pt x="6610" y="1206"/>
                    <a:pt x="6610" y="1416"/>
                  </a:cubicBezTo>
                  <a:lnTo>
                    <a:pt x="6610" y="73905"/>
                  </a:lnTo>
                  <a:close/>
                </a:path>
              </a:pathLst>
            </a:custGeom>
            <a:solidFill>
              <a:srgbClr val="FFFFFF"/>
            </a:solidFill>
            <a:ln w="5417" cap="flat">
              <a:noFill/>
              <a:prstDash val="solid"/>
              <a:miter/>
            </a:ln>
          </p:spPr>
          <p:txBody>
            <a:bodyPr rtlCol="0" anchor="ctr"/>
            <a:lstStyle/>
            <a:p>
              <a:endParaRPr lang="fr-FR"/>
            </a:p>
          </p:txBody>
        </p:sp>
        <p:sp>
          <p:nvSpPr>
            <p:cNvPr id="502" name="Forme libre 501">
              <a:extLst>
                <a:ext uri="{FF2B5EF4-FFF2-40B4-BE49-F238E27FC236}">
                  <a16:creationId xmlns:a16="http://schemas.microsoft.com/office/drawing/2014/main" id="{A5442D18-6CEB-5D34-615E-A8B99339A80C}"/>
                </a:ext>
              </a:extLst>
            </p:cNvPr>
            <p:cNvSpPr/>
            <p:nvPr/>
          </p:nvSpPr>
          <p:spPr>
            <a:xfrm>
              <a:off x="17163628" y="11316522"/>
              <a:ext cx="16147" cy="25806"/>
            </a:xfrm>
            <a:custGeom>
              <a:avLst/>
              <a:gdLst>
                <a:gd name="connsiteX0" fmla="*/ 16148 w 16147"/>
                <a:gd name="connsiteY0" fmla="*/ 3724 h 25806"/>
                <a:gd name="connsiteX1" fmla="*/ 16007 w 16147"/>
                <a:gd name="connsiteY1" fmla="*/ 6294 h 25806"/>
                <a:gd name="connsiteX2" fmla="*/ 15536 w 16147"/>
                <a:gd name="connsiteY2" fmla="*/ 8550 h 25806"/>
                <a:gd name="connsiteX3" fmla="*/ 14647 w 16147"/>
                <a:gd name="connsiteY3" fmla="*/ 10700 h 25806"/>
                <a:gd name="connsiteX4" fmla="*/ 13260 w 16147"/>
                <a:gd name="connsiteY4" fmla="*/ 12956 h 25806"/>
                <a:gd name="connsiteX5" fmla="*/ 5534 w 16147"/>
                <a:gd name="connsiteY5" fmla="*/ 24442 h 25806"/>
                <a:gd name="connsiteX6" fmla="*/ 5003 w 16147"/>
                <a:gd name="connsiteY6" fmla="*/ 25020 h 25806"/>
                <a:gd name="connsiteX7" fmla="*/ 4282 w 16147"/>
                <a:gd name="connsiteY7" fmla="*/ 25439 h 25806"/>
                <a:gd name="connsiteX8" fmla="*/ 3307 w 16147"/>
                <a:gd name="connsiteY8" fmla="*/ 25702 h 25806"/>
                <a:gd name="connsiteX9" fmla="*/ 1920 w 16147"/>
                <a:gd name="connsiteY9" fmla="*/ 25806 h 25806"/>
                <a:gd name="connsiteX10" fmla="*/ 864 w 16147"/>
                <a:gd name="connsiteY10" fmla="*/ 25754 h 25806"/>
                <a:gd name="connsiteX11" fmla="*/ 225 w 16147"/>
                <a:gd name="connsiteY11" fmla="*/ 25492 h 25806"/>
                <a:gd name="connsiteX12" fmla="*/ 2 w 16147"/>
                <a:gd name="connsiteY12" fmla="*/ 25072 h 25806"/>
                <a:gd name="connsiteX13" fmla="*/ 198 w 16147"/>
                <a:gd name="connsiteY13" fmla="*/ 24442 h 25806"/>
                <a:gd name="connsiteX14" fmla="*/ 7923 w 16147"/>
                <a:gd name="connsiteY14" fmla="*/ 9704 h 25806"/>
                <a:gd name="connsiteX15" fmla="*/ 7923 w 16147"/>
                <a:gd name="connsiteY15" fmla="*/ 3724 h 25806"/>
                <a:gd name="connsiteX16" fmla="*/ 8145 w 16147"/>
                <a:gd name="connsiteY16" fmla="*/ 1836 h 25806"/>
                <a:gd name="connsiteX17" fmla="*/ 8866 w 16147"/>
                <a:gd name="connsiteY17" fmla="*/ 682 h 25806"/>
                <a:gd name="connsiteX18" fmla="*/ 10145 w 16147"/>
                <a:gd name="connsiteY18" fmla="*/ 158 h 25806"/>
                <a:gd name="connsiteX19" fmla="*/ 12030 w 16147"/>
                <a:gd name="connsiteY19" fmla="*/ 0 h 25806"/>
                <a:gd name="connsiteX20" fmla="*/ 13867 w 16147"/>
                <a:gd name="connsiteY20" fmla="*/ 158 h 25806"/>
                <a:gd name="connsiteX21" fmla="*/ 15140 w 16147"/>
                <a:gd name="connsiteY21" fmla="*/ 682 h 25806"/>
                <a:gd name="connsiteX22" fmla="*/ 15893 w 16147"/>
                <a:gd name="connsiteY22" fmla="*/ 1836 h 25806"/>
                <a:gd name="connsiteX23" fmla="*/ 16148 w 16147"/>
                <a:gd name="connsiteY23" fmla="*/ 3724 h 2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47" h="25806">
                  <a:moveTo>
                    <a:pt x="16148" y="3724"/>
                  </a:moveTo>
                  <a:cubicBezTo>
                    <a:pt x="16148" y="4668"/>
                    <a:pt x="16099" y="5507"/>
                    <a:pt x="16007" y="6294"/>
                  </a:cubicBezTo>
                  <a:cubicBezTo>
                    <a:pt x="15915" y="7081"/>
                    <a:pt x="15758" y="7868"/>
                    <a:pt x="15536" y="8550"/>
                  </a:cubicBezTo>
                  <a:cubicBezTo>
                    <a:pt x="15313" y="9284"/>
                    <a:pt x="15015" y="10018"/>
                    <a:pt x="14647" y="10700"/>
                  </a:cubicBezTo>
                  <a:cubicBezTo>
                    <a:pt x="14279" y="11434"/>
                    <a:pt x="13813" y="12169"/>
                    <a:pt x="13260" y="12956"/>
                  </a:cubicBezTo>
                  <a:lnTo>
                    <a:pt x="5534" y="24442"/>
                  </a:lnTo>
                  <a:cubicBezTo>
                    <a:pt x="5388" y="24652"/>
                    <a:pt x="5209" y="24862"/>
                    <a:pt x="5003" y="25020"/>
                  </a:cubicBezTo>
                  <a:cubicBezTo>
                    <a:pt x="4803" y="25229"/>
                    <a:pt x="4559" y="25334"/>
                    <a:pt x="4282" y="25439"/>
                  </a:cubicBezTo>
                  <a:cubicBezTo>
                    <a:pt x="4001" y="25544"/>
                    <a:pt x="3681" y="25649"/>
                    <a:pt x="3307" y="25702"/>
                  </a:cubicBezTo>
                  <a:cubicBezTo>
                    <a:pt x="2939" y="25754"/>
                    <a:pt x="2473" y="25806"/>
                    <a:pt x="1920" y="25806"/>
                  </a:cubicBezTo>
                  <a:cubicBezTo>
                    <a:pt x="1509" y="25806"/>
                    <a:pt x="1157" y="25754"/>
                    <a:pt x="864" y="25754"/>
                  </a:cubicBezTo>
                  <a:cubicBezTo>
                    <a:pt x="571" y="25702"/>
                    <a:pt x="355" y="25597"/>
                    <a:pt x="225" y="25492"/>
                  </a:cubicBezTo>
                  <a:cubicBezTo>
                    <a:pt x="100" y="25387"/>
                    <a:pt x="24" y="25282"/>
                    <a:pt x="2" y="25072"/>
                  </a:cubicBezTo>
                  <a:cubicBezTo>
                    <a:pt x="-14" y="24915"/>
                    <a:pt x="51" y="24705"/>
                    <a:pt x="198" y="24442"/>
                  </a:cubicBezTo>
                  <a:lnTo>
                    <a:pt x="7923" y="9704"/>
                  </a:lnTo>
                  <a:lnTo>
                    <a:pt x="7923" y="3724"/>
                  </a:lnTo>
                  <a:cubicBezTo>
                    <a:pt x="7923" y="2937"/>
                    <a:pt x="7994" y="2308"/>
                    <a:pt x="8145" y="1836"/>
                  </a:cubicBezTo>
                  <a:cubicBezTo>
                    <a:pt x="8286" y="1311"/>
                    <a:pt x="8530" y="944"/>
                    <a:pt x="8866" y="682"/>
                  </a:cubicBezTo>
                  <a:cubicBezTo>
                    <a:pt x="9202" y="419"/>
                    <a:pt x="9625" y="262"/>
                    <a:pt x="10145" y="158"/>
                  </a:cubicBezTo>
                  <a:cubicBezTo>
                    <a:pt x="10659" y="53"/>
                    <a:pt x="11288" y="0"/>
                    <a:pt x="12030" y="0"/>
                  </a:cubicBezTo>
                  <a:cubicBezTo>
                    <a:pt x="12734" y="0"/>
                    <a:pt x="13347" y="53"/>
                    <a:pt x="13867" y="158"/>
                  </a:cubicBezTo>
                  <a:cubicBezTo>
                    <a:pt x="14387" y="262"/>
                    <a:pt x="14815" y="419"/>
                    <a:pt x="15140" y="682"/>
                  </a:cubicBezTo>
                  <a:cubicBezTo>
                    <a:pt x="15481" y="944"/>
                    <a:pt x="15725" y="1311"/>
                    <a:pt x="15893" y="1836"/>
                  </a:cubicBezTo>
                  <a:cubicBezTo>
                    <a:pt x="16061" y="2308"/>
                    <a:pt x="16148" y="2937"/>
                    <a:pt x="16148" y="3724"/>
                  </a:cubicBezTo>
                  <a:close/>
                </a:path>
              </a:pathLst>
            </a:custGeom>
            <a:solidFill>
              <a:srgbClr val="FFFFFF"/>
            </a:solidFill>
            <a:ln w="5417" cap="flat">
              <a:noFill/>
              <a:prstDash val="solid"/>
              <a:miter/>
            </a:ln>
          </p:spPr>
          <p:txBody>
            <a:bodyPr rtlCol="0" anchor="ctr"/>
            <a:lstStyle/>
            <a:p>
              <a:endParaRPr lang="fr-FR"/>
            </a:p>
          </p:txBody>
        </p:sp>
        <p:sp>
          <p:nvSpPr>
            <p:cNvPr id="503" name="Forme libre 502">
              <a:extLst>
                <a:ext uri="{FF2B5EF4-FFF2-40B4-BE49-F238E27FC236}">
                  <a16:creationId xmlns:a16="http://schemas.microsoft.com/office/drawing/2014/main" id="{94ED149D-2FFF-7446-3440-F8B80CEE5ED7}"/>
                </a:ext>
              </a:extLst>
            </p:cNvPr>
            <p:cNvSpPr/>
            <p:nvPr/>
          </p:nvSpPr>
          <p:spPr>
            <a:xfrm>
              <a:off x="17197325" y="11321347"/>
              <a:ext cx="8668" cy="70863"/>
            </a:xfrm>
            <a:custGeom>
              <a:avLst/>
              <a:gdLst>
                <a:gd name="connsiteX0" fmla="*/ 8669 w 8668"/>
                <a:gd name="connsiteY0" fmla="*/ 4354 h 70863"/>
                <a:gd name="connsiteX1" fmla="*/ 7726 w 8668"/>
                <a:gd name="connsiteY1" fmla="*/ 7868 h 70863"/>
                <a:gd name="connsiteX2" fmla="*/ 4275 w 8668"/>
                <a:gd name="connsiteY2" fmla="*/ 8760 h 70863"/>
                <a:gd name="connsiteX3" fmla="*/ 916 w 8668"/>
                <a:gd name="connsiteY3" fmla="*/ 7868 h 70863"/>
                <a:gd name="connsiteX4" fmla="*/ 0 w 8668"/>
                <a:gd name="connsiteY4" fmla="*/ 4406 h 70863"/>
                <a:gd name="connsiteX5" fmla="*/ 943 w 8668"/>
                <a:gd name="connsiteY5" fmla="*/ 892 h 70863"/>
                <a:gd name="connsiteX6" fmla="*/ 4394 w 8668"/>
                <a:gd name="connsiteY6" fmla="*/ 0 h 70863"/>
                <a:gd name="connsiteX7" fmla="*/ 7753 w 8668"/>
                <a:gd name="connsiteY7" fmla="*/ 892 h 70863"/>
                <a:gd name="connsiteX8" fmla="*/ 8669 w 8668"/>
                <a:gd name="connsiteY8" fmla="*/ 4354 h 70863"/>
                <a:gd name="connsiteX9" fmla="*/ 7666 w 8668"/>
                <a:gd name="connsiteY9" fmla="*/ 69447 h 70863"/>
                <a:gd name="connsiteX10" fmla="*/ 7504 w 8668"/>
                <a:gd name="connsiteY10" fmla="*/ 70024 h 70863"/>
                <a:gd name="connsiteX11" fmla="*/ 6973 w 8668"/>
                <a:gd name="connsiteY11" fmla="*/ 70496 h 70863"/>
                <a:gd name="connsiteX12" fmla="*/ 5970 w 8668"/>
                <a:gd name="connsiteY12" fmla="*/ 70758 h 70863"/>
                <a:gd name="connsiteX13" fmla="*/ 4329 w 8668"/>
                <a:gd name="connsiteY13" fmla="*/ 70863 h 70863"/>
                <a:gd name="connsiteX14" fmla="*/ 2747 w 8668"/>
                <a:gd name="connsiteY14" fmla="*/ 70758 h 70863"/>
                <a:gd name="connsiteX15" fmla="*/ 1723 w 8668"/>
                <a:gd name="connsiteY15" fmla="*/ 70496 h 70863"/>
                <a:gd name="connsiteX16" fmla="*/ 1192 w 8668"/>
                <a:gd name="connsiteY16" fmla="*/ 70024 h 70863"/>
                <a:gd name="connsiteX17" fmla="*/ 1057 w 8668"/>
                <a:gd name="connsiteY17" fmla="*/ 69447 h 70863"/>
                <a:gd name="connsiteX18" fmla="*/ 1057 w 8668"/>
                <a:gd name="connsiteY18" fmla="*/ 20772 h 70863"/>
                <a:gd name="connsiteX19" fmla="*/ 1192 w 8668"/>
                <a:gd name="connsiteY19" fmla="*/ 20195 h 70863"/>
                <a:gd name="connsiteX20" fmla="*/ 1723 w 8668"/>
                <a:gd name="connsiteY20" fmla="*/ 19722 h 70863"/>
                <a:gd name="connsiteX21" fmla="*/ 2747 w 8668"/>
                <a:gd name="connsiteY21" fmla="*/ 19460 h 70863"/>
                <a:gd name="connsiteX22" fmla="*/ 4329 w 8668"/>
                <a:gd name="connsiteY22" fmla="*/ 19355 h 70863"/>
                <a:gd name="connsiteX23" fmla="*/ 5970 w 8668"/>
                <a:gd name="connsiteY23" fmla="*/ 19460 h 70863"/>
                <a:gd name="connsiteX24" fmla="*/ 6973 w 8668"/>
                <a:gd name="connsiteY24" fmla="*/ 19722 h 70863"/>
                <a:gd name="connsiteX25" fmla="*/ 7504 w 8668"/>
                <a:gd name="connsiteY25" fmla="*/ 20195 h 70863"/>
                <a:gd name="connsiteX26" fmla="*/ 7666 w 8668"/>
                <a:gd name="connsiteY26" fmla="*/ 20772 h 70863"/>
                <a:gd name="connsiteX27" fmla="*/ 7666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5"/>
                    <a:pt x="8349" y="7238"/>
                    <a:pt x="7726" y="7868"/>
                  </a:cubicBezTo>
                  <a:cubicBezTo>
                    <a:pt x="7092" y="8445"/>
                    <a:pt x="5949" y="8760"/>
                    <a:pt x="4275" y="8760"/>
                  </a:cubicBezTo>
                  <a:cubicBezTo>
                    <a:pt x="2644" y="8760"/>
                    <a:pt x="1528" y="8445"/>
                    <a:pt x="916" y="7868"/>
                  </a:cubicBezTo>
                  <a:cubicBezTo>
                    <a:pt x="309" y="7291"/>
                    <a:pt x="0" y="6137"/>
                    <a:pt x="0" y="4406"/>
                  </a:cubicBezTo>
                  <a:cubicBezTo>
                    <a:pt x="0" y="2675"/>
                    <a:pt x="314" y="1521"/>
                    <a:pt x="943" y="892"/>
                  </a:cubicBezTo>
                  <a:cubicBezTo>
                    <a:pt x="1571" y="315"/>
                    <a:pt x="2720" y="0"/>
                    <a:pt x="4394" y="0"/>
                  </a:cubicBezTo>
                  <a:cubicBezTo>
                    <a:pt x="6019" y="0"/>
                    <a:pt x="7141" y="315"/>
                    <a:pt x="7753" y="892"/>
                  </a:cubicBezTo>
                  <a:cubicBezTo>
                    <a:pt x="8360" y="1469"/>
                    <a:pt x="8669" y="2623"/>
                    <a:pt x="8669" y="4354"/>
                  </a:cubicBezTo>
                  <a:close/>
                  <a:moveTo>
                    <a:pt x="7666" y="69447"/>
                  </a:moveTo>
                  <a:cubicBezTo>
                    <a:pt x="7666" y="69657"/>
                    <a:pt x="7607" y="69867"/>
                    <a:pt x="7504" y="70024"/>
                  </a:cubicBezTo>
                  <a:cubicBezTo>
                    <a:pt x="7390" y="70234"/>
                    <a:pt x="7211" y="70339"/>
                    <a:pt x="6973" y="70496"/>
                  </a:cubicBezTo>
                  <a:cubicBezTo>
                    <a:pt x="6729" y="70601"/>
                    <a:pt x="6399" y="70654"/>
                    <a:pt x="5970" y="70758"/>
                  </a:cubicBezTo>
                  <a:cubicBezTo>
                    <a:pt x="5543" y="70811"/>
                    <a:pt x="4995" y="70863"/>
                    <a:pt x="4329" y="70863"/>
                  </a:cubicBezTo>
                  <a:cubicBezTo>
                    <a:pt x="3700" y="70863"/>
                    <a:pt x="3170" y="70811"/>
                    <a:pt x="2747" y="70758"/>
                  </a:cubicBezTo>
                  <a:cubicBezTo>
                    <a:pt x="2319" y="70654"/>
                    <a:pt x="1972" y="70601"/>
                    <a:pt x="1723" y="70496"/>
                  </a:cubicBezTo>
                  <a:cubicBezTo>
                    <a:pt x="1457" y="70339"/>
                    <a:pt x="1284" y="70234"/>
                    <a:pt x="1192" y="70024"/>
                  </a:cubicBezTo>
                  <a:cubicBezTo>
                    <a:pt x="1095" y="69867"/>
                    <a:pt x="1057" y="69657"/>
                    <a:pt x="1057" y="69447"/>
                  </a:cubicBezTo>
                  <a:lnTo>
                    <a:pt x="1057" y="20772"/>
                  </a:lnTo>
                  <a:cubicBezTo>
                    <a:pt x="1057" y="20562"/>
                    <a:pt x="1100" y="20351"/>
                    <a:pt x="1192" y="20195"/>
                  </a:cubicBezTo>
                  <a:cubicBezTo>
                    <a:pt x="1284" y="19985"/>
                    <a:pt x="1457" y="19827"/>
                    <a:pt x="1723" y="19722"/>
                  </a:cubicBezTo>
                  <a:cubicBezTo>
                    <a:pt x="1977" y="19617"/>
                    <a:pt x="2319" y="19513"/>
                    <a:pt x="2747" y="19460"/>
                  </a:cubicBezTo>
                  <a:cubicBezTo>
                    <a:pt x="3170" y="19408"/>
                    <a:pt x="3700" y="19355"/>
                    <a:pt x="4329" y="19355"/>
                  </a:cubicBezTo>
                  <a:cubicBezTo>
                    <a:pt x="4995" y="19355"/>
                    <a:pt x="5543" y="19408"/>
                    <a:pt x="5970" y="19460"/>
                  </a:cubicBezTo>
                  <a:cubicBezTo>
                    <a:pt x="6393" y="19513"/>
                    <a:pt x="6729" y="19617"/>
                    <a:pt x="6973" y="19722"/>
                  </a:cubicBezTo>
                  <a:cubicBezTo>
                    <a:pt x="7211" y="19827"/>
                    <a:pt x="7384" y="19985"/>
                    <a:pt x="7504" y="20195"/>
                  </a:cubicBezTo>
                  <a:cubicBezTo>
                    <a:pt x="7612" y="20351"/>
                    <a:pt x="7666" y="20562"/>
                    <a:pt x="7666" y="20772"/>
                  </a:cubicBezTo>
                  <a:lnTo>
                    <a:pt x="7666" y="69447"/>
                  </a:lnTo>
                  <a:close/>
                </a:path>
              </a:pathLst>
            </a:custGeom>
            <a:solidFill>
              <a:srgbClr val="FFFFFF"/>
            </a:solidFill>
            <a:ln w="5417" cap="flat">
              <a:noFill/>
              <a:prstDash val="solid"/>
              <a:miter/>
            </a:ln>
          </p:spPr>
          <p:txBody>
            <a:bodyPr rtlCol="0" anchor="ctr"/>
            <a:lstStyle/>
            <a:p>
              <a:endParaRPr lang="fr-FR"/>
            </a:p>
          </p:txBody>
        </p:sp>
        <p:sp>
          <p:nvSpPr>
            <p:cNvPr id="504" name="Forme libre 503">
              <a:extLst>
                <a:ext uri="{FF2B5EF4-FFF2-40B4-BE49-F238E27FC236}">
                  <a16:creationId xmlns:a16="http://schemas.microsoft.com/office/drawing/2014/main" id="{1D14296C-EEA0-A067-1D98-79E3F5D8AE84}"/>
                </a:ext>
              </a:extLst>
            </p:cNvPr>
            <p:cNvSpPr/>
            <p:nvPr/>
          </p:nvSpPr>
          <p:spPr>
            <a:xfrm>
              <a:off x="17223482" y="11340126"/>
              <a:ext cx="40780" cy="52084"/>
            </a:xfrm>
            <a:custGeom>
              <a:avLst/>
              <a:gdLst>
                <a:gd name="connsiteX0" fmla="*/ 40780 w 40780"/>
                <a:gd name="connsiteY0" fmla="*/ 50668 h 52084"/>
                <a:gd name="connsiteX1" fmla="*/ 40618 w 40780"/>
                <a:gd name="connsiteY1" fmla="*/ 51246 h 52084"/>
                <a:gd name="connsiteX2" fmla="*/ 40087 w 40780"/>
                <a:gd name="connsiteY2" fmla="*/ 51718 h 52084"/>
                <a:gd name="connsiteX3" fmla="*/ 39085 w 40780"/>
                <a:gd name="connsiteY3" fmla="*/ 51980 h 52084"/>
                <a:gd name="connsiteX4" fmla="*/ 37503 w 40780"/>
                <a:gd name="connsiteY4" fmla="*/ 52085 h 52084"/>
                <a:gd name="connsiteX5" fmla="*/ 35861 w 40780"/>
                <a:gd name="connsiteY5" fmla="*/ 51980 h 52084"/>
                <a:gd name="connsiteX6" fmla="*/ 34859 w 40780"/>
                <a:gd name="connsiteY6" fmla="*/ 51718 h 52084"/>
                <a:gd name="connsiteX7" fmla="*/ 34328 w 40780"/>
                <a:gd name="connsiteY7" fmla="*/ 51246 h 52084"/>
                <a:gd name="connsiteX8" fmla="*/ 34166 w 40780"/>
                <a:gd name="connsiteY8" fmla="*/ 50668 h 52084"/>
                <a:gd name="connsiteX9" fmla="*/ 34166 w 40780"/>
                <a:gd name="connsiteY9" fmla="*/ 21768 h 52084"/>
                <a:gd name="connsiteX10" fmla="*/ 33439 w 40780"/>
                <a:gd name="connsiteY10" fmla="*/ 14424 h 52084"/>
                <a:gd name="connsiteX11" fmla="*/ 31278 w 40780"/>
                <a:gd name="connsiteY11" fmla="*/ 9599 h 52084"/>
                <a:gd name="connsiteX12" fmla="*/ 27583 w 40780"/>
                <a:gd name="connsiteY12" fmla="*/ 6504 h 52084"/>
                <a:gd name="connsiteX13" fmla="*/ 22327 w 40780"/>
                <a:gd name="connsiteY13" fmla="*/ 5403 h 52084"/>
                <a:gd name="connsiteX14" fmla="*/ 14666 w 40780"/>
                <a:gd name="connsiteY14" fmla="*/ 8025 h 52084"/>
                <a:gd name="connsiteX15" fmla="*/ 6610 w 40780"/>
                <a:gd name="connsiteY15" fmla="*/ 15788 h 52084"/>
                <a:gd name="connsiteX16" fmla="*/ 6610 w 40780"/>
                <a:gd name="connsiteY16" fmla="*/ 50668 h 52084"/>
                <a:gd name="connsiteX17" fmla="*/ 6447 w 40780"/>
                <a:gd name="connsiteY17" fmla="*/ 51246 h 52084"/>
                <a:gd name="connsiteX18" fmla="*/ 5916 w 40780"/>
                <a:gd name="connsiteY18" fmla="*/ 51718 h 52084"/>
                <a:gd name="connsiteX19" fmla="*/ 4914 w 40780"/>
                <a:gd name="connsiteY19" fmla="*/ 51980 h 52084"/>
                <a:gd name="connsiteX20" fmla="*/ 3272 w 40780"/>
                <a:gd name="connsiteY20" fmla="*/ 52085 h 52084"/>
                <a:gd name="connsiteX21" fmla="*/ 1690 w 40780"/>
                <a:gd name="connsiteY21" fmla="*/ 51980 h 52084"/>
                <a:gd name="connsiteX22" fmla="*/ 666 w 40780"/>
                <a:gd name="connsiteY22" fmla="*/ 51718 h 52084"/>
                <a:gd name="connsiteX23" fmla="*/ 136 w 40780"/>
                <a:gd name="connsiteY23" fmla="*/ 51246 h 52084"/>
                <a:gd name="connsiteX24" fmla="*/ 0 w 40780"/>
                <a:gd name="connsiteY24" fmla="*/ 50668 h 52084"/>
                <a:gd name="connsiteX25" fmla="*/ 0 w 40780"/>
                <a:gd name="connsiteY25" fmla="*/ 1993 h 52084"/>
                <a:gd name="connsiteX26" fmla="*/ 136 w 40780"/>
                <a:gd name="connsiteY26" fmla="*/ 1416 h 52084"/>
                <a:gd name="connsiteX27" fmla="*/ 666 w 40780"/>
                <a:gd name="connsiteY27" fmla="*/ 944 h 52084"/>
                <a:gd name="connsiteX28" fmla="*/ 1636 w 40780"/>
                <a:gd name="connsiteY28" fmla="*/ 682 h 52084"/>
                <a:gd name="connsiteX29" fmla="*/ 3164 w 40780"/>
                <a:gd name="connsiteY29" fmla="*/ 577 h 52084"/>
                <a:gd name="connsiteX30" fmla="*/ 4719 w 40780"/>
                <a:gd name="connsiteY30" fmla="*/ 682 h 52084"/>
                <a:gd name="connsiteX31" fmla="*/ 5662 w 40780"/>
                <a:gd name="connsiteY31" fmla="*/ 944 h 52084"/>
                <a:gd name="connsiteX32" fmla="*/ 6138 w 40780"/>
                <a:gd name="connsiteY32" fmla="*/ 1416 h 52084"/>
                <a:gd name="connsiteX33" fmla="*/ 6274 w 40780"/>
                <a:gd name="connsiteY33" fmla="*/ 1993 h 52084"/>
                <a:gd name="connsiteX34" fmla="*/ 6274 w 40780"/>
                <a:gd name="connsiteY34" fmla="*/ 8864 h 52084"/>
                <a:gd name="connsiteX35" fmla="*/ 14769 w 40780"/>
                <a:gd name="connsiteY35" fmla="*/ 2098 h 52084"/>
                <a:gd name="connsiteX36" fmla="*/ 23048 w 40780"/>
                <a:gd name="connsiteY36" fmla="*/ 0 h 52084"/>
                <a:gd name="connsiteX37" fmla="*/ 31380 w 40780"/>
                <a:gd name="connsiteY37" fmla="*/ 1626 h 52084"/>
                <a:gd name="connsiteX38" fmla="*/ 36853 w 40780"/>
                <a:gd name="connsiteY38" fmla="*/ 5980 h 52084"/>
                <a:gd name="connsiteX39" fmla="*/ 39854 w 40780"/>
                <a:gd name="connsiteY39" fmla="*/ 12379 h 52084"/>
                <a:gd name="connsiteX40" fmla="*/ 40770 w 40780"/>
                <a:gd name="connsiteY40" fmla="*/ 21190 h 52084"/>
                <a:gd name="connsiteX41" fmla="*/ 40770 w 40780"/>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4">
                  <a:moveTo>
                    <a:pt x="40780" y="50668"/>
                  </a:moveTo>
                  <a:cubicBezTo>
                    <a:pt x="40780" y="50878"/>
                    <a:pt x="40727" y="51088"/>
                    <a:pt x="40618" y="51246"/>
                  </a:cubicBezTo>
                  <a:cubicBezTo>
                    <a:pt x="40504" y="51455"/>
                    <a:pt x="40331" y="51560"/>
                    <a:pt x="40087" y="51718"/>
                  </a:cubicBezTo>
                  <a:cubicBezTo>
                    <a:pt x="39849" y="51823"/>
                    <a:pt x="39518" y="51875"/>
                    <a:pt x="39085" y="51980"/>
                  </a:cubicBezTo>
                  <a:cubicBezTo>
                    <a:pt x="38662" y="52032"/>
                    <a:pt x="38131" y="52085"/>
                    <a:pt x="37503" y="52085"/>
                  </a:cubicBezTo>
                  <a:cubicBezTo>
                    <a:pt x="36836" y="52085"/>
                    <a:pt x="36289" y="52032"/>
                    <a:pt x="35861" y="51980"/>
                  </a:cubicBezTo>
                  <a:cubicBezTo>
                    <a:pt x="35439" y="51875"/>
                    <a:pt x="35103" y="51823"/>
                    <a:pt x="34859" y="51718"/>
                  </a:cubicBezTo>
                  <a:cubicBezTo>
                    <a:pt x="34621" y="51560"/>
                    <a:pt x="34447" y="51455"/>
                    <a:pt x="34328" y="51246"/>
                  </a:cubicBezTo>
                  <a:cubicBezTo>
                    <a:pt x="34219" y="51088"/>
                    <a:pt x="34166" y="50878"/>
                    <a:pt x="34166" y="50668"/>
                  </a:cubicBezTo>
                  <a:lnTo>
                    <a:pt x="34166" y="21768"/>
                  </a:lnTo>
                  <a:cubicBezTo>
                    <a:pt x="34166" y="18778"/>
                    <a:pt x="33921" y="16313"/>
                    <a:pt x="33439" y="14424"/>
                  </a:cubicBezTo>
                  <a:cubicBezTo>
                    <a:pt x="32957" y="12589"/>
                    <a:pt x="32237" y="10962"/>
                    <a:pt x="31278" y="9599"/>
                  </a:cubicBezTo>
                  <a:cubicBezTo>
                    <a:pt x="30313" y="8235"/>
                    <a:pt x="29083" y="7238"/>
                    <a:pt x="27583" y="6504"/>
                  </a:cubicBezTo>
                  <a:cubicBezTo>
                    <a:pt x="26082" y="5770"/>
                    <a:pt x="24326" y="5403"/>
                    <a:pt x="22327" y="5403"/>
                  </a:cubicBezTo>
                  <a:cubicBezTo>
                    <a:pt x="19776" y="5403"/>
                    <a:pt x="17218" y="6242"/>
                    <a:pt x="14666" y="8025"/>
                  </a:cubicBezTo>
                  <a:cubicBezTo>
                    <a:pt x="12104" y="9756"/>
                    <a:pt x="9422" y="12379"/>
                    <a:pt x="6610" y="15788"/>
                  </a:cubicBezTo>
                  <a:lnTo>
                    <a:pt x="6610" y="50668"/>
                  </a:lnTo>
                  <a:cubicBezTo>
                    <a:pt x="6610" y="50878"/>
                    <a:pt x="6550" y="51088"/>
                    <a:pt x="6447" y="51246"/>
                  </a:cubicBezTo>
                  <a:cubicBezTo>
                    <a:pt x="6334" y="51455"/>
                    <a:pt x="6155" y="51560"/>
                    <a:pt x="5916" y="51718"/>
                  </a:cubicBezTo>
                  <a:cubicBezTo>
                    <a:pt x="5673" y="51823"/>
                    <a:pt x="5342" y="51875"/>
                    <a:pt x="4914" y="51980"/>
                  </a:cubicBezTo>
                  <a:cubicBezTo>
                    <a:pt x="4486" y="52032"/>
                    <a:pt x="3939" y="52085"/>
                    <a:pt x="3272" y="52085"/>
                  </a:cubicBezTo>
                  <a:cubicBezTo>
                    <a:pt x="2644" y="52085"/>
                    <a:pt x="2113" y="52032"/>
                    <a:pt x="1690" y="51980"/>
                  </a:cubicBezTo>
                  <a:cubicBezTo>
                    <a:pt x="1263" y="51875"/>
                    <a:pt x="916" y="51823"/>
                    <a:pt x="666" y="51718"/>
                  </a:cubicBezTo>
                  <a:cubicBezTo>
                    <a:pt x="401" y="51560"/>
                    <a:pt x="228" y="51455"/>
                    <a:pt x="136" y="51246"/>
                  </a:cubicBezTo>
                  <a:cubicBezTo>
                    <a:pt x="38" y="51088"/>
                    <a:pt x="0" y="50878"/>
                    <a:pt x="0" y="50668"/>
                  </a:cubicBezTo>
                  <a:lnTo>
                    <a:pt x="0" y="1993"/>
                  </a:lnTo>
                  <a:cubicBezTo>
                    <a:pt x="0" y="1783"/>
                    <a:pt x="43" y="1573"/>
                    <a:pt x="136" y="1416"/>
                  </a:cubicBezTo>
                  <a:cubicBezTo>
                    <a:pt x="228" y="1206"/>
                    <a:pt x="401" y="1049"/>
                    <a:pt x="666" y="944"/>
                  </a:cubicBezTo>
                  <a:cubicBezTo>
                    <a:pt x="921" y="839"/>
                    <a:pt x="1246" y="734"/>
                    <a:pt x="1636" y="682"/>
                  </a:cubicBezTo>
                  <a:cubicBezTo>
                    <a:pt x="2026" y="629"/>
                    <a:pt x="2536" y="577"/>
                    <a:pt x="3164" y="577"/>
                  </a:cubicBezTo>
                  <a:cubicBezTo>
                    <a:pt x="3793" y="577"/>
                    <a:pt x="4313" y="629"/>
                    <a:pt x="4719" y="682"/>
                  </a:cubicBezTo>
                  <a:cubicBezTo>
                    <a:pt x="5125" y="734"/>
                    <a:pt x="5440" y="839"/>
                    <a:pt x="5662" y="944"/>
                  </a:cubicBezTo>
                  <a:cubicBezTo>
                    <a:pt x="5884" y="1101"/>
                    <a:pt x="6041" y="1206"/>
                    <a:pt x="6138" y="1416"/>
                  </a:cubicBezTo>
                  <a:cubicBezTo>
                    <a:pt x="6231" y="1573"/>
                    <a:pt x="6274" y="1783"/>
                    <a:pt x="6274" y="1993"/>
                  </a:cubicBezTo>
                  <a:lnTo>
                    <a:pt x="6274" y="8864"/>
                  </a:lnTo>
                  <a:cubicBezTo>
                    <a:pt x="9162" y="5770"/>
                    <a:pt x="12001" y="3514"/>
                    <a:pt x="14769" y="2098"/>
                  </a:cubicBezTo>
                  <a:cubicBezTo>
                    <a:pt x="17554" y="734"/>
                    <a:pt x="20306" y="0"/>
                    <a:pt x="23048" y="0"/>
                  </a:cubicBezTo>
                  <a:cubicBezTo>
                    <a:pt x="26342" y="0"/>
                    <a:pt x="29121" y="577"/>
                    <a:pt x="31380" y="1626"/>
                  </a:cubicBezTo>
                  <a:cubicBezTo>
                    <a:pt x="33640" y="2728"/>
                    <a:pt x="35466" y="4143"/>
                    <a:pt x="36853" y="5980"/>
                  </a:cubicBezTo>
                  <a:cubicBezTo>
                    <a:pt x="38245" y="7815"/>
                    <a:pt x="39242" y="9966"/>
                    <a:pt x="39854" y="12379"/>
                  </a:cubicBezTo>
                  <a:cubicBezTo>
                    <a:pt x="40466" y="14844"/>
                    <a:pt x="40770" y="17781"/>
                    <a:pt x="40770" y="21190"/>
                  </a:cubicBezTo>
                  <a:lnTo>
                    <a:pt x="40770" y="50668"/>
                  </a:lnTo>
                  <a:close/>
                </a:path>
              </a:pathLst>
            </a:custGeom>
            <a:solidFill>
              <a:srgbClr val="FFFFFF"/>
            </a:solidFill>
            <a:ln w="5417" cap="flat">
              <a:noFill/>
              <a:prstDash val="solid"/>
              <a:miter/>
            </a:ln>
          </p:spPr>
          <p:txBody>
            <a:bodyPr rtlCol="0" anchor="ctr"/>
            <a:lstStyle/>
            <a:p>
              <a:endParaRPr lang="fr-FR"/>
            </a:p>
          </p:txBody>
        </p:sp>
        <p:sp>
          <p:nvSpPr>
            <p:cNvPr id="505" name="Forme libre 504">
              <a:extLst>
                <a:ext uri="{FF2B5EF4-FFF2-40B4-BE49-F238E27FC236}">
                  <a16:creationId xmlns:a16="http://schemas.microsoft.com/office/drawing/2014/main" id="{054CF3A3-1FEE-9768-C21B-A14D1F5D1EFC}"/>
                </a:ext>
              </a:extLst>
            </p:cNvPr>
            <p:cNvSpPr/>
            <p:nvPr/>
          </p:nvSpPr>
          <p:spPr>
            <a:xfrm>
              <a:off x="17275164" y="11316575"/>
              <a:ext cx="32935" cy="75583"/>
            </a:xfrm>
            <a:custGeom>
              <a:avLst/>
              <a:gdLst>
                <a:gd name="connsiteX0" fmla="*/ 32935 w 32935"/>
                <a:gd name="connsiteY0" fmla="*/ 4773 h 75583"/>
                <a:gd name="connsiteX1" fmla="*/ 32849 w 32935"/>
                <a:gd name="connsiteY1" fmla="*/ 5980 h 75583"/>
                <a:gd name="connsiteX2" fmla="*/ 32627 w 32935"/>
                <a:gd name="connsiteY2" fmla="*/ 6713 h 75583"/>
                <a:gd name="connsiteX3" fmla="*/ 32291 w 32935"/>
                <a:gd name="connsiteY3" fmla="*/ 7081 h 75583"/>
                <a:gd name="connsiteX4" fmla="*/ 31819 w 32935"/>
                <a:gd name="connsiteY4" fmla="*/ 7186 h 75583"/>
                <a:gd name="connsiteX5" fmla="*/ 30763 w 32935"/>
                <a:gd name="connsiteY5" fmla="*/ 6923 h 75583"/>
                <a:gd name="connsiteX6" fmla="*/ 29240 w 32935"/>
                <a:gd name="connsiteY6" fmla="*/ 6347 h 75583"/>
                <a:gd name="connsiteX7" fmla="*/ 27073 w 32935"/>
                <a:gd name="connsiteY7" fmla="*/ 5770 h 75583"/>
                <a:gd name="connsiteX8" fmla="*/ 24158 w 32935"/>
                <a:gd name="connsiteY8" fmla="*/ 5455 h 75583"/>
                <a:gd name="connsiteX9" fmla="*/ 20214 w 32935"/>
                <a:gd name="connsiteY9" fmla="*/ 6189 h 75583"/>
                <a:gd name="connsiteX10" fmla="*/ 17603 w 32935"/>
                <a:gd name="connsiteY10" fmla="*/ 8497 h 75583"/>
                <a:gd name="connsiteX11" fmla="*/ 16183 w 32935"/>
                <a:gd name="connsiteY11" fmla="*/ 12588 h 75583"/>
                <a:gd name="connsiteX12" fmla="*/ 15772 w 32935"/>
                <a:gd name="connsiteY12" fmla="*/ 18673 h 75583"/>
                <a:gd name="connsiteX13" fmla="*/ 15772 w 32935"/>
                <a:gd name="connsiteY13" fmla="*/ 24390 h 75583"/>
                <a:gd name="connsiteX14" fmla="*/ 28097 w 32935"/>
                <a:gd name="connsiteY14" fmla="*/ 24390 h 75583"/>
                <a:gd name="connsiteX15" fmla="*/ 28764 w 32935"/>
                <a:gd name="connsiteY15" fmla="*/ 24547 h 75583"/>
                <a:gd name="connsiteX16" fmla="*/ 29267 w 32935"/>
                <a:gd name="connsiteY16" fmla="*/ 25072 h 75583"/>
                <a:gd name="connsiteX17" fmla="*/ 29603 w 32935"/>
                <a:gd name="connsiteY17" fmla="*/ 25911 h 75583"/>
                <a:gd name="connsiteX18" fmla="*/ 29717 w 32935"/>
                <a:gd name="connsiteY18" fmla="*/ 27117 h 75583"/>
                <a:gd name="connsiteX19" fmla="*/ 29273 w 32935"/>
                <a:gd name="connsiteY19" fmla="*/ 29163 h 75583"/>
                <a:gd name="connsiteX20" fmla="*/ 28103 w 32935"/>
                <a:gd name="connsiteY20" fmla="*/ 29845 h 75583"/>
                <a:gd name="connsiteX21" fmla="*/ 15777 w 32935"/>
                <a:gd name="connsiteY21" fmla="*/ 29845 h 75583"/>
                <a:gd name="connsiteX22" fmla="*/ 15777 w 32935"/>
                <a:gd name="connsiteY22" fmla="*/ 74219 h 75583"/>
                <a:gd name="connsiteX23" fmla="*/ 15609 w 32935"/>
                <a:gd name="connsiteY23" fmla="*/ 74797 h 75583"/>
                <a:gd name="connsiteX24" fmla="*/ 15078 w 32935"/>
                <a:gd name="connsiteY24" fmla="*/ 75216 h 75583"/>
                <a:gd name="connsiteX25" fmla="*/ 14054 w 32935"/>
                <a:gd name="connsiteY25" fmla="*/ 75479 h 75583"/>
                <a:gd name="connsiteX26" fmla="*/ 12445 w 32935"/>
                <a:gd name="connsiteY26" fmla="*/ 75583 h 75583"/>
                <a:gd name="connsiteX27" fmla="*/ 10858 w 32935"/>
                <a:gd name="connsiteY27" fmla="*/ 75479 h 75583"/>
                <a:gd name="connsiteX28" fmla="*/ 9834 w 32935"/>
                <a:gd name="connsiteY28" fmla="*/ 75216 h 75583"/>
                <a:gd name="connsiteX29" fmla="*/ 9302 w 32935"/>
                <a:gd name="connsiteY29" fmla="*/ 74797 h 75583"/>
                <a:gd name="connsiteX30" fmla="*/ 9167 w 32935"/>
                <a:gd name="connsiteY30" fmla="*/ 74219 h 75583"/>
                <a:gd name="connsiteX31" fmla="*/ 9167 w 32935"/>
                <a:gd name="connsiteY31" fmla="*/ 29845 h 75583"/>
                <a:gd name="connsiteX32" fmla="*/ 1609 w 32935"/>
                <a:gd name="connsiteY32" fmla="*/ 29845 h 75583"/>
                <a:gd name="connsiteX33" fmla="*/ 412 w 32935"/>
                <a:gd name="connsiteY33" fmla="*/ 29163 h 75583"/>
                <a:gd name="connsiteX34" fmla="*/ 0 w 32935"/>
                <a:gd name="connsiteY34" fmla="*/ 27117 h 75583"/>
                <a:gd name="connsiteX35" fmla="*/ 108 w 32935"/>
                <a:gd name="connsiteY35" fmla="*/ 25911 h 75583"/>
                <a:gd name="connsiteX36" fmla="*/ 417 w 32935"/>
                <a:gd name="connsiteY36" fmla="*/ 25072 h 75583"/>
                <a:gd name="connsiteX37" fmla="*/ 921 w 32935"/>
                <a:gd name="connsiteY37" fmla="*/ 24547 h 75583"/>
                <a:gd name="connsiteX38" fmla="*/ 1614 w 32935"/>
                <a:gd name="connsiteY38" fmla="*/ 24390 h 75583"/>
                <a:gd name="connsiteX39" fmla="*/ 9172 w 32935"/>
                <a:gd name="connsiteY39" fmla="*/ 24390 h 75583"/>
                <a:gd name="connsiteX40" fmla="*/ 9172 w 32935"/>
                <a:gd name="connsiteY40" fmla="*/ 18883 h 75583"/>
                <a:gd name="connsiteX41" fmla="*/ 10115 w 32935"/>
                <a:gd name="connsiteY41" fmla="*/ 10123 h 75583"/>
                <a:gd name="connsiteX42" fmla="*/ 12976 w 32935"/>
                <a:gd name="connsiteY42" fmla="*/ 4301 h 75583"/>
                <a:gd name="connsiteX43" fmla="*/ 17787 w 32935"/>
                <a:gd name="connsiteY43" fmla="*/ 996 h 75583"/>
                <a:gd name="connsiteX44" fmla="*/ 24505 w 32935"/>
                <a:gd name="connsiteY44" fmla="*/ 0 h 75583"/>
                <a:gd name="connsiteX45" fmla="*/ 28173 w 32935"/>
                <a:gd name="connsiteY45" fmla="*/ 314 h 75583"/>
                <a:gd name="connsiteX46" fmla="*/ 30866 w 32935"/>
                <a:gd name="connsiteY46" fmla="*/ 1101 h 75583"/>
                <a:gd name="connsiteX47" fmla="*/ 32090 w 32935"/>
                <a:gd name="connsiteY47" fmla="*/ 1783 h 75583"/>
                <a:gd name="connsiteX48" fmla="*/ 32594 w 32935"/>
                <a:gd name="connsiteY48" fmla="*/ 2518 h 75583"/>
                <a:gd name="connsiteX49" fmla="*/ 32871 w 32935"/>
                <a:gd name="connsiteY49" fmla="*/ 3514 h 75583"/>
                <a:gd name="connsiteX50" fmla="*/ 32935 w 32935"/>
                <a:gd name="connsiteY50" fmla="*/ 4773 h 7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935" h="75583">
                  <a:moveTo>
                    <a:pt x="32935" y="4773"/>
                  </a:moveTo>
                  <a:cubicBezTo>
                    <a:pt x="32935" y="5298"/>
                    <a:pt x="32908" y="5665"/>
                    <a:pt x="32849" y="5980"/>
                  </a:cubicBezTo>
                  <a:cubicBezTo>
                    <a:pt x="32794" y="6294"/>
                    <a:pt x="32724" y="6557"/>
                    <a:pt x="32627" y="6713"/>
                  </a:cubicBezTo>
                  <a:cubicBezTo>
                    <a:pt x="32535" y="6871"/>
                    <a:pt x="32426" y="7028"/>
                    <a:pt x="32291" y="7081"/>
                  </a:cubicBezTo>
                  <a:cubicBezTo>
                    <a:pt x="32166" y="7186"/>
                    <a:pt x="32003" y="7186"/>
                    <a:pt x="31819" y="7186"/>
                  </a:cubicBezTo>
                  <a:cubicBezTo>
                    <a:pt x="31521" y="7186"/>
                    <a:pt x="31169" y="7133"/>
                    <a:pt x="30763" y="6923"/>
                  </a:cubicBezTo>
                  <a:cubicBezTo>
                    <a:pt x="30357" y="6766"/>
                    <a:pt x="29847" y="6557"/>
                    <a:pt x="29240" y="6347"/>
                  </a:cubicBezTo>
                  <a:cubicBezTo>
                    <a:pt x="28628" y="6137"/>
                    <a:pt x="27908" y="5927"/>
                    <a:pt x="27073" y="5770"/>
                  </a:cubicBezTo>
                  <a:cubicBezTo>
                    <a:pt x="26244" y="5560"/>
                    <a:pt x="25269" y="5455"/>
                    <a:pt x="24158" y="5455"/>
                  </a:cubicBezTo>
                  <a:cubicBezTo>
                    <a:pt x="22604" y="5455"/>
                    <a:pt x="21287" y="5717"/>
                    <a:pt x="20214" y="6189"/>
                  </a:cubicBezTo>
                  <a:cubicBezTo>
                    <a:pt x="19136" y="6662"/>
                    <a:pt x="18269" y="7448"/>
                    <a:pt x="17603" y="8497"/>
                  </a:cubicBezTo>
                  <a:cubicBezTo>
                    <a:pt x="16936" y="9546"/>
                    <a:pt x="16465" y="10962"/>
                    <a:pt x="16183" y="12588"/>
                  </a:cubicBezTo>
                  <a:cubicBezTo>
                    <a:pt x="15907" y="14267"/>
                    <a:pt x="15772" y="16313"/>
                    <a:pt x="15772" y="18673"/>
                  </a:cubicBezTo>
                  <a:lnTo>
                    <a:pt x="15772" y="24390"/>
                  </a:lnTo>
                  <a:lnTo>
                    <a:pt x="28097" y="24390"/>
                  </a:lnTo>
                  <a:cubicBezTo>
                    <a:pt x="28357" y="24390"/>
                    <a:pt x="28580" y="24442"/>
                    <a:pt x="28764" y="24547"/>
                  </a:cubicBezTo>
                  <a:cubicBezTo>
                    <a:pt x="28948" y="24652"/>
                    <a:pt x="29116" y="24862"/>
                    <a:pt x="29267" y="25072"/>
                  </a:cubicBezTo>
                  <a:cubicBezTo>
                    <a:pt x="29414" y="25334"/>
                    <a:pt x="29528" y="25597"/>
                    <a:pt x="29603" y="25911"/>
                  </a:cubicBezTo>
                  <a:cubicBezTo>
                    <a:pt x="29679" y="26279"/>
                    <a:pt x="29717" y="26698"/>
                    <a:pt x="29717" y="27117"/>
                  </a:cubicBezTo>
                  <a:cubicBezTo>
                    <a:pt x="29717" y="28062"/>
                    <a:pt x="29571" y="28744"/>
                    <a:pt x="29273" y="29163"/>
                  </a:cubicBezTo>
                  <a:cubicBezTo>
                    <a:pt x="28975" y="29635"/>
                    <a:pt x="28585" y="29845"/>
                    <a:pt x="28103" y="29845"/>
                  </a:cubicBezTo>
                  <a:lnTo>
                    <a:pt x="15777" y="29845"/>
                  </a:lnTo>
                  <a:lnTo>
                    <a:pt x="15777" y="74219"/>
                  </a:lnTo>
                  <a:cubicBezTo>
                    <a:pt x="15777" y="74429"/>
                    <a:pt x="15717" y="74639"/>
                    <a:pt x="15609" y="74797"/>
                  </a:cubicBezTo>
                  <a:cubicBezTo>
                    <a:pt x="15495" y="74954"/>
                    <a:pt x="15322" y="75111"/>
                    <a:pt x="15078" y="75216"/>
                  </a:cubicBezTo>
                  <a:cubicBezTo>
                    <a:pt x="14840" y="75321"/>
                    <a:pt x="14498" y="75426"/>
                    <a:pt x="14054" y="75479"/>
                  </a:cubicBezTo>
                  <a:cubicBezTo>
                    <a:pt x="13610" y="75583"/>
                    <a:pt x="13068" y="75583"/>
                    <a:pt x="12445" y="75583"/>
                  </a:cubicBezTo>
                  <a:cubicBezTo>
                    <a:pt x="11811" y="75583"/>
                    <a:pt x="11286" y="75583"/>
                    <a:pt x="10858" y="75479"/>
                  </a:cubicBezTo>
                  <a:cubicBezTo>
                    <a:pt x="10435" y="75426"/>
                    <a:pt x="10088" y="75321"/>
                    <a:pt x="9834" y="75216"/>
                  </a:cubicBezTo>
                  <a:cubicBezTo>
                    <a:pt x="9574" y="75111"/>
                    <a:pt x="9400" y="74954"/>
                    <a:pt x="9302" y="74797"/>
                  </a:cubicBezTo>
                  <a:cubicBezTo>
                    <a:pt x="9211" y="74639"/>
                    <a:pt x="9167" y="74429"/>
                    <a:pt x="9167" y="74219"/>
                  </a:cubicBezTo>
                  <a:lnTo>
                    <a:pt x="9167" y="29845"/>
                  </a:lnTo>
                  <a:lnTo>
                    <a:pt x="1609" y="29845"/>
                  </a:lnTo>
                  <a:cubicBezTo>
                    <a:pt x="1089" y="29845"/>
                    <a:pt x="693" y="29635"/>
                    <a:pt x="412" y="29163"/>
                  </a:cubicBezTo>
                  <a:cubicBezTo>
                    <a:pt x="136" y="28744"/>
                    <a:pt x="0" y="28062"/>
                    <a:pt x="0" y="27117"/>
                  </a:cubicBezTo>
                  <a:cubicBezTo>
                    <a:pt x="0" y="26698"/>
                    <a:pt x="32" y="26279"/>
                    <a:pt x="108" y="25911"/>
                  </a:cubicBezTo>
                  <a:cubicBezTo>
                    <a:pt x="184" y="25597"/>
                    <a:pt x="287" y="25334"/>
                    <a:pt x="417" y="25072"/>
                  </a:cubicBezTo>
                  <a:cubicBezTo>
                    <a:pt x="547" y="24862"/>
                    <a:pt x="715" y="24652"/>
                    <a:pt x="921" y="24547"/>
                  </a:cubicBezTo>
                  <a:cubicBezTo>
                    <a:pt x="1122" y="24442"/>
                    <a:pt x="1354" y="24390"/>
                    <a:pt x="1614" y="24390"/>
                  </a:cubicBezTo>
                  <a:lnTo>
                    <a:pt x="9172" y="24390"/>
                  </a:lnTo>
                  <a:lnTo>
                    <a:pt x="9172" y="18883"/>
                  </a:lnTo>
                  <a:cubicBezTo>
                    <a:pt x="9172" y="15473"/>
                    <a:pt x="9487" y="12536"/>
                    <a:pt x="10115" y="10123"/>
                  </a:cubicBezTo>
                  <a:cubicBezTo>
                    <a:pt x="10744" y="7763"/>
                    <a:pt x="11703" y="5822"/>
                    <a:pt x="12976" y="4301"/>
                  </a:cubicBezTo>
                  <a:cubicBezTo>
                    <a:pt x="14254" y="2779"/>
                    <a:pt x="15853" y="1678"/>
                    <a:pt x="17787" y="996"/>
                  </a:cubicBezTo>
                  <a:cubicBezTo>
                    <a:pt x="19705" y="314"/>
                    <a:pt x="21953" y="0"/>
                    <a:pt x="24505" y="0"/>
                  </a:cubicBezTo>
                  <a:cubicBezTo>
                    <a:pt x="25762" y="0"/>
                    <a:pt x="26987" y="105"/>
                    <a:pt x="28173" y="314"/>
                  </a:cubicBezTo>
                  <a:cubicBezTo>
                    <a:pt x="29360" y="577"/>
                    <a:pt x="30259" y="839"/>
                    <a:pt x="30866" y="1101"/>
                  </a:cubicBezTo>
                  <a:cubicBezTo>
                    <a:pt x="31478" y="1364"/>
                    <a:pt x="31884" y="1573"/>
                    <a:pt x="32090" y="1783"/>
                  </a:cubicBezTo>
                  <a:cubicBezTo>
                    <a:pt x="32296" y="1993"/>
                    <a:pt x="32459" y="2255"/>
                    <a:pt x="32594" y="2518"/>
                  </a:cubicBezTo>
                  <a:cubicBezTo>
                    <a:pt x="32719" y="2832"/>
                    <a:pt x="32816" y="3147"/>
                    <a:pt x="32871" y="3514"/>
                  </a:cubicBezTo>
                  <a:cubicBezTo>
                    <a:pt x="32908" y="3881"/>
                    <a:pt x="32935" y="4301"/>
                    <a:pt x="32935" y="4773"/>
                  </a:cubicBezTo>
                  <a:close/>
                </a:path>
              </a:pathLst>
            </a:custGeom>
            <a:solidFill>
              <a:srgbClr val="FFFFFF"/>
            </a:solidFill>
            <a:ln w="5417" cap="flat">
              <a:noFill/>
              <a:prstDash val="solid"/>
              <a:miter/>
            </a:ln>
          </p:spPr>
          <p:txBody>
            <a:bodyPr rtlCol="0" anchor="ctr"/>
            <a:lstStyle/>
            <a:p>
              <a:endParaRPr lang="fr-FR"/>
            </a:p>
          </p:txBody>
        </p:sp>
        <p:sp>
          <p:nvSpPr>
            <p:cNvPr id="506" name="Forme libre 505">
              <a:extLst>
                <a:ext uri="{FF2B5EF4-FFF2-40B4-BE49-F238E27FC236}">
                  <a16:creationId xmlns:a16="http://schemas.microsoft.com/office/drawing/2014/main" id="{550AA082-8F05-3D44-ED3A-C5D5C9887D48}"/>
                </a:ext>
              </a:extLst>
            </p:cNvPr>
            <p:cNvSpPr/>
            <p:nvPr/>
          </p:nvSpPr>
          <p:spPr>
            <a:xfrm>
              <a:off x="17309557" y="11340126"/>
              <a:ext cx="48208" cy="52661"/>
            </a:xfrm>
            <a:custGeom>
              <a:avLst/>
              <a:gdLst>
                <a:gd name="connsiteX0" fmla="*/ 48208 w 48208"/>
                <a:gd name="connsiteY0" fmla="*/ 25806 h 52661"/>
                <a:gd name="connsiteX1" fmla="*/ 46653 w 48208"/>
                <a:gd name="connsiteY1" fmla="*/ 36507 h 52661"/>
                <a:gd name="connsiteX2" fmla="*/ 42016 w 48208"/>
                <a:gd name="connsiteY2" fmla="*/ 45004 h 52661"/>
                <a:gd name="connsiteX3" fmla="*/ 34322 w 48208"/>
                <a:gd name="connsiteY3" fmla="*/ 50617 h 52661"/>
                <a:gd name="connsiteX4" fmla="*/ 23600 w 48208"/>
                <a:gd name="connsiteY4" fmla="*/ 52662 h 52661"/>
                <a:gd name="connsiteX5" fmla="*/ 13301 w 48208"/>
                <a:gd name="connsiteY5" fmla="*/ 50826 h 52661"/>
                <a:gd name="connsiteX6" fmla="*/ 5911 w 48208"/>
                <a:gd name="connsiteY6" fmla="*/ 45686 h 52661"/>
                <a:gd name="connsiteX7" fmla="*/ 1468 w 48208"/>
                <a:gd name="connsiteY7" fmla="*/ 37555 h 52661"/>
                <a:gd name="connsiteX8" fmla="*/ 0 w 48208"/>
                <a:gd name="connsiteY8" fmla="*/ 26698 h 52661"/>
                <a:gd name="connsiteX9" fmla="*/ 1528 w 48208"/>
                <a:gd name="connsiteY9" fmla="*/ 15998 h 52661"/>
                <a:gd name="connsiteX10" fmla="*/ 6138 w 48208"/>
                <a:gd name="connsiteY10" fmla="*/ 7553 h 52661"/>
                <a:gd name="connsiteX11" fmla="*/ 13832 w 48208"/>
                <a:gd name="connsiteY11" fmla="*/ 1993 h 52661"/>
                <a:gd name="connsiteX12" fmla="*/ 24613 w 48208"/>
                <a:gd name="connsiteY12" fmla="*/ 0 h 52661"/>
                <a:gd name="connsiteX13" fmla="*/ 34913 w 48208"/>
                <a:gd name="connsiteY13" fmla="*/ 1783 h 52661"/>
                <a:gd name="connsiteX14" fmla="*/ 42271 w 48208"/>
                <a:gd name="connsiteY14" fmla="*/ 6871 h 52661"/>
                <a:gd name="connsiteX15" fmla="*/ 46713 w 48208"/>
                <a:gd name="connsiteY15" fmla="*/ 15054 h 52661"/>
                <a:gd name="connsiteX16" fmla="*/ 48208 w 48208"/>
                <a:gd name="connsiteY16" fmla="*/ 25806 h 52661"/>
                <a:gd name="connsiteX17" fmla="*/ 41208 w 48208"/>
                <a:gd name="connsiteY17" fmla="*/ 26384 h 52661"/>
                <a:gd name="connsiteX18" fmla="*/ 40380 w 48208"/>
                <a:gd name="connsiteY18" fmla="*/ 18463 h 52661"/>
                <a:gd name="connsiteX19" fmla="*/ 37595 w 48208"/>
                <a:gd name="connsiteY19" fmla="*/ 11854 h 52661"/>
                <a:gd name="connsiteX20" fmla="*/ 32377 w 48208"/>
                <a:gd name="connsiteY20" fmla="*/ 7291 h 52661"/>
                <a:gd name="connsiteX21" fmla="*/ 24207 w 48208"/>
                <a:gd name="connsiteY21" fmla="*/ 5560 h 52661"/>
                <a:gd name="connsiteX22" fmla="*/ 16427 w 48208"/>
                <a:gd name="connsiteY22" fmla="*/ 7133 h 52661"/>
                <a:gd name="connsiteX23" fmla="*/ 11069 w 48208"/>
                <a:gd name="connsiteY23" fmla="*/ 11434 h 52661"/>
                <a:gd name="connsiteX24" fmla="*/ 7986 w 48208"/>
                <a:gd name="connsiteY24" fmla="*/ 17991 h 52661"/>
                <a:gd name="connsiteX25" fmla="*/ 6984 w 48208"/>
                <a:gd name="connsiteY25" fmla="*/ 26121 h 52661"/>
                <a:gd name="connsiteX26" fmla="*/ 7812 w 48208"/>
                <a:gd name="connsiteY26" fmla="*/ 34094 h 52661"/>
                <a:gd name="connsiteX27" fmla="*/ 10597 w 48208"/>
                <a:gd name="connsiteY27" fmla="*/ 40755 h 52661"/>
                <a:gd name="connsiteX28" fmla="*/ 15815 w 48208"/>
                <a:gd name="connsiteY28" fmla="*/ 45266 h 52661"/>
                <a:gd name="connsiteX29" fmla="*/ 23985 w 48208"/>
                <a:gd name="connsiteY29" fmla="*/ 46944 h 52661"/>
                <a:gd name="connsiteX30" fmla="*/ 31765 w 48208"/>
                <a:gd name="connsiteY30" fmla="*/ 45371 h 52661"/>
                <a:gd name="connsiteX31" fmla="*/ 37123 w 48208"/>
                <a:gd name="connsiteY31" fmla="*/ 41070 h 52661"/>
                <a:gd name="connsiteX32" fmla="*/ 40206 w 48208"/>
                <a:gd name="connsiteY32" fmla="*/ 34566 h 52661"/>
                <a:gd name="connsiteX33" fmla="*/ 41208 w 48208"/>
                <a:gd name="connsiteY33" fmla="*/ 26384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08" h="52661">
                  <a:moveTo>
                    <a:pt x="48208" y="25806"/>
                  </a:moveTo>
                  <a:cubicBezTo>
                    <a:pt x="48208" y="29688"/>
                    <a:pt x="47688" y="33255"/>
                    <a:pt x="46653" y="36507"/>
                  </a:cubicBezTo>
                  <a:cubicBezTo>
                    <a:pt x="45619" y="39759"/>
                    <a:pt x="44069" y="42591"/>
                    <a:pt x="42016" y="45004"/>
                  </a:cubicBezTo>
                  <a:cubicBezTo>
                    <a:pt x="39962" y="47416"/>
                    <a:pt x="37394" y="49305"/>
                    <a:pt x="34322" y="50617"/>
                  </a:cubicBezTo>
                  <a:cubicBezTo>
                    <a:pt x="31251" y="51980"/>
                    <a:pt x="27669" y="52662"/>
                    <a:pt x="23600" y="52662"/>
                  </a:cubicBezTo>
                  <a:cubicBezTo>
                    <a:pt x="19672" y="52662"/>
                    <a:pt x="16243" y="52032"/>
                    <a:pt x="13301" y="50826"/>
                  </a:cubicBezTo>
                  <a:cubicBezTo>
                    <a:pt x="10353" y="49620"/>
                    <a:pt x="7894" y="47941"/>
                    <a:pt x="5911" y="45686"/>
                  </a:cubicBezTo>
                  <a:cubicBezTo>
                    <a:pt x="3933" y="43431"/>
                    <a:pt x="2449" y="40703"/>
                    <a:pt x="1468" y="37555"/>
                  </a:cubicBezTo>
                  <a:cubicBezTo>
                    <a:pt x="487" y="34356"/>
                    <a:pt x="0" y="30737"/>
                    <a:pt x="0" y="26698"/>
                  </a:cubicBezTo>
                  <a:cubicBezTo>
                    <a:pt x="0" y="22869"/>
                    <a:pt x="509" y="19250"/>
                    <a:pt x="1528" y="15998"/>
                  </a:cubicBezTo>
                  <a:cubicBezTo>
                    <a:pt x="2546" y="12746"/>
                    <a:pt x="4085" y="9914"/>
                    <a:pt x="6138" y="7553"/>
                  </a:cubicBezTo>
                  <a:cubicBezTo>
                    <a:pt x="8197" y="5140"/>
                    <a:pt x="10760" y="3305"/>
                    <a:pt x="13832" y="1993"/>
                  </a:cubicBezTo>
                  <a:cubicBezTo>
                    <a:pt x="16904" y="629"/>
                    <a:pt x="20496" y="0"/>
                    <a:pt x="24613" y="0"/>
                  </a:cubicBezTo>
                  <a:cubicBezTo>
                    <a:pt x="28536" y="0"/>
                    <a:pt x="31971" y="577"/>
                    <a:pt x="34913" y="1783"/>
                  </a:cubicBezTo>
                  <a:cubicBezTo>
                    <a:pt x="37860" y="2937"/>
                    <a:pt x="40309" y="4668"/>
                    <a:pt x="42271" y="6871"/>
                  </a:cubicBezTo>
                  <a:cubicBezTo>
                    <a:pt x="44232" y="9127"/>
                    <a:pt x="45722" y="11854"/>
                    <a:pt x="46713" y="15054"/>
                  </a:cubicBezTo>
                  <a:cubicBezTo>
                    <a:pt x="47710" y="18253"/>
                    <a:pt x="48208" y="21820"/>
                    <a:pt x="48208" y="25806"/>
                  </a:cubicBezTo>
                  <a:close/>
                  <a:moveTo>
                    <a:pt x="41208" y="26384"/>
                  </a:moveTo>
                  <a:cubicBezTo>
                    <a:pt x="41208" y="23656"/>
                    <a:pt x="40927" y="20981"/>
                    <a:pt x="40380" y="18463"/>
                  </a:cubicBezTo>
                  <a:cubicBezTo>
                    <a:pt x="39816" y="15945"/>
                    <a:pt x="38895" y="13742"/>
                    <a:pt x="37595" y="11854"/>
                  </a:cubicBezTo>
                  <a:cubicBezTo>
                    <a:pt x="36300" y="9914"/>
                    <a:pt x="34555" y="8392"/>
                    <a:pt x="32377" y="7291"/>
                  </a:cubicBezTo>
                  <a:cubicBezTo>
                    <a:pt x="30188" y="6137"/>
                    <a:pt x="27469" y="5560"/>
                    <a:pt x="24207" y="5560"/>
                  </a:cubicBezTo>
                  <a:cubicBezTo>
                    <a:pt x="21206" y="5560"/>
                    <a:pt x="18616" y="6084"/>
                    <a:pt x="16427" y="7133"/>
                  </a:cubicBezTo>
                  <a:cubicBezTo>
                    <a:pt x="14244" y="8182"/>
                    <a:pt x="12456" y="9599"/>
                    <a:pt x="11069" y="11434"/>
                  </a:cubicBezTo>
                  <a:cubicBezTo>
                    <a:pt x="9676" y="13322"/>
                    <a:pt x="8652" y="15473"/>
                    <a:pt x="7986" y="17991"/>
                  </a:cubicBezTo>
                  <a:cubicBezTo>
                    <a:pt x="7319" y="20508"/>
                    <a:pt x="6984" y="23183"/>
                    <a:pt x="6984" y="26121"/>
                  </a:cubicBezTo>
                  <a:cubicBezTo>
                    <a:pt x="6984" y="28901"/>
                    <a:pt x="7265" y="31576"/>
                    <a:pt x="7812" y="34094"/>
                  </a:cubicBezTo>
                  <a:cubicBezTo>
                    <a:pt x="8376" y="36612"/>
                    <a:pt x="9292" y="38867"/>
                    <a:pt x="10597" y="40755"/>
                  </a:cubicBezTo>
                  <a:cubicBezTo>
                    <a:pt x="11887" y="42644"/>
                    <a:pt x="13631" y="44164"/>
                    <a:pt x="15815" y="45266"/>
                  </a:cubicBezTo>
                  <a:cubicBezTo>
                    <a:pt x="17998" y="46368"/>
                    <a:pt x="20723" y="46944"/>
                    <a:pt x="23985" y="46944"/>
                  </a:cubicBezTo>
                  <a:cubicBezTo>
                    <a:pt x="26986" y="46944"/>
                    <a:pt x="29576" y="46420"/>
                    <a:pt x="31765" y="45371"/>
                  </a:cubicBezTo>
                  <a:cubicBezTo>
                    <a:pt x="33954" y="44322"/>
                    <a:pt x="35737" y="42906"/>
                    <a:pt x="37123" y="41070"/>
                  </a:cubicBezTo>
                  <a:cubicBezTo>
                    <a:pt x="38516" y="39234"/>
                    <a:pt x="39540" y="37083"/>
                    <a:pt x="40206" y="34566"/>
                  </a:cubicBezTo>
                  <a:cubicBezTo>
                    <a:pt x="40873" y="32048"/>
                    <a:pt x="41208" y="29321"/>
                    <a:pt x="41208" y="26384"/>
                  </a:cubicBezTo>
                  <a:close/>
                </a:path>
              </a:pathLst>
            </a:custGeom>
            <a:solidFill>
              <a:srgbClr val="FFFFFF"/>
            </a:solidFill>
            <a:ln w="5417" cap="flat">
              <a:noFill/>
              <a:prstDash val="solid"/>
              <a:miter/>
            </a:ln>
          </p:spPr>
          <p:txBody>
            <a:bodyPr rtlCol="0" anchor="ctr"/>
            <a:lstStyle/>
            <a:p>
              <a:endParaRPr lang="fr-FR"/>
            </a:p>
          </p:txBody>
        </p:sp>
        <p:sp>
          <p:nvSpPr>
            <p:cNvPr id="507" name="Forme libre 506">
              <a:extLst>
                <a:ext uri="{FF2B5EF4-FFF2-40B4-BE49-F238E27FC236}">
                  <a16:creationId xmlns:a16="http://schemas.microsoft.com/office/drawing/2014/main" id="{E17549D2-C9AB-FECB-3C7F-FC3E79D76B13}"/>
                </a:ext>
              </a:extLst>
            </p:cNvPr>
            <p:cNvSpPr/>
            <p:nvPr/>
          </p:nvSpPr>
          <p:spPr>
            <a:xfrm>
              <a:off x="17372594" y="11340126"/>
              <a:ext cx="27891" cy="52032"/>
            </a:xfrm>
            <a:custGeom>
              <a:avLst/>
              <a:gdLst>
                <a:gd name="connsiteX0" fmla="*/ 27891 w 27891"/>
                <a:gd name="connsiteY0" fmla="*/ 4458 h 52032"/>
                <a:gd name="connsiteX1" fmla="*/ 27837 w 27891"/>
                <a:gd name="connsiteY1" fmla="*/ 5822 h 52032"/>
                <a:gd name="connsiteX2" fmla="*/ 27642 w 27891"/>
                <a:gd name="connsiteY2" fmla="*/ 6766 h 52032"/>
                <a:gd name="connsiteX3" fmla="*/ 27306 w 27891"/>
                <a:gd name="connsiteY3" fmla="*/ 7291 h 52032"/>
                <a:gd name="connsiteX4" fmla="*/ 26775 w 27891"/>
                <a:gd name="connsiteY4" fmla="*/ 7448 h 52032"/>
                <a:gd name="connsiteX5" fmla="*/ 25611 w 27891"/>
                <a:gd name="connsiteY5" fmla="*/ 7238 h 52032"/>
                <a:gd name="connsiteX6" fmla="*/ 24056 w 27891"/>
                <a:gd name="connsiteY6" fmla="*/ 6714 h 52032"/>
                <a:gd name="connsiteX7" fmla="*/ 22111 w 27891"/>
                <a:gd name="connsiteY7" fmla="*/ 6189 h 52032"/>
                <a:gd name="connsiteX8" fmla="*/ 19781 w 27891"/>
                <a:gd name="connsiteY8" fmla="*/ 5980 h 52032"/>
                <a:gd name="connsiteX9" fmla="*/ 16834 w 27891"/>
                <a:gd name="connsiteY9" fmla="*/ 6609 h 52032"/>
                <a:gd name="connsiteX10" fmla="*/ 13805 w 27891"/>
                <a:gd name="connsiteY10" fmla="*/ 8602 h 52032"/>
                <a:gd name="connsiteX11" fmla="*/ 10473 w 27891"/>
                <a:gd name="connsiteY11" fmla="*/ 12221 h 52032"/>
                <a:gd name="connsiteX12" fmla="*/ 6610 w 27891"/>
                <a:gd name="connsiteY12" fmla="*/ 17729 h 52032"/>
                <a:gd name="connsiteX13" fmla="*/ 6610 w 27891"/>
                <a:gd name="connsiteY13" fmla="*/ 50668 h 52032"/>
                <a:gd name="connsiteX14" fmla="*/ 6447 w 27891"/>
                <a:gd name="connsiteY14" fmla="*/ 51246 h 52032"/>
                <a:gd name="connsiteX15" fmla="*/ 5917 w 27891"/>
                <a:gd name="connsiteY15" fmla="*/ 51665 h 52032"/>
                <a:gd name="connsiteX16" fmla="*/ 4914 w 27891"/>
                <a:gd name="connsiteY16" fmla="*/ 51928 h 52032"/>
                <a:gd name="connsiteX17" fmla="*/ 3272 w 27891"/>
                <a:gd name="connsiteY17" fmla="*/ 52032 h 52032"/>
                <a:gd name="connsiteX18" fmla="*/ 1690 w 27891"/>
                <a:gd name="connsiteY18" fmla="*/ 51928 h 52032"/>
                <a:gd name="connsiteX19" fmla="*/ 667 w 27891"/>
                <a:gd name="connsiteY19" fmla="*/ 51665 h 52032"/>
                <a:gd name="connsiteX20" fmla="*/ 136 w 27891"/>
                <a:gd name="connsiteY20" fmla="*/ 51246 h 52032"/>
                <a:gd name="connsiteX21" fmla="*/ 0 w 27891"/>
                <a:gd name="connsiteY21" fmla="*/ 50668 h 52032"/>
                <a:gd name="connsiteX22" fmla="*/ 0 w 27891"/>
                <a:gd name="connsiteY22" fmla="*/ 1993 h 52032"/>
                <a:gd name="connsiteX23" fmla="*/ 136 w 27891"/>
                <a:gd name="connsiteY23" fmla="*/ 1416 h 52032"/>
                <a:gd name="connsiteX24" fmla="*/ 667 w 27891"/>
                <a:gd name="connsiteY24" fmla="*/ 944 h 52032"/>
                <a:gd name="connsiteX25" fmla="*/ 1636 w 27891"/>
                <a:gd name="connsiteY25" fmla="*/ 682 h 52032"/>
                <a:gd name="connsiteX26" fmla="*/ 3164 w 27891"/>
                <a:gd name="connsiteY26" fmla="*/ 577 h 52032"/>
                <a:gd name="connsiteX27" fmla="*/ 4719 w 27891"/>
                <a:gd name="connsiteY27" fmla="*/ 682 h 52032"/>
                <a:gd name="connsiteX28" fmla="*/ 5662 w 27891"/>
                <a:gd name="connsiteY28" fmla="*/ 944 h 52032"/>
                <a:gd name="connsiteX29" fmla="*/ 6139 w 27891"/>
                <a:gd name="connsiteY29" fmla="*/ 1416 h 52032"/>
                <a:gd name="connsiteX30" fmla="*/ 6274 w 27891"/>
                <a:gd name="connsiteY30" fmla="*/ 1993 h 52032"/>
                <a:gd name="connsiteX31" fmla="*/ 6274 w 27891"/>
                <a:gd name="connsiteY31" fmla="*/ 9704 h 52032"/>
                <a:gd name="connsiteX32" fmla="*/ 10273 w 27891"/>
                <a:gd name="connsiteY32" fmla="*/ 4721 h 52032"/>
                <a:gd name="connsiteX33" fmla="*/ 13773 w 27891"/>
                <a:gd name="connsiteY33" fmla="*/ 1783 h 52032"/>
                <a:gd name="connsiteX34" fmla="*/ 17023 w 27891"/>
                <a:gd name="connsiteY34" fmla="*/ 367 h 52032"/>
                <a:gd name="connsiteX35" fmla="*/ 20274 w 27891"/>
                <a:gd name="connsiteY35" fmla="*/ 0 h 52032"/>
                <a:gd name="connsiteX36" fmla="*/ 21943 w 27891"/>
                <a:gd name="connsiteY36" fmla="*/ 105 h 52032"/>
                <a:gd name="connsiteX37" fmla="*/ 23969 w 27891"/>
                <a:gd name="connsiteY37" fmla="*/ 367 h 52032"/>
                <a:gd name="connsiteX38" fmla="*/ 25914 w 27891"/>
                <a:gd name="connsiteY38" fmla="*/ 891 h 52032"/>
                <a:gd name="connsiteX39" fmla="*/ 27111 w 27891"/>
                <a:gd name="connsiteY39" fmla="*/ 1416 h 52032"/>
                <a:gd name="connsiteX40" fmla="*/ 27556 w 27891"/>
                <a:gd name="connsiteY40" fmla="*/ 1888 h 52032"/>
                <a:gd name="connsiteX41" fmla="*/ 27745 w 27891"/>
                <a:gd name="connsiteY41" fmla="*/ 2360 h 52032"/>
                <a:gd name="connsiteX42" fmla="*/ 27859 w 27891"/>
                <a:gd name="connsiteY42" fmla="*/ 3147 h 52032"/>
                <a:gd name="connsiteX43" fmla="*/ 27891 w 27891"/>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8"/>
                  </a:moveTo>
                  <a:cubicBezTo>
                    <a:pt x="27891" y="4983"/>
                    <a:pt x="27875" y="5455"/>
                    <a:pt x="27837" y="5822"/>
                  </a:cubicBezTo>
                  <a:cubicBezTo>
                    <a:pt x="27800" y="6189"/>
                    <a:pt x="27734" y="6504"/>
                    <a:pt x="27642" y="6766"/>
                  </a:cubicBezTo>
                  <a:cubicBezTo>
                    <a:pt x="27550" y="6976"/>
                    <a:pt x="27442" y="7186"/>
                    <a:pt x="27306" y="7291"/>
                  </a:cubicBezTo>
                  <a:cubicBezTo>
                    <a:pt x="27182" y="7395"/>
                    <a:pt x="26998" y="7448"/>
                    <a:pt x="26775" y="7448"/>
                  </a:cubicBezTo>
                  <a:cubicBezTo>
                    <a:pt x="26445" y="7448"/>
                    <a:pt x="26055" y="7395"/>
                    <a:pt x="25611" y="7238"/>
                  </a:cubicBezTo>
                  <a:cubicBezTo>
                    <a:pt x="25166" y="7081"/>
                    <a:pt x="24646" y="6923"/>
                    <a:pt x="24056" y="6714"/>
                  </a:cubicBezTo>
                  <a:cubicBezTo>
                    <a:pt x="23465" y="6557"/>
                    <a:pt x="22815" y="6347"/>
                    <a:pt x="22111" y="6189"/>
                  </a:cubicBezTo>
                  <a:cubicBezTo>
                    <a:pt x="21406" y="6032"/>
                    <a:pt x="20632" y="5980"/>
                    <a:pt x="19781" y="5980"/>
                  </a:cubicBezTo>
                  <a:cubicBezTo>
                    <a:pt x="18773" y="5980"/>
                    <a:pt x="17798" y="6189"/>
                    <a:pt x="16834" y="6609"/>
                  </a:cubicBezTo>
                  <a:cubicBezTo>
                    <a:pt x="15869" y="6976"/>
                    <a:pt x="14862" y="7658"/>
                    <a:pt x="13805" y="8602"/>
                  </a:cubicBezTo>
                  <a:cubicBezTo>
                    <a:pt x="12748" y="9494"/>
                    <a:pt x="11638" y="10700"/>
                    <a:pt x="10473" y="12221"/>
                  </a:cubicBezTo>
                  <a:cubicBezTo>
                    <a:pt x="9303" y="13690"/>
                    <a:pt x="8019" y="15578"/>
                    <a:pt x="6610" y="17729"/>
                  </a:cubicBezTo>
                  <a:lnTo>
                    <a:pt x="6610" y="50668"/>
                  </a:lnTo>
                  <a:cubicBezTo>
                    <a:pt x="6610" y="50878"/>
                    <a:pt x="6550" y="51088"/>
                    <a:pt x="6447" y="51246"/>
                  </a:cubicBezTo>
                  <a:cubicBezTo>
                    <a:pt x="6334" y="51403"/>
                    <a:pt x="6155" y="51560"/>
                    <a:pt x="5917" y="51665"/>
                  </a:cubicBezTo>
                  <a:cubicBezTo>
                    <a:pt x="5673" y="51770"/>
                    <a:pt x="5342" y="51875"/>
                    <a:pt x="4914" y="51928"/>
                  </a:cubicBezTo>
                  <a:cubicBezTo>
                    <a:pt x="4486" y="52032"/>
                    <a:pt x="3939" y="52032"/>
                    <a:pt x="3272" y="52032"/>
                  </a:cubicBezTo>
                  <a:cubicBezTo>
                    <a:pt x="2644" y="52032"/>
                    <a:pt x="2113" y="52032"/>
                    <a:pt x="1690" y="51928"/>
                  </a:cubicBezTo>
                  <a:cubicBezTo>
                    <a:pt x="1263" y="51875"/>
                    <a:pt x="916" y="51770"/>
                    <a:pt x="667" y="51665"/>
                  </a:cubicBezTo>
                  <a:cubicBezTo>
                    <a:pt x="401" y="51560"/>
                    <a:pt x="228" y="51403"/>
                    <a:pt x="136" y="51246"/>
                  </a:cubicBezTo>
                  <a:cubicBezTo>
                    <a:pt x="38" y="51088"/>
                    <a:pt x="0" y="50878"/>
                    <a:pt x="0" y="50668"/>
                  </a:cubicBezTo>
                  <a:lnTo>
                    <a:pt x="0" y="1993"/>
                  </a:lnTo>
                  <a:cubicBezTo>
                    <a:pt x="0" y="1783"/>
                    <a:pt x="44" y="1573"/>
                    <a:pt x="136" y="1416"/>
                  </a:cubicBezTo>
                  <a:cubicBezTo>
                    <a:pt x="228" y="1206"/>
                    <a:pt x="401" y="1049"/>
                    <a:pt x="667" y="944"/>
                  </a:cubicBezTo>
                  <a:cubicBezTo>
                    <a:pt x="921" y="839"/>
                    <a:pt x="1246" y="734"/>
                    <a:pt x="1636" y="682"/>
                  </a:cubicBezTo>
                  <a:cubicBezTo>
                    <a:pt x="2026" y="629"/>
                    <a:pt x="2536" y="577"/>
                    <a:pt x="3164" y="577"/>
                  </a:cubicBezTo>
                  <a:cubicBezTo>
                    <a:pt x="3793" y="577"/>
                    <a:pt x="4313" y="629"/>
                    <a:pt x="4719" y="682"/>
                  </a:cubicBezTo>
                  <a:cubicBezTo>
                    <a:pt x="5126" y="734"/>
                    <a:pt x="5440" y="787"/>
                    <a:pt x="5662" y="944"/>
                  </a:cubicBezTo>
                  <a:cubicBezTo>
                    <a:pt x="5884" y="1049"/>
                    <a:pt x="6041" y="1206"/>
                    <a:pt x="6139" y="1416"/>
                  </a:cubicBezTo>
                  <a:cubicBezTo>
                    <a:pt x="6231" y="1573"/>
                    <a:pt x="6274" y="1783"/>
                    <a:pt x="6274" y="1993"/>
                  </a:cubicBezTo>
                  <a:lnTo>
                    <a:pt x="6274" y="9704"/>
                  </a:lnTo>
                  <a:cubicBezTo>
                    <a:pt x="7721" y="7605"/>
                    <a:pt x="9053" y="5980"/>
                    <a:pt x="10273" y="4721"/>
                  </a:cubicBezTo>
                  <a:cubicBezTo>
                    <a:pt x="11492" y="3461"/>
                    <a:pt x="12662" y="2518"/>
                    <a:pt x="13773" y="1783"/>
                  </a:cubicBezTo>
                  <a:cubicBezTo>
                    <a:pt x="14883" y="1101"/>
                    <a:pt x="15961" y="629"/>
                    <a:pt x="17023" y="367"/>
                  </a:cubicBezTo>
                  <a:cubicBezTo>
                    <a:pt x="18074" y="105"/>
                    <a:pt x="19163" y="0"/>
                    <a:pt x="20274" y="0"/>
                  </a:cubicBezTo>
                  <a:cubicBezTo>
                    <a:pt x="20756" y="0"/>
                    <a:pt x="21309" y="53"/>
                    <a:pt x="21943" y="105"/>
                  </a:cubicBezTo>
                  <a:cubicBezTo>
                    <a:pt x="22571" y="158"/>
                    <a:pt x="23248" y="209"/>
                    <a:pt x="23969" y="367"/>
                  </a:cubicBezTo>
                  <a:cubicBezTo>
                    <a:pt x="24695" y="524"/>
                    <a:pt x="25340" y="682"/>
                    <a:pt x="25914" y="891"/>
                  </a:cubicBezTo>
                  <a:cubicBezTo>
                    <a:pt x="26483" y="1101"/>
                    <a:pt x="26889" y="1259"/>
                    <a:pt x="27111" y="1416"/>
                  </a:cubicBezTo>
                  <a:cubicBezTo>
                    <a:pt x="27334" y="1573"/>
                    <a:pt x="27474" y="1731"/>
                    <a:pt x="27556" y="1888"/>
                  </a:cubicBezTo>
                  <a:cubicBezTo>
                    <a:pt x="27626" y="1993"/>
                    <a:pt x="27691" y="2150"/>
                    <a:pt x="27745" y="2360"/>
                  </a:cubicBezTo>
                  <a:cubicBezTo>
                    <a:pt x="27805" y="2570"/>
                    <a:pt x="27843" y="2832"/>
                    <a:pt x="27859" y="3147"/>
                  </a:cubicBezTo>
                  <a:cubicBezTo>
                    <a:pt x="27886" y="3461"/>
                    <a:pt x="27891" y="3934"/>
                    <a:pt x="27891" y="4458"/>
                  </a:cubicBezTo>
                  <a:close/>
                </a:path>
              </a:pathLst>
            </a:custGeom>
            <a:solidFill>
              <a:srgbClr val="FFFFFF"/>
            </a:solidFill>
            <a:ln w="5417" cap="flat">
              <a:noFill/>
              <a:prstDash val="solid"/>
              <a:miter/>
            </a:ln>
          </p:spPr>
          <p:txBody>
            <a:bodyPr rtlCol="0" anchor="ctr"/>
            <a:lstStyle/>
            <a:p>
              <a:endParaRPr lang="fr-FR"/>
            </a:p>
          </p:txBody>
        </p:sp>
        <p:sp>
          <p:nvSpPr>
            <p:cNvPr id="508" name="Forme libre 507">
              <a:extLst>
                <a:ext uri="{FF2B5EF4-FFF2-40B4-BE49-F238E27FC236}">
                  <a16:creationId xmlns:a16="http://schemas.microsoft.com/office/drawing/2014/main" id="{C3AC00DC-9FA9-EFB2-22CD-8C20DE70A66D}"/>
                </a:ext>
              </a:extLst>
            </p:cNvPr>
            <p:cNvSpPr/>
            <p:nvPr/>
          </p:nvSpPr>
          <p:spPr>
            <a:xfrm>
              <a:off x="17411820" y="11340126"/>
              <a:ext cx="71662" cy="52084"/>
            </a:xfrm>
            <a:custGeom>
              <a:avLst/>
              <a:gdLst>
                <a:gd name="connsiteX0" fmla="*/ 71663 w 71662"/>
                <a:gd name="connsiteY0" fmla="*/ 50668 h 52084"/>
                <a:gd name="connsiteX1" fmla="*/ 71500 w 71662"/>
                <a:gd name="connsiteY1" fmla="*/ 51246 h 52084"/>
                <a:gd name="connsiteX2" fmla="*/ 70969 w 71662"/>
                <a:gd name="connsiteY2" fmla="*/ 51718 h 52084"/>
                <a:gd name="connsiteX3" fmla="*/ 69967 w 71662"/>
                <a:gd name="connsiteY3" fmla="*/ 51980 h 52084"/>
                <a:gd name="connsiteX4" fmla="*/ 68385 w 71662"/>
                <a:gd name="connsiteY4" fmla="*/ 52085 h 52084"/>
                <a:gd name="connsiteX5" fmla="*/ 66743 w 71662"/>
                <a:gd name="connsiteY5" fmla="*/ 51980 h 52084"/>
                <a:gd name="connsiteX6" fmla="*/ 65719 w 71662"/>
                <a:gd name="connsiteY6" fmla="*/ 51718 h 52084"/>
                <a:gd name="connsiteX7" fmla="*/ 65188 w 71662"/>
                <a:gd name="connsiteY7" fmla="*/ 51246 h 52084"/>
                <a:gd name="connsiteX8" fmla="*/ 65053 w 71662"/>
                <a:gd name="connsiteY8" fmla="*/ 50668 h 52084"/>
                <a:gd name="connsiteX9" fmla="*/ 65053 w 71662"/>
                <a:gd name="connsiteY9" fmla="*/ 20718 h 52084"/>
                <a:gd name="connsiteX10" fmla="*/ 64413 w 71662"/>
                <a:gd name="connsiteY10" fmla="*/ 14424 h 52084"/>
                <a:gd name="connsiteX11" fmla="*/ 62414 w 71662"/>
                <a:gd name="connsiteY11" fmla="*/ 9599 h 52084"/>
                <a:gd name="connsiteX12" fmla="*/ 58968 w 71662"/>
                <a:gd name="connsiteY12" fmla="*/ 6504 h 52084"/>
                <a:gd name="connsiteX13" fmla="*/ 54054 w 71662"/>
                <a:gd name="connsiteY13" fmla="*/ 5403 h 52084"/>
                <a:gd name="connsiteX14" fmla="*/ 46968 w 71662"/>
                <a:gd name="connsiteY14" fmla="*/ 8025 h 52084"/>
                <a:gd name="connsiteX15" fmla="*/ 39112 w 71662"/>
                <a:gd name="connsiteY15" fmla="*/ 15788 h 52084"/>
                <a:gd name="connsiteX16" fmla="*/ 39112 w 71662"/>
                <a:gd name="connsiteY16" fmla="*/ 50668 h 52084"/>
                <a:gd name="connsiteX17" fmla="*/ 38944 w 71662"/>
                <a:gd name="connsiteY17" fmla="*/ 51246 h 52084"/>
                <a:gd name="connsiteX18" fmla="*/ 38413 w 71662"/>
                <a:gd name="connsiteY18" fmla="*/ 51718 h 52084"/>
                <a:gd name="connsiteX19" fmla="*/ 37410 w 71662"/>
                <a:gd name="connsiteY19" fmla="*/ 51980 h 52084"/>
                <a:gd name="connsiteX20" fmla="*/ 35829 w 71662"/>
                <a:gd name="connsiteY20" fmla="*/ 52085 h 52084"/>
                <a:gd name="connsiteX21" fmla="*/ 34247 w 71662"/>
                <a:gd name="connsiteY21" fmla="*/ 51980 h 52084"/>
                <a:gd name="connsiteX22" fmla="*/ 33217 w 71662"/>
                <a:gd name="connsiteY22" fmla="*/ 51718 h 52084"/>
                <a:gd name="connsiteX23" fmla="*/ 32692 w 71662"/>
                <a:gd name="connsiteY23" fmla="*/ 51246 h 52084"/>
                <a:gd name="connsiteX24" fmla="*/ 32551 w 71662"/>
                <a:gd name="connsiteY24" fmla="*/ 50668 h 52084"/>
                <a:gd name="connsiteX25" fmla="*/ 32551 w 71662"/>
                <a:gd name="connsiteY25" fmla="*/ 20718 h 52084"/>
                <a:gd name="connsiteX26" fmla="*/ 31884 w 71662"/>
                <a:gd name="connsiteY26" fmla="*/ 14424 h 52084"/>
                <a:gd name="connsiteX27" fmla="*/ 29858 w 71662"/>
                <a:gd name="connsiteY27" fmla="*/ 9599 h 52084"/>
                <a:gd name="connsiteX28" fmla="*/ 26412 w 71662"/>
                <a:gd name="connsiteY28" fmla="*/ 6504 h 52084"/>
                <a:gd name="connsiteX29" fmla="*/ 21498 w 71662"/>
                <a:gd name="connsiteY29" fmla="*/ 5403 h 52084"/>
                <a:gd name="connsiteX30" fmla="*/ 14411 w 71662"/>
                <a:gd name="connsiteY30" fmla="*/ 8025 h 52084"/>
                <a:gd name="connsiteX31" fmla="*/ 6610 w 71662"/>
                <a:gd name="connsiteY31" fmla="*/ 15788 h 52084"/>
                <a:gd name="connsiteX32" fmla="*/ 6610 w 71662"/>
                <a:gd name="connsiteY32" fmla="*/ 50668 h 52084"/>
                <a:gd name="connsiteX33" fmla="*/ 6447 w 71662"/>
                <a:gd name="connsiteY33" fmla="*/ 51246 h 52084"/>
                <a:gd name="connsiteX34" fmla="*/ 5916 w 71662"/>
                <a:gd name="connsiteY34" fmla="*/ 51718 h 52084"/>
                <a:gd name="connsiteX35" fmla="*/ 4914 w 71662"/>
                <a:gd name="connsiteY35" fmla="*/ 51980 h 52084"/>
                <a:gd name="connsiteX36" fmla="*/ 3272 w 71662"/>
                <a:gd name="connsiteY36" fmla="*/ 52085 h 52084"/>
                <a:gd name="connsiteX37" fmla="*/ 1690 w 71662"/>
                <a:gd name="connsiteY37" fmla="*/ 51980 h 52084"/>
                <a:gd name="connsiteX38" fmla="*/ 666 w 71662"/>
                <a:gd name="connsiteY38" fmla="*/ 51718 h 52084"/>
                <a:gd name="connsiteX39" fmla="*/ 135 w 71662"/>
                <a:gd name="connsiteY39" fmla="*/ 51246 h 52084"/>
                <a:gd name="connsiteX40" fmla="*/ 0 w 71662"/>
                <a:gd name="connsiteY40" fmla="*/ 50668 h 52084"/>
                <a:gd name="connsiteX41" fmla="*/ 0 w 71662"/>
                <a:gd name="connsiteY41" fmla="*/ 1993 h 52084"/>
                <a:gd name="connsiteX42" fmla="*/ 135 w 71662"/>
                <a:gd name="connsiteY42" fmla="*/ 1416 h 52084"/>
                <a:gd name="connsiteX43" fmla="*/ 666 w 71662"/>
                <a:gd name="connsiteY43" fmla="*/ 944 h 52084"/>
                <a:gd name="connsiteX44" fmla="*/ 1636 w 71662"/>
                <a:gd name="connsiteY44" fmla="*/ 682 h 52084"/>
                <a:gd name="connsiteX45" fmla="*/ 3164 w 71662"/>
                <a:gd name="connsiteY45" fmla="*/ 577 h 52084"/>
                <a:gd name="connsiteX46" fmla="*/ 4719 w 71662"/>
                <a:gd name="connsiteY46" fmla="*/ 682 h 52084"/>
                <a:gd name="connsiteX47" fmla="*/ 5662 w 71662"/>
                <a:gd name="connsiteY47" fmla="*/ 944 h 52084"/>
                <a:gd name="connsiteX48" fmla="*/ 6138 w 71662"/>
                <a:gd name="connsiteY48" fmla="*/ 1416 h 52084"/>
                <a:gd name="connsiteX49" fmla="*/ 6274 w 71662"/>
                <a:gd name="connsiteY49" fmla="*/ 1993 h 52084"/>
                <a:gd name="connsiteX50" fmla="*/ 6274 w 71662"/>
                <a:gd name="connsiteY50" fmla="*/ 8864 h 52084"/>
                <a:gd name="connsiteX51" fmla="*/ 14498 w 71662"/>
                <a:gd name="connsiteY51" fmla="*/ 2098 h 52084"/>
                <a:gd name="connsiteX52" fmla="*/ 22224 w 71662"/>
                <a:gd name="connsiteY52" fmla="*/ 0 h 52084"/>
                <a:gd name="connsiteX53" fmla="*/ 27859 w 71662"/>
                <a:gd name="connsiteY53" fmla="*/ 734 h 52084"/>
                <a:gd name="connsiteX54" fmla="*/ 32226 w 71662"/>
                <a:gd name="connsiteY54" fmla="*/ 2780 h 52084"/>
                <a:gd name="connsiteX55" fmla="*/ 35444 w 71662"/>
                <a:gd name="connsiteY55" fmla="*/ 5927 h 52084"/>
                <a:gd name="connsiteX56" fmla="*/ 37611 w 71662"/>
                <a:gd name="connsiteY56" fmla="*/ 9966 h 52084"/>
                <a:gd name="connsiteX57" fmla="*/ 42525 w 71662"/>
                <a:gd name="connsiteY57" fmla="*/ 5245 h 52084"/>
                <a:gd name="connsiteX58" fmla="*/ 46919 w 71662"/>
                <a:gd name="connsiteY58" fmla="*/ 2203 h 52084"/>
                <a:gd name="connsiteX59" fmla="*/ 50944 w 71662"/>
                <a:gd name="connsiteY59" fmla="*/ 524 h 52084"/>
                <a:gd name="connsiteX60" fmla="*/ 54775 w 71662"/>
                <a:gd name="connsiteY60" fmla="*/ 0 h 52084"/>
                <a:gd name="connsiteX61" fmla="*/ 62750 w 71662"/>
                <a:gd name="connsiteY61" fmla="*/ 1626 h 52084"/>
                <a:gd name="connsiteX62" fmla="*/ 67973 w 71662"/>
                <a:gd name="connsiteY62" fmla="*/ 5980 h 52084"/>
                <a:gd name="connsiteX63" fmla="*/ 70806 w 71662"/>
                <a:gd name="connsiteY63" fmla="*/ 12379 h 52084"/>
                <a:gd name="connsiteX64" fmla="*/ 71663 w 71662"/>
                <a:gd name="connsiteY64" fmla="*/ 20141 h 52084"/>
                <a:gd name="connsiteX65" fmla="*/ 71663 w 71662"/>
                <a:gd name="connsiteY65"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62" h="52084">
                  <a:moveTo>
                    <a:pt x="71663" y="50668"/>
                  </a:moveTo>
                  <a:cubicBezTo>
                    <a:pt x="71663" y="50878"/>
                    <a:pt x="71608" y="51088"/>
                    <a:pt x="71500" y="51246"/>
                  </a:cubicBezTo>
                  <a:cubicBezTo>
                    <a:pt x="71386" y="51455"/>
                    <a:pt x="71213" y="51560"/>
                    <a:pt x="70969" y="51718"/>
                  </a:cubicBezTo>
                  <a:cubicBezTo>
                    <a:pt x="70731" y="51823"/>
                    <a:pt x="70400" y="51875"/>
                    <a:pt x="69967" y="51980"/>
                  </a:cubicBezTo>
                  <a:cubicBezTo>
                    <a:pt x="69544" y="52032"/>
                    <a:pt x="69013" y="52085"/>
                    <a:pt x="68385" y="52085"/>
                  </a:cubicBezTo>
                  <a:cubicBezTo>
                    <a:pt x="67718" y="52085"/>
                    <a:pt x="67171" y="52032"/>
                    <a:pt x="66743" y="51980"/>
                  </a:cubicBezTo>
                  <a:cubicBezTo>
                    <a:pt x="66320" y="51875"/>
                    <a:pt x="65974" y="51823"/>
                    <a:pt x="65719" y="51718"/>
                  </a:cubicBezTo>
                  <a:cubicBezTo>
                    <a:pt x="65459" y="51560"/>
                    <a:pt x="65286" y="51455"/>
                    <a:pt x="65188" y="51246"/>
                  </a:cubicBezTo>
                  <a:cubicBezTo>
                    <a:pt x="65096" y="51088"/>
                    <a:pt x="65053" y="50878"/>
                    <a:pt x="65053" y="50668"/>
                  </a:cubicBezTo>
                  <a:lnTo>
                    <a:pt x="65053" y="20718"/>
                  </a:lnTo>
                  <a:cubicBezTo>
                    <a:pt x="65053" y="18411"/>
                    <a:pt x="64841" y="16313"/>
                    <a:pt x="64413" y="14424"/>
                  </a:cubicBezTo>
                  <a:cubicBezTo>
                    <a:pt x="63991" y="12589"/>
                    <a:pt x="63324" y="10962"/>
                    <a:pt x="62414" y="9599"/>
                  </a:cubicBezTo>
                  <a:cubicBezTo>
                    <a:pt x="61509" y="8235"/>
                    <a:pt x="60361" y="7238"/>
                    <a:pt x="58968" y="6504"/>
                  </a:cubicBezTo>
                  <a:cubicBezTo>
                    <a:pt x="57581" y="5770"/>
                    <a:pt x="55940" y="5403"/>
                    <a:pt x="54054" y="5403"/>
                  </a:cubicBezTo>
                  <a:cubicBezTo>
                    <a:pt x="51719" y="5403"/>
                    <a:pt x="49362" y="6242"/>
                    <a:pt x="46968" y="8025"/>
                  </a:cubicBezTo>
                  <a:cubicBezTo>
                    <a:pt x="44584" y="9756"/>
                    <a:pt x="41956" y="12379"/>
                    <a:pt x="39112" y="15788"/>
                  </a:cubicBezTo>
                  <a:lnTo>
                    <a:pt x="39112" y="50668"/>
                  </a:lnTo>
                  <a:cubicBezTo>
                    <a:pt x="39112" y="50878"/>
                    <a:pt x="39052" y="51088"/>
                    <a:pt x="38944" y="51246"/>
                  </a:cubicBezTo>
                  <a:cubicBezTo>
                    <a:pt x="38830" y="51455"/>
                    <a:pt x="38657" y="51560"/>
                    <a:pt x="38413" y="51718"/>
                  </a:cubicBezTo>
                  <a:cubicBezTo>
                    <a:pt x="38174" y="51823"/>
                    <a:pt x="37844" y="51875"/>
                    <a:pt x="37410" y="51980"/>
                  </a:cubicBezTo>
                  <a:cubicBezTo>
                    <a:pt x="36988" y="52032"/>
                    <a:pt x="36457" y="52085"/>
                    <a:pt x="35829" y="52085"/>
                  </a:cubicBezTo>
                  <a:cubicBezTo>
                    <a:pt x="35200" y="52085"/>
                    <a:pt x="34669" y="52032"/>
                    <a:pt x="34247" y="51980"/>
                  </a:cubicBezTo>
                  <a:cubicBezTo>
                    <a:pt x="33819" y="51875"/>
                    <a:pt x="33472" y="51823"/>
                    <a:pt x="33217" y="51718"/>
                  </a:cubicBezTo>
                  <a:cubicBezTo>
                    <a:pt x="32957" y="51560"/>
                    <a:pt x="32784" y="51455"/>
                    <a:pt x="32692" y="51246"/>
                  </a:cubicBezTo>
                  <a:cubicBezTo>
                    <a:pt x="32594" y="51088"/>
                    <a:pt x="32551" y="50878"/>
                    <a:pt x="32551" y="50668"/>
                  </a:cubicBezTo>
                  <a:lnTo>
                    <a:pt x="32551" y="20718"/>
                  </a:lnTo>
                  <a:cubicBezTo>
                    <a:pt x="32551" y="18411"/>
                    <a:pt x="32329" y="16313"/>
                    <a:pt x="31884" y="14424"/>
                  </a:cubicBezTo>
                  <a:cubicBezTo>
                    <a:pt x="31440" y="12589"/>
                    <a:pt x="30768" y="10962"/>
                    <a:pt x="29858" y="9599"/>
                  </a:cubicBezTo>
                  <a:cubicBezTo>
                    <a:pt x="28953" y="8235"/>
                    <a:pt x="27804" y="7238"/>
                    <a:pt x="26412" y="6504"/>
                  </a:cubicBezTo>
                  <a:cubicBezTo>
                    <a:pt x="25025" y="5770"/>
                    <a:pt x="23384" y="5403"/>
                    <a:pt x="21498" y="5403"/>
                  </a:cubicBezTo>
                  <a:cubicBezTo>
                    <a:pt x="19163" y="5403"/>
                    <a:pt x="16806" y="6242"/>
                    <a:pt x="14411" y="8025"/>
                  </a:cubicBezTo>
                  <a:cubicBezTo>
                    <a:pt x="12028" y="9756"/>
                    <a:pt x="9421" y="12379"/>
                    <a:pt x="6610" y="15788"/>
                  </a:cubicBezTo>
                  <a:lnTo>
                    <a:pt x="6610" y="50668"/>
                  </a:lnTo>
                  <a:cubicBezTo>
                    <a:pt x="6610" y="50878"/>
                    <a:pt x="6550" y="51088"/>
                    <a:pt x="6447" y="51246"/>
                  </a:cubicBezTo>
                  <a:cubicBezTo>
                    <a:pt x="6334" y="51455"/>
                    <a:pt x="6155" y="51560"/>
                    <a:pt x="5916" y="51718"/>
                  </a:cubicBezTo>
                  <a:cubicBezTo>
                    <a:pt x="5673" y="51823"/>
                    <a:pt x="5342" y="51875"/>
                    <a:pt x="4914" y="51980"/>
                  </a:cubicBezTo>
                  <a:cubicBezTo>
                    <a:pt x="4486" y="52032"/>
                    <a:pt x="3939" y="52085"/>
                    <a:pt x="3272" y="52085"/>
                  </a:cubicBezTo>
                  <a:cubicBezTo>
                    <a:pt x="2644" y="52085"/>
                    <a:pt x="2113" y="52032"/>
                    <a:pt x="1690" y="51980"/>
                  </a:cubicBezTo>
                  <a:cubicBezTo>
                    <a:pt x="1262" y="51875"/>
                    <a:pt x="916" y="51823"/>
                    <a:pt x="666" y="51718"/>
                  </a:cubicBezTo>
                  <a:cubicBezTo>
                    <a:pt x="401" y="51560"/>
                    <a:pt x="228" y="51455"/>
                    <a:pt x="135" y="51246"/>
                  </a:cubicBezTo>
                  <a:cubicBezTo>
                    <a:pt x="38" y="51088"/>
                    <a:pt x="0" y="50878"/>
                    <a:pt x="0" y="50668"/>
                  </a:cubicBezTo>
                  <a:lnTo>
                    <a:pt x="0" y="1993"/>
                  </a:lnTo>
                  <a:cubicBezTo>
                    <a:pt x="0" y="1783"/>
                    <a:pt x="43" y="1573"/>
                    <a:pt x="135" y="1416"/>
                  </a:cubicBezTo>
                  <a:cubicBezTo>
                    <a:pt x="228" y="1206"/>
                    <a:pt x="401" y="1049"/>
                    <a:pt x="666" y="944"/>
                  </a:cubicBezTo>
                  <a:cubicBezTo>
                    <a:pt x="921" y="839"/>
                    <a:pt x="1246" y="734"/>
                    <a:pt x="1636" y="682"/>
                  </a:cubicBezTo>
                  <a:cubicBezTo>
                    <a:pt x="2026" y="629"/>
                    <a:pt x="2535" y="577"/>
                    <a:pt x="3164" y="577"/>
                  </a:cubicBezTo>
                  <a:cubicBezTo>
                    <a:pt x="3792" y="577"/>
                    <a:pt x="4312" y="629"/>
                    <a:pt x="4719" y="682"/>
                  </a:cubicBezTo>
                  <a:cubicBezTo>
                    <a:pt x="5125" y="734"/>
                    <a:pt x="5439" y="839"/>
                    <a:pt x="5662" y="944"/>
                  </a:cubicBezTo>
                  <a:cubicBezTo>
                    <a:pt x="5884" y="1101"/>
                    <a:pt x="6041" y="1206"/>
                    <a:pt x="6138" y="1416"/>
                  </a:cubicBezTo>
                  <a:cubicBezTo>
                    <a:pt x="6230" y="1573"/>
                    <a:pt x="6274" y="1783"/>
                    <a:pt x="6274" y="1993"/>
                  </a:cubicBezTo>
                  <a:lnTo>
                    <a:pt x="6274" y="8864"/>
                  </a:lnTo>
                  <a:cubicBezTo>
                    <a:pt x="9162" y="5770"/>
                    <a:pt x="11903" y="3514"/>
                    <a:pt x="14498" y="2098"/>
                  </a:cubicBezTo>
                  <a:cubicBezTo>
                    <a:pt x="17093" y="734"/>
                    <a:pt x="19661" y="0"/>
                    <a:pt x="22224" y="0"/>
                  </a:cubicBezTo>
                  <a:cubicBezTo>
                    <a:pt x="24332" y="0"/>
                    <a:pt x="26212" y="262"/>
                    <a:pt x="27859" y="734"/>
                  </a:cubicBezTo>
                  <a:cubicBezTo>
                    <a:pt x="29511" y="1206"/>
                    <a:pt x="30958" y="1888"/>
                    <a:pt x="32226" y="2780"/>
                  </a:cubicBezTo>
                  <a:cubicBezTo>
                    <a:pt x="33477" y="3671"/>
                    <a:pt x="34555" y="4721"/>
                    <a:pt x="35444" y="5927"/>
                  </a:cubicBezTo>
                  <a:cubicBezTo>
                    <a:pt x="36332" y="7133"/>
                    <a:pt x="37058" y="8497"/>
                    <a:pt x="37611" y="9966"/>
                  </a:cubicBezTo>
                  <a:cubicBezTo>
                    <a:pt x="39350" y="8130"/>
                    <a:pt x="40992" y="6557"/>
                    <a:pt x="42525" y="5245"/>
                  </a:cubicBezTo>
                  <a:cubicBezTo>
                    <a:pt x="44064" y="3986"/>
                    <a:pt x="45526" y="2989"/>
                    <a:pt x="46919" y="2203"/>
                  </a:cubicBezTo>
                  <a:cubicBezTo>
                    <a:pt x="48306" y="1416"/>
                    <a:pt x="49650" y="891"/>
                    <a:pt x="50944" y="524"/>
                  </a:cubicBezTo>
                  <a:cubicBezTo>
                    <a:pt x="52239" y="209"/>
                    <a:pt x="53518" y="0"/>
                    <a:pt x="54775" y="0"/>
                  </a:cubicBezTo>
                  <a:cubicBezTo>
                    <a:pt x="57923" y="0"/>
                    <a:pt x="60583" y="577"/>
                    <a:pt x="62750" y="1626"/>
                  </a:cubicBezTo>
                  <a:cubicBezTo>
                    <a:pt x="64917" y="2728"/>
                    <a:pt x="66662" y="4143"/>
                    <a:pt x="67973" y="5980"/>
                  </a:cubicBezTo>
                  <a:cubicBezTo>
                    <a:pt x="69290" y="7815"/>
                    <a:pt x="70232" y="9966"/>
                    <a:pt x="70806" y="12379"/>
                  </a:cubicBezTo>
                  <a:cubicBezTo>
                    <a:pt x="71375" y="14844"/>
                    <a:pt x="71663" y="17414"/>
                    <a:pt x="71663" y="20141"/>
                  </a:cubicBezTo>
                  <a:lnTo>
                    <a:pt x="71663" y="50668"/>
                  </a:lnTo>
                  <a:close/>
                </a:path>
              </a:pathLst>
            </a:custGeom>
            <a:solidFill>
              <a:srgbClr val="FFFFFF"/>
            </a:solidFill>
            <a:ln w="5417" cap="flat">
              <a:noFill/>
              <a:prstDash val="solid"/>
              <a:miter/>
            </a:ln>
          </p:spPr>
          <p:txBody>
            <a:bodyPr rtlCol="0" anchor="ctr"/>
            <a:lstStyle/>
            <a:p>
              <a:endParaRPr lang="fr-FR"/>
            </a:p>
          </p:txBody>
        </p:sp>
        <p:sp>
          <p:nvSpPr>
            <p:cNvPr id="509" name="Forme libre 508">
              <a:extLst>
                <a:ext uri="{FF2B5EF4-FFF2-40B4-BE49-F238E27FC236}">
                  <a16:creationId xmlns:a16="http://schemas.microsoft.com/office/drawing/2014/main" id="{628071FB-195F-492C-62AD-A6FDEF091501}"/>
                </a:ext>
              </a:extLst>
            </p:cNvPr>
            <p:cNvSpPr/>
            <p:nvPr/>
          </p:nvSpPr>
          <p:spPr>
            <a:xfrm>
              <a:off x="17498327" y="11340126"/>
              <a:ext cx="38716" cy="52661"/>
            </a:xfrm>
            <a:custGeom>
              <a:avLst/>
              <a:gdLst>
                <a:gd name="connsiteX0" fmla="*/ 38711 w 38716"/>
                <a:gd name="connsiteY0" fmla="*/ 50668 h 52661"/>
                <a:gd name="connsiteX1" fmla="*/ 38353 w 38716"/>
                <a:gd name="connsiteY1" fmla="*/ 51508 h 52661"/>
                <a:gd name="connsiteX2" fmla="*/ 37410 w 38716"/>
                <a:gd name="connsiteY2" fmla="*/ 51928 h 52661"/>
                <a:gd name="connsiteX3" fmla="*/ 35823 w 38716"/>
                <a:gd name="connsiteY3" fmla="*/ 52085 h 52661"/>
                <a:gd name="connsiteX4" fmla="*/ 34214 w 38716"/>
                <a:gd name="connsiteY4" fmla="*/ 51928 h 52661"/>
                <a:gd name="connsiteX5" fmla="*/ 33190 w 38716"/>
                <a:gd name="connsiteY5" fmla="*/ 51508 h 52661"/>
                <a:gd name="connsiteX6" fmla="*/ 32833 w 38716"/>
                <a:gd name="connsiteY6" fmla="*/ 50668 h 52661"/>
                <a:gd name="connsiteX7" fmla="*/ 32833 w 38716"/>
                <a:gd name="connsiteY7" fmla="*/ 45266 h 52661"/>
                <a:gd name="connsiteX8" fmla="*/ 25356 w 38716"/>
                <a:gd name="connsiteY8" fmla="*/ 50721 h 52661"/>
                <a:gd name="connsiteX9" fmla="*/ 16888 w 38716"/>
                <a:gd name="connsiteY9" fmla="*/ 52662 h 52661"/>
                <a:gd name="connsiteX10" fmla="*/ 9801 w 38716"/>
                <a:gd name="connsiteY10" fmla="*/ 51665 h 52661"/>
                <a:gd name="connsiteX11" fmla="*/ 4497 w 38716"/>
                <a:gd name="connsiteY11" fmla="*/ 48833 h 52661"/>
                <a:gd name="connsiteX12" fmla="*/ 1165 w 38716"/>
                <a:gd name="connsiteY12" fmla="*/ 44322 h 52661"/>
                <a:gd name="connsiteX13" fmla="*/ 0 w 38716"/>
                <a:gd name="connsiteY13" fmla="*/ 38395 h 52661"/>
                <a:gd name="connsiteX14" fmla="*/ 1723 w 38716"/>
                <a:gd name="connsiteY14" fmla="*/ 31419 h 52661"/>
                <a:gd name="connsiteX15" fmla="*/ 6610 w 38716"/>
                <a:gd name="connsiteY15" fmla="*/ 26435 h 52661"/>
                <a:gd name="connsiteX16" fmla="*/ 14217 w 38716"/>
                <a:gd name="connsiteY16" fmla="*/ 23446 h 52661"/>
                <a:gd name="connsiteX17" fmla="*/ 24104 w 38716"/>
                <a:gd name="connsiteY17" fmla="*/ 22450 h 52661"/>
                <a:gd name="connsiteX18" fmla="*/ 32107 w 38716"/>
                <a:gd name="connsiteY18" fmla="*/ 22450 h 52661"/>
                <a:gd name="connsiteX19" fmla="*/ 32107 w 38716"/>
                <a:gd name="connsiteY19" fmla="*/ 18253 h 52661"/>
                <a:gd name="connsiteX20" fmla="*/ 31440 w 38716"/>
                <a:gd name="connsiteY20" fmla="*/ 12746 h 52661"/>
                <a:gd name="connsiteX21" fmla="*/ 29278 w 38716"/>
                <a:gd name="connsiteY21" fmla="*/ 8707 h 52661"/>
                <a:gd name="connsiteX22" fmla="*/ 25383 w 38716"/>
                <a:gd name="connsiteY22" fmla="*/ 6294 h 52661"/>
                <a:gd name="connsiteX23" fmla="*/ 19553 w 38716"/>
                <a:gd name="connsiteY23" fmla="*/ 5507 h 52661"/>
                <a:gd name="connsiteX24" fmla="*/ 13556 w 38716"/>
                <a:gd name="connsiteY24" fmla="*/ 6294 h 52661"/>
                <a:gd name="connsiteX25" fmla="*/ 8891 w 38716"/>
                <a:gd name="connsiteY25" fmla="*/ 8025 h 52661"/>
                <a:gd name="connsiteX26" fmla="*/ 5586 w 38716"/>
                <a:gd name="connsiteY26" fmla="*/ 9756 h 52661"/>
                <a:gd name="connsiteX27" fmla="*/ 3727 w 38716"/>
                <a:gd name="connsiteY27" fmla="*/ 10543 h 52661"/>
                <a:gd name="connsiteX28" fmla="*/ 3115 w 38716"/>
                <a:gd name="connsiteY28" fmla="*/ 10438 h 52661"/>
                <a:gd name="connsiteX29" fmla="*/ 2644 w 38716"/>
                <a:gd name="connsiteY29" fmla="*/ 10018 h 52661"/>
                <a:gd name="connsiteX30" fmla="*/ 2362 w 38716"/>
                <a:gd name="connsiteY30" fmla="*/ 9284 h 52661"/>
                <a:gd name="connsiteX31" fmla="*/ 2275 w 38716"/>
                <a:gd name="connsiteY31" fmla="*/ 8182 h 52661"/>
                <a:gd name="connsiteX32" fmla="*/ 2443 w 38716"/>
                <a:gd name="connsiteY32" fmla="*/ 6347 h 52661"/>
                <a:gd name="connsiteX33" fmla="*/ 3305 w 38716"/>
                <a:gd name="connsiteY33" fmla="*/ 5035 h 52661"/>
                <a:gd name="connsiteX34" fmla="*/ 5775 w 38716"/>
                <a:gd name="connsiteY34" fmla="*/ 3461 h 52661"/>
                <a:gd name="connsiteX35" fmla="*/ 9861 w 38716"/>
                <a:gd name="connsiteY35" fmla="*/ 1731 h 52661"/>
                <a:gd name="connsiteX36" fmla="*/ 14834 w 38716"/>
                <a:gd name="connsiteY36" fmla="*/ 472 h 52661"/>
                <a:gd name="connsiteX37" fmla="*/ 20165 w 38716"/>
                <a:gd name="connsiteY37" fmla="*/ 0 h 52661"/>
                <a:gd name="connsiteX38" fmla="*/ 28883 w 38716"/>
                <a:gd name="connsiteY38" fmla="*/ 1206 h 52661"/>
                <a:gd name="connsiteX39" fmla="*/ 34637 w 38716"/>
                <a:gd name="connsiteY39" fmla="*/ 4668 h 52661"/>
                <a:gd name="connsiteX40" fmla="*/ 37774 w 38716"/>
                <a:gd name="connsiteY40" fmla="*/ 10228 h 52661"/>
                <a:gd name="connsiteX41" fmla="*/ 38716 w 38716"/>
                <a:gd name="connsiteY41" fmla="*/ 17729 h 52661"/>
                <a:gd name="connsiteX42" fmla="*/ 38716 w 38716"/>
                <a:gd name="connsiteY42" fmla="*/ 50668 h 52661"/>
                <a:gd name="connsiteX43" fmla="*/ 32101 w 38716"/>
                <a:gd name="connsiteY43" fmla="*/ 27695 h 52661"/>
                <a:gd name="connsiteX44" fmla="*/ 22934 w 38716"/>
                <a:gd name="connsiteY44" fmla="*/ 27695 h 52661"/>
                <a:gd name="connsiteX45" fmla="*/ 15940 w 38716"/>
                <a:gd name="connsiteY45" fmla="*/ 28376 h 52661"/>
                <a:gd name="connsiteX46" fmla="*/ 10933 w 38716"/>
                <a:gd name="connsiteY46" fmla="*/ 30422 h 52661"/>
                <a:gd name="connsiteX47" fmla="*/ 7964 w 38716"/>
                <a:gd name="connsiteY47" fmla="*/ 33674 h 52661"/>
                <a:gd name="connsiteX48" fmla="*/ 6989 w 38716"/>
                <a:gd name="connsiteY48" fmla="*/ 37975 h 52661"/>
                <a:gd name="connsiteX49" fmla="*/ 9741 w 38716"/>
                <a:gd name="connsiteY49" fmla="*/ 44689 h 52661"/>
                <a:gd name="connsiteX50" fmla="*/ 17494 w 38716"/>
                <a:gd name="connsiteY50" fmla="*/ 47155 h 52661"/>
                <a:gd name="connsiteX51" fmla="*/ 24852 w 38716"/>
                <a:gd name="connsiteY51" fmla="*/ 45214 h 52661"/>
                <a:gd name="connsiteX52" fmla="*/ 32101 w 38716"/>
                <a:gd name="connsiteY52" fmla="*/ 39129 h 52661"/>
                <a:gd name="connsiteX53" fmla="*/ 32101 w 38716"/>
                <a:gd name="connsiteY53" fmla="*/ 2769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16" h="52661">
                  <a:moveTo>
                    <a:pt x="38711" y="50668"/>
                  </a:moveTo>
                  <a:cubicBezTo>
                    <a:pt x="38711" y="51036"/>
                    <a:pt x="38597" y="51298"/>
                    <a:pt x="38353" y="51508"/>
                  </a:cubicBezTo>
                  <a:cubicBezTo>
                    <a:pt x="38115" y="51718"/>
                    <a:pt x="37795" y="51823"/>
                    <a:pt x="37410" y="51928"/>
                  </a:cubicBezTo>
                  <a:cubicBezTo>
                    <a:pt x="37021" y="52032"/>
                    <a:pt x="36490" y="52085"/>
                    <a:pt x="35823" y="52085"/>
                  </a:cubicBezTo>
                  <a:cubicBezTo>
                    <a:pt x="35195" y="52085"/>
                    <a:pt x="34658" y="52032"/>
                    <a:pt x="34214" y="51928"/>
                  </a:cubicBezTo>
                  <a:cubicBezTo>
                    <a:pt x="33770" y="51823"/>
                    <a:pt x="33423" y="51718"/>
                    <a:pt x="33190" y="51508"/>
                  </a:cubicBezTo>
                  <a:cubicBezTo>
                    <a:pt x="32946" y="51298"/>
                    <a:pt x="32833" y="51036"/>
                    <a:pt x="32833" y="50668"/>
                  </a:cubicBezTo>
                  <a:lnTo>
                    <a:pt x="32833" y="45266"/>
                  </a:lnTo>
                  <a:cubicBezTo>
                    <a:pt x="30568" y="47626"/>
                    <a:pt x="28081" y="49410"/>
                    <a:pt x="25356" y="50721"/>
                  </a:cubicBezTo>
                  <a:cubicBezTo>
                    <a:pt x="22636" y="52032"/>
                    <a:pt x="19813" y="52662"/>
                    <a:pt x="16888" y="52662"/>
                  </a:cubicBezTo>
                  <a:cubicBezTo>
                    <a:pt x="14260" y="52662"/>
                    <a:pt x="11898" y="52347"/>
                    <a:pt x="9801" y="51665"/>
                  </a:cubicBezTo>
                  <a:cubicBezTo>
                    <a:pt x="7710" y="50983"/>
                    <a:pt x="5943" y="50039"/>
                    <a:pt x="4497" y="48833"/>
                  </a:cubicBezTo>
                  <a:cubicBezTo>
                    <a:pt x="3056" y="47574"/>
                    <a:pt x="1945" y="46105"/>
                    <a:pt x="1165" y="44322"/>
                  </a:cubicBezTo>
                  <a:cubicBezTo>
                    <a:pt x="390" y="42591"/>
                    <a:pt x="0" y="40598"/>
                    <a:pt x="0" y="38395"/>
                  </a:cubicBezTo>
                  <a:cubicBezTo>
                    <a:pt x="0" y="35720"/>
                    <a:pt x="569" y="33360"/>
                    <a:pt x="1723" y="31419"/>
                  </a:cubicBezTo>
                  <a:cubicBezTo>
                    <a:pt x="2866" y="29426"/>
                    <a:pt x="4497" y="27747"/>
                    <a:pt x="6610" y="26435"/>
                  </a:cubicBezTo>
                  <a:cubicBezTo>
                    <a:pt x="8717" y="25072"/>
                    <a:pt x="11253" y="24128"/>
                    <a:pt x="14217" y="23446"/>
                  </a:cubicBezTo>
                  <a:cubicBezTo>
                    <a:pt x="17180" y="22764"/>
                    <a:pt x="20474" y="22450"/>
                    <a:pt x="24104" y="22450"/>
                  </a:cubicBezTo>
                  <a:lnTo>
                    <a:pt x="32107" y="22450"/>
                  </a:lnTo>
                  <a:lnTo>
                    <a:pt x="32107" y="18253"/>
                  </a:lnTo>
                  <a:cubicBezTo>
                    <a:pt x="32107" y="16155"/>
                    <a:pt x="31884" y="14319"/>
                    <a:pt x="31440" y="12746"/>
                  </a:cubicBezTo>
                  <a:cubicBezTo>
                    <a:pt x="30996" y="11120"/>
                    <a:pt x="30270" y="9809"/>
                    <a:pt x="29278" y="8707"/>
                  </a:cubicBezTo>
                  <a:cubicBezTo>
                    <a:pt x="28271" y="7658"/>
                    <a:pt x="26976" y="6818"/>
                    <a:pt x="25383" y="6294"/>
                  </a:cubicBezTo>
                  <a:cubicBezTo>
                    <a:pt x="23790" y="5770"/>
                    <a:pt x="21851" y="5507"/>
                    <a:pt x="19553" y="5507"/>
                  </a:cubicBezTo>
                  <a:cubicBezTo>
                    <a:pt x="17332" y="5507"/>
                    <a:pt x="15333" y="5770"/>
                    <a:pt x="13556" y="6294"/>
                  </a:cubicBezTo>
                  <a:cubicBezTo>
                    <a:pt x="11779" y="6818"/>
                    <a:pt x="10224" y="7395"/>
                    <a:pt x="8891" y="8025"/>
                  </a:cubicBezTo>
                  <a:cubicBezTo>
                    <a:pt x="7558" y="8655"/>
                    <a:pt x="6458" y="9232"/>
                    <a:pt x="5586" y="9756"/>
                  </a:cubicBezTo>
                  <a:cubicBezTo>
                    <a:pt x="4719" y="10280"/>
                    <a:pt x="4096" y="10543"/>
                    <a:pt x="3727" y="10543"/>
                  </a:cubicBezTo>
                  <a:cubicBezTo>
                    <a:pt x="3505" y="10543"/>
                    <a:pt x="3300" y="10490"/>
                    <a:pt x="3115" y="10438"/>
                  </a:cubicBezTo>
                  <a:cubicBezTo>
                    <a:pt x="2931" y="10385"/>
                    <a:pt x="2774" y="10228"/>
                    <a:pt x="2644" y="10018"/>
                  </a:cubicBezTo>
                  <a:cubicBezTo>
                    <a:pt x="2514" y="9861"/>
                    <a:pt x="2422" y="9599"/>
                    <a:pt x="2362" y="9284"/>
                  </a:cubicBezTo>
                  <a:cubicBezTo>
                    <a:pt x="2308" y="8969"/>
                    <a:pt x="2275" y="8602"/>
                    <a:pt x="2275" y="8182"/>
                  </a:cubicBezTo>
                  <a:cubicBezTo>
                    <a:pt x="2275" y="7395"/>
                    <a:pt x="2335" y="6818"/>
                    <a:pt x="2443" y="6347"/>
                  </a:cubicBezTo>
                  <a:cubicBezTo>
                    <a:pt x="2557" y="5927"/>
                    <a:pt x="2839" y="5455"/>
                    <a:pt x="3305" y="5035"/>
                  </a:cubicBezTo>
                  <a:cubicBezTo>
                    <a:pt x="3765" y="4563"/>
                    <a:pt x="4589" y="4039"/>
                    <a:pt x="5775" y="3461"/>
                  </a:cubicBezTo>
                  <a:cubicBezTo>
                    <a:pt x="6962" y="2832"/>
                    <a:pt x="8322" y="2255"/>
                    <a:pt x="9861" y="1731"/>
                  </a:cubicBezTo>
                  <a:cubicBezTo>
                    <a:pt x="11394" y="1206"/>
                    <a:pt x="13057" y="787"/>
                    <a:pt x="14834" y="472"/>
                  </a:cubicBezTo>
                  <a:cubicBezTo>
                    <a:pt x="16611" y="158"/>
                    <a:pt x="18388" y="0"/>
                    <a:pt x="20165" y="0"/>
                  </a:cubicBezTo>
                  <a:cubicBezTo>
                    <a:pt x="23606" y="0"/>
                    <a:pt x="26515" y="419"/>
                    <a:pt x="28883" y="1206"/>
                  </a:cubicBezTo>
                  <a:cubicBezTo>
                    <a:pt x="31256" y="1993"/>
                    <a:pt x="33168" y="3147"/>
                    <a:pt x="34637" y="4668"/>
                  </a:cubicBezTo>
                  <a:cubicBezTo>
                    <a:pt x="36100" y="6189"/>
                    <a:pt x="37145" y="8025"/>
                    <a:pt x="37774" y="10228"/>
                  </a:cubicBezTo>
                  <a:cubicBezTo>
                    <a:pt x="38402" y="12431"/>
                    <a:pt x="38716" y="14949"/>
                    <a:pt x="38716" y="17729"/>
                  </a:cubicBezTo>
                  <a:lnTo>
                    <a:pt x="38716" y="50668"/>
                  </a:lnTo>
                  <a:close/>
                  <a:moveTo>
                    <a:pt x="32101" y="27695"/>
                  </a:moveTo>
                  <a:lnTo>
                    <a:pt x="22934" y="27695"/>
                  </a:lnTo>
                  <a:cubicBezTo>
                    <a:pt x="20269" y="27695"/>
                    <a:pt x="17939" y="27904"/>
                    <a:pt x="15940" y="28376"/>
                  </a:cubicBezTo>
                  <a:cubicBezTo>
                    <a:pt x="13940" y="28849"/>
                    <a:pt x="12266" y="29531"/>
                    <a:pt x="10933" y="30422"/>
                  </a:cubicBezTo>
                  <a:cubicBezTo>
                    <a:pt x="9600" y="31366"/>
                    <a:pt x="8609" y="32415"/>
                    <a:pt x="7964" y="33674"/>
                  </a:cubicBezTo>
                  <a:cubicBezTo>
                    <a:pt x="7314" y="34933"/>
                    <a:pt x="6989" y="36349"/>
                    <a:pt x="6989" y="37975"/>
                  </a:cubicBezTo>
                  <a:cubicBezTo>
                    <a:pt x="6989" y="40755"/>
                    <a:pt x="7905" y="43011"/>
                    <a:pt x="9741" y="44689"/>
                  </a:cubicBezTo>
                  <a:cubicBezTo>
                    <a:pt x="11573" y="46315"/>
                    <a:pt x="14157" y="47155"/>
                    <a:pt x="17494" y="47155"/>
                  </a:cubicBezTo>
                  <a:cubicBezTo>
                    <a:pt x="20117" y="47155"/>
                    <a:pt x="22576" y="46525"/>
                    <a:pt x="24852" y="45214"/>
                  </a:cubicBezTo>
                  <a:cubicBezTo>
                    <a:pt x="27128" y="43902"/>
                    <a:pt x="29544" y="41857"/>
                    <a:pt x="32101" y="39129"/>
                  </a:cubicBezTo>
                  <a:lnTo>
                    <a:pt x="32101" y="27695"/>
                  </a:lnTo>
                  <a:close/>
                </a:path>
              </a:pathLst>
            </a:custGeom>
            <a:solidFill>
              <a:srgbClr val="FFFFFF"/>
            </a:solidFill>
            <a:ln w="5417" cap="flat">
              <a:noFill/>
              <a:prstDash val="solid"/>
              <a:miter/>
            </a:ln>
          </p:spPr>
          <p:txBody>
            <a:bodyPr rtlCol="0" anchor="ctr"/>
            <a:lstStyle/>
            <a:p>
              <a:endParaRPr lang="fr-FR"/>
            </a:p>
          </p:txBody>
        </p:sp>
        <p:sp>
          <p:nvSpPr>
            <p:cNvPr id="510" name="Forme libre 509">
              <a:extLst>
                <a:ext uri="{FF2B5EF4-FFF2-40B4-BE49-F238E27FC236}">
                  <a16:creationId xmlns:a16="http://schemas.microsoft.com/office/drawing/2014/main" id="{17D102DF-1EE0-C6B0-8B6F-7E260AFF0997}"/>
                </a:ext>
              </a:extLst>
            </p:cNvPr>
            <p:cNvSpPr/>
            <p:nvPr/>
          </p:nvSpPr>
          <p:spPr>
            <a:xfrm>
              <a:off x="17547143" y="11321347"/>
              <a:ext cx="51150" cy="71283"/>
            </a:xfrm>
            <a:custGeom>
              <a:avLst/>
              <a:gdLst>
                <a:gd name="connsiteX0" fmla="*/ 48008 w 51150"/>
                <a:gd name="connsiteY0" fmla="*/ 19617 h 71283"/>
                <a:gd name="connsiteX1" fmla="*/ 49742 w 51150"/>
                <a:gd name="connsiteY1" fmla="*/ 20247 h 71283"/>
                <a:gd name="connsiteX2" fmla="*/ 50175 w 51150"/>
                <a:gd name="connsiteY2" fmla="*/ 21925 h 71283"/>
                <a:gd name="connsiteX3" fmla="*/ 50175 w 51150"/>
                <a:gd name="connsiteY3" fmla="*/ 69447 h 71283"/>
                <a:gd name="connsiteX4" fmla="*/ 50013 w 51150"/>
                <a:gd name="connsiteY4" fmla="*/ 70024 h 71283"/>
                <a:gd name="connsiteX5" fmla="*/ 49471 w 51150"/>
                <a:gd name="connsiteY5" fmla="*/ 70444 h 71283"/>
                <a:gd name="connsiteX6" fmla="*/ 48496 w 51150"/>
                <a:gd name="connsiteY6" fmla="*/ 70706 h 71283"/>
                <a:gd name="connsiteX7" fmla="*/ 46870 w 51150"/>
                <a:gd name="connsiteY7" fmla="*/ 70811 h 71283"/>
                <a:gd name="connsiteX8" fmla="*/ 45245 w 51150"/>
                <a:gd name="connsiteY8" fmla="*/ 70706 h 71283"/>
                <a:gd name="connsiteX9" fmla="*/ 44270 w 51150"/>
                <a:gd name="connsiteY9" fmla="*/ 70444 h 71283"/>
                <a:gd name="connsiteX10" fmla="*/ 43728 w 51150"/>
                <a:gd name="connsiteY10" fmla="*/ 70024 h 71283"/>
                <a:gd name="connsiteX11" fmla="*/ 43565 w 51150"/>
                <a:gd name="connsiteY11" fmla="*/ 69447 h 71283"/>
                <a:gd name="connsiteX12" fmla="*/ 43565 w 51150"/>
                <a:gd name="connsiteY12" fmla="*/ 25072 h 71283"/>
                <a:gd name="connsiteX13" fmla="*/ 15777 w 51150"/>
                <a:gd name="connsiteY13" fmla="*/ 25072 h 71283"/>
                <a:gd name="connsiteX14" fmla="*/ 15777 w 51150"/>
                <a:gd name="connsiteY14" fmla="*/ 54445 h 71283"/>
                <a:gd name="connsiteX15" fmla="*/ 17413 w 51150"/>
                <a:gd name="connsiteY15" fmla="*/ 62890 h 71283"/>
                <a:gd name="connsiteX16" fmla="*/ 23389 w 51150"/>
                <a:gd name="connsiteY16" fmla="*/ 65828 h 71283"/>
                <a:gd name="connsiteX17" fmla="*/ 25806 w 51150"/>
                <a:gd name="connsiteY17" fmla="*/ 65565 h 71283"/>
                <a:gd name="connsiteX18" fmla="*/ 27723 w 51150"/>
                <a:gd name="connsiteY18" fmla="*/ 64936 h 71283"/>
                <a:gd name="connsiteX19" fmla="*/ 29143 w 51150"/>
                <a:gd name="connsiteY19" fmla="*/ 64359 h 71283"/>
                <a:gd name="connsiteX20" fmla="*/ 30183 w 51150"/>
                <a:gd name="connsiteY20" fmla="*/ 64097 h 71283"/>
                <a:gd name="connsiteX21" fmla="*/ 30671 w 51150"/>
                <a:gd name="connsiteY21" fmla="*/ 64201 h 71283"/>
                <a:gd name="connsiteX22" fmla="*/ 31050 w 51150"/>
                <a:gd name="connsiteY22" fmla="*/ 64622 h 71283"/>
                <a:gd name="connsiteX23" fmla="*/ 31267 w 51150"/>
                <a:gd name="connsiteY23" fmla="*/ 65356 h 71283"/>
                <a:gd name="connsiteX24" fmla="*/ 31321 w 51150"/>
                <a:gd name="connsiteY24" fmla="*/ 66510 h 71283"/>
                <a:gd name="connsiteX25" fmla="*/ 31158 w 51150"/>
                <a:gd name="connsiteY25" fmla="*/ 68345 h 71283"/>
                <a:gd name="connsiteX26" fmla="*/ 30508 w 51150"/>
                <a:gd name="connsiteY26" fmla="*/ 69447 h 71283"/>
                <a:gd name="connsiteX27" fmla="*/ 29305 w 51150"/>
                <a:gd name="connsiteY27" fmla="*/ 70181 h 71283"/>
                <a:gd name="connsiteX28" fmla="*/ 27442 w 51150"/>
                <a:gd name="connsiteY28" fmla="*/ 70811 h 71283"/>
                <a:gd name="connsiteX29" fmla="*/ 25220 w 51150"/>
                <a:gd name="connsiteY29" fmla="*/ 71178 h 71283"/>
                <a:gd name="connsiteX30" fmla="*/ 22945 w 51150"/>
                <a:gd name="connsiteY30" fmla="*/ 71283 h 71283"/>
                <a:gd name="connsiteX31" fmla="*/ 16611 w 51150"/>
                <a:gd name="connsiteY31" fmla="*/ 70339 h 71283"/>
                <a:gd name="connsiteX32" fmla="*/ 12331 w 51150"/>
                <a:gd name="connsiteY32" fmla="*/ 67402 h 71283"/>
                <a:gd name="connsiteX33" fmla="*/ 9920 w 51150"/>
                <a:gd name="connsiteY33" fmla="*/ 62418 h 71283"/>
                <a:gd name="connsiteX34" fmla="*/ 9167 w 51150"/>
                <a:gd name="connsiteY34" fmla="*/ 55337 h 71283"/>
                <a:gd name="connsiteX35" fmla="*/ 9167 w 51150"/>
                <a:gd name="connsiteY35" fmla="*/ 25020 h 71283"/>
                <a:gd name="connsiteX36" fmla="*/ 1663 w 51150"/>
                <a:gd name="connsiteY36" fmla="*/ 25020 h 71283"/>
                <a:gd name="connsiteX37" fmla="*/ 444 w 51150"/>
                <a:gd name="connsiteY37" fmla="*/ 24390 h 71283"/>
                <a:gd name="connsiteX38" fmla="*/ 0 w 51150"/>
                <a:gd name="connsiteY38" fmla="*/ 22345 h 71283"/>
                <a:gd name="connsiteX39" fmla="*/ 108 w 51150"/>
                <a:gd name="connsiteY39" fmla="*/ 21138 h 71283"/>
                <a:gd name="connsiteX40" fmla="*/ 450 w 51150"/>
                <a:gd name="connsiteY40" fmla="*/ 20299 h 71283"/>
                <a:gd name="connsiteX41" fmla="*/ 975 w 51150"/>
                <a:gd name="connsiteY41" fmla="*/ 19775 h 71283"/>
                <a:gd name="connsiteX42" fmla="*/ 1669 w 51150"/>
                <a:gd name="connsiteY42" fmla="*/ 19617 h 71283"/>
                <a:gd name="connsiteX43" fmla="*/ 9172 w 51150"/>
                <a:gd name="connsiteY43" fmla="*/ 19617 h 71283"/>
                <a:gd name="connsiteX44" fmla="*/ 9172 w 51150"/>
                <a:gd name="connsiteY44" fmla="*/ 7658 h 71283"/>
                <a:gd name="connsiteX45" fmla="*/ 9308 w 51150"/>
                <a:gd name="connsiteY45" fmla="*/ 7082 h 71283"/>
                <a:gd name="connsiteX46" fmla="*/ 9839 w 51150"/>
                <a:gd name="connsiteY46" fmla="*/ 6609 h 71283"/>
                <a:gd name="connsiteX47" fmla="*/ 10863 w 51150"/>
                <a:gd name="connsiteY47" fmla="*/ 6347 h 71283"/>
                <a:gd name="connsiteX48" fmla="*/ 12450 w 51150"/>
                <a:gd name="connsiteY48" fmla="*/ 6295 h 71283"/>
                <a:gd name="connsiteX49" fmla="*/ 14086 w 51150"/>
                <a:gd name="connsiteY49" fmla="*/ 6347 h 71283"/>
                <a:gd name="connsiteX50" fmla="*/ 15089 w 51150"/>
                <a:gd name="connsiteY50" fmla="*/ 6609 h 71283"/>
                <a:gd name="connsiteX51" fmla="*/ 15620 w 51150"/>
                <a:gd name="connsiteY51" fmla="*/ 7082 h 71283"/>
                <a:gd name="connsiteX52" fmla="*/ 15788 w 51150"/>
                <a:gd name="connsiteY52" fmla="*/ 7658 h 71283"/>
                <a:gd name="connsiteX53" fmla="*/ 15788 w 51150"/>
                <a:gd name="connsiteY53" fmla="*/ 19617 h 71283"/>
                <a:gd name="connsiteX54" fmla="*/ 48008 w 51150"/>
                <a:gd name="connsiteY54" fmla="*/ 19617 h 71283"/>
                <a:gd name="connsiteX55" fmla="*/ 51150 w 51150"/>
                <a:gd name="connsiteY55" fmla="*/ 4354 h 71283"/>
                <a:gd name="connsiteX56" fmla="*/ 50229 w 51150"/>
                <a:gd name="connsiteY56" fmla="*/ 7868 h 71283"/>
                <a:gd name="connsiteX57" fmla="*/ 46762 w 51150"/>
                <a:gd name="connsiteY57" fmla="*/ 8760 h 71283"/>
                <a:gd name="connsiteX58" fmla="*/ 43403 w 51150"/>
                <a:gd name="connsiteY58" fmla="*/ 7868 h 71283"/>
                <a:gd name="connsiteX59" fmla="*/ 42482 w 51150"/>
                <a:gd name="connsiteY59" fmla="*/ 4406 h 71283"/>
                <a:gd name="connsiteX60" fmla="*/ 43403 w 51150"/>
                <a:gd name="connsiteY60" fmla="*/ 892 h 71283"/>
                <a:gd name="connsiteX61" fmla="*/ 46870 w 51150"/>
                <a:gd name="connsiteY61" fmla="*/ 0 h 71283"/>
                <a:gd name="connsiteX62" fmla="*/ 50229 w 51150"/>
                <a:gd name="connsiteY62" fmla="*/ 892 h 71283"/>
                <a:gd name="connsiteX63" fmla="*/ 51150 w 51150"/>
                <a:gd name="connsiteY63" fmla="*/ 4354 h 7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150" h="71283">
                  <a:moveTo>
                    <a:pt x="48008" y="19617"/>
                  </a:moveTo>
                  <a:cubicBezTo>
                    <a:pt x="48875" y="19617"/>
                    <a:pt x="49417" y="19827"/>
                    <a:pt x="49742" y="20247"/>
                  </a:cubicBezTo>
                  <a:cubicBezTo>
                    <a:pt x="50013" y="20667"/>
                    <a:pt x="50175" y="21191"/>
                    <a:pt x="50175" y="21925"/>
                  </a:cubicBezTo>
                  <a:lnTo>
                    <a:pt x="50175" y="69447"/>
                  </a:lnTo>
                  <a:cubicBezTo>
                    <a:pt x="50175" y="69657"/>
                    <a:pt x="50121" y="69814"/>
                    <a:pt x="50013" y="70024"/>
                  </a:cubicBezTo>
                  <a:cubicBezTo>
                    <a:pt x="49904" y="70181"/>
                    <a:pt x="49687" y="70339"/>
                    <a:pt x="49471" y="70444"/>
                  </a:cubicBezTo>
                  <a:cubicBezTo>
                    <a:pt x="49254" y="70549"/>
                    <a:pt x="48929" y="70654"/>
                    <a:pt x="48496" y="70706"/>
                  </a:cubicBezTo>
                  <a:cubicBezTo>
                    <a:pt x="48062" y="70758"/>
                    <a:pt x="47520" y="70811"/>
                    <a:pt x="46870" y="70811"/>
                  </a:cubicBezTo>
                  <a:cubicBezTo>
                    <a:pt x="46220" y="70811"/>
                    <a:pt x="45678" y="70758"/>
                    <a:pt x="45245" y="70706"/>
                  </a:cubicBezTo>
                  <a:cubicBezTo>
                    <a:pt x="44812" y="70654"/>
                    <a:pt x="44486" y="70549"/>
                    <a:pt x="44270" y="70444"/>
                  </a:cubicBezTo>
                  <a:cubicBezTo>
                    <a:pt x="43999" y="70339"/>
                    <a:pt x="43836" y="70181"/>
                    <a:pt x="43728" y="70024"/>
                  </a:cubicBezTo>
                  <a:cubicBezTo>
                    <a:pt x="43619" y="69814"/>
                    <a:pt x="43565" y="69657"/>
                    <a:pt x="43565" y="69447"/>
                  </a:cubicBezTo>
                  <a:lnTo>
                    <a:pt x="43565" y="25072"/>
                  </a:lnTo>
                  <a:lnTo>
                    <a:pt x="15777" y="25072"/>
                  </a:lnTo>
                  <a:lnTo>
                    <a:pt x="15777" y="54445"/>
                  </a:lnTo>
                  <a:cubicBezTo>
                    <a:pt x="15777" y="58170"/>
                    <a:pt x="16324" y="60949"/>
                    <a:pt x="17413" y="62890"/>
                  </a:cubicBezTo>
                  <a:cubicBezTo>
                    <a:pt x="18508" y="64832"/>
                    <a:pt x="20496" y="65828"/>
                    <a:pt x="23389" y="65828"/>
                  </a:cubicBezTo>
                  <a:cubicBezTo>
                    <a:pt x="24278" y="65828"/>
                    <a:pt x="25085" y="65723"/>
                    <a:pt x="25806" y="65565"/>
                  </a:cubicBezTo>
                  <a:cubicBezTo>
                    <a:pt x="26526" y="65356"/>
                    <a:pt x="27165" y="65146"/>
                    <a:pt x="27723" y="64936"/>
                  </a:cubicBezTo>
                  <a:cubicBezTo>
                    <a:pt x="28281" y="64727"/>
                    <a:pt x="28747" y="64569"/>
                    <a:pt x="29143" y="64359"/>
                  </a:cubicBezTo>
                  <a:cubicBezTo>
                    <a:pt x="29528" y="64201"/>
                    <a:pt x="29858" y="64097"/>
                    <a:pt x="30183" y="64097"/>
                  </a:cubicBezTo>
                  <a:cubicBezTo>
                    <a:pt x="30346" y="64097"/>
                    <a:pt x="30508" y="64150"/>
                    <a:pt x="30671" y="64201"/>
                  </a:cubicBezTo>
                  <a:cubicBezTo>
                    <a:pt x="30833" y="64254"/>
                    <a:pt x="30942" y="64411"/>
                    <a:pt x="31050" y="64622"/>
                  </a:cubicBezTo>
                  <a:cubicBezTo>
                    <a:pt x="31104" y="64779"/>
                    <a:pt x="31213" y="65041"/>
                    <a:pt x="31267" y="65356"/>
                  </a:cubicBezTo>
                  <a:cubicBezTo>
                    <a:pt x="31321" y="65670"/>
                    <a:pt x="31321" y="66038"/>
                    <a:pt x="31321" y="66510"/>
                  </a:cubicBezTo>
                  <a:cubicBezTo>
                    <a:pt x="31321" y="67297"/>
                    <a:pt x="31267" y="67874"/>
                    <a:pt x="31158" y="68345"/>
                  </a:cubicBezTo>
                  <a:cubicBezTo>
                    <a:pt x="30996" y="68817"/>
                    <a:pt x="30779" y="69185"/>
                    <a:pt x="30508" y="69447"/>
                  </a:cubicBezTo>
                  <a:cubicBezTo>
                    <a:pt x="30237" y="69709"/>
                    <a:pt x="29858" y="69972"/>
                    <a:pt x="29305" y="70181"/>
                  </a:cubicBezTo>
                  <a:cubicBezTo>
                    <a:pt x="28769" y="70444"/>
                    <a:pt x="28146" y="70654"/>
                    <a:pt x="27442" y="70811"/>
                  </a:cubicBezTo>
                  <a:cubicBezTo>
                    <a:pt x="26737" y="70968"/>
                    <a:pt x="26001" y="71073"/>
                    <a:pt x="25220" y="71178"/>
                  </a:cubicBezTo>
                  <a:cubicBezTo>
                    <a:pt x="24445" y="71283"/>
                    <a:pt x="23687" y="71283"/>
                    <a:pt x="22945" y="71283"/>
                  </a:cubicBezTo>
                  <a:cubicBezTo>
                    <a:pt x="20463" y="71283"/>
                    <a:pt x="18350" y="70968"/>
                    <a:pt x="16611" y="70339"/>
                  </a:cubicBezTo>
                  <a:cubicBezTo>
                    <a:pt x="14872" y="69657"/>
                    <a:pt x="13442" y="68713"/>
                    <a:pt x="12331" y="67402"/>
                  </a:cubicBezTo>
                  <a:cubicBezTo>
                    <a:pt x="11220" y="66090"/>
                    <a:pt x="10413" y="64411"/>
                    <a:pt x="9920" y="62418"/>
                  </a:cubicBezTo>
                  <a:cubicBezTo>
                    <a:pt x="9416" y="60425"/>
                    <a:pt x="9167" y="58065"/>
                    <a:pt x="9167" y="55337"/>
                  </a:cubicBezTo>
                  <a:lnTo>
                    <a:pt x="9167" y="25020"/>
                  </a:lnTo>
                  <a:lnTo>
                    <a:pt x="1663" y="25020"/>
                  </a:lnTo>
                  <a:cubicBezTo>
                    <a:pt x="1143" y="25020"/>
                    <a:pt x="737" y="24810"/>
                    <a:pt x="444" y="24390"/>
                  </a:cubicBezTo>
                  <a:cubicBezTo>
                    <a:pt x="141" y="23919"/>
                    <a:pt x="0" y="23237"/>
                    <a:pt x="0" y="22345"/>
                  </a:cubicBezTo>
                  <a:cubicBezTo>
                    <a:pt x="0" y="21873"/>
                    <a:pt x="32" y="21506"/>
                    <a:pt x="108" y="21138"/>
                  </a:cubicBezTo>
                  <a:cubicBezTo>
                    <a:pt x="184" y="20824"/>
                    <a:pt x="293" y="20509"/>
                    <a:pt x="450" y="20299"/>
                  </a:cubicBezTo>
                  <a:cubicBezTo>
                    <a:pt x="591" y="20037"/>
                    <a:pt x="775" y="19880"/>
                    <a:pt x="975" y="19775"/>
                  </a:cubicBezTo>
                  <a:cubicBezTo>
                    <a:pt x="1181" y="19670"/>
                    <a:pt x="1409" y="19617"/>
                    <a:pt x="1669" y="19617"/>
                  </a:cubicBezTo>
                  <a:lnTo>
                    <a:pt x="9172" y="19617"/>
                  </a:lnTo>
                  <a:lnTo>
                    <a:pt x="9172" y="7658"/>
                  </a:lnTo>
                  <a:cubicBezTo>
                    <a:pt x="9172" y="7448"/>
                    <a:pt x="9221" y="7238"/>
                    <a:pt x="9308" y="7082"/>
                  </a:cubicBezTo>
                  <a:cubicBezTo>
                    <a:pt x="9405" y="6924"/>
                    <a:pt x="9579" y="6767"/>
                    <a:pt x="9839" y="6609"/>
                  </a:cubicBezTo>
                  <a:cubicBezTo>
                    <a:pt x="10099" y="6504"/>
                    <a:pt x="10440" y="6400"/>
                    <a:pt x="10863" y="6347"/>
                  </a:cubicBezTo>
                  <a:cubicBezTo>
                    <a:pt x="11291" y="6295"/>
                    <a:pt x="11816" y="6295"/>
                    <a:pt x="12450" y="6295"/>
                  </a:cubicBezTo>
                  <a:cubicBezTo>
                    <a:pt x="13117" y="6295"/>
                    <a:pt x="13664" y="6295"/>
                    <a:pt x="14086" y="6347"/>
                  </a:cubicBezTo>
                  <a:cubicBezTo>
                    <a:pt x="14515" y="6400"/>
                    <a:pt x="14850" y="6504"/>
                    <a:pt x="15089" y="6609"/>
                  </a:cubicBezTo>
                  <a:cubicBezTo>
                    <a:pt x="15333" y="6767"/>
                    <a:pt x="15506" y="6924"/>
                    <a:pt x="15620" y="7082"/>
                  </a:cubicBezTo>
                  <a:cubicBezTo>
                    <a:pt x="15734" y="7238"/>
                    <a:pt x="15788" y="7448"/>
                    <a:pt x="15788" y="7658"/>
                  </a:cubicBezTo>
                  <a:lnTo>
                    <a:pt x="15788" y="19617"/>
                  </a:lnTo>
                  <a:lnTo>
                    <a:pt x="48008" y="19617"/>
                  </a:lnTo>
                  <a:close/>
                  <a:moveTo>
                    <a:pt x="51150" y="4354"/>
                  </a:moveTo>
                  <a:cubicBezTo>
                    <a:pt x="51150" y="6085"/>
                    <a:pt x="50825" y="7238"/>
                    <a:pt x="50229" y="7868"/>
                  </a:cubicBezTo>
                  <a:cubicBezTo>
                    <a:pt x="49579" y="8445"/>
                    <a:pt x="48441" y="8760"/>
                    <a:pt x="46762" y="8760"/>
                  </a:cubicBezTo>
                  <a:cubicBezTo>
                    <a:pt x="45137" y="8760"/>
                    <a:pt x="43999" y="8445"/>
                    <a:pt x="43403" y="7868"/>
                  </a:cubicBezTo>
                  <a:cubicBezTo>
                    <a:pt x="42807" y="7291"/>
                    <a:pt x="42482" y="6137"/>
                    <a:pt x="42482" y="4406"/>
                  </a:cubicBezTo>
                  <a:cubicBezTo>
                    <a:pt x="42482" y="2675"/>
                    <a:pt x="42807" y="1521"/>
                    <a:pt x="43403" y="892"/>
                  </a:cubicBezTo>
                  <a:cubicBezTo>
                    <a:pt x="44053" y="315"/>
                    <a:pt x="45191" y="0"/>
                    <a:pt x="46870" y="0"/>
                  </a:cubicBezTo>
                  <a:cubicBezTo>
                    <a:pt x="48496" y="0"/>
                    <a:pt x="49634" y="315"/>
                    <a:pt x="50229" y="892"/>
                  </a:cubicBezTo>
                  <a:cubicBezTo>
                    <a:pt x="50880" y="1469"/>
                    <a:pt x="51150" y="2623"/>
                    <a:pt x="51150" y="4354"/>
                  </a:cubicBezTo>
                  <a:close/>
                </a:path>
              </a:pathLst>
            </a:custGeom>
            <a:solidFill>
              <a:srgbClr val="FFFFFF"/>
            </a:solidFill>
            <a:ln w="5417" cap="flat">
              <a:noFill/>
              <a:prstDash val="solid"/>
              <a:miter/>
            </a:ln>
          </p:spPr>
          <p:txBody>
            <a:bodyPr rtlCol="0" anchor="ctr"/>
            <a:lstStyle/>
            <a:p>
              <a:endParaRPr lang="fr-FR"/>
            </a:p>
          </p:txBody>
        </p:sp>
        <p:sp>
          <p:nvSpPr>
            <p:cNvPr id="511" name="Forme libre 510">
              <a:extLst>
                <a:ext uri="{FF2B5EF4-FFF2-40B4-BE49-F238E27FC236}">
                  <a16:creationId xmlns:a16="http://schemas.microsoft.com/office/drawing/2014/main" id="{FCD80041-5158-F48E-2747-6C8A11F38960}"/>
                </a:ext>
              </a:extLst>
            </p:cNvPr>
            <p:cNvSpPr/>
            <p:nvPr/>
          </p:nvSpPr>
          <p:spPr>
            <a:xfrm>
              <a:off x="17612163" y="11340126"/>
              <a:ext cx="48219" cy="52661"/>
            </a:xfrm>
            <a:custGeom>
              <a:avLst/>
              <a:gdLst>
                <a:gd name="connsiteX0" fmla="*/ 48220 w 48219"/>
                <a:gd name="connsiteY0" fmla="*/ 25806 h 52661"/>
                <a:gd name="connsiteX1" fmla="*/ 46648 w 48219"/>
                <a:gd name="connsiteY1" fmla="*/ 36507 h 52661"/>
                <a:gd name="connsiteX2" fmla="*/ 42043 w 48219"/>
                <a:gd name="connsiteY2" fmla="*/ 45004 h 52661"/>
                <a:gd name="connsiteX3" fmla="*/ 34350 w 48219"/>
                <a:gd name="connsiteY3" fmla="*/ 50617 h 52661"/>
                <a:gd name="connsiteX4" fmla="*/ 23622 w 48219"/>
                <a:gd name="connsiteY4" fmla="*/ 52662 h 52661"/>
                <a:gd name="connsiteX5" fmla="*/ 13328 w 48219"/>
                <a:gd name="connsiteY5" fmla="*/ 50826 h 52661"/>
                <a:gd name="connsiteX6" fmla="*/ 5906 w 48219"/>
                <a:gd name="connsiteY6" fmla="*/ 45686 h 52661"/>
                <a:gd name="connsiteX7" fmla="*/ 1463 w 48219"/>
                <a:gd name="connsiteY7" fmla="*/ 37555 h 52661"/>
                <a:gd name="connsiteX8" fmla="*/ 0 w 48219"/>
                <a:gd name="connsiteY8" fmla="*/ 26698 h 52661"/>
                <a:gd name="connsiteX9" fmla="*/ 1517 w 48219"/>
                <a:gd name="connsiteY9" fmla="*/ 15998 h 52661"/>
                <a:gd name="connsiteX10" fmla="*/ 6122 w 48219"/>
                <a:gd name="connsiteY10" fmla="*/ 7553 h 52661"/>
                <a:gd name="connsiteX11" fmla="*/ 13816 w 48219"/>
                <a:gd name="connsiteY11" fmla="*/ 1993 h 52661"/>
                <a:gd name="connsiteX12" fmla="*/ 24598 w 48219"/>
                <a:gd name="connsiteY12" fmla="*/ 0 h 52661"/>
                <a:gd name="connsiteX13" fmla="*/ 34946 w 48219"/>
                <a:gd name="connsiteY13" fmla="*/ 1783 h 52661"/>
                <a:gd name="connsiteX14" fmla="*/ 42260 w 48219"/>
                <a:gd name="connsiteY14" fmla="*/ 6871 h 52661"/>
                <a:gd name="connsiteX15" fmla="*/ 46702 w 48219"/>
                <a:gd name="connsiteY15" fmla="*/ 15054 h 52661"/>
                <a:gd name="connsiteX16" fmla="*/ 48220 w 48219"/>
                <a:gd name="connsiteY16" fmla="*/ 25806 h 52661"/>
                <a:gd name="connsiteX17" fmla="*/ 41230 w 48219"/>
                <a:gd name="connsiteY17" fmla="*/ 26384 h 52661"/>
                <a:gd name="connsiteX18" fmla="*/ 40418 w 48219"/>
                <a:gd name="connsiteY18" fmla="*/ 18463 h 52661"/>
                <a:gd name="connsiteX19" fmla="*/ 37600 w 48219"/>
                <a:gd name="connsiteY19" fmla="*/ 11854 h 52661"/>
                <a:gd name="connsiteX20" fmla="*/ 32399 w 48219"/>
                <a:gd name="connsiteY20" fmla="*/ 7291 h 52661"/>
                <a:gd name="connsiteX21" fmla="*/ 24218 w 48219"/>
                <a:gd name="connsiteY21" fmla="*/ 5560 h 52661"/>
                <a:gd name="connsiteX22" fmla="*/ 16471 w 48219"/>
                <a:gd name="connsiteY22" fmla="*/ 7133 h 52661"/>
                <a:gd name="connsiteX23" fmla="*/ 11107 w 48219"/>
                <a:gd name="connsiteY23" fmla="*/ 11434 h 52661"/>
                <a:gd name="connsiteX24" fmla="*/ 8019 w 48219"/>
                <a:gd name="connsiteY24" fmla="*/ 17991 h 52661"/>
                <a:gd name="connsiteX25" fmla="*/ 6989 w 48219"/>
                <a:gd name="connsiteY25" fmla="*/ 26121 h 52661"/>
                <a:gd name="connsiteX26" fmla="*/ 7856 w 48219"/>
                <a:gd name="connsiteY26" fmla="*/ 34094 h 52661"/>
                <a:gd name="connsiteX27" fmla="*/ 10619 w 48219"/>
                <a:gd name="connsiteY27" fmla="*/ 40755 h 52661"/>
                <a:gd name="connsiteX28" fmla="*/ 15820 w 48219"/>
                <a:gd name="connsiteY28" fmla="*/ 45266 h 52661"/>
                <a:gd name="connsiteX29" fmla="*/ 24001 w 48219"/>
                <a:gd name="connsiteY29" fmla="*/ 46944 h 52661"/>
                <a:gd name="connsiteX30" fmla="*/ 31803 w 48219"/>
                <a:gd name="connsiteY30" fmla="*/ 45371 h 52661"/>
                <a:gd name="connsiteX31" fmla="*/ 37167 w 48219"/>
                <a:gd name="connsiteY31" fmla="*/ 41070 h 52661"/>
                <a:gd name="connsiteX32" fmla="*/ 40201 w 48219"/>
                <a:gd name="connsiteY32" fmla="*/ 34566 h 52661"/>
                <a:gd name="connsiteX33" fmla="*/ 41230 w 48219"/>
                <a:gd name="connsiteY33" fmla="*/ 26384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1">
                  <a:moveTo>
                    <a:pt x="48220" y="25806"/>
                  </a:moveTo>
                  <a:cubicBezTo>
                    <a:pt x="48220" y="29688"/>
                    <a:pt x="47678" y="33255"/>
                    <a:pt x="46648" y="36507"/>
                  </a:cubicBezTo>
                  <a:cubicBezTo>
                    <a:pt x="45619" y="39759"/>
                    <a:pt x="44102" y="42591"/>
                    <a:pt x="42043" y="45004"/>
                  </a:cubicBezTo>
                  <a:cubicBezTo>
                    <a:pt x="39984" y="47416"/>
                    <a:pt x="37384" y="49305"/>
                    <a:pt x="34350" y="50617"/>
                  </a:cubicBezTo>
                  <a:cubicBezTo>
                    <a:pt x="31261" y="51980"/>
                    <a:pt x="27685" y="52662"/>
                    <a:pt x="23622" y="52662"/>
                  </a:cubicBezTo>
                  <a:cubicBezTo>
                    <a:pt x="19667" y="52662"/>
                    <a:pt x="16254" y="52032"/>
                    <a:pt x="13328" y="50826"/>
                  </a:cubicBezTo>
                  <a:cubicBezTo>
                    <a:pt x="10348" y="49620"/>
                    <a:pt x="7910" y="47941"/>
                    <a:pt x="5906" y="45686"/>
                  </a:cubicBezTo>
                  <a:cubicBezTo>
                    <a:pt x="3955" y="43431"/>
                    <a:pt x="2438" y="40703"/>
                    <a:pt x="1463" y="37555"/>
                  </a:cubicBezTo>
                  <a:cubicBezTo>
                    <a:pt x="488" y="34356"/>
                    <a:pt x="0" y="30737"/>
                    <a:pt x="0" y="26698"/>
                  </a:cubicBezTo>
                  <a:cubicBezTo>
                    <a:pt x="0" y="22869"/>
                    <a:pt x="542" y="19250"/>
                    <a:pt x="1517" y="15998"/>
                  </a:cubicBezTo>
                  <a:cubicBezTo>
                    <a:pt x="2547" y="12746"/>
                    <a:pt x="4118" y="9914"/>
                    <a:pt x="6122" y="7553"/>
                  </a:cubicBezTo>
                  <a:cubicBezTo>
                    <a:pt x="8235" y="5140"/>
                    <a:pt x="10782" y="3305"/>
                    <a:pt x="13816" y="1993"/>
                  </a:cubicBezTo>
                  <a:cubicBezTo>
                    <a:pt x="16904" y="629"/>
                    <a:pt x="20534" y="0"/>
                    <a:pt x="24598" y="0"/>
                  </a:cubicBezTo>
                  <a:cubicBezTo>
                    <a:pt x="28552" y="0"/>
                    <a:pt x="31966" y="577"/>
                    <a:pt x="34946" y="1783"/>
                  </a:cubicBezTo>
                  <a:cubicBezTo>
                    <a:pt x="37871" y="2937"/>
                    <a:pt x="40309" y="4668"/>
                    <a:pt x="42260" y="6871"/>
                  </a:cubicBezTo>
                  <a:cubicBezTo>
                    <a:pt x="44264" y="9127"/>
                    <a:pt x="45727" y="11854"/>
                    <a:pt x="46702" y="15054"/>
                  </a:cubicBezTo>
                  <a:cubicBezTo>
                    <a:pt x="47732" y="18253"/>
                    <a:pt x="48220" y="21820"/>
                    <a:pt x="48220" y="25806"/>
                  </a:cubicBezTo>
                  <a:close/>
                  <a:moveTo>
                    <a:pt x="41230" y="26384"/>
                  </a:moveTo>
                  <a:cubicBezTo>
                    <a:pt x="41230" y="23656"/>
                    <a:pt x="40959" y="20981"/>
                    <a:pt x="40418" y="18463"/>
                  </a:cubicBezTo>
                  <a:cubicBezTo>
                    <a:pt x="39822" y="15945"/>
                    <a:pt x="38901" y="13742"/>
                    <a:pt x="37600" y="11854"/>
                  </a:cubicBezTo>
                  <a:cubicBezTo>
                    <a:pt x="36300" y="9914"/>
                    <a:pt x="34566" y="8392"/>
                    <a:pt x="32399" y="7291"/>
                  </a:cubicBezTo>
                  <a:cubicBezTo>
                    <a:pt x="30232" y="6137"/>
                    <a:pt x="27469" y="5560"/>
                    <a:pt x="24218" y="5560"/>
                  </a:cubicBezTo>
                  <a:cubicBezTo>
                    <a:pt x="21238" y="5560"/>
                    <a:pt x="18638" y="6084"/>
                    <a:pt x="16471" y="7133"/>
                  </a:cubicBezTo>
                  <a:cubicBezTo>
                    <a:pt x="14249" y="8182"/>
                    <a:pt x="12461" y="9599"/>
                    <a:pt x="11107" y="11434"/>
                  </a:cubicBezTo>
                  <a:cubicBezTo>
                    <a:pt x="9698" y="13322"/>
                    <a:pt x="8669" y="15473"/>
                    <a:pt x="8019" y="17991"/>
                  </a:cubicBezTo>
                  <a:cubicBezTo>
                    <a:pt x="7368" y="20508"/>
                    <a:pt x="6989" y="23183"/>
                    <a:pt x="6989" y="26121"/>
                  </a:cubicBezTo>
                  <a:cubicBezTo>
                    <a:pt x="6989" y="28901"/>
                    <a:pt x="7314" y="31576"/>
                    <a:pt x="7856" y="34094"/>
                  </a:cubicBezTo>
                  <a:cubicBezTo>
                    <a:pt x="8398" y="36612"/>
                    <a:pt x="9319" y="38867"/>
                    <a:pt x="10619" y="40755"/>
                  </a:cubicBezTo>
                  <a:cubicBezTo>
                    <a:pt x="11919" y="42644"/>
                    <a:pt x="13653" y="44164"/>
                    <a:pt x="15820" y="45266"/>
                  </a:cubicBezTo>
                  <a:cubicBezTo>
                    <a:pt x="18042" y="46368"/>
                    <a:pt x="20751" y="46944"/>
                    <a:pt x="24001" y="46944"/>
                  </a:cubicBezTo>
                  <a:cubicBezTo>
                    <a:pt x="26981" y="46944"/>
                    <a:pt x="29582" y="46420"/>
                    <a:pt x="31803" y="45371"/>
                  </a:cubicBezTo>
                  <a:cubicBezTo>
                    <a:pt x="33970" y="44322"/>
                    <a:pt x="35758" y="42906"/>
                    <a:pt x="37167" y="41070"/>
                  </a:cubicBezTo>
                  <a:cubicBezTo>
                    <a:pt x="38521" y="39234"/>
                    <a:pt x="39551" y="37083"/>
                    <a:pt x="40201" y="34566"/>
                  </a:cubicBezTo>
                  <a:cubicBezTo>
                    <a:pt x="40905" y="32048"/>
                    <a:pt x="41230" y="29321"/>
                    <a:pt x="41230" y="26384"/>
                  </a:cubicBezTo>
                  <a:close/>
                </a:path>
              </a:pathLst>
            </a:custGeom>
            <a:solidFill>
              <a:srgbClr val="FFFFFF"/>
            </a:solidFill>
            <a:ln w="5417" cap="flat">
              <a:noFill/>
              <a:prstDash val="solid"/>
              <a:miter/>
            </a:ln>
          </p:spPr>
          <p:txBody>
            <a:bodyPr rtlCol="0" anchor="ctr"/>
            <a:lstStyle/>
            <a:p>
              <a:endParaRPr lang="fr-FR"/>
            </a:p>
          </p:txBody>
        </p:sp>
        <p:sp>
          <p:nvSpPr>
            <p:cNvPr id="512" name="Forme libre 511">
              <a:extLst>
                <a:ext uri="{FF2B5EF4-FFF2-40B4-BE49-F238E27FC236}">
                  <a16:creationId xmlns:a16="http://schemas.microsoft.com/office/drawing/2014/main" id="{2DD23D7A-D352-F2B9-D5EF-C469DA563D3C}"/>
                </a:ext>
              </a:extLst>
            </p:cNvPr>
            <p:cNvSpPr/>
            <p:nvPr/>
          </p:nvSpPr>
          <p:spPr>
            <a:xfrm>
              <a:off x="17675173" y="11340126"/>
              <a:ext cx="40796" cy="52084"/>
            </a:xfrm>
            <a:custGeom>
              <a:avLst/>
              <a:gdLst>
                <a:gd name="connsiteX0" fmla="*/ 40797 w 40796"/>
                <a:gd name="connsiteY0" fmla="*/ 50668 h 52084"/>
                <a:gd name="connsiteX1" fmla="*/ 40635 w 40796"/>
                <a:gd name="connsiteY1" fmla="*/ 51246 h 52084"/>
                <a:gd name="connsiteX2" fmla="*/ 40092 w 40796"/>
                <a:gd name="connsiteY2" fmla="*/ 51718 h 52084"/>
                <a:gd name="connsiteX3" fmla="*/ 39117 w 40796"/>
                <a:gd name="connsiteY3" fmla="*/ 51980 h 52084"/>
                <a:gd name="connsiteX4" fmla="*/ 37492 w 40796"/>
                <a:gd name="connsiteY4" fmla="*/ 52085 h 52084"/>
                <a:gd name="connsiteX5" fmla="*/ 35867 w 40796"/>
                <a:gd name="connsiteY5" fmla="*/ 51980 h 52084"/>
                <a:gd name="connsiteX6" fmla="*/ 34891 w 40796"/>
                <a:gd name="connsiteY6" fmla="*/ 51718 h 52084"/>
                <a:gd name="connsiteX7" fmla="*/ 34350 w 40796"/>
                <a:gd name="connsiteY7" fmla="*/ 51246 h 52084"/>
                <a:gd name="connsiteX8" fmla="*/ 34187 w 40796"/>
                <a:gd name="connsiteY8" fmla="*/ 50668 h 52084"/>
                <a:gd name="connsiteX9" fmla="*/ 34187 w 40796"/>
                <a:gd name="connsiteY9" fmla="*/ 21768 h 52084"/>
                <a:gd name="connsiteX10" fmla="*/ 33428 w 40796"/>
                <a:gd name="connsiteY10" fmla="*/ 14424 h 52084"/>
                <a:gd name="connsiteX11" fmla="*/ 31316 w 40796"/>
                <a:gd name="connsiteY11" fmla="*/ 9599 h 52084"/>
                <a:gd name="connsiteX12" fmla="*/ 27577 w 40796"/>
                <a:gd name="connsiteY12" fmla="*/ 6504 h 52084"/>
                <a:gd name="connsiteX13" fmla="*/ 22322 w 40796"/>
                <a:gd name="connsiteY13" fmla="*/ 5403 h 52084"/>
                <a:gd name="connsiteX14" fmla="*/ 14683 w 40796"/>
                <a:gd name="connsiteY14" fmla="*/ 8025 h 52084"/>
                <a:gd name="connsiteX15" fmla="*/ 6610 w 40796"/>
                <a:gd name="connsiteY15" fmla="*/ 15788 h 52084"/>
                <a:gd name="connsiteX16" fmla="*/ 6610 w 40796"/>
                <a:gd name="connsiteY16" fmla="*/ 50668 h 52084"/>
                <a:gd name="connsiteX17" fmla="*/ 6447 w 40796"/>
                <a:gd name="connsiteY17" fmla="*/ 51246 h 52084"/>
                <a:gd name="connsiteX18" fmla="*/ 5960 w 40796"/>
                <a:gd name="connsiteY18" fmla="*/ 51718 h 52084"/>
                <a:gd name="connsiteX19" fmla="*/ 4930 w 40796"/>
                <a:gd name="connsiteY19" fmla="*/ 51980 h 52084"/>
                <a:gd name="connsiteX20" fmla="*/ 3305 w 40796"/>
                <a:gd name="connsiteY20" fmla="*/ 52085 h 52084"/>
                <a:gd name="connsiteX21" fmla="*/ 1680 w 40796"/>
                <a:gd name="connsiteY21" fmla="*/ 51980 h 52084"/>
                <a:gd name="connsiteX22" fmla="*/ 704 w 40796"/>
                <a:gd name="connsiteY22" fmla="*/ 51718 h 52084"/>
                <a:gd name="connsiteX23" fmla="*/ 163 w 40796"/>
                <a:gd name="connsiteY23" fmla="*/ 51246 h 52084"/>
                <a:gd name="connsiteX24" fmla="*/ 0 w 40796"/>
                <a:gd name="connsiteY24" fmla="*/ 50668 h 52084"/>
                <a:gd name="connsiteX25" fmla="*/ 0 w 40796"/>
                <a:gd name="connsiteY25" fmla="*/ 1993 h 52084"/>
                <a:gd name="connsiteX26" fmla="*/ 163 w 40796"/>
                <a:gd name="connsiteY26" fmla="*/ 1416 h 52084"/>
                <a:gd name="connsiteX27" fmla="*/ 704 w 40796"/>
                <a:gd name="connsiteY27" fmla="*/ 944 h 52084"/>
                <a:gd name="connsiteX28" fmla="*/ 1625 w 40796"/>
                <a:gd name="connsiteY28" fmla="*/ 682 h 52084"/>
                <a:gd name="connsiteX29" fmla="*/ 3197 w 40796"/>
                <a:gd name="connsiteY29" fmla="*/ 577 h 52084"/>
                <a:gd name="connsiteX30" fmla="*/ 4714 w 40796"/>
                <a:gd name="connsiteY30" fmla="*/ 682 h 52084"/>
                <a:gd name="connsiteX31" fmla="*/ 5689 w 40796"/>
                <a:gd name="connsiteY31" fmla="*/ 944 h 52084"/>
                <a:gd name="connsiteX32" fmla="*/ 6176 w 40796"/>
                <a:gd name="connsiteY32" fmla="*/ 1416 h 52084"/>
                <a:gd name="connsiteX33" fmla="*/ 6285 w 40796"/>
                <a:gd name="connsiteY33" fmla="*/ 1993 h 52084"/>
                <a:gd name="connsiteX34" fmla="*/ 6285 w 40796"/>
                <a:gd name="connsiteY34" fmla="*/ 8864 h 52084"/>
                <a:gd name="connsiteX35" fmla="*/ 14791 w 40796"/>
                <a:gd name="connsiteY35" fmla="*/ 2098 h 52084"/>
                <a:gd name="connsiteX36" fmla="*/ 23080 w 40796"/>
                <a:gd name="connsiteY36" fmla="*/ 0 h 52084"/>
                <a:gd name="connsiteX37" fmla="*/ 31370 w 40796"/>
                <a:gd name="connsiteY37" fmla="*/ 1626 h 52084"/>
                <a:gd name="connsiteX38" fmla="*/ 36842 w 40796"/>
                <a:gd name="connsiteY38" fmla="*/ 5980 h 52084"/>
                <a:gd name="connsiteX39" fmla="*/ 39876 w 40796"/>
                <a:gd name="connsiteY39" fmla="*/ 12379 h 52084"/>
                <a:gd name="connsiteX40" fmla="*/ 40797 w 40796"/>
                <a:gd name="connsiteY40" fmla="*/ 21190 h 52084"/>
                <a:gd name="connsiteX41" fmla="*/ 40797 w 40796"/>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84">
                  <a:moveTo>
                    <a:pt x="40797" y="50668"/>
                  </a:moveTo>
                  <a:cubicBezTo>
                    <a:pt x="40797" y="50878"/>
                    <a:pt x="40742" y="51088"/>
                    <a:pt x="40635" y="51246"/>
                  </a:cubicBezTo>
                  <a:cubicBezTo>
                    <a:pt x="40526" y="51455"/>
                    <a:pt x="40363" y="51560"/>
                    <a:pt x="40092" y="51718"/>
                  </a:cubicBezTo>
                  <a:cubicBezTo>
                    <a:pt x="39876" y="51823"/>
                    <a:pt x="39551" y="51875"/>
                    <a:pt x="39117" y="51980"/>
                  </a:cubicBezTo>
                  <a:cubicBezTo>
                    <a:pt x="38684" y="52032"/>
                    <a:pt x="38142" y="52085"/>
                    <a:pt x="37492" y="52085"/>
                  </a:cubicBezTo>
                  <a:cubicBezTo>
                    <a:pt x="36842" y="52085"/>
                    <a:pt x="36300" y="52032"/>
                    <a:pt x="35867" y="51980"/>
                  </a:cubicBezTo>
                  <a:cubicBezTo>
                    <a:pt x="35433" y="51875"/>
                    <a:pt x="35108" y="51823"/>
                    <a:pt x="34891" y="51718"/>
                  </a:cubicBezTo>
                  <a:cubicBezTo>
                    <a:pt x="34620" y="51560"/>
                    <a:pt x="34458" y="51455"/>
                    <a:pt x="34350" y="51246"/>
                  </a:cubicBezTo>
                  <a:cubicBezTo>
                    <a:pt x="34241" y="51088"/>
                    <a:pt x="34187" y="50878"/>
                    <a:pt x="34187" y="50668"/>
                  </a:cubicBezTo>
                  <a:lnTo>
                    <a:pt x="34187" y="21768"/>
                  </a:lnTo>
                  <a:cubicBezTo>
                    <a:pt x="34187" y="18778"/>
                    <a:pt x="33916" y="16313"/>
                    <a:pt x="33428" y="14424"/>
                  </a:cubicBezTo>
                  <a:cubicBezTo>
                    <a:pt x="32995" y="12589"/>
                    <a:pt x="32237" y="10962"/>
                    <a:pt x="31316" y="9599"/>
                  </a:cubicBezTo>
                  <a:cubicBezTo>
                    <a:pt x="30340" y="8235"/>
                    <a:pt x="29094" y="7238"/>
                    <a:pt x="27577" y="6504"/>
                  </a:cubicBezTo>
                  <a:cubicBezTo>
                    <a:pt x="26114" y="5770"/>
                    <a:pt x="24326" y="5403"/>
                    <a:pt x="22322" y="5403"/>
                  </a:cubicBezTo>
                  <a:cubicBezTo>
                    <a:pt x="19776" y="5403"/>
                    <a:pt x="17229" y="6242"/>
                    <a:pt x="14683" y="8025"/>
                  </a:cubicBezTo>
                  <a:cubicBezTo>
                    <a:pt x="12136" y="9756"/>
                    <a:pt x="9427" y="12379"/>
                    <a:pt x="6610" y="15788"/>
                  </a:cubicBezTo>
                  <a:lnTo>
                    <a:pt x="6610" y="50668"/>
                  </a:lnTo>
                  <a:cubicBezTo>
                    <a:pt x="6610" y="50878"/>
                    <a:pt x="6556" y="51088"/>
                    <a:pt x="6447" y="51246"/>
                  </a:cubicBezTo>
                  <a:cubicBezTo>
                    <a:pt x="6339" y="51455"/>
                    <a:pt x="6176" y="51560"/>
                    <a:pt x="5960" y="51718"/>
                  </a:cubicBezTo>
                  <a:cubicBezTo>
                    <a:pt x="5689" y="51823"/>
                    <a:pt x="5364" y="51875"/>
                    <a:pt x="4930" y="51980"/>
                  </a:cubicBezTo>
                  <a:cubicBezTo>
                    <a:pt x="4497" y="52032"/>
                    <a:pt x="3955" y="52085"/>
                    <a:pt x="3305" y="52085"/>
                  </a:cubicBezTo>
                  <a:cubicBezTo>
                    <a:pt x="2655" y="52085"/>
                    <a:pt x="2113" y="52032"/>
                    <a:pt x="1680" y="51980"/>
                  </a:cubicBezTo>
                  <a:cubicBezTo>
                    <a:pt x="1300" y="51875"/>
                    <a:pt x="921" y="51823"/>
                    <a:pt x="704" y="51718"/>
                  </a:cubicBezTo>
                  <a:cubicBezTo>
                    <a:pt x="434" y="51560"/>
                    <a:pt x="217" y="51455"/>
                    <a:pt x="163" y="51246"/>
                  </a:cubicBezTo>
                  <a:cubicBezTo>
                    <a:pt x="54" y="51088"/>
                    <a:pt x="0" y="50878"/>
                    <a:pt x="0" y="50668"/>
                  </a:cubicBezTo>
                  <a:lnTo>
                    <a:pt x="0" y="1993"/>
                  </a:lnTo>
                  <a:cubicBezTo>
                    <a:pt x="0" y="1783"/>
                    <a:pt x="54" y="1573"/>
                    <a:pt x="163" y="1416"/>
                  </a:cubicBezTo>
                  <a:cubicBezTo>
                    <a:pt x="217" y="1206"/>
                    <a:pt x="434" y="1049"/>
                    <a:pt x="704" y="944"/>
                  </a:cubicBezTo>
                  <a:cubicBezTo>
                    <a:pt x="921" y="839"/>
                    <a:pt x="1246" y="734"/>
                    <a:pt x="1625" y="682"/>
                  </a:cubicBezTo>
                  <a:cubicBezTo>
                    <a:pt x="2059" y="629"/>
                    <a:pt x="2547" y="577"/>
                    <a:pt x="3197" y="577"/>
                  </a:cubicBezTo>
                  <a:cubicBezTo>
                    <a:pt x="3793" y="577"/>
                    <a:pt x="4334" y="629"/>
                    <a:pt x="4714" y="682"/>
                  </a:cubicBezTo>
                  <a:cubicBezTo>
                    <a:pt x="5147" y="734"/>
                    <a:pt x="5472" y="839"/>
                    <a:pt x="5689" y="944"/>
                  </a:cubicBezTo>
                  <a:cubicBezTo>
                    <a:pt x="5906" y="1101"/>
                    <a:pt x="6068" y="1206"/>
                    <a:pt x="6176" y="1416"/>
                  </a:cubicBezTo>
                  <a:cubicBezTo>
                    <a:pt x="6231" y="1573"/>
                    <a:pt x="6285" y="1783"/>
                    <a:pt x="6285" y="1993"/>
                  </a:cubicBezTo>
                  <a:lnTo>
                    <a:pt x="6285" y="8864"/>
                  </a:lnTo>
                  <a:cubicBezTo>
                    <a:pt x="9156" y="5770"/>
                    <a:pt x="12028" y="3514"/>
                    <a:pt x="14791" y="2098"/>
                  </a:cubicBezTo>
                  <a:cubicBezTo>
                    <a:pt x="17554" y="734"/>
                    <a:pt x="20317" y="0"/>
                    <a:pt x="23080" y="0"/>
                  </a:cubicBezTo>
                  <a:cubicBezTo>
                    <a:pt x="26331" y="0"/>
                    <a:pt x="29148" y="577"/>
                    <a:pt x="31370" y="1626"/>
                  </a:cubicBezTo>
                  <a:cubicBezTo>
                    <a:pt x="33645" y="2728"/>
                    <a:pt x="35487" y="4143"/>
                    <a:pt x="36842" y="5980"/>
                  </a:cubicBezTo>
                  <a:cubicBezTo>
                    <a:pt x="38250" y="7815"/>
                    <a:pt x="39280" y="9966"/>
                    <a:pt x="39876" y="12379"/>
                  </a:cubicBezTo>
                  <a:cubicBezTo>
                    <a:pt x="40472" y="14844"/>
                    <a:pt x="40797" y="17781"/>
                    <a:pt x="40797" y="21190"/>
                  </a:cubicBezTo>
                  <a:lnTo>
                    <a:pt x="40797" y="50668"/>
                  </a:lnTo>
                  <a:close/>
                </a:path>
              </a:pathLst>
            </a:custGeom>
            <a:solidFill>
              <a:srgbClr val="FFFFFF"/>
            </a:solidFill>
            <a:ln w="5417" cap="flat">
              <a:noFill/>
              <a:prstDash val="solid"/>
              <a:miter/>
            </a:ln>
          </p:spPr>
          <p:txBody>
            <a:bodyPr rtlCol="0" anchor="ctr"/>
            <a:lstStyle/>
            <a:p>
              <a:endParaRPr lang="fr-FR"/>
            </a:p>
          </p:txBody>
        </p:sp>
      </p:grpSp>
      <p:grpSp>
        <p:nvGrpSpPr>
          <p:cNvPr id="513" name="Graphique 5">
            <a:extLst>
              <a:ext uri="{FF2B5EF4-FFF2-40B4-BE49-F238E27FC236}">
                <a16:creationId xmlns:a16="http://schemas.microsoft.com/office/drawing/2014/main" id="{6A1E8C4A-E6F9-C602-300E-7648C3FE9D40}"/>
              </a:ext>
            </a:extLst>
          </p:cNvPr>
          <p:cNvGrpSpPr/>
          <p:nvPr/>
        </p:nvGrpSpPr>
        <p:grpSpPr>
          <a:xfrm>
            <a:off x="16201334" y="12086364"/>
            <a:ext cx="1632692" cy="226803"/>
            <a:chOff x="16201334" y="12086364"/>
            <a:chExt cx="1632692" cy="226803"/>
          </a:xfrm>
          <a:solidFill>
            <a:srgbClr val="FFFFFF"/>
          </a:solidFill>
        </p:grpSpPr>
        <p:sp>
          <p:nvSpPr>
            <p:cNvPr id="514" name="Forme libre 513">
              <a:extLst>
                <a:ext uri="{FF2B5EF4-FFF2-40B4-BE49-F238E27FC236}">
                  <a16:creationId xmlns:a16="http://schemas.microsoft.com/office/drawing/2014/main" id="{7F1822EA-0867-BBE1-73E2-B02385274EDC}"/>
                </a:ext>
              </a:extLst>
            </p:cNvPr>
            <p:cNvSpPr/>
            <p:nvPr/>
          </p:nvSpPr>
          <p:spPr>
            <a:xfrm>
              <a:off x="16457322" y="12091399"/>
              <a:ext cx="58566" cy="70285"/>
            </a:xfrm>
            <a:custGeom>
              <a:avLst/>
              <a:gdLst>
                <a:gd name="connsiteX0" fmla="*/ 33588 w 58566"/>
                <a:gd name="connsiteY0" fmla="*/ 68765 h 70285"/>
                <a:gd name="connsiteX1" fmla="*/ 33090 w 58566"/>
                <a:gd name="connsiteY1" fmla="*/ 69499 h 70285"/>
                <a:gd name="connsiteX2" fmla="*/ 32228 w 58566"/>
                <a:gd name="connsiteY2" fmla="*/ 69919 h 70285"/>
                <a:gd name="connsiteX3" fmla="*/ 30955 w 58566"/>
                <a:gd name="connsiteY3" fmla="*/ 70180 h 70285"/>
                <a:gd name="connsiteX4" fmla="*/ 29259 w 58566"/>
                <a:gd name="connsiteY4" fmla="*/ 70285 h 70285"/>
                <a:gd name="connsiteX5" fmla="*/ 28035 w 58566"/>
                <a:gd name="connsiteY5" fmla="*/ 70233 h 70285"/>
                <a:gd name="connsiteX6" fmla="*/ 27033 w 58566"/>
                <a:gd name="connsiteY6" fmla="*/ 70128 h 70285"/>
                <a:gd name="connsiteX7" fmla="*/ 26252 w 58566"/>
                <a:gd name="connsiteY7" fmla="*/ 69919 h 70285"/>
                <a:gd name="connsiteX8" fmla="*/ 25646 w 58566"/>
                <a:gd name="connsiteY8" fmla="*/ 69657 h 70285"/>
                <a:gd name="connsiteX9" fmla="*/ 25201 w 58566"/>
                <a:gd name="connsiteY9" fmla="*/ 69289 h 70285"/>
                <a:gd name="connsiteX10" fmla="*/ 24920 w 58566"/>
                <a:gd name="connsiteY10" fmla="*/ 68765 h 70285"/>
                <a:gd name="connsiteX11" fmla="*/ 312 w 58566"/>
                <a:gd name="connsiteY11" fmla="*/ 2570 h 70285"/>
                <a:gd name="connsiteX12" fmla="*/ 3 w 58566"/>
                <a:gd name="connsiteY12" fmla="*/ 1259 h 70285"/>
                <a:gd name="connsiteX13" fmla="*/ 420 w 58566"/>
                <a:gd name="connsiteY13" fmla="*/ 473 h 70285"/>
                <a:gd name="connsiteX14" fmla="*/ 1585 w 58566"/>
                <a:gd name="connsiteY14" fmla="*/ 105 h 70285"/>
                <a:gd name="connsiteX15" fmla="*/ 3644 w 58566"/>
                <a:gd name="connsiteY15" fmla="*/ 0 h 70285"/>
                <a:gd name="connsiteX16" fmla="*/ 5339 w 58566"/>
                <a:gd name="connsiteY16" fmla="*/ 105 h 70285"/>
                <a:gd name="connsiteX17" fmla="*/ 6342 w 58566"/>
                <a:gd name="connsiteY17" fmla="*/ 368 h 70285"/>
                <a:gd name="connsiteX18" fmla="*/ 6900 w 58566"/>
                <a:gd name="connsiteY18" fmla="*/ 786 h 70285"/>
                <a:gd name="connsiteX19" fmla="*/ 7257 w 58566"/>
                <a:gd name="connsiteY19" fmla="*/ 1416 h 70285"/>
                <a:gd name="connsiteX20" fmla="*/ 29590 w 58566"/>
                <a:gd name="connsiteY20" fmla="*/ 62680 h 70285"/>
                <a:gd name="connsiteX21" fmla="*/ 29649 w 58566"/>
                <a:gd name="connsiteY21" fmla="*/ 62680 h 70285"/>
                <a:gd name="connsiteX22" fmla="*/ 51316 w 58566"/>
                <a:gd name="connsiteY22" fmla="*/ 1416 h 70285"/>
                <a:gd name="connsiteX23" fmla="*/ 51592 w 58566"/>
                <a:gd name="connsiteY23" fmla="*/ 786 h 70285"/>
                <a:gd name="connsiteX24" fmla="*/ 52177 w 58566"/>
                <a:gd name="connsiteY24" fmla="*/ 368 h 70285"/>
                <a:gd name="connsiteX25" fmla="*/ 53315 w 58566"/>
                <a:gd name="connsiteY25" fmla="*/ 105 h 70285"/>
                <a:gd name="connsiteX26" fmla="*/ 55206 w 58566"/>
                <a:gd name="connsiteY26" fmla="*/ 0 h 70285"/>
                <a:gd name="connsiteX27" fmla="*/ 57232 w 58566"/>
                <a:gd name="connsiteY27" fmla="*/ 158 h 70285"/>
                <a:gd name="connsiteX28" fmla="*/ 58289 w 58566"/>
                <a:gd name="connsiteY28" fmla="*/ 525 h 70285"/>
                <a:gd name="connsiteX29" fmla="*/ 58565 w 58566"/>
                <a:gd name="connsiteY29" fmla="*/ 1259 h 70285"/>
                <a:gd name="connsiteX30" fmla="*/ 58207 w 58566"/>
                <a:gd name="connsiteY30" fmla="*/ 2570 h 70285"/>
                <a:gd name="connsiteX31" fmla="*/ 33588 w 58566"/>
                <a:gd name="connsiteY31" fmla="*/ 68765 h 7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566" h="70285">
                  <a:moveTo>
                    <a:pt x="33588" y="68765"/>
                  </a:moveTo>
                  <a:cubicBezTo>
                    <a:pt x="33474" y="69079"/>
                    <a:pt x="33312" y="69289"/>
                    <a:pt x="33090" y="69499"/>
                  </a:cubicBezTo>
                  <a:cubicBezTo>
                    <a:pt x="32868" y="69709"/>
                    <a:pt x="32575" y="69814"/>
                    <a:pt x="32228" y="69919"/>
                  </a:cubicBezTo>
                  <a:cubicBezTo>
                    <a:pt x="31876" y="70077"/>
                    <a:pt x="31448" y="70128"/>
                    <a:pt x="30955" y="70180"/>
                  </a:cubicBezTo>
                  <a:cubicBezTo>
                    <a:pt x="30451" y="70233"/>
                    <a:pt x="29888" y="70285"/>
                    <a:pt x="29259" y="70285"/>
                  </a:cubicBezTo>
                  <a:cubicBezTo>
                    <a:pt x="28815" y="70285"/>
                    <a:pt x="28409" y="70285"/>
                    <a:pt x="28035" y="70233"/>
                  </a:cubicBezTo>
                  <a:cubicBezTo>
                    <a:pt x="27661" y="70233"/>
                    <a:pt x="27331" y="70180"/>
                    <a:pt x="27033" y="70128"/>
                  </a:cubicBezTo>
                  <a:cubicBezTo>
                    <a:pt x="26735" y="70077"/>
                    <a:pt x="26475" y="70024"/>
                    <a:pt x="26252" y="69919"/>
                  </a:cubicBezTo>
                  <a:cubicBezTo>
                    <a:pt x="26030" y="69867"/>
                    <a:pt x="25830" y="69762"/>
                    <a:pt x="25646" y="69657"/>
                  </a:cubicBezTo>
                  <a:cubicBezTo>
                    <a:pt x="25461" y="69552"/>
                    <a:pt x="25310" y="69447"/>
                    <a:pt x="25201" y="69289"/>
                  </a:cubicBezTo>
                  <a:cubicBezTo>
                    <a:pt x="25093" y="69184"/>
                    <a:pt x="24995" y="68974"/>
                    <a:pt x="24920" y="68765"/>
                  </a:cubicBezTo>
                  <a:lnTo>
                    <a:pt x="312" y="2570"/>
                  </a:lnTo>
                  <a:cubicBezTo>
                    <a:pt x="89" y="1993"/>
                    <a:pt x="-19" y="1574"/>
                    <a:pt x="3" y="1259"/>
                  </a:cubicBezTo>
                  <a:cubicBezTo>
                    <a:pt x="19" y="891"/>
                    <a:pt x="160" y="629"/>
                    <a:pt x="420" y="473"/>
                  </a:cubicBezTo>
                  <a:cubicBezTo>
                    <a:pt x="680" y="263"/>
                    <a:pt x="1065" y="158"/>
                    <a:pt x="1585" y="105"/>
                  </a:cubicBezTo>
                  <a:cubicBezTo>
                    <a:pt x="2105" y="53"/>
                    <a:pt x="2793" y="0"/>
                    <a:pt x="3644" y="0"/>
                  </a:cubicBezTo>
                  <a:cubicBezTo>
                    <a:pt x="4348" y="0"/>
                    <a:pt x="4906" y="53"/>
                    <a:pt x="5339" y="105"/>
                  </a:cubicBezTo>
                  <a:cubicBezTo>
                    <a:pt x="5762" y="158"/>
                    <a:pt x="6098" y="263"/>
                    <a:pt x="6342" y="368"/>
                  </a:cubicBezTo>
                  <a:cubicBezTo>
                    <a:pt x="6580" y="473"/>
                    <a:pt x="6764" y="629"/>
                    <a:pt x="6900" y="786"/>
                  </a:cubicBezTo>
                  <a:cubicBezTo>
                    <a:pt x="7024" y="944"/>
                    <a:pt x="7149" y="1154"/>
                    <a:pt x="7257" y="1416"/>
                  </a:cubicBezTo>
                  <a:lnTo>
                    <a:pt x="29590" y="62680"/>
                  </a:lnTo>
                  <a:lnTo>
                    <a:pt x="29649" y="62680"/>
                  </a:lnTo>
                  <a:lnTo>
                    <a:pt x="51316" y="1416"/>
                  </a:lnTo>
                  <a:cubicBezTo>
                    <a:pt x="51392" y="1154"/>
                    <a:pt x="51478" y="944"/>
                    <a:pt x="51592" y="786"/>
                  </a:cubicBezTo>
                  <a:cubicBezTo>
                    <a:pt x="51706" y="629"/>
                    <a:pt x="51901" y="473"/>
                    <a:pt x="52177" y="368"/>
                  </a:cubicBezTo>
                  <a:cubicBezTo>
                    <a:pt x="52453" y="263"/>
                    <a:pt x="52833" y="158"/>
                    <a:pt x="53315" y="105"/>
                  </a:cubicBezTo>
                  <a:cubicBezTo>
                    <a:pt x="53797" y="53"/>
                    <a:pt x="54426" y="0"/>
                    <a:pt x="55206" y="0"/>
                  </a:cubicBezTo>
                  <a:cubicBezTo>
                    <a:pt x="56056" y="0"/>
                    <a:pt x="56734" y="53"/>
                    <a:pt x="57232" y="158"/>
                  </a:cubicBezTo>
                  <a:cubicBezTo>
                    <a:pt x="57736" y="210"/>
                    <a:pt x="58083" y="315"/>
                    <a:pt x="58289" y="525"/>
                  </a:cubicBezTo>
                  <a:cubicBezTo>
                    <a:pt x="58489" y="681"/>
                    <a:pt x="58581" y="944"/>
                    <a:pt x="58565" y="1259"/>
                  </a:cubicBezTo>
                  <a:cubicBezTo>
                    <a:pt x="58543" y="1574"/>
                    <a:pt x="58429" y="2045"/>
                    <a:pt x="58207" y="2570"/>
                  </a:cubicBezTo>
                  <a:lnTo>
                    <a:pt x="33588" y="68765"/>
                  </a:lnTo>
                  <a:close/>
                </a:path>
              </a:pathLst>
            </a:custGeom>
            <a:solidFill>
              <a:srgbClr val="FFFFFF"/>
            </a:solidFill>
            <a:ln w="5417" cap="flat">
              <a:noFill/>
              <a:prstDash val="solid"/>
              <a:miter/>
            </a:ln>
          </p:spPr>
          <p:txBody>
            <a:bodyPr rtlCol="0" anchor="ctr"/>
            <a:lstStyle/>
            <a:p>
              <a:endParaRPr lang="fr-FR"/>
            </a:p>
          </p:txBody>
        </p:sp>
        <p:sp>
          <p:nvSpPr>
            <p:cNvPr id="515" name="Forme libre 514">
              <a:extLst>
                <a:ext uri="{FF2B5EF4-FFF2-40B4-BE49-F238E27FC236}">
                  <a16:creationId xmlns:a16="http://schemas.microsoft.com/office/drawing/2014/main" id="{C24CCF18-B576-0501-A670-5129B5FE796D}"/>
                </a:ext>
              </a:extLst>
            </p:cNvPr>
            <p:cNvSpPr/>
            <p:nvPr/>
          </p:nvSpPr>
          <p:spPr>
            <a:xfrm>
              <a:off x="16519252" y="12109599"/>
              <a:ext cx="48213" cy="52662"/>
            </a:xfrm>
            <a:custGeom>
              <a:avLst/>
              <a:gdLst>
                <a:gd name="connsiteX0" fmla="*/ 48214 w 48213"/>
                <a:gd name="connsiteY0" fmla="*/ 25806 h 52662"/>
                <a:gd name="connsiteX1" fmla="*/ 46659 w 48213"/>
                <a:gd name="connsiteY1" fmla="*/ 36507 h 52662"/>
                <a:gd name="connsiteX2" fmla="*/ 42021 w 48213"/>
                <a:gd name="connsiteY2" fmla="*/ 45004 h 52662"/>
                <a:gd name="connsiteX3" fmla="*/ 34328 w 48213"/>
                <a:gd name="connsiteY3" fmla="*/ 50616 h 52662"/>
                <a:gd name="connsiteX4" fmla="*/ 23606 w 48213"/>
                <a:gd name="connsiteY4" fmla="*/ 52662 h 52662"/>
                <a:gd name="connsiteX5" fmla="*/ 13301 w 48213"/>
                <a:gd name="connsiteY5" fmla="*/ 50826 h 52662"/>
                <a:gd name="connsiteX6" fmla="*/ 5911 w 48213"/>
                <a:gd name="connsiteY6" fmla="*/ 45686 h 52662"/>
                <a:gd name="connsiteX7" fmla="*/ 1468 w 48213"/>
                <a:gd name="connsiteY7" fmla="*/ 37503 h 52662"/>
                <a:gd name="connsiteX8" fmla="*/ 0 w 48213"/>
                <a:gd name="connsiteY8" fmla="*/ 26699 h 52662"/>
                <a:gd name="connsiteX9" fmla="*/ 1528 w 48213"/>
                <a:gd name="connsiteY9" fmla="*/ 15998 h 52662"/>
                <a:gd name="connsiteX10" fmla="*/ 6138 w 48213"/>
                <a:gd name="connsiteY10" fmla="*/ 7553 h 52662"/>
                <a:gd name="connsiteX11" fmla="*/ 13837 w 48213"/>
                <a:gd name="connsiteY11" fmla="*/ 1994 h 52662"/>
                <a:gd name="connsiteX12" fmla="*/ 24613 w 48213"/>
                <a:gd name="connsiteY12" fmla="*/ 0 h 52662"/>
                <a:gd name="connsiteX13" fmla="*/ 34913 w 48213"/>
                <a:gd name="connsiteY13" fmla="*/ 1731 h 52662"/>
                <a:gd name="connsiteX14" fmla="*/ 42276 w 48213"/>
                <a:gd name="connsiteY14" fmla="*/ 6872 h 52662"/>
                <a:gd name="connsiteX15" fmla="*/ 46719 w 48213"/>
                <a:gd name="connsiteY15" fmla="*/ 15054 h 52662"/>
                <a:gd name="connsiteX16" fmla="*/ 48214 w 48213"/>
                <a:gd name="connsiteY16" fmla="*/ 25806 h 52662"/>
                <a:gd name="connsiteX17" fmla="*/ 41214 w 48213"/>
                <a:gd name="connsiteY17" fmla="*/ 26384 h 52662"/>
                <a:gd name="connsiteX18" fmla="*/ 40385 w 48213"/>
                <a:gd name="connsiteY18" fmla="*/ 18463 h 52662"/>
                <a:gd name="connsiteX19" fmla="*/ 37606 w 48213"/>
                <a:gd name="connsiteY19" fmla="*/ 11854 h 52662"/>
                <a:gd name="connsiteX20" fmla="*/ 32383 w 48213"/>
                <a:gd name="connsiteY20" fmla="*/ 7239 h 52662"/>
                <a:gd name="connsiteX21" fmla="*/ 24213 w 48213"/>
                <a:gd name="connsiteY21" fmla="*/ 5560 h 52662"/>
                <a:gd name="connsiteX22" fmla="*/ 16433 w 48213"/>
                <a:gd name="connsiteY22" fmla="*/ 7134 h 52662"/>
                <a:gd name="connsiteX23" fmla="*/ 11074 w 48213"/>
                <a:gd name="connsiteY23" fmla="*/ 11487 h 52662"/>
                <a:gd name="connsiteX24" fmla="*/ 7991 w 48213"/>
                <a:gd name="connsiteY24" fmla="*/ 17991 h 52662"/>
                <a:gd name="connsiteX25" fmla="*/ 6989 w 48213"/>
                <a:gd name="connsiteY25" fmla="*/ 26121 h 52662"/>
                <a:gd name="connsiteX26" fmla="*/ 7823 w 48213"/>
                <a:gd name="connsiteY26" fmla="*/ 34094 h 52662"/>
                <a:gd name="connsiteX27" fmla="*/ 10603 w 48213"/>
                <a:gd name="connsiteY27" fmla="*/ 40755 h 52662"/>
                <a:gd name="connsiteX28" fmla="*/ 15826 w 48213"/>
                <a:gd name="connsiteY28" fmla="*/ 45267 h 52662"/>
                <a:gd name="connsiteX29" fmla="*/ 23990 w 48213"/>
                <a:gd name="connsiteY29" fmla="*/ 46944 h 52662"/>
                <a:gd name="connsiteX30" fmla="*/ 31771 w 48213"/>
                <a:gd name="connsiteY30" fmla="*/ 45371 h 52662"/>
                <a:gd name="connsiteX31" fmla="*/ 37129 w 48213"/>
                <a:gd name="connsiteY31" fmla="*/ 41071 h 52662"/>
                <a:gd name="connsiteX32" fmla="*/ 40212 w 48213"/>
                <a:gd name="connsiteY32" fmla="*/ 34566 h 52662"/>
                <a:gd name="connsiteX33" fmla="*/ 41214 w 48213"/>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3" h="52662">
                  <a:moveTo>
                    <a:pt x="48214" y="25806"/>
                  </a:moveTo>
                  <a:cubicBezTo>
                    <a:pt x="48214" y="29688"/>
                    <a:pt x="47694" y="33255"/>
                    <a:pt x="46659" y="36507"/>
                  </a:cubicBezTo>
                  <a:cubicBezTo>
                    <a:pt x="45624" y="39759"/>
                    <a:pt x="44075" y="42592"/>
                    <a:pt x="42021" y="45004"/>
                  </a:cubicBezTo>
                  <a:cubicBezTo>
                    <a:pt x="39968" y="47417"/>
                    <a:pt x="37400" y="49253"/>
                    <a:pt x="34328" y="50616"/>
                  </a:cubicBezTo>
                  <a:cubicBezTo>
                    <a:pt x="31256" y="51980"/>
                    <a:pt x="27680" y="52662"/>
                    <a:pt x="23606" y="52662"/>
                  </a:cubicBezTo>
                  <a:cubicBezTo>
                    <a:pt x="19678" y="52662"/>
                    <a:pt x="16243" y="52032"/>
                    <a:pt x="13301" y="50826"/>
                  </a:cubicBezTo>
                  <a:cubicBezTo>
                    <a:pt x="10354" y="49620"/>
                    <a:pt x="7894" y="47890"/>
                    <a:pt x="5911" y="45686"/>
                  </a:cubicBezTo>
                  <a:cubicBezTo>
                    <a:pt x="3933" y="43431"/>
                    <a:pt x="2449" y="40703"/>
                    <a:pt x="1468" y="37503"/>
                  </a:cubicBezTo>
                  <a:cubicBezTo>
                    <a:pt x="488" y="34356"/>
                    <a:pt x="0" y="30738"/>
                    <a:pt x="0" y="26699"/>
                  </a:cubicBezTo>
                  <a:cubicBezTo>
                    <a:pt x="0" y="22817"/>
                    <a:pt x="509" y="19302"/>
                    <a:pt x="1528" y="15998"/>
                  </a:cubicBezTo>
                  <a:cubicBezTo>
                    <a:pt x="2546" y="12746"/>
                    <a:pt x="4085" y="9914"/>
                    <a:pt x="6138" y="7553"/>
                  </a:cubicBezTo>
                  <a:cubicBezTo>
                    <a:pt x="8197" y="5140"/>
                    <a:pt x="10765" y="3305"/>
                    <a:pt x="13837" y="1994"/>
                  </a:cubicBezTo>
                  <a:cubicBezTo>
                    <a:pt x="16909" y="630"/>
                    <a:pt x="20501" y="0"/>
                    <a:pt x="24613" y="0"/>
                  </a:cubicBezTo>
                  <a:cubicBezTo>
                    <a:pt x="28542" y="0"/>
                    <a:pt x="31971" y="578"/>
                    <a:pt x="34913" y="1731"/>
                  </a:cubicBezTo>
                  <a:cubicBezTo>
                    <a:pt x="37860" y="2938"/>
                    <a:pt x="40315" y="4669"/>
                    <a:pt x="42276" y="6872"/>
                  </a:cubicBezTo>
                  <a:cubicBezTo>
                    <a:pt x="44237" y="9127"/>
                    <a:pt x="45722" y="11854"/>
                    <a:pt x="46719" y="15054"/>
                  </a:cubicBezTo>
                  <a:cubicBezTo>
                    <a:pt x="47716" y="18253"/>
                    <a:pt x="48214" y="21820"/>
                    <a:pt x="48214" y="25806"/>
                  </a:cubicBezTo>
                  <a:close/>
                  <a:moveTo>
                    <a:pt x="41214" y="26384"/>
                  </a:moveTo>
                  <a:cubicBezTo>
                    <a:pt x="41214" y="23604"/>
                    <a:pt x="40938" y="20981"/>
                    <a:pt x="40385" y="18463"/>
                  </a:cubicBezTo>
                  <a:cubicBezTo>
                    <a:pt x="39832" y="15946"/>
                    <a:pt x="38906" y="13743"/>
                    <a:pt x="37606" y="11854"/>
                  </a:cubicBezTo>
                  <a:cubicBezTo>
                    <a:pt x="36311" y="9914"/>
                    <a:pt x="34566" y="8393"/>
                    <a:pt x="32383" y="7239"/>
                  </a:cubicBezTo>
                  <a:cubicBezTo>
                    <a:pt x="30199" y="6137"/>
                    <a:pt x="27474" y="5560"/>
                    <a:pt x="24213" y="5560"/>
                  </a:cubicBezTo>
                  <a:cubicBezTo>
                    <a:pt x="21211" y="5560"/>
                    <a:pt x="18621" y="6084"/>
                    <a:pt x="16433" y="7134"/>
                  </a:cubicBezTo>
                  <a:cubicBezTo>
                    <a:pt x="14244" y="8183"/>
                    <a:pt x="12461" y="9599"/>
                    <a:pt x="11074" y="11487"/>
                  </a:cubicBezTo>
                  <a:cubicBezTo>
                    <a:pt x="9682" y="13323"/>
                    <a:pt x="8658" y="15473"/>
                    <a:pt x="7991" y="17991"/>
                  </a:cubicBezTo>
                  <a:cubicBezTo>
                    <a:pt x="7325" y="20508"/>
                    <a:pt x="6989" y="23236"/>
                    <a:pt x="6989" y="26121"/>
                  </a:cubicBezTo>
                  <a:cubicBezTo>
                    <a:pt x="6989" y="28901"/>
                    <a:pt x="7271" y="31576"/>
                    <a:pt x="7823" y="34094"/>
                  </a:cubicBezTo>
                  <a:cubicBezTo>
                    <a:pt x="8376" y="36612"/>
                    <a:pt x="9302" y="38867"/>
                    <a:pt x="10603" y="40755"/>
                  </a:cubicBezTo>
                  <a:cubicBezTo>
                    <a:pt x="11898" y="42644"/>
                    <a:pt x="13642" y="44164"/>
                    <a:pt x="15826" y="45267"/>
                  </a:cubicBezTo>
                  <a:cubicBezTo>
                    <a:pt x="18009" y="46368"/>
                    <a:pt x="20729" y="46944"/>
                    <a:pt x="23990" y="46944"/>
                  </a:cubicBezTo>
                  <a:cubicBezTo>
                    <a:pt x="26992" y="46944"/>
                    <a:pt x="29582" y="46421"/>
                    <a:pt x="31771" y="45371"/>
                  </a:cubicBezTo>
                  <a:cubicBezTo>
                    <a:pt x="33954" y="44322"/>
                    <a:pt x="35742" y="42906"/>
                    <a:pt x="37129" y="41071"/>
                  </a:cubicBezTo>
                  <a:cubicBezTo>
                    <a:pt x="38521" y="39234"/>
                    <a:pt x="39545" y="37084"/>
                    <a:pt x="40212" y="34566"/>
                  </a:cubicBezTo>
                  <a:cubicBezTo>
                    <a:pt x="40878" y="32049"/>
                    <a:pt x="41214" y="29321"/>
                    <a:pt x="41214" y="26384"/>
                  </a:cubicBezTo>
                  <a:close/>
                </a:path>
              </a:pathLst>
            </a:custGeom>
            <a:solidFill>
              <a:srgbClr val="FFFFFF"/>
            </a:solidFill>
            <a:ln w="5417" cap="flat">
              <a:noFill/>
              <a:prstDash val="solid"/>
              <a:miter/>
            </a:ln>
          </p:spPr>
          <p:txBody>
            <a:bodyPr rtlCol="0" anchor="ctr"/>
            <a:lstStyle/>
            <a:p>
              <a:endParaRPr lang="fr-FR"/>
            </a:p>
          </p:txBody>
        </p:sp>
        <p:sp>
          <p:nvSpPr>
            <p:cNvPr id="516" name="Forme libre 515">
              <a:extLst>
                <a:ext uri="{FF2B5EF4-FFF2-40B4-BE49-F238E27FC236}">
                  <a16:creationId xmlns:a16="http://schemas.microsoft.com/office/drawing/2014/main" id="{DC954996-D039-4703-F8EA-4CD300700576}"/>
                </a:ext>
              </a:extLst>
            </p:cNvPr>
            <p:cNvSpPr/>
            <p:nvPr/>
          </p:nvSpPr>
          <p:spPr>
            <a:xfrm>
              <a:off x="16575192" y="12097064"/>
              <a:ext cx="31348" cy="65040"/>
            </a:xfrm>
            <a:custGeom>
              <a:avLst/>
              <a:gdLst>
                <a:gd name="connsiteX0" fmla="*/ 31337 w 31348"/>
                <a:gd name="connsiteY0" fmla="*/ 60268 h 65040"/>
                <a:gd name="connsiteX1" fmla="*/ 31142 w 31348"/>
                <a:gd name="connsiteY1" fmla="*/ 62103 h 65040"/>
                <a:gd name="connsiteX2" fmla="*/ 30530 w 31348"/>
                <a:gd name="connsiteY2" fmla="*/ 63204 h 65040"/>
                <a:gd name="connsiteX3" fmla="*/ 29305 w 31348"/>
                <a:gd name="connsiteY3" fmla="*/ 63939 h 65040"/>
                <a:gd name="connsiteX4" fmla="*/ 27442 w 31348"/>
                <a:gd name="connsiteY4" fmla="*/ 64568 h 65040"/>
                <a:gd name="connsiteX5" fmla="*/ 25220 w 31348"/>
                <a:gd name="connsiteY5" fmla="*/ 64935 h 65040"/>
                <a:gd name="connsiteX6" fmla="*/ 22945 w 31348"/>
                <a:gd name="connsiteY6" fmla="*/ 65040 h 65040"/>
                <a:gd name="connsiteX7" fmla="*/ 16611 w 31348"/>
                <a:gd name="connsiteY7" fmla="*/ 64096 h 65040"/>
                <a:gd name="connsiteX8" fmla="*/ 12331 w 31348"/>
                <a:gd name="connsiteY8" fmla="*/ 61159 h 65040"/>
                <a:gd name="connsiteX9" fmla="*/ 9920 w 31348"/>
                <a:gd name="connsiteY9" fmla="*/ 56176 h 65040"/>
                <a:gd name="connsiteX10" fmla="*/ 9167 w 31348"/>
                <a:gd name="connsiteY10" fmla="*/ 49095 h 65040"/>
                <a:gd name="connsiteX11" fmla="*/ 9167 w 31348"/>
                <a:gd name="connsiteY11" fmla="*/ 18777 h 65040"/>
                <a:gd name="connsiteX12" fmla="*/ 1663 w 31348"/>
                <a:gd name="connsiteY12" fmla="*/ 18777 h 65040"/>
                <a:gd name="connsiteX13" fmla="*/ 444 w 31348"/>
                <a:gd name="connsiteY13" fmla="*/ 18096 h 65040"/>
                <a:gd name="connsiteX14" fmla="*/ 0 w 31348"/>
                <a:gd name="connsiteY14" fmla="*/ 16102 h 65040"/>
                <a:gd name="connsiteX15" fmla="*/ 108 w 31348"/>
                <a:gd name="connsiteY15" fmla="*/ 14896 h 65040"/>
                <a:gd name="connsiteX16" fmla="*/ 450 w 31348"/>
                <a:gd name="connsiteY16" fmla="*/ 14004 h 65040"/>
                <a:gd name="connsiteX17" fmla="*/ 975 w 31348"/>
                <a:gd name="connsiteY17" fmla="*/ 13532 h 65040"/>
                <a:gd name="connsiteX18" fmla="*/ 1669 w 31348"/>
                <a:gd name="connsiteY18" fmla="*/ 13374 h 65040"/>
                <a:gd name="connsiteX19" fmla="*/ 9172 w 31348"/>
                <a:gd name="connsiteY19" fmla="*/ 13374 h 65040"/>
                <a:gd name="connsiteX20" fmla="*/ 9172 w 31348"/>
                <a:gd name="connsiteY20" fmla="*/ 1416 h 65040"/>
                <a:gd name="connsiteX21" fmla="*/ 9308 w 31348"/>
                <a:gd name="connsiteY21" fmla="*/ 839 h 65040"/>
                <a:gd name="connsiteX22" fmla="*/ 9839 w 31348"/>
                <a:gd name="connsiteY22" fmla="*/ 366 h 65040"/>
                <a:gd name="connsiteX23" fmla="*/ 10863 w 31348"/>
                <a:gd name="connsiteY23" fmla="*/ 105 h 65040"/>
                <a:gd name="connsiteX24" fmla="*/ 12450 w 31348"/>
                <a:gd name="connsiteY24" fmla="*/ 0 h 65040"/>
                <a:gd name="connsiteX25" fmla="*/ 14086 w 31348"/>
                <a:gd name="connsiteY25" fmla="*/ 105 h 65040"/>
                <a:gd name="connsiteX26" fmla="*/ 15089 w 31348"/>
                <a:gd name="connsiteY26" fmla="*/ 366 h 65040"/>
                <a:gd name="connsiteX27" fmla="*/ 15620 w 31348"/>
                <a:gd name="connsiteY27" fmla="*/ 839 h 65040"/>
                <a:gd name="connsiteX28" fmla="*/ 15788 w 31348"/>
                <a:gd name="connsiteY28" fmla="*/ 1416 h 65040"/>
                <a:gd name="connsiteX29" fmla="*/ 15788 w 31348"/>
                <a:gd name="connsiteY29" fmla="*/ 13374 h 65040"/>
                <a:gd name="connsiteX30" fmla="*/ 29674 w 31348"/>
                <a:gd name="connsiteY30" fmla="*/ 13374 h 65040"/>
                <a:gd name="connsiteX31" fmla="*/ 30373 w 31348"/>
                <a:gd name="connsiteY31" fmla="*/ 13532 h 65040"/>
                <a:gd name="connsiteX32" fmla="*/ 30904 w 31348"/>
                <a:gd name="connsiteY32" fmla="*/ 14004 h 65040"/>
                <a:gd name="connsiteX33" fmla="*/ 31234 w 31348"/>
                <a:gd name="connsiteY33" fmla="*/ 14896 h 65040"/>
                <a:gd name="connsiteX34" fmla="*/ 31348 w 31348"/>
                <a:gd name="connsiteY34" fmla="*/ 16102 h 65040"/>
                <a:gd name="connsiteX35" fmla="*/ 30871 w 31348"/>
                <a:gd name="connsiteY35" fmla="*/ 18096 h 65040"/>
                <a:gd name="connsiteX36" fmla="*/ 29674 w 31348"/>
                <a:gd name="connsiteY36" fmla="*/ 18777 h 65040"/>
                <a:gd name="connsiteX37" fmla="*/ 15788 w 31348"/>
                <a:gd name="connsiteY37" fmla="*/ 18777 h 65040"/>
                <a:gd name="connsiteX38" fmla="*/ 15788 w 31348"/>
                <a:gd name="connsiteY38" fmla="*/ 48203 h 65040"/>
                <a:gd name="connsiteX39" fmla="*/ 17424 w 31348"/>
                <a:gd name="connsiteY39" fmla="*/ 56647 h 65040"/>
                <a:gd name="connsiteX40" fmla="*/ 23400 w 31348"/>
                <a:gd name="connsiteY40" fmla="*/ 59585 h 65040"/>
                <a:gd name="connsiteX41" fmla="*/ 25816 w 31348"/>
                <a:gd name="connsiteY41" fmla="*/ 59270 h 65040"/>
                <a:gd name="connsiteX42" fmla="*/ 27734 w 31348"/>
                <a:gd name="connsiteY42" fmla="*/ 58694 h 65040"/>
                <a:gd name="connsiteX43" fmla="*/ 29154 w 31348"/>
                <a:gd name="connsiteY43" fmla="*/ 58116 h 65040"/>
                <a:gd name="connsiteX44" fmla="*/ 30178 w 31348"/>
                <a:gd name="connsiteY44" fmla="*/ 57855 h 65040"/>
                <a:gd name="connsiteX45" fmla="*/ 30681 w 31348"/>
                <a:gd name="connsiteY45" fmla="*/ 57959 h 65040"/>
                <a:gd name="connsiteX46" fmla="*/ 31039 w 31348"/>
                <a:gd name="connsiteY46" fmla="*/ 58326 h 65040"/>
                <a:gd name="connsiteX47" fmla="*/ 31261 w 31348"/>
                <a:gd name="connsiteY47" fmla="*/ 59114 h 65040"/>
                <a:gd name="connsiteX48" fmla="*/ 31337 w 31348"/>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48" h="65040">
                  <a:moveTo>
                    <a:pt x="31337" y="60268"/>
                  </a:moveTo>
                  <a:cubicBezTo>
                    <a:pt x="31337" y="61001"/>
                    <a:pt x="31267" y="61631"/>
                    <a:pt x="31142" y="62103"/>
                  </a:cubicBezTo>
                  <a:cubicBezTo>
                    <a:pt x="31012" y="62575"/>
                    <a:pt x="30806" y="62943"/>
                    <a:pt x="30530" y="63204"/>
                  </a:cubicBezTo>
                  <a:cubicBezTo>
                    <a:pt x="30254" y="63466"/>
                    <a:pt x="29847" y="63729"/>
                    <a:pt x="29305" y="63939"/>
                  </a:cubicBezTo>
                  <a:cubicBezTo>
                    <a:pt x="28769" y="64201"/>
                    <a:pt x="28146" y="64359"/>
                    <a:pt x="27442" y="64568"/>
                  </a:cubicBezTo>
                  <a:cubicBezTo>
                    <a:pt x="26737" y="64725"/>
                    <a:pt x="26001" y="64830"/>
                    <a:pt x="25220" y="64935"/>
                  </a:cubicBezTo>
                  <a:cubicBezTo>
                    <a:pt x="24445" y="64988"/>
                    <a:pt x="23687" y="65040"/>
                    <a:pt x="22945" y="65040"/>
                  </a:cubicBezTo>
                  <a:cubicBezTo>
                    <a:pt x="20463" y="65040"/>
                    <a:pt x="18350" y="64725"/>
                    <a:pt x="16611" y="64096"/>
                  </a:cubicBezTo>
                  <a:cubicBezTo>
                    <a:pt x="14872" y="63414"/>
                    <a:pt x="13442" y="62470"/>
                    <a:pt x="12331" y="61159"/>
                  </a:cubicBezTo>
                  <a:cubicBezTo>
                    <a:pt x="11220" y="59848"/>
                    <a:pt x="10413" y="58169"/>
                    <a:pt x="9920" y="56176"/>
                  </a:cubicBezTo>
                  <a:cubicBezTo>
                    <a:pt x="9416" y="54182"/>
                    <a:pt x="9167" y="51822"/>
                    <a:pt x="9167" y="49095"/>
                  </a:cubicBezTo>
                  <a:lnTo>
                    <a:pt x="9167" y="18777"/>
                  </a:lnTo>
                  <a:lnTo>
                    <a:pt x="1663" y="18777"/>
                  </a:lnTo>
                  <a:cubicBezTo>
                    <a:pt x="1143" y="18777"/>
                    <a:pt x="737" y="18567"/>
                    <a:pt x="444" y="18096"/>
                  </a:cubicBezTo>
                  <a:cubicBezTo>
                    <a:pt x="141" y="17676"/>
                    <a:pt x="0" y="16994"/>
                    <a:pt x="0" y="16102"/>
                  </a:cubicBezTo>
                  <a:cubicBezTo>
                    <a:pt x="0" y="15631"/>
                    <a:pt x="32" y="15263"/>
                    <a:pt x="108" y="14896"/>
                  </a:cubicBezTo>
                  <a:cubicBezTo>
                    <a:pt x="184" y="14529"/>
                    <a:pt x="292" y="14267"/>
                    <a:pt x="450" y="14004"/>
                  </a:cubicBezTo>
                  <a:cubicBezTo>
                    <a:pt x="591" y="13794"/>
                    <a:pt x="775" y="13637"/>
                    <a:pt x="975" y="13532"/>
                  </a:cubicBezTo>
                  <a:cubicBezTo>
                    <a:pt x="1181" y="13427"/>
                    <a:pt x="1409" y="13374"/>
                    <a:pt x="1669" y="13374"/>
                  </a:cubicBezTo>
                  <a:lnTo>
                    <a:pt x="9172" y="13374"/>
                  </a:lnTo>
                  <a:lnTo>
                    <a:pt x="9172" y="1416"/>
                  </a:lnTo>
                  <a:cubicBezTo>
                    <a:pt x="9172" y="1206"/>
                    <a:pt x="9221" y="996"/>
                    <a:pt x="9308" y="839"/>
                  </a:cubicBezTo>
                  <a:cubicBezTo>
                    <a:pt x="9405" y="681"/>
                    <a:pt x="9579" y="524"/>
                    <a:pt x="9839" y="366"/>
                  </a:cubicBezTo>
                  <a:cubicBezTo>
                    <a:pt x="10099" y="261"/>
                    <a:pt x="10440" y="158"/>
                    <a:pt x="10863" y="105"/>
                  </a:cubicBezTo>
                  <a:cubicBezTo>
                    <a:pt x="11291" y="53"/>
                    <a:pt x="11816" y="0"/>
                    <a:pt x="12450" y="0"/>
                  </a:cubicBezTo>
                  <a:cubicBezTo>
                    <a:pt x="13117" y="0"/>
                    <a:pt x="13664" y="53"/>
                    <a:pt x="14086" y="105"/>
                  </a:cubicBezTo>
                  <a:cubicBezTo>
                    <a:pt x="14514" y="158"/>
                    <a:pt x="14850" y="261"/>
                    <a:pt x="15089" y="366"/>
                  </a:cubicBezTo>
                  <a:cubicBezTo>
                    <a:pt x="15332" y="524"/>
                    <a:pt x="15506" y="681"/>
                    <a:pt x="15620" y="839"/>
                  </a:cubicBezTo>
                  <a:cubicBezTo>
                    <a:pt x="15734" y="996"/>
                    <a:pt x="15788" y="1206"/>
                    <a:pt x="15788" y="1416"/>
                  </a:cubicBezTo>
                  <a:lnTo>
                    <a:pt x="15788" y="13374"/>
                  </a:lnTo>
                  <a:lnTo>
                    <a:pt x="29674" y="13374"/>
                  </a:lnTo>
                  <a:cubicBezTo>
                    <a:pt x="29934" y="13374"/>
                    <a:pt x="30167" y="13427"/>
                    <a:pt x="30373" y="13532"/>
                  </a:cubicBezTo>
                  <a:cubicBezTo>
                    <a:pt x="30573" y="13637"/>
                    <a:pt x="30747" y="13794"/>
                    <a:pt x="30904" y="14004"/>
                  </a:cubicBezTo>
                  <a:cubicBezTo>
                    <a:pt x="31045" y="14267"/>
                    <a:pt x="31158" y="14529"/>
                    <a:pt x="31234" y="14896"/>
                  </a:cubicBezTo>
                  <a:cubicBezTo>
                    <a:pt x="31310" y="15263"/>
                    <a:pt x="31348" y="15631"/>
                    <a:pt x="31348" y="16102"/>
                  </a:cubicBezTo>
                  <a:cubicBezTo>
                    <a:pt x="31348" y="16994"/>
                    <a:pt x="31191" y="17676"/>
                    <a:pt x="30871" y="18096"/>
                  </a:cubicBezTo>
                  <a:cubicBezTo>
                    <a:pt x="30557" y="18567"/>
                    <a:pt x="30156" y="18777"/>
                    <a:pt x="29674" y="18777"/>
                  </a:cubicBezTo>
                  <a:lnTo>
                    <a:pt x="15788" y="18777"/>
                  </a:lnTo>
                  <a:lnTo>
                    <a:pt x="15788" y="48203"/>
                  </a:lnTo>
                  <a:cubicBezTo>
                    <a:pt x="15788" y="51927"/>
                    <a:pt x="16335" y="54707"/>
                    <a:pt x="17424" y="56647"/>
                  </a:cubicBezTo>
                  <a:cubicBezTo>
                    <a:pt x="18518" y="58589"/>
                    <a:pt x="20507" y="59585"/>
                    <a:pt x="23400" y="59585"/>
                  </a:cubicBezTo>
                  <a:cubicBezTo>
                    <a:pt x="24288" y="59585"/>
                    <a:pt x="25096" y="59480"/>
                    <a:pt x="25816" y="59270"/>
                  </a:cubicBezTo>
                  <a:cubicBezTo>
                    <a:pt x="26537" y="59114"/>
                    <a:pt x="27176" y="58904"/>
                    <a:pt x="27734" y="58694"/>
                  </a:cubicBezTo>
                  <a:cubicBezTo>
                    <a:pt x="28292" y="58484"/>
                    <a:pt x="28758" y="58274"/>
                    <a:pt x="29154" y="58116"/>
                  </a:cubicBezTo>
                  <a:cubicBezTo>
                    <a:pt x="29538" y="57906"/>
                    <a:pt x="29885" y="57855"/>
                    <a:pt x="30178" y="57855"/>
                  </a:cubicBezTo>
                  <a:cubicBezTo>
                    <a:pt x="30362" y="57855"/>
                    <a:pt x="30524" y="57855"/>
                    <a:pt x="30681" y="57959"/>
                  </a:cubicBezTo>
                  <a:cubicBezTo>
                    <a:pt x="30822" y="58011"/>
                    <a:pt x="30947" y="58169"/>
                    <a:pt x="31039" y="58326"/>
                  </a:cubicBezTo>
                  <a:cubicBezTo>
                    <a:pt x="31131" y="58536"/>
                    <a:pt x="31202" y="58799"/>
                    <a:pt x="31261" y="59114"/>
                  </a:cubicBezTo>
                  <a:cubicBezTo>
                    <a:pt x="31305" y="59428"/>
                    <a:pt x="31337" y="59795"/>
                    <a:pt x="31337" y="60268"/>
                  </a:cubicBezTo>
                  <a:close/>
                </a:path>
              </a:pathLst>
            </a:custGeom>
            <a:solidFill>
              <a:srgbClr val="FFFFFF"/>
            </a:solidFill>
            <a:ln w="5417" cap="flat">
              <a:noFill/>
              <a:prstDash val="solid"/>
              <a:miter/>
            </a:ln>
          </p:spPr>
          <p:txBody>
            <a:bodyPr rtlCol="0" anchor="ctr"/>
            <a:lstStyle/>
            <a:p>
              <a:endParaRPr lang="fr-FR"/>
            </a:p>
          </p:txBody>
        </p:sp>
        <p:sp>
          <p:nvSpPr>
            <p:cNvPr id="517" name="Forme libre 516">
              <a:extLst>
                <a:ext uri="{FF2B5EF4-FFF2-40B4-BE49-F238E27FC236}">
                  <a16:creationId xmlns:a16="http://schemas.microsoft.com/office/drawing/2014/main" id="{B09308E7-628F-CBC9-1012-70F398D9BC53}"/>
                </a:ext>
              </a:extLst>
            </p:cNvPr>
            <p:cNvSpPr/>
            <p:nvPr/>
          </p:nvSpPr>
          <p:spPr>
            <a:xfrm>
              <a:off x="16619683" y="12109599"/>
              <a:ext cx="27891" cy="52032"/>
            </a:xfrm>
            <a:custGeom>
              <a:avLst/>
              <a:gdLst>
                <a:gd name="connsiteX0" fmla="*/ 27891 w 27891"/>
                <a:gd name="connsiteY0" fmla="*/ 4459 h 52032"/>
                <a:gd name="connsiteX1" fmla="*/ 27837 w 27891"/>
                <a:gd name="connsiteY1" fmla="*/ 5823 h 52032"/>
                <a:gd name="connsiteX2" fmla="*/ 27642 w 27891"/>
                <a:gd name="connsiteY2" fmla="*/ 6767 h 52032"/>
                <a:gd name="connsiteX3" fmla="*/ 27306 w 27891"/>
                <a:gd name="connsiteY3" fmla="*/ 7292 h 52032"/>
                <a:gd name="connsiteX4" fmla="*/ 26775 w 27891"/>
                <a:gd name="connsiteY4" fmla="*/ 7500 h 52032"/>
                <a:gd name="connsiteX5" fmla="*/ 25610 w 27891"/>
                <a:gd name="connsiteY5" fmla="*/ 7239 h 52032"/>
                <a:gd name="connsiteX6" fmla="*/ 24056 w 27891"/>
                <a:gd name="connsiteY6" fmla="*/ 6714 h 52032"/>
                <a:gd name="connsiteX7" fmla="*/ 22110 w 27891"/>
                <a:gd name="connsiteY7" fmla="*/ 6189 h 52032"/>
                <a:gd name="connsiteX8" fmla="*/ 19781 w 27891"/>
                <a:gd name="connsiteY8" fmla="*/ 5980 h 52032"/>
                <a:gd name="connsiteX9" fmla="*/ 16833 w 27891"/>
                <a:gd name="connsiteY9" fmla="*/ 6609 h 52032"/>
                <a:gd name="connsiteX10" fmla="*/ 13805 w 27891"/>
                <a:gd name="connsiteY10" fmla="*/ 8550 h 52032"/>
                <a:gd name="connsiteX11" fmla="*/ 10473 w 27891"/>
                <a:gd name="connsiteY11" fmla="*/ 12222 h 52032"/>
                <a:gd name="connsiteX12" fmla="*/ 6610 w 27891"/>
                <a:gd name="connsiteY12" fmla="*/ 17730 h 52032"/>
                <a:gd name="connsiteX13" fmla="*/ 6610 w 27891"/>
                <a:gd name="connsiteY13" fmla="*/ 50668 h 52032"/>
                <a:gd name="connsiteX14" fmla="*/ 6447 w 27891"/>
                <a:gd name="connsiteY14" fmla="*/ 51246 h 52032"/>
                <a:gd name="connsiteX15" fmla="*/ 5916 w 27891"/>
                <a:gd name="connsiteY15" fmla="*/ 51666 h 52032"/>
                <a:gd name="connsiteX16" fmla="*/ 4914 w 27891"/>
                <a:gd name="connsiteY16" fmla="*/ 51927 h 52032"/>
                <a:gd name="connsiteX17" fmla="*/ 3272 w 27891"/>
                <a:gd name="connsiteY17" fmla="*/ 52032 h 52032"/>
                <a:gd name="connsiteX18" fmla="*/ 1690 w 27891"/>
                <a:gd name="connsiteY18" fmla="*/ 51927 h 52032"/>
                <a:gd name="connsiteX19" fmla="*/ 666 w 27891"/>
                <a:gd name="connsiteY19" fmla="*/ 51666 h 52032"/>
                <a:gd name="connsiteX20" fmla="*/ 136 w 27891"/>
                <a:gd name="connsiteY20" fmla="*/ 51246 h 52032"/>
                <a:gd name="connsiteX21" fmla="*/ 0 w 27891"/>
                <a:gd name="connsiteY21" fmla="*/ 50668 h 52032"/>
                <a:gd name="connsiteX22" fmla="*/ 0 w 27891"/>
                <a:gd name="connsiteY22" fmla="*/ 1994 h 52032"/>
                <a:gd name="connsiteX23" fmla="*/ 136 w 27891"/>
                <a:gd name="connsiteY23" fmla="*/ 1416 h 52032"/>
                <a:gd name="connsiteX24" fmla="*/ 666 w 27891"/>
                <a:gd name="connsiteY24" fmla="*/ 944 h 52032"/>
                <a:gd name="connsiteX25" fmla="*/ 1636 w 27891"/>
                <a:gd name="connsiteY25" fmla="*/ 683 h 52032"/>
                <a:gd name="connsiteX26" fmla="*/ 3164 w 27891"/>
                <a:gd name="connsiteY26" fmla="*/ 578 h 52032"/>
                <a:gd name="connsiteX27" fmla="*/ 4719 w 27891"/>
                <a:gd name="connsiteY27" fmla="*/ 683 h 52032"/>
                <a:gd name="connsiteX28" fmla="*/ 5662 w 27891"/>
                <a:gd name="connsiteY28" fmla="*/ 944 h 52032"/>
                <a:gd name="connsiteX29" fmla="*/ 6138 w 27891"/>
                <a:gd name="connsiteY29" fmla="*/ 1416 h 52032"/>
                <a:gd name="connsiteX30" fmla="*/ 6274 w 27891"/>
                <a:gd name="connsiteY30" fmla="*/ 1994 h 52032"/>
                <a:gd name="connsiteX31" fmla="*/ 6274 w 27891"/>
                <a:gd name="connsiteY31" fmla="*/ 9652 h 52032"/>
                <a:gd name="connsiteX32" fmla="*/ 10272 w 27891"/>
                <a:gd name="connsiteY32" fmla="*/ 4720 h 52032"/>
                <a:gd name="connsiteX33" fmla="*/ 13772 w 27891"/>
                <a:gd name="connsiteY33" fmla="*/ 1784 h 52032"/>
                <a:gd name="connsiteX34" fmla="*/ 17023 w 27891"/>
                <a:gd name="connsiteY34" fmla="*/ 368 h 52032"/>
                <a:gd name="connsiteX35" fmla="*/ 20274 w 27891"/>
                <a:gd name="connsiteY35" fmla="*/ 0 h 52032"/>
                <a:gd name="connsiteX36" fmla="*/ 21942 w 27891"/>
                <a:gd name="connsiteY36" fmla="*/ 105 h 52032"/>
                <a:gd name="connsiteX37" fmla="*/ 23969 w 27891"/>
                <a:gd name="connsiteY37" fmla="*/ 368 h 52032"/>
                <a:gd name="connsiteX38" fmla="*/ 25914 w 27891"/>
                <a:gd name="connsiteY38" fmla="*/ 891 h 52032"/>
                <a:gd name="connsiteX39" fmla="*/ 27111 w 27891"/>
                <a:gd name="connsiteY39" fmla="*/ 1416 h 52032"/>
                <a:gd name="connsiteX40" fmla="*/ 27555 w 27891"/>
                <a:gd name="connsiteY40" fmla="*/ 1836 h 52032"/>
                <a:gd name="connsiteX41" fmla="*/ 27745 w 27891"/>
                <a:gd name="connsiteY41" fmla="*/ 2360 h 52032"/>
                <a:gd name="connsiteX42" fmla="*/ 27859 w 27891"/>
                <a:gd name="connsiteY42" fmla="*/ 3148 h 52032"/>
                <a:gd name="connsiteX43" fmla="*/ 27891 w 27891"/>
                <a:gd name="connsiteY43" fmla="*/ 4459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9"/>
                  </a:moveTo>
                  <a:cubicBezTo>
                    <a:pt x="27891" y="4983"/>
                    <a:pt x="27875" y="5455"/>
                    <a:pt x="27837" y="5823"/>
                  </a:cubicBezTo>
                  <a:cubicBezTo>
                    <a:pt x="27799" y="6189"/>
                    <a:pt x="27734" y="6504"/>
                    <a:pt x="27642" y="6767"/>
                  </a:cubicBezTo>
                  <a:cubicBezTo>
                    <a:pt x="27550" y="6977"/>
                    <a:pt x="27442" y="7134"/>
                    <a:pt x="27306" y="7292"/>
                  </a:cubicBezTo>
                  <a:cubicBezTo>
                    <a:pt x="27182" y="7395"/>
                    <a:pt x="26998" y="7500"/>
                    <a:pt x="26775" y="7500"/>
                  </a:cubicBezTo>
                  <a:cubicBezTo>
                    <a:pt x="26445" y="7500"/>
                    <a:pt x="26055" y="7395"/>
                    <a:pt x="25610" y="7239"/>
                  </a:cubicBezTo>
                  <a:cubicBezTo>
                    <a:pt x="25166" y="7082"/>
                    <a:pt x="24646" y="6924"/>
                    <a:pt x="24056" y="6714"/>
                  </a:cubicBezTo>
                  <a:cubicBezTo>
                    <a:pt x="23465" y="6557"/>
                    <a:pt x="22815" y="6399"/>
                    <a:pt x="22110" y="6189"/>
                  </a:cubicBezTo>
                  <a:cubicBezTo>
                    <a:pt x="21406" y="6031"/>
                    <a:pt x="20631" y="5980"/>
                    <a:pt x="19781" y="5980"/>
                  </a:cubicBezTo>
                  <a:cubicBezTo>
                    <a:pt x="18773" y="5980"/>
                    <a:pt x="17798" y="6189"/>
                    <a:pt x="16833" y="6609"/>
                  </a:cubicBezTo>
                  <a:cubicBezTo>
                    <a:pt x="15869" y="6977"/>
                    <a:pt x="14861" y="7658"/>
                    <a:pt x="13805" y="8550"/>
                  </a:cubicBezTo>
                  <a:cubicBezTo>
                    <a:pt x="12748" y="9494"/>
                    <a:pt x="11638" y="10700"/>
                    <a:pt x="10473" y="12222"/>
                  </a:cubicBezTo>
                  <a:cubicBezTo>
                    <a:pt x="9302" y="13691"/>
                    <a:pt x="8018" y="15578"/>
                    <a:pt x="6610" y="17730"/>
                  </a:cubicBezTo>
                  <a:lnTo>
                    <a:pt x="6610" y="50668"/>
                  </a:lnTo>
                  <a:cubicBezTo>
                    <a:pt x="6610" y="50878"/>
                    <a:pt x="6550" y="51088"/>
                    <a:pt x="6447" y="51246"/>
                  </a:cubicBezTo>
                  <a:cubicBezTo>
                    <a:pt x="6334" y="51403"/>
                    <a:pt x="6155" y="51561"/>
                    <a:pt x="5916" y="51666"/>
                  </a:cubicBezTo>
                  <a:cubicBezTo>
                    <a:pt x="5673" y="51771"/>
                    <a:pt x="5342" y="51876"/>
                    <a:pt x="4914" y="51927"/>
                  </a:cubicBezTo>
                  <a:cubicBezTo>
                    <a:pt x="4486" y="52032"/>
                    <a:pt x="3939" y="52032"/>
                    <a:pt x="3272" y="52032"/>
                  </a:cubicBezTo>
                  <a:cubicBezTo>
                    <a:pt x="2644" y="52032"/>
                    <a:pt x="2113" y="52032"/>
                    <a:pt x="1690" y="51927"/>
                  </a:cubicBezTo>
                  <a:cubicBezTo>
                    <a:pt x="1263" y="51876"/>
                    <a:pt x="916" y="51771"/>
                    <a:pt x="666" y="51666"/>
                  </a:cubicBezTo>
                  <a:cubicBezTo>
                    <a:pt x="401" y="51561"/>
                    <a:pt x="228" y="51403"/>
                    <a:pt x="136" y="51246"/>
                  </a:cubicBezTo>
                  <a:cubicBezTo>
                    <a:pt x="38" y="51088"/>
                    <a:pt x="0" y="50878"/>
                    <a:pt x="0" y="50668"/>
                  </a:cubicBezTo>
                  <a:lnTo>
                    <a:pt x="0" y="1994"/>
                  </a:lnTo>
                  <a:cubicBezTo>
                    <a:pt x="0" y="1784"/>
                    <a:pt x="43" y="1574"/>
                    <a:pt x="136" y="1416"/>
                  </a:cubicBezTo>
                  <a:cubicBezTo>
                    <a:pt x="228" y="1206"/>
                    <a:pt x="401" y="1049"/>
                    <a:pt x="666" y="944"/>
                  </a:cubicBezTo>
                  <a:cubicBezTo>
                    <a:pt x="921" y="839"/>
                    <a:pt x="1246" y="735"/>
                    <a:pt x="1636" y="683"/>
                  </a:cubicBezTo>
                  <a:cubicBezTo>
                    <a:pt x="2026" y="630"/>
                    <a:pt x="2536" y="578"/>
                    <a:pt x="3164" y="578"/>
                  </a:cubicBezTo>
                  <a:cubicBezTo>
                    <a:pt x="3793" y="578"/>
                    <a:pt x="4313" y="630"/>
                    <a:pt x="4719" y="683"/>
                  </a:cubicBezTo>
                  <a:cubicBezTo>
                    <a:pt x="5125" y="735"/>
                    <a:pt x="5440" y="786"/>
                    <a:pt x="5662" y="944"/>
                  </a:cubicBezTo>
                  <a:cubicBezTo>
                    <a:pt x="5884" y="1049"/>
                    <a:pt x="6041" y="1206"/>
                    <a:pt x="6138" y="1416"/>
                  </a:cubicBezTo>
                  <a:cubicBezTo>
                    <a:pt x="6231" y="1574"/>
                    <a:pt x="6274" y="1784"/>
                    <a:pt x="6274" y="1994"/>
                  </a:cubicBezTo>
                  <a:lnTo>
                    <a:pt x="6274" y="9652"/>
                  </a:lnTo>
                  <a:cubicBezTo>
                    <a:pt x="7720" y="7605"/>
                    <a:pt x="9053" y="5980"/>
                    <a:pt x="10272" y="4720"/>
                  </a:cubicBezTo>
                  <a:cubicBezTo>
                    <a:pt x="11497" y="3461"/>
                    <a:pt x="12662" y="2518"/>
                    <a:pt x="13772" y="1784"/>
                  </a:cubicBezTo>
                  <a:cubicBezTo>
                    <a:pt x="14883" y="1101"/>
                    <a:pt x="15961" y="630"/>
                    <a:pt x="17023" y="368"/>
                  </a:cubicBezTo>
                  <a:cubicBezTo>
                    <a:pt x="18074" y="105"/>
                    <a:pt x="19163" y="0"/>
                    <a:pt x="20274" y="0"/>
                  </a:cubicBezTo>
                  <a:cubicBezTo>
                    <a:pt x="20756" y="0"/>
                    <a:pt x="21309" y="0"/>
                    <a:pt x="21942" y="105"/>
                  </a:cubicBezTo>
                  <a:cubicBezTo>
                    <a:pt x="22571" y="158"/>
                    <a:pt x="23248" y="210"/>
                    <a:pt x="23969" y="368"/>
                  </a:cubicBezTo>
                  <a:cubicBezTo>
                    <a:pt x="24695" y="525"/>
                    <a:pt x="25340" y="683"/>
                    <a:pt x="25914" y="891"/>
                  </a:cubicBezTo>
                  <a:cubicBezTo>
                    <a:pt x="26483" y="1101"/>
                    <a:pt x="26889" y="1259"/>
                    <a:pt x="27111" y="1416"/>
                  </a:cubicBezTo>
                  <a:cubicBezTo>
                    <a:pt x="27333" y="1574"/>
                    <a:pt x="27474" y="1731"/>
                    <a:pt x="27555" y="1836"/>
                  </a:cubicBezTo>
                  <a:cubicBezTo>
                    <a:pt x="27626" y="1994"/>
                    <a:pt x="27691" y="2150"/>
                    <a:pt x="27745" y="2360"/>
                  </a:cubicBezTo>
                  <a:cubicBezTo>
                    <a:pt x="27805" y="2570"/>
                    <a:pt x="27843" y="2833"/>
                    <a:pt x="27859" y="3148"/>
                  </a:cubicBezTo>
                  <a:cubicBezTo>
                    <a:pt x="27886" y="3461"/>
                    <a:pt x="27891" y="3934"/>
                    <a:pt x="27891" y="4459"/>
                  </a:cubicBezTo>
                  <a:close/>
                </a:path>
              </a:pathLst>
            </a:custGeom>
            <a:solidFill>
              <a:srgbClr val="FFFFFF"/>
            </a:solidFill>
            <a:ln w="5417" cap="flat">
              <a:noFill/>
              <a:prstDash val="solid"/>
              <a:miter/>
            </a:ln>
          </p:spPr>
          <p:txBody>
            <a:bodyPr rtlCol="0" anchor="ctr"/>
            <a:lstStyle/>
            <a:p>
              <a:endParaRPr lang="fr-FR"/>
            </a:p>
          </p:txBody>
        </p:sp>
        <p:sp>
          <p:nvSpPr>
            <p:cNvPr id="518" name="Forme libre 517">
              <a:extLst>
                <a:ext uri="{FF2B5EF4-FFF2-40B4-BE49-F238E27FC236}">
                  <a16:creationId xmlns:a16="http://schemas.microsoft.com/office/drawing/2014/main" id="{F07B19DF-28BB-5974-1A7A-08987BCC45F7}"/>
                </a:ext>
              </a:extLst>
            </p:cNvPr>
            <p:cNvSpPr/>
            <p:nvPr/>
          </p:nvSpPr>
          <p:spPr>
            <a:xfrm>
              <a:off x="16653757" y="12109599"/>
              <a:ext cx="44497" cy="52662"/>
            </a:xfrm>
            <a:custGeom>
              <a:avLst/>
              <a:gdLst>
                <a:gd name="connsiteX0" fmla="*/ 44486 w 44497"/>
                <a:gd name="connsiteY0" fmla="*/ 23814 h 52662"/>
                <a:gd name="connsiteX1" fmla="*/ 43436 w 44497"/>
                <a:gd name="connsiteY1" fmla="*/ 26489 h 52662"/>
                <a:gd name="connsiteX2" fmla="*/ 41377 w 44497"/>
                <a:gd name="connsiteY2" fmla="*/ 27222 h 52662"/>
                <a:gd name="connsiteX3" fmla="*/ 7103 w 44497"/>
                <a:gd name="connsiteY3" fmla="*/ 27222 h 52662"/>
                <a:gd name="connsiteX4" fmla="*/ 8018 w 44497"/>
                <a:gd name="connsiteY4" fmla="*/ 35405 h 52662"/>
                <a:gd name="connsiteX5" fmla="*/ 11052 w 44497"/>
                <a:gd name="connsiteY5" fmla="*/ 41647 h 52662"/>
                <a:gd name="connsiteX6" fmla="*/ 16552 w 44497"/>
                <a:gd name="connsiteY6" fmla="*/ 45633 h 52662"/>
                <a:gd name="connsiteX7" fmla="*/ 24885 w 44497"/>
                <a:gd name="connsiteY7" fmla="*/ 47049 h 52662"/>
                <a:gd name="connsiteX8" fmla="*/ 31159 w 44497"/>
                <a:gd name="connsiteY8" fmla="*/ 46473 h 52662"/>
                <a:gd name="connsiteX9" fmla="*/ 35970 w 44497"/>
                <a:gd name="connsiteY9" fmla="*/ 45162 h 52662"/>
                <a:gd name="connsiteX10" fmla="*/ 39302 w 44497"/>
                <a:gd name="connsiteY10" fmla="*/ 43851 h 52662"/>
                <a:gd name="connsiteX11" fmla="*/ 41160 w 44497"/>
                <a:gd name="connsiteY11" fmla="*/ 43221 h 52662"/>
                <a:gd name="connsiteX12" fmla="*/ 41772 w 44497"/>
                <a:gd name="connsiteY12" fmla="*/ 43378 h 52662"/>
                <a:gd name="connsiteX13" fmla="*/ 42216 w 44497"/>
                <a:gd name="connsiteY13" fmla="*/ 43903 h 52662"/>
                <a:gd name="connsiteX14" fmla="*/ 42466 w 44497"/>
                <a:gd name="connsiteY14" fmla="*/ 44794 h 52662"/>
                <a:gd name="connsiteX15" fmla="*/ 42552 w 44497"/>
                <a:gd name="connsiteY15" fmla="*/ 46158 h 52662"/>
                <a:gd name="connsiteX16" fmla="*/ 42493 w 44497"/>
                <a:gd name="connsiteY16" fmla="*/ 46892 h 52662"/>
                <a:gd name="connsiteX17" fmla="*/ 42357 w 44497"/>
                <a:gd name="connsiteY17" fmla="*/ 47522 h 52662"/>
                <a:gd name="connsiteX18" fmla="*/ 42108 w 44497"/>
                <a:gd name="connsiteY18" fmla="*/ 48098 h 52662"/>
                <a:gd name="connsiteX19" fmla="*/ 41664 w 44497"/>
                <a:gd name="connsiteY19" fmla="*/ 48623 h 52662"/>
                <a:gd name="connsiteX20" fmla="*/ 39946 w 44497"/>
                <a:gd name="connsiteY20" fmla="*/ 49567 h 52662"/>
                <a:gd name="connsiteX21" fmla="*/ 36170 w 44497"/>
                <a:gd name="connsiteY21" fmla="*/ 50931 h 52662"/>
                <a:gd name="connsiteX22" fmla="*/ 30752 w 44497"/>
                <a:gd name="connsiteY22" fmla="*/ 52137 h 52662"/>
                <a:gd name="connsiteX23" fmla="*/ 24110 w 44497"/>
                <a:gd name="connsiteY23" fmla="*/ 52662 h 52662"/>
                <a:gd name="connsiteX24" fmla="*/ 13778 w 44497"/>
                <a:gd name="connsiteY24" fmla="*/ 50983 h 52662"/>
                <a:gd name="connsiteX25" fmla="*/ 6220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4 w 44497"/>
                <a:gd name="connsiteY29" fmla="*/ 7029 h 52662"/>
                <a:gd name="connsiteX30" fmla="*/ 13691 w 44497"/>
                <a:gd name="connsiteY30" fmla="*/ 1836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55 w 44497"/>
                <a:gd name="connsiteY37" fmla="*/ 21925 h 52662"/>
                <a:gd name="connsiteX38" fmla="*/ 33987 w 44497"/>
                <a:gd name="connsiteY38" fmla="*/ 9809 h 52662"/>
                <a:gd name="connsiteX39" fmla="*/ 22820 w 44497"/>
                <a:gd name="connsiteY39" fmla="*/ 5455 h 52662"/>
                <a:gd name="connsiteX40" fmla="*/ 16178 w 44497"/>
                <a:gd name="connsiteY40" fmla="*/ 6819 h 52662"/>
                <a:gd name="connsiteX41" fmla="*/ 11340 w 44497"/>
                <a:gd name="connsiteY41" fmla="*/ 10490 h 52662"/>
                <a:gd name="connsiteX42" fmla="*/ 8311 w 44497"/>
                <a:gd name="connsiteY42" fmla="*/ 15683 h 52662"/>
                <a:gd name="connsiteX43" fmla="*/ 7087 w 44497"/>
                <a:gd name="connsiteY43" fmla="*/ 21925 h 52662"/>
                <a:gd name="connsiteX44" fmla="*/ 37655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6016"/>
                    <a:pt x="43436" y="26489"/>
                  </a:cubicBezTo>
                  <a:cubicBezTo>
                    <a:pt x="42731" y="26961"/>
                    <a:pt x="42043" y="27222"/>
                    <a:pt x="41377" y="27222"/>
                  </a:cubicBezTo>
                  <a:lnTo>
                    <a:pt x="7103" y="27222"/>
                  </a:lnTo>
                  <a:cubicBezTo>
                    <a:pt x="7103" y="30213"/>
                    <a:pt x="7412" y="32940"/>
                    <a:pt x="8018" y="35405"/>
                  </a:cubicBezTo>
                  <a:cubicBezTo>
                    <a:pt x="8631" y="37818"/>
                    <a:pt x="9638" y="39917"/>
                    <a:pt x="11052" y="41647"/>
                  </a:cubicBezTo>
                  <a:cubicBezTo>
                    <a:pt x="12456" y="43378"/>
                    <a:pt x="14292" y="44742"/>
                    <a:pt x="16552" y="45633"/>
                  </a:cubicBezTo>
                  <a:cubicBezTo>
                    <a:pt x="18811" y="46578"/>
                    <a:pt x="21590" y="47049"/>
                    <a:pt x="24885" y="47049"/>
                  </a:cubicBezTo>
                  <a:cubicBezTo>
                    <a:pt x="27220" y="47049"/>
                    <a:pt x="29305" y="46839"/>
                    <a:pt x="31159" y="46473"/>
                  </a:cubicBezTo>
                  <a:cubicBezTo>
                    <a:pt x="33011" y="46053"/>
                    <a:pt x="34615" y="45633"/>
                    <a:pt x="35970" y="45162"/>
                  </a:cubicBezTo>
                  <a:cubicBezTo>
                    <a:pt x="37319" y="44689"/>
                    <a:pt x="38429" y="44217"/>
                    <a:pt x="39302" y="43851"/>
                  </a:cubicBezTo>
                  <a:cubicBezTo>
                    <a:pt x="40168" y="43431"/>
                    <a:pt x="40786" y="43221"/>
                    <a:pt x="41160" y="43221"/>
                  </a:cubicBezTo>
                  <a:cubicBezTo>
                    <a:pt x="41382" y="43221"/>
                    <a:pt x="41588" y="43273"/>
                    <a:pt x="41772" y="43378"/>
                  </a:cubicBezTo>
                  <a:cubicBezTo>
                    <a:pt x="41956" y="43483"/>
                    <a:pt x="42108" y="43693"/>
                    <a:pt x="42216" y="43903"/>
                  </a:cubicBezTo>
                  <a:cubicBezTo>
                    <a:pt x="42330" y="44164"/>
                    <a:pt x="42411" y="44427"/>
                    <a:pt x="42466" y="44794"/>
                  </a:cubicBezTo>
                  <a:cubicBezTo>
                    <a:pt x="42525" y="45162"/>
                    <a:pt x="42552" y="45633"/>
                    <a:pt x="42552" y="46158"/>
                  </a:cubicBezTo>
                  <a:cubicBezTo>
                    <a:pt x="42552" y="46421"/>
                    <a:pt x="42531" y="46631"/>
                    <a:pt x="42493" y="46892"/>
                  </a:cubicBezTo>
                  <a:cubicBezTo>
                    <a:pt x="42455" y="47102"/>
                    <a:pt x="42411" y="47312"/>
                    <a:pt x="42357" y="47522"/>
                  </a:cubicBezTo>
                  <a:cubicBezTo>
                    <a:pt x="42303" y="47732"/>
                    <a:pt x="42222" y="47890"/>
                    <a:pt x="42108" y="48098"/>
                  </a:cubicBezTo>
                  <a:cubicBezTo>
                    <a:pt x="41994" y="48256"/>
                    <a:pt x="41848" y="48413"/>
                    <a:pt x="41664" y="48623"/>
                  </a:cubicBezTo>
                  <a:cubicBezTo>
                    <a:pt x="41480" y="48781"/>
                    <a:pt x="40900" y="49096"/>
                    <a:pt x="39946" y="49567"/>
                  </a:cubicBezTo>
                  <a:cubicBezTo>
                    <a:pt x="38977" y="49987"/>
                    <a:pt x="37725" y="50460"/>
                    <a:pt x="36170" y="50931"/>
                  </a:cubicBezTo>
                  <a:cubicBezTo>
                    <a:pt x="34615" y="51351"/>
                    <a:pt x="32805" y="51771"/>
                    <a:pt x="30752" y="52137"/>
                  </a:cubicBezTo>
                  <a:cubicBezTo>
                    <a:pt x="28693" y="52452"/>
                    <a:pt x="26483" y="52662"/>
                    <a:pt x="24110" y="52662"/>
                  </a:cubicBezTo>
                  <a:cubicBezTo>
                    <a:pt x="20220" y="52662"/>
                    <a:pt x="16774" y="52085"/>
                    <a:pt x="13778" y="50983"/>
                  </a:cubicBezTo>
                  <a:cubicBezTo>
                    <a:pt x="10782" y="49830"/>
                    <a:pt x="8257" y="48151"/>
                    <a:pt x="6220" y="45948"/>
                  </a:cubicBezTo>
                  <a:cubicBezTo>
                    <a:pt x="4183" y="43746"/>
                    <a:pt x="2639" y="41018"/>
                    <a:pt x="1582" y="37765"/>
                  </a:cubicBezTo>
                  <a:cubicBezTo>
                    <a:pt x="531" y="34514"/>
                    <a:pt x="0" y="30738"/>
                    <a:pt x="0" y="26436"/>
                  </a:cubicBezTo>
                  <a:cubicBezTo>
                    <a:pt x="0" y="22292"/>
                    <a:pt x="547" y="18621"/>
                    <a:pt x="1642" y="15316"/>
                  </a:cubicBezTo>
                  <a:cubicBezTo>
                    <a:pt x="2731" y="12064"/>
                    <a:pt x="4297" y="9284"/>
                    <a:pt x="6334" y="7029"/>
                  </a:cubicBezTo>
                  <a:cubicBezTo>
                    <a:pt x="8371" y="4773"/>
                    <a:pt x="10825" y="2990"/>
                    <a:pt x="13691" y="1836"/>
                  </a:cubicBezTo>
                  <a:cubicBezTo>
                    <a:pt x="16563" y="630"/>
                    <a:pt x="19754" y="0"/>
                    <a:pt x="23281" y="0"/>
                  </a:cubicBezTo>
                  <a:cubicBezTo>
                    <a:pt x="27057" y="0"/>
                    <a:pt x="30275" y="630"/>
                    <a:pt x="32941" y="1836"/>
                  </a:cubicBezTo>
                  <a:cubicBezTo>
                    <a:pt x="35607" y="3043"/>
                    <a:pt x="37801" y="4720"/>
                    <a:pt x="39529" y="6767"/>
                  </a:cubicBezTo>
                  <a:cubicBezTo>
                    <a:pt x="41247" y="8812"/>
                    <a:pt x="42509" y="11225"/>
                    <a:pt x="43305" y="13952"/>
                  </a:cubicBezTo>
                  <a:cubicBezTo>
                    <a:pt x="44097" y="16679"/>
                    <a:pt x="44497" y="19512"/>
                    <a:pt x="44497" y="22555"/>
                  </a:cubicBezTo>
                  <a:lnTo>
                    <a:pt x="44497" y="23814"/>
                  </a:lnTo>
                  <a:close/>
                  <a:moveTo>
                    <a:pt x="37655" y="21925"/>
                  </a:moveTo>
                  <a:cubicBezTo>
                    <a:pt x="37768" y="16784"/>
                    <a:pt x="36544" y="12746"/>
                    <a:pt x="33987" y="9809"/>
                  </a:cubicBezTo>
                  <a:cubicBezTo>
                    <a:pt x="31429" y="6924"/>
                    <a:pt x="27713" y="5455"/>
                    <a:pt x="22820" y="5455"/>
                  </a:cubicBezTo>
                  <a:cubicBezTo>
                    <a:pt x="20296" y="5455"/>
                    <a:pt x="18085" y="5928"/>
                    <a:pt x="16178" y="6819"/>
                  </a:cubicBezTo>
                  <a:cubicBezTo>
                    <a:pt x="14265" y="7763"/>
                    <a:pt x="12662" y="8969"/>
                    <a:pt x="11340" y="10490"/>
                  </a:cubicBezTo>
                  <a:cubicBezTo>
                    <a:pt x="10029" y="11959"/>
                    <a:pt x="9015" y="13691"/>
                    <a:pt x="8311" y="15683"/>
                  </a:cubicBezTo>
                  <a:cubicBezTo>
                    <a:pt x="7607" y="17677"/>
                    <a:pt x="7200" y="19775"/>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519" name="Forme libre 518">
              <a:extLst>
                <a:ext uri="{FF2B5EF4-FFF2-40B4-BE49-F238E27FC236}">
                  <a16:creationId xmlns:a16="http://schemas.microsoft.com/office/drawing/2014/main" id="{234D8893-3A39-75B6-6970-C0CD889CB4CE}"/>
                </a:ext>
              </a:extLst>
            </p:cNvPr>
            <p:cNvSpPr/>
            <p:nvPr/>
          </p:nvSpPr>
          <p:spPr>
            <a:xfrm>
              <a:off x="16739186" y="12109599"/>
              <a:ext cx="71662" cy="52084"/>
            </a:xfrm>
            <a:custGeom>
              <a:avLst/>
              <a:gdLst>
                <a:gd name="connsiteX0" fmla="*/ 71663 w 71662"/>
                <a:gd name="connsiteY0" fmla="*/ 50668 h 52084"/>
                <a:gd name="connsiteX1" fmla="*/ 71500 w 71662"/>
                <a:gd name="connsiteY1" fmla="*/ 51246 h 52084"/>
                <a:gd name="connsiteX2" fmla="*/ 70969 w 71662"/>
                <a:gd name="connsiteY2" fmla="*/ 51666 h 52084"/>
                <a:gd name="connsiteX3" fmla="*/ 69967 w 71662"/>
                <a:gd name="connsiteY3" fmla="*/ 51980 h 52084"/>
                <a:gd name="connsiteX4" fmla="*/ 68385 w 71662"/>
                <a:gd name="connsiteY4" fmla="*/ 52085 h 52084"/>
                <a:gd name="connsiteX5" fmla="*/ 66743 w 71662"/>
                <a:gd name="connsiteY5" fmla="*/ 51980 h 52084"/>
                <a:gd name="connsiteX6" fmla="*/ 65719 w 71662"/>
                <a:gd name="connsiteY6" fmla="*/ 51666 h 52084"/>
                <a:gd name="connsiteX7" fmla="*/ 65188 w 71662"/>
                <a:gd name="connsiteY7" fmla="*/ 51246 h 52084"/>
                <a:gd name="connsiteX8" fmla="*/ 65053 w 71662"/>
                <a:gd name="connsiteY8" fmla="*/ 50668 h 52084"/>
                <a:gd name="connsiteX9" fmla="*/ 65053 w 71662"/>
                <a:gd name="connsiteY9" fmla="*/ 20718 h 52084"/>
                <a:gd name="connsiteX10" fmla="*/ 64413 w 71662"/>
                <a:gd name="connsiteY10" fmla="*/ 14424 h 52084"/>
                <a:gd name="connsiteX11" fmla="*/ 62414 w 71662"/>
                <a:gd name="connsiteY11" fmla="*/ 9599 h 52084"/>
                <a:gd name="connsiteX12" fmla="*/ 58969 w 71662"/>
                <a:gd name="connsiteY12" fmla="*/ 6504 h 52084"/>
                <a:gd name="connsiteX13" fmla="*/ 54054 w 71662"/>
                <a:gd name="connsiteY13" fmla="*/ 5403 h 52084"/>
                <a:gd name="connsiteX14" fmla="*/ 46968 w 71662"/>
                <a:gd name="connsiteY14" fmla="*/ 8025 h 52084"/>
                <a:gd name="connsiteX15" fmla="*/ 39112 w 71662"/>
                <a:gd name="connsiteY15" fmla="*/ 15788 h 52084"/>
                <a:gd name="connsiteX16" fmla="*/ 39112 w 71662"/>
                <a:gd name="connsiteY16" fmla="*/ 50668 h 52084"/>
                <a:gd name="connsiteX17" fmla="*/ 38944 w 71662"/>
                <a:gd name="connsiteY17" fmla="*/ 51246 h 52084"/>
                <a:gd name="connsiteX18" fmla="*/ 38413 w 71662"/>
                <a:gd name="connsiteY18" fmla="*/ 51666 h 52084"/>
                <a:gd name="connsiteX19" fmla="*/ 37411 w 71662"/>
                <a:gd name="connsiteY19" fmla="*/ 51980 h 52084"/>
                <a:gd name="connsiteX20" fmla="*/ 35829 w 71662"/>
                <a:gd name="connsiteY20" fmla="*/ 52085 h 52084"/>
                <a:gd name="connsiteX21" fmla="*/ 34247 w 71662"/>
                <a:gd name="connsiteY21" fmla="*/ 51980 h 52084"/>
                <a:gd name="connsiteX22" fmla="*/ 33217 w 71662"/>
                <a:gd name="connsiteY22" fmla="*/ 51666 h 52084"/>
                <a:gd name="connsiteX23" fmla="*/ 32692 w 71662"/>
                <a:gd name="connsiteY23" fmla="*/ 51246 h 52084"/>
                <a:gd name="connsiteX24" fmla="*/ 32551 w 71662"/>
                <a:gd name="connsiteY24" fmla="*/ 50668 h 52084"/>
                <a:gd name="connsiteX25" fmla="*/ 32551 w 71662"/>
                <a:gd name="connsiteY25" fmla="*/ 20718 h 52084"/>
                <a:gd name="connsiteX26" fmla="*/ 31884 w 71662"/>
                <a:gd name="connsiteY26" fmla="*/ 14424 h 52084"/>
                <a:gd name="connsiteX27" fmla="*/ 29858 w 71662"/>
                <a:gd name="connsiteY27" fmla="*/ 9599 h 52084"/>
                <a:gd name="connsiteX28" fmla="*/ 26412 w 71662"/>
                <a:gd name="connsiteY28" fmla="*/ 6504 h 52084"/>
                <a:gd name="connsiteX29" fmla="*/ 21498 w 71662"/>
                <a:gd name="connsiteY29" fmla="*/ 5403 h 52084"/>
                <a:gd name="connsiteX30" fmla="*/ 14411 w 71662"/>
                <a:gd name="connsiteY30" fmla="*/ 8025 h 52084"/>
                <a:gd name="connsiteX31" fmla="*/ 6610 w 71662"/>
                <a:gd name="connsiteY31" fmla="*/ 15788 h 52084"/>
                <a:gd name="connsiteX32" fmla="*/ 6610 w 71662"/>
                <a:gd name="connsiteY32" fmla="*/ 50668 h 52084"/>
                <a:gd name="connsiteX33" fmla="*/ 6447 w 71662"/>
                <a:gd name="connsiteY33" fmla="*/ 51246 h 52084"/>
                <a:gd name="connsiteX34" fmla="*/ 5916 w 71662"/>
                <a:gd name="connsiteY34" fmla="*/ 51666 h 52084"/>
                <a:gd name="connsiteX35" fmla="*/ 4914 w 71662"/>
                <a:gd name="connsiteY35" fmla="*/ 51980 h 52084"/>
                <a:gd name="connsiteX36" fmla="*/ 3272 w 71662"/>
                <a:gd name="connsiteY36" fmla="*/ 52085 h 52084"/>
                <a:gd name="connsiteX37" fmla="*/ 1690 w 71662"/>
                <a:gd name="connsiteY37" fmla="*/ 51980 h 52084"/>
                <a:gd name="connsiteX38" fmla="*/ 666 w 71662"/>
                <a:gd name="connsiteY38" fmla="*/ 51666 h 52084"/>
                <a:gd name="connsiteX39" fmla="*/ 136 w 71662"/>
                <a:gd name="connsiteY39" fmla="*/ 51246 h 52084"/>
                <a:gd name="connsiteX40" fmla="*/ 0 w 71662"/>
                <a:gd name="connsiteY40" fmla="*/ 50668 h 52084"/>
                <a:gd name="connsiteX41" fmla="*/ 0 w 71662"/>
                <a:gd name="connsiteY41" fmla="*/ 1994 h 52084"/>
                <a:gd name="connsiteX42" fmla="*/ 136 w 71662"/>
                <a:gd name="connsiteY42" fmla="*/ 1416 h 52084"/>
                <a:gd name="connsiteX43" fmla="*/ 666 w 71662"/>
                <a:gd name="connsiteY43" fmla="*/ 944 h 52084"/>
                <a:gd name="connsiteX44" fmla="*/ 1636 w 71662"/>
                <a:gd name="connsiteY44" fmla="*/ 683 h 52084"/>
                <a:gd name="connsiteX45" fmla="*/ 3164 w 71662"/>
                <a:gd name="connsiteY45" fmla="*/ 578 h 52084"/>
                <a:gd name="connsiteX46" fmla="*/ 4719 w 71662"/>
                <a:gd name="connsiteY46" fmla="*/ 683 h 52084"/>
                <a:gd name="connsiteX47" fmla="*/ 5662 w 71662"/>
                <a:gd name="connsiteY47" fmla="*/ 944 h 52084"/>
                <a:gd name="connsiteX48" fmla="*/ 6138 w 71662"/>
                <a:gd name="connsiteY48" fmla="*/ 1416 h 52084"/>
                <a:gd name="connsiteX49" fmla="*/ 6274 w 71662"/>
                <a:gd name="connsiteY49" fmla="*/ 1994 h 52084"/>
                <a:gd name="connsiteX50" fmla="*/ 6274 w 71662"/>
                <a:gd name="connsiteY50" fmla="*/ 8864 h 52084"/>
                <a:gd name="connsiteX51" fmla="*/ 14498 w 71662"/>
                <a:gd name="connsiteY51" fmla="*/ 2098 h 52084"/>
                <a:gd name="connsiteX52" fmla="*/ 22224 w 71662"/>
                <a:gd name="connsiteY52" fmla="*/ 0 h 52084"/>
                <a:gd name="connsiteX53" fmla="*/ 27859 w 71662"/>
                <a:gd name="connsiteY53" fmla="*/ 735 h 52084"/>
                <a:gd name="connsiteX54" fmla="*/ 32226 w 71662"/>
                <a:gd name="connsiteY54" fmla="*/ 2780 h 52084"/>
                <a:gd name="connsiteX55" fmla="*/ 35444 w 71662"/>
                <a:gd name="connsiteY55" fmla="*/ 5928 h 52084"/>
                <a:gd name="connsiteX56" fmla="*/ 37611 w 71662"/>
                <a:gd name="connsiteY56" fmla="*/ 9965 h 52084"/>
                <a:gd name="connsiteX57" fmla="*/ 42525 w 71662"/>
                <a:gd name="connsiteY57" fmla="*/ 5298 h 52084"/>
                <a:gd name="connsiteX58" fmla="*/ 46919 w 71662"/>
                <a:gd name="connsiteY58" fmla="*/ 2203 h 52084"/>
                <a:gd name="connsiteX59" fmla="*/ 50945 w 71662"/>
                <a:gd name="connsiteY59" fmla="*/ 525 h 52084"/>
                <a:gd name="connsiteX60" fmla="*/ 54775 w 71662"/>
                <a:gd name="connsiteY60" fmla="*/ 53 h 52084"/>
                <a:gd name="connsiteX61" fmla="*/ 62750 w 71662"/>
                <a:gd name="connsiteY61" fmla="*/ 1626 h 52084"/>
                <a:gd name="connsiteX62" fmla="*/ 67973 w 71662"/>
                <a:gd name="connsiteY62" fmla="*/ 5980 h 52084"/>
                <a:gd name="connsiteX63" fmla="*/ 70807 w 71662"/>
                <a:gd name="connsiteY63" fmla="*/ 12379 h 52084"/>
                <a:gd name="connsiteX64" fmla="*/ 71663 w 71662"/>
                <a:gd name="connsiteY64" fmla="*/ 20142 h 52084"/>
                <a:gd name="connsiteX65" fmla="*/ 71663 w 71662"/>
                <a:gd name="connsiteY65"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62" h="52084">
                  <a:moveTo>
                    <a:pt x="71663" y="50668"/>
                  </a:moveTo>
                  <a:cubicBezTo>
                    <a:pt x="71663" y="50878"/>
                    <a:pt x="71608" y="51088"/>
                    <a:pt x="71500" y="51246"/>
                  </a:cubicBezTo>
                  <a:cubicBezTo>
                    <a:pt x="71392" y="51456"/>
                    <a:pt x="71213" y="51561"/>
                    <a:pt x="70969" y="51666"/>
                  </a:cubicBezTo>
                  <a:cubicBezTo>
                    <a:pt x="70731" y="51823"/>
                    <a:pt x="70400" y="51876"/>
                    <a:pt x="69967" y="51980"/>
                  </a:cubicBezTo>
                  <a:cubicBezTo>
                    <a:pt x="69544" y="52032"/>
                    <a:pt x="69013" y="52085"/>
                    <a:pt x="68385" y="52085"/>
                  </a:cubicBezTo>
                  <a:cubicBezTo>
                    <a:pt x="67719" y="52085"/>
                    <a:pt x="67171" y="52032"/>
                    <a:pt x="66743" y="51980"/>
                  </a:cubicBezTo>
                  <a:cubicBezTo>
                    <a:pt x="66321" y="51876"/>
                    <a:pt x="65974" y="51823"/>
                    <a:pt x="65719" y="51666"/>
                  </a:cubicBezTo>
                  <a:cubicBezTo>
                    <a:pt x="65465" y="51561"/>
                    <a:pt x="65286" y="51456"/>
                    <a:pt x="65188" y="51246"/>
                  </a:cubicBezTo>
                  <a:cubicBezTo>
                    <a:pt x="65096" y="51088"/>
                    <a:pt x="65053" y="50878"/>
                    <a:pt x="65053" y="50668"/>
                  </a:cubicBezTo>
                  <a:lnTo>
                    <a:pt x="65053" y="20718"/>
                  </a:lnTo>
                  <a:cubicBezTo>
                    <a:pt x="65053" y="18411"/>
                    <a:pt x="64842" y="16313"/>
                    <a:pt x="64413" y="14424"/>
                  </a:cubicBezTo>
                  <a:cubicBezTo>
                    <a:pt x="63991" y="12588"/>
                    <a:pt x="63324" y="10963"/>
                    <a:pt x="62414" y="9599"/>
                  </a:cubicBezTo>
                  <a:cubicBezTo>
                    <a:pt x="61510" y="8288"/>
                    <a:pt x="60361" y="7239"/>
                    <a:pt x="58969" y="6504"/>
                  </a:cubicBezTo>
                  <a:cubicBezTo>
                    <a:pt x="57581" y="5770"/>
                    <a:pt x="55940" y="5403"/>
                    <a:pt x="54054" y="5403"/>
                  </a:cubicBezTo>
                  <a:cubicBezTo>
                    <a:pt x="51719" y="5403"/>
                    <a:pt x="49363" y="6242"/>
                    <a:pt x="46968" y="8025"/>
                  </a:cubicBezTo>
                  <a:cubicBezTo>
                    <a:pt x="44584" y="9757"/>
                    <a:pt x="41956" y="12379"/>
                    <a:pt x="39112" y="15788"/>
                  </a:cubicBezTo>
                  <a:lnTo>
                    <a:pt x="39112" y="50668"/>
                  </a:lnTo>
                  <a:cubicBezTo>
                    <a:pt x="39112" y="50878"/>
                    <a:pt x="39052" y="51088"/>
                    <a:pt x="38944" y="51246"/>
                  </a:cubicBezTo>
                  <a:cubicBezTo>
                    <a:pt x="38836" y="51456"/>
                    <a:pt x="38657" y="51561"/>
                    <a:pt x="38413" y="51666"/>
                  </a:cubicBezTo>
                  <a:cubicBezTo>
                    <a:pt x="38175" y="51823"/>
                    <a:pt x="37844" y="51876"/>
                    <a:pt x="37411" y="51980"/>
                  </a:cubicBezTo>
                  <a:cubicBezTo>
                    <a:pt x="36988" y="52032"/>
                    <a:pt x="36457" y="52085"/>
                    <a:pt x="35829" y="52085"/>
                  </a:cubicBezTo>
                  <a:cubicBezTo>
                    <a:pt x="35200" y="52085"/>
                    <a:pt x="34669" y="52032"/>
                    <a:pt x="34247" y="51980"/>
                  </a:cubicBezTo>
                  <a:cubicBezTo>
                    <a:pt x="33819" y="51876"/>
                    <a:pt x="33472" y="51823"/>
                    <a:pt x="33217" y="51666"/>
                  </a:cubicBezTo>
                  <a:cubicBezTo>
                    <a:pt x="32962" y="51561"/>
                    <a:pt x="32784" y="51456"/>
                    <a:pt x="32692" y="51246"/>
                  </a:cubicBezTo>
                  <a:cubicBezTo>
                    <a:pt x="32594" y="51088"/>
                    <a:pt x="32551" y="50878"/>
                    <a:pt x="32551" y="50668"/>
                  </a:cubicBezTo>
                  <a:lnTo>
                    <a:pt x="32551" y="20718"/>
                  </a:lnTo>
                  <a:cubicBezTo>
                    <a:pt x="32551" y="18411"/>
                    <a:pt x="32329" y="16313"/>
                    <a:pt x="31884" y="14424"/>
                  </a:cubicBezTo>
                  <a:cubicBezTo>
                    <a:pt x="31440" y="12588"/>
                    <a:pt x="30768" y="10963"/>
                    <a:pt x="29858" y="9599"/>
                  </a:cubicBezTo>
                  <a:cubicBezTo>
                    <a:pt x="28953" y="8288"/>
                    <a:pt x="27805" y="7239"/>
                    <a:pt x="26412" y="6504"/>
                  </a:cubicBezTo>
                  <a:cubicBezTo>
                    <a:pt x="25025" y="5770"/>
                    <a:pt x="23384" y="5403"/>
                    <a:pt x="21498" y="5403"/>
                  </a:cubicBezTo>
                  <a:cubicBezTo>
                    <a:pt x="19163" y="5403"/>
                    <a:pt x="16806" y="6242"/>
                    <a:pt x="14411" y="8025"/>
                  </a:cubicBezTo>
                  <a:cubicBezTo>
                    <a:pt x="12028" y="9757"/>
                    <a:pt x="9422" y="12379"/>
                    <a:pt x="6610" y="15788"/>
                  </a:cubicBezTo>
                  <a:lnTo>
                    <a:pt x="6610" y="50668"/>
                  </a:lnTo>
                  <a:cubicBezTo>
                    <a:pt x="6610" y="50878"/>
                    <a:pt x="6550" y="51088"/>
                    <a:pt x="6447" y="51246"/>
                  </a:cubicBezTo>
                  <a:cubicBezTo>
                    <a:pt x="6334" y="51456"/>
                    <a:pt x="6155" y="51561"/>
                    <a:pt x="5916" y="51666"/>
                  </a:cubicBezTo>
                  <a:cubicBezTo>
                    <a:pt x="5673" y="51823"/>
                    <a:pt x="5342" y="51876"/>
                    <a:pt x="4914" y="51980"/>
                  </a:cubicBezTo>
                  <a:cubicBezTo>
                    <a:pt x="4486" y="52032"/>
                    <a:pt x="3939" y="52085"/>
                    <a:pt x="3272" y="52085"/>
                  </a:cubicBezTo>
                  <a:cubicBezTo>
                    <a:pt x="2644" y="52085"/>
                    <a:pt x="2113" y="52032"/>
                    <a:pt x="1690" y="51980"/>
                  </a:cubicBezTo>
                  <a:cubicBezTo>
                    <a:pt x="1263" y="51876"/>
                    <a:pt x="916" y="51823"/>
                    <a:pt x="666" y="51666"/>
                  </a:cubicBezTo>
                  <a:cubicBezTo>
                    <a:pt x="401" y="51561"/>
                    <a:pt x="228" y="51456"/>
                    <a:pt x="136" y="51246"/>
                  </a:cubicBezTo>
                  <a:cubicBezTo>
                    <a:pt x="38" y="51088"/>
                    <a:pt x="0" y="50878"/>
                    <a:pt x="0" y="50668"/>
                  </a:cubicBezTo>
                  <a:lnTo>
                    <a:pt x="0" y="1994"/>
                  </a:lnTo>
                  <a:cubicBezTo>
                    <a:pt x="0" y="1784"/>
                    <a:pt x="43" y="1574"/>
                    <a:pt x="136" y="1416"/>
                  </a:cubicBezTo>
                  <a:cubicBezTo>
                    <a:pt x="228" y="1259"/>
                    <a:pt x="401" y="1101"/>
                    <a:pt x="666" y="944"/>
                  </a:cubicBezTo>
                  <a:cubicBezTo>
                    <a:pt x="921" y="839"/>
                    <a:pt x="1246" y="735"/>
                    <a:pt x="1636" y="683"/>
                  </a:cubicBezTo>
                  <a:cubicBezTo>
                    <a:pt x="2026" y="630"/>
                    <a:pt x="2536" y="578"/>
                    <a:pt x="3164" y="578"/>
                  </a:cubicBezTo>
                  <a:cubicBezTo>
                    <a:pt x="3793" y="578"/>
                    <a:pt x="4313" y="630"/>
                    <a:pt x="4719" y="683"/>
                  </a:cubicBezTo>
                  <a:cubicBezTo>
                    <a:pt x="5125" y="735"/>
                    <a:pt x="5440" y="839"/>
                    <a:pt x="5662" y="944"/>
                  </a:cubicBezTo>
                  <a:cubicBezTo>
                    <a:pt x="5884" y="1101"/>
                    <a:pt x="6041" y="1259"/>
                    <a:pt x="6138" y="1416"/>
                  </a:cubicBezTo>
                  <a:cubicBezTo>
                    <a:pt x="6231" y="1574"/>
                    <a:pt x="6274" y="1784"/>
                    <a:pt x="6274" y="1994"/>
                  </a:cubicBezTo>
                  <a:lnTo>
                    <a:pt x="6274" y="8864"/>
                  </a:lnTo>
                  <a:cubicBezTo>
                    <a:pt x="9162" y="5770"/>
                    <a:pt x="11903" y="3514"/>
                    <a:pt x="14498" y="2098"/>
                  </a:cubicBezTo>
                  <a:cubicBezTo>
                    <a:pt x="17094" y="683"/>
                    <a:pt x="19662" y="0"/>
                    <a:pt x="22224" y="0"/>
                  </a:cubicBezTo>
                  <a:cubicBezTo>
                    <a:pt x="24332" y="0"/>
                    <a:pt x="26212" y="263"/>
                    <a:pt x="27859" y="735"/>
                  </a:cubicBezTo>
                  <a:cubicBezTo>
                    <a:pt x="29511" y="1206"/>
                    <a:pt x="30958" y="1889"/>
                    <a:pt x="32226" y="2780"/>
                  </a:cubicBezTo>
                  <a:cubicBezTo>
                    <a:pt x="33477" y="3671"/>
                    <a:pt x="34555" y="4720"/>
                    <a:pt x="35444" y="5928"/>
                  </a:cubicBezTo>
                  <a:cubicBezTo>
                    <a:pt x="36332" y="7134"/>
                    <a:pt x="37059" y="8498"/>
                    <a:pt x="37611" y="9965"/>
                  </a:cubicBezTo>
                  <a:cubicBezTo>
                    <a:pt x="39350" y="8130"/>
                    <a:pt x="40992" y="6557"/>
                    <a:pt x="42525" y="5298"/>
                  </a:cubicBezTo>
                  <a:cubicBezTo>
                    <a:pt x="44064" y="3986"/>
                    <a:pt x="45527" y="2990"/>
                    <a:pt x="46919" y="2203"/>
                  </a:cubicBezTo>
                  <a:cubicBezTo>
                    <a:pt x="48306" y="1416"/>
                    <a:pt x="49650" y="891"/>
                    <a:pt x="50945" y="525"/>
                  </a:cubicBezTo>
                  <a:cubicBezTo>
                    <a:pt x="52240" y="210"/>
                    <a:pt x="53518" y="53"/>
                    <a:pt x="54775" y="53"/>
                  </a:cubicBezTo>
                  <a:cubicBezTo>
                    <a:pt x="57923" y="53"/>
                    <a:pt x="60583" y="578"/>
                    <a:pt x="62750" y="1626"/>
                  </a:cubicBezTo>
                  <a:cubicBezTo>
                    <a:pt x="64917" y="2728"/>
                    <a:pt x="66662" y="4144"/>
                    <a:pt x="67973" y="5980"/>
                  </a:cubicBezTo>
                  <a:cubicBezTo>
                    <a:pt x="69290" y="7815"/>
                    <a:pt x="70232" y="9965"/>
                    <a:pt x="70807" y="12379"/>
                  </a:cubicBezTo>
                  <a:cubicBezTo>
                    <a:pt x="71376" y="14844"/>
                    <a:pt x="71663" y="17414"/>
                    <a:pt x="71663" y="20142"/>
                  </a:cubicBezTo>
                  <a:lnTo>
                    <a:pt x="71663" y="50668"/>
                  </a:lnTo>
                  <a:close/>
                </a:path>
              </a:pathLst>
            </a:custGeom>
            <a:solidFill>
              <a:srgbClr val="FFFFFF"/>
            </a:solidFill>
            <a:ln w="5417" cap="flat">
              <a:noFill/>
              <a:prstDash val="solid"/>
              <a:miter/>
            </a:ln>
          </p:spPr>
          <p:txBody>
            <a:bodyPr rtlCol="0" anchor="ctr"/>
            <a:lstStyle/>
            <a:p>
              <a:endParaRPr lang="fr-FR"/>
            </a:p>
          </p:txBody>
        </p:sp>
        <p:sp>
          <p:nvSpPr>
            <p:cNvPr id="520" name="Forme libre 519">
              <a:extLst>
                <a:ext uri="{FF2B5EF4-FFF2-40B4-BE49-F238E27FC236}">
                  <a16:creationId xmlns:a16="http://schemas.microsoft.com/office/drawing/2014/main" id="{9712FB7F-2AF8-0EB0-5F2D-CFF15B15678A}"/>
                </a:ext>
              </a:extLst>
            </p:cNvPr>
            <p:cNvSpPr/>
            <p:nvPr/>
          </p:nvSpPr>
          <p:spPr>
            <a:xfrm>
              <a:off x="16825477" y="12109599"/>
              <a:ext cx="48208" cy="52662"/>
            </a:xfrm>
            <a:custGeom>
              <a:avLst/>
              <a:gdLst>
                <a:gd name="connsiteX0" fmla="*/ 48209 w 48208"/>
                <a:gd name="connsiteY0" fmla="*/ 25806 h 52662"/>
                <a:gd name="connsiteX1" fmla="*/ 46654 w 48208"/>
                <a:gd name="connsiteY1" fmla="*/ 36507 h 52662"/>
                <a:gd name="connsiteX2" fmla="*/ 42016 w 48208"/>
                <a:gd name="connsiteY2" fmla="*/ 45004 h 52662"/>
                <a:gd name="connsiteX3" fmla="*/ 34323 w 48208"/>
                <a:gd name="connsiteY3" fmla="*/ 50616 h 52662"/>
                <a:gd name="connsiteX4" fmla="*/ 23601 w 48208"/>
                <a:gd name="connsiteY4" fmla="*/ 52662 h 52662"/>
                <a:gd name="connsiteX5" fmla="*/ 13301 w 48208"/>
                <a:gd name="connsiteY5" fmla="*/ 50826 h 52662"/>
                <a:gd name="connsiteX6" fmla="*/ 5911 w 48208"/>
                <a:gd name="connsiteY6" fmla="*/ 45686 h 52662"/>
                <a:gd name="connsiteX7" fmla="*/ 1468 w 48208"/>
                <a:gd name="connsiteY7" fmla="*/ 37503 h 52662"/>
                <a:gd name="connsiteX8" fmla="*/ 0 w 48208"/>
                <a:gd name="connsiteY8" fmla="*/ 26699 h 52662"/>
                <a:gd name="connsiteX9" fmla="*/ 1528 w 48208"/>
                <a:gd name="connsiteY9" fmla="*/ 15998 h 52662"/>
                <a:gd name="connsiteX10" fmla="*/ 6138 w 48208"/>
                <a:gd name="connsiteY10" fmla="*/ 7553 h 52662"/>
                <a:gd name="connsiteX11" fmla="*/ 13832 w 48208"/>
                <a:gd name="connsiteY11" fmla="*/ 1994 h 52662"/>
                <a:gd name="connsiteX12" fmla="*/ 24614 w 48208"/>
                <a:gd name="connsiteY12" fmla="*/ 0 h 52662"/>
                <a:gd name="connsiteX13" fmla="*/ 34913 w 48208"/>
                <a:gd name="connsiteY13" fmla="*/ 1731 h 52662"/>
                <a:gd name="connsiteX14" fmla="*/ 42271 w 48208"/>
                <a:gd name="connsiteY14" fmla="*/ 6872 h 52662"/>
                <a:gd name="connsiteX15" fmla="*/ 46713 w 48208"/>
                <a:gd name="connsiteY15" fmla="*/ 15054 h 52662"/>
                <a:gd name="connsiteX16" fmla="*/ 48209 w 48208"/>
                <a:gd name="connsiteY16" fmla="*/ 25806 h 52662"/>
                <a:gd name="connsiteX17" fmla="*/ 41209 w 48208"/>
                <a:gd name="connsiteY17" fmla="*/ 26384 h 52662"/>
                <a:gd name="connsiteX18" fmla="*/ 40380 w 48208"/>
                <a:gd name="connsiteY18" fmla="*/ 18463 h 52662"/>
                <a:gd name="connsiteX19" fmla="*/ 37595 w 48208"/>
                <a:gd name="connsiteY19" fmla="*/ 11854 h 52662"/>
                <a:gd name="connsiteX20" fmla="*/ 32377 w 48208"/>
                <a:gd name="connsiteY20" fmla="*/ 7239 h 52662"/>
                <a:gd name="connsiteX21" fmla="*/ 24207 w 48208"/>
                <a:gd name="connsiteY21" fmla="*/ 5560 h 52662"/>
                <a:gd name="connsiteX22" fmla="*/ 16427 w 48208"/>
                <a:gd name="connsiteY22" fmla="*/ 7134 h 52662"/>
                <a:gd name="connsiteX23" fmla="*/ 11069 w 48208"/>
                <a:gd name="connsiteY23" fmla="*/ 11487 h 52662"/>
                <a:gd name="connsiteX24" fmla="*/ 7986 w 48208"/>
                <a:gd name="connsiteY24" fmla="*/ 17991 h 52662"/>
                <a:gd name="connsiteX25" fmla="*/ 6984 w 48208"/>
                <a:gd name="connsiteY25" fmla="*/ 26121 h 52662"/>
                <a:gd name="connsiteX26" fmla="*/ 7813 w 48208"/>
                <a:gd name="connsiteY26" fmla="*/ 34094 h 52662"/>
                <a:gd name="connsiteX27" fmla="*/ 10597 w 48208"/>
                <a:gd name="connsiteY27" fmla="*/ 40755 h 52662"/>
                <a:gd name="connsiteX28" fmla="*/ 15815 w 48208"/>
                <a:gd name="connsiteY28" fmla="*/ 45267 h 52662"/>
                <a:gd name="connsiteX29" fmla="*/ 23985 w 48208"/>
                <a:gd name="connsiteY29" fmla="*/ 46944 h 52662"/>
                <a:gd name="connsiteX30" fmla="*/ 31765 w 48208"/>
                <a:gd name="connsiteY30" fmla="*/ 45371 h 52662"/>
                <a:gd name="connsiteX31" fmla="*/ 37123 w 48208"/>
                <a:gd name="connsiteY31" fmla="*/ 41071 h 52662"/>
                <a:gd name="connsiteX32" fmla="*/ 40206 w 48208"/>
                <a:gd name="connsiteY32" fmla="*/ 34566 h 52662"/>
                <a:gd name="connsiteX33" fmla="*/ 41209 w 48208"/>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08" h="52662">
                  <a:moveTo>
                    <a:pt x="48209" y="25806"/>
                  </a:moveTo>
                  <a:cubicBezTo>
                    <a:pt x="48209" y="29688"/>
                    <a:pt x="47688" y="33255"/>
                    <a:pt x="46654" y="36507"/>
                  </a:cubicBezTo>
                  <a:cubicBezTo>
                    <a:pt x="45619" y="39759"/>
                    <a:pt x="44069" y="42592"/>
                    <a:pt x="42016" y="45004"/>
                  </a:cubicBezTo>
                  <a:cubicBezTo>
                    <a:pt x="39962" y="47417"/>
                    <a:pt x="37394" y="49253"/>
                    <a:pt x="34323" y="50616"/>
                  </a:cubicBezTo>
                  <a:cubicBezTo>
                    <a:pt x="31251" y="51980"/>
                    <a:pt x="27669" y="52662"/>
                    <a:pt x="23601" y="52662"/>
                  </a:cubicBezTo>
                  <a:cubicBezTo>
                    <a:pt x="19672" y="52662"/>
                    <a:pt x="16243" y="52032"/>
                    <a:pt x="13301" y="50826"/>
                  </a:cubicBezTo>
                  <a:cubicBezTo>
                    <a:pt x="10354" y="49620"/>
                    <a:pt x="7894" y="47890"/>
                    <a:pt x="5911" y="45686"/>
                  </a:cubicBezTo>
                  <a:cubicBezTo>
                    <a:pt x="3933" y="43431"/>
                    <a:pt x="2449" y="40703"/>
                    <a:pt x="1468" y="37503"/>
                  </a:cubicBezTo>
                  <a:cubicBezTo>
                    <a:pt x="488" y="34356"/>
                    <a:pt x="0" y="30738"/>
                    <a:pt x="0" y="26699"/>
                  </a:cubicBezTo>
                  <a:cubicBezTo>
                    <a:pt x="0" y="22817"/>
                    <a:pt x="509" y="19302"/>
                    <a:pt x="1528" y="15998"/>
                  </a:cubicBezTo>
                  <a:cubicBezTo>
                    <a:pt x="2546" y="12746"/>
                    <a:pt x="4085" y="9914"/>
                    <a:pt x="6138" y="7553"/>
                  </a:cubicBezTo>
                  <a:cubicBezTo>
                    <a:pt x="8197" y="5140"/>
                    <a:pt x="10760" y="3305"/>
                    <a:pt x="13832" y="1994"/>
                  </a:cubicBezTo>
                  <a:cubicBezTo>
                    <a:pt x="16904" y="630"/>
                    <a:pt x="20496" y="0"/>
                    <a:pt x="24614" y="0"/>
                  </a:cubicBezTo>
                  <a:cubicBezTo>
                    <a:pt x="28536" y="0"/>
                    <a:pt x="31971" y="578"/>
                    <a:pt x="34913" y="1731"/>
                  </a:cubicBezTo>
                  <a:cubicBezTo>
                    <a:pt x="37860" y="2938"/>
                    <a:pt x="40309" y="4669"/>
                    <a:pt x="42271" y="6872"/>
                  </a:cubicBezTo>
                  <a:cubicBezTo>
                    <a:pt x="44232" y="9127"/>
                    <a:pt x="45722" y="11854"/>
                    <a:pt x="46713" y="15054"/>
                  </a:cubicBezTo>
                  <a:cubicBezTo>
                    <a:pt x="47710" y="18253"/>
                    <a:pt x="48209" y="21820"/>
                    <a:pt x="48209" y="25806"/>
                  </a:cubicBezTo>
                  <a:close/>
                  <a:moveTo>
                    <a:pt x="41209" y="26384"/>
                  </a:moveTo>
                  <a:cubicBezTo>
                    <a:pt x="41209" y="23604"/>
                    <a:pt x="40927" y="20981"/>
                    <a:pt x="40380" y="18463"/>
                  </a:cubicBezTo>
                  <a:cubicBezTo>
                    <a:pt x="39816" y="15946"/>
                    <a:pt x="38895" y="13743"/>
                    <a:pt x="37595" y="11854"/>
                  </a:cubicBezTo>
                  <a:cubicBezTo>
                    <a:pt x="36300" y="9914"/>
                    <a:pt x="34555" y="8393"/>
                    <a:pt x="32377" y="7239"/>
                  </a:cubicBezTo>
                  <a:cubicBezTo>
                    <a:pt x="30189" y="6137"/>
                    <a:pt x="27469" y="5560"/>
                    <a:pt x="24207" y="5560"/>
                  </a:cubicBezTo>
                  <a:cubicBezTo>
                    <a:pt x="21206" y="5560"/>
                    <a:pt x="18616" y="6084"/>
                    <a:pt x="16427" y="7134"/>
                  </a:cubicBezTo>
                  <a:cubicBezTo>
                    <a:pt x="14238" y="8183"/>
                    <a:pt x="12456" y="9599"/>
                    <a:pt x="11069" y="11487"/>
                  </a:cubicBezTo>
                  <a:cubicBezTo>
                    <a:pt x="9676" y="13323"/>
                    <a:pt x="8652" y="15473"/>
                    <a:pt x="7986" y="17991"/>
                  </a:cubicBezTo>
                  <a:cubicBezTo>
                    <a:pt x="7320" y="20508"/>
                    <a:pt x="6984" y="23236"/>
                    <a:pt x="6984" y="26121"/>
                  </a:cubicBezTo>
                  <a:cubicBezTo>
                    <a:pt x="6984" y="28901"/>
                    <a:pt x="7265" y="31576"/>
                    <a:pt x="7813" y="34094"/>
                  </a:cubicBezTo>
                  <a:cubicBezTo>
                    <a:pt x="8376" y="36612"/>
                    <a:pt x="9292" y="38867"/>
                    <a:pt x="10597" y="40755"/>
                  </a:cubicBezTo>
                  <a:cubicBezTo>
                    <a:pt x="11887" y="42644"/>
                    <a:pt x="13631" y="44164"/>
                    <a:pt x="15815" y="45267"/>
                  </a:cubicBezTo>
                  <a:cubicBezTo>
                    <a:pt x="17998" y="46368"/>
                    <a:pt x="20724" y="46944"/>
                    <a:pt x="23985" y="46944"/>
                  </a:cubicBezTo>
                  <a:cubicBezTo>
                    <a:pt x="26987" y="46944"/>
                    <a:pt x="29576" y="46421"/>
                    <a:pt x="31765" y="45371"/>
                  </a:cubicBezTo>
                  <a:cubicBezTo>
                    <a:pt x="33949" y="44322"/>
                    <a:pt x="35737" y="42906"/>
                    <a:pt x="37123" y="41071"/>
                  </a:cubicBezTo>
                  <a:cubicBezTo>
                    <a:pt x="38516" y="39234"/>
                    <a:pt x="39540" y="37084"/>
                    <a:pt x="40206" y="34566"/>
                  </a:cubicBezTo>
                  <a:cubicBezTo>
                    <a:pt x="40873" y="32049"/>
                    <a:pt x="41209" y="29321"/>
                    <a:pt x="41209" y="26384"/>
                  </a:cubicBezTo>
                  <a:close/>
                </a:path>
              </a:pathLst>
            </a:custGeom>
            <a:solidFill>
              <a:srgbClr val="FFFFFF"/>
            </a:solidFill>
            <a:ln w="5417" cap="flat">
              <a:noFill/>
              <a:prstDash val="solid"/>
              <a:miter/>
            </a:ln>
          </p:spPr>
          <p:txBody>
            <a:bodyPr rtlCol="0" anchor="ctr"/>
            <a:lstStyle/>
            <a:p>
              <a:endParaRPr lang="fr-FR"/>
            </a:p>
          </p:txBody>
        </p:sp>
        <p:sp>
          <p:nvSpPr>
            <p:cNvPr id="521" name="Forme libre 520">
              <a:extLst>
                <a:ext uri="{FF2B5EF4-FFF2-40B4-BE49-F238E27FC236}">
                  <a16:creationId xmlns:a16="http://schemas.microsoft.com/office/drawing/2014/main" id="{D89D230C-991F-AB53-172D-97C664AC35E1}"/>
                </a:ext>
              </a:extLst>
            </p:cNvPr>
            <p:cNvSpPr/>
            <p:nvPr/>
          </p:nvSpPr>
          <p:spPr>
            <a:xfrm>
              <a:off x="16888515" y="12086364"/>
              <a:ext cx="43890" cy="75898"/>
            </a:xfrm>
            <a:custGeom>
              <a:avLst/>
              <a:gdLst>
                <a:gd name="connsiteX0" fmla="*/ 43891 w 43890"/>
                <a:gd name="connsiteY0" fmla="*/ 48937 h 75898"/>
                <a:gd name="connsiteX1" fmla="*/ 42503 w 43890"/>
                <a:gd name="connsiteY1" fmla="*/ 60163 h 75898"/>
                <a:gd name="connsiteX2" fmla="*/ 38364 w 43890"/>
                <a:gd name="connsiteY2" fmla="*/ 68607 h 75898"/>
                <a:gd name="connsiteX3" fmla="*/ 31587 w 43890"/>
                <a:gd name="connsiteY3" fmla="*/ 74009 h 75898"/>
                <a:gd name="connsiteX4" fmla="*/ 22333 w 43890"/>
                <a:gd name="connsiteY4" fmla="*/ 75898 h 75898"/>
                <a:gd name="connsiteX5" fmla="*/ 18031 w 43890"/>
                <a:gd name="connsiteY5" fmla="*/ 75426 h 75898"/>
                <a:gd name="connsiteX6" fmla="*/ 14168 w 43890"/>
                <a:gd name="connsiteY6" fmla="*/ 73957 h 75898"/>
                <a:gd name="connsiteX7" fmla="*/ 10305 w 43890"/>
                <a:gd name="connsiteY7" fmla="*/ 71387 h 75898"/>
                <a:gd name="connsiteX8" fmla="*/ 6057 w 43890"/>
                <a:gd name="connsiteY8" fmla="*/ 67610 h 75898"/>
                <a:gd name="connsiteX9" fmla="*/ 6057 w 43890"/>
                <a:gd name="connsiteY9" fmla="*/ 73904 h 75898"/>
                <a:gd name="connsiteX10" fmla="*/ 5889 w 43890"/>
                <a:gd name="connsiteY10" fmla="*/ 74534 h 75898"/>
                <a:gd name="connsiteX11" fmla="*/ 5337 w 43890"/>
                <a:gd name="connsiteY11" fmla="*/ 74954 h 75898"/>
                <a:gd name="connsiteX12" fmla="*/ 4388 w 43890"/>
                <a:gd name="connsiteY12" fmla="*/ 75216 h 75898"/>
                <a:gd name="connsiteX13" fmla="*/ 2996 w 43890"/>
                <a:gd name="connsiteY13" fmla="*/ 75321 h 75898"/>
                <a:gd name="connsiteX14" fmla="*/ 1582 w 43890"/>
                <a:gd name="connsiteY14" fmla="*/ 75216 h 75898"/>
                <a:gd name="connsiteX15" fmla="*/ 634 w 43890"/>
                <a:gd name="connsiteY15" fmla="*/ 74954 h 75898"/>
                <a:gd name="connsiteX16" fmla="*/ 135 w 43890"/>
                <a:gd name="connsiteY16" fmla="*/ 74534 h 75898"/>
                <a:gd name="connsiteX17" fmla="*/ 0 w 43890"/>
                <a:gd name="connsiteY17" fmla="*/ 73904 h 75898"/>
                <a:gd name="connsiteX18" fmla="*/ 0 w 43890"/>
                <a:gd name="connsiteY18" fmla="*/ 1364 h 75898"/>
                <a:gd name="connsiteX19" fmla="*/ 135 w 43890"/>
                <a:gd name="connsiteY19" fmla="*/ 786 h 75898"/>
                <a:gd name="connsiteX20" fmla="*/ 666 w 43890"/>
                <a:gd name="connsiteY20" fmla="*/ 368 h 75898"/>
                <a:gd name="connsiteX21" fmla="*/ 1690 w 43890"/>
                <a:gd name="connsiteY21" fmla="*/ 53 h 75898"/>
                <a:gd name="connsiteX22" fmla="*/ 3272 w 43890"/>
                <a:gd name="connsiteY22" fmla="*/ 0 h 75898"/>
                <a:gd name="connsiteX23" fmla="*/ 4914 w 43890"/>
                <a:gd name="connsiteY23" fmla="*/ 53 h 75898"/>
                <a:gd name="connsiteX24" fmla="*/ 5916 w 43890"/>
                <a:gd name="connsiteY24" fmla="*/ 368 h 75898"/>
                <a:gd name="connsiteX25" fmla="*/ 6447 w 43890"/>
                <a:gd name="connsiteY25" fmla="*/ 786 h 75898"/>
                <a:gd name="connsiteX26" fmla="*/ 6610 w 43890"/>
                <a:gd name="connsiteY26" fmla="*/ 1364 h 75898"/>
                <a:gd name="connsiteX27" fmla="*/ 6610 w 43890"/>
                <a:gd name="connsiteY27" fmla="*/ 31786 h 75898"/>
                <a:gd name="connsiteX28" fmla="*/ 11166 w 43890"/>
                <a:gd name="connsiteY28" fmla="*/ 27695 h 75898"/>
                <a:gd name="connsiteX29" fmla="*/ 15387 w 43890"/>
                <a:gd name="connsiteY29" fmla="*/ 25072 h 75898"/>
                <a:gd name="connsiteX30" fmla="*/ 19472 w 43890"/>
                <a:gd name="connsiteY30" fmla="*/ 23656 h 75898"/>
                <a:gd name="connsiteX31" fmla="*/ 23660 w 43890"/>
                <a:gd name="connsiteY31" fmla="*/ 23236 h 75898"/>
                <a:gd name="connsiteX32" fmla="*/ 32968 w 43890"/>
                <a:gd name="connsiteY32" fmla="*/ 25282 h 75898"/>
                <a:gd name="connsiteX33" fmla="*/ 39247 w 43890"/>
                <a:gd name="connsiteY33" fmla="*/ 30841 h 75898"/>
                <a:gd name="connsiteX34" fmla="*/ 42769 w 43890"/>
                <a:gd name="connsiteY34" fmla="*/ 39024 h 75898"/>
                <a:gd name="connsiteX35" fmla="*/ 43891 w 43890"/>
                <a:gd name="connsiteY35" fmla="*/ 48937 h 75898"/>
                <a:gd name="connsiteX36" fmla="*/ 36945 w 43890"/>
                <a:gd name="connsiteY36" fmla="*/ 49935 h 75898"/>
                <a:gd name="connsiteX37" fmla="*/ 36278 w 43890"/>
                <a:gd name="connsiteY37" fmla="*/ 42014 h 75898"/>
                <a:gd name="connsiteX38" fmla="*/ 34003 w 43890"/>
                <a:gd name="connsiteY38" fmla="*/ 35248 h 75898"/>
                <a:gd name="connsiteX39" fmla="*/ 29722 w 43890"/>
                <a:gd name="connsiteY39" fmla="*/ 30475 h 75898"/>
                <a:gd name="connsiteX40" fmla="*/ 23059 w 43890"/>
                <a:gd name="connsiteY40" fmla="*/ 28691 h 75898"/>
                <a:gd name="connsiteX41" fmla="*/ 19195 w 43890"/>
                <a:gd name="connsiteY41" fmla="*/ 29216 h 75898"/>
                <a:gd name="connsiteX42" fmla="*/ 15279 w 43890"/>
                <a:gd name="connsiteY42" fmla="*/ 30999 h 75898"/>
                <a:gd name="connsiteX43" fmla="*/ 11139 w 43890"/>
                <a:gd name="connsiteY43" fmla="*/ 34199 h 75898"/>
                <a:gd name="connsiteX44" fmla="*/ 6610 w 43890"/>
                <a:gd name="connsiteY44" fmla="*/ 39077 h 75898"/>
                <a:gd name="connsiteX45" fmla="*/ 6610 w 43890"/>
                <a:gd name="connsiteY45" fmla="*/ 60268 h 75898"/>
                <a:gd name="connsiteX46" fmla="*/ 14634 w 43890"/>
                <a:gd name="connsiteY46" fmla="*/ 67768 h 75898"/>
                <a:gd name="connsiteX47" fmla="*/ 22663 w 43890"/>
                <a:gd name="connsiteY47" fmla="*/ 70390 h 75898"/>
                <a:gd name="connsiteX48" fmla="*/ 29213 w 43890"/>
                <a:gd name="connsiteY48" fmla="*/ 68555 h 75898"/>
                <a:gd name="connsiteX49" fmla="*/ 33656 w 43890"/>
                <a:gd name="connsiteY49" fmla="*/ 63886 h 75898"/>
                <a:gd name="connsiteX50" fmla="*/ 36159 w 43890"/>
                <a:gd name="connsiteY50" fmla="*/ 57330 h 75898"/>
                <a:gd name="connsiteX51" fmla="*/ 36945 w 43890"/>
                <a:gd name="connsiteY51" fmla="*/ 49935 h 7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90" h="75898">
                  <a:moveTo>
                    <a:pt x="43891" y="48937"/>
                  </a:moveTo>
                  <a:cubicBezTo>
                    <a:pt x="43891" y="53081"/>
                    <a:pt x="43430" y="56857"/>
                    <a:pt x="42503" y="60163"/>
                  </a:cubicBezTo>
                  <a:cubicBezTo>
                    <a:pt x="41577" y="63466"/>
                    <a:pt x="40196" y="66299"/>
                    <a:pt x="38364" y="68607"/>
                  </a:cubicBezTo>
                  <a:cubicBezTo>
                    <a:pt x="36528" y="70968"/>
                    <a:pt x="34268" y="72751"/>
                    <a:pt x="31587" y="74009"/>
                  </a:cubicBezTo>
                  <a:cubicBezTo>
                    <a:pt x="28899" y="75268"/>
                    <a:pt x="25816" y="75898"/>
                    <a:pt x="22333" y="75898"/>
                  </a:cubicBezTo>
                  <a:cubicBezTo>
                    <a:pt x="20777" y="75898"/>
                    <a:pt x="19342" y="75741"/>
                    <a:pt x="18031" y="75426"/>
                  </a:cubicBezTo>
                  <a:cubicBezTo>
                    <a:pt x="16714" y="75112"/>
                    <a:pt x="15430" y="74639"/>
                    <a:pt x="14168" y="73957"/>
                  </a:cubicBezTo>
                  <a:cubicBezTo>
                    <a:pt x="12906" y="73276"/>
                    <a:pt x="11622" y="72384"/>
                    <a:pt x="10305" y="71387"/>
                  </a:cubicBezTo>
                  <a:cubicBezTo>
                    <a:pt x="8994" y="70338"/>
                    <a:pt x="7574" y="69079"/>
                    <a:pt x="6057" y="67610"/>
                  </a:cubicBezTo>
                  <a:lnTo>
                    <a:pt x="6057" y="73904"/>
                  </a:lnTo>
                  <a:cubicBezTo>
                    <a:pt x="6057" y="74167"/>
                    <a:pt x="6003" y="74377"/>
                    <a:pt x="5889" y="74534"/>
                  </a:cubicBezTo>
                  <a:cubicBezTo>
                    <a:pt x="5781" y="74692"/>
                    <a:pt x="5591" y="74849"/>
                    <a:pt x="5337" y="74954"/>
                  </a:cubicBezTo>
                  <a:cubicBezTo>
                    <a:pt x="5071" y="75059"/>
                    <a:pt x="4762" y="75163"/>
                    <a:pt x="4388" y="75216"/>
                  </a:cubicBezTo>
                  <a:cubicBezTo>
                    <a:pt x="4014" y="75268"/>
                    <a:pt x="3559" y="75321"/>
                    <a:pt x="2996" y="75321"/>
                  </a:cubicBezTo>
                  <a:cubicBezTo>
                    <a:pt x="2443" y="75321"/>
                    <a:pt x="1972" y="75268"/>
                    <a:pt x="1582" y="75216"/>
                  </a:cubicBezTo>
                  <a:cubicBezTo>
                    <a:pt x="1192" y="75163"/>
                    <a:pt x="878" y="75059"/>
                    <a:pt x="634" y="74954"/>
                  </a:cubicBezTo>
                  <a:cubicBezTo>
                    <a:pt x="395" y="74849"/>
                    <a:pt x="228" y="74692"/>
                    <a:pt x="135" y="74534"/>
                  </a:cubicBezTo>
                  <a:cubicBezTo>
                    <a:pt x="38" y="74377"/>
                    <a:pt x="0" y="74167"/>
                    <a:pt x="0" y="73904"/>
                  </a:cubicBezTo>
                  <a:lnTo>
                    <a:pt x="0" y="1364"/>
                  </a:lnTo>
                  <a:cubicBezTo>
                    <a:pt x="0" y="1154"/>
                    <a:pt x="43" y="996"/>
                    <a:pt x="135" y="786"/>
                  </a:cubicBezTo>
                  <a:cubicBezTo>
                    <a:pt x="228" y="629"/>
                    <a:pt x="401" y="471"/>
                    <a:pt x="666" y="368"/>
                  </a:cubicBezTo>
                  <a:cubicBezTo>
                    <a:pt x="921" y="210"/>
                    <a:pt x="1262" y="105"/>
                    <a:pt x="1690" y="53"/>
                  </a:cubicBezTo>
                  <a:cubicBezTo>
                    <a:pt x="2113" y="0"/>
                    <a:pt x="2644" y="0"/>
                    <a:pt x="3272" y="0"/>
                  </a:cubicBezTo>
                  <a:cubicBezTo>
                    <a:pt x="3939" y="0"/>
                    <a:pt x="4486" y="0"/>
                    <a:pt x="4914" y="53"/>
                  </a:cubicBezTo>
                  <a:cubicBezTo>
                    <a:pt x="5337" y="105"/>
                    <a:pt x="5673" y="210"/>
                    <a:pt x="5916" y="368"/>
                  </a:cubicBezTo>
                  <a:cubicBezTo>
                    <a:pt x="6155" y="471"/>
                    <a:pt x="6328" y="629"/>
                    <a:pt x="6447" y="786"/>
                  </a:cubicBezTo>
                  <a:cubicBezTo>
                    <a:pt x="6555" y="996"/>
                    <a:pt x="6610" y="1154"/>
                    <a:pt x="6610" y="1364"/>
                  </a:cubicBezTo>
                  <a:lnTo>
                    <a:pt x="6610" y="31786"/>
                  </a:lnTo>
                  <a:cubicBezTo>
                    <a:pt x="8203" y="30160"/>
                    <a:pt x="9720" y="28796"/>
                    <a:pt x="11166" y="27695"/>
                  </a:cubicBezTo>
                  <a:cubicBezTo>
                    <a:pt x="12613" y="26645"/>
                    <a:pt x="14016" y="25754"/>
                    <a:pt x="15387" y="25072"/>
                  </a:cubicBezTo>
                  <a:cubicBezTo>
                    <a:pt x="16758" y="24442"/>
                    <a:pt x="18117" y="23971"/>
                    <a:pt x="19472" y="23656"/>
                  </a:cubicBezTo>
                  <a:cubicBezTo>
                    <a:pt x="20821" y="23393"/>
                    <a:pt x="22224" y="23236"/>
                    <a:pt x="23660" y="23236"/>
                  </a:cubicBezTo>
                  <a:cubicBezTo>
                    <a:pt x="27290" y="23236"/>
                    <a:pt x="30394" y="23919"/>
                    <a:pt x="32968" y="25282"/>
                  </a:cubicBezTo>
                  <a:cubicBezTo>
                    <a:pt x="35547" y="26645"/>
                    <a:pt x="37633" y="28481"/>
                    <a:pt x="39247" y="30841"/>
                  </a:cubicBezTo>
                  <a:cubicBezTo>
                    <a:pt x="40857" y="33150"/>
                    <a:pt x="42032" y="35877"/>
                    <a:pt x="42769" y="39024"/>
                  </a:cubicBezTo>
                  <a:cubicBezTo>
                    <a:pt x="43506" y="42119"/>
                    <a:pt x="43891" y="45423"/>
                    <a:pt x="43891" y="48937"/>
                  </a:cubicBezTo>
                  <a:close/>
                  <a:moveTo>
                    <a:pt x="36945" y="49935"/>
                  </a:moveTo>
                  <a:cubicBezTo>
                    <a:pt x="36945" y="47207"/>
                    <a:pt x="36723" y="44584"/>
                    <a:pt x="36278" y="42014"/>
                  </a:cubicBezTo>
                  <a:cubicBezTo>
                    <a:pt x="35834" y="39497"/>
                    <a:pt x="35070" y="37240"/>
                    <a:pt x="34003" y="35248"/>
                  </a:cubicBezTo>
                  <a:cubicBezTo>
                    <a:pt x="32924" y="33254"/>
                    <a:pt x="31500" y="31681"/>
                    <a:pt x="29722" y="30475"/>
                  </a:cubicBezTo>
                  <a:cubicBezTo>
                    <a:pt x="27946" y="29267"/>
                    <a:pt x="25724" y="28691"/>
                    <a:pt x="23059" y="28691"/>
                  </a:cubicBezTo>
                  <a:cubicBezTo>
                    <a:pt x="21764" y="28691"/>
                    <a:pt x="20474" y="28849"/>
                    <a:pt x="19195" y="29216"/>
                  </a:cubicBezTo>
                  <a:cubicBezTo>
                    <a:pt x="17922" y="29582"/>
                    <a:pt x="16611" y="30160"/>
                    <a:pt x="15279" y="30999"/>
                  </a:cubicBezTo>
                  <a:cubicBezTo>
                    <a:pt x="13946" y="31839"/>
                    <a:pt x="12564" y="32888"/>
                    <a:pt x="11139" y="34199"/>
                  </a:cubicBezTo>
                  <a:cubicBezTo>
                    <a:pt x="9709" y="35510"/>
                    <a:pt x="8203" y="37135"/>
                    <a:pt x="6610" y="39077"/>
                  </a:cubicBezTo>
                  <a:lnTo>
                    <a:pt x="6610" y="60268"/>
                  </a:lnTo>
                  <a:cubicBezTo>
                    <a:pt x="9389" y="63519"/>
                    <a:pt x="12066" y="66037"/>
                    <a:pt x="14634" y="67768"/>
                  </a:cubicBezTo>
                  <a:cubicBezTo>
                    <a:pt x="17213" y="69499"/>
                    <a:pt x="19884" y="70390"/>
                    <a:pt x="22663" y="70390"/>
                  </a:cubicBezTo>
                  <a:cubicBezTo>
                    <a:pt x="25215" y="70390"/>
                    <a:pt x="27398" y="69762"/>
                    <a:pt x="29213" y="68555"/>
                  </a:cubicBezTo>
                  <a:cubicBezTo>
                    <a:pt x="31028" y="67348"/>
                    <a:pt x="32507" y="65828"/>
                    <a:pt x="33656" y="63886"/>
                  </a:cubicBezTo>
                  <a:cubicBezTo>
                    <a:pt x="34805" y="61946"/>
                    <a:pt x="35639" y="59743"/>
                    <a:pt x="36159" y="57330"/>
                  </a:cubicBezTo>
                  <a:cubicBezTo>
                    <a:pt x="36679" y="54865"/>
                    <a:pt x="36945" y="52400"/>
                    <a:pt x="36945" y="49935"/>
                  </a:cubicBezTo>
                  <a:close/>
                </a:path>
              </a:pathLst>
            </a:custGeom>
            <a:solidFill>
              <a:srgbClr val="FFFFFF"/>
            </a:solidFill>
            <a:ln w="5417" cap="flat">
              <a:noFill/>
              <a:prstDash val="solid"/>
              <a:miter/>
            </a:ln>
          </p:spPr>
          <p:txBody>
            <a:bodyPr rtlCol="0" anchor="ctr"/>
            <a:lstStyle/>
            <a:p>
              <a:endParaRPr lang="fr-FR"/>
            </a:p>
          </p:txBody>
        </p:sp>
        <p:sp>
          <p:nvSpPr>
            <p:cNvPr id="522" name="Forme libre 521">
              <a:extLst>
                <a:ext uri="{FF2B5EF4-FFF2-40B4-BE49-F238E27FC236}">
                  <a16:creationId xmlns:a16="http://schemas.microsoft.com/office/drawing/2014/main" id="{3F49B630-DAAA-48E3-63BB-2B955930AEA2}"/>
                </a:ext>
              </a:extLst>
            </p:cNvPr>
            <p:cNvSpPr/>
            <p:nvPr/>
          </p:nvSpPr>
          <p:spPr>
            <a:xfrm>
              <a:off x="16946567" y="12090821"/>
              <a:ext cx="8668" cy="70863"/>
            </a:xfrm>
            <a:custGeom>
              <a:avLst/>
              <a:gdLst>
                <a:gd name="connsiteX0" fmla="*/ 8669 w 8668"/>
                <a:gd name="connsiteY0" fmla="*/ 4354 h 70863"/>
                <a:gd name="connsiteX1" fmla="*/ 7726 w 8668"/>
                <a:gd name="connsiteY1" fmla="*/ 7868 h 70863"/>
                <a:gd name="connsiteX2" fmla="*/ 4275 w 8668"/>
                <a:gd name="connsiteY2" fmla="*/ 8760 h 70863"/>
                <a:gd name="connsiteX3" fmla="*/ 916 w 8668"/>
                <a:gd name="connsiteY3" fmla="*/ 7868 h 70863"/>
                <a:gd name="connsiteX4" fmla="*/ 0 w 8668"/>
                <a:gd name="connsiteY4" fmla="*/ 4406 h 70863"/>
                <a:gd name="connsiteX5" fmla="*/ 943 w 8668"/>
                <a:gd name="connsiteY5" fmla="*/ 893 h 70863"/>
                <a:gd name="connsiteX6" fmla="*/ 4394 w 8668"/>
                <a:gd name="connsiteY6" fmla="*/ 0 h 70863"/>
                <a:gd name="connsiteX7" fmla="*/ 7753 w 8668"/>
                <a:gd name="connsiteY7" fmla="*/ 893 h 70863"/>
                <a:gd name="connsiteX8" fmla="*/ 8669 w 8668"/>
                <a:gd name="connsiteY8" fmla="*/ 4354 h 70863"/>
                <a:gd name="connsiteX9" fmla="*/ 7672 w 8668"/>
                <a:gd name="connsiteY9" fmla="*/ 69447 h 70863"/>
                <a:gd name="connsiteX10" fmla="*/ 7509 w 8668"/>
                <a:gd name="connsiteY10" fmla="*/ 70024 h 70863"/>
                <a:gd name="connsiteX11" fmla="*/ 6978 w 8668"/>
                <a:gd name="connsiteY11" fmla="*/ 70444 h 70863"/>
                <a:gd name="connsiteX12" fmla="*/ 5976 w 8668"/>
                <a:gd name="connsiteY12" fmla="*/ 70758 h 70863"/>
                <a:gd name="connsiteX13" fmla="*/ 4335 w 8668"/>
                <a:gd name="connsiteY13" fmla="*/ 70863 h 70863"/>
                <a:gd name="connsiteX14" fmla="*/ 2752 w 8668"/>
                <a:gd name="connsiteY14" fmla="*/ 70758 h 70863"/>
                <a:gd name="connsiteX15" fmla="*/ 1728 w 8668"/>
                <a:gd name="connsiteY15" fmla="*/ 70444 h 70863"/>
                <a:gd name="connsiteX16" fmla="*/ 1197 w 8668"/>
                <a:gd name="connsiteY16" fmla="*/ 70024 h 70863"/>
                <a:gd name="connsiteX17" fmla="*/ 1062 w 8668"/>
                <a:gd name="connsiteY17" fmla="*/ 69447 h 70863"/>
                <a:gd name="connsiteX18" fmla="*/ 1062 w 8668"/>
                <a:gd name="connsiteY18" fmla="*/ 20772 h 70863"/>
                <a:gd name="connsiteX19" fmla="*/ 1197 w 8668"/>
                <a:gd name="connsiteY19" fmla="*/ 20195 h 70863"/>
                <a:gd name="connsiteX20" fmla="*/ 1728 w 8668"/>
                <a:gd name="connsiteY20" fmla="*/ 19722 h 70863"/>
                <a:gd name="connsiteX21" fmla="*/ 2752 w 8668"/>
                <a:gd name="connsiteY21" fmla="*/ 19461 h 70863"/>
                <a:gd name="connsiteX22" fmla="*/ 4335 w 8668"/>
                <a:gd name="connsiteY22" fmla="*/ 19356 h 70863"/>
                <a:gd name="connsiteX23" fmla="*/ 5976 w 8668"/>
                <a:gd name="connsiteY23" fmla="*/ 19461 h 70863"/>
                <a:gd name="connsiteX24" fmla="*/ 6978 w 8668"/>
                <a:gd name="connsiteY24" fmla="*/ 19722 h 70863"/>
                <a:gd name="connsiteX25" fmla="*/ 7509 w 8668"/>
                <a:gd name="connsiteY25" fmla="*/ 20195 h 70863"/>
                <a:gd name="connsiteX26" fmla="*/ 7672 w 8668"/>
                <a:gd name="connsiteY26" fmla="*/ 20772 h 70863"/>
                <a:gd name="connsiteX27" fmla="*/ 7672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5"/>
                    <a:pt x="8349" y="7239"/>
                    <a:pt x="7726" y="7868"/>
                  </a:cubicBezTo>
                  <a:cubicBezTo>
                    <a:pt x="7092" y="8445"/>
                    <a:pt x="5949" y="8760"/>
                    <a:pt x="4275" y="8760"/>
                  </a:cubicBezTo>
                  <a:cubicBezTo>
                    <a:pt x="2644" y="8760"/>
                    <a:pt x="1528" y="8445"/>
                    <a:pt x="916" y="7868"/>
                  </a:cubicBezTo>
                  <a:cubicBezTo>
                    <a:pt x="309" y="7292"/>
                    <a:pt x="0" y="6138"/>
                    <a:pt x="0" y="4406"/>
                  </a:cubicBezTo>
                  <a:cubicBezTo>
                    <a:pt x="0" y="2675"/>
                    <a:pt x="314" y="1521"/>
                    <a:pt x="943" y="893"/>
                  </a:cubicBezTo>
                  <a:cubicBezTo>
                    <a:pt x="1571" y="315"/>
                    <a:pt x="2720" y="0"/>
                    <a:pt x="4394" y="0"/>
                  </a:cubicBezTo>
                  <a:cubicBezTo>
                    <a:pt x="6019" y="0"/>
                    <a:pt x="7141" y="315"/>
                    <a:pt x="7753" y="893"/>
                  </a:cubicBezTo>
                  <a:cubicBezTo>
                    <a:pt x="8365" y="1469"/>
                    <a:pt x="8669" y="2623"/>
                    <a:pt x="8669" y="4354"/>
                  </a:cubicBezTo>
                  <a:close/>
                  <a:moveTo>
                    <a:pt x="7672" y="69447"/>
                  </a:moveTo>
                  <a:cubicBezTo>
                    <a:pt x="7672" y="69657"/>
                    <a:pt x="7612" y="69867"/>
                    <a:pt x="7509" y="70024"/>
                  </a:cubicBezTo>
                  <a:cubicBezTo>
                    <a:pt x="7396" y="70234"/>
                    <a:pt x="7217" y="70339"/>
                    <a:pt x="6978" y="70444"/>
                  </a:cubicBezTo>
                  <a:cubicBezTo>
                    <a:pt x="6735" y="70602"/>
                    <a:pt x="6404" y="70654"/>
                    <a:pt x="5976" y="70758"/>
                  </a:cubicBezTo>
                  <a:cubicBezTo>
                    <a:pt x="5548" y="70811"/>
                    <a:pt x="5001" y="70863"/>
                    <a:pt x="4335" y="70863"/>
                  </a:cubicBezTo>
                  <a:cubicBezTo>
                    <a:pt x="3706" y="70863"/>
                    <a:pt x="3175" y="70811"/>
                    <a:pt x="2752" y="70758"/>
                  </a:cubicBezTo>
                  <a:cubicBezTo>
                    <a:pt x="2324" y="70654"/>
                    <a:pt x="1978" y="70602"/>
                    <a:pt x="1728" y="70444"/>
                  </a:cubicBezTo>
                  <a:cubicBezTo>
                    <a:pt x="1463" y="70339"/>
                    <a:pt x="1290" y="70234"/>
                    <a:pt x="1197" y="70024"/>
                  </a:cubicBezTo>
                  <a:cubicBezTo>
                    <a:pt x="1100" y="69867"/>
                    <a:pt x="1062" y="69657"/>
                    <a:pt x="1062" y="69447"/>
                  </a:cubicBezTo>
                  <a:lnTo>
                    <a:pt x="1062" y="20772"/>
                  </a:lnTo>
                  <a:cubicBezTo>
                    <a:pt x="1062" y="20562"/>
                    <a:pt x="1105" y="20352"/>
                    <a:pt x="1197" y="20195"/>
                  </a:cubicBezTo>
                  <a:cubicBezTo>
                    <a:pt x="1290" y="20037"/>
                    <a:pt x="1463" y="19880"/>
                    <a:pt x="1728" y="19722"/>
                  </a:cubicBezTo>
                  <a:cubicBezTo>
                    <a:pt x="1983" y="19617"/>
                    <a:pt x="2324" y="19513"/>
                    <a:pt x="2752" y="19461"/>
                  </a:cubicBezTo>
                  <a:cubicBezTo>
                    <a:pt x="3175" y="19408"/>
                    <a:pt x="3706" y="19356"/>
                    <a:pt x="4335" y="19356"/>
                  </a:cubicBezTo>
                  <a:cubicBezTo>
                    <a:pt x="5001" y="19356"/>
                    <a:pt x="5548" y="19408"/>
                    <a:pt x="5976" y="19461"/>
                  </a:cubicBezTo>
                  <a:cubicBezTo>
                    <a:pt x="6399" y="19513"/>
                    <a:pt x="6735" y="19617"/>
                    <a:pt x="6978" y="19722"/>
                  </a:cubicBezTo>
                  <a:cubicBezTo>
                    <a:pt x="7217" y="19880"/>
                    <a:pt x="7390" y="20037"/>
                    <a:pt x="7509" y="20195"/>
                  </a:cubicBezTo>
                  <a:cubicBezTo>
                    <a:pt x="7618" y="20352"/>
                    <a:pt x="7672" y="20562"/>
                    <a:pt x="7672" y="20772"/>
                  </a:cubicBezTo>
                  <a:lnTo>
                    <a:pt x="7672" y="69447"/>
                  </a:lnTo>
                  <a:close/>
                </a:path>
              </a:pathLst>
            </a:custGeom>
            <a:solidFill>
              <a:srgbClr val="FFFFFF"/>
            </a:solidFill>
            <a:ln w="5417" cap="flat">
              <a:noFill/>
              <a:prstDash val="solid"/>
              <a:miter/>
            </a:ln>
          </p:spPr>
          <p:txBody>
            <a:bodyPr rtlCol="0" anchor="ctr"/>
            <a:lstStyle/>
            <a:p>
              <a:endParaRPr lang="fr-FR"/>
            </a:p>
          </p:txBody>
        </p:sp>
        <p:sp>
          <p:nvSpPr>
            <p:cNvPr id="523" name="Forme libre 522">
              <a:extLst>
                <a:ext uri="{FF2B5EF4-FFF2-40B4-BE49-F238E27FC236}">
                  <a16:creationId xmlns:a16="http://schemas.microsoft.com/office/drawing/2014/main" id="{42547741-C730-2AA7-1533-CC237AE3EB35}"/>
                </a:ext>
              </a:extLst>
            </p:cNvPr>
            <p:cNvSpPr/>
            <p:nvPr/>
          </p:nvSpPr>
          <p:spPr>
            <a:xfrm>
              <a:off x="16972742" y="12086364"/>
              <a:ext cx="6609" cy="75320"/>
            </a:xfrm>
            <a:custGeom>
              <a:avLst/>
              <a:gdLst>
                <a:gd name="connsiteX0" fmla="*/ 6610 w 6609"/>
                <a:gd name="connsiteY0" fmla="*/ 73904 h 75320"/>
                <a:gd name="connsiteX1" fmla="*/ 6447 w 6609"/>
                <a:gd name="connsiteY1" fmla="*/ 74482 h 75320"/>
                <a:gd name="connsiteX2" fmla="*/ 5916 w 6609"/>
                <a:gd name="connsiteY2" fmla="*/ 74902 h 75320"/>
                <a:gd name="connsiteX3" fmla="*/ 4914 w 6609"/>
                <a:gd name="connsiteY3" fmla="*/ 75216 h 75320"/>
                <a:gd name="connsiteX4" fmla="*/ 3272 w 6609"/>
                <a:gd name="connsiteY4" fmla="*/ 75321 h 75320"/>
                <a:gd name="connsiteX5" fmla="*/ 1690 w 6609"/>
                <a:gd name="connsiteY5" fmla="*/ 75216 h 75320"/>
                <a:gd name="connsiteX6" fmla="*/ 666 w 6609"/>
                <a:gd name="connsiteY6" fmla="*/ 74902 h 75320"/>
                <a:gd name="connsiteX7" fmla="*/ 135 w 6609"/>
                <a:gd name="connsiteY7" fmla="*/ 74482 h 75320"/>
                <a:gd name="connsiteX8" fmla="*/ 0 w 6609"/>
                <a:gd name="connsiteY8" fmla="*/ 73904 h 75320"/>
                <a:gd name="connsiteX9" fmla="*/ 0 w 6609"/>
                <a:gd name="connsiteY9" fmla="*/ 1416 h 75320"/>
                <a:gd name="connsiteX10" fmla="*/ 135 w 6609"/>
                <a:gd name="connsiteY10" fmla="*/ 839 h 75320"/>
                <a:gd name="connsiteX11" fmla="*/ 666 w 6609"/>
                <a:gd name="connsiteY11" fmla="*/ 368 h 75320"/>
                <a:gd name="connsiteX12" fmla="*/ 1690 w 6609"/>
                <a:gd name="connsiteY12" fmla="*/ 105 h 75320"/>
                <a:gd name="connsiteX13" fmla="*/ 3272 w 6609"/>
                <a:gd name="connsiteY13" fmla="*/ 0 h 75320"/>
                <a:gd name="connsiteX14" fmla="*/ 4914 w 6609"/>
                <a:gd name="connsiteY14" fmla="*/ 105 h 75320"/>
                <a:gd name="connsiteX15" fmla="*/ 5916 w 6609"/>
                <a:gd name="connsiteY15" fmla="*/ 368 h 75320"/>
                <a:gd name="connsiteX16" fmla="*/ 6447 w 6609"/>
                <a:gd name="connsiteY16" fmla="*/ 839 h 75320"/>
                <a:gd name="connsiteX17" fmla="*/ 6610 w 6609"/>
                <a:gd name="connsiteY17" fmla="*/ 1416 h 75320"/>
                <a:gd name="connsiteX18" fmla="*/ 6610 w 6609"/>
                <a:gd name="connsiteY18" fmla="*/ 73904 h 7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20">
                  <a:moveTo>
                    <a:pt x="6610" y="73904"/>
                  </a:moveTo>
                  <a:cubicBezTo>
                    <a:pt x="6610" y="74114"/>
                    <a:pt x="6550" y="74324"/>
                    <a:pt x="6447" y="74482"/>
                  </a:cubicBezTo>
                  <a:cubicBezTo>
                    <a:pt x="6333" y="74692"/>
                    <a:pt x="6155" y="74797"/>
                    <a:pt x="5916" y="74902"/>
                  </a:cubicBezTo>
                  <a:cubicBezTo>
                    <a:pt x="5673" y="75059"/>
                    <a:pt x="5342" y="75112"/>
                    <a:pt x="4914" y="75216"/>
                  </a:cubicBezTo>
                  <a:cubicBezTo>
                    <a:pt x="4486" y="75268"/>
                    <a:pt x="3939" y="75321"/>
                    <a:pt x="3272" y="75321"/>
                  </a:cubicBezTo>
                  <a:cubicBezTo>
                    <a:pt x="2644" y="75321"/>
                    <a:pt x="2113" y="75268"/>
                    <a:pt x="1690" y="75216"/>
                  </a:cubicBezTo>
                  <a:cubicBezTo>
                    <a:pt x="1262" y="75112"/>
                    <a:pt x="915" y="75059"/>
                    <a:pt x="666" y="74902"/>
                  </a:cubicBezTo>
                  <a:cubicBezTo>
                    <a:pt x="401" y="74797"/>
                    <a:pt x="228" y="74692"/>
                    <a:pt x="135" y="74482"/>
                  </a:cubicBezTo>
                  <a:cubicBezTo>
                    <a:pt x="38" y="74324"/>
                    <a:pt x="0" y="74114"/>
                    <a:pt x="0" y="73904"/>
                  </a:cubicBezTo>
                  <a:lnTo>
                    <a:pt x="0" y="1416"/>
                  </a:lnTo>
                  <a:cubicBezTo>
                    <a:pt x="0" y="1206"/>
                    <a:pt x="43" y="996"/>
                    <a:pt x="135" y="839"/>
                  </a:cubicBezTo>
                  <a:cubicBezTo>
                    <a:pt x="228" y="629"/>
                    <a:pt x="401" y="471"/>
                    <a:pt x="666" y="368"/>
                  </a:cubicBezTo>
                  <a:cubicBezTo>
                    <a:pt x="921" y="263"/>
                    <a:pt x="1262" y="158"/>
                    <a:pt x="1690" y="105"/>
                  </a:cubicBezTo>
                  <a:cubicBezTo>
                    <a:pt x="2113" y="53"/>
                    <a:pt x="2644" y="0"/>
                    <a:pt x="3272" y="0"/>
                  </a:cubicBezTo>
                  <a:cubicBezTo>
                    <a:pt x="3939" y="0"/>
                    <a:pt x="4486" y="53"/>
                    <a:pt x="4914" y="105"/>
                  </a:cubicBezTo>
                  <a:cubicBezTo>
                    <a:pt x="5337" y="158"/>
                    <a:pt x="5673" y="210"/>
                    <a:pt x="5916" y="368"/>
                  </a:cubicBezTo>
                  <a:cubicBezTo>
                    <a:pt x="6155" y="471"/>
                    <a:pt x="6328" y="629"/>
                    <a:pt x="6447" y="839"/>
                  </a:cubicBezTo>
                  <a:cubicBezTo>
                    <a:pt x="6555" y="996"/>
                    <a:pt x="6610" y="1206"/>
                    <a:pt x="6610" y="1416"/>
                  </a:cubicBezTo>
                  <a:lnTo>
                    <a:pt x="6610" y="73904"/>
                  </a:lnTo>
                  <a:close/>
                </a:path>
              </a:pathLst>
            </a:custGeom>
            <a:solidFill>
              <a:srgbClr val="FFFFFF"/>
            </a:solidFill>
            <a:ln w="5417" cap="flat">
              <a:noFill/>
              <a:prstDash val="solid"/>
              <a:miter/>
            </a:ln>
          </p:spPr>
          <p:txBody>
            <a:bodyPr rtlCol="0" anchor="ctr"/>
            <a:lstStyle/>
            <a:p>
              <a:endParaRPr lang="fr-FR"/>
            </a:p>
          </p:txBody>
        </p:sp>
        <p:sp>
          <p:nvSpPr>
            <p:cNvPr id="524" name="Forme libre 523">
              <a:extLst>
                <a:ext uri="{FF2B5EF4-FFF2-40B4-BE49-F238E27FC236}">
                  <a16:creationId xmlns:a16="http://schemas.microsoft.com/office/drawing/2014/main" id="{DB84195E-BFA1-0ABE-7CE2-F26967F1F273}"/>
                </a:ext>
              </a:extLst>
            </p:cNvPr>
            <p:cNvSpPr/>
            <p:nvPr/>
          </p:nvSpPr>
          <p:spPr>
            <a:xfrm>
              <a:off x="16994359" y="12109599"/>
              <a:ext cx="44497" cy="52662"/>
            </a:xfrm>
            <a:custGeom>
              <a:avLst/>
              <a:gdLst>
                <a:gd name="connsiteX0" fmla="*/ 44486 w 44497"/>
                <a:gd name="connsiteY0" fmla="*/ 23814 h 52662"/>
                <a:gd name="connsiteX1" fmla="*/ 43435 w 44497"/>
                <a:gd name="connsiteY1" fmla="*/ 26489 h 52662"/>
                <a:gd name="connsiteX2" fmla="*/ 41376 w 44497"/>
                <a:gd name="connsiteY2" fmla="*/ 27222 h 52662"/>
                <a:gd name="connsiteX3" fmla="*/ 7103 w 44497"/>
                <a:gd name="connsiteY3" fmla="*/ 27222 h 52662"/>
                <a:gd name="connsiteX4" fmla="*/ 8018 w 44497"/>
                <a:gd name="connsiteY4" fmla="*/ 35405 h 52662"/>
                <a:gd name="connsiteX5" fmla="*/ 11052 w 44497"/>
                <a:gd name="connsiteY5" fmla="*/ 41647 h 52662"/>
                <a:gd name="connsiteX6" fmla="*/ 16552 w 44497"/>
                <a:gd name="connsiteY6" fmla="*/ 45633 h 52662"/>
                <a:gd name="connsiteX7" fmla="*/ 24884 w 44497"/>
                <a:gd name="connsiteY7" fmla="*/ 47049 h 52662"/>
                <a:gd name="connsiteX8" fmla="*/ 31158 w 44497"/>
                <a:gd name="connsiteY8" fmla="*/ 46473 h 52662"/>
                <a:gd name="connsiteX9" fmla="*/ 35969 w 44497"/>
                <a:gd name="connsiteY9" fmla="*/ 45162 h 52662"/>
                <a:gd name="connsiteX10" fmla="*/ 39301 w 44497"/>
                <a:gd name="connsiteY10" fmla="*/ 43851 h 52662"/>
                <a:gd name="connsiteX11" fmla="*/ 41160 w 44497"/>
                <a:gd name="connsiteY11" fmla="*/ 43221 h 52662"/>
                <a:gd name="connsiteX12" fmla="*/ 41772 w 44497"/>
                <a:gd name="connsiteY12" fmla="*/ 43378 h 52662"/>
                <a:gd name="connsiteX13" fmla="*/ 42216 w 44497"/>
                <a:gd name="connsiteY13" fmla="*/ 43903 h 52662"/>
                <a:gd name="connsiteX14" fmla="*/ 42465 w 44497"/>
                <a:gd name="connsiteY14" fmla="*/ 44794 h 52662"/>
                <a:gd name="connsiteX15" fmla="*/ 42552 w 44497"/>
                <a:gd name="connsiteY15" fmla="*/ 46158 h 52662"/>
                <a:gd name="connsiteX16" fmla="*/ 42492 w 44497"/>
                <a:gd name="connsiteY16" fmla="*/ 46892 h 52662"/>
                <a:gd name="connsiteX17" fmla="*/ 42357 w 44497"/>
                <a:gd name="connsiteY17" fmla="*/ 47522 h 52662"/>
                <a:gd name="connsiteX18" fmla="*/ 42108 w 44497"/>
                <a:gd name="connsiteY18" fmla="*/ 48098 h 52662"/>
                <a:gd name="connsiteX19" fmla="*/ 41664 w 44497"/>
                <a:gd name="connsiteY19" fmla="*/ 48623 h 52662"/>
                <a:gd name="connsiteX20" fmla="*/ 39946 w 44497"/>
                <a:gd name="connsiteY20" fmla="*/ 49567 h 52662"/>
                <a:gd name="connsiteX21" fmla="*/ 36170 w 44497"/>
                <a:gd name="connsiteY21" fmla="*/ 50931 h 52662"/>
                <a:gd name="connsiteX22" fmla="*/ 30752 w 44497"/>
                <a:gd name="connsiteY22" fmla="*/ 52137 h 52662"/>
                <a:gd name="connsiteX23" fmla="*/ 24109 w 44497"/>
                <a:gd name="connsiteY23" fmla="*/ 52662 h 52662"/>
                <a:gd name="connsiteX24" fmla="*/ 13778 w 44497"/>
                <a:gd name="connsiteY24" fmla="*/ 50983 h 52662"/>
                <a:gd name="connsiteX25" fmla="*/ 6220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4 w 44497"/>
                <a:gd name="connsiteY29" fmla="*/ 7029 h 52662"/>
                <a:gd name="connsiteX30" fmla="*/ 13691 w 44497"/>
                <a:gd name="connsiteY30" fmla="*/ 1836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54 w 44497"/>
                <a:gd name="connsiteY37" fmla="*/ 21925 h 52662"/>
                <a:gd name="connsiteX38" fmla="*/ 33987 w 44497"/>
                <a:gd name="connsiteY38" fmla="*/ 9809 h 52662"/>
                <a:gd name="connsiteX39" fmla="*/ 22820 w 44497"/>
                <a:gd name="connsiteY39" fmla="*/ 5455 h 52662"/>
                <a:gd name="connsiteX40" fmla="*/ 16178 w 44497"/>
                <a:gd name="connsiteY40" fmla="*/ 6819 h 52662"/>
                <a:gd name="connsiteX41" fmla="*/ 11339 w 44497"/>
                <a:gd name="connsiteY41" fmla="*/ 10490 h 52662"/>
                <a:gd name="connsiteX42" fmla="*/ 8311 w 44497"/>
                <a:gd name="connsiteY42" fmla="*/ 15683 h 52662"/>
                <a:gd name="connsiteX43" fmla="*/ 7087 w 44497"/>
                <a:gd name="connsiteY43" fmla="*/ 21925 h 52662"/>
                <a:gd name="connsiteX44" fmla="*/ 37654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6016"/>
                    <a:pt x="43435" y="26489"/>
                  </a:cubicBezTo>
                  <a:cubicBezTo>
                    <a:pt x="42731" y="26961"/>
                    <a:pt x="42043" y="27222"/>
                    <a:pt x="41376" y="27222"/>
                  </a:cubicBezTo>
                  <a:lnTo>
                    <a:pt x="7103" y="27222"/>
                  </a:lnTo>
                  <a:cubicBezTo>
                    <a:pt x="7103" y="30213"/>
                    <a:pt x="7412" y="32940"/>
                    <a:pt x="8018" y="35405"/>
                  </a:cubicBezTo>
                  <a:cubicBezTo>
                    <a:pt x="8630" y="37818"/>
                    <a:pt x="9638" y="39917"/>
                    <a:pt x="11052" y="41647"/>
                  </a:cubicBezTo>
                  <a:cubicBezTo>
                    <a:pt x="12456" y="43378"/>
                    <a:pt x="14292" y="44742"/>
                    <a:pt x="16552" y="45633"/>
                  </a:cubicBezTo>
                  <a:cubicBezTo>
                    <a:pt x="18811" y="46578"/>
                    <a:pt x="21590" y="47049"/>
                    <a:pt x="24884" y="47049"/>
                  </a:cubicBezTo>
                  <a:cubicBezTo>
                    <a:pt x="27220" y="47049"/>
                    <a:pt x="29305" y="46839"/>
                    <a:pt x="31158" y="46473"/>
                  </a:cubicBezTo>
                  <a:cubicBezTo>
                    <a:pt x="33011" y="46053"/>
                    <a:pt x="34615" y="45633"/>
                    <a:pt x="35969" y="45162"/>
                  </a:cubicBezTo>
                  <a:cubicBezTo>
                    <a:pt x="37319" y="44689"/>
                    <a:pt x="38429" y="44217"/>
                    <a:pt x="39301" y="43851"/>
                  </a:cubicBezTo>
                  <a:cubicBezTo>
                    <a:pt x="40168" y="43431"/>
                    <a:pt x="40786" y="43221"/>
                    <a:pt x="41160" y="43221"/>
                  </a:cubicBezTo>
                  <a:cubicBezTo>
                    <a:pt x="41382" y="43221"/>
                    <a:pt x="41588" y="43273"/>
                    <a:pt x="41772" y="43378"/>
                  </a:cubicBezTo>
                  <a:cubicBezTo>
                    <a:pt x="41956" y="43483"/>
                    <a:pt x="42108" y="43693"/>
                    <a:pt x="42216" y="43903"/>
                  </a:cubicBezTo>
                  <a:cubicBezTo>
                    <a:pt x="42330" y="44164"/>
                    <a:pt x="42411" y="44427"/>
                    <a:pt x="42465" y="44794"/>
                  </a:cubicBezTo>
                  <a:cubicBezTo>
                    <a:pt x="42525" y="45162"/>
                    <a:pt x="42552" y="45633"/>
                    <a:pt x="42552" y="46158"/>
                  </a:cubicBezTo>
                  <a:cubicBezTo>
                    <a:pt x="42552" y="46421"/>
                    <a:pt x="42530" y="46631"/>
                    <a:pt x="42492" y="46892"/>
                  </a:cubicBezTo>
                  <a:cubicBezTo>
                    <a:pt x="42455" y="47102"/>
                    <a:pt x="42411" y="47312"/>
                    <a:pt x="42357" y="47522"/>
                  </a:cubicBezTo>
                  <a:cubicBezTo>
                    <a:pt x="42303" y="47732"/>
                    <a:pt x="42222" y="47890"/>
                    <a:pt x="42108" y="48098"/>
                  </a:cubicBezTo>
                  <a:cubicBezTo>
                    <a:pt x="41994" y="48256"/>
                    <a:pt x="41848" y="48413"/>
                    <a:pt x="41664" y="48623"/>
                  </a:cubicBezTo>
                  <a:cubicBezTo>
                    <a:pt x="41480" y="48781"/>
                    <a:pt x="40900" y="49096"/>
                    <a:pt x="39946" y="49567"/>
                  </a:cubicBezTo>
                  <a:cubicBezTo>
                    <a:pt x="38976" y="49987"/>
                    <a:pt x="37725" y="50460"/>
                    <a:pt x="36170" y="50931"/>
                  </a:cubicBezTo>
                  <a:cubicBezTo>
                    <a:pt x="34615" y="51351"/>
                    <a:pt x="32805" y="51771"/>
                    <a:pt x="30752" y="52137"/>
                  </a:cubicBezTo>
                  <a:cubicBezTo>
                    <a:pt x="28693" y="52452"/>
                    <a:pt x="26483" y="52662"/>
                    <a:pt x="24109" y="52662"/>
                  </a:cubicBezTo>
                  <a:cubicBezTo>
                    <a:pt x="20220" y="52662"/>
                    <a:pt x="16774" y="52085"/>
                    <a:pt x="13778" y="50983"/>
                  </a:cubicBezTo>
                  <a:cubicBezTo>
                    <a:pt x="10782" y="49830"/>
                    <a:pt x="8257" y="48151"/>
                    <a:pt x="6220" y="45948"/>
                  </a:cubicBezTo>
                  <a:cubicBezTo>
                    <a:pt x="4182" y="43746"/>
                    <a:pt x="2639" y="41018"/>
                    <a:pt x="1582" y="37765"/>
                  </a:cubicBezTo>
                  <a:cubicBezTo>
                    <a:pt x="531" y="34514"/>
                    <a:pt x="0" y="30738"/>
                    <a:pt x="0" y="26436"/>
                  </a:cubicBezTo>
                  <a:cubicBezTo>
                    <a:pt x="0" y="22292"/>
                    <a:pt x="547" y="18621"/>
                    <a:pt x="1642" y="15316"/>
                  </a:cubicBezTo>
                  <a:cubicBezTo>
                    <a:pt x="2730" y="12064"/>
                    <a:pt x="4296" y="9284"/>
                    <a:pt x="6334" y="7029"/>
                  </a:cubicBezTo>
                  <a:cubicBezTo>
                    <a:pt x="8371" y="4773"/>
                    <a:pt x="10825" y="2990"/>
                    <a:pt x="13691" y="1836"/>
                  </a:cubicBezTo>
                  <a:cubicBezTo>
                    <a:pt x="16563" y="630"/>
                    <a:pt x="19754" y="0"/>
                    <a:pt x="23281" y="0"/>
                  </a:cubicBezTo>
                  <a:cubicBezTo>
                    <a:pt x="27057" y="0"/>
                    <a:pt x="30275" y="630"/>
                    <a:pt x="32941" y="1836"/>
                  </a:cubicBezTo>
                  <a:cubicBezTo>
                    <a:pt x="35606" y="3043"/>
                    <a:pt x="37801" y="4720"/>
                    <a:pt x="39529" y="6767"/>
                  </a:cubicBezTo>
                  <a:cubicBezTo>
                    <a:pt x="41246" y="8812"/>
                    <a:pt x="42509" y="11225"/>
                    <a:pt x="43305" y="13952"/>
                  </a:cubicBezTo>
                  <a:cubicBezTo>
                    <a:pt x="44096" y="16679"/>
                    <a:pt x="44497" y="19512"/>
                    <a:pt x="44497" y="22555"/>
                  </a:cubicBezTo>
                  <a:lnTo>
                    <a:pt x="44497" y="23814"/>
                  </a:lnTo>
                  <a:close/>
                  <a:moveTo>
                    <a:pt x="37654" y="21925"/>
                  </a:moveTo>
                  <a:cubicBezTo>
                    <a:pt x="37768" y="16784"/>
                    <a:pt x="36544" y="12746"/>
                    <a:pt x="33987" y="9809"/>
                  </a:cubicBezTo>
                  <a:cubicBezTo>
                    <a:pt x="31429" y="6924"/>
                    <a:pt x="27713" y="5455"/>
                    <a:pt x="22820" y="5455"/>
                  </a:cubicBezTo>
                  <a:cubicBezTo>
                    <a:pt x="20295" y="5455"/>
                    <a:pt x="18085" y="5928"/>
                    <a:pt x="16178" y="6819"/>
                  </a:cubicBezTo>
                  <a:cubicBezTo>
                    <a:pt x="14265" y="7763"/>
                    <a:pt x="12662" y="8969"/>
                    <a:pt x="11339" y="10490"/>
                  </a:cubicBezTo>
                  <a:cubicBezTo>
                    <a:pt x="10028" y="11959"/>
                    <a:pt x="9015" y="13691"/>
                    <a:pt x="8311" y="15683"/>
                  </a:cubicBezTo>
                  <a:cubicBezTo>
                    <a:pt x="7607" y="17677"/>
                    <a:pt x="7200" y="19775"/>
                    <a:pt x="708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525" name="Forme libre 524">
              <a:extLst>
                <a:ext uri="{FF2B5EF4-FFF2-40B4-BE49-F238E27FC236}">
                  <a16:creationId xmlns:a16="http://schemas.microsoft.com/office/drawing/2014/main" id="{0570812E-8E81-EE74-DD8D-F6DBADAAE657}"/>
                </a:ext>
              </a:extLst>
            </p:cNvPr>
            <p:cNvSpPr/>
            <p:nvPr/>
          </p:nvSpPr>
          <p:spPr>
            <a:xfrm>
              <a:off x="17076305" y="12109599"/>
              <a:ext cx="44497" cy="52662"/>
            </a:xfrm>
            <a:custGeom>
              <a:avLst/>
              <a:gdLst>
                <a:gd name="connsiteX0" fmla="*/ 44486 w 44497"/>
                <a:gd name="connsiteY0" fmla="*/ 23814 h 52662"/>
                <a:gd name="connsiteX1" fmla="*/ 43435 w 44497"/>
                <a:gd name="connsiteY1" fmla="*/ 26489 h 52662"/>
                <a:gd name="connsiteX2" fmla="*/ 41376 w 44497"/>
                <a:gd name="connsiteY2" fmla="*/ 27222 h 52662"/>
                <a:gd name="connsiteX3" fmla="*/ 7103 w 44497"/>
                <a:gd name="connsiteY3" fmla="*/ 27222 h 52662"/>
                <a:gd name="connsiteX4" fmla="*/ 8018 w 44497"/>
                <a:gd name="connsiteY4" fmla="*/ 35405 h 52662"/>
                <a:gd name="connsiteX5" fmla="*/ 11052 w 44497"/>
                <a:gd name="connsiteY5" fmla="*/ 41647 h 52662"/>
                <a:gd name="connsiteX6" fmla="*/ 16552 w 44497"/>
                <a:gd name="connsiteY6" fmla="*/ 45633 h 52662"/>
                <a:gd name="connsiteX7" fmla="*/ 24884 w 44497"/>
                <a:gd name="connsiteY7" fmla="*/ 47049 h 52662"/>
                <a:gd name="connsiteX8" fmla="*/ 31158 w 44497"/>
                <a:gd name="connsiteY8" fmla="*/ 46473 h 52662"/>
                <a:gd name="connsiteX9" fmla="*/ 35969 w 44497"/>
                <a:gd name="connsiteY9" fmla="*/ 45162 h 52662"/>
                <a:gd name="connsiteX10" fmla="*/ 39301 w 44497"/>
                <a:gd name="connsiteY10" fmla="*/ 43851 h 52662"/>
                <a:gd name="connsiteX11" fmla="*/ 41160 w 44497"/>
                <a:gd name="connsiteY11" fmla="*/ 43221 h 52662"/>
                <a:gd name="connsiteX12" fmla="*/ 41772 w 44497"/>
                <a:gd name="connsiteY12" fmla="*/ 43378 h 52662"/>
                <a:gd name="connsiteX13" fmla="*/ 42216 w 44497"/>
                <a:gd name="connsiteY13" fmla="*/ 43903 h 52662"/>
                <a:gd name="connsiteX14" fmla="*/ 42465 w 44497"/>
                <a:gd name="connsiteY14" fmla="*/ 44794 h 52662"/>
                <a:gd name="connsiteX15" fmla="*/ 42552 w 44497"/>
                <a:gd name="connsiteY15" fmla="*/ 46158 h 52662"/>
                <a:gd name="connsiteX16" fmla="*/ 42492 w 44497"/>
                <a:gd name="connsiteY16" fmla="*/ 46892 h 52662"/>
                <a:gd name="connsiteX17" fmla="*/ 42357 w 44497"/>
                <a:gd name="connsiteY17" fmla="*/ 47522 h 52662"/>
                <a:gd name="connsiteX18" fmla="*/ 42108 w 44497"/>
                <a:gd name="connsiteY18" fmla="*/ 48098 h 52662"/>
                <a:gd name="connsiteX19" fmla="*/ 41664 w 44497"/>
                <a:gd name="connsiteY19" fmla="*/ 48623 h 52662"/>
                <a:gd name="connsiteX20" fmla="*/ 39946 w 44497"/>
                <a:gd name="connsiteY20" fmla="*/ 49567 h 52662"/>
                <a:gd name="connsiteX21" fmla="*/ 36170 w 44497"/>
                <a:gd name="connsiteY21" fmla="*/ 50931 h 52662"/>
                <a:gd name="connsiteX22" fmla="*/ 30752 w 44497"/>
                <a:gd name="connsiteY22" fmla="*/ 52137 h 52662"/>
                <a:gd name="connsiteX23" fmla="*/ 24109 w 44497"/>
                <a:gd name="connsiteY23" fmla="*/ 52662 h 52662"/>
                <a:gd name="connsiteX24" fmla="*/ 13778 w 44497"/>
                <a:gd name="connsiteY24" fmla="*/ 50983 h 52662"/>
                <a:gd name="connsiteX25" fmla="*/ 6220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4 w 44497"/>
                <a:gd name="connsiteY29" fmla="*/ 7029 h 52662"/>
                <a:gd name="connsiteX30" fmla="*/ 13691 w 44497"/>
                <a:gd name="connsiteY30" fmla="*/ 1836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54 w 44497"/>
                <a:gd name="connsiteY37" fmla="*/ 21925 h 52662"/>
                <a:gd name="connsiteX38" fmla="*/ 33987 w 44497"/>
                <a:gd name="connsiteY38" fmla="*/ 9809 h 52662"/>
                <a:gd name="connsiteX39" fmla="*/ 22820 w 44497"/>
                <a:gd name="connsiteY39" fmla="*/ 5455 h 52662"/>
                <a:gd name="connsiteX40" fmla="*/ 16178 w 44497"/>
                <a:gd name="connsiteY40" fmla="*/ 6819 h 52662"/>
                <a:gd name="connsiteX41" fmla="*/ 11339 w 44497"/>
                <a:gd name="connsiteY41" fmla="*/ 10490 h 52662"/>
                <a:gd name="connsiteX42" fmla="*/ 8311 w 44497"/>
                <a:gd name="connsiteY42" fmla="*/ 15683 h 52662"/>
                <a:gd name="connsiteX43" fmla="*/ 7087 w 44497"/>
                <a:gd name="connsiteY43" fmla="*/ 21925 h 52662"/>
                <a:gd name="connsiteX44" fmla="*/ 37654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6016"/>
                    <a:pt x="43435" y="26489"/>
                  </a:cubicBezTo>
                  <a:cubicBezTo>
                    <a:pt x="42731" y="26961"/>
                    <a:pt x="42043" y="27222"/>
                    <a:pt x="41376" y="27222"/>
                  </a:cubicBezTo>
                  <a:lnTo>
                    <a:pt x="7103" y="27222"/>
                  </a:lnTo>
                  <a:cubicBezTo>
                    <a:pt x="7103" y="30213"/>
                    <a:pt x="7412" y="32940"/>
                    <a:pt x="8018" y="35405"/>
                  </a:cubicBezTo>
                  <a:cubicBezTo>
                    <a:pt x="8630" y="37818"/>
                    <a:pt x="9638" y="39917"/>
                    <a:pt x="11052" y="41647"/>
                  </a:cubicBezTo>
                  <a:cubicBezTo>
                    <a:pt x="12456" y="43378"/>
                    <a:pt x="14292" y="44742"/>
                    <a:pt x="16552" y="45633"/>
                  </a:cubicBezTo>
                  <a:cubicBezTo>
                    <a:pt x="18811" y="46578"/>
                    <a:pt x="21590" y="47049"/>
                    <a:pt x="24884" y="47049"/>
                  </a:cubicBezTo>
                  <a:cubicBezTo>
                    <a:pt x="27220" y="47049"/>
                    <a:pt x="29305" y="46839"/>
                    <a:pt x="31158" y="46473"/>
                  </a:cubicBezTo>
                  <a:cubicBezTo>
                    <a:pt x="33011" y="46053"/>
                    <a:pt x="34615" y="45633"/>
                    <a:pt x="35969" y="45162"/>
                  </a:cubicBezTo>
                  <a:cubicBezTo>
                    <a:pt x="37319" y="44689"/>
                    <a:pt x="38429" y="44217"/>
                    <a:pt x="39301" y="43851"/>
                  </a:cubicBezTo>
                  <a:cubicBezTo>
                    <a:pt x="40168" y="43431"/>
                    <a:pt x="40786" y="43221"/>
                    <a:pt x="41160" y="43221"/>
                  </a:cubicBezTo>
                  <a:cubicBezTo>
                    <a:pt x="41382" y="43221"/>
                    <a:pt x="41588" y="43273"/>
                    <a:pt x="41772" y="43378"/>
                  </a:cubicBezTo>
                  <a:cubicBezTo>
                    <a:pt x="41956" y="43483"/>
                    <a:pt x="42108" y="43693"/>
                    <a:pt x="42216" y="43903"/>
                  </a:cubicBezTo>
                  <a:cubicBezTo>
                    <a:pt x="42330" y="44164"/>
                    <a:pt x="42411" y="44427"/>
                    <a:pt x="42465" y="44794"/>
                  </a:cubicBezTo>
                  <a:cubicBezTo>
                    <a:pt x="42525" y="45162"/>
                    <a:pt x="42552" y="45633"/>
                    <a:pt x="42552" y="46158"/>
                  </a:cubicBezTo>
                  <a:cubicBezTo>
                    <a:pt x="42552" y="46421"/>
                    <a:pt x="42530" y="46631"/>
                    <a:pt x="42492" y="46892"/>
                  </a:cubicBezTo>
                  <a:cubicBezTo>
                    <a:pt x="42455" y="47102"/>
                    <a:pt x="42411" y="47312"/>
                    <a:pt x="42357" y="47522"/>
                  </a:cubicBezTo>
                  <a:cubicBezTo>
                    <a:pt x="42303" y="47732"/>
                    <a:pt x="42222" y="47890"/>
                    <a:pt x="42108" y="48098"/>
                  </a:cubicBezTo>
                  <a:cubicBezTo>
                    <a:pt x="41994" y="48256"/>
                    <a:pt x="41848" y="48413"/>
                    <a:pt x="41664" y="48623"/>
                  </a:cubicBezTo>
                  <a:cubicBezTo>
                    <a:pt x="41480" y="48781"/>
                    <a:pt x="40900" y="49096"/>
                    <a:pt x="39946" y="49567"/>
                  </a:cubicBezTo>
                  <a:cubicBezTo>
                    <a:pt x="38976" y="49987"/>
                    <a:pt x="37725" y="50460"/>
                    <a:pt x="36170" y="50931"/>
                  </a:cubicBezTo>
                  <a:cubicBezTo>
                    <a:pt x="34615" y="51351"/>
                    <a:pt x="32805" y="51771"/>
                    <a:pt x="30752" y="52137"/>
                  </a:cubicBezTo>
                  <a:cubicBezTo>
                    <a:pt x="28693" y="52452"/>
                    <a:pt x="26483" y="52662"/>
                    <a:pt x="24109" y="52662"/>
                  </a:cubicBezTo>
                  <a:cubicBezTo>
                    <a:pt x="20220" y="52662"/>
                    <a:pt x="16774" y="52085"/>
                    <a:pt x="13778" y="50983"/>
                  </a:cubicBezTo>
                  <a:cubicBezTo>
                    <a:pt x="10782" y="49830"/>
                    <a:pt x="8257" y="48151"/>
                    <a:pt x="6220" y="45948"/>
                  </a:cubicBezTo>
                  <a:cubicBezTo>
                    <a:pt x="4182" y="43746"/>
                    <a:pt x="2639" y="41018"/>
                    <a:pt x="1582" y="37765"/>
                  </a:cubicBezTo>
                  <a:cubicBezTo>
                    <a:pt x="531" y="34514"/>
                    <a:pt x="0" y="30738"/>
                    <a:pt x="0" y="26436"/>
                  </a:cubicBezTo>
                  <a:cubicBezTo>
                    <a:pt x="0" y="22292"/>
                    <a:pt x="547" y="18621"/>
                    <a:pt x="1642" y="15316"/>
                  </a:cubicBezTo>
                  <a:cubicBezTo>
                    <a:pt x="2730" y="12064"/>
                    <a:pt x="4296" y="9284"/>
                    <a:pt x="6334" y="7029"/>
                  </a:cubicBezTo>
                  <a:cubicBezTo>
                    <a:pt x="8371" y="4773"/>
                    <a:pt x="10825" y="2990"/>
                    <a:pt x="13691" y="1836"/>
                  </a:cubicBezTo>
                  <a:cubicBezTo>
                    <a:pt x="16563" y="630"/>
                    <a:pt x="19754" y="0"/>
                    <a:pt x="23281" y="0"/>
                  </a:cubicBezTo>
                  <a:cubicBezTo>
                    <a:pt x="27057" y="0"/>
                    <a:pt x="30275" y="630"/>
                    <a:pt x="32941" y="1836"/>
                  </a:cubicBezTo>
                  <a:cubicBezTo>
                    <a:pt x="35606" y="3043"/>
                    <a:pt x="37801" y="4720"/>
                    <a:pt x="39529" y="6767"/>
                  </a:cubicBezTo>
                  <a:cubicBezTo>
                    <a:pt x="41246" y="8812"/>
                    <a:pt x="42509" y="11225"/>
                    <a:pt x="43305" y="13952"/>
                  </a:cubicBezTo>
                  <a:cubicBezTo>
                    <a:pt x="44096" y="16679"/>
                    <a:pt x="44497" y="19512"/>
                    <a:pt x="44497" y="22555"/>
                  </a:cubicBezTo>
                  <a:lnTo>
                    <a:pt x="44497" y="23814"/>
                  </a:lnTo>
                  <a:close/>
                  <a:moveTo>
                    <a:pt x="37654" y="21925"/>
                  </a:moveTo>
                  <a:cubicBezTo>
                    <a:pt x="37768" y="16784"/>
                    <a:pt x="36544" y="12746"/>
                    <a:pt x="33987" y="9809"/>
                  </a:cubicBezTo>
                  <a:cubicBezTo>
                    <a:pt x="31429" y="6924"/>
                    <a:pt x="27713" y="5455"/>
                    <a:pt x="22820" y="5455"/>
                  </a:cubicBezTo>
                  <a:cubicBezTo>
                    <a:pt x="20295" y="5455"/>
                    <a:pt x="18085" y="5928"/>
                    <a:pt x="16178" y="6819"/>
                  </a:cubicBezTo>
                  <a:cubicBezTo>
                    <a:pt x="14265" y="7763"/>
                    <a:pt x="12662" y="8969"/>
                    <a:pt x="11339" y="10490"/>
                  </a:cubicBezTo>
                  <a:cubicBezTo>
                    <a:pt x="10028" y="11959"/>
                    <a:pt x="9015" y="13691"/>
                    <a:pt x="8311" y="15683"/>
                  </a:cubicBezTo>
                  <a:cubicBezTo>
                    <a:pt x="7607" y="17677"/>
                    <a:pt x="7200" y="19775"/>
                    <a:pt x="708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526" name="Forme libre 525">
              <a:extLst>
                <a:ext uri="{FF2B5EF4-FFF2-40B4-BE49-F238E27FC236}">
                  <a16:creationId xmlns:a16="http://schemas.microsoft.com/office/drawing/2014/main" id="{C943B1B3-8BEC-094B-FCBA-3440608876A7}"/>
                </a:ext>
              </a:extLst>
            </p:cNvPr>
            <p:cNvSpPr/>
            <p:nvPr/>
          </p:nvSpPr>
          <p:spPr>
            <a:xfrm>
              <a:off x="17131459" y="12109599"/>
              <a:ext cx="34116" cy="52662"/>
            </a:xfrm>
            <a:custGeom>
              <a:avLst/>
              <a:gdLst>
                <a:gd name="connsiteX0" fmla="*/ 34117 w 34116"/>
                <a:gd name="connsiteY0" fmla="*/ 37713 h 52662"/>
                <a:gd name="connsiteX1" fmla="*/ 32784 w 34116"/>
                <a:gd name="connsiteY1" fmla="*/ 43956 h 52662"/>
                <a:gd name="connsiteX2" fmla="*/ 28975 w 34116"/>
                <a:gd name="connsiteY2" fmla="*/ 48676 h 52662"/>
                <a:gd name="connsiteX3" fmla="*/ 23059 w 34116"/>
                <a:gd name="connsiteY3" fmla="*/ 51613 h 52662"/>
                <a:gd name="connsiteX4" fmla="*/ 15452 w 34116"/>
                <a:gd name="connsiteY4" fmla="*/ 52662 h 52662"/>
                <a:gd name="connsiteX5" fmla="*/ 10505 w 34116"/>
                <a:gd name="connsiteY5" fmla="*/ 52242 h 52662"/>
                <a:gd name="connsiteX6" fmla="*/ 6285 w 34116"/>
                <a:gd name="connsiteY6" fmla="*/ 51246 h 52662"/>
                <a:gd name="connsiteX7" fmla="*/ 3088 w 34116"/>
                <a:gd name="connsiteY7" fmla="*/ 49935 h 52662"/>
                <a:gd name="connsiteX8" fmla="*/ 1170 w 34116"/>
                <a:gd name="connsiteY8" fmla="*/ 48676 h 52662"/>
                <a:gd name="connsiteX9" fmla="*/ 282 w 34116"/>
                <a:gd name="connsiteY9" fmla="*/ 47312 h 52662"/>
                <a:gd name="connsiteX10" fmla="*/ 0 w 34116"/>
                <a:gd name="connsiteY10" fmla="*/ 45162 h 52662"/>
                <a:gd name="connsiteX11" fmla="*/ 114 w 34116"/>
                <a:gd name="connsiteY11" fmla="*/ 43956 h 52662"/>
                <a:gd name="connsiteX12" fmla="*/ 390 w 34116"/>
                <a:gd name="connsiteY12" fmla="*/ 43063 h 52662"/>
                <a:gd name="connsiteX13" fmla="*/ 834 w 34116"/>
                <a:gd name="connsiteY13" fmla="*/ 42487 h 52662"/>
                <a:gd name="connsiteX14" fmla="*/ 1446 w 34116"/>
                <a:gd name="connsiteY14" fmla="*/ 42277 h 52662"/>
                <a:gd name="connsiteX15" fmla="*/ 3223 w 34116"/>
                <a:gd name="connsiteY15" fmla="*/ 43063 h 52662"/>
                <a:gd name="connsiteX16" fmla="*/ 6138 w 34116"/>
                <a:gd name="connsiteY16" fmla="*/ 44689 h 52662"/>
                <a:gd name="connsiteX17" fmla="*/ 10305 w 34116"/>
                <a:gd name="connsiteY17" fmla="*/ 46316 h 52662"/>
                <a:gd name="connsiteX18" fmla="*/ 15891 w 34116"/>
                <a:gd name="connsiteY18" fmla="*/ 47102 h 52662"/>
                <a:gd name="connsiteX19" fmla="*/ 20556 w 34116"/>
                <a:gd name="connsiteY19" fmla="*/ 46526 h 52662"/>
                <a:gd name="connsiteX20" fmla="*/ 24218 w 34116"/>
                <a:gd name="connsiteY20" fmla="*/ 44899 h 52662"/>
                <a:gd name="connsiteX21" fmla="*/ 26635 w 34116"/>
                <a:gd name="connsiteY21" fmla="*/ 42172 h 52662"/>
                <a:gd name="connsiteX22" fmla="*/ 27496 w 34116"/>
                <a:gd name="connsiteY22" fmla="*/ 38185 h 52662"/>
                <a:gd name="connsiteX23" fmla="*/ 26385 w 34116"/>
                <a:gd name="connsiteY23" fmla="*/ 34356 h 52662"/>
                <a:gd name="connsiteX24" fmla="*/ 23470 w 34116"/>
                <a:gd name="connsiteY24" fmla="*/ 31681 h 52662"/>
                <a:gd name="connsiteX25" fmla="*/ 19358 w 34116"/>
                <a:gd name="connsiteY25" fmla="*/ 29635 h 52662"/>
                <a:gd name="connsiteX26" fmla="*/ 14634 w 34116"/>
                <a:gd name="connsiteY26" fmla="*/ 27800 h 52662"/>
                <a:gd name="connsiteX27" fmla="*/ 9915 w 34116"/>
                <a:gd name="connsiteY27" fmla="*/ 25701 h 52662"/>
                <a:gd name="connsiteX28" fmla="*/ 5802 w 34116"/>
                <a:gd name="connsiteY28" fmla="*/ 22975 h 52662"/>
                <a:gd name="connsiteX29" fmla="*/ 2882 w 34116"/>
                <a:gd name="connsiteY29" fmla="*/ 19093 h 52662"/>
                <a:gd name="connsiteX30" fmla="*/ 1771 w 34116"/>
                <a:gd name="connsiteY30" fmla="*/ 13691 h 52662"/>
                <a:gd name="connsiteX31" fmla="*/ 2779 w 34116"/>
                <a:gd name="connsiteY31" fmla="*/ 8707 h 52662"/>
                <a:gd name="connsiteX32" fmla="*/ 5857 w 34116"/>
                <a:gd name="connsiteY32" fmla="*/ 4301 h 52662"/>
                <a:gd name="connsiteX33" fmla="*/ 11188 w 34116"/>
                <a:gd name="connsiteY33" fmla="*/ 1206 h 52662"/>
                <a:gd name="connsiteX34" fmla="*/ 18881 w 34116"/>
                <a:gd name="connsiteY34" fmla="*/ 0 h 52662"/>
                <a:gd name="connsiteX35" fmla="*/ 22631 w 34116"/>
                <a:gd name="connsiteY35" fmla="*/ 315 h 52662"/>
                <a:gd name="connsiteX36" fmla="*/ 26022 w 34116"/>
                <a:gd name="connsiteY36" fmla="*/ 1101 h 52662"/>
                <a:gd name="connsiteX37" fmla="*/ 28655 w 34116"/>
                <a:gd name="connsiteY37" fmla="*/ 2150 h 52662"/>
                <a:gd name="connsiteX38" fmla="*/ 30351 w 34116"/>
                <a:gd name="connsiteY38" fmla="*/ 3095 h 52662"/>
                <a:gd name="connsiteX39" fmla="*/ 31131 w 34116"/>
                <a:gd name="connsiteY39" fmla="*/ 3829 h 52662"/>
                <a:gd name="connsiteX40" fmla="*/ 31408 w 34116"/>
                <a:gd name="connsiteY40" fmla="*/ 4459 h 52662"/>
                <a:gd name="connsiteX41" fmla="*/ 31543 w 34116"/>
                <a:gd name="connsiteY41" fmla="*/ 5245 h 52662"/>
                <a:gd name="connsiteX42" fmla="*/ 31603 w 34116"/>
                <a:gd name="connsiteY42" fmla="*/ 6347 h 52662"/>
                <a:gd name="connsiteX43" fmla="*/ 31516 w 34116"/>
                <a:gd name="connsiteY43" fmla="*/ 7500 h 52662"/>
                <a:gd name="connsiteX44" fmla="*/ 31267 w 34116"/>
                <a:gd name="connsiteY44" fmla="*/ 8393 h 52662"/>
                <a:gd name="connsiteX45" fmla="*/ 30849 w 34116"/>
                <a:gd name="connsiteY45" fmla="*/ 8969 h 52662"/>
                <a:gd name="connsiteX46" fmla="*/ 30270 w 34116"/>
                <a:gd name="connsiteY46" fmla="*/ 9127 h 52662"/>
                <a:gd name="connsiteX47" fmla="*/ 28937 w 34116"/>
                <a:gd name="connsiteY47" fmla="*/ 8550 h 52662"/>
                <a:gd name="connsiteX48" fmla="*/ 26602 w 34116"/>
                <a:gd name="connsiteY48" fmla="*/ 7239 h 52662"/>
                <a:gd name="connsiteX49" fmla="*/ 23156 w 34116"/>
                <a:gd name="connsiteY49" fmla="*/ 5980 h 52662"/>
                <a:gd name="connsiteX50" fmla="*/ 18545 w 34116"/>
                <a:gd name="connsiteY50" fmla="*/ 5403 h 52662"/>
                <a:gd name="connsiteX51" fmla="*/ 13956 w 34116"/>
                <a:gd name="connsiteY51" fmla="*/ 5980 h 52662"/>
                <a:gd name="connsiteX52" fmla="*/ 10706 w 34116"/>
                <a:gd name="connsiteY52" fmla="*/ 7658 h 52662"/>
                <a:gd name="connsiteX53" fmla="*/ 8788 w 34116"/>
                <a:gd name="connsiteY53" fmla="*/ 10175 h 52662"/>
                <a:gd name="connsiteX54" fmla="*/ 8148 w 34116"/>
                <a:gd name="connsiteY54" fmla="*/ 13323 h 52662"/>
                <a:gd name="connsiteX55" fmla="*/ 9259 w 34116"/>
                <a:gd name="connsiteY55" fmla="*/ 17309 h 52662"/>
                <a:gd name="connsiteX56" fmla="*/ 12201 w 34116"/>
                <a:gd name="connsiteY56" fmla="*/ 20090 h 52662"/>
                <a:gd name="connsiteX57" fmla="*/ 16373 w 34116"/>
                <a:gd name="connsiteY57" fmla="*/ 22187 h 52662"/>
                <a:gd name="connsiteX58" fmla="*/ 21124 w 34116"/>
                <a:gd name="connsiteY58" fmla="*/ 24024 h 52662"/>
                <a:gd name="connsiteX59" fmla="*/ 25876 w 34116"/>
                <a:gd name="connsiteY59" fmla="*/ 26069 h 52662"/>
                <a:gd name="connsiteX60" fmla="*/ 30042 w 34116"/>
                <a:gd name="connsiteY60" fmla="*/ 28744 h 52662"/>
                <a:gd name="connsiteX61" fmla="*/ 32990 w 34116"/>
                <a:gd name="connsiteY61" fmla="*/ 32468 h 52662"/>
                <a:gd name="connsiteX62" fmla="*/ 34117 w 34116"/>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2">
                  <a:moveTo>
                    <a:pt x="34117" y="37713"/>
                  </a:moveTo>
                  <a:cubicBezTo>
                    <a:pt x="34117" y="40022"/>
                    <a:pt x="33672" y="42119"/>
                    <a:pt x="32784" y="43956"/>
                  </a:cubicBezTo>
                  <a:cubicBezTo>
                    <a:pt x="31895" y="45843"/>
                    <a:pt x="30628" y="47365"/>
                    <a:pt x="28975" y="48676"/>
                  </a:cubicBezTo>
                  <a:cubicBezTo>
                    <a:pt x="27328" y="49987"/>
                    <a:pt x="25356" y="50983"/>
                    <a:pt x="23059" y="51613"/>
                  </a:cubicBezTo>
                  <a:cubicBezTo>
                    <a:pt x="20761" y="52295"/>
                    <a:pt x="18220" y="52662"/>
                    <a:pt x="15452" y="52662"/>
                  </a:cubicBezTo>
                  <a:cubicBezTo>
                    <a:pt x="13707" y="52662"/>
                    <a:pt x="12060" y="52505"/>
                    <a:pt x="10505" y="52242"/>
                  </a:cubicBezTo>
                  <a:cubicBezTo>
                    <a:pt x="8950" y="51980"/>
                    <a:pt x="7542" y="51666"/>
                    <a:pt x="6285" y="51246"/>
                  </a:cubicBezTo>
                  <a:cubicBezTo>
                    <a:pt x="5028" y="50826"/>
                    <a:pt x="3961" y="50355"/>
                    <a:pt x="3088" y="49935"/>
                  </a:cubicBezTo>
                  <a:cubicBezTo>
                    <a:pt x="2221" y="49462"/>
                    <a:pt x="1582" y="49043"/>
                    <a:pt x="1170" y="48676"/>
                  </a:cubicBezTo>
                  <a:cubicBezTo>
                    <a:pt x="759" y="48308"/>
                    <a:pt x="466" y="47890"/>
                    <a:pt x="282" y="47312"/>
                  </a:cubicBezTo>
                  <a:cubicBezTo>
                    <a:pt x="98" y="46787"/>
                    <a:pt x="0" y="46053"/>
                    <a:pt x="0" y="45162"/>
                  </a:cubicBezTo>
                  <a:cubicBezTo>
                    <a:pt x="0" y="44689"/>
                    <a:pt x="38" y="44322"/>
                    <a:pt x="114" y="43956"/>
                  </a:cubicBezTo>
                  <a:cubicBezTo>
                    <a:pt x="184" y="43588"/>
                    <a:pt x="276" y="43273"/>
                    <a:pt x="390" y="43063"/>
                  </a:cubicBezTo>
                  <a:cubicBezTo>
                    <a:pt x="504" y="42801"/>
                    <a:pt x="650" y="42592"/>
                    <a:pt x="834" y="42487"/>
                  </a:cubicBezTo>
                  <a:cubicBezTo>
                    <a:pt x="1019" y="42329"/>
                    <a:pt x="1225" y="42277"/>
                    <a:pt x="1446" y="42277"/>
                  </a:cubicBezTo>
                  <a:cubicBezTo>
                    <a:pt x="1848" y="42277"/>
                    <a:pt x="2443" y="42539"/>
                    <a:pt x="3223" y="43063"/>
                  </a:cubicBezTo>
                  <a:cubicBezTo>
                    <a:pt x="3998" y="43536"/>
                    <a:pt x="4968" y="44112"/>
                    <a:pt x="6138" y="44689"/>
                  </a:cubicBezTo>
                  <a:cubicBezTo>
                    <a:pt x="7303" y="45267"/>
                    <a:pt x="8696" y="45843"/>
                    <a:pt x="10305" y="46316"/>
                  </a:cubicBezTo>
                  <a:cubicBezTo>
                    <a:pt x="11919" y="46839"/>
                    <a:pt x="13778" y="47102"/>
                    <a:pt x="15891" y="47102"/>
                  </a:cubicBezTo>
                  <a:cubicBezTo>
                    <a:pt x="17586" y="47102"/>
                    <a:pt x="19147" y="46892"/>
                    <a:pt x="20556" y="46526"/>
                  </a:cubicBezTo>
                  <a:cubicBezTo>
                    <a:pt x="21959" y="46158"/>
                    <a:pt x="23178" y="45633"/>
                    <a:pt x="24218" y="44899"/>
                  </a:cubicBezTo>
                  <a:cubicBezTo>
                    <a:pt x="25258" y="44217"/>
                    <a:pt x="26065" y="43273"/>
                    <a:pt x="26635" y="42172"/>
                  </a:cubicBezTo>
                  <a:cubicBezTo>
                    <a:pt x="27209" y="41018"/>
                    <a:pt x="27496" y="39707"/>
                    <a:pt x="27496" y="38185"/>
                  </a:cubicBezTo>
                  <a:cubicBezTo>
                    <a:pt x="27496" y="36717"/>
                    <a:pt x="27127" y="35405"/>
                    <a:pt x="26385" y="34356"/>
                  </a:cubicBezTo>
                  <a:cubicBezTo>
                    <a:pt x="25643" y="33360"/>
                    <a:pt x="24673" y="32468"/>
                    <a:pt x="23470" y="31681"/>
                  </a:cubicBezTo>
                  <a:cubicBezTo>
                    <a:pt x="22262" y="30895"/>
                    <a:pt x="20892" y="30213"/>
                    <a:pt x="19358" y="29635"/>
                  </a:cubicBezTo>
                  <a:cubicBezTo>
                    <a:pt x="17820" y="29006"/>
                    <a:pt x="16248" y="28429"/>
                    <a:pt x="14634" y="27800"/>
                  </a:cubicBezTo>
                  <a:cubicBezTo>
                    <a:pt x="13025" y="27170"/>
                    <a:pt x="11448" y="26489"/>
                    <a:pt x="9915" y="25701"/>
                  </a:cubicBezTo>
                  <a:cubicBezTo>
                    <a:pt x="8376" y="24967"/>
                    <a:pt x="7005" y="24024"/>
                    <a:pt x="5802" y="22975"/>
                  </a:cubicBezTo>
                  <a:cubicBezTo>
                    <a:pt x="4594" y="21925"/>
                    <a:pt x="3625" y="20613"/>
                    <a:pt x="2882" y="19093"/>
                  </a:cubicBezTo>
                  <a:cubicBezTo>
                    <a:pt x="2140" y="17572"/>
                    <a:pt x="1771" y="15788"/>
                    <a:pt x="1771" y="13691"/>
                  </a:cubicBezTo>
                  <a:cubicBezTo>
                    <a:pt x="1771" y="12012"/>
                    <a:pt x="2113" y="10333"/>
                    <a:pt x="2779" y="8707"/>
                  </a:cubicBezTo>
                  <a:cubicBezTo>
                    <a:pt x="3446" y="7082"/>
                    <a:pt x="4475" y="5613"/>
                    <a:pt x="5857" y="4301"/>
                  </a:cubicBezTo>
                  <a:cubicBezTo>
                    <a:pt x="7249" y="3043"/>
                    <a:pt x="9026" y="1994"/>
                    <a:pt x="11188" y="1206"/>
                  </a:cubicBezTo>
                  <a:cubicBezTo>
                    <a:pt x="13355" y="420"/>
                    <a:pt x="15918" y="0"/>
                    <a:pt x="18881" y="0"/>
                  </a:cubicBezTo>
                  <a:cubicBezTo>
                    <a:pt x="20138" y="0"/>
                    <a:pt x="21395" y="105"/>
                    <a:pt x="22631" y="315"/>
                  </a:cubicBezTo>
                  <a:cubicBezTo>
                    <a:pt x="23871" y="525"/>
                    <a:pt x="25004" y="786"/>
                    <a:pt x="26022" y="1101"/>
                  </a:cubicBezTo>
                  <a:cubicBezTo>
                    <a:pt x="27041" y="1416"/>
                    <a:pt x="27919" y="1731"/>
                    <a:pt x="28655" y="2150"/>
                  </a:cubicBezTo>
                  <a:cubicBezTo>
                    <a:pt x="29392" y="2518"/>
                    <a:pt x="29961" y="2833"/>
                    <a:pt x="30351" y="3095"/>
                  </a:cubicBezTo>
                  <a:cubicBezTo>
                    <a:pt x="30736" y="3409"/>
                    <a:pt x="30996" y="3671"/>
                    <a:pt x="31131" y="3829"/>
                  </a:cubicBezTo>
                  <a:cubicBezTo>
                    <a:pt x="31256" y="4039"/>
                    <a:pt x="31353" y="4249"/>
                    <a:pt x="31408" y="4459"/>
                  </a:cubicBezTo>
                  <a:cubicBezTo>
                    <a:pt x="31467" y="4669"/>
                    <a:pt x="31510" y="4930"/>
                    <a:pt x="31543" y="5245"/>
                  </a:cubicBezTo>
                  <a:cubicBezTo>
                    <a:pt x="31581" y="5560"/>
                    <a:pt x="31603" y="5928"/>
                    <a:pt x="31603" y="6347"/>
                  </a:cubicBezTo>
                  <a:cubicBezTo>
                    <a:pt x="31603" y="6767"/>
                    <a:pt x="31576" y="7187"/>
                    <a:pt x="31516" y="7500"/>
                  </a:cubicBezTo>
                  <a:cubicBezTo>
                    <a:pt x="31462" y="7868"/>
                    <a:pt x="31380" y="8130"/>
                    <a:pt x="31267" y="8393"/>
                  </a:cubicBezTo>
                  <a:cubicBezTo>
                    <a:pt x="31153" y="8654"/>
                    <a:pt x="31017" y="8864"/>
                    <a:pt x="30849" y="8969"/>
                  </a:cubicBezTo>
                  <a:cubicBezTo>
                    <a:pt x="30687" y="9074"/>
                    <a:pt x="30492" y="9127"/>
                    <a:pt x="30270" y="9127"/>
                  </a:cubicBezTo>
                  <a:cubicBezTo>
                    <a:pt x="29972" y="9127"/>
                    <a:pt x="29528" y="8969"/>
                    <a:pt x="28937" y="8550"/>
                  </a:cubicBezTo>
                  <a:cubicBezTo>
                    <a:pt x="28346" y="8183"/>
                    <a:pt x="27566" y="7710"/>
                    <a:pt x="26602" y="7239"/>
                  </a:cubicBezTo>
                  <a:cubicBezTo>
                    <a:pt x="25638" y="6819"/>
                    <a:pt x="24489" y="6347"/>
                    <a:pt x="23156" y="5980"/>
                  </a:cubicBezTo>
                  <a:cubicBezTo>
                    <a:pt x="21823" y="5560"/>
                    <a:pt x="20284" y="5403"/>
                    <a:pt x="18545" y="5403"/>
                  </a:cubicBezTo>
                  <a:cubicBezTo>
                    <a:pt x="16801" y="5403"/>
                    <a:pt x="15273" y="5560"/>
                    <a:pt x="13956" y="5980"/>
                  </a:cubicBezTo>
                  <a:cubicBezTo>
                    <a:pt x="12645" y="6347"/>
                    <a:pt x="11562" y="6924"/>
                    <a:pt x="10706" y="7658"/>
                  </a:cubicBezTo>
                  <a:cubicBezTo>
                    <a:pt x="9850" y="8340"/>
                    <a:pt x="9216" y="9179"/>
                    <a:pt x="8788" y="10175"/>
                  </a:cubicBezTo>
                  <a:cubicBezTo>
                    <a:pt x="8360" y="11120"/>
                    <a:pt x="8148" y="12169"/>
                    <a:pt x="8148" y="13323"/>
                  </a:cubicBezTo>
                  <a:cubicBezTo>
                    <a:pt x="8148" y="14897"/>
                    <a:pt x="8517" y="16261"/>
                    <a:pt x="9259" y="17309"/>
                  </a:cubicBezTo>
                  <a:cubicBezTo>
                    <a:pt x="10002" y="18411"/>
                    <a:pt x="10982" y="19302"/>
                    <a:pt x="12201" y="20090"/>
                  </a:cubicBezTo>
                  <a:cubicBezTo>
                    <a:pt x="13431" y="20876"/>
                    <a:pt x="14813" y="21611"/>
                    <a:pt x="16373" y="22187"/>
                  </a:cubicBezTo>
                  <a:cubicBezTo>
                    <a:pt x="17933" y="22817"/>
                    <a:pt x="19510" y="23446"/>
                    <a:pt x="21124" y="24024"/>
                  </a:cubicBezTo>
                  <a:cubicBezTo>
                    <a:pt x="22733" y="24652"/>
                    <a:pt x="24321" y="25335"/>
                    <a:pt x="25876" y="26069"/>
                  </a:cubicBezTo>
                  <a:cubicBezTo>
                    <a:pt x="27431" y="26804"/>
                    <a:pt x="28818" y="27695"/>
                    <a:pt x="30042" y="28744"/>
                  </a:cubicBezTo>
                  <a:cubicBezTo>
                    <a:pt x="31267" y="29740"/>
                    <a:pt x="32242" y="30999"/>
                    <a:pt x="32990" y="32468"/>
                  </a:cubicBezTo>
                  <a:cubicBezTo>
                    <a:pt x="33737" y="33884"/>
                    <a:pt x="34117" y="35615"/>
                    <a:pt x="34117" y="37713"/>
                  </a:cubicBezTo>
                  <a:close/>
                </a:path>
              </a:pathLst>
            </a:custGeom>
            <a:solidFill>
              <a:srgbClr val="FFFFFF"/>
            </a:solidFill>
            <a:ln w="5417" cap="flat">
              <a:noFill/>
              <a:prstDash val="solid"/>
              <a:miter/>
            </a:ln>
          </p:spPr>
          <p:txBody>
            <a:bodyPr rtlCol="0" anchor="ctr"/>
            <a:lstStyle/>
            <a:p>
              <a:endParaRPr lang="fr-FR"/>
            </a:p>
          </p:txBody>
        </p:sp>
        <p:sp>
          <p:nvSpPr>
            <p:cNvPr id="527" name="Forme libre 526">
              <a:extLst>
                <a:ext uri="{FF2B5EF4-FFF2-40B4-BE49-F238E27FC236}">
                  <a16:creationId xmlns:a16="http://schemas.microsoft.com/office/drawing/2014/main" id="{6327F290-71A1-9F40-1FAF-6C7FAD029DF9}"/>
                </a:ext>
              </a:extLst>
            </p:cNvPr>
            <p:cNvSpPr/>
            <p:nvPr/>
          </p:nvSpPr>
          <p:spPr>
            <a:xfrm>
              <a:off x="17171514" y="12097064"/>
              <a:ext cx="31348" cy="65040"/>
            </a:xfrm>
            <a:custGeom>
              <a:avLst/>
              <a:gdLst>
                <a:gd name="connsiteX0" fmla="*/ 31337 w 31348"/>
                <a:gd name="connsiteY0" fmla="*/ 60268 h 65040"/>
                <a:gd name="connsiteX1" fmla="*/ 31142 w 31348"/>
                <a:gd name="connsiteY1" fmla="*/ 62103 h 65040"/>
                <a:gd name="connsiteX2" fmla="*/ 30530 w 31348"/>
                <a:gd name="connsiteY2" fmla="*/ 63204 h 65040"/>
                <a:gd name="connsiteX3" fmla="*/ 29305 w 31348"/>
                <a:gd name="connsiteY3" fmla="*/ 63939 h 65040"/>
                <a:gd name="connsiteX4" fmla="*/ 27442 w 31348"/>
                <a:gd name="connsiteY4" fmla="*/ 64568 h 65040"/>
                <a:gd name="connsiteX5" fmla="*/ 25220 w 31348"/>
                <a:gd name="connsiteY5" fmla="*/ 64935 h 65040"/>
                <a:gd name="connsiteX6" fmla="*/ 22945 w 31348"/>
                <a:gd name="connsiteY6" fmla="*/ 65040 h 65040"/>
                <a:gd name="connsiteX7" fmla="*/ 16611 w 31348"/>
                <a:gd name="connsiteY7" fmla="*/ 64096 h 65040"/>
                <a:gd name="connsiteX8" fmla="*/ 12331 w 31348"/>
                <a:gd name="connsiteY8" fmla="*/ 61159 h 65040"/>
                <a:gd name="connsiteX9" fmla="*/ 9920 w 31348"/>
                <a:gd name="connsiteY9" fmla="*/ 56176 h 65040"/>
                <a:gd name="connsiteX10" fmla="*/ 9167 w 31348"/>
                <a:gd name="connsiteY10" fmla="*/ 49095 h 65040"/>
                <a:gd name="connsiteX11" fmla="*/ 9167 w 31348"/>
                <a:gd name="connsiteY11" fmla="*/ 18777 h 65040"/>
                <a:gd name="connsiteX12" fmla="*/ 1663 w 31348"/>
                <a:gd name="connsiteY12" fmla="*/ 18777 h 65040"/>
                <a:gd name="connsiteX13" fmla="*/ 444 w 31348"/>
                <a:gd name="connsiteY13" fmla="*/ 18096 h 65040"/>
                <a:gd name="connsiteX14" fmla="*/ 0 w 31348"/>
                <a:gd name="connsiteY14" fmla="*/ 16102 h 65040"/>
                <a:gd name="connsiteX15" fmla="*/ 108 w 31348"/>
                <a:gd name="connsiteY15" fmla="*/ 14896 h 65040"/>
                <a:gd name="connsiteX16" fmla="*/ 450 w 31348"/>
                <a:gd name="connsiteY16" fmla="*/ 14004 h 65040"/>
                <a:gd name="connsiteX17" fmla="*/ 975 w 31348"/>
                <a:gd name="connsiteY17" fmla="*/ 13532 h 65040"/>
                <a:gd name="connsiteX18" fmla="*/ 1669 w 31348"/>
                <a:gd name="connsiteY18" fmla="*/ 13374 h 65040"/>
                <a:gd name="connsiteX19" fmla="*/ 9172 w 31348"/>
                <a:gd name="connsiteY19" fmla="*/ 13374 h 65040"/>
                <a:gd name="connsiteX20" fmla="*/ 9172 w 31348"/>
                <a:gd name="connsiteY20" fmla="*/ 1416 h 65040"/>
                <a:gd name="connsiteX21" fmla="*/ 9308 w 31348"/>
                <a:gd name="connsiteY21" fmla="*/ 839 h 65040"/>
                <a:gd name="connsiteX22" fmla="*/ 9839 w 31348"/>
                <a:gd name="connsiteY22" fmla="*/ 366 h 65040"/>
                <a:gd name="connsiteX23" fmla="*/ 10863 w 31348"/>
                <a:gd name="connsiteY23" fmla="*/ 105 h 65040"/>
                <a:gd name="connsiteX24" fmla="*/ 12450 w 31348"/>
                <a:gd name="connsiteY24" fmla="*/ 0 h 65040"/>
                <a:gd name="connsiteX25" fmla="*/ 14086 w 31348"/>
                <a:gd name="connsiteY25" fmla="*/ 105 h 65040"/>
                <a:gd name="connsiteX26" fmla="*/ 15089 w 31348"/>
                <a:gd name="connsiteY26" fmla="*/ 366 h 65040"/>
                <a:gd name="connsiteX27" fmla="*/ 15620 w 31348"/>
                <a:gd name="connsiteY27" fmla="*/ 839 h 65040"/>
                <a:gd name="connsiteX28" fmla="*/ 15788 w 31348"/>
                <a:gd name="connsiteY28" fmla="*/ 1416 h 65040"/>
                <a:gd name="connsiteX29" fmla="*/ 15788 w 31348"/>
                <a:gd name="connsiteY29" fmla="*/ 13374 h 65040"/>
                <a:gd name="connsiteX30" fmla="*/ 29674 w 31348"/>
                <a:gd name="connsiteY30" fmla="*/ 13374 h 65040"/>
                <a:gd name="connsiteX31" fmla="*/ 30373 w 31348"/>
                <a:gd name="connsiteY31" fmla="*/ 13532 h 65040"/>
                <a:gd name="connsiteX32" fmla="*/ 30904 w 31348"/>
                <a:gd name="connsiteY32" fmla="*/ 14004 h 65040"/>
                <a:gd name="connsiteX33" fmla="*/ 31234 w 31348"/>
                <a:gd name="connsiteY33" fmla="*/ 14896 h 65040"/>
                <a:gd name="connsiteX34" fmla="*/ 31348 w 31348"/>
                <a:gd name="connsiteY34" fmla="*/ 16102 h 65040"/>
                <a:gd name="connsiteX35" fmla="*/ 30871 w 31348"/>
                <a:gd name="connsiteY35" fmla="*/ 18096 h 65040"/>
                <a:gd name="connsiteX36" fmla="*/ 29674 w 31348"/>
                <a:gd name="connsiteY36" fmla="*/ 18777 h 65040"/>
                <a:gd name="connsiteX37" fmla="*/ 15788 w 31348"/>
                <a:gd name="connsiteY37" fmla="*/ 18777 h 65040"/>
                <a:gd name="connsiteX38" fmla="*/ 15788 w 31348"/>
                <a:gd name="connsiteY38" fmla="*/ 48203 h 65040"/>
                <a:gd name="connsiteX39" fmla="*/ 17424 w 31348"/>
                <a:gd name="connsiteY39" fmla="*/ 56647 h 65040"/>
                <a:gd name="connsiteX40" fmla="*/ 23400 w 31348"/>
                <a:gd name="connsiteY40" fmla="*/ 59585 h 65040"/>
                <a:gd name="connsiteX41" fmla="*/ 25816 w 31348"/>
                <a:gd name="connsiteY41" fmla="*/ 59270 h 65040"/>
                <a:gd name="connsiteX42" fmla="*/ 27734 w 31348"/>
                <a:gd name="connsiteY42" fmla="*/ 58694 h 65040"/>
                <a:gd name="connsiteX43" fmla="*/ 29154 w 31348"/>
                <a:gd name="connsiteY43" fmla="*/ 58116 h 65040"/>
                <a:gd name="connsiteX44" fmla="*/ 30178 w 31348"/>
                <a:gd name="connsiteY44" fmla="*/ 57855 h 65040"/>
                <a:gd name="connsiteX45" fmla="*/ 30681 w 31348"/>
                <a:gd name="connsiteY45" fmla="*/ 57959 h 65040"/>
                <a:gd name="connsiteX46" fmla="*/ 31039 w 31348"/>
                <a:gd name="connsiteY46" fmla="*/ 58326 h 65040"/>
                <a:gd name="connsiteX47" fmla="*/ 31261 w 31348"/>
                <a:gd name="connsiteY47" fmla="*/ 59114 h 65040"/>
                <a:gd name="connsiteX48" fmla="*/ 31337 w 31348"/>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48" h="65040">
                  <a:moveTo>
                    <a:pt x="31337" y="60268"/>
                  </a:moveTo>
                  <a:cubicBezTo>
                    <a:pt x="31337" y="61001"/>
                    <a:pt x="31267" y="61631"/>
                    <a:pt x="31142" y="62103"/>
                  </a:cubicBezTo>
                  <a:cubicBezTo>
                    <a:pt x="31012" y="62575"/>
                    <a:pt x="30806" y="62943"/>
                    <a:pt x="30530" y="63204"/>
                  </a:cubicBezTo>
                  <a:cubicBezTo>
                    <a:pt x="30254" y="63466"/>
                    <a:pt x="29847" y="63729"/>
                    <a:pt x="29305" y="63939"/>
                  </a:cubicBezTo>
                  <a:cubicBezTo>
                    <a:pt x="28769" y="64201"/>
                    <a:pt x="28146" y="64359"/>
                    <a:pt x="27442" y="64568"/>
                  </a:cubicBezTo>
                  <a:cubicBezTo>
                    <a:pt x="26737" y="64725"/>
                    <a:pt x="26001" y="64830"/>
                    <a:pt x="25220" y="64935"/>
                  </a:cubicBezTo>
                  <a:cubicBezTo>
                    <a:pt x="24445" y="64988"/>
                    <a:pt x="23687" y="65040"/>
                    <a:pt x="22945" y="65040"/>
                  </a:cubicBezTo>
                  <a:cubicBezTo>
                    <a:pt x="20463" y="65040"/>
                    <a:pt x="18350" y="64725"/>
                    <a:pt x="16611" y="64096"/>
                  </a:cubicBezTo>
                  <a:cubicBezTo>
                    <a:pt x="14872" y="63414"/>
                    <a:pt x="13442" y="62470"/>
                    <a:pt x="12331" y="61159"/>
                  </a:cubicBezTo>
                  <a:cubicBezTo>
                    <a:pt x="11220" y="59848"/>
                    <a:pt x="10413" y="58169"/>
                    <a:pt x="9920" y="56176"/>
                  </a:cubicBezTo>
                  <a:cubicBezTo>
                    <a:pt x="9416" y="54182"/>
                    <a:pt x="9167" y="51822"/>
                    <a:pt x="9167" y="49095"/>
                  </a:cubicBezTo>
                  <a:lnTo>
                    <a:pt x="9167" y="18777"/>
                  </a:lnTo>
                  <a:lnTo>
                    <a:pt x="1663" y="18777"/>
                  </a:lnTo>
                  <a:cubicBezTo>
                    <a:pt x="1143" y="18777"/>
                    <a:pt x="737" y="18567"/>
                    <a:pt x="444" y="18096"/>
                  </a:cubicBezTo>
                  <a:cubicBezTo>
                    <a:pt x="141" y="17676"/>
                    <a:pt x="0" y="16994"/>
                    <a:pt x="0" y="16102"/>
                  </a:cubicBezTo>
                  <a:cubicBezTo>
                    <a:pt x="0" y="15631"/>
                    <a:pt x="32" y="15263"/>
                    <a:pt x="108" y="14896"/>
                  </a:cubicBezTo>
                  <a:cubicBezTo>
                    <a:pt x="184" y="14529"/>
                    <a:pt x="292" y="14267"/>
                    <a:pt x="450" y="14004"/>
                  </a:cubicBezTo>
                  <a:cubicBezTo>
                    <a:pt x="591" y="13794"/>
                    <a:pt x="775" y="13637"/>
                    <a:pt x="975" y="13532"/>
                  </a:cubicBezTo>
                  <a:cubicBezTo>
                    <a:pt x="1181" y="13427"/>
                    <a:pt x="1409" y="13374"/>
                    <a:pt x="1669" y="13374"/>
                  </a:cubicBezTo>
                  <a:lnTo>
                    <a:pt x="9172" y="13374"/>
                  </a:lnTo>
                  <a:lnTo>
                    <a:pt x="9172" y="1416"/>
                  </a:lnTo>
                  <a:cubicBezTo>
                    <a:pt x="9172" y="1206"/>
                    <a:pt x="9221" y="996"/>
                    <a:pt x="9308" y="839"/>
                  </a:cubicBezTo>
                  <a:cubicBezTo>
                    <a:pt x="9405" y="681"/>
                    <a:pt x="9579" y="524"/>
                    <a:pt x="9839" y="366"/>
                  </a:cubicBezTo>
                  <a:cubicBezTo>
                    <a:pt x="10099" y="261"/>
                    <a:pt x="10440" y="158"/>
                    <a:pt x="10863" y="105"/>
                  </a:cubicBezTo>
                  <a:cubicBezTo>
                    <a:pt x="11291" y="53"/>
                    <a:pt x="11816" y="0"/>
                    <a:pt x="12450" y="0"/>
                  </a:cubicBezTo>
                  <a:cubicBezTo>
                    <a:pt x="13117" y="0"/>
                    <a:pt x="13664" y="53"/>
                    <a:pt x="14086" y="105"/>
                  </a:cubicBezTo>
                  <a:cubicBezTo>
                    <a:pt x="14514" y="158"/>
                    <a:pt x="14850" y="261"/>
                    <a:pt x="15089" y="366"/>
                  </a:cubicBezTo>
                  <a:cubicBezTo>
                    <a:pt x="15332" y="524"/>
                    <a:pt x="15506" y="681"/>
                    <a:pt x="15620" y="839"/>
                  </a:cubicBezTo>
                  <a:cubicBezTo>
                    <a:pt x="15734" y="996"/>
                    <a:pt x="15788" y="1206"/>
                    <a:pt x="15788" y="1416"/>
                  </a:cubicBezTo>
                  <a:lnTo>
                    <a:pt x="15788" y="13374"/>
                  </a:lnTo>
                  <a:lnTo>
                    <a:pt x="29674" y="13374"/>
                  </a:lnTo>
                  <a:cubicBezTo>
                    <a:pt x="29934" y="13374"/>
                    <a:pt x="30167" y="13427"/>
                    <a:pt x="30373" y="13532"/>
                  </a:cubicBezTo>
                  <a:cubicBezTo>
                    <a:pt x="30573" y="13637"/>
                    <a:pt x="30747" y="13794"/>
                    <a:pt x="30904" y="14004"/>
                  </a:cubicBezTo>
                  <a:cubicBezTo>
                    <a:pt x="31045" y="14267"/>
                    <a:pt x="31158" y="14529"/>
                    <a:pt x="31234" y="14896"/>
                  </a:cubicBezTo>
                  <a:cubicBezTo>
                    <a:pt x="31310" y="15263"/>
                    <a:pt x="31348" y="15631"/>
                    <a:pt x="31348" y="16102"/>
                  </a:cubicBezTo>
                  <a:cubicBezTo>
                    <a:pt x="31348" y="16994"/>
                    <a:pt x="31191" y="17676"/>
                    <a:pt x="30871" y="18096"/>
                  </a:cubicBezTo>
                  <a:cubicBezTo>
                    <a:pt x="30557" y="18567"/>
                    <a:pt x="30156" y="18777"/>
                    <a:pt x="29674" y="18777"/>
                  </a:cubicBezTo>
                  <a:lnTo>
                    <a:pt x="15788" y="18777"/>
                  </a:lnTo>
                  <a:lnTo>
                    <a:pt x="15788" y="48203"/>
                  </a:lnTo>
                  <a:cubicBezTo>
                    <a:pt x="15788" y="51927"/>
                    <a:pt x="16335" y="54707"/>
                    <a:pt x="17424" y="56647"/>
                  </a:cubicBezTo>
                  <a:cubicBezTo>
                    <a:pt x="18518" y="58589"/>
                    <a:pt x="20507" y="59585"/>
                    <a:pt x="23400" y="59585"/>
                  </a:cubicBezTo>
                  <a:cubicBezTo>
                    <a:pt x="24288" y="59585"/>
                    <a:pt x="25096" y="59480"/>
                    <a:pt x="25816" y="59270"/>
                  </a:cubicBezTo>
                  <a:cubicBezTo>
                    <a:pt x="26537" y="59114"/>
                    <a:pt x="27176" y="58904"/>
                    <a:pt x="27734" y="58694"/>
                  </a:cubicBezTo>
                  <a:cubicBezTo>
                    <a:pt x="28292" y="58484"/>
                    <a:pt x="28758" y="58274"/>
                    <a:pt x="29154" y="58116"/>
                  </a:cubicBezTo>
                  <a:cubicBezTo>
                    <a:pt x="29538" y="57906"/>
                    <a:pt x="29885" y="57855"/>
                    <a:pt x="30178" y="57855"/>
                  </a:cubicBezTo>
                  <a:cubicBezTo>
                    <a:pt x="30362" y="57855"/>
                    <a:pt x="30524" y="57855"/>
                    <a:pt x="30681" y="57959"/>
                  </a:cubicBezTo>
                  <a:cubicBezTo>
                    <a:pt x="30822" y="58011"/>
                    <a:pt x="30947" y="58169"/>
                    <a:pt x="31039" y="58326"/>
                  </a:cubicBezTo>
                  <a:cubicBezTo>
                    <a:pt x="31131" y="58536"/>
                    <a:pt x="31202" y="58799"/>
                    <a:pt x="31261" y="59114"/>
                  </a:cubicBezTo>
                  <a:cubicBezTo>
                    <a:pt x="31304" y="59428"/>
                    <a:pt x="31337" y="59795"/>
                    <a:pt x="31337" y="60268"/>
                  </a:cubicBezTo>
                  <a:close/>
                </a:path>
              </a:pathLst>
            </a:custGeom>
            <a:solidFill>
              <a:srgbClr val="FFFFFF"/>
            </a:solidFill>
            <a:ln w="5417" cap="flat">
              <a:noFill/>
              <a:prstDash val="solid"/>
              <a:miter/>
            </a:ln>
          </p:spPr>
          <p:txBody>
            <a:bodyPr rtlCol="0" anchor="ctr"/>
            <a:lstStyle/>
            <a:p>
              <a:endParaRPr lang="fr-FR"/>
            </a:p>
          </p:txBody>
        </p:sp>
        <p:sp>
          <p:nvSpPr>
            <p:cNvPr id="528" name="Forme libre 527">
              <a:extLst>
                <a:ext uri="{FF2B5EF4-FFF2-40B4-BE49-F238E27FC236}">
                  <a16:creationId xmlns:a16="http://schemas.microsoft.com/office/drawing/2014/main" id="{1E64D0F0-32F4-63F2-C4C7-05DD1106352F}"/>
                </a:ext>
              </a:extLst>
            </p:cNvPr>
            <p:cNvSpPr/>
            <p:nvPr/>
          </p:nvSpPr>
          <p:spPr>
            <a:xfrm>
              <a:off x="17241724" y="12109599"/>
              <a:ext cx="43895" cy="71388"/>
            </a:xfrm>
            <a:custGeom>
              <a:avLst/>
              <a:gdLst>
                <a:gd name="connsiteX0" fmla="*/ 43896 w 43895"/>
                <a:gd name="connsiteY0" fmla="*/ 25597 h 71388"/>
                <a:gd name="connsiteX1" fmla="*/ 42482 w 43895"/>
                <a:gd name="connsiteY1" fmla="*/ 36822 h 71388"/>
                <a:gd name="connsiteX2" fmla="*/ 38310 w 43895"/>
                <a:gd name="connsiteY2" fmla="*/ 45319 h 71388"/>
                <a:gd name="connsiteX3" fmla="*/ 31505 w 43895"/>
                <a:gd name="connsiteY3" fmla="*/ 50721 h 71388"/>
                <a:gd name="connsiteX4" fmla="*/ 22230 w 43895"/>
                <a:gd name="connsiteY4" fmla="*/ 52662 h 71388"/>
                <a:gd name="connsiteX5" fmla="*/ 18058 w 43895"/>
                <a:gd name="connsiteY5" fmla="*/ 52190 h 71388"/>
                <a:gd name="connsiteX6" fmla="*/ 14254 w 43895"/>
                <a:gd name="connsiteY6" fmla="*/ 50773 h 71388"/>
                <a:gd name="connsiteX7" fmla="*/ 10527 w 43895"/>
                <a:gd name="connsiteY7" fmla="*/ 48361 h 71388"/>
                <a:gd name="connsiteX8" fmla="*/ 6610 w 43895"/>
                <a:gd name="connsiteY8" fmla="*/ 44847 h 71388"/>
                <a:gd name="connsiteX9" fmla="*/ 6610 w 43895"/>
                <a:gd name="connsiteY9" fmla="*/ 69972 h 71388"/>
                <a:gd name="connsiteX10" fmla="*/ 6447 w 43895"/>
                <a:gd name="connsiteY10" fmla="*/ 70548 h 71388"/>
                <a:gd name="connsiteX11" fmla="*/ 5916 w 43895"/>
                <a:gd name="connsiteY11" fmla="*/ 71021 h 71388"/>
                <a:gd name="connsiteX12" fmla="*/ 4914 w 43895"/>
                <a:gd name="connsiteY12" fmla="*/ 71283 h 71388"/>
                <a:gd name="connsiteX13" fmla="*/ 3272 w 43895"/>
                <a:gd name="connsiteY13" fmla="*/ 71388 h 71388"/>
                <a:gd name="connsiteX14" fmla="*/ 1690 w 43895"/>
                <a:gd name="connsiteY14" fmla="*/ 71283 h 71388"/>
                <a:gd name="connsiteX15" fmla="*/ 666 w 43895"/>
                <a:gd name="connsiteY15" fmla="*/ 71021 h 71388"/>
                <a:gd name="connsiteX16" fmla="*/ 136 w 43895"/>
                <a:gd name="connsiteY16" fmla="*/ 70548 h 71388"/>
                <a:gd name="connsiteX17" fmla="*/ 0 w 43895"/>
                <a:gd name="connsiteY17" fmla="*/ 69972 h 71388"/>
                <a:gd name="connsiteX18" fmla="*/ 0 w 43895"/>
                <a:gd name="connsiteY18" fmla="*/ 1994 h 71388"/>
                <a:gd name="connsiteX19" fmla="*/ 136 w 43895"/>
                <a:gd name="connsiteY19" fmla="*/ 1364 h 71388"/>
                <a:gd name="connsiteX20" fmla="*/ 634 w 43895"/>
                <a:gd name="connsiteY20" fmla="*/ 891 h 71388"/>
                <a:gd name="connsiteX21" fmla="*/ 1582 w 43895"/>
                <a:gd name="connsiteY21" fmla="*/ 683 h 71388"/>
                <a:gd name="connsiteX22" fmla="*/ 2996 w 43895"/>
                <a:gd name="connsiteY22" fmla="*/ 578 h 71388"/>
                <a:gd name="connsiteX23" fmla="*/ 4388 w 43895"/>
                <a:gd name="connsiteY23" fmla="*/ 683 h 71388"/>
                <a:gd name="connsiteX24" fmla="*/ 5337 w 43895"/>
                <a:gd name="connsiteY24" fmla="*/ 891 h 71388"/>
                <a:gd name="connsiteX25" fmla="*/ 5889 w 43895"/>
                <a:gd name="connsiteY25" fmla="*/ 1364 h 71388"/>
                <a:gd name="connsiteX26" fmla="*/ 6057 w 43895"/>
                <a:gd name="connsiteY26" fmla="*/ 1994 h 71388"/>
                <a:gd name="connsiteX27" fmla="*/ 6057 w 43895"/>
                <a:gd name="connsiteY27" fmla="*/ 9022 h 71388"/>
                <a:gd name="connsiteX28" fmla="*/ 10500 w 43895"/>
                <a:gd name="connsiteY28" fmla="*/ 5035 h 71388"/>
                <a:gd name="connsiteX29" fmla="*/ 14720 w 43895"/>
                <a:gd name="connsiteY29" fmla="*/ 2203 h 71388"/>
                <a:gd name="connsiteX30" fmla="*/ 19055 w 43895"/>
                <a:gd name="connsiteY30" fmla="*/ 525 h 71388"/>
                <a:gd name="connsiteX31" fmla="*/ 23779 w 43895"/>
                <a:gd name="connsiteY31" fmla="*/ 0 h 71388"/>
                <a:gd name="connsiteX32" fmla="*/ 33055 w 43895"/>
                <a:gd name="connsiteY32" fmla="*/ 1994 h 71388"/>
                <a:gd name="connsiteX33" fmla="*/ 39302 w 43895"/>
                <a:gd name="connsiteY33" fmla="*/ 7553 h 71388"/>
                <a:gd name="connsiteX34" fmla="*/ 42802 w 43895"/>
                <a:gd name="connsiteY34" fmla="*/ 15683 h 71388"/>
                <a:gd name="connsiteX35" fmla="*/ 43896 w 43895"/>
                <a:gd name="connsiteY35" fmla="*/ 25597 h 71388"/>
                <a:gd name="connsiteX36" fmla="*/ 36955 w 43895"/>
                <a:gd name="connsiteY36" fmla="*/ 26594 h 71388"/>
                <a:gd name="connsiteX37" fmla="*/ 36289 w 43895"/>
                <a:gd name="connsiteY37" fmla="*/ 18726 h 71388"/>
                <a:gd name="connsiteX38" fmla="*/ 34041 w 43895"/>
                <a:gd name="connsiteY38" fmla="*/ 11959 h 71388"/>
                <a:gd name="connsiteX39" fmla="*/ 29820 w 43895"/>
                <a:gd name="connsiteY39" fmla="*/ 7239 h 71388"/>
                <a:gd name="connsiteX40" fmla="*/ 23178 w 43895"/>
                <a:gd name="connsiteY40" fmla="*/ 5455 h 71388"/>
                <a:gd name="connsiteX41" fmla="*/ 19261 w 43895"/>
                <a:gd name="connsiteY41" fmla="*/ 5980 h 71388"/>
                <a:gd name="connsiteX42" fmla="*/ 15343 w 43895"/>
                <a:gd name="connsiteY42" fmla="*/ 7763 h 71388"/>
                <a:gd name="connsiteX43" fmla="*/ 11172 w 43895"/>
                <a:gd name="connsiteY43" fmla="*/ 10963 h 71388"/>
                <a:gd name="connsiteX44" fmla="*/ 6615 w 43895"/>
                <a:gd name="connsiteY44" fmla="*/ 15841 h 71388"/>
                <a:gd name="connsiteX45" fmla="*/ 6615 w 43895"/>
                <a:gd name="connsiteY45" fmla="*/ 37032 h 71388"/>
                <a:gd name="connsiteX46" fmla="*/ 14590 w 43895"/>
                <a:gd name="connsiteY46" fmla="*/ 44532 h 71388"/>
                <a:gd name="connsiteX47" fmla="*/ 22560 w 43895"/>
                <a:gd name="connsiteY47" fmla="*/ 47155 h 71388"/>
                <a:gd name="connsiteX48" fmla="*/ 29148 w 43895"/>
                <a:gd name="connsiteY48" fmla="*/ 45319 h 71388"/>
                <a:gd name="connsiteX49" fmla="*/ 33618 w 43895"/>
                <a:gd name="connsiteY49" fmla="*/ 40598 h 71388"/>
                <a:gd name="connsiteX50" fmla="*/ 36148 w 43895"/>
                <a:gd name="connsiteY50" fmla="*/ 33989 h 71388"/>
                <a:gd name="connsiteX51" fmla="*/ 36955 w 43895"/>
                <a:gd name="connsiteY51" fmla="*/ 26594 h 7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95" h="71388">
                  <a:moveTo>
                    <a:pt x="43896" y="25597"/>
                  </a:moveTo>
                  <a:cubicBezTo>
                    <a:pt x="43896" y="29740"/>
                    <a:pt x="43425" y="33518"/>
                    <a:pt x="42482" y="36822"/>
                  </a:cubicBezTo>
                  <a:cubicBezTo>
                    <a:pt x="41534" y="40178"/>
                    <a:pt x="40147" y="43011"/>
                    <a:pt x="38310" y="45319"/>
                  </a:cubicBezTo>
                  <a:cubicBezTo>
                    <a:pt x="36479" y="47680"/>
                    <a:pt x="34209" y="49462"/>
                    <a:pt x="31505" y="50721"/>
                  </a:cubicBezTo>
                  <a:cubicBezTo>
                    <a:pt x="28801" y="52032"/>
                    <a:pt x="25708" y="52662"/>
                    <a:pt x="22230" y="52662"/>
                  </a:cubicBezTo>
                  <a:cubicBezTo>
                    <a:pt x="20745" y="52662"/>
                    <a:pt x="19358" y="52505"/>
                    <a:pt x="18058" y="52190"/>
                  </a:cubicBezTo>
                  <a:cubicBezTo>
                    <a:pt x="16763" y="51876"/>
                    <a:pt x="15490" y="51403"/>
                    <a:pt x="14254" y="50773"/>
                  </a:cubicBezTo>
                  <a:cubicBezTo>
                    <a:pt x="13014" y="50145"/>
                    <a:pt x="11773" y="49305"/>
                    <a:pt x="10527" y="48361"/>
                  </a:cubicBezTo>
                  <a:cubicBezTo>
                    <a:pt x="9286" y="47365"/>
                    <a:pt x="7981" y="46211"/>
                    <a:pt x="6610" y="44847"/>
                  </a:cubicBezTo>
                  <a:lnTo>
                    <a:pt x="6610" y="69972"/>
                  </a:lnTo>
                  <a:cubicBezTo>
                    <a:pt x="6610" y="70182"/>
                    <a:pt x="6550" y="70390"/>
                    <a:pt x="6447" y="70548"/>
                  </a:cubicBezTo>
                  <a:cubicBezTo>
                    <a:pt x="6334" y="70758"/>
                    <a:pt x="6155" y="70916"/>
                    <a:pt x="5916" y="71021"/>
                  </a:cubicBezTo>
                  <a:cubicBezTo>
                    <a:pt x="5673" y="71126"/>
                    <a:pt x="5342" y="71231"/>
                    <a:pt x="4914" y="71283"/>
                  </a:cubicBezTo>
                  <a:cubicBezTo>
                    <a:pt x="4486" y="71336"/>
                    <a:pt x="3939" y="71388"/>
                    <a:pt x="3272" y="71388"/>
                  </a:cubicBezTo>
                  <a:cubicBezTo>
                    <a:pt x="2644" y="71388"/>
                    <a:pt x="2113" y="71336"/>
                    <a:pt x="1690" y="71283"/>
                  </a:cubicBezTo>
                  <a:cubicBezTo>
                    <a:pt x="1262" y="71231"/>
                    <a:pt x="916" y="71126"/>
                    <a:pt x="666" y="71021"/>
                  </a:cubicBezTo>
                  <a:cubicBezTo>
                    <a:pt x="401" y="70916"/>
                    <a:pt x="228" y="70758"/>
                    <a:pt x="136" y="70548"/>
                  </a:cubicBezTo>
                  <a:cubicBezTo>
                    <a:pt x="38" y="70390"/>
                    <a:pt x="0" y="70182"/>
                    <a:pt x="0" y="69972"/>
                  </a:cubicBezTo>
                  <a:lnTo>
                    <a:pt x="0" y="1994"/>
                  </a:lnTo>
                  <a:cubicBezTo>
                    <a:pt x="0" y="1731"/>
                    <a:pt x="43" y="1521"/>
                    <a:pt x="136" y="1364"/>
                  </a:cubicBezTo>
                  <a:cubicBezTo>
                    <a:pt x="228" y="1154"/>
                    <a:pt x="395" y="996"/>
                    <a:pt x="634" y="891"/>
                  </a:cubicBezTo>
                  <a:cubicBezTo>
                    <a:pt x="878" y="786"/>
                    <a:pt x="1192" y="735"/>
                    <a:pt x="1582" y="683"/>
                  </a:cubicBezTo>
                  <a:cubicBezTo>
                    <a:pt x="1967" y="630"/>
                    <a:pt x="2443" y="578"/>
                    <a:pt x="2996" y="578"/>
                  </a:cubicBezTo>
                  <a:cubicBezTo>
                    <a:pt x="3559" y="578"/>
                    <a:pt x="4015" y="630"/>
                    <a:pt x="4388" y="683"/>
                  </a:cubicBezTo>
                  <a:cubicBezTo>
                    <a:pt x="4757" y="735"/>
                    <a:pt x="5071" y="786"/>
                    <a:pt x="5337" y="891"/>
                  </a:cubicBezTo>
                  <a:cubicBezTo>
                    <a:pt x="5591" y="996"/>
                    <a:pt x="5781" y="1154"/>
                    <a:pt x="5889" y="1364"/>
                  </a:cubicBezTo>
                  <a:cubicBezTo>
                    <a:pt x="6003" y="1521"/>
                    <a:pt x="6057" y="1731"/>
                    <a:pt x="6057" y="1994"/>
                  </a:cubicBezTo>
                  <a:lnTo>
                    <a:pt x="6057" y="9022"/>
                  </a:lnTo>
                  <a:cubicBezTo>
                    <a:pt x="7612" y="7500"/>
                    <a:pt x="9097" y="6137"/>
                    <a:pt x="10500" y="5035"/>
                  </a:cubicBezTo>
                  <a:cubicBezTo>
                    <a:pt x="11909" y="3881"/>
                    <a:pt x="13317" y="2938"/>
                    <a:pt x="14720" y="2203"/>
                  </a:cubicBezTo>
                  <a:cubicBezTo>
                    <a:pt x="16124" y="1469"/>
                    <a:pt x="17570" y="891"/>
                    <a:pt x="19055" y="525"/>
                  </a:cubicBezTo>
                  <a:cubicBezTo>
                    <a:pt x="20539" y="158"/>
                    <a:pt x="22105" y="0"/>
                    <a:pt x="23779" y="0"/>
                  </a:cubicBezTo>
                  <a:cubicBezTo>
                    <a:pt x="27404" y="0"/>
                    <a:pt x="30498" y="683"/>
                    <a:pt x="33055" y="1994"/>
                  </a:cubicBezTo>
                  <a:cubicBezTo>
                    <a:pt x="35612" y="3358"/>
                    <a:pt x="37692" y="5193"/>
                    <a:pt x="39302" y="7553"/>
                  </a:cubicBezTo>
                  <a:cubicBezTo>
                    <a:pt x="40916" y="9862"/>
                    <a:pt x="42081" y="12588"/>
                    <a:pt x="42802" y="15683"/>
                  </a:cubicBezTo>
                  <a:cubicBezTo>
                    <a:pt x="43533" y="18778"/>
                    <a:pt x="43896" y="22082"/>
                    <a:pt x="43896" y="25597"/>
                  </a:cubicBezTo>
                  <a:close/>
                  <a:moveTo>
                    <a:pt x="36955" y="26594"/>
                  </a:moveTo>
                  <a:cubicBezTo>
                    <a:pt x="36955" y="23866"/>
                    <a:pt x="36733" y="21243"/>
                    <a:pt x="36289" y="18726"/>
                  </a:cubicBezTo>
                  <a:cubicBezTo>
                    <a:pt x="35845" y="16208"/>
                    <a:pt x="35092" y="13952"/>
                    <a:pt x="34041" y="11959"/>
                  </a:cubicBezTo>
                  <a:cubicBezTo>
                    <a:pt x="32984" y="10018"/>
                    <a:pt x="31576" y="8393"/>
                    <a:pt x="29820" y="7239"/>
                  </a:cubicBezTo>
                  <a:cubicBezTo>
                    <a:pt x="28059" y="6031"/>
                    <a:pt x="25849" y="5455"/>
                    <a:pt x="23178" y="5455"/>
                  </a:cubicBezTo>
                  <a:cubicBezTo>
                    <a:pt x="21845" y="5455"/>
                    <a:pt x="20539" y="5613"/>
                    <a:pt x="19261" y="5980"/>
                  </a:cubicBezTo>
                  <a:cubicBezTo>
                    <a:pt x="17982" y="6347"/>
                    <a:pt x="16676" y="6924"/>
                    <a:pt x="15343" y="7763"/>
                  </a:cubicBezTo>
                  <a:cubicBezTo>
                    <a:pt x="14011" y="8603"/>
                    <a:pt x="12618" y="9652"/>
                    <a:pt x="11172" y="10963"/>
                  </a:cubicBezTo>
                  <a:cubicBezTo>
                    <a:pt x="9725" y="12274"/>
                    <a:pt x="8208" y="13899"/>
                    <a:pt x="6615" y="15841"/>
                  </a:cubicBezTo>
                  <a:lnTo>
                    <a:pt x="6615" y="37032"/>
                  </a:lnTo>
                  <a:cubicBezTo>
                    <a:pt x="9395" y="40283"/>
                    <a:pt x="12049" y="42801"/>
                    <a:pt x="14590" y="44532"/>
                  </a:cubicBezTo>
                  <a:cubicBezTo>
                    <a:pt x="17126" y="46263"/>
                    <a:pt x="19786" y="47155"/>
                    <a:pt x="22560" y="47155"/>
                  </a:cubicBezTo>
                  <a:cubicBezTo>
                    <a:pt x="25123" y="47155"/>
                    <a:pt x="27312" y="46526"/>
                    <a:pt x="29148" y="45319"/>
                  </a:cubicBezTo>
                  <a:cubicBezTo>
                    <a:pt x="30980" y="44164"/>
                    <a:pt x="32469" y="42539"/>
                    <a:pt x="33618" y="40598"/>
                  </a:cubicBezTo>
                  <a:cubicBezTo>
                    <a:pt x="34767" y="38658"/>
                    <a:pt x="35607" y="36454"/>
                    <a:pt x="36148" y="33989"/>
                  </a:cubicBezTo>
                  <a:cubicBezTo>
                    <a:pt x="36685" y="31576"/>
                    <a:pt x="36955" y="29059"/>
                    <a:pt x="36955" y="26594"/>
                  </a:cubicBezTo>
                  <a:close/>
                </a:path>
              </a:pathLst>
            </a:custGeom>
            <a:solidFill>
              <a:srgbClr val="FFFFFF"/>
            </a:solidFill>
            <a:ln w="5417" cap="flat">
              <a:noFill/>
              <a:prstDash val="solid"/>
              <a:miter/>
            </a:ln>
          </p:spPr>
          <p:txBody>
            <a:bodyPr rtlCol="0" anchor="ctr"/>
            <a:lstStyle/>
            <a:p>
              <a:endParaRPr lang="fr-FR"/>
            </a:p>
          </p:txBody>
        </p:sp>
        <p:sp>
          <p:nvSpPr>
            <p:cNvPr id="529" name="Forme libre 528">
              <a:extLst>
                <a:ext uri="{FF2B5EF4-FFF2-40B4-BE49-F238E27FC236}">
                  <a16:creationId xmlns:a16="http://schemas.microsoft.com/office/drawing/2014/main" id="{C8F81943-40F7-2EFE-085B-41DAE1954784}"/>
                </a:ext>
              </a:extLst>
            </p:cNvPr>
            <p:cNvSpPr/>
            <p:nvPr/>
          </p:nvSpPr>
          <p:spPr>
            <a:xfrm>
              <a:off x="17297356" y="12109599"/>
              <a:ext cx="44497" cy="52662"/>
            </a:xfrm>
            <a:custGeom>
              <a:avLst/>
              <a:gdLst>
                <a:gd name="connsiteX0" fmla="*/ 44486 w 44497"/>
                <a:gd name="connsiteY0" fmla="*/ 23814 h 52662"/>
                <a:gd name="connsiteX1" fmla="*/ 43435 w 44497"/>
                <a:gd name="connsiteY1" fmla="*/ 26489 h 52662"/>
                <a:gd name="connsiteX2" fmla="*/ 41376 w 44497"/>
                <a:gd name="connsiteY2" fmla="*/ 27222 h 52662"/>
                <a:gd name="connsiteX3" fmla="*/ 7103 w 44497"/>
                <a:gd name="connsiteY3" fmla="*/ 27222 h 52662"/>
                <a:gd name="connsiteX4" fmla="*/ 8018 w 44497"/>
                <a:gd name="connsiteY4" fmla="*/ 35405 h 52662"/>
                <a:gd name="connsiteX5" fmla="*/ 11052 w 44497"/>
                <a:gd name="connsiteY5" fmla="*/ 41647 h 52662"/>
                <a:gd name="connsiteX6" fmla="*/ 16552 w 44497"/>
                <a:gd name="connsiteY6" fmla="*/ 45633 h 52662"/>
                <a:gd name="connsiteX7" fmla="*/ 24885 w 44497"/>
                <a:gd name="connsiteY7" fmla="*/ 47049 h 52662"/>
                <a:gd name="connsiteX8" fmla="*/ 31158 w 44497"/>
                <a:gd name="connsiteY8" fmla="*/ 46473 h 52662"/>
                <a:gd name="connsiteX9" fmla="*/ 35969 w 44497"/>
                <a:gd name="connsiteY9" fmla="*/ 45162 h 52662"/>
                <a:gd name="connsiteX10" fmla="*/ 39301 w 44497"/>
                <a:gd name="connsiteY10" fmla="*/ 43851 h 52662"/>
                <a:gd name="connsiteX11" fmla="*/ 41160 w 44497"/>
                <a:gd name="connsiteY11" fmla="*/ 43221 h 52662"/>
                <a:gd name="connsiteX12" fmla="*/ 41772 w 44497"/>
                <a:gd name="connsiteY12" fmla="*/ 43378 h 52662"/>
                <a:gd name="connsiteX13" fmla="*/ 42216 w 44497"/>
                <a:gd name="connsiteY13" fmla="*/ 43903 h 52662"/>
                <a:gd name="connsiteX14" fmla="*/ 42466 w 44497"/>
                <a:gd name="connsiteY14" fmla="*/ 44794 h 52662"/>
                <a:gd name="connsiteX15" fmla="*/ 42552 w 44497"/>
                <a:gd name="connsiteY15" fmla="*/ 46158 h 52662"/>
                <a:gd name="connsiteX16" fmla="*/ 42493 w 44497"/>
                <a:gd name="connsiteY16" fmla="*/ 46892 h 52662"/>
                <a:gd name="connsiteX17" fmla="*/ 42357 w 44497"/>
                <a:gd name="connsiteY17" fmla="*/ 47522 h 52662"/>
                <a:gd name="connsiteX18" fmla="*/ 42108 w 44497"/>
                <a:gd name="connsiteY18" fmla="*/ 48098 h 52662"/>
                <a:gd name="connsiteX19" fmla="*/ 41664 w 44497"/>
                <a:gd name="connsiteY19" fmla="*/ 48623 h 52662"/>
                <a:gd name="connsiteX20" fmla="*/ 39946 w 44497"/>
                <a:gd name="connsiteY20" fmla="*/ 49567 h 52662"/>
                <a:gd name="connsiteX21" fmla="*/ 36170 w 44497"/>
                <a:gd name="connsiteY21" fmla="*/ 50931 h 52662"/>
                <a:gd name="connsiteX22" fmla="*/ 30752 w 44497"/>
                <a:gd name="connsiteY22" fmla="*/ 52137 h 52662"/>
                <a:gd name="connsiteX23" fmla="*/ 24110 w 44497"/>
                <a:gd name="connsiteY23" fmla="*/ 52662 h 52662"/>
                <a:gd name="connsiteX24" fmla="*/ 13778 w 44497"/>
                <a:gd name="connsiteY24" fmla="*/ 50983 h 52662"/>
                <a:gd name="connsiteX25" fmla="*/ 6220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4 w 44497"/>
                <a:gd name="connsiteY29" fmla="*/ 7029 h 52662"/>
                <a:gd name="connsiteX30" fmla="*/ 13691 w 44497"/>
                <a:gd name="connsiteY30" fmla="*/ 1836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55 w 44497"/>
                <a:gd name="connsiteY37" fmla="*/ 21925 h 52662"/>
                <a:gd name="connsiteX38" fmla="*/ 33987 w 44497"/>
                <a:gd name="connsiteY38" fmla="*/ 9809 h 52662"/>
                <a:gd name="connsiteX39" fmla="*/ 22820 w 44497"/>
                <a:gd name="connsiteY39" fmla="*/ 5455 h 52662"/>
                <a:gd name="connsiteX40" fmla="*/ 16178 w 44497"/>
                <a:gd name="connsiteY40" fmla="*/ 6819 h 52662"/>
                <a:gd name="connsiteX41" fmla="*/ 11340 w 44497"/>
                <a:gd name="connsiteY41" fmla="*/ 10490 h 52662"/>
                <a:gd name="connsiteX42" fmla="*/ 8311 w 44497"/>
                <a:gd name="connsiteY42" fmla="*/ 15683 h 52662"/>
                <a:gd name="connsiteX43" fmla="*/ 7087 w 44497"/>
                <a:gd name="connsiteY43" fmla="*/ 21925 h 52662"/>
                <a:gd name="connsiteX44" fmla="*/ 37655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6016"/>
                    <a:pt x="43435" y="26489"/>
                  </a:cubicBezTo>
                  <a:cubicBezTo>
                    <a:pt x="42731" y="26961"/>
                    <a:pt x="42043" y="27222"/>
                    <a:pt x="41376" y="27222"/>
                  </a:cubicBezTo>
                  <a:lnTo>
                    <a:pt x="7103" y="27222"/>
                  </a:lnTo>
                  <a:cubicBezTo>
                    <a:pt x="7103" y="30213"/>
                    <a:pt x="7412" y="32940"/>
                    <a:pt x="8018" y="35405"/>
                  </a:cubicBezTo>
                  <a:cubicBezTo>
                    <a:pt x="8631" y="37818"/>
                    <a:pt x="9638" y="39917"/>
                    <a:pt x="11052" y="41647"/>
                  </a:cubicBezTo>
                  <a:cubicBezTo>
                    <a:pt x="12456" y="43378"/>
                    <a:pt x="14292" y="44742"/>
                    <a:pt x="16552" y="45633"/>
                  </a:cubicBezTo>
                  <a:cubicBezTo>
                    <a:pt x="18811" y="46578"/>
                    <a:pt x="21590" y="47049"/>
                    <a:pt x="24885" y="47049"/>
                  </a:cubicBezTo>
                  <a:cubicBezTo>
                    <a:pt x="27220" y="47049"/>
                    <a:pt x="29305" y="46839"/>
                    <a:pt x="31158" y="46473"/>
                  </a:cubicBezTo>
                  <a:cubicBezTo>
                    <a:pt x="33011" y="46053"/>
                    <a:pt x="34615" y="45633"/>
                    <a:pt x="35969" y="45162"/>
                  </a:cubicBezTo>
                  <a:cubicBezTo>
                    <a:pt x="37319" y="44689"/>
                    <a:pt x="38429" y="44217"/>
                    <a:pt x="39301" y="43851"/>
                  </a:cubicBezTo>
                  <a:cubicBezTo>
                    <a:pt x="40168" y="43431"/>
                    <a:pt x="40786" y="43221"/>
                    <a:pt x="41160" y="43221"/>
                  </a:cubicBezTo>
                  <a:cubicBezTo>
                    <a:pt x="41382" y="43221"/>
                    <a:pt x="41588" y="43273"/>
                    <a:pt x="41772" y="43378"/>
                  </a:cubicBezTo>
                  <a:cubicBezTo>
                    <a:pt x="41956" y="43483"/>
                    <a:pt x="42108" y="43693"/>
                    <a:pt x="42216" y="43903"/>
                  </a:cubicBezTo>
                  <a:cubicBezTo>
                    <a:pt x="42330" y="44164"/>
                    <a:pt x="42411" y="44427"/>
                    <a:pt x="42466" y="44794"/>
                  </a:cubicBezTo>
                  <a:cubicBezTo>
                    <a:pt x="42525" y="45162"/>
                    <a:pt x="42552" y="45633"/>
                    <a:pt x="42552" y="46158"/>
                  </a:cubicBezTo>
                  <a:cubicBezTo>
                    <a:pt x="42552" y="46421"/>
                    <a:pt x="42530" y="46631"/>
                    <a:pt x="42493" y="46892"/>
                  </a:cubicBezTo>
                  <a:cubicBezTo>
                    <a:pt x="42455" y="47102"/>
                    <a:pt x="42411" y="47312"/>
                    <a:pt x="42357" y="47522"/>
                  </a:cubicBezTo>
                  <a:cubicBezTo>
                    <a:pt x="42303" y="47732"/>
                    <a:pt x="42222" y="47890"/>
                    <a:pt x="42108" y="48098"/>
                  </a:cubicBezTo>
                  <a:cubicBezTo>
                    <a:pt x="41994" y="48256"/>
                    <a:pt x="41848" y="48413"/>
                    <a:pt x="41664" y="48623"/>
                  </a:cubicBezTo>
                  <a:cubicBezTo>
                    <a:pt x="41480" y="48781"/>
                    <a:pt x="40900" y="49096"/>
                    <a:pt x="39946" y="49567"/>
                  </a:cubicBezTo>
                  <a:cubicBezTo>
                    <a:pt x="38976" y="49987"/>
                    <a:pt x="37725" y="50460"/>
                    <a:pt x="36170" y="50931"/>
                  </a:cubicBezTo>
                  <a:cubicBezTo>
                    <a:pt x="34615" y="51351"/>
                    <a:pt x="32805" y="51771"/>
                    <a:pt x="30752" y="52137"/>
                  </a:cubicBezTo>
                  <a:cubicBezTo>
                    <a:pt x="28693" y="52452"/>
                    <a:pt x="26483" y="52662"/>
                    <a:pt x="24110" y="52662"/>
                  </a:cubicBezTo>
                  <a:cubicBezTo>
                    <a:pt x="20220" y="52662"/>
                    <a:pt x="16774" y="52085"/>
                    <a:pt x="13778" y="50983"/>
                  </a:cubicBezTo>
                  <a:cubicBezTo>
                    <a:pt x="10782" y="49830"/>
                    <a:pt x="8257" y="48151"/>
                    <a:pt x="6220" y="45948"/>
                  </a:cubicBezTo>
                  <a:cubicBezTo>
                    <a:pt x="4182" y="43746"/>
                    <a:pt x="2639" y="41018"/>
                    <a:pt x="1582" y="37765"/>
                  </a:cubicBezTo>
                  <a:cubicBezTo>
                    <a:pt x="531" y="34514"/>
                    <a:pt x="0" y="30738"/>
                    <a:pt x="0" y="26436"/>
                  </a:cubicBezTo>
                  <a:cubicBezTo>
                    <a:pt x="0" y="22292"/>
                    <a:pt x="547" y="18621"/>
                    <a:pt x="1642" y="15316"/>
                  </a:cubicBezTo>
                  <a:cubicBezTo>
                    <a:pt x="2730" y="12064"/>
                    <a:pt x="4296" y="9284"/>
                    <a:pt x="6334" y="7029"/>
                  </a:cubicBezTo>
                  <a:cubicBezTo>
                    <a:pt x="8371" y="4773"/>
                    <a:pt x="10825" y="2990"/>
                    <a:pt x="13691" y="1836"/>
                  </a:cubicBezTo>
                  <a:cubicBezTo>
                    <a:pt x="16563" y="630"/>
                    <a:pt x="19754" y="0"/>
                    <a:pt x="23281" y="0"/>
                  </a:cubicBezTo>
                  <a:cubicBezTo>
                    <a:pt x="27057" y="0"/>
                    <a:pt x="30275" y="630"/>
                    <a:pt x="32941" y="1836"/>
                  </a:cubicBezTo>
                  <a:cubicBezTo>
                    <a:pt x="35607" y="3043"/>
                    <a:pt x="37801" y="4720"/>
                    <a:pt x="39529" y="6767"/>
                  </a:cubicBezTo>
                  <a:cubicBezTo>
                    <a:pt x="41246" y="8812"/>
                    <a:pt x="42509" y="11225"/>
                    <a:pt x="43305" y="13952"/>
                  </a:cubicBezTo>
                  <a:cubicBezTo>
                    <a:pt x="44096" y="16679"/>
                    <a:pt x="44497" y="19512"/>
                    <a:pt x="44497" y="22555"/>
                  </a:cubicBezTo>
                  <a:lnTo>
                    <a:pt x="44497" y="23814"/>
                  </a:lnTo>
                  <a:close/>
                  <a:moveTo>
                    <a:pt x="37655" y="21925"/>
                  </a:moveTo>
                  <a:cubicBezTo>
                    <a:pt x="37768" y="16784"/>
                    <a:pt x="36544" y="12746"/>
                    <a:pt x="33987" y="9809"/>
                  </a:cubicBezTo>
                  <a:cubicBezTo>
                    <a:pt x="31429" y="6924"/>
                    <a:pt x="27713" y="5455"/>
                    <a:pt x="22820" y="5455"/>
                  </a:cubicBezTo>
                  <a:cubicBezTo>
                    <a:pt x="20295" y="5455"/>
                    <a:pt x="18085" y="5928"/>
                    <a:pt x="16178" y="6819"/>
                  </a:cubicBezTo>
                  <a:cubicBezTo>
                    <a:pt x="14265" y="7763"/>
                    <a:pt x="12662" y="8969"/>
                    <a:pt x="11340" y="10490"/>
                  </a:cubicBezTo>
                  <a:cubicBezTo>
                    <a:pt x="10029" y="11959"/>
                    <a:pt x="9015" y="13691"/>
                    <a:pt x="8311" y="15683"/>
                  </a:cubicBezTo>
                  <a:cubicBezTo>
                    <a:pt x="7607" y="17677"/>
                    <a:pt x="7200" y="19775"/>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530" name="Forme libre 529">
              <a:extLst>
                <a:ext uri="{FF2B5EF4-FFF2-40B4-BE49-F238E27FC236}">
                  <a16:creationId xmlns:a16="http://schemas.microsoft.com/office/drawing/2014/main" id="{72DA8931-70EA-4DA3-5363-A3DB3895C0EC}"/>
                </a:ext>
              </a:extLst>
            </p:cNvPr>
            <p:cNvSpPr/>
            <p:nvPr/>
          </p:nvSpPr>
          <p:spPr>
            <a:xfrm>
              <a:off x="17357061" y="12109599"/>
              <a:ext cx="27891" cy="52032"/>
            </a:xfrm>
            <a:custGeom>
              <a:avLst/>
              <a:gdLst>
                <a:gd name="connsiteX0" fmla="*/ 27891 w 27891"/>
                <a:gd name="connsiteY0" fmla="*/ 4459 h 52032"/>
                <a:gd name="connsiteX1" fmla="*/ 27837 w 27891"/>
                <a:gd name="connsiteY1" fmla="*/ 5823 h 52032"/>
                <a:gd name="connsiteX2" fmla="*/ 27642 w 27891"/>
                <a:gd name="connsiteY2" fmla="*/ 6767 h 52032"/>
                <a:gd name="connsiteX3" fmla="*/ 27306 w 27891"/>
                <a:gd name="connsiteY3" fmla="*/ 7292 h 52032"/>
                <a:gd name="connsiteX4" fmla="*/ 26775 w 27891"/>
                <a:gd name="connsiteY4" fmla="*/ 7500 h 52032"/>
                <a:gd name="connsiteX5" fmla="*/ 25610 w 27891"/>
                <a:gd name="connsiteY5" fmla="*/ 7239 h 52032"/>
                <a:gd name="connsiteX6" fmla="*/ 24056 w 27891"/>
                <a:gd name="connsiteY6" fmla="*/ 6714 h 52032"/>
                <a:gd name="connsiteX7" fmla="*/ 22110 w 27891"/>
                <a:gd name="connsiteY7" fmla="*/ 6189 h 52032"/>
                <a:gd name="connsiteX8" fmla="*/ 19781 w 27891"/>
                <a:gd name="connsiteY8" fmla="*/ 5980 h 52032"/>
                <a:gd name="connsiteX9" fmla="*/ 16833 w 27891"/>
                <a:gd name="connsiteY9" fmla="*/ 6609 h 52032"/>
                <a:gd name="connsiteX10" fmla="*/ 13805 w 27891"/>
                <a:gd name="connsiteY10" fmla="*/ 8550 h 52032"/>
                <a:gd name="connsiteX11" fmla="*/ 10473 w 27891"/>
                <a:gd name="connsiteY11" fmla="*/ 12222 h 52032"/>
                <a:gd name="connsiteX12" fmla="*/ 6610 w 27891"/>
                <a:gd name="connsiteY12" fmla="*/ 17730 h 52032"/>
                <a:gd name="connsiteX13" fmla="*/ 6610 w 27891"/>
                <a:gd name="connsiteY13" fmla="*/ 50668 h 52032"/>
                <a:gd name="connsiteX14" fmla="*/ 6447 w 27891"/>
                <a:gd name="connsiteY14" fmla="*/ 51246 h 52032"/>
                <a:gd name="connsiteX15" fmla="*/ 5916 w 27891"/>
                <a:gd name="connsiteY15" fmla="*/ 51666 h 52032"/>
                <a:gd name="connsiteX16" fmla="*/ 4914 w 27891"/>
                <a:gd name="connsiteY16" fmla="*/ 51927 h 52032"/>
                <a:gd name="connsiteX17" fmla="*/ 3272 w 27891"/>
                <a:gd name="connsiteY17" fmla="*/ 52032 h 52032"/>
                <a:gd name="connsiteX18" fmla="*/ 1690 w 27891"/>
                <a:gd name="connsiteY18" fmla="*/ 51927 h 52032"/>
                <a:gd name="connsiteX19" fmla="*/ 666 w 27891"/>
                <a:gd name="connsiteY19" fmla="*/ 51666 h 52032"/>
                <a:gd name="connsiteX20" fmla="*/ 135 w 27891"/>
                <a:gd name="connsiteY20" fmla="*/ 51246 h 52032"/>
                <a:gd name="connsiteX21" fmla="*/ 0 w 27891"/>
                <a:gd name="connsiteY21" fmla="*/ 50668 h 52032"/>
                <a:gd name="connsiteX22" fmla="*/ 0 w 27891"/>
                <a:gd name="connsiteY22" fmla="*/ 1994 h 52032"/>
                <a:gd name="connsiteX23" fmla="*/ 135 w 27891"/>
                <a:gd name="connsiteY23" fmla="*/ 1416 h 52032"/>
                <a:gd name="connsiteX24" fmla="*/ 666 w 27891"/>
                <a:gd name="connsiteY24" fmla="*/ 944 h 52032"/>
                <a:gd name="connsiteX25" fmla="*/ 1636 w 27891"/>
                <a:gd name="connsiteY25" fmla="*/ 683 h 52032"/>
                <a:gd name="connsiteX26" fmla="*/ 3164 w 27891"/>
                <a:gd name="connsiteY26" fmla="*/ 578 h 52032"/>
                <a:gd name="connsiteX27" fmla="*/ 4719 w 27891"/>
                <a:gd name="connsiteY27" fmla="*/ 683 h 52032"/>
                <a:gd name="connsiteX28" fmla="*/ 5662 w 27891"/>
                <a:gd name="connsiteY28" fmla="*/ 944 h 52032"/>
                <a:gd name="connsiteX29" fmla="*/ 6138 w 27891"/>
                <a:gd name="connsiteY29" fmla="*/ 1416 h 52032"/>
                <a:gd name="connsiteX30" fmla="*/ 6274 w 27891"/>
                <a:gd name="connsiteY30" fmla="*/ 1994 h 52032"/>
                <a:gd name="connsiteX31" fmla="*/ 6274 w 27891"/>
                <a:gd name="connsiteY31" fmla="*/ 9652 h 52032"/>
                <a:gd name="connsiteX32" fmla="*/ 10272 w 27891"/>
                <a:gd name="connsiteY32" fmla="*/ 4720 h 52032"/>
                <a:gd name="connsiteX33" fmla="*/ 13772 w 27891"/>
                <a:gd name="connsiteY33" fmla="*/ 1784 h 52032"/>
                <a:gd name="connsiteX34" fmla="*/ 17023 w 27891"/>
                <a:gd name="connsiteY34" fmla="*/ 368 h 52032"/>
                <a:gd name="connsiteX35" fmla="*/ 20274 w 27891"/>
                <a:gd name="connsiteY35" fmla="*/ 0 h 52032"/>
                <a:gd name="connsiteX36" fmla="*/ 21942 w 27891"/>
                <a:gd name="connsiteY36" fmla="*/ 105 h 52032"/>
                <a:gd name="connsiteX37" fmla="*/ 23969 w 27891"/>
                <a:gd name="connsiteY37" fmla="*/ 368 h 52032"/>
                <a:gd name="connsiteX38" fmla="*/ 25914 w 27891"/>
                <a:gd name="connsiteY38" fmla="*/ 891 h 52032"/>
                <a:gd name="connsiteX39" fmla="*/ 27111 w 27891"/>
                <a:gd name="connsiteY39" fmla="*/ 1416 h 52032"/>
                <a:gd name="connsiteX40" fmla="*/ 27555 w 27891"/>
                <a:gd name="connsiteY40" fmla="*/ 1836 h 52032"/>
                <a:gd name="connsiteX41" fmla="*/ 27745 w 27891"/>
                <a:gd name="connsiteY41" fmla="*/ 2360 h 52032"/>
                <a:gd name="connsiteX42" fmla="*/ 27859 w 27891"/>
                <a:gd name="connsiteY42" fmla="*/ 3148 h 52032"/>
                <a:gd name="connsiteX43" fmla="*/ 27891 w 27891"/>
                <a:gd name="connsiteY43" fmla="*/ 4459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9"/>
                  </a:moveTo>
                  <a:cubicBezTo>
                    <a:pt x="27891" y="4983"/>
                    <a:pt x="27875" y="5455"/>
                    <a:pt x="27837" y="5823"/>
                  </a:cubicBezTo>
                  <a:cubicBezTo>
                    <a:pt x="27799" y="6189"/>
                    <a:pt x="27734" y="6504"/>
                    <a:pt x="27642" y="6767"/>
                  </a:cubicBezTo>
                  <a:cubicBezTo>
                    <a:pt x="27550" y="6977"/>
                    <a:pt x="27442" y="7134"/>
                    <a:pt x="27306" y="7292"/>
                  </a:cubicBezTo>
                  <a:cubicBezTo>
                    <a:pt x="27181" y="7395"/>
                    <a:pt x="26997" y="7500"/>
                    <a:pt x="26775" y="7500"/>
                  </a:cubicBezTo>
                  <a:cubicBezTo>
                    <a:pt x="26445" y="7500"/>
                    <a:pt x="26055" y="7395"/>
                    <a:pt x="25610" y="7239"/>
                  </a:cubicBezTo>
                  <a:cubicBezTo>
                    <a:pt x="25166" y="7082"/>
                    <a:pt x="24646" y="6924"/>
                    <a:pt x="24056" y="6714"/>
                  </a:cubicBezTo>
                  <a:cubicBezTo>
                    <a:pt x="23465" y="6557"/>
                    <a:pt x="22815" y="6399"/>
                    <a:pt x="22110" y="6189"/>
                  </a:cubicBezTo>
                  <a:cubicBezTo>
                    <a:pt x="21406" y="6031"/>
                    <a:pt x="20631" y="5980"/>
                    <a:pt x="19781" y="5980"/>
                  </a:cubicBezTo>
                  <a:cubicBezTo>
                    <a:pt x="18773" y="5980"/>
                    <a:pt x="17798" y="6189"/>
                    <a:pt x="16833" y="6609"/>
                  </a:cubicBezTo>
                  <a:cubicBezTo>
                    <a:pt x="15869" y="6977"/>
                    <a:pt x="14861" y="7658"/>
                    <a:pt x="13805" y="8550"/>
                  </a:cubicBezTo>
                  <a:cubicBezTo>
                    <a:pt x="12748" y="9494"/>
                    <a:pt x="11637" y="10700"/>
                    <a:pt x="10473" y="12222"/>
                  </a:cubicBezTo>
                  <a:cubicBezTo>
                    <a:pt x="9302" y="13691"/>
                    <a:pt x="8018" y="15578"/>
                    <a:pt x="6610" y="17730"/>
                  </a:cubicBezTo>
                  <a:lnTo>
                    <a:pt x="6610" y="50668"/>
                  </a:lnTo>
                  <a:cubicBezTo>
                    <a:pt x="6610" y="50878"/>
                    <a:pt x="6550" y="51088"/>
                    <a:pt x="6447" y="51246"/>
                  </a:cubicBezTo>
                  <a:cubicBezTo>
                    <a:pt x="6333" y="51403"/>
                    <a:pt x="6155" y="51561"/>
                    <a:pt x="5916" y="51666"/>
                  </a:cubicBezTo>
                  <a:cubicBezTo>
                    <a:pt x="5673" y="51771"/>
                    <a:pt x="5342" y="51876"/>
                    <a:pt x="4914" y="51927"/>
                  </a:cubicBezTo>
                  <a:cubicBezTo>
                    <a:pt x="4486" y="52032"/>
                    <a:pt x="3939" y="52032"/>
                    <a:pt x="3272" y="52032"/>
                  </a:cubicBezTo>
                  <a:cubicBezTo>
                    <a:pt x="2644" y="52032"/>
                    <a:pt x="2113" y="52032"/>
                    <a:pt x="1690" y="51927"/>
                  </a:cubicBezTo>
                  <a:cubicBezTo>
                    <a:pt x="1262" y="51876"/>
                    <a:pt x="915" y="51771"/>
                    <a:pt x="666" y="51666"/>
                  </a:cubicBezTo>
                  <a:cubicBezTo>
                    <a:pt x="401" y="51561"/>
                    <a:pt x="228" y="51403"/>
                    <a:pt x="135" y="51246"/>
                  </a:cubicBezTo>
                  <a:cubicBezTo>
                    <a:pt x="38" y="51088"/>
                    <a:pt x="0" y="50878"/>
                    <a:pt x="0" y="50668"/>
                  </a:cubicBezTo>
                  <a:lnTo>
                    <a:pt x="0" y="1994"/>
                  </a:lnTo>
                  <a:cubicBezTo>
                    <a:pt x="0" y="1784"/>
                    <a:pt x="43" y="1574"/>
                    <a:pt x="135" y="1416"/>
                  </a:cubicBezTo>
                  <a:cubicBezTo>
                    <a:pt x="228" y="1206"/>
                    <a:pt x="401" y="1049"/>
                    <a:pt x="666" y="944"/>
                  </a:cubicBezTo>
                  <a:cubicBezTo>
                    <a:pt x="921" y="839"/>
                    <a:pt x="1246" y="735"/>
                    <a:pt x="1636" y="683"/>
                  </a:cubicBezTo>
                  <a:cubicBezTo>
                    <a:pt x="2026" y="630"/>
                    <a:pt x="2535" y="578"/>
                    <a:pt x="3164" y="578"/>
                  </a:cubicBezTo>
                  <a:cubicBezTo>
                    <a:pt x="3792" y="578"/>
                    <a:pt x="4312" y="630"/>
                    <a:pt x="4719" y="683"/>
                  </a:cubicBezTo>
                  <a:cubicBezTo>
                    <a:pt x="5125" y="735"/>
                    <a:pt x="5439" y="786"/>
                    <a:pt x="5662" y="944"/>
                  </a:cubicBezTo>
                  <a:cubicBezTo>
                    <a:pt x="5884" y="1049"/>
                    <a:pt x="6041" y="1206"/>
                    <a:pt x="6138" y="1416"/>
                  </a:cubicBezTo>
                  <a:cubicBezTo>
                    <a:pt x="6230" y="1574"/>
                    <a:pt x="6274" y="1784"/>
                    <a:pt x="6274" y="1994"/>
                  </a:cubicBezTo>
                  <a:lnTo>
                    <a:pt x="6274" y="9652"/>
                  </a:lnTo>
                  <a:cubicBezTo>
                    <a:pt x="7720" y="7605"/>
                    <a:pt x="9053" y="5980"/>
                    <a:pt x="10272" y="4720"/>
                  </a:cubicBezTo>
                  <a:cubicBezTo>
                    <a:pt x="11497" y="3461"/>
                    <a:pt x="12662" y="2518"/>
                    <a:pt x="13772" y="1784"/>
                  </a:cubicBezTo>
                  <a:cubicBezTo>
                    <a:pt x="14883" y="1101"/>
                    <a:pt x="15961" y="630"/>
                    <a:pt x="17023" y="368"/>
                  </a:cubicBezTo>
                  <a:cubicBezTo>
                    <a:pt x="18074" y="105"/>
                    <a:pt x="19163" y="0"/>
                    <a:pt x="20274" y="0"/>
                  </a:cubicBezTo>
                  <a:cubicBezTo>
                    <a:pt x="20756" y="0"/>
                    <a:pt x="21309" y="0"/>
                    <a:pt x="21942" y="105"/>
                  </a:cubicBezTo>
                  <a:cubicBezTo>
                    <a:pt x="22571" y="158"/>
                    <a:pt x="23248" y="210"/>
                    <a:pt x="23969" y="368"/>
                  </a:cubicBezTo>
                  <a:cubicBezTo>
                    <a:pt x="24695" y="525"/>
                    <a:pt x="25340" y="683"/>
                    <a:pt x="25914" y="891"/>
                  </a:cubicBezTo>
                  <a:cubicBezTo>
                    <a:pt x="26483" y="1101"/>
                    <a:pt x="26889" y="1259"/>
                    <a:pt x="27111" y="1416"/>
                  </a:cubicBezTo>
                  <a:cubicBezTo>
                    <a:pt x="27333" y="1574"/>
                    <a:pt x="27474" y="1731"/>
                    <a:pt x="27555" y="1836"/>
                  </a:cubicBezTo>
                  <a:cubicBezTo>
                    <a:pt x="27626" y="1994"/>
                    <a:pt x="27691" y="2150"/>
                    <a:pt x="27745" y="2360"/>
                  </a:cubicBezTo>
                  <a:cubicBezTo>
                    <a:pt x="27804" y="2570"/>
                    <a:pt x="27843" y="2833"/>
                    <a:pt x="27859" y="3148"/>
                  </a:cubicBezTo>
                  <a:cubicBezTo>
                    <a:pt x="27886" y="3461"/>
                    <a:pt x="27891" y="3934"/>
                    <a:pt x="27891" y="4459"/>
                  </a:cubicBezTo>
                  <a:close/>
                </a:path>
              </a:pathLst>
            </a:custGeom>
            <a:solidFill>
              <a:srgbClr val="FFFFFF"/>
            </a:solidFill>
            <a:ln w="5417" cap="flat">
              <a:noFill/>
              <a:prstDash val="solid"/>
              <a:miter/>
            </a:ln>
          </p:spPr>
          <p:txBody>
            <a:bodyPr rtlCol="0" anchor="ctr"/>
            <a:lstStyle/>
            <a:p>
              <a:endParaRPr lang="fr-FR"/>
            </a:p>
          </p:txBody>
        </p:sp>
        <p:sp>
          <p:nvSpPr>
            <p:cNvPr id="531" name="Forme libre 530">
              <a:extLst>
                <a:ext uri="{FF2B5EF4-FFF2-40B4-BE49-F238E27FC236}">
                  <a16:creationId xmlns:a16="http://schemas.microsoft.com/office/drawing/2014/main" id="{958DBC89-4EAD-3E5C-325A-60885CB4F845}"/>
                </a:ext>
              </a:extLst>
            </p:cNvPr>
            <p:cNvSpPr/>
            <p:nvPr/>
          </p:nvSpPr>
          <p:spPr>
            <a:xfrm>
              <a:off x="17391291" y="12086626"/>
              <a:ext cx="43884" cy="75635"/>
            </a:xfrm>
            <a:custGeom>
              <a:avLst/>
              <a:gdLst>
                <a:gd name="connsiteX0" fmla="*/ 43880 w 43884"/>
                <a:gd name="connsiteY0" fmla="*/ 73642 h 75635"/>
                <a:gd name="connsiteX1" fmla="*/ 43744 w 43884"/>
                <a:gd name="connsiteY1" fmla="*/ 74272 h 75635"/>
                <a:gd name="connsiteX2" fmla="*/ 43246 w 43884"/>
                <a:gd name="connsiteY2" fmla="*/ 74692 h 75635"/>
                <a:gd name="connsiteX3" fmla="*/ 42324 w 43884"/>
                <a:gd name="connsiteY3" fmla="*/ 74953 h 75635"/>
                <a:gd name="connsiteX4" fmla="*/ 40938 w 43884"/>
                <a:gd name="connsiteY4" fmla="*/ 75058 h 75635"/>
                <a:gd name="connsiteX5" fmla="*/ 39469 w 43884"/>
                <a:gd name="connsiteY5" fmla="*/ 74953 h 75635"/>
                <a:gd name="connsiteX6" fmla="*/ 38521 w 43884"/>
                <a:gd name="connsiteY6" fmla="*/ 74692 h 75635"/>
                <a:gd name="connsiteX7" fmla="*/ 37963 w 43884"/>
                <a:gd name="connsiteY7" fmla="*/ 74272 h 75635"/>
                <a:gd name="connsiteX8" fmla="*/ 37774 w 43884"/>
                <a:gd name="connsiteY8" fmla="*/ 73642 h 75635"/>
                <a:gd name="connsiteX9" fmla="*/ 37774 w 43884"/>
                <a:gd name="connsiteY9" fmla="*/ 66667 h 75635"/>
                <a:gd name="connsiteX10" fmla="*/ 29495 w 43884"/>
                <a:gd name="connsiteY10" fmla="*/ 73223 h 75635"/>
                <a:gd name="connsiteX11" fmla="*/ 20160 w 43884"/>
                <a:gd name="connsiteY11" fmla="*/ 75636 h 75635"/>
                <a:gd name="connsiteX12" fmla="*/ 10884 w 43884"/>
                <a:gd name="connsiteY12" fmla="*/ 73589 h 75635"/>
                <a:gd name="connsiteX13" fmla="*/ 4632 w 43884"/>
                <a:gd name="connsiteY13" fmla="*/ 68030 h 75635"/>
                <a:gd name="connsiteX14" fmla="*/ 1110 w 43884"/>
                <a:gd name="connsiteY14" fmla="*/ 59848 h 75635"/>
                <a:gd name="connsiteX15" fmla="*/ 0 w 43884"/>
                <a:gd name="connsiteY15" fmla="*/ 49882 h 75635"/>
                <a:gd name="connsiteX16" fmla="*/ 1387 w 43884"/>
                <a:gd name="connsiteY16" fmla="*/ 38709 h 75635"/>
                <a:gd name="connsiteX17" fmla="*/ 5499 w 43884"/>
                <a:gd name="connsiteY17" fmla="*/ 30213 h 75635"/>
                <a:gd name="connsiteX18" fmla="*/ 12223 w 43884"/>
                <a:gd name="connsiteY18" fmla="*/ 24862 h 75635"/>
                <a:gd name="connsiteX19" fmla="*/ 21498 w 43884"/>
                <a:gd name="connsiteY19" fmla="*/ 22973 h 75635"/>
                <a:gd name="connsiteX20" fmla="*/ 29831 w 43884"/>
                <a:gd name="connsiteY20" fmla="*/ 24915 h 75635"/>
                <a:gd name="connsiteX21" fmla="*/ 37275 w 43884"/>
                <a:gd name="connsiteY21" fmla="*/ 30736 h 75635"/>
                <a:gd name="connsiteX22" fmla="*/ 37275 w 43884"/>
                <a:gd name="connsiteY22" fmla="*/ 1416 h 75635"/>
                <a:gd name="connsiteX23" fmla="*/ 37410 w 43884"/>
                <a:gd name="connsiteY23" fmla="*/ 839 h 75635"/>
                <a:gd name="connsiteX24" fmla="*/ 37942 w 43884"/>
                <a:gd name="connsiteY24" fmla="*/ 419 h 75635"/>
                <a:gd name="connsiteX25" fmla="*/ 38965 w 43884"/>
                <a:gd name="connsiteY25" fmla="*/ 105 h 75635"/>
                <a:gd name="connsiteX26" fmla="*/ 40548 w 43884"/>
                <a:gd name="connsiteY26" fmla="*/ 0 h 75635"/>
                <a:gd name="connsiteX27" fmla="*/ 42189 w 43884"/>
                <a:gd name="connsiteY27" fmla="*/ 105 h 75635"/>
                <a:gd name="connsiteX28" fmla="*/ 43191 w 43884"/>
                <a:gd name="connsiteY28" fmla="*/ 419 h 75635"/>
                <a:gd name="connsiteX29" fmla="*/ 43723 w 43884"/>
                <a:gd name="connsiteY29" fmla="*/ 839 h 75635"/>
                <a:gd name="connsiteX30" fmla="*/ 43885 w 43884"/>
                <a:gd name="connsiteY30" fmla="*/ 1416 h 75635"/>
                <a:gd name="connsiteX31" fmla="*/ 43885 w 43884"/>
                <a:gd name="connsiteY31" fmla="*/ 73642 h 75635"/>
                <a:gd name="connsiteX32" fmla="*/ 37275 w 43884"/>
                <a:gd name="connsiteY32" fmla="*/ 38499 h 75635"/>
                <a:gd name="connsiteX33" fmla="*/ 29251 w 43884"/>
                <a:gd name="connsiteY33" fmla="*/ 30999 h 75635"/>
                <a:gd name="connsiteX34" fmla="*/ 21168 w 43884"/>
                <a:gd name="connsiteY34" fmla="*/ 28429 h 75635"/>
                <a:gd name="connsiteX35" fmla="*/ 14612 w 43884"/>
                <a:gd name="connsiteY35" fmla="*/ 30213 h 75635"/>
                <a:gd name="connsiteX36" fmla="*/ 10169 w 43884"/>
                <a:gd name="connsiteY36" fmla="*/ 34880 h 75635"/>
                <a:gd name="connsiteX37" fmla="*/ 7666 w 43884"/>
                <a:gd name="connsiteY37" fmla="*/ 41437 h 75635"/>
                <a:gd name="connsiteX38" fmla="*/ 6891 w 43884"/>
                <a:gd name="connsiteY38" fmla="*/ 48885 h 75635"/>
                <a:gd name="connsiteX39" fmla="*/ 7558 w 43884"/>
                <a:gd name="connsiteY39" fmla="*/ 56752 h 75635"/>
                <a:gd name="connsiteX40" fmla="*/ 9834 w 43884"/>
                <a:gd name="connsiteY40" fmla="*/ 63519 h 75635"/>
                <a:gd name="connsiteX41" fmla="*/ 14108 w 43884"/>
                <a:gd name="connsiteY41" fmla="*/ 68344 h 75635"/>
                <a:gd name="connsiteX42" fmla="*/ 20772 w 43884"/>
                <a:gd name="connsiteY42" fmla="*/ 70128 h 75635"/>
                <a:gd name="connsiteX43" fmla="*/ 24668 w 43884"/>
                <a:gd name="connsiteY43" fmla="*/ 69604 h 75635"/>
                <a:gd name="connsiteX44" fmla="*/ 28552 w 43884"/>
                <a:gd name="connsiteY44" fmla="*/ 67820 h 75635"/>
                <a:gd name="connsiteX45" fmla="*/ 32697 w 43884"/>
                <a:gd name="connsiteY45" fmla="*/ 64620 h 75635"/>
                <a:gd name="connsiteX46" fmla="*/ 37281 w 43884"/>
                <a:gd name="connsiteY46" fmla="*/ 59743 h 75635"/>
                <a:gd name="connsiteX47" fmla="*/ 37281 w 43884"/>
                <a:gd name="connsiteY47" fmla="*/ 38499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5">
                  <a:moveTo>
                    <a:pt x="43880" y="73642"/>
                  </a:moveTo>
                  <a:cubicBezTo>
                    <a:pt x="43880" y="73904"/>
                    <a:pt x="43836" y="74114"/>
                    <a:pt x="43744" y="74272"/>
                  </a:cubicBezTo>
                  <a:cubicBezTo>
                    <a:pt x="43652" y="74482"/>
                    <a:pt x="43484" y="74639"/>
                    <a:pt x="43246" y="74692"/>
                  </a:cubicBezTo>
                  <a:cubicBezTo>
                    <a:pt x="43002" y="74849"/>
                    <a:pt x="42693" y="74901"/>
                    <a:pt x="42324" y="74953"/>
                  </a:cubicBezTo>
                  <a:cubicBezTo>
                    <a:pt x="41956" y="75006"/>
                    <a:pt x="41496" y="75058"/>
                    <a:pt x="40938" y="75058"/>
                  </a:cubicBezTo>
                  <a:cubicBezTo>
                    <a:pt x="40347" y="75058"/>
                    <a:pt x="39854" y="75006"/>
                    <a:pt x="39469" y="74953"/>
                  </a:cubicBezTo>
                  <a:cubicBezTo>
                    <a:pt x="39079" y="74901"/>
                    <a:pt x="38765" y="74849"/>
                    <a:pt x="38521" y="74692"/>
                  </a:cubicBezTo>
                  <a:cubicBezTo>
                    <a:pt x="38283" y="74587"/>
                    <a:pt x="38099" y="74482"/>
                    <a:pt x="37963" y="74272"/>
                  </a:cubicBezTo>
                  <a:cubicBezTo>
                    <a:pt x="37839" y="74114"/>
                    <a:pt x="37774" y="73904"/>
                    <a:pt x="37774" y="73642"/>
                  </a:cubicBezTo>
                  <a:lnTo>
                    <a:pt x="37774" y="66667"/>
                  </a:lnTo>
                  <a:cubicBezTo>
                    <a:pt x="35108" y="69447"/>
                    <a:pt x="32345" y="71649"/>
                    <a:pt x="29495" y="73223"/>
                  </a:cubicBezTo>
                  <a:cubicBezTo>
                    <a:pt x="26645" y="74849"/>
                    <a:pt x="23530" y="75636"/>
                    <a:pt x="20160" y="75636"/>
                  </a:cubicBezTo>
                  <a:cubicBezTo>
                    <a:pt x="16530" y="75636"/>
                    <a:pt x="13436" y="74953"/>
                    <a:pt x="10884" y="73589"/>
                  </a:cubicBezTo>
                  <a:cubicBezTo>
                    <a:pt x="8322" y="72227"/>
                    <a:pt x="6247" y="70390"/>
                    <a:pt x="4632" y="68030"/>
                  </a:cubicBezTo>
                  <a:cubicBezTo>
                    <a:pt x="3023" y="65722"/>
                    <a:pt x="1842" y="62995"/>
                    <a:pt x="1110" y="59848"/>
                  </a:cubicBezTo>
                  <a:cubicBezTo>
                    <a:pt x="363" y="56700"/>
                    <a:pt x="0" y="53396"/>
                    <a:pt x="0" y="49882"/>
                  </a:cubicBezTo>
                  <a:cubicBezTo>
                    <a:pt x="0" y="45738"/>
                    <a:pt x="460" y="42014"/>
                    <a:pt x="1387" y="38709"/>
                  </a:cubicBezTo>
                  <a:cubicBezTo>
                    <a:pt x="2313" y="35405"/>
                    <a:pt x="3684" y="32573"/>
                    <a:pt x="5499" y="30213"/>
                  </a:cubicBezTo>
                  <a:cubicBezTo>
                    <a:pt x="7314" y="27904"/>
                    <a:pt x="9557" y="26121"/>
                    <a:pt x="12223" y="24862"/>
                  </a:cubicBezTo>
                  <a:cubicBezTo>
                    <a:pt x="14888" y="23604"/>
                    <a:pt x="17982" y="22973"/>
                    <a:pt x="21498" y="22973"/>
                  </a:cubicBezTo>
                  <a:cubicBezTo>
                    <a:pt x="24538" y="22973"/>
                    <a:pt x="27311" y="23656"/>
                    <a:pt x="29831" y="24915"/>
                  </a:cubicBezTo>
                  <a:cubicBezTo>
                    <a:pt x="32350" y="26226"/>
                    <a:pt x="34831" y="28166"/>
                    <a:pt x="37275" y="30736"/>
                  </a:cubicBezTo>
                  <a:lnTo>
                    <a:pt x="37275" y="1416"/>
                  </a:lnTo>
                  <a:cubicBezTo>
                    <a:pt x="37275" y="1206"/>
                    <a:pt x="37324" y="996"/>
                    <a:pt x="37410" y="839"/>
                  </a:cubicBezTo>
                  <a:cubicBezTo>
                    <a:pt x="37508" y="629"/>
                    <a:pt x="37681" y="524"/>
                    <a:pt x="37942" y="419"/>
                  </a:cubicBezTo>
                  <a:cubicBezTo>
                    <a:pt x="38201" y="314"/>
                    <a:pt x="38543" y="209"/>
                    <a:pt x="38965" y="105"/>
                  </a:cubicBezTo>
                  <a:cubicBezTo>
                    <a:pt x="39394" y="53"/>
                    <a:pt x="39919" y="0"/>
                    <a:pt x="40548" y="0"/>
                  </a:cubicBezTo>
                  <a:cubicBezTo>
                    <a:pt x="41214" y="0"/>
                    <a:pt x="41767" y="53"/>
                    <a:pt x="42189" y="105"/>
                  </a:cubicBezTo>
                  <a:cubicBezTo>
                    <a:pt x="42617" y="209"/>
                    <a:pt x="42953" y="261"/>
                    <a:pt x="43191" y="419"/>
                  </a:cubicBezTo>
                  <a:cubicBezTo>
                    <a:pt x="43435" y="524"/>
                    <a:pt x="43608" y="629"/>
                    <a:pt x="43723" y="839"/>
                  </a:cubicBezTo>
                  <a:cubicBezTo>
                    <a:pt x="43836" y="996"/>
                    <a:pt x="43885" y="1206"/>
                    <a:pt x="43885" y="1416"/>
                  </a:cubicBezTo>
                  <a:lnTo>
                    <a:pt x="43885" y="73642"/>
                  </a:lnTo>
                  <a:close/>
                  <a:moveTo>
                    <a:pt x="37275" y="38499"/>
                  </a:moveTo>
                  <a:cubicBezTo>
                    <a:pt x="34496" y="35248"/>
                    <a:pt x="31819" y="32730"/>
                    <a:pt x="29251" y="30999"/>
                  </a:cubicBezTo>
                  <a:cubicBezTo>
                    <a:pt x="26672" y="29320"/>
                    <a:pt x="23979" y="28429"/>
                    <a:pt x="21168" y="28429"/>
                  </a:cubicBezTo>
                  <a:cubicBezTo>
                    <a:pt x="18611" y="28429"/>
                    <a:pt x="16427" y="29057"/>
                    <a:pt x="14612" y="30213"/>
                  </a:cubicBezTo>
                  <a:cubicBezTo>
                    <a:pt x="12797" y="31419"/>
                    <a:pt x="11318" y="32939"/>
                    <a:pt x="10169" y="34880"/>
                  </a:cubicBezTo>
                  <a:cubicBezTo>
                    <a:pt x="9021" y="36822"/>
                    <a:pt x="8186" y="39024"/>
                    <a:pt x="7666" y="41437"/>
                  </a:cubicBezTo>
                  <a:cubicBezTo>
                    <a:pt x="7146" y="43902"/>
                    <a:pt x="6891" y="46367"/>
                    <a:pt x="6891" y="48885"/>
                  </a:cubicBezTo>
                  <a:cubicBezTo>
                    <a:pt x="6891" y="51560"/>
                    <a:pt x="7114" y="54182"/>
                    <a:pt x="7558" y="56752"/>
                  </a:cubicBezTo>
                  <a:cubicBezTo>
                    <a:pt x="8002" y="59270"/>
                    <a:pt x="8761" y="61526"/>
                    <a:pt x="9834" y="63519"/>
                  </a:cubicBezTo>
                  <a:cubicBezTo>
                    <a:pt x="10906" y="65513"/>
                    <a:pt x="12331" y="67138"/>
                    <a:pt x="14108" y="68344"/>
                  </a:cubicBezTo>
                  <a:cubicBezTo>
                    <a:pt x="15885" y="69499"/>
                    <a:pt x="18107" y="70128"/>
                    <a:pt x="20772" y="70128"/>
                  </a:cubicBezTo>
                  <a:cubicBezTo>
                    <a:pt x="22105" y="70128"/>
                    <a:pt x="23400" y="69970"/>
                    <a:pt x="24668" y="69604"/>
                  </a:cubicBezTo>
                  <a:cubicBezTo>
                    <a:pt x="25919" y="69237"/>
                    <a:pt x="27220" y="68659"/>
                    <a:pt x="28552" y="67820"/>
                  </a:cubicBezTo>
                  <a:cubicBezTo>
                    <a:pt x="29885" y="66982"/>
                    <a:pt x="31267" y="65932"/>
                    <a:pt x="32697" y="64620"/>
                  </a:cubicBezTo>
                  <a:cubicBezTo>
                    <a:pt x="34122" y="63309"/>
                    <a:pt x="35650" y="61684"/>
                    <a:pt x="37281" y="59743"/>
                  </a:cubicBezTo>
                  <a:lnTo>
                    <a:pt x="37281" y="38499"/>
                  </a:lnTo>
                  <a:close/>
                </a:path>
              </a:pathLst>
            </a:custGeom>
            <a:solidFill>
              <a:srgbClr val="FFFFFF"/>
            </a:solidFill>
            <a:ln w="5417" cap="flat">
              <a:noFill/>
              <a:prstDash val="solid"/>
              <a:miter/>
            </a:ln>
          </p:spPr>
          <p:txBody>
            <a:bodyPr rtlCol="0" anchor="ctr"/>
            <a:lstStyle/>
            <a:p>
              <a:endParaRPr lang="fr-FR"/>
            </a:p>
          </p:txBody>
        </p:sp>
        <p:sp>
          <p:nvSpPr>
            <p:cNvPr id="532" name="Forme libre 531">
              <a:extLst>
                <a:ext uri="{FF2B5EF4-FFF2-40B4-BE49-F238E27FC236}">
                  <a16:creationId xmlns:a16="http://schemas.microsoft.com/office/drawing/2014/main" id="{CC58A2C1-56D6-A652-2F60-492EF69BBAA2}"/>
                </a:ext>
              </a:extLst>
            </p:cNvPr>
            <p:cNvSpPr/>
            <p:nvPr/>
          </p:nvSpPr>
          <p:spPr>
            <a:xfrm>
              <a:off x="17453516" y="12110177"/>
              <a:ext cx="40775" cy="52084"/>
            </a:xfrm>
            <a:custGeom>
              <a:avLst/>
              <a:gdLst>
                <a:gd name="connsiteX0" fmla="*/ 40770 w 40775"/>
                <a:gd name="connsiteY0" fmla="*/ 50091 h 52084"/>
                <a:gd name="connsiteX1" fmla="*/ 40634 w 40775"/>
                <a:gd name="connsiteY1" fmla="*/ 50668 h 52084"/>
                <a:gd name="connsiteX2" fmla="*/ 40103 w 40775"/>
                <a:gd name="connsiteY2" fmla="*/ 51088 h 52084"/>
                <a:gd name="connsiteX3" fmla="*/ 39107 w 40775"/>
                <a:gd name="connsiteY3" fmla="*/ 51402 h 52084"/>
                <a:gd name="connsiteX4" fmla="*/ 37606 w 40775"/>
                <a:gd name="connsiteY4" fmla="*/ 51507 h 52084"/>
                <a:gd name="connsiteX5" fmla="*/ 35996 w 40775"/>
                <a:gd name="connsiteY5" fmla="*/ 51402 h 52084"/>
                <a:gd name="connsiteX6" fmla="*/ 35048 w 40775"/>
                <a:gd name="connsiteY6" fmla="*/ 51088 h 52084"/>
                <a:gd name="connsiteX7" fmla="*/ 34577 w 40775"/>
                <a:gd name="connsiteY7" fmla="*/ 50668 h 52084"/>
                <a:gd name="connsiteX8" fmla="*/ 34442 w 40775"/>
                <a:gd name="connsiteY8" fmla="*/ 50091 h 52084"/>
                <a:gd name="connsiteX9" fmla="*/ 34442 w 40775"/>
                <a:gd name="connsiteY9" fmla="*/ 43221 h 52084"/>
                <a:gd name="connsiteX10" fmla="*/ 25968 w 40775"/>
                <a:gd name="connsiteY10" fmla="*/ 49987 h 52084"/>
                <a:gd name="connsiteX11" fmla="*/ 17722 w 40775"/>
                <a:gd name="connsiteY11" fmla="*/ 52085 h 52084"/>
                <a:gd name="connsiteX12" fmla="*/ 9389 w 40775"/>
                <a:gd name="connsiteY12" fmla="*/ 50458 h 52084"/>
                <a:gd name="connsiteX13" fmla="*/ 3917 w 40775"/>
                <a:gd name="connsiteY13" fmla="*/ 46104 h 52084"/>
                <a:gd name="connsiteX14" fmla="*/ 916 w 40775"/>
                <a:gd name="connsiteY14" fmla="*/ 39653 h 52084"/>
                <a:gd name="connsiteX15" fmla="*/ 0 w 40775"/>
                <a:gd name="connsiteY15" fmla="*/ 30841 h 52084"/>
                <a:gd name="connsiteX16" fmla="*/ 0 w 40775"/>
                <a:gd name="connsiteY16" fmla="*/ 1416 h 52084"/>
                <a:gd name="connsiteX17" fmla="*/ 136 w 40775"/>
                <a:gd name="connsiteY17" fmla="*/ 839 h 52084"/>
                <a:gd name="connsiteX18" fmla="*/ 666 w 40775"/>
                <a:gd name="connsiteY18" fmla="*/ 366 h 52084"/>
                <a:gd name="connsiteX19" fmla="*/ 1690 w 40775"/>
                <a:gd name="connsiteY19" fmla="*/ 105 h 52084"/>
                <a:gd name="connsiteX20" fmla="*/ 3272 w 40775"/>
                <a:gd name="connsiteY20" fmla="*/ 0 h 52084"/>
                <a:gd name="connsiteX21" fmla="*/ 4914 w 40775"/>
                <a:gd name="connsiteY21" fmla="*/ 105 h 52084"/>
                <a:gd name="connsiteX22" fmla="*/ 5916 w 40775"/>
                <a:gd name="connsiteY22" fmla="*/ 366 h 52084"/>
                <a:gd name="connsiteX23" fmla="*/ 6447 w 40775"/>
                <a:gd name="connsiteY23" fmla="*/ 839 h 52084"/>
                <a:gd name="connsiteX24" fmla="*/ 6610 w 40775"/>
                <a:gd name="connsiteY24" fmla="*/ 1416 h 52084"/>
                <a:gd name="connsiteX25" fmla="*/ 6610 w 40775"/>
                <a:gd name="connsiteY25" fmla="*/ 30213 h 52084"/>
                <a:gd name="connsiteX26" fmla="*/ 7336 w 40775"/>
                <a:gd name="connsiteY26" fmla="*/ 37608 h 52084"/>
                <a:gd name="connsiteX27" fmla="*/ 9498 w 40775"/>
                <a:gd name="connsiteY27" fmla="*/ 42486 h 52084"/>
                <a:gd name="connsiteX28" fmla="*/ 13193 w 40775"/>
                <a:gd name="connsiteY28" fmla="*/ 45581 h 52084"/>
                <a:gd name="connsiteX29" fmla="*/ 18448 w 40775"/>
                <a:gd name="connsiteY29" fmla="*/ 46682 h 52084"/>
                <a:gd name="connsiteX30" fmla="*/ 26082 w 40775"/>
                <a:gd name="connsiteY30" fmla="*/ 44059 h 52084"/>
                <a:gd name="connsiteX31" fmla="*/ 34165 w 40775"/>
                <a:gd name="connsiteY31" fmla="*/ 36297 h 52084"/>
                <a:gd name="connsiteX32" fmla="*/ 34165 w 40775"/>
                <a:gd name="connsiteY32" fmla="*/ 1416 h 52084"/>
                <a:gd name="connsiteX33" fmla="*/ 34301 w 40775"/>
                <a:gd name="connsiteY33" fmla="*/ 839 h 52084"/>
                <a:gd name="connsiteX34" fmla="*/ 34832 w 40775"/>
                <a:gd name="connsiteY34" fmla="*/ 366 h 52084"/>
                <a:gd name="connsiteX35" fmla="*/ 35856 w 40775"/>
                <a:gd name="connsiteY35" fmla="*/ 105 h 52084"/>
                <a:gd name="connsiteX36" fmla="*/ 37497 w 40775"/>
                <a:gd name="connsiteY36" fmla="*/ 0 h 52084"/>
                <a:gd name="connsiteX37" fmla="*/ 39079 w 40775"/>
                <a:gd name="connsiteY37" fmla="*/ 105 h 52084"/>
                <a:gd name="connsiteX38" fmla="*/ 40082 w 40775"/>
                <a:gd name="connsiteY38" fmla="*/ 366 h 52084"/>
                <a:gd name="connsiteX39" fmla="*/ 40612 w 40775"/>
                <a:gd name="connsiteY39" fmla="*/ 839 h 52084"/>
                <a:gd name="connsiteX40" fmla="*/ 40775 w 40775"/>
                <a:gd name="connsiteY40" fmla="*/ 1416 h 52084"/>
                <a:gd name="connsiteX41" fmla="*/ 40775 w 40775"/>
                <a:gd name="connsiteY41" fmla="*/ 50091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75" h="52084">
                  <a:moveTo>
                    <a:pt x="40770" y="50091"/>
                  </a:moveTo>
                  <a:cubicBezTo>
                    <a:pt x="40770" y="50301"/>
                    <a:pt x="40726" y="50511"/>
                    <a:pt x="40634" y="50668"/>
                  </a:cubicBezTo>
                  <a:cubicBezTo>
                    <a:pt x="40542" y="50878"/>
                    <a:pt x="40363" y="50983"/>
                    <a:pt x="40103" y="51088"/>
                  </a:cubicBezTo>
                  <a:cubicBezTo>
                    <a:pt x="39843" y="51193"/>
                    <a:pt x="39513" y="51298"/>
                    <a:pt x="39107" y="51402"/>
                  </a:cubicBezTo>
                  <a:cubicBezTo>
                    <a:pt x="38695" y="51455"/>
                    <a:pt x="38196" y="51507"/>
                    <a:pt x="37606" y="51507"/>
                  </a:cubicBezTo>
                  <a:cubicBezTo>
                    <a:pt x="36939" y="51507"/>
                    <a:pt x="36398" y="51455"/>
                    <a:pt x="35996" y="51402"/>
                  </a:cubicBezTo>
                  <a:cubicBezTo>
                    <a:pt x="35585" y="51298"/>
                    <a:pt x="35271" y="51246"/>
                    <a:pt x="35048" y="51088"/>
                  </a:cubicBezTo>
                  <a:cubicBezTo>
                    <a:pt x="34826" y="50983"/>
                    <a:pt x="34669" y="50878"/>
                    <a:pt x="34577" y="50668"/>
                  </a:cubicBezTo>
                  <a:cubicBezTo>
                    <a:pt x="34480" y="50511"/>
                    <a:pt x="34442" y="50301"/>
                    <a:pt x="34442" y="50091"/>
                  </a:cubicBezTo>
                  <a:lnTo>
                    <a:pt x="34442" y="43221"/>
                  </a:lnTo>
                  <a:cubicBezTo>
                    <a:pt x="31554" y="46314"/>
                    <a:pt x="28726" y="48571"/>
                    <a:pt x="25968" y="49987"/>
                  </a:cubicBezTo>
                  <a:cubicBezTo>
                    <a:pt x="23210" y="51402"/>
                    <a:pt x="20458" y="52085"/>
                    <a:pt x="17722" y="52085"/>
                  </a:cubicBezTo>
                  <a:cubicBezTo>
                    <a:pt x="14428" y="52085"/>
                    <a:pt x="11649" y="51560"/>
                    <a:pt x="9389" y="50458"/>
                  </a:cubicBezTo>
                  <a:cubicBezTo>
                    <a:pt x="7130" y="49410"/>
                    <a:pt x="5304" y="47941"/>
                    <a:pt x="3917" y="46104"/>
                  </a:cubicBezTo>
                  <a:cubicBezTo>
                    <a:pt x="2525" y="44217"/>
                    <a:pt x="1528" y="42067"/>
                    <a:pt x="916" y="39653"/>
                  </a:cubicBezTo>
                  <a:cubicBezTo>
                    <a:pt x="303" y="37240"/>
                    <a:pt x="0" y="34303"/>
                    <a:pt x="0" y="30841"/>
                  </a:cubicBezTo>
                  <a:lnTo>
                    <a:pt x="0" y="1416"/>
                  </a:lnTo>
                  <a:cubicBezTo>
                    <a:pt x="0" y="1206"/>
                    <a:pt x="43" y="996"/>
                    <a:pt x="136" y="839"/>
                  </a:cubicBezTo>
                  <a:cubicBezTo>
                    <a:pt x="228" y="629"/>
                    <a:pt x="401" y="471"/>
                    <a:pt x="666" y="366"/>
                  </a:cubicBezTo>
                  <a:cubicBezTo>
                    <a:pt x="921" y="261"/>
                    <a:pt x="1262" y="158"/>
                    <a:pt x="1690" y="105"/>
                  </a:cubicBezTo>
                  <a:cubicBezTo>
                    <a:pt x="2113" y="53"/>
                    <a:pt x="2644" y="0"/>
                    <a:pt x="3272" y="0"/>
                  </a:cubicBezTo>
                  <a:cubicBezTo>
                    <a:pt x="3939" y="0"/>
                    <a:pt x="4486" y="53"/>
                    <a:pt x="4914" y="105"/>
                  </a:cubicBezTo>
                  <a:cubicBezTo>
                    <a:pt x="5337" y="158"/>
                    <a:pt x="5673" y="261"/>
                    <a:pt x="5916" y="366"/>
                  </a:cubicBezTo>
                  <a:cubicBezTo>
                    <a:pt x="6155" y="471"/>
                    <a:pt x="6328" y="629"/>
                    <a:pt x="6447" y="839"/>
                  </a:cubicBezTo>
                  <a:cubicBezTo>
                    <a:pt x="6556" y="996"/>
                    <a:pt x="6610" y="1206"/>
                    <a:pt x="6610" y="1416"/>
                  </a:cubicBezTo>
                  <a:lnTo>
                    <a:pt x="6610" y="30213"/>
                  </a:lnTo>
                  <a:cubicBezTo>
                    <a:pt x="6610" y="33254"/>
                    <a:pt x="6848" y="35719"/>
                    <a:pt x="7336" y="37608"/>
                  </a:cubicBezTo>
                  <a:cubicBezTo>
                    <a:pt x="7813" y="39497"/>
                    <a:pt x="8539" y="41122"/>
                    <a:pt x="9498" y="42486"/>
                  </a:cubicBezTo>
                  <a:cubicBezTo>
                    <a:pt x="10462" y="43849"/>
                    <a:pt x="11692" y="44846"/>
                    <a:pt x="13193" y="45581"/>
                  </a:cubicBezTo>
                  <a:cubicBezTo>
                    <a:pt x="14693" y="46314"/>
                    <a:pt x="16449" y="46682"/>
                    <a:pt x="18448" y="46682"/>
                  </a:cubicBezTo>
                  <a:cubicBezTo>
                    <a:pt x="21000" y="46682"/>
                    <a:pt x="23546" y="45843"/>
                    <a:pt x="26082" y="44059"/>
                  </a:cubicBezTo>
                  <a:cubicBezTo>
                    <a:pt x="28623" y="42328"/>
                    <a:pt x="31315" y="39705"/>
                    <a:pt x="34165" y="36297"/>
                  </a:cubicBezTo>
                  <a:lnTo>
                    <a:pt x="34165" y="1416"/>
                  </a:lnTo>
                  <a:cubicBezTo>
                    <a:pt x="34165" y="1206"/>
                    <a:pt x="34214" y="996"/>
                    <a:pt x="34301" y="839"/>
                  </a:cubicBezTo>
                  <a:cubicBezTo>
                    <a:pt x="34398" y="629"/>
                    <a:pt x="34572" y="471"/>
                    <a:pt x="34832" y="366"/>
                  </a:cubicBezTo>
                  <a:cubicBezTo>
                    <a:pt x="35092" y="261"/>
                    <a:pt x="35433" y="158"/>
                    <a:pt x="35856" y="105"/>
                  </a:cubicBezTo>
                  <a:cubicBezTo>
                    <a:pt x="36284" y="53"/>
                    <a:pt x="36831" y="0"/>
                    <a:pt x="37497" y="0"/>
                  </a:cubicBezTo>
                  <a:cubicBezTo>
                    <a:pt x="38126" y="0"/>
                    <a:pt x="38657" y="53"/>
                    <a:pt x="39079" y="105"/>
                  </a:cubicBezTo>
                  <a:cubicBezTo>
                    <a:pt x="39507" y="158"/>
                    <a:pt x="39843" y="261"/>
                    <a:pt x="40082" y="366"/>
                  </a:cubicBezTo>
                  <a:cubicBezTo>
                    <a:pt x="40325" y="471"/>
                    <a:pt x="40499" y="629"/>
                    <a:pt x="40612" y="839"/>
                  </a:cubicBezTo>
                  <a:cubicBezTo>
                    <a:pt x="40726" y="996"/>
                    <a:pt x="40775" y="1206"/>
                    <a:pt x="40775" y="1416"/>
                  </a:cubicBezTo>
                  <a:lnTo>
                    <a:pt x="40775" y="50091"/>
                  </a:lnTo>
                  <a:close/>
                </a:path>
              </a:pathLst>
            </a:custGeom>
            <a:solidFill>
              <a:srgbClr val="FFFFFF"/>
            </a:solidFill>
            <a:ln w="5417" cap="flat">
              <a:noFill/>
              <a:prstDash val="solid"/>
              <a:miter/>
            </a:ln>
          </p:spPr>
          <p:txBody>
            <a:bodyPr rtlCol="0" anchor="ctr"/>
            <a:lstStyle/>
            <a:p>
              <a:endParaRPr lang="fr-FR"/>
            </a:p>
          </p:txBody>
        </p:sp>
        <p:sp>
          <p:nvSpPr>
            <p:cNvPr id="533" name="Forme libre 532">
              <a:extLst>
                <a:ext uri="{FF2B5EF4-FFF2-40B4-BE49-F238E27FC236}">
                  <a16:creationId xmlns:a16="http://schemas.microsoft.com/office/drawing/2014/main" id="{567B2E1A-B86F-1E38-25F4-7D8F87B97479}"/>
                </a:ext>
              </a:extLst>
            </p:cNvPr>
            <p:cNvSpPr/>
            <p:nvPr/>
          </p:nvSpPr>
          <p:spPr>
            <a:xfrm>
              <a:off x="17537228" y="12087780"/>
              <a:ext cx="39225" cy="73956"/>
            </a:xfrm>
            <a:custGeom>
              <a:avLst/>
              <a:gdLst>
                <a:gd name="connsiteX0" fmla="*/ 39226 w 39225"/>
                <a:gd name="connsiteY0" fmla="*/ 20193 h 73956"/>
                <a:gd name="connsiteX1" fmla="*/ 37784 w 39225"/>
                <a:gd name="connsiteY1" fmla="*/ 28796 h 73956"/>
                <a:gd name="connsiteX2" fmla="*/ 33753 w 39225"/>
                <a:gd name="connsiteY2" fmla="*/ 35090 h 73956"/>
                <a:gd name="connsiteX3" fmla="*/ 27561 w 39225"/>
                <a:gd name="connsiteY3" fmla="*/ 39077 h 73956"/>
                <a:gd name="connsiteX4" fmla="*/ 19559 w 39225"/>
                <a:gd name="connsiteY4" fmla="*/ 40650 h 73956"/>
                <a:gd name="connsiteX5" fmla="*/ 19217 w 39225"/>
                <a:gd name="connsiteY5" fmla="*/ 54970 h 73956"/>
                <a:gd name="connsiteX6" fmla="*/ 18551 w 39225"/>
                <a:gd name="connsiteY6" fmla="*/ 56019 h 73956"/>
                <a:gd name="connsiteX7" fmla="*/ 16167 w 39225"/>
                <a:gd name="connsiteY7" fmla="*/ 56386 h 73956"/>
                <a:gd name="connsiteX8" fmla="*/ 14720 w 39225"/>
                <a:gd name="connsiteY8" fmla="*/ 56334 h 73956"/>
                <a:gd name="connsiteX9" fmla="*/ 13745 w 39225"/>
                <a:gd name="connsiteY9" fmla="*/ 56019 h 73956"/>
                <a:gd name="connsiteX10" fmla="*/ 13214 w 39225"/>
                <a:gd name="connsiteY10" fmla="*/ 55599 h 73956"/>
                <a:gd name="connsiteX11" fmla="*/ 13052 w 39225"/>
                <a:gd name="connsiteY11" fmla="*/ 54970 h 73956"/>
                <a:gd name="connsiteX12" fmla="*/ 12770 w 39225"/>
                <a:gd name="connsiteY12" fmla="*/ 38867 h 73956"/>
                <a:gd name="connsiteX13" fmla="*/ 13025 w 39225"/>
                <a:gd name="connsiteY13" fmla="*/ 37240 h 73956"/>
                <a:gd name="connsiteX14" fmla="*/ 13745 w 39225"/>
                <a:gd name="connsiteY14" fmla="*/ 36192 h 73956"/>
                <a:gd name="connsiteX15" fmla="*/ 14915 w 39225"/>
                <a:gd name="connsiteY15" fmla="*/ 35615 h 73956"/>
                <a:gd name="connsiteX16" fmla="*/ 16552 w 39225"/>
                <a:gd name="connsiteY16" fmla="*/ 35458 h 73956"/>
                <a:gd name="connsiteX17" fmla="*/ 18004 w 39225"/>
                <a:gd name="connsiteY17" fmla="*/ 35458 h 73956"/>
                <a:gd name="connsiteX18" fmla="*/ 24776 w 39225"/>
                <a:gd name="connsiteY18" fmla="*/ 34251 h 73956"/>
                <a:gd name="connsiteX19" fmla="*/ 29251 w 39225"/>
                <a:gd name="connsiteY19" fmla="*/ 31051 h 73956"/>
                <a:gd name="connsiteX20" fmla="*/ 31695 w 39225"/>
                <a:gd name="connsiteY20" fmla="*/ 26331 h 73956"/>
                <a:gd name="connsiteX21" fmla="*/ 32448 w 39225"/>
                <a:gd name="connsiteY21" fmla="*/ 20666 h 73956"/>
                <a:gd name="connsiteX22" fmla="*/ 31500 w 39225"/>
                <a:gd name="connsiteY22" fmla="*/ 14582 h 73956"/>
                <a:gd name="connsiteX23" fmla="*/ 28639 w 39225"/>
                <a:gd name="connsiteY23" fmla="*/ 9808 h 73956"/>
                <a:gd name="connsiteX24" fmla="*/ 23806 w 39225"/>
                <a:gd name="connsiteY24" fmla="*/ 6662 h 73956"/>
                <a:gd name="connsiteX25" fmla="*/ 16893 w 39225"/>
                <a:gd name="connsiteY25" fmla="*/ 5559 h 73956"/>
                <a:gd name="connsiteX26" fmla="*/ 10917 w 39225"/>
                <a:gd name="connsiteY26" fmla="*/ 6294 h 73956"/>
                <a:gd name="connsiteX27" fmla="*/ 6447 w 39225"/>
                <a:gd name="connsiteY27" fmla="*/ 7920 h 73956"/>
                <a:gd name="connsiteX28" fmla="*/ 3365 w 39225"/>
                <a:gd name="connsiteY28" fmla="*/ 9545 h 73956"/>
                <a:gd name="connsiteX29" fmla="*/ 1615 w 39225"/>
                <a:gd name="connsiteY29" fmla="*/ 10280 h 73956"/>
                <a:gd name="connsiteX30" fmla="*/ 921 w 39225"/>
                <a:gd name="connsiteY30" fmla="*/ 10123 h 73956"/>
                <a:gd name="connsiteX31" fmla="*/ 417 w 39225"/>
                <a:gd name="connsiteY31" fmla="*/ 9650 h 73956"/>
                <a:gd name="connsiteX32" fmla="*/ 108 w 39225"/>
                <a:gd name="connsiteY32" fmla="*/ 8707 h 73956"/>
                <a:gd name="connsiteX33" fmla="*/ 0 w 39225"/>
                <a:gd name="connsiteY33" fmla="*/ 7343 h 73956"/>
                <a:gd name="connsiteX34" fmla="*/ 136 w 39225"/>
                <a:gd name="connsiteY34" fmla="*/ 5821 h 73956"/>
                <a:gd name="connsiteX35" fmla="*/ 829 w 39225"/>
                <a:gd name="connsiteY35" fmla="*/ 4773 h 73956"/>
                <a:gd name="connsiteX36" fmla="*/ 3023 w 39225"/>
                <a:gd name="connsiteY36" fmla="*/ 3356 h 73956"/>
                <a:gd name="connsiteX37" fmla="*/ 6940 w 39225"/>
                <a:gd name="connsiteY37" fmla="*/ 1783 h 73956"/>
                <a:gd name="connsiteX38" fmla="*/ 11941 w 39225"/>
                <a:gd name="connsiteY38" fmla="*/ 471 h 73956"/>
                <a:gd name="connsiteX39" fmla="*/ 17494 w 39225"/>
                <a:gd name="connsiteY39" fmla="*/ 0 h 73956"/>
                <a:gd name="connsiteX40" fmla="*/ 27187 w 39225"/>
                <a:gd name="connsiteY40" fmla="*/ 1521 h 73956"/>
                <a:gd name="connsiteX41" fmla="*/ 33938 w 39225"/>
                <a:gd name="connsiteY41" fmla="*/ 5821 h 73956"/>
                <a:gd name="connsiteX42" fmla="*/ 37909 w 39225"/>
                <a:gd name="connsiteY42" fmla="*/ 12273 h 73956"/>
                <a:gd name="connsiteX43" fmla="*/ 39226 w 39225"/>
                <a:gd name="connsiteY43" fmla="*/ 20193 h 73956"/>
                <a:gd name="connsiteX44" fmla="*/ 21119 w 39225"/>
                <a:gd name="connsiteY44" fmla="*/ 68764 h 73956"/>
                <a:gd name="connsiteX45" fmla="*/ 20924 w 39225"/>
                <a:gd name="connsiteY45" fmla="*/ 71282 h 73956"/>
                <a:gd name="connsiteX46" fmla="*/ 20171 w 39225"/>
                <a:gd name="connsiteY46" fmla="*/ 72856 h 73956"/>
                <a:gd name="connsiteX47" fmla="*/ 18703 w 39225"/>
                <a:gd name="connsiteY47" fmla="*/ 73696 h 73956"/>
                <a:gd name="connsiteX48" fmla="*/ 16395 w 39225"/>
                <a:gd name="connsiteY48" fmla="*/ 73957 h 73956"/>
                <a:gd name="connsiteX49" fmla="*/ 14033 w 39225"/>
                <a:gd name="connsiteY49" fmla="*/ 73696 h 73956"/>
                <a:gd name="connsiteX50" fmla="*/ 12559 w 39225"/>
                <a:gd name="connsiteY50" fmla="*/ 72856 h 73956"/>
                <a:gd name="connsiteX51" fmla="*/ 11811 w 39225"/>
                <a:gd name="connsiteY51" fmla="*/ 71282 h 73956"/>
                <a:gd name="connsiteX52" fmla="*/ 11616 w 39225"/>
                <a:gd name="connsiteY52" fmla="*/ 68764 h 73956"/>
                <a:gd name="connsiteX53" fmla="*/ 11811 w 39225"/>
                <a:gd name="connsiteY53" fmla="*/ 66247 h 73956"/>
                <a:gd name="connsiteX54" fmla="*/ 12559 w 39225"/>
                <a:gd name="connsiteY54" fmla="*/ 64673 h 73956"/>
                <a:gd name="connsiteX55" fmla="*/ 14033 w 39225"/>
                <a:gd name="connsiteY55" fmla="*/ 63834 h 73956"/>
                <a:gd name="connsiteX56" fmla="*/ 16395 w 39225"/>
                <a:gd name="connsiteY56" fmla="*/ 63624 h 73956"/>
                <a:gd name="connsiteX57" fmla="*/ 18703 w 39225"/>
                <a:gd name="connsiteY57" fmla="*/ 63834 h 73956"/>
                <a:gd name="connsiteX58" fmla="*/ 20171 w 39225"/>
                <a:gd name="connsiteY58" fmla="*/ 64673 h 73956"/>
                <a:gd name="connsiteX59" fmla="*/ 20924 w 39225"/>
                <a:gd name="connsiteY59" fmla="*/ 66247 h 73956"/>
                <a:gd name="connsiteX60" fmla="*/ 21119 w 39225"/>
                <a:gd name="connsiteY60" fmla="*/ 68764 h 7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9225" h="73956">
                  <a:moveTo>
                    <a:pt x="39226" y="20193"/>
                  </a:moveTo>
                  <a:cubicBezTo>
                    <a:pt x="39226" y="23393"/>
                    <a:pt x="38743" y="26279"/>
                    <a:pt x="37784" y="28796"/>
                  </a:cubicBezTo>
                  <a:cubicBezTo>
                    <a:pt x="36815" y="31261"/>
                    <a:pt x="35477" y="33359"/>
                    <a:pt x="33753" y="35090"/>
                  </a:cubicBezTo>
                  <a:cubicBezTo>
                    <a:pt x="32036" y="36822"/>
                    <a:pt x="29966" y="38133"/>
                    <a:pt x="27561" y="39077"/>
                  </a:cubicBezTo>
                  <a:cubicBezTo>
                    <a:pt x="25150" y="40020"/>
                    <a:pt x="22479" y="40545"/>
                    <a:pt x="19559" y="40650"/>
                  </a:cubicBezTo>
                  <a:lnTo>
                    <a:pt x="19217" y="54970"/>
                  </a:lnTo>
                  <a:cubicBezTo>
                    <a:pt x="19217" y="55441"/>
                    <a:pt x="18995" y="55809"/>
                    <a:pt x="18551" y="56019"/>
                  </a:cubicBezTo>
                  <a:cubicBezTo>
                    <a:pt x="18107" y="56281"/>
                    <a:pt x="17310" y="56386"/>
                    <a:pt x="16167" y="56386"/>
                  </a:cubicBezTo>
                  <a:cubicBezTo>
                    <a:pt x="15609" y="56386"/>
                    <a:pt x="15132" y="56386"/>
                    <a:pt x="14720" y="56334"/>
                  </a:cubicBezTo>
                  <a:cubicBezTo>
                    <a:pt x="14314" y="56229"/>
                    <a:pt x="13989" y="56176"/>
                    <a:pt x="13745" y="56019"/>
                  </a:cubicBezTo>
                  <a:cubicBezTo>
                    <a:pt x="13507" y="55914"/>
                    <a:pt x="13333" y="55756"/>
                    <a:pt x="13214" y="55599"/>
                  </a:cubicBezTo>
                  <a:cubicBezTo>
                    <a:pt x="13106" y="55389"/>
                    <a:pt x="13052" y="55180"/>
                    <a:pt x="13052" y="54970"/>
                  </a:cubicBezTo>
                  <a:lnTo>
                    <a:pt x="12770" y="38867"/>
                  </a:lnTo>
                  <a:cubicBezTo>
                    <a:pt x="12770" y="38185"/>
                    <a:pt x="12857" y="37660"/>
                    <a:pt x="13025" y="37240"/>
                  </a:cubicBezTo>
                  <a:cubicBezTo>
                    <a:pt x="13187" y="36822"/>
                    <a:pt x="13431" y="36454"/>
                    <a:pt x="13745" y="36192"/>
                  </a:cubicBezTo>
                  <a:cubicBezTo>
                    <a:pt x="14065" y="35929"/>
                    <a:pt x="14450" y="35719"/>
                    <a:pt x="14915" y="35615"/>
                  </a:cubicBezTo>
                  <a:cubicBezTo>
                    <a:pt x="15376" y="35510"/>
                    <a:pt x="15923" y="35458"/>
                    <a:pt x="16552" y="35458"/>
                  </a:cubicBezTo>
                  <a:lnTo>
                    <a:pt x="18004" y="35458"/>
                  </a:lnTo>
                  <a:cubicBezTo>
                    <a:pt x="20669" y="35458"/>
                    <a:pt x="22923" y="35090"/>
                    <a:pt x="24776" y="34251"/>
                  </a:cubicBezTo>
                  <a:cubicBezTo>
                    <a:pt x="26629" y="33464"/>
                    <a:pt x="28119" y="32363"/>
                    <a:pt x="29251" y="31051"/>
                  </a:cubicBezTo>
                  <a:cubicBezTo>
                    <a:pt x="30378" y="29688"/>
                    <a:pt x="31191" y="28114"/>
                    <a:pt x="31695" y="26331"/>
                  </a:cubicBezTo>
                  <a:cubicBezTo>
                    <a:pt x="32193" y="24547"/>
                    <a:pt x="32448" y="22658"/>
                    <a:pt x="32448" y="20666"/>
                  </a:cubicBezTo>
                  <a:cubicBezTo>
                    <a:pt x="32448" y="18463"/>
                    <a:pt x="32128" y="16417"/>
                    <a:pt x="31500" y="14582"/>
                  </a:cubicBezTo>
                  <a:cubicBezTo>
                    <a:pt x="30871" y="12746"/>
                    <a:pt x="29918" y="11172"/>
                    <a:pt x="28639" y="9808"/>
                  </a:cubicBezTo>
                  <a:cubicBezTo>
                    <a:pt x="27366" y="8444"/>
                    <a:pt x="25751" y="7395"/>
                    <a:pt x="23806" y="6662"/>
                  </a:cubicBezTo>
                  <a:cubicBezTo>
                    <a:pt x="21861" y="5926"/>
                    <a:pt x="19559" y="5559"/>
                    <a:pt x="16893" y="5559"/>
                  </a:cubicBezTo>
                  <a:cubicBezTo>
                    <a:pt x="14628" y="5559"/>
                    <a:pt x="12640" y="5821"/>
                    <a:pt x="10917" y="6294"/>
                  </a:cubicBezTo>
                  <a:cubicBezTo>
                    <a:pt x="9194" y="6767"/>
                    <a:pt x="7699" y="7343"/>
                    <a:pt x="6447" y="7920"/>
                  </a:cubicBezTo>
                  <a:cubicBezTo>
                    <a:pt x="5185" y="8497"/>
                    <a:pt x="4156" y="9022"/>
                    <a:pt x="3365" y="9545"/>
                  </a:cubicBezTo>
                  <a:cubicBezTo>
                    <a:pt x="2568" y="10018"/>
                    <a:pt x="1983" y="10280"/>
                    <a:pt x="1615" y="10280"/>
                  </a:cubicBezTo>
                  <a:cubicBezTo>
                    <a:pt x="1354" y="10280"/>
                    <a:pt x="1122" y="10228"/>
                    <a:pt x="921" y="10123"/>
                  </a:cubicBezTo>
                  <a:cubicBezTo>
                    <a:pt x="715" y="10018"/>
                    <a:pt x="553" y="9860"/>
                    <a:pt x="417" y="9650"/>
                  </a:cubicBezTo>
                  <a:cubicBezTo>
                    <a:pt x="293" y="9389"/>
                    <a:pt x="184" y="9074"/>
                    <a:pt x="108" y="8707"/>
                  </a:cubicBezTo>
                  <a:cubicBezTo>
                    <a:pt x="32" y="8339"/>
                    <a:pt x="0" y="7868"/>
                    <a:pt x="0" y="7343"/>
                  </a:cubicBezTo>
                  <a:cubicBezTo>
                    <a:pt x="0" y="6714"/>
                    <a:pt x="43" y="6189"/>
                    <a:pt x="136" y="5821"/>
                  </a:cubicBezTo>
                  <a:cubicBezTo>
                    <a:pt x="228" y="5455"/>
                    <a:pt x="461" y="5088"/>
                    <a:pt x="829" y="4773"/>
                  </a:cubicBezTo>
                  <a:cubicBezTo>
                    <a:pt x="1197" y="4405"/>
                    <a:pt x="1929" y="3934"/>
                    <a:pt x="3023" y="3356"/>
                  </a:cubicBezTo>
                  <a:cubicBezTo>
                    <a:pt x="4112" y="2780"/>
                    <a:pt x="5418" y="2255"/>
                    <a:pt x="6940" y="1783"/>
                  </a:cubicBezTo>
                  <a:cubicBezTo>
                    <a:pt x="8463" y="1259"/>
                    <a:pt x="10126" y="839"/>
                    <a:pt x="11941" y="471"/>
                  </a:cubicBezTo>
                  <a:cubicBezTo>
                    <a:pt x="13756" y="158"/>
                    <a:pt x="15609" y="0"/>
                    <a:pt x="17494" y="0"/>
                  </a:cubicBezTo>
                  <a:cubicBezTo>
                    <a:pt x="21233" y="0"/>
                    <a:pt x="24467" y="524"/>
                    <a:pt x="27187" y="1521"/>
                  </a:cubicBezTo>
                  <a:cubicBezTo>
                    <a:pt x="29912" y="2570"/>
                    <a:pt x="32161" y="4039"/>
                    <a:pt x="33938" y="5821"/>
                  </a:cubicBezTo>
                  <a:cubicBezTo>
                    <a:pt x="35715" y="7658"/>
                    <a:pt x="37037" y="9808"/>
                    <a:pt x="37909" y="12273"/>
                  </a:cubicBezTo>
                  <a:cubicBezTo>
                    <a:pt x="38787" y="14738"/>
                    <a:pt x="39226" y="17361"/>
                    <a:pt x="39226" y="20193"/>
                  </a:cubicBezTo>
                  <a:close/>
                  <a:moveTo>
                    <a:pt x="21119" y="68764"/>
                  </a:moveTo>
                  <a:cubicBezTo>
                    <a:pt x="21119" y="69762"/>
                    <a:pt x="21049" y="70600"/>
                    <a:pt x="20924" y="71282"/>
                  </a:cubicBezTo>
                  <a:cubicBezTo>
                    <a:pt x="20794" y="71912"/>
                    <a:pt x="20545" y="72488"/>
                    <a:pt x="20171" y="72856"/>
                  </a:cubicBezTo>
                  <a:cubicBezTo>
                    <a:pt x="19797" y="73223"/>
                    <a:pt x="19310" y="73538"/>
                    <a:pt x="18703" y="73696"/>
                  </a:cubicBezTo>
                  <a:cubicBezTo>
                    <a:pt x="18090" y="73852"/>
                    <a:pt x="17321" y="73957"/>
                    <a:pt x="16395" y="73957"/>
                  </a:cubicBezTo>
                  <a:cubicBezTo>
                    <a:pt x="15430" y="73957"/>
                    <a:pt x="14645" y="73852"/>
                    <a:pt x="14033" y="73696"/>
                  </a:cubicBezTo>
                  <a:cubicBezTo>
                    <a:pt x="13420" y="73538"/>
                    <a:pt x="12927" y="73223"/>
                    <a:pt x="12559" y="72856"/>
                  </a:cubicBezTo>
                  <a:cubicBezTo>
                    <a:pt x="12190" y="72488"/>
                    <a:pt x="11941" y="71912"/>
                    <a:pt x="11811" y="71282"/>
                  </a:cubicBezTo>
                  <a:cubicBezTo>
                    <a:pt x="11681" y="70600"/>
                    <a:pt x="11616" y="69762"/>
                    <a:pt x="11616" y="68764"/>
                  </a:cubicBezTo>
                  <a:cubicBezTo>
                    <a:pt x="11616" y="67768"/>
                    <a:pt x="11681" y="66929"/>
                    <a:pt x="11811" y="66247"/>
                  </a:cubicBezTo>
                  <a:cubicBezTo>
                    <a:pt x="11936" y="65565"/>
                    <a:pt x="12185" y="65040"/>
                    <a:pt x="12559" y="64673"/>
                  </a:cubicBezTo>
                  <a:cubicBezTo>
                    <a:pt x="12927" y="64254"/>
                    <a:pt x="13420" y="63991"/>
                    <a:pt x="14033" y="63834"/>
                  </a:cubicBezTo>
                  <a:cubicBezTo>
                    <a:pt x="14639" y="63676"/>
                    <a:pt x="15430" y="63624"/>
                    <a:pt x="16395" y="63624"/>
                  </a:cubicBezTo>
                  <a:cubicBezTo>
                    <a:pt x="17321" y="63624"/>
                    <a:pt x="18090" y="63676"/>
                    <a:pt x="18703" y="63834"/>
                  </a:cubicBezTo>
                  <a:cubicBezTo>
                    <a:pt x="19310" y="63991"/>
                    <a:pt x="19803" y="64254"/>
                    <a:pt x="20171" y="64673"/>
                  </a:cubicBezTo>
                  <a:cubicBezTo>
                    <a:pt x="20539" y="65040"/>
                    <a:pt x="20789" y="65565"/>
                    <a:pt x="20924" y="66247"/>
                  </a:cubicBezTo>
                  <a:cubicBezTo>
                    <a:pt x="21049" y="66929"/>
                    <a:pt x="21119" y="67768"/>
                    <a:pt x="21119" y="68764"/>
                  </a:cubicBezTo>
                  <a:close/>
                </a:path>
              </a:pathLst>
            </a:custGeom>
            <a:solidFill>
              <a:srgbClr val="FFFFFF"/>
            </a:solidFill>
            <a:ln w="5417" cap="flat">
              <a:noFill/>
              <a:prstDash val="solid"/>
              <a:miter/>
            </a:ln>
          </p:spPr>
          <p:txBody>
            <a:bodyPr rtlCol="0" anchor="ctr"/>
            <a:lstStyle/>
            <a:p>
              <a:endParaRPr lang="fr-FR"/>
            </a:p>
          </p:txBody>
        </p:sp>
        <p:sp>
          <p:nvSpPr>
            <p:cNvPr id="534" name="Forme libre 533">
              <a:extLst>
                <a:ext uri="{FF2B5EF4-FFF2-40B4-BE49-F238E27FC236}">
                  <a16:creationId xmlns:a16="http://schemas.microsoft.com/office/drawing/2014/main" id="{CEB90F8C-AC61-0EE1-7C95-7390325A1BC6}"/>
                </a:ext>
              </a:extLst>
            </p:cNvPr>
            <p:cNvSpPr/>
            <p:nvPr/>
          </p:nvSpPr>
          <p:spPr>
            <a:xfrm>
              <a:off x="16201334" y="12223002"/>
              <a:ext cx="42666" cy="71386"/>
            </a:xfrm>
            <a:custGeom>
              <a:avLst/>
              <a:gdLst>
                <a:gd name="connsiteX0" fmla="*/ 42666 w 42666"/>
                <a:gd name="connsiteY0" fmla="*/ 51665 h 71386"/>
                <a:gd name="connsiteX1" fmla="*/ 40943 w 42666"/>
                <a:gd name="connsiteY1" fmla="*/ 59953 h 71386"/>
                <a:gd name="connsiteX2" fmla="*/ 36111 w 42666"/>
                <a:gd name="connsiteY2" fmla="*/ 66142 h 71386"/>
                <a:gd name="connsiteX3" fmla="*/ 28720 w 42666"/>
                <a:gd name="connsiteY3" fmla="*/ 70075 h 71386"/>
                <a:gd name="connsiteX4" fmla="*/ 19385 w 42666"/>
                <a:gd name="connsiteY4" fmla="*/ 71387 h 71386"/>
                <a:gd name="connsiteX5" fmla="*/ 12889 w 42666"/>
                <a:gd name="connsiteY5" fmla="*/ 70811 h 71386"/>
                <a:gd name="connsiteX6" fmla="*/ 7444 w 42666"/>
                <a:gd name="connsiteY6" fmla="*/ 69289 h 71386"/>
                <a:gd name="connsiteX7" fmla="*/ 3419 w 42666"/>
                <a:gd name="connsiteY7" fmla="*/ 67558 h 71386"/>
                <a:gd name="connsiteX8" fmla="*/ 1165 w 42666"/>
                <a:gd name="connsiteY8" fmla="*/ 66089 h 71386"/>
                <a:gd name="connsiteX9" fmla="*/ 276 w 42666"/>
                <a:gd name="connsiteY9" fmla="*/ 64620 h 71386"/>
                <a:gd name="connsiteX10" fmla="*/ 0 w 42666"/>
                <a:gd name="connsiteY10" fmla="*/ 62523 h 71386"/>
                <a:gd name="connsiteX11" fmla="*/ 114 w 42666"/>
                <a:gd name="connsiteY11" fmla="*/ 61054 h 71386"/>
                <a:gd name="connsiteX12" fmla="*/ 423 w 42666"/>
                <a:gd name="connsiteY12" fmla="*/ 60058 h 71386"/>
                <a:gd name="connsiteX13" fmla="*/ 921 w 42666"/>
                <a:gd name="connsiteY13" fmla="*/ 59533 h 71386"/>
                <a:gd name="connsiteX14" fmla="*/ 1560 w 42666"/>
                <a:gd name="connsiteY14" fmla="*/ 59428 h 71386"/>
                <a:gd name="connsiteX15" fmla="*/ 3755 w 42666"/>
                <a:gd name="connsiteY15" fmla="*/ 60373 h 71386"/>
                <a:gd name="connsiteX16" fmla="*/ 7423 w 42666"/>
                <a:gd name="connsiteY16" fmla="*/ 62418 h 71386"/>
                <a:gd name="connsiteX17" fmla="*/ 12808 w 42666"/>
                <a:gd name="connsiteY17" fmla="*/ 64463 h 71386"/>
                <a:gd name="connsiteX18" fmla="*/ 20117 w 42666"/>
                <a:gd name="connsiteY18" fmla="*/ 65408 h 71386"/>
                <a:gd name="connsiteX19" fmla="*/ 26337 w 42666"/>
                <a:gd name="connsiteY19" fmla="*/ 64515 h 71386"/>
                <a:gd name="connsiteX20" fmla="*/ 31223 w 42666"/>
                <a:gd name="connsiteY20" fmla="*/ 61945 h 71386"/>
                <a:gd name="connsiteX21" fmla="*/ 34420 w 42666"/>
                <a:gd name="connsiteY21" fmla="*/ 57854 h 71386"/>
                <a:gd name="connsiteX22" fmla="*/ 35558 w 42666"/>
                <a:gd name="connsiteY22" fmla="*/ 52242 h 71386"/>
                <a:gd name="connsiteX23" fmla="*/ 34111 w 42666"/>
                <a:gd name="connsiteY23" fmla="*/ 46734 h 71386"/>
                <a:gd name="connsiteX24" fmla="*/ 30308 w 42666"/>
                <a:gd name="connsiteY24" fmla="*/ 42696 h 71386"/>
                <a:gd name="connsiteX25" fmla="*/ 24944 w 42666"/>
                <a:gd name="connsiteY25" fmla="*/ 39495 h 71386"/>
                <a:gd name="connsiteX26" fmla="*/ 18806 w 42666"/>
                <a:gd name="connsiteY26" fmla="*/ 36664 h 71386"/>
                <a:gd name="connsiteX27" fmla="*/ 12667 w 42666"/>
                <a:gd name="connsiteY27" fmla="*/ 33569 h 71386"/>
                <a:gd name="connsiteX28" fmla="*/ 7309 w 42666"/>
                <a:gd name="connsiteY28" fmla="*/ 29635 h 71386"/>
                <a:gd name="connsiteX29" fmla="*/ 3500 w 42666"/>
                <a:gd name="connsiteY29" fmla="*/ 24390 h 71386"/>
                <a:gd name="connsiteX30" fmla="*/ 2054 w 42666"/>
                <a:gd name="connsiteY30" fmla="*/ 17256 h 71386"/>
                <a:gd name="connsiteX31" fmla="*/ 3554 w 42666"/>
                <a:gd name="connsiteY31" fmla="*/ 10018 h 71386"/>
                <a:gd name="connsiteX32" fmla="*/ 7775 w 42666"/>
                <a:gd name="connsiteY32" fmla="*/ 4615 h 71386"/>
                <a:gd name="connsiteX33" fmla="*/ 14303 w 42666"/>
                <a:gd name="connsiteY33" fmla="*/ 1154 h 71386"/>
                <a:gd name="connsiteX34" fmla="*/ 22663 w 42666"/>
                <a:gd name="connsiteY34" fmla="*/ 0 h 71386"/>
                <a:gd name="connsiteX35" fmla="*/ 27274 w 42666"/>
                <a:gd name="connsiteY35" fmla="*/ 419 h 71386"/>
                <a:gd name="connsiteX36" fmla="*/ 31689 w 42666"/>
                <a:gd name="connsiteY36" fmla="*/ 1520 h 71386"/>
                <a:gd name="connsiteX37" fmla="*/ 35417 w 42666"/>
                <a:gd name="connsiteY37" fmla="*/ 3041 h 71386"/>
                <a:gd name="connsiteX38" fmla="*/ 37579 w 42666"/>
                <a:gd name="connsiteY38" fmla="*/ 4405 h 71386"/>
                <a:gd name="connsiteX39" fmla="*/ 38245 w 42666"/>
                <a:gd name="connsiteY39" fmla="*/ 5140 h 71386"/>
                <a:gd name="connsiteX40" fmla="*/ 38494 w 42666"/>
                <a:gd name="connsiteY40" fmla="*/ 5769 h 71386"/>
                <a:gd name="connsiteX41" fmla="*/ 38662 w 42666"/>
                <a:gd name="connsiteY41" fmla="*/ 6609 h 71386"/>
                <a:gd name="connsiteX42" fmla="*/ 38716 w 42666"/>
                <a:gd name="connsiteY42" fmla="*/ 7920 h 71386"/>
                <a:gd name="connsiteX43" fmla="*/ 38635 w 42666"/>
                <a:gd name="connsiteY43" fmla="*/ 9179 h 71386"/>
                <a:gd name="connsiteX44" fmla="*/ 38380 w 42666"/>
                <a:gd name="connsiteY44" fmla="*/ 10123 h 71386"/>
                <a:gd name="connsiteX45" fmla="*/ 37969 w 42666"/>
                <a:gd name="connsiteY45" fmla="*/ 10752 h 71386"/>
                <a:gd name="connsiteX46" fmla="*/ 37384 w 42666"/>
                <a:gd name="connsiteY46" fmla="*/ 10962 h 71386"/>
                <a:gd name="connsiteX47" fmla="*/ 35525 w 42666"/>
                <a:gd name="connsiteY47" fmla="*/ 10175 h 71386"/>
                <a:gd name="connsiteX48" fmla="*/ 32383 w 42666"/>
                <a:gd name="connsiteY48" fmla="*/ 8444 h 71386"/>
                <a:gd name="connsiteX49" fmla="*/ 27886 w 42666"/>
                <a:gd name="connsiteY49" fmla="*/ 6713 h 71386"/>
                <a:gd name="connsiteX50" fmla="*/ 21937 w 42666"/>
                <a:gd name="connsiteY50" fmla="*/ 5926 h 71386"/>
                <a:gd name="connsiteX51" fmla="*/ 16216 w 42666"/>
                <a:gd name="connsiteY51" fmla="*/ 6765 h 71386"/>
                <a:gd name="connsiteX52" fmla="*/ 12158 w 42666"/>
                <a:gd name="connsiteY52" fmla="*/ 9127 h 71386"/>
                <a:gd name="connsiteX53" fmla="*/ 9747 w 42666"/>
                <a:gd name="connsiteY53" fmla="*/ 12588 h 71386"/>
                <a:gd name="connsiteX54" fmla="*/ 8940 w 42666"/>
                <a:gd name="connsiteY54" fmla="*/ 16784 h 71386"/>
                <a:gd name="connsiteX55" fmla="*/ 10386 w 42666"/>
                <a:gd name="connsiteY55" fmla="*/ 22345 h 71386"/>
                <a:gd name="connsiteX56" fmla="*/ 14222 w 42666"/>
                <a:gd name="connsiteY56" fmla="*/ 26435 h 71386"/>
                <a:gd name="connsiteX57" fmla="*/ 19640 w 42666"/>
                <a:gd name="connsiteY57" fmla="*/ 29582 h 71386"/>
                <a:gd name="connsiteX58" fmla="*/ 25806 w 42666"/>
                <a:gd name="connsiteY58" fmla="*/ 32468 h 71386"/>
                <a:gd name="connsiteX59" fmla="*/ 31977 w 42666"/>
                <a:gd name="connsiteY59" fmla="*/ 35510 h 71386"/>
                <a:gd name="connsiteX60" fmla="*/ 37389 w 42666"/>
                <a:gd name="connsiteY60" fmla="*/ 39392 h 71386"/>
                <a:gd name="connsiteX61" fmla="*/ 41225 w 42666"/>
                <a:gd name="connsiteY61" fmla="*/ 44584 h 71386"/>
                <a:gd name="connsiteX62" fmla="*/ 42666 w 42666"/>
                <a:gd name="connsiteY62" fmla="*/ 51665 h 7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2666" h="71386">
                  <a:moveTo>
                    <a:pt x="42666" y="51665"/>
                  </a:moveTo>
                  <a:cubicBezTo>
                    <a:pt x="42666" y="54760"/>
                    <a:pt x="42092" y="57487"/>
                    <a:pt x="40943" y="59953"/>
                  </a:cubicBezTo>
                  <a:cubicBezTo>
                    <a:pt x="39795" y="62418"/>
                    <a:pt x="38186" y="64463"/>
                    <a:pt x="36111" y="66142"/>
                  </a:cubicBezTo>
                  <a:cubicBezTo>
                    <a:pt x="34036" y="67873"/>
                    <a:pt x="31570" y="69184"/>
                    <a:pt x="28720" y="70075"/>
                  </a:cubicBezTo>
                  <a:cubicBezTo>
                    <a:pt x="25871" y="70967"/>
                    <a:pt x="22755" y="71387"/>
                    <a:pt x="19385" y="71387"/>
                  </a:cubicBezTo>
                  <a:cubicBezTo>
                    <a:pt x="17088" y="71387"/>
                    <a:pt x="14926" y="71229"/>
                    <a:pt x="12889" y="70811"/>
                  </a:cubicBezTo>
                  <a:cubicBezTo>
                    <a:pt x="10852" y="70390"/>
                    <a:pt x="9037" y="69865"/>
                    <a:pt x="7444" y="69289"/>
                  </a:cubicBezTo>
                  <a:cubicBezTo>
                    <a:pt x="5851" y="68764"/>
                    <a:pt x="4508" y="68135"/>
                    <a:pt x="3419" y="67558"/>
                  </a:cubicBezTo>
                  <a:cubicBezTo>
                    <a:pt x="2324" y="66982"/>
                    <a:pt x="1571" y="66457"/>
                    <a:pt x="1165" y="66089"/>
                  </a:cubicBezTo>
                  <a:cubicBezTo>
                    <a:pt x="759" y="65670"/>
                    <a:pt x="461" y="65145"/>
                    <a:pt x="276" y="64620"/>
                  </a:cubicBezTo>
                  <a:cubicBezTo>
                    <a:pt x="92" y="64044"/>
                    <a:pt x="0" y="63361"/>
                    <a:pt x="0" y="62523"/>
                  </a:cubicBezTo>
                  <a:cubicBezTo>
                    <a:pt x="0" y="61945"/>
                    <a:pt x="38" y="61421"/>
                    <a:pt x="114" y="61054"/>
                  </a:cubicBezTo>
                  <a:cubicBezTo>
                    <a:pt x="190" y="60634"/>
                    <a:pt x="287" y="60320"/>
                    <a:pt x="423" y="60058"/>
                  </a:cubicBezTo>
                  <a:cubicBezTo>
                    <a:pt x="547" y="59795"/>
                    <a:pt x="715" y="59638"/>
                    <a:pt x="921" y="59533"/>
                  </a:cubicBezTo>
                  <a:cubicBezTo>
                    <a:pt x="1122" y="59480"/>
                    <a:pt x="1338" y="59428"/>
                    <a:pt x="1560" y="59428"/>
                  </a:cubicBezTo>
                  <a:cubicBezTo>
                    <a:pt x="2081" y="59428"/>
                    <a:pt x="2807" y="59743"/>
                    <a:pt x="3755" y="60373"/>
                  </a:cubicBezTo>
                  <a:cubicBezTo>
                    <a:pt x="4697" y="61001"/>
                    <a:pt x="5917" y="61684"/>
                    <a:pt x="7423" y="62418"/>
                  </a:cubicBezTo>
                  <a:cubicBezTo>
                    <a:pt x="8918" y="63151"/>
                    <a:pt x="10711" y="63834"/>
                    <a:pt x="12808" y="64463"/>
                  </a:cubicBezTo>
                  <a:cubicBezTo>
                    <a:pt x="14899" y="65093"/>
                    <a:pt x="17337" y="65408"/>
                    <a:pt x="20117" y="65408"/>
                  </a:cubicBezTo>
                  <a:cubicBezTo>
                    <a:pt x="22376" y="65408"/>
                    <a:pt x="24451" y="65093"/>
                    <a:pt x="26337" y="64515"/>
                  </a:cubicBezTo>
                  <a:cubicBezTo>
                    <a:pt x="28227" y="63939"/>
                    <a:pt x="29853" y="63048"/>
                    <a:pt x="31223" y="61945"/>
                  </a:cubicBezTo>
                  <a:cubicBezTo>
                    <a:pt x="32594" y="60844"/>
                    <a:pt x="33656" y="59480"/>
                    <a:pt x="34420" y="57854"/>
                  </a:cubicBezTo>
                  <a:cubicBezTo>
                    <a:pt x="35179" y="56176"/>
                    <a:pt x="35558" y="54340"/>
                    <a:pt x="35558" y="52242"/>
                  </a:cubicBezTo>
                  <a:cubicBezTo>
                    <a:pt x="35558" y="50143"/>
                    <a:pt x="35076" y="48256"/>
                    <a:pt x="34111" y="46734"/>
                  </a:cubicBezTo>
                  <a:cubicBezTo>
                    <a:pt x="33147" y="45213"/>
                    <a:pt x="31879" y="43849"/>
                    <a:pt x="30308" y="42696"/>
                  </a:cubicBezTo>
                  <a:cubicBezTo>
                    <a:pt x="28731" y="41489"/>
                    <a:pt x="26943" y="40440"/>
                    <a:pt x="24944" y="39495"/>
                  </a:cubicBezTo>
                  <a:cubicBezTo>
                    <a:pt x="22945" y="38552"/>
                    <a:pt x="20897" y="37608"/>
                    <a:pt x="18806" y="36664"/>
                  </a:cubicBezTo>
                  <a:cubicBezTo>
                    <a:pt x="16709" y="35719"/>
                    <a:pt x="14666" y="34670"/>
                    <a:pt x="12667" y="33569"/>
                  </a:cubicBezTo>
                  <a:cubicBezTo>
                    <a:pt x="10668" y="32415"/>
                    <a:pt x="8880" y="31156"/>
                    <a:pt x="7309" y="29635"/>
                  </a:cubicBezTo>
                  <a:cubicBezTo>
                    <a:pt x="5732" y="28166"/>
                    <a:pt x="4465" y="26435"/>
                    <a:pt x="3500" y="24390"/>
                  </a:cubicBezTo>
                  <a:cubicBezTo>
                    <a:pt x="2536" y="22397"/>
                    <a:pt x="2054" y="20036"/>
                    <a:pt x="2054" y="17256"/>
                  </a:cubicBezTo>
                  <a:cubicBezTo>
                    <a:pt x="2054" y="14581"/>
                    <a:pt x="2557" y="12168"/>
                    <a:pt x="3554" y="10018"/>
                  </a:cubicBezTo>
                  <a:cubicBezTo>
                    <a:pt x="4556" y="7868"/>
                    <a:pt x="5960" y="6084"/>
                    <a:pt x="7775" y="4615"/>
                  </a:cubicBezTo>
                  <a:cubicBezTo>
                    <a:pt x="9590" y="3094"/>
                    <a:pt x="11762" y="1993"/>
                    <a:pt x="14303" y="1154"/>
                  </a:cubicBezTo>
                  <a:cubicBezTo>
                    <a:pt x="16839" y="419"/>
                    <a:pt x="19624" y="0"/>
                    <a:pt x="22663" y="0"/>
                  </a:cubicBezTo>
                  <a:cubicBezTo>
                    <a:pt x="24180" y="0"/>
                    <a:pt x="25714" y="156"/>
                    <a:pt x="27274" y="419"/>
                  </a:cubicBezTo>
                  <a:cubicBezTo>
                    <a:pt x="28834" y="734"/>
                    <a:pt x="30308" y="1101"/>
                    <a:pt x="31689" y="1520"/>
                  </a:cubicBezTo>
                  <a:cubicBezTo>
                    <a:pt x="33082" y="1993"/>
                    <a:pt x="34317" y="2465"/>
                    <a:pt x="35417" y="3041"/>
                  </a:cubicBezTo>
                  <a:cubicBezTo>
                    <a:pt x="36506" y="3566"/>
                    <a:pt x="37227" y="4039"/>
                    <a:pt x="37579" y="4405"/>
                  </a:cubicBezTo>
                  <a:cubicBezTo>
                    <a:pt x="37925" y="4720"/>
                    <a:pt x="38148" y="4983"/>
                    <a:pt x="38245" y="5140"/>
                  </a:cubicBezTo>
                  <a:cubicBezTo>
                    <a:pt x="38337" y="5298"/>
                    <a:pt x="38418" y="5506"/>
                    <a:pt x="38494" y="5769"/>
                  </a:cubicBezTo>
                  <a:cubicBezTo>
                    <a:pt x="38570" y="5979"/>
                    <a:pt x="38624" y="6294"/>
                    <a:pt x="38662" y="6609"/>
                  </a:cubicBezTo>
                  <a:cubicBezTo>
                    <a:pt x="38700" y="6975"/>
                    <a:pt x="38716" y="7395"/>
                    <a:pt x="38716" y="7920"/>
                  </a:cubicBezTo>
                  <a:cubicBezTo>
                    <a:pt x="38716" y="8392"/>
                    <a:pt x="38689" y="8759"/>
                    <a:pt x="38635" y="9179"/>
                  </a:cubicBezTo>
                  <a:cubicBezTo>
                    <a:pt x="38575" y="9545"/>
                    <a:pt x="38494" y="9860"/>
                    <a:pt x="38380" y="10123"/>
                  </a:cubicBezTo>
                  <a:cubicBezTo>
                    <a:pt x="38267" y="10385"/>
                    <a:pt x="38131" y="10595"/>
                    <a:pt x="37969" y="10752"/>
                  </a:cubicBezTo>
                  <a:cubicBezTo>
                    <a:pt x="37801" y="10909"/>
                    <a:pt x="37606" y="10962"/>
                    <a:pt x="37384" y="10962"/>
                  </a:cubicBezTo>
                  <a:cubicBezTo>
                    <a:pt x="36977" y="10962"/>
                    <a:pt x="36360" y="10699"/>
                    <a:pt x="35525" y="10175"/>
                  </a:cubicBezTo>
                  <a:cubicBezTo>
                    <a:pt x="34691" y="9650"/>
                    <a:pt x="33640" y="9074"/>
                    <a:pt x="32383" y="8444"/>
                  </a:cubicBezTo>
                  <a:cubicBezTo>
                    <a:pt x="31126" y="7815"/>
                    <a:pt x="29625" y="7238"/>
                    <a:pt x="27886" y="6713"/>
                  </a:cubicBezTo>
                  <a:cubicBezTo>
                    <a:pt x="26147" y="6189"/>
                    <a:pt x="24158" y="5926"/>
                    <a:pt x="21937" y="5926"/>
                  </a:cubicBezTo>
                  <a:cubicBezTo>
                    <a:pt x="19754" y="5926"/>
                    <a:pt x="17847" y="6189"/>
                    <a:pt x="16216" y="6765"/>
                  </a:cubicBezTo>
                  <a:cubicBezTo>
                    <a:pt x="14585" y="7343"/>
                    <a:pt x="13231" y="8129"/>
                    <a:pt x="12158" y="9127"/>
                  </a:cubicBezTo>
                  <a:cubicBezTo>
                    <a:pt x="11085" y="10070"/>
                    <a:pt x="10278" y="11277"/>
                    <a:pt x="9747" y="12588"/>
                  </a:cubicBezTo>
                  <a:cubicBezTo>
                    <a:pt x="9205" y="13899"/>
                    <a:pt x="8940" y="15316"/>
                    <a:pt x="8940" y="16784"/>
                  </a:cubicBezTo>
                  <a:cubicBezTo>
                    <a:pt x="8940" y="18935"/>
                    <a:pt x="9422" y="20771"/>
                    <a:pt x="10386" y="22345"/>
                  </a:cubicBezTo>
                  <a:cubicBezTo>
                    <a:pt x="11351" y="23865"/>
                    <a:pt x="12629" y="25229"/>
                    <a:pt x="14222" y="26435"/>
                  </a:cubicBezTo>
                  <a:cubicBezTo>
                    <a:pt x="15815" y="27590"/>
                    <a:pt x="17619" y="28639"/>
                    <a:pt x="19640" y="29582"/>
                  </a:cubicBezTo>
                  <a:cubicBezTo>
                    <a:pt x="21655" y="30579"/>
                    <a:pt x="23709" y="31524"/>
                    <a:pt x="25806" y="32468"/>
                  </a:cubicBezTo>
                  <a:cubicBezTo>
                    <a:pt x="27897" y="33411"/>
                    <a:pt x="29956" y="34408"/>
                    <a:pt x="31977" y="35510"/>
                  </a:cubicBezTo>
                  <a:cubicBezTo>
                    <a:pt x="33992" y="36612"/>
                    <a:pt x="35796" y="37923"/>
                    <a:pt x="37389" y="39392"/>
                  </a:cubicBezTo>
                  <a:cubicBezTo>
                    <a:pt x="38982" y="40859"/>
                    <a:pt x="40261" y="42643"/>
                    <a:pt x="41225" y="44584"/>
                  </a:cubicBezTo>
                  <a:cubicBezTo>
                    <a:pt x="42189" y="46577"/>
                    <a:pt x="42666" y="48937"/>
                    <a:pt x="42666" y="51665"/>
                  </a:cubicBezTo>
                  <a:close/>
                </a:path>
              </a:pathLst>
            </a:custGeom>
            <a:solidFill>
              <a:srgbClr val="FFFFFF"/>
            </a:solidFill>
            <a:ln w="5417" cap="flat">
              <a:noFill/>
              <a:prstDash val="solid"/>
              <a:miter/>
            </a:ln>
          </p:spPr>
          <p:txBody>
            <a:bodyPr rtlCol="0" anchor="ctr"/>
            <a:lstStyle/>
            <a:p>
              <a:endParaRPr lang="fr-FR"/>
            </a:p>
          </p:txBody>
        </p:sp>
        <p:sp>
          <p:nvSpPr>
            <p:cNvPr id="535" name="Forme libre 534">
              <a:extLst>
                <a:ext uri="{FF2B5EF4-FFF2-40B4-BE49-F238E27FC236}">
                  <a16:creationId xmlns:a16="http://schemas.microsoft.com/office/drawing/2014/main" id="{8D4BBF36-A7D9-D4C5-BA0B-C08BA0651749}"/>
                </a:ext>
              </a:extLst>
            </p:cNvPr>
            <p:cNvSpPr/>
            <p:nvPr/>
          </p:nvSpPr>
          <p:spPr>
            <a:xfrm>
              <a:off x="16257670" y="12242356"/>
              <a:ext cx="40780" cy="52084"/>
            </a:xfrm>
            <a:custGeom>
              <a:avLst/>
              <a:gdLst>
                <a:gd name="connsiteX0" fmla="*/ 40775 w 40780"/>
                <a:gd name="connsiteY0" fmla="*/ 50092 h 52084"/>
                <a:gd name="connsiteX1" fmla="*/ 40634 w 40780"/>
                <a:gd name="connsiteY1" fmla="*/ 50668 h 52084"/>
                <a:gd name="connsiteX2" fmla="*/ 40109 w 40780"/>
                <a:gd name="connsiteY2" fmla="*/ 51088 h 52084"/>
                <a:gd name="connsiteX3" fmla="*/ 39107 w 40780"/>
                <a:gd name="connsiteY3" fmla="*/ 51403 h 52084"/>
                <a:gd name="connsiteX4" fmla="*/ 37606 w 40780"/>
                <a:gd name="connsiteY4" fmla="*/ 51508 h 52084"/>
                <a:gd name="connsiteX5" fmla="*/ 35996 w 40780"/>
                <a:gd name="connsiteY5" fmla="*/ 51403 h 52084"/>
                <a:gd name="connsiteX6" fmla="*/ 35048 w 40780"/>
                <a:gd name="connsiteY6" fmla="*/ 51088 h 52084"/>
                <a:gd name="connsiteX7" fmla="*/ 34577 w 40780"/>
                <a:gd name="connsiteY7" fmla="*/ 50668 h 52084"/>
                <a:gd name="connsiteX8" fmla="*/ 34442 w 40780"/>
                <a:gd name="connsiteY8" fmla="*/ 50092 h 52084"/>
                <a:gd name="connsiteX9" fmla="*/ 34442 w 40780"/>
                <a:gd name="connsiteY9" fmla="*/ 43221 h 52084"/>
                <a:gd name="connsiteX10" fmla="*/ 25968 w 40780"/>
                <a:gd name="connsiteY10" fmla="*/ 49987 h 52084"/>
                <a:gd name="connsiteX11" fmla="*/ 17722 w 40780"/>
                <a:gd name="connsiteY11" fmla="*/ 52085 h 52084"/>
                <a:gd name="connsiteX12" fmla="*/ 9389 w 40780"/>
                <a:gd name="connsiteY12" fmla="*/ 50458 h 52084"/>
                <a:gd name="connsiteX13" fmla="*/ 3917 w 40780"/>
                <a:gd name="connsiteY13" fmla="*/ 46053 h 52084"/>
                <a:gd name="connsiteX14" fmla="*/ 916 w 40780"/>
                <a:gd name="connsiteY14" fmla="*/ 39654 h 52084"/>
                <a:gd name="connsiteX15" fmla="*/ 0 w 40780"/>
                <a:gd name="connsiteY15" fmla="*/ 30841 h 52084"/>
                <a:gd name="connsiteX16" fmla="*/ 0 w 40780"/>
                <a:gd name="connsiteY16" fmla="*/ 1416 h 52084"/>
                <a:gd name="connsiteX17" fmla="*/ 136 w 40780"/>
                <a:gd name="connsiteY17" fmla="*/ 839 h 52084"/>
                <a:gd name="connsiteX18" fmla="*/ 666 w 40780"/>
                <a:gd name="connsiteY18" fmla="*/ 368 h 52084"/>
                <a:gd name="connsiteX19" fmla="*/ 1690 w 40780"/>
                <a:gd name="connsiteY19" fmla="*/ 105 h 52084"/>
                <a:gd name="connsiteX20" fmla="*/ 3272 w 40780"/>
                <a:gd name="connsiteY20" fmla="*/ 0 h 52084"/>
                <a:gd name="connsiteX21" fmla="*/ 4914 w 40780"/>
                <a:gd name="connsiteY21" fmla="*/ 105 h 52084"/>
                <a:gd name="connsiteX22" fmla="*/ 5916 w 40780"/>
                <a:gd name="connsiteY22" fmla="*/ 368 h 52084"/>
                <a:gd name="connsiteX23" fmla="*/ 6447 w 40780"/>
                <a:gd name="connsiteY23" fmla="*/ 839 h 52084"/>
                <a:gd name="connsiteX24" fmla="*/ 6610 w 40780"/>
                <a:gd name="connsiteY24" fmla="*/ 1416 h 52084"/>
                <a:gd name="connsiteX25" fmla="*/ 6610 w 40780"/>
                <a:gd name="connsiteY25" fmla="*/ 30213 h 52084"/>
                <a:gd name="connsiteX26" fmla="*/ 7336 w 40780"/>
                <a:gd name="connsiteY26" fmla="*/ 37608 h 52084"/>
                <a:gd name="connsiteX27" fmla="*/ 9498 w 40780"/>
                <a:gd name="connsiteY27" fmla="*/ 42486 h 52084"/>
                <a:gd name="connsiteX28" fmla="*/ 13193 w 40780"/>
                <a:gd name="connsiteY28" fmla="*/ 45581 h 52084"/>
                <a:gd name="connsiteX29" fmla="*/ 18448 w 40780"/>
                <a:gd name="connsiteY29" fmla="*/ 46682 h 52084"/>
                <a:gd name="connsiteX30" fmla="*/ 26082 w 40780"/>
                <a:gd name="connsiteY30" fmla="*/ 44059 h 52084"/>
                <a:gd name="connsiteX31" fmla="*/ 34166 w 40780"/>
                <a:gd name="connsiteY31" fmla="*/ 36297 h 52084"/>
                <a:gd name="connsiteX32" fmla="*/ 34166 w 40780"/>
                <a:gd name="connsiteY32" fmla="*/ 1416 h 52084"/>
                <a:gd name="connsiteX33" fmla="*/ 34301 w 40780"/>
                <a:gd name="connsiteY33" fmla="*/ 839 h 52084"/>
                <a:gd name="connsiteX34" fmla="*/ 34832 w 40780"/>
                <a:gd name="connsiteY34" fmla="*/ 368 h 52084"/>
                <a:gd name="connsiteX35" fmla="*/ 35856 w 40780"/>
                <a:gd name="connsiteY35" fmla="*/ 105 h 52084"/>
                <a:gd name="connsiteX36" fmla="*/ 37497 w 40780"/>
                <a:gd name="connsiteY36" fmla="*/ 0 h 52084"/>
                <a:gd name="connsiteX37" fmla="*/ 39079 w 40780"/>
                <a:gd name="connsiteY37" fmla="*/ 105 h 52084"/>
                <a:gd name="connsiteX38" fmla="*/ 40082 w 40780"/>
                <a:gd name="connsiteY38" fmla="*/ 368 h 52084"/>
                <a:gd name="connsiteX39" fmla="*/ 40613 w 40780"/>
                <a:gd name="connsiteY39" fmla="*/ 839 h 52084"/>
                <a:gd name="connsiteX40" fmla="*/ 40780 w 40780"/>
                <a:gd name="connsiteY40" fmla="*/ 1416 h 52084"/>
                <a:gd name="connsiteX41" fmla="*/ 40780 w 40780"/>
                <a:gd name="connsiteY41" fmla="*/ 50092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4">
                  <a:moveTo>
                    <a:pt x="40775" y="50092"/>
                  </a:moveTo>
                  <a:cubicBezTo>
                    <a:pt x="40775" y="50301"/>
                    <a:pt x="40727" y="50511"/>
                    <a:pt x="40634" y="50668"/>
                  </a:cubicBezTo>
                  <a:cubicBezTo>
                    <a:pt x="40542" y="50878"/>
                    <a:pt x="40369" y="50983"/>
                    <a:pt x="40109" y="51088"/>
                  </a:cubicBezTo>
                  <a:cubicBezTo>
                    <a:pt x="39849" y="51193"/>
                    <a:pt x="39518" y="51298"/>
                    <a:pt x="39107" y="51403"/>
                  </a:cubicBezTo>
                  <a:cubicBezTo>
                    <a:pt x="38695" y="51456"/>
                    <a:pt x="38196" y="51508"/>
                    <a:pt x="37606" y="51508"/>
                  </a:cubicBezTo>
                  <a:cubicBezTo>
                    <a:pt x="36939" y="51508"/>
                    <a:pt x="36403" y="51456"/>
                    <a:pt x="35996" y="51403"/>
                  </a:cubicBezTo>
                  <a:cubicBezTo>
                    <a:pt x="35590" y="51298"/>
                    <a:pt x="35271" y="51193"/>
                    <a:pt x="35048" y="51088"/>
                  </a:cubicBezTo>
                  <a:cubicBezTo>
                    <a:pt x="34826" y="50983"/>
                    <a:pt x="34669" y="50878"/>
                    <a:pt x="34577" y="50668"/>
                  </a:cubicBezTo>
                  <a:cubicBezTo>
                    <a:pt x="34480" y="50511"/>
                    <a:pt x="34442" y="50301"/>
                    <a:pt x="34442" y="50092"/>
                  </a:cubicBezTo>
                  <a:lnTo>
                    <a:pt x="34442" y="43221"/>
                  </a:lnTo>
                  <a:cubicBezTo>
                    <a:pt x="31554" y="46316"/>
                    <a:pt x="28726" y="48571"/>
                    <a:pt x="25968" y="49987"/>
                  </a:cubicBezTo>
                  <a:cubicBezTo>
                    <a:pt x="23210" y="51403"/>
                    <a:pt x="20458" y="52085"/>
                    <a:pt x="17722" y="52085"/>
                  </a:cubicBezTo>
                  <a:cubicBezTo>
                    <a:pt x="14428" y="52085"/>
                    <a:pt x="11649" y="51508"/>
                    <a:pt x="9389" y="50458"/>
                  </a:cubicBezTo>
                  <a:cubicBezTo>
                    <a:pt x="7130" y="49410"/>
                    <a:pt x="5304" y="47941"/>
                    <a:pt x="3917" y="46053"/>
                  </a:cubicBezTo>
                  <a:cubicBezTo>
                    <a:pt x="2525" y="44217"/>
                    <a:pt x="1528" y="42067"/>
                    <a:pt x="916" y="39654"/>
                  </a:cubicBezTo>
                  <a:cubicBezTo>
                    <a:pt x="304" y="37188"/>
                    <a:pt x="0" y="34251"/>
                    <a:pt x="0" y="30841"/>
                  </a:cubicBezTo>
                  <a:lnTo>
                    <a:pt x="0" y="1416"/>
                  </a:lnTo>
                  <a:cubicBezTo>
                    <a:pt x="0" y="1206"/>
                    <a:pt x="43" y="996"/>
                    <a:pt x="136" y="839"/>
                  </a:cubicBezTo>
                  <a:cubicBezTo>
                    <a:pt x="228" y="629"/>
                    <a:pt x="406" y="471"/>
                    <a:pt x="666" y="368"/>
                  </a:cubicBezTo>
                  <a:cubicBezTo>
                    <a:pt x="927" y="210"/>
                    <a:pt x="1263" y="158"/>
                    <a:pt x="1690" y="105"/>
                  </a:cubicBezTo>
                  <a:cubicBezTo>
                    <a:pt x="2113" y="53"/>
                    <a:pt x="2644" y="0"/>
                    <a:pt x="3272" y="0"/>
                  </a:cubicBezTo>
                  <a:cubicBezTo>
                    <a:pt x="3939" y="0"/>
                    <a:pt x="4486" y="53"/>
                    <a:pt x="4914" y="105"/>
                  </a:cubicBezTo>
                  <a:cubicBezTo>
                    <a:pt x="5337" y="158"/>
                    <a:pt x="5673" y="210"/>
                    <a:pt x="5916" y="368"/>
                  </a:cubicBezTo>
                  <a:cubicBezTo>
                    <a:pt x="6155" y="471"/>
                    <a:pt x="6334" y="629"/>
                    <a:pt x="6447" y="839"/>
                  </a:cubicBezTo>
                  <a:cubicBezTo>
                    <a:pt x="6561" y="996"/>
                    <a:pt x="6610" y="1206"/>
                    <a:pt x="6610" y="1416"/>
                  </a:cubicBezTo>
                  <a:lnTo>
                    <a:pt x="6610" y="30213"/>
                  </a:lnTo>
                  <a:cubicBezTo>
                    <a:pt x="6610" y="33254"/>
                    <a:pt x="6854" y="35720"/>
                    <a:pt x="7336" y="37608"/>
                  </a:cubicBezTo>
                  <a:cubicBezTo>
                    <a:pt x="7818" y="39497"/>
                    <a:pt x="8539" y="41122"/>
                    <a:pt x="9498" y="42486"/>
                  </a:cubicBezTo>
                  <a:cubicBezTo>
                    <a:pt x="10457" y="43797"/>
                    <a:pt x="11692" y="44847"/>
                    <a:pt x="13193" y="45581"/>
                  </a:cubicBezTo>
                  <a:cubicBezTo>
                    <a:pt x="14693" y="46316"/>
                    <a:pt x="16449" y="46682"/>
                    <a:pt x="18448" y="46682"/>
                  </a:cubicBezTo>
                  <a:cubicBezTo>
                    <a:pt x="21005" y="46682"/>
                    <a:pt x="23546" y="45791"/>
                    <a:pt x="26082" y="44059"/>
                  </a:cubicBezTo>
                  <a:cubicBezTo>
                    <a:pt x="28623" y="42277"/>
                    <a:pt x="31316" y="39707"/>
                    <a:pt x="34166" y="36297"/>
                  </a:cubicBezTo>
                  <a:lnTo>
                    <a:pt x="34166" y="1416"/>
                  </a:lnTo>
                  <a:cubicBezTo>
                    <a:pt x="34166" y="1206"/>
                    <a:pt x="34214" y="996"/>
                    <a:pt x="34301" y="839"/>
                  </a:cubicBezTo>
                  <a:cubicBezTo>
                    <a:pt x="34398" y="629"/>
                    <a:pt x="34572" y="471"/>
                    <a:pt x="34832" y="368"/>
                  </a:cubicBezTo>
                  <a:cubicBezTo>
                    <a:pt x="35092" y="210"/>
                    <a:pt x="35433" y="158"/>
                    <a:pt x="35856" y="105"/>
                  </a:cubicBezTo>
                  <a:cubicBezTo>
                    <a:pt x="36284" y="53"/>
                    <a:pt x="36831" y="0"/>
                    <a:pt x="37497" y="0"/>
                  </a:cubicBezTo>
                  <a:cubicBezTo>
                    <a:pt x="38126" y="0"/>
                    <a:pt x="38657" y="53"/>
                    <a:pt x="39079" y="105"/>
                  </a:cubicBezTo>
                  <a:cubicBezTo>
                    <a:pt x="39507" y="158"/>
                    <a:pt x="39843" y="210"/>
                    <a:pt x="40082" y="368"/>
                  </a:cubicBezTo>
                  <a:cubicBezTo>
                    <a:pt x="40325" y="471"/>
                    <a:pt x="40499" y="629"/>
                    <a:pt x="40613" y="839"/>
                  </a:cubicBezTo>
                  <a:cubicBezTo>
                    <a:pt x="40727" y="996"/>
                    <a:pt x="40780" y="1206"/>
                    <a:pt x="40780" y="1416"/>
                  </a:cubicBezTo>
                  <a:lnTo>
                    <a:pt x="40780" y="50092"/>
                  </a:lnTo>
                  <a:close/>
                </a:path>
              </a:pathLst>
            </a:custGeom>
            <a:solidFill>
              <a:srgbClr val="FFFFFF"/>
            </a:solidFill>
            <a:ln w="5417" cap="flat">
              <a:noFill/>
              <a:prstDash val="solid"/>
              <a:miter/>
            </a:ln>
          </p:spPr>
          <p:txBody>
            <a:bodyPr rtlCol="0" anchor="ctr"/>
            <a:lstStyle/>
            <a:p>
              <a:endParaRPr lang="fr-FR"/>
            </a:p>
          </p:txBody>
        </p:sp>
        <p:sp>
          <p:nvSpPr>
            <p:cNvPr id="536" name="Forme libre 535">
              <a:extLst>
                <a:ext uri="{FF2B5EF4-FFF2-40B4-BE49-F238E27FC236}">
                  <a16:creationId xmlns:a16="http://schemas.microsoft.com/office/drawing/2014/main" id="{503814C6-7D76-558C-ECB6-726BAEC29391}"/>
                </a:ext>
              </a:extLst>
            </p:cNvPr>
            <p:cNvSpPr/>
            <p:nvPr/>
          </p:nvSpPr>
          <p:spPr>
            <a:xfrm>
              <a:off x="16316985" y="12241779"/>
              <a:ext cx="43901" cy="71388"/>
            </a:xfrm>
            <a:custGeom>
              <a:avLst/>
              <a:gdLst>
                <a:gd name="connsiteX0" fmla="*/ 43901 w 43901"/>
                <a:gd name="connsiteY0" fmla="*/ 25597 h 71388"/>
                <a:gd name="connsiteX1" fmla="*/ 42482 w 43901"/>
                <a:gd name="connsiteY1" fmla="*/ 36822 h 71388"/>
                <a:gd name="connsiteX2" fmla="*/ 38310 w 43901"/>
                <a:gd name="connsiteY2" fmla="*/ 45319 h 71388"/>
                <a:gd name="connsiteX3" fmla="*/ 31505 w 43901"/>
                <a:gd name="connsiteY3" fmla="*/ 50722 h 71388"/>
                <a:gd name="connsiteX4" fmla="*/ 22230 w 43901"/>
                <a:gd name="connsiteY4" fmla="*/ 52662 h 71388"/>
                <a:gd name="connsiteX5" fmla="*/ 18058 w 43901"/>
                <a:gd name="connsiteY5" fmla="*/ 52190 h 71388"/>
                <a:gd name="connsiteX6" fmla="*/ 14254 w 43901"/>
                <a:gd name="connsiteY6" fmla="*/ 50775 h 71388"/>
                <a:gd name="connsiteX7" fmla="*/ 10527 w 43901"/>
                <a:gd name="connsiteY7" fmla="*/ 48361 h 71388"/>
                <a:gd name="connsiteX8" fmla="*/ 6610 w 43901"/>
                <a:gd name="connsiteY8" fmla="*/ 44847 h 71388"/>
                <a:gd name="connsiteX9" fmla="*/ 6610 w 43901"/>
                <a:gd name="connsiteY9" fmla="*/ 69972 h 71388"/>
                <a:gd name="connsiteX10" fmla="*/ 6447 w 43901"/>
                <a:gd name="connsiteY10" fmla="*/ 70548 h 71388"/>
                <a:gd name="connsiteX11" fmla="*/ 5916 w 43901"/>
                <a:gd name="connsiteY11" fmla="*/ 71021 h 71388"/>
                <a:gd name="connsiteX12" fmla="*/ 4914 w 43901"/>
                <a:gd name="connsiteY12" fmla="*/ 71283 h 71388"/>
                <a:gd name="connsiteX13" fmla="*/ 3272 w 43901"/>
                <a:gd name="connsiteY13" fmla="*/ 71388 h 71388"/>
                <a:gd name="connsiteX14" fmla="*/ 1690 w 43901"/>
                <a:gd name="connsiteY14" fmla="*/ 71283 h 71388"/>
                <a:gd name="connsiteX15" fmla="*/ 666 w 43901"/>
                <a:gd name="connsiteY15" fmla="*/ 71021 h 71388"/>
                <a:gd name="connsiteX16" fmla="*/ 136 w 43901"/>
                <a:gd name="connsiteY16" fmla="*/ 70548 h 71388"/>
                <a:gd name="connsiteX17" fmla="*/ 0 w 43901"/>
                <a:gd name="connsiteY17" fmla="*/ 69972 h 71388"/>
                <a:gd name="connsiteX18" fmla="*/ 0 w 43901"/>
                <a:gd name="connsiteY18" fmla="*/ 1994 h 71388"/>
                <a:gd name="connsiteX19" fmla="*/ 136 w 43901"/>
                <a:gd name="connsiteY19" fmla="*/ 1364 h 71388"/>
                <a:gd name="connsiteX20" fmla="*/ 634 w 43901"/>
                <a:gd name="connsiteY20" fmla="*/ 893 h 71388"/>
                <a:gd name="connsiteX21" fmla="*/ 1582 w 43901"/>
                <a:gd name="connsiteY21" fmla="*/ 683 h 71388"/>
                <a:gd name="connsiteX22" fmla="*/ 3002 w 43901"/>
                <a:gd name="connsiteY22" fmla="*/ 578 h 71388"/>
                <a:gd name="connsiteX23" fmla="*/ 4388 w 43901"/>
                <a:gd name="connsiteY23" fmla="*/ 683 h 71388"/>
                <a:gd name="connsiteX24" fmla="*/ 5337 w 43901"/>
                <a:gd name="connsiteY24" fmla="*/ 893 h 71388"/>
                <a:gd name="connsiteX25" fmla="*/ 5895 w 43901"/>
                <a:gd name="connsiteY25" fmla="*/ 1364 h 71388"/>
                <a:gd name="connsiteX26" fmla="*/ 6057 w 43901"/>
                <a:gd name="connsiteY26" fmla="*/ 1994 h 71388"/>
                <a:gd name="connsiteX27" fmla="*/ 6057 w 43901"/>
                <a:gd name="connsiteY27" fmla="*/ 9022 h 71388"/>
                <a:gd name="connsiteX28" fmla="*/ 10500 w 43901"/>
                <a:gd name="connsiteY28" fmla="*/ 5035 h 71388"/>
                <a:gd name="connsiteX29" fmla="*/ 14720 w 43901"/>
                <a:gd name="connsiteY29" fmla="*/ 2204 h 71388"/>
                <a:gd name="connsiteX30" fmla="*/ 19055 w 43901"/>
                <a:gd name="connsiteY30" fmla="*/ 525 h 71388"/>
                <a:gd name="connsiteX31" fmla="*/ 23779 w 43901"/>
                <a:gd name="connsiteY31" fmla="*/ 0 h 71388"/>
                <a:gd name="connsiteX32" fmla="*/ 33055 w 43901"/>
                <a:gd name="connsiteY32" fmla="*/ 1994 h 71388"/>
                <a:gd name="connsiteX33" fmla="*/ 39302 w 43901"/>
                <a:gd name="connsiteY33" fmla="*/ 7502 h 71388"/>
                <a:gd name="connsiteX34" fmla="*/ 42802 w 43901"/>
                <a:gd name="connsiteY34" fmla="*/ 15683 h 71388"/>
                <a:gd name="connsiteX35" fmla="*/ 43901 w 43901"/>
                <a:gd name="connsiteY35" fmla="*/ 25597 h 71388"/>
                <a:gd name="connsiteX36" fmla="*/ 36955 w 43901"/>
                <a:gd name="connsiteY36" fmla="*/ 26594 h 71388"/>
                <a:gd name="connsiteX37" fmla="*/ 36289 w 43901"/>
                <a:gd name="connsiteY37" fmla="*/ 18726 h 71388"/>
                <a:gd name="connsiteX38" fmla="*/ 34041 w 43901"/>
                <a:gd name="connsiteY38" fmla="*/ 11959 h 71388"/>
                <a:gd name="connsiteX39" fmla="*/ 29820 w 43901"/>
                <a:gd name="connsiteY39" fmla="*/ 7239 h 71388"/>
                <a:gd name="connsiteX40" fmla="*/ 23178 w 43901"/>
                <a:gd name="connsiteY40" fmla="*/ 5455 h 71388"/>
                <a:gd name="connsiteX41" fmla="*/ 19261 w 43901"/>
                <a:gd name="connsiteY41" fmla="*/ 5980 h 71388"/>
                <a:gd name="connsiteX42" fmla="*/ 15344 w 43901"/>
                <a:gd name="connsiteY42" fmla="*/ 7763 h 71388"/>
                <a:gd name="connsiteX43" fmla="*/ 11172 w 43901"/>
                <a:gd name="connsiteY43" fmla="*/ 10963 h 71388"/>
                <a:gd name="connsiteX44" fmla="*/ 6615 w 43901"/>
                <a:gd name="connsiteY44" fmla="*/ 15841 h 71388"/>
                <a:gd name="connsiteX45" fmla="*/ 6615 w 43901"/>
                <a:gd name="connsiteY45" fmla="*/ 37032 h 71388"/>
                <a:gd name="connsiteX46" fmla="*/ 14590 w 43901"/>
                <a:gd name="connsiteY46" fmla="*/ 44532 h 71388"/>
                <a:gd name="connsiteX47" fmla="*/ 22565 w 43901"/>
                <a:gd name="connsiteY47" fmla="*/ 47155 h 71388"/>
                <a:gd name="connsiteX48" fmla="*/ 29148 w 43901"/>
                <a:gd name="connsiteY48" fmla="*/ 45319 h 71388"/>
                <a:gd name="connsiteX49" fmla="*/ 33618 w 43901"/>
                <a:gd name="connsiteY49" fmla="*/ 40598 h 71388"/>
                <a:gd name="connsiteX50" fmla="*/ 36148 w 43901"/>
                <a:gd name="connsiteY50" fmla="*/ 33989 h 71388"/>
                <a:gd name="connsiteX51" fmla="*/ 36955 w 43901"/>
                <a:gd name="connsiteY51" fmla="*/ 26594 h 7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901" h="71388">
                  <a:moveTo>
                    <a:pt x="43901" y="25597"/>
                  </a:moveTo>
                  <a:cubicBezTo>
                    <a:pt x="43901" y="29741"/>
                    <a:pt x="43425" y="33518"/>
                    <a:pt x="42482" y="36822"/>
                  </a:cubicBezTo>
                  <a:cubicBezTo>
                    <a:pt x="41534" y="40179"/>
                    <a:pt x="40147" y="43011"/>
                    <a:pt x="38310" y="45319"/>
                  </a:cubicBezTo>
                  <a:cubicBezTo>
                    <a:pt x="36479" y="47680"/>
                    <a:pt x="34209" y="49463"/>
                    <a:pt x="31505" y="50722"/>
                  </a:cubicBezTo>
                  <a:cubicBezTo>
                    <a:pt x="28801" y="52033"/>
                    <a:pt x="25714" y="52662"/>
                    <a:pt x="22230" y="52662"/>
                  </a:cubicBezTo>
                  <a:cubicBezTo>
                    <a:pt x="20751" y="52662"/>
                    <a:pt x="19358" y="52505"/>
                    <a:pt x="18058" y="52190"/>
                  </a:cubicBezTo>
                  <a:cubicBezTo>
                    <a:pt x="16763" y="51876"/>
                    <a:pt x="15490" y="51403"/>
                    <a:pt x="14254" y="50775"/>
                  </a:cubicBezTo>
                  <a:cubicBezTo>
                    <a:pt x="13014" y="50145"/>
                    <a:pt x="11773" y="49306"/>
                    <a:pt x="10527" y="48361"/>
                  </a:cubicBezTo>
                  <a:cubicBezTo>
                    <a:pt x="9286" y="47365"/>
                    <a:pt x="7981" y="46211"/>
                    <a:pt x="6610" y="44847"/>
                  </a:cubicBezTo>
                  <a:lnTo>
                    <a:pt x="6610" y="69972"/>
                  </a:lnTo>
                  <a:cubicBezTo>
                    <a:pt x="6610" y="70182"/>
                    <a:pt x="6556" y="70392"/>
                    <a:pt x="6447" y="70548"/>
                  </a:cubicBezTo>
                  <a:cubicBezTo>
                    <a:pt x="6334" y="70758"/>
                    <a:pt x="6155" y="70916"/>
                    <a:pt x="5916" y="71021"/>
                  </a:cubicBezTo>
                  <a:cubicBezTo>
                    <a:pt x="5673" y="71126"/>
                    <a:pt x="5342" y="71231"/>
                    <a:pt x="4914" y="71283"/>
                  </a:cubicBezTo>
                  <a:cubicBezTo>
                    <a:pt x="4486" y="71336"/>
                    <a:pt x="3939" y="71388"/>
                    <a:pt x="3272" y="71388"/>
                  </a:cubicBezTo>
                  <a:cubicBezTo>
                    <a:pt x="2644" y="71388"/>
                    <a:pt x="2113" y="71336"/>
                    <a:pt x="1690" y="71283"/>
                  </a:cubicBezTo>
                  <a:cubicBezTo>
                    <a:pt x="1263" y="71231"/>
                    <a:pt x="921" y="71126"/>
                    <a:pt x="666" y="71021"/>
                  </a:cubicBezTo>
                  <a:cubicBezTo>
                    <a:pt x="406" y="70916"/>
                    <a:pt x="228" y="70758"/>
                    <a:pt x="136" y="70548"/>
                  </a:cubicBezTo>
                  <a:cubicBezTo>
                    <a:pt x="38" y="70392"/>
                    <a:pt x="0" y="70182"/>
                    <a:pt x="0" y="69972"/>
                  </a:cubicBezTo>
                  <a:lnTo>
                    <a:pt x="0" y="1994"/>
                  </a:lnTo>
                  <a:cubicBezTo>
                    <a:pt x="0" y="1731"/>
                    <a:pt x="43" y="1521"/>
                    <a:pt x="136" y="1364"/>
                  </a:cubicBezTo>
                  <a:cubicBezTo>
                    <a:pt x="228" y="1154"/>
                    <a:pt x="395" y="998"/>
                    <a:pt x="634" y="893"/>
                  </a:cubicBezTo>
                  <a:cubicBezTo>
                    <a:pt x="878" y="788"/>
                    <a:pt x="1192" y="735"/>
                    <a:pt x="1582" y="683"/>
                  </a:cubicBezTo>
                  <a:cubicBezTo>
                    <a:pt x="1967" y="630"/>
                    <a:pt x="2443" y="578"/>
                    <a:pt x="3002" y="578"/>
                  </a:cubicBezTo>
                  <a:cubicBezTo>
                    <a:pt x="3559" y="578"/>
                    <a:pt x="4020" y="630"/>
                    <a:pt x="4388" y="683"/>
                  </a:cubicBezTo>
                  <a:cubicBezTo>
                    <a:pt x="4757" y="735"/>
                    <a:pt x="5077" y="788"/>
                    <a:pt x="5337" y="893"/>
                  </a:cubicBezTo>
                  <a:cubicBezTo>
                    <a:pt x="5597" y="1049"/>
                    <a:pt x="5781" y="1154"/>
                    <a:pt x="5895" y="1364"/>
                  </a:cubicBezTo>
                  <a:cubicBezTo>
                    <a:pt x="6009" y="1521"/>
                    <a:pt x="6057" y="1731"/>
                    <a:pt x="6057" y="1994"/>
                  </a:cubicBezTo>
                  <a:lnTo>
                    <a:pt x="6057" y="9022"/>
                  </a:lnTo>
                  <a:cubicBezTo>
                    <a:pt x="7612" y="7502"/>
                    <a:pt x="9097" y="6138"/>
                    <a:pt x="10500" y="5035"/>
                  </a:cubicBezTo>
                  <a:cubicBezTo>
                    <a:pt x="11903" y="3881"/>
                    <a:pt x="13317" y="2938"/>
                    <a:pt x="14720" y="2204"/>
                  </a:cubicBezTo>
                  <a:cubicBezTo>
                    <a:pt x="16124" y="1469"/>
                    <a:pt x="17570" y="893"/>
                    <a:pt x="19055" y="525"/>
                  </a:cubicBezTo>
                  <a:cubicBezTo>
                    <a:pt x="20539" y="210"/>
                    <a:pt x="22110" y="0"/>
                    <a:pt x="23779" y="0"/>
                  </a:cubicBezTo>
                  <a:cubicBezTo>
                    <a:pt x="27409" y="0"/>
                    <a:pt x="30498" y="683"/>
                    <a:pt x="33055" y="1994"/>
                  </a:cubicBezTo>
                  <a:cubicBezTo>
                    <a:pt x="35612" y="3358"/>
                    <a:pt x="37693" y="5193"/>
                    <a:pt x="39302" y="7502"/>
                  </a:cubicBezTo>
                  <a:cubicBezTo>
                    <a:pt x="40916" y="9862"/>
                    <a:pt x="42081" y="12589"/>
                    <a:pt x="42802" y="15683"/>
                  </a:cubicBezTo>
                  <a:cubicBezTo>
                    <a:pt x="43538" y="18778"/>
                    <a:pt x="43901" y="22082"/>
                    <a:pt x="43901" y="25597"/>
                  </a:cubicBezTo>
                  <a:close/>
                  <a:moveTo>
                    <a:pt x="36955" y="26594"/>
                  </a:moveTo>
                  <a:cubicBezTo>
                    <a:pt x="36955" y="23866"/>
                    <a:pt x="36734" y="21243"/>
                    <a:pt x="36289" y="18726"/>
                  </a:cubicBezTo>
                  <a:cubicBezTo>
                    <a:pt x="35845" y="16208"/>
                    <a:pt x="35092" y="13953"/>
                    <a:pt x="34041" y="11959"/>
                  </a:cubicBezTo>
                  <a:cubicBezTo>
                    <a:pt x="32984" y="9967"/>
                    <a:pt x="31576" y="8393"/>
                    <a:pt x="29820" y="7239"/>
                  </a:cubicBezTo>
                  <a:cubicBezTo>
                    <a:pt x="28059" y="6033"/>
                    <a:pt x="25849" y="5455"/>
                    <a:pt x="23178" y="5455"/>
                  </a:cubicBezTo>
                  <a:cubicBezTo>
                    <a:pt x="21845" y="5455"/>
                    <a:pt x="20539" y="5613"/>
                    <a:pt x="19261" y="5980"/>
                  </a:cubicBezTo>
                  <a:cubicBezTo>
                    <a:pt x="17982" y="6347"/>
                    <a:pt x="16676" y="6924"/>
                    <a:pt x="15344" y="7763"/>
                  </a:cubicBezTo>
                  <a:cubicBezTo>
                    <a:pt x="14011" y="8603"/>
                    <a:pt x="12618" y="9652"/>
                    <a:pt x="11172" y="10963"/>
                  </a:cubicBezTo>
                  <a:cubicBezTo>
                    <a:pt x="9725" y="12274"/>
                    <a:pt x="8208" y="13901"/>
                    <a:pt x="6615" y="15841"/>
                  </a:cubicBezTo>
                  <a:lnTo>
                    <a:pt x="6615" y="37032"/>
                  </a:lnTo>
                  <a:cubicBezTo>
                    <a:pt x="9395" y="40284"/>
                    <a:pt x="12049" y="42802"/>
                    <a:pt x="14590" y="44532"/>
                  </a:cubicBezTo>
                  <a:cubicBezTo>
                    <a:pt x="17126" y="46263"/>
                    <a:pt x="19786" y="47155"/>
                    <a:pt x="22565" y="47155"/>
                  </a:cubicBezTo>
                  <a:cubicBezTo>
                    <a:pt x="25123" y="47155"/>
                    <a:pt x="27312" y="46526"/>
                    <a:pt x="29148" y="45319"/>
                  </a:cubicBezTo>
                  <a:cubicBezTo>
                    <a:pt x="30980" y="44166"/>
                    <a:pt x="32469" y="42539"/>
                    <a:pt x="33618" y="40598"/>
                  </a:cubicBezTo>
                  <a:cubicBezTo>
                    <a:pt x="34767" y="38658"/>
                    <a:pt x="35607" y="36454"/>
                    <a:pt x="36148" y="33989"/>
                  </a:cubicBezTo>
                  <a:cubicBezTo>
                    <a:pt x="36685" y="31524"/>
                    <a:pt x="36955" y="29111"/>
                    <a:pt x="36955" y="26594"/>
                  </a:cubicBezTo>
                  <a:close/>
                </a:path>
              </a:pathLst>
            </a:custGeom>
            <a:solidFill>
              <a:srgbClr val="FFFFFF"/>
            </a:solidFill>
            <a:ln w="5417" cap="flat">
              <a:noFill/>
              <a:prstDash val="solid"/>
              <a:miter/>
            </a:ln>
          </p:spPr>
          <p:txBody>
            <a:bodyPr rtlCol="0" anchor="ctr"/>
            <a:lstStyle/>
            <a:p>
              <a:endParaRPr lang="fr-FR"/>
            </a:p>
          </p:txBody>
        </p:sp>
        <p:sp>
          <p:nvSpPr>
            <p:cNvPr id="537" name="Forme libre 536">
              <a:extLst>
                <a:ext uri="{FF2B5EF4-FFF2-40B4-BE49-F238E27FC236}">
                  <a16:creationId xmlns:a16="http://schemas.microsoft.com/office/drawing/2014/main" id="{EF74B5CC-778E-4D33-C6CA-F79AE7B388EC}"/>
                </a:ext>
              </a:extLst>
            </p:cNvPr>
            <p:cNvSpPr/>
            <p:nvPr/>
          </p:nvSpPr>
          <p:spPr>
            <a:xfrm>
              <a:off x="16376094" y="12241779"/>
              <a:ext cx="43901" cy="71388"/>
            </a:xfrm>
            <a:custGeom>
              <a:avLst/>
              <a:gdLst>
                <a:gd name="connsiteX0" fmla="*/ 43901 w 43901"/>
                <a:gd name="connsiteY0" fmla="*/ 25597 h 71388"/>
                <a:gd name="connsiteX1" fmla="*/ 42482 w 43901"/>
                <a:gd name="connsiteY1" fmla="*/ 36822 h 71388"/>
                <a:gd name="connsiteX2" fmla="*/ 38310 w 43901"/>
                <a:gd name="connsiteY2" fmla="*/ 45319 h 71388"/>
                <a:gd name="connsiteX3" fmla="*/ 31505 w 43901"/>
                <a:gd name="connsiteY3" fmla="*/ 50722 h 71388"/>
                <a:gd name="connsiteX4" fmla="*/ 22230 w 43901"/>
                <a:gd name="connsiteY4" fmla="*/ 52662 h 71388"/>
                <a:gd name="connsiteX5" fmla="*/ 18058 w 43901"/>
                <a:gd name="connsiteY5" fmla="*/ 52190 h 71388"/>
                <a:gd name="connsiteX6" fmla="*/ 14254 w 43901"/>
                <a:gd name="connsiteY6" fmla="*/ 50775 h 71388"/>
                <a:gd name="connsiteX7" fmla="*/ 10527 w 43901"/>
                <a:gd name="connsiteY7" fmla="*/ 48361 h 71388"/>
                <a:gd name="connsiteX8" fmla="*/ 6610 w 43901"/>
                <a:gd name="connsiteY8" fmla="*/ 44847 h 71388"/>
                <a:gd name="connsiteX9" fmla="*/ 6610 w 43901"/>
                <a:gd name="connsiteY9" fmla="*/ 69972 h 71388"/>
                <a:gd name="connsiteX10" fmla="*/ 6447 w 43901"/>
                <a:gd name="connsiteY10" fmla="*/ 70548 h 71388"/>
                <a:gd name="connsiteX11" fmla="*/ 5916 w 43901"/>
                <a:gd name="connsiteY11" fmla="*/ 71021 h 71388"/>
                <a:gd name="connsiteX12" fmla="*/ 4914 w 43901"/>
                <a:gd name="connsiteY12" fmla="*/ 71283 h 71388"/>
                <a:gd name="connsiteX13" fmla="*/ 3272 w 43901"/>
                <a:gd name="connsiteY13" fmla="*/ 71388 h 71388"/>
                <a:gd name="connsiteX14" fmla="*/ 1690 w 43901"/>
                <a:gd name="connsiteY14" fmla="*/ 71283 h 71388"/>
                <a:gd name="connsiteX15" fmla="*/ 666 w 43901"/>
                <a:gd name="connsiteY15" fmla="*/ 71021 h 71388"/>
                <a:gd name="connsiteX16" fmla="*/ 135 w 43901"/>
                <a:gd name="connsiteY16" fmla="*/ 70548 h 71388"/>
                <a:gd name="connsiteX17" fmla="*/ 0 w 43901"/>
                <a:gd name="connsiteY17" fmla="*/ 69972 h 71388"/>
                <a:gd name="connsiteX18" fmla="*/ 0 w 43901"/>
                <a:gd name="connsiteY18" fmla="*/ 1994 h 71388"/>
                <a:gd name="connsiteX19" fmla="*/ 135 w 43901"/>
                <a:gd name="connsiteY19" fmla="*/ 1364 h 71388"/>
                <a:gd name="connsiteX20" fmla="*/ 634 w 43901"/>
                <a:gd name="connsiteY20" fmla="*/ 893 h 71388"/>
                <a:gd name="connsiteX21" fmla="*/ 1582 w 43901"/>
                <a:gd name="connsiteY21" fmla="*/ 683 h 71388"/>
                <a:gd name="connsiteX22" fmla="*/ 3001 w 43901"/>
                <a:gd name="connsiteY22" fmla="*/ 578 h 71388"/>
                <a:gd name="connsiteX23" fmla="*/ 4388 w 43901"/>
                <a:gd name="connsiteY23" fmla="*/ 683 h 71388"/>
                <a:gd name="connsiteX24" fmla="*/ 5337 w 43901"/>
                <a:gd name="connsiteY24" fmla="*/ 893 h 71388"/>
                <a:gd name="connsiteX25" fmla="*/ 5894 w 43901"/>
                <a:gd name="connsiteY25" fmla="*/ 1364 h 71388"/>
                <a:gd name="connsiteX26" fmla="*/ 6057 w 43901"/>
                <a:gd name="connsiteY26" fmla="*/ 1994 h 71388"/>
                <a:gd name="connsiteX27" fmla="*/ 6057 w 43901"/>
                <a:gd name="connsiteY27" fmla="*/ 9022 h 71388"/>
                <a:gd name="connsiteX28" fmla="*/ 10500 w 43901"/>
                <a:gd name="connsiteY28" fmla="*/ 5035 h 71388"/>
                <a:gd name="connsiteX29" fmla="*/ 14720 w 43901"/>
                <a:gd name="connsiteY29" fmla="*/ 2204 h 71388"/>
                <a:gd name="connsiteX30" fmla="*/ 19055 w 43901"/>
                <a:gd name="connsiteY30" fmla="*/ 525 h 71388"/>
                <a:gd name="connsiteX31" fmla="*/ 23779 w 43901"/>
                <a:gd name="connsiteY31" fmla="*/ 0 h 71388"/>
                <a:gd name="connsiteX32" fmla="*/ 33054 w 43901"/>
                <a:gd name="connsiteY32" fmla="*/ 1994 h 71388"/>
                <a:gd name="connsiteX33" fmla="*/ 39301 w 43901"/>
                <a:gd name="connsiteY33" fmla="*/ 7502 h 71388"/>
                <a:gd name="connsiteX34" fmla="*/ 42801 w 43901"/>
                <a:gd name="connsiteY34" fmla="*/ 15683 h 71388"/>
                <a:gd name="connsiteX35" fmla="*/ 43901 w 43901"/>
                <a:gd name="connsiteY35" fmla="*/ 25597 h 71388"/>
                <a:gd name="connsiteX36" fmla="*/ 36955 w 43901"/>
                <a:gd name="connsiteY36" fmla="*/ 26594 h 71388"/>
                <a:gd name="connsiteX37" fmla="*/ 36289 w 43901"/>
                <a:gd name="connsiteY37" fmla="*/ 18726 h 71388"/>
                <a:gd name="connsiteX38" fmla="*/ 34041 w 43901"/>
                <a:gd name="connsiteY38" fmla="*/ 11959 h 71388"/>
                <a:gd name="connsiteX39" fmla="*/ 29820 w 43901"/>
                <a:gd name="connsiteY39" fmla="*/ 7239 h 71388"/>
                <a:gd name="connsiteX40" fmla="*/ 23178 w 43901"/>
                <a:gd name="connsiteY40" fmla="*/ 5455 h 71388"/>
                <a:gd name="connsiteX41" fmla="*/ 19261 w 43901"/>
                <a:gd name="connsiteY41" fmla="*/ 5980 h 71388"/>
                <a:gd name="connsiteX42" fmla="*/ 15343 w 43901"/>
                <a:gd name="connsiteY42" fmla="*/ 7763 h 71388"/>
                <a:gd name="connsiteX43" fmla="*/ 11171 w 43901"/>
                <a:gd name="connsiteY43" fmla="*/ 10963 h 71388"/>
                <a:gd name="connsiteX44" fmla="*/ 6615 w 43901"/>
                <a:gd name="connsiteY44" fmla="*/ 15841 h 71388"/>
                <a:gd name="connsiteX45" fmla="*/ 6615 w 43901"/>
                <a:gd name="connsiteY45" fmla="*/ 37032 h 71388"/>
                <a:gd name="connsiteX46" fmla="*/ 14590 w 43901"/>
                <a:gd name="connsiteY46" fmla="*/ 44532 h 71388"/>
                <a:gd name="connsiteX47" fmla="*/ 22565 w 43901"/>
                <a:gd name="connsiteY47" fmla="*/ 47155 h 71388"/>
                <a:gd name="connsiteX48" fmla="*/ 29148 w 43901"/>
                <a:gd name="connsiteY48" fmla="*/ 45319 h 71388"/>
                <a:gd name="connsiteX49" fmla="*/ 33618 w 43901"/>
                <a:gd name="connsiteY49" fmla="*/ 40598 h 71388"/>
                <a:gd name="connsiteX50" fmla="*/ 36148 w 43901"/>
                <a:gd name="connsiteY50" fmla="*/ 33989 h 71388"/>
                <a:gd name="connsiteX51" fmla="*/ 36955 w 43901"/>
                <a:gd name="connsiteY51" fmla="*/ 26594 h 7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901" h="71388">
                  <a:moveTo>
                    <a:pt x="43901" y="25597"/>
                  </a:moveTo>
                  <a:cubicBezTo>
                    <a:pt x="43901" y="29741"/>
                    <a:pt x="43424" y="33518"/>
                    <a:pt x="42482" y="36822"/>
                  </a:cubicBezTo>
                  <a:cubicBezTo>
                    <a:pt x="41533" y="40179"/>
                    <a:pt x="40147" y="43011"/>
                    <a:pt x="38310" y="45319"/>
                  </a:cubicBezTo>
                  <a:cubicBezTo>
                    <a:pt x="36479" y="47680"/>
                    <a:pt x="34208" y="49463"/>
                    <a:pt x="31505" y="50722"/>
                  </a:cubicBezTo>
                  <a:cubicBezTo>
                    <a:pt x="28801" y="52033"/>
                    <a:pt x="25713" y="52662"/>
                    <a:pt x="22230" y="52662"/>
                  </a:cubicBezTo>
                  <a:cubicBezTo>
                    <a:pt x="20750" y="52662"/>
                    <a:pt x="19358" y="52505"/>
                    <a:pt x="18058" y="52190"/>
                  </a:cubicBezTo>
                  <a:cubicBezTo>
                    <a:pt x="16763" y="51876"/>
                    <a:pt x="15490" y="51403"/>
                    <a:pt x="14254" y="50775"/>
                  </a:cubicBezTo>
                  <a:cubicBezTo>
                    <a:pt x="13014" y="50145"/>
                    <a:pt x="11773" y="49306"/>
                    <a:pt x="10527" y="48361"/>
                  </a:cubicBezTo>
                  <a:cubicBezTo>
                    <a:pt x="9286" y="47365"/>
                    <a:pt x="7980" y="46211"/>
                    <a:pt x="6610" y="44847"/>
                  </a:cubicBezTo>
                  <a:lnTo>
                    <a:pt x="6610" y="69972"/>
                  </a:lnTo>
                  <a:cubicBezTo>
                    <a:pt x="6610" y="70182"/>
                    <a:pt x="6555" y="70392"/>
                    <a:pt x="6447" y="70548"/>
                  </a:cubicBezTo>
                  <a:cubicBezTo>
                    <a:pt x="6333" y="70758"/>
                    <a:pt x="6155" y="70916"/>
                    <a:pt x="5916" y="71021"/>
                  </a:cubicBezTo>
                  <a:cubicBezTo>
                    <a:pt x="5673" y="71126"/>
                    <a:pt x="5342" y="71231"/>
                    <a:pt x="4914" y="71283"/>
                  </a:cubicBezTo>
                  <a:cubicBezTo>
                    <a:pt x="4486" y="71336"/>
                    <a:pt x="3939" y="71388"/>
                    <a:pt x="3272" y="71388"/>
                  </a:cubicBezTo>
                  <a:cubicBezTo>
                    <a:pt x="2644" y="71388"/>
                    <a:pt x="2113" y="71336"/>
                    <a:pt x="1690" y="71283"/>
                  </a:cubicBezTo>
                  <a:cubicBezTo>
                    <a:pt x="1262" y="71231"/>
                    <a:pt x="921" y="71126"/>
                    <a:pt x="666" y="71021"/>
                  </a:cubicBezTo>
                  <a:cubicBezTo>
                    <a:pt x="406" y="70916"/>
                    <a:pt x="228" y="70758"/>
                    <a:pt x="135" y="70548"/>
                  </a:cubicBezTo>
                  <a:cubicBezTo>
                    <a:pt x="38" y="70392"/>
                    <a:pt x="0" y="70182"/>
                    <a:pt x="0" y="69972"/>
                  </a:cubicBezTo>
                  <a:lnTo>
                    <a:pt x="0" y="1994"/>
                  </a:lnTo>
                  <a:cubicBezTo>
                    <a:pt x="0" y="1731"/>
                    <a:pt x="43" y="1521"/>
                    <a:pt x="135" y="1364"/>
                  </a:cubicBezTo>
                  <a:cubicBezTo>
                    <a:pt x="228" y="1154"/>
                    <a:pt x="395" y="998"/>
                    <a:pt x="634" y="893"/>
                  </a:cubicBezTo>
                  <a:cubicBezTo>
                    <a:pt x="878" y="788"/>
                    <a:pt x="1192" y="735"/>
                    <a:pt x="1582" y="683"/>
                  </a:cubicBezTo>
                  <a:cubicBezTo>
                    <a:pt x="1967" y="630"/>
                    <a:pt x="2443" y="578"/>
                    <a:pt x="3001" y="578"/>
                  </a:cubicBezTo>
                  <a:cubicBezTo>
                    <a:pt x="3559" y="578"/>
                    <a:pt x="4020" y="630"/>
                    <a:pt x="4388" y="683"/>
                  </a:cubicBezTo>
                  <a:cubicBezTo>
                    <a:pt x="4757" y="735"/>
                    <a:pt x="5076" y="788"/>
                    <a:pt x="5337" y="893"/>
                  </a:cubicBezTo>
                  <a:cubicBezTo>
                    <a:pt x="5596" y="1049"/>
                    <a:pt x="5781" y="1154"/>
                    <a:pt x="5894" y="1364"/>
                  </a:cubicBezTo>
                  <a:cubicBezTo>
                    <a:pt x="6008" y="1521"/>
                    <a:pt x="6057" y="1731"/>
                    <a:pt x="6057" y="1994"/>
                  </a:cubicBezTo>
                  <a:lnTo>
                    <a:pt x="6057" y="9022"/>
                  </a:lnTo>
                  <a:cubicBezTo>
                    <a:pt x="7612" y="7502"/>
                    <a:pt x="9096" y="6138"/>
                    <a:pt x="10500" y="5035"/>
                  </a:cubicBezTo>
                  <a:cubicBezTo>
                    <a:pt x="11903" y="3881"/>
                    <a:pt x="13317" y="2938"/>
                    <a:pt x="14720" y="2204"/>
                  </a:cubicBezTo>
                  <a:cubicBezTo>
                    <a:pt x="16123" y="1469"/>
                    <a:pt x="17570" y="893"/>
                    <a:pt x="19055" y="525"/>
                  </a:cubicBezTo>
                  <a:cubicBezTo>
                    <a:pt x="20539" y="210"/>
                    <a:pt x="22110" y="0"/>
                    <a:pt x="23779" y="0"/>
                  </a:cubicBezTo>
                  <a:cubicBezTo>
                    <a:pt x="27409" y="0"/>
                    <a:pt x="30497" y="683"/>
                    <a:pt x="33054" y="1994"/>
                  </a:cubicBezTo>
                  <a:cubicBezTo>
                    <a:pt x="35612" y="3358"/>
                    <a:pt x="37692" y="5193"/>
                    <a:pt x="39301" y="7502"/>
                  </a:cubicBezTo>
                  <a:cubicBezTo>
                    <a:pt x="40916" y="9862"/>
                    <a:pt x="42081" y="12589"/>
                    <a:pt x="42801" y="15683"/>
                  </a:cubicBezTo>
                  <a:cubicBezTo>
                    <a:pt x="43538" y="18778"/>
                    <a:pt x="43901" y="22082"/>
                    <a:pt x="43901" y="25597"/>
                  </a:cubicBezTo>
                  <a:close/>
                  <a:moveTo>
                    <a:pt x="36955" y="26594"/>
                  </a:moveTo>
                  <a:cubicBezTo>
                    <a:pt x="36955" y="23866"/>
                    <a:pt x="36733" y="21243"/>
                    <a:pt x="36289" y="18726"/>
                  </a:cubicBezTo>
                  <a:cubicBezTo>
                    <a:pt x="35845" y="16208"/>
                    <a:pt x="35092" y="13953"/>
                    <a:pt x="34041" y="11959"/>
                  </a:cubicBezTo>
                  <a:cubicBezTo>
                    <a:pt x="32984" y="9967"/>
                    <a:pt x="31575" y="8393"/>
                    <a:pt x="29820" y="7239"/>
                  </a:cubicBezTo>
                  <a:cubicBezTo>
                    <a:pt x="28059" y="6033"/>
                    <a:pt x="25849" y="5455"/>
                    <a:pt x="23178" y="5455"/>
                  </a:cubicBezTo>
                  <a:cubicBezTo>
                    <a:pt x="21845" y="5455"/>
                    <a:pt x="20539" y="5613"/>
                    <a:pt x="19261" y="5980"/>
                  </a:cubicBezTo>
                  <a:cubicBezTo>
                    <a:pt x="17982" y="6347"/>
                    <a:pt x="16676" y="6924"/>
                    <a:pt x="15343" y="7763"/>
                  </a:cubicBezTo>
                  <a:cubicBezTo>
                    <a:pt x="14011" y="8603"/>
                    <a:pt x="12618" y="9652"/>
                    <a:pt x="11171" y="10963"/>
                  </a:cubicBezTo>
                  <a:cubicBezTo>
                    <a:pt x="9725" y="12274"/>
                    <a:pt x="8208" y="13901"/>
                    <a:pt x="6615" y="15841"/>
                  </a:cubicBezTo>
                  <a:lnTo>
                    <a:pt x="6615" y="37032"/>
                  </a:lnTo>
                  <a:cubicBezTo>
                    <a:pt x="9394" y="40284"/>
                    <a:pt x="12049" y="42802"/>
                    <a:pt x="14590" y="44532"/>
                  </a:cubicBezTo>
                  <a:cubicBezTo>
                    <a:pt x="17126" y="46263"/>
                    <a:pt x="19786" y="47155"/>
                    <a:pt x="22565" y="47155"/>
                  </a:cubicBezTo>
                  <a:cubicBezTo>
                    <a:pt x="25123" y="47155"/>
                    <a:pt x="27311" y="46526"/>
                    <a:pt x="29148" y="45319"/>
                  </a:cubicBezTo>
                  <a:cubicBezTo>
                    <a:pt x="30979" y="44166"/>
                    <a:pt x="32469" y="42539"/>
                    <a:pt x="33618" y="40598"/>
                  </a:cubicBezTo>
                  <a:cubicBezTo>
                    <a:pt x="34767" y="38658"/>
                    <a:pt x="35606" y="36454"/>
                    <a:pt x="36148" y="33989"/>
                  </a:cubicBezTo>
                  <a:cubicBezTo>
                    <a:pt x="36685" y="31524"/>
                    <a:pt x="36955" y="29111"/>
                    <a:pt x="36955" y="26594"/>
                  </a:cubicBezTo>
                  <a:close/>
                </a:path>
              </a:pathLst>
            </a:custGeom>
            <a:solidFill>
              <a:srgbClr val="FFFFFF"/>
            </a:solidFill>
            <a:ln w="5417" cap="flat">
              <a:noFill/>
              <a:prstDash val="solid"/>
              <a:miter/>
            </a:ln>
          </p:spPr>
          <p:txBody>
            <a:bodyPr rtlCol="0" anchor="ctr"/>
            <a:lstStyle/>
            <a:p>
              <a:endParaRPr lang="fr-FR"/>
            </a:p>
          </p:txBody>
        </p:sp>
        <p:sp>
          <p:nvSpPr>
            <p:cNvPr id="538" name="Forme libre 537">
              <a:extLst>
                <a:ext uri="{FF2B5EF4-FFF2-40B4-BE49-F238E27FC236}">
                  <a16:creationId xmlns:a16="http://schemas.microsoft.com/office/drawing/2014/main" id="{F49B97F2-990F-A142-7E88-6F20F8D5E942}"/>
                </a:ext>
              </a:extLst>
            </p:cNvPr>
            <p:cNvSpPr/>
            <p:nvPr/>
          </p:nvSpPr>
          <p:spPr>
            <a:xfrm>
              <a:off x="16435209" y="12241779"/>
              <a:ext cx="27897" cy="52033"/>
            </a:xfrm>
            <a:custGeom>
              <a:avLst/>
              <a:gdLst>
                <a:gd name="connsiteX0" fmla="*/ 27897 w 27897"/>
                <a:gd name="connsiteY0" fmla="*/ 4459 h 52033"/>
                <a:gd name="connsiteX1" fmla="*/ 27837 w 27897"/>
                <a:gd name="connsiteY1" fmla="*/ 5823 h 52033"/>
                <a:gd name="connsiteX2" fmla="*/ 27642 w 27897"/>
                <a:gd name="connsiteY2" fmla="*/ 6767 h 52033"/>
                <a:gd name="connsiteX3" fmla="*/ 27306 w 27897"/>
                <a:gd name="connsiteY3" fmla="*/ 7292 h 52033"/>
                <a:gd name="connsiteX4" fmla="*/ 26781 w 27897"/>
                <a:gd name="connsiteY4" fmla="*/ 7449 h 52033"/>
                <a:gd name="connsiteX5" fmla="*/ 25611 w 27897"/>
                <a:gd name="connsiteY5" fmla="*/ 7239 h 52033"/>
                <a:gd name="connsiteX6" fmla="*/ 24056 w 27897"/>
                <a:gd name="connsiteY6" fmla="*/ 6714 h 52033"/>
                <a:gd name="connsiteX7" fmla="*/ 22116 w 27897"/>
                <a:gd name="connsiteY7" fmla="*/ 6190 h 52033"/>
                <a:gd name="connsiteX8" fmla="*/ 19781 w 27897"/>
                <a:gd name="connsiteY8" fmla="*/ 5980 h 52033"/>
                <a:gd name="connsiteX9" fmla="*/ 16833 w 27897"/>
                <a:gd name="connsiteY9" fmla="*/ 6557 h 52033"/>
                <a:gd name="connsiteX10" fmla="*/ 13805 w 27897"/>
                <a:gd name="connsiteY10" fmla="*/ 8550 h 52033"/>
                <a:gd name="connsiteX11" fmla="*/ 10473 w 27897"/>
                <a:gd name="connsiteY11" fmla="*/ 12222 h 52033"/>
                <a:gd name="connsiteX12" fmla="*/ 6610 w 27897"/>
                <a:gd name="connsiteY12" fmla="*/ 17730 h 52033"/>
                <a:gd name="connsiteX13" fmla="*/ 6610 w 27897"/>
                <a:gd name="connsiteY13" fmla="*/ 50670 h 52033"/>
                <a:gd name="connsiteX14" fmla="*/ 6447 w 27897"/>
                <a:gd name="connsiteY14" fmla="*/ 51246 h 52033"/>
                <a:gd name="connsiteX15" fmla="*/ 5917 w 27897"/>
                <a:gd name="connsiteY15" fmla="*/ 51666 h 52033"/>
                <a:gd name="connsiteX16" fmla="*/ 4914 w 27897"/>
                <a:gd name="connsiteY16" fmla="*/ 51928 h 52033"/>
                <a:gd name="connsiteX17" fmla="*/ 3272 w 27897"/>
                <a:gd name="connsiteY17" fmla="*/ 52033 h 52033"/>
                <a:gd name="connsiteX18" fmla="*/ 1690 w 27897"/>
                <a:gd name="connsiteY18" fmla="*/ 51928 h 52033"/>
                <a:gd name="connsiteX19" fmla="*/ 667 w 27897"/>
                <a:gd name="connsiteY19" fmla="*/ 51666 h 52033"/>
                <a:gd name="connsiteX20" fmla="*/ 136 w 27897"/>
                <a:gd name="connsiteY20" fmla="*/ 51246 h 52033"/>
                <a:gd name="connsiteX21" fmla="*/ 0 w 27897"/>
                <a:gd name="connsiteY21" fmla="*/ 50670 h 52033"/>
                <a:gd name="connsiteX22" fmla="*/ 0 w 27897"/>
                <a:gd name="connsiteY22" fmla="*/ 1994 h 52033"/>
                <a:gd name="connsiteX23" fmla="*/ 136 w 27897"/>
                <a:gd name="connsiteY23" fmla="*/ 1416 h 52033"/>
                <a:gd name="connsiteX24" fmla="*/ 667 w 27897"/>
                <a:gd name="connsiteY24" fmla="*/ 945 h 52033"/>
                <a:gd name="connsiteX25" fmla="*/ 1636 w 27897"/>
                <a:gd name="connsiteY25" fmla="*/ 683 h 52033"/>
                <a:gd name="connsiteX26" fmla="*/ 3164 w 27897"/>
                <a:gd name="connsiteY26" fmla="*/ 578 h 52033"/>
                <a:gd name="connsiteX27" fmla="*/ 4719 w 27897"/>
                <a:gd name="connsiteY27" fmla="*/ 683 h 52033"/>
                <a:gd name="connsiteX28" fmla="*/ 5667 w 27897"/>
                <a:gd name="connsiteY28" fmla="*/ 945 h 52033"/>
                <a:gd name="connsiteX29" fmla="*/ 6138 w 27897"/>
                <a:gd name="connsiteY29" fmla="*/ 1416 h 52033"/>
                <a:gd name="connsiteX30" fmla="*/ 6274 w 27897"/>
                <a:gd name="connsiteY30" fmla="*/ 1994 h 52033"/>
                <a:gd name="connsiteX31" fmla="*/ 6274 w 27897"/>
                <a:gd name="connsiteY31" fmla="*/ 9652 h 52033"/>
                <a:gd name="connsiteX32" fmla="*/ 10272 w 27897"/>
                <a:gd name="connsiteY32" fmla="*/ 4721 h 52033"/>
                <a:gd name="connsiteX33" fmla="*/ 13772 w 27897"/>
                <a:gd name="connsiteY33" fmla="*/ 1784 h 52033"/>
                <a:gd name="connsiteX34" fmla="*/ 17023 w 27897"/>
                <a:gd name="connsiteY34" fmla="*/ 368 h 52033"/>
                <a:gd name="connsiteX35" fmla="*/ 20274 w 27897"/>
                <a:gd name="connsiteY35" fmla="*/ 0 h 52033"/>
                <a:gd name="connsiteX36" fmla="*/ 21943 w 27897"/>
                <a:gd name="connsiteY36" fmla="*/ 105 h 52033"/>
                <a:gd name="connsiteX37" fmla="*/ 23969 w 27897"/>
                <a:gd name="connsiteY37" fmla="*/ 368 h 52033"/>
                <a:gd name="connsiteX38" fmla="*/ 25914 w 27897"/>
                <a:gd name="connsiteY38" fmla="*/ 893 h 52033"/>
                <a:gd name="connsiteX39" fmla="*/ 27111 w 27897"/>
                <a:gd name="connsiteY39" fmla="*/ 1416 h 52033"/>
                <a:gd name="connsiteX40" fmla="*/ 27555 w 27897"/>
                <a:gd name="connsiteY40" fmla="*/ 1836 h 52033"/>
                <a:gd name="connsiteX41" fmla="*/ 27745 w 27897"/>
                <a:gd name="connsiteY41" fmla="*/ 2360 h 52033"/>
                <a:gd name="connsiteX42" fmla="*/ 27859 w 27897"/>
                <a:gd name="connsiteY42" fmla="*/ 3148 h 52033"/>
                <a:gd name="connsiteX43" fmla="*/ 27897 w 27897"/>
                <a:gd name="connsiteY43" fmla="*/ 4459 h 5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7" h="52033">
                  <a:moveTo>
                    <a:pt x="27897" y="4459"/>
                  </a:moveTo>
                  <a:cubicBezTo>
                    <a:pt x="27897" y="4983"/>
                    <a:pt x="27875" y="5455"/>
                    <a:pt x="27837" y="5823"/>
                  </a:cubicBezTo>
                  <a:cubicBezTo>
                    <a:pt x="27800" y="6190"/>
                    <a:pt x="27734" y="6504"/>
                    <a:pt x="27642" y="6767"/>
                  </a:cubicBezTo>
                  <a:cubicBezTo>
                    <a:pt x="27550" y="6977"/>
                    <a:pt x="27442" y="7134"/>
                    <a:pt x="27306" y="7292"/>
                  </a:cubicBezTo>
                  <a:cubicBezTo>
                    <a:pt x="27182" y="7397"/>
                    <a:pt x="27003" y="7449"/>
                    <a:pt x="26781" y="7449"/>
                  </a:cubicBezTo>
                  <a:cubicBezTo>
                    <a:pt x="26445" y="7449"/>
                    <a:pt x="26055" y="7397"/>
                    <a:pt x="25611" y="7239"/>
                  </a:cubicBezTo>
                  <a:cubicBezTo>
                    <a:pt x="25166" y="7082"/>
                    <a:pt x="24646" y="6924"/>
                    <a:pt x="24056" y="6714"/>
                  </a:cubicBezTo>
                  <a:cubicBezTo>
                    <a:pt x="23465" y="6557"/>
                    <a:pt x="22815" y="6347"/>
                    <a:pt x="22116" y="6190"/>
                  </a:cubicBezTo>
                  <a:cubicBezTo>
                    <a:pt x="21412" y="6033"/>
                    <a:pt x="20637" y="5980"/>
                    <a:pt x="19781" y="5980"/>
                  </a:cubicBezTo>
                  <a:cubicBezTo>
                    <a:pt x="18778" y="5980"/>
                    <a:pt x="17798" y="6190"/>
                    <a:pt x="16833" y="6557"/>
                  </a:cubicBezTo>
                  <a:cubicBezTo>
                    <a:pt x="15869" y="6977"/>
                    <a:pt x="14862" y="7658"/>
                    <a:pt x="13805" y="8550"/>
                  </a:cubicBezTo>
                  <a:cubicBezTo>
                    <a:pt x="12748" y="9494"/>
                    <a:pt x="11638" y="10700"/>
                    <a:pt x="10473" y="12222"/>
                  </a:cubicBezTo>
                  <a:cubicBezTo>
                    <a:pt x="9303" y="13691"/>
                    <a:pt x="8019" y="15578"/>
                    <a:pt x="6610" y="17730"/>
                  </a:cubicBezTo>
                  <a:lnTo>
                    <a:pt x="6610" y="50670"/>
                  </a:lnTo>
                  <a:cubicBezTo>
                    <a:pt x="6610" y="50878"/>
                    <a:pt x="6556" y="51088"/>
                    <a:pt x="6447" y="51246"/>
                  </a:cubicBezTo>
                  <a:cubicBezTo>
                    <a:pt x="6339" y="51403"/>
                    <a:pt x="6155" y="51561"/>
                    <a:pt x="5917" y="51666"/>
                  </a:cubicBezTo>
                  <a:cubicBezTo>
                    <a:pt x="5673" y="51771"/>
                    <a:pt x="5342" y="51876"/>
                    <a:pt x="4914" y="51928"/>
                  </a:cubicBezTo>
                  <a:cubicBezTo>
                    <a:pt x="4486" y="52033"/>
                    <a:pt x="3939" y="52033"/>
                    <a:pt x="3272" y="52033"/>
                  </a:cubicBezTo>
                  <a:cubicBezTo>
                    <a:pt x="2644" y="52033"/>
                    <a:pt x="2113" y="52033"/>
                    <a:pt x="1690" y="51928"/>
                  </a:cubicBezTo>
                  <a:cubicBezTo>
                    <a:pt x="1263" y="51876"/>
                    <a:pt x="921" y="51771"/>
                    <a:pt x="667" y="51666"/>
                  </a:cubicBezTo>
                  <a:cubicBezTo>
                    <a:pt x="412" y="51561"/>
                    <a:pt x="228" y="51403"/>
                    <a:pt x="136" y="51246"/>
                  </a:cubicBezTo>
                  <a:cubicBezTo>
                    <a:pt x="38" y="51088"/>
                    <a:pt x="0" y="50878"/>
                    <a:pt x="0" y="50670"/>
                  </a:cubicBezTo>
                  <a:lnTo>
                    <a:pt x="0" y="1994"/>
                  </a:lnTo>
                  <a:cubicBezTo>
                    <a:pt x="0" y="1784"/>
                    <a:pt x="43" y="1574"/>
                    <a:pt x="136" y="1416"/>
                  </a:cubicBezTo>
                  <a:cubicBezTo>
                    <a:pt x="228" y="1206"/>
                    <a:pt x="406" y="1049"/>
                    <a:pt x="667" y="945"/>
                  </a:cubicBezTo>
                  <a:cubicBezTo>
                    <a:pt x="927" y="788"/>
                    <a:pt x="1246" y="735"/>
                    <a:pt x="1636" y="683"/>
                  </a:cubicBezTo>
                  <a:cubicBezTo>
                    <a:pt x="2026" y="630"/>
                    <a:pt x="2536" y="578"/>
                    <a:pt x="3164" y="578"/>
                  </a:cubicBezTo>
                  <a:cubicBezTo>
                    <a:pt x="3793" y="578"/>
                    <a:pt x="4313" y="630"/>
                    <a:pt x="4719" y="683"/>
                  </a:cubicBezTo>
                  <a:cubicBezTo>
                    <a:pt x="5126" y="735"/>
                    <a:pt x="5445" y="788"/>
                    <a:pt x="5667" y="945"/>
                  </a:cubicBezTo>
                  <a:cubicBezTo>
                    <a:pt x="5889" y="1049"/>
                    <a:pt x="6041" y="1206"/>
                    <a:pt x="6138" y="1416"/>
                  </a:cubicBezTo>
                  <a:cubicBezTo>
                    <a:pt x="6231" y="1574"/>
                    <a:pt x="6274" y="1784"/>
                    <a:pt x="6274" y="1994"/>
                  </a:cubicBezTo>
                  <a:lnTo>
                    <a:pt x="6274" y="9652"/>
                  </a:lnTo>
                  <a:cubicBezTo>
                    <a:pt x="7721" y="7658"/>
                    <a:pt x="9053" y="5980"/>
                    <a:pt x="10272" y="4721"/>
                  </a:cubicBezTo>
                  <a:cubicBezTo>
                    <a:pt x="11497" y="3463"/>
                    <a:pt x="12662" y="2518"/>
                    <a:pt x="13772" y="1784"/>
                  </a:cubicBezTo>
                  <a:cubicBezTo>
                    <a:pt x="14883" y="1101"/>
                    <a:pt x="15961" y="630"/>
                    <a:pt x="17023" y="368"/>
                  </a:cubicBezTo>
                  <a:cubicBezTo>
                    <a:pt x="18074" y="105"/>
                    <a:pt x="19163" y="0"/>
                    <a:pt x="20274" y="0"/>
                  </a:cubicBezTo>
                  <a:cubicBezTo>
                    <a:pt x="20756" y="0"/>
                    <a:pt x="21309" y="53"/>
                    <a:pt x="21943" y="105"/>
                  </a:cubicBezTo>
                  <a:cubicBezTo>
                    <a:pt x="22576" y="158"/>
                    <a:pt x="23248" y="210"/>
                    <a:pt x="23969" y="368"/>
                  </a:cubicBezTo>
                  <a:cubicBezTo>
                    <a:pt x="24695" y="525"/>
                    <a:pt x="25340" y="683"/>
                    <a:pt x="25914" y="893"/>
                  </a:cubicBezTo>
                  <a:cubicBezTo>
                    <a:pt x="26483" y="1101"/>
                    <a:pt x="26889" y="1259"/>
                    <a:pt x="27111" y="1416"/>
                  </a:cubicBezTo>
                  <a:cubicBezTo>
                    <a:pt x="27334" y="1574"/>
                    <a:pt x="27480" y="1731"/>
                    <a:pt x="27555" y="1836"/>
                  </a:cubicBezTo>
                  <a:cubicBezTo>
                    <a:pt x="27632" y="1994"/>
                    <a:pt x="27691" y="2151"/>
                    <a:pt x="27745" y="2360"/>
                  </a:cubicBezTo>
                  <a:cubicBezTo>
                    <a:pt x="27805" y="2570"/>
                    <a:pt x="27843" y="2833"/>
                    <a:pt x="27859" y="3148"/>
                  </a:cubicBezTo>
                  <a:cubicBezTo>
                    <a:pt x="27886" y="3463"/>
                    <a:pt x="27897" y="3934"/>
                    <a:pt x="27897" y="4459"/>
                  </a:cubicBezTo>
                  <a:close/>
                </a:path>
              </a:pathLst>
            </a:custGeom>
            <a:solidFill>
              <a:srgbClr val="FFFFFF"/>
            </a:solidFill>
            <a:ln w="5417" cap="flat">
              <a:noFill/>
              <a:prstDash val="solid"/>
              <a:miter/>
            </a:ln>
          </p:spPr>
          <p:txBody>
            <a:bodyPr rtlCol="0" anchor="ctr"/>
            <a:lstStyle/>
            <a:p>
              <a:endParaRPr lang="fr-FR"/>
            </a:p>
          </p:txBody>
        </p:sp>
        <p:sp>
          <p:nvSpPr>
            <p:cNvPr id="539" name="Forme libre 538">
              <a:extLst>
                <a:ext uri="{FF2B5EF4-FFF2-40B4-BE49-F238E27FC236}">
                  <a16:creationId xmlns:a16="http://schemas.microsoft.com/office/drawing/2014/main" id="{625D9DA0-F481-B867-8751-4A6E466EE4F8}"/>
                </a:ext>
              </a:extLst>
            </p:cNvPr>
            <p:cNvSpPr/>
            <p:nvPr/>
          </p:nvSpPr>
          <p:spPr>
            <a:xfrm>
              <a:off x="16469282" y="12241779"/>
              <a:ext cx="44502" cy="52662"/>
            </a:xfrm>
            <a:custGeom>
              <a:avLst/>
              <a:gdLst>
                <a:gd name="connsiteX0" fmla="*/ 44492 w 44502"/>
                <a:gd name="connsiteY0" fmla="*/ 23814 h 52662"/>
                <a:gd name="connsiteX1" fmla="*/ 43436 w 44502"/>
                <a:gd name="connsiteY1" fmla="*/ 26489 h 52662"/>
                <a:gd name="connsiteX2" fmla="*/ 41382 w 44502"/>
                <a:gd name="connsiteY2" fmla="*/ 27224 h 52662"/>
                <a:gd name="connsiteX3" fmla="*/ 7103 w 44502"/>
                <a:gd name="connsiteY3" fmla="*/ 27224 h 52662"/>
                <a:gd name="connsiteX4" fmla="*/ 8019 w 44502"/>
                <a:gd name="connsiteY4" fmla="*/ 35405 h 52662"/>
                <a:gd name="connsiteX5" fmla="*/ 11053 w 44502"/>
                <a:gd name="connsiteY5" fmla="*/ 41648 h 52662"/>
                <a:gd name="connsiteX6" fmla="*/ 16552 w 44502"/>
                <a:gd name="connsiteY6" fmla="*/ 45633 h 52662"/>
                <a:gd name="connsiteX7" fmla="*/ 24885 w 44502"/>
                <a:gd name="connsiteY7" fmla="*/ 47049 h 52662"/>
                <a:gd name="connsiteX8" fmla="*/ 31164 w 44502"/>
                <a:gd name="connsiteY8" fmla="*/ 46473 h 52662"/>
                <a:gd name="connsiteX9" fmla="*/ 35970 w 44502"/>
                <a:gd name="connsiteY9" fmla="*/ 45162 h 52662"/>
                <a:gd name="connsiteX10" fmla="*/ 39302 w 44502"/>
                <a:gd name="connsiteY10" fmla="*/ 43851 h 52662"/>
                <a:gd name="connsiteX11" fmla="*/ 41165 w 44502"/>
                <a:gd name="connsiteY11" fmla="*/ 43221 h 52662"/>
                <a:gd name="connsiteX12" fmla="*/ 41772 w 44502"/>
                <a:gd name="connsiteY12" fmla="*/ 43378 h 52662"/>
                <a:gd name="connsiteX13" fmla="*/ 42216 w 44502"/>
                <a:gd name="connsiteY13" fmla="*/ 43903 h 52662"/>
                <a:gd name="connsiteX14" fmla="*/ 42466 w 44502"/>
                <a:gd name="connsiteY14" fmla="*/ 44794 h 52662"/>
                <a:gd name="connsiteX15" fmla="*/ 42552 w 44502"/>
                <a:gd name="connsiteY15" fmla="*/ 46158 h 52662"/>
                <a:gd name="connsiteX16" fmla="*/ 42498 w 44502"/>
                <a:gd name="connsiteY16" fmla="*/ 46893 h 52662"/>
                <a:gd name="connsiteX17" fmla="*/ 42357 w 44502"/>
                <a:gd name="connsiteY17" fmla="*/ 47522 h 52662"/>
                <a:gd name="connsiteX18" fmla="*/ 42108 w 44502"/>
                <a:gd name="connsiteY18" fmla="*/ 48100 h 52662"/>
                <a:gd name="connsiteX19" fmla="*/ 41664 w 44502"/>
                <a:gd name="connsiteY19" fmla="*/ 48623 h 52662"/>
                <a:gd name="connsiteX20" fmla="*/ 39947 w 44502"/>
                <a:gd name="connsiteY20" fmla="*/ 49567 h 52662"/>
                <a:gd name="connsiteX21" fmla="*/ 36170 w 44502"/>
                <a:gd name="connsiteY21" fmla="*/ 50931 h 52662"/>
                <a:gd name="connsiteX22" fmla="*/ 30752 w 44502"/>
                <a:gd name="connsiteY22" fmla="*/ 52138 h 52662"/>
                <a:gd name="connsiteX23" fmla="*/ 24110 w 44502"/>
                <a:gd name="connsiteY23" fmla="*/ 52662 h 52662"/>
                <a:gd name="connsiteX24" fmla="*/ 13778 w 44502"/>
                <a:gd name="connsiteY24" fmla="*/ 50983 h 52662"/>
                <a:gd name="connsiteX25" fmla="*/ 6220 w 44502"/>
                <a:gd name="connsiteY25" fmla="*/ 45948 h 52662"/>
                <a:gd name="connsiteX26" fmla="*/ 1582 w 44502"/>
                <a:gd name="connsiteY26" fmla="*/ 37765 h 52662"/>
                <a:gd name="connsiteX27" fmla="*/ 0 w 44502"/>
                <a:gd name="connsiteY27" fmla="*/ 26436 h 52662"/>
                <a:gd name="connsiteX28" fmla="*/ 1642 w 44502"/>
                <a:gd name="connsiteY28" fmla="*/ 15317 h 52662"/>
                <a:gd name="connsiteX29" fmla="*/ 6334 w 44502"/>
                <a:gd name="connsiteY29" fmla="*/ 7029 h 52662"/>
                <a:gd name="connsiteX30" fmla="*/ 13691 w 44502"/>
                <a:gd name="connsiteY30" fmla="*/ 1784 h 52662"/>
                <a:gd name="connsiteX31" fmla="*/ 23281 w 44502"/>
                <a:gd name="connsiteY31" fmla="*/ 0 h 52662"/>
                <a:gd name="connsiteX32" fmla="*/ 32946 w 44502"/>
                <a:gd name="connsiteY32" fmla="*/ 1836 h 52662"/>
                <a:gd name="connsiteX33" fmla="*/ 39529 w 44502"/>
                <a:gd name="connsiteY33" fmla="*/ 6767 h 52662"/>
                <a:gd name="connsiteX34" fmla="*/ 43306 w 44502"/>
                <a:gd name="connsiteY34" fmla="*/ 13953 h 52662"/>
                <a:gd name="connsiteX35" fmla="*/ 44503 w 44502"/>
                <a:gd name="connsiteY35" fmla="*/ 22555 h 52662"/>
                <a:gd name="connsiteX36" fmla="*/ 44503 w 44502"/>
                <a:gd name="connsiteY36" fmla="*/ 23814 h 52662"/>
                <a:gd name="connsiteX37" fmla="*/ 37655 w 44502"/>
                <a:gd name="connsiteY37" fmla="*/ 21926 h 52662"/>
                <a:gd name="connsiteX38" fmla="*/ 33987 w 44502"/>
                <a:gd name="connsiteY38" fmla="*/ 9809 h 52662"/>
                <a:gd name="connsiteX39" fmla="*/ 22820 w 44502"/>
                <a:gd name="connsiteY39" fmla="*/ 5455 h 52662"/>
                <a:gd name="connsiteX40" fmla="*/ 16178 w 44502"/>
                <a:gd name="connsiteY40" fmla="*/ 6872 h 52662"/>
                <a:gd name="connsiteX41" fmla="*/ 11340 w 44502"/>
                <a:gd name="connsiteY41" fmla="*/ 10490 h 52662"/>
                <a:gd name="connsiteX42" fmla="*/ 8311 w 44502"/>
                <a:gd name="connsiteY42" fmla="*/ 15736 h 52662"/>
                <a:gd name="connsiteX43" fmla="*/ 7087 w 44502"/>
                <a:gd name="connsiteY43" fmla="*/ 21926 h 52662"/>
                <a:gd name="connsiteX44" fmla="*/ 37655 w 44502"/>
                <a:gd name="connsiteY44" fmla="*/ 21926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502" h="52662">
                  <a:moveTo>
                    <a:pt x="44492" y="23814"/>
                  </a:moveTo>
                  <a:cubicBezTo>
                    <a:pt x="44492" y="25125"/>
                    <a:pt x="44140" y="26016"/>
                    <a:pt x="43436" y="26489"/>
                  </a:cubicBezTo>
                  <a:cubicBezTo>
                    <a:pt x="42731" y="26961"/>
                    <a:pt x="42049" y="27224"/>
                    <a:pt x="41382" y="27224"/>
                  </a:cubicBezTo>
                  <a:lnTo>
                    <a:pt x="7103" y="27224"/>
                  </a:lnTo>
                  <a:cubicBezTo>
                    <a:pt x="7103" y="30213"/>
                    <a:pt x="7412" y="32940"/>
                    <a:pt x="8019" y="35405"/>
                  </a:cubicBezTo>
                  <a:cubicBezTo>
                    <a:pt x="8631" y="37818"/>
                    <a:pt x="9644" y="39917"/>
                    <a:pt x="11053" y="41648"/>
                  </a:cubicBezTo>
                  <a:cubicBezTo>
                    <a:pt x="12461" y="43378"/>
                    <a:pt x="14292" y="44742"/>
                    <a:pt x="16552" y="45633"/>
                  </a:cubicBezTo>
                  <a:cubicBezTo>
                    <a:pt x="18811" y="46578"/>
                    <a:pt x="21591" y="47049"/>
                    <a:pt x="24885" y="47049"/>
                  </a:cubicBezTo>
                  <a:cubicBezTo>
                    <a:pt x="27220" y="47049"/>
                    <a:pt x="29311" y="46841"/>
                    <a:pt x="31164" y="46473"/>
                  </a:cubicBezTo>
                  <a:cubicBezTo>
                    <a:pt x="33017" y="46053"/>
                    <a:pt x="34615" y="45633"/>
                    <a:pt x="35970" y="45162"/>
                  </a:cubicBezTo>
                  <a:cubicBezTo>
                    <a:pt x="37319" y="44637"/>
                    <a:pt x="38429" y="44218"/>
                    <a:pt x="39302" y="43851"/>
                  </a:cubicBezTo>
                  <a:cubicBezTo>
                    <a:pt x="40168" y="43431"/>
                    <a:pt x="40791" y="43221"/>
                    <a:pt x="41165" y="43221"/>
                  </a:cubicBezTo>
                  <a:cubicBezTo>
                    <a:pt x="41388" y="43221"/>
                    <a:pt x="41588" y="43273"/>
                    <a:pt x="41772" y="43378"/>
                  </a:cubicBezTo>
                  <a:cubicBezTo>
                    <a:pt x="41956" y="43483"/>
                    <a:pt x="42108" y="43693"/>
                    <a:pt x="42216" y="43903"/>
                  </a:cubicBezTo>
                  <a:cubicBezTo>
                    <a:pt x="42325" y="44166"/>
                    <a:pt x="42411" y="44427"/>
                    <a:pt x="42466" y="44794"/>
                  </a:cubicBezTo>
                  <a:cubicBezTo>
                    <a:pt x="42525" y="45162"/>
                    <a:pt x="42552" y="45582"/>
                    <a:pt x="42552" y="46158"/>
                  </a:cubicBezTo>
                  <a:cubicBezTo>
                    <a:pt x="42552" y="46368"/>
                    <a:pt x="42536" y="46631"/>
                    <a:pt x="42498" y="46893"/>
                  </a:cubicBezTo>
                  <a:cubicBezTo>
                    <a:pt x="42460" y="47102"/>
                    <a:pt x="42411" y="47312"/>
                    <a:pt x="42357" y="47522"/>
                  </a:cubicBezTo>
                  <a:cubicBezTo>
                    <a:pt x="42303" y="47732"/>
                    <a:pt x="42222" y="47890"/>
                    <a:pt x="42108" y="48100"/>
                  </a:cubicBezTo>
                  <a:cubicBezTo>
                    <a:pt x="41994" y="48256"/>
                    <a:pt x="41848" y="48466"/>
                    <a:pt x="41664" y="48623"/>
                  </a:cubicBezTo>
                  <a:cubicBezTo>
                    <a:pt x="41480" y="48781"/>
                    <a:pt x="40905" y="49096"/>
                    <a:pt x="39947" y="49567"/>
                  </a:cubicBezTo>
                  <a:cubicBezTo>
                    <a:pt x="38982" y="50040"/>
                    <a:pt x="37725" y="50460"/>
                    <a:pt x="36170" y="50931"/>
                  </a:cubicBezTo>
                  <a:cubicBezTo>
                    <a:pt x="34615" y="51351"/>
                    <a:pt x="32805" y="51771"/>
                    <a:pt x="30752" y="52138"/>
                  </a:cubicBezTo>
                  <a:cubicBezTo>
                    <a:pt x="28693" y="52452"/>
                    <a:pt x="26483" y="52662"/>
                    <a:pt x="24110" y="52662"/>
                  </a:cubicBezTo>
                  <a:cubicBezTo>
                    <a:pt x="20220" y="52662"/>
                    <a:pt x="16774" y="52086"/>
                    <a:pt x="13778" y="50983"/>
                  </a:cubicBezTo>
                  <a:cubicBezTo>
                    <a:pt x="10776" y="49830"/>
                    <a:pt x="8257" y="48152"/>
                    <a:pt x="6220" y="45948"/>
                  </a:cubicBezTo>
                  <a:cubicBezTo>
                    <a:pt x="4183" y="43746"/>
                    <a:pt x="2639" y="41018"/>
                    <a:pt x="1582" y="37765"/>
                  </a:cubicBezTo>
                  <a:cubicBezTo>
                    <a:pt x="531" y="34514"/>
                    <a:pt x="0" y="30685"/>
                    <a:pt x="0" y="26436"/>
                  </a:cubicBezTo>
                  <a:cubicBezTo>
                    <a:pt x="0" y="22292"/>
                    <a:pt x="547" y="18621"/>
                    <a:pt x="1642" y="15317"/>
                  </a:cubicBezTo>
                  <a:cubicBezTo>
                    <a:pt x="2731" y="12064"/>
                    <a:pt x="4297" y="9284"/>
                    <a:pt x="6334" y="7029"/>
                  </a:cubicBezTo>
                  <a:cubicBezTo>
                    <a:pt x="8371" y="4721"/>
                    <a:pt x="10825" y="2990"/>
                    <a:pt x="13691" y="1784"/>
                  </a:cubicBezTo>
                  <a:cubicBezTo>
                    <a:pt x="16563" y="578"/>
                    <a:pt x="19759" y="0"/>
                    <a:pt x="23281" y="0"/>
                  </a:cubicBezTo>
                  <a:cubicBezTo>
                    <a:pt x="27057" y="0"/>
                    <a:pt x="30281" y="630"/>
                    <a:pt x="32946" y="1836"/>
                  </a:cubicBezTo>
                  <a:cubicBezTo>
                    <a:pt x="35612" y="3043"/>
                    <a:pt x="37801" y="4669"/>
                    <a:pt x="39529" y="6767"/>
                  </a:cubicBezTo>
                  <a:cubicBezTo>
                    <a:pt x="41247" y="8813"/>
                    <a:pt x="42509" y="11225"/>
                    <a:pt x="43306" y="13953"/>
                  </a:cubicBezTo>
                  <a:cubicBezTo>
                    <a:pt x="44097" y="16681"/>
                    <a:pt x="44503" y="19512"/>
                    <a:pt x="44503" y="22555"/>
                  </a:cubicBezTo>
                  <a:lnTo>
                    <a:pt x="44503" y="23814"/>
                  </a:lnTo>
                  <a:close/>
                  <a:moveTo>
                    <a:pt x="37655" y="21926"/>
                  </a:moveTo>
                  <a:cubicBezTo>
                    <a:pt x="37768" y="16784"/>
                    <a:pt x="36544" y="12747"/>
                    <a:pt x="33987" y="9809"/>
                  </a:cubicBezTo>
                  <a:cubicBezTo>
                    <a:pt x="31429" y="6924"/>
                    <a:pt x="27713" y="5455"/>
                    <a:pt x="22820" y="5455"/>
                  </a:cubicBezTo>
                  <a:cubicBezTo>
                    <a:pt x="20301" y="5455"/>
                    <a:pt x="18085" y="5928"/>
                    <a:pt x="16178" y="6872"/>
                  </a:cubicBezTo>
                  <a:cubicBezTo>
                    <a:pt x="14265" y="7763"/>
                    <a:pt x="12662" y="8969"/>
                    <a:pt x="11340" y="10490"/>
                  </a:cubicBezTo>
                  <a:cubicBezTo>
                    <a:pt x="10029" y="11959"/>
                    <a:pt x="9015" y="13743"/>
                    <a:pt x="8311" y="15736"/>
                  </a:cubicBezTo>
                  <a:cubicBezTo>
                    <a:pt x="7607" y="17677"/>
                    <a:pt x="7201" y="19775"/>
                    <a:pt x="7087" y="21926"/>
                  </a:cubicBezTo>
                  <a:lnTo>
                    <a:pt x="37655" y="21926"/>
                  </a:lnTo>
                  <a:close/>
                </a:path>
              </a:pathLst>
            </a:custGeom>
            <a:solidFill>
              <a:srgbClr val="FFFFFF"/>
            </a:solidFill>
            <a:ln w="5417" cap="flat">
              <a:noFill/>
              <a:prstDash val="solid"/>
              <a:miter/>
            </a:ln>
          </p:spPr>
          <p:txBody>
            <a:bodyPr rtlCol="0" anchor="ctr"/>
            <a:lstStyle/>
            <a:p>
              <a:endParaRPr lang="fr-FR"/>
            </a:p>
          </p:txBody>
        </p:sp>
        <p:sp>
          <p:nvSpPr>
            <p:cNvPr id="540" name="Forme libre 539">
              <a:extLst>
                <a:ext uri="{FF2B5EF4-FFF2-40B4-BE49-F238E27FC236}">
                  <a16:creationId xmlns:a16="http://schemas.microsoft.com/office/drawing/2014/main" id="{A0383A06-033A-B6F2-8626-FD88691B6094}"/>
                </a:ext>
              </a:extLst>
            </p:cNvPr>
            <p:cNvSpPr/>
            <p:nvPr/>
          </p:nvSpPr>
          <p:spPr>
            <a:xfrm>
              <a:off x="16524442" y="12241726"/>
              <a:ext cx="34110" cy="52662"/>
            </a:xfrm>
            <a:custGeom>
              <a:avLst/>
              <a:gdLst>
                <a:gd name="connsiteX0" fmla="*/ 34111 w 34110"/>
                <a:gd name="connsiteY0" fmla="*/ 37714 h 52662"/>
                <a:gd name="connsiteX1" fmla="*/ 32778 w 34110"/>
                <a:gd name="connsiteY1" fmla="*/ 43956 h 52662"/>
                <a:gd name="connsiteX2" fmla="*/ 28969 w 34110"/>
                <a:gd name="connsiteY2" fmla="*/ 48676 h 52662"/>
                <a:gd name="connsiteX3" fmla="*/ 23053 w 34110"/>
                <a:gd name="connsiteY3" fmla="*/ 51613 h 52662"/>
                <a:gd name="connsiteX4" fmla="*/ 15447 w 34110"/>
                <a:gd name="connsiteY4" fmla="*/ 52662 h 52662"/>
                <a:gd name="connsiteX5" fmla="*/ 10500 w 34110"/>
                <a:gd name="connsiteY5" fmla="*/ 52242 h 52662"/>
                <a:gd name="connsiteX6" fmla="*/ 6279 w 34110"/>
                <a:gd name="connsiteY6" fmla="*/ 51246 h 52662"/>
                <a:gd name="connsiteX7" fmla="*/ 3083 w 34110"/>
                <a:gd name="connsiteY7" fmla="*/ 49935 h 52662"/>
                <a:gd name="connsiteX8" fmla="*/ 1165 w 34110"/>
                <a:gd name="connsiteY8" fmla="*/ 48676 h 52662"/>
                <a:gd name="connsiteX9" fmla="*/ 276 w 34110"/>
                <a:gd name="connsiteY9" fmla="*/ 47312 h 52662"/>
                <a:gd name="connsiteX10" fmla="*/ 0 w 34110"/>
                <a:gd name="connsiteY10" fmla="*/ 45162 h 52662"/>
                <a:gd name="connsiteX11" fmla="*/ 114 w 34110"/>
                <a:gd name="connsiteY11" fmla="*/ 43956 h 52662"/>
                <a:gd name="connsiteX12" fmla="*/ 390 w 34110"/>
                <a:gd name="connsiteY12" fmla="*/ 43012 h 52662"/>
                <a:gd name="connsiteX13" fmla="*/ 834 w 34110"/>
                <a:gd name="connsiteY13" fmla="*/ 42487 h 52662"/>
                <a:gd name="connsiteX14" fmla="*/ 1446 w 34110"/>
                <a:gd name="connsiteY14" fmla="*/ 42277 h 52662"/>
                <a:gd name="connsiteX15" fmla="*/ 3223 w 34110"/>
                <a:gd name="connsiteY15" fmla="*/ 43063 h 52662"/>
                <a:gd name="connsiteX16" fmla="*/ 6138 w 34110"/>
                <a:gd name="connsiteY16" fmla="*/ 44689 h 52662"/>
                <a:gd name="connsiteX17" fmla="*/ 10305 w 34110"/>
                <a:gd name="connsiteY17" fmla="*/ 46316 h 52662"/>
                <a:gd name="connsiteX18" fmla="*/ 15891 w 34110"/>
                <a:gd name="connsiteY18" fmla="*/ 47102 h 52662"/>
                <a:gd name="connsiteX19" fmla="*/ 20556 w 34110"/>
                <a:gd name="connsiteY19" fmla="*/ 46526 h 52662"/>
                <a:gd name="connsiteX20" fmla="*/ 24224 w 34110"/>
                <a:gd name="connsiteY20" fmla="*/ 44899 h 52662"/>
                <a:gd name="connsiteX21" fmla="*/ 26635 w 34110"/>
                <a:gd name="connsiteY21" fmla="*/ 42172 h 52662"/>
                <a:gd name="connsiteX22" fmla="*/ 27496 w 34110"/>
                <a:gd name="connsiteY22" fmla="*/ 38185 h 52662"/>
                <a:gd name="connsiteX23" fmla="*/ 26385 w 34110"/>
                <a:gd name="connsiteY23" fmla="*/ 34356 h 52662"/>
                <a:gd name="connsiteX24" fmla="*/ 23470 w 34110"/>
                <a:gd name="connsiteY24" fmla="*/ 31681 h 52662"/>
                <a:gd name="connsiteX25" fmla="*/ 19358 w 34110"/>
                <a:gd name="connsiteY25" fmla="*/ 29584 h 52662"/>
                <a:gd name="connsiteX26" fmla="*/ 14634 w 34110"/>
                <a:gd name="connsiteY26" fmla="*/ 27800 h 52662"/>
                <a:gd name="connsiteX27" fmla="*/ 9915 w 34110"/>
                <a:gd name="connsiteY27" fmla="*/ 25702 h 52662"/>
                <a:gd name="connsiteX28" fmla="*/ 5802 w 34110"/>
                <a:gd name="connsiteY28" fmla="*/ 22975 h 52662"/>
                <a:gd name="connsiteX29" fmla="*/ 2888 w 34110"/>
                <a:gd name="connsiteY29" fmla="*/ 19093 h 52662"/>
                <a:gd name="connsiteX30" fmla="*/ 1777 w 34110"/>
                <a:gd name="connsiteY30" fmla="*/ 13691 h 52662"/>
                <a:gd name="connsiteX31" fmla="*/ 2779 w 34110"/>
                <a:gd name="connsiteY31" fmla="*/ 8708 h 52662"/>
                <a:gd name="connsiteX32" fmla="*/ 5857 w 34110"/>
                <a:gd name="connsiteY32" fmla="*/ 4301 h 52662"/>
                <a:gd name="connsiteX33" fmla="*/ 11188 w 34110"/>
                <a:gd name="connsiteY33" fmla="*/ 1206 h 52662"/>
                <a:gd name="connsiteX34" fmla="*/ 18887 w 34110"/>
                <a:gd name="connsiteY34" fmla="*/ 0 h 52662"/>
                <a:gd name="connsiteX35" fmla="*/ 22631 w 34110"/>
                <a:gd name="connsiteY35" fmla="*/ 315 h 52662"/>
                <a:gd name="connsiteX36" fmla="*/ 26022 w 34110"/>
                <a:gd name="connsiteY36" fmla="*/ 1101 h 52662"/>
                <a:gd name="connsiteX37" fmla="*/ 28661 w 34110"/>
                <a:gd name="connsiteY37" fmla="*/ 2151 h 52662"/>
                <a:gd name="connsiteX38" fmla="*/ 30356 w 34110"/>
                <a:gd name="connsiteY38" fmla="*/ 3095 h 52662"/>
                <a:gd name="connsiteX39" fmla="*/ 31137 w 34110"/>
                <a:gd name="connsiteY39" fmla="*/ 3829 h 52662"/>
                <a:gd name="connsiteX40" fmla="*/ 31413 w 34110"/>
                <a:gd name="connsiteY40" fmla="*/ 4459 h 52662"/>
                <a:gd name="connsiteX41" fmla="*/ 31554 w 34110"/>
                <a:gd name="connsiteY41" fmla="*/ 5245 h 52662"/>
                <a:gd name="connsiteX42" fmla="*/ 31608 w 34110"/>
                <a:gd name="connsiteY42" fmla="*/ 6347 h 52662"/>
                <a:gd name="connsiteX43" fmla="*/ 31521 w 34110"/>
                <a:gd name="connsiteY43" fmla="*/ 7502 h 52662"/>
                <a:gd name="connsiteX44" fmla="*/ 31272 w 34110"/>
                <a:gd name="connsiteY44" fmla="*/ 8393 h 52662"/>
                <a:gd name="connsiteX45" fmla="*/ 30855 w 34110"/>
                <a:gd name="connsiteY45" fmla="*/ 8969 h 52662"/>
                <a:gd name="connsiteX46" fmla="*/ 30275 w 34110"/>
                <a:gd name="connsiteY46" fmla="*/ 9127 h 52662"/>
                <a:gd name="connsiteX47" fmla="*/ 28942 w 34110"/>
                <a:gd name="connsiteY47" fmla="*/ 8550 h 52662"/>
                <a:gd name="connsiteX48" fmla="*/ 26607 w 34110"/>
                <a:gd name="connsiteY48" fmla="*/ 7239 h 52662"/>
                <a:gd name="connsiteX49" fmla="*/ 23161 w 34110"/>
                <a:gd name="connsiteY49" fmla="*/ 5980 h 52662"/>
                <a:gd name="connsiteX50" fmla="*/ 18551 w 34110"/>
                <a:gd name="connsiteY50" fmla="*/ 5403 h 52662"/>
                <a:gd name="connsiteX51" fmla="*/ 13962 w 34110"/>
                <a:gd name="connsiteY51" fmla="*/ 5980 h 52662"/>
                <a:gd name="connsiteX52" fmla="*/ 10711 w 34110"/>
                <a:gd name="connsiteY52" fmla="*/ 7658 h 52662"/>
                <a:gd name="connsiteX53" fmla="*/ 8793 w 34110"/>
                <a:gd name="connsiteY53" fmla="*/ 10177 h 52662"/>
                <a:gd name="connsiteX54" fmla="*/ 8154 w 34110"/>
                <a:gd name="connsiteY54" fmla="*/ 13323 h 52662"/>
                <a:gd name="connsiteX55" fmla="*/ 9264 w 34110"/>
                <a:gd name="connsiteY55" fmla="*/ 17309 h 52662"/>
                <a:gd name="connsiteX56" fmla="*/ 12212 w 34110"/>
                <a:gd name="connsiteY56" fmla="*/ 20090 h 52662"/>
                <a:gd name="connsiteX57" fmla="*/ 16378 w 34110"/>
                <a:gd name="connsiteY57" fmla="*/ 22187 h 52662"/>
                <a:gd name="connsiteX58" fmla="*/ 21130 w 34110"/>
                <a:gd name="connsiteY58" fmla="*/ 24024 h 52662"/>
                <a:gd name="connsiteX59" fmla="*/ 25881 w 34110"/>
                <a:gd name="connsiteY59" fmla="*/ 26069 h 52662"/>
                <a:gd name="connsiteX60" fmla="*/ 30048 w 34110"/>
                <a:gd name="connsiteY60" fmla="*/ 28744 h 52662"/>
                <a:gd name="connsiteX61" fmla="*/ 32995 w 34110"/>
                <a:gd name="connsiteY61" fmla="*/ 32469 h 52662"/>
                <a:gd name="connsiteX62" fmla="*/ 34111 w 34110"/>
                <a:gd name="connsiteY62" fmla="*/ 3771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0" h="52662">
                  <a:moveTo>
                    <a:pt x="34111" y="37714"/>
                  </a:moveTo>
                  <a:cubicBezTo>
                    <a:pt x="34111" y="40022"/>
                    <a:pt x="33667" y="42119"/>
                    <a:pt x="32778" y="43956"/>
                  </a:cubicBezTo>
                  <a:cubicBezTo>
                    <a:pt x="31890" y="45843"/>
                    <a:pt x="30622" y="47417"/>
                    <a:pt x="28969" y="48676"/>
                  </a:cubicBezTo>
                  <a:cubicBezTo>
                    <a:pt x="27322" y="49987"/>
                    <a:pt x="25350" y="50983"/>
                    <a:pt x="23053" y="51613"/>
                  </a:cubicBezTo>
                  <a:cubicBezTo>
                    <a:pt x="20756" y="52347"/>
                    <a:pt x="18220" y="52662"/>
                    <a:pt x="15447" y="52662"/>
                  </a:cubicBezTo>
                  <a:cubicBezTo>
                    <a:pt x="13707" y="52662"/>
                    <a:pt x="12055" y="52505"/>
                    <a:pt x="10500" y="52242"/>
                  </a:cubicBezTo>
                  <a:cubicBezTo>
                    <a:pt x="8945" y="51981"/>
                    <a:pt x="7536" y="51666"/>
                    <a:pt x="6279" y="51246"/>
                  </a:cubicBezTo>
                  <a:cubicBezTo>
                    <a:pt x="5022" y="50827"/>
                    <a:pt x="3955" y="50407"/>
                    <a:pt x="3083" y="49935"/>
                  </a:cubicBezTo>
                  <a:cubicBezTo>
                    <a:pt x="2216" y="49463"/>
                    <a:pt x="1577" y="49043"/>
                    <a:pt x="1165" y="48676"/>
                  </a:cubicBezTo>
                  <a:cubicBezTo>
                    <a:pt x="753" y="48308"/>
                    <a:pt x="460" y="47890"/>
                    <a:pt x="276" y="47312"/>
                  </a:cubicBezTo>
                  <a:cubicBezTo>
                    <a:pt x="92" y="46788"/>
                    <a:pt x="0" y="46106"/>
                    <a:pt x="0" y="45162"/>
                  </a:cubicBezTo>
                  <a:cubicBezTo>
                    <a:pt x="0" y="44742"/>
                    <a:pt x="38" y="44323"/>
                    <a:pt x="114" y="43956"/>
                  </a:cubicBezTo>
                  <a:cubicBezTo>
                    <a:pt x="189" y="43588"/>
                    <a:pt x="276" y="43273"/>
                    <a:pt x="390" y="43012"/>
                  </a:cubicBezTo>
                  <a:cubicBezTo>
                    <a:pt x="504" y="42802"/>
                    <a:pt x="650" y="42592"/>
                    <a:pt x="834" y="42487"/>
                  </a:cubicBezTo>
                  <a:cubicBezTo>
                    <a:pt x="1019" y="42329"/>
                    <a:pt x="1225" y="42277"/>
                    <a:pt x="1446" y="42277"/>
                  </a:cubicBezTo>
                  <a:cubicBezTo>
                    <a:pt x="1853" y="42277"/>
                    <a:pt x="2449" y="42539"/>
                    <a:pt x="3223" y="43063"/>
                  </a:cubicBezTo>
                  <a:cubicBezTo>
                    <a:pt x="3998" y="43536"/>
                    <a:pt x="4968" y="44113"/>
                    <a:pt x="6138" y="44689"/>
                  </a:cubicBezTo>
                  <a:cubicBezTo>
                    <a:pt x="7303" y="45267"/>
                    <a:pt x="8696" y="45843"/>
                    <a:pt x="10305" y="46316"/>
                  </a:cubicBezTo>
                  <a:cubicBezTo>
                    <a:pt x="11919" y="46841"/>
                    <a:pt x="13783" y="47102"/>
                    <a:pt x="15891" y="47102"/>
                  </a:cubicBezTo>
                  <a:cubicBezTo>
                    <a:pt x="17592" y="47102"/>
                    <a:pt x="19152" y="46893"/>
                    <a:pt x="20556" y="46526"/>
                  </a:cubicBezTo>
                  <a:cubicBezTo>
                    <a:pt x="21959" y="46158"/>
                    <a:pt x="23183" y="45634"/>
                    <a:pt x="24224" y="44899"/>
                  </a:cubicBezTo>
                  <a:cubicBezTo>
                    <a:pt x="25264" y="44218"/>
                    <a:pt x="26065" y="43273"/>
                    <a:pt x="26635" y="42172"/>
                  </a:cubicBezTo>
                  <a:cubicBezTo>
                    <a:pt x="27209" y="41018"/>
                    <a:pt x="27496" y="39707"/>
                    <a:pt x="27496" y="38185"/>
                  </a:cubicBezTo>
                  <a:cubicBezTo>
                    <a:pt x="27496" y="36717"/>
                    <a:pt x="27128" y="35405"/>
                    <a:pt x="26385" y="34356"/>
                  </a:cubicBezTo>
                  <a:cubicBezTo>
                    <a:pt x="25643" y="33308"/>
                    <a:pt x="24673" y="32416"/>
                    <a:pt x="23470" y="31681"/>
                  </a:cubicBezTo>
                  <a:cubicBezTo>
                    <a:pt x="22262" y="30895"/>
                    <a:pt x="20892" y="30213"/>
                    <a:pt x="19358" y="29584"/>
                  </a:cubicBezTo>
                  <a:cubicBezTo>
                    <a:pt x="17820" y="29006"/>
                    <a:pt x="16248" y="28430"/>
                    <a:pt x="14634" y="27800"/>
                  </a:cubicBezTo>
                  <a:cubicBezTo>
                    <a:pt x="13025" y="27171"/>
                    <a:pt x="11448" y="26489"/>
                    <a:pt x="9915" y="25702"/>
                  </a:cubicBezTo>
                  <a:cubicBezTo>
                    <a:pt x="8376" y="24967"/>
                    <a:pt x="7005" y="24024"/>
                    <a:pt x="5802" y="22975"/>
                  </a:cubicBezTo>
                  <a:cubicBezTo>
                    <a:pt x="4594" y="21873"/>
                    <a:pt x="3630" y="20615"/>
                    <a:pt x="2888" y="19093"/>
                  </a:cubicBezTo>
                  <a:cubicBezTo>
                    <a:pt x="2145" y="17572"/>
                    <a:pt x="1777" y="15788"/>
                    <a:pt x="1777" y="13691"/>
                  </a:cubicBezTo>
                  <a:cubicBezTo>
                    <a:pt x="1777" y="11959"/>
                    <a:pt x="2113" y="10333"/>
                    <a:pt x="2779" y="8708"/>
                  </a:cubicBezTo>
                  <a:cubicBezTo>
                    <a:pt x="3446" y="7082"/>
                    <a:pt x="4475" y="5613"/>
                    <a:pt x="5857" y="4301"/>
                  </a:cubicBezTo>
                  <a:cubicBezTo>
                    <a:pt x="7249" y="3043"/>
                    <a:pt x="9026" y="1994"/>
                    <a:pt x="11188" y="1206"/>
                  </a:cubicBezTo>
                  <a:cubicBezTo>
                    <a:pt x="13355" y="420"/>
                    <a:pt x="15923" y="0"/>
                    <a:pt x="18887" y="0"/>
                  </a:cubicBezTo>
                  <a:cubicBezTo>
                    <a:pt x="20144" y="0"/>
                    <a:pt x="21395" y="105"/>
                    <a:pt x="22631" y="315"/>
                  </a:cubicBezTo>
                  <a:cubicBezTo>
                    <a:pt x="23871" y="473"/>
                    <a:pt x="25004" y="735"/>
                    <a:pt x="26022" y="1101"/>
                  </a:cubicBezTo>
                  <a:cubicBezTo>
                    <a:pt x="27041" y="1416"/>
                    <a:pt x="27924" y="1731"/>
                    <a:pt x="28661" y="2151"/>
                  </a:cubicBezTo>
                  <a:cubicBezTo>
                    <a:pt x="29403" y="2518"/>
                    <a:pt x="29961" y="2833"/>
                    <a:pt x="30356" y="3095"/>
                  </a:cubicBezTo>
                  <a:cubicBezTo>
                    <a:pt x="30741" y="3410"/>
                    <a:pt x="31001" y="3673"/>
                    <a:pt x="31137" y="3829"/>
                  </a:cubicBezTo>
                  <a:cubicBezTo>
                    <a:pt x="31261" y="4039"/>
                    <a:pt x="31359" y="4249"/>
                    <a:pt x="31413" y="4459"/>
                  </a:cubicBezTo>
                  <a:cubicBezTo>
                    <a:pt x="31472" y="4669"/>
                    <a:pt x="31521" y="4931"/>
                    <a:pt x="31554" y="5245"/>
                  </a:cubicBezTo>
                  <a:cubicBezTo>
                    <a:pt x="31592" y="5560"/>
                    <a:pt x="31608" y="5928"/>
                    <a:pt x="31608" y="6347"/>
                  </a:cubicBezTo>
                  <a:cubicBezTo>
                    <a:pt x="31608" y="6767"/>
                    <a:pt x="31581" y="7134"/>
                    <a:pt x="31521" y="7502"/>
                  </a:cubicBezTo>
                  <a:cubicBezTo>
                    <a:pt x="31467" y="7868"/>
                    <a:pt x="31386" y="8130"/>
                    <a:pt x="31272" y="8393"/>
                  </a:cubicBezTo>
                  <a:cubicBezTo>
                    <a:pt x="31158" y="8655"/>
                    <a:pt x="31023" y="8813"/>
                    <a:pt x="30855" y="8969"/>
                  </a:cubicBezTo>
                  <a:cubicBezTo>
                    <a:pt x="30692" y="9074"/>
                    <a:pt x="30497" y="9127"/>
                    <a:pt x="30275" y="9127"/>
                  </a:cubicBezTo>
                  <a:cubicBezTo>
                    <a:pt x="29977" y="9127"/>
                    <a:pt x="29533" y="8969"/>
                    <a:pt x="28942" y="8550"/>
                  </a:cubicBezTo>
                  <a:cubicBezTo>
                    <a:pt x="28352" y="8183"/>
                    <a:pt x="27572" y="7710"/>
                    <a:pt x="26607" y="7239"/>
                  </a:cubicBezTo>
                  <a:cubicBezTo>
                    <a:pt x="25643" y="6819"/>
                    <a:pt x="24494" y="6347"/>
                    <a:pt x="23161" y="5980"/>
                  </a:cubicBezTo>
                  <a:cubicBezTo>
                    <a:pt x="21829" y="5560"/>
                    <a:pt x="20295" y="5403"/>
                    <a:pt x="18551" y="5403"/>
                  </a:cubicBezTo>
                  <a:cubicBezTo>
                    <a:pt x="16806" y="5403"/>
                    <a:pt x="15279" y="5560"/>
                    <a:pt x="13962" y="5980"/>
                  </a:cubicBezTo>
                  <a:cubicBezTo>
                    <a:pt x="12651" y="6347"/>
                    <a:pt x="11567" y="6924"/>
                    <a:pt x="10711" y="7658"/>
                  </a:cubicBezTo>
                  <a:cubicBezTo>
                    <a:pt x="9855" y="8340"/>
                    <a:pt x="9221" y="9179"/>
                    <a:pt x="8793" y="10177"/>
                  </a:cubicBezTo>
                  <a:cubicBezTo>
                    <a:pt x="8365" y="11120"/>
                    <a:pt x="8154" y="12169"/>
                    <a:pt x="8154" y="13323"/>
                  </a:cubicBezTo>
                  <a:cubicBezTo>
                    <a:pt x="8154" y="14897"/>
                    <a:pt x="8522" y="16261"/>
                    <a:pt x="9264" y="17309"/>
                  </a:cubicBezTo>
                  <a:cubicBezTo>
                    <a:pt x="10007" y="18411"/>
                    <a:pt x="10988" y="19303"/>
                    <a:pt x="12212" y="20090"/>
                  </a:cubicBezTo>
                  <a:cubicBezTo>
                    <a:pt x="13436" y="20876"/>
                    <a:pt x="14818" y="21611"/>
                    <a:pt x="16378" y="22187"/>
                  </a:cubicBezTo>
                  <a:cubicBezTo>
                    <a:pt x="17939" y="22817"/>
                    <a:pt x="19515" y="23446"/>
                    <a:pt x="21130" y="24024"/>
                  </a:cubicBezTo>
                  <a:cubicBezTo>
                    <a:pt x="22739" y="24654"/>
                    <a:pt x="24326" y="25335"/>
                    <a:pt x="25881" y="26069"/>
                  </a:cubicBezTo>
                  <a:cubicBezTo>
                    <a:pt x="27436" y="26804"/>
                    <a:pt x="28823" y="27695"/>
                    <a:pt x="30048" y="28744"/>
                  </a:cubicBezTo>
                  <a:cubicBezTo>
                    <a:pt x="31272" y="29741"/>
                    <a:pt x="32253" y="31000"/>
                    <a:pt x="32995" y="32469"/>
                  </a:cubicBezTo>
                  <a:cubicBezTo>
                    <a:pt x="33737" y="33936"/>
                    <a:pt x="34111" y="35720"/>
                    <a:pt x="34111" y="37714"/>
                  </a:cubicBezTo>
                  <a:close/>
                </a:path>
              </a:pathLst>
            </a:custGeom>
            <a:solidFill>
              <a:srgbClr val="FFFFFF"/>
            </a:solidFill>
            <a:ln w="5417" cap="flat">
              <a:noFill/>
              <a:prstDash val="solid"/>
              <a:miter/>
            </a:ln>
          </p:spPr>
          <p:txBody>
            <a:bodyPr rtlCol="0" anchor="ctr"/>
            <a:lstStyle/>
            <a:p>
              <a:endParaRPr lang="fr-FR"/>
            </a:p>
          </p:txBody>
        </p:sp>
        <p:sp>
          <p:nvSpPr>
            <p:cNvPr id="541" name="Forme libre 540">
              <a:extLst>
                <a:ext uri="{FF2B5EF4-FFF2-40B4-BE49-F238E27FC236}">
                  <a16:creationId xmlns:a16="http://schemas.microsoft.com/office/drawing/2014/main" id="{27869200-A082-E92F-A267-35774C455A1F}"/>
                </a:ext>
              </a:extLst>
            </p:cNvPr>
            <p:cNvSpPr/>
            <p:nvPr/>
          </p:nvSpPr>
          <p:spPr>
            <a:xfrm>
              <a:off x="16568441" y="12241726"/>
              <a:ext cx="34111" cy="52662"/>
            </a:xfrm>
            <a:custGeom>
              <a:avLst/>
              <a:gdLst>
                <a:gd name="connsiteX0" fmla="*/ 34111 w 34111"/>
                <a:gd name="connsiteY0" fmla="*/ 37714 h 52662"/>
                <a:gd name="connsiteX1" fmla="*/ 32778 w 34111"/>
                <a:gd name="connsiteY1" fmla="*/ 43956 h 52662"/>
                <a:gd name="connsiteX2" fmla="*/ 28970 w 34111"/>
                <a:gd name="connsiteY2" fmla="*/ 48676 h 52662"/>
                <a:gd name="connsiteX3" fmla="*/ 23053 w 34111"/>
                <a:gd name="connsiteY3" fmla="*/ 51613 h 52662"/>
                <a:gd name="connsiteX4" fmla="*/ 15447 w 34111"/>
                <a:gd name="connsiteY4" fmla="*/ 52662 h 52662"/>
                <a:gd name="connsiteX5" fmla="*/ 10505 w 34111"/>
                <a:gd name="connsiteY5" fmla="*/ 52242 h 52662"/>
                <a:gd name="connsiteX6" fmla="*/ 6285 w 34111"/>
                <a:gd name="connsiteY6" fmla="*/ 51246 h 52662"/>
                <a:gd name="connsiteX7" fmla="*/ 3088 w 34111"/>
                <a:gd name="connsiteY7" fmla="*/ 49935 h 52662"/>
                <a:gd name="connsiteX8" fmla="*/ 1170 w 34111"/>
                <a:gd name="connsiteY8" fmla="*/ 48676 h 52662"/>
                <a:gd name="connsiteX9" fmla="*/ 282 w 34111"/>
                <a:gd name="connsiteY9" fmla="*/ 47312 h 52662"/>
                <a:gd name="connsiteX10" fmla="*/ 0 w 34111"/>
                <a:gd name="connsiteY10" fmla="*/ 45162 h 52662"/>
                <a:gd name="connsiteX11" fmla="*/ 114 w 34111"/>
                <a:gd name="connsiteY11" fmla="*/ 43956 h 52662"/>
                <a:gd name="connsiteX12" fmla="*/ 390 w 34111"/>
                <a:gd name="connsiteY12" fmla="*/ 43012 h 52662"/>
                <a:gd name="connsiteX13" fmla="*/ 834 w 34111"/>
                <a:gd name="connsiteY13" fmla="*/ 42487 h 52662"/>
                <a:gd name="connsiteX14" fmla="*/ 1447 w 34111"/>
                <a:gd name="connsiteY14" fmla="*/ 42277 h 52662"/>
                <a:gd name="connsiteX15" fmla="*/ 3224 w 34111"/>
                <a:gd name="connsiteY15" fmla="*/ 43063 h 52662"/>
                <a:gd name="connsiteX16" fmla="*/ 6144 w 34111"/>
                <a:gd name="connsiteY16" fmla="*/ 44689 h 52662"/>
                <a:gd name="connsiteX17" fmla="*/ 10305 w 34111"/>
                <a:gd name="connsiteY17" fmla="*/ 46316 h 52662"/>
                <a:gd name="connsiteX18" fmla="*/ 15891 w 34111"/>
                <a:gd name="connsiteY18" fmla="*/ 47102 h 52662"/>
                <a:gd name="connsiteX19" fmla="*/ 20556 w 34111"/>
                <a:gd name="connsiteY19" fmla="*/ 46526 h 52662"/>
                <a:gd name="connsiteX20" fmla="*/ 24218 w 34111"/>
                <a:gd name="connsiteY20" fmla="*/ 44899 h 52662"/>
                <a:gd name="connsiteX21" fmla="*/ 26640 w 34111"/>
                <a:gd name="connsiteY21" fmla="*/ 42172 h 52662"/>
                <a:gd name="connsiteX22" fmla="*/ 27496 w 34111"/>
                <a:gd name="connsiteY22" fmla="*/ 38185 h 52662"/>
                <a:gd name="connsiteX23" fmla="*/ 26385 w 34111"/>
                <a:gd name="connsiteY23" fmla="*/ 34356 h 52662"/>
                <a:gd name="connsiteX24" fmla="*/ 23476 w 34111"/>
                <a:gd name="connsiteY24" fmla="*/ 31681 h 52662"/>
                <a:gd name="connsiteX25" fmla="*/ 19358 w 34111"/>
                <a:gd name="connsiteY25" fmla="*/ 29584 h 52662"/>
                <a:gd name="connsiteX26" fmla="*/ 14639 w 34111"/>
                <a:gd name="connsiteY26" fmla="*/ 27800 h 52662"/>
                <a:gd name="connsiteX27" fmla="*/ 9920 w 34111"/>
                <a:gd name="connsiteY27" fmla="*/ 25702 h 52662"/>
                <a:gd name="connsiteX28" fmla="*/ 5803 w 34111"/>
                <a:gd name="connsiteY28" fmla="*/ 22975 h 52662"/>
                <a:gd name="connsiteX29" fmla="*/ 2883 w 34111"/>
                <a:gd name="connsiteY29" fmla="*/ 19093 h 52662"/>
                <a:gd name="connsiteX30" fmla="*/ 1772 w 34111"/>
                <a:gd name="connsiteY30" fmla="*/ 13691 h 52662"/>
                <a:gd name="connsiteX31" fmla="*/ 2779 w 34111"/>
                <a:gd name="connsiteY31" fmla="*/ 8708 h 52662"/>
                <a:gd name="connsiteX32" fmla="*/ 5857 w 34111"/>
                <a:gd name="connsiteY32" fmla="*/ 4301 h 52662"/>
                <a:gd name="connsiteX33" fmla="*/ 11188 w 34111"/>
                <a:gd name="connsiteY33" fmla="*/ 1206 h 52662"/>
                <a:gd name="connsiteX34" fmla="*/ 18882 w 34111"/>
                <a:gd name="connsiteY34" fmla="*/ 0 h 52662"/>
                <a:gd name="connsiteX35" fmla="*/ 22636 w 34111"/>
                <a:gd name="connsiteY35" fmla="*/ 315 h 52662"/>
                <a:gd name="connsiteX36" fmla="*/ 26022 w 34111"/>
                <a:gd name="connsiteY36" fmla="*/ 1101 h 52662"/>
                <a:gd name="connsiteX37" fmla="*/ 28655 w 34111"/>
                <a:gd name="connsiteY37" fmla="*/ 2151 h 52662"/>
                <a:gd name="connsiteX38" fmla="*/ 30357 w 34111"/>
                <a:gd name="connsiteY38" fmla="*/ 3095 h 52662"/>
                <a:gd name="connsiteX39" fmla="*/ 31131 w 34111"/>
                <a:gd name="connsiteY39" fmla="*/ 3829 h 52662"/>
                <a:gd name="connsiteX40" fmla="*/ 31408 w 34111"/>
                <a:gd name="connsiteY40" fmla="*/ 4459 h 52662"/>
                <a:gd name="connsiteX41" fmla="*/ 31543 w 34111"/>
                <a:gd name="connsiteY41" fmla="*/ 5245 h 52662"/>
                <a:gd name="connsiteX42" fmla="*/ 31608 w 34111"/>
                <a:gd name="connsiteY42" fmla="*/ 6347 h 52662"/>
                <a:gd name="connsiteX43" fmla="*/ 31521 w 34111"/>
                <a:gd name="connsiteY43" fmla="*/ 7502 h 52662"/>
                <a:gd name="connsiteX44" fmla="*/ 31267 w 34111"/>
                <a:gd name="connsiteY44" fmla="*/ 8393 h 52662"/>
                <a:gd name="connsiteX45" fmla="*/ 30855 w 34111"/>
                <a:gd name="connsiteY45" fmla="*/ 8969 h 52662"/>
                <a:gd name="connsiteX46" fmla="*/ 30275 w 34111"/>
                <a:gd name="connsiteY46" fmla="*/ 9127 h 52662"/>
                <a:gd name="connsiteX47" fmla="*/ 28943 w 34111"/>
                <a:gd name="connsiteY47" fmla="*/ 8550 h 52662"/>
                <a:gd name="connsiteX48" fmla="*/ 26602 w 34111"/>
                <a:gd name="connsiteY48" fmla="*/ 7239 h 52662"/>
                <a:gd name="connsiteX49" fmla="*/ 23162 w 34111"/>
                <a:gd name="connsiteY49" fmla="*/ 5980 h 52662"/>
                <a:gd name="connsiteX50" fmla="*/ 18546 w 34111"/>
                <a:gd name="connsiteY50" fmla="*/ 5403 h 52662"/>
                <a:gd name="connsiteX51" fmla="*/ 13962 w 34111"/>
                <a:gd name="connsiteY51" fmla="*/ 5980 h 52662"/>
                <a:gd name="connsiteX52" fmla="*/ 10711 w 34111"/>
                <a:gd name="connsiteY52" fmla="*/ 7658 h 52662"/>
                <a:gd name="connsiteX53" fmla="*/ 8794 w 34111"/>
                <a:gd name="connsiteY53" fmla="*/ 10177 h 52662"/>
                <a:gd name="connsiteX54" fmla="*/ 8149 w 34111"/>
                <a:gd name="connsiteY54" fmla="*/ 13323 h 52662"/>
                <a:gd name="connsiteX55" fmla="*/ 9259 w 34111"/>
                <a:gd name="connsiteY55" fmla="*/ 17309 h 52662"/>
                <a:gd name="connsiteX56" fmla="*/ 12201 w 34111"/>
                <a:gd name="connsiteY56" fmla="*/ 20090 h 52662"/>
                <a:gd name="connsiteX57" fmla="*/ 16373 w 34111"/>
                <a:gd name="connsiteY57" fmla="*/ 22187 h 52662"/>
                <a:gd name="connsiteX58" fmla="*/ 21125 w 34111"/>
                <a:gd name="connsiteY58" fmla="*/ 24024 h 52662"/>
                <a:gd name="connsiteX59" fmla="*/ 25876 w 34111"/>
                <a:gd name="connsiteY59" fmla="*/ 26069 h 52662"/>
                <a:gd name="connsiteX60" fmla="*/ 30048 w 34111"/>
                <a:gd name="connsiteY60" fmla="*/ 28744 h 52662"/>
                <a:gd name="connsiteX61" fmla="*/ 32990 w 34111"/>
                <a:gd name="connsiteY61" fmla="*/ 32469 h 52662"/>
                <a:gd name="connsiteX62" fmla="*/ 34111 w 34111"/>
                <a:gd name="connsiteY62" fmla="*/ 3771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1" h="52662">
                  <a:moveTo>
                    <a:pt x="34111" y="37714"/>
                  </a:moveTo>
                  <a:cubicBezTo>
                    <a:pt x="34111" y="40022"/>
                    <a:pt x="33667" y="42119"/>
                    <a:pt x="32778" y="43956"/>
                  </a:cubicBezTo>
                  <a:cubicBezTo>
                    <a:pt x="31890" y="45843"/>
                    <a:pt x="30622" y="47417"/>
                    <a:pt x="28970" y="48676"/>
                  </a:cubicBezTo>
                  <a:cubicBezTo>
                    <a:pt x="27328" y="49987"/>
                    <a:pt x="25350" y="50983"/>
                    <a:pt x="23053" y="51613"/>
                  </a:cubicBezTo>
                  <a:cubicBezTo>
                    <a:pt x="20756" y="52347"/>
                    <a:pt x="18215" y="52662"/>
                    <a:pt x="15447" y="52662"/>
                  </a:cubicBezTo>
                  <a:cubicBezTo>
                    <a:pt x="13702" y="52662"/>
                    <a:pt x="12060" y="52505"/>
                    <a:pt x="10505" y="52242"/>
                  </a:cubicBezTo>
                  <a:cubicBezTo>
                    <a:pt x="8951" y="51981"/>
                    <a:pt x="7542" y="51666"/>
                    <a:pt x="6285" y="51246"/>
                  </a:cubicBezTo>
                  <a:cubicBezTo>
                    <a:pt x="5028" y="50827"/>
                    <a:pt x="3955" y="50407"/>
                    <a:pt x="3088" y="49935"/>
                  </a:cubicBezTo>
                  <a:cubicBezTo>
                    <a:pt x="2222" y="49463"/>
                    <a:pt x="1577" y="49043"/>
                    <a:pt x="1170" y="48676"/>
                  </a:cubicBezTo>
                  <a:cubicBezTo>
                    <a:pt x="759" y="48308"/>
                    <a:pt x="461" y="47890"/>
                    <a:pt x="282" y="47312"/>
                  </a:cubicBezTo>
                  <a:cubicBezTo>
                    <a:pt x="92" y="46788"/>
                    <a:pt x="0" y="46106"/>
                    <a:pt x="0" y="45162"/>
                  </a:cubicBezTo>
                  <a:cubicBezTo>
                    <a:pt x="0" y="44742"/>
                    <a:pt x="38" y="44323"/>
                    <a:pt x="114" y="43956"/>
                  </a:cubicBezTo>
                  <a:cubicBezTo>
                    <a:pt x="190" y="43588"/>
                    <a:pt x="282" y="43273"/>
                    <a:pt x="390" y="43012"/>
                  </a:cubicBezTo>
                  <a:cubicBezTo>
                    <a:pt x="504" y="42802"/>
                    <a:pt x="656" y="42592"/>
                    <a:pt x="834" y="42487"/>
                  </a:cubicBezTo>
                  <a:cubicBezTo>
                    <a:pt x="1024" y="42329"/>
                    <a:pt x="1225" y="42277"/>
                    <a:pt x="1447" y="42277"/>
                  </a:cubicBezTo>
                  <a:cubicBezTo>
                    <a:pt x="1848" y="42277"/>
                    <a:pt x="2443" y="42539"/>
                    <a:pt x="3224" y="43063"/>
                  </a:cubicBezTo>
                  <a:cubicBezTo>
                    <a:pt x="3999" y="43536"/>
                    <a:pt x="4968" y="44113"/>
                    <a:pt x="6144" y="44689"/>
                  </a:cubicBezTo>
                  <a:cubicBezTo>
                    <a:pt x="7309" y="45267"/>
                    <a:pt x="8696" y="45843"/>
                    <a:pt x="10305" y="46316"/>
                  </a:cubicBezTo>
                  <a:cubicBezTo>
                    <a:pt x="11925" y="46841"/>
                    <a:pt x="13778" y="47102"/>
                    <a:pt x="15891" y="47102"/>
                  </a:cubicBezTo>
                  <a:cubicBezTo>
                    <a:pt x="17592" y="47102"/>
                    <a:pt x="19152" y="46893"/>
                    <a:pt x="20556" y="46526"/>
                  </a:cubicBezTo>
                  <a:cubicBezTo>
                    <a:pt x="21959" y="46158"/>
                    <a:pt x="23178" y="45634"/>
                    <a:pt x="24218" y="44899"/>
                  </a:cubicBezTo>
                  <a:cubicBezTo>
                    <a:pt x="25258" y="44218"/>
                    <a:pt x="26071" y="43273"/>
                    <a:pt x="26640" y="42172"/>
                  </a:cubicBezTo>
                  <a:cubicBezTo>
                    <a:pt x="27209" y="41018"/>
                    <a:pt x="27496" y="39707"/>
                    <a:pt x="27496" y="38185"/>
                  </a:cubicBezTo>
                  <a:cubicBezTo>
                    <a:pt x="27496" y="36717"/>
                    <a:pt x="27128" y="35405"/>
                    <a:pt x="26385" y="34356"/>
                  </a:cubicBezTo>
                  <a:cubicBezTo>
                    <a:pt x="25643" y="33308"/>
                    <a:pt x="24673" y="32416"/>
                    <a:pt x="23476" y="31681"/>
                  </a:cubicBezTo>
                  <a:cubicBezTo>
                    <a:pt x="22268" y="30895"/>
                    <a:pt x="20892" y="30213"/>
                    <a:pt x="19358" y="29584"/>
                  </a:cubicBezTo>
                  <a:cubicBezTo>
                    <a:pt x="17825" y="29006"/>
                    <a:pt x="16248" y="28430"/>
                    <a:pt x="14639" y="27800"/>
                  </a:cubicBezTo>
                  <a:cubicBezTo>
                    <a:pt x="13030" y="27171"/>
                    <a:pt x="11454" y="26489"/>
                    <a:pt x="9920" y="25702"/>
                  </a:cubicBezTo>
                  <a:cubicBezTo>
                    <a:pt x="8376" y="24967"/>
                    <a:pt x="7011" y="24024"/>
                    <a:pt x="5803" y="22975"/>
                  </a:cubicBezTo>
                  <a:cubicBezTo>
                    <a:pt x="4595" y="21873"/>
                    <a:pt x="3625" y="20615"/>
                    <a:pt x="2883" y="19093"/>
                  </a:cubicBezTo>
                  <a:cubicBezTo>
                    <a:pt x="2140" y="17572"/>
                    <a:pt x="1772" y="15788"/>
                    <a:pt x="1772" y="13691"/>
                  </a:cubicBezTo>
                  <a:cubicBezTo>
                    <a:pt x="1772" y="11959"/>
                    <a:pt x="2113" y="10333"/>
                    <a:pt x="2779" y="8708"/>
                  </a:cubicBezTo>
                  <a:cubicBezTo>
                    <a:pt x="3446" y="7082"/>
                    <a:pt x="4475" y="5613"/>
                    <a:pt x="5857" y="4301"/>
                  </a:cubicBezTo>
                  <a:cubicBezTo>
                    <a:pt x="7255" y="3043"/>
                    <a:pt x="9032" y="1994"/>
                    <a:pt x="11188" y="1206"/>
                  </a:cubicBezTo>
                  <a:cubicBezTo>
                    <a:pt x="13355" y="420"/>
                    <a:pt x="15918" y="0"/>
                    <a:pt x="18882" y="0"/>
                  </a:cubicBezTo>
                  <a:cubicBezTo>
                    <a:pt x="20139" y="0"/>
                    <a:pt x="21401" y="105"/>
                    <a:pt x="22636" y="315"/>
                  </a:cubicBezTo>
                  <a:cubicBezTo>
                    <a:pt x="23877" y="473"/>
                    <a:pt x="25009" y="735"/>
                    <a:pt x="26022" y="1101"/>
                  </a:cubicBezTo>
                  <a:cubicBezTo>
                    <a:pt x="27041" y="1416"/>
                    <a:pt x="27919" y="1731"/>
                    <a:pt x="28655" y="2151"/>
                  </a:cubicBezTo>
                  <a:cubicBezTo>
                    <a:pt x="29398" y="2518"/>
                    <a:pt x="29966" y="2833"/>
                    <a:pt x="30357" y="3095"/>
                  </a:cubicBezTo>
                  <a:cubicBezTo>
                    <a:pt x="30736" y="3410"/>
                    <a:pt x="31002" y="3673"/>
                    <a:pt x="31131" y="3829"/>
                  </a:cubicBezTo>
                  <a:cubicBezTo>
                    <a:pt x="31256" y="4039"/>
                    <a:pt x="31353" y="4249"/>
                    <a:pt x="31408" y="4459"/>
                  </a:cubicBezTo>
                  <a:cubicBezTo>
                    <a:pt x="31473" y="4669"/>
                    <a:pt x="31516" y="4931"/>
                    <a:pt x="31543" y="5245"/>
                  </a:cubicBezTo>
                  <a:cubicBezTo>
                    <a:pt x="31587" y="5560"/>
                    <a:pt x="31608" y="5928"/>
                    <a:pt x="31608" y="6347"/>
                  </a:cubicBezTo>
                  <a:cubicBezTo>
                    <a:pt x="31608" y="6767"/>
                    <a:pt x="31576" y="7134"/>
                    <a:pt x="31521" y="7502"/>
                  </a:cubicBezTo>
                  <a:cubicBezTo>
                    <a:pt x="31467" y="7868"/>
                    <a:pt x="31386" y="8130"/>
                    <a:pt x="31267" y="8393"/>
                  </a:cubicBezTo>
                  <a:cubicBezTo>
                    <a:pt x="31159" y="8655"/>
                    <a:pt x="31023" y="8813"/>
                    <a:pt x="30855" y="8969"/>
                  </a:cubicBezTo>
                  <a:cubicBezTo>
                    <a:pt x="30687" y="9074"/>
                    <a:pt x="30498" y="9127"/>
                    <a:pt x="30275" y="9127"/>
                  </a:cubicBezTo>
                  <a:cubicBezTo>
                    <a:pt x="29977" y="9127"/>
                    <a:pt x="29533" y="8969"/>
                    <a:pt x="28943" y="8550"/>
                  </a:cubicBezTo>
                  <a:cubicBezTo>
                    <a:pt x="28352" y="8183"/>
                    <a:pt x="27566" y="7710"/>
                    <a:pt x="26602" y="7239"/>
                  </a:cubicBezTo>
                  <a:cubicBezTo>
                    <a:pt x="25638" y="6819"/>
                    <a:pt x="24494" y="6347"/>
                    <a:pt x="23162" y="5980"/>
                  </a:cubicBezTo>
                  <a:cubicBezTo>
                    <a:pt x="21829" y="5560"/>
                    <a:pt x="20285" y="5403"/>
                    <a:pt x="18546" y="5403"/>
                  </a:cubicBezTo>
                  <a:cubicBezTo>
                    <a:pt x="16801" y="5403"/>
                    <a:pt x="15273" y="5560"/>
                    <a:pt x="13962" y="5980"/>
                  </a:cubicBezTo>
                  <a:cubicBezTo>
                    <a:pt x="12651" y="6347"/>
                    <a:pt x="11562" y="6924"/>
                    <a:pt x="10711" y="7658"/>
                  </a:cubicBezTo>
                  <a:cubicBezTo>
                    <a:pt x="9855" y="8340"/>
                    <a:pt x="9221" y="9179"/>
                    <a:pt x="8794" y="10177"/>
                  </a:cubicBezTo>
                  <a:cubicBezTo>
                    <a:pt x="8360" y="11120"/>
                    <a:pt x="8149" y="12169"/>
                    <a:pt x="8149" y="13323"/>
                  </a:cubicBezTo>
                  <a:cubicBezTo>
                    <a:pt x="8149" y="14897"/>
                    <a:pt x="8517" y="16261"/>
                    <a:pt x="9259" y="17309"/>
                  </a:cubicBezTo>
                  <a:cubicBezTo>
                    <a:pt x="10002" y="18411"/>
                    <a:pt x="10982" y="19303"/>
                    <a:pt x="12201" y="20090"/>
                  </a:cubicBezTo>
                  <a:cubicBezTo>
                    <a:pt x="13431" y="20876"/>
                    <a:pt x="14813" y="21611"/>
                    <a:pt x="16373" y="22187"/>
                  </a:cubicBezTo>
                  <a:cubicBezTo>
                    <a:pt x="17933" y="22817"/>
                    <a:pt x="19515" y="23446"/>
                    <a:pt x="21125" y="24024"/>
                  </a:cubicBezTo>
                  <a:cubicBezTo>
                    <a:pt x="22734" y="24654"/>
                    <a:pt x="24321" y="25335"/>
                    <a:pt x="25876" y="26069"/>
                  </a:cubicBezTo>
                  <a:cubicBezTo>
                    <a:pt x="27431" y="26804"/>
                    <a:pt x="28818" y="27695"/>
                    <a:pt x="30048" y="28744"/>
                  </a:cubicBezTo>
                  <a:cubicBezTo>
                    <a:pt x="31267" y="29741"/>
                    <a:pt x="32248" y="31000"/>
                    <a:pt x="32990" y="32469"/>
                  </a:cubicBezTo>
                  <a:cubicBezTo>
                    <a:pt x="33737" y="33936"/>
                    <a:pt x="34111" y="35720"/>
                    <a:pt x="34111" y="37714"/>
                  </a:cubicBezTo>
                  <a:close/>
                </a:path>
              </a:pathLst>
            </a:custGeom>
            <a:solidFill>
              <a:srgbClr val="FFFFFF"/>
            </a:solidFill>
            <a:ln w="5417" cap="flat">
              <a:noFill/>
              <a:prstDash val="solid"/>
              <a:miter/>
            </a:ln>
          </p:spPr>
          <p:txBody>
            <a:bodyPr rtlCol="0" anchor="ctr"/>
            <a:lstStyle/>
            <a:p>
              <a:endParaRPr lang="fr-FR"/>
            </a:p>
          </p:txBody>
        </p:sp>
        <p:sp>
          <p:nvSpPr>
            <p:cNvPr id="542" name="Forme libre 541">
              <a:extLst>
                <a:ext uri="{FF2B5EF4-FFF2-40B4-BE49-F238E27FC236}">
                  <a16:creationId xmlns:a16="http://schemas.microsoft.com/office/drawing/2014/main" id="{B4EAF562-0942-6DF4-4355-69522AB2C0BD}"/>
                </a:ext>
              </a:extLst>
            </p:cNvPr>
            <p:cNvSpPr/>
            <p:nvPr/>
          </p:nvSpPr>
          <p:spPr>
            <a:xfrm>
              <a:off x="16615940" y="12223002"/>
              <a:ext cx="8668" cy="70863"/>
            </a:xfrm>
            <a:custGeom>
              <a:avLst/>
              <a:gdLst>
                <a:gd name="connsiteX0" fmla="*/ 8669 w 8668"/>
                <a:gd name="connsiteY0" fmla="*/ 4353 h 70863"/>
                <a:gd name="connsiteX1" fmla="*/ 7726 w 8668"/>
                <a:gd name="connsiteY1" fmla="*/ 7868 h 70863"/>
                <a:gd name="connsiteX2" fmla="*/ 4275 w 8668"/>
                <a:gd name="connsiteY2" fmla="*/ 8759 h 70863"/>
                <a:gd name="connsiteX3" fmla="*/ 916 w 8668"/>
                <a:gd name="connsiteY3" fmla="*/ 7868 h 70863"/>
                <a:gd name="connsiteX4" fmla="*/ 0 w 8668"/>
                <a:gd name="connsiteY4" fmla="*/ 4405 h 70863"/>
                <a:gd name="connsiteX5" fmla="*/ 943 w 8668"/>
                <a:gd name="connsiteY5" fmla="*/ 891 h 70863"/>
                <a:gd name="connsiteX6" fmla="*/ 4394 w 8668"/>
                <a:gd name="connsiteY6" fmla="*/ 0 h 70863"/>
                <a:gd name="connsiteX7" fmla="*/ 7753 w 8668"/>
                <a:gd name="connsiteY7" fmla="*/ 891 h 70863"/>
                <a:gd name="connsiteX8" fmla="*/ 8669 w 8668"/>
                <a:gd name="connsiteY8" fmla="*/ 4353 h 70863"/>
                <a:gd name="connsiteX9" fmla="*/ 7666 w 8668"/>
                <a:gd name="connsiteY9" fmla="*/ 69447 h 70863"/>
                <a:gd name="connsiteX10" fmla="*/ 7504 w 8668"/>
                <a:gd name="connsiteY10" fmla="*/ 70023 h 70863"/>
                <a:gd name="connsiteX11" fmla="*/ 6973 w 8668"/>
                <a:gd name="connsiteY11" fmla="*/ 70443 h 70863"/>
                <a:gd name="connsiteX12" fmla="*/ 5970 w 8668"/>
                <a:gd name="connsiteY12" fmla="*/ 70758 h 70863"/>
                <a:gd name="connsiteX13" fmla="*/ 4329 w 8668"/>
                <a:gd name="connsiteY13" fmla="*/ 70863 h 70863"/>
                <a:gd name="connsiteX14" fmla="*/ 2747 w 8668"/>
                <a:gd name="connsiteY14" fmla="*/ 70758 h 70863"/>
                <a:gd name="connsiteX15" fmla="*/ 1723 w 8668"/>
                <a:gd name="connsiteY15" fmla="*/ 70443 h 70863"/>
                <a:gd name="connsiteX16" fmla="*/ 1192 w 8668"/>
                <a:gd name="connsiteY16" fmla="*/ 70023 h 70863"/>
                <a:gd name="connsiteX17" fmla="*/ 1057 w 8668"/>
                <a:gd name="connsiteY17" fmla="*/ 69447 h 70863"/>
                <a:gd name="connsiteX18" fmla="*/ 1057 w 8668"/>
                <a:gd name="connsiteY18" fmla="*/ 20771 h 70863"/>
                <a:gd name="connsiteX19" fmla="*/ 1192 w 8668"/>
                <a:gd name="connsiteY19" fmla="*/ 20193 h 70863"/>
                <a:gd name="connsiteX20" fmla="*/ 1723 w 8668"/>
                <a:gd name="connsiteY20" fmla="*/ 19722 h 70863"/>
                <a:gd name="connsiteX21" fmla="*/ 2747 w 8668"/>
                <a:gd name="connsiteY21" fmla="*/ 19460 h 70863"/>
                <a:gd name="connsiteX22" fmla="*/ 4329 w 8668"/>
                <a:gd name="connsiteY22" fmla="*/ 19355 h 70863"/>
                <a:gd name="connsiteX23" fmla="*/ 5970 w 8668"/>
                <a:gd name="connsiteY23" fmla="*/ 19460 h 70863"/>
                <a:gd name="connsiteX24" fmla="*/ 6973 w 8668"/>
                <a:gd name="connsiteY24" fmla="*/ 19722 h 70863"/>
                <a:gd name="connsiteX25" fmla="*/ 7504 w 8668"/>
                <a:gd name="connsiteY25" fmla="*/ 20193 h 70863"/>
                <a:gd name="connsiteX26" fmla="*/ 7666 w 8668"/>
                <a:gd name="connsiteY26" fmla="*/ 20771 h 70863"/>
                <a:gd name="connsiteX27" fmla="*/ 7666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3"/>
                  </a:moveTo>
                  <a:cubicBezTo>
                    <a:pt x="8669" y="6084"/>
                    <a:pt x="8349" y="7238"/>
                    <a:pt x="7726" y="7868"/>
                  </a:cubicBezTo>
                  <a:cubicBezTo>
                    <a:pt x="7092" y="8444"/>
                    <a:pt x="5949" y="8759"/>
                    <a:pt x="4275" y="8759"/>
                  </a:cubicBezTo>
                  <a:cubicBezTo>
                    <a:pt x="2644" y="8759"/>
                    <a:pt x="1528" y="8497"/>
                    <a:pt x="916" y="7868"/>
                  </a:cubicBezTo>
                  <a:cubicBezTo>
                    <a:pt x="309" y="7290"/>
                    <a:pt x="0" y="6137"/>
                    <a:pt x="0" y="4405"/>
                  </a:cubicBezTo>
                  <a:cubicBezTo>
                    <a:pt x="0" y="2675"/>
                    <a:pt x="314" y="1520"/>
                    <a:pt x="943" y="891"/>
                  </a:cubicBezTo>
                  <a:cubicBezTo>
                    <a:pt x="1571" y="314"/>
                    <a:pt x="2720" y="0"/>
                    <a:pt x="4394" y="0"/>
                  </a:cubicBezTo>
                  <a:cubicBezTo>
                    <a:pt x="6019" y="0"/>
                    <a:pt x="7141" y="314"/>
                    <a:pt x="7753" y="891"/>
                  </a:cubicBezTo>
                  <a:cubicBezTo>
                    <a:pt x="8360" y="1468"/>
                    <a:pt x="8669" y="2623"/>
                    <a:pt x="8669" y="4353"/>
                  </a:cubicBezTo>
                  <a:close/>
                  <a:moveTo>
                    <a:pt x="7666" y="69447"/>
                  </a:moveTo>
                  <a:cubicBezTo>
                    <a:pt x="7666" y="69655"/>
                    <a:pt x="7607" y="69865"/>
                    <a:pt x="7504" y="70023"/>
                  </a:cubicBezTo>
                  <a:cubicBezTo>
                    <a:pt x="7390" y="70233"/>
                    <a:pt x="7211" y="70338"/>
                    <a:pt x="6973" y="70443"/>
                  </a:cubicBezTo>
                  <a:cubicBezTo>
                    <a:pt x="6729" y="70548"/>
                    <a:pt x="6398" y="70653"/>
                    <a:pt x="5970" y="70758"/>
                  </a:cubicBezTo>
                  <a:cubicBezTo>
                    <a:pt x="5543" y="70811"/>
                    <a:pt x="4995" y="70863"/>
                    <a:pt x="4329" y="70863"/>
                  </a:cubicBezTo>
                  <a:cubicBezTo>
                    <a:pt x="3700" y="70863"/>
                    <a:pt x="3169" y="70811"/>
                    <a:pt x="2747" y="70758"/>
                  </a:cubicBezTo>
                  <a:cubicBezTo>
                    <a:pt x="2319" y="70653"/>
                    <a:pt x="1972" y="70548"/>
                    <a:pt x="1723" y="70443"/>
                  </a:cubicBezTo>
                  <a:cubicBezTo>
                    <a:pt x="1457" y="70338"/>
                    <a:pt x="1284" y="70233"/>
                    <a:pt x="1192" y="70023"/>
                  </a:cubicBezTo>
                  <a:cubicBezTo>
                    <a:pt x="1094" y="69865"/>
                    <a:pt x="1057" y="69655"/>
                    <a:pt x="1057" y="69447"/>
                  </a:cubicBezTo>
                  <a:lnTo>
                    <a:pt x="1057" y="20771"/>
                  </a:lnTo>
                  <a:cubicBezTo>
                    <a:pt x="1057" y="20561"/>
                    <a:pt x="1100" y="20351"/>
                    <a:pt x="1192" y="20193"/>
                  </a:cubicBezTo>
                  <a:cubicBezTo>
                    <a:pt x="1284" y="19983"/>
                    <a:pt x="1457" y="19878"/>
                    <a:pt x="1723" y="19722"/>
                  </a:cubicBezTo>
                  <a:cubicBezTo>
                    <a:pt x="1977" y="19617"/>
                    <a:pt x="2319" y="19512"/>
                    <a:pt x="2747" y="19460"/>
                  </a:cubicBezTo>
                  <a:cubicBezTo>
                    <a:pt x="3169" y="19407"/>
                    <a:pt x="3700" y="19355"/>
                    <a:pt x="4329" y="19355"/>
                  </a:cubicBezTo>
                  <a:cubicBezTo>
                    <a:pt x="4995" y="19355"/>
                    <a:pt x="5543" y="19407"/>
                    <a:pt x="5970" y="19460"/>
                  </a:cubicBezTo>
                  <a:cubicBezTo>
                    <a:pt x="6393" y="19512"/>
                    <a:pt x="6729" y="19617"/>
                    <a:pt x="6973" y="19722"/>
                  </a:cubicBezTo>
                  <a:cubicBezTo>
                    <a:pt x="7211" y="19826"/>
                    <a:pt x="7384" y="19983"/>
                    <a:pt x="7504" y="20193"/>
                  </a:cubicBezTo>
                  <a:cubicBezTo>
                    <a:pt x="7612" y="20351"/>
                    <a:pt x="7666" y="20561"/>
                    <a:pt x="7666" y="20771"/>
                  </a:cubicBezTo>
                  <a:lnTo>
                    <a:pt x="7666" y="69447"/>
                  </a:lnTo>
                  <a:close/>
                </a:path>
              </a:pathLst>
            </a:custGeom>
            <a:solidFill>
              <a:srgbClr val="FFFFFF"/>
            </a:solidFill>
            <a:ln w="5417" cap="flat">
              <a:noFill/>
              <a:prstDash val="solid"/>
              <a:miter/>
            </a:ln>
          </p:spPr>
          <p:txBody>
            <a:bodyPr rtlCol="0" anchor="ctr"/>
            <a:lstStyle/>
            <a:p>
              <a:endParaRPr lang="fr-FR"/>
            </a:p>
          </p:txBody>
        </p:sp>
        <p:sp>
          <p:nvSpPr>
            <p:cNvPr id="543" name="Forme libre 542">
              <a:extLst>
                <a:ext uri="{FF2B5EF4-FFF2-40B4-BE49-F238E27FC236}">
                  <a16:creationId xmlns:a16="http://schemas.microsoft.com/office/drawing/2014/main" id="{28943DEC-4281-259B-2523-E64103EF6020}"/>
                </a:ext>
              </a:extLst>
            </p:cNvPr>
            <p:cNvSpPr/>
            <p:nvPr/>
          </p:nvSpPr>
          <p:spPr>
            <a:xfrm>
              <a:off x="16638397" y="12241779"/>
              <a:ext cx="48208" cy="52662"/>
            </a:xfrm>
            <a:custGeom>
              <a:avLst/>
              <a:gdLst>
                <a:gd name="connsiteX0" fmla="*/ 48209 w 48208"/>
                <a:gd name="connsiteY0" fmla="*/ 25807 h 52662"/>
                <a:gd name="connsiteX1" fmla="*/ 46654 w 48208"/>
                <a:gd name="connsiteY1" fmla="*/ 36507 h 52662"/>
                <a:gd name="connsiteX2" fmla="*/ 42016 w 48208"/>
                <a:gd name="connsiteY2" fmla="*/ 45004 h 52662"/>
                <a:gd name="connsiteX3" fmla="*/ 34323 w 48208"/>
                <a:gd name="connsiteY3" fmla="*/ 50617 h 52662"/>
                <a:gd name="connsiteX4" fmla="*/ 23601 w 48208"/>
                <a:gd name="connsiteY4" fmla="*/ 52662 h 52662"/>
                <a:gd name="connsiteX5" fmla="*/ 13301 w 48208"/>
                <a:gd name="connsiteY5" fmla="*/ 50827 h 52662"/>
                <a:gd name="connsiteX6" fmla="*/ 5911 w 48208"/>
                <a:gd name="connsiteY6" fmla="*/ 45686 h 52662"/>
                <a:gd name="connsiteX7" fmla="*/ 1469 w 48208"/>
                <a:gd name="connsiteY7" fmla="*/ 37557 h 52662"/>
                <a:gd name="connsiteX8" fmla="*/ 0 w 48208"/>
                <a:gd name="connsiteY8" fmla="*/ 26699 h 52662"/>
                <a:gd name="connsiteX9" fmla="*/ 1528 w 48208"/>
                <a:gd name="connsiteY9" fmla="*/ 15998 h 52662"/>
                <a:gd name="connsiteX10" fmla="*/ 6139 w 48208"/>
                <a:gd name="connsiteY10" fmla="*/ 7554 h 52662"/>
                <a:gd name="connsiteX11" fmla="*/ 13832 w 48208"/>
                <a:gd name="connsiteY11" fmla="*/ 1994 h 52662"/>
                <a:gd name="connsiteX12" fmla="*/ 24614 w 48208"/>
                <a:gd name="connsiteY12" fmla="*/ 0 h 52662"/>
                <a:gd name="connsiteX13" fmla="*/ 34913 w 48208"/>
                <a:gd name="connsiteY13" fmla="*/ 1784 h 52662"/>
                <a:gd name="connsiteX14" fmla="*/ 42271 w 48208"/>
                <a:gd name="connsiteY14" fmla="*/ 6924 h 52662"/>
                <a:gd name="connsiteX15" fmla="*/ 46713 w 48208"/>
                <a:gd name="connsiteY15" fmla="*/ 15054 h 52662"/>
                <a:gd name="connsiteX16" fmla="*/ 48209 w 48208"/>
                <a:gd name="connsiteY16" fmla="*/ 25807 h 52662"/>
                <a:gd name="connsiteX17" fmla="*/ 41209 w 48208"/>
                <a:gd name="connsiteY17" fmla="*/ 26384 h 52662"/>
                <a:gd name="connsiteX18" fmla="*/ 40380 w 48208"/>
                <a:gd name="connsiteY18" fmla="*/ 18463 h 52662"/>
                <a:gd name="connsiteX19" fmla="*/ 37595 w 48208"/>
                <a:gd name="connsiteY19" fmla="*/ 11854 h 52662"/>
                <a:gd name="connsiteX20" fmla="*/ 32377 w 48208"/>
                <a:gd name="connsiteY20" fmla="*/ 7239 h 52662"/>
                <a:gd name="connsiteX21" fmla="*/ 24207 w 48208"/>
                <a:gd name="connsiteY21" fmla="*/ 5560 h 52662"/>
                <a:gd name="connsiteX22" fmla="*/ 16427 w 48208"/>
                <a:gd name="connsiteY22" fmla="*/ 7134 h 52662"/>
                <a:gd name="connsiteX23" fmla="*/ 11069 w 48208"/>
                <a:gd name="connsiteY23" fmla="*/ 11436 h 52662"/>
                <a:gd name="connsiteX24" fmla="*/ 7986 w 48208"/>
                <a:gd name="connsiteY24" fmla="*/ 17992 h 52662"/>
                <a:gd name="connsiteX25" fmla="*/ 6984 w 48208"/>
                <a:gd name="connsiteY25" fmla="*/ 26121 h 52662"/>
                <a:gd name="connsiteX26" fmla="*/ 7813 w 48208"/>
                <a:gd name="connsiteY26" fmla="*/ 34094 h 52662"/>
                <a:gd name="connsiteX27" fmla="*/ 10598 w 48208"/>
                <a:gd name="connsiteY27" fmla="*/ 40755 h 52662"/>
                <a:gd name="connsiteX28" fmla="*/ 15815 w 48208"/>
                <a:gd name="connsiteY28" fmla="*/ 45267 h 52662"/>
                <a:gd name="connsiteX29" fmla="*/ 23985 w 48208"/>
                <a:gd name="connsiteY29" fmla="*/ 46944 h 52662"/>
                <a:gd name="connsiteX30" fmla="*/ 31765 w 48208"/>
                <a:gd name="connsiteY30" fmla="*/ 45372 h 52662"/>
                <a:gd name="connsiteX31" fmla="*/ 37124 w 48208"/>
                <a:gd name="connsiteY31" fmla="*/ 41071 h 52662"/>
                <a:gd name="connsiteX32" fmla="*/ 40206 w 48208"/>
                <a:gd name="connsiteY32" fmla="*/ 34566 h 52662"/>
                <a:gd name="connsiteX33" fmla="*/ 41209 w 48208"/>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08" h="52662">
                  <a:moveTo>
                    <a:pt x="48209" y="25807"/>
                  </a:moveTo>
                  <a:cubicBezTo>
                    <a:pt x="48209" y="29689"/>
                    <a:pt x="47688" y="33255"/>
                    <a:pt x="46654" y="36507"/>
                  </a:cubicBezTo>
                  <a:cubicBezTo>
                    <a:pt x="45619" y="39759"/>
                    <a:pt x="44069" y="42592"/>
                    <a:pt x="42016" y="45004"/>
                  </a:cubicBezTo>
                  <a:cubicBezTo>
                    <a:pt x="39963" y="47417"/>
                    <a:pt x="37395" y="49306"/>
                    <a:pt x="34323" y="50617"/>
                  </a:cubicBezTo>
                  <a:cubicBezTo>
                    <a:pt x="31251" y="51981"/>
                    <a:pt x="27670" y="52662"/>
                    <a:pt x="23601" y="52662"/>
                  </a:cubicBezTo>
                  <a:cubicBezTo>
                    <a:pt x="19673" y="52662"/>
                    <a:pt x="16243" y="52033"/>
                    <a:pt x="13301" y="50827"/>
                  </a:cubicBezTo>
                  <a:cubicBezTo>
                    <a:pt x="10354" y="49620"/>
                    <a:pt x="7894" y="47942"/>
                    <a:pt x="5911" y="45686"/>
                  </a:cubicBezTo>
                  <a:cubicBezTo>
                    <a:pt x="3933" y="43431"/>
                    <a:pt x="2449" y="40703"/>
                    <a:pt x="1469" y="37557"/>
                  </a:cubicBezTo>
                  <a:cubicBezTo>
                    <a:pt x="488" y="34356"/>
                    <a:pt x="0" y="30738"/>
                    <a:pt x="0" y="26699"/>
                  </a:cubicBezTo>
                  <a:cubicBezTo>
                    <a:pt x="0" y="22870"/>
                    <a:pt x="510" y="19251"/>
                    <a:pt x="1528" y="15998"/>
                  </a:cubicBezTo>
                  <a:cubicBezTo>
                    <a:pt x="2547" y="12747"/>
                    <a:pt x="4085" y="9914"/>
                    <a:pt x="6139" y="7554"/>
                  </a:cubicBezTo>
                  <a:cubicBezTo>
                    <a:pt x="8197" y="5140"/>
                    <a:pt x="10760" y="3305"/>
                    <a:pt x="13832" y="1994"/>
                  </a:cubicBezTo>
                  <a:cubicBezTo>
                    <a:pt x="16904" y="630"/>
                    <a:pt x="20496" y="0"/>
                    <a:pt x="24614" y="0"/>
                  </a:cubicBezTo>
                  <a:cubicBezTo>
                    <a:pt x="28536" y="0"/>
                    <a:pt x="31971" y="578"/>
                    <a:pt x="34913" y="1784"/>
                  </a:cubicBezTo>
                  <a:cubicBezTo>
                    <a:pt x="37861" y="2938"/>
                    <a:pt x="40309" y="4669"/>
                    <a:pt x="42271" y="6924"/>
                  </a:cubicBezTo>
                  <a:cubicBezTo>
                    <a:pt x="44232" y="9127"/>
                    <a:pt x="45722" y="11854"/>
                    <a:pt x="46713" y="15054"/>
                  </a:cubicBezTo>
                  <a:cubicBezTo>
                    <a:pt x="47716" y="18253"/>
                    <a:pt x="48209" y="21821"/>
                    <a:pt x="48209" y="25807"/>
                  </a:cubicBezTo>
                  <a:close/>
                  <a:moveTo>
                    <a:pt x="41209" y="26384"/>
                  </a:moveTo>
                  <a:cubicBezTo>
                    <a:pt x="41209" y="23604"/>
                    <a:pt x="40927" y="20981"/>
                    <a:pt x="40380" y="18463"/>
                  </a:cubicBezTo>
                  <a:cubicBezTo>
                    <a:pt x="39817" y="15946"/>
                    <a:pt x="38895" y="13743"/>
                    <a:pt x="37595" y="11854"/>
                  </a:cubicBezTo>
                  <a:cubicBezTo>
                    <a:pt x="36295" y="9914"/>
                    <a:pt x="34556" y="8393"/>
                    <a:pt x="32377" y="7239"/>
                  </a:cubicBezTo>
                  <a:cubicBezTo>
                    <a:pt x="30189" y="6138"/>
                    <a:pt x="27469" y="5560"/>
                    <a:pt x="24207" y="5560"/>
                  </a:cubicBezTo>
                  <a:cubicBezTo>
                    <a:pt x="21206" y="5560"/>
                    <a:pt x="18616" y="6085"/>
                    <a:pt x="16427" y="7134"/>
                  </a:cubicBezTo>
                  <a:cubicBezTo>
                    <a:pt x="14239" y="8183"/>
                    <a:pt x="12456" y="9599"/>
                    <a:pt x="11069" y="11436"/>
                  </a:cubicBezTo>
                  <a:cubicBezTo>
                    <a:pt x="9676" y="13323"/>
                    <a:pt x="8653" y="15473"/>
                    <a:pt x="7986" y="17992"/>
                  </a:cubicBezTo>
                  <a:cubicBezTo>
                    <a:pt x="7320" y="20510"/>
                    <a:pt x="6984" y="23185"/>
                    <a:pt x="6984" y="26121"/>
                  </a:cubicBezTo>
                  <a:cubicBezTo>
                    <a:pt x="6984" y="28901"/>
                    <a:pt x="7265" y="31576"/>
                    <a:pt x="7813" y="34094"/>
                  </a:cubicBezTo>
                  <a:cubicBezTo>
                    <a:pt x="8376" y="36612"/>
                    <a:pt x="9292" y="38815"/>
                    <a:pt x="10598" y="40755"/>
                  </a:cubicBezTo>
                  <a:cubicBezTo>
                    <a:pt x="11887" y="42644"/>
                    <a:pt x="13632" y="44166"/>
                    <a:pt x="15815" y="45267"/>
                  </a:cubicBezTo>
                  <a:cubicBezTo>
                    <a:pt x="17998" y="46368"/>
                    <a:pt x="20724" y="46944"/>
                    <a:pt x="23985" y="46944"/>
                  </a:cubicBezTo>
                  <a:cubicBezTo>
                    <a:pt x="26987" y="46944"/>
                    <a:pt x="29577" y="46421"/>
                    <a:pt x="31765" y="45372"/>
                  </a:cubicBezTo>
                  <a:cubicBezTo>
                    <a:pt x="33949" y="44322"/>
                    <a:pt x="35737" y="42907"/>
                    <a:pt x="37124" y="41071"/>
                  </a:cubicBezTo>
                  <a:cubicBezTo>
                    <a:pt x="38516" y="39234"/>
                    <a:pt x="39540" y="37084"/>
                    <a:pt x="40206" y="34566"/>
                  </a:cubicBezTo>
                  <a:cubicBezTo>
                    <a:pt x="40873" y="32049"/>
                    <a:pt x="41209" y="29321"/>
                    <a:pt x="41209" y="26384"/>
                  </a:cubicBezTo>
                  <a:close/>
                </a:path>
              </a:pathLst>
            </a:custGeom>
            <a:solidFill>
              <a:srgbClr val="FFFFFF"/>
            </a:solidFill>
            <a:ln w="5417" cap="flat">
              <a:noFill/>
              <a:prstDash val="solid"/>
              <a:miter/>
            </a:ln>
          </p:spPr>
          <p:txBody>
            <a:bodyPr rtlCol="0" anchor="ctr"/>
            <a:lstStyle/>
            <a:p>
              <a:endParaRPr lang="fr-FR"/>
            </a:p>
          </p:txBody>
        </p:sp>
        <p:sp>
          <p:nvSpPr>
            <p:cNvPr id="544" name="Forme libre 543">
              <a:extLst>
                <a:ext uri="{FF2B5EF4-FFF2-40B4-BE49-F238E27FC236}">
                  <a16:creationId xmlns:a16="http://schemas.microsoft.com/office/drawing/2014/main" id="{C7BFC1B4-5412-F0F8-3BBB-B948CABE1EC3}"/>
                </a:ext>
              </a:extLst>
            </p:cNvPr>
            <p:cNvSpPr/>
            <p:nvPr/>
          </p:nvSpPr>
          <p:spPr>
            <a:xfrm>
              <a:off x="16701434" y="12241779"/>
              <a:ext cx="40780" cy="52085"/>
            </a:xfrm>
            <a:custGeom>
              <a:avLst/>
              <a:gdLst>
                <a:gd name="connsiteX0" fmla="*/ 40781 w 40780"/>
                <a:gd name="connsiteY0" fmla="*/ 50670 h 52085"/>
                <a:gd name="connsiteX1" fmla="*/ 40618 w 40780"/>
                <a:gd name="connsiteY1" fmla="*/ 51246 h 52085"/>
                <a:gd name="connsiteX2" fmla="*/ 40087 w 40780"/>
                <a:gd name="connsiteY2" fmla="*/ 51666 h 52085"/>
                <a:gd name="connsiteX3" fmla="*/ 39085 w 40780"/>
                <a:gd name="connsiteY3" fmla="*/ 51981 h 52085"/>
                <a:gd name="connsiteX4" fmla="*/ 37503 w 40780"/>
                <a:gd name="connsiteY4" fmla="*/ 52086 h 52085"/>
                <a:gd name="connsiteX5" fmla="*/ 35861 w 40780"/>
                <a:gd name="connsiteY5" fmla="*/ 51981 h 52085"/>
                <a:gd name="connsiteX6" fmla="*/ 34859 w 40780"/>
                <a:gd name="connsiteY6" fmla="*/ 51666 h 52085"/>
                <a:gd name="connsiteX7" fmla="*/ 34328 w 40780"/>
                <a:gd name="connsiteY7" fmla="*/ 51246 h 52085"/>
                <a:gd name="connsiteX8" fmla="*/ 34166 w 40780"/>
                <a:gd name="connsiteY8" fmla="*/ 50670 h 52085"/>
                <a:gd name="connsiteX9" fmla="*/ 34166 w 40780"/>
                <a:gd name="connsiteY9" fmla="*/ 21768 h 52085"/>
                <a:gd name="connsiteX10" fmla="*/ 33439 w 40780"/>
                <a:gd name="connsiteY10" fmla="*/ 14424 h 52085"/>
                <a:gd name="connsiteX11" fmla="*/ 31278 w 40780"/>
                <a:gd name="connsiteY11" fmla="*/ 9599 h 52085"/>
                <a:gd name="connsiteX12" fmla="*/ 27583 w 40780"/>
                <a:gd name="connsiteY12" fmla="*/ 6504 h 52085"/>
                <a:gd name="connsiteX13" fmla="*/ 22327 w 40780"/>
                <a:gd name="connsiteY13" fmla="*/ 5403 h 52085"/>
                <a:gd name="connsiteX14" fmla="*/ 14666 w 40780"/>
                <a:gd name="connsiteY14" fmla="*/ 8025 h 52085"/>
                <a:gd name="connsiteX15" fmla="*/ 6610 w 40780"/>
                <a:gd name="connsiteY15" fmla="*/ 15788 h 52085"/>
                <a:gd name="connsiteX16" fmla="*/ 6610 w 40780"/>
                <a:gd name="connsiteY16" fmla="*/ 50670 h 52085"/>
                <a:gd name="connsiteX17" fmla="*/ 6447 w 40780"/>
                <a:gd name="connsiteY17" fmla="*/ 51246 h 52085"/>
                <a:gd name="connsiteX18" fmla="*/ 5917 w 40780"/>
                <a:gd name="connsiteY18" fmla="*/ 51666 h 52085"/>
                <a:gd name="connsiteX19" fmla="*/ 4914 w 40780"/>
                <a:gd name="connsiteY19" fmla="*/ 51981 h 52085"/>
                <a:gd name="connsiteX20" fmla="*/ 3272 w 40780"/>
                <a:gd name="connsiteY20" fmla="*/ 52086 h 52085"/>
                <a:gd name="connsiteX21" fmla="*/ 1690 w 40780"/>
                <a:gd name="connsiteY21" fmla="*/ 51981 h 52085"/>
                <a:gd name="connsiteX22" fmla="*/ 667 w 40780"/>
                <a:gd name="connsiteY22" fmla="*/ 51666 h 52085"/>
                <a:gd name="connsiteX23" fmla="*/ 136 w 40780"/>
                <a:gd name="connsiteY23" fmla="*/ 51246 h 52085"/>
                <a:gd name="connsiteX24" fmla="*/ 0 w 40780"/>
                <a:gd name="connsiteY24" fmla="*/ 50670 h 52085"/>
                <a:gd name="connsiteX25" fmla="*/ 0 w 40780"/>
                <a:gd name="connsiteY25" fmla="*/ 1994 h 52085"/>
                <a:gd name="connsiteX26" fmla="*/ 136 w 40780"/>
                <a:gd name="connsiteY26" fmla="*/ 1416 h 52085"/>
                <a:gd name="connsiteX27" fmla="*/ 667 w 40780"/>
                <a:gd name="connsiteY27" fmla="*/ 945 h 52085"/>
                <a:gd name="connsiteX28" fmla="*/ 1636 w 40780"/>
                <a:gd name="connsiteY28" fmla="*/ 683 h 52085"/>
                <a:gd name="connsiteX29" fmla="*/ 3164 w 40780"/>
                <a:gd name="connsiteY29" fmla="*/ 578 h 52085"/>
                <a:gd name="connsiteX30" fmla="*/ 4719 w 40780"/>
                <a:gd name="connsiteY30" fmla="*/ 683 h 52085"/>
                <a:gd name="connsiteX31" fmla="*/ 5662 w 40780"/>
                <a:gd name="connsiteY31" fmla="*/ 945 h 52085"/>
                <a:gd name="connsiteX32" fmla="*/ 6138 w 40780"/>
                <a:gd name="connsiteY32" fmla="*/ 1416 h 52085"/>
                <a:gd name="connsiteX33" fmla="*/ 6274 w 40780"/>
                <a:gd name="connsiteY33" fmla="*/ 1994 h 52085"/>
                <a:gd name="connsiteX34" fmla="*/ 6274 w 40780"/>
                <a:gd name="connsiteY34" fmla="*/ 8865 h 52085"/>
                <a:gd name="connsiteX35" fmla="*/ 14769 w 40780"/>
                <a:gd name="connsiteY35" fmla="*/ 2099 h 52085"/>
                <a:gd name="connsiteX36" fmla="*/ 23048 w 40780"/>
                <a:gd name="connsiteY36" fmla="*/ 0 h 52085"/>
                <a:gd name="connsiteX37" fmla="*/ 31380 w 40780"/>
                <a:gd name="connsiteY37" fmla="*/ 1626 h 52085"/>
                <a:gd name="connsiteX38" fmla="*/ 36853 w 40780"/>
                <a:gd name="connsiteY38" fmla="*/ 5980 h 52085"/>
                <a:gd name="connsiteX39" fmla="*/ 39854 w 40780"/>
                <a:gd name="connsiteY39" fmla="*/ 12379 h 52085"/>
                <a:gd name="connsiteX40" fmla="*/ 40770 w 40780"/>
                <a:gd name="connsiteY40" fmla="*/ 21191 h 52085"/>
                <a:gd name="connsiteX41" fmla="*/ 40770 w 40780"/>
                <a:gd name="connsiteY41" fmla="*/ 50670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5">
                  <a:moveTo>
                    <a:pt x="40781" y="50670"/>
                  </a:moveTo>
                  <a:cubicBezTo>
                    <a:pt x="40781" y="50878"/>
                    <a:pt x="40727" y="51088"/>
                    <a:pt x="40618" y="51246"/>
                  </a:cubicBezTo>
                  <a:cubicBezTo>
                    <a:pt x="40510" y="51456"/>
                    <a:pt x="40331" y="51561"/>
                    <a:pt x="40087" y="51666"/>
                  </a:cubicBezTo>
                  <a:cubicBezTo>
                    <a:pt x="39849" y="51771"/>
                    <a:pt x="39518" y="51876"/>
                    <a:pt x="39085" y="51981"/>
                  </a:cubicBezTo>
                  <a:cubicBezTo>
                    <a:pt x="38662" y="52033"/>
                    <a:pt x="38131" y="52086"/>
                    <a:pt x="37503" y="52086"/>
                  </a:cubicBezTo>
                  <a:cubicBezTo>
                    <a:pt x="36836" y="52086"/>
                    <a:pt x="36289" y="52033"/>
                    <a:pt x="35861" y="51981"/>
                  </a:cubicBezTo>
                  <a:cubicBezTo>
                    <a:pt x="35439" y="51876"/>
                    <a:pt x="35103" y="51771"/>
                    <a:pt x="34859" y="51666"/>
                  </a:cubicBezTo>
                  <a:cubicBezTo>
                    <a:pt x="34621" y="51561"/>
                    <a:pt x="34447" y="51456"/>
                    <a:pt x="34328" y="51246"/>
                  </a:cubicBezTo>
                  <a:cubicBezTo>
                    <a:pt x="34220" y="51088"/>
                    <a:pt x="34166" y="50878"/>
                    <a:pt x="34166" y="50670"/>
                  </a:cubicBezTo>
                  <a:lnTo>
                    <a:pt x="34166" y="21768"/>
                  </a:lnTo>
                  <a:cubicBezTo>
                    <a:pt x="34166" y="18778"/>
                    <a:pt x="33922" y="16313"/>
                    <a:pt x="33439" y="14424"/>
                  </a:cubicBezTo>
                  <a:cubicBezTo>
                    <a:pt x="32957" y="12537"/>
                    <a:pt x="32237" y="10963"/>
                    <a:pt x="31278" y="9599"/>
                  </a:cubicBezTo>
                  <a:cubicBezTo>
                    <a:pt x="30313" y="8235"/>
                    <a:pt x="29084" y="7239"/>
                    <a:pt x="27583" y="6504"/>
                  </a:cubicBezTo>
                  <a:cubicBezTo>
                    <a:pt x="26082" y="5718"/>
                    <a:pt x="24326" y="5403"/>
                    <a:pt x="22327" y="5403"/>
                  </a:cubicBezTo>
                  <a:cubicBezTo>
                    <a:pt x="19776" y="5403"/>
                    <a:pt x="17218" y="6243"/>
                    <a:pt x="14666" y="8025"/>
                  </a:cubicBezTo>
                  <a:cubicBezTo>
                    <a:pt x="12104" y="9757"/>
                    <a:pt x="9422" y="12327"/>
                    <a:pt x="6610" y="15788"/>
                  </a:cubicBezTo>
                  <a:lnTo>
                    <a:pt x="6610" y="50670"/>
                  </a:lnTo>
                  <a:cubicBezTo>
                    <a:pt x="6610" y="50878"/>
                    <a:pt x="6550" y="51088"/>
                    <a:pt x="6447" y="51246"/>
                  </a:cubicBezTo>
                  <a:cubicBezTo>
                    <a:pt x="6334" y="51456"/>
                    <a:pt x="6155" y="51561"/>
                    <a:pt x="5917" y="51666"/>
                  </a:cubicBezTo>
                  <a:cubicBezTo>
                    <a:pt x="5673" y="51771"/>
                    <a:pt x="5342" y="51876"/>
                    <a:pt x="4914" y="51981"/>
                  </a:cubicBezTo>
                  <a:cubicBezTo>
                    <a:pt x="4486" y="52033"/>
                    <a:pt x="3939" y="52086"/>
                    <a:pt x="3272" y="52086"/>
                  </a:cubicBezTo>
                  <a:cubicBezTo>
                    <a:pt x="2644" y="52086"/>
                    <a:pt x="2113" y="52033"/>
                    <a:pt x="1690" y="51981"/>
                  </a:cubicBezTo>
                  <a:cubicBezTo>
                    <a:pt x="1263" y="51876"/>
                    <a:pt x="916" y="51771"/>
                    <a:pt x="667" y="51666"/>
                  </a:cubicBezTo>
                  <a:cubicBezTo>
                    <a:pt x="401" y="51561"/>
                    <a:pt x="228" y="51456"/>
                    <a:pt x="136" y="51246"/>
                  </a:cubicBezTo>
                  <a:cubicBezTo>
                    <a:pt x="38" y="51088"/>
                    <a:pt x="0" y="50878"/>
                    <a:pt x="0" y="50670"/>
                  </a:cubicBezTo>
                  <a:lnTo>
                    <a:pt x="0" y="1994"/>
                  </a:lnTo>
                  <a:cubicBezTo>
                    <a:pt x="0" y="1784"/>
                    <a:pt x="43" y="1574"/>
                    <a:pt x="136" y="1416"/>
                  </a:cubicBezTo>
                  <a:cubicBezTo>
                    <a:pt x="228" y="1206"/>
                    <a:pt x="401" y="1101"/>
                    <a:pt x="667" y="945"/>
                  </a:cubicBezTo>
                  <a:cubicBezTo>
                    <a:pt x="921" y="840"/>
                    <a:pt x="1246" y="735"/>
                    <a:pt x="1636" y="683"/>
                  </a:cubicBezTo>
                  <a:cubicBezTo>
                    <a:pt x="2026" y="630"/>
                    <a:pt x="2536" y="578"/>
                    <a:pt x="3164" y="578"/>
                  </a:cubicBezTo>
                  <a:cubicBezTo>
                    <a:pt x="3793" y="578"/>
                    <a:pt x="4313" y="630"/>
                    <a:pt x="4719" y="683"/>
                  </a:cubicBezTo>
                  <a:cubicBezTo>
                    <a:pt x="5126" y="735"/>
                    <a:pt x="5440" y="840"/>
                    <a:pt x="5662" y="945"/>
                  </a:cubicBezTo>
                  <a:cubicBezTo>
                    <a:pt x="5884" y="1049"/>
                    <a:pt x="6041" y="1206"/>
                    <a:pt x="6138" y="1416"/>
                  </a:cubicBezTo>
                  <a:cubicBezTo>
                    <a:pt x="6231" y="1574"/>
                    <a:pt x="6274" y="1784"/>
                    <a:pt x="6274" y="1994"/>
                  </a:cubicBezTo>
                  <a:lnTo>
                    <a:pt x="6274" y="8865"/>
                  </a:lnTo>
                  <a:cubicBezTo>
                    <a:pt x="9162" y="5770"/>
                    <a:pt x="12001" y="3515"/>
                    <a:pt x="14769" y="2099"/>
                  </a:cubicBezTo>
                  <a:cubicBezTo>
                    <a:pt x="17554" y="683"/>
                    <a:pt x="20307" y="0"/>
                    <a:pt x="23048" y="0"/>
                  </a:cubicBezTo>
                  <a:cubicBezTo>
                    <a:pt x="26342" y="0"/>
                    <a:pt x="29121" y="525"/>
                    <a:pt x="31380" y="1626"/>
                  </a:cubicBezTo>
                  <a:cubicBezTo>
                    <a:pt x="33640" y="2728"/>
                    <a:pt x="35466" y="4144"/>
                    <a:pt x="36853" y="5980"/>
                  </a:cubicBezTo>
                  <a:cubicBezTo>
                    <a:pt x="38245" y="7815"/>
                    <a:pt x="39242" y="9967"/>
                    <a:pt x="39854" y="12379"/>
                  </a:cubicBezTo>
                  <a:cubicBezTo>
                    <a:pt x="40466" y="14844"/>
                    <a:pt x="40770" y="17782"/>
                    <a:pt x="40770" y="21191"/>
                  </a:cubicBezTo>
                  <a:lnTo>
                    <a:pt x="40770" y="50670"/>
                  </a:lnTo>
                  <a:close/>
                </a:path>
              </a:pathLst>
            </a:custGeom>
            <a:solidFill>
              <a:srgbClr val="FFFFFF"/>
            </a:solidFill>
            <a:ln w="5417" cap="flat">
              <a:noFill/>
              <a:prstDash val="solid"/>
              <a:miter/>
            </a:ln>
          </p:spPr>
          <p:txBody>
            <a:bodyPr rtlCol="0" anchor="ctr"/>
            <a:lstStyle/>
            <a:p>
              <a:endParaRPr lang="fr-FR"/>
            </a:p>
          </p:txBody>
        </p:sp>
        <p:sp>
          <p:nvSpPr>
            <p:cNvPr id="545" name="Forme libre 544">
              <a:extLst>
                <a:ext uri="{FF2B5EF4-FFF2-40B4-BE49-F238E27FC236}">
                  <a16:creationId xmlns:a16="http://schemas.microsoft.com/office/drawing/2014/main" id="{7CE7228C-E17D-90F7-0E24-051B55AA9CA5}"/>
                </a:ext>
              </a:extLst>
            </p:cNvPr>
            <p:cNvSpPr/>
            <p:nvPr/>
          </p:nvSpPr>
          <p:spPr>
            <a:xfrm>
              <a:off x="16782947" y="12218805"/>
              <a:ext cx="43884" cy="75635"/>
            </a:xfrm>
            <a:custGeom>
              <a:avLst/>
              <a:gdLst>
                <a:gd name="connsiteX0" fmla="*/ 43880 w 43884"/>
                <a:gd name="connsiteY0" fmla="*/ 73643 h 75635"/>
                <a:gd name="connsiteX1" fmla="*/ 43744 w 43884"/>
                <a:gd name="connsiteY1" fmla="*/ 74272 h 75635"/>
                <a:gd name="connsiteX2" fmla="*/ 43246 w 43884"/>
                <a:gd name="connsiteY2" fmla="*/ 74692 h 75635"/>
                <a:gd name="connsiteX3" fmla="*/ 42324 w 43884"/>
                <a:gd name="connsiteY3" fmla="*/ 74954 h 75635"/>
                <a:gd name="connsiteX4" fmla="*/ 40938 w 43884"/>
                <a:gd name="connsiteY4" fmla="*/ 75059 h 75635"/>
                <a:gd name="connsiteX5" fmla="*/ 39469 w 43884"/>
                <a:gd name="connsiteY5" fmla="*/ 74954 h 75635"/>
                <a:gd name="connsiteX6" fmla="*/ 38521 w 43884"/>
                <a:gd name="connsiteY6" fmla="*/ 74692 h 75635"/>
                <a:gd name="connsiteX7" fmla="*/ 37963 w 43884"/>
                <a:gd name="connsiteY7" fmla="*/ 74272 h 75635"/>
                <a:gd name="connsiteX8" fmla="*/ 37774 w 43884"/>
                <a:gd name="connsiteY8" fmla="*/ 73643 h 75635"/>
                <a:gd name="connsiteX9" fmla="*/ 37774 w 43884"/>
                <a:gd name="connsiteY9" fmla="*/ 66667 h 75635"/>
                <a:gd name="connsiteX10" fmla="*/ 29495 w 43884"/>
                <a:gd name="connsiteY10" fmla="*/ 73223 h 75635"/>
                <a:gd name="connsiteX11" fmla="*/ 20160 w 43884"/>
                <a:gd name="connsiteY11" fmla="*/ 75636 h 75635"/>
                <a:gd name="connsiteX12" fmla="*/ 10884 w 43884"/>
                <a:gd name="connsiteY12" fmla="*/ 73591 h 75635"/>
                <a:gd name="connsiteX13" fmla="*/ 4632 w 43884"/>
                <a:gd name="connsiteY13" fmla="*/ 68030 h 75635"/>
                <a:gd name="connsiteX14" fmla="*/ 1110 w 43884"/>
                <a:gd name="connsiteY14" fmla="*/ 59848 h 75635"/>
                <a:gd name="connsiteX15" fmla="*/ 0 w 43884"/>
                <a:gd name="connsiteY15" fmla="*/ 49882 h 75635"/>
                <a:gd name="connsiteX16" fmla="*/ 1387 w 43884"/>
                <a:gd name="connsiteY16" fmla="*/ 38709 h 75635"/>
                <a:gd name="connsiteX17" fmla="*/ 5499 w 43884"/>
                <a:gd name="connsiteY17" fmla="*/ 30213 h 75635"/>
                <a:gd name="connsiteX18" fmla="*/ 12223 w 43884"/>
                <a:gd name="connsiteY18" fmla="*/ 24862 h 75635"/>
                <a:gd name="connsiteX19" fmla="*/ 21498 w 43884"/>
                <a:gd name="connsiteY19" fmla="*/ 22973 h 75635"/>
                <a:gd name="connsiteX20" fmla="*/ 29831 w 43884"/>
                <a:gd name="connsiteY20" fmla="*/ 24967 h 75635"/>
                <a:gd name="connsiteX21" fmla="*/ 37275 w 43884"/>
                <a:gd name="connsiteY21" fmla="*/ 30736 h 75635"/>
                <a:gd name="connsiteX22" fmla="*/ 37275 w 43884"/>
                <a:gd name="connsiteY22" fmla="*/ 1416 h 75635"/>
                <a:gd name="connsiteX23" fmla="*/ 37410 w 43884"/>
                <a:gd name="connsiteY23" fmla="*/ 839 h 75635"/>
                <a:gd name="connsiteX24" fmla="*/ 37942 w 43884"/>
                <a:gd name="connsiteY24" fmla="*/ 419 h 75635"/>
                <a:gd name="connsiteX25" fmla="*/ 38965 w 43884"/>
                <a:gd name="connsiteY25" fmla="*/ 105 h 75635"/>
                <a:gd name="connsiteX26" fmla="*/ 40547 w 43884"/>
                <a:gd name="connsiteY26" fmla="*/ 0 h 75635"/>
                <a:gd name="connsiteX27" fmla="*/ 42189 w 43884"/>
                <a:gd name="connsiteY27" fmla="*/ 105 h 75635"/>
                <a:gd name="connsiteX28" fmla="*/ 43191 w 43884"/>
                <a:gd name="connsiteY28" fmla="*/ 419 h 75635"/>
                <a:gd name="connsiteX29" fmla="*/ 43722 w 43884"/>
                <a:gd name="connsiteY29" fmla="*/ 839 h 75635"/>
                <a:gd name="connsiteX30" fmla="*/ 43885 w 43884"/>
                <a:gd name="connsiteY30" fmla="*/ 1416 h 75635"/>
                <a:gd name="connsiteX31" fmla="*/ 43885 w 43884"/>
                <a:gd name="connsiteY31" fmla="*/ 73643 h 75635"/>
                <a:gd name="connsiteX32" fmla="*/ 37270 w 43884"/>
                <a:gd name="connsiteY32" fmla="*/ 38499 h 75635"/>
                <a:gd name="connsiteX33" fmla="*/ 29246 w 43884"/>
                <a:gd name="connsiteY33" fmla="*/ 31051 h 75635"/>
                <a:gd name="connsiteX34" fmla="*/ 21162 w 43884"/>
                <a:gd name="connsiteY34" fmla="*/ 28429 h 75635"/>
                <a:gd name="connsiteX35" fmla="*/ 14607 w 43884"/>
                <a:gd name="connsiteY35" fmla="*/ 30213 h 75635"/>
                <a:gd name="connsiteX36" fmla="*/ 10164 w 43884"/>
                <a:gd name="connsiteY36" fmla="*/ 34880 h 75635"/>
                <a:gd name="connsiteX37" fmla="*/ 7661 w 43884"/>
                <a:gd name="connsiteY37" fmla="*/ 41437 h 75635"/>
                <a:gd name="connsiteX38" fmla="*/ 6886 w 43884"/>
                <a:gd name="connsiteY38" fmla="*/ 48886 h 75635"/>
                <a:gd name="connsiteX39" fmla="*/ 7552 w 43884"/>
                <a:gd name="connsiteY39" fmla="*/ 56754 h 75635"/>
                <a:gd name="connsiteX40" fmla="*/ 9828 w 43884"/>
                <a:gd name="connsiteY40" fmla="*/ 63519 h 75635"/>
                <a:gd name="connsiteX41" fmla="*/ 14103 w 43884"/>
                <a:gd name="connsiteY41" fmla="*/ 68345 h 75635"/>
                <a:gd name="connsiteX42" fmla="*/ 20767 w 43884"/>
                <a:gd name="connsiteY42" fmla="*/ 70128 h 75635"/>
                <a:gd name="connsiteX43" fmla="*/ 24662 w 43884"/>
                <a:gd name="connsiteY43" fmla="*/ 69604 h 75635"/>
                <a:gd name="connsiteX44" fmla="*/ 28547 w 43884"/>
                <a:gd name="connsiteY44" fmla="*/ 67820 h 75635"/>
                <a:gd name="connsiteX45" fmla="*/ 32692 w 43884"/>
                <a:gd name="connsiteY45" fmla="*/ 64622 h 75635"/>
                <a:gd name="connsiteX46" fmla="*/ 37275 w 43884"/>
                <a:gd name="connsiteY46" fmla="*/ 59743 h 75635"/>
                <a:gd name="connsiteX47" fmla="*/ 37275 w 43884"/>
                <a:gd name="connsiteY47" fmla="*/ 38499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5">
                  <a:moveTo>
                    <a:pt x="43880" y="73643"/>
                  </a:moveTo>
                  <a:cubicBezTo>
                    <a:pt x="43880" y="73904"/>
                    <a:pt x="43836" y="74114"/>
                    <a:pt x="43744" y="74272"/>
                  </a:cubicBezTo>
                  <a:cubicBezTo>
                    <a:pt x="43652" y="74482"/>
                    <a:pt x="43484" y="74587"/>
                    <a:pt x="43246" y="74692"/>
                  </a:cubicBezTo>
                  <a:cubicBezTo>
                    <a:pt x="43002" y="74797"/>
                    <a:pt x="42693" y="74902"/>
                    <a:pt x="42324" y="74954"/>
                  </a:cubicBezTo>
                  <a:cubicBezTo>
                    <a:pt x="41956" y="75007"/>
                    <a:pt x="41496" y="75059"/>
                    <a:pt x="40938" y="75059"/>
                  </a:cubicBezTo>
                  <a:cubicBezTo>
                    <a:pt x="40347" y="75059"/>
                    <a:pt x="39854" y="75007"/>
                    <a:pt x="39469" y="74954"/>
                  </a:cubicBezTo>
                  <a:cubicBezTo>
                    <a:pt x="39079" y="74902"/>
                    <a:pt x="38765" y="74797"/>
                    <a:pt x="38521" y="74692"/>
                  </a:cubicBezTo>
                  <a:cubicBezTo>
                    <a:pt x="38283" y="74587"/>
                    <a:pt x="38099" y="74482"/>
                    <a:pt x="37963" y="74272"/>
                  </a:cubicBezTo>
                  <a:cubicBezTo>
                    <a:pt x="37838" y="74114"/>
                    <a:pt x="37774" y="73904"/>
                    <a:pt x="37774" y="73643"/>
                  </a:cubicBezTo>
                  <a:lnTo>
                    <a:pt x="37774" y="66667"/>
                  </a:lnTo>
                  <a:cubicBezTo>
                    <a:pt x="35108" y="69447"/>
                    <a:pt x="32345" y="71649"/>
                    <a:pt x="29495" y="73223"/>
                  </a:cubicBezTo>
                  <a:cubicBezTo>
                    <a:pt x="26645" y="74849"/>
                    <a:pt x="23530" y="75636"/>
                    <a:pt x="20160" y="75636"/>
                  </a:cubicBezTo>
                  <a:cubicBezTo>
                    <a:pt x="16530" y="75636"/>
                    <a:pt x="13436" y="74954"/>
                    <a:pt x="10884" y="73591"/>
                  </a:cubicBezTo>
                  <a:cubicBezTo>
                    <a:pt x="8322" y="72227"/>
                    <a:pt x="6247" y="70390"/>
                    <a:pt x="4632" y="68030"/>
                  </a:cubicBezTo>
                  <a:cubicBezTo>
                    <a:pt x="3023" y="65723"/>
                    <a:pt x="1842" y="62995"/>
                    <a:pt x="1110" y="59848"/>
                  </a:cubicBezTo>
                  <a:cubicBezTo>
                    <a:pt x="363" y="56701"/>
                    <a:pt x="0" y="53396"/>
                    <a:pt x="0" y="49882"/>
                  </a:cubicBezTo>
                  <a:cubicBezTo>
                    <a:pt x="0" y="45738"/>
                    <a:pt x="460" y="42014"/>
                    <a:pt x="1387" y="38709"/>
                  </a:cubicBezTo>
                  <a:cubicBezTo>
                    <a:pt x="2313" y="35405"/>
                    <a:pt x="3684" y="32573"/>
                    <a:pt x="5499" y="30213"/>
                  </a:cubicBezTo>
                  <a:cubicBezTo>
                    <a:pt x="7314" y="27905"/>
                    <a:pt x="9557" y="26121"/>
                    <a:pt x="12223" y="24862"/>
                  </a:cubicBezTo>
                  <a:cubicBezTo>
                    <a:pt x="14888" y="23604"/>
                    <a:pt x="17982" y="22973"/>
                    <a:pt x="21498" y="22973"/>
                  </a:cubicBezTo>
                  <a:cubicBezTo>
                    <a:pt x="24538" y="22973"/>
                    <a:pt x="27311" y="23656"/>
                    <a:pt x="29831" y="24967"/>
                  </a:cubicBezTo>
                  <a:cubicBezTo>
                    <a:pt x="32350" y="26279"/>
                    <a:pt x="34831" y="28166"/>
                    <a:pt x="37275" y="30736"/>
                  </a:cubicBezTo>
                  <a:lnTo>
                    <a:pt x="37275" y="1416"/>
                  </a:lnTo>
                  <a:cubicBezTo>
                    <a:pt x="37275" y="1206"/>
                    <a:pt x="37324" y="996"/>
                    <a:pt x="37410" y="839"/>
                  </a:cubicBezTo>
                  <a:cubicBezTo>
                    <a:pt x="37508" y="629"/>
                    <a:pt x="37681" y="524"/>
                    <a:pt x="37942" y="419"/>
                  </a:cubicBezTo>
                  <a:cubicBezTo>
                    <a:pt x="38201" y="263"/>
                    <a:pt x="38543" y="210"/>
                    <a:pt x="38965" y="105"/>
                  </a:cubicBezTo>
                  <a:cubicBezTo>
                    <a:pt x="39394" y="53"/>
                    <a:pt x="39919" y="0"/>
                    <a:pt x="40547" y="0"/>
                  </a:cubicBezTo>
                  <a:cubicBezTo>
                    <a:pt x="41214" y="0"/>
                    <a:pt x="41767" y="53"/>
                    <a:pt x="42189" y="105"/>
                  </a:cubicBezTo>
                  <a:cubicBezTo>
                    <a:pt x="42617" y="210"/>
                    <a:pt x="42953" y="263"/>
                    <a:pt x="43191" y="419"/>
                  </a:cubicBezTo>
                  <a:cubicBezTo>
                    <a:pt x="43435" y="524"/>
                    <a:pt x="43608" y="629"/>
                    <a:pt x="43722" y="839"/>
                  </a:cubicBezTo>
                  <a:cubicBezTo>
                    <a:pt x="43836" y="996"/>
                    <a:pt x="43885" y="1206"/>
                    <a:pt x="43885" y="1416"/>
                  </a:cubicBezTo>
                  <a:lnTo>
                    <a:pt x="43885" y="73643"/>
                  </a:lnTo>
                  <a:close/>
                  <a:moveTo>
                    <a:pt x="37270" y="38499"/>
                  </a:moveTo>
                  <a:cubicBezTo>
                    <a:pt x="34490" y="35248"/>
                    <a:pt x="31814" y="32730"/>
                    <a:pt x="29246" y="31051"/>
                  </a:cubicBezTo>
                  <a:cubicBezTo>
                    <a:pt x="26667" y="29320"/>
                    <a:pt x="23974" y="28429"/>
                    <a:pt x="21162" y="28429"/>
                  </a:cubicBezTo>
                  <a:cubicBezTo>
                    <a:pt x="18605" y="28429"/>
                    <a:pt x="16422" y="29006"/>
                    <a:pt x="14607" y="30213"/>
                  </a:cubicBezTo>
                  <a:cubicBezTo>
                    <a:pt x="12791" y="31419"/>
                    <a:pt x="11312" y="32940"/>
                    <a:pt x="10164" y="34880"/>
                  </a:cubicBezTo>
                  <a:cubicBezTo>
                    <a:pt x="9015" y="36822"/>
                    <a:pt x="8181" y="39024"/>
                    <a:pt x="7661" y="41437"/>
                  </a:cubicBezTo>
                  <a:cubicBezTo>
                    <a:pt x="7141" y="43902"/>
                    <a:pt x="6886" y="46367"/>
                    <a:pt x="6886" y="48886"/>
                  </a:cubicBezTo>
                  <a:cubicBezTo>
                    <a:pt x="6886" y="51560"/>
                    <a:pt x="7108" y="54182"/>
                    <a:pt x="7552" y="56754"/>
                  </a:cubicBezTo>
                  <a:cubicBezTo>
                    <a:pt x="7997" y="59271"/>
                    <a:pt x="8755" y="61526"/>
                    <a:pt x="9828" y="63519"/>
                  </a:cubicBezTo>
                  <a:cubicBezTo>
                    <a:pt x="10901" y="65513"/>
                    <a:pt x="12326" y="67139"/>
                    <a:pt x="14103" y="68345"/>
                  </a:cubicBezTo>
                  <a:cubicBezTo>
                    <a:pt x="15880" y="69552"/>
                    <a:pt x="18101" y="70128"/>
                    <a:pt x="20767" y="70128"/>
                  </a:cubicBezTo>
                  <a:cubicBezTo>
                    <a:pt x="22100" y="70128"/>
                    <a:pt x="23394" y="69970"/>
                    <a:pt x="24662" y="69604"/>
                  </a:cubicBezTo>
                  <a:cubicBezTo>
                    <a:pt x="25914" y="69237"/>
                    <a:pt x="27214" y="68659"/>
                    <a:pt x="28547" y="67820"/>
                  </a:cubicBezTo>
                  <a:cubicBezTo>
                    <a:pt x="29880" y="66982"/>
                    <a:pt x="31261" y="65933"/>
                    <a:pt x="32692" y="64622"/>
                  </a:cubicBezTo>
                  <a:cubicBezTo>
                    <a:pt x="34117" y="63310"/>
                    <a:pt x="35644" y="61684"/>
                    <a:pt x="37275" y="59743"/>
                  </a:cubicBezTo>
                  <a:lnTo>
                    <a:pt x="37275" y="38499"/>
                  </a:lnTo>
                  <a:close/>
                </a:path>
              </a:pathLst>
            </a:custGeom>
            <a:solidFill>
              <a:srgbClr val="FFFFFF"/>
            </a:solidFill>
            <a:ln w="5417" cap="flat">
              <a:noFill/>
              <a:prstDash val="solid"/>
              <a:miter/>
            </a:ln>
          </p:spPr>
          <p:txBody>
            <a:bodyPr rtlCol="0" anchor="ctr"/>
            <a:lstStyle/>
            <a:p>
              <a:endParaRPr lang="fr-FR"/>
            </a:p>
          </p:txBody>
        </p:sp>
        <p:sp>
          <p:nvSpPr>
            <p:cNvPr id="546" name="Forme libre 545">
              <a:extLst>
                <a:ext uri="{FF2B5EF4-FFF2-40B4-BE49-F238E27FC236}">
                  <a16:creationId xmlns:a16="http://schemas.microsoft.com/office/drawing/2014/main" id="{3328B974-19AC-90BE-FEE2-3D9945E10D16}"/>
                </a:ext>
              </a:extLst>
            </p:cNvPr>
            <p:cNvSpPr/>
            <p:nvPr/>
          </p:nvSpPr>
          <p:spPr>
            <a:xfrm>
              <a:off x="16841894" y="12241779"/>
              <a:ext cx="44497" cy="52662"/>
            </a:xfrm>
            <a:custGeom>
              <a:avLst/>
              <a:gdLst>
                <a:gd name="connsiteX0" fmla="*/ 44486 w 44497"/>
                <a:gd name="connsiteY0" fmla="*/ 23814 h 52662"/>
                <a:gd name="connsiteX1" fmla="*/ 43435 w 44497"/>
                <a:gd name="connsiteY1" fmla="*/ 26489 h 52662"/>
                <a:gd name="connsiteX2" fmla="*/ 41376 w 44497"/>
                <a:gd name="connsiteY2" fmla="*/ 27224 h 52662"/>
                <a:gd name="connsiteX3" fmla="*/ 7103 w 44497"/>
                <a:gd name="connsiteY3" fmla="*/ 27224 h 52662"/>
                <a:gd name="connsiteX4" fmla="*/ 8018 w 44497"/>
                <a:gd name="connsiteY4" fmla="*/ 35405 h 52662"/>
                <a:gd name="connsiteX5" fmla="*/ 11052 w 44497"/>
                <a:gd name="connsiteY5" fmla="*/ 41648 h 52662"/>
                <a:gd name="connsiteX6" fmla="*/ 16552 w 44497"/>
                <a:gd name="connsiteY6" fmla="*/ 45633 h 52662"/>
                <a:gd name="connsiteX7" fmla="*/ 24884 w 44497"/>
                <a:gd name="connsiteY7" fmla="*/ 47049 h 52662"/>
                <a:gd name="connsiteX8" fmla="*/ 31158 w 44497"/>
                <a:gd name="connsiteY8" fmla="*/ 46473 h 52662"/>
                <a:gd name="connsiteX9" fmla="*/ 35969 w 44497"/>
                <a:gd name="connsiteY9" fmla="*/ 45162 h 52662"/>
                <a:gd name="connsiteX10" fmla="*/ 39301 w 44497"/>
                <a:gd name="connsiteY10" fmla="*/ 43851 h 52662"/>
                <a:gd name="connsiteX11" fmla="*/ 41160 w 44497"/>
                <a:gd name="connsiteY11" fmla="*/ 43221 h 52662"/>
                <a:gd name="connsiteX12" fmla="*/ 41772 w 44497"/>
                <a:gd name="connsiteY12" fmla="*/ 43378 h 52662"/>
                <a:gd name="connsiteX13" fmla="*/ 42216 w 44497"/>
                <a:gd name="connsiteY13" fmla="*/ 43903 h 52662"/>
                <a:gd name="connsiteX14" fmla="*/ 42465 w 44497"/>
                <a:gd name="connsiteY14" fmla="*/ 44794 h 52662"/>
                <a:gd name="connsiteX15" fmla="*/ 42552 w 44497"/>
                <a:gd name="connsiteY15" fmla="*/ 46158 h 52662"/>
                <a:gd name="connsiteX16" fmla="*/ 42492 w 44497"/>
                <a:gd name="connsiteY16" fmla="*/ 46893 h 52662"/>
                <a:gd name="connsiteX17" fmla="*/ 42357 w 44497"/>
                <a:gd name="connsiteY17" fmla="*/ 47522 h 52662"/>
                <a:gd name="connsiteX18" fmla="*/ 42108 w 44497"/>
                <a:gd name="connsiteY18" fmla="*/ 48100 h 52662"/>
                <a:gd name="connsiteX19" fmla="*/ 41663 w 44497"/>
                <a:gd name="connsiteY19" fmla="*/ 48623 h 52662"/>
                <a:gd name="connsiteX20" fmla="*/ 39946 w 44497"/>
                <a:gd name="connsiteY20" fmla="*/ 49567 h 52662"/>
                <a:gd name="connsiteX21" fmla="*/ 36170 w 44497"/>
                <a:gd name="connsiteY21" fmla="*/ 50931 h 52662"/>
                <a:gd name="connsiteX22" fmla="*/ 30752 w 44497"/>
                <a:gd name="connsiteY22" fmla="*/ 52138 h 52662"/>
                <a:gd name="connsiteX23" fmla="*/ 24109 w 44497"/>
                <a:gd name="connsiteY23" fmla="*/ 52662 h 52662"/>
                <a:gd name="connsiteX24" fmla="*/ 13778 w 44497"/>
                <a:gd name="connsiteY24" fmla="*/ 50983 h 52662"/>
                <a:gd name="connsiteX25" fmla="*/ 6219 w 44497"/>
                <a:gd name="connsiteY25" fmla="*/ 45948 h 52662"/>
                <a:gd name="connsiteX26" fmla="*/ 1582 w 44497"/>
                <a:gd name="connsiteY26" fmla="*/ 37765 h 52662"/>
                <a:gd name="connsiteX27" fmla="*/ 0 w 44497"/>
                <a:gd name="connsiteY27" fmla="*/ 26436 h 52662"/>
                <a:gd name="connsiteX28" fmla="*/ 1642 w 44497"/>
                <a:gd name="connsiteY28" fmla="*/ 15317 h 52662"/>
                <a:gd name="connsiteX29" fmla="*/ 6333 w 44497"/>
                <a:gd name="connsiteY29" fmla="*/ 7029 h 52662"/>
                <a:gd name="connsiteX30" fmla="*/ 13691 w 44497"/>
                <a:gd name="connsiteY30" fmla="*/ 1784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3 h 52662"/>
                <a:gd name="connsiteX35" fmla="*/ 44497 w 44497"/>
                <a:gd name="connsiteY35" fmla="*/ 22555 h 52662"/>
                <a:gd name="connsiteX36" fmla="*/ 44497 w 44497"/>
                <a:gd name="connsiteY36" fmla="*/ 23814 h 52662"/>
                <a:gd name="connsiteX37" fmla="*/ 37660 w 44497"/>
                <a:gd name="connsiteY37" fmla="*/ 21926 h 52662"/>
                <a:gd name="connsiteX38" fmla="*/ 33992 w 44497"/>
                <a:gd name="connsiteY38" fmla="*/ 9809 h 52662"/>
                <a:gd name="connsiteX39" fmla="*/ 22825 w 44497"/>
                <a:gd name="connsiteY39" fmla="*/ 5455 h 52662"/>
                <a:gd name="connsiteX40" fmla="*/ 16183 w 44497"/>
                <a:gd name="connsiteY40" fmla="*/ 6872 h 52662"/>
                <a:gd name="connsiteX41" fmla="*/ 11345 w 44497"/>
                <a:gd name="connsiteY41" fmla="*/ 10490 h 52662"/>
                <a:gd name="connsiteX42" fmla="*/ 8316 w 44497"/>
                <a:gd name="connsiteY42" fmla="*/ 15736 h 52662"/>
                <a:gd name="connsiteX43" fmla="*/ 7092 w 44497"/>
                <a:gd name="connsiteY43" fmla="*/ 21926 h 52662"/>
                <a:gd name="connsiteX44" fmla="*/ 37660 w 44497"/>
                <a:gd name="connsiteY44" fmla="*/ 21926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6016"/>
                    <a:pt x="43435" y="26489"/>
                  </a:cubicBezTo>
                  <a:cubicBezTo>
                    <a:pt x="42731" y="26961"/>
                    <a:pt x="42043" y="27224"/>
                    <a:pt x="41376" y="27224"/>
                  </a:cubicBezTo>
                  <a:lnTo>
                    <a:pt x="7103" y="27224"/>
                  </a:lnTo>
                  <a:cubicBezTo>
                    <a:pt x="7103" y="30213"/>
                    <a:pt x="7412" y="32940"/>
                    <a:pt x="8018" y="35405"/>
                  </a:cubicBezTo>
                  <a:cubicBezTo>
                    <a:pt x="8630" y="37818"/>
                    <a:pt x="9638" y="39917"/>
                    <a:pt x="11052" y="41648"/>
                  </a:cubicBezTo>
                  <a:cubicBezTo>
                    <a:pt x="12456" y="43378"/>
                    <a:pt x="14292" y="44742"/>
                    <a:pt x="16552" y="45633"/>
                  </a:cubicBezTo>
                  <a:cubicBezTo>
                    <a:pt x="18811" y="46578"/>
                    <a:pt x="21590" y="47049"/>
                    <a:pt x="24884" y="47049"/>
                  </a:cubicBezTo>
                  <a:cubicBezTo>
                    <a:pt x="27220" y="47049"/>
                    <a:pt x="29305" y="46841"/>
                    <a:pt x="31158" y="46473"/>
                  </a:cubicBezTo>
                  <a:cubicBezTo>
                    <a:pt x="33011" y="46053"/>
                    <a:pt x="34615" y="45633"/>
                    <a:pt x="35969" y="45162"/>
                  </a:cubicBezTo>
                  <a:cubicBezTo>
                    <a:pt x="37319" y="44637"/>
                    <a:pt x="38429" y="44218"/>
                    <a:pt x="39301" y="43851"/>
                  </a:cubicBezTo>
                  <a:cubicBezTo>
                    <a:pt x="40168" y="43431"/>
                    <a:pt x="40786" y="43221"/>
                    <a:pt x="41160" y="43221"/>
                  </a:cubicBezTo>
                  <a:cubicBezTo>
                    <a:pt x="41382" y="43221"/>
                    <a:pt x="41588" y="43273"/>
                    <a:pt x="41772" y="43378"/>
                  </a:cubicBezTo>
                  <a:cubicBezTo>
                    <a:pt x="41956" y="43483"/>
                    <a:pt x="42108" y="43693"/>
                    <a:pt x="42216" y="43903"/>
                  </a:cubicBezTo>
                  <a:cubicBezTo>
                    <a:pt x="42324" y="44166"/>
                    <a:pt x="42411" y="44427"/>
                    <a:pt x="42465" y="44794"/>
                  </a:cubicBezTo>
                  <a:cubicBezTo>
                    <a:pt x="42525" y="45162"/>
                    <a:pt x="42552" y="45582"/>
                    <a:pt x="42552" y="46158"/>
                  </a:cubicBezTo>
                  <a:cubicBezTo>
                    <a:pt x="42552" y="46368"/>
                    <a:pt x="42530" y="46631"/>
                    <a:pt x="42492" y="46893"/>
                  </a:cubicBezTo>
                  <a:cubicBezTo>
                    <a:pt x="42455" y="47102"/>
                    <a:pt x="42411" y="47312"/>
                    <a:pt x="42357" y="47522"/>
                  </a:cubicBezTo>
                  <a:cubicBezTo>
                    <a:pt x="42303" y="47732"/>
                    <a:pt x="42222" y="47890"/>
                    <a:pt x="42108" y="48100"/>
                  </a:cubicBezTo>
                  <a:cubicBezTo>
                    <a:pt x="41994" y="48256"/>
                    <a:pt x="41848" y="48466"/>
                    <a:pt x="41663" y="48623"/>
                  </a:cubicBezTo>
                  <a:cubicBezTo>
                    <a:pt x="41479" y="48781"/>
                    <a:pt x="40900" y="49096"/>
                    <a:pt x="39946" y="49567"/>
                  </a:cubicBezTo>
                  <a:cubicBezTo>
                    <a:pt x="38976" y="50040"/>
                    <a:pt x="37725" y="50460"/>
                    <a:pt x="36170" y="50931"/>
                  </a:cubicBezTo>
                  <a:cubicBezTo>
                    <a:pt x="34615" y="51351"/>
                    <a:pt x="32805" y="51771"/>
                    <a:pt x="30752" y="52138"/>
                  </a:cubicBezTo>
                  <a:cubicBezTo>
                    <a:pt x="28693" y="52452"/>
                    <a:pt x="26483" y="52662"/>
                    <a:pt x="24109" y="52662"/>
                  </a:cubicBezTo>
                  <a:cubicBezTo>
                    <a:pt x="20220" y="52662"/>
                    <a:pt x="16774" y="52086"/>
                    <a:pt x="13778" y="50983"/>
                  </a:cubicBezTo>
                  <a:cubicBezTo>
                    <a:pt x="10776" y="49830"/>
                    <a:pt x="8257" y="48152"/>
                    <a:pt x="6219" y="45948"/>
                  </a:cubicBezTo>
                  <a:cubicBezTo>
                    <a:pt x="4182" y="43746"/>
                    <a:pt x="2639" y="41018"/>
                    <a:pt x="1582" y="37765"/>
                  </a:cubicBezTo>
                  <a:cubicBezTo>
                    <a:pt x="531" y="34514"/>
                    <a:pt x="0" y="30685"/>
                    <a:pt x="0" y="26436"/>
                  </a:cubicBezTo>
                  <a:cubicBezTo>
                    <a:pt x="0" y="22292"/>
                    <a:pt x="547" y="18621"/>
                    <a:pt x="1642" y="15317"/>
                  </a:cubicBezTo>
                  <a:cubicBezTo>
                    <a:pt x="2730" y="12064"/>
                    <a:pt x="4296" y="9284"/>
                    <a:pt x="6333" y="7029"/>
                  </a:cubicBezTo>
                  <a:cubicBezTo>
                    <a:pt x="8371" y="4721"/>
                    <a:pt x="10825" y="2990"/>
                    <a:pt x="13691" y="1784"/>
                  </a:cubicBezTo>
                  <a:cubicBezTo>
                    <a:pt x="16562" y="578"/>
                    <a:pt x="19754" y="0"/>
                    <a:pt x="23281" y="0"/>
                  </a:cubicBezTo>
                  <a:cubicBezTo>
                    <a:pt x="27057" y="0"/>
                    <a:pt x="30275" y="630"/>
                    <a:pt x="32941" y="1836"/>
                  </a:cubicBezTo>
                  <a:cubicBezTo>
                    <a:pt x="35606" y="3043"/>
                    <a:pt x="37801" y="4669"/>
                    <a:pt x="39529" y="6767"/>
                  </a:cubicBezTo>
                  <a:cubicBezTo>
                    <a:pt x="41246" y="8813"/>
                    <a:pt x="42509" y="11225"/>
                    <a:pt x="43305" y="13953"/>
                  </a:cubicBezTo>
                  <a:cubicBezTo>
                    <a:pt x="44096" y="16681"/>
                    <a:pt x="44497" y="19512"/>
                    <a:pt x="44497" y="22555"/>
                  </a:cubicBezTo>
                  <a:lnTo>
                    <a:pt x="44497" y="23814"/>
                  </a:lnTo>
                  <a:close/>
                  <a:moveTo>
                    <a:pt x="37660" y="21926"/>
                  </a:moveTo>
                  <a:cubicBezTo>
                    <a:pt x="37774" y="16784"/>
                    <a:pt x="36549" y="12747"/>
                    <a:pt x="33992" y="9809"/>
                  </a:cubicBezTo>
                  <a:cubicBezTo>
                    <a:pt x="31435" y="6924"/>
                    <a:pt x="27718" y="5455"/>
                    <a:pt x="22825" y="5455"/>
                  </a:cubicBezTo>
                  <a:cubicBezTo>
                    <a:pt x="20301" y="5455"/>
                    <a:pt x="18090" y="5928"/>
                    <a:pt x="16183" y="6872"/>
                  </a:cubicBezTo>
                  <a:cubicBezTo>
                    <a:pt x="14271" y="7763"/>
                    <a:pt x="12667" y="8969"/>
                    <a:pt x="11345" y="10490"/>
                  </a:cubicBezTo>
                  <a:cubicBezTo>
                    <a:pt x="10034" y="11959"/>
                    <a:pt x="9021" y="13743"/>
                    <a:pt x="8316" y="15736"/>
                  </a:cubicBezTo>
                  <a:cubicBezTo>
                    <a:pt x="7612" y="17677"/>
                    <a:pt x="7206" y="19775"/>
                    <a:pt x="7092" y="21926"/>
                  </a:cubicBezTo>
                  <a:lnTo>
                    <a:pt x="37660" y="21926"/>
                  </a:lnTo>
                  <a:close/>
                </a:path>
              </a:pathLst>
            </a:custGeom>
            <a:solidFill>
              <a:srgbClr val="FFFFFF"/>
            </a:solidFill>
            <a:ln w="5417" cap="flat">
              <a:noFill/>
              <a:prstDash val="solid"/>
              <a:miter/>
            </a:ln>
          </p:spPr>
          <p:txBody>
            <a:bodyPr rtlCol="0" anchor="ctr"/>
            <a:lstStyle/>
            <a:p>
              <a:endParaRPr lang="fr-FR"/>
            </a:p>
          </p:txBody>
        </p:sp>
        <p:sp>
          <p:nvSpPr>
            <p:cNvPr id="547" name="Forme libre 546">
              <a:extLst>
                <a:ext uri="{FF2B5EF4-FFF2-40B4-BE49-F238E27FC236}">
                  <a16:creationId xmlns:a16="http://schemas.microsoft.com/office/drawing/2014/main" id="{F29588E9-8DEA-768A-1CEC-2DBCF1DF0445}"/>
                </a:ext>
              </a:extLst>
            </p:cNvPr>
            <p:cNvSpPr/>
            <p:nvPr/>
          </p:nvSpPr>
          <p:spPr>
            <a:xfrm>
              <a:off x="16897048" y="12241726"/>
              <a:ext cx="34116" cy="52662"/>
            </a:xfrm>
            <a:custGeom>
              <a:avLst/>
              <a:gdLst>
                <a:gd name="connsiteX0" fmla="*/ 34117 w 34116"/>
                <a:gd name="connsiteY0" fmla="*/ 37714 h 52662"/>
                <a:gd name="connsiteX1" fmla="*/ 32784 w 34116"/>
                <a:gd name="connsiteY1" fmla="*/ 43956 h 52662"/>
                <a:gd name="connsiteX2" fmla="*/ 28975 w 34116"/>
                <a:gd name="connsiteY2" fmla="*/ 48676 h 52662"/>
                <a:gd name="connsiteX3" fmla="*/ 23059 w 34116"/>
                <a:gd name="connsiteY3" fmla="*/ 51613 h 52662"/>
                <a:gd name="connsiteX4" fmla="*/ 15452 w 34116"/>
                <a:gd name="connsiteY4" fmla="*/ 52662 h 52662"/>
                <a:gd name="connsiteX5" fmla="*/ 10505 w 34116"/>
                <a:gd name="connsiteY5" fmla="*/ 52242 h 52662"/>
                <a:gd name="connsiteX6" fmla="*/ 6285 w 34116"/>
                <a:gd name="connsiteY6" fmla="*/ 51246 h 52662"/>
                <a:gd name="connsiteX7" fmla="*/ 3088 w 34116"/>
                <a:gd name="connsiteY7" fmla="*/ 49935 h 52662"/>
                <a:gd name="connsiteX8" fmla="*/ 1170 w 34116"/>
                <a:gd name="connsiteY8" fmla="*/ 48676 h 52662"/>
                <a:gd name="connsiteX9" fmla="*/ 282 w 34116"/>
                <a:gd name="connsiteY9" fmla="*/ 47312 h 52662"/>
                <a:gd name="connsiteX10" fmla="*/ 0 w 34116"/>
                <a:gd name="connsiteY10" fmla="*/ 45162 h 52662"/>
                <a:gd name="connsiteX11" fmla="*/ 114 w 34116"/>
                <a:gd name="connsiteY11" fmla="*/ 43956 h 52662"/>
                <a:gd name="connsiteX12" fmla="*/ 390 w 34116"/>
                <a:gd name="connsiteY12" fmla="*/ 43012 h 52662"/>
                <a:gd name="connsiteX13" fmla="*/ 834 w 34116"/>
                <a:gd name="connsiteY13" fmla="*/ 42487 h 52662"/>
                <a:gd name="connsiteX14" fmla="*/ 1446 w 34116"/>
                <a:gd name="connsiteY14" fmla="*/ 42277 h 52662"/>
                <a:gd name="connsiteX15" fmla="*/ 3223 w 34116"/>
                <a:gd name="connsiteY15" fmla="*/ 43063 h 52662"/>
                <a:gd name="connsiteX16" fmla="*/ 6138 w 34116"/>
                <a:gd name="connsiteY16" fmla="*/ 44689 h 52662"/>
                <a:gd name="connsiteX17" fmla="*/ 10305 w 34116"/>
                <a:gd name="connsiteY17" fmla="*/ 46316 h 52662"/>
                <a:gd name="connsiteX18" fmla="*/ 15891 w 34116"/>
                <a:gd name="connsiteY18" fmla="*/ 47102 h 52662"/>
                <a:gd name="connsiteX19" fmla="*/ 20556 w 34116"/>
                <a:gd name="connsiteY19" fmla="*/ 46526 h 52662"/>
                <a:gd name="connsiteX20" fmla="*/ 24218 w 34116"/>
                <a:gd name="connsiteY20" fmla="*/ 44899 h 52662"/>
                <a:gd name="connsiteX21" fmla="*/ 26634 w 34116"/>
                <a:gd name="connsiteY21" fmla="*/ 42172 h 52662"/>
                <a:gd name="connsiteX22" fmla="*/ 27496 w 34116"/>
                <a:gd name="connsiteY22" fmla="*/ 38185 h 52662"/>
                <a:gd name="connsiteX23" fmla="*/ 26385 w 34116"/>
                <a:gd name="connsiteY23" fmla="*/ 34356 h 52662"/>
                <a:gd name="connsiteX24" fmla="*/ 23470 w 34116"/>
                <a:gd name="connsiteY24" fmla="*/ 31681 h 52662"/>
                <a:gd name="connsiteX25" fmla="*/ 19358 w 34116"/>
                <a:gd name="connsiteY25" fmla="*/ 29584 h 52662"/>
                <a:gd name="connsiteX26" fmla="*/ 14634 w 34116"/>
                <a:gd name="connsiteY26" fmla="*/ 27800 h 52662"/>
                <a:gd name="connsiteX27" fmla="*/ 9915 w 34116"/>
                <a:gd name="connsiteY27" fmla="*/ 25702 h 52662"/>
                <a:gd name="connsiteX28" fmla="*/ 5802 w 34116"/>
                <a:gd name="connsiteY28" fmla="*/ 22975 h 52662"/>
                <a:gd name="connsiteX29" fmla="*/ 2882 w 34116"/>
                <a:gd name="connsiteY29" fmla="*/ 19093 h 52662"/>
                <a:gd name="connsiteX30" fmla="*/ 1771 w 34116"/>
                <a:gd name="connsiteY30" fmla="*/ 13691 h 52662"/>
                <a:gd name="connsiteX31" fmla="*/ 2779 w 34116"/>
                <a:gd name="connsiteY31" fmla="*/ 8708 h 52662"/>
                <a:gd name="connsiteX32" fmla="*/ 5857 w 34116"/>
                <a:gd name="connsiteY32" fmla="*/ 4301 h 52662"/>
                <a:gd name="connsiteX33" fmla="*/ 11188 w 34116"/>
                <a:gd name="connsiteY33" fmla="*/ 1206 h 52662"/>
                <a:gd name="connsiteX34" fmla="*/ 18881 w 34116"/>
                <a:gd name="connsiteY34" fmla="*/ 0 h 52662"/>
                <a:gd name="connsiteX35" fmla="*/ 22631 w 34116"/>
                <a:gd name="connsiteY35" fmla="*/ 315 h 52662"/>
                <a:gd name="connsiteX36" fmla="*/ 26022 w 34116"/>
                <a:gd name="connsiteY36" fmla="*/ 1101 h 52662"/>
                <a:gd name="connsiteX37" fmla="*/ 28655 w 34116"/>
                <a:gd name="connsiteY37" fmla="*/ 2151 h 52662"/>
                <a:gd name="connsiteX38" fmla="*/ 30351 w 34116"/>
                <a:gd name="connsiteY38" fmla="*/ 3095 h 52662"/>
                <a:gd name="connsiteX39" fmla="*/ 31131 w 34116"/>
                <a:gd name="connsiteY39" fmla="*/ 3829 h 52662"/>
                <a:gd name="connsiteX40" fmla="*/ 31408 w 34116"/>
                <a:gd name="connsiteY40" fmla="*/ 4459 h 52662"/>
                <a:gd name="connsiteX41" fmla="*/ 31543 w 34116"/>
                <a:gd name="connsiteY41" fmla="*/ 5245 h 52662"/>
                <a:gd name="connsiteX42" fmla="*/ 31603 w 34116"/>
                <a:gd name="connsiteY42" fmla="*/ 6347 h 52662"/>
                <a:gd name="connsiteX43" fmla="*/ 31516 w 34116"/>
                <a:gd name="connsiteY43" fmla="*/ 7502 h 52662"/>
                <a:gd name="connsiteX44" fmla="*/ 31267 w 34116"/>
                <a:gd name="connsiteY44" fmla="*/ 8393 h 52662"/>
                <a:gd name="connsiteX45" fmla="*/ 30849 w 34116"/>
                <a:gd name="connsiteY45" fmla="*/ 8969 h 52662"/>
                <a:gd name="connsiteX46" fmla="*/ 30270 w 34116"/>
                <a:gd name="connsiteY46" fmla="*/ 9127 h 52662"/>
                <a:gd name="connsiteX47" fmla="*/ 28937 w 34116"/>
                <a:gd name="connsiteY47" fmla="*/ 8550 h 52662"/>
                <a:gd name="connsiteX48" fmla="*/ 26602 w 34116"/>
                <a:gd name="connsiteY48" fmla="*/ 7239 h 52662"/>
                <a:gd name="connsiteX49" fmla="*/ 23156 w 34116"/>
                <a:gd name="connsiteY49" fmla="*/ 5980 h 52662"/>
                <a:gd name="connsiteX50" fmla="*/ 18545 w 34116"/>
                <a:gd name="connsiteY50" fmla="*/ 5403 h 52662"/>
                <a:gd name="connsiteX51" fmla="*/ 13956 w 34116"/>
                <a:gd name="connsiteY51" fmla="*/ 5980 h 52662"/>
                <a:gd name="connsiteX52" fmla="*/ 10706 w 34116"/>
                <a:gd name="connsiteY52" fmla="*/ 7658 h 52662"/>
                <a:gd name="connsiteX53" fmla="*/ 8788 w 34116"/>
                <a:gd name="connsiteY53" fmla="*/ 10177 h 52662"/>
                <a:gd name="connsiteX54" fmla="*/ 8148 w 34116"/>
                <a:gd name="connsiteY54" fmla="*/ 13323 h 52662"/>
                <a:gd name="connsiteX55" fmla="*/ 9259 w 34116"/>
                <a:gd name="connsiteY55" fmla="*/ 17309 h 52662"/>
                <a:gd name="connsiteX56" fmla="*/ 12201 w 34116"/>
                <a:gd name="connsiteY56" fmla="*/ 20090 h 52662"/>
                <a:gd name="connsiteX57" fmla="*/ 16373 w 34116"/>
                <a:gd name="connsiteY57" fmla="*/ 22187 h 52662"/>
                <a:gd name="connsiteX58" fmla="*/ 21124 w 34116"/>
                <a:gd name="connsiteY58" fmla="*/ 24024 h 52662"/>
                <a:gd name="connsiteX59" fmla="*/ 25876 w 34116"/>
                <a:gd name="connsiteY59" fmla="*/ 26069 h 52662"/>
                <a:gd name="connsiteX60" fmla="*/ 30042 w 34116"/>
                <a:gd name="connsiteY60" fmla="*/ 28744 h 52662"/>
                <a:gd name="connsiteX61" fmla="*/ 32990 w 34116"/>
                <a:gd name="connsiteY61" fmla="*/ 32469 h 52662"/>
                <a:gd name="connsiteX62" fmla="*/ 34117 w 34116"/>
                <a:gd name="connsiteY62" fmla="*/ 3771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2">
                  <a:moveTo>
                    <a:pt x="34117" y="37714"/>
                  </a:moveTo>
                  <a:cubicBezTo>
                    <a:pt x="34117" y="40022"/>
                    <a:pt x="33672" y="42119"/>
                    <a:pt x="32784" y="43956"/>
                  </a:cubicBezTo>
                  <a:cubicBezTo>
                    <a:pt x="31895" y="45843"/>
                    <a:pt x="30627" y="47417"/>
                    <a:pt x="28975" y="48676"/>
                  </a:cubicBezTo>
                  <a:cubicBezTo>
                    <a:pt x="27328" y="49987"/>
                    <a:pt x="25356" y="50983"/>
                    <a:pt x="23059" y="51613"/>
                  </a:cubicBezTo>
                  <a:cubicBezTo>
                    <a:pt x="20761" y="52347"/>
                    <a:pt x="18220" y="52662"/>
                    <a:pt x="15452" y="52662"/>
                  </a:cubicBezTo>
                  <a:cubicBezTo>
                    <a:pt x="13707" y="52662"/>
                    <a:pt x="12060" y="52505"/>
                    <a:pt x="10505" y="52242"/>
                  </a:cubicBezTo>
                  <a:cubicBezTo>
                    <a:pt x="8950" y="51981"/>
                    <a:pt x="7542" y="51666"/>
                    <a:pt x="6285" y="51246"/>
                  </a:cubicBezTo>
                  <a:cubicBezTo>
                    <a:pt x="5028" y="50827"/>
                    <a:pt x="3960" y="50407"/>
                    <a:pt x="3088" y="49935"/>
                  </a:cubicBezTo>
                  <a:cubicBezTo>
                    <a:pt x="2221" y="49463"/>
                    <a:pt x="1582" y="49043"/>
                    <a:pt x="1170" y="48676"/>
                  </a:cubicBezTo>
                  <a:cubicBezTo>
                    <a:pt x="758" y="48308"/>
                    <a:pt x="466" y="47890"/>
                    <a:pt x="282" y="47312"/>
                  </a:cubicBezTo>
                  <a:cubicBezTo>
                    <a:pt x="98" y="46788"/>
                    <a:pt x="0" y="46106"/>
                    <a:pt x="0" y="45162"/>
                  </a:cubicBezTo>
                  <a:cubicBezTo>
                    <a:pt x="0" y="44742"/>
                    <a:pt x="38" y="44323"/>
                    <a:pt x="114" y="43956"/>
                  </a:cubicBezTo>
                  <a:cubicBezTo>
                    <a:pt x="184" y="43588"/>
                    <a:pt x="276" y="43273"/>
                    <a:pt x="390" y="43012"/>
                  </a:cubicBezTo>
                  <a:cubicBezTo>
                    <a:pt x="504" y="42802"/>
                    <a:pt x="650" y="42592"/>
                    <a:pt x="834" y="42487"/>
                  </a:cubicBezTo>
                  <a:cubicBezTo>
                    <a:pt x="1019" y="42329"/>
                    <a:pt x="1224" y="42277"/>
                    <a:pt x="1446" y="42277"/>
                  </a:cubicBezTo>
                  <a:cubicBezTo>
                    <a:pt x="1848" y="42277"/>
                    <a:pt x="2443" y="42539"/>
                    <a:pt x="3223" y="43063"/>
                  </a:cubicBezTo>
                  <a:cubicBezTo>
                    <a:pt x="3998" y="43536"/>
                    <a:pt x="4968" y="44113"/>
                    <a:pt x="6138" y="44689"/>
                  </a:cubicBezTo>
                  <a:cubicBezTo>
                    <a:pt x="7303" y="45267"/>
                    <a:pt x="8696" y="45843"/>
                    <a:pt x="10305" y="46316"/>
                  </a:cubicBezTo>
                  <a:cubicBezTo>
                    <a:pt x="11919" y="46841"/>
                    <a:pt x="13778" y="47102"/>
                    <a:pt x="15891" y="47102"/>
                  </a:cubicBezTo>
                  <a:cubicBezTo>
                    <a:pt x="17586" y="47102"/>
                    <a:pt x="19147" y="46893"/>
                    <a:pt x="20556" y="46526"/>
                  </a:cubicBezTo>
                  <a:cubicBezTo>
                    <a:pt x="21959" y="46158"/>
                    <a:pt x="23178" y="45634"/>
                    <a:pt x="24218" y="44899"/>
                  </a:cubicBezTo>
                  <a:cubicBezTo>
                    <a:pt x="25258" y="44218"/>
                    <a:pt x="26065" y="43273"/>
                    <a:pt x="26634" y="42172"/>
                  </a:cubicBezTo>
                  <a:cubicBezTo>
                    <a:pt x="27209" y="41018"/>
                    <a:pt x="27496" y="39707"/>
                    <a:pt x="27496" y="38185"/>
                  </a:cubicBezTo>
                  <a:cubicBezTo>
                    <a:pt x="27496" y="36717"/>
                    <a:pt x="27127" y="35405"/>
                    <a:pt x="26385" y="34356"/>
                  </a:cubicBezTo>
                  <a:cubicBezTo>
                    <a:pt x="25643" y="33308"/>
                    <a:pt x="24673" y="32416"/>
                    <a:pt x="23470" y="31681"/>
                  </a:cubicBezTo>
                  <a:cubicBezTo>
                    <a:pt x="22262" y="30895"/>
                    <a:pt x="20891" y="30213"/>
                    <a:pt x="19358" y="29584"/>
                  </a:cubicBezTo>
                  <a:cubicBezTo>
                    <a:pt x="17820" y="29006"/>
                    <a:pt x="16248" y="28430"/>
                    <a:pt x="14634" y="27800"/>
                  </a:cubicBezTo>
                  <a:cubicBezTo>
                    <a:pt x="13025" y="27171"/>
                    <a:pt x="11448" y="26489"/>
                    <a:pt x="9915" y="25702"/>
                  </a:cubicBezTo>
                  <a:cubicBezTo>
                    <a:pt x="8376" y="24967"/>
                    <a:pt x="7005" y="24024"/>
                    <a:pt x="5802" y="22975"/>
                  </a:cubicBezTo>
                  <a:cubicBezTo>
                    <a:pt x="4594" y="21873"/>
                    <a:pt x="3625" y="20615"/>
                    <a:pt x="2882" y="19093"/>
                  </a:cubicBezTo>
                  <a:cubicBezTo>
                    <a:pt x="2140" y="17572"/>
                    <a:pt x="1771" y="15788"/>
                    <a:pt x="1771" y="13691"/>
                  </a:cubicBezTo>
                  <a:cubicBezTo>
                    <a:pt x="1771" y="11959"/>
                    <a:pt x="2113" y="10333"/>
                    <a:pt x="2779" y="8708"/>
                  </a:cubicBezTo>
                  <a:cubicBezTo>
                    <a:pt x="3446" y="7082"/>
                    <a:pt x="4475" y="5613"/>
                    <a:pt x="5857" y="4301"/>
                  </a:cubicBezTo>
                  <a:cubicBezTo>
                    <a:pt x="7249" y="3043"/>
                    <a:pt x="9026" y="1994"/>
                    <a:pt x="11188" y="1206"/>
                  </a:cubicBezTo>
                  <a:cubicBezTo>
                    <a:pt x="13355" y="420"/>
                    <a:pt x="15918" y="0"/>
                    <a:pt x="18881" y="0"/>
                  </a:cubicBezTo>
                  <a:cubicBezTo>
                    <a:pt x="20138" y="0"/>
                    <a:pt x="21395" y="105"/>
                    <a:pt x="22631" y="315"/>
                  </a:cubicBezTo>
                  <a:cubicBezTo>
                    <a:pt x="23871" y="473"/>
                    <a:pt x="25004" y="735"/>
                    <a:pt x="26022" y="1101"/>
                  </a:cubicBezTo>
                  <a:cubicBezTo>
                    <a:pt x="27041" y="1416"/>
                    <a:pt x="27918" y="1731"/>
                    <a:pt x="28655" y="2151"/>
                  </a:cubicBezTo>
                  <a:cubicBezTo>
                    <a:pt x="29397" y="2518"/>
                    <a:pt x="29961" y="2833"/>
                    <a:pt x="30351" y="3095"/>
                  </a:cubicBezTo>
                  <a:cubicBezTo>
                    <a:pt x="30736" y="3410"/>
                    <a:pt x="30996" y="3673"/>
                    <a:pt x="31131" y="3829"/>
                  </a:cubicBezTo>
                  <a:cubicBezTo>
                    <a:pt x="31256" y="4039"/>
                    <a:pt x="31353" y="4249"/>
                    <a:pt x="31408" y="4459"/>
                  </a:cubicBezTo>
                  <a:cubicBezTo>
                    <a:pt x="31467" y="4669"/>
                    <a:pt x="31510" y="4931"/>
                    <a:pt x="31543" y="5245"/>
                  </a:cubicBezTo>
                  <a:cubicBezTo>
                    <a:pt x="31581" y="5560"/>
                    <a:pt x="31603" y="5928"/>
                    <a:pt x="31603" y="6347"/>
                  </a:cubicBezTo>
                  <a:cubicBezTo>
                    <a:pt x="31603" y="6767"/>
                    <a:pt x="31576" y="7134"/>
                    <a:pt x="31516" y="7502"/>
                  </a:cubicBezTo>
                  <a:cubicBezTo>
                    <a:pt x="31462" y="7868"/>
                    <a:pt x="31380" y="8130"/>
                    <a:pt x="31267" y="8393"/>
                  </a:cubicBezTo>
                  <a:cubicBezTo>
                    <a:pt x="31153" y="8655"/>
                    <a:pt x="31017" y="8813"/>
                    <a:pt x="30849" y="8969"/>
                  </a:cubicBezTo>
                  <a:cubicBezTo>
                    <a:pt x="30687" y="9074"/>
                    <a:pt x="30492" y="9127"/>
                    <a:pt x="30270" y="9127"/>
                  </a:cubicBezTo>
                  <a:cubicBezTo>
                    <a:pt x="29972" y="9127"/>
                    <a:pt x="29527" y="8969"/>
                    <a:pt x="28937" y="8550"/>
                  </a:cubicBezTo>
                  <a:cubicBezTo>
                    <a:pt x="28346" y="8183"/>
                    <a:pt x="27566" y="7710"/>
                    <a:pt x="26602" y="7239"/>
                  </a:cubicBezTo>
                  <a:cubicBezTo>
                    <a:pt x="25638" y="6819"/>
                    <a:pt x="24489" y="6347"/>
                    <a:pt x="23156" y="5980"/>
                  </a:cubicBezTo>
                  <a:cubicBezTo>
                    <a:pt x="21823" y="5560"/>
                    <a:pt x="20284" y="5403"/>
                    <a:pt x="18545" y="5403"/>
                  </a:cubicBezTo>
                  <a:cubicBezTo>
                    <a:pt x="16801" y="5403"/>
                    <a:pt x="15273" y="5560"/>
                    <a:pt x="13956" y="5980"/>
                  </a:cubicBezTo>
                  <a:cubicBezTo>
                    <a:pt x="12645" y="6347"/>
                    <a:pt x="11562" y="6924"/>
                    <a:pt x="10706" y="7658"/>
                  </a:cubicBezTo>
                  <a:cubicBezTo>
                    <a:pt x="9850" y="8340"/>
                    <a:pt x="9216" y="9179"/>
                    <a:pt x="8788" y="10177"/>
                  </a:cubicBezTo>
                  <a:cubicBezTo>
                    <a:pt x="8360" y="11120"/>
                    <a:pt x="8148" y="12169"/>
                    <a:pt x="8148" y="13323"/>
                  </a:cubicBezTo>
                  <a:cubicBezTo>
                    <a:pt x="8148" y="14897"/>
                    <a:pt x="8517" y="16261"/>
                    <a:pt x="9259" y="17309"/>
                  </a:cubicBezTo>
                  <a:cubicBezTo>
                    <a:pt x="10002" y="18411"/>
                    <a:pt x="10982" y="19303"/>
                    <a:pt x="12201" y="20090"/>
                  </a:cubicBezTo>
                  <a:cubicBezTo>
                    <a:pt x="13431" y="20876"/>
                    <a:pt x="14813" y="21611"/>
                    <a:pt x="16373" y="22187"/>
                  </a:cubicBezTo>
                  <a:cubicBezTo>
                    <a:pt x="17933" y="22817"/>
                    <a:pt x="19510" y="23446"/>
                    <a:pt x="21124" y="24024"/>
                  </a:cubicBezTo>
                  <a:cubicBezTo>
                    <a:pt x="22733" y="24654"/>
                    <a:pt x="24321" y="25335"/>
                    <a:pt x="25876" y="26069"/>
                  </a:cubicBezTo>
                  <a:cubicBezTo>
                    <a:pt x="27431" y="26804"/>
                    <a:pt x="28818" y="27695"/>
                    <a:pt x="30042" y="28744"/>
                  </a:cubicBezTo>
                  <a:cubicBezTo>
                    <a:pt x="31267" y="29741"/>
                    <a:pt x="32242" y="31000"/>
                    <a:pt x="32990" y="32469"/>
                  </a:cubicBezTo>
                  <a:cubicBezTo>
                    <a:pt x="33743" y="33936"/>
                    <a:pt x="34117" y="35720"/>
                    <a:pt x="34117" y="37714"/>
                  </a:cubicBezTo>
                  <a:close/>
                </a:path>
              </a:pathLst>
            </a:custGeom>
            <a:solidFill>
              <a:srgbClr val="FFFFFF"/>
            </a:solidFill>
            <a:ln w="5417" cap="flat">
              <a:noFill/>
              <a:prstDash val="solid"/>
              <a:miter/>
            </a:ln>
          </p:spPr>
          <p:txBody>
            <a:bodyPr rtlCol="0" anchor="ctr"/>
            <a:lstStyle/>
            <a:p>
              <a:endParaRPr lang="fr-FR"/>
            </a:p>
          </p:txBody>
        </p:sp>
        <p:sp>
          <p:nvSpPr>
            <p:cNvPr id="548" name="Forme libre 547">
              <a:extLst>
                <a:ext uri="{FF2B5EF4-FFF2-40B4-BE49-F238E27FC236}">
                  <a16:creationId xmlns:a16="http://schemas.microsoft.com/office/drawing/2014/main" id="{6B0565CD-7C18-2D60-4998-6544F78019CD}"/>
                </a:ext>
              </a:extLst>
            </p:cNvPr>
            <p:cNvSpPr/>
            <p:nvPr/>
          </p:nvSpPr>
          <p:spPr>
            <a:xfrm>
              <a:off x="16968001" y="12218805"/>
              <a:ext cx="43884" cy="75635"/>
            </a:xfrm>
            <a:custGeom>
              <a:avLst/>
              <a:gdLst>
                <a:gd name="connsiteX0" fmla="*/ 43880 w 43884"/>
                <a:gd name="connsiteY0" fmla="*/ 73643 h 75635"/>
                <a:gd name="connsiteX1" fmla="*/ 43744 w 43884"/>
                <a:gd name="connsiteY1" fmla="*/ 74272 h 75635"/>
                <a:gd name="connsiteX2" fmla="*/ 43246 w 43884"/>
                <a:gd name="connsiteY2" fmla="*/ 74692 h 75635"/>
                <a:gd name="connsiteX3" fmla="*/ 42324 w 43884"/>
                <a:gd name="connsiteY3" fmla="*/ 74954 h 75635"/>
                <a:gd name="connsiteX4" fmla="*/ 40938 w 43884"/>
                <a:gd name="connsiteY4" fmla="*/ 75059 h 75635"/>
                <a:gd name="connsiteX5" fmla="*/ 39469 w 43884"/>
                <a:gd name="connsiteY5" fmla="*/ 74954 h 75635"/>
                <a:gd name="connsiteX6" fmla="*/ 38521 w 43884"/>
                <a:gd name="connsiteY6" fmla="*/ 74692 h 75635"/>
                <a:gd name="connsiteX7" fmla="*/ 37963 w 43884"/>
                <a:gd name="connsiteY7" fmla="*/ 74272 h 75635"/>
                <a:gd name="connsiteX8" fmla="*/ 37774 w 43884"/>
                <a:gd name="connsiteY8" fmla="*/ 73643 h 75635"/>
                <a:gd name="connsiteX9" fmla="*/ 37774 w 43884"/>
                <a:gd name="connsiteY9" fmla="*/ 66667 h 75635"/>
                <a:gd name="connsiteX10" fmla="*/ 29495 w 43884"/>
                <a:gd name="connsiteY10" fmla="*/ 73223 h 75635"/>
                <a:gd name="connsiteX11" fmla="*/ 20160 w 43884"/>
                <a:gd name="connsiteY11" fmla="*/ 75636 h 75635"/>
                <a:gd name="connsiteX12" fmla="*/ 10884 w 43884"/>
                <a:gd name="connsiteY12" fmla="*/ 73591 h 75635"/>
                <a:gd name="connsiteX13" fmla="*/ 4632 w 43884"/>
                <a:gd name="connsiteY13" fmla="*/ 68030 h 75635"/>
                <a:gd name="connsiteX14" fmla="*/ 1110 w 43884"/>
                <a:gd name="connsiteY14" fmla="*/ 59848 h 75635"/>
                <a:gd name="connsiteX15" fmla="*/ 0 w 43884"/>
                <a:gd name="connsiteY15" fmla="*/ 49882 h 75635"/>
                <a:gd name="connsiteX16" fmla="*/ 1387 w 43884"/>
                <a:gd name="connsiteY16" fmla="*/ 38709 h 75635"/>
                <a:gd name="connsiteX17" fmla="*/ 5499 w 43884"/>
                <a:gd name="connsiteY17" fmla="*/ 30213 h 75635"/>
                <a:gd name="connsiteX18" fmla="*/ 12223 w 43884"/>
                <a:gd name="connsiteY18" fmla="*/ 24862 h 75635"/>
                <a:gd name="connsiteX19" fmla="*/ 21498 w 43884"/>
                <a:gd name="connsiteY19" fmla="*/ 22973 h 75635"/>
                <a:gd name="connsiteX20" fmla="*/ 29831 w 43884"/>
                <a:gd name="connsiteY20" fmla="*/ 24967 h 75635"/>
                <a:gd name="connsiteX21" fmla="*/ 37275 w 43884"/>
                <a:gd name="connsiteY21" fmla="*/ 30736 h 75635"/>
                <a:gd name="connsiteX22" fmla="*/ 37275 w 43884"/>
                <a:gd name="connsiteY22" fmla="*/ 1416 h 75635"/>
                <a:gd name="connsiteX23" fmla="*/ 37410 w 43884"/>
                <a:gd name="connsiteY23" fmla="*/ 839 h 75635"/>
                <a:gd name="connsiteX24" fmla="*/ 37942 w 43884"/>
                <a:gd name="connsiteY24" fmla="*/ 419 h 75635"/>
                <a:gd name="connsiteX25" fmla="*/ 38965 w 43884"/>
                <a:gd name="connsiteY25" fmla="*/ 105 h 75635"/>
                <a:gd name="connsiteX26" fmla="*/ 40547 w 43884"/>
                <a:gd name="connsiteY26" fmla="*/ 0 h 75635"/>
                <a:gd name="connsiteX27" fmla="*/ 42189 w 43884"/>
                <a:gd name="connsiteY27" fmla="*/ 105 h 75635"/>
                <a:gd name="connsiteX28" fmla="*/ 43191 w 43884"/>
                <a:gd name="connsiteY28" fmla="*/ 419 h 75635"/>
                <a:gd name="connsiteX29" fmla="*/ 43722 w 43884"/>
                <a:gd name="connsiteY29" fmla="*/ 839 h 75635"/>
                <a:gd name="connsiteX30" fmla="*/ 43885 w 43884"/>
                <a:gd name="connsiteY30" fmla="*/ 1416 h 75635"/>
                <a:gd name="connsiteX31" fmla="*/ 43885 w 43884"/>
                <a:gd name="connsiteY31" fmla="*/ 73643 h 75635"/>
                <a:gd name="connsiteX32" fmla="*/ 37275 w 43884"/>
                <a:gd name="connsiteY32" fmla="*/ 38499 h 75635"/>
                <a:gd name="connsiteX33" fmla="*/ 29251 w 43884"/>
                <a:gd name="connsiteY33" fmla="*/ 31051 h 75635"/>
                <a:gd name="connsiteX34" fmla="*/ 21168 w 43884"/>
                <a:gd name="connsiteY34" fmla="*/ 28429 h 75635"/>
                <a:gd name="connsiteX35" fmla="*/ 14612 w 43884"/>
                <a:gd name="connsiteY35" fmla="*/ 30213 h 75635"/>
                <a:gd name="connsiteX36" fmla="*/ 10169 w 43884"/>
                <a:gd name="connsiteY36" fmla="*/ 34880 h 75635"/>
                <a:gd name="connsiteX37" fmla="*/ 7666 w 43884"/>
                <a:gd name="connsiteY37" fmla="*/ 41437 h 75635"/>
                <a:gd name="connsiteX38" fmla="*/ 6891 w 43884"/>
                <a:gd name="connsiteY38" fmla="*/ 48886 h 75635"/>
                <a:gd name="connsiteX39" fmla="*/ 7558 w 43884"/>
                <a:gd name="connsiteY39" fmla="*/ 56754 h 75635"/>
                <a:gd name="connsiteX40" fmla="*/ 9833 w 43884"/>
                <a:gd name="connsiteY40" fmla="*/ 63519 h 75635"/>
                <a:gd name="connsiteX41" fmla="*/ 14108 w 43884"/>
                <a:gd name="connsiteY41" fmla="*/ 68345 h 75635"/>
                <a:gd name="connsiteX42" fmla="*/ 20772 w 43884"/>
                <a:gd name="connsiteY42" fmla="*/ 70128 h 75635"/>
                <a:gd name="connsiteX43" fmla="*/ 24668 w 43884"/>
                <a:gd name="connsiteY43" fmla="*/ 69604 h 75635"/>
                <a:gd name="connsiteX44" fmla="*/ 28552 w 43884"/>
                <a:gd name="connsiteY44" fmla="*/ 67820 h 75635"/>
                <a:gd name="connsiteX45" fmla="*/ 32697 w 43884"/>
                <a:gd name="connsiteY45" fmla="*/ 64622 h 75635"/>
                <a:gd name="connsiteX46" fmla="*/ 37281 w 43884"/>
                <a:gd name="connsiteY46" fmla="*/ 59743 h 75635"/>
                <a:gd name="connsiteX47" fmla="*/ 37281 w 43884"/>
                <a:gd name="connsiteY47" fmla="*/ 38499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5">
                  <a:moveTo>
                    <a:pt x="43880" y="73643"/>
                  </a:moveTo>
                  <a:cubicBezTo>
                    <a:pt x="43880" y="73904"/>
                    <a:pt x="43836" y="74114"/>
                    <a:pt x="43744" y="74272"/>
                  </a:cubicBezTo>
                  <a:cubicBezTo>
                    <a:pt x="43652" y="74482"/>
                    <a:pt x="43484" y="74587"/>
                    <a:pt x="43246" y="74692"/>
                  </a:cubicBezTo>
                  <a:cubicBezTo>
                    <a:pt x="43002" y="74797"/>
                    <a:pt x="42693" y="74902"/>
                    <a:pt x="42324" y="74954"/>
                  </a:cubicBezTo>
                  <a:cubicBezTo>
                    <a:pt x="41956" y="75007"/>
                    <a:pt x="41496" y="75059"/>
                    <a:pt x="40938" y="75059"/>
                  </a:cubicBezTo>
                  <a:cubicBezTo>
                    <a:pt x="40347" y="75059"/>
                    <a:pt x="39854" y="75007"/>
                    <a:pt x="39469" y="74954"/>
                  </a:cubicBezTo>
                  <a:cubicBezTo>
                    <a:pt x="39079" y="74902"/>
                    <a:pt x="38765" y="74797"/>
                    <a:pt x="38521" y="74692"/>
                  </a:cubicBezTo>
                  <a:cubicBezTo>
                    <a:pt x="38283" y="74587"/>
                    <a:pt x="38099" y="74482"/>
                    <a:pt x="37963" y="74272"/>
                  </a:cubicBezTo>
                  <a:cubicBezTo>
                    <a:pt x="37838" y="74114"/>
                    <a:pt x="37774" y="73904"/>
                    <a:pt x="37774" y="73643"/>
                  </a:cubicBezTo>
                  <a:lnTo>
                    <a:pt x="37774" y="66667"/>
                  </a:lnTo>
                  <a:cubicBezTo>
                    <a:pt x="35108" y="69447"/>
                    <a:pt x="32345" y="71649"/>
                    <a:pt x="29495" y="73223"/>
                  </a:cubicBezTo>
                  <a:cubicBezTo>
                    <a:pt x="26645" y="74849"/>
                    <a:pt x="23530" y="75636"/>
                    <a:pt x="20160" y="75636"/>
                  </a:cubicBezTo>
                  <a:cubicBezTo>
                    <a:pt x="16530" y="75636"/>
                    <a:pt x="13436" y="74954"/>
                    <a:pt x="10884" y="73591"/>
                  </a:cubicBezTo>
                  <a:cubicBezTo>
                    <a:pt x="8322" y="72227"/>
                    <a:pt x="6247" y="70390"/>
                    <a:pt x="4632" y="68030"/>
                  </a:cubicBezTo>
                  <a:cubicBezTo>
                    <a:pt x="3023" y="65723"/>
                    <a:pt x="1842" y="62995"/>
                    <a:pt x="1110" y="59848"/>
                  </a:cubicBezTo>
                  <a:cubicBezTo>
                    <a:pt x="363" y="56701"/>
                    <a:pt x="0" y="53396"/>
                    <a:pt x="0" y="49882"/>
                  </a:cubicBezTo>
                  <a:cubicBezTo>
                    <a:pt x="0" y="45738"/>
                    <a:pt x="460" y="42014"/>
                    <a:pt x="1387" y="38709"/>
                  </a:cubicBezTo>
                  <a:cubicBezTo>
                    <a:pt x="2313" y="35405"/>
                    <a:pt x="3684" y="32573"/>
                    <a:pt x="5499" y="30213"/>
                  </a:cubicBezTo>
                  <a:cubicBezTo>
                    <a:pt x="7314" y="27905"/>
                    <a:pt x="9557" y="26121"/>
                    <a:pt x="12223" y="24862"/>
                  </a:cubicBezTo>
                  <a:cubicBezTo>
                    <a:pt x="14888" y="23604"/>
                    <a:pt x="17982" y="22973"/>
                    <a:pt x="21498" y="22973"/>
                  </a:cubicBezTo>
                  <a:cubicBezTo>
                    <a:pt x="24538" y="22973"/>
                    <a:pt x="27311" y="23656"/>
                    <a:pt x="29831" y="24967"/>
                  </a:cubicBezTo>
                  <a:cubicBezTo>
                    <a:pt x="32350" y="26279"/>
                    <a:pt x="34831" y="28166"/>
                    <a:pt x="37275" y="30736"/>
                  </a:cubicBezTo>
                  <a:lnTo>
                    <a:pt x="37275" y="1416"/>
                  </a:lnTo>
                  <a:cubicBezTo>
                    <a:pt x="37275" y="1206"/>
                    <a:pt x="37324" y="996"/>
                    <a:pt x="37410" y="839"/>
                  </a:cubicBezTo>
                  <a:cubicBezTo>
                    <a:pt x="37508" y="629"/>
                    <a:pt x="37681" y="524"/>
                    <a:pt x="37942" y="419"/>
                  </a:cubicBezTo>
                  <a:cubicBezTo>
                    <a:pt x="38201" y="263"/>
                    <a:pt x="38543" y="210"/>
                    <a:pt x="38965" y="105"/>
                  </a:cubicBezTo>
                  <a:cubicBezTo>
                    <a:pt x="39394" y="53"/>
                    <a:pt x="39919" y="0"/>
                    <a:pt x="40547" y="0"/>
                  </a:cubicBezTo>
                  <a:cubicBezTo>
                    <a:pt x="41214" y="0"/>
                    <a:pt x="41767" y="53"/>
                    <a:pt x="42189" y="105"/>
                  </a:cubicBezTo>
                  <a:cubicBezTo>
                    <a:pt x="42617" y="210"/>
                    <a:pt x="42953" y="263"/>
                    <a:pt x="43191" y="419"/>
                  </a:cubicBezTo>
                  <a:cubicBezTo>
                    <a:pt x="43435" y="524"/>
                    <a:pt x="43608" y="629"/>
                    <a:pt x="43722" y="839"/>
                  </a:cubicBezTo>
                  <a:cubicBezTo>
                    <a:pt x="43836" y="996"/>
                    <a:pt x="43885" y="1206"/>
                    <a:pt x="43885" y="1416"/>
                  </a:cubicBezTo>
                  <a:lnTo>
                    <a:pt x="43885" y="73643"/>
                  </a:lnTo>
                  <a:close/>
                  <a:moveTo>
                    <a:pt x="37275" y="38499"/>
                  </a:moveTo>
                  <a:cubicBezTo>
                    <a:pt x="34496" y="35248"/>
                    <a:pt x="31819" y="32730"/>
                    <a:pt x="29251" y="31051"/>
                  </a:cubicBezTo>
                  <a:cubicBezTo>
                    <a:pt x="26672" y="29320"/>
                    <a:pt x="23979" y="28429"/>
                    <a:pt x="21168" y="28429"/>
                  </a:cubicBezTo>
                  <a:cubicBezTo>
                    <a:pt x="18611" y="28429"/>
                    <a:pt x="16427" y="29006"/>
                    <a:pt x="14612" y="30213"/>
                  </a:cubicBezTo>
                  <a:cubicBezTo>
                    <a:pt x="12797" y="31419"/>
                    <a:pt x="11318" y="32940"/>
                    <a:pt x="10169" y="34880"/>
                  </a:cubicBezTo>
                  <a:cubicBezTo>
                    <a:pt x="9021" y="36822"/>
                    <a:pt x="8186" y="39024"/>
                    <a:pt x="7666" y="41437"/>
                  </a:cubicBezTo>
                  <a:cubicBezTo>
                    <a:pt x="7146" y="43902"/>
                    <a:pt x="6891" y="46367"/>
                    <a:pt x="6891" y="48886"/>
                  </a:cubicBezTo>
                  <a:cubicBezTo>
                    <a:pt x="6891" y="51560"/>
                    <a:pt x="7114" y="54182"/>
                    <a:pt x="7558" y="56754"/>
                  </a:cubicBezTo>
                  <a:cubicBezTo>
                    <a:pt x="8002" y="59271"/>
                    <a:pt x="8760" y="61526"/>
                    <a:pt x="9833" y="63519"/>
                  </a:cubicBezTo>
                  <a:cubicBezTo>
                    <a:pt x="10906" y="65513"/>
                    <a:pt x="12331" y="67139"/>
                    <a:pt x="14108" y="68345"/>
                  </a:cubicBezTo>
                  <a:cubicBezTo>
                    <a:pt x="15885" y="69552"/>
                    <a:pt x="18107" y="70128"/>
                    <a:pt x="20772" y="70128"/>
                  </a:cubicBezTo>
                  <a:cubicBezTo>
                    <a:pt x="22105" y="70128"/>
                    <a:pt x="23400" y="69970"/>
                    <a:pt x="24668" y="69604"/>
                  </a:cubicBezTo>
                  <a:cubicBezTo>
                    <a:pt x="25919" y="69237"/>
                    <a:pt x="27220" y="68659"/>
                    <a:pt x="28552" y="67820"/>
                  </a:cubicBezTo>
                  <a:cubicBezTo>
                    <a:pt x="29885" y="66982"/>
                    <a:pt x="31267" y="65933"/>
                    <a:pt x="32697" y="64622"/>
                  </a:cubicBezTo>
                  <a:cubicBezTo>
                    <a:pt x="34122" y="63310"/>
                    <a:pt x="35650" y="61684"/>
                    <a:pt x="37281" y="59743"/>
                  </a:cubicBezTo>
                  <a:lnTo>
                    <a:pt x="37281" y="38499"/>
                  </a:lnTo>
                  <a:close/>
                </a:path>
              </a:pathLst>
            </a:custGeom>
            <a:solidFill>
              <a:srgbClr val="FFFFFF"/>
            </a:solidFill>
            <a:ln w="5417" cap="flat">
              <a:noFill/>
              <a:prstDash val="solid"/>
              <a:miter/>
            </a:ln>
          </p:spPr>
          <p:txBody>
            <a:bodyPr rtlCol="0" anchor="ctr"/>
            <a:lstStyle/>
            <a:p>
              <a:endParaRPr lang="fr-FR"/>
            </a:p>
          </p:txBody>
        </p:sp>
        <p:sp>
          <p:nvSpPr>
            <p:cNvPr id="549" name="Forme libre 548">
              <a:extLst>
                <a:ext uri="{FF2B5EF4-FFF2-40B4-BE49-F238E27FC236}">
                  <a16:creationId xmlns:a16="http://schemas.microsoft.com/office/drawing/2014/main" id="{6FC90EB0-B608-2DEE-2C4B-852443F6F6DE}"/>
                </a:ext>
              </a:extLst>
            </p:cNvPr>
            <p:cNvSpPr/>
            <p:nvPr/>
          </p:nvSpPr>
          <p:spPr>
            <a:xfrm>
              <a:off x="17026731" y="12241779"/>
              <a:ext cx="48208" cy="52662"/>
            </a:xfrm>
            <a:custGeom>
              <a:avLst/>
              <a:gdLst>
                <a:gd name="connsiteX0" fmla="*/ 48209 w 48208"/>
                <a:gd name="connsiteY0" fmla="*/ 25807 h 52662"/>
                <a:gd name="connsiteX1" fmla="*/ 46654 w 48208"/>
                <a:gd name="connsiteY1" fmla="*/ 36507 h 52662"/>
                <a:gd name="connsiteX2" fmla="*/ 42016 w 48208"/>
                <a:gd name="connsiteY2" fmla="*/ 45004 h 52662"/>
                <a:gd name="connsiteX3" fmla="*/ 34323 w 48208"/>
                <a:gd name="connsiteY3" fmla="*/ 50617 h 52662"/>
                <a:gd name="connsiteX4" fmla="*/ 23601 w 48208"/>
                <a:gd name="connsiteY4" fmla="*/ 52662 h 52662"/>
                <a:gd name="connsiteX5" fmla="*/ 13301 w 48208"/>
                <a:gd name="connsiteY5" fmla="*/ 50827 h 52662"/>
                <a:gd name="connsiteX6" fmla="*/ 5911 w 48208"/>
                <a:gd name="connsiteY6" fmla="*/ 45686 h 52662"/>
                <a:gd name="connsiteX7" fmla="*/ 1468 w 48208"/>
                <a:gd name="connsiteY7" fmla="*/ 37557 h 52662"/>
                <a:gd name="connsiteX8" fmla="*/ 0 w 48208"/>
                <a:gd name="connsiteY8" fmla="*/ 26699 h 52662"/>
                <a:gd name="connsiteX9" fmla="*/ 1528 w 48208"/>
                <a:gd name="connsiteY9" fmla="*/ 15998 h 52662"/>
                <a:gd name="connsiteX10" fmla="*/ 6138 w 48208"/>
                <a:gd name="connsiteY10" fmla="*/ 7554 h 52662"/>
                <a:gd name="connsiteX11" fmla="*/ 13832 w 48208"/>
                <a:gd name="connsiteY11" fmla="*/ 1994 h 52662"/>
                <a:gd name="connsiteX12" fmla="*/ 24614 w 48208"/>
                <a:gd name="connsiteY12" fmla="*/ 0 h 52662"/>
                <a:gd name="connsiteX13" fmla="*/ 34913 w 48208"/>
                <a:gd name="connsiteY13" fmla="*/ 1784 h 52662"/>
                <a:gd name="connsiteX14" fmla="*/ 42271 w 48208"/>
                <a:gd name="connsiteY14" fmla="*/ 6924 h 52662"/>
                <a:gd name="connsiteX15" fmla="*/ 46713 w 48208"/>
                <a:gd name="connsiteY15" fmla="*/ 15054 h 52662"/>
                <a:gd name="connsiteX16" fmla="*/ 48209 w 48208"/>
                <a:gd name="connsiteY16" fmla="*/ 25807 h 52662"/>
                <a:gd name="connsiteX17" fmla="*/ 41209 w 48208"/>
                <a:gd name="connsiteY17" fmla="*/ 26384 h 52662"/>
                <a:gd name="connsiteX18" fmla="*/ 40380 w 48208"/>
                <a:gd name="connsiteY18" fmla="*/ 18463 h 52662"/>
                <a:gd name="connsiteX19" fmla="*/ 37595 w 48208"/>
                <a:gd name="connsiteY19" fmla="*/ 11854 h 52662"/>
                <a:gd name="connsiteX20" fmla="*/ 32377 w 48208"/>
                <a:gd name="connsiteY20" fmla="*/ 7239 h 52662"/>
                <a:gd name="connsiteX21" fmla="*/ 24207 w 48208"/>
                <a:gd name="connsiteY21" fmla="*/ 5560 h 52662"/>
                <a:gd name="connsiteX22" fmla="*/ 16427 w 48208"/>
                <a:gd name="connsiteY22" fmla="*/ 7134 h 52662"/>
                <a:gd name="connsiteX23" fmla="*/ 11069 w 48208"/>
                <a:gd name="connsiteY23" fmla="*/ 11436 h 52662"/>
                <a:gd name="connsiteX24" fmla="*/ 7986 w 48208"/>
                <a:gd name="connsiteY24" fmla="*/ 17992 h 52662"/>
                <a:gd name="connsiteX25" fmla="*/ 6984 w 48208"/>
                <a:gd name="connsiteY25" fmla="*/ 26121 h 52662"/>
                <a:gd name="connsiteX26" fmla="*/ 7813 w 48208"/>
                <a:gd name="connsiteY26" fmla="*/ 34094 h 52662"/>
                <a:gd name="connsiteX27" fmla="*/ 10597 w 48208"/>
                <a:gd name="connsiteY27" fmla="*/ 40755 h 52662"/>
                <a:gd name="connsiteX28" fmla="*/ 15815 w 48208"/>
                <a:gd name="connsiteY28" fmla="*/ 45267 h 52662"/>
                <a:gd name="connsiteX29" fmla="*/ 23985 w 48208"/>
                <a:gd name="connsiteY29" fmla="*/ 46944 h 52662"/>
                <a:gd name="connsiteX30" fmla="*/ 31765 w 48208"/>
                <a:gd name="connsiteY30" fmla="*/ 45372 h 52662"/>
                <a:gd name="connsiteX31" fmla="*/ 37123 w 48208"/>
                <a:gd name="connsiteY31" fmla="*/ 41071 h 52662"/>
                <a:gd name="connsiteX32" fmla="*/ 40206 w 48208"/>
                <a:gd name="connsiteY32" fmla="*/ 34566 h 52662"/>
                <a:gd name="connsiteX33" fmla="*/ 41209 w 48208"/>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08" h="52662">
                  <a:moveTo>
                    <a:pt x="48209" y="25807"/>
                  </a:moveTo>
                  <a:cubicBezTo>
                    <a:pt x="48209" y="29689"/>
                    <a:pt x="47688" y="33255"/>
                    <a:pt x="46654" y="36507"/>
                  </a:cubicBezTo>
                  <a:cubicBezTo>
                    <a:pt x="45619" y="39759"/>
                    <a:pt x="44069" y="42592"/>
                    <a:pt x="42016" y="45004"/>
                  </a:cubicBezTo>
                  <a:cubicBezTo>
                    <a:pt x="39962" y="47417"/>
                    <a:pt x="37394" y="49306"/>
                    <a:pt x="34323" y="50617"/>
                  </a:cubicBezTo>
                  <a:cubicBezTo>
                    <a:pt x="31251" y="51981"/>
                    <a:pt x="27669" y="52662"/>
                    <a:pt x="23601" y="52662"/>
                  </a:cubicBezTo>
                  <a:cubicBezTo>
                    <a:pt x="19672" y="52662"/>
                    <a:pt x="16243" y="52033"/>
                    <a:pt x="13301" y="50827"/>
                  </a:cubicBezTo>
                  <a:cubicBezTo>
                    <a:pt x="10354" y="49620"/>
                    <a:pt x="7894" y="47942"/>
                    <a:pt x="5911" y="45686"/>
                  </a:cubicBezTo>
                  <a:cubicBezTo>
                    <a:pt x="3933" y="43431"/>
                    <a:pt x="2449" y="40703"/>
                    <a:pt x="1468" y="37557"/>
                  </a:cubicBezTo>
                  <a:cubicBezTo>
                    <a:pt x="488" y="34356"/>
                    <a:pt x="0" y="30738"/>
                    <a:pt x="0" y="26699"/>
                  </a:cubicBezTo>
                  <a:cubicBezTo>
                    <a:pt x="0" y="22870"/>
                    <a:pt x="509" y="19251"/>
                    <a:pt x="1528" y="15998"/>
                  </a:cubicBezTo>
                  <a:cubicBezTo>
                    <a:pt x="2547" y="12747"/>
                    <a:pt x="4085" y="9914"/>
                    <a:pt x="6138" y="7554"/>
                  </a:cubicBezTo>
                  <a:cubicBezTo>
                    <a:pt x="8197" y="5140"/>
                    <a:pt x="10760" y="3305"/>
                    <a:pt x="13832" y="1994"/>
                  </a:cubicBezTo>
                  <a:cubicBezTo>
                    <a:pt x="16904" y="630"/>
                    <a:pt x="20496" y="0"/>
                    <a:pt x="24614" y="0"/>
                  </a:cubicBezTo>
                  <a:cubicBezTo>
                    <a:pt x="28536" y="0"/>
                    <a:pt x="31971" y="578"/>
                    <a:pt x="34913" y="1784"/>
                  </a:cubicBezTo>
                  <a:cubicBezTo>
                    <a:pt x="37860" y="2938"/>
                    <a:pt x="40309" y="4669"/>
                    <a:pt x="42271" y="6924"/>
                  </a:cubicBezTo>
                  <a:cubicBezTo>
                    <a:pt x="44232" y="9127"/>
                    <a:pt x="45722" y="11854"/>
                    <a:pt x="46713" y="15054"/>
                  </a:cubicBezTo>
                  <a:cubicBezTo>
                    <a:pt x="47710" y="18253"/>
                    <a:pt x="48209" y="21821"/>
                    <a:pt x="48209" y="25807"/>
                  </a:cubicBezTo>
                  <a:close/>
                  <a:moveTo>
                    <a:pt x="41209" y="26384"/>
                  </a:moveTo>
                  <a:cubicBezTo>
                    <a:pt x="41209" y="23604"/>
                    <a:pt x="40927" y="20981"/>
                    <a:pt x="40380" y="18463"/>
                  </a:cubicBezTo>
                  <a:cubicBezTo>
                    <a:pt x="39816" y="15946"/>
                    <a:pt x="38895" y="13743"/>
                    <a:pt x="37595" y="11854"/>
                  </a:cubicBezTo>
                  <a:cubicBezTo>
                    <a:pt x="36294" y="9914"/>
                    <a:pt x="34555" y="8393"/>
                    <a:pt x="32377" y="7239"/>
                  </a:cubicBezTo>
                  <a:cubicBezTo>
                    <a:pt x="30189" y="6138"/>
                    <a:pt x="27469" y="5560"/>
                    <a:pt x="24207" y="5560"/>
                  </a:cubicBezTo>
                  <a:cubicBezTo>
                    <a:pt x="21206" y="5560"/>
                    <a:pt x="18616" y="6085"/>
                    <a:pt x="16427" y="7134"/>
                  </a:cubicBezTo>
                  <a:cubicBezTo>
                    <a:pt x="14238" y="8183"/>
                    <a:pt x="12456" y="9599"/>
                    <a:pt x="11069" y="11436"/>
                  </a:cubicBezTo>
                  <a:cubicBezTo>
                    <a:pt x="9676" y="13323"/>
                    <a:pt x="8652" y="15473"/>
                    <a:pt x="7986" y="17992"/>
                  </a:cubicBezTo>
                  <a:cubicBezTo>
                    <a:pt x="7320" y="20510"/>
                    <a:pt x="6984" y="23185"/>
                    <a:pt x="6984" y="26121"/>
                  </a:cubicBezTo>
                  <a:cubicBezTo>
                    <a:pt x="6984" y="28901"/>
                    <a:pt x="7265" y="31576"/>
                    <a:pt x="7813" y="34094"/>
                  </a:cubicBezTo>
                  <a:cubicBezTo>
                    <a:pt x="8376" y="36612"/>
                    <a:pt x="9292" y="38815"/>
                    <a:pt x="10597" y="40755"/>
                  </a:cubicBezTo>
                  <a:cubicBezTo>
                    <a:pt x="11887" y="42644"/>
                    <a:pt x="13631" y="44166"/>
                    <a:pt x="15815" y="45267"/>
                  </a:cubicBezTo>
                  <a:cubicBezTo>
                    <a:pt x="17998" y="46368"/>
                    <a:pt x="20724" y="46944"/>
                    <a:pt x="23985" y="46944"/>
                  </a:cubicBezTo>
                  <a:cubicBezTo>
                    <a:pt x="26987" y="46944"/>
                    <a:pt x="29576" y="46421"/>
                    <a:pt x="31765" y="45372"/>
                  </a:cubicBezTo>
                  <a:cubicBezTo>
                    <a:pt x="33949" y="44322"/>
                    <a:pt x="35737" y="42907"/>
                    <a:pt x="37123" y="41071"/>
                  </a:cubicBezTo>
                  <a:cubicBezTo>
                    <a:pt x="38516" y="39234"/>
                    <a:pt x="39540" y="37084"/>
                    <a:pt x="40206" y="34566"/>
                  </a:cubicBezTo>
                  <a:cubicBezTo>
                    <a:pt x="40873" y="32049"/>
                    <a:pt x="41209" y="29321"/>
                    <a:pt x="41209" y="26384"/>
                  </a:cubicBezTo>
                  <a:close/>
                </a:path>
              </a:pathLst>
            </a:custGeom>
            <a:solidFill>
              <a:srgbClr val="FFFFFF"/>
            </a:solidFill>
            <a:ln w="5417" cap="flat">
              <a:noFill/>
              <a:prstDash val="solid"/>
              <a:miter/>
            </a:ln>
          </p:spPr>
          <p:txBody>
            <a:bodyPr rtlCol="0" anchor="ctr"/>
            <a:lstStyle/>
            <a:p>
              <a:endParaRPr lang="fr-FR"/>
            </a:p>
          </p:txBody>
        </p:sp>
        <p:sp>
          <p:nvSpPr>
            <p:cNvPr id="550" name="Forme libre 549">
              <a:extLst>
                <a:ext uri="{FF2B5EF4-FFF2-40B4-BE49-F238E27FC236}">
                  <a16:creationId xmlns:a16="http://schemas.microsoft.com/office/drawing/2014/main" id="{CB802366-B7CC-3347-EEFC-288C1320CCF6}"/>
                </a:ext>
              </a:extLst>
            </p:cNvPr>
            <p:cNvSpPr/>
            <p:nvPr/>
          </p:nvSpPr>
          <p:spPr>
            <a:xfrm>
              <a:off x="17089768" y="12241779"/>
              <a:ext cx="40780" cy="52085"/>
            </a:xfrm>
            <a:custGeom>
              <a:avLst/>
              <a:gdLst>
                <a:gd name="connsiteX0" fmla="*/ 40780 w 40780"/>
                <a:gd name="connsiteY0" fmla="*/ 50670 h 52085"/>
                <a:gd name="connsiteX1" fmla="*/ 40618 w 40780"/>
                <a:gd name="connsiteY1" fmla="*/ 51246 h 52085"/>
                <a:gd name="connsiteX2" fmla="*/ 40087 w 40780"/>
                <a:gd name="connsiteY2" fmla="*/ 51666 h 52085"/>
                <a:gd name="connsiteX3" fmla="*/ 39085 w 40780"/>
                <a:gd name="connsiteY3" fmla="*/ 51981 h 52085"/>
                <a:gd name="connsiteX4" fmla="*/ 37503 w 40780"/>
                <a:gd name="connsiteY4" fmla="*/ 52086 h 52085"/>
                <a:gd name="connsiteX5" fmla="*/ 35861 w 40780"/>
                <a:gd name="connsiteY5" fmla="*/ 51981 h 52085"/>
                <a:gd name="connsiteX6" fmla="*/ 34859 w 40780"/>
                <a:gd name="connsiteY6" fmla="*/ 51666 h 52085"/>
                <a:gd name="connsiteX7" fmla="*/ 34328 w 40780"/>
                <a:gd name="connsiteY7" fmla="*/ 51246 h 52085"/>
                <a:gd name="connsiteX8" fmla="*/ 34165 w 40780"/>
                <a:gd name="connsiteY8" fmla="*/ 50670 h 52085"/>
                <a:gd name="connsiteX9" fmla="*/ 34165 w 40780"/>
                <a:gd name="connsiteY9" fmla="*/ 21768 h 52085"/>
                <a:gd name="connsiteX10" fmla="*/ 33439 w 40780"/>
                <a:gd name="connsiteY10" fmla="*/ 14424 h 52085"/>
                <a:gd name="connsiteX11" fmla="*/ 31278 w 40780"/>
                <a:gd name="connsiteY11" fmla="*/ 9599 h 52085"/>
                <a:gd name="connsiteX12" fmla="*/ 27583 w 40780"/>
                <a:gd name="connsiteY12" fmla="*/ 6504 h 52085"/>
                <a:gd name="connsiteX13" fmla="*/ 22327 w 40780"/>
                <a:gd name="connsiteY13" fmla="*/ 5403 h 52085"/>
                <a:gd name="connsiteX14" fmla="*/ 14666 w 40780"/>
                <a:gd name="connsiteY14" fmla="*/ 8025 h 52085"/>
                <a:gd name="connsiteX15" fmla="*/ 6610 w 40780"/>
                <a:gd name="connsiteY15" fmla="*/ 15788 h 52085"/>
                <a:gd name="connsiteX16" fmla="*/ 6610 w 40780"/>
                <a:gd name="connsiteY16" fmla="*/ 50670 h 52085"/>
                <a:gd name="connsiteX17" fmla="*/ 6447 w 40780"/>
                <a:gd name="connsiteY17" fmla="*/ 51246 h 52085"/>
                <a:gd name="connsiteX18" fmla="*/ 5916 w 40780"/>
                <a:gd name="connsiteY18" fmla="*/ 51666 h 52085"/>
                <a:gd name="connsiteX19" fmla="*/ 4914 w 40780"/>
                <a:gd name="connsiteY19" fmla="*/ 51981 h 52085"/>
                <a:gd name="connsiteX20" fmla="*/ 3272 w 40780"/>
                <a:gd name="connsiteY20" fmla="*/ 52086 h 52085"/>
                <a:gd name="connsiteX21" fmla="*/ 1690 w 40780"/>
                <a:gd name="connsiteY21" fmla="*/ 51981 h 52085"/>
                <a:gd name="connsiteX22" fmla="*/ 666 w 40780"/>
                <a:gd name="connsiteY22" fmla="*/ 51666 h 52085"/>
                <a:gd name="connsiteX23" fmla="*/ 136 w 40780"/>
                <a:gd name="connsiteY23" fmla="*/ 51246 h 52085"/>
                <a:gd name="connsiteX24" fmla="*/ 0 w 40780"/>
                <a:gd name="connsiteY24" fmla="*/ 50670 h 52085"/>
                <a:gd name="connsiteX25" fmla="*/ 0 w 40780"/>
                <a:gd name="connsiteY25" fmla="*/ 1994 h 52085"/>
                <a:gd name="connsiteX26" fmla="*/ 136 w 40780"/>
                <a:gd name="connsiteY26" fmla="*/ 1416 h 52085"/>
                <a:gd name="connsiteX27" fmla="*/ 666 w 40780"/>
                <a:gd name="connsiteY27" fmla="*/ 945 h 52085"/>
                <a:gd name="connsiteX28" fmla="*/ 1636 w 40780"/>
                <a:gd name="connsiteY28" fmla="*/ 683 h 52085"/>
                <a:gd name="connsiteX29" fmla="*/ 3164 w 40780"/>
                <a:gd name="connsiteY29" fmla="*/ 578 h 52085"/>
                <a:gd name="connsiteX30" fmla="*/ 4719 w 40780"/>
                <a:gd name="connsiteY30" fmla="*/ 683 h 52085"/>
                <a:gd name="connsiteX31" fmla="*/ 5662 w 40780"/>
                <a:gd name="connsiteY31" fmla="*/ 945 h 52085"/>
                <a:gd name="connsiteX32" fmla="*/ 6138 w 40780"/>
                <a:gd name="connsiteY32" fmla="*/ 1416 h 52085"/>
                <a:gd name="connsiteX33" fmla="*/ 6274 w 40780"/>
                <a:gd name="connsiteY33" fmla="*/ 1994 h 52085"/>
                <a:gd name="connsiteX34" fmla="*/ 6274 w 40780"/>
                <a:gd name="connsiteY34" fmla="*/ 8865 h 52085"/>
                <a:gd name="connsiteX35" fmla="*/ 14769 w 40780"/>
                <a:gd name="connsiteY35" fmla="*/ 2099 h 52085"/>
                <a:gd name="connsiteX36" fmla="*/ 23048 w 40780"/>
                <a:gd name="connsiteY36" fmla="*/ 0 h 52085"/>
                <a:gd name="connsiteX37" fmla="*/ 31380 w 40780"/>
                <a:gd name="connsiteY37" fmla="*/ 1626 h 52085"/>
                <a:gd name="connsiteX38" fmla="*/ 36853 w 40780"/>
                <a:gd name="connsiteY38" fmla="*/ 5980 h 52085"/>
                <a:gd name="connsiteX39" fmla="*/ 39854 w 40780"/>
                <a:gd name="connsiteY39" fmla="*/ 12379 h 52085"/>
                <a:gd name="connsiteX40" fmla="*/ 40770 w 40780"/>
                <a:gd name="connsiteY40" fmla="*/ 21191 h 52085"/>
                <a:gd name="connsiteX41" fmla="*/ 40770 w 40780"/>
                <a:gd name="connsiteY41" fmla="*/ 50670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5">
                  <a:moveTo>
                    <a:pt x="40780" y="50670"/>
                  </a:moveTo>
                  <a:cubicBezTo>
                    <a:pt x="40780" y="50878"/>
                    <a:pt x="40726" y="51088"/>
                    <a:pt x="40618" y="51246"/>
                  </a:cubicBezTo>
                  <a:cubicBezTo>
                    <a:pt x="40510" y="51456"/>
                    <a:pt x="40331" y="51561"/>
                    <a:pt x="40087" y="51666"/>
                  </a:cubicBezTo>
                  <a:cubicBezTo>
                    <a:pt x="39849" y="51771"/>
                    <a:pt x="39518" y="51876"/>
                    <a:pt x="39085" y="51981"/>
                  </a:cubicBezTo>
                  <a:cubicBezTo>
                    <a:pt x="38662" y="52033"/>
                    <a:pt x="38131" y="52086"/>
                    <a:pt x="37503" y="52086"/>
                  </a:cubicBezTo>
                  <a:cubicBezTo>
                    <a:pt x="36836" y="52086"/>
                    <a:pt x="36289" y="52033"/>
                    <a:pt x="35861" y="51981"/>
                  </a:cubicBezTo>
                  <a:cubicBezTo>
                    <a:pt x="35439" y="51876"/>
                    <a:pt x="35103" y="51771"/>
                    <a:pt x="34859" y="51666"/>
                  </a:cubicBezTo>
                  <a:cubicBezTo>
                    <a:pt x="34621" y="51561"/>
                    <a:pt x="34447" y="51456"/>
                    <a:pt x="34328" y="51246"/>
                  </a:cubicBezTo>
                  <a:cubicBezTo>
                    <a:pt x="34219" y="51088"/>
                    <a:pt x="34165" y="50878"/>
                    <a:pt x="34165" y="50670"/>
                  </a:cubicBezTo>
                  <a:lnTo>
                    <a:pt x="34165" y="21768"/>
                  </a:lnTo>
                  <a:cubicBezTo>
                    <a:pt x="34165" y="18778"/>
                    <a:pt x="33921" y="16313"/>
                    <a:pt x="33439" y="14424"/>
                  </a:cubicBezTo>
                  <a:cubicBezTo>
                    <a:pt x="32957" y="12537"/>
                    <a:pt x="32237" y="10963"/>
                    <a:pt x="31278" y="9599"/>
                  </a:cubicBezTo>
                  <a:cubicBezTo>
                    <a:pt x="30313" y="8235"/>
                    <a:pt x="29083" y="7239"/>
                    <a:pt x="27583" y="6504"/>
                  </a:cubicBezTo>
                  <a:cubicBezTo>
                    <a:pt x="26082" y="5718"/>
                    <a:pt x="24326" y="5403"/>
                    <a:pt x="22327" y="5403"/>
                  </a:cubicBezTo>
                  <a:cubicBezTo>
                    <a:pt x="19776" y="5403"/>
                    <a:pt x="17218" y="6243"/>
                    <a:pt x="14666" y="8025"/>
                  </a:cubicBezTo>
                  <a:cubicBezTo>
                    <a:pt x="12104" y="9757"/>
                    <a:pt x="9422" y="12327"/>
                    <a:pt x="6610" y="15788"/>
                  </a:cubicBezTo>
                  <a:lnTo>
                    <a:pt x="6610" y="50670"/>
                  </a:lnTo>
                  <a:cubicBezTo>
                    <a:pt x="6610" y="50878"/>
                    <a:pt x="6550" y="51088"/>
                    <a:pt x="6447" y="51246"/>
                  </a:cubicBezTo>
                  <a:cubicBezTo>
                    <a:pt x="6334" y="51456"/>
                    <a:pt x="6155" y="51561"/>
                    <a:pt x="5916" y="51666"/>
                  </a:cubicBezTo>
                  <a:cubicBezTo>
                    <a:pt x="5673" y="51771"/>
                    <a:pt x="5342" y="51876"/>
                    <a:pt x="4914" y="51981"/>
                  </a:cubicBezTo>
                  <a:cubicBezTo>
                    <a:pt x="4486" y="52033"/>
                    <a:pt x="3939" y="52086"/>
                    <a:pt x="3272" y="52086"/>
                  </a:cubicBezTo>
                  <a:cubicBezTo>
                    <a:pt x="2644" y="52086"/>
                    <a:pt x="2113" y="52033"/>
                    <a:pt x="1690" y="51981"/>
                  </a:cubicBezTo>
                  <a:cubicBezTo>
                    <a:pt x="1262" y="51876"/>
                    <a:pt x="916" y="51771"/>
                    <a:pt x="666" y="51666"/>
                  </a:cubicBezTo>
                  <a:cubicBezTo>
                    <a:pt x="401" y="51561"/>
                    <a:pt x="228" y="51456"/>
                    <a:pt x="136" y="51246"/>
                  </a:cubicBezTo>
                  <a:cubicBezTo>
                    <a:pt x="38" y="51088"/>
                    <a:pt x="0" y="50878"/>
                    <a:pt x="0" y="50670"/>
                  </a:cubicBezTo>
                  <a:lnTo>
                    <a:pt x="0" y="1994"/>
                  </a:lnTo>
                  <a:cubicBezTo>
                    <a:pt x="0" y="1784"/>
                    <a:pt x="43" y="1574"/>
                    <a:pt x="136" y="1416"/>
                  </a:cubicBezTo>
                  <a:cubicBezTo>
                    <a:pt x="228" y="1206"/>
                    <a:pt x="401" y="1101"/>
                    <a:pt x="666" y="945"/>
                  </a:cubicBezTo>
                  <a:cubicBezTo>
                    <a:pt x="921" y="840"/>
                    <a:pt x="1246" y="735"/>
                    <a:pt x="1636" y="683"/>
                  </a:cubicBezTo>
                  <a:cubicBezTo>
                    <a:pt x="2026" y="630"/>
                    <a:pt x="2536" y="578"/>
                    <a:pt x="3164" y="578"/>
                  </a:cubicBezTo>
                  <a:cubicBezTo>
                    <a:pt x="3793" y="578"/>
                    <a:pt x="4313" y="630"/>
                    <a:pt x="4719" y="683"/>
                  </a:cubicBezTo>
                  <a:cubicBezTo>
                    <a:pt x="5125" y="735"/>
                    <a:pt x="5439" y="840"/>
                    <a:pt x="5662" y="945"/>
                  </a:cubicBezTo>
                  <a:cubicBezTo>
                    <a:pt x="5884" y="1049"/>
                    <a:pt x="6041" y="1206"/>
                    <a:pt x="6138" y="1416"/>
                  </a:cubicBezTo>
                  <a:cubicBezTo>
                    <a:pt x="6231" y="1574"/>
                    <a:pt x="6274" y="1784"/>
                    <a:pt x="6274" y="1994"/>
                  </a:cubicBezTo>
                  <a:lnTo>
                    <a:pt x="6274" y="8865"/>
                  </a:lnTo>
                  <a:cubicBezTo>
                    <a:pt x="9162" y="5770"/>
                    <a:pt x="12000" y="3515"/>
                    <a:pt x="14769" y="2099"/>
                  </a:cubicBezTo>
                  <a:cubicBezTo>
                    <a:pt x="17554" y="683"/>
                    <a:pt x="20306" y="0"/>
                    <a:pt x="23048" y="0"/>
                  </a:cubicBezTo>
                  <a:cubicBezTo>
                    <a:pt x="26342" y="0"/>
                    <a:pt x="29121" y="525"/>
                    <a:pt x="31380" y="1626"/>
                  </a:cubicBezTo>
                  <a:cubicBezTo>
                    <a:pt x="33640" y="2728"/>
                    <a:pt x="35466" y="4144"/>
                    <a:pt x="36853" y="5980"/>
                  </a:cubicBezTo>
                  <a:cubicBezTo>
                    <a:pt x="38245" y="7815"/>
                    <a:pt x="39242" y="9967"/>
                    <a:pt x="39854" y="12379"/>
                  </a:cubicBezTo>
                  <a:cubicBezTo>
                    <a:pt x="40466" y="14844"/>
                    <a:pt x="40770" y="17782"/>
                    <a:pt x="40770" y="21191"/>
                  </a:cubicBezTo>
                  <a:lnTo>
                    <a:pt x="40770" y="50670"/>
                  </a:lnTo>
                  <a:close/>
                </a:path>
              </a:pathLst>
            </a:custGeom>
            <a:solidFill>
              <a:srgbClr val="FFFFFF"/>
            </a:solidFill>
            <a:ln w="5417" cap="flat">
              <a:noFill/>
              <a:prstDash val="solid"/>
              <a:miter/>
            </a:ln>
          </p:spPr>
          <p:txBody>
            <a:bodyPr rtlCol="0" anchor="ctr"/>
            <a:lstStyle/>
            <a:p>
              <a:endParaRPr lang="fr-FR"/>
            </a:p>
          </p:txBody>
        </p:sp>
        <p:sp>
          <p:nvSpPr>
            <p:cNvPr id="551" name="Forme libre 550">
              <a:extLst>
                <a:ext uri="{FF2B5EF4-FFF2-40B4-BE49-F238E27FC236}">
                  <a16:creationId xmlns:a16="http://schemas.microsoft.com/office/drawing/2014/main" id="{9FB99644-9D48-0CC0-15E1-4E04208AB534}"/>
                </a:ext>
              </a:extLst>
            </p:cNvPr>
            <p:cNvSpPr/>
            <p:nvPr/>
          </p:nvSpPr>
          <p:spPr>
            <a:xfrm>
              <a:off x="17148878" y="12241779"/>
              <a:ext cx="40780" cy="52085"/>
            </a:xfrm>
            <a:custGeom>
              <a:avLst/>
              <a:gdLst>
                <a:gd name="connsiteX0" fmla="*/ 40781 w 40780"/>
                <a:gd name="connsiteY0" fmla="*/ 50670 h 52085"/>
                <a:gd name="connsiteX1" fmla="*/ 40618 w 40780"/>
                <a:gd name="connsiteY1" fmla="*/ 51246 h 52085"/>
                <a:gd name="connsiteX2" fmla="*/ 40087 w 40780"/>
                <a:gd name="connsiteY2" fmla="*/ 51666 h 52085"/>
                <a:gd name="connsiteX3" fmla="*/ 39085 w 40780"/>
                <a:gd name="connsiteY3" fmla="*/ 51981 h 52085"/>
                <a:gd name="connsiteX4" fmla="*/ 37503 w 40780"/>
                <a:gd name="connsiteY4" fmla="*/ 52086 h 52085"/>
                <a:gd name="connsiteX5" fmla="*/ 35861 w 40780"/>
                <a:gd name="connsiteY5" fmla="*/ 51981 h 52085"/>
                <a:gd name="connsiteX6" fmla="*/ 34859 w 40780"/>
                <a:gd name="connsiteY6" fmla="*/ 51666 h 52085"/>
                <a:gd name="connsiteX7" fmla="*/ 34328 w 40780"/>
                <a:gd name="connsiteY7" fmla="*/ 51246 h 52085"/>
                <a:gd name="connsiteX8" fmla="*/ 34166 w 40780"/>
                <a:gd name="connsiteY8" fmla="*/ 50670 h 52085"/>
                <a:gd name="connsiteX9" fmla="*/ 34166 w 40780"/>
                <a:gd name="connsiteY9" fmla="*/ 21768 h 52085"/>
                <a:gd name="connsiteX10" fmla="*/ 33439 w 40780"/>
                <a:gd name="connsiteY10" fmla="*/ 14424 h 52085"/>
                <a:gd name="connsiteX11" fmla="*/ 31278 w 40780"/>
                <a:gd name="connsiteY11" fmla="*/ 9599 h 52085"/>
                <a:gd name="connsiteX12" fmla="*/ 27583 w 40780"/>
                <a:gd name="connsiteY12" fmla="*/ 6504 h 52085"/>
                <a:gd name="connsiteX13" fmla="*/ 22327 w 40780"/>
                <a:gd name="connsiteY13" fmla="*/ 5403 h 52085"/>
                <a:gd name="connsiteX14" fmla="*/ 14666 w 40780"/>
                <a:gd name="connsiteY14" fmla="*/ 8025 h 52085"/>
                <a:gd name="connsiteX15" fmla="*/ 6610 w 40780"/>
                <a:gd name="connsiteY15" fmla="*/ 15788 h 52085"/>
                <a:gd name="connsiteX16" fmla="*/ 6610 w 40780"/>
                <a:gd name="connsiteY16" fmla="*/ 50670 h 52085"/>
                <a:gd name="connsiteX17" fmla="*/ 6447 w 40780"/>
                <a:gd name="connsiteY17" fmla="*/ 51246 h 52085"/>
                <a:gd name="connsiteX18" fmla="*/ 5917 w 40780"/>
                <a:gd name="connsiteY18" fmla="*/ 51666 h 52085"/>
                <a:gd name="connsiteX19" fmla="*/ 4914 w 40780"/>
                <a:gd name="connsiteY19" fmla="*/ 51981 h 52085"/>
                <a:gd name="connsiteX20" fmla="*/ 3272 w 40780"/>
                <a:gd name="connsiteY20" fmla="*/ 52086 h 52085"/>
                <a:gd name="connsiteX21" fmla="*/ 1690 w 40780"/>
                <a:gd name="connsiteY21" fmla="*/ 51981 h 52085"/>
                <a:gd name="connsiteX22" fmla="*/ 667 w 40780"/>
                <a:gd name="connsiteY22" fmla="*/ 51666 h 52085"/>
                <a:gd name="connsiteX23" fmla="*/ 136 w 40780"/>
                <a:gd name="connsiteY23" fmla="*/ 51246 h 52085"/>
                <a:gd name="connsiteX24" fmla="*/ 0 w 40780"/>
                <a:gd name="connsiteY24" fmla="*/ 50670 h 52085"/>
                <a:gd name="connsiteX25" fmla="*/ 0 w 40780"/>
                <a:gd name="connsiteY25" fmla="*/ 1994 h 52085"/>
                <a:gd name="connsiteX26" fmla="*/ 136 w 40780"/>
                <a:gd name="connsiteY26" fmla="*/ 1416 h 52085"/>
                <a:gd name="connsiteX27" fmla="*/ 667 w 40780"/>
                <a:gd name="connsiteY27" fmla="*/ 945 h 52085"/>
                <a:gd name="connsiteX28" fmla="*/ 1636 w 40780"/>
                <a:gd name="connsiteY28" fmla="*/ 683 h 52085"/>
                <a:gd name="connsiteX29" fmla="*/ 3164 w 40780"/>
                <a:gd name="connsiteY29" fmla="*/ 578 h 52085"/>
                <a:gd name="connsiteX30" fmla="*/ 4719 w 40780"/>
                <a:gd name="connsiteY30" fmla="*/ 683 h 52085"/>
                <a:gd name="connsiteX31" fmla="*/ 5662 w 40780"/>
                <a:gd name="connsiteY31" fmla="*/ 945 h 52085"/>
                <a:gd name="connsiteX32" fmla="*/ 6138 w 40780"/>
                <a:gd name="connsiteY32" fmla="*/ 1416 h 52085"/>
                <a:gd name="connsiteX33" fmla="*/ 6274 w 40780"/>
                <a:gd name="connsiteY33" fmla="*/ 1994 h 52085"/>
                <a:gd name="connsiteX34" fmla="*/ 6274 w 40780"/>
                <a:gd name="connsiteY34" fmla="*/ 8865 h 52085"/>
                <a:gd name="connsiteX35" fmla="*/ 14769 w 40780"/>
                <a:gd name="connsiteY35" fmla="*/ 2099 h 52085"/>
                <a:gd name="connsiteX36" fmla="*/ 23048 w 40780"/>
                <a:gd name="connsiteY36" fmla="*/ 0 h 52085"/>
                <a:gd name="connsiteX37" fmla="*/ 31380 w 40780"/>
                <a:gd name="connsiteY37" fmla="*/ 1626 h 52085"/>
                <a:gd name="connsiteX38" fmla="*/ 36853 w 40780"/>
                <a:gd name="connsiteY38" fmla="*/ 5980 h 52085"/>
                <a:gd name="connsiteX39" fmla="*/ 39854 w 40780"/>
                <a:gd name="connsiteY39" fmla="*/ 12379 h 52085"/>
                <a:gd name="connsiteX40" fmla="*/ 40770 w 40780"/>
                <a:gd name="connsiteY40" fmla="*/ 21191 h 52085"/>
                <a:gd name="connsiteX41" fmla="*/ 40770 w 40780"/>
                <a:gd name="connsiteY41" fmla="*/ 50670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5">
                  <a:moveTo>
                    <a:pt x="40781" y="50670"/>
                  </a:moveTo>
                  <a:cubicBezTo>
                    <a:pt x="40781" y="50878"/>
                    <a:pt x="40727" y="51088"/>
                    <a:pt x="40618" y="51246"/>
                  </a:cubicBezTo>
                  <a:cubicBezTo>
                    <a:pt x="40510" y="51456"/>
                    <a:pt x="40331" y="51561"/>
                    <a:pt x="40087" y="51666"/>
                  </a:cubicBezTo>
                  <a:cubicBezTo>
                    <a:pt x="39849" y="51771"/>
                    <a:pt x="39518" y="51876"/>
                    <a:pt x="39085" y="51981"/>
                  </a:cubicBezTo>
                  <a:cubicBezTo>
                    <a:pt x="38662" y="52033"/>
                    <a:pt x="38131" y="52086"/>
                    <a:pt x="37503" y="52086"/>
                  </a:cubicBezTo>
                  <a:cubicBezTo>
                    <a:pt x="36836" y="52086"/>
                    <a:pt x="36289" y="52033"/>
                    <a:pt x="35861" y="51981"/>
                  </a:cubicBezTo>
                  <a:cubicBezTo>
                    <a:pt x="35439" y="51876"/>
                    <a:pt x="35103" y="51771"/>
                    <a:pt x="34859" y="51666"/>
                  </a:cubicBezTo>
                  <a:cubicBezTo>
                    <a:pt x="34621" y="51561"/>
                    <a:pt x="34447" y="51456"/>
                    <a:pt x="34328" y="51246"/>
                  </a:cubicBezTo>
                  <a:cubicBezTo>
                    <a:pt x="34220" y="51088"/>
                    <a:pt x="34166" y="50878"/>
                    <a:pt x="34166" y="50670"/>
                  </a:cubicBezTo>
                  <a:lnTo>
                    <a:pt x="34166" y="21768"/>
                  </a:lnTo>
                  <a:cubicBezTo>
                    <a:pt x="34166" y="18778"/>
                    <a:pt x="33922" y="16313"/>
                    <a:pt x="33439" y="14424"/>
                  </a:cubicBezTo>
                  <a:cubicBezTo>
                    <a:pt x="32957" y="12537"/>
                    <a:pt x="32237" y="10963"/>
                    <a:pt x="31278" y="9599"/>
                  </a:cubicBezTo>
                  <a:cubicBezTo>
                    <a:pt x="30313" y="8235"/>
                    <a:pt x="29084" y="7239"/>
                    <a:pt x="27583" y="6504"/>
                  </a:cubicBezTo>
                  <a:cubicBezTo>
                    <a:pt x="26082" y="5718"/>
                    <a:pt x="24327" y="5403"/>
                    <a:pt x="22327" y="5403"/>
                  </a:cubicBezTo>
                  <a:cubicBezTo>
                    <a:pt x="19776" y="5403"/>
                    <a:pt x="17218" y="6243"/>
                    <a:pt x="14666" y="8025"/>
                  </a:cubicBezTo>
                  <a:cubicBezTo>
                    <a:pt x="12104" y="9757"/>
                    <a:pt x="9422" y="12327"/>
                    <a:pt x="6610" y="15788"/>
                  </a:cubicBezTo>
                  <a:lnTo>
                    <a:pt x="6610" y="50670"/>
                  </a:lnTo>
                  <a:cubicBezTo>
                    <a:pt x="6610" y="50878"/>
                    <a:pt x="6550" y="51088"/>
                    <a:pt x="6447" y="51246"/>
                  </a:cubicBezTo>
                  <a:cubicBezTo>
                    <a:pt x="6334" y="51456"/>
                    <a:pt x="6155" y="51561"/>
                    <a:pt x="5917" y="51666"/>
                  </a:cubicBezTo>
                  <a:cubicBezTo>
                    <a:pt x="5673" y="51771"/>
                    <a:pt x="5342" y="51876"/>
                    <a:pt x="4914" y="51981"/>
                  </a:cubicBezTo>
                  <a:cubicBezTo>
                    <a:pt x="4486" y="52033"/>
                    <a:pt x="3939" y="52086"/>
                    <a:pt x="3272" y="52086"/>
                  </a:cubicBezTo>
                  <a:cubicBezTo>
                    <a:pt x="2644" y="52086"/>
                    <a:pt x="2113" y="52033"/>
                    <a:pt x="1690" y="51981"/>
                  </a:cubicBezTo>
                  <a:cubicBezTo>
                    <a:pt x="1263" y="51876"/>
                    <a:pt x="916" y="51771"/>
                    <a:pt x="667" y="51666"/>
                  </a:cubicBezTo>
                  <a:cubicBezTo>
                    <a:pt x="401" y="51561"/>
                    <a:pt x="228" y="51456"/>
                    <a:pt x="136" y="51246"/>
                  </a:cubicBezTo>
                  <a:cubicBezTo>
                    <a:pt x="38" y="51088"/>
                    <a:pt x="0" y="50878"/>
                    <a:pt x="0" y="50670"/>
                  </a:cubicBezTo>
                  <a:lnTo>
                    <a:pt x="0" y="1994"/>
                  </a:lnTo>
                  <a:cubicBezTo>
                    <a:pt x="0" y="1784"/>
                    <a:pt x="43" y="1574"/>
                    <a:pt x="136" y="1416"/>
                  </a:cubicBezTo>
                  <a:cubicBezTo>
                    <a:pt x="228" y="1206"/>
                    <a:pt x="401" y="1101"/>
                    <a:pt x="667" y="945"/>
                  </a:cubicBezTo>
                  <a:cubicBezTo>
                    <a:pt x="921" y="840"/>
                    <a:pt x="1246" y="735"/>
                    <a:pt x="1636" y="683"/>
                  </a:cubicBezTo>
                  <a:cubicBezTo>
                    <a:pt x="2026" y="630"/>
                    <a:pt x="2536" y="578"/>
                    <a:pt x="3164" y="578"/>
                  </a:cubicBezTo>
                  <a:cubicBezTo>
                    <a:pt x="3793" y="578"/>
                    <a:pt x="4313" y="630"/>
                    <a:pt x="4719" y="683"/>
                  </a:cubicBezTo>
                  <a:cubicBezTo>
                    <a:pt x="5126" y="735"/>
                    <a:pt x="5440" y="840"/>
                    <a:pt x="5662" y="945"/>
                  </a:cubicBezTo>
                  <a:cubicBezTo>
                    <a:pt x="5884" y="1049"/>
                    <a:pt x="6041" y="1206"/>
                    <a:pt x="6138" y="1416"/>
                  </a:cubicBezTo>
                  <a:cubicBezTo>
                    <a:pt x="6231" y="1574"/>
                    <a:pt x="6274" y="1784"/>
                    <a:pt x="6274" y="1994"/>
                  </a:cubicBezTo>
                  <a:lnTo>
                    <a:pt x="6274" y="8865"/>
                  </a:lnTo>
                  <a:cubicBezTo>
                    <a:pt x="9162" y="5770"/>
                    <a:pt x="12001" y="3515"/>
                    <a:pt x="14769" y="2099"/>
                  </a:cubicBezTo>
                  <a:cubicBezTo>
                    <a:pt x="17554" y="683"/>
                    <a:pt x="20307" y="0"/>
                    <a:pt x="23048" y="0"/>
                  </a:cubicBezTo>
                  <a:cubicBezTo>
                    <a:pt x="26342" y="0"/>
                    <a:pt x="29121" y="525"/>
                    <a:pt x="31380" y="1626"/>
                  </a:cubicBezTo>
                  <a:cubicBezTo>
                    <a:pt x="33640" y="2728"/>
                    <a:pt x="35466" y="4144"/>
                    <a:pt x="36853" y="5980"/>
                  </a:cubicBezTo>
                  <a:cubicBezTo>
                    <a:pt x="38245" y="7815"/>
                    <a:pt x="39242" y="9967"/>
                    <a:pt x="39854" y="12379"/>
                  </a:cubicBezTo>
                  <a:cubicBezTo>
                    <a:pt x="40466" y="14844"/>
                    <a:pt x="40770" y="17782"/>
                    <a:pt x="40770" y="21191"/>
                  </a:cubicBezTo>
                  <a:lnTo>
                    <a:pt x="40770" y="50670"/>
                  </a:lnTo>
                  <a:close/>
                </a:path>
              </a:pathLst>
            </a:custGeom>
            <a:solidFill>
              <a:srgbClr val="FFFFFF"/>
            </a:solidFill>
            <a:ln w="5417" cap="flat">
              <a:noFill/>
              <a:prstDash val="solid"/>
              <a:miter/>
            </a:ln>
          </p:spPr>
          <p:txBody>
            <a:bodyPr rtlCol="0" anchor="ctr"/>
            <a:lstStyle/>
            <a:p>
              <a:endParaRPr lang="fr-FR"/>
            </a:p>
          </p:txBody>
        </p:sp>
        <p:sp>
          <p:nvSpPr>
            <p:cNvPr id="552" name="Forme libre 551">
              <a:extLst>
                <a:ext uri="{FF2B5EF4-FFF2-40B4-BE49-F238E27FC236}">
                  <a16:creationId xmlns:a16="http://schemas.microsoft.com/office/drawing/2014/main" id="{2379B254-53DD-515D-E8F8-BA07A9450E21}"/>
                </a:ext>
              </a:extLst>
            </p:cNvPr>
            <p:cNvSpPr/>
            <p:nvPr/>
          </p:nvSpPr>
          <p:spPr>
            <a:xfrm>
              <a:off x="17204503" y="12218175"/>
              <a:ext cx="44497" cy="76265"/>
            </a:xfrm>
            <a:custGeom>
              <a:avLst/>
              <a:gdLst>
                <a:gd name="connsiteX0" fmla="*/ 44486 w 44497"/>
                <a:gd name="connsiteY0" fmla="*/ 47417 h 76265"/>
                <a:gd name="connsiteX1" fmla="*/ 43435 w 44497"/>
                <a:gd name="connsiteY1" fmla="*/ 50092 h 76265"/>
                <a:gd name="connsiteX2" fmla="*/ 41376 w 44497"/>
                <a:gd name="connsiteY2" fmla="*/ 50827 h 76265"/>
                <a:gd name="connsiteX3" fmla="*/ 7103 w 44497"/>
                <a:gd name="connsiteY3" fmla="*/ 50827 h 76265"/>
                <a:gd name="connsiteX4" fmla="*/ 8018 w 44497"/>
                <a:gd name="connsiteY4" fmla="*/ 59009 h 76265"/>
                <a:gd name="connsiteX5" fmla="*/ 11052 w 44497"/>
                <a:gd name="connsiteY5" fmla="*/ 65252 h 76265"/>
                <a:gd name="connsiteX6" fmla="*/ 16552 w 44497"/>
                <a:gd name="connsiteY6" fmla="*/ 69237 h 76265"/>
                <a:gd name="connsiteX7" fmla="*/ 24885 w 44497"/>
                <a:gd name="connsiteY7" fmla="*/ 70653 h 76265"/>
                <a:gd name="connsiteX8" fmla="*/ 31158 w 44497"/>
                <a:gd name="connsiteY8" fmla="*/ 70077 h 76265"/>
                <a:gd name="connsiteX9" fmla="*/ 35969 w 44497"/>
                <a:gd name="connsiteY9" fmla="*/ 68765 h 76265"/>
                <a:gd name="connsiteX10" fmla="*/ 39301 w 44497"/>
                <a:gd name="connsiteY10" fmla="*/ 67454 h 76265"/>
                <a:gd name="connsiteX11" fmla="*/ 41160 w 44497"/>
                <a:gd name="connsiteY11" fmla="*/ 66824 h 76265"/>
                <a:gd name="connsiteX12" fmla="*/ 41772 w 44497"/>
                <a:gd name="connsiteY12" fmla="*/ 66982 h 76265"/>
                <a:gd name="connsiteX13" fmla="*/ 42216 w 44497"/>
                <a:gd name="connsiteY13" fmla="*/ 67507 h 76265"/>
                <a:gd name="connsiteX14" fmla="*/ 42466 w 44497"/>
                <a:gd name="connsiteY14" fmla="*/ 68398 h 76265"/>
                <a:gd name="connsiteX15" fmla="*/ 42552 w 44497"/>
                <a:gd name="connsiteY15" fmla="*/ 69762 h 76265"/>
                <a:gd name="connsiteX16" fmla="*/ 42493 w 44497"/>
                <a:gd name="connsiteY16" fmla="*/ 70497 h 76265"/>
                <a:gd name="connsiteX17" fmla="*/ 42357 w 44497"/>
                <a:gd name="connsiteY17" fmla="*/ 71126 h 76265"/>
                <a:gd name="connsiteX18" fmla="*/ 42108 w 44497"/>
                <a:gd name="connsiteY18" fmla="*/ 71703 h 76265"/>
                <a:gd name="connsiteX19" fmla="*/ 41664 w 44497"/>
                <a:gd name="connsiteY19" fmla="*/ 72227 h 76265"/>
                <a:gd name="connsiteX20" fmla="*/ 39946 w 44497"/>
                <a:gd name="connsiteY20" fmla="*/ 73171 h 76265"/>
                <a:gd name="connsiteX21" fmla="*/ 36170 w 44497"/>
                <a:gd name="connsiteY21" fmla="*/ 74534 h 76265"/>
                <a:gd name="connsiteX22" fmla="*/ 30752 w 44497"/>
                <a:gd name="connsiteY22" fmla="*/ 75742 h 76265"/>
                <a:gd name="connsiteX23" fmla="*/ 24110 w 44497"/>
                <a:gd name="connsiteY23" fmla="*/ 76266 h 76265"/>
                <a:gd name="connsiteX24" fmla="*/ 13778 w 44497"/>
                <a:gd name="connsiteY24" fmla="*/ 74587 h 76265"/>
                <a:gd name="connsiteX25" fmla="*/ 6220 w 44497"/>
                <a:gd name="connsiteY25" fmla="*/ 69552 h 76265"/>
                <a:gd name="connsiteX26" fmla="*/ 1582 w 44497"/>
                <a:gd name="connsiteY26" fmla="*/ 61369 h 76265"/>
                <a:gd name="connsiteX27" fmla="*/ 0 w 44497"/>
                <a:gd name="connsiteY27" fmla="*/ 50040 h 76265"/>
                <a:gd name="connsiteX28" fmla="*/ 1642 w 44497"/>
                <a:gd name="connsiteY28" fmla="*/ 38920 h 76265"/>
                <a:gd name="connsiteX29" fmla="*/ 6334 w 44497"/>
                <a:gd name="connsiteY29" fmla="*/ 30633 h 76265"/>
                <a:gd name="connsiteX30" fmla="*/ 13691 w 44497"/>
                <a:gd name="connsiteY30" fmla="*/ 25387 h 76265"/>
                <a:gd name="connsiteX31" fmla="*/ 23281 w 44497"/>
                <a:gd name="connsiteY31" fmla="*/ 23604 h 76265"/>
                <a:gd name="connsiteX32" fmla="*/ 32941 w 44497"/>
                <a:gd name="connsiteY32" fmla="*/ 25440 h 76265"/>
                <a:gd name="connsiteX33" fmla="*/ 39529 w 44497"/>
                <a:gd name="connsiteY33" fmla="*/ 30370 h 76265"/>
                <a:gd name="connsiteX34" fmla="*/ 43305 w 44497"/>
                <a:gd name="connsiteY34" fmla="*/ 37557 h 76265"/>
                <a:gd name="connsiteX35" fmla="*/ 44497 w 44497"/>
                <a:gd name="connsiteY35" fmla="*/ 46158 h 76265"/>
                <a:gd name="connsiteX36" fmla="*/ 44497 w 44497"/>
                <a:gd name="connsiteY36" fmla="*/ 47417 h 76265"/>
                <a:gd name="connsiteX37" fmla="*/ 37655 w 44497"/>
                <a:gd name="connsiteY37" fmla="*/ 45529 h 76265"/>
                <a:gd name="connsiteX38" fmla="*/ 33987 w 44497"/>
                <a:gd name="connsiteY38" fmla="*/ 33413 h 76265"/>
                <a:gd name="connsiteX39" fmla="*/ 22820 w 44497"/>
                <a:gd name="connsiteY39" fmla="*/ 29059 h 76265"/>
                <a:gd name="connsiteX40" fmla="*/ 16178 w 44497"/>
                <a:gd name="connsiteY40" fmla="*/ 30475 h 76265"/>
                <a:gd name="connsiteX41" fmla="*/ 11340 w 44497"/>
                <a:gd name="connsiteY41" fmla="*/ 34094 h 76265"/>
                <a:gd name="connsiteX42" fmla="*/ 8311 w 44497"/>
                <a:gd name="connsiteY42" fmla="*/ 39339 h 76265"/>
                <a:gd name="connsiteX43" fmla="*/ 7087 w 44497"/>
                <a:gd name="connsiteY43" fmla="*/ 45529 h 76265"/>
                <a:gd name="connsiteX44" fmla="*/ 37655 w 44497"/>
                <a:gd name="connsiteY44" fmla="*/ 45529 h 76265"/>
                <a:gd name="connsiteX45" fmla="*/ 27989 w 44497"/>
                <a:gd name="connsiteY45" fmla="*/ 1836 h 76265"/>
                <a:gd name="connsiteX46" fmla="*/ 28710 w 44497"/>
                <a:gd name="connsiteY46" fmla="*/ 945 h 76265"/>
                <a:gd name="connsiteX47" fmla="*/ 29631 w 44497"/>
                <a:gd name="connsiteY47" fmla="*/ 368 h 76265"/>
                <a:gd name="connsiteX48" fmla="*/ 30904 w 44497"/>
                <a:gd name="connsiteY48" fmla="*/ 105 h 76265"/>
                <a:gd name="connsiteX49" fmla="*/ 32708 w 44497"/>
                <a:gd name="connsiteY49" fmla="*/ 0 h 76265"/>
                <a:gd name="connsiteX50" fmla="*/ 34431 w 44497"/>
                <a:gd name="connsiteY50" fmla="*/ 158 h 76265"/>
                <a:gd name="connsiteX51" fmla="*/ 35373 w 44497"/>
                <a:gd name="connsiteY51" fmla="*/ 630 h 76265"/>
                <a:gd name="connsiteX52" fmla="*/ 35569 w 44497"/>
                <a:gd name="connsiteY52" fmla="*/ 1311 h 76265"/>
                <a:gd name="connsiteX53" fmla="*/ 35097 w 44497"/>
                <a:gd name="connsiteY53" fmla="*/ 2204 h 76265"/>
                <a:gd name="connsiteX54" fmla="*/ 25432 w 44497"/>
                <a:gd name="connsiteY54" fmla="*/ 14792 h 76265"/>
                <a:gd name="connsiteX55" fmla="*/ 24738 w 44497"/>
                <a:gd name="connsiteY55" fmla="*/ 15631 h 76265"/>
                <a:gd name="connsiteX56" fmla="*/ 24039 w 44497"/>
                <a:gd name="connsiteY56" fmla="*/ 16103 h 76265"/>
                <a:gd name="connsiteX57" fmla="*/ 23097 w 44497"/>
                <a:gd name="connsiteY57" fmla="*/ 16313 h 76265"/>
                <a:gd name="connsiteX58" fmla="*/ 21710 w 44497"/>
                <a:gd name="connsiteY58" fmla="*/ 16366 h 76265"/>
                <a:gd name="connsiteX59" fmla="*/ 20344 w 44497"/>
                <a:gd name="connsiteY59" fmla="*/ 16208 h 76265"/>
                <a:gd name="connsiteX60" fmla="*/ 19624 w 44497"/>
                <a:gd name="connsiteY60" fmla="*/ 15841 h 76265"/>
                <a:gd name="connsiteX61" fmla="*/ 19488 w 44497"/>
                <a:gd name="connsiteY61" fmla="*/ 15212 h 76265"/>
                <a:gd name="connsiteX62" fmla="*/ 19873 w 44497"/>
                <a:gd name="connsiteY62" fmla="*/ 14372 h 76265"/>
                <a:gd name="connsiteX63" fmla="*/ 27989 w 44497"/>
                <a:gd name="connsiteY63" fmla="*/ 1836 h 7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97" h="76265">
                  <a:moveTo>
                    <a:pt x="44486" y="47417"/>
                  </a:moveTo>
                  <a:cubicBezTo>
                    <a:pt x="44486" y="48728"/>
                    <a:pt x="44140" y="49620"/>
                    <a:pt x="43435" y="50092"/>
                  </a:cubicBezTo>
                  <a:cubicBezTo>
                    <a:pt x="42731" y="50565"/>
                    <a:pt x="42043" y="50827"/>
                    <a:pt x="41376" y="50827"/>
                  </a:cubicBezTo>
                  <a:lnTo>
                    <a:pt x="7103" y="50827"/>
                  </a:lnTo>
                  <a:cubicBezTo>
                    <a:pt x="7103" y="53816"/>
                    <a:pt x="7412" y="56544"/>
                    <a:pt x="8018" y="59009"/>
                  </a:cubicBezTo>
                  <a:cubicBezTo>
                    <a:pt x="8631" y="61421"/>
                    <a:pt x="9638" y="63520"/>
                    <a:pt x="11052" y="65252"/>
                  </a:cubicBezTo>
                  <a:cubicBezTo>
                    <a:pt x="12456" y="66982"/>
                    <a:pt x="14292" y="68345"/>
                    <a:pt x="16552" y="69237"/>
                  </a:cubicBezTo>
                  <a:cubicBezTo>
                    <a:pt x="18811" y="70182"/>
                    <a:pt x="21590" y="70653"/>
                    <a:pt x="24885" y="70653"/>
                  </a:cubicBezTo>
                  <a:cubicBezTo>
                    <a:pt x="27220" y="70653"/>
                    <a:pt x="29305" y="70444"/>
                    <a:pt x="31158" y="70077"/>
                  </a:cubicBezTo>
                  <a:cubicBezTo>
                    <a:pt x="33011" y="69657"/>
                    <a:pt x="34615" y="69237"/>
                    <a:pt x="35969" y="68765"/>
                  </a:cubicBezTo>
                  <a:cubicBezTo>
                    <a:pt x="37319" y="68240"/>
                    <a:pt x="38429" y="67822"/>
                    <a:pt x="39301" y="67454"/>
                  </a:cubicBezTo>
                  <a:cubicBezTo>
                    <a:pt x="40168" y="67034"/>
                    <a:pt x="40786" y="66824"/>
                    <a:pt x="41160" y="66824"/>
                  </a:cubicBezTo>
                  <a:cubicBezTo>
                    <a:pt x="41382" y="66824"/>
                    <a:pt x="41588" y="66877"/>
                    <a:pt x="41772" y="66982"/>
                  </a:cubicBezTo>
                  <a:cubicBezTo>
                    <a:pt x="41956" y="67087"/>
                    <a:pt x="42108" y="67297"/>
                    <a:pt x="42216" y="67507"/>
                  </a:cubicBezTo>
                  <a:cubicBezTo>
                    <a:pt x="42325" y="67769"/>
                    <a:pt x="42411" y="68030"/>
                    <a:pt x="42466" y="68398"/>
                  </a:cubicBezTo>
                  <a:cubicBezTo>
                    <a:pt x="42525" y="68765"/>
                    <a:pt x="42552" y="69185"/>
                    <a:pt x="42552" y="69762"/>
                  </a:cubicBezTo>
                  <a:cubicBezTo>
                    <a:pt x="42552" y="69972"/>
                    <a:pt x="42530" y="70234"/>
                    <a:pt x="42493" y="70497"/>
                  </a:cubicBezTo>
                  <a:cubicBezTo>
                    <a:pt x="42455" y="70706"/>
                    <a:pt x="42411" y="70916"/>
                    <a:pt x="42357" y="71126"/>
                  </a:cubicBezTo>
                  <a:cubicBezTo>
                    <a:pt x="42303" y="71336"/>
                    <a:pt x="42222" y="71493"/>
                    <a:pt x="42108" y="71703"/>
                  </a:cubicBezTo>
                  <a:cubicBezTo>
                    <a:pt x="41994" y="71859"/>
                    <a:pt x="41848" y="72069"/>
                    <a:pt x="41664" y="72227"/>
                  </a:cubicBezTo>
                  <a:cubicBezTo>
                    <a:pt x="41480" y="72384"/>
                    <a:pt x="40900" y="72699"/>
                    <a:pt x="39946" y="73171"/>
                  </a:cubicBezTo>
                  <a:cubicBezTo>
                    <a:pt x="38976" y="73643"/>
                    <a:pt x="37725" y="74063"/>
                    <a:pt x="36170" y="74534"/>
                  </a:cubicBezTo>
                  <a:cubicBezTo>
                    <a:pt x="34615" y="74954"/>
                    <a:pt x="32805" y="75374"/>
                    <a:pt x="30752" y="75742"/>
                  </a:cubicBezTo>
                  <a:cubicBezTo>
                    <a:pt x="28693" y="76056"/>
                    <a:pt x="26483" y="76266"/>
                    <a:pt x="24110" y="76266"/>
                  </a:cubicBezTo>
                  <a:cubicBezTo>
                    <a:pt x="20220" y="76266"/>
                    <a:pt x="16774" y="75689"/>
                    <a:pt x="13778" y="74587"/>
                  </a:cubicBezTo>
                  <a:cubicBezTo>
                    <a:pt x="10776" y="73433"/>
                    <a:pt x="8257" y="71756"/>
                    <a:pt x="6220" y="69552"/>
                  </a:cubicBezTo>
                  <a:cubicBezTo>
                    <a:pt x="4182" y="67349"/>
                    <a:pt x="2639" y="64622"/>
                    <a:pt x="1582" y="61369"/>
                  </a:cubicBezTo>
                  <a:cubicBezTo>
                    <a:pt x="531" y="58117"/>
                    <a:pt x="0" y="54289"/>
                    <a:pt x="0" y="50040"/>
                  </a:cubicBezTo>
                  <a:cubicBezTo>
                    <a:pt x="0" y="45896"/>
                    <a:pt x="547" y="42224"/>
                    <a:pt x="1642" y="38920"/>
                  </a:cubicBezTo>
                  <a:cubicBezTo>
                    <a:pt x="2730" y="35668"/>
                    <a:pt x="4296" y="32888"/>
                    <a:pt x="6334" y="30633"/>
                  </a:cubicBezTo>
                  <a:cubicBezTo>
                    <a:pt x="8371" y="28325"/>
                    <a:pt x="10825" y="26594"/>
                    <a:pt x="13691" y="25387"/>
                  </a:cubicBezTo>
                  <a:cubicBezTo>
                    <a:pt x="16563" y="24181"/>
                    <a:pt x="19754" y="23604"/>
                    <a:pt x="23281" y="23604"/>
                  </a:cubicBezTo>
                  <a:cubicBezTo>
                    <a:pt x="27057" y="23604"/>
                    <a:pt x="30275" y="24234"/>
                    <a:pt x="32941" y="25440"/>
                  </a:cubicBezTo>
                  <a:cubicBezTo>
                    <a:pt x="35607" y="26646"/>
                    <a:pt x="37801" y="28272"/>
                    <a:pt x="39529" y="30370"/>
                  </a:cubicBezTo>
                  <a:cubicBezTo>
                    <a:pt x="41246" y="32416"/>
                    <a:pt x="42509" y="34829"/>
                    <a:pt x="43305" y="37557"/>
                  </a:cubicBezTo>
                  <a:cubicBezTo>
                    <a:pt x="44096" y="40284"/>
                    <a:pt x="44497" y="43116"/>
                    <a:pt x="44497" y="46158"/>
                  </a:cubicBezTo>
                  <a:lnTo>
                    <a:pt x="44497" y="47417"/>
                  </a:lnTo>
                  <a:close/>
                  <a:moveTo>
                    <a:pt x="37655" y="45529"/>
                  </a:moveTo>
                  <a:cubicBezTo>
                    <a:pt x="37768" y="40388"/>
                    <a:pt x="36544" y="36350"/>
                    <a:pt x="33987" y="33413"/>
                  </a:cubicBezTo>
                  <a:cubicBezTo>
                    <a:pt x="31429" y="30528"/>
                    <a:pt x="27713" y="29059"/>
                    <a:pt x="22820" y="29059"/>
                  </a:cubicBezTo>
                  <a:cubicBezTo>
                    <a:pt x="20295" y="29059"/>
                    <a:pt x="18085" y="29531"/>
                    <a:pt x="16178" y="30475"/>
                  </a:cubicBezTo>
                  <a:cubicBezTo>
                    <a:pt x="14265" y="31366"/>
                    <a:pt x="12662" y="32573"/>
                    <a:pt x="11340" y="34094"/>
                  </a:cubicBezTo>
                  <a:cubicBezTo>
                    <a:pt x="10029" y="35563"/>
                    <a:pt x="9015" y="37347"/>
                    <a:pt x="8311" y="39339"/>
                  </a:cubicBezTo>
                  <a:cubicBezTo>
                    <a:pt x="7607" y="41281"/>
                    <a:pt x="7200" y="43378"/>
                    <a:pt x="7087" y="45529"/>
                  </a:cubicBezTo>
                  <a:lnTo>
                    <a:pt x="37655" y="45529"/>
                  </a:lnTo>
                  <a:close/>
                  <a:moveTo>
                    <a:pt x="27989" y="1836"/>
                  </a:moveTo>
                  <a:cubicBezTo>
                    <a:pt x="28211" y="1469"/>
                    <a:pt x="28449" y="1154"/>
                    <a:pt x="28710" y="945"/>
                  </a:cubicBezTo>
                  <a:cubicBezTo>
                    <a:pt x="28969" y="683"/>
                    <a:pt x="29273" y="473"/>
                    <a:pt x="29631" y="368"/>
                  </a:cubicBezTo>
                  <a:cubicBezTo>
                    <a:pt x="29977" y="263"/>
                    <a:pt x="30411" y="158"/>
                    <a:pt x="30904" y="105"/>
                  </a:cubicBezTo>
                  <a:cubicBezTo>
                    <a:pt x="31408" y="53"/>
                    <a:pt x="32003" y="0"/>
                    <a:pt x="32708" y="0"/>
                  </a:cubicBezTo>
                  <a:cubicBezTo>
                    <a:pt x="33412" y="0"/>
                    <a:pt x="33987" y="53"/>
                    <a:pt x="34431" y="158"/>
                  </a:cubicBezTo>
                  <a:cubicBezTo>
                    <a:pt x="34875" y="263"/>
                    <a:pt x="35189" y="420"/>
                    <a:pt x="35373" y="630"/>
                  </a:cubicBezTo>
                  <a:cubicBezTo>
                    <a:pt x="35558" y="840"/>
                    <a:pt x="35628" y="1049"/>
                    <a:pt x="35569" y="1311"/>
                  </a:cubicBezTo>
                  <a:cubicBezTo>
                    <a:pt x="35514" y="1626"/>
                    <a:pt x="35357" y="1889"/>
                    <a:pt x="35097" y="2204"/>
                  </a:cubicBezTo>
                  <a:lnTo>
                    <a:pt x="25432" y="14792"/>
                  </a:lnTo>
                  <a:cubicBezTo>
                    <a:pt x="25172" y="15159"/>
                    <a:pt x="24938" y="15422"/>
                    <a:pt x="24738" y="15631"/>
                  </a:cubicBezTo>
                  <a:cubicBezTo>
                    <a:pt x="24532" y="15841"/>
                    <a:pt x="24299" y="15998"/>
                    <a:pt x="24039" y="16103"/>
                  </a:cubicBezTo>
                  <a:cubicBezTo>
                    <a:pt x="23779" y="16208"/>
                    <a:pt x="23470" y="16261"/>
                    <a:pt x="23097" y="16313"/>
                  </a:cubicBezTo>
                  <a:cubicBezTo>
                    <a:pt x="22723" y="16313"/>
                    <a:pt x="22262" y="16366"/>
                    <a:pt x="21710" y="16366"/>
                  </a:cubicBezTo>
                  <a:cubicBezTo>
                    <a:pt x="21146" y="16366"/>
                    <a:pt x="20696" y="16313"/>
                    <a:pt x="20344" y="16208"/>
                  </a:cubicBezTo>
                  <a:cubicBezTo>
                    <a:pt x="19997" y="16156"/>
                    <a:pt x="19754" y="15998"/>
                    <a:pt x="19624" y="15841"/>
                  </a:cubicBezTo>
                  <a:cubicBezTo>
                    <a:pt x="19494" y="15683"/>
                    <a:pt x="19445" y="15473"/>
                    <a:pt x="19488" y="15212"/>
                  </a:cubicBezTo>
                  <a:cubicBezTo>
                    <a:pt x="19521" y="15002"/>
                    <a:pt x="19651" y="14687"/>
                    <a:pt x="19873" y="14372"/>
                  </a:cubicBezTo>
                  <a:lnTo>
                    <a:pt x="27989" y="1836"/>
                  </a:lnTo>
                  <a:close/>
                </a:path>
              </a:pathLst>
            </a:custGeom>
            <a:solidFill>
              <a:srgbClr val="FFFFFF"/>
            </a:solidFill>
            <a:ln w="5417" cap="flat">
              <a:noFill/>
              <a:prstDash val="solid"/>
              <a:miter/>
            </a:ln>
          </p:spPr>
          <p:txBody>
            <a:bodyPr rtlCol="0" anchor="ctr"/>
            <a:lstStyle/>
            <a:p>
              <a:endParaRPr lang="fr-FR"/>
            </a:p>
          </p:txBody>
        </p:sp>
        <p:sp>
          <p:nvSpPr>
            <p:cNvPr id="553" name="Forme libre 552">
              <a:extLst>
                <a:ext uri="{FF2B5EF4-FFF2-40B4-BE49-F238E27FC236}">
                  <a16:creationId xmlns:a16="http://schemas.microsoft.com/office/drawing/2014/main" id="{8DB55BEF-C630-F0F2-2B61-22E515B7C289}"/>
                </a:ext>
              </a:extLst>
            </p:cNvPr>
            <p:cNvSpPr/>
            <p:nvPr/>
          </p:nvSpPr>
          <p:spPr>
            <a:xfrm>
              <a:off x="17260725" y="12241779"/>
              <a:ext cx="44497" cy="52662"/>
            </a:xfrm>
            <a:custGeom>
              <a:avLst/>
              <a:gdLst>
                <a:gd name="connsiteX0" fmla="*/ 44486 w 44497"/>
                <a:gd name="connsiteY0" fmla="*/ 23814 h 52662"/>
                <a:gd name="connsiteX1" fmla="*/ 43435 w 44497"/>
                <a:gd name="connsiteY1" fmla="*/ 26489 h 52662"/>
                <a:gd name="connsiteX2" fmla="*/ 41376 w 44497"/>
                <a:gd name="connsiteY2" fmla="*/ 27224 h 52662"/>
                <a:gd name="connsiteX3" fmla="*/ 7103 w 44497"/>
                <a:gd name="connsiteY3" fmla="*/ 27224 h 52662"/>
                <a:gd name="connsiteX4" fmla="*/ 8018 w 44497"/>
                <a:gd name="connsiteY4" fmla="*/ 35405 h 52662"/>
                <a:gd name="connsiteX5" fmla="*/ 11052 w 44497"/>
                <a:gd name="connsiteY5" fmla="*/ 41648 h 52662"/>
                <a:gd name="connsiteX6" fmla="*/ 16552 w 44497"/>
                <a:gd name="connsiteY6" fmla="*/ 45633 h 52662"/>
                <a:gd name="connsiteX7" fmla="*/ 24884 w 44497"/>
                <a:gd name="connsiteY7" fmla="*/ 47049 h 52662"/>
                <a:gd name="connsiteX8" fmla="*/ 31158 w 44497"/>
                <a:gd name="connsiteY8" fmla="*/ 46473 h 52662"/>
                <a:gd name="connsiteX9" fmla="*/ 35969 w 44497"/>
                <a:gd name="connsiteY9" fmla="*/ 45162 h 52662"/>
                <a:gd name="connsiteX10" fmla="*/ 39301 w 44497"/>
                <a:gd name="connsiteY10" fmla="*/ 43851 h 52662"/>
                <a:gd name="connsiteX11" fmla="*/ 41160 w 44497"/>
                <a:gd name="connsiteY11" fmla="*/ 43221 h 52662"/>
                <a:gd name="connsiteX12" fmla="*/ 41772 w 44497"/>
                <a:gd name="connsiteY12" fmla="*/ 43378 h 52662"/>
                <a:gd name="connsiteX13" fmla="*/ 42216 w 44497"/>
                <a:gd name="connsiteY13" fmla="*/ 43903 h 52662"/>
                <a:gd name="connsiteX14" fmla="*/ 42465 w 44497"/>
                <a:gd name="connsiteY14" fmla="*/ 44794 h 52662"/>
                <a:gd name="connsiteX15" fmla="*/ 42552 w 44497"/>
                <a:gd name="connsiteY15" fmla="*/ 46158 h 52662"/>
                <a:gd name="connsiteX16" fmla="*/ 42492 w 44497"/>
                <a:gd name="connsiteY16" fmla="*/ 46893 h 52662"/>
                <a:gd name="connsiteX17" fmla="*/ 42357 w 44497"/>
                <a:gd name="connsiteY17" fmla="*/ 47522 h 52662"/>
                <a:gd name="connsiteX18" fmla="*/ 42108 w 44497"/>
                <a:gd name="connsiteY18" fmla="*/ 48100 h 52662"/>
                <a:gd name="connsiteX19" fmla="*/ 41664 w 44497"/>
                <a:gd name="connsiteY19" fmla="*/ 48623 h 52662"/>
                <a:gd name="connsiteX20" fmla="*/ 39946 w 44497"/>
                <a:gd name="connsiteY20" fmla="*/ 49567 h 52662"/>
                <a:gd name="connsiteX21" fmla="*/ 36170 w 44497"/>
                <a:gd name="connsiteY21" fmla="*/ 50931 h 52662"/>
                <a:gd name="connsiteX22" fmla="*/ 30752 w 44497"/>
                <a:gd name="connsiteY22" fmla="*/ 52138 h 52662"/>
                <a:gd name="connsiteX23" fmla="*/ 24109 w 44497"/>
                <a:gd name="connsiteY23" fmla="*/ 52662 h 52662"/>
                <a:gd name="connsiteX24" fmla="*/ 13778 w 44497"/>
                <a:gd name="connsiteY24" fmla="*/ 50983 h 52662"/>
                <a:gd name="connsiteX25" fmla="*/ 6219 w 44497"/>
                <a:gd name="connsiteY25" fmla="*/ 45948 h 52662"/>
                <a:gd name="connsiteX26" fmla="*/ 1582 w 44497"/>
                <a:gd name="connsiteY26" fmla="*/ 37765 h 52662"/>
                <a:gd name="connsiteX27" fmla="*/ 0 w 44497"/>
                <a:gd name="connsiteY27" fmla="*/ 26436 h 52662"/>
                <a:gd name="connsiteX28" fmla="*/ 1642 w 44497"/>
                <a:gd name="connsiteY28" fmla="*/ 15317 h 52662"/>
                <a:gd name="connsiteX29" fmla="*/ 6334 w 44497"/>
                <a:gd name="connsiteY29" fmla="*/ 7029 h 52662"/>
                <a:gd name="connsiteX30" fmla="*/ 13691 w 44497"/>
                <a:gd name="connsiteY30" fmla="*/ 1784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3 h 52662"/>
                <a:gd name="connsiteX35" fmla="*/ 44497 w 44497"/>
                <a:gd name="connsiteY35" fmla="*/ 22555 h 52662"/>
                <a:gd name="connsiteX36" fmla="*/ 44497 w 44497"/>
                <a:gd name="connsiteY36" fmla="*/ 23814 h 52662"/>
                <a:gd name="connsiteX37" fmla="*/ 37654 w 44497"/>
                <a:gd name="connsiteY37" fmla="*/ 21926 h 52662"/>
                <a:gd name="connsiteX38" fmla="*/ 33986 w 44497"/>
                <a:gd name="connsiteY38" fmla="*/ 9809 h 52662"/>
                <a:gd name="connsiteX39" fmla="*/ 22820 w 44497"/>
                <a:gd name="connsiteY39" fmla="*/ 5455 h 52662"/>
                <a:gd name="connsiteX40" fmla="*/ 16178 w 44497"/>
                <a:gd name="connsiteY40" fmla="*/ 6872 h 52662"/>
                <a:gd name="connsiteX41" fmla="*/ 11339 w 44497"/>
                <a:gd name="connsiteY41" fmla="*/ 10490 h 52662"/>
                <a:gd name="connsiteX42" fmla="*/ 8311 w 44497"/>
                <a:gd name="connsiteY42" fmla="*/ 15736 h 52662"/>
                <a:gd name="connsiteX43" fmla="*/ 7087 w 44497"/>
                <a:gd name="connsiteY43" fmla="*/ 21926 h 52662"/>
                <a:gd name="connsiteX44" fmla="*/ 37654 w 44497"/>
                <a:gd name="connsiteY44" fmla="*/ 21926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6016"/>
                    <a:pt x="43435" y="26489"/>
                  </a:cubicBezTo>
                  <a:cubicBezTo>
                    <a:pt x="42731" y="26961"/>
                    <a:pt x="42043" y="27224"/>
                    <a:pt x="41376" y="27224"/>
                  </a:cubicBezTo>
                  <a:lnTo>
                    <a:pt x="7103" y="27224"/>
                  </a:lnTo>
                  <a:cubicBezTo>
                    <a:pt x="7103" y="30213"/>
                    <a:pt x="7412" y="32940"/>
                    <a:pt x="8018" y="35405"/>
                  </a:cubicBezTo>
                  <a:cubicBezTo>
                    <a:pt x="8630" y="37818"/>
                    <a:pt x="9638" y="39917"/>
                    <a:pt x="11052" y="41648"/>
                  </a:cubicBezTo>
                  <a:cubicBezTo>
                    <a:pt x="12456" y="43378"/>
                    <a:pt x="14292" y="44742"/>
                    <a:pt x="16552" y="45633"/>
                  </a:cubicBezTo>
                  <a:cubicBezTo>
                    <a:pt x="18811" y="46578"/>
                    <a:pt x="21590" y="47049"/>
                    <a:pt x="24884" y="47049"/>
                  </a:cubicBezTo>
                  <a:cubicBezTo>
                    <a:pt x="27220" y="47049"/>
                    <a:pt x="29305" y="46841"/>
                    <a:pt x="31158" y="46473"/>
                  </a:cubicBezTo>
                  <a:cubicBezTo>
                    <a:pt x="33011" y="46053"/>
                    <a:pt x="34615" y="45633"/>
                    <a:pt x="35969" y="45162"/>
                  </a:cubicBezTo>
                  <a:cubicBezTo>
                    <a:pt x="37319" y="44637"/>
                    <a:pt x="38429" y="44218"/>
                    <a:pt x="39301" y="43851"/>
                  </a:cubicBezTo>
                  <a:cubicBezTo>
                    <a:pt x="40168" y="43431"/>
                    <a:pt x="40786" y="43221"/>
                    <a:pt x="41160" y="43221"/>
                  </a:cubicBezTo>
                  <a:cubicBezTo>
                    <a:pt x="41382" y="43221"/>
                    <a:pt x="41588" y="43273"/>
                    <a:pt x="41772" y="43378"/>
                  </a:cubicBezTo>
                  <a:cubicBezTo>
                    <a:pt x="41956" y="43483"/>
                    <a:pt x="42108" y="43693"/>
                    <a:pt x="42216" y="43903"/>
                  </a:cubicBezTo>
                  <a:cubicBezTo>
                    <a:pt x="42324" y="44166"/>
                    <a:pt x="42411" y="44427"/>
                    <a:pt x="42465" y="44794"/>
                  </a:cubicBezTo>
                  <a:cubicBezTo>
                    <a:pt x="42525" y="45162"/>
                    <a:pt x="42552" y="45582"/>
                    <a:pt x="42552" y="46158"/>
                  </a:cubicBezTo>
                  <a:cubicBezTo>
                    <a:pt x="42552" y="46368"/>
                    <a:pt x="42530" y="46631"/>
                    <a:pt x="42492" y="46893"/>
                  </a:cubicBezTo>
                  <a:cubicBezTo>
                    <a:pt x="42455" y="47102"/>
                    <a:pt x="42411" y="47312"/>
                    <a:pt x="42357" y="47522"/>
                  </a:cubicBezTo>
                  <a:cubicBezTo>
                    <a:pt x="42303" y="47732"/>
                    <a:pt x="42222" y="47890"/>
                    <a:pt x="42108" y="48100"/>
                  </a:cubicBezTo>
                  <a:cubicBezTo>
                    <a:pt x="41994" y="48256"/>
                    <a:pt x="41848" y="48466"/>
                    <a:pt x="41664" y="48623"/>
                  </a:cubicBezTo>
                  <a:cubicBezTo>
                    <a:pt x="41480" y="48781"/>
                    <a:pt x="40900" y="49096"/>
                    <a:pt x="39946" y="49567"/>
                  </a:cubicBezTo>
                  <a:cubicBezTo>
                    <a:pt x="38976" y="50040"/>
                    <a:pt x="37725" y="50460"/>
                    <a:pt x="36170" y="50931"/>
                  </a:cubicBezTo>
                  <a:cubicBezTo>
                    <a:pt x="34615" y="51351"/>
                    <a:pt x="32805" y="51771"/>
                    <a:pt x="30752" y="52138"/>
                  </a:cubicBezTo>
                  <a:cubicBezTo>
                    <a:pt x="28693" y="52452"/>
                    <a:pt x="26483" y="52662"/>
                    <a:pt x="24109" y="52662"/>
                  </a:cubicBezTo>
                  <a:cubicBezTo>
                    <a:pt x="20220" y="52662"/>
                    <a:pt x="16774" y="52086"/>
                    <a:pt x="13778" y="50983"/>
                  </a:cubicBezTo>
                  <a:cubicBezTo>
                    <a:pt x="10776" y="49830"/>
                    <a:pt x="8257" y="48152"/>
                    <a:pt x="6219" y="45948"/>
                  </a:cubicBezTo>
                  <a:cubicBezTo>
                    <a:pt x="4182" y="43746"/>
                    <a:pt x="2639" y="41018"/>
                    <a:pt x="1582" y="37765"/>
                  </a:cubicBezTo>
                  <a:cubicBezTo>
                    <a:pt x="531" y="34514"/>
                    <a:pt x="0" y="30685"/>
                    <a:pt x="0" y="26436"/>
                  </a:cubicBezTo>
                  <a:cubicBezTo>
                    <a:pt x="0" y="22292"/>
                    <a:pt x="547" y="18621"/>
                    <a:pt x="1642" y="15317"/>
                  </a:cubicBezTo>
                  <a:cubicBezTo>
                    <a:pt x="2730" y="12064"/>
                    <a:pt x="4296" y="9284"/>
                    <a:pt x="6334" y="7029"/>
                  </a:cubicBezTo>
                  <a:cubicBezTo>
                    <a:pt x="8371" y="4721"/>
                    <a:pt x="10825" y="2990"/>
                    <a:pt x="13691" y="1784"/>
                  </a:cubicBezTo>
                  <a:cubicBezTo>
                    <a:pt x="16563" y="578"/>
                    <a:pt x="19754" y="0"/>
                    <a:pt x="23281" y="0"/>
                  </a:cubicBezTo>
                  <a:cubicBezTo>
                    <a:pt x="27057" y="0"/>
                    <a:pt x="30275" y="630"/>
                    <a:pt x="32941" y="1836"/>
                  </a:cubicBezTo>
                  <a:cubicBezTo>
                    <a:pt x="35606" y="3043"/>
                    <a:pt x="37801" y="4669"/>
                    <a:pt x="39529" y="6767"/>
                  </a:cubicBezTo>
                  <a:cubicBezTo>
                    <a:pt x="41246" y="8813"/>
                    <a:pt x="42509" y="11225"/>
                    <a:pt x="43305" y="13953"/>
                  </a:cubicBezTo>
                  <a:cubicBezTo>
                    <a:pt x="44096" y="16681"/>
                    <a:pt x="44497" y="19512"/>
                    <a:pt x="44497" y="22555"/>
                  </a:cubicBezTo>
                  <a:lnTo>
                    <a:pt x="44497" y="23814"/>
                  </a:lnTo>
                  <a:close/>
                  <a:moveTo>
                    <a:pt x="37654" y="21926"/>
                  </a:moveTo>
                  <a:cubicBezTo>
                    <a:pt x="37768" y="16784"/>
                    <a:pt x="36544" y="12747"/>
                    <a:pt x="33986" y="9809"/>
                  </a:cubicBezTo>
                  <a:cubicBezTo>
                    <a:pt x="31429" y="6924"/>
                    <a:pt x="27713" y="5455"/>
                    <a:pt x="22820" y="5455"/>
                  </a:cubicBezTo>
                  <a:cubicBezTo>
                    <a:pt x="20295" y="5455"/>
                    <a:pt x="18085" y="5928"/>
                    <a:pt x="16178" y="6872"/>
                  </a:cubicBezTo>
                  <a:cubicBezTo>
                    <a:pt x="14265" y="7763"/>
                    <a:pt x="12662" y="8969"/>
                    <a:pt x="11339" y="10490"/>
                  </a:cubicBezTo>
                  <a:cubicBezTo>
                    <a:pt x="10028" y="11959"/>
                    <a:pt x="9015" y="13743"/>
                    <a:pt x="8311" y="15736"/>
                  </a:cubicBezTo>
                  <a:cubicBezTo>
                    <a:pt x="7607" y="17677"/>
                    <a:pt x="7200" y="19775"/>
                    <a:pt x="7087" y="21926"/>
                  </a:cubicBezTo>
                  <a:lnTo>
                    <a:pt x="37654" y="21926"/>
                  </a:lnTo>
                  <a:close/>
                </a:path>
              </a:pathLst>
            </a:custGeom>
            <a:solidFill>
              <a:srgbClr val="FFFFFF"/>
            </a:solidFill>
            <a:ln w="5417" cap="flat">
              <a:noFill/>
              <a:prstDash val="solid"/>
              <a:miter/>
            </a:ln>
          </p:spPr>
          <p:txBody>
            <a:bodyPr rtlCol="0" anchor="ctr"/>
            <a:lstStyle/>
            <a:p>
              <a:endParaRPr lang="fr-FR"/>
            </a:p>
          </p:txBody>
        </p:sp>
        <p:sp>
          <p:nvSpPr>
            <p:cNvPr id="554" name="Forme libre 553">
              <a:extLst>
                <a:ext uri="{FF2B5EF4-FFF2-40B4-BE49-F238E27FC236}">
                  <a16:creationId xmlns:a16="http://schemas.microsoft.com/office/drawing/2014/main" id="{5B7C6EB7-98C6-4C46-2EE2-17CB5C925D0C}"/>
                </a:ext>
              </a:extLst>
            </p:cNvPr>
            <p:cNvSpPr/>
            <p:nvPr/>
          </p:nvSpPr>
          <p:spPr>
            <a:xfrm>
              <a:off x="17315879" y="12241726"/>
              <a:ext cx="34116" cy="52662"/>
            </a:xfrm>
            <a:custGeom>
              <a:avLst/>
              <a:gdLst>
                <a:gd name="connsiteX0" fmla="*/ 34117 w 34116"/>
                <a:gd name="connsiteY0" fmla="*/ 37714 h 52662"/>
                <a:gd name="connsiteX1" fmla="*/ 32784 w 34116"/>
                <a:gd name="connsiteY1" fmla="*/ 43956 h 52662"/>
                <a:gd name="connsiteX2" fmla="*/ 28975 w 34116"/>
                <a:gd name="connsiteY2" fmla="*/ 48676 h 52662"/>
                <a:gd name="connsiteX3" fmla="*/ 23059 w 34116"/>
                <a:gd name="connsiteY3" fmla="*/ 51613 h 52662"/>
                <a:gd name="connsiteX4" fmla="*/ 15452 w 34116"/>
                <a:gd name="connsiteY4" fmla="*/ 52662 h 52662"/>
                <a:gd name="connsiteX5" fmla="*/ 10505 w 34116"/>
                <a:gd name="connsiteY5" fmla="*/ 52242 h 52662"/>
                <a:gd name="connsiteX6" fmla="*/ 6285 w 34116"/>
                <a:gd name="connsiteY6" fmla="*/ 51246 h 52662"/>
                <a:gd name="connsiteX7" fmla="*/ 3088 w 34116"/>
                <a:gd name="connsiteY7" fmla="*/ 49935 h 52662"/>
                <a:gd name="connsiteX8" fmla="*/ 1170 w 34116"/>
                <a:gd name="connsiteY8" fmla="*/ 48676 h 52662"/>
                <a:gd name="connsiteX9" fmla="*/ 282 w 34116"/>
                <a:gd name="connsiteY9" fmla="*/ 47312 h 52662"/>
                <a:gd name="connsiteX10" fmla="*/ 0 w 34116"/>
                <a:gd name="connsiteY10" fmla="*/ 45162 h 52662"/>
                <a:gd name="connsiteX11" fmla="*/ 114 w 34116"/>
                <a:gd name="connsiteY11" fmla="*/ 43956 h 52662"/>
                <a:gd name="connsiteX12" fmla="*/ 390 w 34116"/>
                <a:gd name="connsiteY12" fmla="*/ 43012 h 52662"/>
                <a:gd name="connsiteX13" fmla="*/ 834 w 34116"/>
                <a:gd name="connsiteY13" fmla="*/ 42487 h 52662"/>
                <a:gd name="connsiteX14" fmla="*/ 1446 w 34116"/>
                <a:gd name="connsiteY14" fmla="*/ 42277 h 52662"/>
                <a:gd name="connsiteX15" fmla="*/ 3223 w 34116"/>
                <a:gd name="connsiteY15" fmla="*/ 43063 h 52662"/>
                <a:gd name="connsiteX16" fmla="*/ 6138 w 34116"/>
                <a:gd name="connsiteY16" fmla="*/ 44689 h 52662"/>
                <a:gd name="connsiteX17" fmla="*/ 10305 w 34116"/>
                <a:gd name="connsiteY17" fmla="*/ 46316 h 52662"/>
                <a:gd name="connsiteX18" fmla="*/ 15891 w 34116"/>
                <a:gd name="connsiteY18" fmla="*/ 47102 h 52662"/>
                <a:gd name="connsiteX19" fmla="*/ 20556 w 34116"/>
                <a:gd name="connsiteY19" fmla="*/ 46526 h 52662"/>
                <a:gd name="connsiteX20" fmla="*/ 24218 w 34116"/>
                <a:gd name="connsiteY20" fmla="*/ 44899 h 52662"/>
                <a:gd name="connsiteX21" fmla="*/ 26635 w 34116"/>
                <a:gd name="connsiteY21" fmla="*/ 42172 h 52662"/>
                <a:gd name="connsiteX22" fmla="*/ 27496 w 34116"/>
                <a:gd name="connsiteY22" fmla="*/ 38185 h 52662"/>
                <a:gd name="connsiteX23" fmla="*/ 26385 w 34116"/>
                <a:gd name="connsiteY23" fmla="*/ 34356 h 52662"/>
                <a:gd name="connsiteX24" fmla="*/ 23470 w 34116"/>
                <a:gd name="connsiteY24" fmla="*/ 31681 h 52662"/>
                <a:gd name="connsiteX25" fmla="*/ 19358 w 34116"/>
                <a:gd name="connsiteY25" fmla="*/ 29584 h 52662"/>
                <a:gd name="connsiteX26" fmla="*/ 14634 w 34116"/>
                <a:gd name="connsiteY26" fmla="*/ 27800 h 52662"/>
                <a:gd name="connsiteX27" fmla="*/ 9915 w 34116"/>
                <a:gd name="connsiteY27" fmla="*/ 25702 h 52662"/>
                <a:gd name="connsiteX28" fmla="*/ 5802 w 34116"/>
                <a:gd name="connsiteY28" fmla="*/ 22975 h 52662"/>
                <a:gd name="connsiteX29" fmla="*/ 2882 w 34116"/>
                <a:gd name="connsiteY29" fmla="*/ 19093 h 52662"/>
                <a:gd name="connsiteX30" fmla="*/ 1771 w 34116"/>
                <a:gd name="connsiteY30" fmla="*/ 13691 h 52662"/>
                <a:gd name="connsiteX31" fmla="*/ 2779 w 34116"/>
                <a:gd name="connsiteY31" fmla="*/ 8708 h 52662"/>
                <a:gd name="connsiteX32" fmla="*/ 5857 w 34116"/>
                <a:gd name="connsiteY32" fmla="*/ 4301 h 52662"/>
                <a:gd name="connsiteX33" fmla="*/ 11188 w 34116"/>
                <a:gd name="connsiteY33" fmla="*/ 1206 h 52662"/>
                <a:gd name="connsiteX34" fmla="*/ 18881 w 34116"/>
                <a:gd name="connsiteY34" fmla="*/ 0 h 52662"/>
                <a:gd name="connsiteX35" fmla="*/ 22631 w 34116"/>
                <a:gd name="connsiteY35" fmla="*/ 315 h 52662"/>
                <a:gd name="connsiteX36" fmla="*/ 26022 w 34116"/>
                <a:gd name="connsiteY36" fmla="*/ 1101 h 52662"/>
                <a:gd name="connsiteX37" fmla="*/ 28655 w 34116"/>
                <a:gd name="connsiteY37" fmla="*/ 2151 h 52662"/>
                <a:gd name="connsiteX38" fmla="*/ 30351 w 34116"/>
                <a:gd name="connsiteY38" fmla="*/ 3095 h 52662"/>
                <a:gd name="connsiteX39" fmla="*/ 31131 w 34116"/>
                <a:gd name="connsiteY39" fmla="*/ 3829 h 52662"/>
                <a:gd name="connsiteX40" fmla="*/ 31408 w 34116"/>
                <a:gd name="connsiteY40" fmla="*/ 4459 h 52662"/>
                <a:gd name="connsiteX41" fmla="*/ 31543 w 34116"/>
                <a:gd name="connsiteY41" fmla="*/ 5245 h 52662"/>
                <a:gd name="connsiteX42" fmla="*/ 31603 w 34116"/>
                <a:gd name="connsiteY42" fmla="*/ 6347 h 52662"/>
                <a:gd name="connsiteX43" fmla="*/ 31516 w 34116"/>
                <a:gd name="connsiteY43" fmla="*/ 7502 h 52662"/>
                <a:gd name="connsiteX44" fmla="*/ 31267 w 34116"/>
                <a:gd name="connsiteY44" fmla="*/ 8393 h 52662"/>
                <a:gd name="connsiteX45" fmla="*/ 30849 w 34116"/>
                <a:gd name="connsiteY45" fmla="*/ 8969 h 52662"/>
                <a:gd name="connsiteX46" fmla="*/ 30270 w 34116"/>
                <a:gd name="connsiteY46" fmla="*/ 9127 h 52662"/>
                <a:gd name="connsiteX47" fmla="*/ 28937 w 34116"/>
                <a:gd name="connsiteY47" fmla="*/ 8550 h 52662"/>
                <a:gd name="connsiteX48" fmla="*/ 26602 w 34116"/>
                <a:gd name="connsiteY48" fmla="*/ 7239 h 52662"/>
                <a:gd name="connsiteX49" fmla="*/ 23156 w 34116"/>
                <a:gd name="connsiteY49" fmla="*/ 5980 h 52662"/>
                <a:gd name="connsiteX50" fmla="*/ 18545 w 34116"/>
                <a:gd name="connsiteY50" fmla="*/ 5403 h 52662"/>
                <a:gd name="connsiteX51" fmla="*/ 13956 w 34116"/>
                <a:gd name="connsiteY51" fmla="*/ 5980 h 52662"/>
                <a:gd name="connsiteX52" fmla="*/ 10706 w 34116"/>
                <a:gd name="connsiteY52" fmla="*/ 7658 h 52662"/>
                <a:gd name="connsiteX53" fmla="*/ 8788 w 34116"/>
                <a:gd name="connsiteY53" fmla="*/ 10177 h 52662"/>
                <a:gd name="connsiteX54" fmla="*/ 8148 w 34116"/>
                <a:gd name="connsiteY54" fmla="*/ 13323 h 52662"/>
                <a:gd name="connsiteX55" fmla="*/ 9259 w 34116"/>
                <a:gd name="connsiteY55" fmla="*/ 17309 h 52662"/>
                <a:gd name="connsiteX56" fmla="*/ 12201 w 34116"/>
                <a:gd name="connsiteY56" fmla="*/ 20090 h 52662"/>
                <a:gd name="connsiteX57" fmla="*/ 16373 w 34116"/>
                <a:gd name="connsiteY57" fmla="*/ 22187 h 52662"/>
                <a:gd name="connsiteX58" fmla="*/ 21124 w 34116"/>
                <a:gd name="connsiteY58" fmla="*/ 24024 h 52662"/>
                <a:gd name="connsiteX59" fmla="*/ 25876 w 34116"/>
                <a:gd name="connsiteY59" fmla="*/ 26069 h 52662"/>
                <a:gd name="connsiteX60" fmla="*/ 30042 w 34116"/>
                <a:gd name="connsiteY60" fmla="*/ 28744 h 52662"/>
                <a:gd name="connsiteX61" fmla="*/ 32990 w 34116"/>
                <a:gd name="connsiteY61" fmla="*/ 32469 h 52662"/>
                <a:gd name="connsiteX62" fmla="*/ 34117 w 34116"/>
                <a:gd name="connsiteY62" fmla="*/ 3771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2">
                  <a:moveTo>
                    <a:pt x="34117" y="37714"/>
                  </a:moveTo>
                  <a:cubicBezTo>
                    <a:pt x="34117" y="40022"/>
                    <a:pt x="33672" y="42119"/>
                    <a:pt x="32784" y="43956"/>
                  </a:cubicBezTo>
                  <a:cubicBezTo>
                    <a:pt x="31895" y="45843"/>
                    <a:pt x="30628" y="47417"/>
                    <a:pt x="28975" y="48676"/>
                  </a:cubicBezTo>
                  <a:cubicBezTo>
                    <a:pt x="27328" y="49987"/>
                    <a:pt x="25356" y="50983"/>
                    <a:pt x="23059" y="51613"/>
                  </a:cubicBezTo>
                  <a:cubicBezTo>
                    <a:pt x="20761" y="52347"/>
                    <a:pt x="18220" y="52662"/>
                    <a:pt x="15452" y="52662"/>
                  </a:cubicBezTo>
                  <a:cubicBezTo>
                    <a:pt x="13707" y="52662"/>
                    <a:pt x="12060" y="52505"/>
                    <a:pt x="10505" y="52242"/>
                  </a:cubicBezTo>
                  <a:cubicBezTo>
                    <a:pt x="8950" y="51981"/>
                    <a:pt x="7542" y="51666"/>
                    <a:pt x="6285" y="51246"/>
                  </a:cubicBezTo>
                  <a:cubicBezTo>
                    <a:pt x="5028" y="50827"/>
                    <a:pt x="3960" y="50407"/>
                    <a:pt x="3088" y="49935"/>
                  </a:cubicBezTo>
                  <a:cubicBezTo>
                    <a:pt x="2221" y="49463"/>
                    <a:pt x="1582" y="49043"/>
                    <a:pt x="1170" y="48676"/>
                  </a:cubicBezTo>
                  <a:cubicBezTo>
                    <a:pt x="759" y="48308"/>
                    <a:pt x="466" y="47890"/>
                    <a:pt x="282" y="47312"/>
                  </a:cubicBezTo>
                  <a:cubicBezTo>
                    <a:pt x="98" y="46788"/>
                    <a:pt x="0" y="46106"/>
                    <a:pt x="0" y="45162"/>
                  </a:cubicBezTo>
                  <a:cubicBezTo>
                    <a:pt x="0" y="44742"/>
                    <a:pt x="38" y="44323"/>
                    <a:pt x="114" y="43956"/>
                  </a:cubicBezTo>
                  <a:cubicBezTo>
                    <a:pt x="184" y="43588"/>
                    <a:pt x="276" y="43273"/>
                    <a:pt x="390" y="43012"/>
                  </a:cubicBezTo>
                  <a:cubicBezTo>
                    <a:pt x="504" y="42802"/>
                    <a:pt x="650" y="42592"/>
                    <a:pt x="834" y="42487"/>
                  </a:cubicBezTo>
                  <a:cubicBezTo>
                    <a:pt x="1019" y="42329"/>
                    <a:pt x="1225" y="42277"/>
                    <a:pt x="1446" y="42277"/>
                  </a:cubicBezTo>
                  <a:cubicBezTo>
                    <a:pt x="1848" y="42277"/>
                    <a:pt x="2443" y="42539"/>
                    <a:pt x="3223" y="43063"/>
                  </a:cubicBezTo>
                  <a:cubicBezTo>
                    <a:pt x="3998" y="43536"/>
                    <a:pt x="4968" y="44113"/>
                    <a:pt x="6138" y="44689"/>
                  </a:cubicBezTo>
                  <a:cubicBezTo>
                    <a:pt x="7303" y="45267"/>
                    <a:pt x="8696" y="45843"/>
                    <a:pt x="10305" y="46316"/>
                  </a:cubicBezTo>
                  <a:cubicBezTo>
                    <a:pt x="11919" y="46841"/>
                    <a:pt x="13778" y="47102"/>
                    <a:pt x="15891" y="47102"/>
                  </a:cubicBezTo>
                  <a:cubicBezTo>
                    <a:pt x="17586" y="47102"/>
                    <a:pt x="19147" y="46893"/>
                    <a:pt x="20556" y="46526"/>
                  </a:cubicBezTo>
                  <a:cubicBezTo>
                    <a:pt x="21959" y="46158"/>
                    <a:pt x="23178" y="45634"/>
                    <a:pt x="24218" y="44899"/>
                  </a:cubicBezTo>
                  <a:cubicBezTo>
                    <a:pt x="25258" y="44218"/>
                    <a:pt x="26065" y="43273"/>
                    <a:pt x="26635" y="42172"/>
                  </a:cubicBezTo>
                  <a:cubicBezTo>
                    <a:pt x="27209" y="41018"/>
                    <a:pt x="27496" y="39707"/>
                    <a:pt x="27496" y="38185"/>
                  </a:cubicBezTo>
                  <a:cubicBezTo>
                    <a:pt x="27496" y="36717"/>
                    <a:pt x="27127" y="35405"/>
                    <a:pt x="26385" y="34356"/>
                  </a:cubicBezTo>
                  <a:cubicBezTo>
                    <a:pt x="25643" y="33308"/>
                    <a:pt x="24673" y="32416"/>
                    <a:pt x="23470" y="31681"/>
                  </a:cubicBezTo>
                  <a:cubicBezTo>
                    <a:pt x="22262" y="30895"/>
                    <a:pt x="20891" y="30213"/>
                    <a:pt x="19358" y="29584"/>
                  </a:cubicBezTo>
                  <a:cubicBezTo>
                    <a:pt x="17820" y="29006"/>
                    <a:pt x="16248" y="28430"/>
                    <a:pt x="14634" y="27800"/>
                  </a:cubicBezTo>
                  <a:cubicBezTo>
                    <a:pt x="13025" y="27171"/>
                    <a:pt x="11448" y="26489"/>
                    <a:pt x="9915" y="25702"/>
                  </a:cubicBezTo>
                  <a:cubicBezTo>
                    <a:pt x="8376" y="24967"/>
                    <a:pt x="7005" y="24024"/>
                    <a:pt x="5802" y="22975"/>
                  </a:cubicBezTo>
                  <a:cubicBezTo>
                    <a:pt x="4594" y="21873"/>
                    <a:pt x="3625" y="20615"/>
                    <a:pt x="2882" y="19093"/>
                  </a:cubicBezTo>
                  <a:cubicBezTo>
                    <a:pt x="2140" y="17572"/>
                    <a:pt x="1771" y="15788"/>
                    <a:pt x="1771" y="13691"/>
                  </a:cubicBezTo>
                  <a:cubicBezTo>
                    <a:pt x="1771" y="11959"/>
                    <a:pt x="2113" y="10333"/>
                    <a:pt x="2779" y="8708"/>
                  </a:cubicBezTo>
                  <a:cubicBezTo>
                    <a:pt x="3446" y="7082"/>
                    <a:pt x="4475" y="5613"/>
                    <a:pt x="5857" y="4301"/>
                  </a:cubicBezTo>
                  <a:cubicBezTo>
                    <a:pt x="7249" y="3043"/>
                    <a:pt x="9026" y="1994"/>
                    <a:pt x="11188" y="1206"/>
                  </a:cubicBezTo>
                  <a:cubicBezTo>
                    <a:pt x="13355" y="420"/>
                    <a:pt x="15918" y="0"/>
                    <a:pt x="18881" y="0"/>
                  </a:cubicBezTo>
                  <a:cubicBezTo>
                    <a:pt x="20138" y="0"/>
                    <a:pt x="21395" y="105"/>
                    <a:pt x="22631" y="315"/>
                  </a:cubicBezTo>
                  <a:cubicBezTo>
                    <a:pt x="23871" y="473"/>
                    <a:pt x="25004" y="735"/>
                    <a:pt x="26022" y="1101"/>
                  </a:cubicBezTo>
                  <a:cubicBezTo>
                    <a:pt x="27041" y="1416"/>
                    <a:pt x="27919" y="1731"/>
                    <a:pt x="28655" y="2151"/>
                  </a:cubicBezTo>
                  <a:cubicBezTo>
                    <a:pt x="29397" y="2518"/>
                    <a:pt x="29961" y="2833"/>
                    <a:pt x="30351" y="3095"/>
                  </a:cubicBezTo>
                  <a:cubicBezTo>
                    <a:pt x="30736" y="3410"/>
                    <a:pt x="30996" y="3673"/>
                    <a:pt x="31131" y="3829"/>
                  </a:cubicBezTo>
                  <a:cubicBezTo>
                    <a:pt x="31256" y="4039"/>
                    <a:pt x="31353" y="4249"/>
                    <a:pt x="31408" y="4459"/>
                  </a:cubicBezTo>
                  <a:cubicBezTo>
                    <a:pt x="31467" y="4669"/>
                    <a:pt x="31510" y="4931"/>
                    <a:pt x="31543" y="5245"/>
                  </a:cubicBezTo>
                  <a:cubicBezTo>
                    <a:pt x="31581" y="5560"/>
                    <a:pt x="31603" y="5928"/>
                    <a:pt x="31603" y="6347"/>
                  </a:cubicBezTo>
                  <a:cubicBezTo>
                    <a:pt x="31603" y="6767"/>
                    <a:pt x="31576" y="7134"/>
                    <a:pt x="31516" y="7502"/>
                  </a:cubicBezTo>
                  <a:cubicBezTo>
                    <a:pt x="31462" y="7868"/>
                    <a:pt x="31380" y="8130"/>
                    <a:pt x="31267" y="8393"/>
                  </a:cubicBezTo>
                  <a:cubicBezTo>
                    <a:pt x="31153" y="8655"/>
                    <a:pt x="31017" y="8813"/>
                    <a:pt x="30849" y="8969"/>
                  </a:cubicBezTo>
                  <a:cubicBezTo>
                    <a:pt x="30687" y="9074"/>
                    <a:pt x="30492" y="9127"/>
                    <a:pt x="30270" y="9127"/>
                  </a:cubicBezTo>
                  <a:cubicBezTo>
                    <a:pt x="29972" y="9127"/>
                    <a:pt x="29528" y="8969"/>
                    <a:pt x="28937" y="8550"/>
                  </a:cubicBezTo>
                  <a:cubicBezTo>
                    <a:pt x="28346" y="8183"/>
                    <a:pt x="27566" y="7710"/>
                    <a:pt x="26602" y="7239"/>
                  </a:cubicBezTo>
                  <a:cubicBezTo>
                    <a:pt x="25638" y="6819"/>
                    <a:pt x="24489" y="6347"/>
                    <a:pt x="23156" y="5980"/>
                  </a:cubicBezTo>
                  <a:cubicBezTo>
                    <a:pt x="21823" y="5560"/>
                    <a:pt x="20284" y="5403"/>
                    <a:pt x="18545" y="5403"/>
                  </a:cubicBezTo>
                  <a:cubicBezTo>
                    <a:pt x="16801" y="5403"/>
                    <a:pt x="15273" y="5560"/>
                    <a:pt x="13956" y="5980"/>
                  </a:cubicBezTo>
                  <a:cubicBezTo>
                    <a:pt x="12645" y="6347"/>
                    <a:pt x="11562" y="6924"/>
                    <a:pt x="10706" y="7658"/>
                  </a:cubicBezTo>
                  <a:cubicBezTo>
                    <a:pt x="9850" y="8340"/>
                    <a:pt x="9216" y="9179"/>
                    <a:pt x="8788" y="10177"/>
                  </a:cubicBezTo>
                  <a:cubicBezTo>
                    <a:pt x="8360" y="11120"/>
                    <a:pt x="8148" y="12169"/>
                    <a:pt x="8148" y="13323"/>
                  </a:cubicBezTo>
                  <a:cubicBezTo>
                    <a:pt x="8148" y="14897"/>
                    <a:pt x="8517" y="16261"/>
                    <a:pt x="9259" y="17309"/>
                  </a:cubicBezTo>
                  <a:cubicBezTo>
                    <a:pt x="10002" y="18411"/>
                    <a:pt x="10982" y="19303"/>
                    <a:pt x="12201" y="20090"/>
                  </a:cubicBezTo>
                  <a:cubicBezTo>
                    <a:pt x="13431" y="20876"/>
                    <a:pt x="14813" y="21611"/>
                    <a:pt x="16373" y="22187"/>
                  </a:cubicBezTo>
                  <a:cubicBezTo>
                    <a:pt x="17933" y="22817"/>
                    <a:pt x="19510" y="23446"/>
                    <a:pt x="21124" y="24024"/>
                  </a:cubicBezTo>
                  <a:cubicBezTo>
                    <a:pt x="22733" y="24654"/>
                    <a:pt x="24321" y="25335"/>
                    <a:pt x="25876" y="26069"/>
                  </a:cubicBezTo>
                  <a:cubicBezTo>
                    <a:pt x="27431" y="26804"/>
                    <a:pt x="28818" y="27695"/>
                    <a:pt x="30042" y="28744"/>
                  </a:cubicBezTo>
                  <a:cubicBezTo>
                    <a:pt x="31267" y="29741"/>
                    <a:pt x="32242" y="31000"/>
                    <a:pt x="32990" y="32469"/>
                  </a:cubicBezTo>
                  <a:cubicBezTo>
                    <a:pt x="33737" y="33936"/>
                    <a:pt x="34117" y="35720"/>
                    <a:pt x="34117" y="37714"/>
                  </a:cubicBezTo>
                  <a:close/>
                </a:path>
              </a:pathLst>
            </a:custGeom>
            <a:solidFill>
              <a:srgbClr val="FFFFFF"/>
            </a:solidFill>
            <a:ln w="5417" cap="flat">
              <a:noFill/>
              <a:prstDash val="solid"/>
              <a:miter/>
            </a:ln>
          </p:spPr>
          <p:txBody>
            <a:bodyPr rtlCol="0" anchor="ctr"/>
            <a:lstStyle/>
            <a:p>
              <a:endParaRPr lang="fr-FR"/>
            </a:p>
          </p:txBody>
        </p:sp>
        <p:sp>
          <p:nvSpPr>
            <p:cNvPr id="555" name="Forme libre 554">
              <a:extLst>
                <a:ext uri="{FF2B5EF4-FFF2-40B4-BE49-F238E27FC236}">
                  <a16:creationId xmlns:a16="http://schemas.microsoft.com/office/drawing/2014/main" id="{9AE6CACC-21AB-E1F4-7DB4-FE2498EAC8EE}"/>
                </a:ext>
              </a:extLst>
            </p:cNvPr>
            <p:cNvSpPr/>
            <p:nvPr/>
          </p:nvSpPr>
          <p:spPr>
            <a:xfrm>
              <a:off x="17386670" y="12218175"/>
              <a:ext cx="38716" cy="76265"/>
            </a:xfrm>
            <a:custGeom>
              <a:avLst/>
              <a:gdLst>
                <a:gd name="connsiteX0" fmla="*/ 38711 w 38716"/>
                <a:gd name="connsiteY0" fmla="*/ 74273 h 76265"/>
                <a:gd name="connsiteX1" fmla="*/ 38353 w 38716"/>
                <a:gd name="connsiteY1" fmla="*/ 75112 h 76265"/>
                <a:gd name="connsiteX2" fmla="*/ 37411 w 38716"/>
                <a:gd name="connsiteY2" fmla="*/ 75532 h 76265"/>
                <a:gd name="connsiteX3" fmla="*/ 35823 w 38716"/>
                <a:gd name="connsiteY3" fmla="*/ 75637 h 76265"/>
                <a:gd name="connsiteX4" fmla="*/ 34214 w 38716"/>
                <a:gd name="connsiteY4" fmla="*/ 75532 h 76265"/>
                <a:gd name="connsiteX5" fmla="*/ 33190 w 38716"/>
                <a:gd name="connsiteY5" fmla="*/ 75112 h 76265"/>
                <a:gd name="connsiteX6" fmla="*/ 32833 w 38716"/>
                <a:gd name="connsiteY6" fmla="*/ 74273 h 76265"/>
                <a:gd name="connsiteX7" fmla="*/ 32833 w 38716"/>
                <a:gd name="connsiteY7" fmla="*/ 68818 h 76265"/>
                <a:gd name="connsiteX8" fmla="*/ 25356 w 38716"/>
                <a:gd name="connsiteY8" fmla="*/ 74326 h 76265"/>
                <a:gd name="connsiteX9" fmla="*/ 16888 w 38716"/>
                <a:gd name="connsiteY9" fmla="*/ 76266 h 76265"/>
                <a:gd name="connsiteX10" fmla="*/ 9801 w 38716"/>
                <a:gd name="connsiteY10" fmla="*/ 75269 h 76265"/>
                <a:gd name="connsiteX11" fmla="*/ 4497 w 38716"/>
                <a:gd name="connsiteY11" fmla="*/ 72437 h 76265"/>
                <a:gd name="connsiteX12" fmla="*/ 1165 w 38716"/>
                <a:gd name="connsiteY12" fmla="*/ 67925 h 76265"/>
                <a:gd name="connsiteX13" fmla="*/ 0 w 38716"/>
                <a:gd name="connsiteY13" fmla="*/ 61999 h 76265"/>
                <a:gd name="connsiteX14" fmla="*/ 1723 w 38716"/>
                <a:gd name="connsiteY14" fmla="*/ 55022 h 76265"/>
                <a:gd name="connsiteX15" fmla="*/ 6610 w 38716"/>
                <a:gd name="connsiteY15" fmla="*/ 50040 h 76265"/>
                <a:gd name="connsiteX16" fmla="*/ 14217 w 38716"/>
                <a:gd name="connsiteY16" fmla="*/ 47049 h 76265"/>
                <a:gd name="connsiteX17" fmla="*/ 24104 w 38716"/>
                <a:gd name="connsiteY17" fmla="*/ 46053 h 76265"/>
                <a:gd name="connsiteX18" fmla="*/ 32107 w 38716"/>
                <a:gd name="connsiteY18" fmla="*/ 46053 h 76265"/>
                <a:gd name="connsiteX19" fmla="*/ 32107 w 38716"/>
                <a:gd name="connsiteY19" fmla="*/ 41857 h 76265"/>
                <a:gd name="connsiteX20" fmla="*/ 31440 w 38716"/>
                <a:gd name="connsiteY20" fmla="*/ 36350 h 76265"/>
                <a:gd name="connsiteX21" fmla="*/ 29278 w 38716"/>
                <a:gd name="connsiteY21" fmla="*/ 32311 h 76265"/>
                <a:gd name="connsiteX22" fmla="*/ 25383 w 38716"/>
                <a:gd name="connsiteY22" fmla="*/ 29898 h 76265"/>
                <a:gd name="connsiteX23" fmla="*/ 19553 w 38716"/>
                <a:gd name="connsiteY23" fmla="*/ 29111 h 76265"/>
                <a:gd name="connsiteX24" fmla="*/ 13556 w 38716"/>
                <a:gd name="connsiteY24" fmla="*/ 29898 h 76265"/>
                <a:gd name="connsiteX25" fmla="*/ 8891 w 38716"/>
                <a:gd name="connsiteY25" fmla="*/ 31629 h 76265"/>
                <a:gd name="connsiteX26" fmla="*/ 5586 w 38716"/>
                <a:gd name="connsiteY26" fmla="*/ 33360 h 76265"/>
                <a:gd name="connsiteX27" fmla="*/ 3727 w 38716"/>
                <a:gd name="connsiteY27" fmla="*/ 34146 h 76265"/>
                <a:gd name="connsiteX28" fmla="*/ 3115 w 38716"/>
                <a:gd name="connsiteY28" fmla="*/ 34041 h 76265"/>
                <a:gd name="connsiteX29" fmla="*/ 2644 w 38716"/>
                <a:gd name="connsiteY29" fmla="*/ 33623 h 76265"/>
                <a:gd name="connsiteX30" fmla="*/ 2362 w 38716"/>
                <a:gd name="connsiteY30" fmla="*/ 32888 h 76265"/>
                <a:gd name="connsiteX31" fmla="*/ 2275 w 38716"/>
                <a:gd name="connsiteY31" fmla="*/ 31786 h 76265"/>
                <a:gd name="connsiteX32" fmla="*/ 2443 w 38716"/>
                <a:gd name="connsiteY32" fmla="*/ 29950 h 76265"/>
                <a:gd name="connsiteX33" fmla="*/ 3305 w 38716"/>
                <a:gd name="connsiteY33" fmla="*/ 28639 h 76265"/>
                <a:gd name="connsiteX34" fmla="*/ 5775 w 38716"/>
                <a:gd name="connsiteY34" fmla="*/ 27014 h 76265"/>
                <a:gd name="connsiteX35" fmla="*/ 9861 w 38716"/>
                <a:gd name="connsiteY35" fmla="*/ 25335 h 76265"/>
                <a:gd name="connsiteX36" fmla="*/ 14834 w 38716"/>
                <a:gd name="connsiteY36" fmla="*/ 24076 h 76265"/>
                <a:gd name="connsiteX37" fmla="*/ 20165 w 38716"/>
                <a:gd name="connsiteY37" fmla="*/ 23604 h 76265"/>
                <a:gd name="connsiteX38" fmla="*/ 28883 w 38716"/>
                <a:gd name="connsiteY38" fmla="*/ 24810 h 76265"/>
                <a:gd name="connsiteX39" fmla="*/ 34637 w 38716"/>
                <a:gd name="connsiteY39" fmla="*/ 28272 h 76265"/>
                <a:gd name="connsiteX40" fmla="*/ 37774 w 38716"/>
                <a:gd name="connsiteY40" fmla="*/ 33831 h 76265"/>
                <a:gd name="connsiteX41" fmla="*/ 38716 w 38716"/>
                <a:gd name="connsiteY41" fmla="*/ 41333 h 76265"/>
                <a:gd name="connsiteX42" fmla="*/ 38716 w 38716"/>
                <a:gd name="connsiteY42" fmla="*/ 74273 h 76265"/>
                <a:gd name="connsiteX43" fmla="*/ 32101 w 38716"/>
                <a:gd name="connsiteY43" fmla="*/ 51298 h 76265"/>
                <a:gd name="connsiteX44" fmla="*/ 22934 w 38716"/>
                <a:gd name="connsiteY44" fmla="*/ 51298 h 76265"/>
                <a:gd name="connsiteX45" fmla="*/ 15940 w 38716"/>
                <a:gd name="connsiteY45" fmla="*/ 51981 h 76265"/>
                <a:gd name="connsiteX46" fmla="*/ 10933 w 38716"/>
                <a:gd name="connsiteY46" fmla="*/ 54026 h 76265"/>
                <a:gd name="connsiteX47" fmla="*/ 7964 w 38716"/>
                <a:gd name="connsiteY47" fmla="*/ 57279 h 76265"/>
                <a:gd name="connsiteX48" fmla="*/ 6989 w 38716"/>
                <a:gd name="connsiteY48" fmla="*/ 61579 h 76265"/>
                <a:gd name="connsiteX49" fmla="*/ 9742 w 38716"/>
                <a:gd name="connsiteY49" fmla="*/ 68240 h 76265"/>
                <a:gd name="connsiteX50" fmla="*/ 17494 w 38716"/>
                <a:gd name="connsiteY50" fmla="*/ 70758 h 76265"/>
                <a:gd name="connsiteX51" fmla="*/ 24852 w 38716"/>
                <a:gd name="connsiteY51" fmla="*/ 68818 h 76265"/>
                <a:gd name="connsiteX52" fmla="*/ 32101 w 38716"/>
                <a:gd name="connsiteY52" fmla="*/ 62733 h 76265"/>
                <a:gd name="connsiteX53" fmla="*/ 32101 w 38716"/>
                <a:gd name="connsiteY53" fmla="*/ 51298 h 76265"/>
                <a:gd name="connsiteX54" fmla="*/ 24099 w 38716"/>
                <a:gd name="connsiteY54" fmla="*/ 14372 h 76265"/>
                <a:gd name="connsiteX55" fmla="*/ 24516 w 38716"/>
                <a:gd name="connsiteY55" fmla="*/ 15212 h 76265"/>
                <a:gd name="connsiteX56" fmla="*/ 24402 w 38716"/>
                <a:gd name="connsiteY56" fmla="*/ 15841 h 76265"/>
                <a:gd name="connsiteX57" fmla="*/ 23709 w 38716"/>
                <a:gd name="connsiteY57" fmla="*/ 16208 h 76265"/>
                <a:gd name="connsiteX58" fmla="*/ 22376 w 38716"/>
                <a:gd name="connsiteY58" fmla="*/ 16366 h 76265"/>
                <a:gd name="connsiteX59" fmla="*/ 20983 w 38716"/>
                <a:gd name="connsiteY59" fmla="*/ 16313 h 76265"/>
                <a:gd name="connsiteX60" fmla="*/ 20008 w 38716"/>
                <a:gd name="connsiteY60" fmla="*/ 16103 h 76265"/>
                <a:gd name="connsiteX61" fmla="*/ 19261 w 38716"/>
                <a:gd name="connsiteY61" fmla="*/ 15631 h 76265"/>
                <a:gd name="connsiteX62" fmla="*/ 18535 w 38716"/>
                <a:gd name="connsiteY62" fmla="*/ 14792 h 76265"/>
                <a:gd name="connsiteX63" fmla="*/ 8869 w 38716"/>
                <a:gd name="connsiteY63" fmla="*/ 2204 h 76265"/>
                <a:gd name="connsiteX64" fmla="*/ 8425 w 38716"/>
                <a:gd name="connsiteY64" fmla="*/ 1311 h 76265"/>
                <a:gd name="connsiteX65" fmla="*/ 8647 w 38716"/>
                <a:gd name="connsiteY65" fmla="*/ 630 h 76265"/>
                <a:gd name="connsiteX66" fmla="*/ 9590 w 38716"/>
                <a:gd name="connsiteY66" fmla="*/ 158 h 76265"/>
                <a:gd name="connsiteX67" fmla="*/ 11313 w 38716"/>
                <a:gd name="connsiteY67" fmla="*/ 0 h 76265"/>
                <a:gd name="connsiteX68" fmla="*/ 13090 w 38716"/>
                <a:gd name="connsiteY68" fmla="*/ 105 h 76265"/>
                <a:gd name="connsiteX69" fmla="*/ 14314 w 38716"/>
                <a:gd name="connsiteY69" fmla="*/ 368 h 76265"/>
                <a:gd name="connsiteX70" fmla="*/ 15203 w 38716"/>
                <a:gd name="connsiteY70" fmla="*/ 945 h 76265"/>
                <a:gd name="connsiteX71" fmla="*/ 15983 w 38716"/>
                <a:gd name="connsiteY71" fmla="*/ 1836 h 76265"/>
                <a:gd name="connsiteX72" fmla="*/ 24099 w 38716"/>
                <a:gd name="connsiteY72" fmla="*/ 14372 h 7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8716" h="76265">
                  <a:moveTo>
                    <a:pt x="38711" y="74273"/>
                  </a:moveTo>
                  <a:cubicBezTo>
                    <a:pt x="38711" y="74639"/>
                    <a:pt x="38597" y="74902"/>
                    <a:pt x="38353" y="75112"/>
                  </a:cubicBezTo>
                  <a:cubicBezTo>
                    <a:pt x="38115" y="75322"/>
                    <a:pt x="37795" y="75427"/>
                    <a:pt x="37411" y="75532"/>
                  </a:cubicBezTo>
                  <a:cubicBezTo>
                    <a:pt x="37021" y="75637"/>
                    <a:pt x="36490" y="75637"/>
                    <a:pt x="35823" y="75637"/>
                  </a:cubicBezTo>
                  <a:cubicBezTo>
                    <a:pt x="35195" y="75637"/>
                    <a:pt x="34659" y="75637"/>
                    <a:pt x="34214" y="75532"/>
                  </a:cubicBezTo>
                  <a:cubicBezTo>
                    <a:pt x="33770" y="75427"/>
                    <a:pt x="33423" y="75322"/>
                    <a:pt x="33190" y="75112"/>
                  </a:cubicBezTo>
                  <a:cubicBezTo>
                    <a:pt x="32946" y="74902"/>
                    <a:pt x="32833" y="74639"/>
                    <a:pt x="32833" y="74273"/>
                  </a:cubicBezTo>
                  <a:lnTo>
                    <a:pt x="32833" y="68818"/>
                  </a:lnTo>
                  <a:cubicBezTo>
                    <a:pt x="30568" y="71178"/>
                    <a:pt x="28081" y="73014"/>
                    <a:pt x="25356" y="74326"/>
                  </a:cubicBezTo>
                  <a:cubicBezTo>
                    <a:pt x="22636" y="75637"/>
                    <a:pt x="19813" y="76266"/>
                    <a:pt x="16888" y="76266"/>
                  </a:cubicBezTo>
                  <a:cubicBezTo>
                    <a:pt x="14260" y="76266"/>
                    <a:pt x="11898" y="75951"/>
                    <a:pt x="9801" y="75269"/>
                  </a:cubicBezTo>
                  <a:cubicBezTo>
                    <a:pt x="7710" y="74587"/>
                    <a:pt x="5943" y="73643"/>
                    <a:pt x="4497" y="72437"/>
                  </a:cubicBezTo>
                  <a:cubicBezTo>
                    <a:pt x="3056" y="71178"/>
                    <a:pt x="1945" y="69709"/>
                    <a:pt x="1165" y="67925"/>
                  </a:cubicBezTo>
                  <a:cubicBezTo>
                    <a:pt x="390" y="66195"/>
                    <a:pt x="0" y="64201"/>
                    <a:pt x="0" y="61999"/>
                  </a:cubicBezTo>
                  <a:cubicBezTo>
                    <a:pt x="0" y="59324"/>
                    <a:pt x="569" y="56964"/>
                    <a:pt x="1723" y="55022"/>
                  </a:cubicBezTo>
                  <a:cubicBezTo>
                    <a:pt x="2866" y="52977"/>
                    <a:pt x="4497" y="51351"/>
                    <a:pt x="6610" y="50040"/>
                  </a:cubicBezTo>
                  <a:cubicBezTo>
                    <a:pt x="8717" y="48676"/>
                    <a:pt x="11253" y="47680"/>
                    <a:pt x="14217" y="47049"/>
                  </a:cubicBezTo>
                  <a:cubicBezTo>
                    <a:pt x="17180" y="46368"/>
                    <a:pt x="20474" y="46053"/>
                    <a:pt x="24104" y="46053"/>
                  </a:cubicBezTo>
                  <a:lnTo>
                    <a:pt x="32107" y="46053"/>
                  </a:lnTo>
                  <a:lnTo>
                    <a:pt x="32107" y="41857"/>
                  </a:lnTo>
                  <a:cubicBezTo>
                    <a:pt x="32107" y="39759"/>
                    <a:pt x="31884" y="37923"/>
                    <a:pt x="31440" y="36350"/>
                  </a:cubicBezTo>
                  <a:cubicBezTo>
                    <a:pt x="30996" y="34724"/>
                    <a:pt x="30270" y="33413"/>
                    <a:pt x="29278" y="32311"/>
                  </a:cubicBezTo>
                  <a:cubicBezTo>
                    <a:pt x="28271" y="31261"/>
                    <a:pt x="26976" y="30423"/>
                    <a:pt x="25383" y="29898"/>
                  </a:cubicBezTo>
                  <a:cubicBezTo>
                    <a:pt x="23790" y="29374"/>
                    <a:pt x="21851" y="29111"/>
                    <a:pt x="19553" y="29111"/>
                  </a:cubicBezTo>
                  <a:cubicBezTo>
                    <a:pt x="17332" y="29111"/>
                    <a:pt x="15333" y="29374"/>
                    <a:pt x="13556" y="29898"/>
                  </a:cubicBezTo>
                  <a:cubicBezTo>
                    <a:pt x="11779" y="30423"/>
                    <a:pt x="10224" y="31000"/>
                    <a:pt x="8891" y="31629"/>
                  </a:cubicBezTo>
                  <a:cubicBezTo>
                    <a:pt x="7558" y="32259"/>
                    <a:pt x="6458" y="32835"/>
                    <a:pt x="5586" y="33360"/>
                  </a:cubicBezTo>
                  <a:cubicBezTo>
                    <a:pt x="4719" y="33884"/>
                    <a:pt x="4096" y="34146"/>
                    <a:pt x="3727" y="34146"/>
                  </a:cubicBezTo>
                  <a:cubicBezTo>
                    <a:pt x="3506" y="34146"/>
                    <a:pt x="3300" y="34094"/>
                    <a:pt x="3115" y="34041"/>
                  </a:cubicBezTo>
                  <a:cubicBezTo>
                    <a:pt x="2931" y="33989"/>
                    <a:pt x="2774" y="33831"/>
                    <a:pt x="2644" y="33623"/>
                  </a:cubicBezTo>
                  <a:cubicBezTo>
                    <a:pt x="2514" y="33413"/>
                    <a:pt x="2422" y="33203"/>
                    <a:pt x="2362" y="32888"/>
                  </a:cubicBezTo>
                  <a:cubicBezTo>
                    <a:pt x="2308" y="32573"/>
                    <a:pt x="2275" y="32206"/>
                    <a:pt x="2275" y="31786"/>
                  </a:cubicBezTo>
                  <a:cubicBezTo>
                    <a:pt x="2275" y="31000"/>
                    <a:pt x="2335" y="30423"/>
                    <a:pt x="2443" y="29950"/>
                  </a:cubicBezTo>
                  <a:cubicBezTo>
                    <a:pt x="2557" y="29531"/>
                    <a:pt x="2839" y="29059"/>
                    <a:pt x="3305" y="28639"/>
                  </a:cubicBezTo>
                  <a:cubicBezTo>
                    <a:pt x="3765" y="28167"/>
                    <a:pt x="4589" y="27642"/>
                    <a:pt x="5775" y="27014"/>
                  </a:cubicBezTo>
                  <a:cubicBezTo>
                    <a:pt x="6962" y="26436"/>
                    <a:pt x="8322" y="25860"/>
                    <a:pt x="9861" y="25335"/>
                  </a:cubicBezTo>
                  <a:cubicBezTo>
                    <a:pt x="11394" y="24810"/>
                    <a:pt x="13057" y="24391"/>
                    <a:pt x="14834" y="24076"/>
                  </a:cubicBezTo>
                  <a:cubicBezTo>
                    <a:pt x="16611" y="23761"/>
                    <a:pt x="18388" y="23604"/>
                    <a:pt x="20165" y="23604"/>
                  </a:cubicBezTo>
                  <a:cubicBezTo>
                    <a:pt x="23606" y="23604"/>
                    <a:pt x="26515" y="24024"/>
                    <a:pt x="28883" y="24810"/>
                  </a:cubicBezTo>
                  <a:cubicBezTo>
                    <a:pt x="31256" y="25597"/>
                    <a:pt x="33168" y="26751"/>
                    <a:pt x="34637" y="28272"/>
                  </a:cubicBezTo>
                  <a:cubicBezTo>
                    <a:pt x="36100" y="29794"/>
                    <a:pt x="37145" y="31629"/>
                    <a:pt x="37774" y="33831"/>
                  </a:cubicBezTo>
                  <a:cubicBezTo>
                    <a:pt x="38402" y="36035"/>
                    <a:pt x="38716" y="38553"/>
                    <a:pt x="38716" y="41333"/>
                  </a:cubicBezTo>
                  <a:lnTo>
                    <a:pt x="38716" y="74273"/>
                  </a:lnTo>
                  <a:close/>
                  <a:moveTo>
                    <a:pt x="32101" y="51298"/>
                  </a:moveTo>
                  <a:lnTo>
                    <a:pt x="22934" y="51298"/>
                  </a:lnTo>
                  <a:cubicBezTo>
                    <a:pt x="20269" y="51298"/>
                    <a:pt x="17939" y="51508"/>
                    <a:pt x="15940" y="51981"/>
                  </a:cubicBezTo>
                  <a:cubicBezTo>
                    <a:pt x="13940" y="52452"/>
                    <a:pt x="12266" y="53135"/>
                    <a:pt x="10933" y="54026"/>
                  </a:cubicBezTo>
                  <a:cubicBezTo>
                    <a:pt x="9601" y="54917"/>
                    <a:pt x="8609" y="56020"/>
                    <a:pt x="7964" y="57279"/>
                  </a:cubicBezTo>
                  <a:cubicBezTo>
                    <a:pt x="7314" y="58538"/>
                    <a:pt x="6989" y="59954"/>
                    <a:pt x="6989" y="61579"/>
                  </a:cubicBezTo>
                  <a:cubicBezTo>
                    <a:pt x="6989" y="64359"/>
                    <a:pt x="7905" y="66614"/>
                    <a:pt x="9742" y="68240"/>
                  </a:cubicBezTo>
                  <a:cubicBezTo>
                    <a:pt x="11573" y="69919"/>
                    <a:pt x="14157" y="70758"/>
                    <a:pt x="17494" y="70758"/>
                  </a:cubicBezTo>
                  <a:cubicBezTo>
                    <a:pt x="20117" y="70758"/>
                    <a:pt x="22576" y="70129"/>
                    <a:pt x="24852" y="68818"/>
                  </a:cubicBezTo>
                  <a:cubicBezTo>
                    <a:pt x="27128" y="67507"/>
                    <a:pt x="29544" y="65460"/>
                    <a:pt x="32101" y="62733"/>
                  </a:cubicBezTo>
                  <a:lnTo>
                    <a:pt x="32101" y="51298"/>
                  </a:lnTo>
                  <a:close/>
                  <a:moveTo>
                    <a:pt x="24099" y="14372"/>
                  </a:moveTo>
                  <a:cubicBezTo>
                    <a:pt x="24321" y="14687"/>
                    <a:pt x="24456" y="15002"/>
                    <a:pt x="24516" y="15212"/>
                  </a:cubicBezTo>
                  <a:cubicBezTo>
                    <a:pt x="24570" y="15473"/>
                    <a:pt x="24532" y="15683"/>
                    <a:pt x="24402" y="15841"/>
                  </a:cubicBezTo>
                  <a:cubicBezTo>
                    <a:pt x="24272" y="15998"/>
                    <a:pt x="24039" y="16156"/>
                    <a:pt x="23709" y="16208"/>
                  </a:cubicBezTo>
                  <a:cubicBezTo>
                    <a:pt x="23367" y="16313"/>
                    <a:pt x="22923" y="16366"/>
                    <a:pt x="22376" y="16366"/>
                  </a:cubicBezTo>
                  <a:cubicBezTo>
                    <a:pt x="21813" y="16366"/>
                    <a:pt x="21357" y="16313"/>
                    <a:pt x="20983" y="16313"/>
                  </a:cubicBezTo>
                  <a:cubicBezTo>
                    <a:pt x="20610" y="16261"/>
                    <a:pt x="20290" y="16208"/>
                    <a:pt x="20008" y="16103"/>
                  </a:cubicBezTo>
                  <a:cubicBezTo>
                    <a:pt x="19732" y="15998"/>
                    <a:pt x="19483" y="15841"/>
                    <a:pt x="19261" y="15631"/>
                  </a:cubicBezTo>
                  <a:cubicBezTo>
                    <a:pt x="19038" y="15422"/>
                    <a:pt x="18795" y="15159"/>
                    <a:pt x="18535" y="14792"/>
                  </a:cubicBezTo>
                  <a:lnTo>
                    <a:pt x="8869" y="2204"/>
                  </a:lnTo>
                  <a:cubicBezTo>
                    <a:pt x="8609" y="1889"/>
                    <a:pt x="8463" y="1626"/>
                    <a:pt x="8425" y="1311"/>
                  </a:cubicBezTo>
                  <a:cubicBezTo>
                    <a:pt x="8387" y="1049"/>
                    <a:pt x="8463" y="840"/>
                    <a:pt x="8647" y="630"/>
                  </a:cubicBezTo>
                  <a:cubicBezTo>
                    <a:pt x="8831" y="420"/>
                    <a:pt x="9145" y="263"/>
                    <a:pt x="9590" y="158"/>
                  </a:cubicBezTo>
                  <a:cubicBezTo>
                    <a:pt x="10034" y="53"/>
                    <a:pt x="10608" y="0"/>
                    <a:pt x="11313" y="0"/>
                  </a:cubicBezTo>
                  <a:cubicBezTo>
                    <a:pt x="12017" y="0"/>
                    <a:pt x="12608" y="53"/>
                    <a:pt x="13090" y="105"/>
                  </a:cubicBezTo>
                  <a:cubicBezTo>
                    <a:pt x="13572" y="158"/>
                    <a:pt x="13978" y="263"/>
                    <a:pt x="14314" y="368"/>
                  </a:cubicBezTo>
                  <a:cubicBezTo>
                    <a:pt x="14650" y="473"/>
                    <a:pt x="14943" y="683"/>
                    <a:pt x="15203" y="945"/>
                  </a:cubicBezTo>
                  <a:cubicBezTo>
                    <a:pt x="15463" y="1154"/>
                    <a:pt x="15723" y="1469"/>
                    <a:pt x="15983" y="1836"/>
                  </a:cubicBezTo>
                  <a:lnTo>
                    <a:pt x="24099" y="14372"/>
                  </a:lnTo>
                  <a:close/>
                </a:path>
              </a:pathLst>
            </a:custGeom>
            <a:solidFill>
              <a:srgbClr val="FFFFFF"/>
            </a:solidFill>
            <a:ln w="5417" cap="flat">
              <a:noFill/>
              <a:prstDash val="solid"/>
              <a:miter/>
            </a:ln>
          </p:spPr>
          <p:txBody>
            <a:bodyPr rtlCol="0" anchor="ctr"/>
            <a:lstStyle/>
            <a:p>
              <a:endParaRPr lang="fr-FR"/>
            </a:p>
          </p:txBody>
        </p:sp>
        <p:sp>
          <p:nvSpPr>
            <p:cNvPr id="556" name="Forme libre 555">
              <a:extLst>
                <a:ext uri="{FF2B5EF4-FFF2-40B4-BE49-F238E27FC236}">
                  <a16:creationId xmlns:a16="http://schemas.microsoft.com/office/drawing/2014/main" id="{B9AB880B-4544-31C4-9FD1-7BF4636BFCDE}"/>
                </a:ext>
              </a:extLst>
            </p:cNvPr>
            <p:cNvSpPr/>
            <p:nvPr/>
          </p:nvSpPr>
          <p:spPr>
            <a:xfrm>
              <a:off x="17466113" y="12218805"/>
              <a:ext cx="43884" cy="75635"/>
            </a:xfrm>
            <a:custGeom>
              <a:avLst/>
              <a:gdLst>
                <a:gd name="connsiteX0" fmla="*/ 43880 w 43884"/>
                <a:gd name="connsiteY0" fmla="*/ 73643 h 75635"/>
                <a:gd name="connsiteX1" fmla="*/ 43744 w 43884"/>
                <a:gd name="connsiteY1" fmla="*/ 74272 h 75635"/>
                <a:gd name="connsiteX2" fmla="*/ 43246 w 43884"/>
                <a:gd name="connsiteY2" fmla="*/ 74692 h 75635"/>
                <a:gd name="connsiteX3" fmla="*/ 42325 w 43884"/>
                <a:gd name="connsiteY3" fmla="*/ 74954 h 75635"/>
                <a:gd name="connsiteX4" fmla="*/ 40938 w 43884"/>
                <a:gd name="connsiteY4" fmla="*/ 75059 h 75635"/>
                <a:gd name="connsiteX5" fmla="*/ 39469 w 43884"/>
                <a:gd name="connsiteY5" fmla="*/ 74954 h 75635"/>
                <a:gd name="connsiteX6" fmla="*/ 38521 w 43884"/>
                <a:gd name="connsiteY6" fmla="*/ 74692 h 75635"/>
                <a:gd name="connsiteX7" fmla="*/ 37963 w 43884"/>
                <a:gd name="connsiteY7" fmla="*/ 74272 h 75635"/>
                <a:gd name="connsiteX8" fmla="*/ 37774 w 43884"/>
                <a:gd name="connsiteY8" fmla="*/ 73643 h 75635"/>
                <a:gd name="connsiteX9" fmla="*/ 37774 w 43884"/>
                <a:gd name="connsiteY9" fmla="*/ 66667 h 75635"/>
                <a:gd name="connsiteX10" fmla="*/ 29495 w 43884"/>
                <a:gd name="connsiteY10" fmla="*/ 73223 h 75635"/>
                <a:gd name="connsiteX11" fmla="*/ 20160 w 43884"/>
                <a:gd name="connsiteY11" fmla="*/ 75636 h 75635"/>
                <a:gd name="connsiteX12" fmla="*/ 10884 w 43884"/>
                <a:gd name="connsiteY12" fmla="*/ 73591 h 75635"/>
                <a:gd name="connsiteX13" fmla="*/ 4632 w 43884"/>
                <a:gd name="connsiteY13" fmla="*/ 68030 h 75635"/>
                <a:gd name="connsiteX14" fmla="*/ 1110 w 43884"/>
                <a:gd name="connsiteY14" fmla="*/ 59848 h 75635"/>
                <a:gd name="connsiteX15" fmla="*/ 0 w 43884"/>
                <a:gd name="connsiteY15" fmla="*/ 49882 h 75635"/>
                <a:gd name="connsiteX16" fmla="*/ 1387 w 43884"/>
                <a:gd name="connsiteY16" fmla="*/ 38709 h 75635"/>
                <a:gd name="connsiteX17" fmla="*/ 5499 w 43884"/>
                <a:gd name="connsiteY17" fmla="*/ 30213 h 75635"/>
                <a:gd name="connsiteX18" fmla="*/ 12223 w 43884"/>
                <a:gd name="connsiteY18" fmla="*/ 24862 h 75635"/>
                <a:gd name="connsiteX19" fmla="*/ 21498 w 43884"/>
                <a:gd name="connsiteY19" fmla="*/ 22973 h 75635"/>
                <a:gd name="connsiteX20" fmla="*/ 29831 w 43884"/>
                <a:gd name="connsiteY20" fmla="*/ 24967 h 75635"/>
                <a:gd name="connsiteX21" fmla="*/ 37275 w 43884"/>
                <a:gd name="connsiteY21" fmla="*/ 30736 h 75635"/>
                <a:gd name="connsiteX22" fmla="*/ 37275 w 43884"/>
                <a:gd name="connsiteY22" fmla="*/ 1416 h 75635"/>
                <a:gd name="connsiteX23" fmla="*/ 37410 w 43884"/>
                <a:gd name="connsiteY23" fmla="*/ 839 h 75635"/>
                <a:gd name="connsiteX24" fmla="*/ 37942 w 43884"/>
                <a:gd name="connsiteY24" fmla="*/ 419 h 75635"/>
                <a:gd name="connsiteX25" fmla="*/ 38965 w 43884"/>
                <a:gd name="connsiteY25" fmla="*/ 105 h 75635"/>
                <a:gd name="connsiteX26" fmla="*/ 40548 w 43884"/>
                <a:gd name="connsiteY26" fmla="*/ 0 h 75635"/>
                <a:gd name="connsiteX27" fmla="*/ 42189 w 43884"/>
                <a:gd name="connsiteY27" fmla="*/ 105 h 75635"/>
                <a:gd name="connsiteX28" fmla="*/ 43191 w 43884"/>
                <a:gd name="connsiteY28" fmla="*/ 419 h 75635"/>
                <a:gd name="connsiteX29" fmla="*/ 43723 w 43884"/>
                <a:gd name="connsiteY29" fmla="*/ 839 h 75635"/>
                <a:gd name="connsiteX30" fmla="*/ 43885 w 43884"/>
                <a:gd name="connsiteY30" fmla="*/ 1416 h 75635"/>
                <a:gd name="connsiteX31" fmla="*/ 43885 w 43884"/>
                <a:gd name="connsiteY31" fmla="*/ 73643 h 75635"/>
                <a:gd name="connsiteX32" fmla="*/ 37270 w 43884"/>
                <a:gd name="connsiteY32" fmla="*/ 38499 h 75635"/>
                <a:gd name="connsiteX33" fmla="*/ 29246 w 43884"/>
                <a:gd name="connsiteY33" fmla="*/ 31051 h 75635"/>
                <a:gd name="connsiteX34" fmla="*/ 21162 w 43884"/>
                <a:gd name="connsiteY34" fmla="*/ 28429 h 75635"/>
                <a:gd name="connsiteX35" fmla="*/ 14607 w 43884"/>
                <a:gd name="connsiteY35" fmla="*/ 30213 h 75635"/>
                <a:gd name="connsiteX36" fmla="*/ 10164 w 43884"/>
                <a:gd name="connsiteY36" fmla="*/ 34880 h 75635"/>
                <a:gd name="connsiteX37" fmla="*/ 7661 w 43884"/>
                <a:gd name="connsiteY37" fmla="*/ 41437 h 75635"/>
                <a:gd name="connsiteX38" fmla="*/ 6886 w 43884"/>
                <a:gd name="connsiteY38" fmla="*/ 48886 h 75635"/>
                <a:gd name="connsiteX39" fmla="*/ 7552 w 43884"/>
                <a:gd name="connsiteY39" fmla="*/ 56754 h 75635"/>
                <a:gd name="connsiteX40" fmla="*/ 9828 w 43884"/>
                <a:gd name="connsiteY40" fmla="*/ 63519 h 75635"/>
                <a:gd name="connsiteX41" fmla="*/ 14103 w 43884"/>
                <a:gd name="connsiteY41" fmla="*/ 68345 h 75635"/>
                <a:gd name="connsiteX42" fmla="*/ 20767 w 43884"/>
                <a:gd name="connsiteY42" fmla="*/ 70128 h 75635"/>
                <a:gd name="connsiteX43" fmla="*/ 24662 w 43884"/>
                <a:gd name="connsiteY43" fmla="*/ 69604 h 75635"/>
                <a:gd name="connsiteX44" fmla="*/ 28547 w 43884"/>
                <a:gd name="connsiteY44" fmla="*/ 67820 h 75635"/>
                <a:gd name="connsiteX45" fmla="*/ 32692 w 43884"/>
                <a:gd name="connsiteY45" fmla="*/ 64622 h 75635"/>
                <a:gd name="connsiteX46" fmla="*/ 37275 w 43884"/>
                <a:gd name="connsiteY46" fmla="*/ 59743 h 75635"/>
                <a:gd name="connsiteX47" fmla="*/ 37275 w 43884"/>
                <a:gd name="connsiteY47" fmla="*/ 38499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5">
                  <a:moveTo>
                    <a:pt x="43880" y="73643"/>
                  </a:moveTo>
                  <a:cubicBezTo>
                    <a:pt x="43880" y="73904"/>
                    <a:pt x="43836" y="74114"/>
                    <a:pt x="43744" y="74272"/>
                  </a:cubicBezTo>
                  <a:cubicBezTo>
                    <a:pt x="43652" y="74482"/>
                    <a:pt x="43484" y="74587"/>
                    <a:pt x="43246" y="74692"/>
                  </a:cubicBezTo>
                  <a:cubicBezTo>
                    <a:pt x="43002" y="74797"/>
                    <a:pt x="42693" y="74902"/>
                    <a:pt x="42325" y="74954"/>
                  </a:cubicBezTo>
                  <a:cubicBezTo>
                    <a:pt x="41956" y="75007"/>
                    <a:pt x="41496" y="75059"/>
                    <a:pt x="40938" y="75059"/>
                  </a:cubicBezTo>
                  <a:cubicBezTo>
                    <a:pt x="40347" y="75059"/>
                    <a:pt x="39854" y="75007"/>
                    <a:pt x="39469" y="74954"/>
                  </a:cubicBezTo>
                  <a:cubicBezTo>
                    <a:pt x="39079" y="74902"/>
                    <a:pt x="38765" y="74797"/>
                    <a:pt x="38521" y="74692"/>
                  </a:cubicBezTo>
                  <a:cubicBezTo>
                    <a:pt x="38283" y="74587"/>
                    <a:pt x="38099" y="74482"/>
                    <a:pt x="37963" y="74272"/>
                  </a:cubicBezTo>
                  <a:cubicBezTo>
                    <a:pt x="37839" y="74114"/>
                    <a:pt x="37774" y="73904"/>
                    <a:pt x="37774" y="73643"/>
                  </a:cubicBezTo>
                  <a:lnTo>
                    <a:pt x="37774" y="66667"/>
                  </a:lnTo>
                  <a:cubicBezTo>
                    <a:pt x="35108" y="69447"/>
                    <a:pt x="32345" y="71649"/>
                    <a:pt x="29495" y="73223"/>
                  </a:cubicBezTo>
                  <a:cubicBezTo>
                    <a:pt x="26645" y="74849"/>
                    <a:pt x="23530" y="75636"/>
                    <a:pt x="20160" y="75636"/>
                  </a:cubicBezTo>
                  <a:cubicBezTo>
                    <a:pt x="16530" y="75636"/>
                    <a:pt x="13436" y="74954"/>
                    <a:pt x="10884" y="73591"/>
                  </a:cubicBezTo>
                  <a:cubicBezTo>
                    <a:pt x="8322" y="72227"/>
                    <a:pt x="6247" y="70390"/>
                    <a:pt x="4632" y="68030"/>
                  </a:cubicBezTo>
                  <a:cubicBezTo>
                    <a:pt x="3023" y="65723"/>
                    <a:pt x="1842" y="62995"/>
                    <a:pt x="1110" y="59848"/>
                  </a:cubicBezTo>
                  <a:cubicBezTo>
                    <a:pt x="363" y="56701"/>
                    <a:pt x="0" y="53396"/>
                    <a:pt x="0" y="49882"/>
                  </a:cubicBezTo>
                  <a:cubicBezTo>
                    <a:pt x="0" y="45738"/>
                    <a:pt x="460" y="42014"/>
                    <a:pt x="1387" y="38709"/>
                  </a:cubicBezTo>
                  <a:cubicBezTo>
                    <a:pt x="2313" y="35405"/>
                    <a:pt x="3684" y="32573"/>
                    <a:pt x="5499" y="30213"/>
                  </a:cubicBezTo>
                  <a:cubicBezTo>
                    <a:pt x="7314" y="27905"/>
                    <a:pt x="9557" y="26121"/>
                    <a:pt x="12223" y="24862"/>
                  </a:cubicBezTo>
                  <a:cubicBezTo>
                    <a:pt x="14888" y="23604"/>
                    <a:pt x="17982" y="22973"/>
                    <a:pt x="21498" y="22973"/>
                  </a:cubicBezTo>
                  <a:cubicBezTo>
                    <a:pt x="24538" y="22973"/>
                    <a:pt x="27311" y="23656"/>
                    <a:pt x="29831" y="24967"/>
                  </a:cubicBezTo>
                  <a:cubicBezTo>
                    <a:pt x="32350" y="26279"/>
                    <a:pt x="34831" y="28166"/>
                    <a:pt x="37275" y="30736"/>
                  </a:cubicBezTo>
                  <a:lnTo>
                    <a:pt x="37275" y="1416"/>
                  </a:lnTo>
                  <a:cubicBezTo>
                    <a:pt x="37275" y="1206"/>
                    <a:pt x="37324" y="996"/>
                    <a:pt x="37410" y="839"/>
                  </a:cubicBezTo>
                  <a:cubicBezTo>
                    <a:pt x="37508" y="629"/>
                    <a:pt x="37681" y="524"/>
                    <a:pt x="37942" y="419"/>
                  </a:cubicBezTo>
                  <a:cubicBezTo>
                    <a:pt x="38201" y="263"/>
                    <a:pt x="38543" y="210"/>
                    <a:pt x="38965" y="105"/>
                  </a:cubicBezTo>
                  <a:cubicBezTo>
                    <a:pt x="39394" y="53"/>
                    <a:pt x="39919" y="0"/>
                    <a:pt x="40548" y="0"/>
                  </a:cubicBezTo>
                  <a:cubicBezTo>
                    <a:pt x="41214" y="0"/>
                    <a:pt x="41767" y="53"/>
                    <a:pt x="42189" y="105"/>
                  </a:cubicBezTo>
                  <a:cubicBezTo>
                    <a:pt x="42617" y="210"/>
                    <a:pt x="42953" y="263"/>
                    <a:pt x="43191" y="419"/>
                  </a:cubicBezTo>
                  <a:cubicBezTo>
                    <a:pt x="43435" y="524"/>
                    <a:pt x="43609" y="629"/>
                    <a:pt x="43723" y="839"/>
                  </a:cubicBezTo>
                  <a:cubicBezTo>
                    <a:pt x="43836" y="996"/>
                    <a:pt x="43885" y="1206"/>
                    <a:pt x="43885" y="1416"/>
                  </a:cubicBezTo>
                  <a:lnTo>
                    <a:pt x="43885" y="73643"/>
                  </a:lnTo>
                  <a:close/>
                  <a:moveTo>
                    <a:pt x="37270" y="38499"/>
                  </a:moveTo>
                  <a:cubicBezTo>
                    <a:pt x="34490" y="35248"/>
                    <a:pt x="31814" y="32730"/>
                    <a:pt x="29246" y="31051"/>
                  </a:cubicBezTo>
                  <a:cubicBezTo>
                    <a:pt x="26667" y="29320"/>
                    <a:pt x="23974" y="28429"/>
                    <a:pt x="21162" y="28429"/>
                  </a:cubicBezTo>
                  <a:cubicBezTo>
                    <a:pt x="18605" y="28429"/>
                    <a:pt x="16422" y="29006"/>
                    <a:pt x="14607" y="30213"/>
                  </a:cubicBezTo>
                  <a:cubicBezTo>
                    <a:pt x="12791" y="31419"/>
                    <a:pt x="11313" y="32940"/>
                    <a:pt x="10164" y="34880"/>
                  </a:cubicBezTo>
                  <a:cubicBezTo>
                    <a:pt x="9015" y="36822"/>
                    <a:pt x="8181" y="39024"/>
                    <a:pt x="7661" y="41437"/>
                  </a:cubicBezTo>
                  <a:cubicBezTo>
                    <a:pt x="7141" y="43902"/>
                    <a:pt x="6886" y="46367"/>
                    <a:pt x="6886" y="48886"/>
                  </a:cubicBezTo>
                  <a:cubicBezTo>
                    <a:pt x="6886" y="51560"/>
                    <a:pt x="7108" y="54182"/>
                    <a:pt x="7552" y="56754"/>
                  </a:cubicBezTo>
                  <a:cubicBezTo>
                    <a:pt x="7997" y="59271"/>
                    <a:pt x="8755" y="61526"/>
                    <a:pt x="9828" y="63519"/>
                  </a:cubicBezTo>
                  <a:cubicBezTo>
                    <a:pt x="10901" y="65513"/>
                    <a:pt x="12326" y="67139"/>
                    <a:pt x="14103" y="68345"/>
                  </a:cubicBezTo>
                  <a:cubicBezTo>
                    <a:pt x="15880" y="69552"/>
                    <a:pt x="18101" y="70128"/>
                    <a:pt x="20767" y="70128"/>
                  </a:cubicBezTo>
                  <a:cubicBezTo>
                    <a:pt x="22100" y="70128"/>
                    <a:pt x="23394" y="69970"/>
                    <a:pt x="24662" y="69604"/>
                  </a:cubicBezTo>
                  <a:cubicBezTo>
                    <a:pt x="25914" y="69237"/>
                    <a:pt x="27214" y="68659"/>
                    <a:pt x="28547" y="67820"/>
                  </a:cubicBezTo>
                  <a:cubicBezTo>
                    <a:pt x="29880" y="66982"/>
                    <a:pt x="31261" y="65933"/>
                    <a:pt x="32692" y="64622"/>
                  </a:cubicBezTo>
                  <a:cubicBezTo>
                    <a:pt x="34117" y="63310"/>
                    <a:pt x="35644" y="61684"/>
                    <a:pt x="37275" y="59743"/>
                  </a:cubicBezTo>
                  <a:lnTo>
                    <a:pt x="37275" y="38499"/>
                  </a:lnTo>
                  <a:close/>
                </a:path>
              </a:pathLst>
            </a:custGeom>
            <a:solidFill>
              <a:srgbClr val="FFFFFF"/>
            </a:solidFill>
            <a:ln w="5417" cap="flat">
              <a:noFill/>
              <a:prstDash val="solid"/>
              <a:miter/>
            </a:ln>
          </p:spPr>
          <p:txBody>
            <a:bodyPr rtlCol="0" anchor="ctr"/>
            <a:lstStyle/>
            <a:p>
              <a:endParaRPr lang="fr-FR"/>
            </a:p>
          </p:txBody>
        </p:sp>
        <p:sp>
          <p:nvSpPr>
            <p:cNvPr id="557" name="Forme libre 556">
              <a:extLst>
                <a:ext uri="{FF2B5EF4-FFF2-40B4-BE49-F238E27FC236}">
                  <a16:creationId xmlns:a16="http://schemas.microsoft.com/office/drawing/2014/main" id="{D9DA8ACF-F50D-28A4-2C35-03F9CEEC3AF2}"/>
                </a:ext>
              </a:extLst>
            </p:cNvPr>
            <p:cNvSpPr/>
            <p:nvPr/>
          </p:nvSpPr>
          <p:spPr>
            <a:xfrm>
              <a:off x="17527492" y="12223002"/>
              <a:ext cx="8668" cy="70863"/>
            </a:xfrm>
            <a:custGeom>
              <a:avLst/>
              <a:gdLst>
                <a:gd name="connsiteX0" fmla="*/ 8669 w 8668"/>
                <a:gd name="connsiteY0" fmla="*/ 4353 h 70863"/>
                <a:gd name="connsiteX1" fmla="*/ 7726 w 8668"/>
                <a:gd name="connsiteY1" fmla="*/ 7868 h 70863"/>
                <a:gd name="connsiteX2" fmla="*/ 4275 w 8668"/>
                <a:gd name="connsiteY2" fmla="*/ 8759 h 70863"/>
                <a:gd name="connsiteX3" fmla="*/ 916 w 8668"/>
                <a:gd name="connsiteY3" fmla="*/ 7868 h 70863"/>
                <a:gd name="connsiteX4" fmla="*/ 0 w 8668"/>
                <a:gd name="connsiteY4" fmla="*/ 4405 h 70863"/>
                <a:gd name="connsiteX5" fmla="*/ 943 w 8668"/>
                <a:gd name="connsiteY5" fmla="*/ 891 h 70863"/>
                <a:gd name="connsiteX6" fmla="*/ 4394 w 8668"/>
                <a:gd name="connsiteY6" fmla="*/ 0 h 70863"/>
                <a:gd name="connsiteX7" fmla="*/ 7753 w 8668"/>
                <a:gd name="connsiteY7" fmla="*/ 891 h 70863"/>
                <a:gd name="connsiteX8" fmla="*/ 8669 w 8668"/>
                <a:gd name="connsiteY8" fmla="*/ 4353 h 70863"/>
                <a:gd name="connsiteX9" fmla="*/ 7666 w 8668"/>
                <a:gd name="connsiteY9" fmla="*/ 69447 h 70863"/>
                <a:gd name="connsiteX10" fmla="*/ 7504 w 8668"/>
                <a:gd name="connsiteY10" fmla="*/ 70023 h 70863"/>
                <a:gd name="connsiteX11" fmla="*/ 6973 w 8668"/>
                <a:gd name="connsiteY11" fmla="*/ 70443 h 70863"/>
                <a:gd name="connsiteX12" fmla="*/ 5970 w 8668"/>
                <a:gd name="connsiteY12" fmla="*/ 70758 h 70863"/>
                <a:gd name="connsiteX13" fmla="*/ 4329 w 8668"/>
                <a:gd name="connsiteY13" fmla="*/ 70863 h 70863"/>
                <a:gd name="connsiteX14" fmla="*/ 2747 w 8668"/>
                <a:gd name="connsiteY14" fmla="*/ 70758 h 70863"/>
                <a:gd name="connsiteX15" fmla="*/ 1723 w 8668"/>
                <a:gd name="connsiteY15" fmla="*/ 70443 h 70863"/>
                <a:gd name="connsiteX16" fmla="*/ 1192 w 8668"/>
                <a:gd name="connsiteY16" fmla="*/ 70023 h 70863"/>
                <a:gd name="connsiteX17" fmla="*/ 1057 w 8668"/>
                <a:gd name="connsiteY17" fmla="*/ 69447 h 70863"/>
                <a:gd name="connsiteX18" fmla="*/ 1057 w 8668"/>
                <a:gd name="connsiteY18" fmla="*/ 20771 h 70863"/>
                <a:gd name="connsiteX19" fmla="*/ 1192 w 8668"/>
                <a:gd name="connsiteY19" fmla="*/ 20193 h 70863"/>
                <a:gd name="connsiteX20" fmla="*/ 1723 w 8668"/>
                <a:gd name="connsiteY20" fmla="*/ 19722 h 70863"/>
                <a:gd name="connsiteX21" fmla="*/ 2747 w 8668"/>
                <a:gd name="connsiteY21" fmla="*/ 19460 h 70863"/>
                <a:gd name="connsiteX22" fmla="*/ 4329 w 8668"/>
                <a:gd name="connsiteY22" fmla="*/ 19355 h 70863"/>
                <a:gd name="connsiteX23" fmla="*/ 5970 w 8668"/>
                <a:gd name="connsiteY23" fmla="*/ 19460 h 70863"/>
                <a:gd name="connsiteX24" fmla="*/ 6973 w 8668"/>
                <a:gd name="connsiteY24" fmla="*/ 19722 h 70863"/>
                <a:gd name="connsiteX25" fmla="*/ 7504 w 8668"/>
                <a:gd name="connsiteY25" fmla="*/ 20193 h 70863"/>
                <a:gd name="connsiteX26" fmla="*/ 7666 w 8668"/>
                <a:gd name="connsiteY26" fmla="*/ 20771 h 70863"/>
                <a:gd name="connsiteX27" fmla="*/ 7666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3"/>
                  </a:moveTo>
                  <a:cubicBezTo>
                    <a:pt x="8669" y="6084"/>
                    <a:pt x="8349" y="7238"/>
                    <a:pt x="7726" y="7868"/>
                  </a:cubicBezTo>
                  <a:cubicBezTo>
                    <a:pt x="7092" y="8444"/>
                    <a:pt x="5949" y="8759"/>
                    <a:pt x="4275" y="8759"/>
                  </a:cubicBezTo>
                  <a:cubicBezTo>
                    <a:pt x="2644" y="8759"/>
                    <a:pt x="1528" y="8497"/>
                    <a:pt x="916" y="7868"/>
                  </a:cubicBezTo>
                  <a:cubicBezTo>
                    <a:pt x="309" y="7290"/>
                    <a:pt x="0" y="6137"/>
                    <a:pt x="0" y="4405"/>
                  </a:cubicBezTo>
                  <a:cubicBezTo>
                    <a:pt x="0" y="2675"/>
                    <a:pt x="314" y="1520"/>
                    <a:pt x="943" y="891"/>
                  </a:cubicBezTo>
                  <a:cubicBezTo>
                    <a:pt x="1571" y="314"/>
                    <a:pt x="2720" y="0"/>
                    <a:pt x="4394" y="0"/>
                  </a:cubicBezTo>
                  <a:cubicBezTo>
                    <a:pt x="6019" y="0"/>
                    <a:pt x="7141" y="314"/>
                    <a:pt x="7753" y="891"/>
                  </a:cubicBezTo>
                  <a:cubicBezTo>
                    <a:pt x="8360" y="1468"/>
                    <a:pt x="8669" y="2623"/>
                    <a:pt x="8669" y="4353"/>
                  </a:cubicBezTo>
                  <a:close/>
                  <a:moveTo>
                    <a:pt x="7666" y="69447"/>
                  </a:moveTo>
                  <a:cubicBezTo>
                    <a:pt x="7666" y="69655"/>
                    <a:pt x="7607" y="69865"/>
                    <a:pt x="7504" y="70023"/>
                  </a:cubicBezTo>
                  <a:cubicBezTo>
                    <a:pt x="7390" y="70233"/>
                    <a:pt x="7211" y="70338"/>
                    <a:pt x="6973" y="70443"/>
                  </a:cubicBezTo>
                  <a:cubicBezTo>
                    <a:pt x="6729" y="70548"/>
                    <a:pt x="6399" y="70653"/>
                    <a:pt x="5970" y="70758"/>
                  </a:cubicBezTo>
                  <a:cubicBezTo>
                    <a:pt x="5543" y="70811"/>
                    <a:pt x="4995" y="70863"/>
                    <a:pt x="4329" y="70863"/>
                  </a:cubicBezTo>
                  <a:cubicBezTo>
                    <a:pt x="3700" y="70863"/>
                    <a:pt x="3170" y="70811"/>
                    <a:pt x="2747" y="70758"/>
                  </a:cubicBezTo>
                  <a:cubicBezTo>
                    <a:pt x="2319" y="70653"/>
                    <a:pt x="1972" y="70548"/>
                    <a:pt x="1723" y="70443"/>
                  </a:cubicBezTo>
                  <a:cubicBezTo>
                    <a:pt x="1457" y="70338"/>
                    <a:pt x="1284" y="70233"/>
                    <a:pt x="1192" y="70023"/>
                  </a:cubicBezTo>
                  <a:cubicBezTo>
                    <a:pt x="1095" y="69865"/>
                    <a:pt x="1057" y="69655"/>
                    <a:pt x="1057" y="69447"/>
                  </a:cubicBezTo>
                  <a:lnTo>
                    <a:pt x="1057" y="20771"/>
                  </a:lnTo>
                  <a:cubicBezTo>
                    <a:pt x="1057" y="20561"/>
                    <a:pt x="1100" y="20351"/>
                    <a:pt x="1192" y="20193"/>
                  </a:cubicBezTo>
                  <a:cubicBezTo>
                    <a:pt x="1284" y="19983"/>
                    <a:pt x="1457" y="19878"/>
                    <a:pt x="1723" y="19722"/>
                  </a:cubicBezTo>
                  <a:cubicBezTo>
                    <a:pt x="1977" y="19617"/>
                    <a:pt x="2319" y="19512"/>
                    <a:pt x="2747" y="19460"/>
                  </a:cubicBezTo>
                  <a:cubicBezTo>
                    <a:pt x="3170" y="19407"/>
                    <a:pt x="3700" y="19355"/>
                    <a:pt x="4329" y="19355"/>
                  </a:cubicBezTo>
                  <a:cubicBezTo>
                    <a:pt x="4995" y="19355"/>
                    <a:pt x="5543" y="19407"/>
                    <a:pt x="5970" y="19460"/>
                  </a:cubicBezTo>
                  <a:cubicBezTo>
                    <a:pt x="6393" y="19512"/>
                    <a:pt x="6729" y="19617"/>
                    <a:pt x="6973" y="19722"/>
                  </a:cubicBezTo>
                  <a:cubicBezTo>
                    <a:pt x="7211" y="19826"/>
                    <a:pt x="7384" y="19983"/>
                    <a:pt x="7504" y="20193"/>
                  </a:cubicBezTo>
                  <a:cubicBezTo>
                    <a:pt x="7612" y="20351"/>
                    <a:pt x="7666" y="20561"/>
                    <a:pt x="7666" y="20771"/>
                  </a:cubicBezTo>
                  <a:lnTo>
                    <a:pt x="7666" y="69447"/>
                  </a:lnTo>
                  <a:close/>
                </a:path>
              </a:pathLst>
            </a:custGeom>
            <a:solidFill>
              <a:srgbClr val="FFFFFF"/>
            </a:solidFill>
            <a:ln w="5417" cap="flat">
              <a:noFill/>
              <a:prstDash val="solid"/>
              <a:miter/>
            </a:ln>
          </p:spPr>
          <p:txBody>
            <a:bodyPr rtlCol="0" anchor="ctr"/>
            <a:lstStyle/>
            <a:p>
              <a:endParaRPr lang="fr-FR"/>
            </a:p>
          </p:txBody>
        </p:sp>
        <p:sp>
          <p:nvSpPr>
            <p:cNvPr id="558" name="Forme libre 557">
              <a:extLst>
                <a:ext uri="{FF2B5EF4-FFF2-40B4-BE49-F238E27FC236}">
                  <a16:creationId xmlns:a16="http://schemas.microsoft.com/office/drawing/2014/main" id="{7DBA55A9-E531-1AE4-4C66-6AFAE01D054A}"/>
                </a:ext>
              </a:extLst>
            </p:cNvPr>
            <p:cNvSpPr/>
            <p:nvPr/>
          </p:nvSpPr>
          <p:spPr>
            <a:xfrm>
              <a:off x="17549115" y="12241726"/>
              <a:ext cx="34116" cy="52662"/>
            </a:xfrm>
            <a:custGeom>
              <a:avLst/>
              <a:gdLst>
                <a:gd name="connsiteX0" fmla="*/ 34117 w 34116"/>
                <a:gd name="connsiteY0" fmla="*/ 37714 h 52662"/>
                <a:gd name="connsiteX1" fmla="*/ 32762 w 34116"/>
                <a:gd name="connsiteY1" fmla="*/ 43956 h 52662"/>
                <a:gd name="connsiteX2" fmla="*/ 28969 w 34116"/>
                <a:gd name="connsiteY2" fmla="*/ 48676 h 52662"/>
                <a:gd name="connsiteX3" fmla="*/ 23059 w 34116"/>
                <a:gd name="connsiteY3" fmla="*/ 51613 h 52662"/>
                <a:gd name="connsiteX4" fmla="*/ 15452 w 34116"/>
                <a:gd name="connsiteY4" fmla="*/ 52662 h 52662"/>
                <a:gd name="connsiteX5" fmla="*/ 10505 w 34116"/>
                <a:gd name="connsiteY5" fmla="*/ 52242 h 52662"/>
                <a:gd name="connsiteX6" fmla="*/ 6285 w 34116"/>
                <a:gd name="connsiteY6" fmla="*/ 51246 h 52662"/>
                <a:gd name="connsiteX7" fmla="*/ 3088 w 34116"/>
                <a:gd name="connsiteY7" fmla="*/ 49935 h 52662"/>
                <a:gd name="connsiteX8" fmla="*/ 1170 w 34116"/>
                <a:gd name="connsiteY8" fmla="*/ 48676 h 52662"/>
                <a:gd name="connsiteX9" fmla="*/ 282 w 34116"/>
                <a:gd name="connsiteY9" fmla="*/ 47312 h 52662"/>
                <a:gd name="connsiteX10" fmla="*/ 0 w 34116"/>
                <a:gd name="connsiteY10" fmla="*/ 45162 h 52662"/>
                <a:gd name="connsiteX11" fmla="*/ 114 w 34116"/>
                <a:gd name="connsiteY11" fmla="*/ 43956 h 52662"/>
                <a:gd name="connsiteX12" fmla="*/ 390 w 34116"/>
                <a:gd name="connsiteY12" fmla="*/ 43012 h 52662"/>
                <a:gd name="connsiteX13" fmla="*/ 834 w 34116"/>
                <a:gd name="connsiteY13" fmla="*/ 42487 h 52662"/>
                <a:gd name="connsiteX14" fmla="*/ 1446 w 34116"/>
                <a:gd name="connsiteY14" fmla="*/ 42277 h 52662"/>
                <a:gd name="connsiteX15" fmla="*/ 3223 w 34116"/>
                <a:gd name="connsiteY15" fmla="*/ 43063 h 52662"/>
                <a:gd name="connsiteX16" fmla="*/ 6138 w 34116"/>
                <a:gd name="connsiteY16" fmla="*/ 44689 h 52662"/>
                <a:gd name="connsiteX17" fmla="*/ 10305 w 34116"/>
                <a:gd name="connsiteY17" fmla="*/ 46316 h 52662"/>
                <a:gd name="connsiteX18" fmla="*/ 15891 w 34116"/>
                <a:gd name="connsiteY18" fmla="*/ 47102 h 52662"/>
                <a:gd name="connsiteX19" fmla="*/ 20555 w 34116"/>
                <a:gd name="connsiteY19" fmla="*/ 46526 h 52662"/>
                <a:gd name="connsiteX20" fmla="*/ 24218 w 34116"/>
                <a:gd name="connsiteY20" fmla="*/ 44899 h 52662"/>
                <a:gd name="connsiteX21" fmla="*/ 26634 w 34116"/>
                <a:gd name="connsiteY21" fmla="*/ 42172 h 52662"/>
                <a:gd name="connsiteX22" fmla="*/ 27496 w 34116"/>
                <a:gd name="connsiteY22" fmla="*/ 38185 h 52662"/>
                <a:gd name="connsiteX23" fmla="*/ 26385 w 34116"/>
                <a:gd name="connsiteY23" fmla="*/ 34356 h 52662"/>
                <a:gd name="connsiteX24" fmla="*/ 23470 w 34116"/>
                <a:gd name="connsiteY24" fmla="*/ 31681 h 52662"/>
                <a:gd name="connsiteX25" fmla="*/ 19358 w 34116"/>
                <a:gd name="connsiteY25" fmla="*/ 29584 h 52662"/>
                <a:gd name="connsiteX26" fmla="*/ 14634 w 34116"/>
                <a:gd name="connsiteY26" fmla="*/ 27800 h 52662"/>
                <a:gd name="connsiteX27" fmla="*/ 9915 w 34116"/>
                <a:gd name="connsiteY27" fmla="*/ 25702 h 52662"/>
                <a:gd name="connsiteX28" fmla="*/ 5802 w 34116"/>
                <a:gd name="connsiteY28" fmla="*/ 22975 h 52662"/>
                <a:gd name="connsiteX29" fmla="*/ 2882 w 34116"/>
                <a:gd name="connsiteY29" fmla="*/ 19093 h 52662"/>
                <a:gd name="connsiteX30" fmla="*/ 1771 w 34116"/>
                <a:gd name="connsiteY30" fmla="*/ 13691 h 52662"/>
                <a:gd name="connsiteX31" fmla="*/ 2779 w 34116"/>
                <a:gd name="connsiteY31" fmla="*/ 8708 h 52662"/>
                <a:gd name="connsiteX32" fmla="*/ 5857 w 34116"/>
                <a:gd name="connsiteY32" fmla="*/ 4301 h 52662"/>
                <a:gd name="connsiteX33" fmla="*/ 11188 w 34116"/>
                <a:gd name="connsiteY33" fmla="*/ 1206 h 52662"/>
                <a:gd name="connsiteX34" fmla="*/ 18881 w 34116"/>
                <a:gd name="connsiteY34" fmla="*/ 0 h 52662"/>
                <a:gd name="connsiteX35" fmla="*/ 22631 w 34116"/>
                <a:gd name="connsiteY35" fmla="*/ 315 h 52662"/>
                <a:gd name="connsiteX36" fmla="*/ 26022 w 34116"/>
                <a:gd name="connsiteY36" fmla="*/ 1101 h 52662"/>
                <a:gd name="connsiteX37" fmla="*/ 28644 w 34116"/>
                <a:gd name="connsiteY37" fmla="*/ 2151 h 52662"/>
                <a:gd name="connsiteX38" fmla="*/ 30378 w 34116"/>
                <a:gd name="connsiteY38" fmla="*/ 3095 h 52662"/>
                <a:gd name="connsiteX39" fmla="*/ 31136 w 34116"/>
                <a:gd name="connsiteY39" fmla="*/ 3829 h 52662"/>
                <a:gd name="connsiteX40" fmla="*/ 31408 w 34116"/>
                <a:gd name="connsiteY40" fmla="*/ 4459 h 52662"/>
                <a:gd name="connsiteX41" fmla="*/ 31516 w 34116"/>
                <a:gd name="connsiteY41" fmla="*/ 5245 h 52662"/>
                <a:gd name="connsiteX42" fmla="*/ 31624 w 34116"/>
                <a:gd name="connsiteY42" fmla="*/ 6347 h 52662"/>
                <a:gd name="connsiteX43" fmla="*/ 31516 w 34116"/>
                <a:gd name="connsiteY43" fmla="*/ 7502 h 52662"/>
                <a:gd name="connsiteX44" fmla="*/ 31245 w 34116"/>
                <a:gd name="connsiteY44" fmla="*/ 8393 h 52662"/>
                <a:gd name="connsiteX45" fmla="*/ 30866 w 34116"/>
                <a:gd name="connsiteY45" fmla="*/ 8969 h 52662"/>
                <a:gd name="connsiteX46" fmla="*/ 30270 w 34116"/>
                <a:gd name="connsiteY46" fmla="*/ 9127 h 52662"/>
                <a:gd name="connsiteX47" fmla="*/ 28915 w 34116"/>
                <a:gd name="connsiteY47" fmla="*/ 8550 h 52662"/>
                <a:gd name="connsiteX48" fmla="*/ 26602 w 34116"/>
                <a:gd name="connsiteY48" fmla="*/ 7239 h 52662"/>
                <a:gd name="connsiteX49" fmla="*/ 23156 w 34116"/>
                <a:gd name="connsiteY49" fmla="*/ 5980 h 52662"/>
                <a:gd name="connsiteX50" fmla="*/ 18545 w 34116"/>
                <a:gd name="connsiteY50" fmla="*/ 5403 h 52662"/>
                <a:gd name="connsiteX51" fmla="*/ 13956 w 34116"/>
                <a:gd name="connsiteY51" fmla="*/ 5980 h 52662"/>
                <a:gd name="connsiteX52" fmla="*/ 10706 w 34116"/>
                <a:gd name="connsiteY52" fmla="*/ 7658 h 52662"/>
                <a:gd name="connsiteX53" fmla="*/ 8788 w 34116"/>
                <a:gd name="connsiteY53" fmla="*/ 10177 h 52662"/>
                <a:gd name="connsiteX54" fmla="*/ 8148 w 34116"/>
                <a:gd name="connsiteY54" fmla="*/ 13323 h 52662"/>
                <a:gd name="connsiteX55" fmla="*/ 9259 w 34116"/>
                <a:gd name="connsiteY55" fmla="*/ 17309 h 52662"/>
                <a:gd name="connsiteX56" fmla="*/ 12201 w 34116"/>
                <a:gd name="connsiteY56" fmla="*/ 20090 h 52662"/>
                <a:gd name="connsiteX57" fmla="*/ 16373 w 34116"/>
                <a:gd name="connsiteY57" fmla="*/ 22187 h 52662"/>
                <a:gd name="connsiteX58" fmla="*/ 21124 w 34116"/>
                <a:gd name="connsiteY58" fmla="*/ 24024 h 52662"/>
                <a:gd name="connsiteX59" fmla="*/ 25876 w 34116"/>
                <a:gd name="connsiteY59" fmla="*/ 26069 h 52662"/>
                <a:gd name="connsiteX60" fmla="*/ 30053 w 34116"/>
                <a:gd name="connsiteY60" fmla="*/ 28744 h 52662"/>
                <a:gd name="connsiteX61" fmla="*/ 32979 w 34116"/>
                <a:gd name="connsiteY61" fmla="*/ 32469 h 52662"/>
                <a:gd name="connsiteX62" fmla="*/ 34117 w 34116"/>
                <a:gd name="connsiteY62" fmla="*/ 3771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2">
                  <a:moveTo>
                    <a:pt x="34117" y="37714"/>
                  </a:moveTo>
                  <a:cubicBezTo>
                    <a:pt x="34117" y="40022"/>
                    <a:pt x="33683" y="42119"/>
                    <a:pt x="32762" y="43956"/>
                  </a:cubicBezTo>
                  <a:cubicBezTo>
                    <a:pt x="31895" y="45843"/>
                    <a:pt x="30649" y="47417"/>
                    <a:pt x="28969" y="48676"/>
                  </a:cubicBezTo>
                  <a:cubicBezTo>
                    <a:pt x="27328" y="49987"/>
                    <a:pt x="25356" y="50983"/>
                    <a:pt x="23059" y="51613"/>
                  </a:cubicBezTo>
                  <a:cubicBezTo>
                    <a:pt x="20761" y="52347"/>
                    <a:pt x="18220" y="52662"/>
                    <a:pt x="15452" y="52662"/>
                  </a:cubicBezTo>
                  <a:cubicBezTo>
                    <a:pt x="13707" y="52662"/>
                    <a:pt x="12060" y="52505"/>
                    <a:pt x="10505" y="52242"/>
                  </a:cubicBezTo>
                  <a:cubicBezTo>
                    <a:pt x="8950" y="51981"/>
                    <a:pt x="7542" y="51666"/>
                    <a:pt x="6285" y="51246"/>
                  </a:cubicBezTo>
                  <a:cubicBezTo>
                    <a:pt x="5028" y="50827"/>
                    <a:pt x="3960" y="50407"/>
                    <a:pt x="3088" y="49935"/>
                  </a:cubicBezTo>
                  <a:cubicBezTo>
                    <a:pt x="2221" y="49463"/>
                    <a:pt x="1582" y="49043"/>
                    <a:pt x="1170" y="48676"/>
                  </a:cubicBezTo>
                  <a:cubicBezTo>
                    <a:pt x="758" y="48308"/>
                    <a:pt x="466" y="47890"/>
                    <a:pt x="282" y="47312"/>
                  </a:cubicBezTo>
                  <a:cubicBezTo>
                    <a:pt x="98" y="46788"/>
                    <a:pt x="0" y="46106"/>
                    <a:pt x="0" y="45162"/>
                  </a:cubicBezTo>
                  <a:cubicBezTo>
                    <a:pt x="0" y="44742"/>
                    <a:pt x="38" y="44323"/>
                    <a:pt x="114" y="43956"/>
                  </a:cubicBezTo>
                  <a:cubicBezTo>
                    <a:pt x="184" y="43588"/>
                    <a:pt x="276" y="43273"/>
                    <a:pt x="390" y="43012"/>
                  </a:cubicBezTo>
                  <a:cubicBezTo>
                    <a:pt x="504" y="42802"/>
                    <a:pt x="650" y="42592"/>
                    <a:pt x="834" y="42487"/>
                  </a:cubicBezTo>
                  <a:cubicBezTo>
                    <a:pt x="1019" y="42329"/>
                    <a:pt x="1224" y="42277"/>
                    <a:pt x="1446" y="42277"/>
                  </a:cubicBezTo>
                  <a:cubicBezTo>
                    <a:pt x="1848" y="42277"/>
                    <a:pt x="2443" y="42539"/>
                    <a:pt x="3223" y="43063"/>
                  </a:cubicBezTo>
                  <a:cubicBezTo>
                    <a:pt x="3998" y="43536"/>
                    <a:pt x="4968" y="44113"/>
                    <a:pt x="6138" y="44689"/>
                  </a:cubicBezTo>
                  <a:cubicBezTo>
                    <a:pt x="7303" y="45267"/>
                    <a:pt x="8696" y="45843"/>
                    <a:pt x="10305" y="46316"/>
                  </a:cubicBezTo>
                  <a:cubicBezTo>
                    <a:pt x="11919" y="46841"/>
                    <a:pt x="13778" y="47102"/>
                    <a:pt x="15891" y="47102"/>
                  </a:cubicBezTo>
                  <a:cubicBezTo>
                    <a:pt x="17586" y="47102"/>
                    <a:pt x="19147" y="46893"/>
                    <a:pt x="20555" y="46526"/>
                  </a:cubicBezTo>
                  <a:cubicBezTo>
                    <a:pt x="21959" y="46158"/>
                    <a:pt x="23178" y="45634"/>
                    <a:pt x="24218" y="44899"/>
                  </a:cubicBezTo>
                  <a:cubicBezTo>
                    <a:pt x="25258" y="44218"/>
                    <a:pt x="26065" y="43273"/>
                    <a:pt x="26634" y="42172"/>
                  </a:cubicBezTo>
                  <a:cubicBezTo>
                    <a:pt x="27209" y="41018"/>
                    <a:pt x="27496" y="39707"/>
                    <a:pt x="27496" y="38185"/>
                  </a:cubicBezTo>
                  <a:cubicBezTo>
                    <a:pt x="27496" y="36717"/>
                    <a:pt x="27127" y="35405"/>
                    <a:pt x="26385" y="34356"/>
                  </a:cubicBezTo>
                  <a:cubicBezTo>
                    <a:pt x="25643" y="33308"/>
                    <a:pt x="24673" y="32416"/>
                    <a:pt x="23470" y="31681"/>
                  </a:cubicBezTo>
                  <a:cubicBezTo>
                    <a:pt x="22262" y="30895"/>
                    <a:pt x="20891" y="30213"/>
                    <a:pt x="19358" y="29584"/>
                  </a:cubicBezTo>
                  <a:cubicBezTo>
                    <a:pt x="17820" y="29006"/>
                    <a:pt x="16248" y="28430"/>
                    <a:pt x="14634" y="27800"/>
                  </a:cubicBezTo>
                  <a:cubicBezTo>
                    <a:pt x="13025" y="27171"/>
                    <a:pt x="11448" y="26489"/>
                    <a:pt x="9915" y="25702"/>
                  </a:cubicBezTo>
                  <a:cubicBezTo>
                    <a:pt x="8376" y="24967"/>
                    <a:pt x="7005" y="24024"/>
                    <a:pt x="5802" y="22975"/>
                  </a:cubicBezTo>
                  <a:cubicBezTo>
                    <a:pt x="4594" y="21873"/>
                    <a:pt x="3624" y="20615"/>
                    <a:pt x="2882" y="19093"/>
                  </a:cubicBezTo>
                  <a:cubicBezTo>
                    <a:pt x="2140" y="17572"/>
                    <a:pt x="1771" y="15788"/>
                    <a:pt x="1771" y="13691"/>
                  </a:cubicBezTo>
                  <a:cubicBezTo>
                    <a:pt x="1771" y="11959"/>
                    <a:pt x="2113" y="10333"/>
                    <a:pt x="2779" y="8708"/>
                  </a:cubicBezTo>
                  <a:cubicBezTo>
                    <a:pt x="3446" y="7082"/>
                    <a:pt x="4475" y="5613"/>
                    <a:pt x="5857" y="4301"/>
                  </a:cubicBezTo>
                  <a:cubicBezTo>
                    <a:pt x="7249" y="3043"/>
                    <a:pt x="9026" y="1994"/>
                    <a:pt x="11188" y="1206"/>
                  </a:cubicBezTo>
                  <a:cubicBezTo>
                    <a:pt x="13355" y="420"/>
                    <a:pt x="15918" y="0"/>
                    <a:pt x="18881" y="0"/>
                  </a:cubicBezTo>
                  <a:cubicBezTo>
                    <a:pt x="20138" y="0"/>
                    <a:pt x="21395" y="105"/>
                    <a:pt x="22631" y="315"/>
                  </a:cubicBezTo>
                  <a:cubicBezTo>
                    <a:pt x="23871" y="473"/>
                    <a:pt x="25004" y="735"/>
                    <a:pt x="26022" y="1101"/>
                  </a:cubicBezTo>
                  <a:cubicBezTo>
                    <a:pt x="27041" y="1416"/>
                    <a:pt x="27940" y="1731"/>
                    <a:pt x="28644" y="2151"/>
                  </a:cubicBezTo>
                  <a:cubicBezTo>
                    <a:pt x="29403" y="2518"/>
                    <a:pt x="29945" y="2833"/>
                    <a:pt x="30378" y="3095"/>
                  </a:cubicBezTo>
                  <a:cubicBezTo>
                    <a:pt x="30757" y="3410"/>
                    <a:pt x="30974" y="3673"/>
                    <a:pt x="31136" y="3829"/>
                  </a:cubicBezTo>
                  <a:cubicBezTo>
                    <a:pt x="31245" y="4039"/>
                    <a:pt x="31353" y="4249"/>
                    <a:pt x="31408" y="4459"/>
                  </a:cubicBezTo>
                  <a:cubicBezTo>
                    <a:pt x="31462" y="4669"/>
                    <a:pt x="31516" y="4931"/>
                    <a:pt x="31516" y="5245"/>
                  </a:cubicBezTo>
                  <a:cubicBezTo>
                    <a:pt x="31570" y="5560"/>
                    <a:pt x="31624" y="5928"/>
                    <a:pt x="31624" y="6347"/>
                  </a:cubicBezTo>
                  <a:cubicBezTo>
                    <a:pt x="31624" y="6767"/>
                    <a:pt x="31570" y="7134"/>
                    <a:pt x="31516" y="7502"/>
                  </a:cubicBezTo>
                  <a:cubicBezTo>
                    <a:pt x="31462" y="7868"/>
                    <a:pt x="31408" y="8130"/>
                    <a:pt x="31245" y="8393"/>
                  </a:cubicBezTo>
                  <a:cubicBezTo>
                    <a:pt x="31136" y="8655"/>
                    <a:pt x="31028" y="8813"/>
                    <a:pt x="30866" y="8969"/>
                  </a:cubicBezTo>
                  <a:cubicBezTo>
                    <a:pt x="30703" y="9074"/>
                    <a:pt x="30486" y="9127"/>
                    <a:pt x="30270" y="9127"/>
                  </a:cubicBezTo>
                  <a:cubicBezTo>
                    <a:pt x="29999" y="9127"/>
                    <a:pt x="29511" y="8969"/>
                    <a:pt x="28915" y="8550"/>
                  </a:cubicBezTo>
                  <a:cubicBezTo>
                    <a:pt x="28374" y="8183"/>
                    <a:pt x="27561" y="7710"/>
                    <a:pt x="26602" y="7239"/>
                  </a:cubicBezTo>
                  <a:cubicBezTo>
                    <a:pt x="25638" y="6819"/>
                    <a:pt x="24489" y="6347"/>
                    <a:pt x="23156" y="5980"/>
                  </a:cubicBezTo>
                  <a:cubicBezTo>
                    <a:pt x="21823" y="5560"/>
                    <a:pt x="20284" y="5403"/>
                    <a:pt x="18545" y="5403"/>
                  </a:cubicBezTo>
                  <a:cubicBezTo>
                    <a:pt x="16801" y="5403"/>
                    <a:pt x="15273" y="5560"/>
                    <a:pt x="13956" y="5980"/>
                  </a:cubicBezTo>
                  <a:cubicBezTo>
                    <a:pt x="12645" y="6347"/>
                    <a:pt x="11562" y="6924"/>
                    <a:pt x="10706" y="7658"/>
                  </a:cubicBezTo>
                  <a:cubicBezTo>
                    <a:pt x="9850" y="8340"/>
                    <a:pt x="9216" y="9179"/>
                    <a:pt x="8788" y="10177"/>
                  </a:cubicBezTo>
                  <a:cubicBezTo>
                    <a:pt x="8360" y="11120"/>
                    <a:pt x="8148" y="12169"/>
                    <a:pt x="8148" y="13323"/>
                  </a:cubicBezTo>
                  <a:cubicBezTo>
                    <a:pt x="8148" y="14897"/>
                    <a:pt x="8517" y="16261"/>
                    <a:pt x="9259" y="17309"/>
                  </a:cubicBezTo>
                  <a:cubicBezTo>
                    <a:pt x="10001" y="18411"/>
                    <a:pt x="10982" y="19303"/>
                    <a:pt x="12201" y="20090"/>
                  </a:cubicBezTo>
                  <a:cubicBezTo>
                    <a:pt x="13431" y="20876"/>
                    <a:pt x="14812" y="21611"/>
                    <a:pt x="16373" y="22187"/>
                  </a:cubicBezTo>
                  <a:cubicBezTo>
                    <a:pt x="17933" y="22817"/>
                    <a:pt x="19510" y="23446"/>
                    <a:pt x="21124" y="24024"/>
                  </a:cubicBezTo>
                  <a:cubicBezTo>
                    <a:pt x="22733" y="24654"/>
                    <a:pt x="24321" y="25335"/>
                    <a:pt x="25876" y="26069"/>
                  </a:cubicBezTo>
                  <a:cubicBezTo>
                    <a:pt x="27431" y="26804"/>
                    <a:pt x="28807" y="27695"/>
                    <a:pt x="30053" y="28744"/>
                  </a:cubicBezTo>
                  <a:cubicBezTo>
                    <a:pt x="31245" y="29741"/>
                    <a:pt x="32220" y="31000"/>
                    <a:pt x="32979" y="32469"/>
                  </a:cubicBezTo>
                  <a:cubicBezTo>
                    <a:pt x="33737" y="33936"/>
                    <a:pt x="34117" y="35720"/>
                    <a:pt x="34117" y="37714"/>
                  </a:cubicBezTo>
                  <a:close/>
                </a:path>
              </a:pathLst>
            </a:custGeom>
            <a:solidFill>
              <a:srgbClr val="FFFFFF"/>
            </a:solidFill>
            <a:ln w="5417" cap="flat">
              <a:noFill/>
              <a:prstDash val="solid"/>
              <a:miter/>
            </a:ln>
          </p:spPr>
          <p:txBody>
            <a:bodyPr rtlCol="0" anchor="ctr"/>
            <a:lstStyle/>
            <a:p>
              <a:endParaRPr lang="fr-FR"/>
            </a:p>
          </p:txBody>
        </p:sp>
        <p:sp>
          <p:nvSpPr>
            <p:cNvPr id="559" name="Forme libre 558">
              <a:extLst>
                <a:ext uri="{FF2B5EF4-FFF2-40B4-BE49-F238E27FC236}">
                  <a16:creationId xmlns:a16="http://schemas.microsoft.com/office/drawing/2014/main" id="{2594860F-5BB9-3C04-2197-B1AFC3F1D487}"/>
                </a:ext>
              </a:extLst>
            </p:cNvPr>
            <p:cNvSpPr/>
            <p:nvPr/>
          </p:nvSpPr>
          <p:spPr>
            <a:xfrm>
              <a:off x="17589191" y="12229243"/>
              <a:ext cx="31315" cy="65040"/>
            </a:xfrm>
            <a:custGeom>
              <a:avLst/>
              <a:gdLst>
                <a:gd name="connsiteX0" fmla="*/ 31316 w 31315"/>
                <a:gd name="connsiteY0" fmla="*/ 60268 h 65040"/>
                <a:gd name="connsiteX1" fmla="*/ 31099 w 31315"/>
                <a:gd name="connsiteY1" fmla="*/ 62103 h 65040"/>
                <a:gd name="connsiteX2" fmla="*/ 30503 w 31315"/>
                <a:gd name="connsiteY2" fmla="*/ 63205 h 65040"/>
                <a:gd name="connsiteX3" fmla="*/ 29311 w 31315"/>
                <a:gd name="connsiteY3" fmla="*/ 63939 h 65040"/>
                <a:gd name="connsiteX4" fmla="*/ 27415 w 31315"/>
                <a:gd name="connsiteY4" fmla="*/ 64569 h 65040"/>
                <a:gd name="connsiteX5" fmla="*/ 25193 w 31315"/>
                <a:gd name="connsiteY5" fmla="*/ 64935 h 65040"/>
                <a:gd name="connsiteX6" fmla="*/ 22918 w 31315"/>
                <a:gd name="connsiteY6" fmla="*/ 65040 h 65040"/>
                <a:gd name="connsiteX7" fmla="*/ 16579 w 31315"/>
                <a:gd name="connsiteY7" fmla="*/ 64096 h 65040"/>
                <a:gd name="connsiteX8" fmla="*/ 12299 w 31315"/>
                <a:gd name="connsiteY8" fmla="*/ 61159 h 65040"/>
                <a:gd name="connsiteX9" fmla="*/ 9915 w 31315"/>
                <a:gd name="connsiteY9" fmla="*/ 56176 h 65040"/>
                <a:gd name="connsiteX10" fmla="*/ 9156 w 31315"/>
                <a:gd name="connsiteY10" fmla="*/ 49095 h 65040"/>
                <a:gd name="connsiteX11" fmla="*/ 9156 w 31315"/>
                <a:gd name="connsiteY11" fmla="*/ 18778 h 65040"/>
                <a:gd name="connsiteX12" fmla="*/ 1625 w 31315"/>
                <a:gd name="connsiteY12" fmla="*/ 18778 h 65040"/>
                <a:gd name="connsiteX13" fmla="*/ 434 w 31315"/>
                <a:gd name="connsiteY13" fmla="*/ 18148 h 65040"/>
                <a:gd name="connsiteX14" fmla="*/ 0 w 31315"/>
                <a:gd name="connsiteY14" fmla="*/ 16103 h 65040"/>
                <a:gd name="connsiteX15" fmla="*/ 108 w 31315"/>
                <a:gd name="connsiteY15" fmla="*/ 14896 h 65040"/>
                <a:gd name="connsiteX16" fmla="*/ 434 w 31315"/>
                <a:gd name="connsiteY16" fmla="*/ 14057 h 65040"/>
                <a:gd name="connsiteX17" fmla="*/ 975 w 31315"/>
                <a:gd name="connsiteY17" fmla="*/ 13533 h 65040"/>
                <a:gd name="connsiteX18" fmla="*/ 1625 w 31315"/>
                <a:gd name="connsiteY18" fmla="*/ 13376 h 65040"/>
                <a:gd name="connsiteX19" fmla="*/ 9156 w 31315"/>
                <a:gd name="connsiteY19" fmla="*/ 13376 h 65040"/>
                <a:gd name="connsiteX20" fmla="*/ 9156 w 31315"/>
                <a:gd name="connsiteY20" fmla="*/ 1416 h 65040"/>
                <a:gd name="connsiteX21" fmla="*/ 9265 w 31315"/>
                <a:gd name="connsiteY21" fmla="*/ 839 h 65040"/>
                <a:gd name="connsiteX22" fmla="*/ 9806 w 31315"/>
                <a:gd name="connsiteY22" fmla="*/ 368 h 65040"/>
                <a:gd name="connsiteX23" fmla="*/ 10836 w 31315"/>
                <a:gd name="connsiteY23" fmla="*/ 105 h 65040"/>
                <a:gd name="connsiteX24" fmla="*/ 12407 w 31315"/>
                <a:gd name="connsiteY24" fmla="*/ 0 h 65040"/>
                <a:gd name="connsiteX25" fmla="*/ 14086 w 31315"/>
                <a:gd name="connsiteY25" fmla="*/ 105 h 65040"/>
                <a:gd name="connsiteX26" fmla="*/ 15062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0 w 31315"/>
                <a:gd name="connsiteY31" fmla="*/ 13533 h 65040"/>
                <a:gd name="connsiteX32" fmla="*/ 30882 w 31315"/>
                <a:gd name="connsiteY32" fmla="*/ 14057 h 65040"/>
                <a:gd name="connsiteX33" fmla="*/ 31207 w 31315"/>
                <a:gd name="connsiteY33" fmla="*/ 14896 h 65040"/>
                <a:gd name="connsiteX34" fmla="*/ 31316 w 31315"/>
                <a:gd name="connsiteY34" fmla="*/ 16103 h 65040"/>
                <a:gd name="connsiteX35" fmla="*/ 30828 w 31315"/>
                <a:gd name="connsiteY35" fmla="*/ 18148 h 65040"/>
                <a:gd name="connsiteX36" fmla="*/ 29636 w 31315"/>
                <a:gd name="connsiteY36" fmla="*/ 18778 h 65040"/>
                <a:gd name="connsiteX37" fmla="*/ 15766 w 31315"/>
                <a:gd name="connsiteY37" fmla="*/ 18778 h 65040"/>
                <a:gd name="connsiteX38" fmla="*/ 15766 w 31315"/>
                <a:gd name="connsiteY38" fmla="*/ 48203 h 65040"/>
                <a:gd name="connsiteX39" fmla="*/ 17392 w 31315"/>
                <a:gd name="connsiteY39" fmla="*/ 56649 h 65040"/>
                <a:gd name="connsiteX40" fmla="*/ 23405 w 31315"/>
                <a:gd name="connsiteY40" fmla="*/ 59585 h 65040"/>
                <a:gd name="connsiteX41" fmla="*/ 25789 w 31315"/>
                <a:gd name="connsiteY41" fmla="*/ 59271 h 65040"/>
                <a:gd name="connsiteX42" fmla="*/ 27685 w 31315"/>
                <a:gd name="connsiteY42" fmla="*/ 58694 h 65040"/>
                <a:gd name="connsiteX43" fmla="*/ 29148 w 31315"/>
                <a:gd name="connsiteY43" fmla="*/ 58117 h 65040"/>
                <a:gd name="connsiteX44" fmla="*/ 30178 w 31315"/>
                <a:gd name="connsiteY44" fmla="*/ 57855 h 65040"/>
                <a:gd name="connsiteX45" fmla="*/ 30665 w 31315"/>
                <a:gd name="connsiteY45" fmla="*/ 57960 h 65040"/>
                <a:gd name="connsiteX46" fmla="*/ 30991 w 31315"/>
                <a:gd name="connsiteY46" fmla="*/ 58379 h 65040"/>
                <a:gd name="connsiteX47" fmla="*/ 31261 w 31315"/>
                <a:gd name="connsiteY47" fmla="*/ 59114 h 65040"/>
                <a:gd name="connsiteX48" fmla="*/ 31316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6" y="60268"/>
                  </a:moveTo>
                  <a:cubicBezTo>
                    <a:pt x="31316" y="61054"/>
                    <a:pt x="31261" y="61631"/>
                    <a:pt x="31099" y="62103"/>
                  </a:cubicBezTo>
                  <a:cubicBezTo>
                    <a:pt x="30991" y="62575"/>
                    <a:pt x="30774" y="62943"/>
                    <a:pt x="30503" y="63205"/>
                  </a:cubicBezTo>
                  <a:cubicBezTo>
                    <a:pt x="30232" y="63466"/>
                    <a:pt x="29853" y="63729"/>
                    <a:pt x="29311" y="63939"/>
                  </a:cubicBezTo>
                  <a:cubicBezTo>
                    <a:pt x="28769" y="64201"/>
                    <a:pt x="28119" y="64411"/>
                    <a:pt x="27415" y="64569"/>
                  </a:cubicBezTo>
                  <a:cubicBezTo>
                    <a:pt x="26710" y="64725"/>
                    <a:pt x="25952" y="64830"/>
                    <a:pt x="25193" y="64935"/>
                  </a:cubicBezTo>
                  <a:cubicBezTo>
                    <a:pt x="24435" y="65040"/>
                    <a:pt x="23676" y="65040"/>
                    <a:pt x="22918" y="65040"/>
                  </a:cubicBezTo>
                  <a:cubicBezTo>
                    <a:pt x="20426" y="65040"/>
                    <a:pt x="18313" y="64725"/>
                    <a:pt x="16579" y="64096"/>
                  </a:cubicBezTo>
                  <a:cubicBezTo>
                    <a:pt x="14845" y="63466"/>
                    <a:pt x="13436" y="62470"/>
                    <a:pt x="12299" y="61159"/>
                  </a:cubicBezTo>
                  <a:cubicBezTo>
                    <a:pt x="11215" y="59848"/>
                    <a:pt x="10402" y="58169"/>
                    <a:pt x="9915" y="56176"/>
                  </a:cubicBezTo>
                  <a:cubicBezTo>
                    <a:pt x="9373" y="54184"/>
                    <a:pt x="9156" y="51822"/>
                    <a:pt x="9156" y="49095"/>
                  </a:cubicBezTo>
                  <a:lnTo>
                    <a:pt x="9156" y="18778"/>
                  </a:lnTo>
                  <a:lnTo>
                    <a:pt x="1625" y="18778"/>
                  </a:lnTo>
                  <a:cubicBezTo>
                    <a:pt x="1138" y="18778"/>
                    <a:pt x="704" y="18568"/>
                    <a:pt x="434" y="18148"/>
                  </a:cubicBezTo>
                  <a:cubicBezTo>
                    <a:pt x="108" y="17676"/>
                    <a:pt x="0" y="16994"/>
                    <a:pt x="0" y="16103"/>
                  </a:cubicBezTo>
                  <a:cubicBezTo>
                    <a:pt x="0" y="15631"/>
                    <a:pt x="0" y="15263"/>
                    <a:pt x="108" y="14896"/>
                  </a:cubicBezTo>
                  <a:cubicBezTo>
                    <a:pt x="163" y="14582"/>
                    <a:pt x="271" y="14267"/>
                    <a:pt x="434" y="14057"/>
                  </a:cubicBezTo>
                  <a:cubicBezTo>
                    <a:pt x="542" y="13794"/>
                    <a:pt x="759" y="13637"/>
                    <a:pt x="975" y="13533"/>
                  </a:cubicBezTo>
                  <a:cubicBezTo>
                    <a:pt x="1138" y="13428"/>
                    <a:pt x="1409" y="13376"/>
                    <a:pt x="1625" y="13376"/>
                  </a:cubicBezTo>
                  <a:lnTo>
                    <a:pt x="9156" y="13376"/>
                  </a:lnTo>
                  <a:lnTo>
                    <a:pt x="9156" y="1416"/>
                  </a:lnTo>
                  <a:cubicBezTo>
                    <a:pt x="9156" y="1206"/>
                    <a:pt x="9211" y="996"/>
                    <a:pt x="9265" y="839"/>
                  </a:cubicBezTo>
                  <a:cubicBezTo>
                    <a:pt x="9373" y="681"/>
                    <a:pt x="9536" y="524"/>
                    <a:pt x="9806" y="368"/>
                  </a:cubicBezTo>
                  <a:cubicBezTo>
                    <a:pt x="10077" y="263"/>
                    <a:pt x="10402" y="158"/>
                    <a:pt x="10836" y="105"/>
                  </a:cubicBezTo>
                  <a:cubicBezTo>
                    <a:pt x="11269" y="53"/>
                    <a:pt x="11811" y="0"/>
                    <a:pt x="12407" y="0"/>
                  </a:cubicBezTo>
                  <a:cubicBezTo>
                    <a:pt x="13111" y="0"/>
                    <a:pt x="13653" y="53"/>
                    <a:pt x="14086" y="105"/>
                  </a:cubicBezTo>
                  <a:cubicBezTo>
                    <a:pt x="14466" y="158"/>
                    <a:pt x="14845" y="263"/>
                    <a:pt x="15062" y="368"/>
                  </a:cubicBezTo>
                  <a:cubicBezTo>
                    <a:pt x="15333" y="524"/>
                    <a:pt x="15495" y="681"/>
                    <a:pt x="15604" y="839"/>
                  </a:cubicBezTo>
                  <a:cubicBezTo>
                    <a:pt x="15712" y="996"/>
                    <a:pt x="15766" y="1206"/>
                    <a:pt x="15766" y="1416"/>
                  </a:cubicBezTo>
                  <a:lnTo>
                    <a:pt x="15766" y="13376"/>
                  </a:lnTo>
                  <a:lnTo>
                    <a:pt x="29636" y="13376"/>
                  </a:lnTo>
                  <a:cubicBezTo>
                    <a:pt x="29907" y="13376"/>
                    <a:pt x="30124" y="13428"/>
                    <a:pt x="30340" y="13533"/>
                  </a:cubicBezTo>
                  <a:cubicBezTo>
                    <a:pt x="30557" y="13637"/>
                    <a:pt x="30719" y="13794"/>
                    <a:pt x="30882" y="14057"/>
                  </a:cubicBezTo>
                  <a:cubicBezTo>
                    <a:pt x="31045" y="14267"/>
                    <a:pt x="31153" y="14582"/>
                    <a:pt x="31207" y="14896"/>
                  </a:cubicBezTo>
                  <a:cubicBezTo>
                    <a:pt x="31316" y="15263"/>
                    <a:pt x="31316" y="15631"/>
                    <a:pt x="31316" y="16103"/>
                  </a:cubicBezTo>
                  <a:cubicBezTo>
                    <a:pt x="31316" y="16994"/>
                    <a:pt x="31153" y="17676"/>
                    <a:pt x="30828" y="18148"/>
                  </a:cubicBezTo>
                  <a:cubicBezTo>
                    <a:pt x="30557" y="18568"/>
                    <a:pt x="30124" y="18778"/>
                    <a:pt x="29636" y="18778"/>
                  </a:cubicBezTo>
                  <a:lnTo>
                    <a:pt x="15766" y="18778"/>
                  </a:lnTo>
                  <a:lnTo>
                    <a:pt x="15766" y="48203"/>
                  </a:lnTo>
                  <a:cubicBezTo>
                    <a:pt x="15766" y="51927"/>
                    <a:pt x="16308" y="54707"/>
                    <a:pt x="17392" y="56649"/>
                  </a:cubicBezTo>
                  <a:cubicBezTo>
                    <a:pt x="18475" y="58589"/>
                    <a:pt x="20480" y="59585"/>
                    <a:pt x="23405" y="59585"/>
                  </a:cubicBezTo>
                  <a:cubicBezTo>
                    <a:pt x="24272" y="59585"/>
                    <a:pt x="25085" y="59480"/>
                    <a:pt x="25789" y="59271"/>
                  </a:cubicBezTo>
                  <a:cubicBezTo>
                    <a:pt x="26494" y="59114"/>
                    <a:pt x="27144" y="58904"/>
                    <a:pt x="27685" y="58694"/>
                  </a:cubicBezTo>
                  <a:cubicBezTo>
                    <a:pt x="28282" y="58484"/>
                    <a:pt x="28715" y="58274"/>
                    <a:pt x="29148" y="58117"/>
                  </a:cubicBezTo>
                  <a:cubicBezTo>
                    <a:pt x="29528" y="57960"/>
                    <a:pt x="29853" y="57855"/>
                    <a:pt x="30178" y="57855"/>
                  </a:cubicBezTo>
                  <a:cubicBezTo>
                    <a:pt x="30340" y="57855"/>
                    <a:pt x="30503" y="57855"/>
                    <a:pt x="30665" y="57960"/>
                  </a:cubicBezTo>
                  <a:cubicBezTo>
                    <a:pt x="30774" y="58012"/>
                    <a:pt x="30936" y="58169"/>
                    <a:pt x="30991" y="58379"/>
                  </a:cubicBezTo>
                  <a:cubicBezTo>
                    <a:pt x="31099" y="58536"/>
                    <a:pt x="31207" y="58799"/>
                    <a:pt x="31261" y="59114"/>
                  </a:cubicBezTo>
                  <a:cubicBezTo>
                    <a:pt x="31261" y="59429"/>
                    <a:pt x="31316" y="59795"/>
                    <a:pt x="31316" y="60268"/>
                  </a:cubicBezTo>
                  <a:close/>
                </a:path>
              </a:pathLst>
            </a:custGeom>
            <a:solidFill>
              <a:srgbClr val="FFFFFF"/>
            </a:solidFill>
            <a:ln w="5417" cap="flat">
              <a:noFill/>
              <a:prstDash val="solid"/>
              <a:miter/>
            </a:ln>
          </p:spPr>
          <p:txBody>
            <a:bodyPr rtlCol="0" anchor="ctr"/>
            <a:lstStyle/>
            <a:p>
              <a:endParaRPr lang="fr-FR"/>
            </a:p>
          </p:txBody>
        </p:sp>
        <p:sp>
          <p:nvSpPr>
            <p:cNvPr id="560" name="Forme libre 559">
              <a:extLst>
                <a:ext uri="{FF2B5EF4-FFF2-40B4-BE49-F238E27FC236}">
                  <a16:creationId xmlns:a16="http://schemas.microsoft.com/office/drawing/2014/main" id="{43F96B76-E980-2888-8D69-E17D642A8441}"/>
                </a:ext>
              </a:extLst>
            </p:cNvPr>
            <p:cNvSpPr/>
            <p:nvPr/>
          </p:nvSpPr>
          <p:spPr>
            <a:xfrm>
              <a:off x="17628525" y="12241779"/>
              <a:ext cx="38683" cy="52662"/>
            </a:xfrm>
            <a:custGeom>
              <a:avLst/>
              <a:gdLst>
                <a:gd name="connsiteX0" fmla="*/ 38684 w 38683"/>
                <a:gd name="connsiteY0" fmla="*/ 50670 h 52662"/>
                <a:gd name="connsiteX1" fmla="*/ 38305 w 38683"/>
                <a:gd name="connsiteY1" fmla="*/ 51508 h 52662"/>
                <a:gd name="connsiteX2" fmla="*/ 37383 w 38683"/>
                <a:gd name="connsiteY2" fmla="*/ 51928 h 52662"/>
                <a:gd name="connsiteX3" fmla="*/ 35812 w 38683"/>
                <a:gd name="connsiteY3" fmla="*/ 52033 h 52662"/>
                <a:gd name="connsiteX4" fmla="*/ 34187 w 38683"/>
                <a:gd name="connsiteY4" fmla="*/ 51928 h 52662"/>
                <a:gd name="connsiteX5" fmla="*/ 33158 w 38683"/>
                <a:gd name="connsiteY5" fmla="*/ 51508 h 52662"/>
                <a:gd name="connsiteX6" fmla="*/ 32833 w 38683"/>
                <a:gd name="connsiteY6" fmla="*/ 50670 h 52662"/>
                <a:gd name="connsiteX7" fmla="*/ 32833 w 38683"/>
                <a:gd name="connsiteY7" fmla="*/ 45214 h 52662"/>
                <a:gd name="connsiteX8" fmla="*/ 25302 w 38683"/>
                <a:gd name="connsiteY8" fmla="*/ 50722 h 52662"/>
                <a:gd name="connsiteX9" fmla="*/ 16850 w 38683"/>
                <a:gd name="connsiteY9" fmla="*/ 52662 h 52662"/>
                <a:gd name="connsiteX10" fmla="*/ 9752 w 38683"/>
                <a:gd name="connsiteY10" fmla="*/ 51666 h 52662"/>
                <a:gd name="connsiteX11" fmla="*/ 4497 w 38683"/>
                <a:gd name="connsiteY11" fmla="*/ 48833 h 52662"/>
                <a:gd name="connsiteX12" fmla="*/ 1138 w 38683"/>
                <a:gd name="connsiteY12" fmla="*/ 44322 h 52662"/>
                <a:gd name="connsiteX13" fmla="*/ 0 w 38683"/>
                <a:gd name="connsiteY13" fmla="*/ 38395 h 52662"/>
                <a:gd name="connsiteX14" fmla="*/ 1680 w 38683"/>
                <a:gd name="connsiteY14" fmla="*/ 31419 h 52662"/>
                <a:gd name="connsiteX15" fmla="*/ 6556 w 38683"/>
                <a:gd name="connsiteY15" fmla="*/ 26436 h 52662"/>
                <a:gd name="connsiteX16" fmla="*/ 14195 w 38683"/>
                <a:gd name="connsiteY16" fmla="*/ 23446 h 52662"/>
                <a:gd name="connsiteX17" fmla="*/ 24056 w 38683"/>
                <a:gd name="connsiteY17" fmla="*/ 22450 h 52662"/>
                <a:gd name="connsiteX18" fmla="*/ 32074 w 38683"/>
                <a:gd name="connsiteY18" fmla="*/ 22450 h 52662"/>
                <a:gd name="connsiteX19" fmla="*/ 32074 w 38683"/>
                <a:gd name="connsiteY19" fmla="*/ 18253 h 52662"/>
                <a:gd name="connsiteX20" fmla="*/ 31424 w 38683"/>
                <a:gd name="connsiteY20" fmla="*/ 12747 h 52662"/>
                <a:gd name="connsiteX21" fmla="*/ 29257 w 38683"/>
                <a:gd name="connsiteY21" fmla="*/ 8708 h 52662"/>
                <a:gd name="connsiteX22" fmla="*/ 25356 w 38683"/>
                <a:gd name="connsiteY22" fmla="*/ 6294 h 52662"/>
                <a:gd name="connsiteX23" fmla="*/ 19504 w 38683"/>
                <a:gd name="connsiteY23" fmla="*/ 5508 h 52662"/>
                <a:gd name="connsiteX24" fmla="*/ 13545 w 38683"/>
                <a:gd name="connsiteY24" fmla="*/ 6294 h 52662"/>
                <a:gd name="connsiteX25" fmla="*/ 8885 w 38683"/>
                <a:gd name="connsiteY25" fmla="*/ 8025 h 52662"/>
                <a:gd name="connsiteX26" fmla="*/ 5580 w 38683"/>
                <a:gd name="connsiteY26" fmla="*/ 9757 h 52662"/>
                <a:gd name="connsiteX27" fmla="*/ 3684 w 38683"/>
                <a:gd name="connsiteY27" fmla="*/ 10543 h 52662"/>
                <a:gd name="connsiteX28" fmla="*/ 3088 w 38683"/>
                <a:gd name="connsiteY28" fmla="*/ 10438 h 52662"/>
                <a:gd name="connsiteX29" fmla="*/ 2600 w 38683"/>
                <a:gd name="connsiteY29" fmla="*/ 10019 h 52662"/>
                <a:gd name="connsiteX30" fmla="*/ 2330 w 38683"/>
                <a:gd name="connsiteY30" fmla="*/ 9284 h 52662"/>
                <a:gd name="connsiteX31" fmla="*/ 2221 w 38683"/>
                <a:gd name="connsiteY31" fmla="*/ 8183 h 52662"/>
                <a:gd name="connsiteX32" fmla="*/ 2438 w 38683"/>
                <a:gd name="connsiteY32" fmla="*/ 6347 h 52662"/>
                <a:gd name="connsiteX33" fmla="*/ 3251 w 38683"/>
                <a:gd name="connsiteY33" fmla="*/ 5035 h 52662"/>
                <a:gd name="connsiteX34" fmla="*/ 5743 w 38683"/>
                <a:gd name="connsiteY34" fmla="*/ 3410 h 52662"/>
                <a:gd name="connsiteX35" fmla="*/ 9861 w 38683"/>
                <a:gd name="connsiteY35" fmla="*/ 1731 h 52662"/>
                <a:gd name="connsiteX36" fmla="*/ 14791 w 38683"/>
                <a:gd name="connsiteY36" fmla="*/ 473 h 52662"/>
                <a:gd name="connsiteX37" fmla="*/ 20154 w 38683"/>
                <a:gd name="connsiteY37" fmla="*/ 0 h 52662"/>
                <a:gd name="connsiteX38" fmla="*/ 28878 w 38683"/>
                <a:gd name="connsiteY38" fmla="*/ 1206 h 52662"/>
                <a:gd name="connsiteX39" fmla="*/ 34621 w 38683"/>
                <a:gd name="connsiteY39" fmla="*/ 4669 h 52662"/>
                <a:gd name="connsiteX40" fmla="*/ 37763 w 38683"/>
                <a:gd name="connsiteY40" fmla="*/ 10228 h 52662"/>
                <a:gd name="connsiteX41" fmla="*/ 38684 w 38683"/>
                <a:gd name="connsiteY41" fmla="*/ 17730 h 52662"/>
                <a:gd name="connsiteX42" fmla="*/ 38684 w 38683"/>
                <a:gd name="connsiteY42" fmla="*/ 50670 h 52662"/>
                <a:gd name="connsiteX43" fmla="*/ 32074 w 38683"/>
                <a:gd name="connsiteY43" fmla="*/ 27695 h 52662"/>
                <a:gd name="connsiteX44" fmla="*/ 22918 w 38683"/>
                <a:gd name="connsiteY44" fmla="*/ 27695 h 52662"/>
                <a:gd name="connsiteX45" fmla="*/ 15929 w 38683"/>
                <a:gd name="connsiteY45" fmla="*/ 28377 h 52662"/>
                <a:gd name="connsiteX46" fmla="*/ 10890 w 38683"/>
                <a:gd name="connsiteY46" fmla="*/ 30423 h 52662"/>
                <a:gd name="connsiteX47" fmla="*/ 7910 w 38683"/>
                <a:gd name="connsiteY47" fmla="*/ 33675 h 52662"/>
                <a:gd name="connsiteX48" fmla="*/ 6935 w 38683"/>
                <a:gd name="connsiteY48" fmla="*/ 37975 h 52662"/>
                <a:gd name="connsiteX49" fmla="*/ 9698 w 38683"/>
                <a:gd name="connsiteY49" fmla="*/ 44637 h 52662"/>
                <a:gd name="connsiteX50" fmla="*/ 17446 w 38683"/>
                <a:gd name="connsiteY50" fmla="*/ 47155 h 52662"/>
                <a:gd name="connsiteX51" fmla="*/ 24814 w 38683"/>
                <a:gd name="connsiteY51" fmla="*/ 45214 h 52662"/>
                <a:gd name="connsiteX52" fmla="*/ 32074 w 38683"/>
                <a:gd name="connsiteY52" fmla="*/ 39129 h 52662"/>
                <a:gd name="connsiteX53" fmla="*/ 32074 w 38683"/>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62">
                  <a:moveTo>
                    <a:pt x="38684" y="50670"/>
                  </a:moveTo>
                  <a:cubicBezTo>
                    <a:pt x="38684" y="51036"/>
                    <a:pt x="38575" y="51298"/>
                    <a:pt x="38305" y="51508"/>
                  </a:cubicBezTo>
                  <a:cubicBezTo>
                    <a:pt x="38088" y="51718"/>
                    <a:pt x="37763" y="51823"/>
                    <a:pt x="37383" y="51928"/>
                  </a:cubicBezTo>
                  <a:cubicBezTo>
                    <a:pt x="37004" y="52033"/>
                    <a:pt x="36462" y="52033"/>
                    <a:pt x="35812" y="52033"/>
                  </a:cubicBezTo>
                  <a:cubicBezTo>
                    <a:pt x="35162" y="52033"/>
                    <a:pt x="34621" y="52033"/>
                    <a:pt x="34187" y="51928"/>
                  </a:cubicBezTo>
                  <a:cubicBezTo>
                    <a:pt x="33753" y="51823"/>
                    <a:pt x="33374" y="51718"/>
                    <a:pt x="33158" y="51508"/>
                  </a:cubicBezTo>
                  <a:cubicBezTo>
                    <a:pt x="32941" y="51298"/>
                    <a:pt x="32833" y="51036"/>
                    <a:pt x="32833" y="50670"/>
                  </a:cubicBezTo>
                  <a:lnTo>
                    <a:pt x="32833" y="45214"/>
                  </a:lnTo>
                  <a:cubicBezTo>
                    <a:pt x="30557" y="47575"/>
                    <a:pt x="28065" y="49411"/>
                    <a:pt x="25302" y="50722"/>
                  </a:cubicBezTo>
                  <a:cubicBezTo>
                    <a:pt x="22593" y="52033"/>
                    <a:pt x="19775" y="52662"/>
                    <a:pt x="16850" y="52662"/>
                  </a:cubicBezTo>
                  <a:cubicBezTo>
                    <a:pt x="14249" y="52662"/>
                    <a:pt x="11865" y="52347"/>
                    <a:pt x="9752" y="51666"/>
                  </a:cubicBezTo>
                  <a:cubicBezTo>
                    <a:pt x="7693" y="50983"/>
                    <a:pt x="5905" y="50040"/>
                    <a:pt x="4497" y="48833"/>
                  </a:cubicBezTo>
                  <a:cubicBezTo>
                    <a:pt x="3034" y="47575"/>
                    <a:pt x="1896" y="46106"/>
                    <a:pt x="1138" y="44322"/>
                  </a:cubicBezTo>
                  <a:cubicBezTo>
                    <a:pt x="379" y="42592"/>
                    <a:pt x="0" y="40598"/>
                    <a:pt x="0" y="38395"/>
                  </a:cubicBezTo>
                  <a:cubicBezTo>
                    <a:pt x="0" y="35720"/>
                    <a:pt x="542" y="33360"/>
                    <a:pt x="1680" y="31419"/>
                  </a:cubicBezTo>
                  <a:cubicBezTo>
                    <a:pt x="2817" y="29374"/>
                    <a:pt x="4497" y="27747"/>
                    <a:pt x="6556" y="26436"/>
                  </a:cubicBezTo>
                  <a:cubicBezTo>
                    <a:pt x="8669" y="25072"/>
                    <a:pt x="11215" y="24076"/>
                    <a:pt x="14195" y="23446"/>
                  </a:cubicBezTo>
                  <a:cubicBezTo>
                    <a:pt x="17175" y="22765"/>
                    <a:pt x="20426" y="22450"/>
                    <a:pt x="24056" y="22450"/>
                  </a:cubicBezTo>
                  <a:lnTo>
                    <a:pt x="32074" y="22450"/>
                  </a:lnTo>
                  <a:lnTo>
                    <a:pt x="32074" y="18253"/>
                  </a:lnTo>
                  <a:cubicBezTo>
                    <a:pt x="32074" y="16156"/>
                    <a:pt x="31857" y="14319"/>
                    <a:pt x="31424" y="12747"/>
                  </a:cubicBezTo>
                  <a:cubicBezTo>
                    <a:pt x="30990" y="11120"/>
                    <a:pt x="30232" y="9809"/>
                    <a:pt x="29257" y="8708"/>
                  </a:cubicBezTo>
                  <a:cubicBezTo>
                    <a:pt x="28227" y="7658"/>
                    <a:pt x="26927" y="6819"/>
                    <a:pt x="25356" y="6294"/>
                  </a:cubicBezTo>
                  <a:cubicBezTo>
                    <a:pt x="23785" y="5770"/>
                    <a:pt x="21834" y="5508"/>
                    <a:pt x="19504" y="5508"/>
                  </a:cubicBezTo>
                  <a:cubicBezTo>
                    <a:pt x="17283" y="5508"/>
                    <a:pt x="15333" y="5770"/>
                    <a:pt x="13545" y="6294"/>
                  </a:cubicBezTo>
                  <a:cubicBezTo>
                    <a:pt x="11757" y="6819"/>
                    <a:pt x="10186" y="7397"/>
                    <a:pt x="8885" y="8025"/>
                  </a:cubicBezTo>
                  <a:cubicBezTo>
                    <a:pt x="7531" y="8655"/>
                    <a:pt x="6447" y="9232"/>
                    <a:pt x="5580" y="9757"/>
                  </a:cubicBezTo>
                  <a:cubicBezTo>
                    <a:pt x="4714" y="10280"/>
                    <a:pt x="4063" y="10543"/>
                    <a:pt x="3684" y="10543"/>
                  </a:cubicBezTo>
                  <a:cubicBezTo>
                    <a:pt x="3468" y="10543"/>
                    <a:pt x="3251" y="10490"/>
                    <a:pt x="3088" y="10438"/>
                  </a:cubicBezTo>
                  <a:cubicBezTo>
                    <a:pt x="2926" y="10385"/>
                    <a:pt x="2763" y="10228"/>
                    <a:pt x="2600" y="10019"/>
                  </a:cubicBezTo>
                  <a:cubicBezTo>
                    <a:pt x="2492" y="9809"/>
                    <a:pt x="2384" y="9599"/>
                    <a:pt x="2330" y="9284"/>
                  </a:cubicBezTo>
                  <a:cubicBezTo>
                    <a:pt x="2275" y="8969"/>
                    <a:pt x="2221" y="8603"/>
                    <a:pt x="2221" y="8183"/>
                  </a:cubicBezTo>
                  <a:cubicBezTo>
                    <a:pt x="2221" y="7397"/>
                    <a:pt x="2330" y="6819"/>
                    <a:pt x="2438" y="6347"/>
                  </a:cubicBezTo>
                  <a:cubicBezTo>
                    <a:pt x="2546" y="5928"/>
                    <a:pt x="2817" y="5455"/>
                    <a:pt x="3251" y="5035"/>
                  </a:cubicBezTo>
                  <a:cubicBezTo>
                    <a:pt x="3738" y="4564"/>
                    <a:pt x="4551" y="4039"/>
                    <a:pt x="5743" y="3410"/>
                  </a:cubicBezTo>
                  <a:cubicBezTo>
                    <a:pt x="6935" y="2833"/>
                    <a:pt x="8289" y="2256"/>
                    <a:pt x="9861" y="1731"/>
                  </a:cubicBezTo>
                  <a:cubicBezTo>
                    <a:pt x="11377" y="1206"/>
                    <a:pt x="13003" y="788"/>
                    <a:pt x="14791" y="473"/>
                  </a:cubicBezTo>
                  <a:cubicBezTo>
                    <a:pt x="16579" y="158"/>
                    <a:pt x="18367" y="0"/>
                    <a:pt x="20154" y="0"/>
                  </a:cubicBezTo>
                  <a:cubicBezTo>
                    <a:pt x="23568" y="0"/>
                    <a:pt x="26494" y="420"/>
                    <a:pt x="28878" y="1206"/>
                  </a:cubicBezTo>
                  <a:cubicBezTo>
                    <a:pt x="31207" y="1994"/>
                    <a:pt x="33158" y="3148"/>
                    <a:pt x="34621" y="4669"/>
                  </a:cubicBezTo>
                  <a:cubicBezTo>
                    <a:pt x="36083" y="6190"/>
                    <a:pt x="37113" y="8025"/>
                    <a:pt x="37763" y="10228"/>
                  </a:cubicBezTo>
                  <a:cubicBezTo>
                    <a:pt x="38359" y="12432"/>
                    <a:pt x="38684" y="14949"/>
                    <a:pt x="38684" y="17730"/>
                  </a:cubicBezTo>
                  <a:lnTo>
                    <a:pt x="38684" y="50670"/>
                  </a:lnTo>
                  <a:close/>
                  <a:moveTo>
                    <a:pt x="32074" y="27695"/>
                  </a:moveTo>
                  <a:lnTo>
                    <a:pt x="22918" y="27695"/>
                  </a:lnTo>
                  <a:cubicBezTo>
                    <a:pt x="20263" y="27695"/>
                    <a:pt x="17933" y="27905"/>
                    <a:pt x="15929" y="28377"/>
                  </a:cubicBezTo>
                  <a:cubicBezTo>
                    <a:pt x="13924" y="28849"/>
                    <a:pt x="12245" y="29531"/>
                    <a:pt x="10890" y="30423"/>
                  </a:cubicBezTo>
                  <a:cubicBezTo>
                    <a:pt x="9590" y="31314"/>
                    <a:pt x="8560" y="32416"/>
                    <a:pt x="7910" y="33675"/>
                  </a:cubicBezTo>
                  <a:cubicBezTo>
                    <a:pt x="7260" y="34934"/>
                    <a:pt x="6935" y="36350"/>
                    <a:pt x="6935" y="37975"/>
                  </a:cubicBezTo>
                  <a:cubicBezTo>
                    <a:pt x="6935" y="40755"/>
                    <a:pt x="7856" y="43011"/>
                    <a:pt x="9698" y="44637"/>
                  </a:cubicBezTo>
                  <a:cubicBezTo>
                    <a:pt x="11540" y="46316"/>
                    <a:pt x="14141" y="47155"/>
                    <a:pt x="17446" y="47155"/>
                  </a:cubicBezTo>
                  <a:cubicBezTo>
                    <a:pt x="20101" y="47155"/>
                    <a:pt x="22538" y="46526"/>
                    <a:pt x="24814" y="45214"/>
                  </a:cubicBezTo>
                  <a:cubicBezTo>
                    <a:pt x="27090" y="43903"/>
                    <a:pt x="29528" y="41857"/>
                    <a:pt x="32074" y="39129"/>
                  </a:cubicBezTo>
                  <a:lnTo>
                    <a:pt x="32074" y="27695"/>
                  </a:lnTo>
                  <a:close/>
                </a:path>
              </a:pathLst>
            </a:custGeom>
            <a:solidFill>
              <a:srgbClr val="FFFFFF"/>
            </a:solidFill>
            <a:ln w="5417" cap="flat">
              <a:noFill/>
              <a:prstDash val="solid"/>
              <a:miter/>
            </a:ln>
          </p:spPr>
          <p:txBody>
            <a:bodyPr rtlCol="0" anchor="ctr"/>
            <a:lstStyle/>
            <a:p>
              <a:endParaRPr lang="fr-FR"/>
            </a:p>
          </p:txBody>
        </p:sp>
        <p:sp>
          <p:nvSpPr>
            <p:cNvPr id="561" name="Forme libre 560">
              <a:extLst>
                <a:ext uri="{FF2B5EF4-FFF2-40B4-BE49-F238E27FC236}">
                  <a16:creationId xmlns:a16="http://schemas.microsoft.com/office/drawing/2014/main" id="{329A88F4-BBF9-2B77-B316-5514806F523F}"/>
                </a:ext>
              </a:extLst>
            </p:cNvPr>
            <p:cNvSpPr/>
            <p:nvPr/>
          </p:nvSpPr>
          <p:spPr>
            <a:xfrm>
              <a:off x="17685522" y="12241779"/>
              <a:ext cx="40796" cy="52085"/>
            </a:xfrm>
            <a:custGeom>
              <a:avLst/>
              <a:gdLst>
                <a:gd name="connsiteX0" fmla="*/ 40797 w 40796"/>
                <a:gd name="connsiteY0" fmla="*/ 50670 h 52085"/>
                <a:gd name="connsiteX1" fmla="*/ 40634 w 40796"/>
                <a:gd name="connsiteY1" fmla="*/ 51246 h 52085"/>
                <a:gd name="connsiteX2" fmla="*/ 40092 w 40796"/>
                <a:gd name="connsiteY2" fmla="*/ 51666 h 52085"/>
                <a:gd name="connsiteX3" fmla="*/ 39117 w 40796"/>
                <a:gd name="connsiteY3" fmla="*/ 51981 h 52085"/>
                <a:gd name="connsiteX4" fmla="*/ 37546 w 40796"/>
                <a:gd name="connsiteY4" fmla="*/ 52086 h 52085"/>
                <a:gd name="connsiteX5" fmla="*/ 35866 w 40796"/>
                <a:gd name="connsiteY5" fmla="*/ 51981 h 52085"/>
                <a:gd name="connsiteX6" fmla="*/ 34891 w 40796"/>
                <a:gd name="connsiteY6" fmla="*/ 51666 h 52085"/>
                <a:gd name="connsiteX7" fmla="*/ 34350 w 40796"/>
                <a:gd name="connsiteY7" fmla="*/ 51246 h 52085"/>
                <a:gd name="connsiteX8" fmla="*/ 34187 w 40796"/>
                <a:gd name="connsiteY8" fmla="*/ 50670 h 52085"/>
                <a:gd name="connsiteX9" fmla="*/ 34187 w 40796"/>
                <a:gd name="connsiteY9" fmla="*/ 21768 h 52085"/>
                <a:gd name="connsiteX10" fmla="*/ 33483 w 40796"/>
                <a:gd name="connsiteY10" fmla="*/ 14424 h 52085"/>
                <a:gd name="connsiteX11" fmla="*/ 31315 w 40796"/>
                <a:gd name="connsiteY11" fmla="*/ 9599 h 52085"/>
                <a:gd name="connsiteX12" fmla="*/ 27577 w 40796"/>
                <a:gd name="connsiteY12" fmla="*/ 6504 h 52085"/>
                <a:gd name="connsiteX13" fmla="*/ 22321 w 40796"/>
                <a:gd name="connsiteY13" fmla="*/ 5403 h 52085"/>
                <a:gd name="connsiteX14" fmla="*/ 14682 w 40796"/>
                <a:gd name="connsiteY14" fmla="*/ 8025 h 52085"/>
                <a:gd name="connsiteX15" fmla="*/ 6610 w 40796"/>
                <a:gd name="connsiteY15" fmla="*/ 15788 h 52085"/>
                <a:gd name="connsiteX16" fmla="*/ 6610 w 40796"/>
                <a:gd name="connsiteY16" fmla="*/ 50670 h 52085"/>
                <a:gd name="connsiteX17" fmla="*/ 6447 w 40796"/>
                <a:gd name="connsiteY17" fmla="*/ 51246 h 52085"/>
                <a:gd name="connsiteX18" fmla="*/ 5905 w 40796"/>
                <a:gd name="connsiteY18" fmla="*/ 51666 h 52085"/>
                <a:gd name="connsiteX19" fmla="*/ 4930 w 40796"/>
                <a:gd name="connsiteY19" fmla="*/ 51981 h 52085"/>
                <a:gd name="connsiteX20" fmla="*/ 3305 w 40796"/>
                <a:gd name="connsiteY20" fmla="*/ 52086 h 52085"/>
                <a:gd name="connsiteX21" fmla="*/ 1733 w 40796"/>
                <a:gd name="connsiteY21" fmla="*/ 51981 h 52085"/>
                <a:gd name="connsiteX22" fmla="*/ 704 w 40796"/>
                <a:gd name="connsiteY22" fmla="*/ 51666 h 52085"/>
                <a:gd name="connsiteX23" fmla="*/ 162 w 40796"/>
                <a:gd name="connsiteY23" fmla="*/ 51246 h 52085"/>
                <a:gd name="connsiteX24" fmla="*/ 0 w 40796"/>
                <a:gd name="connsiteY24" fmla="*/ 50670 h 52085"/>
                <a:gd name="connsiteX25" fmla="*/ 0 w 40796"/>
                <a:gd name="connsiteY25" fmla="*/ 1994 h 52085"/>
                <a:gd name="connsiteX26" fmla="*/ 162 w 40796"/>
                <a:gd name="connsiteY26" fmla="*/ 1416 h 52085"/>
                <a:gd name="connsiteX27" fmla="*/ 704 w 40796"/>
                <a:gd name="connsiteY27" fmla="*/ 945 h 52085"/>
                <a:gd name="connsiteX28" fmla="*/ 1680 w 40796"/>
                <a:gd name="connsiteY28" fmla="*/ 683 h 52085"/>
                <a:gd name="connsiteX29" fmla="*/ 3196 w 40796"/>
                <a:gd name="connsiteY29" fmla="*/ 578 h 52085"/>
                <a:gd name="connsiteX30" fmla="*/ 4714 w 40796"/>
                <a:gd name="connsiteY30" fmla="*/ 683 h 52085"/>
                <a:gd name="connsiteX31" fmla="*/ 5689 w 40796"/>
                <a:gd name="connsiteY31" fmla="*/ 945 h 52085"/>
                <a:gd name="connsiteX32" fmla="*/ 6176 w 40796"/>
                <a:gd name="connsiteY32" fmla="*/ 1416 h 52085"/>
                <a:gd name="connsiteX33" fmla="*/ 6285 w 40796"/>
                <a:gd name="connsiteY33" fmla="*/ 1994 h 52085"/>
                <a:gd name="connsiteX34" fmla="*/ 6285 w 40796"/>
                <a:gd name="connsiteY34" fmla="*/ 8865 h 52085"/>
                <a:gd name="connsiteX35" fmla="*/ 14791 w 40796"/>
                <a:gd name="connsiteY35" fmla="*/ 2099 h 52085"/>
                <a:gd name="connsiteX36" fmla="*/ 23080 w 40796"/>
                <a:gd name="connsiteY36" fmla="*/ 0 h 52085"/>
                <a:gd name="connsiteX37" fmla="*/ 31424 w 40796"/>
                <a:gd name="connsiteY37" fmla="*/ 1626 h 52085"/>
                <a:gd name="connsiteX38" fmla="*/ 36896 w 40796"/>
                <a:gd name="connsiteY38" fmla="*/ 5980 h 52085"/>
                <a:gd name="connsiteX39" fmla="*/ 39875 w 40796"/>
                <a:gd name="connsiteY39" fmla="*/ 12379 h 52085"/>
                <a:gd name="connsiteX40" fmla="*/ 40797 w 40796"/>
                <a:gd name="connsiteY40" fmla="*/ 21191 h 52085"/>
                <a:gd name="connsiteX41" fmla="*/ 40797 w 40796"/>
                <a:gd name="connsiteY41" fmla="*/ 50670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85">
                  <a:moveTo>
                    <a:pt x="40797" y="50670"/>
                  </a:moveTo>
                  <a:cubicBezTo>
                    <a:pt x="40797" y="50878"/>
                    <a:pt x="40742" y="51088"/>
                    <a:pt x="40634" y="51246"/>
                  </a:cubicBezTo>
                  <a:cubicBezTo>
                    <a:pt x="40526" y="51456"/>
                    <a:pt x="40363" y="51561"/>
                    <a:pt x="40092" y="51666"/>
                  </a:cubicBezTo>
                  <a:cubicBezTo>
                    <a:pt x="39875" y="51771"/>
                    <a:pt x="39551" y="51876"/>
                    <a:pt x="39117" y="51981"/>
                  </a:cubicBezTo>
                  <a:cubicBezTo>
                    <a:pt x="38684" y="52033"/>
                    <a:pt x="38142" y="52086"/>
                    <a:pt x="37546" y="52086"/>
                  </a:cubicBezTo>
                  <a:cubicBezTo>
                    <a:pt x="36842" y="52086"/>
                    <a:pt x="36300" y="52033"/>
                    <a:pt x="35866" y="51981"/>
                  </a:cubicBezTo>
                  <a:cubicBezTo>
                    <a:pt x="35433" y="51876"/>
                    <a:pt x="35108" y="51771"/>
                    <a:pt x="34891" y="51666"/>
                  </a:cubicBezTo>
                  <a:cubicBezTo>
                    <a:pt x="34620" y="51561"/>
                    <a:pt x="34457" y="51456"/>
                    <a:pt x="34350" y="51246"/>
                  </a:cubicBezTo>
                  <a:cubicBezTo>
                    <a:pt x="34241" y="51088"/>
                    <a:pt x="34187" y="50878"/>
                    <a:pt x="34187" y="50670"/>
                  </a:cubicBezTo>
                  <a:lnTo>
                    <a:pt x="34187" y="21768"/>
                  </a:lnTo>
                  <a:cubicBezTo>
                    <a:pt x="34187" y="18778"/>
                    <a:pt x="33916" y="16313"/>
                    <a:pt x="33483" y="14424"/>
                  </a:cubicBezTo>
                  <a:cubicBezTo>
                    <a:pt x="32995" y="12537"/>
                    <a:pt x="32237" y="10963"/>
                    <a:pt x="31315" y="9599"/>
                  </a:cubicBezTo>
                  <a:cubicBezTo>
                    <a:pt x="30340" y="8235"/>
                    <a:pt x="29094" y="7239"/>
                    <a:pt x="27577" y="6504"/>
                  </a:cubicBezTo>
                  <a:cubicBezTo>
                    <a:pt x="26114" y="5718"/>
                    <a:pt x="24326" y="5403"/>
                    <a:pt x="22321" y="5403"/>
                  </a:cubicBezTo>
                  <a:cubicBezTo>
                    <a:pt x="19775" y="5403"/>
                    <a:pt x="17229" y="6243"/>
                    <a:pt x="14682" y="8025"/>
                  </a:cubicBezTo>
                  <a:cubicBezTo>
                    <a:pt x="12136" y="9757"/>
                    <a:pt x="9427" y="12327"/>
                    <a:pt x="6610" y="15788"/>
                  </a:cubicBezTo>
                  <a:lnTo>
                    <a:pt x="6610" y="50670"/>
                  </a:lnTo>
                  <a:cubicBezTo>
                    <a:pt x="6610" y="50878"/>
                    <a:pt x="6555" y="51088"/>
                    <a:pt x="6447" y="51246"/>
                  </a:cubicBezTo>
                  <a:cubicBezTo>
                    <a:pt x="6339" y="51456"/>
                    <a:pt x="6176" y="51561"/>
                    <a:pt x="5905" y="51666"/>
                  </a:cubicBezTo>
                  <a:cubicBezTo>
                    <a:pt x="5689" y="51771"/>
                    <a:pt x="5364" y="51876"/>
                    <a:pt x="4930" y="51981"/>
                  </a:cubicBezTo>
                  <a:cubicBezTo>
                    <a:pt x="4497" y="52033"/>
                    <a:pt x="3955" y="52086"/>
                    <a:pt x="3305" y="52086"/>
                  </a:cubicBezTo>
                  <a:cubicBezTo>
                    <a:pt x="2655" y="52086"/>
                    <a:pt x="2113" y="52033"/>
                    <a:pt x="1733" y="51981"/>
                  </a:cubicBezTo>
                  <a:cubicBezTo>
                    <a:pt x="1300" y="51876"/>
                    <a:pt x="921" y="51771"/>
                    <a:pt x="704" y="51666"/>
                  </a:cubicBezTo>
                  <a:cubicBezTo>
                    <a:pt x="433" y="51561"/>
                    <a:pt x="271" y="51456"/>
                    <a:pt x="162" y="51246"/>
                  </a:cubicBezTo>
                  <a:cubicBezTo>
                    <a:pt x="54" y="51088"/>
                    <a:pt x="0" y="50878"/>
                    <a:pt x="0" y="50670"/>
                  </a:cubicBezTo>
                  <a:lnTo>
                    <a:pt x="0" y="1994"/>
                  </a:lnTo>
                  <a:cubicBezTo>
                    <a:pt x="0" y="1784"/>
                    <a:pt x="54" y="1574"/>
                    <a:pt x="162" y="1416"/>
                  </a:cubicBezTo>
                  <a:cubicBezTo>
                    <a:pt x="271" y="1206"/>
                    <a:pt x="433" y="1101"/>
                    <a:pt x="704" y="945"/>
                  </a:cubicBezTo>
                  <a:cubicBezTo>
                    <a:pt x="921" y="840"/>
                    <a:pt x="1246" y="735"/>
                    <a:pt x="1680" y="683"/>
                  </a:cubicBezTo>
                  <a:cubicBezTo>
                    <a:pt x="2059" y="630"/>
                    <a:pt x="2546" y="578"/>
                    <a:pt x="3196" y="578"/>
                  </a:cubicBezTo>
                  <a:cubicBezTo>
                    <a:pt x="3792" y="578"/>
                    <a:pt x="4334" y="630"/>
                    <a:pt x="4714" y="683"/>
                  </a:cubicBezTo>
                  <a:cubicBezTo>
                    <a:pt x="5147" y="735"/>
                    <a:pt x="5472" y="840"/>
                    <a:pt x="5689" y="945"/>
                  </a:cubicBezTo>
                  <a:cubicBezTo>
                    <a:pt x="5905" y="1049"/>
                    <a:pt x="6068" y="1206"/>
                    <a:pt x="6176" y="1416"/>
                  </a:cubicBezTo>
                  <a:cubicBezTo>
                    <a:pt x="6230" y="1574"/>
                    <a:pt x="6285" y="1784"/>
                    <a:pt x="6285" y="1994"/>
                  </a:cubicBezTo>
                  <a:lnTo>
                    <a:pt x="6285" y="8865"/>
                  </a:lnTo>
                  <a:cubicBezTo>
                    <a:pt x="9156" y="5770"/>
                    <a:pt x="12028" y="3515"/>
                    <a:pt x="14791" y="2099"/>
                  </a:cubicBezTo>
                  <a:cubicBezTo>
                    <a:pt x="17554" y="683"/>
                    <a:pt x="20317" y="0"/>
                    <a:pt x="23080" y="0"/>
                  </a:cubicBezTo>
                  <a:cubicBezTo>
                    <a:pt x="26331" y="0"/>
                    <a:pt x="29148" y="525"/>
                    <a:pt x="31424" y="1626"/>
                  </a:cubicBezTo>
                  <a:cubicBezTo>
                    <a:pt x="33645" y="2728"/>
                    <a:pt x="35487" y="4144"/>
                    <a:pt x="36896" y="5980"/>
                  </a:cubicBezTo>
                  <a:cubicBezTo>
                    <a:pt x="38250" y="7815"/>
                    <a:pt x="39280" y="9967"/>
                    <a:pt x="39875" y="12379"/>
                  </a:cubicBezTo>
                  <a:cubicBezTo>
                    <a:pt x="40472" y="14844"/>
                    <a:pt x="40797" y="17782"/>
                    <a:pt x="40797" y="21191"/>
                  </a:cubicBezTo>
                  <a:lnTo>
                    <a:pt x="40797" y="50670"/>
                  </a:lnTo>
                  <a:close/>
                </a:path>
              </a:pathLst>
            </a:custGeom>
            <a:solidFill>
              <a:srgbClr val="FFFFFF"/>
            </a:solidFill>
            <a:ln w="5417" cap="flat">
              <a:noFill/>
              <a:prstDash val="solid"/>
              <a:miter/>
            </a:ln>
          </p:spPr>
          <p:txBody>
            <a:bodyPr rtlCol="0" anchor="ctr"/>
            <a:lstStyle/>
            <a:p>
              <a:endParaRPr lang="fr-FR"/>
            </a:p>
          </p:txBody>
        </p:sp>
        <p:sp>
          <p:nvSpPr>
            <p:cNvPr id="562" name="Forme libre 561">
              <a:extLst>
                <a:ext uri="{FF2B5EF4-FFF2-40B4-BE49-F238E27FC236}">
                  <a16:creationId xmlns:a16="http://schemas.microsoft.com/office/drawing/2014/main" id="{EB6DC6D5-46DE-769C-44A5-DB931099CF11}"/>
                </a:ext>
              </a:extLst>
            </p:cNvPr>
            <p:cNvSpPr/>
            <p:nvPr/>
          </p:nvSpPr>
          <p:spPr>
            <a:xfrm>
              <a:off x="17740947" y="12241779"/>
              <a:ext cx="38846" cy="52609"/>
            </a:xfrm>
            <a:custGeom>
              <a:avLst/>
              <a:gdLst>
                <a:gd name="connsiteX0" fmla="*/ 38847 w 38846"/>
                <a:gd name="connsiteY0" fmla="*/ 43431 h 52609"/>
                <a:gd name="connsiteX1" fmla="*/ 38792 w 38846"/>
                <a:gd name="connsiteY1" fmla="*/ 44584 h 52609"/>
                <a:gd name="connsiteX2" fmla="*/ 38630 w 38846"/>
                <a:gd name="connsiteY2" fmla="*/ 45477 h 52609"/>
                <a:gd name="connsiteX3" fmla="*/ 38305 w 38846"/>
                <a:gd name="connsiteY3" fmla="*/ 46158 h 52609"/>
                <a:gd name="connsiteX4" fmla="*/ 37384 w 38846"/>
                <a:gd name="connsiteY4" fmla="*/ 47155 h 52609"/>
                <a:gd name="connsiteX5" fmla="*/ 35000 w 38846"/>
                <a:gd name="connsiteY5" fmla="*/ 48938 h 52609"/>
                <a:gd name="connsiteX6" fmla="*/ 31153 w 38846"/>
                <a:gd name="connsiteY6" fmla="*/ 50775 h 52609"/>
                <a:gd name="connsiteX7" fmla="*/ 26602 w 38846"/>
                <a:gd name="connsiteY7" fmla="*/ 52138 h 52609"/>
                <a:gd name="connsiteX8" fmla="*/ 21564 w 38846"/>
                <a:gd name="connsiteY8" fmla="*/ 52610 h 52609"/>
                <a:gd name="connsiteX9" fmla="*/ 12299 w 38846"/>
                <a:gd name="connsiteY9" fmla="*/ 50931 h 52609"/>
                <a:gd name="connsiteX10" fmla="*/ 5581 w 38846"/>
                <a:gd name="connsiteY10" fmla="*/ 45948 h 52609"/>
                <a:gd name="connsiteX11" fmla="*/ 1409 w 38846"/>
                <a:gd name="connsiteY11" fmla="*/ 37818 h 52609"/>
                <a:gd name="connsiteX12" fmla="*/ 0 w 38846"/>
                <a:gd name="connsiteY12" fmla="*/ 26699 h 52609"/>
                <a:gd name="connsiteX13" fmla="*/ 1734 w 38846"/>
                <a:gd name="connsiteY13" fmla="*/ 14582 h 52609"/>
                <a:gd name="connsiteX14" fmla="*/ 6556 w 38846"/>
                <a:gd name="connsiteY14" fmla="*/ 6294 h 52609"/>
                <a:gd name="connsiteX15" fmla="*/ 13707 w 38846"/>
                <a:gd name="connsiteY15" fmla="*/ 1521 h 52609"/>
                <a:gd name="connsiteX16" fmla="*/ 22430 w 38846"/>
                <a:gd name="connsiteY16" fmla="*/ 0 h 52609"/>
                <a:gd name="connsiteX17" fmla="*/ 27198 w 38846"/>
                <a:gd name="connsiteY17" fmla="*/ 420 h 52609"/>
                <a:gd name="connsiteX18" fmla="*/ 31424 w 38846"/>
                <a:gd name="connsiteY18" fmla="*/ 1626 h 52609"/>
                <a:gd name="connsiteX19" fmla="*/ 34837 w 38846"/>
                <a:gd name="connsiteY19" fmla="*/ 3358 h 52609"/>
                <a:gd name="connsiteX20" fmla="*/ 37005 w 38846"/>
                <a:gd name="connsiteY20" fmla="*/ 5035 h 52609"/>
                <a:gd name="connsiteX21" fmla="*/ 37980 w 38846"/>
                <a:gd name="connsiteY21" fmla="*/ 6033 h 52609"/>
                <a:gd name="connsiteX22" fmla="*/ 38359 w 38846"/>
                <a:gd name="connsiteY22" fmla="*/ 6819 h 52609"/>
                <a:gd name="connsiteX23" fmla="*/ 38575 w 38846"/>
                <a:gd name="connsiteY23" fmla="*/ 7763 h 52609"/>
                <a:gd name="connsiteX24" fmla="*/ 38630 w 38846"/>
                <a:gd name="connsiteY24" fmla="*/ 8969 h 52609"/>
                <a:gd name="connsiteX25" fmla="*/ 38142 w 38846"/>
                <a:gd name="connsiteY25" fmla="*/ 11120 h 52609"/>
                <a:gd name="connsiteX26" fmla="*/ 37113 w 38846"/>
                <a:gd name="connsiteY26" fmla="*/ 11749 h 52609"/>
                <a:gd name="connsiteX27" fmla="*/ 35216 w 38846"/>
                <a:gd name="connsiteY27" fmla="*/ 10805 h 52609"/>
                <a:gd name="connsiteX28" fmla="*/ 32291 w 38846"/>
                <a:gd name="connsiteY28" fmla="*/ 8655 h 52609"/>
                <a:gd name="connsiteX29" fmla="*/ 27957 w 38846"/>
                <a:gd name="connsiteY29" fmla="*/ 6557 h 52609"/>
                <a:gd name="connsiteX30" fmla="*/ 21943 w 38846"/>
                <a:gd name="connsiteY30" fmla="*/ 5560 h 52609"/>
                <a:gd name="connsiteX31" fmla="*/ 10782 w 38846"/>
                <a:gd name="connsiteY31" fmla="*/ 10963 h 52609"/>
                <a:gd name="connsiteX32" fmla="*/ 6881 w 38846"/>
                <a:gd name="connsiteY32" fmla="*/ 26489 h 52609"/>
                <a:gd name="connsiteX33" fmla="*/ 7965 w 38846"/>
                <a:gd name="connsiteY33" fmla="*/ 35458 h 52609"/>
                <a:gd name="connsiteX34" fmla="*/ 10944 w 38846"/>
                <a:gd name="connsiteY34" fmla="*/ 41857 h 52609"/>
                <a:gd name="connsiteX35" fmla="*/ 15766 w 38846"/>
                <a:gd name="connsiteY35" fmla="*/ 45686 h 52609"/>
                <a:gd name="connsiteX36" fmla="*/ 22160 w 38846"/>
                <a:gd name="connsiteY36" fmla="*/ 46944 h 52609"/>
                <a:gd name="connsiteX37" fmla="*/ 28065 w 38846"/>
                <a:gd name="connsiteY37" fmla="*/ 45896 h 52609"/>
                <a:gd name="connsiteX38" fmla="*/ 32507 w 38846"/>
                <a:gd name="connsiteY38" fmla="*/ 43641 h 52609"/>
                <a:gd name="connsiteX39" fmla="*/ 35650 w 38846"/>
                <a:gd name="connsiteY39" fmla="*/ 41386 h 52609"/>
                <a:gd name="connsiteX40" fmla="*/ 37492 w 38846"/>
                <a:gd name="connsiteY40" fmla="*/ 40388 h 52609"/>
                <a:gd name="connsiteX41" fmla="*/ 38088 w 38846"/>
                <a:gd name="connsiteY41" fmla="*/ 40545 h 52609"/>
                <a:gd name="connsiteX42" fmla="*/ 38522 w 38846"/>
                <a:gd name="connsiteY42" fmla="*/ 41123 h 52609"/>
                <a:gd name="connsiteX43" fmla="*/ 38738 w 38846"/>
                <a:gd name="connsiteY43" fmla="*/ 42119 h 52609"/>
                <a:gd name="connsiteX44" fmla="*/ 38847 w 38846"/>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09">
                  <a:moveTo>
                    <a:pt x="38847" y="43431"/>
                  </a:moveTo>
                  <a:cubicBezTo>
                    <a:pt x="38847" y="43851"/>
                    <a:pt x="38847" y="44271"/>
                    <a:pt x="38792" y="44584"/>
                  </a:cubicBezTo>
                  <a:cubicBezTo>
                    <a:pt x="38738" y="44952"/>
                    <a:pt x="38684" y="45214"/>
                    <a:pt x="38630" y="45477"/>
                  </a:cubicBezTo>
                  <a:cubicBezTo>
                    <a:pt x="38522" y="45738"/>
                    <a:pt x="38468" y="45948"/>
                    <a:pt x="38305" y="46158"/>
                  </a:cubicBezTo>
                  <a:cubicBezTo>
                    <a:pt x="38197" y="46368"/>
                    <a:pt x="37872" y="46683"/>
                    <a:pt x="37384" y="47155"/>
                  </a:cubicBezTo>
                  <a:cubicBezTo>
                    <a:pt x="36896" y="47627"/>
                    <a:pt x="36083" y="48205"/>
                    <a:pt x="35000" y="48938"/>
                  </a:cubicBezTo>
                  <a:cubicBezTo>
                    <a:pt x="33862" y="49620"/>
                    <a:pt x="32562" y="50250"/>
                    <a:pt x="31153" y="50775"/>
                  </a:cubicBezTo>
                  <a:cubicBezTo>
                    <a:pt x="29745" y="51351"/>
                    <a:pt x="28228" y="51771"/>
                    <a:pt x="26602" y="52138"/>
                  </a:cubicBezTo>
                  <a:cubicBezTo>
                    <a:pt x="24977" y="52452"/>
                    <a:pt x="23297" y="52610"/>
                    <a:pt x="21564" y="52610"/>
                  </a:cubicBezTo>
                  <a:cubicBezTo>
                    <a:pt x="18096" y="52610"/>
                    <a:pt x="15008" y="52086"/>
                    <a:pt x="12299" y="50931"/>
                  </a:cubicBezTo>
                  <a:cubicBezTo>
                    <a:pt x="9644" y="49830"/>
                    <a:pt x="7369" y="48152"/>
                    <a:pt x="5581" y="45948"/>
                  </a:cubicBezTo>
                  <a:cubicBezTo>
                    <a:pt x="3739" y="43746"/>
                    <a:pt x="2384" y="41018"/>
                    <a:pt x="1409" y="37818"/>
                  </a:cubicBezTo>
                  <a:cubicBezTo>
                    <a:pt x="488" y="34619"/>
                    <a:pt x="0" y="30895"/>
                    <a:pt x="0" y="26699"/>
                  </a:cubicBezTo>
                  <a:cubicBezTo>
                    <a:pt x="0" y="21978"/>
                    <a:pt x="597" y="17940"/>
                    <a:pt x="1734" y="14582"/>
                  </a:cubicBezTo>
                  <a:cubicBezTo>
                    <a:pt x="2926" y="11173"/>
                    <a:pt x="4552" y="8445"/>
                    <a:pt x="6556" y="6294"/>
                  </a:cubicBezTo>
                  <a:cubicBezTo>
                    <a:pt x="8615" y="4144"/>
                    <a:pt x="10999" y="2518"/>
                    <a:pt x="13707" y="1521"/>
                  </a:cubicBezTo>
                  <a:cubicBezTo>
                    <a:pt x="16416" y="473"/>
                    <a:pt x="19342" y="0"/>
                    <a:pt x="22430" y="0"/>
                  </a:cubicBezTo>
                  <a:cubicBezTo>
                    <a:pt x="24110" y="0"/>
                    <a:pt x="25681" y="158"/>
                    <a:pt x="27198" y="420"/>
                  </a:cubicBezTo>
                  <a:cubicBezTo>
                    <a:pt x="28769" y="735"/>
                    <a:pt x="30124" y="1154"/>
                    <a:pt x="31424" y="1626"/>
                  </a:cubicBezTo>
                  <a:cubicBezTo>
                    <a:pt x="32670" y="2151"/>
                    <a:pt x="33808" y="2728"/>
                    <a:pt x="34837" y="3358"/>
                  </a:cubicBezTo>
                  <a:cubicBezTo>
                    <a:pt x="35813" y="4039"/>
                    <a:pt x="36571" y="4564"/>
                    <a:pt x="37005" y="5035"/>
                  </a:cubicBezTo>
                  <a:cubicBezTo>
                    <a:pt x="37492" y="5455"/>
                    <a:pt x="37818" y="5770"/>
                    <a:pt x="37980" y="6033"/>
                  </a:cubicBezTo>
                  <a:cubicBezTo>
                    <a:pt x="38142" y="6294"/>
                    <a:pt x="38251" y="6504"/>
                    <a:pt x="38359" y="6819"/>
                  </a:cubicBezTo>
                  <a:cubicBezTo>
                    <a:pt x="38468" y="7082"/>
                    <a:pt x="38522" y="7397"/>
                    <a:pt x="38575" y="7763"/>
                  </a:cubicBezTo>
                  <a:cubicBezTo>
                    <a:pt x="38575" y="8078"/>
                    <a:pt x="38630" y="8498"/>
                    <a:pt x="38630" y="8969"/>
                  </a:cubicBezTo>
                  <a:cubicBezTo>
                    <a:pt x="38630" y="10019"/>
                    <a:pt x="38468" y="10753"/>
                    <a:pt x="38142" y="11120"/>
                  </a:cubicBezTo>
                  <a:cubicBezTo>
                    <a:pt x="37818" y="11539"/>
                    <a:pt x="37492" y="11749"/>
                    <a:pt x="37113" y="11749"/>
                  </a:cubicBezTo>
                  <a:cubicBezTo>
                    <a:pt x="36571" y="11749"/>
                    <a:pt x="35975" y="11436"/>
                    <a:pt x="35216" y="10805"/>
                  </a:cubicBezTo>
                  <a:cubicBezTo>
                    <a:pt x="34458" y="10124"/>
                    <a:pt x="33483" y="9442"/>
                    <a:pt x="32291" y="8655"/>
                  </a:cubicBezTo>
                  <a:cubicBezTo>
                    <a:pt x="31099" y="7920"/>
                    <a:pt x="29636" y="7187"/>
                    <a:pt x="27957" y="6557"/>
                  </a:cubicBezTo>
                  <a:cubicBezTo>
                    <a:pt x="26277" y="5875"/>
                    <a:pt x="24273" y="5560"/>
                    <a:pt x="21943" y="5560"/>
                  </a:cubicBezTo>
                  <a:cubicBezTo>
                    <a:pt x="17121" y="5560"/>
                    <a:pt x="13437" y="7344"/>
                    <a:pt x="10782" y="10963"/>
                  </a:cubicBezTo>
                  <a:cubicBezTo>
                    <a:pt x="8181" y="14529"/>
                    <a:pt x="6881" y="19722"/>
                    <a:pt x="6881" y="26489"/>
                  </a:cubicBezTo>
                  <a:cubicBezTo>
                    <a:pt x="6881" y="29898"/>
                    <a:pt x="7260" y="32888"/>
                    <a:pt x="7965" y="35458"/>
                  </a:cubicBezTo>
                  <a:cubicBezTo>
                    <a:pt x="8669" y="38028"/>
                    <a:pt x="9644" y="40127"/>
                    <a:pt x="10944" y="41857"/>
                  </a:cubicBezTo>
                  <a:cubicBezTo>
                    <a:pt x="12299" y="43536"/>
                    <a:pt x="13870" y="44847"/>
                    <a:pt x="15766" y="45686"/>
                  </a:cubicBezTo>
                  <a:cubicBezTo>
                    <a:pt x="17662" y="46526"/>
                    <a:pt x="19776" y="46944"/>
                    <a:pt x="22160" y="46944"/>
                  </a:cubicBezTo>
                  <a:cubicBezTo>
                    <a:pt x="24381" y="46944"/>
                    <a:pt x="26332" y="46578"/>
                    <a:pt x="28065" y="45896"/>
                  </a:cubicBezTo>
                  <a:cubicBezTo>
                    <a:pt x="29745" y="45214"/>
                    <a:pt x="31261" y="44479"/>
                    <a:pt x="32507" y="43641"/>
                  </a:cubicBezTo>
                  <a:cubicBezTo>
                    <a:pt x="33754" y="42802"/>
                    <a:pt x="34783" y="42067"/>
                    <a:pt x="35650" y="41386"/>
                  </a:cubicBezTo>
                  <a:cubicBezTo>
                    <a:pt x="36463" y="40703"/>
                    <a:pt x="37113" y="40388"/>
                    <a:pt x="37492" y="40388"/>
                  </a:cubicBezTo>
                  <a:cubicBezTo>
                    <a:pt x="37709" y="40388"/>
                    <a:pt x="37925" y="40440"/>
                    <a:pt x="38088" y="40545"/>
                  </a:cubicBezTo>
                  <a:cubicBezTo>
                    <a:pt x="38251" y="40703"/>
                    <a:pt x="38413" y="40860"/>
                    <a:pt x="38522" y="41123"/>
                  </a:cubicBezTo>
                  <a:cubicBezTo>
                    <a:pt x="38630" y="41386"/>
                    <a:pt x="38684" y="41752"/>
                    <a:pt x="38738" y="42119"/>
                  </a:cubicBezTo>
                  <a:cubicBezTo>
                    <a:pt x="38792" y="42487"/>
                    <a:pt x="38847" y="42959"/>
                    <a:pt x="38847" y="43431"/>
                  </a:cubicBezTo>
                  <a:close/>
                </a:path>
              </a:pathLst>
            </a:custGeom>
            <a:solidFill>
              <a:srgbClr val="FFFFFF"/>
            </a:solidFill>
            <a:ln w="5417" cap="flat">
              <a:noFill/>
              <a:prstDash val="solid"/>
              <a:miter/>
            </a:ln>
          </p:spPr>
          <p:txBody>
            <a:bodyPr rtlCol="0" anchor="ctr"/>
            <a:lstStyle/>
            <a:p>
              <a:endParaRPr lang="fr-FR"/>
            </a:p>
          </p:txBody>
        </p:sp>
        <p:sp>
          <p:nvSpPr>
            <p:cNvPr id="563" name="Forme libre 562">
              <a:extLst>
                <a:ext uri="{FF2B5EF4-FFF2-40B4-BE49-F238E27FC236}">
                  <a16:creationId xmlns:a16="http://schemas.microsoft.com/office/drawing/2014/main" id="{7FD2FD34-F74E-9151-3579-2B34678EED15}"/>
                </a:ext>
              </a:extLst>
            </p:cNvPr>
            <p:cNvSpPr/>
            <p:nvPr/>
          </p:nvSpPr>
          <p:spPr>
            <a:xfrm>
              <a:off x="17789546" y="12241779"/>
              <a:ext cx="44480" cy="52662"/>
            </a:xfrm>
            <a:custGeom>
              <a:avLst/>
              <a:gdLst>
                <a:gd name="connsiteX0" fmla="*/ 44481 w 44480"/>
                <a:gd name="connsiteY0" fmla="*/ 23814 h 52662"/>
                <a:gd name="connsiteX1" fmla="*/ 43452 w 44480"/>
                <a:gd name="connsiteY1" fmla="*/ 26489 h 52662"/>
                <a:gd name="connsiteX2" fmla="*/ 41393 w 44480"/>
                <a:gd name="connsiteY2" fmla="*/ 27224 h 52662"/>
                <a:gd name="connsiteX3" fmla="*/ 7097 w 44480"/>
                <a:gd name="connsiteY3" fmla="*/ 27224 h 52662"/>
                <a:gd name="connsiteX4" fmla="*/ 8018 w 44480"/>
                <a:gd name="connsiteY4" fmla="*/ 35405 h 52662"/>
                <a:gd name="connsiteX5" fmla="*/ 11052 w 44480"/>
                <a:gd name="connsiteY5" fmla="*/ 41648 h 52662"/>
                <a:gd name="connsiteX6" fmla="*/ 16524 w 44480"/>
                <a:gd name="connsiteY6" fmla="*/ 45633 h 52662"/>
                <a:gd name="connsiteX7" fmla="*/ 24868 w 44480"/>
                <a:gd name="connsiteY7" fmla="*/ 47049 h 52662"/>
                <a:gd name="connsiteX8" fmla="*/ 31153 w 44480"/>
                <a:gd name="connsiteY8" fmla="*/ 46473 h 52662"/>
                <a:gd name="connsiteX9" fmla="*/ 35975 w 44480"/>
                <a:gd name="connsiteY9" fmla="*/ 45162 h 52662"/>
                <a:gd name="connsiteX10" fmla="*/ 39280 w 44480"/>
                <a:gd name="connsiteY10" fmla="*/ 43851 h 52662"/>
                <a:gd name="connsiteX11" fmla="*/ 41176 w 44480"/>
                <a:gd name="connsiteY11" fmla="*/ 43221 h 52662"/>
                <a:gd name="connsiteX12" fmla="*/ 41772 w 44480"/>
                <a:gd name="connsiteY12" fmla="*/ 43378 h 52662"/>
                <a:gd name="connsiteX13" fmla="*/ 42205 w 44480"/>
                <a:gd name="connsiteY13" fmla="*/ 43903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100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8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5 h 52662"/>
                <a:gd name="connsiteX27" fmla="*/ 0 w 44480"/>
                <a:gd name="connsiteY27" fmla="*/ 26436 h 52662"/>
                <a:gd name="connsiteX28" fmla="*/ 1625 w 44480"/>
                <a:gd name="connsiteY28" fmla="*/ 15317 h 52662"/>
                <a:gd name="connsiteX29" fmla="*/ 6339 w 44480"/>
                <a:gd name="connsiteY29" fmla="*/ 7029 h 52662"/>
                <a:gd name="connsiteX30" fmla="*/ 13707 w 44480"/>
                <a:gd name="connsiteY30" fmla="*/ 1784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3 h 52662"/>
                <a:gd name="connsiteX35" fmla="*/ 44481 w 44480"/>
                <a:gd name="connsiteY35" fmla="*/ 22555 h 52662"/>
                <a:gd name="connsiteX36" fmla="*/ 44481 w 44480"/>
                <a:gd name="connsiteY36" fmla="*/ 23814 h 52662"/>
                <a:gd name="connsiteX37" fmla="*/ 37654 w 44480"/>
                <a:gd name="connsiteY37" fmla="*/ 21926 h 52662"/>
                <a:gd name="connsiteX38" fmla="*/ 33970 w 44480"/>
                <a:gd name="connsiteY38" fmla="*/ 9809 h 52662"/>
                <a:gd name="connsiteX39" fmla="*/ 22809 w 44480"/>
                <a:gd name="connsiteY39" fmla="*/ 5455 h 52662"/>
                <a:gd name="connsiteX40" fmla="*/ 16199 w 44480"/>
                <a:gd name="connsiteY40" fmla="*/ 6872 h 52662"/>
                <a:gd name="connsiteX41" fmla="*/ 11323 w 44480"/>
                <a:gd name="connsiteY41" fmla="*/ 10490 h 52662"/>
                <a:gd name="connsiteX42" fmla="*/ 8289 w 44480"/>
                <a:gd name="connsiteY42" fmla="*/ 15736 h 52662"/>
                <a:gd name="connsiteX43" fmla="*/ 7097 w 44480"/>
                <a:gd name="connsiteY43" fmla="*/ 21926 h 52662"/>
                <a:gd name="connsiteX44" fmla="*/ 37654 w 44480"/>
                <a:gd name="connsiteY44" fmla="*/ 21926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2" y="26489"/>
                  </a:cubicBezTo>
                  <a:cubicBezTo>
                    <a:pt x="42747" y="26961"/>
                    <a:pt x="42043" y="27224"/>
                    <a:pt x="41393" y="27224"/>
                  </a:cubicBezTo>
                  <a:lnTo>
                    <a:pt x="7097" y="27224"/>
                  </a:lnTo>
                  <a:cubicBezTo>
                    <a:pt x="7097" y="30213"/>
                    <a:pt x="7423" y="32940"/>
                    <a:pt x="8018" y="35405"/>
                  </a:cubicBezTo>
                  <a:cubicBezTo>
                    <a:pt x="8614" y="37818"/>
                    <a:pt x="9643" y="39917"/>
                    <a:pt x="11052" y="41648"/>
                  </a:cubicBezTo>
                  <a:cubicBezTo>
                    <a:pt x="12461" y="43378"/>
                    <a:pt x="14303" y="44742"/>
                    <a:pt x="16524" y="45633"/>
                  </a:cubicBezTo>
                  <a:cubicBezTo>
                    <a:pt x="18800" y="46578"/>
                    <a:pt x="21563" y="47049"/>
                    <a:pt x="24868" y="47049"/>
                  </a:cubicBezTo>
                  <a:cubicBezTo>
                    <a:pt x="27198" y="47049"/>
                    <a:pt x="29310" y="46841"/>
                    <a:pt x="31153" y="46473"/>
                  </a:cubicBezTo>
                  <a:cubicBezTo>
                    <a:pt x="32995" y="46053"/>
                    <a:pt x="34621" y="45633"/>
                    <a:pt x="35975" y="45162"/>
                  </a:cubicBezTo>
                  <a:cubicBezTo>
                    <a:pt x="37329" y="44637"/>
                    <a:pt x="38413" y="44218"/>
                    <a:pt x="39280" y="43851"/>
                  </a:cubicBezTo>
                  <a:cubicBezTo>
                    <a:pt x="40146" y="43431"/>
                    <a:pt x="40796" y="43221"/>
                    <a:pt x="41176" y="43221"/>
                  </a:cubicBezTo>
                  <a:cubicBezTo>
                    <a:pt x="41393" y="43221"/>
                    <a:pt x="41555" y="43273"/>
                    <a:pt x="41772" y="43378"/>
                  </a:cubicBezTo>
                  <a:cubicBezTo>
                    <a:pt x="41935" y="43483"/>
                    <a:pt x="42097" y="43693"/>
                    <a:pt x="42205" y="43903"/>
                  </a:cubicBezTo>
                  <a:cubicBezTo>
                    <a:pt x="42314" y="44166"/>
                    <a:pt x="42422" y="44427"/>
                    <a:pt x="42476" y="44794"/>
                  </a:cubicBezTo>
                  <a:cubicBezTo>
                    <a:pt x="42530" y="45162"/>
                    <a:pt x="42530" y="45582"/>
                    <a:pt x="42530" y="46158"/>
                  </a:cubicBezTo>
                  <a:cubicBezTo>
                    <a:pt x="42530" y="46368"/>
                    <a:pt x="42530" y="46631"/>
                    <a:pt x="42476" y="46893"/>
                  </a:cubicBezTo>
                  <a:cubicBezTo>
                    <a:pt x="42476" y="47102"/>
                    <a:pt x="42422" y="47312"/>
                    <a:pt x="42368" y="47522"/>
                  </a:cubicBezTo>
                  <a:cubicBezTo>
                    <a:pt x="42314" y="47732"/>
                    <a:pt x="42205" y="47890"/>
                    <a:pt x="42097" y="48100"/>
                  </a:cubicBezTo>
                  <a:cubicBezTo>
                    <a:pt x="41989" y="48256"/>
                    <a:pt x="41826" y="48466"/>
                    <a:pt x="41663" y="48623"/>
                  </a:cubicBezTo>
                  <a:cubicBezTo>
                    <a:pt x="41446" y="48781"/>
                    <a:pt x="40905" y="49096"/>
                    <a:pt x="39930" y="49567"/>
                  </a:cubicBezTo>
                  <a:cubicBezTo>
                    <a:pt x="38954" y="50040"/>
                    <a:pt x="37708" y="50460"/>
                    <a:pt x="36137" y="50931"/>
                  </a:cubicBezTo>
                  <a:cubicBezTo>
                    <a:pt x="34621" y="51351"/>
                    <a:pt x="32778" y="51771"/>
                    <a:pt x="30719" y="52138"/>
                  </a:cubicBezTo>
                  <a:cubicBezTo>
                    <a:pt x="28660" y="52452"/>
                    <a:pt x="26494" y="52662"/>
                    <a:pt x="24109" y="52662"/>
                  </a:cubicBezTo>
                  <a:cubicBezTo>
                    <a:pt x="20209" y="52662"/>
                    <a:pt x="16795" y="52086"/>
                    <a:pt x="13761" y="50983"/>
                  </a:cubicBezTo>
                  <a:cubicBezTo>
                    <a:pt x="10782" y="49830"/>
                    <a:pt x="8235" y="48152"/>
                    <a:pt x="6230" y="45948"/>
                  </a:cubicBezTo>
                  <a:cubicBezTo>
                    <a:pt x="4172" y="43746"/>
                    <a:pt x="2655" y="41018"/>
                    <a:pt x="1571" y="37765"/>
                  </a:cubicBezTo>
                  <a:cubicBezTo>
                    <a:pt x="542" y="34514"/>
                    <a:pt x="0" y="30685"/>
                    <a:pt x="0" y="26436"/>
                  </a:cubicBezTo>
                  <a:cubicBezTo>
                    <a:pt x="0" y="22292"/>
                    <a:pt x="542" y="18621"/>
                    <a:pt x="1625" y="15317"/>
                  </a:cubicBezTo>
                  <a:cubicBezTo>
                    <a:pt x="2709" y="12064"/>
                    <a:pt x="4280" y="9284"/>
                    <a:pt x="6339" y="7029"/>
                  </a:cubicBezTo>
                  <a:cubicBezTo>
                    <a:pt x="8343" y="4721"/>
                    <a:pt x="10836" y="2990"/>
                    <a:pt x="13707" y="1784"/>
                  </a:cubicBezTo>
                  <a:cubicBezTo>
                    <a:pt x="16578" y="578"/>
                    <a:pt x="19775" y="0"/>
                    <a:pt x="23297" y="0"/>
                  </a:cubicBezTo>
                  <a:cubicBezTo>
                    <a:pt x="27035" y="0"/>
                    <a:pt x="30286" y="630"/>
                    <a:pt x="32941" y="1836"/>
                  </a:cubicBezTo>
                  <a:cubicBezTo>
                    <a:pt x="35595" y="3043"/>
                    <a:pt x="37817" y="4669"/>
                    <a:pt x="39496" y="6767"/>
                  </a:cubicBezTo>
                  <a:cubicBezTo>
                    <a:pt x="41230" y="8813"/>
                    <a:pt x="42530" y="11225"/>
                    <a:pt x="43289" y="13953"/>
                  </a:cubicBezTo>
                  <a:cubicBezTo>
                    <a:pt x="44102" y="16681"/>
                    <a:pt x="44481" y="19512"/>
                    <a:pt x="44481" y="22555"/>
                  </a:cubicBezTo>
                  <a:lnTo>
                    <a:pt x="44481" y="23814"/>
                  </a:lnTo>
                  <a:close/>
                  <a:moveTo>
                    <a:pt x="37654" y="21926"/>
                  </a:moveTo>
                  <a:cubicBezTo>
                    <a:pt x="37763" y="16784"/>
                    <a:pt x="36571" y="12747"/>
                    <a:pt x="33970" y="9809"/>
                  </a:cubicBezTo>
                  <a:cubicBezTo>
                    <a:pt x="31423" y="6924"/>
                    <a:pt x="27740" y="5455"/>
                    <a:pt x="22809" y="5455"/>
                  </a:cubicBezTo>
                  <a:cubicBezTo>
                    <a:pt x="20317" y="5455"/>
                    <a:pt x="18096" y="5928"/>
                    <a:pt x="16199" y="6872"/>
                  </a:cubicBezTo>
                  <a:cubicBezTo>
                    <a:pt x="14249" y="7763"/>
                    <a:pt x="12678" y="8969"/>
                    <a:pt x="11323" y="10490"/>
                  </a:cubicBezTo>
                  <a:cubicBezTo>
                    <a:pt x="10023" y="11959"/>
                    <a:pt x="8993" y="13743"/>
                    <a:pt x="8289" y="15736"/>
                  </a:cubicBezTo>
                  <a:cubicBezTo>
                    <a:pt x="7585" y="17677"/>
                    <a:pt x="7206" y="19775"/>
                    <a:pt x="7097" y="21926"/>
                  </a:cubicBezTo>
                  <a:lnTo>
                    <a:pt x="37654" y="21926"/>
                  </a:lnTo>
                  <a:close/>
                </a:path>
              </a:pathLst>
            </a:custGeom>
            <a:solidFill>
              <a:srgbClr val="FFFFFF"/>
            </a:solidFill>
            <a:ln w="5417" cap="flat">
              <a:noFill/>
              <a:prstDash val="solid"/>
              <a:miter/>
            </a:ln>
          </p:spPr>
          <p:txBody>
            <a:bodyPr rtlCol="0" anchor="ctr"/>
            <a:lstStyle/>
            <a:p>
              <a:endParaRPr lang="fr-FR"/>
            </a:p>
          </p:txBody>
        </p:sp>
      </p:grpSp>
      <p:grpSp>
        <p:nvGrpSpPr>
          <p:cNvPr id="564" name="Graphique 5">
            <a:extLst>
              <a:ext uri="{FF2B5EF4-FFF2-40B4-BE49-F238E27FC236}">
                <a16:creationId xmlns:a16="http://schemas.microsoft.com/office/drawing/2014/main" id="{3A287950-6F35-16E5-E8B0-7D22C5ACB119}"/>
              </a:ext>
            </a:extLst>
          </p:cNvPr>
          <p:cNvGrpSpPr/>
          <p:nvPr/>
        </p:nvGrpSpPr>
        <p:grpSpPr>
          <a:xfrm>
            <a:off x="18551791" y="11937871"/>
            <a:ext cx="1218000" cy="358720"/>
            <a:chOff x="18551791" y="11937871"/>
            <a:chExt cx="1218000" cy="358720"/>
          </a:xfrm>
          <a:solidFill>
            <a:srgbClr val="FFFFFF"/>
          </a:solidFill>
        </p:grpSpPr>
        <p:sp>
          <p:nvSpPr>
            <p:cNvPr id="565" name="Forme libre 564">
              <a:extLst>
                <a:ext uri="{FF2B5EF4-FFF2-40B4-BE49-F238E27FC236}">
                  <a16:creationId xmlns:a16="http://schemas.microsoft.com/office/drawing/2014/main" id="{79C006D3-7DC6-D60F-0396-260D2983F826}"/>
                </a:ext>
              </a:extLst>
            </p:cNvPr>
            <p:cNvSpPr/>
            <p:nvPr/>
          </p:nvSpPr>
          <p:spPr>
            <a:xfrm>
              <a:off x="18551791" y="11942120"/>
              <a:ext cx="42693" cy="71386"/>
            </a:xfrm>
            <a:custGeom>
              <a:avLst/>
              <a:gdLst>
                <a:gd name="connsiteX0" fmla="*/ 42693 w 42693"/>
                <a:gd name="connsiteY0" fmla="*/ 51665 h 71386"/>
                <a:gd name="connsiteX1" fmla="*/ 40960 w 42693"/>
                <a:gd name="connsiteY1" fmla="*/ 59953 h 71386"/>
                <a:gd name="connsiteX2" fmla="*/ 36138 w 42693"/>
                <a:gd name="connsiteY2" fmla="*/ 66142 h 71386"/>
                <a:gd name="connsiteX3" fmla="*/ 28769 w 42693"/>
                <a:gd name="connsiteY3" fmla="*/ 70075 h 71386"/>
                <a:gd name="connsiteX4" fmla="*/ 19397 w 42693"/>
                <a:gd name="connsiteY4" fmla="*/ 71387 h 71386"/>
                <a:gd name="connsiteX5" fmla="*/ 12895 w 42693"/>
                <a:gd name="connsiteY5" fmla="*/ 70811 h 71386"/>
                <a:gd name="connsiteX6" fmla="*/ 7477 w 42693"/>
                <a:gd name="connsiteY6" fmla="*/ 69289 h 71386"/>
                <a:gd name="connsiteX7" fmla="*/ 3468 w 42693"/>
                <a:gd name="connsiteY7" fmla="*/ 67558 h 71386"/>
                <a:gd name="connsiteX8" fmla="*/ 1192 w 42693"/>
                <a:gd name="connsiteY8" fmla="*/ 66037 h 71386"/>
                <a:gd name="connsiteX9" fmla="*/ 325 w 42693"/>
                <a:gd name="connsiteY9" fmla="*/ 64622 h 71386"/>
                <a:gd name="connsiteX10" fmla="*/ 0 w 42693"/>
                <a:gd name="connsiteY10" fmla="*/ 62523 h 71386"/>
                <a:gd name="connsiteX11" fmla="*/ 163 w 42693"/>
                <a:gd name="connsiteY11" fmla="*/ 61054 h 71386"/>
                <a:gd name="connsiteX12" fmla="*/ 434 w 42693"/>
                <a:gd name="connsiteY12" fmla="*/ 60058 h 71386"/>
                <a:gd name="connsiteX13" fmla="*/ 976 w 42693"/>
                <a:gd name="connsiteY13" fmla="*/ 59533 h 71386"/>
                <a:gd name="connsiteX14" fmla="*/ 1571 w 42693"/>
                <a:gd name="connsiteY14" fmla="*/ 59428 h 71386"/>
                <a:gd name="connsiteX15" fmla="*/ 3793 w 42693"/>
                <a:gd name="connsiteY15" fmla="*/ 60373 h 71386"/>
                <a:gd name="connsiteX16" fmla="*/ 7423 w 42693"/>
                <a:gd name="connsiteY16" fmla="*/ 62418 h 71386"/>
                <a:gd name="connsiteX17" fmla="*/ 12840 w 42693"/>
                <a:gd name="connsiteY17" fmla="*/ 64464 h 71386"/>
                <a:gd name="connsiteX18" fmla="*/ 20154 w 42693"/>
                <a:gd name="connsiteY18" fmla="*/ 65408 h 71386"/>
                <a:gd name="connsiteX19" fmla="*/ 26385 w 42693"/>
                <a:gd name="connsiteY19" fmla="*/ 64516 h 71386"/>
                <a:gd name="connsiteX20" fmla="*/ 31261 w 42693"/>
                <a:gd name="connsiteY20" fmla="*/ 61946 h 71386"/>
                <a:gd name="connsiteX21" fmla="*/ 34458 w 42693"/>
                <a:gd name="connsiteY21" fmla="*/ 57855 h 71386"/>
                <a:gd name="connsiteX22" fmla="*/ 35596 w 42693"/>
                <a:gd name="connsiteY22" fmla="*/ 52242 h 71386"/>
                <a:gd name="connsiteX23" fmla="*/ 34133 w 42693"/>
                <a:gd name="connsiteY23" fmla="*/ 46734 h 71386"/>
                <a:gd name="connsiteX24" fmla="*/ 30340 w 42693"/>
                <a:gd name="connsiteY24" fmla="*/ 42643 h 71386"/>
                <a:gd name="connsiteX25" fmla="*/ 24976 w 42693"/>
                <a:gd name="connsiteY25" fmla="*/ 39497 h 71386"/>
                <a:gd name="connsiteX26" fmla="*/ 18854 w 42693"/>
                <a:gd name="connsiteY26" fmla="*/ 36664 h 71386"/>
                <a:gd name="connsiteX27" fmla="*/ 12678 w 42693"/>
                <a:gd name="connsiteY27" fmla="*/ 33569 h 71386"/>
                <a:gd name="connsiteX28" fmla="*/ 7314 w 42693"/>
                <a:gd name="connsiteY28" fmla="*/ 29635 h 71386"/>
                <a:gd name="connsiteX29" fmla="*/ 3522 w 42693"/>
                <a:gd name="connsiteY29" fmla="*/ 24390 h 71386"/>
                <a:gd name="connsiteX30" fmla="*/ 2059 w 42693"/>
                <a:gd name="connsiteY30" fmla="*/ 17257 h 71386"/>
                <a:gd name="connsiteX31" fmla="*/ 3576 w 42693"/>
                <a:gd name="connsiteY31" fmla="*/ 10018 h 71386"/>
                <a:gd name="connsiteX32" fmla="*/ 7802 w 42693"/>
                <a:gd name="connsiteY32" fmla="*/ 4615 h 71386"/>
                <a:gd name="connsiteX33" fmla="*/ 14358 w 42693"/>
                <a:gd name="connsiteY33" fmla="*/ 1154 h 71386"/>
                <a:gd name="connsiteX34" fmla="*/ 22701 w 42693"/>
                <a:gd name="connsiteY34" fmla="*/ 0 h 71386"/>
                <a:gd name="connsiteX35" fmla="*/ 27306 w 42693"/>
                <a:gd name="connsiteY35" fmla="*/ 419 h 71386"/>
                <a:gd name="connsiteX36" fmla="*/ 31695 w 42693"/>
                <a:gd name="connsiteY36" fmla="*/ 1521 h 71386"/>
                <a:gd name="connsiteX37" fmla="*/ 35433 w 42693"/>
                <a:gd name="connsiteY37" fmla="*/ 3041 h 71386"/>
                <a:gd name="connsiteX38" fmla="*/ 37601 w 42693"/>
                <a:gd name="connsiteY38" fmla="*/ 4353 h 71386"/>
                <a:gd name="connsiteX39" fmla="*/ 38251 w 42693"/>
                <a:gd name="connsiteY39" fmla="*/ 5140 h 71386"/>
                <a:gd name="connsiteX40" fmla="*/ 38521 w 42693"/>
                <a:gd name="connsiteY40" fmla="*/ 5769 h 71386"/>
                <a:gd name="connsiteX41" fmla="*/ 38684 w 42693"/>
                <a:gd name="connsiteY41" fmla="*/ 6609 h 71386"/>
                <a:gd name="connsiteX42" fmla="*/ 38738 w 42693"/>
                <a:gd name="connsiteY42" fmla="*/ 7920 h 71386"/>
                <a:gd name="connsiteX43" fmla="*/ 38684 w 42693"/>
                <a:gd name="connsiteY43" fmla="*/ 9179 h 71386"/>
                <a:gd name="connsiteX44" fmla="*/ 38413 w 42693"/>
                <a:gd name="connsiteY44" fmla="*/ 10123 h 71386"/>
                <a:gd name="connsiteX45" fmla="*/ 37980 w 42693"/>
                <a:gd name="connsiteY45" fmla="*/ 10753 h 71386"/>
                <a:gd name="connsiteX46" fmla="*/ 37438 w 42693"/>
                <a:gd name="connsiteY46" fmla="*/ 10962 h 71386"/>
                <a:gd name="connsiteX47" fmla="*/ 35542 w 42693"/>
                <a:gd name="connsiteY47" fmla="*/ 10175 h 71386"/>
                <a:gd name="connsiteX48" fmla="*/ 32399 w 42693"/>
                <a:gd name="connsiteY48" fmla="*/ 8444 h 71386"/>
                <a:gd name="connsiteX49" fmla="*/ 27902 w 42693"/>
                <a:gd name="connsiteY49" fmla="*/ 6714 h 71386"/>
                <a:gd name="connsiteX50" fmla="*/ 21943 w 42693"/>
                <a:gd name="connsiteY50" fmla="*/ 5926 h 71386"/>
                <a:gd name="connsiteX51" fmla="*/ 16254 w 42693"/>
                <a:gd name="connsiteY51" fmla="*/ 6767 h 71386"/>
                <a:gd name="connsiteX52" fmla="*/ 12190 w 42693"/>
                <a:gd name="connsiteY52" fmla="*/ 9127 h 71386"/>
                <a:gd name="connsiteX53" fmla="*/ 9753 w 42693"/>
                <a:gd name="connsiteY53" fmla="*/ 12588 h 71386"/>
                <a:gd name="connsiteX54" fmla="*/ 8994 w 42693"/>
                <a:gd name="connsiteY54" fmla="*/ 16784 h 71386"/>
                <a:gd name="connsiteX55" fmla="*/ 10403 w 42693"/>
                <a:gd name="connsiteY55" fmla="*/ 22292 h 71386"/>
                <a:gd name="connsiteX56" fmla="*/ 14249 w 42693"/>
                <a:gd name="connsiteY56" fmla="*/ 26384 h 71386"/>
                <a:gd name="connsiteX57" fmla="*/ 19667 w 42693"/>
                <a:gd name="connsiteY57" fmla="*/ 29582 h 71386"/>
                <a:gd name="connsiteX58" fmla="*/ 25844 w 42693"/>
                <a:gd name="connsiteY58" fmla="*/ 32468 h 71386"/>
                <a:gd name="connsiteX59" fmla="*/ 32020 w 42693"/>
                <a:gd name="connsiteY59" fmla="*/ 35510 h 71386"/>
                <a:gd name="connsiteX60" fmla="*/ 37438 w 42693"/>
                <a:gd name="connsiteY60" fmla="*/ 39392 h 71386"/>
                <a:gd name="connsiteX61" fmla="*/ 41230 w 42693"/>
                <a:gd name="connsiteY61" fmla="*/ 44584 h 71386"/>
                <a:gd name="connsiteX62" fmla="*/ 42693 w 42693"/>
                <a:gd name="connsiteY62" fmla="*/ 51665 h 7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2693" h="71386">
                  <a:moveTo>
                    <a:pt x="42693" y="51665"/>
                  </a:moveTo>
                  <a:cubicBezTo>
                    <a:pt x="42693" y="54760"/>
                    <a:pt x="42097" y="57487"/>
                    <a:pt x="40960" y="59953"/>
                  </a:cubicBezTo>
                  <a:cubicBezTo>
                    <a:pt x="39822" y="62365"/>
                    <a:pt x="38197" y="64464"/>
                    <a:pt x="36138" y="66142"/>
                  </a:cubicBezTo>
                  <a:cubicBezTo>
                    <a:pt x="34079" y="67873"/>
                    <a:pt x="31587" y="69184"/>
                    <a:pt x="28769" y="70075"/>
                  </a:cubicBezTo>
                  <a:cubicBezTo>
                    <a:pt x="25898" y="70968"/>
                    <a:pt x="22809" y="71387"/>
                    <a:pt x="19397" y="71387"/>
                  </a:cubicBezTo>
                  <a:cubicBezTo>
                    <a:pt x="17121" y="71387"/>
                    <a:pt x="14953" y="71178"/>
                    <a:pt x="12895" y="70811"/>
                  </a:cubicBezTo>
                  <a:cubicBezTo>
                    <a:pt x="10890" y="70390"/>
                    <a:pt x="9048" y="69867"/>
                    <a:pt x="7477" y="69289"/>
                  </a:cubicBezTo>
                  <a:cubicBezTo>
                    <a:pt x="5852" y="68764"/>
                    <a:pt x="4551" y="68135"/>
                    <a:pt x="3468" y="67558"/>
                  </a:cubicBezTo>
                  <a:cubicBezTo>
                    <a:pt x="2330" y="66982"/>
                    <a:pt x="1626" y="66457"/>
                    <a:pt x="1192" y="66037"/>
                  </a:cubicBezTo>
                  <a:cubicBezTo>
                    <a:pt x="813" y="65618"/>
                    <a:pt x="487" y="65145"/>
                    <a:pt x="325" y="64622"/>
                  </a:cubicBezTo>
                  <a:cubicBezTo>
                    <a:pt x="108" y="64044"/>
                    <a:pt x="0" y="63361"/>
                    <a:pt x="0" y="62523"/>
                  </a:cubicBezTo>
                  <a:cubicBezTo>
                    <a:pt x="0" y="61946"/>
                    <a:pt x="54" y="61421"/>
                    <a:pt x="163" y="61054"/>
                  </a:cubicBezTo>
                  <a:cubicBezTo>
                    <a:pt x="217" y="60635"/>
                    <a:pt x="325" y="60320"/>
                    <a:pt x="434" y="60058"/>
                  </a:cubicBezTo>
                  <a:cubicBezTo>
                    <a:pt x="596" y="59795"/>
                    <a:pt x="759" y="59638"/>
                    <a:pt x="976" y="59533"/>
                  </a:cubicBezTo>
                  <a:cubicBezTo>
                    <a:pt x="1138" y="59480"/>
                    <a:pt x="1354" y="59428"/>
                    <a:pt x="1571" y="59428"/>
                  </a:cubicBezTo>
                  <a:cubicBezTo>
                    <a:pt x="2113" y="59428"/>
                    <a:pt x="2817" y="59743"/>
                    <a:pt x="3793" y="60373"/>
                  </a:cubicBezTo>
                  <a:cubicBezTo>
                    <a:pt x="4714" y="61001"/>
                    <a:pt x="5960" y="61684"/>
                    <a:pt x="7423" y="62418"/>
                  </a:cubicBezTo>
                  <a:cubicBezTo>
                    <a:pt x="8940" y="63153"/>
                    <a:pt x="10727" y="63834"/>
                    <a:pt x="12840" y="64464"/>
                  </a:cubicBezTo>
                  <a:cubicBezTo>
                    <a:pt x="14899" y="65093"/>
                    <a:pt x="17391" y="65408"/>
                    <a:pt x="20154" y="65408"/>
                  </a:cubicBezTo>
                  <a:cubicBezTo>
                    <a:pt x="22376" y="65408"/>
                    <a:pt x="24489" y="65093"/>
                    <a:pt x="26385" y="64516"/>
                  </a:cubicBezTo>
                  <a:cubicBezTo>
                    <a:pt x="28227" y="63939"/>
                    <a:pt x="29853" y="63048"/>
                    <a:pt x="31261" y="61946"/>
                  </a:cubicBezTo>
                  <a:cubicBezTo>
                    <a:pt x="32616" y="60844"/>
                    <a:pt x="33699" y="59480"/>
                    <a:pt x="34458" y="57855"/>
                  </a:cubicBezTo>
                  <a:cubicBezTo>
                    <a:pt x="35216" y="56176"/>
                    <a:pt x="35596" y="54340"/>
                    <a:pt x="35596" y="52242"/>
                  </a:cubicBezTo>
                  <a:cubicBezTo>
                    <a:pt x="35596" y="50092"/>
                    <a:pt x="35108" y="48256"/>
                    <a:pt x="34133" y="46734"/>
                  </a:cubicBezTo>
                  <a:cubicBezTo>
                    <a:pt x="33158" y="45161"/>
                    <a:pt x="31912" y="43849"/>
                    <a:pt x="30340" y="42643"/>
                  </a:cubicBezTo>
                  <a:cubicBezTo>
                    <a:pt x="28769" y="41489"/>
                    <a:pt x="26981" y="40440"/>
                    <a:pt x="24976" y="39497"/>
                  </a:cubicBezTo>
                  <a:cubicBezTo>
                    <a:pt x="22972" y="38552"/>
                    <a:pt x="20913" y="37608"/>
                    <a:pt x="18854" y="36664"/>
                  </a:cubicBezTo>
                  <a:cubicBezTo>
                    <a:pt x="16741" y="35668"/>
                    <a:pt x="14682" y="34670"/>
                    <a:pt x="12678" y="33569"/>
                  </a:cubicBezTo>
                  <a:cubicBezTo>
                    <a:pt x="10673" y="32415"/>
                    <a:pt x="8885" y="31156"/>
                    <a:pt x="7314" y="29635"/>
                  </a:cubicBezTo>
                  <a:cubicBezTo>
                    <a:pt x="5743" y="28166"/>
                    <a:pt x="4497" y="26436"/>
                    <a:pt x="3522" y="24390"/>
                  </a:cubicBezTo>
                  <a:cubicBezTo>
                    <a:pt x="2546" y="22397"/>
                    <a:pt x="2059" y="20037"/>
                    <a:pt x="2059" y="17257"/>
                  </a:cubicBezTo>
                  <a:cubicBezTo>
                    <a:pt x="2059" y="14582"/>
                    <a:pt x="2600" y="12169"/>
                    <a:pt x="3576" y="10018"/>
                  </a:cubicBezTo>
                  <a:cubicBezTo>
                    <a:pt x="4605" y="7868"/>
                    <a:pt x="5960" y="6084"/>
                    <a:pt x="7802" y="4615"/>
                  </a:cubicBezTo>
                  <a:cubicBezTo>
                    <a:pt x="9644" y="3094"/>
                    <a:pt x="11811" y="1940"/>
                    <a:pt x="14358" y="1154"/>
                  </a:cubicBezTo>
                  <a:cubicBezTo>
                    <a:pt x="16850" y="368"/>
                    <a:pt x="19667" y="0"/>
                    <a:pt x="22701" y="0"/>
                  </a:cubicBezTo>
                  <a:cubicBezTo>
                    <a:pt x="24218" y="0"/>
                    <a:pt x="25735" y="105"/>
                    <a:pt x="27306" y="419"/>
                  </a:cubicBezTo>
                  <a:cubicBezTo>
                    <a:pt x="28878" y="734"/>
                    <a:pt x="30340" y="1049"/>
                    <a:pt x="31695" y="1521"/>
                  </a:cubicBezTo>
                  <a:cubicBezTo>
                    <a:pt x="33103" y="1993"/>
                    <a:pt x="34349" y="2465"/>
                    <a:pt x="35433" y="3041"/>
                  </a:cubicBezTo>
                  <a:cubicBezTo>
                    <a:pt x="36517" y="3566"/>
                    <a:pt x="37275" y="4039"/>
                    <a:pt x="37601" y="4353"/>
                  </a:cubicBezTo>
                  <a:cubicBezTo>
                    <a:pt x="37925" y="4720"/>
                    <a:pt x="38197" y="4983"/>
                    <a:pt x="38251" y="5140"/>
                  </a:cubicBezTo>
                  <a:cubicBezTo>
                    <a:pt x="38359" y="5298"/>
                    <a:pt x="38467" y="5508"/>
                    <a:pt x="38521" y="5769"/>
                  </a:cubicBezTo>
                  <a:cubicBezTo>
                    <a:pt x="38575" y="5979"/>
                    <a:pt x="38630" y="6294"/>
                    <a:pt x="38684" y="6609"/>
                  </a:cubicBezTo>
                  <a:cubicBezTo>
                    <a:pt x="38738" y="6975"/>
                    <a:pt x="38738" y="7395"/>
                    <a:pt x="38738" y="7920"/>
                  </a:cubicBezTo>
                  <a:cubicBezTo>
                    <a:pt x="38738" y="8392"/>
                    <a:pt x="38738" y="8812"/>
                    <a:pt x="38684" y="9179"/>
                  </a:cubicBezTo>
                  <a:cubicBezTo>
                    <a:pt x="38575" y="9547"/>
                    <a:pt x="38521" y="9860"/>
                    <a:pt x="38413" y="10123"/>
                  </a:cubicBezTo>
                  <a:cubicBezTo>
                    <a:pt x="38305" y="10385"/>
                    <a:pt x="38142" y="10595"/>
                    <a:pt x="37980" y="10753"/>
                  </a:cubicBezTo>
                  <a:cubicBezTo>
                    <a:pt x="37817" y="10909"/>
                    <a:pt x="37655" y="10962"/>
                    <a:pt x="37438" y="10962"/>
                  </a:cubicBezTo>
                  <a:cubicBezTo>
                    <a:pt x="37005" y="10962"/>
                    <a:pt x="36408" y="10700"/>
                    <a:pt x="35542" y="10175"/>
                  </a:cubicBezTo>
                  <a:cubicBezTo>
                    <a:pt x="34729" y="9650"/>
                    <a:pt x="33645" y="9074"/>
                    <a:pt x="32399" y="8444"/>
                  </a:cubicBezTo>
                  <a:cubicBezTo>
                    <a:pt x="31153" y="7815"/>
                    <a:pt x="29636" y="7238"/>
                    <a:pt x="27902" y="6714"/>
                  </a:cubicBezTo>
                  <a:cubicBezTo>
                    <a:pt x="26169" y="6189"/>
                    <a:pt x="24164" y="5926"/>
                    <a:pt x="21943" y="5926"/>
                  </a:cubicBezTo>
                  <a:cubicBezTo>
                    <a:pt x="19776" y="5926"/>
                    <a:pt x="17879" y="6189"/>
                    <a:pt x="16254" y="6767"/>
                  </a:cubicBezTo>
                  <a:cubicBezTo>
                    <a:pt x="14629" y="7343"/>
                    <a:pt x="13274" y="8130"/>
                    <a:pt x="12190" y="9127"/>
                  </a:cubicBezTo>
                  <a:cubicBezTo>
                    <a:pt x="11107" y="10123"/>
                    <a:pt x="10294" y="11277"/>
                    <a:pt x="9753" y="12588"/>
                  </a:cubicBezTo>
                  <a:cubicBezTo>
                    <a:pt x="9211" y="13899"/>
                    <a:pt x="8994" y="15316"/>
                    <a:pt x="8994" y="16784"/>
                  </a:cubicBezTo>
                  <a:cubicBezTo>
                    <a:pt x="8994" y="18935"/>
                    <a:pt x="9427" y="20771"/>
                    <a:pt x="10403" y="22292"/>
                  </a:cubicBezTo>
                  <a:cubicBezTo>
                    <a:pt x="11377" y="23866"/>
                    <a:pt x="12678" y="25230"/>
                    <a:pt x="14249" y="26384"/>
                  </a:cubicBezTo>
                  <a:cubicBezTo>
                    <a:pt x="15821" y="27590"/>
                    <a:pt x="17662" y="28639"/>
                    <a:pt x="19667" y="29582"/>
                  </a:cubicBezTo>
                  <a:cubicBezTo>
                    <a:pt x="21672" y="30579"/>
                    <a:pt x="23730" y="31524"/>
                    <a:pt x="25844" y="32468"/>
                  </a:cubicBezTo>
                  <a:cubicBezTo>
                    <a:pt x="27902" y="33411"/>
                    <a:pt x="29961" y="34409"/>
                    <a:pt x="32020" y="35510"/>
                  </a:cubicBezTo>
                  <a:cubicBezTo>
                    <a:pt x="34025" y="36612"/>
                    <a:pt x="35812" y="37923"/>
                    <a:pt x="37438" y="39392"/>
                  </a:cubicBezTo>
                  <a:cubicBezTo>
                    <a:pt x="39009" y="40860"/>
                    <a:pt x="40310" y="42643"/>
                    <a:pt x="41230" y="44584"/>
                  </a:cubicBezTo>
                  <a:cubicBezTo>
                    <a:pt x="42206" y="46577"/>
                    <a:pt x="42693" y="48937"/>
                    <a:pt x="42693" y="51665"/>
                  </a:cubicBezTo>
                  <a:close/>
                </a:path>
              </a:pathLst>
            </a:custGeom>
            <a:solidFill>
              <a:srgbClr val="FFFFFF"/>
            </a:solidFill>
            <a:ln w="5417" cap="flat">
              <a:noFill/>
              <a:prstDash val="solid"/>
              <a:miter/>
            </a:ln>
          </p:spPr>
          <p:txBody>
            <a:bodyPr rtlCol="0" anchor="ctr"/>
            <a:lstStyle/>
            <a:p>
              <a:endParaRPr lang="fr-FR"/>
            </a:p>
          </p:txBody>
        </p:sp>
        <p:sp>
          <p:nvSpPr>
            <p:cNvPr id="566" name="Forme libre 565">
              <a:extLst>
                <a:ext uri="{FF2B5EF4-FFF2-40B4-BE49-F238E27FC236}">
                  <a16:creationId xmlns:a16="http://schemas.microsoft.com/office/drawing/2014/main" id="{594B3721-0FDB-5253-8E7B-140D98308AE3}"/>
                </a:ext>
              </a:extLst>
            </p:cNvPr>
            <p:cNvSpPr/>
            <p:nvPr/>
          </p:nvSpPr>
          <p:spPr>
            <a:xfrm>
              <a:off x="18604887" y="11960846"/>
              <a:ext cx="38738" cy="52660"/>
            </a:xfrm>
            <a:custGeom>
              <a:avLst/>
              <a:gdLst>
                <a:gd name="connsiteX0" fmla="*/ 38738 w 38738"/>
                <a:gd name="connsiteY0" fmla="*/ 50668 h 52660"/>
                <a:gd name="connsiteX1" fmla="*/ 38359 w 38738"/>
                <a:gd name="connsiteY1" fmla="*/ 51507 h 52660"/>
                <a:gd name="connsiteX2" fmla="*/ 37437 w 38738"/>
                <a:gd name="connsiteY2" fmla="*/ 51927 h 52660"/>
                <a:gd name="connsiteX3" fmla="*/ 35867 w 38738"/>
                <a:gd name="connsiteY3" fmla="*/ 52085 h 52660"/>
                <a:gd name="connsiteX4" fmla="*/ 34241 w 38738"/>
                <a:gd name="connsiteY4" fmla="*/ 51927 h 52660"/>
                <a:gd name="connsiteX5" fmla="*/ 33212 w 38738"/>
                <a:gd name="connsiteY5" fmla="*/ 51507 h 52660"/>
                <a:gd name="connsiteX6" fmla="*/ 32832 w 38738"/>
                <a:gd name="connsiteY6" fmla="*/ 50668 h 52660"/>
                <a:gd name="connsiteX7" fmla="*/ 32832 w 38738"/>
                <a:gd name="connsiteY7" fmla="*/ 45213 h 52660"/>
                <a:gd name="connsiteX8" fmla="*/ 25355 w 38738"/>
                <a:gd name="connsiteY8" fmla="*/ 50721 h 52660"/>
                <a:gd name="connsiteX9" fmla="*/ 16904 w 38738"/>
                <a:gd name="connsiteY9" fmla="*/ 52661 h 52660"/>
                <a:gd name="connsiteX10" fmla="*/ 9806 w 38738"/>
                <a:gd name="connsiteY10" fmla="*/ 51665 h 52660"/>
                <a:gd name="connsiteX11" fmla="*/ 4497 w 38738"/>
                <a:gd name="connsiteY11" fmla="*/ 48832 h 52660"/>
                <a:gd name="connsiteX12" fmla="*/ 1192 w 38738"/>
                <a:gd name="connsiteY12" fmla="*/ 44322 h 52660"/>
                <a:gd name="connsiteX13" fmla="*/ 0 w 38738"/>
                <a:gd name="connsiteY13" fmla="*/ 38394 h 52660"/>
                <a:gd name="connsiteX14" fmla="*/ 1733 w 38738"/>
                <a:gd name="connsiteY14" fmla="*/ 31366 h 52660"/>
                <a:gd name="connsiteX15" fmla="*/ 6610 w 38738"/>
                <a:gd name="connsiteY15" fmla="*/ 26435 h 52660"/>
                <a:gd name="connsiteX16" fmla="*/ 14249 w 38738"/>
                <a:gd name="connsiteY16" fmla="*/ 23446 h 52660"/>
                <a:gd name="connsiteX17" fmla="*/ 24109 w 38738"/>
                <a:gd name="connsiteY17" fmla="*/ 22448 h 52660"/>
                <a:gd name="connsiteX18" fmla="*/ 32128 w 38738"/>
                <a:gd name="connsiteY18" fmla="*/ 22448 h 52660"/>
                <a:gd name="connsiteX19" fmla="*/ 32128 w 38738"/>
                <a:gd name="connsiteY19" fmla="*/ 18253 h 52660"/>
                <a:gd name="connsiteX20" fmla="*/ 31478 w 38738"/>
                <a:gd name="connsiteY20" fmla="*/ 12746 h 52660"/>
                <a:gd name="connsiteX21" fmla="*/ 29310 w 38738"/>
                <a:gd name="connsiteY21" fmla="*/ 8707 h 52660"/>
                <a:gd name="connsiteX22" fmla="*/ 25410 w 38738"/>
                <a:gd name="connsiteY22" fmla="*/ 6294 h 52660"/>
                <a:gd name="connsiteX23" fmla="*/ 19559 w 38738"/>
                <a:gd name="connsiteY23" fmla="*/ 5506 h 52660"/>
                <a:gd name="connsiteX24" fmla="*/ 13599 w 38738"/>
                <a:gd name="connsiteY24" fmla="*/ 6294 h 52660"/>
                <a:gd name="connsiteX25" fmla="*/ 8885 w 38738"/>
                <a:gd name="connsiteY25" fmla="*/ 8024 h 52660"/>
                <a:gd name="connsiteX26" fmla="*/ 5581 w 38738"/>
                <a:gd name="connsiteY26" fmla="*/ 9755 h 52660"/>
                <a:gd name="connsiteX27" fmla="*/ 3738 w 38738"/>
                <a:gd name="connsiteY27" fmla="*/ 10542 h 52660"/>
                <a:gd name="connsiteX28" fmla="*/ 3142 w 38738"/>
                <a:gd name="connsiteY28" fmla="*/ 10438 h 52660"/>
                <a:gd name="connsiteX29" fmla="*/ 2655 w 38738"/>
                <a:gd name="connsiteY29" fmla="*/ 10018 h 52660"/>
                <a:gd name="connsiteX30" fmla="*/ 2384 w 38738"/>
                <a:gd name="connsiteY30" fmla="*/ 9283 h 52660"/>
                <a:gd name="connsiteX31" fmla="*/ 2275 w 38738"/>
                <a:gd name="connsiteY31" fmla="*/ 8182 h 52660"/>
                <a:gd name="connsiteX32" fmla="*/ 2438 w 38738"/>
                <a:gd name="connsiteY32" fmla="*/ 6347 h 52660"/>
                <a:gd name="connsiteX33" fmla="*/ 3305 w 38738"/>
                <a:gd name="connsiteY33" fmla="*/ 5035 h 52660"/>
                <a:gd name="connsiteX34" fmla="*/ 5797 w 38738"/>
                <a:gd name="connsiteY34" fmla="*/ 3461 h 52660"/>
                <a:gd name="connsiteX35" fmla="*/ 9860 w 38738"/>
                <a:gd name="connsiteY35" fmla="*/ 1730 h 52660"/>
                <a:gd name="connsiteX36" fmla="*/ 14845 w 38738"/>
                <a:gd name="connsiteY36" fmla="*/ 471 h 52660"/>
                <a:gd name="connsiteX37" fmla="*/ 20209 w 38738"/>
                <a:gd name="connsiteY37" fmla="*/ 0 h 52660"/>
                <a:gd name="connsiteX38" fmla="*/ 28877 w 38738"/>
                <a:gd name="connsiteY38" fmla="*/ 1206 h 52660"/>
                <a:gd name="connsiteX39" fmla="*/ 34675 w 38738"/>
                <a:gd name="connsiteY39" fmla="*/ 4668 h 52660"/>
                <a:gd name="connsiteX40" fmla="*/ 37817 w 38738"/>
                <a:gd name="connsiteY40" fmla="*/ 10228 h 52660"/>
                <a:gd name="connsiteX41" fmla="*/ 38738 w 38738"/>
                <a:gd name="connsiteY41" fmla="*/ 17728 h 52660"/>
                <a:gd name="connsiteX42" fmla="*/ 38738 w 38738"/>
                <a:gd name="connsiteY42" fmla="*/ 50668 h 52660"/>
                <a:gd name="connsiteX43" fmla="*/ 32074 w 38738"/>
                <a:gd name="connsiteY43" fmla="*/ 27694 h 52660"/>
                <a:gd name="connsiteX44" fmla="*/ 22918 w 38738"/>
                <a:gd name="connsiteY44" fmla="*/ 27694 h 52660"/>
                <a:gd name="connsiteX45" fmla="*/ 15928 w 38738"/>
                <a:gd name="connsiteY45" fmla="*/ 28376 h 52660"/>
                <a:gd name="connsiteX46" fmla="*/ 10890 w 38738"/>
                <a:gd name="connsiteY46" fmla="*/ 30421 h 52660"/>
                <a:gd name="connsiteX47" fmla="*/ 7910 w 38738"/>
                <a:gd name="connsiteY47" fmla="*/ 33674 h 52660"/>
                <a:gd name="connsiteX48" fmla="*/ 6935 w 38738"/>
                <a:gd name="connsiteY48" fmla="*/ 37975 h 52660"/>
                <a:gd name="connsiteX49" fmla="*/ 9698 w 38738"/>
                <a:gd name="connsiteY49" fmla="*/ 44688 h 52660"/>
                <a:gd name="connsiteX50" fmla="*/ 17446 w 38738"/>
                <a:gd name="connsiteY50" fmla="*/ 47155 h 52660"/>
                <a:gd name="connsiteX51" fmla="*/ 24814 w 38738"/>
                <a:gd name="connsiteY51" fmla="*/ 45213 h 52660"/>
                <a:gd name="connsiteX52" fmla="*/ 32074 w 38738"/>
                <a:gd name="connsiteY52" fmla="*/ 39129 h 52660"/>
                <a:gd name="connsiteX53" fmla="*/ 32074 w 38738"/>
                <a:gd name="connsiteY53" fmla="*/ 27694 h 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0">
                  <a:moveTo>
                    <a:pt x="38738" y="50668"/>
                  </a:moveTo>
                  <a:cubicBezTo>
                    <a:pt x="38738" y="51036"/>
                    <a:pt x="38630" y="51297"/>
                    <a:pt x="38359" y="51507"/>
                  </a:cubicBezTo>
                  <a:cubicBezTo>
                    <a:pt x="38142" y="51717"/>
                    <a:pt x="37817" y="51822"/>
                    <a:pt x="37437" y="51927"/>
                  </a:cubicBezTo>
                  <a:cubicBezTo>
                    <a:pt x="37058" y="52032"/>
                    <a:pt x="36517" y="52085"/>
                    <a:pt x="35867" y="52085"/>
                  </a:cubicBezTo>
                  <a:cubicBezTo>
                    <a:pt x="35216" y="52085"/>
                    <a:pt x="34675" y="52032"/>
                    <a:pt x="34241" y="51927"/>
                  </a:cubicBezTo>
                  <a:cubicBezTo>
                    <a:pt x="33808" y="51822"/>
                    <a:pt x="33428" y="51717"/>
                    <a:pt x="33212" y="51507"/>
                  </a:cubicBezTo>
                  <a:cubicBezTo>
                    <a:pt x="32941" y="51297"/>
                    <a:pt x="32832" y="51036"/>
                    <a:pt x="32832" y="50668"/>
                  </a:cubicBezTo>
                  <a:lnTo>
                    <a:pt x="32832" y="45213"/>
                  </a:lnTo>
                  <a:cubicBezTo>
                    <a:pt x="30611" y="47626"/>
                    <a:pt x="28119" y="49410"/>
                    <a:pt x="25355" y="50721"/>
                  </a:cubicBezTo>
                  <a:cubicBezTo>
                    <a:pt x="22646" y="52032"/>
                    <a:pt x="19829" y="52661"/>
                    <a:pt x="16904" y="52661"/>
                  </a:cubicBezTo>
                  <a:cubicBezTo>
                    <a:pt x="14303" y="52661"/>
                    <a:pt x="11919" y="52347"/>
                    <a:pt x="9806" y="51665"/>
                  </a:cubicBezTo>
                  <a:cubicBezTo>
                    <a:pt x="7747" y="50983"/>
                    <a:pt x="5960" y="50038"/>
                    <a:pt x="4497" y="48832"/>
                  </a:cubicBezTo>
                  <a:cubicBezTo>
                    <a:pt x="3088" y="47573"/>
                    <a:pt x="1950" y="46104"/>
                    <a:pt x="1192" y="44322"/>
                  </a:cubicBezTo>
                  <a:cubicBezTo>
                    <a:pt x="433" y="42591"/>
                    <a:pt x="0" y="40598"/>
                    <a:pt x="0" y="38394"/>
                  </a:cubicBezTo>
                  <a:cubicBezTo>
                    <a:pt x="0" y="35719"/>
                    <a:pt x="596" y="33359"/>
                    <a:pt x="1733" y="31366"/>
                  </a:cubicBezTo>
                  <a:cubicBezTo>
                    <a:pt x="2872" y="29425"/>
                    <a:pt x="4497" y="27746"/>
                    <a:pt x="6610" y="26435"/>
                  </a:cubicBezTo>
                  <a:cubicBezTo>
                    <a:pt x="8723" y="25071"/>
                    <a:pt x="11269" y="24075"/>
                    <a:pt x="14249" y="23446"/>
                  </a:cubicBezTo>
                  <a:cubicBezTo>
                    <a:pt x="17174" y="22763"/>
                    <a:pt x="20480" y="22448"/>
                    <a:pt x="24109" y="22448"/>
                  </a:cubicBezTo>
                  <a:lnTo>
                    <a:pt x="32128" y="22448"/>
                  </a:lnTo>
                  <a:lnTo>
                    <a:pt x="32128" y="18253"/>
                  </a:lnTo>
                  <a:cubicBezTo>
                    <a:pt x="32128" y="16154"/>
                    <a:pt x="31912" y="14319"/>
                    <a:pt x="31478" y="12746"/>
                  </a:cubicBezTo>
                  <a:cubicBezTo>
                    <a:pt x="30990" y="11119"/>
                    <a:pt x="30286" y="9808"/>
                    <a:pt x="29310" y="8707"/>
                  </a:cubicBezTo>
                  <a:cubicBezTo>
                    <a:pt x="28281" y="7658"/>
                    <a:pt x="26981" y="6818"/>
                    <a:pt x="25410" y="6294"/>
                  </a:cubicBezTo>
                  <a:cubicBezTo>
                    <a:pt x="23839" y="5769"/>
                    <a:pt x="21888" y="5506"/>
                    <a:pt x="19559" y="5506"/>
                  </a:cubicBezTo>
                  <a:cubicBezTo>
                    <a:pt x="17337" y="5506"/>
                    <a:pt x="15332" y="5769"/>
                    <a:pt x="13599" y="6294"/>
                  </a:cubicBezTo>
                  <a:cubicBezTo>
                    <a:pt x="11811" y="6818"/>
                    <a:pt x="10240" y="7395"/>
                    <a:pt x="8885" y="8024"/>
                  </a:cubicBezTo>
                  <a:cubicBezTo>
                    <a:pt x="7585" y="8654"/>
                    <a:pt x="6447" y="9230"/>
                    <a:pt x="5581" y="9755"/>
                  </a:cubicBezTo>
                  <a:cubicBezTo>
                    <a:pt x="4714" y="10280"/>
                    <a:pt x="4118" y="10542"/>
                    <a:pt x="3738" y="10542"/>
                  </a:cubicBezTo>
                  <a:cubicBezTo>
                    <a:pt x="3522" y="10542"/>
                    <a:pt x="3305" y="10490"/>
                    <a:pt x="3142" y="10438"/>
                  </a:cubicBezTo>
                  <a:cubicBezTo>
                    <a:pt x="2925" y="10385"/>
                    <a:pt x="2817" y="10228"/>
                    <a:pt x="2655" y="10018"/>
                  </a:cubicBezTo>
                  <a:cubicBezTo>
                    <a:pt x="2546" y="9860"/>
                    <a:pt x="2438" y="9598"/>
                    <a:pt x="2384" y="9283"/>
                  </a:cubicBezTo>
                  <a:cubicBezTo>
                    <a:pt x="2329" y="8969"/>
                    <a:pt x="2275" y="8602"/>
                    <a:pt x="2275" y="8182"/>
                  </a:cubicBezTo>
                  <a:cubicBezTo>
                    <a:pt x="2275" y="7395"/>
                    <a:pt x="2329" y="6818"/>
                    <a:pt x="2438" y="6347"/>
                  </a:cubicBezTo>
                  <a:cubicBezTo>
                    <a:pt x="2600" y="5926"/>
                    <a:pt x="2872" y="5454"/>
                    <a:pt x="3305" y="5035"/>
                  </a:cubicBezTo>
                  <a:cubicBezTo>
                    <a:pt x="3792" y="4563"/>
                    <a:pt x="4605" y="4038"/>
                    <a:pt x="5797" y="3461"/>
                  </a:cubicBezTo>
                  <a:cubicBezTo>
                    <a:pt x="6989" y="2831"/>
                    <a:pt x="8343" y="2255"/>
                    <a:pt x="9860" y="1730"/>
                  </a:cubicBezTo>
                  <a:cubicBezTo>
                    <a:pt x="11432" y="1206"/>
                    <a:pt x="13057" y="786"/>
                    <a:pt x="14845" y="471"/>
                  </a:cubicBezTo>
                  <a:cubicBezTo>
                    <a:pt x="16633" y="156"/>
                    <a:pt x="18421" y="0"/>
                    <a:pt x="20209" y="0"/>
                  </a:cubicBezTo>
                  <a:cubicBezTo>
                    <a:pt x="23622" y="0"/>
                    <a:pt x="26548" y="419"/>
                    <a:pt x="28877" y="1206"/>
                  </a:cubicBezTo>
                  <a:cubicBezTo>
                    <a:pt x="31261" y="1993"/>
                    <a:pt x="33212" y="3146"/>
                    <a:pt x="34675" y="4668"/>
                  </a:cubicBezTo>
                  <a:cubicBezTo>
                    <a:pt x="36137" y="6189"/>
                    <a:pt x="37167" y="8024"/>
                    <a:pt x="37817" y="10228"/>
                  </a:cubicBezTo>
                  <a:cubicBezTo>
                    <a:pt x="38413" y="12431"/>
                    <a:pt x="38738" y="14948"/>
                    <a:pt x="38738" y="17728"/>
                  </a:cubicBezTo>
                  <a:lnTo>
                    <a:pt x="38738" y="50668"/>
                  </a:lnTo>
                  <a:close/>
                  <a:moveTo>
                    <a:pt x="32074" y="27694"/>
                  </a:moveTo>
                  <a:lnTo>
                    <a:pt x="22918" y="27694"/>
                  </a:lnTo>
                  <a:cubicBezTo>
                    <a:pt x="20263" y="27694"/>
                    <a:pt x="17933" y="27956"/>
                    <a:pt x="15928" y="28376"/>
                  </a:cubicBezTo>
                  <a:cubicBezTo>
                    <a:pt x="13924" y="28849"/>
                    <a:pt x="12245" y="29530"/>
                    <a:pt x="10890" y="30421"/>
                  </a:cubicBezTo>
                  <a:cubicBezTo>
                    <a:pt x="9590" y="31314"/>
                    <a:pt x="8560" y="32415"/>
                    <a:pt x="7910" y="33674"/>
                  </a:cubicBezTo>
                  <a:cubicBezTo>
                    <a:pt x="7314" y="34933"/>
                    <a:pt x="6935" y="36349"/>
                    <a:pt x="6935" y="37975"/>
                  </a:cubicBezTo>
                  <a:cubicBezTo>
                    <a:pt x="6935" y="40754"/>
                    <a:pt x="7856" y="43011"/>
                    <a:pt x="9698" y="44688"/>
                  </a:cubicBezTo>
                  <a:cubicBezTo>
                    <a:pt x="11540" y="46314"/>
                    <a:pt x="14141" y="47155"/>
                    <a:pt x="17446" y="47155"/>
                  </a:cubicBezTo>
                  <a:cubicBezTo>
                    <a:pt x="20100" y="47155"/>
                    <a:pt x="22538" y="46524"/>
                    <a:pt x="24814" y="45213"/>
                  </a:cubicBezTo>
                  <a:cubicBezTo>
                    <a:pt x="27090" y="43902"/>
                    <a:pt x="29527" y="41857"/>
                    <a:pt x="32074" y="39129"/>
                  </a:cubicBezTo>
                  <a:lnTo>
                    <a:pt x="32074" y="27694"/>
                  </a:lnTo>
                  <a:close/>
                </a:path>
              </a:pathLst>
            </a:custGeom>
            <a:solidFill>
              <a:srgbClr val="FFFFFF"/>
            </a:solidFill>
            <a:ln w="5417" cap="flat">
              <a:noFill/>
              <a:prstDash val="solid"/>
              <a:miter/>
            </a:ln>
          </p:spPr>
          <p:txBody>
            <a:bodyPr rtlCol="0" anchor="ctr"/>
            <a:lstStyle/>
            <a:p>
              <a:endParaRPr lang="fr-FR"/>
            </a:p>
          </p:txBody>
        </p:sp>
        <p:sp>
          <p:nvSpPr>
            <p:cNvPr id="567" name="Forme libre 566">
              <a:extLst>
                <a:ext uri="{FF2B5EF4-FFF2-40B4-BE49-F238E27FC236}">
                  <a16:creationId xmlns:a16="http://schemas.microsoft.com/office/drawing/2014/main" id="{F3E489F8-FD08-3927-E980-20D5F1BD6215}"/>
                </a:ext>
              </a:extLst>
            </p:cNvPr>
            <p:cNvSpPr/>
            <p:nvPr/>
          </p:nvSpPr>
          <p:spPr>
            <a:xfrm>
              <a:off x="18661721" y="11961422"/>
              <a:ext cx="40797" cy="52084"/>
            </a:xfrm>
            <a:custGeom>
              <a:avLst/>
              <a:gdLst>
                <a:gd name="connsiteX0" fmla="*/ 40797 w 40797"/>
                <a:gd name="connsiteY0" fmla="*/ 50092 h 52084"/>
                <a:gd name="connsiteX1" fmla="*/ 40634 w 40797"/>
                <a:gd name="connsiteY1" fmla="*/ 50668 h 52084"/>
                <a:gd name="connsiteX2" fmla="*/ 40147 w 40797"/>
                <a:gd name="connsiteY2" fmla="*/ 51088 h 52084"/>
                <a:gd name="connsiteX3" fmla="*/ 39117 w 40797"/>
                <a:gd name="connsiteY3" fmla="*/ 51403 h 52084"/>
                <a:gd name="connsiteX4" fmla="*/ 37600 w 40797"/>
                <a:gd name="connsiteY4" fmla="*/ 51508 h 52084"/>
                <a:gd name="connsiteX5" fmla="*/ 36029 w 40797"/>
                <a:gd name="connsiteY5" fmla="*/ 51403 h 52084"/>
                <a:gd name="connsiteX6" fmla="*/ 35054 w 40797"/>
                <a:gd name="connsiteY6" fmla="*/ 51088 h 52084"/>
                <a:gd name="connsiteX7" fmla="*/ 34621 w 40797"/>
                <a:gd name="connsiteY7" fmla="*/ 50668 h 52084"/>
                <a:gd name="connsiteX8" fmla="*/ 34458 w 40797"/>
                <a:gd name="connsiteY8" fmla="*/ 50092 h 52084"/>
                <a:gd name="connsiteX9" fmla="*/ 34458 w 40797"/>
                <a:gd name="connsiteY9" fmla="*/ 43221 h 52084"/>
                <a:gd name="connsiteX10" fmla="*/ 26006 w 40797"/>
                <a:gd name="connsiteY10" fmla="*/ 49987 h 52084"/>
                <a:gd name="connsiteX11" fmla="*/ 17771 w 40797"/>
                <a:gd name="connsiteY11" fmla="*/ 52085 h 52084"/>
                <a:gd name="connsiteX12" fmla="*/ 9427 w 40797"/>
                <a:gd name="connsiteY12" fmla="*/ 50460 h 52084"/>
                <a:gd name="connsiteX13" fmla="*/ 3955 w 40797"/>
                <a:gd name="connsiteY13" fmla="*/ 46053 h 52084"/>
                <a:gd name="connsiteX14" fmla="*/ 921 w 40797"/>
                <a:gd name="connsiteY14" fmla="*/ 39654 h 52084"/>
                <a:gd name="connsiteX15" fmla="*/ 0 w 40797"/>
                <a:gd name="connsiteY15" fmla="*/ 30843 h 52084"/>
                <a:gd name="connsiteX16" fmla="*/ 0 w 40797"/>
                <a:gd name="connsiteY16" fmla="*/ 1416 h 52084"/>
                <a:gd name="connsiteX17" fmla="*/ 163 w 40797"/>
                <a:gd name="connsiteY17" fmla="*/ 839 h 52084"/>
                <a:gd name="connsiteX18" fmla="*/ 704 w 40797"/>
                <a:gd name="connsiteY18" fmla="*/ 368 h 52084"/>
                <a:gd name="connsiteX19" fmla="*/ 1733 w 40797"/>
                <a:gd name="connsiteY19" fmla="*/ 105 h 52084"/>
                <a:gd name="connsiteX20" fmla="*/ 3305 w 40797"/>
                <a:gd name="connsiteY20" fmla="*/ 0 h 52084"/>
                <a:gd name="connsiteX21" fmla="*/ 4930 w 40797"/>
                <a:gd name="connsiteY21" fmla="*/ 105 h 52084"/>
                <a:gd name="connsiteX22" fmla="*/ 5960 w 40797"/>
                <a:gd name="connsiteY22" fmla="*/ 368 h 52084"/>
                <a:gd name="connsiteX23" fmla="*/ 6447 w 40797"/>
                <a:gd name="connsiteY23" fmla="*/ 839 h 52084"/>
                <a:gd name="connsiteX24" fmla="*/ 6610 w 40797"/>
                <a:gd name="connsiteY24" fmla="*/ 1416 h 52084"/>
                <a:gd name="connsiteX25" fmla="*/ 6610 w 40797"/>
                <a:gd name="connsiteY25" fmla="*/ 30213 h 52084"/>
                <a:gd name="connsiteX26" fmla="*/ 7368 w 40797"/>
                <a:gd name="connsiteY26" fmla="*/ 37608 h 52084"/>
                <a:gd name="connsiteX27" fmla="*/ 9536 w 40797"/>
                <a:gd name="connsiteY27" fmla="*/ 42487 h 52084"/>
                <a:gd name="connsiteX28" fmla="*/ 13219 w 40797"/>
                <a:gd name="connsiteY28" fmla="*/ 45581 h 52084"/>
                <a:gd name="connsiteX29" fmla="*/ 18475 w 40797"/>
                <a:gd name="connsiteY29" fmla="*/ 46682 h 52084"/>
                <a:gd name="connsiteX30" fmla="*/ 26114 w 40797"/>
                <a:gd name="connsiteY30" fmla="*/ 44059 h 52084"/>
                <a:gd name="connsiteX31" fmla="*/ 34187 w 40797"/>
                <a:gd name="connsiteY31" fmla="*/ 36297 h 52084"/>
                <a:gd name="connsiteX32" fmla="*/ 34187 w 40797"/>
                <a:gd name="connsiteY32" fmla="*/ 1416 h 52084"/>
                <a:gd name="connsiteX33" fmla="*/ 34295 w 40797"/>
                <a:gd name="connsiteY33" fmla="*/ 839 h 52084"/>
                <a:gd name="connsiteX34" fmla="*/ 34837 w 40797"/>
                <a:gd name="connsiteY34" fmla="*/ 368 h 52084"/>
                <a:gd name="connsiteX35" fmla="*/ 35867 w 40797"/>
                <a:gd name="connsiteY35" fmla="*/ 105 h 52084"/>
                <a:gd name="connsiteX36" fmla="*/ 37492 w 40797"/>
                <a:gd name="connsiteY36" fmla="*/ 0 h 52084"/>
                <a:gd name="connsiteX37" fmla="*/ 39117 w 40797"/>
                <a:gd name="connsiteY37" fmla="*/ 105 h 52084"/>
                <a:gd name="connsiteX38" fmla="*/ 40093 w 40797"/>
                <a:gd name="connsiteY38" fmla="*/ 368 h 52084"/>
                <a:gd name="connsiteX39" fmla="*/ 40634 w 40797"/>
                <a:gd name="connsiteY39" fmla="*/ 839 h 52084"/>
                <a:gd name="connsiteX40" fmla="*/ 40797 w 40797"/>
                <a:gd name="connsiteY40" fmla="*/ 1416 h 52084"/>
                <a:gd name="connsiteX41" fmla="*/ 40797 w 40797"/>
                <a:gd name="connsiteY41" fmla="*/ 50092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4">
                  <a:moveTo>
                    <a:pt x="40797" y="50092"/>
                  </a:moveTo>
                  <a:cubicBezTo>
                    <a:pt x="40797" y="50302"/>
                    <a:pt x="40743" y="50512"/>
                    <a:pt x="40634" y="50668"/>
                  </a:cubicBezTo>
                  <a:cubicBezTo>
                    <a:pt x="40580" y="50878"/>
                    <a:pt x="40363" y="50983"/>
                    <a:pt x="40147" y="51088"/>
                  </a:cubicBezTo>
                  <a:cubicBezTo>
                    <a:pt x="39876" y="51193"/>
                    <a:pt x="39550" y="51298"/>
                    <a:pt x="39117" y="51403"/>
                  </a:cubicBezTo>
                  <a:cubicBezTo>
                    <a:pt x="38738" y="51456"/>
                    <a:pt x="38196" y="51508"/>
                    <a:pt x="37600" y="51508"/>
                  </a:cubicBezTo>
                  <a:cubicBezTo>
                    <a:pt x="36950" y="51508"/>
                    <a:pt x="36408" y="51456"/>
                    <a:pt x="36029" y="51403"/>
                  </a:cubicBezTo>
                  <a:cubicBezTo>
                    <a:pt x="35595" y="51298"/>
                    <a:pt x="35271" y="51246"/>
                    <a:pt x="35054" y="51088"/>
                  </a:cubicBezTo>
                  <a:cubicBezTo>
                    <a:pt x="34837" y="50983"/>
                    <a:pt x="34675" y="50878"/>
                    <a:pt x="34621" y="50668"/>
                  </a:cubicBezTo>
                  <a:cubicBezTo>
                    <a:pt x="34512" y="50512"/>
                    <a:pt x="34458" y="50302"/>
                    <a:pt x="34458" y="50092"/>
                  </a:cubicBezTo>
                  <a:lnTo>
                    <a:pt x="34458" y="43221"/>
                  </a:lnTo>
                  <a:cubicBezTo>
                    <a:pt x="31586" y="46316"/>
                    <a:pt x="28769" y="48571"/>
                    <a:pt x="26006" y="49987"/>
                  </a:cubicBezTo>
                  <a:cubicBezTo>
                    <a:pt x="23243" y="51403"/>
                    <a:pt x="20480" y="52085"/>
                    <a:pt x="17771" y="52085"/>
                  </a:cubicBezTo>
                  <a:cubicBezTo>
                    <a:pt x="14465" y="52085"/>
                    <a:pt x="11649" y="51508"/>
                    <a:pt x="9427" y="50460"/>
                  </a:cubicBezTo>
                  <a:cubicBezTo>
                    <a:pt x="7151" y="49410"/>
                    <a:pt x="5309" y="47942"/>
                    <a:pt x="3955" y="46053"/>
                  </a:cubicBezTo>
                  <a:cubicBezTo>
                    <a:pt x="2546" y="44217"/>
                    <a:pt x="1571" y="42067"/>
                    <a:pt x="921" y="39654"/>
                  </a:cubicBezTo>
                  <a:cubicBezTo>
                    <a:pt x="325" y="37189"/>
                    <a:pt x="0" y="34251"/>
                    <a:pt x="0" y="30843"/>
                  </a:cubicBezTo>
                  <a:lnTo>
                    <a:pt x="0" y="1416"/>
                  </a:lnTo>
                  <a:cubicBezTo>
                    <a:pt x="0" y="1206"/>
                    <a:pt x="54" y="996"/>
                    <a:pt x="163" y="839"/>
                  </a:cubicBezTo>
                  <a:cubicBezTo>
                    <a:pt x="270" y="630"/>
                    <a:pt x="433" y="473"/>
                    <a:pt x="704" y="368"/>
                  </a:cubicBezTo>
                  <a:cubicBezTo>
                    <a:pt x="921" y="210"/>
                    <a:pt x="1300" y="158"/>
                    <a:pt x="1733" y="105"/>
                  </a:cubicBezTo>
                  <a:cubicBezTo>
                    <a:pt x="2113" y="53"/>
                    <a:pt x="2655" y="0"/>
                    <a:pt x="3305" y="0"/>
                  </a:cubicBezTo>
                  <a:cubicBezTo>
                    <a:pt x="3955" y="0"/>
                    <a:pt x="4497" y="53"/>
                    <a:pt x="4930" y="105"/>
                  </a:cubicBezTo>
                  <a:cubicBezTo>
                    <a:pt x="5364" y="158"/>
                    <a:pt x="5688" y="210"/>
                    <a:pt x="5960" y="368"/>
                  </a:cubicBezTo>
                  <a:cubicBezTo>
                    <a:pt x="6176" y="473"/>
                    <a:pt x="6339" y="630"/>
                    <a:pt x="6447" y="839"/>
                  </a:cubicBezTo>
                  <a:cubicBezTo>
                    <a:pt x="6555" y="996"/>
                    <a:pt x="6610" y="1206"/>
                    <a:pt x="6610" y="1416"/>
                  </a:cubicBezTo>
                  <a:lnTo>
                    <a:pt x="6610" y="30213"/>
                  </a:lnTo>
                  <a:cubicBezTo>
                    <a:pt x="6610" y="33255"/>
                    <a:pt x="6881" y="35720"/>
                    <a:pt x="7368" y="37608"/>
                  </a:cubicBezTo>
                  <a:cubicBezTo>
                    <a:pt x="7856" y="39497"/>
                    <a:pt x="8560" y="41123"/>
                    <a:pt x="9536" y="42487"/>
                  </a:cubicBezTo>
                  <a:cubicBezTo>
                    <a:pt x="10456" y="43798"/>
                    <a:pt x="11703" y="44847"/>
                    <a:pt x="13219" y="45581"/>
                  </a:cubicBezTo>
                  <a:cubicBezTo>
                    <a:pt x="14737" y="46316"/>
                    <a:pt x="16471" y="46682"/>
                    <a:pt x="18475" y="46682"/>
                  </a:cubicBezTo>
                  <a:cubicBezTo>
                    <a:pt x="21022" y="46682"/>
                    <a:pt x="23568" y="45843"/>
                    <a:pt x="26114" y="44059"/>
                  </a:cubicBezTo>
                  <a:cubicBezTo>
                    <a:pt x="28661" y="42277"/>
                    <a:pt x="31316" y="39707"/>
                    <a:pt x="34187" y="36297"/>
                  </a:cubicBezTo>
                  <a:lnTo>
                    <a:pt x="34187" y="1416"/>
                  </a:lnTo>
                  <a:cubicBezTo>
                    <a:pt x="34187" y="1206"/>
                    <a:pt x="34241" y="996"/>
                    <a:pt x="34295" y="839"/>
                  </a:cubicBezTo>
                  <a:cubicBezTo>
                    <a:pt x="34404" y="630"/>
                    <a:pt x="34621" y="473"/>
                    <a:pt x="34837" y="368"/>
                  </a:cubicBezTo>
                  <a:cubicBezTo>
                    <a:pt x="35108" y="210"/>
                    <a:pt x="35433" y="158"/>
                    <a:pt x="35867" y="105"/>
                  </a:cubicBezTo>
                  <a:cubicBezTo>
                    <a:pt x="36300" y="53"/>
                    <a:pt x="36841" y="0"/>
                    <a:pt x="37492" y="0"/>
                  </a:cubicBezTo>
                  <a:cubicBezTo>
                    <a:pt x="38142" y="0"/>
                    <a:pt x="38684" y="53"/>
                    <a:pt x="39117" y="105"/>
                  </a:cubicBezTo>
                  <a:cubicBezTo>
                    <a:pt x="39550" y="158"/>
                    <a:pt x="39876" y="210"/>
                    <a:pt x="40093" y="368"/>
                  </a:cubicBezTo>
                  <a:cubicBezTo>
                    <a:pt x="40363" y="473"/>
                    <a:pt x="40526" y="630"/>
                    <a:pt x="40634" y="839"/>
                  </a:cubicBezTo>
                  <a:cubicBezTo>
                    <a:pt x="40743" y="996"/>
                    <a:pt x="40797" y="1206"/>
                    <a:pt x="40797" y="1416"/>
                  </a:cubicBezTo>
                  <a:lnTo>
                    <a:pt x="40797" y="50092"/>
                  </a:lnTo>
                  <a:close/>
                </a:path>
              </a:pathLst>
            </a:custGeom>
            <a:solidFill>
              <a:srgbClr val="FFFFFF"/>
            </a:solidFill>
            <a:ln w="5417" cap="flat">
              <a:noFill/>
              <a:prstDash val="solid"/>
              <a:miter/>
            </a:ln>
          </p:spPr>
          <p:txBody>
            <a:bodyPr rtlCol="0" anchor="ctr"/>
            <a:lstStyle/>
            <a:p>
              <a:endParaRPr lang="fr-FR"/>
            </a:p>
          </p:txBody>
        </p:sp>
        <p:sp>
          <p:nvSpPr>
            <p:cNvPr id="568" name="Forme libre 567">
              <a:extLst>
                <a:ext uri="{FF2B5EF4-FFF2-40B4-BE49-F238E27FC236}">
                  <a16:creationId xmlns:a16="http://schemas.microsoft.com/office/drawing/2014/main" id="{754DCB0A-3CEA-2A32-776C-362C6808DAEE}"/>
                </a:ext>
              </a:extLst>
            </p:cNvPr>
            <p:cNvSpPr/>
            <p:nvPr/>
          </p:nvSpPr>
          <p:spPr>
            <a:xfrm>
              <a:off x="18714004" y="11961422"/>
              <a:ext cx="45509" cy="51508"/>
            </a:xfrm>
            <a:custGeom>
              <a:avLst/>
              <a:gdLst>
                <a:gd name="connsiteX0" fmla="*/ 45510 w 45509"/>
                <a:gd name="connsiteY0" fmla="*/ 1311 h 51508"/>
                <a:gd name="connsiteX1" fmla="*/ 45456 w 45509"/>
                <a:gd name="connsiteY1" fmla="*/ 1679 h 51508"/>
                <a:gd name="connsiteX2" fmla="*/ 45402 w 45509"/>
                <a:gd name="connsiteY2" fmla="*/ 1994 h 51508"/>
                <a:gd name="connsiteX3" fmla="*/ 45348 w 45509"/>
                <a:gd name="connsiteY3" fmla="*/ 2360 h 51508"/>
                <a:gd name="connsiteX4" fmla="*/ 45239 w 45509"/>
                <a:gd name="connsiteY4" fmla="*/ 2728 h 51508"/>
                <a:gd name="connsiteX5" fmla="*/ 27035 w 45509"/>
                <a:gd name="connsiteY5" fmla="*/ 50092 h 51508"/>
                <a:gd name="connsiteX6" fmla="*/ 26494 w 45509"/>
                <a:gd name="connsiteY6" fmla="*/ 50773 h 51508"/>
                <a:gd name="connsiteX7" fmla="*/ 25681 w 45509"/>
                <a:gd name="connsiteY7" fmla="*/ 51193 h 51508"/>
                <a:gd name="connsiteX8" fmla="*/ 24488 w 45509"/>
                <a:gd name="connsiteY8" fmla="*/ 51403 h 51508"/>
                <a:gd name="connsiteX9" fmla="*/ 22863 w 45509"/>
                <a:gd name="connsiteY9" fmla="*/ 51508 h 51508"/>
                <a:gd name="connsiteX10" fmla="*/ 21184 w 45509"/>
                <a:gd name="connsiteY10" fmla="*/ 51403 h 51508"/>
                <a:gd name="connsiteX11" fmla="*/ 19938 w 45509"/>
                <a:gd name="connsiteY11" fmla="*/ 51141 h 51508"/>
                <a:gd name="connsiteX12" fmla="*/ 19125 w 45509"/>
                <a:gd name="connsiteY12" fmla="*/ 50721 h 51508"/>
                <a:gd name="connsiteX13" fmla="*/ 18583 w 45509"/>
                <a:gd name="connsiteY13" fmla="*/ 50092 h 51508"/>
                <a:gd name="connsiteX14" fmla="*/ 379 w 45509"/>
                <a:gd name="connsiteY14" fmla="*/ 2728 h 51508"/>
                <a:gd name="connsiteX15" fmla="*/ 162 w 45509"/>
                <a:gd name="connsiteY15" fmla="*/ 1994 h 51508"/>
                <a:gd name="connsiteX16" fmla="*/ 54 w 45509"/>
                <a:gd name="connsiteY16" fmla="*/ 1574 h 51508"/>
                <a:gd name="connsiteX17" fmla="*/ 0 w 45509"/>
                <a:gd name="connsiteY17" fmla="*/ 1311 h 51508"/>
                <a:gd name="connsiteX18" fmla="*/ 162 w 45509"/>
                <a:gd name="connsiteY18" fmla="*/ 630 h 51508"/>
                <a:gd name="connsiteX19" fmla="*/ 704 w 45509"/>
                <a:gd name="connsiteY19" fmla="*/ 263 h 51508"/>
                <a:gd name="connsiteX20" fmla="*/ 1679 w 45509"/>
                <a:gd name="connsiteY20" fmla="*/ 53 h 51508"/>
                <a:gd name="connsiteX21" fmla="*/ 3142 w 45509"/>
                <a:gd name="connsiteY21" fmla="*/ 0 h 51508"/>
                <a:gd name="connsiteX22" fmla="*/ 5093 w 45509"/>
                <a:gd name="connsiteY22" fmla="*/ 105 h 51508"/>
                <a:gd name="connsiteX23" fmla="*/ 6230 w 45509"/>
                <a:gd name="connsiteY23" fmla="*/ 315 h 51508"/>
                <a:gd name="connsiteX24" fmla="*/ 6880 w 45509"/>
                <a:gd name="connsiteY24" fmla="*/ 786 h 51508"/>
                <a:gd name="connsiteX25" fmla="*/ 7206 w 45509"/>
                <a:gd name="connsiteY25" fmla="*/ 1416 h 51508"/>
                <a:gd name="connsiteX26" fmla="*/ 22918 w 45509"/>
                <a:gd name="connsiteY26" fmla="*/ 43903 h 51508"/>
                <a:gd name="connsiteX27" fmla="*/ 23026 w 45509"/>
                <a:gd name="connsiteY27" fmla="*/ 44164 h 51508"/>
                <a:gd name="connsiteX28" fmla="*/ 23134 w 45509"/>
                <a:gd name="connsiteY28" fmla="*/ 43903 h 51508"/>
                <a:gd name="connsiteX29" fmla="*/ 38630 w 45509"/>
                <a:gd name="connsiteY29" fmla="*/ 1416 h 51508"/>
                <a:gd name="connsiteX30" fmla="*/ 38954 w 45509"/>
                <a:gd name="connsiteY30" fmla="*/ 786 h 51508"/>
                <a:gd name="connsiteX31" fmla="*/ 39605 w 45509"/>
                <a:gd name="connsiteY31" fmla="*/ 315 h 51508"/>
                <a:gd name="connsiteX32" fmla="*/ 40689 w 45509"/>
                <a:gd name="connsiteY32" fmla="*/ 105 h 51508"/>
                <a:gd name="connsiteX33" fmla="*/ 42476 w 45509"/>
                <a:gd name="connsiteY33" fmla="*/ 0 h 51508"/>
                <a:gd name="connsiteX34" fmla="*/ 43993 w 45509"/>
                <a:gd name="connsiteY34" fmla="*/ 53 h 51508"/>
                <a:gd name="connsiteX35" fmla="*/ 44860 w 45509"/>
                <a:gd name="connsiteY35" fmla="*/ 263 h 51508"/>
                <a:gd name="connsiteX36" fmla="*/ 45348 w 45509"/>
                <a:gd name="connsiteY36" fmla="*/ 683 h 51508"/>
                <a:gd name="connsiteX37" fmla="*/ 45510 w 45509"/>
                <a:gd name="connsiteY37" fmla="*/ 1311 h 5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509" h="51508">
                  <a:moveTo>
                    <a:pt x="45510" y="1311"/>
                  </a:moveTo>
                  <a:cubicBezTo>
                    <a:pt x="45510" y="1416"/>
                    <a:pt x="45510" y="1521"/>
                    <a:pt x="45456" y="1679"/>
                  </a:cubicBezTo>
                  <a:cubicBezTo>
                    <a:pt x="45456" y="1784"/>
                    <a:pt x="45456" y="1889"/>
                    <a:pt x="45402" y="1994"/>
                  </a:cubicBezTo>
                  <a:cubicBezTo>
                    <a:pt x="45402" y="2098"/>
                    <a:pt x="45402" y="2255"/>
                    <a:pt x="45348" y="2360"/>
                  </a:cubicBezTo>
                  <a:cubicBezTo>
                    <a:pt x="45294" y="2465"/>
                    <a:pt x="45239" y="2623"/>
                    <a:pt x="45239" y="2728"/>
                  </a:cubicBezTo>
                  <a:lnTo>
                    <a:pt x="27035" y="50092"/>
                  </a:lnTo>
                  <a:cubicBezTo>
                    <a:pt x="26873" y="50355"/>
                    <a:pt x="26710" y="50616"/>
                    <a:pt x="26494" y="50773"/>
                  </a:cubicBezTo>
                  <a:cubicBezTo>
                    <a:pt x="26277" y="50983"/>
                    <a:pt x="26006" y="51088"/>
                    <a:pt x="25681" y="51193"/>
                  </a:cubicBezTo>
                  <a:cubicBezTo>
                    <a:pt x="25355" y="51298"/>
                    <a:pt x="24922" y="51403"/>
                    <a:pt x="24488" y="51403"/>
                  </a:cubicBezTo>
                  <a:cubicBezTo>
                    <a:pt x="24001" y="51456"/>
                    <a:pt x="23459" y="51508"/>
                    <a:pt x="22863" y="51508"/>
                  </a:cubicBezTo>
                  <a:cubicBezTo>
                    <a:pt x="22213" y="51508"/>
                    <a:pt x="21672" y="51456"/>
                    <a:pt x="21184" y="51403"/>
                  </a:cubicBezTo>
                  <a:cubicBezTo>
                    <a:pt x="20696" y="51351"/>
                    <a:pt x="20263" y="51246"/>
                    <a:pt x="19938" y="51141"/>
                  </a:cubicBezTo>
                  <a:cubicBezTo>
                    <a:pt x="19613" y="51036"/>
                    <a:pt x="19342" y="50931"/>
                    <a:pt x="19125" y="50721"/>
                  </a:cubicBezTo>
                  <a:cubicBezTo>
                    <a:pt x="18908" y="50565"/>
                    <a:pt x="18746" y="50355"/>
                    <a:pt x="18583" y="50092"/>
                  </a:cubicBezTo>
                  <a:lnTo>
                    <a:pt x="379" y="2728"/>
                  </a:lnTo>
                  <a:cubicBezTo>
                    <a:pt x="270" y="2413"/>
                    <a:pt x="216" y="2203"/>
                    <a:pt x="162" y="1994"/>
                  </a:cubicBezTo>
                  <a:cubicBezTo>
                    <a:pt x="108" y="1836"/>
                    <a:pt x="54" y="1679"/>
                    <a:pt x="54" y="1574"/>
                  </a:cubicBezTo>
                  <a:cubicBezTo>
                    <a:pt x="0" y="1469"/>
                    <a:pt x="0" y="1364"/>
                    <a:pt x="0" y="1311"/>
                  </a:cubicBezTo>
                  <a:cubicBezTo>
                    <a:pt x="0" y="1049"/>
                    <a:pt x="54" y="839"/>
                    <a:pt x="162" y="630"/>
                  </a:cubicBezTo>
                  <a:cubicBezTo>
                    <a:pt x="270" y="473"/>
                    <a:pt x="433" y="315"/>
                    <a:pt x="704" y="263"/>
                  </a:cubicBezTo>
                  <a:cubicBezTo>
                    <a:pt x="921" y="158"/>
                    <a:pt x="1246" y="105"/>
                    <a:pt x="1679" y="53"/>
                  </a:cubicBezTo>
                  <a:cubicBezTo>
                    <a:pt x="2059" y="53"/>
                    <a:pt x="2600" y="0"/>
                    <a:pt x="3142" y="0"/>
                  </a:cubicBezTo>
                  <a:cubicBezTo>
                    <a:pt x="3955" y="0"/>
                    <a:pt x="4605" y="53"/>
                    <a:pt x="5093" y="105"/>
                  </a:cubicBezTo>
                  <a:cubicBezTo>
                    <a:pt x="5580" y="158"/>
                    <a:pt x="5960" y="210"/>
                    <a:pt x="6230" y="315"/>
                  </a:cubicBezTo>
                  <a:cubicBezTo>
                    <a:pt x="6501" y="420"/>
                    <a:pt x="6718" y="578"/>
                    <a:pt x="6880" y="786"/>
                  </a:cubicBezTo>
                  <a:cubicBezTo>
                    <a:pt x="6989" y="944"/>
                    <a:pt x="7097" y="1154"/>
                    <a:pt x="7206" y="1416"/>
                  </a:cubicBezTo>
                  <a:lnTo>
                    <a:pt x="22918" y="43903"/>
                  </a:lnTo>
                  <a:lnTo>
                    <a:pt x="23026" y="44164"/>
                  </a:lnTo>
                  <a:lnTo>
                    <a:pt x="23134" y="43903"/>
                  </a:lnTo>
                  <a:lnTo>
                    <a:pt x="38630" y="1416"/>
                  </a:lnTo>
                  <a:cubicBezTo>
                    <a:pt x="38684" y="1154"/>
                    <a:pt x="38792" y="944"/>
                    <a:pt x="38954" y="786"/>
                  </a:cubicBezTo>
                  <a:cubicBezTo>
                    <a:pt x="39117" y="578"/>
                    <a:pt x="39280" y="420"/>
                    <a:pt x="39605" y="315"/>
                  </a:cubicBezTo>
                  <a:cubicBezTo>
                    <a:pt x="39876" y="210"/>
                    <a:pt x="40200" y="158"/>
                    <a:pt x="40689" y="105"/>
                  </a:cubicBezTo>
                  <a:cubicBezTo>
                    <a:pt x="41176" y="53"/>
                    <a:pt x="41772" y="0"/>
                    <a:pt x="42476" y="0"/>
                  </a:cubicBezTo>
                  <a:cubicBezTo>
                    <a:pt x="43072" y="0"/>
                    <a:pt x="43560" y="53"/>
                    <a:pt x="43993" y="53"/>
                  </a:cubicBezTo>
                  <a:cubicBezTo>
                    <a:pt x="44372" y="105"/>
                    <a:pt x="44644" y="158"/>
                    <a:pt x="44860" y="263"/>
                  </a:cubicBezTo>
                  <a:cubicBezTo>
                    <a:pt x="45077" y="368"/>
                    <a:pt x="45239" y="525"/>
                    <a:pt x="45348" y="683"/>
                  </a:cubicBezTo>
                  <a:cubicBezTo>
                    <a:pt x="45510" y="839"/>
                    <a:pt x="45510" y="1049"/>
                    <a:pt x="45510" y="1311"/>
                  </a:cubicBezTo>
                  <a:close/>
                </a:path>
              </a:pathLst>
            </a:custGeom>
            <a:solidFill>
              <a:srgbClr val="FFFFFF"/>
            </a:solidFill>
            <a:ln w="5417" cap="flat">
              <a:noFill/>
              <a:prstDash val="solid"/>
              <a:miter/>
            </a:ln>
          </p:spPr>
          <p:txBody>
            <a:bodyPr rtlCol="0" anchor="ctr"/>
            <a:lstStyle/>
            <a:p>
              <a:endParaRPr lang="fr-FR"/>
            </a:p>
          </p:txBody>
        </p:sp>
        <p:sp>
          <p:nvSpPr>
            <p:cNvPr id="569" name="Forme libre 568">
              <a:extLst>
                <a:ext uri="{FF2B5EF4-FFF2-40B4-BE49-F238E27FC236}">
                  <a16:creationId xmlns:a16="http://schemas.microsoft.com/office/drawing/2014/main" id="{07653E6F-1D3C-271D-A70F-51CEC777EE44}"/>
                </a:ext>
              </a:extLst>
            </p:cNvPr>
            <p:cNvSpPr/>
            <p:nvPr/>
          </p:nvSpPr>
          <p:spPr>
            <a:xfrm>
              <a:off x="18766503" y="11960846"/>
              <a:ext cx="44480" cy="52660"/>
            </a:xfrm>
            <a:custGeom>
              <a:avLst/>
              <a:gdLst>
                <a:gd name="connsiteX0" fmla="*/ 44481 w 44480"/>
                <a:gd name="connsiteY0" fmla="*/ 23812 h 52660"/>
                <a:gd name="connsiteX1" fmla="*/ 43452 w 44480"/>
                <a:gd name="connsiteY1" fmla="*/ 26487 h 52660"/>
                <a:gd name="connsiteX2" fmla="*/ 41393 w 44480"/>
                <a:gd name="connsiteY2" fmla="*/ 27222 h 52660"/>
                <a:gd name="connsiteX3" fmla="*/ 7098 w 44480"/>
                <a:gd name="connsiteY3" fmla="*/ 27222 h 52660"/>
                <a:gd name="connsiteX4" fmla="*/ 8018 w 44480"/>
                <a:gd name="connsiteY4" fmla="*/ 35405 h 52660"/>
                <a:gd name="connsiteX5" fmla="*/ 11053 w 44480"/>
                <a:gd name="connsiteY5" fmla="*/ 41647 h 52660"/>
                <a:gd name="connsiteX6" fmla="*/ 16525 w 44480"/>
                <a:gd name="connsiteY6" fmla="*/ 45633 h 52660"/>
                <a:gd name="connsiteX7" fmla="*/ 24868 w 44480"/>
                <a:gd name="connsiteY7" fmla="*/ 47049 h 52660"/>
                <a:gd name="connsiteX8" fmla="*/ 31153 w 44480"/>
                <a:gd name="connsiteY8" fmla="*/ 46472 h 52660"/>
                <a:gd name="connsiteX9" fmla="*/ 35975 w 44480"/>
                <a:gd name="connsiteY9" fmla="*/ 45161 h 52660"/>
                <a:gd name="connsiteX10" fmla="*/ 39280 w 44480"/>
                <a:gd name="connsiteY10" fmla="*/ 43849 h 52660"/>
                <a:gd name="connsiteX11" fmla="*/ 41176 w 44480"/>
                <a:gd name="connsiteY11" fmla="*/ 43221 h 52660"/>
                <a:gd name="connsiteX12" fmla="*/ 41772 w 44480"/>
                <a:gd name="connsiteY12" fmla="*/ 43377 h 52660"/>
                <a:gd name="connsiteX13" fmla="*/ 42206 w 44480"/>
                <a:gd name="connsiteY13" fmla="*/ 43902 h 52660"/>
                <a:gd name="connsiteX14" fmla="*/ 42476 w 44480"/>
                <a:gd name="connsiteY14" fmla="*/ 44793 h 52660"/>
                <a:gd name="connsiteX15" fmla="*/ 42530 w 44480"/>
                <a:gd name="connsiteY15" fmla="*/ 46157 h 52660"/>
                <a:gd name="connsiteX16" fmla="*/ 42476 w 44480"/>
                <a:gd name="connsiteY16" fmla="*/ 46892 h 52660"/>
                <a:gd name="connsiteX17" fmla="*/ 42368 w 44480"/>
                <a:gd name="connsiteY17" fmla="*/ 47521 h 52660"/>
                <a:gd name="connsiteX18" fmla="*/ 42097 w 44480"/>
                <a:gd name="connsiteY18" fmla="*/ 48098 h 52660"/>
                <a:gd name="connsiteX19" fmla="*/ 41664 w 44480"/>
                <a:gd name="connsiteY19" fmla="*/ 48622 h 52660"/>
                <a:gd name="connsiteX20" fmla="*/ 39930 w 44480"/>
                <a:gd name="connsiteY20" fmla="*/ 49567 h 52660"/>
                <a:gd name="connsiteX21" fmla="*/ 36192 w 44480"/>
                <a:gd name="connsiteY21" fmla="*/ 50931 h 52660"/>
                <a:gd name="connsiteX22" fmla="*/ 30774 w 44480"/>
                <a:gd name="connsiteY22" fmla="*/ 52137 h 52660"/>
                <a:gd name="connsiteX23" fmla="*/ 24110 w 44480"/>
                <a:gd name="connsiteY23" fmla="*/ 52661 h 52660"/>
                <a:gd name="connsiteX24" fmla="*/ 13762 w 44480"/>
                <a:gd name="connsiteY24" fmla="*/ 50983 h 52660"/>
                <a:gd name="connsiteX25" fmla="*/ 6231 w 44480"/>
                <a:gd name="connsiteY25" fmla="*/ 45947 h 52660"/>
                <a:gd name="connsiteX26" fmla="*/ 1571 w 44480"/>
                <a:gd name="connsiteY26" fmla="*/ 37765 h 52660"/>
                <a:gd name="connsiteX27" fmla="*/ 0 w 44480"/>
                <a:gd name="connsiteY27" fmla="*/ 26435 h 52660"/>
                <a:gd name="connsiteX28" fmla="*/ 1626 w 44480"/>
                <a:gd name="connsiteY28" fmla="*/ 15316 h 52660"/>
                <a:gd name="connsiteX29" fmla="*/ 6339 w 44480"/>
                <a:gd name="connsiteY29" fmla="*/ 7028 h 52660"/>
                <a:gd name="connsiteX30" fmla="*/ 13707 w 44480"/>
                <a:gd name="connsiteY30" fmla="*/ 1835 h 52660"/>
                <a:gd name="connsiteX31" fmla="*/ 23297 w 44480"/>
                <a:gd name="connsiteY31" fmla="*/ 0 h 52660"/>
                <a:gd name="connsiteX32" fmla="*/ 32941 w 44480"/>
                <a:gd name="connsiteY32" fmla="*/ 1835 h 52660"/>
                <a:gd name="connsiteX33" fmla="*/ 39551 w 44480"/>
                <a:gd name="connsiteY33" fmla="*/ 6765 h 52660"/>
                <a:gd name="connsiteX34" fmla="*/ 43289 w 44480"/>
                <a:gd name="connsiteY34" fmla="*/ 13952 h 52660"/>
                <a:gd name="connsiteX35" fmla="*/ 44481 w 44480"/>
                <a:gd name="connsiteY35" fmla="*/ 22553 h 52660"/>
                <a:gd name="connsiteX36" fmla="*/ 44481 w 44480"/>
                <a:gd name="connsiteY36" fmla="*/ 23812 h 52660"/>
                <a:gd name="connsiteX37" fmla="*/ 37655 w 44480"/>
                <a:gd name="connsiteY37" fmla="*/ 21925 h 52660"/>
                <a:gd name="connsiteX38" fmla="*/ 33970 w 44480"/>
                <a:gd name="connsiteY38" fmla="*/ 9808 h 52660"/>
                <a:gd name="connsiteX39" fmla="*/ 22809 w 44480"/>
                <a:gd name="connsiteY39" fmla="*/ 5454 h 52660"/>
                <a:gd name="connsiteX40" fmla="*/ 16199 w 44480"/>
                <a:gd name="connsiteY40" fmla="*/ 6818 h 52660"/>
                <a:gd name="connsiteX41" fmla="*/ 11323 w 44480"/>
                <a:gd name="connsiteY41" fmla="*/ 10438 h 52660"/>
                <a:gd name="connsiteX42" fmla="*/ 8290 w 44480"/>
                <a:gd name="connsiteY42" fmla="*/ 15683 h 52660"/>
                <a:gd name="connsiteX43" fmla="*/ 7098 w 44480"/>
                <a:gd name="connsiteY43" fmla="*/ 21925 h 52660"/>
                <a:gd name="connsiteX44" fmla="*/ 37655 w 44480"/>
                <a:gd name="connsiteY44" fmla="*/ 21925 h 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0">
                  <a:moveTo>
                    <a:pt x="44481" y="23812"/>
                  </a:moveTo>
                  <a:cubicBezTo>
                    <a:pt x="44481" y="25124"/>
                    <a:pt x="44156" y="26016"/>
                    <a:pt x="43452" y="26487"/>
                  </a:cubicBezTo>
                  <a:cubicBezTo>
                    <a:pt x="42747" y="26960"/>
                    <a:pt x="42043" y="27222"/>
                    <a:pt x="41393" y="27222"/>
                  </a:cubicBezTo>
                  <a:lnTo>
                    <a:pt x="7098" y="27222"/>
                  </a:lnTo>
                  <a:cubicBezTo>
                    <a:pt x="7098" y="30211"/>
                    <a:pt x="7423" y="32939"/>
                    <a:pt x="8018" y="35405"/>
                  </a:cubicBezTo>
                  <a:cubicBezTo>
                    <a:pt x="8614" y="37818"/>
                    <a:pt x="9644" y="39915"/>
                    <a:pt x="11053" y="41647"/>
                  </a:cubicBezTo>
                  <a:cubicBezTo>
                    <a:pt x="12461" y="43377"/>
                    <a:pt x="14303" y="44741"/>
                    <a:pt x="16525" y="45633"/>
                  </a:cubicBezTo>
                  <a:cubicBezTo>
                    <a:pt x="18800" y="46577"/>
                    <a:pt x="21563" y="47049"/>
                    <a:pt x="24868" y="47049"/>
                  </a:cubicBezTo>
                  <a:cubicBezTo>
                    <a:pt x="27198" y="47049"/>
                    <a:pt x="29311" y="46839"/>
                    <a:pt x="31153" y="46472"/>
                  </a:cubicBezTo>
                  <a:cubicBezTo>
                    <a:pt x="32995" y="46052"/>
                    <a:pt x="34621" y="45633"/>
                    <a:pt x="35975" y="45161"/>
                  </a:cubicBezTo>
                  <a:cubicBezTo>
                    <a:pt x="37329" y="44688"/>
                    <a:pt x="38413" y="44217"/>
                    <a:pt x="39280" y="43849"/>
                  </a:cubicBezTo>
                  <a:cubicBezTo>
                    <a:pt x="40147" y="43429"/>
                    <a:pt x="40797" y="43221"/>
                    <a:pt x="41176" y="43221"/>
                  </a:cubicBezTo>
                  <a:cubicBezTo>
                    <a:pt x="41393" y="43221"/>
                    <a:pt x="41610" y="43273"/>
                    <a:pt x="41772" y="43377"/>
                  </a:cubicBezTo>
                  <a:cubicBezTo>
                    <a:pt x="41935" y="43482"/>
                    <a:pt x="42097" y="43692"/>
                    <a:pt x="42206" y="43902"/>
                  </a:cubicBezTo>
                  <a:cubicBezTo>
                    <a:pt x="42314" y="44164"/>
                    <a:pt x="42422" y="44427"/>
                    <a:pt x="42476" y="44793"/>
                  </a:cubicBezTo>
                  <a:cubicBezTo>
                    <a:pt x="42530" y="45161"/>
                    <a:pt x="42530" y="45581"/>
                    <a:pt x="42530" y="46157"/>
                  </a:cubicBezTo>
                  <a:cubicBezTo>
                    <a:pt x="42530" y="46419"/>
                    <a:pt x="42530" y="46629"/>
                    <a:pt x="42476" y="46892"/>
                  </a:cubicBezTo>
                  <a:cubicBezTo>
                    <a:pt x="42422" y="47102"/>
                    <a:pt x="42422" y="47311"/>
                    <a:pt x="42368" y="47521"/>
                  </a:cubicBezTo>
                  <a:cubicBezTo>
                    <a:pt x="42314" y="47731"/>
                    <a:pt x="42206" y="47888"/>
                    <a:pt x="42097" y="48098"/>
                  </a:cubicBezTo>
                  <a:cubicBezTo>
                    <a:pt x="41989" y="48256"/>
                    <a:pt x="41826" y="48413"/>
                    <a:pt x="41664" y="48622"/>
                  </a:cubicBezTo>
                  <a:cubicBezTo>
                    <a:pt x="41501" y="48832"/>
                    <a:pt x="40905" y="49095"/>
                    <a:pt x="39930" y="49567"/>
                  </a:cubicBezTo>
                  <a:cubicBezTo>
                    <a:pt x="38955" y="50038"/>
                    <a:pt x="37708" y="50458"/>
                    <a:pt x="36192" y="50931"/>
                  </a:cubicBezTo>
                  <a:cubicBezTo>
                    <a:pt x="34621" y="51350"/>
                    <a:pt x="32779" y="51770"/>
                    <a:pt x="30774" y="52137"/>
                  </a:cubicBezTo>
                  <a:cubicBezTo>
                    <a:pt x="28715" y="52452"/>
                    <a:pt x="26494" y="52661"/>
                    <a:pt x="24110" y="52661"/>
                  </a:cubicBezTo>
                  <a:cubicBezTo>
                    <a:pt x="20209" y="52661"/>
                    <a:pt x="16741" y="52085"/>
                    <a:pt x="13762" y="50983"/>
                  </a:cubicBezTo>
                  <a:cubicBezTo>
                    <a:pt x="10782" y="49830"/>
                    <a:pt x="8235" y="48151"/>
                    <a:pt x="6231" y="45947"/>
                  </a:cubicBezTo>
                  <a:cubicBezTo>
                    <a:pt x="4172" y="43744"/>
                    <a:pt x="2655" y="41017"/>
                    <a:pt x="1571" y="37765"/>
                  </a:cubicBezTo>
                  <a:cubicBezTo>
                    <a:pt x="542" y="34513"/>
                    <a:pt x="0" y="30736"/>
                    <a:pt x="0" y="26435"/>
                  </a:cubicBezTo>
                  <a:cubicBezTo>
                    <a:pt x="0" y="22292"/>
                    <a:pt x="542" y="18620"/>
                    <a:pt x="1626" y="15316"/>
                  </a:cubicBezTo>
                  <a:cubicBezTo>
                    <a:pt x="2709" y="12063"/>
                    <a:pt x="4280" y="9335"/>
                    <a:pt x="6339" y="7028"/>
                  </a:cubicBezTo>
                  <a:cubicBezTo>
                    <a:pt x="8344" y="4773"/>
                    <a:pt x="10836" y="2989"/>
                    <a:pt x="13707" y="1835"/>
                  </a:cubicBezTo>
                  <a:cubicBezTo>
                    <a:pt x="16579" y="629"/>
                    <a:pt x="19776" y="0"/>
                    <a:pt x="23297" y="0"/>
                  </a:cubicBezTo>
                  <a:cubicBezTo>
                    <a:pt x="27035" y="0"/>
                    <a:pt x="30286" y="629"/>
                    <a:pt x="32941" y="1835"/>
                  </a:cubicBezTo>
                  <a:cubicBezTo>
                    <a:pt x="35596" y="3041"/>
                    <a:pt x="37817" y="4720"/>
                    <a:pt x="39551" y="6765"/>
                  </a:cubicBezTo>
                  <a:cubicBezTo>
                    <a:pt x="41230" y="8812"/>
                    <a:pt x="42476" y="11224"/>
                    <a:pt x="43289" y="13952"/>
                  </a:cubicBezTo>
                  <a:cubicBezTo>
                    <a:pt x="44102" y="16679"/>
                    <a:pt x="44481" y="19512"/>
                    <a:pt x="44481" y="22553"/>
                  </a:cubicBezTo>
                  <a:lnTo>
                    <a:pt x="44481" y="23812"/>
                  </a:lnTo>
                  <a:close/>
                  <a:moveTo>
                    <a:pt x="37655" y="21925"/>
                  </a:moveTo>
                  <a:cubicBezTo>
                    <a:pt x="37763" y="16784"/>
                    <a:pt x="36517" y="12746"/>
                    <a:pt x="33970" y="9808"/>
                  </a:cubicBezTo>
                  <a:cubicBezTo>
                    <a:pt x="31424" y="6923"/>
                    <a:pt x="27685" y="5454"/>
                    <a:pt x="22809" y="5454"/>
                  </a:cubicBezTo>
                  <a:cubicBezTo>
                    <a:pt x="20317" y="5454"/>
                    <a:pt x="18096" y="5926"/>
                    <a:pt x="16199" y="6818"/>
                  </a:cubicBezTo>
                  <a:cubicBezTo>
                    <a:pt x="14249" y="7763"/>
                    <a:pt x="12678" y="8969"/>
                    <a:pt x="11323" y="10438"/>
                  </a:cubicBezTo>
                  <a:cubicBezTo>
                    <a:pt x="10023" y="11958"/>
                    <a:pt x="8994" y="13742"/>
                    <a:pt x="8290" y="15683"/>
                  </a:cubicBezTo>
                  <a:cubicBezTo>
                    <a:pt x="7585" y="17728"/>
                    <a:pt x="7206" y="19773"/>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570" name="Forme libre 569">
              <a:extLst>
                <a:ext uri="{FF2B5EF4-FFF2-40B4-BE49-F238E27FC236}">
                  <a16:creationId xmlns:a16="http://schemas.microsoft.com/office/drawing/2014/main" id="{1CF8888A-3140-F07B-DFD2-E03358B68D6D}"/>
                </a:ext>
              </a:extLst>
            </p:cNvPr>
            <p:cNvSpPr/>
            <p:nvPr/>
          </p:nvSpPr>
          <p:spPr>
            <a:xfrm>
              <a:off x="18820628" y="11960846"/>
              <a:ext cx="45835" cy="71386"/>
            </a:xfrm>
            <a:custGeom>
              <a:avLst/>
              <a:gdLst>
                <a:gd name="connsiteX0" fmla="*/ 45836 w 45835"/>
                <a:gd name="connsiteY0" fmla="*/ 3619 h 71386"/>
                <a:gd name="connsiteX1" fmla="*/ 45348 w 45835"/>
                <a:gd name="connsiteY1" fmla="*/ 5716 h 71386"/>
                <a:gd name="connsiteX2" fmla="*/ 44048 w 45835"/>
                <a:gd name="connsiteY2" fmla="*/ 6294 h 71386"/>
                <a:gd name="connsiteX3" fmla="*/ 36138 w 45835"/>
                <a:gd name="connsiteY3" fmla="*/ 6294 h 71386"/>
                <a:gd name="connsiteX4" fmla="*/ 39388 w 45835"/>
                <a:gd name="connsiteY4" fmla="*/ 11329 h 71386"/>
                <a:gd name="connsiteX5" fmla="*/ 40310 w 45835"/>
                <a:gd name="connsiteY5" fmla="*/ 17047 h 71386"/>
                <a:gd name="connsiteX6" fmla="*/ 38901 w 45835"/>
                <a:gd name="connsiteY6" fmla="*/ 24442 h 71386"/>
                <a:gd name="connsiteX7" fmla="*/ 35054 w 45835"/>
                <a:gd name="connsiteY7" fmla="*/ 29898 h 71386"/>
                <a:gd name="connsiteX8" fmla="*/ 29094 w 45835"/>
                <a:gd name="connsiteY8" fmla="*/ 33306 h 71386"/>
                <a:gd name="connsiteX9" fmla="*/ 21509 w 45835"/>
                <a:gd name="connsiteY9" fmla="*/ 34513 h 71386"/>
                <a:gd name="connsiteX10" fmla="*/ 15062 w 45835"/>
                <a:gd name="connsiteY10" fmla="*/ 33569 h 71386"/>
                <a:gd name="connsiteX11" fmla="*/ 10294 w 45835"/>
                <a:gd name="connsiteY11" fmla="*/ 31314 h 71386"/>
                <a:gd name="connsiteX12" fmla="*/ 8452 w 45835"/>
                <a:gd name="connsiteY12" fmla="*/ 33779 h 71386"/>
                <a:gd name="connsiteX13" fmla="*/ 7748 w 45835"/>
                <a:gd name="connsiteY13" fmla="*/ 37030 h 71386"/>
                <a:gd name="connsiteX14" fmla="*/ 9753 w 45835"/>
                <a:gd name="connsiteY14" fmla="*/ 40440 h 71386"/>
                <a:gd name="connsiteX15" fmla="*/ 15008 w 45835"/>
                <a:gd name="connsiteY15" fmla="*/ 41962 h 71386"/>
                <a:gd name="connsiteX16" fmla="*/ 28607 w 45835"/>
                <a:gd name="connsiteY16" fmla="*/ 42486 h 71386"/>
                <a:gd name="connsiteX17" fmla="*/ 35108 w 45835"/>
                <a:gd name="connsiteY17" fmla="*/ 43429 h 71386"/>
                <a:gd name="connsiteX18" fmla="*/ 40418 w 45835"/>
                <a:gd name="connsiteY18" fmla="*/ 45791 h 71386"/>
                <a:gd name="connsiteX19" fmla="*/ 43993 w 45835"/>
                <a:gd name="connsiteY19" fmla="*/ 49725 h 71386"/>
                <a:gd name="connsiteX20" fmla="*/ 45348 w 45835"/>
                <a:gd name="connsiteY20" fmla="*/ 55126 h 71386"/>
                <a:gd name="connsiteX21" fmla="*/ 43993 w 45835"/>
                <a:gd name="connsiteY21" fmla="*/ 61316 h 71386"/>
                <a:gd name="connsiteX22" fmla="*/ 39767 w 45835"/>
                <a:gd name="connsiteY22" fmla="*/ 66509 h 71386"/>
                <a:gd name="connsiteX23" fmla="*/ 32453 w 45835"/>
                <a:gd name="connsiteY23" fmla="*/ 70075 h 71386"/>
                <a:gd name="connsiteX24" fmla="*/ 21834 w 45835"/>
                <a:gd name="connsiteY24" fmla="*/ 71387 h 71386"/>
                <a:gd name="connsiteX25" fmla="*/ 11811 w 45835"/>
                <a:gd name="connsiteY25" fmla="*/ 70390 h 71386"/>
                <a:gd name="connsiteX26" fmla="*/ 5039 w 45835"/>
                <a:gd name="connsiteY26" fmla="*/ 67663 h 71386"/>
                <a:gd name="connsiteX27" fmla="*/ 1192 w 45835"/>
                <a:gd name="connsiteY27" fmla="*/ 63519 h 71386"/>
                <a:gd name="connsiteX28" fmla="*/ 0 w 45835"/>
                <a:gd name="connsiteY28" fmla="*/ 58431 h 71386"/>
                <a:gd name="connsiteX29" fmla="*/ 434 w 45835"/>
                <a:gd name="connsiteY29" fmla="*/ 54865 h 71386"/>
                <a:gd name="connsiteX30" fmla="*/ 1788 w 45835"/>
                <a:gd name="connsiteY30" fmla="*/ 51717 h 71386"/>
                <a:gd name="connsiteX31" fmla="*/ 4063 w 45835"/>
                <a:gd name="connsiteY31" fmla="*/ 48780 h 71386"/>
                <a:gd name="connsiteX32" fmla="*/ 7206 w 45835"/>
                <a:gd name="connsiteY32" fmla="*/ 45947 h 71386"/>
                <a:gd name="connsiteX33" fmla="*/ 3034 w 45835"/>
                <a:gd name="connsiteY33" fmla="*/ 42538 h 71386"/>
                <a:gd name="connsiteX34" fmla="*/ 1734 w 45835"/>
                <a:gd name="connsiteY34" fmla="*/ 38289 h 71386"/>
                <a:gd name="connsiteX35" fmla="*/ 3034 w 45835"/>
                <a:gd name="connsiteY35" fmla="*/ 32415 h 71386"/>
                <a:gd name="connsiteX36" fmla="*/ 6285 w 45835"/>
                <a:gd name="connsiteY36" fmla="*/ 27799 h 71386"/>
                <a:gd name="connsiteX37" fmla="*/ 3793 w 45835"/>
                <a:gd name="connsiteY37" fmla="*/ 23341 h 71386"/>
                <a:gd name="connsiteX38" fmla="*/ 2872 w 45835"/>
                <a:gd name="connsiteY38" fmla="*/ 17571 h 71386"/>
                <a:gd name="connsiteX39" fmla="*/ 4280 w 45835"/>
                <a:gd name="connsiteY39" fmla="*/ 10228 h 71386"/>
                <a:gd name="connsiteX40" fmla="*/ 8127 w 45835"/>
                <a:gd name="connsiteY40" fmla="*/ 4668 h 71386"/>
                <a:gd name="connsiteX41" fmla="*/ 14032 w 45835"/>
                <a:gd name="connsiteY41" fmla="*/ 1206 h 71386"/>
                <a:gd name="connsiteX42" fmla="*/ 21617 w 45835"/>
                <a:gd name="connsiteY42" fmla="*/ 0 h 71386"/>
                <a:gd name="connsiteX43" fmla="*/ 25681 w 45835"/>
                <a:gd name="connsiteY43" fmla="*/ 261 h 71386"/>
                <a:gd name="connsiteX44" fmla="*/ 29203 w 45835"/>
                <a:gd name="connsiteY44" fmla="*/ 891 h 71386"/>
                <a:gd name="connsiteX45" fmla="*/ 44048 w 45835"/>
                <a:gd name="connsiteY45" fmla="*/ 891 h 71386"/>
                <a:gd name="connsiteX46" fmla="*/ 45402 w 45835"/>
                <a:gd name="connsiteY46" fmla="*/ 1573 h 71386"/>
                <a:gd name="connsiteX47" fmla="*/ 45836 w 45835"/>
                <a:gd name="connsiteY47" fmla="*/ 3619 h 71386"/>
                <a:gd name="connsiteX48" fmla="*/ 38738 w 45835"/>
                <a:gd name="connsiteY48" fmla="*/ 55494 h 71386"/>
                <a:gd name="connsiteX49" fmla="*/ 35758 w 45835"/>
                <a:gd name="connsiteY49" fmla="*/ 50038 h 71386"/>
                <a:gd name="connsiteX50" fmla="*/ 27794 w 45835"/>
                <a:gd name="connsiteY50" fmla="*/ 47993 h 71386"/>
                <a:gd name="connsiteX51" fmla="*/ 13166 w 45835"/>
                <a:gd name="connsiteY51" fmla="*/ 47521 h 71386"/>
                <a:gd name="connsiteX52" fmla="*/ 9915 w 45835"/>
                <a:gd name="connsiteY52" fmla="*/ 50406 h 71386"/>
                <a:gd name="connsiteX53" fmla="*/ 7856 w 45835"/>
                <a:gd name="connsiteY53" fmla="*/ 52976 h 71386"/>
                <a:gd name="connsiteX54" fmla="*/ 6827 w 45835"/>
                <a:gd name="connsiteY54" fmla="*/ 55494 h 71386"/>
                <a:gd name="connsiteX55" fmla="*/ 6556 w 45835"/>
                <a:gd name="connsiteY55" fmla="*/ 57906 h 71386"/>
                <a:gd name="connsiteX56" fmla="*/ 10727 w 45835"/>
                <a:gd name="connsiteY56" fmla="*/ 63939 h 71386"/>
                <a:gd name="connsiteX57" fmla="*/ 22268 w 45835"/>
                <a:gd name="connsiteY57" fmla="*/ 65984 h 71386"/>
                <a:gd name="connsiteX58" fmla="*/ 30070 w 45835"/>
                <a:gd name="connsiteY58" fmla="*/ 65093 h 71386"/>
                <a:gd name="connsiteX59" fmla="*/ 35108 w 45835"/>
                <a:gd name="connsiteY59" fmla="*/ 62733 h 71386"/>
                <a:gd name="connsiteX60" fmla="*/ 37925 w 45835"/>
                <a:gd name="connsiteY60" fmla="*/ 59428 h 71386"/>
                <a:gd name="connsiteX61" fmla="*/ 38738 w 45835"/>
                <a:gd name="connsiteY61" fmla="*/ 55494 h 71386"/>
                <a:gd name="connsiteX62" fmla="*/ 33483 w 45835"/>
                <a:gd name="connsiteY62" fmla="*/ 17151 h 71386"/>
                <a:gd name="connsiteX63" fmla="*/ 30340 w 45835"/>
                <a:gd name="connsiteY63" fmla="*/ 8497 h 71386"/>
                <a:gd name="connsiteX64" fmla="*/ 21455 w 45835"/>
                <a:gd name="connsiteY64" fmla="*/ 5401 h 71386"/>
                <a:gd name="connsiteX65" fmla="*/ 16254 w 45835"/>
                <a:gd name="connsiteY65" fmla="*/ 6347 h 71386"/>
                <a:gd name="connsiteX66" fmla="*/ 12570 w 45835"/>
                <a:gd name="connsiteY66" fmla="*/ 8969 h 71386"/>
                <a:gd name="connsiteX67" fmla="*/ 10457 w 45835"/>
                <a:gd name="connsiteY67" fmla="*/ 12851 h 71386"/>
                <a:gd name="connsiteX68" fmla="*/ 9698 w 45835"/>
                <a:gd name="connsiteY68" fmla="*/ 17518 h 71386"/>
                <a:gd name="connsiteX69" fmla="*/ 12840 w 45835"/>
                <a:gd name="connsiteY69" fmla="*/ 26016 h 71386"/>
                <a:gd name="connsiteX70" fmla="*/ 21672 w 45835"/>
                <a:gd name="connsiteY70" fmla="*/ 29110 h 71386"/>
                <a:gd name="connsiteX71" fmla="*/ 26873 w 45835"/>
                <a:gd name="connsiteY71" fmla="*/ 28114 h 71386"/>
                <a:gd name="connsiteX72" fmla="*/ 30611 w 45835"/>
                <a:gd name="connsiteY72" fmla="*/ 25544 h 71386"/>
                <a:gd name="connsiteX73" fmla="*/ 32779 w 45835"/>
                <a:gd name="connsiteY73" fmla="*/ 21715 h 71386"/>
                <a:gd name="connsiteX74" fmla="*/ 33483 w 45835"/>
                <a:gd name="connsiteY74" fmla="*/ 17151 h 7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5835" h="71386">
                  <a:moveTo>
                    <a:pt x="45836" y="3619"/>
                  </a:moveTo>
                  <a:cubicBezTo>
                    <a:pt x="45836" y="4615"/>
                    <a:pt x="45673" y="5349"/>
                    <a:pt x="45348" y="5716"/>
                  </a:cubicBezTo>
                  <a:cubicBezTo>
                    <a:pt x="45023" y="6084"/>
                    <a:pt x="44589" y="6294"/>
                    <a:pt x="44048" y="6294"/>
                  </a:cubicBezTo>
                  <a:lnTo>
                    <a:pt x="36138" y="6294"/>
                  </a:lnTo>
                  <a:cubicBezTo>
                    <a:pt x="37655" y="7868"/>
                    <a:pt x="38738" y="9545"/>
                    <a:pt x="39388" y="11329"/>
                  </a:cubicBezTo>
                  <a:cubicBezTo>
                    <a:pt x="39984" y="13164"/>
                    <a:pt x="40310" y="15053"/>
                    <a:pt x="40310" y="17047"/>
                  </a:cubicBezTo>
                  <a:cubicBezTo>
                    <a:pt x="40310" y="19826"/>
                    <a:pt x="39822" y="22292"/>
                    <a:pt x="38901" y="24442"/>
                  </a:cubicBezTo>
                  <a:cubicBezTo>
                    <a:pt x="38034" y="26592"/>
                    <a:pt x="36734" y="28376"/>
                    <a:pt x="35054" y="29898"/>
                  </a:cubicBezTo>
                  <a:cubicBezTo>
                    <a:pt x="33375" y="31366"/>
                    <a:pt x="31424" y="32520"/>
                    <a:pt x="29094" y="33306"/>
                  </a:cubicBezTo>
                  <a:cubicBezTo>
                    <a:pt x="26819" y="34094"/>
                    <a:pt x="24272" y="34513"/>
                    <a:pt x="21509" y="34513"/>
                  </a:cubicBezTo>
                  <a:cubicBezTo>
                    <a:pt x="19234" y="34513"/>
                    <a:pt x="17121" y="34198"/>
                    <a:pt x="15062" y="33569"/>
                  </a:cubicBezTo>
                  <a:cubicBezTo>
                    <a:pt x="13003" y="32991"/>
                    <a:pt x="11432" y="32205"/>
                    <a:pt x="10294" y="31314"/>
                  </a:cubicBezTo>
                  <a:cubicBezTo>
                    <a:pt x="9536" y="32048"/>
                    <a:pt x="8940" y="32834"/>
                    <a:pt x="8452" y="33779"/>
                  </a:cubicBezTo>
                  <a:cubicBezTo>
                    <a:pt x="7964" y="34723"/>
                    <a:pt x="7748" y="35824"/>
                    <a:pt x="7748" y="37030"/>
                  </a:cubicBezTo>
                  <a:cubicBezTo>
                    <a:pt x="7748" y="38394"/>
                    <a:pt x="8398" y="39548"/>
                    <a:pt x="9753" y="40440"/>
                  </a:cubicBezTo>
                  <a:cubicBezTo>
                    <a:pt x="11107" y="41384"/>
                    <a:pt x="12840" y="41909"/>
                    <a:pt x="15008" y="41962"/>
                  </a:cubicBezTo>
                  <a:lnTo>
                    <a:pt x="28607" y="42486"/>
                  </a:lnTo>
                  <a:cubicBezTo>
                    <a:pt x="30937" y="42591"/>
                    <a:pt x="33049" y="42853"/>
                    <a:pt x="35108" y="43429"/>
                  </a:cubicBezTo>
                  <a:cubicBezTo>
                    <a:pt x="37113" y="43954"/>
                    <a:pt x="38901" y="44741"/>
                    <a:pt x="40418" y="45791"/>
                  </a:cubicBezTo>
                  <a:cubicBezTo>
                    <a:pt x="41880" y="46839"/>
                    <a:pt x="43127" y="48151"/>
                    <a:pt x="43993" y="49725"/>
                  </a:cubicBezTo>
                  <a:cubicBezTo>
                    <a:pt x="44915" y="51245"/>
                    <a:pt x="45348" y="53081"/>
                    <a:pt x="45348" y="55126"/>
                  </a:cubicBezTo>
                  <a:cubicBezTo>
                    <a:pt x="45348" y="57277"/>
                    <a:pt x="44860" y="59375"/>
                    <a:pt x="43993" y="61316"/>
                  </a:cubicBezTo>
                  <a:cubicBezTo>
                    <a:pt x="43073" y="63309"/>
                    <a:pt x="41664" y="65040"/>
                    <a:pt x="39767" y="66509"/>
                  </a:cubicBezTo>
                  <a:cubicBezTo>
                    <a:pt x="37817" y="67978"/>
                    <a:pt x="35433" y="69184"/>
                    <a:pt x="32453" y="70075"/>
                  </a:cubicBezTo>
                  <a:cubicBezTo>
                    <a:pt x="29474" y="70967"/>
                    <a:pt x="25952" y="71387"/>
                    <a:pt x="21834" y="71387"/>
                  </a:cubicBezTo>
                  <a:cubicBezTo>
                    <a:pt x="17934" y="71387"/>
                    <a:pt x="14575" y="71072"/>
                    <a:pt x="11811" y="70390"/>
                  </a:cubicBezTo>
                  <a:cubicBezTo>
                    <a:pt x="9048" y="69708"/>
                    <a:pt x="6772" y="68817"/>
                    <a:pt x="5039" y="67663"/>
                  </a:cubicBezTo>
                  <a:cubicBezTo>
                    <a:pt x="3251" y="66457"/>
                    <a:pt x="2005" y="65093"/>
                    <a:pt x="1192" y="63519"/>
                  </a:cubicBezTo>
                  <a:cubicBezTo>
                    <a:pt x="380" y="61945"/>
                    <a:pt x="0" y="60268"/>
                    <a:pt x="0" y="58431"/>
                  </a:cubicBezTo>
                  <a:cubicBezTo>
                    <a:pt x="0" y="57172"/>
                    <a:pt x="163" y="55966"/>
                    <a:pt x="434" y="54865"/>
                  </a:cubicBezTo>
                  <a:cubicBezTo>
                    <a:pt x="759" y="53764"/>
                    <a:pt x="1192" y="52713"/>
                    <a:pt x="1788" y="51717"/>
                  </a:cubicBezTo>
                  <a:cubicBezTo>
                    <a:pt x="2438" y="50721"/>
                    <a:pt x="3196" y="49725"/>
                    <a:pt x="4063" y="48780"/>
                  </a:cubicBezTo>
                  <a:cubicBezTo>
                    <a:pt x="4985" y="47888"/>
                    <a:pt x="6014" y="46892"/>
                    <a:pt x="7206" y="45947"/>
                  </a:cubicBezTo>
                  <a:cubicBezTo>
                    <a:pt x="5309" y="45003"/>
                    <a:pt x="3955" y="43902"/>
                    <a:pt x="3034" y="42538"/>
                  </a:cubicBezTo>
                  <a:cubicBezTo>
                    <a:pt x="2167" y="41227"/>
                    <a:pt x="1734" y="39810"/>
                    <a:pt x="1734" y="38289"/>
                  </a:cubicBezTo>
                  <a:cubicBezTo>
                    <a:pt x="1734" y="36087"/>
                    <a:pt x="2167" y="34145"/>
                    <a:pt x="3034" y="32415"/>
                  </a:cubicBezTo>
                  <a:cubicBezTo>
                    <a:pt x="3955" y="30736"/>
                    <a:pt x="5039" y="29162"/>
                    <a:pt x="6285" y="27799"/>
                  </a:cubicBezTo>
                  <a:cubicBezTo>
                    <a:pt x="5202" y="26435"/>
                    <a:pt x="4389" y="24966"/>
                    <a:pt x="3793" y="23341"/>
                  </a:cubicBezTo>
                  <a:cubicBezTo>
                    <a:pt x="3196" y="21715"/>
                    <a:pt x="2872" y="19826"/>
                    <a:pt x="2872" y="17571"/>
                  </a:cubicBezTo>
                  <a:cubicBezTo>
                    <a:pt x="2872" y="14843"/>
                    <a:pt x="3359" y="12378"/>
                    <a:pt x="4280" y="10228"/>
                  </a:cubicBezTo>
                  <a:cubicBezTo>
                    <a:pt x="5202" y="8024"/>
                    <a:pt x="6502" y="6189"/>
                    <a:pt x="8127" y="4668"/>
                  </a:cubicBezTo>
                  <a:cubicBezTo>
                    <a:pt x="9807" y="3199"/>
                    <a:pt x="11757" y="2045"/>
                    <a:pt x="14032" y="1206"/>
                  </a:cubicBezTo>
                  <a:cubicBezTo>
                    <a:pt x="16362" y="419"/>
                    <a:pt x="18854" y="0"/>
                    <a:pt x="21617" y="0"/>
                  </a:cubicBezTo>
                  <a:cubicBezTo>
                    <a:pt x="23080" y="0"/>
                    <a:pt x="24435" y="104"/>
                    <a:pt x="25681" y="261"/>
                  </a:cubicBezTo>
                  <a:cubicBezTo>
                    <a:pt x="26981" y="419"/>
                    <a:pt x="28174" y="629"/>
                    <a:pt x="29203" y="891"/>
                  </a:cubicBezTo>
                  <a:lnTo>
                    <a:pt x="44048" y="891"/>
                  </a:lnTo>
                  <a:cubicBezTo>
                    <a:pt x="44698" y="891"/>
                    <a:pt x="45132" y="1101"/>
                    <a:pt x="45402" y="1573"/>
                  </a:cubicBezTo>
                  <a:cubicBezTo>
                    <a:pt x="45728" y="1993"/>
                    <a:pt x="45836" y="2726"/>
                    <a:pt x="45836" y="3619"/>
                  </a:cubicBezTo>
                  <a:close/>
                  <a:moveTo>
                    <a:pt x="38738" y="55494"/>
                  </a:moveTo>
                  <a:cubicBezTo>
                    <a:pt x="38738" y="53133"/>
                    <a:pt x="37763" y="51297"/>
                    <a:pt x="35758" y="50038"/>
                  </a:cubicBezTo>
                  <a:cubicBezTo>
                    <a:pt x="33808" y="48832"/>
                    <a:pt x="31153" y="48098"/>
                    <a:pt x="27794" y="47993"/>
                  </a:cubicBezTo>
                  <a:lnTo>
                    <a:pt x="13166" y="47521"/>
                  </a:lnTo>
                  <a:cubicBezTo>
                    <a:pt x="11866" y="48518"/>
                    <a:pt x="10727" y="49462"/>
                    <a:pt x="9915" y="50406"/>
                  </a:cubicBezTo>
                  <a:cubicBezTo>
                    <a:pt x="9048" y="51297"/>
                    <a:pt x="8398" y="52137"/>
                    <a:pt x="7856" y="52976"/>
                  </a:cubicBezTo>
                  <a:cubicBezTo>
                    <a:pt x="7368" y="53815"/>
                    <a:pt x="7044" y="54655"/>
                    <a:pt x="6827" y="55494"/>
                  </a:cubicBezTo>
                  <a:cubicBezTo>
                    <a:pt x="6664" y="56281"/>
                    <a:pt x="6556" y="57067"/>
                    <a:pt x="6556" y="57906"/>
                  </a:cubicBezTo>
                  <a:cubicBezTo>
                    <a:pt x="6556" y="60581"/>
                    <a:pt x="7964" y="62575"/>
                    <a:pt x="10727" y="63939"/>
                  </a:cubicBezTo>
                  <a:cubicBezTo>
                    <a:pt x="13491" y="65303"/>
                    <a:pt x="17338" y="65984"/>
                    <a:pt x="22268" y="65984"/>
                  </a:cubicBezTo>
                  <a:cubicBezTo>
                    <a:pt x="25356" y="65984"/>
                    <a:pt x="27957" y="65669"/>
                    <a:pt x="30070" y="65093"/>
                  </a:cubicBezTo>
                  <a:cubicBezTo>
                    <a:pt x="32128" y="64515"/>
                    <a:pt x="33808" y="63729"/>
                    <a:pt x="35108" y="62733"/>
                  </a:cubicBezTo>
                  <a:cubicBezTo>
                    <a:pt x="36408" y="61788"/>
                    <a:pt x="37329" y="60686"/>
                    <a:pt x="37925" y="59428"/>
                  </a:cubicBezTo>
                  <a:cubicBezTo>
                    <a:pt x="38467" y="58169"/>
                    <a:pt x="38738" y="56857"/>
                    <a:pt x="38738" y="55494"/>
                  </a:cubicBezTo>
                  <a:close/>
                  <a:moveTo>
                    <a:pt x="33483" y="17151"/>
                  </a:moveTo>
                  <a:cubicBezTo>
                    <a:pt x="33483" y="13479"/>
                    <a:pt x="32453" y="10594"/>
                    <a:pt x="30340" y="8497"/>
                  </a:cubicBezTo>
                  <a:cubicBezTo>
                    <a:pt x="28228" y="6399"/>
                    <a:pt x="25302" y="5401"/>
                    <a:pt x="21455" y="5401"/>
                  </a:cubicBezTo>
                  <a:cubicBezTo>
                    <a:pt x="19450" y="5401"/>
                    <a:pt x="17717" y="5716"/>
                    <a:pt x="16254" y="6347"/>
                  </a:cubicBezTo>
                  <a:cubicBezTo>
                    <a:pt x="14791" y="6975"/>
                    <a:pt x="13545" y="7868"/>
                    <a:pt x="12570" y="8969"/>
                  </a:cubicBezTo>
                  <a:cubicBezTo>
                    <a:pt x="11649" y="10070"/>
                    <a:pt x="10890" y="11382"/>
                    <a:pt x="10457" y="12851"/>
                  </a:cubicBezTo>
                  <a:cubicBezTo>
                    <a:pt x="9969" y="14319"/>
                    <a:pt x="9698" y="15892"/>
                    <a:pt x="9698" y="17518"/>
                  </a:cubicBezTo>
                  <a:cubicBezTo>
                    <a:pt x="9698" y="21137"/>
                    <a:pt x="10727" y="23970"/>
                    <a:pt x="12840" y="26016"/>
                  </a:cubicBezTo>
                  <a:cubicBezTo>
                    <a:pt x="14953" y="28061"/>
                    <a:pt x="17879" y="29110"/>
                    <a:pt x="21672" y="29110"/>
                  </a:cubicBezTo>
                  <a:cubicBezTo>
                    <a:pt x="23622" y="29110"/>
                    <a:pt x="25410" y="28744"/>
                    <a:pt x="26873" y="28114"/>
                  </a:cubicBezTo>
                  <a:cubicBezTo>
                    <a:pt x="28390" y="27485"/>
                    <a:pt x="29636" y="26592"/>
                    <a:pt x="30611" y="25544"/>
                  </a:cubicBezTo>
                  <a:cubicBezTo>
                    <a:pt x="31587" y="24442"/>
                    <a:pt x="32291" y="23131"/>
                    <a:pt x="32779" y="21715"/>
                  </a:cubicBezTo>
                  <a:cubicBezTo>
                    <a:pt x="33212" y="20246"/>
                    <a:pt x="33483" y="18725"/>
                    <a:pt x="33483" y="17151"/>
                  </a:cubicBezTo>
                  <a:close/>
                </a:path>
              </a:pathLst>
            </a:custGeom>
            <a:solidFill>
              <a:srgbClr val="FFFFFF"/>
            </a:solidFill>
            <a:ln w="5417" cap="flat">
              <a:noFill/>
              <a:prstDash val="solid"/>
              <a:miter/>
            </a:ln>
          </p:spPr>
          <p:txBody>
            <a:bodyPr rtlCol="0" anchor="ctr"/>
            <a:lstStyle/>
            <a:p>
              <a:endParaRPr lang="fr-FR"/>
            </a:p>
          </p:txBody>
        </p:sp>
        <p:sp>
          <p:nvSpPr>
            <p:cNvPr id="571" name="Forme libre 570">
              <a:extLst>
                <a:ext uri="{FF2B5EF4-FFF2-40B4-BE49-F238E27FC236}">
                  <a16:creationId xmlns:a16="http://schemas.microsoft.com/office/drawing/2014/main" id="{E4368FBA-B67F-37C5-1F5A-8ADB8780B319}"/>
                </a:ext>
              </a:extLst>
            </p:cNvPr>
            <p:cNvSpPr/>
            <p:nvPr/>
          </p:nvSpPr>
          <p:spPr>
            <a:xfrm>
              <a:off x="18873832" y="11960846"/>
              <a:ext cx="38683" cy="52660"/>
            </a:xfrm>
            <a:custGeom>
              <a:avLst/>
              <a:gdLst>
                <a:gd name="connsiteX0" fmla="*/ 38684 w 38683"/>
                <a:gd name="connsiteY0" fmla="*/ 50668 h 52660"/>
                <a:gd name="connsiteX1" fmla="*/ 38304 w 38683"/>
                <a:gd name="connsiteY1" fmla="*/ 51507 h 52660"/>
                <a:gd name="connsiteX2" fmla="*/ 37383 w 38683"/>
                <a:gd name="connsiteY2" fmla="*/ 51927 h 52660"/>
                <a:gd name="connsiteX3" fmla="*/ 35812 w 38683"/>
                <a:gd name="connsiteY3" fmla="*/ 52085 h 52660"/>
                <a:gd name="connsiteX4" fmla="*/ 34187 w 38683"/>
                <a:gd name="connsiteY4" fmla="*/ 51927 h 52660"/>
                <a:gd name="connsiteX5" fmla="*/ 33158 w 38683"/>
                <a:gd name="connsiteY5" fmla="*/ 51507 h 52660"/>
                <a:gd name="connsiteX6" fmla="*/ 32778 w 38683"/>
                <a:gd name="connsiteY6" fmla="*/ 50668 h 52660"/>
                <a:gd name="connsiteX7" fmla="*/ 32778 w 38683"/>
                <a:gd name="connsiteY7" fmla="*/ 45213 h 52660"/>
                <a:gd name="connsiteX8" fmla="*/ 25301 w 38683"/>
                <a:gd name="connsiteY8" fmla="*/ 50721 h 52660"/>
                <a:gd name="connsiteX9" fmla="*/ 16850 w 38683"/>
                <a:gd name="connsiteY9" fmla="*/ 52661 h 52660"/>
                <a:gd name="connsiteX10" fmla="*/ 9752 w 38683"/>
                <a:gd name="connsiteY10" fmla="*/ 51665 h 52660"/>
                <a:gd name="connsiteX11" fmla="*/ 4442 w 38683"/>
                <a:gd name="connsiteY11" fmla="*/ 48832 h 52660"/>
                <a:gd name="connsiteX12" fmla="*/ 1138 w 38683"/>
                <a:gd name="connsiteY12" fmla="*/ 44322 h 52660"/>
                <a:gd name="connsiteX13" fmla="*/ 0 w 38683"/>
                <a:gd name="connsiteY13" fmla="*/ 38394 h 52660"/>
                <a:gd name="connsiteX14" fmla="*/ 1679 w 38683"/>
                <a:gd name="connsiteY14" fmla="*/ 31366 h 52660"/>
                <a:gd name="connsiteX15" fmla="*/ 6610 w 38683"/>
                <a:gd name="connsiteY15" fmla="*/ 26435 h 52660"/>
                <a:gd name="connsiteX16" fmla="*/ 14195 w 38683"/>
                <a:gd name="connsiteY16" fmla="*/ 23446 h 52660"/>
                <a:gd name="connsiteX17" fmla="*/ 24055 w 38683"/>
                <a:gd name="connsiteY17" fmla="*/ 22448 h 52660"/>
                <a:gd name="connsiteX18" fmla="*/ 32074 w 38683"/>
                <a:gd name="connsiteY18" fmla="*/ 22448 h 52660"/>
                <a:gd name="connsiteX19" fmla="*/ 32074 w 38683"/>
                <a:gd name="connsiteY19" fmla="*/ 18253 h 52660"/>
                <a:gd name="connsiteX20" fmla="*/ 31423 w 38683"/>
                <a:gd name="connsiteY20" fmla="*/ 12746 h 52660"/>
                <a:gd name="connsiteX21" fmla="*/ 29256 w 38683"/>
                <a:gd name="connsiteY21" fmla="*/ 8707 h 52660"/>
                <a:gd name="connsiteX22" fmla="*/ 25355 w 38683"/>
                <a:gd name="connsiteY22" fmla="*/ 6294 h 52660"/>
                <a:gd name="connsiteX23" fmla="*/ 19504 w 38683"/>
                <a:gd name="connsiteY23" fmla="*/ 5506 h 52660"/>
                <a:gd name="connsiteX24" fmla="*/ 13545 w 38683"/>
                <a:gd name="connsiteY24" fmla="*/ 6294 h 52660"/>
                <a:gd name="connsiteX25" fmla="*/ 8885 w 38683"/>
                <a:gd name="connsiteY25" fmla="*/ 8024 h 52660"/>
                <a:gd name="connsiteX26" fmla="*/ 5580 w 38683"/>
                <a:gd name="connsiteY26" fmla="*/ 9755 h 52660"/>
                <a:gd name="connsiteX27" fmla="*/ 3684 w 38683"/>
                <a:gd name="connsiteY27" fmla="*/ 10542 h 52660"/>
                <a:gd name="connsiteX28" fmla="*/ 3088 w 38683"/>
                <a:gd name="connsiteY28" fmla="*/ 10438 h 52660"/>
                <a:gd name="connsiteX29" fmla="*/ 2600 w 38683"/>
                <a:gd name="connsiteY29" fmla="*/ 10018 h 52660"/>
                <a:gd name="connsiteX30" fmla="*/ 2329 w 38683"/>
                <a:gd name="connsiteY30" fmla="*/ 9283 h 52660"/>
                <a:gd name="connsiteX31" fmla="*/ 2221 w 38683"/>
                <a:gd name="connsiteY31" fmla="*/ 8182 h 52660"/>
                <a:gd name="connsiteX32" fmla="*/ 2438 w 38683"/>
                <a:gd name="connsiteY32" fmla="*/ 6347 h 52660"/>
                <a:gd name="connsiteX33" fmla="*/ 3305 w 38683"/>
                <a:gd name="connsiteY33" fmla="*/ 5035 h 52660"/>
                <a:gd name="connsiteX34" fmla="*/ 5743 w 38683"/>
                <a:gd name="connsiteY34" fmla="*/ 3461 h 52660"/>
                <a:gd name="connsiteX35" fmla="*/ 9806 w 38683"/>
                <a:gd name="connsiteY35" fmla="*/ 1730 h 52660"/>
                <a:gd name="connsiteX36" fmla="*/ 14791 w 38683"/>
                <a:gd name="connsiteY36" fmla="*/ 471 h 52660"/>
                <a:gd name="connsiteX37" fmla="*/ 20154 w 38683"/>
                <a:gd name="connsiteY37" fmla="*/ 0 h 52660"/>
                <a:gd name="connsiteX38" fmla="*/ 28877 w 38683"/>
                <a:gd name="connsiteY38" fmla="*/ 1206 h 52660"/>
                <a:gd name="connsiteX39" fmla="*/ 34621 w 38683"/>
                <a:gd name="connsiteY39" fmla="*/ 4668 h 52660"/>
                <a:gd name="connsiteX40" fmla="*/ 37763 w 38683"/>
                <a:gd name="connsiteY40" fmla="*/ 10228 h 52660"/>
                <a:gd name="connsiteX41" fmla="*/ 38684 w 38683"/>
                <a:gd name="connsiteY41" fmla="*/ 17728 h 52660"/>
                <a:gd name="connsiteX42" fmla="*/ 38684 w 38683"/>
                <a:gd name="connsiteY42" fmla="*/ 50668 h 52660"/>
                <a:gd name="connsiteX43" fmla="*/ 32074 w 38683"/>
                <a:gd name="connsiteY43" fmla="*/ 27694 h 52660"/>
                <a:gd name="connsiteX44" fmla="*/ 22918 w 38683"/>
                <a:gd name="connsiteY44" fmla="*/ 27694 h 52660"/>
                <a:gd name="connsiteX45" fmla="*/ 15928 w 38683"/>
                <a:gd name="connsiteY45" fmla="*/ 28376 h 52660"/>
                <a:gd name="connsiteX46" fmla="*/ 10890 w 38683"/>
                <a:gd name="connsiteY46" fmla="*/ 30421 h 52660"/>
                <a:gd name="connsiteX47" fmla="*/ 7964 w 38683"/>
                <a:gd name="connsiteY47" fmla="*/ 33674 h 52660"/>
                <a:gd name="connsiteX48" fmla="*/ 6934 w 38683"/>
                <a:gd name="connsiteY48" fmla="*/ 37975 h 52660"/>
                <a:gd name="connsiteX49" fmla="*/ 9698 w 38683"/>
                <a:gd name="connsiteY49" fmla="*/ 44688 h 52660"/>
                <a:gd name="connsiteX50" fmla="*/ 17446 w 38683"/>
                <a:gd name="connsiteY50" fmla="*/ 47155 h 52660"/>
                <a:gd name="connsiteX51" fmla="*/ 24814 w 38683"/>
                <a:gd name="connsiteY51" fmla="*/ 45213 h 52660"/>
                <a:gd name="connsiteX52" fmla="*/ 32074 w 38683"/>
                <a:gd name="connsiteY52" fmla="*/ 39129 h 52660"/>
                <a:gd name="connsiteX53" fmla="*/ 32074 w 38683"/>
                <a:gd name="connsiteY53" fmla="*/ 27694 h 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60">
                  <a:moveTo>
                    <a:pt x="38684" y="50668"/>
                  </a:moveTo>
                  <a:cubicBezTo>
                    <a:pt x="38684" y="51036"/>
                    <a:pt x="38575" y="51297"/>
                    <a:pt x="38304" y="51507"/>
                  </a:cubicBezTo>
                  <a:cubicBezTo>
                    <a:pt x="38087" y="51717"/>
                    <a:pt x="37763" y="51822"/>
                    <a:pt x="37383" y="51927"/>
                  </a:cubicBezTo>
                  <a:cubicBezTo>
                    <a:pt x="37004" y="52032"/>
                    <a:pt x="36462" y="52085"/>
                    <a:pt x="35812" y="52085"/>
                  </a:cubicBezTo>
                  <a:cubicBezTo>
                    <a:pt x="35162" y="52085"/>
                    <a:pt x="34621" y="52032"/>
                    <a:pt x="34187" y="51927"/>
                  </a:cubicBezTo>
                  <a:cubicBezTo>
                    <a:pt x="33753" y="51822"/>
                    <a:pt x="33374" y="51717"/>
                    <a:pt x="33158" y="51507"/>
                  </a:cubicBezTo>
                  <a:cubicBezTo>
                    <a:pt x="32941" y="51297"/>
                    <a:pt x="32778" y="51036"/>
                    <a:pt x="32778" y="50668"/>
                  </a:cubicBezTo>
                  <a:lnTo>
                    <a:pt x="32778" y="45213"/>
                  </a:lnTo>
                  <a:cubicBezTo>
                    <a:pt x="30557" y="47626"/>
                    <a:pt x="28064" y="49410"/>
                    <a:pt x="25301" y="50721"/>
                  </a:cubicBezTo>
                  <a:cubicBezTo>
                    <a:pt x="22592" y="52032"/>
                    <a:pt x="19775" y="52661"/>
                    <a:pt x="16850" y="52661"/>
                  </a:cubicBezTo>
                  <a:cubicBezTo>
                    <a:pt x="14249" y="52661"/>
                    <a:pt x="11865" y="52347"/>
                    <a:pt x="9752" y="51665"/>
                  </a:cubicBezTo>
                  <a:cubicBezTo>
                    <a:pt x="7693" y="50983"/>
                    <a:pt x="5905" y="50038"/>
                    <a:pt x="4442" y="48832"/>
                  </a:cubicBezTo>
                  <a:cubicBezTo>
                    <a:pt x="3034" y="47573"/>
                    <a:pt x="1896" y="46104"/>
                    <a:pt x="1138" y="44322"/>
                  </a:cubicBezTo>
                  <a:cubicBezTo>
                    <a:pt x="379" y="42591"/>
                    <a:pt x="0" y="40598"/>
                    <a:pt x="0" y="38394"/>
                  </a:cubicBezTo>
                  <a:cubicBezTo>
                    <a:pt x="0" y="35719"/>
                    <a:pt x="542" y="33359"/>
                    <a:pt x="1679" y="31366"/>
                  </a:cubicBezTo>
                  <a:cubicBezTo>
                    <a:pt x="2817" y="29425"/>
                    <a:pt x="4442" y="27746"/>
                    <a:pt x="6610" y="26435"/>
                  </a:cubicBezTo>
                  <a:cubicBezTo>
                    <a:pt x="8669" y="25071"/>
                    <a:pt x="11215" y="24075"/>
                    <a:pt x="14195" y="23446"/>
                  </a:cubicBezTo>
                  <a:cubicBezTo>
                    <a:pt x="17174" y="22763"/>
                    <a:pt x="20425" y="22448"/>
                    <a:pt x="24055" y="22448"/>
                  </a:cubicBezTo>
                  <a:lnTo>
                    <a:pt x="32074" y="22448"/>
                  </a:lnTo>
                  <a:lnTo>
                    <a:pt x="32074" y="18253"/>
                  </a:lnTo>
                  <a:cubicBezTo>
                    <a:pt x="32074" y="16154"/>
                    <a:pt x="31857" y="14319"/>
                    <a:pt x="31423" y="12746"/>
                  </a:cubicBezTo>
                  <a:cubicBezTo>
                    <a:pt x="30990" y="11119"/>
                    <a:pt x="30232" y="9808"/>
                    <a:pt x="29256" y="8707"/>
                  </a:cubicBezTo>
                  <a:cubicBezTo>
                    <a:pt x="28227" y="7658"/>
                    <a:pt x="26927" y="6818"/>
                    <a:pt x="25355" y="6294"/>
                  </a:cubicBezTo>
                  <a:cubicBezTo>
                    <a:pt x="23785" y="5769"/>
                    <a:pt x="21834" y="5506"/>
                    <a:pt x="19504" y="5506"/>
                  </a:cubicBezTo>
                  <a:cubicBezTo>
                    <a:pt x="17283" y="5506"/>
                    <a:pt x="15278" y="5769"/>
                    <a:pt x="13545" y="6294"/>
                  </a:cubicBezTo>
                  <a:cubicBezTo>
                    <a:pt x="11756" y="6818"/>
                    <a:pt x="10186" y="7395"/>
                    <a:pt x="8885" y="8024"/>
                  </a:cubicBezTo>
                  <a:cubicBezTo>
                    <a:pt x="7531" y="8654"/>
                    <a:pt x="6447" y="9230"/>
                    <a:pt x="5580" y="9755"/>
                  </a:cubicBezTo>
                  <a:cubicBezTo>
                    <a:pt x="4714" y="10280"/>
                    <a:pt x="4063" y="10542"/>
                    <a:pt x="3684" y="10542"/>
                  </a:cubicBezTo>
                  <a:cubicBezTo>
                    <a:pt x="3468" y="10542"/>
                    <a:pt x="3251" y="10490"/>
                    <a:pt x="3088" y="10438"/>
                  </a:cubicBezTo>
                  <a:cubicBezTo>
                    <a:pt x="2925" y="10385"/>
                    <a:pt x="2763" y="10228"/>
                    <a:pt x="2600" y="10018"/>
                  </a:cubicBezTo>
                  <a:cubicBezTo>
                    <a:pt x="2492" y="9860"/>
                    <a:pt x="2384" y="9598"/>
                    <a:pt x="2329" y="9283"/>
                  </a:cubicBezTo>
                  <a:cubicBezTo>
                    <a:pt x="2275" y="8969"/>
                    <a:pt x="2221" y="8602"/>
                    <a:pt x="2221" y="8182"/>
                  </a:cubicBezTo>
                  <a:cubicBezTo>
                    <a:pt x="2221" y="7395"/>
                    <a:pt x="2329" y="6818"/>
                    <a:pt x="2438" y="6347"/>
                  </a:cubicBezTo>
                  <a:cubicBezTo>
                    <a:pt x="2546" y="5926"/>
                    <a:pt x="2817" y="5454"/>
                    <a:pt x="3305" y="5035"/>
                  </a:cubicBezTo>
                  <a:cubicBezTo>
                    <a:pt x="3738" y="4563"/>
                    <a:pt x="4551" y="4038"/>
                    <a:pt x="5743" y="3461"/>
                  </a:cubicBezTo>
                  <a:cubicBezTo>
                    <a:pt x="6934" y="2831"/>
                    <a:pt x="8289" y="2255"/>
                    <a:pt x="9806" y="1730"/>
                  </a:cubicBezTo>
                  <a:cubicBezTo>
                    <a:pt x="11377" y="1206"/>
                    <a:pt x="13002" y="786"/>
                    <a:pt x="14791" y="471"/>
                  </a:cubicBezTo>
                  <a:cubicBezTo>
                    <a:pt x="16578" y="156"/>
                    <a:pt x="18367" y="0"/>
                    <a:pt x="20154" y="0"/>
                  </a:cubicBezTo>
                  <a:cubicBezTo>
                    <a:pt x="23568" y="0"/>
                    <a:pt x="26494" y="419"/>
                    <a:pt x="28877" y="1206"/>
                  </a:cubicBezTo>
                  <a:cubicBezTo>
                    <a:pt x="31207" y="1993"/>
                    <a:pt x="33158" y="3146"/>
                    <a:pt x="34621" y="4668"/>
                  </a:cubicBezTo>
                  <a:cubicBezTo>
                    <a:pt x="36083" y="6189"/>
                    <a:pt x="37113" y="8024"/>
                    <a:pt x="37763" y="10228"/>
                  </a:cubicBezTo>
                  <a:cubicBezTo>
                    <a:pt x="38359" y="12431"/>
                    <a:pt x="38684" y="14948"/>
                    <a:pt x="38684" y="17728"/>
                  </a:cubicBezTo>
                  <a:lnTo>
                    <a:pt x="38684" y="50668"/>
                  </a:lnTo>
                  <a:close/>
                  <a:moveTo>
                    <a:pt x="32074" y="27694"/>
                  </a:moveTo>
                  <a:lnTo>
                    <a:pt x="22918" y="27694"/>
                  </a:lnTo>
                  <a:cubicBezTo>
                    <a:pt x="20263" y="27694"/>
                    <a:pt x="17933" y="27956"/>
                    <a:pt x="15928" y="28376"/>
                  </a:cubicBezTo>
                  <a:cubicBezTo>
                    <a:pt x="13924" y="28849"/>
                    <a:pt x="12245" y="29530"/>
                    <a:pt x="10890" y="30421"/>
                  </a:cubicBezTo>
                  <a:cubicBezTo>
                    <a:pt x="9589" y="31314"/>
                    <a:pt x="8560" y="32415"/>
                    <a:pt x="7964" y="33674"/>
                  </a:cubicBezTo>
                  <a:cubicBezTo>
                    <a:pt x="7314" y="34933"/>
                    <a:pt x="6934" y="36349"/>
                    <a:pt x="6934" y="37975"/>
                  </a:cubicBezTo>
                  <a:cubicBezTo>
                    <a:pt x="6934" y="40754"/>
                    <a:pt x="7856" y="43011"/>
                    <a:pt x="9698" y="44688"/>
                  </a:cubicBezTo>
                  <a:cubicBezTo>
                    <a:pt x="11540" y="46314"/>
                    <a:pt x="14141" y="47155"/>
                    <a:pt x="17446" y="47155"/>
                  </a:cubicBezTo>
                  <a:cubicBezTo>
                    <a:pt x="20100" y="47155"/>
                    <a:pt x="22538" y="46524"/>
                    <a:pt x="24814" y="45213"/>
                  </a:cubicBezTo>
                  <a:cubicBezTo>
                    <a:pt x="27090" y="43902"/>
                    <a:pt x="29527" y="41857"/>
                    <a:pt x="32074" y="39129"/>
                  </a:cubicBezTo>
                  <a:lnTo>
                    <a:pt x="32074" y="27694"/>
                  </a:lnTo>
                  <a:close/>
                </a:path>
              </a:pathLst>
            </a:custGeom>
            <a:solidFill>
              <a:srgbClr val="FFFFFF"/>
            </a:solidFill>
            <a:ln w="5417" cap="flat">
              <a:noFill/>
              <a:prstDash val="solid"/>
              <a:miter/>
            </a:ln>
          </p:spPr>
          <p:txBody>
            <a:bodyPr rtlCol="0" anchor="ctr"/>
            <a:lstStyle/>
            <a:p>
              <a:endParaRPr lang="fr-FR"/>
            </a:p>
          </p:txBody>
        </p:sp>
        <p:sp>
          <p:nvSpPr>
            <p:cNvPr id="572" name="Forme libre 571">
              <a:extLst>
                <a:ext uri="{FF2B5EF4-FFF2-40B4-BE49-F238E27FC236}">
                  <a16:creationId xmlns:a16="http://schemas.microsoft.com/office/drawing/2014/main" id="{56703B72-5B05-3DF3-309C-5D7164C0BA93}"/>
                </a:ext>
              </a:extLst>
            </p:cNvPr>
            <p:cNvSpPr/>
            <p:nvPr/>
          </p:nvSpPr>
          <p:spPr>
            <a:xfrm>
              <a:off x="18930828" y="11960846"/>
              <a:ext cx="27902" cy="52032"/>
            </a:xfrm>
            <a:custGeom>
              <a:avLst/>
              <a:gdLst>
                <a:gd name="connsiteX0" fmla="*/ 27902 w 27902"/>
                <a:gd name="connsiteY0" fmla="*/ 4458 h 52032"/>
                <a:gd name="connsiteX1" fmla="*/ 27848 w 27902"/>
                <a:gd name="connsiteY1" fmla="*/ 5821 h 52032"/>
                <a:gd name="connsiteX2" fmla="*/ 27632 w 27902"/>
                <a:gd name="connsiteY2" fmla="*/ 6765 h 52032"/>
                <a:gd name="connsiteX3" fmla="*/ 27306 w 27902"/>
                <a:gd name="connsiteY3" fmla="*/ 7290 h 52032"/>
                <a:gd name="connsiteX4" fmla="*/ 26765 w 27902"/>
                <a:gd name="connsiteY4" fmla="*/ 7448 h 52032"/>
                <a:gd name="connsiteX5" fmla="*/ 25627 w 27902"/>
                <a:gd name="connsiteY5" fmla="*/ 7238 h 52032"/>
                <a:gd name="connsiteX6" fmla="*/ 24056 w 27902"/>
                <a:gd name="connsiteY6" fmla="*/ 6713 h 52032"/>
                <a:gd name="connsiteX7" fmla="*/ 22105 w 27902"/>
                <a:gd name="connsiteY7" fmla="*/ 6189 h 52032"/>
                <a:gd name="connsiteX8" fmla="*/ 19776 w 27902"/>
                <a:gd name="connsiteY8" fmla="*/ 5979 h 52032"/>
                <a:gd name="connsiteX9" fmla="*/ 16850 w 27902"/>
                <a:gd name="connsiteY9" fmla="*/ 6608 h 52032"/>
                <a:gd name="connsiteX10" fmla="*/ 13816 w 27902"/>
                <a:gd name="connsiteY10" fmla="*/ 8549 h 52032"/>
                <a:gd name="connsiteX11" fmla="*/ 10511 w 27902"/>
                <a:gd name="connsiteY11" fmla="*/ 12220 h 52032"/>
                <a:gd name="connsiteX12" fmla="*/ 6610 w 27902"/>
                <a:gd name="connsiteY12" fmla="*/ 17728 h 52032"/>
                <a:gd name="connsiteX13" fmla="*/ 6610 w 27902"/>
                <a:gd name="connsiteY13" fmla="*/ 50668 h 52032"/>
                <a:gd name="connsiteX14" fmla="*/ 6448 w 27902"/>
                <a:gd name="connsiteY14" fmla="*/ 51245 h 52032"/>
                <a:gd name="connsiteX15" fmla="*/ 5906 w 27902"/>
                <a:gd name="connsiteY15" fmla="*/ 51665 h 52032"/>
                <a:gd name="connsiteX16" fmla="*/ 4930 w 27902"/>
                <a:gd name="connsiteY16" fmla="*/ 51927 h 52032"/>
                <a:gd name="connsiteX17" fmla="*/ 3306 w 27902"/>
                <a:gd name="connsiteY17" fmla="*/ 52032 h 52032"/>
                <a:gd name="connsiteX18" fmla="*/ 1680 w 27902"/>
                <a:gd name="connsiteY18" fmla="*/ 51927 h 52032"/>
                <a:gd name="connsiteX19" fmla="*/ 651 w 27902"/>
                <a:gd name="connsiteY19" fmla="*/ 51665 h 52032"/>
                <a:gd name="connsiteX20" fmla="*/ 163 w 27902"/>
                <a:gd name="connsiteY20" fmla="*/ 51245 h 52032"/>
                <a:gd name="connsiteX21" fmla="*/ 0 w 27902"/>
                <a:gd name="connsiteY21" fmla="*/ 50668 h 52032"/>
                <a:gd name="connsiteX22" fmla="*/ 0 w 27902"/>
                <a:gd name="connsiteY22" fmla="*/ 1993 h 52032"/>
                <a:gd name="connsiteX23" fmla="*/ 163 w 27902"/>
                <a:gd name="connsiteY23" fmla="*/ 1415 h 52032"/>
                <a:gd name="connsiteX24" fmla="*/ 651 w 27902"/>
                <a:gd name="connsiteY24" fmla="*/ 944 h 52032"/>
                <a:gd name="connsiteX25" fmla="*/ 1626 w 27902"/>
                <a:gd name="connsiteY25" fmla="*/ 681 h 52032"/>
                <a:gd name="connsiteX26" fmla="*/ 3197 w 27902"/>
                <a:gd name="connsiteY26" fmla="*/ 576 h 52032"/>
                <a:gd name="connsiteX27" fmla="*/ 4714 w 27902"/>
                <a:gd name="connsiteY27" fmla="*/ 681 h 52032"/>
                <a:gd name="connsiteX28" fmla="*/ 5689 w 27902"/>
                <a:gd name="connsiteY28" fmla="*/ 944 h 52032"/>
                <a:gd name="connsiteX29" fmla="*/ 6122 w 27902"/>
                <a:gd name="connsiteY29" fmla="*/ 1415 h 52032"/>
                <a:gd name="connsiteX30" fmla="*/ 6285 w 27902"/>
                <a:gd name="connsiteY30" fmla="*/ 1993 h 52032"/>
                <a:gd name="connsiteX31" fmla="*/ 6285 w 27902"/>
                <a:gd name="connsiteY31" fmla="*/ 9703 h 52032"/>
                <a:gd name="connsiteX32" fmla="*/ 10294 w 27902"/>
                <a:gd name="connsiteY32" fmla="*/ 4720 h 52032"/>
                <a:gd name="connsiteX33" fmla="*/ 13762 w 27902"/>
                <a:gd name="connsiteY33" fmla="*/ 1783 h 52032"/>
                <a:gd name="connsiteX34" fmla="*/ 17012 w 27902"/>
                <a:gd name="connsiteY34" fmla="*/ 366 h 52032"/>
                <a:gd name="connsiteX35" fmla="*/ 20264 w 27902"/>
                <a:gd name="connsiteY35" fmla="*/ 0 h 52032"/>
                <a:gd name="connsiteX36" fmla="*/ 21943 w 27902"/>
                <a:gd name="connsiteY36" fmla="*/ 104 h 52032"/>
                <a:gd name="connsiteX37" fmla="*/ 24002 w 27902"/>
                <a:gd name="connsiteY37" fmla="*/ 366 h 52032"/>
                <a:gd name="connsiteX38" fmla="*/ 25898 w 27902"/>
                <a:gd name="connsiteY38" fmla="*/ 891 h 52032"/>
                <a:gd name="connsiteX39" fmla="*/ 27144 w 27902"/>
                <a:gd name="connsiteY39" fmla="*/ 1415 h 52032"/>
                <a:gd name="connsiteX40" fmla="*/ 27578 w 27902"/>
                <a:gd name="connsiteY40" fmla="*/ 1888 h 52032"/>
                <a:gd name="connsiteX41" fmla="*/ 27740 w 27902"/>
                <a:gd name="connsiteY41" fmla="*/ 2360 h 52032"/>
                <a:gd name="connsiteX42" fmla="*/ 27848 w 27902"/>
                <a:gd name="connsiteY42" fmla="*/ 3146 h 52032"/>
                <a:gd name="connsiteX43" fmla="*/ 27902 w 27902"/>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32">
                  <a:moveTo>
                    <a:pt x="27902" y="4458"/>
                  </a:moveTo>
                  <a:cubicBezTo>
                    <a:pt x="27902" y="4983"/>
                    <a:pt x="27902" y="5454"/>
                    <a:pt x="27848" y="5821"/>
                  </a:cubicBezTo>
                  <a:cubicBezTo>
                    <a:pt x="27794" y="6189"/>
                    <a:pt x="27740" y="6504"/>
                    <a:pt x="27632" y="6765"/>
                  </a:cubicBezTo>
                  <a:cubicBezTo>
                    <a:pt x="27578" y="6975"/>
                    <a:pt x="27469" y="7185"/>
                    <a:pt x="27306" y="7290"/>
                  </a:cubicBezTo>
                  <a:cubicBezTo>
                    <a:pt x="27198" y="7395"/>
                    <a:pt x="27036" y="7448"/>
                    <a:pt x="26765" y="7448"/>
                  </a:cubicBezTo>
                  <a:cubicBezTo>
                    <a:pt x="26439" y="7448"/>
                    <a:pt x="26060" y="7395"/>
                    <a:pt x="25627" y="7238"/>
                  </a:cubicBezTo>
                  <a:cubicBezTo>
                    <a:pt x="25193" y="7080"/>
                    <a:pt x="24652" y="6923"/>
                    <a:pt x="24056" y="6713"/>
                  </a:cubicBezTo>
                  <a:cubicBezTo>
                    <a:pt x="23460" y="6557"/>
                    <a:pt x="22810" y="6347"/>
                    <a:pt x="22105" y="6189"/>
                  </a:cubicBezTo>
                  <a:cubicBezTo>
                    <a:pt x="21401" y="6031"/>
                    <a:pt x="20643" y="5979"/>
                    <a:pt x="19776" y="5979"/>
                  </a:cubicBezTo>
                  <a:cubicBezTo>
                    <a:pt x="18801" y="5979"/>
                    <a:pt x="17825" y="6189"/>
                    <a:pt x="16850" y="6608"/>
                  </a:cubicBezTo>
                  <a:cubicBezTo>
                    <a:pt x="15875" y="6975"/>
                    <a:pt x="14899" y="7658"/>
                    <a:pt x="13816" y="8549"/>
                  </a:cubicBezTo>
                  <a:cubicBezTo>
                    <a:pt x="12787" y="9493"/>
                    <a:pt x="11649" y="10699"/>
                    <a:pt x="10511" y="12220"/>
                  </a:cubicBezTo>
                  <a:cubicBezTo>
                    <a:pt x="9319" y="13689"/>
                    <a:pt x="8019" y="15578"/>
                    <a:pt x="6610" y="17728"/>
                  </a:cubicBezTo>
                  <a:lnTo>
                    <a:pt x="6610" y="50668"/>
                  </a:lnTo>
                  <a:cubicBezTo>
                    <a:pt x="6610" y="50878"/>
                    <a:pt x="6556" y="51088"/>
                    <a:pt x="6448" y="51245"/>
                  </a:cubicBezTo>
                  <a:cubicBezTo>
                    <a:pt x="6339" y="51402"/>
                    <a:pt x="6176" y="51560"/>
                    <a:pt x="5906" y="51665"/>
                  </a:cubicBezTo>
                  <a:cubicBezTo>
                    <a:pt x="5689" y="51770"/>
                    <a:pt x="5364" y="51875"/>
                    <a:pt x="4930" y="51927"/>
                  </a:cubicBezTo>
                  <a:cubicBezTo>
                    <a:pt x="4497" y="52032"/>
                    <a:pt x="3956" y="52032"/>
                    <a:pt x="3306" y="52032"/>
                  </a:cubicBezTo>
                  <a:cubicBezTo>
                    <a:pt x="2655" y="52032"/>
                    <a:pt x="2113" y="52032"/>
                    <a:pt x="1680" y="51927"/>
                  </a:cubicBezTo>
                  <a:cubicBezTo>
                    <a:pt x="1301" y="51875"/>
                    <a:pt x="921" y="51770"/>
                    <a:pt x="651" y="51665"/>
                  </a:cubicBezTo>
                  <a:cubicBezTo>
                    <a:pt x="434" y="51560"/>
                    <a:pt x="217" y="51402"/>
                    <a:pt x="163" y="51245"/>
                  </a:cubicBezTo>
                  <a:cubicBezTo>
                    <a:pt x="54" y="51088"/>
                    <a:pt x="0" y="50878"/>
                    <a:pt x="0" y="50668"/>
                  </a:cubicBezTo>
                  <a:lnTo>
                    <a:pt x="0" y="1993"/>
                  </a:lnTo>
                  <a:cubicBezTo>
                    <a:pt x="0" y="1783"/>
                    <a:pt x="54" y="1573"/>
                    <a:pt x="163" y="1415"/>
                  </a:cubicBezTo>
                  <a:cubicBezTo>
                    <a:pt x="217" y="1206"/>
                    <a:pt x="434" y="1049"/>
                    <a:pt x="651" y="944"/>
                  </a:cubicBezTo>
                  <a:cubicBezTo>
                    <a:pt x="921" y="786"/>
                    <a:pt x="1247" y="734"/>
                    <a:pt x="1626" y="681"/>
                  </a:cubicBezTo>
                  <a:cubicBezTo>
                    <a:pt x="2059" y="629"/>
                    <a:pt x="2547" y="576"/>
                    <a:pt x="3197" y="576"/>
                  </a:cubicBezTo>
                  <a:cubicBezTo>
                    <a:pt x="3793" y="576"/>
                    <a:pt x="4335" y="629"/>
                    <a:pt x="4714" y="681"/>
                  </a:cubicBezTo>
                  <a:cubicBezTo>
                    <a:pt x="5147" y="734"/>
                    <a:pt x="5472" y="786"/>
                    <a:pt x="5689" y="944"/>
                  </a:cubicBezTo>
                  <a:cubicBezTo>
                    <a:pt x="5906" y="1049"/>
                    <a:pt x="6069" y="1206"/>
                    <a:pt x="6122" y="1415"/>
                  </a:cubicBezTo>
                  <a:cubicBezTo>
                    <a:pt x="6231" y="1573"/>
                    <a:pt x="6285" y="1783"/>
                    <a:pt x="6285" y="1993"/>
                  </a:cubicBezTo>
                  <a:lnTo>
                    <a:pt x="6285" y="9703"/>
                  </a:lnTo>
                  <a:cubicBezTo>
                    <a:pt x="7748" y="7605"/>
                    <a:pt x="9048" y="5979"/>
                    <a:pt x="10294" y="4720"/>
                  </a:cubicBezTo>
                  <a:cubicBezTo>
                    <a:pt x="11487" y="3461"/>
                    <a:pt x="12678" y="2518"/>
                    <a:pt x="13762" y="1783"/>
                  </a:cubicBezTo>
                  <a:cubicBezTo>
                    <a:pt x="14899" y="1101"/>
                    <a:pt x="15983" y="629"/>
                    <a:pt x="17012" y="366"/>
                  </a:cubicBezTo>
                  <a:cubicBezTo>
                    <a:pt x="18096" y="104"/>
                    <a:pt x="19180" y="0"/>
                    <a:pt x="20264" y="0"/>
                  </a:cubicBezTo>
                  <a:cubicBezTo>
                    <a:pt x="20751" y="0"/>
                    <a:pt x="21347" y="51"/>
                    <a:pt x="21943" y="104"/>
                  </a:cubicBezTo>
                  <a:cubicBezTo>
                    <a:pt x="22593" y="156"/>
                    <a:pt x="23243" y="209"/>
                    <a:pt x="24002" y="366"/>
                  </a:cubicBezTo>
                  <a:cubicBezTo>
                    <a:pt x="24706" y="524"/>
                    <a:pt x="25356" y="681"/>
                    <a:pt x="25898" y="891"/>
                  </a:cubicBezTo>
                  <a:cubicBezTo>
                    <a:pt x="26494" y="1101"/>
                    <a:pt x="26928" y="1259"/>
                    <a:pt x="27144" y="1415"/>
                  </a:cubicBezTo>
                  <a:cubicBezTo>
                    <a:pt x="27361" y="1573"/>
                    <a:pt x="27469" y="1730"/>
                    <a:pt x="27578" y="1888"/>
                  </a:cubicBezTo>
                  <a:cubicBezTo>
                    <a:pt x="27632" y="1993"/>
                    <a:pt x="27686" y="2150"/>
                    <a:pt x="27740" y="2360"/>
                  </a:cubicBezTo>
                  <a:cubicBezTo>
                    <a:pt x="27794" y="2518"/>
                    <a:pt x="27848" y="2831"/>
                    <a:pt x="27848" y="3146"/>
                  </a:cubicBezTo>
                  <a:cubicBezTo>
                    <a:pt x="27902" y="3461"/>
                    <a:pt x="27902" y="3934"/>
                    <a:pt x="27902" y="4458"/>
                  </a:cubicBezTo>
                  <a:close/>
                </a:path>
              </a:pathLst>
            </a:custGeom>
            <a:solidFill>
              <a:srgbClr val="FFFFFF"/>
            </a:solidFill>
            <a:ln w="5417" cap="flat">
              <a:noFill/>
              <a:prstDash val="solid"/>
              <a:miter/>
            </a:ln>
          </p:spPr>
          <p:txBody>
            <a:bodyPr rtlCol="0" anchor="ctr"/>
            <a:lstStyle/>
            <a:p>
              <a:endParaRPr lang="fr-FR"/>
            </a:p>
          </p:txBody>
        </p:sp>
        <p:sp>
          <p:nvSpPr>
            <p:cNvPr id="573" name="Forme libre 572">
              <a:extLst>
                <a:ext uri="{FF2B5EF4-FFF2-40B4-BE49-F238E27FC236}">
                  <a16:creationId xmlns:a16="http://schemas.microsoft.com/office/drawing/2014/main" id="{6A797A75-405D-7B37-DE89-E342F28AD64A}"/>
                </a:ext>
              </a:extLst>
            </p:cNvPr>
            <p:cNvSpPr/>
            <p:nvPr/>
          </p:nvSpPr>
          <p:spPr>
            <a:xfrm>
              <a:off x="18965069" y="11937871"/>
              <a:ext cx="43884" cy="75635"/>
            </a:xfrm>
            <a:custGeom>
              <a:avLst/>
              <a:gdLst>
                <a:gd name="connsiteX0" fmla="*/ 43885 w 43884"/>
                <a:gd name="connsiteY0" fmla="*/ 73643 h 75635"/>
                <a:gd name="connsiteX1" fmla="*/ 43722 w 43884"/>
                <a:gd name="connsiteY1" fmla="*/ 74272 h 75635"/>
                <a:gd name="connsiteX2" fmla="*/ 43235 w 43884"/>
                <a:gd name="connsiteY2" fmla="*/ 74744 h 75635"/>
                <a:gd name="connsiteX3" fmla="*/ 42314 w 43884"/>
                <a:gd name="connsiteY3" fmla="*/ 74954 h 75635"/>
                <a:gd name="connsiteX4" fmla="*/ 40959 w 43884"/>
                <a:gd name="connsiteY4" fmla="*/ 75059 h 75635"/>
                <a:gd name="connsiteX5" fmla="*/ 39497 w 43884"/>
                <a:gd name="connsiteY5" fmla="*/ 74954 h 75635"/>
                <a:gd name="connsiteX6" fmla="*/ 38521 w 43884"/>
                <a:gd name="connsiteY6" fmla="*/ 74744 h 75635"/>
                <a:gd name="connsiteX7" fmla="*/ 37980 w 43884"/>
                <a:gd name="connsiteY7" fmla="*/ 74272 h 75635"/>
                <a:gd name="connsiteX8" fmla="*/ 37763 w 43884"/>
                <a:gd name="connsiteY8" fmla="*/ 73643 h 75635"/>
                <a:gd name="connsiteX9" fmla="*/ 37763 w 43884"/>
                <a:gd name="connsiteY9" fmla="*/ 66667 h 75635"/>
                <a:gd name="connsiteX10" fmla="*/ 29473 w 43884"/>
                <a:gd name="connsiteY10" fmla="*/ 73223 h 75635"/>
                <a:gd name="connsiteX11" fmla="*/ 20154 w 43884"/>
                <a:gd name="connsiteY11" fmla="*/ 75636 h 75635"/>
                <a:gd name="connsiteX12" fmla="*/ 10890 w 43884"/>
                <a:gd name="connsiteY12" fmla="*/ 73591 h 75635"/>
                <a:gd name="connsiteX13" fmla="*/ 4659 w 43884"/>
                <a:gd name="connsiteY13" fmla="*/ 68030 h 75635"/>
                <a:gd name="connsiteX14" fmla="*/ 1138 w 43884"/>
                <a:gd name="connsiteY14" fmla="*/ 59848 h 75635"/>
                <a:gd name="connsiteX15" fmla="*/ 0 w 43884"/>
                <a:gd name="connsiteY15" fmla="*/ 49882 h 75635"/>
                <a:gd name="connsiteX16" fmla="*/ 1409 w 43884"/>
                <a:gd name="connsiteY16" fmla="*/ 38710 h 75635"/>
                <a:gd name="connsiteX17" fmla="*/ 5526 w 43884"/>
                <a:gd name="connsiteY17" fmla="*/ 30213 h 75635"/>
                <a:gd name="connsiteX18" fmla="*/ 12245 w 43884"/>
                <a:gd name="connsiteY18" fmla="*/ 24862 h 75635"/>
                <a:gd name="connsiteX19" fmla="*/ 21509 w 43884"/>
                <a:gd name="connsiteY19" fmla="*/ 22975 h 75635"/>
                <a:gd name="connsiteX20" fmla="*/ 29853 w 43884"/>
                <a:gd name="connsiteY20" fmla="*/ 24967 h 75635"/>
                <a:gd name="connsiteX21" fmla="*/ 37275 w 43884"/>
                <a:gd name="connsiteY21" fmla="*/ 30738 h 75635"/>
                <a:gd name="connsiteX22" fmla="*/ 37275 w 43884"/>
                <a:gd name="connsiteY22" fmla="*/ 1416 h 75635"/>
                <a:gd name="connsiteX23" fmla="*/ 37438 w 43884"/>
                <a:gd name="connsiteY23" fmla="*/ 839 h 75635"/>
                <a:gd name="connsiteX24" fmla="*/ 37925 w 43884"/>
                <a:gd name="connsiteY24" fmla="*/ 420 h 75635"/>
                <a:gd name="connsiteX25" fmla="*/ 38954 w 43884"/>
                <a:gd name="connsiteY25" fmla="*/ 105 h 75635"/>
                <a:gd name="connsiteX26" fmla="*/ 40526 w 43884"/>
                <a:gd name="connsiteY26" fmla="*/ 0 h 75635"/>
                <a:gd name="connsiteX27" fmla="*/ 42206 w 43884"/>
                <a:gd name="connsiteY27" fmla="*/ 105 h 75635"/>
                <a:gd name="connsiteX28" fmla="*/ 43181 w 43884"/>
                <a:gd name="connsiteY28" fmla="*/ 420 h 75635"/>
                <a:gd name="connsiteX29" fmla="*/ 43722 w 43884"/>
                <a:gd name="connsiteY29" fmla="*/ 839 h 75635"/>
                <a:gd name="connsiteX30" fmla="*/ 43885 w 43884"/>
                <a:gd name="connsiteY30" fmla="*/ 1416 h 75635"/>
                <a:gd name="connsiteX31" fmla="*/ 43885 w 43884"/>
                <a:gd name="connsiteY31" fmla="*/ 73643 h 75635"/>
                <a:gd name="connsiteX32" fmla="*/ 37329 w 43884"/>
                <a:gd name="connsiteY32" fmla="*/ 38500 h 75635"/>
                <a:gd name="connsiteX33" fmla="*/ 29311 w 43884"/>
                <a:gd name="connsiteY33" fmla="*/ 31051 h 75635"/>
                <a:gd name="connsiteX34" fmla="*/ 21238 w 43884"/>
                <a:gd name="connsiteY34" fmla="*/ 28429 h 75635"/>
                <a:gd name="connsiteX35" fmla="*/ 14682 w 43884"/>
                <a:gd name="connsiteY35" fmla="*/ 30213 h 75635"/>
                <a:gd name="connsiteX36" fmla="*/ 10240 w 43884"/>
                <a:gd name="connsiteY36" fmla="*/ 34880 h 75635"/>
                <a:gd name="connsiteX37" fmla="*/ 7747 w 43884"/>
                <a:gd name="connsiteY37" fmla="*/ 41489 h 75635"/>
                <a:gd name="connsiteX38" fmla="*/ 6935 w 43884"/>
                <a:gd name="connsiteY38" fmla="*/ 48886 h 75635"/>
                <a:gd name="connsiteX39" fmla="*/ 7639 w 43884"/>
                <a:gd name="connsiteY39" fmla="*/ 56754 h 75635"/>
                <a:gd name="connsiteX40" fmla="*/ 9860 w 43884"/>
                <a:gd name="connsiteY40" fmla="*/ 63520 h 75635"/>
                <a:gd name="connsiteX41" fmla="*/ 14141 w 43884"/>
                <a:gd name="connsiteY41" fmla="*/ 68345 h 75635"/>
                <a:gd name="connsiteX42" fmla="*/ 20805 w 43884"/>
                <a:gd name="connsiteY42" fmla="*/ 70129 h 75635"/>
                <a:gd name="connsiteX43" fmla="*/ 24705 w 43884"/>
                <a:gd name="connsiteY43" fmla="*/ 69604 h 75635"/>
                <a:gd name="connsiteX44" fmla="*/ 28607 w 43884"/>
                <a:gd name="connsiteY44" fmla="*/ 67820 h 75635"/>
                <a:gd name="connsiteX45" fmla="*/ 32779 w 43884"/>
                <a:gd name="connsiteY45" fmla="*/ 64622 h 75635"/>
                <a:gd name="connsiteX46" fmla="*/ 37329 w 43884"/>
                <a:gd name="connsiteY46" fmla="*/ 59743 h 75635"/>
                <a:gd name="connsiteX47" fmla="*/ 37329 w 43884"/>
                <a:gd name="connsiteY47" fmla="*/ 38500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5">
                  <a:moveTo>
                    <a:pt x="43885" y="73643"/>
                  </a:moveTo>
                  <a:cubicBezTo>
                    <a:pt x="43885" y="73906"/>
                    <a:pt x="43831" y="74116"/>
                    <a:pt x="43722" y="74272"/>
                  </a:cubicBezTo>
                  <a:cubicBezTo>
                    <a:pt x="43668" y="74482"/>
                    <a:pt x="43506" y="74639"/>
                    <a:pt x="43235" y="74744"/>
                  </a:cubicBezTo>
                  <a:cubicBezTo>
                    <a:pt x="43018" y="74849"/>
                    <a:pt x="42693" y="74902"/>
                    <a:pt x="42314" y="74954"/>
                  </a:cubicBezTo>
                  <a:cubicBezTo>
                    <a:pt x="41989" y="75007"/>
                    <a:pt x="41501" y="75059"/>
                    <a:pt x="40959" y="75059"/>
                  </a:cubicBezTo>
                  <a:cubicBezTo>
                    <a:pt x="40363" y="75059"/>
                    <a:pt x="39876" y="75007"/>
                    <a:pt x="39497" y="74954"/>
                  </a:cubicBezTo>
                  <a:cubicBezTo>
                    <a:pt x="39063" y="74902"/>
                    <a:pt x="38792" y="74849"/>
                    <a:pt x="38521" y="74744"/>
                  </a:cubicBezTo>
                  <a:cubicBezTo>
                    <a:pt x="38304" y="74587"/>
                    <a:pt x="38088" y="74482"/>
                    <a:pt x="37980" y="74272"/>
                  </a:cubicBezTo>
                  <a:cubicBezTo>
                    <a:pt x="37817" y="74116"/>
                    <a:pt x="37763" y="73906"/>
                    <a:pt x="37763" y="73643"/>
                  </a:cubicBezTo>
                  <a:lnTo>
                    <a:pt x="37763" y="66667"/>
                  </a:lnTo>
                  <a:cubicBezTo>
                    <a:pt x="35108" y="69447"/>
                    <a:pt x="32345" y="71649"/>
                    <a:pt x="29473" y="73223"/>
                  </a:cubicBezTo>
                  <a:cubicBezTo>
                    <a:pt x="26656" y="74849"/>
                    <a:pt x="23514" y="75636"/>
                    <a:pt x="20154" y="75636"/>
                  </a:cubicBezTo>
                  <a:cubicBezTo>
                    <a:pt x="16525" y="75636"/>
                    <a:pt x="13436" y="74954"/>
                    <a:pt x="10890" y="73591"/>
                  </a:cubicBezTo>
                  <a:cubicBezTo>
                    <a:pt x="8344" y="72227"/>
                    <a:pt x="6231" y="70390"/>
                    <a:pt x="4659" y="68030"/>
                  </a:cubicBezTo>
                  <a:cubicBezTo>
                    <a:pt x="3034" y="65723"/>
                    <a:pt x="1842" y="62995"/>
                    <a:pt x="1138" y="59848"/>
                  </a:cubicBezTo>
                  <a:cubicBezTo>
                    <a:pt x="379" y="56701"/>
                    <a:pt x="0" y="53396"/>
                    <a:pt x="0" y="49882"/>
                  </a:cubicBezTo>
                  <a:cubicBezTo>
                    <a:pt x="0" y="45738"/>
                    <a:pt x="487" y="42014"/>
                    <a:pt x="1409" y="38710"/>
                  </a:cubicBezTo>
                  <a:cubicBezTo>
                    <a:pt x="2329" y="35405"/>
                    <a:pt x="3684" y="32573"/>
                    <a:pt x="5526" y="30213"/>
                  </a:cubicBezTo>
                  <a:cubicBezTo>
                    <a:pt x="7314" y="27905"/>
                    <a:pt x="9590" y="26121"/>
                    <a:pt x="12245" y="24862"/>
                  </a:cubicBezTo>
                  <a:cubicBezTo>
                    <a:pt x="14899" y="23604"/>
                    <a:pt x="17987" y="22975"/>
                    <a:pt x="21509" y="22975"/>
                  </a:cubicBezTo>
                  <a:cubicBezTo>
                    <a:pt x="24543" y="22975"/>
                    <a:pt x="27306" y="23656"/>
                    <a:pt x="29853" y="24967"/>
                  </a:cubicBezTo>
                  <a:cubicBezTo>
                    <a:pt x="32345" y="26279"/>
                    <a:pt x="34837" y="28167"/>
                    <a:pt x="37275" y="30738"/>
                  </a:cubicBezTo>
                  <a:lnTo>
                    <a:pt x="37275" y="1416"/>
                  </a:lnTo>
                  <a:cubicBezTo>
                    <a:pt x="37275" y="1206"/>
                    <a:pt x="37329" y="996"/>
                    <a:pt x="37438" y="839"/>
                  </a:cubicBezTo>
                  <a:cubicBezTo>
                    <a:pt x="37492" y="630"/>
                    <a:pt x="37708" y="525"/>
                    <a:pt x="37925" y="420"/>
                  </a:cubicBezTo>
                  <a:cubicBezTo>
                    <a:pt x="38197" y="315"/>
                    <a:pt x="38575" y="210"/>
                    <a:pt x="38954" y="105"/>
                  </a:cubicBezTo>
                  <a:cubicBezTo>
                    <a:pt x="39388" y="53"/>
                    <a:pt x="39930" y="0"/>
                    <a:pt x="40526" y="0"/>
                  </a:cubicBezTo>
                  <a:cubicBezTo>
                    <a:pt x="41230" y="0"/>
                    <a:pt x="41772" y="53"/>
                    <a:pt x="42206" y="105"/>
                  </a:cubicBezTo>
                  <a:cubicBezTo>
                    <a:pt x="42639" y="210"/>
                    <a:pt x="42964" y="263"/>
                    <a:pt x="43181" y="420"/>
                  </a:cubicBezTo>
                  <a:cubicBezTo>
                    <a:pt x="43452" y="525"/>
                    <a:pt x="43614" y="630"/>
                    <a:pt x="43722" y="839"/>
                  </a:cubicBezTo>
                  <a:cubicBezTo>
                    <a:pt x="43831" y="996"/>
                    <a:pt x="43885" y="1206"/>
                    <a:pt x="43885" y="1416"/>
                  </a:cubicBezTo>
                  <a:lnTo>
                    <a:pt x="43885" y="73643"/>
                  </a:lnTo>
                  <a:close/>
                  <a:moveTo>
                    <a:pt x="37329" y="38500"/>
                  </a:moveTo>
                  <a:cubicBezTo>
                    <a:pt x="34566" y="35248"/>
                    <a:pt x="31857" y="32730"/>
                    <a:pt x="29311" y="31051"/>
                  </a:cubicBezTo>
                  <a:cubicBezTo>
                    <a:pt x="26710" y="29321"/>
                    <a:pt x="24055" y="28429"/>
                    <a:pt x="21238" y="28429"/>
                  </a:cubicBezTo>
                  <a:cubicBezTo>
                    <a:pt x="18637" y="28429"/>
                    <a:pt x="16471" y="29006"/>
                    <a:pt x="14682" y="30213"/>
                  </a:cubicBezTo>
                  <a:cubicBezTo>
                    <a:pt x="12840" y="31419"/>
                    <a:pt x="11377" y="32940"/>
                    <a:pt x="10240" y="34880"/>
                  </a:cubicBezTo>
                  <a:cubicBezTo>
                    <a:pt x="9102" y="36822"/>
                    <a:pt x="8235" y="39024"/>
                    <a:pt x="7747" y="41489"/>
                  </a:cubicBezTo>
                  <a:cubicBezTo>
                    <a:pt x="7206" y="43903"/>
                    <a:pt x="6935" y="46368"/>
                    <a:pt x="6935" y="48886"/>
                  </a:cubicBezTo>
                  <a:cubicBezTo>
                    <a:pt x="6935" y="51561"/>
                    <a:pt x="7151" y="54184"/>
                    <a:pt x="7639" y="56754"/>
                  </a:cubicBezTo>
                  <a:cubicBezTo>
                    <a:pt x="8073" y="59271"/>
                    <a:pt x="8831" y="61579"/>
                    <a:pt x="9860" y="63520"/>
                  </a:cubicBezTo>
                  <a:cubicBezTo>
                    <a:pt x="10944" y="65513"/>
                    <a:pt x="12407" y="67139"/>
                    <a:pt x="14141" y="68345"/>
                  </a:cubicBezTo>
                  <a:cubicBezTo>
                    <a:pt x="15928" y="69552"/>
                    <a:pt x="18150" y="70129"/>
                    <a:pt x="20805" y="70129"/>
                  </a:cubicBezTo>
                  <a:cubicBezTo>
                    <a:pt x="22159" y="70129"/>
                    <a:pt x="23459" y="69972"/>
                    <a:pt x="24705" y="69604"/>
                  </a:cubicBezTo>
                  <a:cubicBezTo>
                    <a:pt x="25952" y="69237"/>
                    <a:pt x="27252" y="68660"/>
                    <a:pt x="28607" y="67820"/>
                  </a:cubicBezTo>
                  <a:cubicBezTo>
                    <a:pt x="29961" y="66982"/>
                    <a:pt x="31316" y="65933"/>
                    <a:pt x="32779" y="64622"/>
                  </a:cubicBezTo>
                  <a:cubicBezTo>
                    <a:pt x="34187" y="63310"/>
                    <a:pt x="35704" y="61684"/>
                    <a:pt x="37329" y="59743"/>
                  </a:cubicBezTo>
                  <a:lnTo>
                    <a:pt x="37329" y="38500"/>
                  </a:lnTo>
                  <a:close/>
                </a:path>
              </a:pathLst>
            </a:custGeom>
            <a:solidFill>
              <a:srgbClr val="FFFFFF"/>
            </a:solidFill>
            <a:ln w="5417" cap="flat">
              <a:noFill/>
              <a:prstDash val="solid"/>
              <a:miter/>
            </a:ln>
          </p:spPr>
          <p:txBody>
            <a:bodyPr rtlCol="0" anchor="ctr"/>
            <a:lstStyle/>
            <a:p>
              <a:endParaRPr lang="fr-FR"/>
            </a:p>
          </p:txBody>
        </p:sp>
        <p:sp>
          <p:nvSpPr>
            <p:cNvPr id="574" name="Forme libre 573">
              <a:extLst>
                <a:ext uri="{FF2B5EF4-FFF2-40B4-BE49-F238E27FC236}">
                  <a16:creationId xmlns:a16="http://schemas.microsoft.com/office/drawing/2014/main" id="{533F938A-0BA4-F4BE-2552-317581D3C57B}"/>
                </a:ext>
              </a:extLst>
            </p:cNvPr>
            <p:cNvSpPr/>
            <p:nvPr/>
          </p:nvSpPr>
          <p:spPr>
            <a:xfrm>
              <a:off x="19024070" y="11960846"/>
              <a:ext cx="44480" cy="52660"/>
            </a:xfrm>
            <a:custGeom>
              <a:avLst/>
              <a:gdLst>
                <a:gd name="connsiteX0" fmla="*/ 44481 w 44480"/>
                <a:gd name="connsiteY0" fmla="*/ 23812 h 52660"/>
                <a:gd name="connsiteX1" fmla="*/ 43452 w 44480"/>
                <a:gd name="connsiteY1" fmla="*/ 26487 h 52660"/>
                <a:gd name="connsiteX2" fmla="*/ 41393 w 44480"/>
                <a:gd name="connsiteY2" fmla="*/ 27222 h 52660"/>
                <a:gd name="connsiteX3" fmla="*/ 7097 w 44480"/>
                <a:gd name="connsiteY3" fmla="*/ 27222 h 52660"/>
                <a:gd name="connsiteX4" fmla="*/ 8018 w 44480"/>
                <a:gd name="connsiteY4" fmla="*/ 35405 h 52660"/>
                <a:gd name="connsiteX5" fmla="*/ 11052 w 44480"/>
                <a:gd name="connsiteY5" fmla="*/ 41647 h 52660"/>
                <a:gd name="connsiteX6" fmla="*/ 16524 w 44480"/>
                <a:gd name="connsiteY6" fmla="*/ 45633 h 52660"/>
                <a:gd name="connsiteX7" fmla="*/ 24868 w 44480"/>
                <a:gd name="connsiteY7" fmla="*/ 47049 h 52660"/>
                <a:gd name="connsiteX8" fmla="*/ 31153 w 44480"/>
                <a:gd name="connsiteY8" fmla="*/ 46472 h 52660"/>
                <a:gd name="connsiteX9" fmla="*/ 35975 w 44480"/>
                <a:gd name="connsiteY9" fmla="*/ 45161 h 52660"/>
                <a:gd name="connsiteX10" fmla="*/ 39280 w 44480"/>
                <a:gd name="connsiteY10" fmla="*/ 43849 h 52660"/>
                <a:gd name="connsiteX11" fmla="*/ 41176 w 44480"/>
                <a:gd name="connsiteY11" fmla="*/ 43221 h 52660"/>
                <a:gd name="connsiteX12" fmla="*/ 41772 w 44480"/>
                <a:gd name="connsiteY12" fmla="*/ 43377 h 52660"/>
                <a:gd name="connsiteX13" fmla="*/ 42205 w 44480"/>
                <a:gd name="connsiteY13" fmla="*/ 43902 h 52660"/>
                <a:gd name="connsiteX14" fmla="*/ 42476 w 44480"/>
                <a:gd name="connsiteY14" fmla="*/ 44793 h 52660"/>
                <a:gd name="connsiteX15" fmla="*/ 42530 w 44480"/>
                <a:gd name="connsiteY15" fmla="*/ 46157 h 52660"/>
                <a:gd name="connsiteX16" fmla="*/ 42476 w 44480"/>
                <a:gd name="connsiteY16" fmla="*/ 46892 h 52660"/>
                <a:gd name="connsiteX17" fmla="*/ 42368 w 44480"/>
                <a:gd name="connsiteY17" fmla="*/ 47521 h 52660"/>
                <a:gd name="connsiteX18" fmla="*/ 42097 w 44480"/>
                <a:gd name="connsiteY18" fmla="*/ 48098 h 52660"/>
                <a:gd name="connsiteX19" fmla="*/ 41663 w 44480"/>
                <a:gd name="connsiteY19" fmla="*/ 48622 h 52660"/>
                <a:gd name="connsiteX20" fmla="*/ 39930 w 44480"/>
                <a:gd name="connsiteY20" fmla="*/ 49567 h 52660"/>
                <a:gd name="connsiteX21" fmla="*/ 36137 w 44480"/>
                <a:gd name="connsiteY21" fmla="*/ 50931 h 52660"/>
                <a:gd name="connsiteX22" fmla="*/ 30719 w 44480"/>
                <a:gd name="connsiteY22" fmla="*/ 52137 h 52660"/>
                <a:gd name="connsiteX23" fmla="*/ 24109 w 44480"/>
                <a:gd name="connsiteY23" fmla="*/ 52661 h 52660"/>
                <a:gd name="connsiteX24" fmla="*/ 13761 w 44480"/>
                <a:gd name="connsiteY24" fmla="*/ 50983 h 52660"/>
                <a:gd name="connsiteX25" fmla="*/ 6231 w 44480"/>
                <a:gd name="connsiteY25" fmla="*/ 45947 h 52660"/>
                <a:gd name="connsiteX26" fmla="*/ 1571 w 44480"/>
                <a:gd name="connsiteY26" fmla="*/ 37765 h 52660"/>
                <a:gd name="connsiteX27" fmla="*/ 0 w 44480"/>
                <a:gd name="connsiteY27" fmla="*/ 26435 h 52660"/>
                <a:gd name="connsiteX28" fmla="*/ 1625 w 44480"/>
                <a:gd name="connsiteY28" fmla="*/ 15316 h 52660"/>
                <a:gd name="connsiteX29" fmla="*/ 6339 w 44480"/>
                <a:gd name="connsiteY29" fmla="*/ 7028 h 52660"/>
                <a:gd name="connsiteX30" fmla="*/ 13707 w 44480"/>
                <a:gd name="connsiteY30" fmla="*/ 1835 h 52660"/>
                <a:gd name="connsiteX31" fmla="*/ 23297 w 44480"/>
                <a:gd name="connsiteY31" fmla="*/ 0 h 52660"/>
                <a:gd name="connsiteX32" fmla="*/ 32941 w 44480"/>
                <a:gd name="connsiteY32" fmla="*/ 1835 h 52660"/>
                <a:gd name="connsiteX33" fmla="*/ 39496 w 44480"/>
                <a:gd name="connsiteY33" fmla="*/ 6765 h 52660"/>
                <a:gd name="connsiteX34" fmla="*/ 43289 w 44480"/>
                <a:gd name="connsiteY34" fmla="*/ 13952 h 52660"/>
                <a:gd name="connsiteX35" fmla="*/ 44481 w 44480"/>
                <a:gd name="connsiteY35" fmla="*/ 22553 h 52660"/>
                <a:gd name="connsiteX36" fmla="*/ 44481 w 44480"/>
                <a:gd name="connsiteY36" fmla="*/ 23812 h 52660"/>
                <a:gd name="connsiteX37" fmla="*/ 37654 w 44480"/>
                <a:gd name="connsiteY37" fmla="*/ 21925 h 52660"/>
                <a:gd name="connsiteX38" fmla="*/ 33970 w 44480"/>
                <a:gd name="connsiteY38" fmla="*/ 9808 h 52660"/>
                <a:gd name="connsiteX39" fmla="*/ 22809 w 44480"/>
                <a:gd name="connsiteY39" fmla="*/ 5454 h 52660"/>
                <a:gd name="connsiteX40" fmla="*/ 16199 w 44480"/>
                <a:gd name="connsiteY40" fmla="*/ 6818 h 52660"/>
                <a:gd name="connsiteX41" fmla="*/ 11323 w 44480"/>
                <a:gd name="connsiteY41" fmla="*/ 10438 h 52660"/>
                <a:gd name="connsiteX42" fmla="*/ 8290 w 44480"/>
                <a:gd name="connsiteY42" fmla="*/ 15683 h 52660"/>
                <a:gd name="connsiteX43" fmla="*/ 7097 w 44480"/>
                <a:gd name="connsiteY43" fmla="*/ 21925 h 52660"/>
                <a:gd name="connsiteX44" fmla="*/ 37654 w 44480"/>
                <a:gd name="connsiteY44" fmla="*/ 21925 h 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0">
                  <a:moveTo>
                    <a:pt x="44481" y="23812"/>
                  </a:moveTo>
                  <a:cubicBezTo>
                    <a:pt x="44481" y="25124"/>
                    <a:pt x="44156" y="26016"/>
                    <a:pt x="43452" y="26487"/>
                  </a:cubicBezTo>
                  <a:cubicBezTo>
                    <a:pt x="42747" y="26960"/>
                    <a:pt x="42043" y="27222"/>
                    <a:pt x="41393" y="27222"/>
                  </a:cubicBezTo>
                  <a:lnTo>
                    <a:pt x="7097" y="27222"/>
                  </a:lnTo>
                  <a:cubicBezTo>
                    <a:pt x="7097" y="30211"/>
                    <a:pt x="7423" y="32939"/>
                    <a:pt x="8018" y="35405"/>
                  </a:cubicBezTo>
                  <a:cubicBezTo>
                    <a:pt x="8614" y="37818"/>
                    <a:pt x="9644" y="39915"/>
                    <a:pt x="11052" y="41647"/>
                  </a:cubicBezTo>
                  <a:cubicBezTo>
                    <a:pt x="12461" y="43377"/>
                    <a:pt x="14303" y="44741"/>
                    <a:pt x="16524" y="45633"/>
                  </a:cubicBezTo>
                  <a:cubicBezTo>
                    <a:pt x="18800" y="46577"/>
                    <a:pt x="21563" y="47049"/>
                    <a:pt x="24868" y="47049"/>
                  </a:cubicBezTo>
                  <a:cubicBezTo>
                    <a:pt x="27198" y="47049"/>
                    <a:pt x="29311" y="46839"/>
                    <a:pt x="31153" y="46472"/>
                  </a:cubicBezTo>
                  <a:cubicBezTo>
                    <a:pt x="32995" y="46052"/>
                    <a:pt x="34621" y="45633"/>
                    <a:pt x="35975" y="45161"/>
                  </a:cubicBezTo>
                  <a:cubicBezTo>
                    <a:pt x="37329" y="44688"/>
                    <a:pt x="38413" y="44217"/>
                    <a:pt x="39280" y="43849"/>
                  </a:cubicBezTo>
                  <a:cubicBezTo>
                    <a:pt x="40147" y="43429"/>
                    <a:pt x="40797" y="43221"/>
                    <a:pt x="41176" y="43221"/>
                  </a:cubicBezTo>
                  <a:cubicBezTo>
                    <a:pt x="41393" y="43221"/>
                    <a:pt x="41555" y="43273"/>
                    <a:pt x="41772" y="43377"/>
                  </a:cubicBezTo>
                  <a:cubicBezTo>
                    <a:pt x="41935" y="43482"/>
                    <a:pt x="42097" y="43692"/>
                    <a:pt x="42205" y="43902"/>
                  </a:cubicBezTo>
                  <a:cubicBezTo>
                    <a:pt x="42314" y="44164"/>
                    <a:pt x="42422" y="44427"/>
                    <a:pt x="42476" y="44793"/>
                  </a:cubicBezTo>
                  <a:cubicBezTo>
                    <a:pt x="42530" y="45161"/>
                    <a:pt x="42530" y="45581"/>
                    <a:pt x="42530" y="46157"/>
                  </a:cubicBezTo>
                  <a:cubicBezTo>
                    <a:pt x="42530" y="46419"/>
                    <a:pt x="42530" y="46629"/>
                    <a:pt x="42476" y="46892"/>
                  </a:cubicBezTo>
                  <a:cubicBezTo>
                    <a:pt x="42422" y="47102"/>
                    <a:pt x="42422" y="47311"/>
                    <a:pt x="42368" y="47521"/>
                  </a:cubicBezTo>
                  <a:cubicBezTo>
                    <a:pt x="42314" y="47731"/>
                    <a:pt x="42205" y="47888"/>
                    <a:pt x="42097" y="48098"/>
                  </a:cubicBezTo>
                  <a:cubicBezTo>
                    <a:pt x="41989" y="48256"/>
                    <a:pt x="41826" y="48413"/>
                    <a:pt x="41663" y="48622"/>
                  </a:cubicBezTo>
                  <a:cubicBezTo>
                    <a:pt x="41501" y="48832"/>
                    <a:pt x="40905" y="49095"/>
                    <a:pt x="39930" y="49567"/>
                  </a:cubicBezTo>
                  <a:cubicBezTo>
                    <a:pt x="38954" y="50038"/>
                    <a:pt x="37708" y="50458"/>
                    <a:pt x="36137" y="50931"/>
                  </a:cubicBezTo>
                  <a:cubicBezTo>
                    <a:pt x="34621" y="51350"/>
                    <a:pt x="32778" y="51770"/>
                    <a:pt x="30719" y="52137"/>
                  </a:cubicBezTo>
                  <a:cubicBezTo>
                    <a:pt x="28660" y="52452"/>
                    <a:pt x="26494" y="52661"/>
                    <a:pt x="24109" y="52661"/>
                  </a:cubicBezTo>
                  <a:cubicBezTo>
                    <a:pt x="20209" y="52661"/>
                    <a:pt x="16741" y="52085"/>
                    <a:pt x="13761" y="50983"/>
                  </a:cubicBezTo>
                  <a:cubicBezTo>
                    <a:pt x="10782" y="49830"/>
                    <a:pt x="8235" y="48151"/>
                    <a:pt x="6231" y="45947"/>
                  </a:cubicBezTo>
                  <a:cubicBezTo>
                    <a:pt x="4172" y="43744"/>
                    <a:pt x="2655" y="41017"/>
                    <a:pt x="1571" y="37765"/>
                  </a:cubicBezTo>
                  <a:cubicBezTo>
                    <a:pt x="542" y="34513"/>
                    <a:pt x="0" y="30736"/>
                    <a:pt x="0" y="26435"/>
                  </a:cubicBezTo>
                  <a:cubicBezTo>
                    <a:pt x="0" y="22292"/>
                    <a:pt x="542" y="18620"/>
                    <a:pt x="1625" y="15316"/>
                  </a:cubicBezTo>
                  <a:cubicBezTo>
                    <a:pt x="2709" y="12063"/>
                    <a:pt x="4280" y="9335"/>
                    <a:pt x="6339" y="7028"/>
                  </a:cubicBezTo>
                  <a:cubicBezTo>
                    <a:pt x="8343" y="4773"/>
                    <a:pt x="10836" y="2989"/>
                    <a:pt x="13707" y="1835"/>
                  </a:cubicBezTo>
                  <a:cubicBezTo>
                    <a:pt x="16578" y="629"/>
                    <a:pt x="19776" y="0"/>
                    <a:pt x="23297" y="0"/>
                  </a:cubicBezTo>
                  <a:cubicBezTo>
                    <a:pt x="27035" y="0"/>
                    <a:pt x="30286" y="629"/>
                    <a:pt x="32941" y="1835"/>
                  </a:cubicBezTo>
                  <a:cubicBezTo>
                    <a:pt x="35595" y="3041"/>
                    <a:pt x="37817" y="4720"/>
                    <a:pt x="39496" y="6765"/>
                  </a:cubicBezTo>
                  <a:cubicBezTo>
                    <a:pt x="41230" y="8812"/>
                    <a:pt x="42476" y="11224"/>
                    <a:pt x="43289" y="13952"/>
                  </a:cubicBezTo>
                  <a:cubicBezTo>
                    <a:pt x="44102" y="16679"/>
                    <a:pt x="44481" y="19512"/>
                    <a:pt x="44481" y="22553"/>
                  </a:cubicBezTo>
                  <a:lnTo>
                    <a:pt x="44481" y="23812"/>
                  </a:lnTo>
                  <a:close/>
                  <a:moveTo>
                    <a:pt x="37654" y="21925"/>
                  </a:moveTo>
                  <a:cubicBezTo>
                    <a:pt x="37763" y="16784"/>
                    <a:pt x="36571" y="12746"/>
                    <a:pt x="33970" y="9808"/>
                  </a:cubicBezTo>
                  <a:cubicBezTo>
                    <a:pt x="31423" y="6923"/>
                    <a:pt x="27740" y="5454"/>
                    <a:pt x="22809" y="5454"/>
                  </a:cubicBezTo>
                  <a:cubicBezTo>
                    <a:pt x="20317" y="5454"/>
                    <a:pt x="18096" y="5926"/>
                    <a:pt x="16199" y="6818"/>
                  </a:cubicBezTo>
                  <a:cubicBezTo>
                    <a:pt x="14249" y="7763"/>
                    <a:pt x="12678" y="8969"/>
                    <a:pt x="11323" y="10438"/>
                  </a:cubicBezTo>
                  <a:cubicBezTo>
                    <a:pt x="10023" y="11958"/>
                    <a:pt x="8994" y="13742"/>
                    <a:pt x="8290" y="15683"/>
                  </a:cubicBezTo>
                  <a:cubicBezTo>
                    <a:pt x="7585" y="17728"/>
                    <a:pt x="7206" y="19773"/>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575" name="Forme libre 574">
              <a:extLst>
                <a:ext uri="{FF2B5EF4-FFF2-40B4-BE49-F238E27FC236}">
                  <a16:creationId xmlns:a16="http://schemas.microsoft.com/office/drawing/2014/main" id="{815662A5-C593-4AE1-74A5-BBD71546071F}"/>
                </a:ext>
              </a:extLst>
            </p:cNvPr>
            <p:cNvSpPr/>
            <p:nvPr/>
          </p:nvSpPr>
          <p:spPr>
            <a:xfrm>
              <a:off x="19079170" y="11960846"/>
              <a:ext cx="34133" cy="52660"/>
            </a:xfrm>
            <a:custGeom>
              <a:avLst/>
              <a:gdLst>
                <a:gd name="connsiteX0" fmla="*/ 34133 w 34133"/>
                <a:gd name="connsiteY0" fmla="*/ 37713 h 52660"/>
                <a:gd name="connsiteX1" fmla="*/ 32779 w 34133"/>
                <a:gd name="connsiteY1" fmla="*/ 43954 h 52660"/>
                <a:gd name="connsiteX2" fmla="*/ 28986 w 34133"/>
                <a:gd name="connsiteY2" fmla="*/ 48675 h 52660"/>
                <a:gd name="connsiteX3" fmla="*/ 23080 w 34133"/>
                <a:gd name="connsiteY3" fmla="*/ 51665 h 52660"/>
                <a:gd name="connsiteX4" fmla="*/ 15496 w 34133"/>
                <a:gd name="connsiteY4" fmla="*/ 52661 h 52660"/>
                <a:gd name="connsiteX5" fmla="*/ 10511 w 34133"/>
                <a:gd name="connsiteY5" fmla="*/ 52242 h 52660"/>
                <a:gd name="connsiteX6" fmla="*/ 6285 w 34133"/>
                <a:gd name="connsiteY6" fmla="*/ 51245 h 52660"/>
                <a:gd name="connsiteX7" fmla="*/ 3089 w 34133"/>
                <a:gd name="connsiteY7" fmla="*/ 49933 h 52660"/>
                <a:gd name="connsiteX8" fmla="*/ 1192 w 34133"/>
                <a:gd name="connsiteY8" fmla="*/ 48675 h 52660"/>
                <a:gd name="connsiteX9" fmla="*/ 325 w 34133"/>
                <a:gd name="connsiteY9" fmla="*/ 47363 h 52660"/>
                <a:gd name="connsiteX10" fmla="*/ 0 w 34133"/>
                <a:gd name="connsiteY10" fmla="*/ 45213 h 52660"/>
                <a:gd name="connsiteX11" fmla="*/ 108 w 34133"/>
                <a:gd name="connsiteY11" fmla="*/ 43954 h 52660"/>
                <a:gd name="connsiteX12" fmla="*/ 434 w 34133"/>
                <a:gd name="connsiteY12" fmla="*/ 43011 h 52660"/>
                <a:gd name="connsiteX13" fmla="*/ 867 w 34133"/>
                <a:gd name="connsiteY13" fmla="*/ 42486 h 52660"/>
                <a:gd name="connsiteX14" fmla="*/ 1463 w 34133"/>
                <a:gd name="connsiteY14" fmla="*/ 42276 h 52660"/>
                <a:gd name="connsiteX15" fmla="*/ 3251 w 34133"/>
                <a:gd name="connsiteY15" fmla="*/ 43063 h 52660"/>
                <a:gd name="connsiteX16" fmla="*/ 6176 w 34133"/>
                <a:gd name="connsiteY16" fmla="*/ 44688 h 52660"/>
                <a:gd name="connsiteX17" fmla="*/ 10294 w 34133"/>
                <a:gd name="connsiteY17" fmla="*/ 46314 h 52660"/>
                <a:gd name="connsiteX18" fmla="*/ 15929 w 34133"/>
                <a:gd name="connsiteY18" fmla="*/ 47102 h 52660"/>
                <a:gd name="connsiteX19" fmla="*/ 20588 w 34133"/>
                <a:gd name="connsiteY19" fmla="*/ 46524 h 52660"/>
                <a:gd name="connsiteX20" fmla="*/ 24219 w 34133"/>
                <a:gd name="connsiteY20" fmla="*/ 44951 h 52660"/>
                <a:gd name="connsiteX21" fmla="*/ 26656 w 34133"/>
                <a:gd name="connsiteY21" fmla="*/ 42171 h 52660"/>
                <a:gd name="connsiteX22" fmla="*/ 27523 w 34133"/>
                <a:gd name="connsiteY22" fmla="*/ 38184 h 52660"/>
                <a:gd name="connsiteX23" fmla="*/ 26385 w 34133"/>
                <a:gd name="connsiteY23" fmla="*/ 34408 h 52660"/>
                <a:gd name="connsiteX24" fmla="*/ 23514 w 34133"/>
                <a:gd name="connsiteY24" fmla="*/ 31680 h 52660"/>
                <a:gd name="connsiteX25" fmla="*/ 19397 w 34133"/>
                <a:gd name="connsiteY25" fmla="*/ 29635 h 52660"/>
                <a:gd name="connsiteX26" fmla="*/ 14629 w 34133"/>
                <a:gd name="connsiteY26" fmla="*/ 27799 h 52660"/>
                <a:gd name="connsiteX27" fmla="*/ 9915 w 34133"/>
                <a:gd name="connsiteY27" fmla="*/ 25701 h 52660"/>
                <a:gd name="connsiteX28" fmla="*/ 5798 w 34133"/>
                <a:gd name="connsiteY28" fmla="*/ 22973 h 52660"/>
                <a:gd name="connsiteX29" fmla="*/ 2872 w 34133"/>
                <a:gd name="connsiteY29" fmla="*/ 19092 h 52660"/>
                <a:gd name="connsiteX30" fmla="*/ 1788 w 34133"/>
                <a:gd name="connsiteY30" fmla="*/ 13689 h 52660"/>
                <a:gd name="connsiteX31" fmla="*/ 2817 w 34133"/>
                <a:gd name="connsiteY31" fmla="*/ 8707 h 52660"/>
                <a:gd name="connsiteX32" fmla="*/ 5852 w 34133"/>
                <a:gd name="connsiteY32" fmla="*/ 4300 h 52660"/>
                <a:gd name="connsiteX33" fmla="*/ 11215 w 34133"/>
                <a:gd name="connsiteY33" fmla="*/ 1206 h 52660"/>
                <a:gd name="connsiteX34" fmla="*/ 18909 w 34133"/>
                <a:gd name="connsiteY34" fmla="*/ 0 h 52660"/>
                <a:gd name="connsiteX35" fmla="*/ 22647 w 34133"/>
                <a:gd name="connsiteY35" fmla="*/ 314 h 52660"/>
                <a:gd name="connsiteX36" fmla="*/ 26060 w 34133"/>
                <a:gd name="connsiteY36" fmla="*/ 1101 h 52660"/>
                <a:gd name="connsiteX37" fmla="*/ 28661 w 34133"/>
                <a:gd name="connsiteY37" fmla="*/ 2150 h 52660"/>
                <a:gd name="connsiteX38" fmla="*/ 30395 w 34133"/>
                <a:gd name="connsiteY38" fmla="*/ 3146 h 52660"/>
                <a:gd name="connsiteX39" fmla="*/ 31153 w 34133"/>
                <a:gd name="connsiteY39" fmla="*/ 3829 h 52660"/>
                <a:gd name="connsiteX40" fmla="*/ 31424 w 34133"/>
                <a:gd name="connsiteY40" fmla="*/ 4458 h 52660"/>
                <a:gd name="connsiteX41" fmla="*/ 31587 w 34133"/>
                <a:gd name="connsiteY41" fmla="*/ 5245 h 52660"/>
                <a:gd name="connsiteX42" fmla="*/ 31641 w 34133"/>
                <a:gd name="connsiteY42" fmla="*/ 6347 h 52660"/>
                <a:gd name="connsiteX43" fmla="*/ 31533 w 34133"/>
                <a:gd name="connsiteY43" fmla="*/ 7500 h 52660"/>
                <a:gd name="connsiteX44" fmla="*/ 31261 w 34133"/>
                <a:gd name="connsiteY44" fmla="*/ 8392 h 52660"/>
                <a:gd name="connsiteX45" fmla="*/ 30882 w 34133"/>
                <a:gd name="connsiteY45" fmla="*/ 8969 h 52660"/>
                <a:gd name="connsiteX46" fmla="*/ 30287 w 34133"/>
                <a:gd name="connsiteY46" fmla="*/ 9127 h 52660"/>
                <a:gd name="connsiteX47" fmla="*/ 28932 w 34133"/>
                <a:gd name="connsiteY47" fmla="*/ 8549 h 52660"/>
                <a:gd name="connsiteX48" fmla="*/ 26602 w 34133"/>
                <a:gd name="connsiteY48" fmla="*/ 7238 h 52660"/>
                <a:gd name="connsiteX49" fmla="*/ 23189 w 34133"/>
                <a:gd name="connsiteY49" fmla="*/ 5979 h 52660"/>
                <a:gd name="connsiteX50" fmla="*/ 18584 w 34133"/>
                <a:gd name="connsiteY50" fmla="*/ 5401 h 52660"/>
                <a:gd name="connsiteX51" fmla="*/ 13979 w 34133"/>
                <a:gd name="connsiteY51" fmla="*/ 5979 h 52660"/>
                <a:gd name="connsiteX52" fmla="*/ 10728 w 34133"/>
                <a:gd name="connsiteY52" fmla="*/ 7658 h 52660"/>
                <a:gd name="connsiteX53" fmla="*/ 8777 w 34133"/>
                <a:gd name="connsiteY53" fmla="*/ 10175 h 52660"/>
                <a:gd name="connsiteX54" fmla="*/ 8181 w 34133"/>
                <a:gd name="connsiteY54" fmla="*/ 13322 h 52660"/>
                <a:gd name="connsiteX55" fmla="*/ 9265 w 34133"/>
                <a:gd name="connsiteY55" fmla="*/ 17308 h 52660"/>
                <a:gd name="connsiteX56" fmla="*/ 12190 w 34133"/>
                <a:gd name="connsiteY56" fmla="*/ 20141 h 52660"/>
                <a:gd name="connsiteX57" fmla="*/ 16362 w 34133"/>
                <a:gd name="connsiteY57" fmla="*/ 22187 h 52660"/>
                <a:gd name="connsiteX58" fmla="*/ 21130 w 34133"/>
                <a:gd name="connsiteY58" fmla="*/ 24022 h 52660"/>
                <a:gd name="connsiteX59" fmla="*/ 25898 w 34133"/>
                <a:gd name="connsiteY59" fmla="*/ 26069 h 52660"/>
                <a:gd name="connsiteX60" fmla="*/ 30070 w 34133"/>
                <a:gd name="connsiteY60" fmla="*/ 28744 h 52660"/>
                <a:gd name="connsiteX61" fmla="*/ 32996 w 34133"/>
                <a:gd name="connsiteY61" fmla="*/ 32468 h 52660"/>
                <a:gd name="connsiteX62" fmla="*/ 34133 w 34133"/>
                <a:gd name="connsiteY62" fmla="*/ 37713 h 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0">
                  <a:moveTo>
                    <a:pt x="34133" y="37713"/>
                  </a:moveTo>
                  <a:cubicBezTo>
                    <a:pt x="34133" y="40020"/>
                    <a:pt x="33700" y="42118"/>
                    <a:pt x="32779" y="43954"/>
                  </a:cubicBezTo>
                  <a:cubicBezTo>
                    <a:pt x="31912" y="45843"/>
                    <a:pt x="30666" y="47416"/>
                    <a:pt x="28986" y="48675"/>
                  </a:cubicBezTo>
                  <a:cubicBezTo>
                    <a:pt x="27361" y="49986"/>
                    <a:pt x="25356" y="50983"/>
                    <a:pt x="23080" y="51665"/>
                  </a:cubicBezTo>
                  <a:cubicBezTo>
                    <a:pt x="20805" y="52295"/>
                    <a:pt x="18258" y="52661"/>
                    <a:pt x="15496" y="52661"/>
                  </a:cubicBezTo>
                  <a:cubicBezTo>
                    <a:pt x="13707" y="52661"/>
                    <a:pt x="12082" y="52503"/>
                    <a:pt x="10511" y="52242"/>
                  </a:cubicBezTo>
                  <a:cubicBezTo>
                    <a:pt x="8940" y="51980"/>
                    <a:pt x="7531" y="51665"/>
                    <a:pt x="6285" y="51245"/>
                  </a:cubicBezTo>
                  <a:cubicBezTo>
                    <a:pt x="5039" y="50826"/>
                    <a:pt x="3956" y="50406"/>
                    <a:pt x="3089" y="49933"/>
                  </a:cubicBezTo>
                  <a:cubicBezTo>
                    <a:pt x="2222" y="49462"/>
                    <a:pt x="1571" y="49042"/>
                    <a:pt x="1192" y="48675"/>
                  </a:cubicBezTo>
                  <a:cubicBezTo>
                    <a:pt x="759" y="48308"/>
                    <a:pt x="488" y="47888"/>
                    <a:pt x="325" y="47363"/>
                  </a:cubicBezTo>
                  <a:cubicBezTo>
                    <a:pt x="108" y="46787"/>
                    <a:pt x="0" y="46104"/>
                    <a:pt x="0" y="45213"/>
                  </a:cubicBezTo>
                  <a:cubicBezTo>
                    <a:pt x="0" y="44741"/>
                    <a:pt x="54" y="44322"/>
                    <a:pt x="108" y="43954"/>
                  </a:cubicBezTo>
                  <a:cubicBezTo>
                    <a:pt x="217" y="43587"/>
                    <a:pt x="271" y="43273"/>
                    <a:pt x="434" y="43011"/>
                  </a:cubicBezTo>
                  <a:cubicBezTo>
                    <a:pt x="542" y="42801"/>
                    <a:pt x="650" y="42591"/>
                    <a:pt x="867" y="42486"/>
                  </a:cubicBezTo>
                  <a:cubicBezTo>
                    <a:pt x="1030" y="42328"/>
                    <a:pt x="1247" y="42276"/>
                    <a:pt x="1463" y="42276"/>
                  </a:cubicBezTo>
                  <a:cubicBezTo>
                    <a:pt x="1843" y="42276"/>
                    <a:pt x="2438" y="42538"/>
                    <a:pt x="3251" y="43063"/>
                  </a:cubicBezTo>
                  <a:cubicBezTo>
                    <a:pt x="4010" y="43534"/>
                    <a:pt x="4985" y="44112"/>
                    <a:pt x="6176" y="44688"/>
                  </a:cubicBezTo>
                  <a:cubicBezTo>
                    <a:pt x="7315" y="45266"/>
                    <a:pt x="8723" y="45843"/>
                    <a:pt x="10294" y="46314"/>
                  </a:cubicBezTo>
                  <a:cubicBezTo>
                    <a:pt x="11920" y="46839"/>
                    <a:pt x="13816" y="47102"/>
                    <a:pt x="15929" y="47102"/>
                  </a:cubicBezTo>
                  <a:cubicBezTo>
                    <a:pt x="17608" y="47102"/>
                    <a:pt x="19180" y="46892"/>
                    <a:pt x="20588" y="46524"/>
                  </a:cubicBezTo>
                  <a:cubicBezTo>
                    <a:pt x="21997" y="46209"/>
                    <a:pt x="23189" y="45633"/>
                    <a:pt x="24219" y="44951"/>
                  </a:cubicBezTo>
                  <a:cubicBezTo>
                    <a:pt x="25248" y="44217"/>
                    <a:pt x="26060" y="43273"/>
                    <a:pt x="26656" y="42171"/>
                  </a:cubicBezTo>
                  <a:cubicBezTo>
                    <a:pt x="27198" y="41017"/>
                    <a:pt x="27523" y="39705"/>
                    <a:pt x="27523" y="38184"/>
                  </a:cubicBezTo>
                  <a:cubicBezTo>
                    <a:pt x="27523" y="36717"/>
                    <a:pt x="27144" y="35405"/>
                    <a:pt x="26385" y="34408"/>
                  </a:cubicBezTo>
                  <a:cubicBezTo>
                    <a:pt x="25681" y="33359"/>
                    <a:pt x="24706" y="32415"/>
                    <a:pt x="23514" y="31680"/>
                  </a:cubicBezTo>
                  <a:cubicBezTo>
                    <a:pt x="22268" y="30894"/>
                    <a:pt x="20914" y="30211"/>
                    <a:pt x="19397" y="29635"/>
                  </a:cubicBezTo>
                  <a:cubicBezTo>
                    <a:pt x="17825" y="29057"/>
                    <a:pt x="16254" y="28429"/>
                    <a:pt x="14629" y="27799"/>
                  </a:cubicBezTo>
                  <a:cubicBezTo>
                    <a:pt x="13057" y="27170"/>
                    <a:pt x="11486" y="26487"/>
                    <a:pt x="9915" y="25701"/>
                  </a:cubicBezTo>
                  <a:cubicBezTo>
                    <a:pt x="8398" y="24966"/>
                    <a:pt x="7044" y="24075"/>
                    <a:pt x="5798" y="22973"/>
                  </a:cubicBezTo>
                  <a:cubicBezTo>
                    <a:pt x="4606" y="21872"/>
                    <a:pt x="3630" y="20613"/>
                    <a:pt x="2872" y="19092"/>
                  </a:cubicBezTo>
                  <a:cubicBezTo>
                    <a:pt x="2167" y="17623"/>
                    <a:pt x="1788" y="15787"/>
                    <a:pt x="1788" y="13689"/>
                  </a:cubicBezTo>
                  <a:cubicBezTo>
                    <a:pt x="1788" y="12010"/>
                    <a:pt x="2113" y="10333"/>
                    <a:pt x="2817" y="8707"/>
                  </a:cubicBezTo>
                  <a:cubicBezTo>
                    <a:pt x="3468" y="7080"/>
                    <a:pt x="4497" y="5611"/>
                    <a:pt x="5852" y="4300"/>
                  </a:cubicBezTo>
                  <a:cubicBezTo>
                    <a:pt x="7260" y="3041"/>
                    <a:pt x="9048" y="1993"/>
                    <a:pt x="11215" y="1206"/>
                  </a:cubicBezTo>
                  <a:cubicBezTo>
                    <a:pt x="13383" y="419"/>
                    <a:pt x="15929" y="0"/>
                    <a:pt x="18909" y="0"/>
                  </a:cubicBezTo>
                  <a:cubicBezTo>
                    <a:pt x="20155" y="0"/>
                    <a:pt x="21401" y="104"/>
                    <a:pt x="22647" y="314"/>
                  </a:cubicBezTo>
                  <a:cubicBezTo>
                    <a:pt x="23893" y="524"/>
                    <a:pt x="25031" y="786"/>
                    <a:pt x="26060" y="1101"/>
                  </a:cubicBezTo>
                  <a:cubicBezTo>
                    <a:pt x="27036" y="1415"/>
                    <a:pt x="27957" y="1783"/>
                    <a:pt x="28661" y="2150"/>
                  </a:cubicBezTo>
                  <a:cubicBezTo>
                    <a:pt x="29420" y="2518"/>
                    <a:pt x="29961" y="2831"/>
                    <a:pt x="30395" y="3146"/>
                  </a:cubicBezTo>
                  <a:cubicBezTo>
                    <a:pt x="30774" y="3409"/>
                    <a:pt x="30991" y="3671"/>
                    <a:pt x="31153" y="3829"/>
                  </a:cubicBezTo>
                  <a:cubicBezTo>
                    <a:pt x="31261" y="4038"/>
                    <a:pt x="31370" y="4248"/>
                    <a:pt x="31424" y="4458"/>
                  </a:cubicBezTo>
                  <a:cubicBezTo>
                    <a:pt x="31478" y="4668"/>
                    <a:pt x="31533" y="4930"/>
                    <a:pt x="31587" y="5245"/>
                  </a:cubicBezTo>
                  <a:cubicBezTo>
                    <a:pt x="31587" y="5559"/>
                    <a:pt x="31641" y="5926"/>
                    <a:pt x="31641" y="6347"/>
                  </a:cubicBezTo>
                  <a:cubicBezTo>
                    <a:pt x="31641" y="6765"/>
                    <a:pt x="31587" y="7185"/>
                    <a:pt x="31533" y="7500"/>
                  </a:cubicBezTo>
                  <a:cubicBezTo>
                    <a:pt x="31478" y="7868"/>
                    <a:pt x="31370" y="8129"/>
                    <a:pt x="31261" y="8392"/>
                  </a:cubicBezTo>
                  <a:cubicBezTo>
                    <a:pt x="31153" y="8654"/>
                    <a:pt x="31045" y="8812"/>
                    <a:pt x="30882" y="8969"/>
                  </a:cubicBezTo>
                  <a:cubicBezTo>
                    <a:pt x="30720" y="9074"/>
                    <a:pt x="30503" y="9127"/>
                    <a:pt x="30287" y="9127"/>
                  </a:cubicBezTo>
                  <a:cubicBezTo>
                    <a:pt x="29961" y="9127"/>
                    <a:pt x="29528" y="8969"/>
                    <a:pt x="28932" y="8549"/>
                  </a:cubicBezTo>
                  <a:cubicBezTo>
                    <a:pt x="28390" y="8182"/>
                    <a:pt x="27578" y="7710"/>
                    <a:pt x="26602" y="7238"/>
                  </a:cubicBezTo>
                  <a:cubicBezTo>
                    <a:pt x="25681" y="6818"/>
                    <a:pt x="24489" y="6347"/>
                    <a:pt x="23189" y="5979"/>
                  </a:cubicBezTo>
                  <a:cubicBezTo>
                    <a:pt x="21834" y="5559"/>
                    <a:pt x="20317" y="5401"/>
                    <a:pt x="18584" y="5401"/>
                  </a:cubicBezTo>
                  <a:cubicBezTo>
                    <a:pt x="16796" y="5401"/>
                    <a:pt x="15279" y="5559"/>
                    <a:pt x="13979" y="5979"/>
                  </a:cubicBezTo>
                  <a:cubicBezTo>
                    <a:pt x="12678" y="6347"/>
                    <a:pt x="11594" y="6923"/>
                    <a:pt x="10728" y="7658"/>
                  </a:cubicBezTo>
                  <a:cubicBezTo>
                    <a:pt x="9861" y="8339"/>
                    <a:pt x="9211" y="9179"/>
                    <a:pt x="8777" y="10175"/>
                  </a:cubicBezTo>
                  <a:cubicBezTo>
                    <a:pt x="8398" y="11119"/>
                    <a:pt x="8181" y="12220"/>
                    <a:pt x="8181" y="13322"/>
                  </a:cubicBezTo>
                  <a:cubicBezTo>
                    <a:pt x="8181" y="14896"/>
                    <a:pt x="8561" y="16259"/>
                    <a:pt x="9265" y="17308"/>
                  </a:cubicBezTo>
                  <a:cubicBezTo>
                    <a:pt x="10024" y="18410"/>
                    <a:pt x="10999" y="19302"/>
                    <a:pt x="12190" y="20141"/>
                  </a:cubicBezTo>
                  <a:cubicBezTo>
                    <a:pt x="13437" y="20876"/>
                    <a:pt x="14846" y="21610"/>
                    <a:pt x="16362" y="22187"/>
                  </a:cubicBezTo>
                  <a:cubicBezTo>
                    <a:pt x="17934" y="22816"/>
                    <a:pt x="19505" y="23446"/>
                    <a:pt x="21130" y="24022"/>
                  </a:cubicBezTo>
                  <a:cubicBezTo>
                    <a:pt x="22756" y="24652"/>
                    <a:pt x="24327" y="25334"/>
                    <a:pt x="25898" y="26069"/>
                  </a:cubicBezTo>
                  <a:cubicBezTo>
                    <a:pt x="27469" y="26802"/>
                    <a:pt x="28824" y="27694"/>
                    <a:pt x="30070" y="28744"/>
                  </a:cubicBezTo>
                  <a:cubicBezTo>
                    <a:pt x="31261" y="29740"/>
                    <a:pt x="32237" y="30999"/>
                    <a:pt x="32996" y="32468"/>
                  </a:cubicBezTo>
                  <a:cubicBezTo>
                    <a:pt x="33754" y="33884"/>
                    <a:pt x="34133" y="35666"/>
                    <a:pt x="34133" y="37713"/>
                  </a:cubicBezTo>
                  <a:close/>
                </a:path>
              </a:pathLst>
            </a:custGeom>
            <a:solidFill>
              <a:srgbClr val="FFFFFF"/>
            </a:solidFill>
            <a:ln w="5417" cap="flat">
              <a:noFill/>
              <a:prstDash val="solid"/>
              <a:miter/>
            </a:ln>
          </p:spPr>
          <p:txBody>
            <a:bodyPr rtlCol="0" anchor="ctr"/>
            <a:lstStyle/>
            <a:p>
              <a:endParaRPr lang="fr-FR"/>
            </a:p>
          </p:txBody>
        </p:sp>
        <p:sp>
          <p:nvSpPr>
            <p:cNvPr id="576" name="Forme libre 575">
              <a:extLst>
                <a:ext uri="{FF2B5EF4-FFF2-40B4-BE49-F238E27FC236}">
                  <a16:creationId xmlns:a16="http://schemas.microsoft.com/office/drawing/2014/main" id="{ECB51107-BA99-FA83-5B19-94C2E2AA8326}"/>
                </a:ext>
              </a:extLst>
            </p:cNvPr>
            <p:cNvSpPr/>
            <p:nvPr/>
          </p:nvSpPr>
          <p:spPr>
            <a:xfrm>
              <a:off x="19150037" y="11960846"/>
              <a:ext cx="38683" cy="52660"/>
            </a:xfrm>
            <a:custGeom>
              <a:avLst/>
              <a:gdLst>
                <a:gd name="connsiteX0" fmla="*/ 38684 w 38683"/>
                <a:gd name="connsiteY0" fmla="*/ 50668 h 52660"/>
                <a:gd name="connsiteX1" fmla="*/ 38304 w 38683"/>
                <a:gd name="connsiteY1" fmla="*/ 51507 h 52660"/>
                <a:gd name="connsiteX2" fmla="*/ 37384 w 38683"/>
                <a:gd name="connsiteY2" fmla="*/ 51927 h 52660"/>
                <a:gd name="connsiteX3" fmla="*/ 35812 w 38683"/>
                <a:gd name="connsiteY3" fmla="*/ 52085 h 52660"/>
                <a:gd name="connsiteX4" fmla="*/ 34187 w 38683"/>
                <a:gd name="connsiteY4" fmla="*/ 51927 h 52660"/>
                <a:gd name="connsiteX5" fmla="*/ 33158 w 38683"/>
                <a:gd name="connsiteY5" fmla="*/ 51507 h 52660"/>
                <a:gd name="connsiteX6" fmla="*/ 32778 w 38683"/>
                <a:gd name="connsiteY6" fmla="*/ 50668 h 52660"/>
                <a:gd name="connsiteX7" fmla="*/ 32778 w 38683"/>
                <a:gd name="connsiteY7" fmla="*/ 45213 h 52660"/>
                <a:gd name="connsiteX8" fmla="*/ 25301 w 38683"/>
                <a:gd name="connsiteY8" fmla="*/ 50721 h 52660"/>
                <a:gd name="connsiteX9" fmla="*/ 16850 w 38683"/>
                <a:gd name="connsiteY9" fmla="*/ 52661 h 52660"/>
                <a:gd name="connsiteX10" fmla="*/ 9752 w 38683"/>
                <a:gd name="connsiteY10" fmla="*/ 51665 h 52660"/>
                <a:gd name="connsiteX11" fmla="*/ 4442 w 38683"/>
                <a:gd name="connsiteY11" fmla="*/ 48832 h 52660"/>
                <a:gd name="connsiteX12" fmla="*/ 1138 w 38683"/>
                <a:gd name="connsiteY12" fmla="*/ 44322 h 52660"/>
                <a:gd name="connsiteX13" fmla="*/ 0 w 38683"/>
                <a:gd name="connsiteY13" fmla="*/ 38394 h 52660"/>
                <a:gd name="connsiteX14" fmla="*/ 1679 w 38683"/>
                <a:gd name="connsiteY14" fmla="*/ 31366 h 52660"/>
                <a:gd name="connsiteX15" fmla="*/ 6555 w 38683"/>
                <a:gd name="connsiteY15" fmla="*/ 26435 h 52660"/>
                <a:gd name="connsiteX16" fmla="*/ 14195 w 38683"/>
                <a:gd name="connsiteY16" fmla="*/ 23446 h 52660"/>
                <a:gd name="connsiteX17" fmla="*/ 24055 w 38683"/>
                <a:gd name="connsiteY17" fmla="*/ 22448 h 52660"/>
                <a:gd name="connsiteX18" fmla="*/ 32074 w 38683"/>
                <a:gd name="connsiteY18" fmla="*/ 22448 h 52660"/>
                <a:gd name="connsiteX19" fmla="*/ 32074 w 38683"/>
                <a:gd name="connsiteY19" fmla="*/ 18253 h 52660"/>
                <a:gd name="connsiteX20" fmla="*/ 31423 w 38683"/>
                <a:gd name="connsiteY20" fmla="*/ 12746 h 52660"/>
                <a:gd name="connsiteX21" fmla="*/ 29257 w 38683"/>
                <a:gd name="connsiteY21" fmla="*/ 8707 h 52660"/>
                <a:gd name="connsiteX22" fmla="*/ 25355 w 38683"/>
                <a:gd name="connsiteY22" fmla="*/ 6294 h 52660"/>
                <a:gd name="connsiteX23" fmla="*/ 19504 w 38683"/>
                <a:gd name="connsiteY23" fmla="*/ 5506 h 52660"/>
                <a:gd name="connsiteX24" fmla="*/ 13545 w 38683"/>
                <a:gd name="connsiteY24" fmla="*/ 6294 h 52660"/>
                <a:gd name="connsiteX25" fmla="*/ 8885 w 38683"/>
                <a:gd name="connsiteY25" fmla="*/ 8024 h 52660"/>
                <a:gd name="connsiteX26" fmla="*/ 5581 w 38683"/>
                <a:gd name="connsiteY26" fmla="*/ 9755 h 52660"/>
                <a:gd name="connsiteX27" fmla="*/ 3684 w 38683"/>
                <a:gd name="connsiteY27" fmla="*/ 10542 h 52660"/>
                <a:gd name="connsiteX28" fmla="*/ 3088 w 38683"/>
                <a:gd name="connsiteY28" fmla="*/ 10438 h 52660"/>
                <a:gd name="connsiteX29" fmla="*/ 2600 w 38683"/>
                <a:gd name="connsiteY29" fmla="*/ 10018 h 52660"/>
                <a:gd name="connsiteX30" fmla="*/ 2329 w 38683"/>
                <a:gd name="connsiteY30" fmla="*/ 9283 h 52660"/>
                <a:gd name="connsiteX31" fmla="*/ 2222 w 38683"/>
                <a:gd name="connsiteY31" fmla="*/ 8182 h 52660"/>
                <a:gd name="connsiteX32" fmla="*/ 2438 w 38683"/>
                <a:gd name="connsiteY32" fmla="*/ 6347 h 52660"/>
                <a:gd name="connsiteX33" fmla="*/ 3305 w 38683"/>
                <a:gd name="connsiteY33" fmla="*/ 5035 h 52660"/>
                <a:gd name="connsiteX34" fmla="*/ 5743 w 38683"/>
                <a:gd name="connsiteY34" fmla="*/ 3461 h 52660"/>
                <a:gd name="connsiteX35" fmla="*/ 9806 w 38683"/>
                <a:gd name="connsiteY35" fmla="*/ 1730 h 52660"/>
                <a:gd name="connsiteX36" fmla="*/ 14791 w 38683"/>
                <a:gd name="connsiteY36" fmla="*/ 471 h 52660"/>
                <a:gd name="connsiteX37" fmla="*/ 20154 w 38683"/>
                <a:gd name="connsiteY37" fmla="*/ 0 h 52660"/>
                <a:gd name="connsiteX38" fmla="*/ 28877 w 38683"/>
                <a:gd name="connsiteY38" fmla="*/ 1206 h 52660"/>
                <a:gd name="connsiteX39" fmla="*/ 34621 w 38683"/>
                <a:gd name="connsiteY39" fmla="*/ 4668 h 52660"/>
                <a:gd name="connsiteX40" fmla="*/ 37763 w 38683"/>
                <a:gd name="connsiteY40" fmla="*/ 10228 h 52660"/>
                <a:gd name="connsiteX41" fmla="*/ 38684 w 38683"/>
                <a:gd name="connsiteY41" fmla="*/ 17728 h 52660"/>
                <a:gd name="connsiteX42" fmla="*/ 38684 w 38683"/>
                <a:gd name="connsiteY42" fmla="*/ 50668 h 52660"/>
                <a:gd name="connsiteX43" fmla="*/ 32074 w 38683"/>
                <a:gd name="connsiteY43" fmla="*/ 27694 h 52660"/>
                <a:gd name="connsiteX44" fmla="*/ 22918 w 38683"/>
                <a:gd name="connsiteY44" fmla="*/ 27694 h 52660"/>
                <a:gd name="connsiteX45" fmla="*/ 15928 w 38683"/>
                <a:gd name="connsiteY45" fmla="*/ 28376 h 52660"/>
                <a:gd name="connsiteX46" fmla="*/ 10890 w 38683"/>
                <a:gd name="connsiteY46" fmla="*/ 30421 h 52660"/>
                <a:gd name="connsiteX47" fmla="*/ 7910 w 38683"/>
                <a:gd name="connsiteY47" fmla="*/ 33674 h 52660"/>
                <a:gd name="connsiteX48" fmla="*/ 6989 w 38683"/>
                <a:gd name="connsiteY48" fmla="*/ 37975 h 52660"/>
                <a:gd name="connsiteX49" fmla="*/ 9698 w 38683"/>
                <a:gd name="connsiteY49" fmla="*/ 44688 h 52660"/>
                <a:gd name="connsiteX50" fmla="*/ 17446 w 38683"/>
                <a:gd name="connsiteY50" fmla="*/ 47155 h 52660"/>
                <a:gd name="connsiteX51" fmla="*/ 24814 w 38683"/>
                <a:gd name="connsiteY51" fmla="*/ 45213 h 52660"/>
                <a:gd name="connsiteX52" fmla="*/ 32074 w 38683"/>
                <a:gd name="connsiteY52" fmla="*/ 39129 h 52660"/>
                <a:gd name="connsiteX53" fmla="*/ 32074 w 38683"/>
                <a:gd name="connsiteY53" fmla="*/ 27694 h 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60">
                  <a:moveTo>
                    <a:pt x="38684" y="50668"/>
                  </a:moveTo>
                  <a:cubicBezTo>
                    <a:pt x="38684" y="51036"/>
                    <a:pt x="38575" y="51297"/>
                    <a:pt x="38304" y="51507"/>
                  </a:cubicBezTo>
                  <a:cubicBezTo>
                    <a:pt x="38088" y="51717"/>
                    <a:pt x="37763" y="51822"/>
                    <a:pt x="37384" y="51927"/>
                  </a:cubicBezTo>
                  <a:cubicBezTo>
                    <a:pt x="37004" y="52032"/>
                    <a:pt x="36462" y="52085"/>
                    <a:pt x="35812" y="52085"/>
                  </a:cubicBezTo>
                  <a:cubicBezTo>
                    <a:pt x="35162" y="52085"/>
                    <a:pt x="34621" y="52032"/>
                    <a:pt x="34187" y="51927"/>
                  </a:cubicBezTo>
                  <a:cubicBezTo>
                    <a:pt x="33753" y="51822"/>
                    <a:pt x="33375" y="51717"/>
                    <a:pt x="33158" y="51507"/>
                  </a:cubicBezTo>
                  <a:cubicBezTo>
                    <a:pt x="32941" y="51297"/>
                    <a:pt x="32778" y="51036"/>
                    <a:pt x="32778" y="50668"/>
                  </a:cubicBezTo>
                  <a:lnTo>
                    <a:pt x="32778" y="45213"/>
                  </a:lnTo>
                  <a:cubicBezTo>
                    <a:pt x="30557" y="47626"/>
                    <a:pt x="28064" y="49410"/>
                    <a:pt x="25301" y="50721"/>
                  </a:cubicBezTo>
                  <a:cubicBezTo>
                    <a:pt x="22592" y="52032"/>
                    <a:pt x="19776" y="52661"/>
                    <a:pt x="16850" y="52661"/>
                  </a:cubicBezTo>
                  <a:cubicBezTo>
                    <a:pt x="14249" y="52661"/>
                    <a:pt x="11865" y="52347"/>
                    <a:pt x="9752" y="51665"/>
                  </a:cubicBezTo>
                  <a:cubicBezTo>
                    <a:pt x="7693" y="50983"/>
                    <a:pt x="5905" y="50038"/>
                    <a:pt x="4442" y="48832"/>
                  </a:cubicBezTo>
                  <a:cubicBezTo>
                    <a:pt x="3034" y="47573"/>
                    <a:pt x="1896" y="46104"/>
                    <a:pt x="1138" y="44322"/>
                  </a:cubicBezTo>
                  <a:cubicBezTo>
                    <a:pt x="379" y="42591"/>
                    <a:pt x="0" y="40598"/>
                    <a:pt x="0" y="38394"/>
                  </a:cubicBezTo>
                  <a:cubicBezTo>
                    <a:pt x="0" y="35719"/>
                    <a:pt x="542" y="33359"/>
                    <a:pt x="1679" y="31366"/>
                  </a:cubicBezTo>
                  <a:cubicBezTo>
                    <a:pt x="2817" y="29425"/>
                    <a:pt x="4442" y="27746"/>
                    <a:pt x="6555" y="26435"/>
                  </a:cubicBezTo>
                  <a:cubicBezTo>
                    <a:pt x="8669" y="25071"/>
                    <a:pt x="11215" y="24075"/>
                    <a:pt x="14195" y="23446"/>
                  </a:cubicBezTo>
                  <a:cubicBezTo>
                    <a:pt x="17174" y="22763"/>
                    <a:pt x="20426" y="22448"/>
                    <a:pt x="24055" y="22448"/>
                  </a:cubicBezTo>
                  <a:lnTo>
                    <a:pt x="32074" y="22448"/>
                  </a:lnTo>
                  <a:lnTo>
                    <a:pt x="32074" y="18253"/>
                  </a:lnTo>
                  <a:cubicBezTo>
                    <a:pt x="32074" y="16154"/>
                    <a:pt x="31857" y="14319"/>
                    <a:pt x="31423" y="12746"/>
                  </a:cubicBezTo>
                  <a:cubicBezTo>
                    <a:pt x="30990" y="11119"/>
                    <a:pt x="30232" y="9808"/>
                    <a:pt x="29257" y="8707"/>
                  </a:cubicBezTo>
                  <a:cubicBezTo>
                    <a:pt x="28227" y="7658"/>
                    <a:pt x="26927" y="6818"/>
                    <a:pt x="25355" y="6294"/>
                  </a:cubicBezTo>
                  <a:cubicBezTo>
                    <a:pt x="23785" y="5769"/>
                    <a:pt x="21834" y="5506"/>
                    <a:pt x="19504" y="5506"/>
                  </a:cubicBezTo>
                  <a:cubicBezTo>
                    <a:pt x="17283" y="5506"/>
                    <a:pt x="15278" y="5769"/>
                    <a:pt x="13545" y="6294"/>
                  </a:cubicBezTo>
                  <a:cubicBezTo>
                    <a:pt x="11756" y="6818"/>
                    <a:pt x="10186" y="7395"/>
                    <a:pt x="8885" y="8024"/>
                  </a:cubicBezTo>
                  <a:cubicBezTo>
                    <a:pt x="7531" y="8654"/>
                    <a:pt x="6447" y="9230"/>
                    <a:pt x="5581" y="9755"/>
                  </a:cubicBezTo>
                  <a:cubicBezTo>
                    <a:pt x="4714" y="10280"/>
                    <a:pt x="4063" y="10542"/>
                    <a:pt x="3684" y="10542"/>
                  </a:cubicBezTo>
                  <a:cubicBezTo>
                    <a:pt x="3468" y="10542"/>
                    <a:pt x="3251" y="10490"/>
                    <a:pt x="3088" y="10438"/>
                  </a:cubicBezTo>
                  <a:cubicBezTo>
                    <a:pt x="2925" y="10385"/>
                    <a:pt x="2763" y="10228"/>
                    <a:pt x="2600" y="10018"/>
                  </a:cubicBezTo>
                  <a:cubicBezTo>
                    <a:pt x="2492" y="9860"/>
                    <a:pt x="2384" y="9598"/>
                    <a:pt x="2329" y="9283"/>
                  </a:cubicBezTo>
                  <a:cubicBezTo>
                    <a:pt x="2275" y="8969"/>
                    <a:pt x="2222" y="8602"/>
                    <a:pt x="2222" y="8182"/>
                  </a:cubicBezTo>
                  <a:cubicBezTo>
                    <a:pt x="2222" y="7395"/>
                    <a:pt x="2329" y="6818"/>
                    <a:pt x="2438" y="6347"/>
                  </a:cubicBezTo>
                  <a:cubicBezTo>
                    <a:pt x="2546" y="5926"/>
                    <a:pt x="2817" y="5454"/>
                    <a:pt x="3305" y="5035"/>
                  </a:cubicBezTo>
                  <a:cubicBezTo>
                    <a:pt x="3738" y="4563"/>
                    <a:pt x="4551" y="4038"/>
                    <a:pt x="5743" y="3461"/>
                  </a:cubicBezTo>
                  <a:cubicBezTo>
                    <a:pt x="6935" y="2831"/>
                    <a:pt x="8290" y="2255"/>
                    <a:pt x="9806" y="1730"/>
                  </a:cubicBezTo>
                  <a:cubicBezTo>
                    <a:pt x="11377" y="1206"/>
                    <a:pt x="13057" y="786"/>
                    <a:pt x="14791" y="471"/>
                  </a:cubicBezTo>
                  <a:cubicBezTo>
                    <a:pt x="16578" y="156"/>
                    <a:pt x="18367" y="0"/>
                    <a:pt x="20154" y="0"/>
                  </a:cubicBezTo>
                  <a:cubicBezTo>
                    <a:pt x="23568" y="0"/>
                    <a:pt x="26494" y="419"/>
                    <a:pt x="28877" y="1206"/>
                  </a:cubicBezTo>
                  <a:cubicBezTo>
                    <a:pt x="31207" y="1993"/>
                    <a:pt x="33158" y="3146"/>
                    <a:pt x="34621" y="4668"/>
                  </a:cubicBezTo>
                  <a:cubicBezTo>
                    <a:pt x="36083" y="6189"/>
                    <a:pt x="37113" y="8024"/>
                    <a:pt x="37763" y="10228"/>
                  </a:cubicBezTo>
                  <a:cubicBezTo>
                    <a:pt x="38359" y="12431"/>
                    <a:pt x="38684" y="14948"/>
                    <a:pt x="38684" y="17728"/>
                  </a:cubicBezTo>
                  <a:lnTo>
                    <a:pt x="38684" y="50668"/>
                  </a:lnTo>
                  <a:close/>
                  <a:moveTo>
                    <a:pt x="32074" y="27694"/>
                  </a:moveTo>
                  <a:lnTo>
                    <a:pt x="22918" y="27694"/>
                  </a:lnTo>
                  <a:cubicBezTo>
                    <a:pt x="20263" y="27694"/>
                    <a:pt x="17933" y="27956"/>
                    <a:pt x="15928" y="28376"/>
                  </a:cubicBezTo>
                  <a:cubicBezTo>
                    <a:pt x="13924" y="28849"/>
                    <a:pt x="12245" y="29530"/>
                    <a:pt x="10890" y="30421"/>
                  </a:cubicBezTo>
                  <a:cubicBezTo>
                    <a:pt x="9590" y="31314"/>
                    <a:pt x="8560" y="32415"/>
                    <a:pt x="7910" y="33674"/>
                  </a:cubicBezTo>
                  <a:cubicBezTo>
                    <a:pt x="7260" y="34933"/>
                    <a:pt x="6989" y="36349"/>
                    <a:pt x="6989" y="37975"/>
                  </a:cubicBezTo>
                  <a:cubicBezTo>
                    <a:pt x="6989" y="40754"/>
                    <a:pt x="7856" y="43011"/>
                    <a:pt x="9698" y="44688"/>
                  </a:cubicBezTo>
                  <a:cubicBezTo>
                    <a:pt x="11540" y="46314"/>
                    <a:pt x="14141" y="47155"/>
                    <a:pt x="17446" y="47155"/>
                  </a:cubicBezTo>
                  <a:cubicBezTo>
                    <a:pt x="20100" y="47155"/>
                    <a:pt x="22539" y="46524"/>
                    <a:pt x="24814" y="45213"/>
                  </a:cubicBezTo>
                  <a:cubicBezTo>
                    <a:pt x="27090" y="43902"/>
                    <a:pt x="29527" y="41857"/>
                    <a:pt x="32074" y="39129"/>
                  </a:cubicBezTo>
                  <a:lnTo>
                    <a:pt x="32074" y="27694"/>
                  </a:lnTo>
                  <a:close/>
                </a:path>
              </a:pathLst>
            </a:custGeom>
            <a:solidFill>
              <a:srgbClr val="FFFFFF"/>
            </a:solidFill>
            <a:ln w="5417" cap="flat">
              <a:noFill/>
              <a:prstDash val="solid"/>
              <a:miter/>
            </a:ln>
          </p:spPr>
          <p:txBody>
            <a:bodyPr rtlCol="0" anchor="ctr"/>
            <a:lstStyle/>
            <a:p>
              <a:endParaRPr lang="fr-FR"/>
            </a:p>
          </p:txBody>
        </p:sp>
        <p:sp>
          <p:nvSpPr>
            <p:cNvPr id="577" name="Forme libre 576">
              <a:extLst>
                <a:ext uri="{FF2B5EF4-FFF2-40B4-BE49-F238E27FC236}">
                  <a16:creationId xmlns:a16="http://schemas.microsoft.com/office/drawing/2014/main" id="{BA51CE28-4D20-CB6A-E41A-768D0F620C52}"/>
                </a:ext>
              </a:extLst>
            </p:cNvPr>
            <p:cNvSpPr/>
            <p:nvPr/>
          </p:nvSpPr>
          <p:spPr>
            <a:xfrm>
              <a:off x="19206871" y="11961422"/>
              <a:ext cx="40742" cy="52084"/>
            </a:xfrm>
            <a:custGeom>
              <a:avLst/>
              <a:gdLst>
                <a:gd name="connsiteX0" fmla="*/ 40743 w 40742"/>
                <a:gd name="connsiteY0" fmla="*/ 50092 h 52084"/>
                <a:gd name="connsiteX1" fmla="*/ 40634 w 40742"/>
                <a:gd name="connsiteY1" fmla="*/ 50668 h 52084"/>
                <a:gd name="connsiteX2" fmla="*/ 40093 w 40742"/>
                <a:gd name="connsiteY2" fmla="*/ 51088 h 52084"/>
                <a:gd name="connsiteX3" fmla="*/ 39063 w 40742"/>
                <a:gd name="connsiteY3" fmla="*/ 51403 h 52084"/>
                <a:gd name="connsiteX4" fmla="*/ 37600 w 40742"/>
                <a:gd name="connsiteY4" fmla="*/ 51508 h 52084"/>
                <a:gd name="connsiteX5" fmla="*/ 35975 w 40742"/>
                <a:gd name="connsiteY5" fmla="*/ 51403 h 52084"/>
                <a:gd name="connsiteX6" fmla="*/ 34999 w 40742"/>
                <a:gd name="connsiteY6" fmla="*/ 51088 h 52084"/>
                <a:gd name="connsiteX7" fmla="*/ 34566 w 40742"/>
                <a:gd name="connsiteY7" fmla="*/ 50668 h 52084"/>
                <a:gd name="connsiteX8" fmla="*/ 34404 w 40742"/>
                <a:gd name="connsiteY8" fmla="*/ 50092 h 52084"/>
                <a:gd name="connsiteX9" fmla="*/ 34404 w 40742"/>
                <a:gd name="connsiteY9" fmla="*/ 43221 h 52084"/>
                <a:gd name="connsiteX10" fmla="*/ 25952 w 40742"/>
                <a:gd name="connsiteY10" fmla="*/ 49987 h 52084"/>
                <a:gd name="connsiteX11" fmla="*/ 17717 w 40742"/>
                <a:gd name="connsiteY11" fmla="*/ 52085 h 52084"/>
                <a:gd name="connsiteX12" fmla="*/ 9373 w 40742"/>
                <a:gd name="connsiteY12" fmla="*/ 50460 h 52084"/>
                <a:gd name="connsiteX13" fmla="*/ 3901 w 40742"/>
                <a:gd name="connsiteY13" fmla="*/ 46053 h 52084"/>
                <a:gd name="connsiteX14" fmla="*/ 867 w 40742"/>
                <a:gd name="connsiteY14" fmla="*/ 39654 h 52084"/>
                <a:gd name="connsiteX15" fmla="*/ 0 w 40742"/>
                <a:gd name="connsiteY15" fmla="*/ 30843 h 52084"/>
                <a:gd name="connsiteX16" fmla="*/ 0 w 40742"/>
                <a:gd name="connsiteY16" fmla="*/ 1416 h 52084"/>
                <a:gd name="connsiteX17" fmla="*/ 108 w 40742"/>
                <a:gd name="connsiteY17" fmla="*/ 839 h 52084"/>
                <a:gd name="connsiteX18" fmla="*/ 650 w 40742"/>
                <a:gd name="connsiteY18" fmla="*/ 368 h 52084"/>
                <a:gd name="connsiteX19" fmla="*/ 1679 w 40742"/>
                <a:gd name="connsiteY19" fmla="*/ 105 h 52084"/>
                <a:gd name="connsiteX20" fmla="*/ 3251 w 40742"/>
                <a:gd name="connsiteY20" fmla="*/ 0 h 52084"/>
                <a:gd name="connsiteX21" fmla="*/ 4876 w 40742"/>
                <a:gd name="connsiteY21" fmla="*/ 105 h 52084"/>
                <a:gd name="connsiteX22" fmla="*/ 5905 w 40742"/>
                <a:gd name="connsiteY22" fmla="*/ 368 h 52084"/>
                <a:gd name="connsiteX23" fmla="*/ 6393 w 40742"/>
                <a:gd name="connsiteY23" fmla="*/ 839 h 52084"/>
                <a:gd name="connsiteX24" fmla="*/ 6555 w 40742"/>
                <a:gd name="connsiteY24" fmla="*/ 1416 h 52084"/>
                <a:gd name="connsiteX25" fmla="*/ 6555 w 40742"/>
                <a:gd name="connsiteY25" fmla="*/ 30213 h 52084"/>
                <a:gd name="connsiteX26" fmla="*/ 7314 w 40742"/>
                <a:gd name="connsiteY26" fmla="*/ 37608 h 52084"/>
                <a:gd name="connsiteX27" fmla="*/ 9481 w 40742"/>
                <a:gd name="connsiteY27" fmla="*/ 42487 h 52084"/>
                <a:gd name="connsiteX28" fmla="*/ 13165 w 40742"/>
                <a:gd name="connsiteY28" fmla="*/ 45581 h 52084"/>
                <a:gd name="connsiteX29" fmla="*/ 18421 w 40742"/>
                <a:gd name="connsiteY29" fmla="*/ 46682 h 52084"/>
                <a:gd name="connsiteX30" fmla="*/ 26060 w 40742"/>
                <a:gd name="connsiteY30" fmla="*/ 44059 h 52084"/>
                <a:gd name="connsiteX31" fmla="*/ 34132 w 40742"/>
                <a:gd name="connsiteY31" fmla="*/ 36297 h 52084"/>
                <a:gd name="connsiteX32" fmla="*/ 34132 w 40742"/>
                <a:gd name="connsiteY32" fmla="*/ 1416 h 52084"/>
                <a:gd name="connsiteX33" fmla="*/ 34295 w 40742"/>
                <a:gd name="connsiteY33" fmla="*/ 839 h 52084"/>
                <a:gd name="connsiteX34" fmla="*/ 34783 w 40742"/>
                <a:gd name="connsiteY34" fmla="*/ 368 h 52084"/>
                <a:gd name="connsiteX35" fmla="*/ 35812 w 40742"/>
                <a:gd name="connsiteY35" fmla="*/ 105 h 52084"/>
                <a:gd name="connsiteX36" fmla="*/ 37492 w 40742"/>
                <a:gd name="connsiteY36" fmla="*/ 0 h 52084"/>
                <a:gd name="connsiteX37" fmla="*/ 39063 w 40742"/>
                <a:gd name="connsiteY37" fmla="*/ 105 h 52084"/>
                <a:gd name="connsiteX38" fmla="*/ 40038 w 40742"/>
                <a:gd name="connsiteY38" fmla="*/ 368 h 52084"/>
                <a:gd name="connsiteX39" fmla="*/ 40580 w 40742"/>
                <a:gd name="connsiteY39" fmla="*/ 839 h 52084"/>
                <a:gd name="connsiteX40" fmla="*/ 40743 w 40742"/>
                <a:gd name="connsiteY40" fmla="*/ 1416 h 52084"/>
                <a:gd name="connsiteX41" fmla="*/ 40743 w 40742"/>
                <a:gd name="connsiteY41" fmla="*/ 50092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4">
                  <a:moveTo>
                    <a:pt x="40743" y="50092"/>
                  </a:moveTo>
                  <a:cubicBezTo>
                    <a:pt x="40743" y="50302"/>
                    <a:pt x="40689" y="50512"/>
                    <a:pt x="40634" y="50668"/>
                  </a:cubicBezTo>
                  <a:cubicBezTo>
                    <a:pt x="40526" y="50878"/>
                    <a:pt x="40309" y="50983"/>
                    <a:pt x="40093" y="51088"/>
                  </a:cubicBezTo>
                  <a:cubicBezTo>
                    <a:pt x="39822" y="51193"/>
                    <a:pt x="39497" y="51298"/>
                    <a:pt x="39063" y="51403"/>
                  </a:cubicBezTo>
                  <a:cubicBezTo>
                    <a:pt x="38684" y="51456"/>
                    <a:pt x="38196" y="51508"/>
                    <a:pt x="37600" y="51508"/>
                  </a:cubicBezTo>
                  <a:cubicBezTo>
                    <a:pt x="36896" y="51508"/>
                    <a:pt x="36354" y="51456"/>
                    <a:pt x="35975" y="51403"/>
                  </a:cubicBezTo>
                  <a:cubicBezTo>
                    <a:pt x="35541" y="51298"/>
                    <a:pt x="35271" y="51246"/>
                    <a:pt x="34999" y="51088"/>
                  </a:cubicBezTo>
                  <a:cubicBezTo>
                    <a:pt x="34783" y="50983"/>
                    <a:pt x="34621" y="50878"/>
                    <a:pt x="34566" y="50668"/>
                  </a:cubicBezTo>
                  <a:cubicBezTo>
                    <a:pt x="34458" y="50512"/>
                    <a:pt x="34404" y="50302"/>
                    <a:pt x="34404" y="50092"/>
                  </a:cubicBezTo>
                  <a:lnTo>
                    <a:pt x="34404" y="43221"/>
                  </a:lnTo>
                  <a:cubicBezTo>
                    <a:pt x="31532" y="46316"/>
                    <a:pt x="28715" y="48571"/>
                    <a:pt x="25952" y="49987"/>
                  </a:cubicBezTo>
                  <a:cubicBezTo>
                    <a:pt x="23189" y="51403"/>
                    <a:pt x="20426" y="52085"/>
                    <a:pt x="17717" y="52085"/>
                  </a:cubicBezTo>
                  <a:cubicBezTo>
                    <a:pt x="14412" y="52085"/>
                    <a:pt x="11649" y="51508"/>
                    <a:pt x="9373" y="50460"/>
                  </a:cubicBezTo>
                  <a:cubicBezTo>
                    <a:pt x="7097" y="49410"/>
                    <a:pt x="5255" y="47942"/>
                    <a:pt x="3901" y="46053"/>
                  </a:cubicBezTo>
                  <a:cubicBezTo>
                    <a:pt x="2492" y="44217"/>
                    <a:pt x="1517" y="42067"/>
                    <a:pt x="867" y="39654"/>
                  </a:cubicBezTo>
                  <a:cubicBezTo>
                    <a:pt x="270" y="37189"/>
                    <a:pt x="0" y="34251"/>
                    <a:pt x="0" y="30843"/>
                  </a:cubicBezTo>
                  <a:lnTo>
                    <a:pt x="0" y="1416"/>
                  </a:lnTo>
                  <a:cubicBezTo>
                    <a:pt x="0" y="1206"/>
                    <a:pt x="0" y="996"/>
                    <a:pt x="108" y="839"/>
                  </a:cubicBezTo>
                  <a:cubicBezTo>
                    <a:pt x="217" y="630"/>
                    <a:pt x="379" y="473"/>
                    <a:pt x="650" y="368"/>
                  </a:cubicBezTo>
                  <a:cubicBezTo>
                    <a:pt x="921" y="210"/>
                    <a:pt x="1246" y="158"/>
                    <a:pt x="1679" y="105"/>
                  </a:cubicBezTo>
                  <a:cubicBezTo>
                    <a:pt x="2113" y="53"/>
                    <a:pt x="2600" y="0"/>
                    <a:pt x="3251" y="0"/>
                  </a:cubicBezTo>
                  <a:cubicBezTo>
                    <a:pt x="3901" y="0"/>
                    <a:pt x="4442" y="53"/>
                    <a:pt x="4876" y="105"/>
                  </a:cubicBezTo>
                  <a:cubicBezTo>
                    <a:pt x="5309" y="158"/>
                    <a:pt x="5635" y="210"/>
                    <a:pt x="5905" y="368"/>
                  </a:cubicBezTo>
                  <a:cubicBezTo>
                    <a:pt x="6122" y="473"/>
                    <a:pt x="6285" y="630"/>
                    <a:pt x="6393" y="839"/>
                  </a:cubicBezTo>
                  <a:cubicBezTo>
                    <a:pt x="6501" y="996"/>
                    <a:pt x="6555" y="1206"/>
                    <a:pt x="6555" y="1416"/>
                  </a:cubicBezTo>
                  <a:lnTo>
                    <a:pt x="6555" y="30213"/>
                  </a:lnTo>
                  <a:cubicBezTo>
                    <a:pt x="6555" y="33255"/>
                    <a:pt x="6827" y="35720"/>
                    <a:pt x="7314" y="37608"/>
                  </a:cubicBezTo>
                  <a:cubicBezTo>
                    <a:pt x="7801" y="39497"/>
                    <a:pt x="8506" y="41123"/>
                    <a:pt x="9481" y="42487"/>
                  </a:cubicBezTo>
                  <a:cubicBezTo>
                    <a:pt x="10456" y="43798"/>
                    <a:pt x="11649" y="44847"/>
                    <a:pt x="13165" y="45581"/>
                  </a:cubicBezTo>
                  <a:cubicBezTo>
                    <a:pt x="14682" y="46316"/>
                    <a:pt x="16416" y="46682"/>
                    <a:pt x="18421" y="46682"/>
                  </a:cubicBezTo>
                  <a:cubicBezTo>
                    <a:pt x="20967" y="46682"/>
                    <a:pt x="23514" y="45843"/>
                    <a:pt x="26060" y="44059"/>
                  </a:cubicBezTo>
                  <a:cubicBezTo>
                    <a:pt x="28607" y="42277"/>
                    <a:pt x="31316" y="39707"/>
                    <a:pt x="34132" y="36297"/>
                  </a:cubicBezTo>
                  <a:lnTo>
                    <a:pt x="34132" y="1416"/>
                  </a:lnTo>
                  <a:cubicBezTo>
                    <a:pt x="34132" y="1206"/>
                    <a:pt x="34187" y="996"/>
                    <a:pt x="34295" y="839"/>
                  </a:cubicBezTo>
                  <a:cubicBezTo>
                    <a:pt x="34349" y="630"/>
                    <a:pt x="34566" y="473"/>
                    <a:pt x="34783" y="368"/>
                  </a:cubicBezTo>
                  <a:cubicBezTo>
                    <a:pt x="35054" y="210"/>
                    <a:pt x="35433" y="158"/>
                    <a:pt x="35812" y="105"/>
                  </a:cubicBezTo>
                  <a:cubicBezTo>
                    <a:pt x="36245" y="53"/>
                    <a:pt x="36788" y="0"/>
                    <a:pt x="37492" y="0"/>
                  </a:cubicBezTo>
                  <a:cubicBezTo>
                    <a:pt x="38088" y="0"/>
                    <a:pt x="38630" y="53"/>
                    <a:pt x="39063" y="105"/>
                  </a:cubicBezTo>
                  <a:cubicBezTo>
                    <a:pt x="39497" y="158"/>
                    <a:pt x="39822" y="210"/>
                    <a:pt x="40038" y="368"/>
                  </a:cubicBezTo>
                  <a:cubicBezTo>
                    <a:pt x="40309" y="473"/>
                    <a:pt x="40472" y="630"/>
                    <a:pt x="40580" y="839"/>
                  </a:cubicBezTo>
                  <a:cubicBezTo>
                    <a:pt x="40689" y="996"/>
                    <a:pt x="40743" y="1206"/>
                    <a:pt x="40743" y="1416"/>
                  </a:cubicBezTo>
                  <a:lnTo>
                    <a:pt x="40743" y="50092"/>
                  </a:lnTo>
                  <a:close/>
                </a:path>
              </a:pathLst>
            </a:custGeom>
            <a:solidFill>
              <a:srgbClr val="FFFFFF"/>
            </a:solidFill>
            <a:ln w="5417" cap="flat">
              <a:noFill/>
              <a:prstDash val="solid"/>
              <a:miter/>
            </a:ln>
          </p:spPr>
          <p:txBody>
            <a:bodyPr rtlCol="0" anchor="ctr"/>
            <a:lstStyle/>
            <a:p>
              <a:endParaRPr lang="fr-FR"/>
            </a:p>
          </p:txBody>
        </p:sp>
        <p:sp>
          <p:nvSpPr>
            <p:cNvPr id="578" name="Forme libre 577">
              <a:extLst>
                <a:ext uri="{FF2B5EF4-FFF2-40B4-BE49-F238E27FC236}">
                  <a16:creationId xmlns:a16="http://schemas.microsoft.com/office/drawing/2014/main" id="{77BD96B9-A6EC-0551-13F4-A910A8A960C5}"/>
                </a:ext>
              </a:extLst>
            </p:cNvPr>
            <p:cNvSpPr/>
            <p:nvPr/>
          </p:nvSpPr>
          <p:spPr>
            <a:xfrm>
              <a:off x="19259045" y="11948414"/>
              <a:ext cx="31315" cy="64987"/>
            </a:xfrm>
            <a:custGeom>
              <a:avLst/>
              <a:gdLst>
                <a:gd name="connsiteX0" fmla="*/ 31316 w 31315"/>
                <a:gd name="connsiteY0" fmla="*/ 60215 h 64987"/>
                <a:gd name="connsiteX1" fmla="*/ 31099 w 31315"/>
                <a:gd name="connsiteY1" fmla="*/ 62051 h 64987"/>
                <a:gd name="connsiteX2" fmla="*/ 30503 w 31315"/>
                <a:gd name="connsiteY2" fmla="*/ 63153 h 64987"/>
                <a:gd name="connsiteX3" fmla="*/ 29311 w 31315"/>
                <a:gd name="connsiteY3" fmla="*/ 63886 h 64987"/>
                <a:gd name="connsiteX4" fmla="*/ 27414 w 31315"/>
                <a:gd name="connsiteY4" fmla="*/ 64516 h 64987"/>
                <a:gd name="connsiteX5" fmla="*/ 25193 w 31315"/>
                <a:gd name="connsiteY5" fmla="*/ 64884 h 64987"/>
                <a:gd name="connsiteX6" fmla="*/ 22918 w 31315"/>
                <a:gd name="connsiteY6" fmla="*/ 64988 h 64987"/>
                <a:gd name="connsiteX7" fmla="*/ 16578 w 31315"/>
                <a:gd name="connsiteY7" fmla="*/ 64044 h 64987"/>
                <a:gd name="connsiteX8" fmla="*/ 12299 w 31315"/>
                <a:gd name="connsiteY8" fmla="*/ 61106 h 64987"/>
                <a:gd name="connsiteX9" fmla="*/ 9915 w 31315"/>
                <a:gd name="connsiteY9" fmla="*/ 56124 h 64987"/>
                <a:gd name="connsiteX10" fmla="*/ 9156 w 31315"/>
                <a:gd name="connsiteY10" fmla="*/ 49043 h 64987"/>
                <a:gd name="connsiteX11" fmla="*/ 9156 w 31315"/>
                <a:gd name="connsiteY11" fmla="*/ 18726 h 64987"/>
                <a:gd name="connsiteX12" fmla="*/ 1625 w 31315"/>
                <a:gd name="connsiteY12" fmla="*/ 18726 h 64987"/>
                <a:gd name="connsiteX13" fmla="*/ 433 w 31315"/>
                <a:gd name="connsiteY13" fmla="*/ 18096 h 64987"/>
                <a:gd name="connsiteX14" fmla="*/ 0 w 31315"/>
                <a:gd name="connsiteY14" fmla="*/ 16051 h 64987"/>
                <a:gd name="connsiteX15" fmla="*/ 108 w 31315"/>
                <a:gd name="connsiteY15" fmla="*/ 14844 h 64987"/>
                <a:gd name="connsiteX16" fmla="*/ 433 w 31315"/>
                <a:gd name="connsiteY16" fmla="*/ 14004 h 64987"/>
                <a:gd name="connsiteX17" fmla="*/ 975 w 31315"/>
                <a:gd name="connsiteY17" fmla="*/ 13481 h 64987"/>
                <a:gd name="connsiteX18" fmla="*/ 1625 w 31315"/>
                <a:gd name="connsiteY18" fmla="*/ 13323 h 64987"/>
                <a:gd name="connsiteX19" fmla="*/ 9156 w 31315"/>
                <a:gd name="connsiteY19" fmla="*/ 13323 h 64987"/>
                <a:gd name="connsiteX20" fmla="*/ 9156 w 31315"/>
                <a:gd name="connsiteY20" fmla="*/ 1364 h 64987"/>
                <a:gd name="connsiteX21" fmla="*/ 9264 w 31315"/>
                <a:gd name="connsiteY21" fmla="*/ 786 h 64987"/>
                <a:gd name="connsiteX22" fmla="*/ 9806 w 31315"/>
                <a:gd name="connsiteY22" fmla="*/ 315 h 64987"/>
                <a:gd name="connsiteX23" fmla="*/ 10836 w 31315"/>
                <a:gd name="connsiteY23" fmla="*/ 53 h 64987"/>
                <a:gd name="connsiteX24" fmla="*/ 12407 w 31315"/>
                <a:gd name="connsiteY24" fmla="*/ 0 h 64987"/>
                <a:gd name="connsiteX25" fmla="*/ 14086 w 31315"/>
                <a:gd name="connsiteY25" fmla="*/ 53 h 64987"/>
                <a:gd name="connsiteX26" fmla="*/ 15062 w 31315"/>
                <a:gd name="connsiteY26" fmla="*/ 315 h 64987"/>
                <a:gd name="connsiteX27" fmla="*/ 15604 w 31315"/>
                <a:gd name="connsiteY27" fmla="*/ 786 h 64987"/>
                <a:gd name="connsiteX28" fmla="*/ 15766 w 31315"/>
                <a:gd name="connsiteY28" fmla="*/ 1364 h 64987"/>
                <a:gd name="connsiteX29" fmla="*/ 15766 w 31315"/>
                <a:gd name="connsiteY29" fmla="*/ 13323 h 64987"/>
                <a:gd name="connsiteX30" fmla="*/ 29636 w 31315"/>
                <a:gd name="connsiteY30" fmla="*/ 13323 h 64987"/>
                <a:gd name="connsiteX31" fmla="*/ 30340 w 31315"/>
                <a:gd name="connsiteY31" fmla="*/ 13481 h 64987"/>
                <a:gd name="connsiteX32" fmla="*/ 30882 w 31315"/>
                <a:gd name="connsiteY32" fmla="*/ 14004 h 64987"/>
                <a:gd name="connsiteX33" fmla="*/ 31207 w 31315"/>
                <a:gd name="connsiteY33" fmla="*/ 14844 h 64987"/>
                <a:gd name="connsiteX34" fmla="*/ 31316 w 31315"/>
                <a:gd name="connsiteY34" fmla="*/ 16051 h 64987"/>
                <a:gd name="connsiteX35" fmla="*/ 30828 w 31315"/>
                <a:gd name="connsiteY35" fmla="*/ 18096 h 64987"/>
                <a:gd name="connsiteX36" fmla="*/ 29636 w 31315"/>
                <a:gd name="connsiteY36" fmla="*/ 18726 h 64987"/>
                <a:gd name="connsiteX37" fmla="*/ 15766 w 31315"/>
                <a:gd name="connsiteY37" fmla="*/ 18726 h 64987"/>
                <a:gd name="connsiteX38" fmla="*/ 15766 w 31315"/>
                <a:gd name="connsiteY38" fmla="*/ 48151 h 64987"/>
                <a:gd name="connsiteX39" fmla="*/ 17391 w 31315"/>
                <a:gd name="connsiteY39" fmla="*/ 56596 h 64987"/>
                <a:gd name="connsiteX40" fmla="*/ 23351 w 31315"/>
                <a:gd name="connsiteY40" fmla="*/ 59481 h 64987"/>
                <a:gd name="connsiteX41" fmla="*/ 25789 w 31315"/>
                <a:gd name="connsiteY41" fmla="*/ 59219 h 64987"/>
                <a:gd name="connsiteX42" fmla="*/ 27740 w 31315"/>
                <a:gd name="connsiteY42" fmla="*/ 58641 h 64987"/>
                <a:gd name="connsiteX43" fmla="*/ 29148 w 31315"/>
                <a:gd name="connsiteY43" fmla="*/ 58065 h 64987"/>
                <a:gd name="connsiteX44" fmla="*/ 30177 w 31315"/>
                <a:gd name="connsiteY44" fmla="*/ 57802 h 64987"/>
                <a:gd name="connsiteX45" fmla="*/ 30666 w 31315"/>
                <a:gd name="connsiteY45" fmla="*/ 57907 h 64987"/>
                <a:gd name="connsiteX46" fmla="*/ 30990 w 31315"/>
                <a:gd name="connsiteY46" fmla="*/ 58275 h 64987"/>
                <a:gd name="connsiteX47" fmla="*/ 31261 w 31315"/>
                <a:gd name="connsiteY47" fmla="*/ 59061 h 64987"/>
                <a:gd name="connsiteX48" fmla="*/ 31316 w 31315"/>
                <a:gd name="connsiteY48" fmla="*/ 60215 h 6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7">
                  <a:moveTo>
                    <a:pt x="31316" y="60215"/>
                  </a:moveTo>
                  <a:cubicBezTo>
                    <a:pt x="31316" y="60950"/>
                    <a:pt x="31261" y="61579"/>
                    <a:pt x="31099" y="62051"/>
                  </a:cubicBezTo>
                  <a:cubicBezTo>
                    <a:pt x="30990" y="62523"/>
                    <a:pt x="30773" y="62890"/>
                    <a:pt x="30503" y="63153"/>
                  </a:cubicBezTo>
                  <a:cubicBezTo>
                    <a:pt x="30232" y="63415"/>
                    <a:pt x="29853" y="63676"/>
                    <a:pt x="29311" y="63886"/>
                  </a:cubicBezTo>
                  <a:cubicBezTo>
                    <a:pt x="28769" y="64149"/>
                    <a:pt x="28119" y="64306"/>
                    <a:pt x="27414" y="64516"/>
                  </a:cubicBezTo>
                  <a:cubicBezTo>
                    <a:pt x="26710" y="64674"/>
                    <a:pt x="25952" y="64779"/>
                    <a:pt x="25193" y="64884"/>
                  </a:cubicBezTo>
                  <a:cubicBezTo>
                    <a:pt x="24435" y="64935"/>
                    <a:pt x="23676" y="64988"/>
                    <a:pt x="22918" y="64988"/>
                  </a:cubicBezTo>
                  <a:cubicBezTo>
                    <a:pt x="20426" y="64988"/>
                    <a:pt x="18313" y="64674"/>
                    <a:pt x="16578" y="64044"/>
                  </a:cubicBezTo>
                  <a:cubicBezTo>
                    <a:pt x="14845" y="63363"/>
                    <a:pt x="13436" y="62418"/>
                    <a:pt x="12299" y="61106"/>
                  </a:cubicBezTo>
                  <a:cubicBezTo>
                    <a:pt x="11215" y="59795"/>
                    <a:pt x="10402" y="58117"/>
                    <a:pt x="9915" y="56124"/>
                  </a:cubicBezTo>
                  <a:cubicBezTo>
                    <a:pt x="9373" y="54131"/>
                    <a:pt x="9156" y="51771"/>
                    <a:pt x="9156" y="49043"/>
                  </a:cubicBezTo>
                  <a:lnTo>
                    <a:pt x="9156" y="18726"/>
                  </a:lnTo>
                  <a:lnTo>
                    <a:pt x="1625" y="18726"/>
                  </a:lnTo>
                  <a:cubicBezTo>
                    <a:pt x="1138" y="18726"/>
                    <a:pt x="704" y="18516"/>
                    <a:pt x="433" y="18096"/>
                  </a:cubicBezTo>
                  <a:cubicBezTo>
                    <a:pt x="108" y="17625"/>
                    <a:pt x="0" y="16942"/>
                    <a:pt x="0" y="16051"/>
                  </a:cubicBezTo>
                  <a:cubicBezTo>
                    <a:pt x="0" y="15578"/>
                    <a:pt x="0" y="15211"/>
                    <a:pt x="108" y="14844"/>
                  </a:cubicBezTo>
                  <a:cubicBezTo>
                    <a:pt x="163" y="14529"/>
                    <a:pt x="270" y="14214"/>
                    <a:pt x="433" y="14004"/>
                  </a:cubicBezTo>
                  <a:cubicBezTo>
                    <a:pt x="596" y="13743"/>
                    <a:pt x="759" y="13586"/>
                    <a:pt x="975" y="13481"/>
                  </a:cubicBezTo>
                  <a:cubicBezTo>
                    <a:pt x="1138" y="13376"/>
                    <a:pt x="1409" y="13323"/>
                    <a:pt x="1625" y="13323"/>
                  </a:cubicBezTo>
                  <a:lnTo>
                    <a:pt x="9156" y="13323"/>
                  </a:lnTo>
                  <a:lnTo>
                    <a:pt x="9156" y="1364"/>
                  </a:lnTo>
                  <a:cubicBezTo>
                    <a:pt x="9156" y="1154"/>
                    <a:pt x="9210" y="944"/>
                    <a:pt x="9264" y="786"/>
                  </a:cubicBezTo>
                  <a:cubicBezTo>
                    <a:pt x="9373" y="578"/>
                    <a:pt x="9536" y="473"/>
                    <a:pt x="9806" y="315"/>
                  </a:cubicBezTo>
                  <a:cubicBezTo>
                    <a:pt x="10077" y="210"/>
                    <a:pt x="10402" y="105"/>
                    <a:pt x="10836" y="53"/>
                  </a:cubicBezTo>
                  <a:cubicBezTo>
                    <a:pt x="11269" y="0"/>
                    <a:pt x="11811" y="0"/>
                    <a:pt x="12407" y="0"/>
                  </a:cubicBezTo>
                  <a:cubicBezTo>
                    <a:pt x="13111" y="0"/>
                    <a:pt x="13653" y="0"/>
                    <a:pt x="14086" y="53"/>
                  </a:cubicBezTo>
                  <a:cubicBezTo>
                    <a:pt x="14465" y="105"/>
                    <a:pt x="14845" y="210"/>
                    <a:pt x="15062" y="315"/>
                  </a:cubicBezTo>
                  <a:cubicBezTo>
                    <a:pt x="15332" y="473"/>
                    <a:pt x="15495" y="578"/>
                    <a:pt x="15604" y="786"/>
                  </a:cubicBezTo>
                  <a:cubicBezTo>
                    <a:pt x="15712" y="944"/>
                    <a:pt x="15766" y="1154"/>
                    <a:pt x="15766" y="1364"/>
                  </a:cubicBezTo>
                  <a:lnTo>
                    <a:pt x="15766" y="13323"/>
                  </a:lnTo>
                  <a:lnTo>
                    <a:pt x="29636" y="13323"/>
                  </a:lnTo>
                  <a:cubicBezTo>
                    <a:pt x="29907" y="13323"/>
                    <a:pt x="30123" y="13376"/>
                    <a:pt x="30340" y="13481"/>
                  </a:cubicBezTo>
                  <a:cubicBezTo>
                    <a:pt x="30557" y="13586"/>
                    <a:pt x="30719" y="13743"/>
                    <a:pt x="30882" y="14004"/>
                  </a:cubicBezTo>
                  <a:cubicBezTo>
                    <a:pt x="31045" y="14214"/>
                    <a:pt x="31153" y="14529"/>
                    <a:pt x="31207" y="14844"/>
                  </a:cubicBezTo>
                  <a:cubicBezTo>
                    <a:pt x="31316" y="15211"/>
                    <a:pt x="31316" y="15578"/>
                    <a:pt x="31316" y="16051"/>
                  </a:cubicBezTo>
                  <a:cubicBezTo>
                    <a:pt x="31316" y="16942"/>
                    <a:pt x="31153" y="17625"/>
                    <a:pt x="30828" y="18096"/>
                  </a:cubicBezTo>
                  <a:cubicBezTo>
                    <a:pt x="30557" y="18516"/>
                    <a:pt x="30123" y="18726"/>
                    <a:pt x="29636" y="18726"/>
                  </a:cubicBezTo>
                  <a:lnTo>
                    <a:pt x="15766" y="18726"/>
                  </a:lnTo>
                  <a:lnTo>
                    <a:pt x="15766" y="48151"/>
                  </a:lnTo>
                  <a:cubicBezTo>
                    <a:pt x="15766" y="51875"/>
                    <a:pt x="16308" y="54655"/>
                    <a:pt x="17391" y="56596"/>
                  </a:cubicBezTo>
                  <a:cubicBezTo>
                    <a:pt x="18475" y="58536"/>
                    <a:pt x="20480" y="59481"/>
                    <a:pt x="23351" y="59481"/>
                  </a:cubicBezTo>
                  <a:cubicBezTo>
                    <a:pt x="24272" y="59481"/>
                    <a:pt x="25085" y="59429"/>
                    <a:pt x="25789" y="59219"/>
                  </a:cubicBezTo>
                  <a:cubicBezTo>
                    <a:pt x="26494" y="59061"/>
                    <a:pt x="27144" y="58851"/>
                    <a:pt x="27740" y="58641"/>
                  </a:cubicBezTo>
                  <a:cubicBezTo>
                    <a:pt x="28281" y="58431"/>
                    <a:pt x="28715" y="58222"/>
                    <a:pt x="29148" y="58065"/>
                  </a:cubicBezTo>
                  <a:cubicBezTo>
                    <a:pt x="29527" y="57855"/>
                    <a:pt x="29853" y="57802"/>
                    <a:pt x="30177" y="57802"/>
                  </a:cubicBezTo>
                  <a:cubicBezTo>
                    <a:pt x="30340" y="57802"/>
                    <a:pt x="30503" y="57802"/>
                    <a:pt x="30666" y="57907"/>
                  </a:cubicBezTo>
                  <a:cubicBezTo>
                    <a:pt x="30773" y="57960"/>
                    <a:pt x="30936" y="58117"/>
                    <a:pt x="30990" y="58275"/>
                  </a:cubicBezTo>
                  <a:cubicBezTo>
                    <a:pt x="31099" y="58484"/>
                    <a:pt x="31207" y="58746"/>
                    <a:pt x="31261" y="59061"/>
                  </a:cubicBezTo>
                  <a:cubicBezTo>
                    <a:pt x="31316" y="59324"/>
                    <a:pt x="31316" y="59743"/>
                    <a:pt x="31316" y="60215"/>
                  </a:cubicBezTo>
                  <a:close/>
                </a:path>
              </a:pathLst>
            </a:custGeom>
            <a:solidFill>
              <a:srgbClr val="FFFFFF"/>
            </a:solidFill>
            <a:ln w="5417" cap="flat">
              <a:noFill/>
              <a:prstDash val="solid"/>
              <a:miter/>
            </a:ln>
          </p:spPr>
          <p:txBody>
            <a:bodyPr rtlCol="0" anchor="ctr"/>
            <a:lstStyle/>
            <a:p>
              <a:endParaRPr lang="fr-FR"/>
            </a:p>
          </p:txBody>
        </p:sp>
        <p:sp>
          <p:nvSpPr>
            <p:cNvPr id="579" name="Forme libre 578">
              <a:extLst>
                <a:ext uri="{FF2B5EF4-FFF2-40B4-BE49-F238E27FC236}">
                  <a16:creationId xmlns:a16="http://schemas.microsoft.com/office/drawing/2014/main" id="{48997A6F-8484-D3AC-07F0-852109BED035}"/>
                </a:ext>
              </a:extLst>
            </p:cNvPr>
            <p:cNvSpPr/>
            <p:nvPr/>
          </p:nvSpPr>
          <p:spPr>
            <a:xfrm>
              <a:off x="19298704" y="11960846"/>
              <a:ext cx="48219" cy="52660"/>
            </a:xfrm>
            <a:custGeom>
              <a:avLst/>
              <a:gdLst>
                <a:gd name="connsiteX0" fmla="*/ 48220 w 48219"/>
                <a:gd name="connsiteY0" fmla="*/ 25806 h 52660"/>
                <a:gd name="connsiteX1" fmla="*/ 46648 w 48219"/>
                <a:gd name="connsiteY1" fmla="*/ 36507 h 52660"/>
                <a:gd name="connsiteX2" fmla="*/ 42043 w 48219"/>
                <a:gd name="connsiteY2" fmla="*/ 45003 h 52660"/>
                <a:gd name="connsiteX3" fmla="*/ 34350 w 48219"/>
                <a:gd name="connsiteY3" fmla="*/ 50616 h 52660"/>
                <a:gd name="connsiteX4" fmla="*/ 23622 w 48219"/>
                <a:gd name="connsiteY4" fmla="*/ 52661 h 52660"/>
                <a:gd name="connsiteX5" fmla="*/ 13329 w 48219"/>
                <a:gd name="connsiteY5" fmla="*/ 50826 h 52660"/>
                <a:gd name="connsiteX6" fmla="*/ 5906 w 48219"/>
                <a:gd name="connsiteY6" fmla="*/ 45686 h 52660"/>
                <a:gd name="connsiteX7" fmla="*/ 1463 w 48219"/>
                <a:gd name="connsiteY7" fmla="*/ 37503 h 52660"/>
                <a:gd name="connsiteX8" fmla="*/ 0 w 48219"/>
                <a:gd name="connsiteY8" fmla="*/ 26697 h 52660"/>
                <a:gd name="connsiteX9" fmla="*/ 1517 w 48219"/>
                <a:gd name="connsiteY9" fmla="*/ 15997 h 52660"/>
                <a:gd name="connsiteX10" fmla="*/ 6122 w 48219"/>
                <a:gd name="connsiteY10" fmla="*/ 7553 h 52660"/>
                <a:gd name="connsiteX11" fmla="*/ 13870 w 48219"/>
                <a:gd name="connsiteY11" fmla="*/ 1993 h 52660"/>
                <a:gd name="connsiteX12" fmla="*/ 24652 w 48219"/>
                <a:gd name="connsiteY12" fmla="*/ 0 h 52660"/>
                <a:gd name="connsiteX13" fmla="*/ 34946 w 48219"/>
                <a:gd name="connsiteY13" fmla="*/ 1783 h 52660"/>
                <a:gd name="connsiteX14" fmla="*/ 42260 w 48219"/>
                <a:gd name="connsiteY14" fmla="*/ 6870 h 52660"/>
                <a:gd name="connsiteX15" fmla="*/ 46702 w 48219"/>
                <a:gd name="connsiteY15" fmla="*/ 15053 h 52660"/>
                <a:gd name="connsiteX16" fmla="*/ 48220 w 48219"/>
                <a:gd name="connsiteY16" fmla="*/ 25806 h 52660"/>
                <a:gd name="connsiteX17" fmla="*/ 41230 w 48219"/>
                <a:gd name="connsiteY17" fmla="*/ 26382 h 52660"/>
                <a:gd name="connsiteX18" fmla="*/ 40418 w 48219"/>
                <a:gd name="connsiteY18" fmla="*/ 18462 h 52660"/>
                <a:gd name="connsiteX19" fmla="*/ 37601 w 48219"/>
                <a:gd name="connsiteY19" fmla="*/ 11853 h 52660"/>
                <a:gd name="connsiteX20" fmla="*/ 32399 w 48219"/>
                <a:gd name="connsiteY20" fmla="*/ 7238 h 52660"/>
                <a:gd name="connsiteX21" fmla="*/ 24219 w 48219"/>
                <a:gd name="connsiteY21" fmla="*/ 5559 h 52660"/>
                <a:gd name="connsiteX22" fmla="*/ 16471 w 48219"/>
                <a:gd name="connsiteY22" fmla="*/ 7133 h 52660"/>
                <a:gd name="connsiteX23" fmla="*/ 11107 w 48219"/>
                <a:gd name="connsiteY23" fmla="*/ 11434 h 52660"/>
                <a:gd name="connsiteX24" fmla="*/ 8018 w 48219"/>
                <a:gd name="connsiteY24" fmla="*/ 17991 h 52660"/>
                <a:gd name="connsiteX25" fmla="*/ 6989 w 48219"/>
                <a:gd name="connsiteY25" fmla="*/ 26121 h 52660"/>
                <a:gd name="connsiteX26" fmla="*/ 7856 w 48219"/>
                <a:gd name="connsiteY26" fmla="*/ 34094 h 52660"/>
                <a:gd name="connsiteX27" fmla="*/ 10620 w 48219"/>
                <a:gd name="connsiteY27" fmla="*/ 40754 h 52660"/>
                <a:gd name="connsiteX28" fmla="*/ 15821 w 48219"/>
                <a:gd name="connsiteY28" fmla="*/ 45266 h 52660"/>
                <a:gd name="connsiteX29" fmla="*/ 24002 w 48219"/>
                <a:gd name="connsiteY29" fmla="*/ 46944 h 52660"/>
                <a:gd name="connsiteX30" fmla="*/ 31803 w 48219"/>
                <a:gd name="connsiteY30" fmla="*/ 45371 h 52660"/>
                <a:gd name="connsiteX31" fmla="*/ 37167 w 48219"/>
                <a:gd name="connsiteY31" fmla="*/ 41069 h 52660"/>
                <a:gd name="connsiteX32" fmla="*/ 40255 w 48219"/>
                <a:gd name="connsiteY32" fmla="*/ 34565 h 52660"/>
                <a:gd name="connsiteX33" fmla="*/ 41230 w 48219"/>
                <a:gd name="connsiteY33" fmla="*/ 26382 h 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0">
                  <a:moveTo>
                    <a:pt x="48220" y="25806"/>
                  </a:moveTo>
                  <a:cubicBezTo>
                    <a:pt x="48220" y="29688"/>
                    <a:pt x="47678" y="33254"/>
                    <a:pt x="46648" y="36507"/>
                  </a:cubicBezTo>
                  <a:cubicBezTo>
                    <a:pt x="45619" y="39758"/>
                    <a:pt x="44102" y="42591"/>
                    <a:pt x="42043" y="45003"/>
                  </a:cubicBezTo>
                  <a:cubicBezTo>
                    <a:pt x="39984" y="47416"/>
                    <a:pt x="37384" y="49252"/>
                    <a:pt x="34350" y="50616"/>
                  </a:cubicBezTo>
                  <a:cubicBezTo>
                    <a:pt x="31261" y="51980"/>
                    <a:pt x="27685" y="52661"/>
                    <a:pt x="23622" y="52661"/>
                  </a:cubicBezTo>
                  <a:cubicBezTo>
                    <a:pt x="19667" y="52661"/>
                    <a:pt x="16254" y="52032"/>
                    <a:pt x="13329" y="50826"/>
                  </a:cubicBezTo>
                  <a:cubicBezTo>
                    <a:pt x="10348" y="49620"/>
                    <a:pt x="7911" y="47888"/>
                    <a:pt x="5906" y="45686"/>
                  </a:cubicBezTo>
                  <a:cubicBezTo>
                    <a:pt x="3955" y="43429"/>
                    <a:pt x="2438" y="40702"/>
                    <a:pt x="1463" y="37503"/>
                  </a:cubicBezTo>
                  <a:cubicBezTo>
                    <a:pt x="488" y="34355"/>
                    <a:pt x="0" y="30736"/>
                    <a:pt x="0" y="26697"/>
                  </a:cubicBezTo>
                  <a:cubicBezTo>
                    <a:pt x="0" y="22868"/>
                    <a:pt x="542" y="19250"/>
                    <a:pt x="1517" y="15997"/>
                  </a:cubicBezTo>
                  <a:cubicBezTo>
                    <a:pt x="2547" y="12746"/>
                    <a:pt x="4118" y="9913"/>
                    <a:pt x="6122" y="7553"/>
                  </a:cubicBezTo>
                  <a:cubicBezTo>
                    <a:pt x="8181" y="5140"/>
                    <a:pt x="10782" y="3304"/>
                    <a:pt x="13870" y="1993"/>
                  </a:cubicBezTo>
                  <a:cubicBezTo>
                    <a:pt x="16904" y="629"/>
                    <a:pt x="20534" y="0"/>
                    <a:pt x="24652" y="0"/>
                  </a:cubicBezTo>
                  <a:cubicBezTo>
                    <a:pt x="28552" y="0"/>
                    <a:pt x="31966" y="576"/>
                    <a:pt x="34946" y="1783"/>
                  </a:cubicBezTo>
                  <a:cubicBezTo>
                    <a:pt x="37871" y="2936"/>
                    <a:pt x="40310" y="4668"/>
                    <a:pt x="42260" y="6870"/>
                  </a:cubicBezTo>
                  <a:cubicBezTo>
                    <a:pt x="44265" y="9127"/>
                    <a:pt x="45728" y="11853"/>
                    <a:pt x="46702" y="15053"/>
                  </a:cubicBezTo>
                  <a:cubicBezTo>
                    <a:pt x="47732" y="18253"/>
                    <a:pt x="48220" y="21820"/>
                    <a:pt x="48220" y="25806"/>
                  </a:cubicBezTo>
                  <a:close/>
                  <a:moveTo>
                    <a:pt x="41230" y="26382"/>
                  </a:moveTo>
                  <a:cubicBezTo>
                    <a:pt x="41230" y="23604"/>
                    <a:pt x="40960" y="20981"/>
                    <a:pt x="40418" y="18462"/>
                  </a:cubicBezTo>
                  <a:cubicBezTo>
                    <a:pt x="39822" y="15944"/>
                    <a:pt x="38901" y="13742"/>
                    <a:pt x="37601" y="11853"/>
                  </a:cubicBezTo>
                  <a:cubicBezTo>
                    <a:pt x="36300" y="9913"/>
                    <a:pt x="34566" y="8392"/>
                    <a:pt x="32399" y="7238"/>
                  </a:cubicBezTo>
                  <a:cubicBezTo>
                    <a:pt x="30232" y="6137"/>
                    <a:pt x="27469" y="5559"/>
                    <a:pt x="24219" y="5559"/>
                  </a:cubicBezTo>
                  <a:cubicBezTo>
                    <a:pt x="21238" y="5559"/>
                    <a:pt x="18638" y="6084"/>
                    <a:pt x="16471" y="7133"/>
                  </a:cubicBezTo>
                  <a:cubicBezTo>
                    <a:pt x="14249" y="8182"/>
                    <a:pt x="12461" y="9598"/>
                    <a:pt x="11107" y="11434"/>
                  </a:cubicBezTo>
                  <a:cubicBezTo>
                    <a:pt x="9698" y="13322"/>
                    <a:pt x="8669" y="15473"/>
                    <a:pt x="8018" y="17991"/>
                  </a:cubicBezTo>
                  <a:cubicBezTo>
                    <a:pt x="7314" y="20508"/>
                    <a:pt x="6989" y="23183"/>
                    <a:pt x="6989" y="26121"/>
                  </a:cubicBezTo>
                  <a:cubicBezTo>
                    <a:pt x="6989" y="28900"/>
                    <a:pt x="7314" y="31575"/>
                    <a:pt x="7856" y="34094"/>
                  </a:cubicBezTo>
                  <a:cubicBezTo>
                    <a:pt x="8398" y="36612"/>
                    <a:pt x="9319" y="38814"/>
                    <a:pt x="10620" y="40754"/>
                  </a:cubicBezTo>
                  <a:cubicBezTo>
                    <a:pt x="11920" y="42643"/>
                    <a:pt x="13653" y="44164"/>
                    <a:pt x="15821" y="45266"/>
                  </a:cubicBezTo>
                  <a:cubicBezTo>
                    <a:pt x="18042" y="46367"/>
                    <a:pt x="20751" y="46944"/>
                    <a:pt x="24002" y="46944"/>
                  </a:cubicBezTo>
                  <a:cubicBezTo>
                    <a:pt x="26981" y="46944"/>
                    <a:pt x="29582" y="46419"/>
                    <a:pt x="31803" y="45371"/>
                  </a:cubicBezTo>
                  <a:cubicBezTo>
                    <a:pt x="33970" y="44322"/>
                    <a:pt x="35758" y="42906"/>
                    <a:pt x="37167" y="41069"/>
                  </a:cubicBezTo>
                  <a:cubicBezTo>
                    <a:pt x="38521" y="39234"/>
                    <a:pt x="39551" y="37083"/>
                    <a:pt x="40255" y="34565"/>
                  </a:cubicBezTo>
                  <a:cubicBezTo>
                    <a:pt x="40905" y="32048"/>
                    <a:pt x="41230" y="29320"/>
                    <a:pt x="41230" y="26382"/>
                  </a:cubicBezTo>
                  <a:close/>
                </a:path>
              </a:pathLst>
            </a:custGeom>
            <a:solidFill>
              <a:srgbClr val="FFFFFF"/>
            </a:solidFill>
            <a:ln w="5417" cap="flat">
              <a:noFill/>
              <a:prstDash val="solid"/>
              <a:miter/>
            </a:ln>
          </p:spPr>
          <p:txBody>
            <a:bodyPr rtlCol="0" anchor="ctr"/>
            <a:lstStyle/>
            <a:p>
              <a:endParaRPr lang="fr-FR"/>
            </a:p>
          </p:txBody>
        </p:sp>
        <p:sp>
          <p:nvSpPr>
            <p:cNvPr id="580" name="Forme libre 579">
              <a:extLst>
                <a:ext uri="{FF2B5EF4-FFF2-40B4-BE49-F238E27FC236}">
                  <a16:creationId xmlns:a16="http://schemas.microsoft.com/office/drawing/2014/main" id="{2F27F5CD-BADC-7A0B-E9D8-40B86CC86A6B}"/>
                </a:ext>
              </a:extLst>
            </p:cNvPr>
            <p:cNvSpPr/>
            <p:nvPr/>
          </p:nvSpPr>
          <p:spPr>
            <a:xfrm>
              <a:off x="19361714" y="11960846"/>
              <a:ext cx="71678" cy="52084"/>
            </a:xfrm>
            <a:custGeom>
              <a:avLst/>
              <a:gdLst>
                <a:gd name="connsiteX0" fmla="*/ 71679 w 71678"/>
                <a:gd name="connsiteY0" fmla="*/ 50668 h 52084"/>
                <a:gd name="connsiteX1" fmla="*/ 71517 w 71678"/>
                <a:gd name="connsiteY1" fmla="*/ 51245 h 52084"/>
                <a:gd name="connsiteX2" fmla="*/ 70974 w 71678"/>
                <a:gd name="connsiteY2" fmla="*/ 51665 h 52084"/>
                <a:gd name="connsiteX3" fmla="*/ 70000 w 71678"/>
                <a:gd name="connsiteY3" fmla="*/ 51980 h 52084"/>
                <a:gd name="connsiteX4" fmla="*/ 68374 w 71678"/>
                <a:gd name="connsiteY4" fmla="*/ 52085 h 52084"/>
                <a:gd name="connsiteX5" fmla="*/ 66749 w 71678"/>
                <a:gd name="connsiteY5" fmla="*/ 51980 h 52084"/>
                <a:gd name="connsiteX6" fmla="*/ 65719 w 71678"/>
                <a:gd name="connsiteY6" fmla="*/ 51665 h 52084"/>
                <a:gd name="connsiteX7" fmla="*/ 65232 w 71678"/>
                <a:gd name="connsiteY7" fmla="*/ 51245 h 52084"/>
                <a:gd name="connsiteX8" fmla="*/ 65069 w 71678"/>
                <a:gd name="connsiteY8" fmla="*/ 50668 h 52084"/>
                <a:gd name="connsiteX9" fmla="*/ 65069 w 71678"/>
                <a:gd name="connsiteY9" fmla="*/ 20718 h 52084"/>
                <a:gd name="connsiteX10" fmla="*/ 64419 w 71678"/>
                <a:gd name="connsiteY10" fmla="*/ 14424 h 52084"/>
                <a:gd name="connsiteX11" fmla="*/ 62414 w 71678"/>
                <a:gd name="connsiteY11" fmla="*/ 9598 h 52084"/>
                <a:gd name="connsiteX12" fmla="*/ 59001 w 71678"/>
                <a:gd name="connsiteY12" fmla="*/ 6504 h 52084"/>
                <a:gd name="connsiteX13" fmla="*/ 54071 w 71678"/>
                <a:gd name="connsiteY13" fmla="*/ 5401 h 52084"/>
                <a:gd name="connsiteX14" fmla="*/ 46974 w 71678"/>
                <a:gd name="connsiteY14" fmla="*/ 8024 h 52084"/>
                <a:gd name="connsiteX15" fmla="*/ 39117 w 71678"/>
                <a:gd name="connsiteY15" fmla="*/ 15787 h 52084"/>
                <a:gd name="connsiteX16" fmla="*/ 39117 w 71678"/>
                <a:gd name="connsiteY16" fmla="*/ 50668 h 52084"/>
                <a:gd name="connsiteX17" fmla="*/ 38955 w 71678"/>
                <a:gd name="connsiteY17" fmla="*/ 51245 h 52084"/>
                <a:gd name="connsiteX18" fmla="*/ 38413 w 71678"/>
                <a:gd name="connsiteY18" fmla="*/ 51665 h 52084"/>
                <a:gd name="connsiteX19" fmla="*/ 37438 w 71678"/>
                <a:gd name="connsiteY19" fmla="*/ 51980 h 52084"/>
                <a:gd name="connsiteX20" fmla="*/ 35867 w 71678"/>
                <a:gd name="connsiteY20" fmla="*/ 52085 h 52084"/>
                <a:gd name="connsiteX21" fmla="*/ 34242 w 71678"/>
                <a:gd name="connsiteY21" fmla="*/ 51980 h 52084"/>
                <a:gd name="connsiteX22" fmla="*/ 33212 w 71678"/>
                <a:gd name="connsiteY22" fmla="*/ 51665 h 52084"/>
                <a:gd name="connsiteX23" fmla="*/ 32724 w 71678"/>
                <a:gd name="connsiteY23" fmla="*/ 51245 h 52084"/>
                <a:gd name="connsiteX24" fmla="*/ 32562 w 71678"/>
                <a:gd name="connsiteY24" fmla="*/ 50668 h 52084"/>
                <a:gd name="connsiteX25" fmla="*/ 32562 w 71678"/>
                <a:gd name="connsiteY25" fmla="*/ 20718 h 52084"/>
                <a:gd name="connsiteX26" fmla="*/ 31912 w 71678"/>
                <a:gd name="connsiteY26" fmla="*/ 14424 h 52084"/>
                <a:gd name="connsiteX27" fmla="*/ 29853 w 71678"/>
                <a:gd name="connsiteY27" fmla="*/ 9598 h 52084"/>
                <a:gd name="connsiteX28" fmla="*/ 26439 w 71678"/>
                <a:gd name="connsiteY28" fmla="*/ 6504 h 52084"/>
                <a:gd name="connsiteX29" fmla="*/ 21509 w 71678"/>
                <a:gd name="connsiteY29" fmla="*/ 5401 h 52084"/>
                <a:gd name="connsiteX30" fmla="*/ 14412 w 71678"/>
                <a:gd name="connsiteY30" fmla="*/ 8024 h 52084"/>
                <a:gd name="connsiteX31" fmla="*/ 6610 w 71678"/>
                <a:gd name="connsiteY31" fmla="*/ 15787 h 52084"/>
                <a:gd name="connsiteX32" fmla="*/ 6610 w 71678"/>
                <a:gd name="connsiteY32" fmla="*/ 50668 h 52084"/>
                <a:gd name="connsiteX33" fmla="*/ 6448 w 71678"/>
                <a:gd name="connsiteY33" fmla="*/ 51245 h 52084"/>
                <a:gd name="connsiteX34" fmla="*/ 5906 w 71678"/>
                <a:gd name="connsiteY34" fmla="*/ 51665 h 52084"/>
                <a:gd name="connsiteX35" fmla="*/ 4930 w 71678"/>
                <a:gd name="connsiteY35" fmla="*/ 51980 h 52084"/>
                <a:gd name="connsiteX36" fmla="*/ 3305 w 71678"/>
                <a:gd name="connsiteY36" fmla="*/ 52085 h 52084"/>
                <a:gd name="connsiteX37" fmla="*/ 1734 w 71678"/>
                <a:gd name="connsiteY37" fmla="*/ 51980 h 52084"/>
                <a:gd name="connsiteX38" fmla="*/ 704 w 71678"/>
                <a:gd name="connsiteY38" fmla="*/ 51665 h 52084"/>
                <a:gd name="connsiteX39" fmla="*/ 163 w 71678"/>
                <a:gd name="connsiteY39" fmla="*/ 51245 h 52084"/>
                <a:gd name="connsiteX40" fmla="*/ 0 w 71678"/>
                <a:gd name="connsiteY40" fmla="*/ 50668 h 52084"/>
                <a:gd name="connsiteX41" fmla="*/ 0 w 71678"/>
                <a:gd name="connsiteY41" fmla="*/ 1993 h 52084"/>
                <a:gd name="connsiteX42" fmla="*/ 163 w 71678"/>
                <a:gd name="connsiteY42" fmla="*/ 1415 h 52084"/>
                <a:gd name="connsiteX43" fmla="*/ 704 w 71678"/>
                <a:gd name="connsiteY43" fmla="*/ 944 h 52084"/>
                <a:gd name="connsiteX44" fmla="*/ 1680 w 71678"/>
                <a:gd name="connsiteY44" fmla="*/ 681 h 52084"/>
                <a:gd name="connsiteX45" fmla="*/ 3197 w 71678"/>
                <a:gd name="connsiteY45" fmla="*/ 576 h 52084"/>
                <a:gd name="connsiteX46" fmla="*/ 4714 w 71678"/>
                <a:gd name="connsiteY46" fmla="*/ 681 h 52084"/>
                <a:gd name="connsiteX47" fmla="*/ 5689 w 71678"/>
                <a:gd name="connsiteY47" fmla="*/ 944 h 52084"/>
                <a:gd name="connsiteX48" fmla="*/ 6176 w 71678"/>
                <a:gd name="connsiteY48" fmla="*/ 1415 h 52084"/>
                <a:gd name="connsiteX49" fmla="*/ 6285 w 71678"/>
                <a:gd name="connsiteY49" fmla="*/ 1993 h 52084"/>
                <a:gd name="connsiteX50" fmla="*/ 6285 w 71678"/>
                <a:gd name="connsiteY50" fmla="*/ 8864 h 52084"/>
                <a:gd name="connsiteX51" fmla="*/ 14520 w 71678"/>
                <a:gd name="connsiteY51" fmla="*/ 2098 h 52084"/>
                <a:gd name="connsiteX52" fmla="*/ 22213 w 71678"/>
                <a:gd name="connsiteY52" fmla="*/ 0 h 52084"/>
                <a:gd name="connsiteX53" fmla="*/ 27848 w 71678"/>
                <a:gd name="connsiteY53" fmla="*/ 734 h 52084"/>
                <a:gd name="connsiteX54" fmla="*/ 32237 w 71678"/>
                <a:gd name="connsiteY54" fmla="*/ 2779 h 52084"/>
                <a:gd name="connsiteX55" fmla="*/ 35488 w 71678"/>
                <a:gd name="connsiteY55" fmla="*/ 5926 h 52084"/>
                <a:gd name="connsiteX56" fmla="*/ 37655 w 71678"/>
                <a:gd name="connsiteY56" fmla="*/ 9965 h 52084"/>
                <a:gd name="connsiteX57" fmla="*/ 42530 w 71678"/>
                <a:gd name="connsiteY57" fmla="*/ 5245 h 52084"/>
                <a:gd name="connsiteX58" fmla="*/ 46919 w 71678"/>
                <a:gd name="connsiteY58" fmla="*/ 2203 h 52084"/>
                <a:gd name="connsiteX59" fmla="*/ 50983 w 71678"/>
                <a:gd name="connsiteY59" fmla="*/ 524 h 52084"/>
                <a:gd name="connsiteX60" fmla="*/ 54775 w 71678"/>
                <a:gd name="connsiteY60" fmla="*/ 0 h 52084"/>
                <a:gd name="connsiteX61" fmla="*/ 62794 w 71678"/>
                <a:gd name="connsiteY61" fmla="*/ 1625 h 52084"/>
                <a:gd name="connsiteX62" fmla="*/ 67995 w 71678"/>
                <a:gd name="connsiteY62" fmla="*/ 5979 h 52084"/>
                <a:gd name="connsiteX63" fmla="*/ 70812 w 71678"/>
                <a:gd name="connsiteY63" fmla="*/ 12378 h 52084"/>
                <a:gd name="connsiteX64" fmla="*/ 71679 w 71678"/>
                <a:gd name="connsiteY64" fmla="*/ 20141 h 52084"/>
                <a:gd name="connsiteX65" fmla="*/ 71679 w 71678"/>
                <a:gd name="connsiteY65"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84">
                  <a:moveTo>
                    <a:pt x="71679" y="50668"/>
                  </a:moveTo>
                  <a:cubicBezTo>
                    <a:pt x="71679" y="50878"/>
                    <a:pt x="71625" y="51088"/>
                    <a:pt x="71517" y="51245"/>
                  </a:cubicBezTo>
                  <a:cubicBezTo>
                    <a:pt x="71408" y="51455"/>
                    <a:pt x="71246" y="51560"/>
                    <a:pt x="70974" y="51665"/>
                  </a:cubicBezTo>
                  <a:cubicBezTo>
                    <a:pt x="70758" y="51822"/>
                    <a:pt x="70433" y="51875"/>
                    <a:pt x="70000" y="51980"/>
                  </a:cubicBezTo>
                  <a:cubicBezTo>
                    <a:pt x="69566" y="52032"/>
                    <a:pt x="69024" y="52085"/>
                    <a:pt x="68374" y="52085"/>
                  </a:cubicBezTo>
                  <a:cubicBezTo>
                    <a:pt x="67724" y="52085"/>
                    <a:pt x="67182" y="52032"/>
                    <a:pt x="66749" y="51980"/>
                  </a:cubicBezTo>
                  <a:cubicBezTo>
                    <a:pt x="66315" y="51875"/>
                    <a:pt x="65990" y="51822"/>
                    <a:pt x="65719" y="51665"/>
                  </a:cubicBezTo>
                  <a:cubicBezTo>
                    <a:pt x="65503" y="51560"/>
                    <a:pt x="65286" y="51455"/>
                    <a:pt x="65232" y="51245"/>
                  </a:cubicBezTo>
                  <a:cubicBezTo>
                    <a:pt x="65123" y="51088"/>
                    <a:pt x="65069" y="50878"/>
                    <a:pt x="65069" y="50668"/>
                  </a:cubicBezTo>
                  <a:lnTo>
                    <a:pt x="65069" y="20718"/>
                  </a:lnTo>
                  <a:cubicBezTo>
                    <a:pt x="65069" y="18410"/>
                    <a:pt x="64852" y="16312"/>
                    <a:pt x="64419" y="14424"/>
                  </a:cubicBezTo>
                  <a:cubicBezTo>
                    <a:pt x="63986" y="12588"/>
                    <a:pt x="63336" y="10962"/>
                    <a:pt x="62414" y="9598"/>
                  </a:cubicBezTo>
                  <a:cubicBezTo>
                    <a:pt x="61547" y="8287"/>
                    <a:pt x="60356" y="7238"/>
                    <a:pt x="59001" y="6504"/>
                  </a:cubicBezTo>
                  <a:cubicBezTo>
                    <a:pt x="57592" y="5769"/>
                    <a:pt x="55967" y="5401"/>
                    <a:pt x="54071" y="5401"/>
                  </a:cubicBezTo>
                  <a:cubicBezTo>
                    <a:pt x="51741" y="5401"/>
                    <a:pt x="49357" y="6242"/>
                    <a:pt x="46974" y="8024"/>
                  </a:cubicBezTo>
                  <a:cubicBezTo>
                    <a:pt x="44589" y="9755"/>
                    <a:pt x="41989" y="12378"/>
                    <a:pt x="39117" y="15787"/>
                  </a:cubicBezTo>
                  <a:lnTo>
                    <a:pt x="39117" y="50668"/>
                  </a:lnTo>
                  <a:cubicBezTo>
                    <a:pt x="39117" y="50878"/>
                    <a:pt x="39064" y="51088"/>
                    <a:pt x="38955" y="51245"/>
                  </a:cubicBezTo>
                  <a:cubicBezTo>
                    <a:pt x="38847" y="51455"/>
                    <a:pt x="38684" y="51560"/>
                    <a:pt x="38413" y="51665"/>
                  </a:cubicBezTo>
                  <a:cubicBezTo>
                    <a:pt x="38197" y="51822"/>
                    <a:pt x="37871" y="51875"/>
                    <a:pt x="37438" y="51980"/>
                  </a:cubicBezTo>
                  <a:cubicBezTo>
                    <a:pt x="37005" y="52032"/>
                    <a:pt x="36462" y="52085"/>
                    <a:pt x="35867" y="52085"/>
                  </a:cubicBezTo>
                  <a:cubicBezTo>
                    <a:pt x="35216" y="52085"/>
                    <a:pt x="34675" y="52032"/>
                    <a:pt x="34242" y="51980"/>
                  </a:cubicBezTo>
                  <a:cubicBezTo>
                    <a:pt x="33808" y="51875"/>
                    <a:pt x="33483" y="51822"/>
                    <a:pt x="33212" y="51665"/>
                  </a:cubicBezTo>
                  <a:cubicBezTo>
                    <a:pt x="32996" y="51560"/>
                    <a:pt x="32779" y="51455"/>
                    <a:pt x="32724" y="51245"/>
                  </a:cubicBezTo>
                  <a:cubicBezTo>
                    <a:pt x="32616" y="51088"/>
                    <a:pt x="32562" y="50878"/>
                    <a:pt x="32562" y="50668"/>
                  </a:cubicBezTo>
                  <a:lnTo>
                    <a:pt x="32562" y="20718"/>
                  </a:lnTo>
                  <a:cubicBezTo>
                    <a:pt x="32562" y="18410"/>
                    <a:pt x="32345" y="16312"/>
                    <a:pt x="31912" y="14424"/>
                  </a:cubicBezTo>
                  <a:cubicBezTo>
                    <a:pt x="31478" y="12588"/>
                    <a:pt x="30774" y="10962"/>
                    <a:pt x="29853" y="9598"/>
                  </a:cubicBezTo>
                  <a:cubicBezTo>
                    <a:pt x="28986" y="8287"/>
                    <a:pt x="27794" y="7238"/>
                    <a:pt x="26439" y="6504"/>
                  </a:cubicBezTo>
                  <a:cubicBezTo>
                    <a:pt x="25031" y="5769"/>
                    <a:pt x="23406" y="5401"/>
                    <a:pt x="21509" y="5401"/>
                  </a:cubicBezTo>
                  <a:cubicBezTo>
                    <a:pt x="19180" y="5401"/>
                    <a:pt x="16795" y="6242"/>
                    <a:pt x="14412" y="8024"/>
                  </a:cubicBezTo>
                  <a:cubicBezTo>
                    <a:pt x="12028" y="9755"/>
                    <a:pt x="9427" y="12378"/>
                    <a:pt x="6610" y="15787"/>
                  </a:cubicBezTo>
                  <a:lnTo>
                    <a:pt x="6610" y="50668"/>
                  </a:lnTo>
                  <a:cubicBezTo>
                    <a:pt x="6610" y="50878"/>
                    <a:pt x="6556" y="51088"/>
                    <a:pt x="6448" y="51245"/>
                  </a:cubicBezTo>
                  <a:cubicBezTo>
                    <a:pt x="6339" y="51455"/>
                    <a:pt x="6176" y="51560"/>
                    <a:pt x="5906" y="51665"/>
                  </a:cubicBezTo>
                  <a:cubicBezTo>
                    <a:pt x="5689" y="51822"/>
                    <a:pt x="5364" y="51875"/>
                    <a:pt x="4930" y="51980"/>
                  </a:cubicBezTo>
                  <a:cubicBezTo>
                    <a:pt x="4497" y="52032"/>
                    <a:pt x="3955" y="52085"/>
                    <a:pt x="3305" y="52085"/>
                  </a:cubicBezTo>
                  <a:cubicBezTo>
                    <a:pt x="2655" y="52085"/>
                    <a:pt x="2113" y="52032"/>
                    <a:pt x="1734" y="51980"/>
                  </a:cubicBezTo>
                  <a:cubicBezTo>
                    <a:pt x="1300" y="51875"/>
                    <a:pt x="921" y="51822"/>
                    <a:pt x="704" y="51665"/>
                  </a:cubicBezTo>
                  <a:cubicBezTo>
                    <a:pt x="434" y="51560"/>
                    <a:pt x="271" y="51455"/>
                    <a:pt x="163" y="51245"/>
                  </a:cubicBezTo>
                  <a:cubicBezTo>
                    <a:pt x="54" y="51088"/>
                    <a:pt x="0" y="50878"/>
                    <a:pt x="0" y="50668"/>
                  </a:cubicBezTo>
                  <a:lnTo>
                    <a:pt x="0" y="1993"/>
                  </a:lnTo>
                  <a:cubicBezTo>
                    <a:pt x="0" y="1783"/>
                    <a:pt x="54" y="1573"/>
                    <a:pt x="163" y="1415"/>
                  </a:cubicBezTo>
                  <a:cubicBezTo>
                    <a:pt x="271" y="1206"/>
                    <a:pt x="434" y="1049"/>
                    <a:pt x="704" y="944"/>
                  </a:cubicBezTo>
                  <a:cubicBezTo>
                    <a:pt x="921" y="839"/>
                    <a:pt x="1246" y="734"/>
                    <a:pt x="1680" y="681"/>
                  </a:cubicBezTo>
                  <a:cubicBezTo>
                    <a:pt x="2059" y="629"/>
                    <a:pt x="2546" y="576"/>
                    <a:pt x="3197" y="576"/>
                  </a:cubicBezTo>
                  <a:cubicBezTo>
                    <a:pt x="3793" y="576"/>
                    <a:pt x="4335" y="629"/>
                    <a:pt x="4714" y="681"/>
                  </a:cubicBezTo>
                  <a:cubicBezTo>
                    <a:pt x="5147" y="734"/>
                    <a:pt x="5472" y="839"/>
                    <a:pt x="5689" y="944"/>
                  </a:cubicBezTo>
                  <a:cubicBezTo>
                    <a:pt x="5906" y="1049"/>
                    <a:pt x="6068" y="1206"/>
                    <a:pt x="6176" y="1415"/>
                  </a:cubicBezTo>
                  <a:cubicBezTo>
                    <a:pt x="6231" y="1573"/>
                    <a:pt x="6285" y="1783"/>
                    <a:pt x="6285" y="1993"/>
                  </a:cubicBezTo>
                  <a:lnTo>
                    <a:pt x="6285" y="8864"/>
                  </a:lnTo>
                  <a:cubicBezTo>
                    <a:pt x="9157" y="5769"/>
                    <a:pt x="11920" y="3514"/>
                    <a:pt x="14520" y="2098"/>
                  </a:cubicBezTo>
                  <a:cubicBezTo>
                    <a:pt x="17121" y="681"/>
                    <a:pt x="19667" y="0"/>
                    <a:pt x="22213" y="0"/>
                  </a:cubicBezTo>
                  <a:cubicBezTo>
                    <a:pt x="24326" y="0"/>
                    <a:pt x="26223" y="261"/>
                    <a:pt x="27848" y="734"/>
                  </a:cubicBezTo>
                  <a:cubicBezTo>
                    <a:pt x="29528" y="1206"/>
                    <a:pt x="30990" y="1888"/>
                    <a:pt x="32237" y="2779"/>
                  </a:cubicBezTo>
                  <a:cubicBezTo>
                    <a:pt x="33483" y="3671"/>
                    <a:pt x="34566" y="4720"/>
                    <a:pt x="35488" y="5926"/>
                  </a:cubicBezTo>
                  <a:cubicBezTo>
                    <a:pt x="36355" y="7133"/>
                    <a:pt x="37059" y="8497"/>
                    <a:pt x="37655" y="9965"/>
                  </a:cubicBezTo>
                  <a:cubicBezTo>
                    <a:pt x="39388" y="8129"/>
                    <a:pt x="41014" y="6557"/>
                    <a:pt x="42530" y="5245"/>
                  </a:cubicBezTo>
                  <a:cubicBezTo>
                    <a:pt x="44102" y="3985"/>
                    <a:pt x="45565" y="2989"/>
                    <a:pt x="46919" y="2203"/>
                  </a:cubicBezTo>
                  <a:cubicBezTo>
                    <a:pt x="48328" y="1415"/>
                    <a:pt x="49682" y="891"/>
                    <a:pt x="50983" y="524"/>
                  </a:cubicBezTo>
                  <a:cubicBezTo>
                    <a:pt x="52229" y="209"/>
                    <a:pt x="53529" y="0"/>
                    <a:pt x="54775" y="0"/>
                  </a:cubicBezTo>
                  <a:cubicBezTo>
                    <a:pt x="57918" y="0"/>
                    <a:pt x="60627" y="576"/>
                    <a:pt x="62794" y="1625"/>
                  </a:cubicBezTo>
                  <a:cubicBezTo>
                    <a:pt x="64906" y="2726"/>
                    <a:pt x="66695" y="4143"/>
                    <a:pt x="67995" y="5979"/>
                  </a:cubicBezTo>
                  <a:cubicBezTo>
                    <a:pt x="69295" y="7815"/>
                    <a:pt x="70270" y="9965"/>
                    <a:pt x="70812" y="12378"/>
                  </a:cubicBezTo>
                  <a:cubicBezTo>
                    <a:pt x="71408" y="14843"/>
                    <a:pt x="71679" y="17413"/>
                    <a:pt x="71679" y="20141"/>
                  </a:cubicBezTo>
                  <a:lnTo>
                    <a:pt x="71679" y="50668"/>
                  </a:lnTo>
                  <a:close/>
                </a:path>
              </a:pathLst>
            </a:custGeom>
            <a:solidFill>
              <a:srgbClr val="FFFFFF"/>
            </a:solidFill>
            <a:ln w="5417" cap="flat">
              <a:noFill/>
              <a:prstDash val="solid"/>
              <a:miter/>
            </a:ln>
          </p:spPr>
          <p:txBody>
            <a:bodyPr rtlCol="0" anchor="ctr"/>
            <a:lstStyle/>
            <a:p>
              <a:endParaRPr lang="fr-FR"/>
            </a:p>
          </p:txBody>
        </p:sp>
        <p:sp>
          <p:nvSpPr>
            <p:cNvPr id="581" name="Forme libre 580">
              <a:extLst>
                <a:ext uri="{FF2B5EF4-FFF2-40B4-BE49-F238E27FC236}">
                  <a16:creationId xmlns:a16="http://schemas.microsoft.com/office/drawing/2014/main" id="{3387B5CA-9646-252B-A920-CBECE87BCFD1}"/>
                </a:ext>
              </a:extLst>
            </p:cNvPr>
            <p:cNvSpPr/>
            <p:nvPr/>
          </p:nvSpPr>
          <p:spPr>
            <a:xfrm>
              <a:off x="19448238" y="11960846"/>
              <a:ext cx="38738" cy="52660"/>
            </a:xfrm>
            <a:custGeom>
              <a:avLst/>
              <a:gdLst>
                <a:gd name="connsiteX0" fmla="*/ 38738 w 38738"/>
                <a:gd name="connsiteY0" fmla="*/ 50668 h 52660"/>
                <a:gd name="connsiteX1" fmla="*/ 38359 w 38738"/>
                <a:gd name="connsiteY1" fmla="*/ 51507 h 52660"/>
                <a:gd name="connsiteX2" fmla="*/ 37438 w 38738"/>
                <a:gd name="connsiteY2" fmla="*/ 51927 h 52660"/>
                <a:gd name="connsiteX3" fmla="*/ 35867 w 38738"/>
                <a:gd name="connsiteY3" fmla="*/ 52085 h 52660"/>
                <a:gd name="connsiteX4" fmla="*/ 34242 w 38738"/>
                <a:gd name="connsiteY4" fmla="*/ 51927 h 52660"/>
                <a:gd name="connsiteX5" fmla="*/ 33212 w 38738"/>
                <a:gd name="connsiteY5" fmla="*/ 51507 h 52660"/>
                <a:gd name="connsiteX6" fmla="*/ 32887 w 38738"/>
                <a:gd name="connsiteY6" fmla="*/ 50668 h 52660"/>
                <a:gd name="connsiteX7" fmla="*/ 32887 w 38738"/>
                <a:gd name="connsiteY7" fmla="*/ 45213 h 52660"/>
                <a:gd name="connsiteX8" fmla="*/ 25410 w 38738"/>
                <a:gd name="connsiteY8" fmla="*/ 50721 h 52660"/>
                <a:gd name="connsiteX9" fmla="*/ 16905 w 38738"/>
                <a:gd name="connsiteY9" fmla="*/ 52661 h 52660"/>
                <a:gd name="connsiteX10" fmla="*/ 9807 w 38738"/>
                <a:gd name="connsiteY10" fmla="*/ 51665 h 52660"/>
                <a:gd name="connsiteX11" fmla="*/ 4552 w 38738"/>
                <a:gd name="connsiteY11" fmla="*/ 48832 h 52660"/>
                <a:gd name="connsiteX12" fmla="*/ 1192 w 38738"/>
                <a:gd name="connsiteY12" fmla="*/ 44322 h 52660"/>
                <a:gd name="connsiteX13" fmla="*/ 0 w 38738"/>
                <a:gd name="connsiteY13" fmla="*/ 38394 h 52660"/>
                <a:gd name="connsiteX14" fmla="*/ 1734 w 38738"/>
                <a:gd name="connsiteY14" fmla="*/ 31366 h 52660"/>
                <a:gd name="connsiteX15" fmla="*/ 6665 w 38738"/>
                <a:gd name="connsiteY15" fmla="*/ 26435 h 52660"/>
                <a:gd name="connsiteX16" fmla="*/ 14249 w 38738"/>
                <a:gd name="connsiteY16" fmla="*/ 23446 h 52660"/>
                <a:gd name="connsiteX17" fmla="*/ 24110 w 38738"/>
                <a:gd name="connsiteY17" fmla="*/ 22448 h 52660"/>
                <a:gd name="connsiteX18" fmla="*/ 32128 w 38738"/>
                <a:gd name="connsiteY18" fmla="*/ 22448 h 52660"/>
                <a:gd name="connsiteX19" fmla="*/ 32128 w 38738"/>
                <a:gd name="connsiteY19" fmla="*/ 18253 h 52660"/>
                <a:gd name="connsiteX20" fmla="*/ 31478 w 38738"/>
                <a:gd name="connsiteY20" fmla="*/ 12746 h 52660"/>
                <a:gd name="connsiteX21" fmla="*/ 29311 w 38738"/>
                <a:gd name="connsiteY21" fmla="*/ 8707 h 52660"/>
                <a:gd name="connsiteX22" fmla="*/ 25410 w 38738"/>
                <a:gd name="connsiteY22" fmla="*/ 6294 h 52660"/>
                <a:gd name="connsiteX23" fmla="*/ 19559 w 38738"/>
                <a:gd name="connsiteY23" fmla="*/ 5506 h 52660"/>
                <a:gd name="connsiteX24" fmla="*/ 13599 w 38738"/>
                <a:gd name="connsiteY24" fmla="*/ 6294 h 52660"/>
                <a:gd name="connsiteX25" fmla="*/ 8940 w 38738"/>
                <a:gd name="connsiteY25" fmla="*/ 8024 h 52660"/>
                <a:gd name="connsiteX26" fmla="*/ 5635 w 38738"/>
                <a:gd name="connsiteY26" fmla="*/ 9755 h 52660"/>
                <a:gd name="connsiteX27" fmla="*/ 3739 w 38738"/>
                <a:gd name="connsiteY27" fmla="*/ 10542 h 52660"/>
                <a:gd name="connsiteX28" fmla="*/ 3143 w 38738"/>
                <a:gd name="connsiteY28" fmla="*/ 10438 h 52660"/>
                <a:gd name="connsiteX29" fmla="*/ 2655 w 38738"/>
                <a:gd name="connsiteY29" fmla="*/ 10018 h 52660"/>
                <a:gd name="connsiteX30" fmla="*/ 2384 w 38738"/>
                <a:gd name="connsiteY30" fmla="*/ 9283 h 52660"/>
                <a:gd name="connsiteX31" fmla="*/ 2276 w 38738"/>
                <a:gd name="connsiteY31" fmla="*/ 8182 h 52660"/>
                <a:gd name="connsiteX32" fmla="*/ 2493 w 38738"/>
                <a:gd name="connsiteY32" fmla="*/ 6347 h 52660"/>
                <a:gd name="connsiteX33" fmla="*/ 3360 w 38738"/>
                <a:gd name="connsiteY33" fmla="*/ 5035 h 52660"/>
                <a:gd name="connsiteX34" fmla="*/ 5798 w 38738"/>
                <a:gd name="connsiteY34" fmla="*/ 3461 h 52660"/>
                <a:gd name="connsiteX35" fmla="*/ 9915 w 38738"/>
                <a:gd name="connsiteY35" fmla="*/ 1730 h 52660"/>
                <a:gd name="connsiteX36" fmla="*/ 14846 w 38738"/>
                <a:gd name="connsiteY36" fmla="*/ 471 h 52660"/>
                <a:gd name="connsiteX37" fmla="*/ 20209 w 38738"/>
                <a:gd name="connsiteY37" fmla="*/ 0 h 52660"/>
                <a:gd name="connsiteX38" fmla="*/ 28932 w 38738"/>
                <a:gd name="connsiteY38" fmla="*/ 1206 h 52660"/>
                <a:gd name="connsiteX39" fmla="*/ 34675 w 38738"/>
                <a:gd name="connsiteY39" fmla="*/ 4668 h 52660"/>
                <a:gd name="connsiteX40" fmla="*/ 37818 w 38738"/>
                <a:gd name="connsiteY40" fmla="*/ 10228 h 52660"/>
                <a:gd name="connsiteX41" fmla="*/ 38738 w 38738"/>
                <a:gd name="connsiteY41" fmla="*/ 17728 h 52660"/>
                <a:gd name="connsiteX42" fmla="*/ 38738 w 38738"/>
                <a:gd name="connsiteY42" fmla="*/ 50668 h 52660"/>
                <a:gd name="connsiteX43" fmla="*/ 32128 w 38738"/>
                <a:gd name="connsiteY43" fmla="*/ 27694 h 52660"/>
                <a:gd name="connsiteX44" fmla="*/ 22973 w 38738"/>
                <a:gd name="connsiteY44" fmla="*/ 27694 h 52660"/>
                <a:gd name="connsiteX45" fmla="*/ 15983 w 38738"/>
                <a:gd name="connsiteY45" fmla="*/ 28376 h 52660"/>
                <a:gd name="connsiteX46" fmla="*/ 10944 w 38738"/>
                <a:gd name="connsiteY46" fmla="*/ 30421 h 52660"/>
                <a:gd name="connsiteX47" fmla="*/ 8019 w 38738"/>
                <a:gd name="connsiteY47" fmla="*/ 33674 h 52660"/>
                <a:gd name="connsiteX48" fmla="*/ 6989 w 38738"/>
                <a:gd name="connsiteY48" fmla="*/ 37975 h 52660"/>
                <a:gd name="connsiteX49" fmla="*/ 9753 w 38738"/>
                <a:gd name="connsiteY49" fmla="*/ 44688 h 52660"/>
                <a:gd name="connsiteX50" fmla="*/ 17500 w 38738"/>
                <a:gd name="connsiteY50" fmla="*/ 47155 h 52660"/>
                <a:gd name="connsiteX51" fmla="*/ 24869 w 38738"/>
                <a:gd name="connsiteY51" fmla="*/ 45213 h 52660"/>
                <a:gd name="connsiteX52" fmla="*/ 32128 w 38738"/>
                <a:gd name="connsiteY52" fmla="*/ 39129 h 52660"/>
                <a:gd name="connsiteX53" fmla="*/ 32128 w 38738"/>
                <a:gd name="connsiteY53" fmla="*/ 27694 h 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0">
                  <a:moveTo>
                    <a:pt x="38738" y="50668"/>
                  </a:moveTo>
                  <a:cubicBezTo>
                    <a:pt x="38738" y="51036"/>
                    <a:pt x="38630" y="51297"/>
                    <a:pt x="38359" y="51507"/>
                  </a:cubicBezTo>
                  <a:cubicBezTo>
                    <a:pt x="38142" y="51717"/>
                    <a:pt x="37818" y="51822"/>
                    <a:pt x="37438" y="51927"/>
                  </a:cubicBezTo>
                  <a:cubicBezTo>
                    <a:pt x="37059" y="52032"/>
                    <a:pt x="36517" y="52085"/>
                    <a:pt x="35867" y="52085"/>
                  </a:cubicBezTo>
                  <a:cubicBezTo>
                    <a:pt x="35216" y="52085"/>
                    <a:pt x="34675" y="52032"/>
                    <a:pt x="34242" y="51927"/>
                  </a:cubicBezTo>
                  <a:cubicBezTo>
                    <a:pt x="33808" y="51822"/>
                    <a:pt x="33429" y="51717"/>
                    <a:pt x="33212" y="51507"/>
                  </a:cubicBezTo>
                  <a:cubicBezTo>
                    <a:pt x="32996" y="51297"/>
                    <a:pt x="32887" y="51036"/>
                    <a:pt x="32887" y="50668"/>
                  </a:cubicBezTo>
                  <a:lnTo>
                    <a:pt x="32887" y="45213"/>
                  </a:lnTo>
                  <a:cubicBezTo>
                    <a:pt x="30611" y="47626"/>
                    <a:pt x="28119" y="49410"/>
                    <a:pt x="25410" y="50721"/>
                  </a:cubicBezTo>
                  <a:cubicBezTo>
                    <a:pt x="22647" y="52032"/>
                    <a:pt x="19830" y="52661"/>
                    <a:pt x="16905" y="52661"/>
                  </a:cubicBezTo>
                  <a:cubicBezTo>
                    <a:pt x="14303" y="52661"/>
                    <a:pt x="11920" y="52347"/>
                    <a:pt x="9807" y="51665"/>
                  </a:cubicBezTo>
                  <a:cubicBezTo>
                    <a:pt x="7748" y="50983"/>
                    <a:pt x="5960" y="50038"/>
                    <a:pt x="4552" y="48832"/>
                  </a:cubicBezTo>
                  <a:cubicBezTo>
                    <a:pt x="3089" y="47573"/>
                    <a:pt x="1951" y="46104"/>
                    <a:pt x="1192" y="44322"/>
                  </a:cubicBezTo>
                  <a:cubicBezTo>
                    <a:pt x="434" y="42591"/>
                    <a:pt x="0" y="40598"/>
                    <a:pt x="0" y="38394"/>
                  </a:cubicBezTo>
                  <a:cubicBezTo>
                    <a:pt x="0" y="35719"/>
                    <a:pt x="597" y="33359"/>
                    <a:pt x="1734" y="31366"/>
                  </a:cubicBezTo>
                  <a:cubicBezTo>
                    <a:pt x="2872" y="29425"/>
                    <a:pt x="4552" y="27746"/>
                    <a:pt x="6665" y="26435"/>
                  </a:cubicBezTo>
                  <a:cubicBezTo>
                    <a:pt x="8723" y="25071"/>
                    <a:pt x="11270" y="24075"/>
                    <a:pt x="14249" y="23446"/>
                  </a:cubicBezTo>
                  <a:cubicBezTo>
                    <a:pt x="17229" y="22763"/>
                    <a:pt x="20480" y="22448"/>
                    <a:pt x="24110" y="22448"/>
                  </a:cubicBezTo>
                  <a:lnTo>
                    <a:pt x="32128" y="22448"/>
                  </a:lnTo>
                  <a:lnTo>
                    <a:pt x="32128" y="18253"/>
                  </a:lnTo>
                  <a:cubicBezTo>
                    <a:pt x="32128" y="16154"/>
                    <a:pt x="31912" y="14319"/>
                    <a:pt x="31478" y="12746"/>
                  </a:cubicBezTo>
                  <a:cubicBezTo>
                    <a:pt x="31045" y="11119"/>
                    <a:pt x="30287" y="9808"/>
                    <a:pt x="29311" y="8707"/>
                  </a:cubicBezTo>
                  <a:cubicBezTo>
                    <a:pt x="28282" y="7658"/>
                    <a:pt x="26982" y="6818"/>
                    <a:pt x="25410" y="6294"/>
                  </a:cubicBezTo>
                  <a:cubicBezTo>
                    <a:pt x="23839" y="5769"/>
                    <a:pt x="21889" y="5506"/>
                    <a:pt x="19559" y="5506"/>
                  </a:cubicBezTo>
                  <a:cubicBezTo>
                    <a:pt x="17338" y="5506"/>
                    <a:pt x="15387" y="5769"/>
                    <a:pt x="13599" y="6294"/>
                  </a:cubicBezTo>
                  <a:cubicBezTo>
                    <a:pt x="11811" y="6818"/>
                    <a:pt x="10240" y="7395"/>
                    <a:pt x="8940" y="8024"/>
                  </a:cubicBezTo>
                  <a:cubicBezTo>
                    <a:pt x="7585" y="8654"/>
                    <a:pt x="6502" y="9230"/>
                    <a:pt x="5635" y="9755"/>
                  </a:cubicBezTo>
                  <a:cubicBezTo>
                    <a:pt x="4768" y="10280"/>
                    <a:pt x="4118" y="10542"/>
                    <a:pt x="3739" y="10542"/>
                  </a:cubicBezTo>
                  <a:cubicBezTo>
                    <a:pt x="3522" y="10542"/>
                    <a:pt x="3306" y="10490"/>
                    <a:pt x="3143" y="10438"/>
                  </a:cubicBezTo>
                  <a:cubicBezTo>
                    <a:pt x="2980" y="10385"/>
                    <a:pt x="2817" y="10228"/>
                    <a:pt x="2655" y="10018"/>
                  </a:cubicBezTo>
                  <a:cubicBezTo>
                    <a:pt x="2547" y="9860"/>
                    <a:pt x="2438" y="9598"/>
                    <a:pt x="2384" y="9283"/>
                  </a:cubicBezTo>
                  <a:cubicBezTo>
                    <a:pt x="2330" y="8969"/>
                    <a:pt x="2276" y="8602"/>
                    <a:pt x="2276" y="8182"/>
                  </a:cubicBezTo>
                  <a:cubicBezTo>
                    <a:pt x="2276" y="7395"/>
                    <a:pt x="2384" y="6818"/>
                    <a:pt x="2493" y="6347"/>
                  </a:cubicBezTo>
                  <a:cubicBezTo>
                    <a:pt x="2601" y="5926"/>
                    <a:pt x="2872" y="5454"/>
                    <a:pt x="3360" y="5035"/>
                  </a:cubicBezTo>
                  <a:cubicBezTo>
                    <a:pt x="3793" y="4563"/>
                    <a:pt x="4606" y="4038"/>
                    <a:pt x="5798" y="3461"/>
                  </a:cubicBezTo>
                  <a:cubicBezTo>
                    <a:pt x="6989" y="2831"/>
                    <a:pt x="8344" y="2255"/>
                    <a:pt x="9915" y="1730"/>
                  </a:cubicBezTo>
                  <a:cubicBezTo>
                    <a:pt x="11432" y="1206"/>
                    <a:pt x="13057" y="786"/>
                    <a:pt x="14846" y="471"/>
                  </a:cubicBezTo>
                  <a:cubicBezTo>
                    <a:pt x="16633" y="156"/>
                    <a:pt x="18421" y="0"/>
                    <a:pt x="20209" y="0"/>
                  </a:cubicBezTo>
                  <a:cubicBezTo>
                    <a:pt x="23623" y="0"/>
                    <a:pt x="26548" y="419"/>
                    <a:pt x="28932" y="1206"/>
                  </a:cubicBezTo>
                  <a:cubicBezTo>
                    <a:pt x="31261" y="1993"/>
                    <a:pt x="33212" y="3146"/>
                    <a:pt x="34675" y="4668"/>
                  </a:cubicBezTo>
                  <a:cubicBezTo>
                    <a:pt x="36138" y="6189"/>
                    <a:pt x="37167" y="8024"/>
                    <a:pt x="37818" y="10228"/>
                  </a:cubicBezTo>
                  <a:cubicBezTo>
                    <a:pt x="38413" y="12431"/>
                    <a:pt x="38738" y="14948"/>
                    <a:pt x="38738" y="17728"/>
                  </a:cubicBezTo>
                  <a:lnTo>
                    <a:pt x="38738" y="50668"/>
                  </a:lnTo>
                  <a:close/>
                  <a:moveTo>
                    <a:pt x="32128" y="27694"/>
                  </a:moveTo>
                  <a:lnTo>
                    <a:pt x="22973" y="27694"/>
                  </a:lnTo>
                  <a:cubicBezTo>
                    <a:pt x="20317" y="27694"/>
                    <a:pt x="17988" y="27956"/>
                    <a:pt x="15983" y="28376"/>
                  </a:cubicBezTo>
                  <a:cubicBezTo>
                    <a:pt x="13979" y="28849"/>
                    <a:pt x="12299" y="29530"/>
                    <a:pt x="10944" y="30421"/>
                  </a:cubicBezTo>
                  <a:cubicBezTo>
                    <a:pt x="9644" y="31314"/>
                    <a:pt x="8615" y="32415"/>
                    <a:pt x="8019" y="33674"/>
                  </a:cubicBezTo>
                  <a:cubicBezTo>
                    <a:pt x="7369" y="34933"/>
                    <a:pt x="6989" y="36349"/>
                    <a:pt x="6989" y="37975"/>
                  </a:cubicBezTo>
                  <a:cubicBezTo>
                    <a:pt x="6989" y="40754"/>
                    <a:pt x="7911" y="43011"/>
                    <a:pt x="9753" y="44688"/>
                  </a:cubicBezTo>
                  <a:cubicBezTo>
                    <a:pt x="11594" y="46314"/>
                    <a:pt x="14196" y="47155"/>
                    <a:pt x="17500" y="47155"/>
                  </a:cubicBezTo>
                  <a:cubicBezTo>
                    <a:pt x="20155" y="47155"/>
                    <a:pt x="22593" y="46524"/>
                    <a:pt x="24869" y="45213"/>
                  </a:cubicBezTo>
                  <a:cubicBezTo>
                    <a:pt x="27144" y="43902"/>
                    <a:pt x="29582" y="41857"/>
                    <a:pt x="32128" y="39129"/>
                  </a:cubicBezTo>
                  <a:lnTo>
                    <a:pt x="32128" y="27694"/>
                  </a:lnTo>
                  <a:close/>
                </a:path>
              </a:pathLst>
            </a:custGeom>
            <a:solidFill>
              <a:srgbClr val="FFFFFF"/>
            </a:solidFill>
            <a:ln w="5417" cap="flat">
              <a:noFill/>
              <a:prstDash val="solid"/>
              <a:miter/>
            </a:ln>
          </p:spPr>
          <p:txBody>
            <a:bodyPr rtlCol="0" anchor="ctr"/>
            <a:lstStyle/>
            <a:p>
              <a:endParaRPr lang="fr-FR"/>
            </a:p>
          </p:txBody>
        </p:sp>
        <p:sp>
          <p:nvSpPr>
            <p:cNvPr id="582" name="Forme libre 581">
              <a:extLst>
                <a:ext uri="{FF2B5EF4-FFF2-40B4-BE49-F238E27FC236}">
                  <a16:creationId xmlns:a16="http://schemas.microsoft.com/office/drawing/2014/main" id="{867D6DD2-E24E-5DAB-37ED-3E7181E1C412}"/>
                </a:ext>
              </a:extLst>
            </p:cNvPr>
            <p:cNvSpPr/>
            <p:nvPr/>
          </p:nvSpPr>
          <p:spPr>
            <a:xfrm>
              <a:off x="19497054" y="11942067"/>
              <a:ext cx="51199" cy="71281"/>
            </a:xfrm>
            <a:custGeom>
              <a:avLst/>
              <a:gdLst>
                <a:gd name="connsiteX0" fmla="*/ 48003 w 51199"/>
                <a:gd name="connsiteY0" fmla="*/ 19617 h 71281"/>
                <a:gd name="connsiteX1" fmla="*/ 49737 w 51199"/>
                <a:gd name="connsiteY1" fmla="*/ 20246 h 71281"/>
                <a:gd name="connsiteX2" fmla="*/ 50170 w 51199"/>
                <a:gd name="connsiteY2" fmla="*/ 21925 h 71281"/>
                <a:gd name="connsiteX3" fmla="*/ 50170 w 51199"/>
                <a:gd name="connsiteY3" fmla="*/ 69394 h 71281"/>
                <a:gd name="connsiteX4" fmla="*/ 50008 w 51199"/>
                <a:gd name="connsiteY4" fmla="*/ 70023 h 71281"/>
                <a:gd name="connsiteX5" fmla="*/ 49466 w 51199"/>
                <a:gd name="connsiteY5" fmla="*/ 70443 h 71281"/>
                <a:gd name="connsiteX6" fmla="*/ 48491 w 51199"/>
                <a:gd name="connsiteY6" fmla="*/ 70706 h 71281"/>
                <a:gd name="connsiteX7" fmla="*/ 46865 w 51199"/>
                <a:gd name="connsiteY7" fmla="*/ 70811 h 71281"/>
                <a:gd name="connsiteX8" fmla="*/ 45240 w 51199"/>
                <a:gd name="connsiteY8" fmla="*/ 70706 h 71281"/>
                <a:gd name="connsiteX9" fmla="*/ 44265 w 51199"/>
                <a:gd name="connsiteY9" fmla="*/ 70443 h 71281"/>
                <a:gd name="connsiteX10" fmla="*/ 43723 w 51199"/>
                <a:gd name="connsiteY10" fmla="*/ 70023 h 71281"/>
                <a:gd name="connsiteX11" fmla="*/ 43560 w 51199"/>
                <a:gd name="connsiteY11" fmla="*/ 69394 h 71281"/>
                <a:gd name="connsiteX12" fmla="*/ 43560 w 51199"/>
                <a:gd name="connsiteY12" fmla="*/ 25020 h 71281"/>
                <a:gd name="connsiteX13" fmla="*/ 15766 w 51199"/>
                <a:gd name="connsiteY13" fmla="*/ 25020 h 71281"/>
                <a:gd name="connsiteX14" fmla="*/ 15766 w 51199"/>
                <a:gd name="connsiteY14" fmla="*/ 54445 h 71281"/>
                <a:gd name="connsiteX15" fmla="*/ 17392 w 51199"/>
                <a:gd name="connsiteY15" fmla="*/ 62890 h 71281"/>
                <a:gd name="connsiteX16" fmla="*/ 23406 w 51199"/>
                <a:gd name="connsiteY16" fmla="*/ 65828 h 71281"/>
                <a:gd name="connsiteX17" fmla="*/ 25789 w 51199"/>
                <a:gd name="connsiteY17" fmla="*/ 65565 h 71281"/>
                <a:gd name="connsiteX18" fmla="*/ 27740 w 51199"/>
                <a:gd name="connsiteY18" fmla="*/ 64935 h 71281"/>
                <a:gd name="connsiteX19" fmla="*/ 29148 w 51199"/>
                <a:gd name="connsiteY19" fmla="*/ 64359 h 71281"/>
                <a:gd name="connsiteX20" fmla="*/ 30178 w 51199"/>
                <a:gd name="connsiteY20" fmla="*/ 64096 h 71281"/>
                <a:gd name="connsiteX21" fmla="*/ 30666 w 51199"/>
                <a:gd name="connsiteY21" fmla="*/ 64201 h 71281"/>
                <a:gd name="connsiteX22" fmla="*/ 31045 w 51199"/>
                <a:gd name="connsiteY22" fmla="*/ 64622 h 71281"/>
                <a:gd name="connsiteX23" fmla="*/ 31261 w 51199"/>
                <a:gd name="connsiteY23" fmla="*/ 65355 h 71281"/>
                <a:gd name="connsiteX24" fmla="*/ 31316 w 51199"/>
                <a:gd name="connsiteY24" fmla="*/ 66509 h 71281"/>
                <a:gd name="connsiteX25" fmla="*/ 31153 w 51199"/>
                <a:gd name="connsiteY25" fmla="*/ 68345 h 71281"/>
                <a:gd name="connsiteX26" fmla="*/ 30503 w 51199"/>
                <a:gd name="connsiteY26" fmla="*/ 69447 h 71281"/>
                <a:gd name="connsiteX27" fmla="*/ 29311 w 51199"/>
                <a:gd name="connsiteY27" fmla="*/ 70233 h 71281"/>
                <a:gd name="connsiteX28" fmla="*/ 27415 w 51199"/>
                <a:gd name="connsiteY28" fmla="*/ 70811 h 71281"/>
                <a:gd name="connsiteX29" fmla="*/ 25193 w 51199"/>
                <a:gd name="connsiteY29" fmla="*/ 71178 h 71281"/>
                <a:gd name="connsiteX30" fmla="*/ 22918 w 51199"/>
                <a:gd name="connsiteY30" fmla="*/ 71282 h 71281"/>
                <a:gd name="connsiteX31" fmla="*/ 16633 w 51199"/>
                <a:gd name="connsiteY31" fmla="*/ 70338 h 71281"/>
                <a:gd name="connsiteX32" fmla="*/ 12299 w 51199"/>
                <a:gd name="connsiteY32" fmla="*/ 67400 h 71281"/>
                <a:gd name="connsiteX33" fmla="*/ 9915 w 51199"/>
                <a:gd name="connsiteY33" fmla="*/ 62418 h 71281"/>
                <a:gd name="connsiteX34" fmla="*/ 9157 w 51199"/>
                <a:gd name="connsiteY34" fmla="*/ 55337 h 71281"/>
                <a:gd name="connsiteX35" fmla="*/ 9157 w 51199"/>
                <a:gd name="connsiteY35" fmla="*/ 25020 h 71281"/>
                <a:gd name="connsiteX36" fmla="*/ 1680 w 51199"/>
                <a:gd name="connsiteY36" fmla="*/ 25020 h 71281"/>
                <a:gd name="connsiteX37" fmla="*/ 434 w 51199"/>
                <a:gd name="connsiteY37" fmla="*/ 24390 h 71281"/>
                <a:gd name="connsiteX38" fmla="*/ 0 w 51199"/>
                <a:gd name="connsiteY38" fmla="*/ 22345 h 71281"/>
                <a:gd name="connsiteX39" fmla="*/ 108 w 51199"/>
                <a:gd name="connsiteY39" fmla="*/ 21138 h 71281"/>
                <a:gd name="connsiteX40" fmla="*/ 434 w 51199"/>
                <a:gd name="connsiteY40" fmla="*/ 20298 h 71281"/>
                <a:gd name="connsiteX41" fmla="*/ 976 w 51199"/>
                <a:gd name="connsiteY41" fmla="*/ 19775 h 71281"/>
                <a:gd name="connsiteX42" fmla="*/ 1680 w 51199"/>
                <a:gd name="connsiteY42" fmla="*/ 19617 h 71281"/>
                <a:gd name="connsiteX43" fmla="*/ 9157 w 51199"/>
                <a:gd name="connsiteY43" fmla="*/ 19617 h 71281"/>
                <a:gd name="connsiteX44" fmla="*/ 9157 w 51199"/>
                <a:gd name="connsiteY44" fmla="*/ 7658 h 71281"/>
                <a:gd name="connsiteX45" fmla="*/ 9319 w 51199"/>
                <a:gd name="connsiteY45" fmla="*/ 7080 h 71281"/>
                <a:gd name="connsiteX46" fmla="*/ 9861 w 51199"/>
                <a:gd name="connsiteY46" fmla="*/ 6609 h 71281"/>
                <a:gd name="connsiteX47" fmla="*/ 10836 w 51199"/>
                <a:gd name="connsiteY47" fmla="*/ 6347 h 71281"/>
                <a:gd name="connsiteX48" fmla="*/ 12461 w 51199"/>
                <a:gd name="connsiteY48" fmla="*/ 6294 h 71281"/>
                <a:gd name="connsiteX49" fmla="*/ 14087 w 51199"/>
                <a:gd name="connsiteY49" fmla="*/ 6347 h 71281"/>
                <a:gd name="connsiteX50" fmla="*/ 15062 w 51199"/>
                <a:gd name="connsiteY50" fmla="*/ 6609 h 71281"/>
                <a:gd name="connsiteX51" fmla="*/ 15604 w 51199"/>
                <a:gd name="connsiteY51" fmla="*/ 7080 h 71281"/>
                <a:gd name="connsiteX52" fmla="*/ 15766 w 51199"/>
                <a:gd name="connsiteY52" fmla="*/ 7658 h 71281"/>
                <a:gd name="connsiteX53" fmla="*/ 15766 w 51199"/>
                <a:gd name="connsiteY53" fmla="*/ 19617 h 71281"/>
                <a:gd name="connsiteX54" fmla="*/ 48003 w 51199"/>
                <a:gd name="connsiteY54" fmla="*/ 19617 h 71281"/>
                <a:gd name="connsiteX55" fmla="*/ 51200 w 51199"/>
                <a:gd name="connsiteY55" fmla="*/ 4354 h 71281"/>
                <a:gd name="connsiteX56" fmla="*/ 50278 w 51199"/>
                <a:gd name="connsiteY56" fmla="*/ 7868 h 71281"/>
                <a:gd name="connsiteX57" fmla="*/ 46811 w 51199"/>
                <a:gd name="connsiteY57" fmla="*/ 8759 h 71281"/>
                <a:gd name="connsiteX58" fmla="*/ 43452 w 51199"/>
                <a:gd name="connsiteY58" fmla="*/ 7868 h 71281"/>
                <a:gd name="connsiteX59" fmla="*/ 42531 w 51199"/>
                <a:gd name="connsiteY59" fmla="*/ 4405 h 71281"/>
                <a:gd name="connsiteX60" fmla="*/ 43452 w 51199"/>
                <a:gd name="connsiteY60" fmla="*/ 891 h 71281"/>
                <a:gd name="connsiteX61" fmla="*/ 46919 w 51199"/>
                <a:gd name="connsiteY61" fmla="*/ 0 h 71281"/>
                <a:gd name="connsiteX62" fmla="*/ 50278 w 51199"/>
                <a:gd name="connsiteY62" fmla="*/ 891 h 71281"/>
                <a:gd name="connsiteX63" fmla="*/ 51200 w 51199"/>
                <a:gd name="connsiteY63" fmla="*/ 4354 h 7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199" h="71281">
                  <a:moveTo>
                    <a:pt x="48003" y="19617"/>
                  </a:moveTo>
                  <a:cubicBezTo>
                    <a:pt x="48870" y="19617"/>
                    <a:pt x="49411" y="19827"/>
                    <a:pt x="49737" y="20246"/>
                  </a:cubicBezTo>
                  <a:cubicBezTo>
                    <a:pt x="50008" y="20666"/>
                    <a:pt x="50170" y="21191"/>
                    <a:pt x="50170" y="21925"/>
                  </a:cubicBezTo>
                  <a:lnTo>
                    <a:pt x="50170" y="69394"/>
                  </a:lnTo>
                  <a:cubicBezTo>
                    <a:pt x="50170" y="69657"/>
                    <a:pt x="50116" y="69814"/>
                    <a:pt x="50008" y="70023"/>
                  </a:cubicBezTo>
                  <a:cubicBezTo>
                    <a:pt x="49899" y="70180"/>
                    <a:pt x="49737" y="70338"/>
                    <a:pt x="49466" y="70443"/>
                  </a:cubicBezTo>
                  <a:cubicBezTo>
                    <a:pt x="49249" y="70548"/>
                    <a:pt x="48870" y="70653"/>
                    <a:pt x="48491" y="70706"/>
                  </a:cubicBezTo>
                  <a:cubicBezTo>
                    <a:pt x="48057" y="70758"/>
                    <a:pt x="47515" y="70811"/>
                    <a:pt x="46865" y="70811"/>
                  </a:cubicBezTo>
                  <a:cubicBezTo>
                    <a:pt x="46215" y="70811"/>
                    <a:pt x="45673" y="70758"/>
                    <a:pt x="45240" y="70706"/>
                  </a:cubicBezTo>
                  <a:cubicBezTo>
                    <a:pt x="44806" y="70653"/>
                    <a:pt x="44481" y="70548"/>
                    <a:pt x="44265" y="70443"/>
                  </a:cubicBezTo>
                  <a:cubicBezTo>
                    <a:pt x="43993" y="70338"/>
                    <a:pt x="43831" y="70180"/>
                    <a:pt x="43723" y="70023"/>
                  </a:cubicBezTo>
                  <a:cubicBezTo>
                    <a:pt x="43614" y="69814"/>
                    <a:pt x="43560" y="69657"/>
                    <a:pt x="43560" y="69394"/>
                  </a:cubicBezTo>
                  <a:lnTo>
                    <a:pt x="43560" y="25020"/>
                  </a:lnTo>
                  <a:lnTo>
                    <a:pt x="15766" y="25020"/>
                  </a:lnTo>
                  <a:lnTo>
                    <a:pt x="15766" y="54445"/>
                  </a:lnTo>
                  <a:cubicBezTo>
                    <a:pt x="15766" y="58169"/>
                    <a:pt x="16308" y="60949"/>
                    <a:pt x="17392" y="62890"/>
                  </a:cubicBezTo>
                  <a:cubicBezTo>
                    <a:pt x="18475" y="64830"/>
                    <a:pt x="20480" y="65828"/>
                    <a:pt x="23406" y="65828"/>
                  </a:cubicBezTo>
                  <a:cubicBezTo>
                    <a:pt x="24273" y="65828"/>
                    <a:pt x="25085" y="65723"/>
                    <a:pt x="25789" y="65565"/>
                  </a:cubicBezTo>
                  <a:cubicBezTo>
                    <a:pt x="26494" y="65355"/>
                    <a:pt x="27144" y="65145"/>
                    <a:pt x="27740" y="64935"/>
                  </a:cubicBezTo>
                  <a:cubicBezTo>
                    <a:pt x="28282" y="64725"/>
                    <a:pt x="28769" y="64516"/>
                    <a:pt x="29148" y="64359"/>
                  </a:cubicBezTo>
                  <a:cubicBezTo>
                    <a:pt x="29528" y="64201"/>
                    <a:pt x="29853" y="64096"/>
                    <a:pt x="30178" y="64096"/>
                  </a:cubicBezTo>
                  <a:cubicBezTo>
                    <a:pt x="30341" y="64096"/>
                    <a:pt x="30503" y="64149"/>
                    <a:pt x="30666" y="64201"/>
                  </a:cubicBezTo>
                  <a:cubicBezTo>
                    <a:pt x="30828" y="64254"/>
                    <a:pt x="30937" y="64411"/>
                    <a:pt x="31045" y="64622"/>
                  </a:cubicBezTo>
                  <a:cubicBezTo>
                    <a:pt x="31099" y="64830"/>
                    <a:pt x="31207" y="65040"/>
                    <a:pt x="31261" y="65355"/>
                  </a:cubicBezTo>
                  <a:cubicBezTo>
                    <a:pt x="31316" y="65670"/>
                    <a:pt x="31316" y="66037"/>
                    <a:pt x="31316" y="66509"/>
                  </a:cubicBezTo>
                  <a:cubicBezTo>
                    <a:pt x="31316" y="67297"/>
                    <a:pt x="31261" y="67873"/>
                    <a:pt x="31153" y="68345"/>
                  </a:cubicBezTo>
                  <a:cubicBezTo>
                    <a:pt x="30991" y="68817"/>
                    <a:pt x="30828" y="69184"/>
                    <a:pt x="30503" y="69447"/>
                  </a:cubicBezTo>
                  <a:cubicBezTo>
                    <a:pt x="30232" y="69709"/>
                    <a:pt x="29853" y="69970"/>
                    <a:pt x="29311" y="70233"/>
                  </a:cubicBezTo>
                  <a:cubicBezTo>
                    <a:pt x="28769" y="70443"/>
                    <a:pt x="28119" y="70653"/>
                    <a:pt x="27415" y="70811"/>
                  </a:cubicBezTo>
                  <a:cubicBezTo>
                    <a:pt x="26711" y="70968"/>
                    <a:pt x="26006" y="71073"/>
                    <a:pt x="25193" y="71178"/>
                  </a:cubicBezTo>
                  <a:cubicBezTo>
                    <a:pt x="24435" y="71282"/>
                    <a:pt x="23676" y="71282"/>
                    <a:pt x="22918" y="71282"/>
                  </a:cubicBezTo>
                  <a:cubicBezTo>
                    <a:pt x="20480" y="71282"/>
                    <a:pt x="18367" y="70968"/>
                    <a:pt x="16633" y="70338"/>
                  </a:cubicBezTo>
                  <a:cubicBezTo>
                    <a:pt x="14845" y="69709"/>
                    <a:pt x="13437" y="68712"/>
                    <a:pt x="12299" y="67400"/>
                  </a:cubicBezTo>
                  <a:cubicBezTo>
                    <a:pt x="11215" y="66089"/>
                    <a:pt x="10403" y="64411"/>
                    <a:pt x="9915" y="62418"/>
                  </a:cubicBezTo>
                  <a:cubicBezTo>
                    <a:pt x="9427" y="60425"/>
                    <a:pt x="9157" y="58065"/>
                    <a:pt x="9157" y="55337"/>
                  </a:cubicBezTo>
                  <a:lnTo>
                    <a:pt x="9157" y="25020"/>
                  </a:lnTo>
                  <a:lnTo>
                    <a:pt x="1680" y="25020"/>
                  </a:lnTo>
                  <a:cubicBezTo>
                    <a:pt x="1138" y="25020"/>
                    <a:pt x="704" y="24810"/>
                    <a:pt x="434" y="24390"/>
                  </a:cubicBezTo>
                  <a:cubicBezTo>
                    <a:pt x="108" y="23919"/>
                    <a:pt x="0" y="23236"/>
                    <a:pt x="0" y="22345"/>
                  </a:cubicBezTo>
                  <a:cubicBezTo>
                    <a:pt x="0" y="21872"/>
                    <a:pt x="0" y="21505"/>
                    <a:pt x="108" y="21138"/>
                  </a:cubicBezTo>
                  <a:cubicBezTo>
                    <a:pt x="163" y="20823"/>
                    <a:pt x="271" y="20508"/>
                    <a:pt x="434" y="20298"/>
                  </a:cubicBezTo>
                  <a:cubicBezTo>
                    <a:pt x="597" y="20037"/>
                    <a:pt x="759" y="19880"/>
                    <a:pt x="976" y="19775"/>
                  </a:cubicBezTo>
                  <a:cubicBezTo>
                    <a:pt x="1192" y="19670"/>
                    <a:pt x="1409" y="19617"/>
                    <a:pt x="1680" y="19617"/>
                  </a:cubicBezTo>
                  <a:lnTo>
                    <a:pt x="9157" y="19617"/>
                  </a:lnTo>
                  <a:lnTo>
                    <a:pt x="9157" y="7658"/>
                  </a:lnTo>
                  <a:cubicBezTo>
                    <a:pt x="9157" y="7448"/>
                    <a:pt x="9211" y="7290"/>
                    <a:pt x="9319" y="7080"/>
                  </a:cubicBezTo>
                  <a:cubicBezTo>
                    <a:pt x="9427" y="6924"/>
                    <a:pt x="9590" y="6767"/>
                    <a:pt x="9861" y="6609"/>
                  </a:cubicBezTo>
                  <a:cubicBezTo>
                    <a:pt x="10078" y="6504"/>
                    <a:pt x="10457" y="6399"/>
                    <a:pt x="10836" y="6347"/>
                  </a:cubicBezTo>
                  <a:cubicBezTo>
                    <a:pt x="11270" y="6294"/>
                    <a:pt x="11811" y="6294"/>
                    <a:pt x="12461" y="6294"/>
                  </a:cubicBezTo>
                  <a:cubicBezTo>
                    <a:pt x="13112" y="6294"/>
                    <a:pt x="13653" y="6294"/>
                    <a:pt x="14087" y="6347"/>
                  </a:cubicBezTo>
                  <a:cubicBezTo>
                    <a:pt x="14520" y="6399"/>
                    <a:pt x="14845" y="6504"/>
                    <a:pt x="15062" y="6609"/>
                  </a:cubicBezTo>
                  <a:cubicBezTo>
                    <a:pt x="15333" y="6767"/>
                    <a:pt x="15496" y="6924"/>
                    <a:pt x="15604" y="7080"/>
                  </a:cubicBezTo>
                  <a:cubicBezTo>
                    <a:pt x="15712" y="7290"/>
                    <a:pt x="15766" y="7448"/>
                    <a:pt x="15766" y="7658"/>
                  </a:cubicBezTo>
                  <a:lnTo>
                    <a:pt x="15766" y="19617"/>
                  </a:lnTo>
                  <a:lnTo>
                    <a:pt x="48003" y="19617"/>
                  </a:lnTo>
                  <a:close/>
                  <a:moveTo>
                    <a:pt x="51200" y="4354"/>
                  </a:moveTo>
                  <a:cubicBezTo>
                    <a:pt x="51200" y="6084"/>
                    <a:pt x="50874" y="7238"/>
                    <a:pt x="50278" y="7868"/>
                  </a:cubicBezTo>
                  <a:cubicBezTo>
                    <a:pt x="49628" y="8444"/>
                    <a:pt x="48491" y="8759"/>
                    <a:pt x="46811" y="8759"/>
                  </a:cubicBezTo>
                  <a:cubicBezTo>
                    <a:pt x="45186" y="8759"/>
                    <a:pt x="44048" y="8444"/>
                    <a:pt x="43452" y="7868"/>
                  </a:cubicBezTo>
                  <a:cubicBezTo>
                    <a:pt x="42856" y="7290"/>
                    <a:pt x="42531" y="6137"/>
                    <a:pt x="42531" y="4405"/>
                  </a:cubicBezTo>
                  <a:cubicBezTo>
                    <a:pt x="42531" y="2675"/>
                    <a:pt x="42856" y="1521"/>
                    <a:pt x="43452" y="891"/>
                  </a:cubicBezTo>
                  <a:cubicBezTo>
                    <a:pt x="44102" y="315"/>
                    <a:pt x="45240" y="0"/>
                    <a:pt x="46919" y="0"/>
                  </a:cubicBezTo>
                  <a:cubicBezTo>
                    <a:pt x="48545" y="0"/>
                    <a:pt x="49682" y="315"/>
                    <a:pt x="50278" y="891"/>
                  </a:cubicBezTo>
                  <a:cubicBezTo>
                    <a:pt x="50874" y="1469"/>
                    <a:pt x="51200" y="2623"/>
                    <a:pt x="51200" y="4354"/>
                  </a:cubicBezTo>
                  <a:close/>
                </a:path>
              </a:pathLst>
            </a:custGeom>
            <a:solidFill>
              <a:srgbClr val="FFFFFF"/>
            </a:solidFill>
            <a:ln w="5417" cap="flat">
              <a:noFill/>
              <a:prstDash val="solid"/>
              <a:miter/>
            </a:ln>
          </p:spPr>
          <p:txBody>
            <a:bodyPr rtlCol="0" anchor="ctr"/>
            <a:lstStyle/>
            <a:p>
              <a:endParaRPr lang="fr-FR"/>
            </a:p>
          </p:txBody>
        </p:sp>
        <p:sp>
          <p:nvSpPr>
            <p:cNvPr id="583" name="Forme libre 582">
              <a:extLst>
                <a:ext uri="{FF2B5EF4-FFF2-40B4-BE49-F238E27FC236}">
                  <a16:creationId xmlns:a16="http://schemas.microsoft.com/office/drawing/2014/main" id="{24E32069-A076-9C16-C9E2-BAF03B5DDE85}"/>
                </a:ext>
              </a:extLst>
            </p:cNvPr>
            <p:cNvSpPr/>
            <p:nvPr/>
          </p:nvSpPr>
          <p:spPr>
            <a:xfrm>
              <a:off x="19562448" y="11960846"/>
              <a:ext cx="43884" cy="71386"/>
            </a:xfrm>
            <a:custGeom>
              <a:avLst/>
              <a:gdLst>
                <a:gd name="connsiteX0" fmla="*/ 43885 w 43884"/>
                <a:gd name="connsiteY0" fmla="*/ 69970 h 71386"/>
                <a:gd name="connsiteX1" fmla="*/ 43722 w 43884"/>
                <a:gd name="connsiteY1" fmla="*/ 70548 h 71386"/>
                <a:gd name="connsiteX2" fmla="*/ 43181 w 43884"/>
                <a:gd name="connsiteY2" fmla="*/ 71019 h 71386"/>
                <a:gd name="connsiteX3" fmla="*/ 42206 w 43884"/>
                <a:gd name="connsiteY3" fmla="*/ 71282 h 71386"/>
                <a:gd name="connsiteX4" fmla="*/ 40634 w 43884"/>
                <a:gd name="connsiteY4" fmla="*/ 71387 h 71386"/>
                <a:gd name="connsiteX5" fmla="*/ 38954 w 43884"/>
                <a:gd name="connsiteY5" fmla="*/ 71282 h 71386"/>
                <a:gd name="connsiteX6" fmla="*/ 37925 w 43884"/>
                <a:gd name="connsiteY6" fmla="*/ 71019 h 71386"/>
                <a:gd name="connsiteX7" fmla="*/ 37438 w 43884"/>
                <a:gd name="connsiteY7" fmla="*/ 70548 h 71386"/>
                <a:gd name="connsiteX8" fmla="*/ 37275 w 43884"/>
                <a:gd name="connsiteY8" fmla="*/ 69970 h 71386"/>
                <a:gd name="connsiteX9" fmla="*/ 37275 w 43884"/>
                <a:gd name="connsiteY9" fmla="*/ 44059 h 71386"/>
                <a:gd name="connsiteX10" fmla="*/ 32670 w 43884"/>
                <a:gd name="connsiteY10" fmla="*/ 48151 h 71386"/>
                <a:gd name="connsiteX11" fmla="*/ 28444 w 43884"/>
                <a:gd name="connsiteY11" fmla="*/ 50773 h 71386"/>
                <a:gd name="connsiteX12" fmla="*/ 24381 w 43884"/>
                <a:gd name="connsiteY12" fmla="*/ 52242 h 71386"/>
                <a:gd name="connsiteX13" fmla="*/ 20154 w 43884"/>
                <a:gd name="connsiteY13" fmla="*/ 52661 h 71386"/>
                <a:gd name="connsiteX14" fmla="*/ 10890 w 43884"/>
                <a:gd name="connsiteY14" fmla="*/ 50616 h 71386"/>
                <a:gd name="connsiteX15" fmla="*/ 4659 w 43884"/>
                <a:gd name="connsiteY15" fmla="*/ 45056 h 71386"/>
                <a:gd name="connsiteX16" fmla="*/ 1138 w 43884"/>
                <a:gd name="connsiteY16" fmla="*/ 36873 h 71386"/>
                <a:gd name="connsiteX17" fmla="*/ 0 w 43884"/>
                <a:gd name="connsiteY17" fmla="*/ 26907 h 71386"/>
                <a:gd name="connsiteX18" fmla="*/ 1409 w 43884"/>
                <a:gd name="connsiteY18" fmla="*/ 15736 h 71386"/>
                <a:gd name="connsiteX19" fmla="*/ 5526 w 43884"/>
                <a:gd name="connsiteY19" fmla="*/ 7238 h 71386"/>
                <a:gd name="connsiteX20" fmla="*/ 12245 w 43884"/>
                <a:gd name="connsiteY20" fmla="*/ 1888 h 71386"/>
                <a:gd name="connsiteX21" fmla="*/ 21509 w 43884"/>
                <a:gd name="connsiteY21" fmla="*/ 0 h 71386"/>
                <a:gd name="connsiteX22" fmla="*/ 25789 w 43884"/>
                <a:gd name="connsiteY22" fmla="*/ 471 h 71386"/>
                <a:gd name="connsiteX23" fmla="*/ 29690 w 43884"/>
                <a:gd name="connsiteY23" fmla="*/ 1940 h 71386"/>
                <a:gd name="connsiteX24" fmla="*/ 33537 w 43884"/>
                <a:gd name="connsiteY24" fmla="*/ 4510 h 71386"/>
                <a:gd name="connsiteX25" fmla="*/ 37763 w 43884"/>
                <a:gd name="connsiteY25" fmla="*/ 8287 h 71386"/>
                <a:gd name="connsiteX26" fmla="*/ 37763 w 43884"/>
                <a:gd name="connsiteY26" fmla="*/ 1993 h 71386"/>
                <a:gd name="connsiteX27" fmla="*/ 37980 w 43884"/>
                <a:gd name="connsiteY27" fmla="*/ 1363 h 71386"/>
                <a:gd name="connsiteX28" fmla="*/ 38521 w 43884"/>
                <a:gd name="connsiteY28" fmla="*/ 891 h 71386"/>
                <a:gd name="connsiteX29" fmla="*/ 39497 w 43884"/>
                <a:gd name="connsiteY29" fmla="*/ 681 h 71386"/>
                <a:gd name="connsiteX30" fmla="*/ 40959 w 43884"/>
                <a:gd name="connsiteY30" fmla="*/ 576 h 71386"/>
                <a:gd name="connsiteX31" fmla="*/ 42314 w 43884"/>
                <a:gd name="connsiteY31" fmla="*/ 681 h 71386"/>
                <a:gd name="connsiteX32" fmla="*/ 43235 w 43884"/>
                <a:gd name="connsiteY32" fmla="*/ 891 h 71386"/>
                <a:gd name="connsiteX33" fmla="*/ 43776 w 43884"/>
                <a:gd name="connsiteY33" fmla="*/ 1363 h 71386"/>
                <a:gd name="connsiteX34" fmla="*/ 43885 w 43884"/>
                <a:gd name="connsiteY34" fmla="*/ 1993 h 71386"/>
                <a:gd name="connsiteX35" fmla="*/ 43885 w 43884"/>
                <a:gd name="connsiteY35" fmla="*/ 69970 h 71386"/>
                <a:gd name="connsiteX36" fmla="*/ 37275 w 43884"/>
                <a:gd name="connsiteY36" fmla="*/ 15526 h 71386"/>
                <a:gd name="connsiteX37" fmla="*/ 29257 w 43884"/>
                <a:gd name="connsiteY37" fmla="*/ 8077 h 71386"/>
                <a:gd name="connsiteX38" fmla="*/ 21184 w 43884"/>
                <a:gd name="connsiteY38" fmla="*/ 5454 h 71386"/>
                <a:gd name="connsiteX39" fmla="*/ 14628 w 43884"/>
                <a:gd name="connsiteY39" fmla="*/ 7238 h 71386"/>
                <a:gd name="connsiteX40" fmla="*/ 10186 w 43884"/>
                <a:gd name="connsiteY40" fmla="*/ 11905 h 71386"/>
                <a:gd name="connsiteX41" fmla="*/ 7693 w 43884"/>
                <a:gd name="connsiteY41" fmla="*/ 18515 h 71386"/>
                <a:gd name="connsiteX42" fmla="*/ 6881 w 43884"/>
                <a:gd name="connsiteY42" fmla="*/ 25911 h 71386"/>
                <a:gd name="connsiteX43" fmla="*/ 7585 w 43884"/>
                <a:gd name="connsiteY43" fmla="*/ 33831 h 71386"/>
                <a:gd name="connsiteX44" fmla="*/ 9806 w 43884"/>
                <a:gd name="connsiteY44" fmla="*/ 40598 h 71386"/>
                <a:gd name="connsiteX45" fmla="*/ 14086 w 43884"/>
                <a:gd name="connsiteY45" fmla="*/ 45371 h 71386"/>
                <a:gd name="connsiteX46" fmla="*/ 20750 w 43884"/>
                <a:gd name="connsiteY46" fmla="*/ 47155 h 71386"/>
                <a:gd name="connsiteX47" fmla="*/ 24651 w 43884"/>
                <a:gd name="connsiteY47" fmla="*/ 46629 h 71386"/>
                <a:gd name="connsiteX48" fmla="*/ 28552 w 43884"/>
                <a:gd name="connsiteY48" fmla="*/ 44846 h 71386"/>
                <a:gd name="connsiteX49" fmla="*/ 32724 w 43884"/>
                <a:gd name="connsiteY49" fmla="*/ 41647 h 71386"/>
                <a:gd name="connsiteX50" fmla="*/ 37275 w 43884"/>
                <a:gd name="connsiteY50" fmla="*/ 36768 h 71386"/>
                <a:gd name="connsiteX51" fmla="*/ 37275 w 43884"/>
                <a:gd name="connsiteY51" fmla="*/ 15526 h 7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6">
                  <a:moveTo>
                    <a:pt x="43885" y="69970"/>
                  </a:moveTo>
                  <a:cubicBezTo>
                    <a:pt x="43885" y="70180"/>
                    <a:pt x="43831" y="70390"/>
                    <a:pt x="43722" y="70548"/>
                  </a:cubicBezTo>
                  <a:cubicBezTo>
                    <a:pt x="43614" y="70758"/>
                    <a:pt x="43452" y="70914"/>
                    <a:pt x="43181" y="71019"/>
                  </a:cubicBezTo>
                  <a:cubicBezTo>
                    <a:pt x="42964" y="71124"/>
                    <a:pt x="42639" y="71229"/>
                    <a:pt x="42206" y="71282"/>
                  </a:cubicBezTo>
                  <a:cubicBezTo>
                    <a:pt x="41772" y="71334"/>
                    <a:pt x="41230" y="71387"/>
                    <a:pt x="40634" y="71387"/>
                  </a:cubicBezTo>
                  <a:cubicBezTo>
                    <a:pt x="39930" y="71387"/>
                    <a:pt x="39388" y="71334"/>
                    <a:pt x="38954" y="71282"/>
                  </a:cubicBezTo>
                  <a:cubicBezTo>
                    <a:pt x="38521" y="71229"/>
                    <a:pt x="38196" y="71124"/>
                    <a:pt x="37925" y="71019"/>
                  </a:cubicBezTo>
                  <a:cubicBezTo>
                    <a:pt x="37654" y="70914"/>
                    <a:pt x="37492" y="70758"/>
                    <a:pt x="37438" y="70548"/>
                  </a:cubicBezTo>
                  <a:cubicBezTo>
                    <a:pt x="37329" y="70390"/>
                    <a:pt x="37275" y="70180"/>
                    <a:pt x="37275" y="69970"/>
                  </a:cubicBezTo>
                  <a:lnTo>
                    <a:pt x="37275" y="44059"/>
                  </a:lnTo>
                  <a:cubicBezTo>
                    <a:pt x="35650" y="45686"/>
                    <a:pt x="34079" y="46997"/>
                    <a:pt x="32670" y="48151"/>
                  </a:cubicBezTo>
                  <a:cubicBezTo>
                    <a:pt x="31207" y="49252"/>
                    <a:pt x="29799" y="50143"/>
                    <a:pt x="28444" y="50773"/>
                  </a:cubicBezTo>
                  <a:cubicBezTo>
                    <a:pt x="27090" y="51455"/>
                    <a:pt x="25735" y="51927"/>
                    <a:pt x="24381" y="52242"/>
                  </a:cubicBezTo>
                  <a:cubicBezTo>
                    <a:pt x="23026" y="52503"/>
                    <a:pt x="21617" y="52661"/>
                    <a:pt x="20154" y="52661"/>
                  </a:cubicBezTo>
                  <a:cubicBezTo>
                    <a:pt x="16524" y="52661"/>
                    <a:pt x="13436" y="51980"/>
                    <a:pt x="10890" y="50616"/>
                  </a:cubicBezTo>
                  <a:cubicBezTo>
                    <a:pt x="8344" y="49252"/>
                    <a:pt x="6231" y="47416"/>
                    <a:pt x="4659" y="45056"/>
                  </a:cubicBezTo>
                  <a:cubicBezTo>
                    <a:pt x="3034" y="42748"/>
                    <a:pt x="1842" y="40020"/>
                    <a:pt x="1138" y="36873"/>
                  </a:cubicBezTo>
                  <a:cubicBezTo>
                    <a:pt x="379" y="33726"/>
                    <a:pt x="0" y="30421"/>
                    <a:pt x="0" y="26907"/>
                  </a:cubicBezTo>
                  <a:cubicBezTo>
                    <a:pt x="0" y="22763"/>
                    <a:pt x="487" y="19040"/>
                    <a:pt x="1409" y="15736"/>
                  </a:cubicBezTo>
                  <a:cubicBezTo>
                    <a:pt x="2329" y="12431"/>
                    <a:pt x="3684" y="9598"/>
                    <a:pt x="5526" y="7238"/>
                  </a:cubicBezTo>
                  <a:cubicBezTo>
                    <a:pt x="7314" y="4930"/>
                    <a:pt x="9590" y="3146"/>
                    <a:pt x="12245" y="1888"/>
                  </a:cubicBezTo>
                  <a:cubicBezTo>
                    <a:pt x="14899" y="629"/>
                    <a:pt x="17987" y="0"/>
                    <a:pt x="21509" y="0"/>
                  </a:cubicBezTo>
                  <a:cubicBezTo>
                    <a:pt x="23080" y="0"/>
                    <a:pt x="24489" y="156"/>
                    <a:pt x="25789" y="471"/>
                  </a:cubicBezTo>
                  <a:cubicBezTo>
                    <a:pt x="27144" y="786"/>
                    <a:pt x="28444" y="1259"/>
                    <a:pt x="29690" y="1940"/>
                  </a:cubicBezTo>
                  <a:cubicBezTo>
                    <a:pt x="30990" y="2570"/>
                    <a:pt x="32236" y="3409"/>
                    <a:pt x="33537" y="4510"/>
                  </a:cubicBezTo>
                  <a:cubicBezTo>
                    <a:pt x="34837" y="5559"/>
                    <a:pt x="36245" y="6818"/>
                    <a:pt x="37763" y="8287"/>
                  </a:cubicBezTo>
                  <a:lnTo>
                    <a:pt x="37763" y="1993"/>
                  </a:lnTo>
                  <a:cubicBezTo>
                    <a:pt x="37763" y="1730"/>
                    <a:pt x="37871" y="1520"/>
                    <a:pt x="37980" y="1363"/>
                  </a:cubicBezTo>
                  <a:cubicBezTo>
                    <a:pt x="38088" y="1154"/>
                    <a:pt x="38304" y="996"/>
                    <a:pt x="38521" y="891"/>
                  </a:cubicBezTo>
                  <a:cubicBezTo>
                    <a:pt x="38792" y="786"/>
                    <a:pt x="39063" y="734"/>
                    <a:pt x="39497" y="681"/>
                  </a:cubicBezTo>
                  <a:cubicBezTo>
                    <a:pt x="39876" y="629"/>
                    <a:pt x="40363" y="576"/>
                    <a:pt x="40959" y="576"/>
                  </a:cubicBezTo>
                  <a:cubicBezTo>
                    <a:pt x="41501" y="576"/>
                    <a:pt x="41989" y="629"/>
                    <a:pt x="42314" y="681"/>
                  </a:cubicBezTo>
                  <a:cubicBezTo>
                    <a:pt x="42693" y="734"/>
                    <a:pt x="43018" y="786"/>
                    <a:pt x="43235" y="891"/>
                  </a:cubicBezTo>
                  <a:cubicBezTo>
                    <a:pt x="43506" y="1049"/>
                    <a:pt x="43668" y="1154"/>
                    <a:pt x="43776" y="1363"/>
                  </a:cubicBezTo>
                  <a:cubicBezTo>
                    <a:pt x="43831" y="1520"/>
                    <a:pt x="43885" y="1730"/>
                    <a:pt x="43885" y="1993"/>
                  </a:cubicBezTo>
                  <a:lnTo>
                    <a:pt x="43885" y="69970"/>
                  </a:lnTo>
                  <a:close/>
                  <a:moveTo>
                    <a:pt x="37275" y="15526"/>
                  </a:moveTo>
                  <a:cubicBezTo>
                    <a:pt x="34512" y="12273"/>
                    <a:pt x="31803" y="9755"/>
                    <a:pt x="29257" y="8077"/>
                  </a:cubicBezTo>
                  <a:cubicBezTo>
                    <a:pt x="26656" y="6347"/>
                    <a:pt x="24001" y="5454"/>
                    <a:pt x="21184" y="5454"/>
                  </a:cubicBezTo>
                  <a:cubicBezTo>
                    <a:pt x="18583" y="5454"/>
                    <a:pt x="16416" y="6031"/>
                    <a:pt x="14628" y="7238"/>
                  </a:cubicBezTo>
                  <a:cubicBezTo>
                    <a:pt x="12786" y="8444"/>
                    <a:pt x="11323" y="9965"/>
                    <a:pt x="10186" y="11905"/>
                  </a:cubicBezTo>
                  <a:cubicBezTo>
                    <a:pt x="9047" y="13847"/>
                    <a:pt x="8181" y="16049"/>
                    <a:pt x="7693" y="18515"/>
                  </a:cubicBezTo>
                  <a:cubicBezTo>
                    <a:pt x="7151" y="20928"/>
                    <a:pt x="6881" y="23393"/>
                    <a:pt x="6881" y="25911"/>
                  </a:cubicBezTo>
                  <a:cubicBezTo>
                    <a:pt x="6881" y="28639"/>
                    <a:pt x="7097" y="31261"/>
                    <a:pt x="7585" y="33831"/>
                  </a:cubicBezTo>
                  <a:cubicBezTo>
                    <a:pt x="8018" y="36349"/>
                    <a:pt x="8777" y="38604"/>
                    <a:pt x="9806" y="40598"/>
                  </a:cubicBezTo>
                  <a:cubicBezTo>
                    <a:pt x="10890" y="42591"/>
                    <a:pt x="12353" y="44164"/>
                    <a:pt x="14086" y="45371"/>
                  </a:cubicBezTo>
                  <a:cubicBezTo>
                    <a:pt x="15874" y="46577"/>
                    <a:pt x="18096" y="47155"/>
                    <a:pt x="20750" y="47155"/>
                  </a:cubicBezTo>
                  <a:cubicBezTo>
                    <a:pt x="22105" y="47155"/>
                    <a:pt x="23405" y="46997"/>
                    <a:pt x="24651" y="46629"/>
                  </a:cubicBezTo>
                  <a:cubicBezTo>
                    <a:pt x="25898" y="46262"/>
                    <a:pt x="27198" y="45686"/>
                    <a:pt x="28552" y="44846"/>
                  </a:cubicBezTo>
                  <a:cubicBezTo>
                    <a:pt x="29907" y="44007"/>
                    <a:pt x="31261" y="42958"/>
                    <a:pt x="32724" y="41647"/>
                  </a:cubicBezTo>
                  <a:cubicBezTo>
                    <a:pt x="34132" y="40335"/>
                    <a:pt x="35650" y="38709"/>
                    <a:pt x="37275" y="36768"/>
                  </a:cubicBezTo>
                  <a:lnTo>
                    <a:pt x="37275" y="15526"/>
                  </a:lnTo>
                  <a:close/>
                </a:path>
              </a:pathLst>
            </a:custGeom>
            <a:solidFill>
              <a:srgbClr val="FFFFFF"/>
            </a:solidFill>
            <a:ln w="5417" cap="flat">
              <a:noFill/>
              <a:prstDash val="solid"/>
              <a:miter/>
            </a:ln>
          </p:spPr>
          <p:txBody>
            <a:bodyPr rtlCol="0" anchor="ctr"/>
            <a:lstStyle/>
            <a:p>
              <a:endParaRPr lang="fr-FR"/>
            </a:p>
          </p:txBody>
        </p:sp>
        <p:sp>
          <p:nvSpPr>
            <p:cNvPr id="584" name="Forme libre 583">
              <a:extLst>
                <a:ext uri="{FF2B5EF4-FFF2-40B4-BE49-F238E27FC236}">
                  <a16:creationId xmlns:a16="http://schemas.microsoft.com/office/drawing/2014/main" id="{99E4CC33-7DF5-EE2F-704F-3245F1D3CE87}"/>
                </a:ext>
              </a:extLst>
            </p:cNvPr>
            <p:cNvSpPr/>
            <p:nvPr/>
          </p:nvSpPr>
          <p:spPr>
            <a:xfrm>
              <a:off x="19624700" y="11961422"/>
              <a:ext cx="40742" cy="52084"/>
            </a:xfrm>
            <a:custGeom>
              <a:avLst/>
              <a:gdLst>
                <a:gd name="connsiteX0" fmla="*/ 40743 w 40742"/>
                <a:gd name="connsiteY0" fmla="*/ 50092 h 52084"/>
                <a:gd name="connsiteX1" fmla="*/ 40634 w 40742"/>
                <a:gd name="connsiteY1" fmla="*/ 50668 h 52084"/>
                <a:gd name="connsiteX2" fmla="*/ 40093 w 40742"/>
                <a:gd name="connsiteY2" fmla="*/ 51088 h 52084"/>
                <a:gd name="connsiteX3" fmla="*/ 39063 w 40742"/>
                <a:gd name="connsiteY3" fmla="*/ 51403 h 52084"/>
                <a:gd name="connsiteX4" fmla="*/ 37600 w 40742"/>
                <a:gd name="connsiteY4" fmla="*/ 51508 h 52084"/>
                <a:gd name="connsiteX5" fmla="*/ 35975 w 40742"/>
                <a:gd name="connsiteY5" fmla="*/ 51403 h 52084"/>
                <a:gd name="connsiteX6" fmla="*/ 34999 w 40742"/>
                <a:gd name="connsiteY6" fmla="*/ 51088 h 52084"/>
                <a:gd name="connsiteX7" fmla="*/ 34566 w 40742"/>
                <a:gd name="connsiteY7" fmla="*/ 50668 h 52084"/>
                <a:gd name="connsiteX8" fmla="*/ 34404 w 40742"/>
                <a:gd name="connsiteY8" fmla="*/ 50092 h 52084"/>
                <a:gd name="connsiteX9" fmla="*/ 34404 w 40742"/>
                <a:gd name="connsiteY9" fmla="*/ 43221 h 52084"/>
                <a:gd name="connsiteX10" fmla="*/ 25952 w 40742"/>
                <a:gd name="connsiteY10" fmla="*/ 49987 h 52084"/>
                <a:gd name="connsiteX11" fmla="*/ 17717 w 40742"/>
                <a:gd name="connsiteY11" fmla="*/ 52085 h 52084"/>
                <a:gd name="connsiteX12" fmla="*/ 9373 w 40742"/>
                <a:gd name="connsiteY12" fmla="*/ 50460 h 52084"/>
                <a:gd name="connsiteX13" fmla="*/ 3901 w 40742"/>
                <a:gd name="connsiteY13" fmla="*/ 46053 h 52084"/>
                <a:gd name="connsiteX14" fmla="*/ 867 w 40742"/>
                <a:gd name="connsiteY14" fmla="*/ 39654 h 52084"/>
                <a:gd name="connsiteX15" fmla="*/ 0 w 40742"/>
                <a:gd name="connsiteY15" fmla="*/ 30843 h 52084"/>
                <a:gd name="connsiteX16" fmla="*/ 0 w 40742"/>
                <a:gd name="connsiteY16" fmla="*/ 1416 h 52084"/>
                <a:gd name="connsiteX17" fmla="*/ 108 w 40742"/>
                <a:gd name="connsiteY17" fmla="*/ 839 h 52084"/>
                <a:gd name="connsiteX18" fmla="*/ 650 w 40742"/>
                <a:gd name="connsiteY18" fmla="*/ 368 h 52084"/>
                <a:gd name="connsiteX19" fmla="*/ 1679 w 40742"/>
                <a:gd name="connsiteY19" fmla="*/ 105 h 52084"/>
                <a:gd name="connsiteX20" fmla="*/ 3251 w 40742"/>
                <a:gd name="connsiteY20" fmla="*/ 0 h 52084"/>
                <a:gd name="connsiteX21" fmla="*/ 4876 w 40742"/>
                <a:gd name="connsiteY21" fmla="*/ 105 h 52084"/>
                <a:gd name="connsiteX22" fmla="*/ 5905 w 40742"/>
                <a:gd name="connsiteY22" fmla="*/ 368 h 52084"/>
                <a:gd name="connsiteX23" fmla="*/ 6393 w 40742"/>
                <a:gd name="connsiteY23" fmla="*/ 839 h 52084"/>
                <a:gd name="connsiteX24" fmla="*/ 6555 w 40742"/>
                <a:gd name="connsiteY24" fmla="*/ 1416 h 52084"/>
                <a:gd name="connsiteX25" fmla="*/ 6555 w 40742"/>
                <a:gd name="connsiteY25" fmla="*/ 30213 h 52084"/>
                <a:gd name="connsiteX26" fmla="*/ 7314 w 40742"/>
                <a:gd name="connsiteY26" fmla="*/ 37608 h 52084"/>
                <a:gd name="connsiteX27" fmla="*/ 9481 w 40742"/>
                <a:gd name="connsiteY27" fmla="*/ 42487 h 52084"/>
                <a:gd name="connsiteX28" fmla="*/ 13165 w 40742"/>
                <a:gd name="connsiteY28" fmla="*/ 45581 h 52084"/>
                <a:gd name="connsiteX29" fmla="*/ 18421 w 40742"/>
                <a:gd name="connsiteY29" fmla="*/ 46682 h 52084"/>
                <a:gd name="connsiteX30" fmla="*/ 26060 w 40742"/>
                <a:gd name="connsiteY30" fmla="*/ 44059 h 52084"/>
                <a:gd name="connsiteX31" fmla="*/ 34133 w 40742"/>
                <a:gd name="connsiteY31" fmla="*/ 36297 h 52084"/>
                <a:gd name="connsiteX32" fmla="*/ 34133 w 40742"/>
                <a:gd name="connsiteY32" fmla="*/ 1416 h 52084"/>
                <a:gd name="connsiteX33" fmla="*/ 34295 w 40742"/>
                <a:gd name="connsiteY33" fmla="*/ 839 h 52084"/>
                <a:gd name="connsiteX34" fmla="*/ 34783 w 40742"/>
                <a:gd name="connsiteY34" fmla="*/ 368 h 52084"/>
                <a:gd name="connsiteX35" fmla="*/ 35812 w 40742"/>
                <a:gd name="connsiteY35" fmla="*/ 105 h 52084"/>
                <a:gd name="connsiteX36" fmla="*/ 37492 w 40742"/>
                <a:gd name="connsiteY36" fmla="*/ 0 h 52084"/>
                <a:gd name="connsiteX37" fmla="*/ 39063 w 40742"/>
                <a:gd name="connsiteY37" fmla="*/ 105 h 52084"/>
                <a:gd name="connsiteX38" fmla="*/ 40038 w 40742"/>
                <a:gd name="connsiteY38" fmla="*/ 368 h 52084"/>
                <a:gd name="connsiteX39" fmla="*/ 40580 w 40742"/>
                <a:gd name="connsiteY39" fmla="*/ 839 h 52084"/>
                <a:gd name="connsiteX40" fmla="*/ 40743 w 40742"/>
                <a:gd name="connsiteY40" fmla="*/ 1416 h 52084"/>
                <a:gd name="connsiteX41" fmla="*/ 40743 w 40742"/>
                <a:gd name="connsiteY41" fmla="*/ 50092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4">
                  <a:moveTo>
                    <a:pt x="40743" y="50092"/>
                  </a:moveTo>
                  <a:cubicBezTo>
                    <a:pt x="40743" y="50302"/>
                    <a:pt x="40689" y="50512"/>
                    <a:pt x="40634" y="50668"/>
                  </a:cubicBezTo>
                  <a:cubicBezTo>
                    <a:pt x="40526" y="50878"/>
                    <a:pt x="40309" y="50983"/>
                    <a:pt x="40093" y="51088"/>
                  </a:cubicBezTo>
                  <a:cubicBezTo>
                    <a:pt x="39822" y="51193"/>
                    <a:pt x="39497" y="51298"/>
                    <a:pt x="39063" y="51403"/>
                  </a:cubicBezTo>
                  <a:cubicBezTo>
                    <a:pt x="38684" y="51456"/>
                    <a:pt x="38197" y="51508"/>
                    <a:pt x="37600" y="51508"/>
                  </a:cubicBezTo>
                  <a:cubicBezTo>
                    <a:pt x="36896" y="51508"/>
                    <a:pt x="36354" y="51456"/>
                    <a:pt x="35975" y="51403"/>
                  </a:cubicBezTo>
                  <a:cubicBezTo>
                    <a:pt x="35541" y="51298"/>
                    <a:pt x="35271" y="51246"/>
                    <a:pt x="34999" y="51088"/>
                  </a:cubicBezTo>
                  <a:cubicBezTo>
                    <a:pt x="34783" y="50983"/>
                    <a:pt x="34621" y="50878"/>
                    <a:pt x="34566" y="50668"/>
                  </a:cubicBezTo>
                  <a:cubicBezTo>
                    <a:pt x="34458" y="50512"/>
                    <a:pt x="34404" y="50302"/>
                    <a:pt x="34404" y="50092"/>
                  </a:cubicBezTo>
                  <a:lnTo>
                    <a:pt x="34404" y="43221"/>
                  </a:lnTo>
                  <a:cubicBezTo>
                    <a:pt x="31532" y="46316"/>
                    <a:pt x="28715" y="48571"/>
                    <a:pt x="25952" y="49987"/>
                  </a:cubicBezTo>
                  <a:cubicBezTo>
                    <a:pt x="23189" y="51403"/>
                    <a:pt x="20426" y="52085"/>
                    <a:pt x="17717" y="52085"/>
                  </a:cubicBezTo>
                  <a:cubicBezTo>
                    <a:pt x="14412" y="52085"/>
                    <a:pt x="11649" y="51508"/>
                    <a:pt x="9373" y="50460"/>
                  </a:cubicBezTo>
                  <a:cubicBezTo>
                    <a:pt x="7097" y="49410"/>
                    <a:pt x="5255" y="47942"/>
                    <a:pt x="3901" y="46053"/>
                  </a:cubicBezTo>
                  <a:cubicBezTo>
                    <a:pt x="2492" y="44217"/>
                    <a:pt x="1517" y="42067"/>
                    <a:pt x="867" y="39654"/>
                  </a:cubicBezTo>
                  <a:cubicBezTo>
                    <a:pt x="271" y="37189"/>
                    <a:pt x="0" y="34251"/>
                    <a:pt x="0" y="30843"/>
                  </a:cubicBezTo>
                  <a:lnTo>
                    <a:pt x="0" y="1416"/>
                  </a:lnTo>
                  <a:cubicBezTo>
                    <a:pt x="0" y="1206"/>
                    <a:pt x="0" y="996"/>
                    <a:pt x="108" y="839"/>
                  </a:cubicBezTo>
                  <a:cubicBezTo>
                    <a:pt x="217" y="630"/>
                    <a:pt x="379" y="473"/>
                    <a:pt x="650" y="368"/>
                  </a:cubicBezTo>
                  <a:cubicBezTo>
                    <a:pt x="921" y="210"/>
                    <a:pt x="1246" y="158"/>
                    <a:pt x="1679" y="105"/>
                  </a:cubicBezTo>
                  <a:cubicBezTo>
                    <a:pt x="2113" y="53"/>
                    <a:pt x="2600" y="0"/>
                    <a:pt x="3251" y="0"/>
                  </a:cubicBezTo>
                  <a:cubicBezTo>
                    <a:pt x="3901" y="0"/>
                    <a:pt x="4442" y="53"/>
                    <a:pt x="4876" y="105"/>
                  </a:cubicBezTo>
                  <a:cubicBezTo>
                    <a:pt x="5309" y="158"/>
                    <a:pt x="5635" y="210"/>
                    <a:pt x="5905" y="368"/>
                  </a:cubicBezTo>
                  <a:cubicBezTo>
                    <a:pt x="6122" y="473"/>
                    <a:pt x="6285" y="630"/>
                    <a:pt x="6393" y="839"/>
                  </a:cubicBezTo>
                  <a:cubicBezTo>
                    <a:pt x="6501" y="996"/>
                    <a:pt x="6555" y="1206"/>
                    <a:pt x="6555" y="1416"/>
                  </a:cubicBezTo>
                  <a:lnTo>
                    <a:pt x="6555" y="30213"/>
                  </a:lnTo>
                  <a:cubicBezTo>
                    <a:pt x="6555" y="33255"/>
                    <a:pt x="6827" y="35720"/>
                    <a:pt x="7314" y="37608"/>
                  </a:cubicBezTo>
                  <a:cubicBezTo>
                    <a:pt x="7801" y="39497"/>
                    <a:pt x="8506" y="41123"/>
                    <a:pt x="9481" y="42487"/>
                  </a:cubicBezTo>
                  <a:cubicBezTo>
                    <a:pt x="10456" y="43798"/>
                    <a:pt x="11649" y="44847"/>
                    <a:pt x="13165" y="45581"/>
                  </a:cubicBezTo>
                  <a:cubicBezTo>
                    <a:pt x="14682" y="46316"/>
                    <a:pt x="16416" y="46682"/>
                    <a:pt x="18421" y="46682"/>
                  </a:cubicBezTo>
                  <a:cubicBezTo>
                    <a:pt x="20967" y="46682"/>
                    <a:pt x="23514" y="45843"/>
                    <a:pt x="26060" y="44059"/>
                  </a:cubicBezTo>
                  <a:cubicBezTo>
                    <a:pt x="28607" y="42277"/>
                    <a:pt x="31316" y="39707"/>
                    <a:pt x="34133" y="36297"/>
                  </a:cubicBezTo>
                  <a:lnTo>
                    <a:pt x="34133" y="1416"/>
                  </a:lnTo>
                  <a:cubicBezTo>
                    <a:pt x="34133" y="1206"/>
                    <a:pt x="34187" y="996"/>
                    <a:pt x="34295" y="839"/>
                  </a:cubicBezTo>
                  <a:cubicBezTo>
                    <a:pt x="34349" y="630"/>
                    <a:pt x="34566" y="473"/>
                    <a:pt x="34783" y="368"/>
                  </a:cubicBezTo>
                  <a:cubicBezTo>
                    <a:pt x="35054" y="210"/>
                    <a:pt x="35433" y="158"/>
                    <a:pt x="35812" y="105"/>
                  </a:cubicBezTo>
                  <a:cubicBezTo>
                    <a:pt x="36245" y="53"/>
                    <a:pt x="36788" y="0"/>
                    <a:pt x="37492" y="0"/>
                  </a:cubicBezTo>
                  <a:cubicBezTo>
                    <a:pt x="38088" y="0"/>
                    <a:pt x="38630" y="53"/>
                    <a:pt x="39063" y="105"/>
                  </a:cubicBezTo>
                  <a:cubicBezTo>
                    <a:pt x="39497" y="158"/>
                    <a:pt x="39822" y="210"/>
                    <a:pt x="40038" y="368"/>
                  </a:cubicBezTo>
                  <a:cubicBezTo>
                    <a:pt x="40309" y="473"/>
                    <a:pt x="40472" y="630"/>
                    <a:pt x="40580" y="839"/>
                  </a:cubicBezTo>
                  <a:cubicBezTo>
                    <a:pt x="40689" y="996"/>
                    <a:pt x="40743" y="1206"/>
                    <a:pt x="40743" y="1416"/>
                  </a:cubicBezTo>
                  <a:lnTo>
                    <a:pt x="40743" y="50092"/>
                  </a:lnTo>
                  <a:close/>
                </a:path>
              </a:pathLst>
            </a:custGeom>
            <a:solidFill>
              <a:srgbClr val="FFFFFF"/>
            </a:solidFill>
            <a:ln w="5417" cap="flat">
              <a:noFill/>
              <a:prstDash val="solid"/>
              <a:miter/>
            </a:ln>
          </p:spPr>
          <p:txBody>
            <a:bodyPr rtlCol="0" anchor="ctr"/>
            <a:lstStyle/>
            <a:p>
              <a:endParaRPr lang="fr-FR"/>
            </a:p>
          </p:txBody>
        </p:sp>
        <p:sp>
          <p:nvSpPr>
            <p:cNvPr id="585" name="Forme libre 584">
              <a:extLst>
                <a:ext uri="{FF2B5EF4-FFF2-40B4-BE49-F238E27FC236}">
                  <a16:creationId xmlns:a16="http://schemas.microsoft.com/office/drawing/2014/main" id="{786A967D-DC70-676A-9F6C-BC375F85EA87}"/>
                </a:ext>
              </a:extLst>
            </p:cNvPr>
            <p:cNvSpPr/>
            <p:nvPr/>
          </p:nvSpPr>
          <p:spPr>
            <a:xfrm>
              <a:off x="19680558" y="11960846"/>
              <a:ext cx="44481" cy="52660"/>
            </a:xfrm>
            <a:custGeom>
              <a:avLst/>
              <a:gdLst>
                <a:gd name="connsiteX0" fmla="*/ 44481 w 44481"/>
                <a:gd name="connsiteY0" fmla="*/ 23812 h 52660"/>
                <a:gd name="connsiteX1" fmla="*/ 43452 w 44481"/>
                <a:gd name="connsiteY1" fmla="*/ 26487 h 52660"/>
                <a:gd name="connsiteX2" fmla="*/ 41393 w 44481"/>
                <a:gd name="connsiteY2" fmla="*/ 27222 h 52660"/>
                <a:gd name="connsiteX3" fmla="*/ 7098 w 44481"/>
                <a:gd name="connsiteY3" fmla="*/ 27222 h 52660"/>
                <a:gd name="connsiteX4" fmla="*/ 8019 w 44481"/>
                <a:gd name="connsiteY4" fmla="*/ 35405 h 52660"/>
                <a:gd name="connsiteX5" fmla="*/ 11053 w 44481"/>
                <a:gd name="connsiteY5" fmla="*/ 41647 h 52660"/>
                <a:gd name="connsiteX6" fmla="*/ 16525 w 44481"/>
                <a:gd name="connsiteY6" fmla="*/ 45633 h 52660"/>
                <a:gd name="connsiteX7" fmla="*/ 24869 w 44481"/>
                <a:gd name="connsiteY7" fmla="*/ 47049 h 52660"/>
                <a:gd name="connsiteX8" fmla="*/ 31153 w 44481"/>
                <a:gd name="connsiteY8" fmla="*/ 46472 h 52660"/>
                <a:gd name="connsiteX9" fmla="*/ 35975 w 44481"/>
                <a:gd name="connsiteY9" fmla="*/ 45161 h 52660"/>
                <a:gd name="connsiteX10" fmla="*/ 39280 w 44481"/>
                <a:gd name="connsiteY10" fmla="*/ 43849 h 52660"/>
                <a:gd name="connsiteX11" fmla="*/ 41177 w 44481"/>
                <a:gd name="connsiteY11" fmla="*/ 43221 h 52660"/>
                <a:gd name="connsiteX12" fmla="*/ 41773 w 44481"/>
                <a:gd name="connsiteY12" fmla="*/ 43377 h 52660"/>
                <a:gd name="connsiteX13" fmla="*/ 42206 w 44481"/>
                <a:gd name="connsiteY13" fmla="*/ 43902 h 52660"/>
                <a:gd name="connsiteX14" fmla="*/ 42477 w 44481"/>
                <a:gd name="connsiteY14" fmla="*/ 44793 h 52660"/>
                <a:gd name="connsiteX15" fmla="*/ 42531 w 44481"/>
                <a:gd name="connsiteY15" fmla="*/ 46157 h 52660"/>
                <a:gd name="connsiteX16" fmla="*/ 42477 w 44481"/>
                <a:gd name="connsiteY16" fmla="*/ 46892 h 52660"/>
                <a:gd name="connsiteX17" fmla="*/ 42368 w 44481"/>
                <a:gd name="connsiteY17" fmla="*/ 47521 h 52660"/>
                <a:gd name="connsiteX18" fmla="*/ 42097 w 44481"/>
                <a:gd name="connsiteY18" fmla="*/ 48098 h 52660"/>
                <a:gd name="connsiteX19" fmla="*/ 41664 w 44481"/>
                <a:gd name="connsiteY19" fmla="*/ 48622 h 52660"/>
                <a:gd name="connsiteX20" fmla="*/ 39930 w 44481"/>
                <a:gd name="connsiteY20" fmla="*/ 49567 h 52660"/>
                <a:gd name="connsiteX21" fmla="*/ 36138 w 44481"/>
                <a:gd name="connsiteY21" fmla="*/ 50931 h 52660"/>
                <a:gd name="connsiteX22" fmla="*/ 30720 w 44481"/>
                <a:gd name="connsiteY22" fmla="*/ 52137 h 52660"/>
                <a:gd name="connsiteX23" fmla="*/ 24110 w 44481"/>
                <a:gd name="connsiteY23" fmla="*/ 52661 h 52660"/>
                <a:gd name="connsiteX24" fmla="*/ 13762 w 44481"/>
                <a:gd name="connsiteY24" fmla="*/ 50983 h 52660"/>
                <a:gd name="connsiteX25" fmla="*/ 6231 w 44481"/>
                <a:gd name="connsiteY25" fmla="*/ 45947 h 52660"/>
                <a:gd name="connsiteX26" fmla="*/ 1571 w 44481"/>
                <a:gd name="connsiteY26" fmla="*/ 37765 h 52660"/>
                <a:gd name="connsiteX27" fmla="*/ 0 w 44481"/>
                <a:gd name="connsiteY27" fmla="*/ 26435 h 52660"/>
                <a:gd name="connsiteX28" fmla="*/ 1626 w 44481"/>
                <a:gd name="connsiteY28" fmla="*/ 15316 h 52660"/>
                <a:gd name="connsiteX29" fmla="*/ 6339 w 44481"/>
                <a:gd name="connsiteY29" fmla="*/ 7028 h 52660"/>
                <a:gd name="connsiteX30" fmla="*/ 13707 w 44481"/>
                <a:gd name="connsiteY30" fmla="*/ 1835 h 52660"/>
                <a:gd name="connsiteX31" fmla="*/ 23297 w 44481"/>
                <a:gd name="connsiteY31" fmla="*/ 0 h 52660"/>
                <a:gd name="connsiteX32" fmla="*/ 32941 w 44481"/>
                <a:gd name="connsiteY32" fmla="*/ 1835 h 52660"/>
                <a:gd name="connsiteX33" fmla="*/ 39497 w 44481"/>
                <a:gd name="connsiteY33" fmla="*/ 6765 h 52660"/>
                <a:gd name="connsiteX34" fmla="*/ 43290 w 44481"/>
                <a:gd name="connsiteY34" fmla="*/ 13952 h 52660"/>
                <a:gd name="connsiteX35" fmla="*/ 44481 w 44481"/>
                <a:gd name="connsiteY35" fmla="*/ 22553 h 52660"/>
                <a:gd name="connsiteX36" fmla="*/ 44481 w 44481"/>
                <a:gd name="connsiteY36" fmla="*/ 23812 h 52660"/>
                <a:gd name="connsiteX37" fmla="*/ 37655 w 44481"/>
                <a:gd name="connsiteY37" fmla="*/ 21925 h 52660"/>
                <a:gd name="connsiteX38" fmla="*/ 33970 w 44481"/>
                <a:gd name="connsiteY38" fmla="*/ 9808 h 52660"/>
                <a:gd name="connsiteX39" fmla="*/ 22810 w 44481"/>
                <a:gd name="connsiteY39" fmla="*/ 5454 h 52660"/>
                <a:gd name="connsiteX40" fmla="*/ 16200 w 44481"/>
                <a:gd name="connsiteY40" fmla="*/ 6818 h 52660"/>
                <a:gd name="connsiteX41" fmla="*/ 11324 w 44481"/>
                <a:gd name="connsiteY41" fmla="*/ 10438 h 52660"/>
                <a:gd name="connsiteX42" fmla="*/ 8290 w 44481"/>
                <a:gd name="connsiteY42" fmla="*/ 15683 h 52660"/>
                <a:gd name="connsiteX43" fmla="*/ 7098 w 44481"/>
                <a:gd name="connsiteY43" fmla="*/ 21925 h 52660"/>
                <a:gd name="connsiteX44" fmla="*/ 37655 w 44481"/>
                <a:gd name="connsiteY44" fmla="*/ 21925 h 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60">
                  <a:moveTo>
                    <a:pt x="44481" y="23812"/>
                  </a:moveTo>
                  <a:cubicBezTo>
                    <a:pt x="44481" y="25124"/>
                    <a:pt x="44156" y="26016"/>
                    <a:pt x="43452" y="26487"/>
                  </a:cubicBezTo>
                  <a:cubicBezTo>
                    <a:pt x="42747" y="26960"/>
                    <a:pt x="42043" y="27222"/>
                    <a:pt x="41393" y="27222"/>
                  </a:cubicBezTo>
                  <a:lnTo>
                    <a:pt x="7098" y="27222"/>
                  </a:lnTo>
                  <a:cubicBezTo>
                    <a:pt x="7098" y="30211"/>
                    <a:pt x="7423" y="32939"/>
                    <a:pt x="8019" y="35405"/>
                  </a:cubicBezTo>
                  <a:cubicBezTo>
                    <a:pt x="8615" y="37818"/>
                    <a:pt x="9644" y="39915"/>
                    <a:pt x="11053" y="41647"/>
                  </a:cubicBezTo>
                  <a:cubicBezTo>
                    <a:pt x="12461" y="43377"/>
                    <a:pt x="14303" y="44741"/>
                    <a:pt x="16525" y="45633"/>
                  </a:cubicBezTo>
                  <a:cubicBezTo>
                    <a:pt x="18801" y="46577"/>
                    <a:pt x="21564" y="47049"/>
                    <a:pt x="24869" y="47049"/>
                  </a:cubicBezTo>
                  <a:cubicBezTo>
                    <a:pt x="27198" y="47049"/>
                    <a:pt x="29311" y="46839"/>
                    <a:pt x="31153" y="46472"/>
                  </a:cubicBezTo>
                  <a:cubicBezTo>
                    <a:pt x="32996" y="46052"/>
                    <a:pt x="34621" y="45633"/>
                    <a:pt x="35975" y="45161"/>
                  </a:cubicBezTo>
                  <a:cubicBezTo>
                    <a:pt x="37329" y="44688"/>
                    <a:pt x="38413" y="44217"/>
                    <a:pt x="39280" y="43849"/>
                  </a:cubicBezTo>
                  <a:cubicBezTo>
                    <a:pt x="40147" y="43429"/>
                    <a:pt x="40797" y="43221"/>
                    <a:pt x="41177" y="43221"/>
                  </a:cubicBezTo>
                  <a:cubicBezTo>
                    <a:pt x="41393" y="43221"/>
                    <a:pt x="41556" y="43273"/>
                    <a:pt x="41773" y="43377"/>
                  </a:cubicBezTo>
                  <a:cubicBezTo>
                    <a:pt x="41935" y="43482"/>
                    <a:pt x="42097" y="43692"/>
                    <a:pt x="42206" y="43902"/>
                  </a:cubicBezTo>
                  <a:cubicBezTo>
                    <a:pt x="42314" y="44164"/>
                    <a:pt x="42423" y="44427"/>
                    <a:pt x="42477" y="44793"/>
                  </a:cubicBezTo>
                  <a:cubicBezTo>
                    <a:pt x="42531" y="45161"/>
                    <a:pt x="42531" y="45581"/>
                    <a:pt x="42531" y="46157"/>
                  </a:cubicBezTo>
                  <a:cubicBezTo>
                    <a:pt x="42531" y="46419"/>
                    <a:pt x="42531" y="46629"/>
                    <a:pt x="42477" y="46892"/>
                  </a:cubicBezTo>
                  <a:cubicBezTo>
                    <a:pt x="42477" y="47102"/>
                    <a:pt x="42423" y="47311"/>
                    <a:pt x="42368" y="47521"/>
                  </a:cubicBezTo>
                  <a:cubicBezTo>
                    <a:pt x="42314" y="47731"/>
                    <a:pt x="42206" y="47888"/>
                    <a:pt x="42097" y="48098"/>
                  </a:cubicBezTo>
                  <a:cubicBezTo>
                    <a:pt x="41989" y="48256"/>
                    <a:pt x="41827" y="48413"/>
                    <a:pt x="41664" y="48622"/>
                  </a:cubicBezTo>
                  <a:cubicBezTo>
                    <a:pt x="41447" y="48832"/>
                    <a:pt x="40905" y="49095"/>
                    <a:pt x="39930" y="49567"/>
                  </a:cubicBezTo>
                  <a:cubicBezTo>
                    <a:pt x="38955" y="50038"/>
                    <a:pt x="37709" y="50458"/>
                    <a:pt x="36138" y="50931"/>
                  </a:cubicBezTo>
                  <a:cubicBezTo>
                    <a:pt x="34621" y="51350"/>
                    <a:pt x="32779" y="51770"/>
                    <a:pt x="30720" y="52137"/>
                  </a:cubicBezTo>
                  <a:cubicBezTo>
                    <a:pt x="28661" y="52452"/>
                    <a:pt x="26494" y="52661"/>
                    <a:pt x="24110" y="52661"/>
                  </a:cubicBezTo>
                  <a:cubicBezTo>
                    <a:pt x="20209" y="52661"/>
                    <a:pt x="16796" y="52085"/>
                    <a:pt x="13762" y="50983"/>
                  </a:cubicBezTo>
                  <a:cubicBezTo>
                    <a:pt x="10782" y="49830"/>
                    <a:pt x="8235" y="48151"/>
                    <a:pt x="6231" y="45947"/>
                  </a:cubicBezTo>
                  <a:cubicBezTo>
                    <a:pt x="4172" y="43744"/>
                    <a:pt x="2655" y="41017"/>
                    <a:pt x="1571" y="37765"/>
                  </a:cubicBezTo>
                  <a:cubicBezTo>
                    <a:pt x="542" y="34513"/>
                    <a:pt x="0" y="30736"/>
                    <a:pt x="0" y="26435"/>
                  </a:cubicBezTo>
                  <a:cubicBezTo>
                    <a:pt x="0" y="22292"/>
                    <a:pt x="542" y="18620"/>
                    <a:pt x="1626" y="15316"/>
                  </a:cubicBezTo>
                  <a:cubicBezTo>
                    <a:pt x="2709" y="12063"/>
                    <a:pt x="4280" y="9335"/>
                    <a:pt x="6339" y="7028"/>
                  </a:cubicBezTo>
                  <a:cubicBezTo>
                    <a:pt x="8344" y="4773"/>
                    <a:pt x="10836" y="2989"/>
                    <a:pt x="13707" y="1835"/>
                  </a:cubicBezTo>
                  <a:cubicBezTo>
                    <a:pt x="16579" y="629"/>
                    <a:pt x="19721" y="0"/>
                    <a:pt x="23297" y="0"/>
                  </a:cubicBezTo>
                  <a:cubicBezTo>
                    <a:pt x="27036" y="0"/>
                    <a:pt x="30287" y="629"/>
                    <a:pt x="32941" y="1835"/>
                  </a:cubicBezTo>
                  <a:cubicBezTo>
                    <a:pt x="35596" y="3041"/>
                    <a:pt x="37818" y="4720"/>
                    <a:pt x="39497" y="6765"/>
                  </a:cubicBezTo>
                  <a:cubicBezTo>
                    <a:pt x="41231" y="8812"/>
                    <a:pt x="42531" y="11224"/>
                    <a:pt x="43290" y="13952"/>
                  </a:cubicBezTo>
                  <a:cubicBezTo>
                    <a:pt x="44102" y="16679"/>
                    <a:pt x="44481" y="19512"/>
                    <a:pt x="44481" y="22553"/>
                  </a:cubicBezTo>
                  <a:lnTo>
                    <a:pt x="44481" y="23812"/>
                  </a:lnTo>
                  <a:close/>
                  <a:moveTo>
                    <a:pt x="37655" y="21925"/>
                  </a:moveTo>
                  <a:cubicBezTo>
                    <a:pt x="37763" y="16784"/>
                    <a:pt x="36517" y="12746"/>
                    <a:pt x="33970" y="9808"/>
                  </a:cubicBezTo>
                  <a:cubicBezTo>
                    <a:pt x="31424" y="6923"/>
                    <a:pt x="27740" y="5454"/>
                    <a:pt x="22810" y="5454"/>
                  </a:cubicBezTo>
                  <a:cubicBezTo>
                    <a:pt x="20317" y="5454"/>
                    <a:pt x="18096" y="5926"/>
                    <a:pt x="16200" y="6818"/>
                  </a:cubicBezTo>
                  <a:cubicBezTo>
                    <a:pt x="14249" y="7763"/>
                    <a:pt x="12678" y="8969"/>
                    <a:pt x="11324" y="10438"/>
                  </a:cubicBezTo>
                  <a:cubicBezTo>
                    <a:pt x="10024" y="11958"/>
                    <a:pt x="8994" y="13742"/>
                    <a:pt x="8290" y="15683"/>
                  </a:cubicBezTo>
                  <a:cubicBezTo>
                    <a:pt x="7585" y="17728"/>
                    <a:pt x="7206" y="19773"/>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586" name="Forme libre 585">
              <a:extLst>
                <a:ext uri="{FF2B5EF4-FFF2-40B4-BE49-F238E27FC236}">
                  <a16:creationId xmlns:a16="http://schemas.microsoft.com/office/drawing/2014/main" id="{9BEC4A1C-69F1-2659-1842-E5474F6865C2}"/>
                </a:ext>
              </a:extLst>
            </p:cNvPr>
            <p:cNvSpPr/>
            <p:nvPr/>
          </p:nvSpPr>
          <p:spPr>
            <a:xfrm>
              <a:off x="19735659" y="11960846"/>
              <a:ext cx="34133" cy="52660"/>
            </a:xfrm>
            <a:custGeom>
              <a:avLst/>
              <a:gdLst>
                <a:gd name="connsiteX0" fmla="*/ 34133 w 34133"/>
                <a:gd name="connsiteY0" fmla="*/ 37713 h 52660"/>
                <a:gd name="connsiteX1" fmla="*/ 32779 w 34133"/>
                <a:gd name="connsiteY1" fmla="*/ 43954 h 52660"/>
                <a:gd name="connsiteX2" fmla="*/ 28986 w 34133"/>
                <a:gd name="connsiteY2" fmla="*/ 48675 h 52660"/>
                <a:gd name="connsiteX3" fmla="*/ 23080 w 34133"/>
                <a:gd name="connsiteY3" fmla="*/ 51665 h 52660"/>
                <a:gd name="connsiteX4" fmla="*/ 15441 w 34133"/>
                <a:gd name="connsiteY4" fmla="*/ 52661 h 52660"/>
                <a:gd name="connsiteX5" fmla="*/ 10511 w 34133"/>
                <a:gd name="connsiteY5" fmla="*/ 52242 h 52660"/>
                <a:gd name="connsiteX6" fmla="*/ 6285 w 34133"/>
                <a:gd name="connsiteY6" fmla="*/ 51245 h 52660"/>
                <a:gd name="connsiteX7" fmla="*/ 3089 w 34133"/>
                <a:gd name="connsiteY7" fmla="*/ 49933 h 52660"/>
                <a:gd name="connsiteX8" fmla="*/ 1192 w 34133"/>
                <a:gd name="connsiteY8" fmla="*/ 48675 h 52660"/>
                <a:gd name="connsiteX9" fmla="*/ 325 w 34133"/>
                <a:gd name="connsiteY9" fmla="*/ 47363 h 52660"/>
                <a:gd name="connsiteX10" fmla="*/ 0 w 34133"/>
                <a:gd name="connsiteY10" fmla="*/ 45213 h 52660"/>
                <a:gd name="connsiteX11" fmla="*/ 108 w 34133"/>
                <a:gd name="connsiteY11" fmla="*/ 43954 h 52660"/>
                <a:gd name="connsiteX12" fmla="*/ 380 w 34133"/>
                <a:gd name="connsiteY12" fmla="*/ 43011 h 52660"/>
                <a:gd name="connsiteX13" fmla="*/ 867 w 34133"/>
                <a:gd name="connsiteY13" fmla="*/ 42486 h 52660"/>
                <a:gd name="connsiteX14" fmla="*/ 1463 w 34133"/>
                <a:gd name="connsiteY14" fmla="*/ 42276 h 52660"/>
                <a:gd name="connsiteX15" fmla="*/ 3251 w 34133"/>
                <a:gd name="connsiteY15" fmla="*/ 43063 h 52660"/>
                <a:gd name="connsiteX16" fmla="*/ 6176 w 34133"/>
                <a:gd name="connsiteY16" fmla="*/ 44688 h 52660"/>
                <a:gd name="connsiteX17" fmla="*/ 10348 w 34133"/>
                <a:gd name="connsiteY17" fmla="*/ 46314 h 52660"/>
                <a:gd name="connsiteX18" fmla="*/ 15929 w 34133"/>
                <a:gd name="connsiteY18" fmla="*/ 47102 h 52660"/>
                <a:gd name="connsiteX19" fmla="*/ 20588 w 34133"/>
                <a:gd name="connsiteY19" fmla="*/ 46524 h 52660"/>
                <a:gd name="connsiteX20" fmla="*/ 24218 w 34133"/>
                <a:gd name="connsiteY20" fmla="*/ 44951 h 52660"/>
                <a:gd name="connsiteX21" fmla="*/ 26656 w 34133"/>
                <a:gd name="connsiteY21" fmla="*/ 42171 h 52660"/>
                <a:gd name="connsiteX22" fmla="*/ 27523 w 34133"/>
                <a:gd name="connsiteY22" fmla="*/ 38184 h 52660"/>
                <a:gd name="connsiteX23" fmla="*/ 26385 w 34133"/>
                <a:gd name="connsiteY23" fmla="*/ 34408 h 52660"/>
                <a:gd name="connsiteX24" fmla="*/ 23459 w 34133"/>
                <a:gd name="connsiteY24" fmla="*/ 31680 h 52660"/>
                <a:gd name="connsiteX25" fmla="*/ 19396 w 34133"/>
                <a:gd name="connsiteY25" fmla="*/ 29635 h 52660"/>
                <a:gd name="connsiteX26" fmla="*/ 14628 w 34133"/>
                <a:gd name="connsiteY26" fmla="*/ 27799 h 52660"/>
                <a:gd name="connsiteX27" fmla="*/ 9915 w 34133"/>
                <a:gd name="connsiteY27" fmla="*/ 25701 h 52660"/>
                <a:gd name="connsiteX28" fmla="*/ 5798 w 34133"/>
                <a:gd name="connsiteY28" fmla="*/ 22973 h 52660"/>
                <a:gd name="connsiteX29" fmla="*/ 2926 w 34133"/>
                <a:gd name="connsiteY29" fmla="*/ 19092 h 52660"/>
                <a:gd name="connsiteX30" fmla="*/ 1788 w 34133"/>
                <a:gd name="connsiteY30" fmla="*/ 13689 h 52660"/>
                <a:gd name="connsiteX31" fmla="*/ 2817 w 34133"/>
                <a:gd name="connsiteY31" fmla="*/ 8707 h 52660"/>
                <a:gd name="connsiteX32" fmla="*/ 5851 w 34133"/>
                <a:gd name="connsiteY32" fmla="*/ 4300 h 52660"/>
                <a:gd name="connsiteX33" fmla="*/ 11215 w 34133"/>
                <a:gd name="connsiteY33" fmla="*/ 1206 h 52660"/>
                <a:gd name="connsiteX34" fmla="*/ 18908 w 34133"/>
                <a:gd name="connsiteY34" fmla="*/ 0 h 52660"/>
                <a:gd name="connsiteX35" fmla="*/ 22647 w 34133"/>
                <a:gd name="connsiteY35" fmla="*/ 314 h 52660"/>
                <a:gd name="connsiteX36" fmla="*/ 26060 w 34133"/>
                <a:gd name="connsiteY36" fmla="*/ 1101 h 52660"/>
                <a:gd name="connsiteX37" fmla="*/ 28661 w 34133"/>
                <a:gd name="connsiteY37" fmla="*/ 2150 h 52660"/>
                <a:gd name="connsiteX38" fmla="*/ 30340 w 34133"/>
                <a:gd name="connsiteY38" fmla="*/ 3146 h 52660"/>
                <a:gd name="connsiteX39" fmla="*/ 31153 w 34133"/>
                <a:gd name="connsiteY39" fmla="*/ 3829 h 52660"/>
                <a:gd name="connsiteX40" fmla="*/ 31424 w 34133"/>
                <a:gd name="connsiteY40" fmla="*/ 4458 h 52660"/>
                <a:gd name="connsiteX41" fmla="*/ 31533 w 34133"/>
                <a:gd name="connsiteY41" fmla="*/ 5245 h 52660"/>
                <a:gd name="connsiteX42" fmla="*/ 31640 w 34133"/>
                <a:gd name="connsiteY42" fmla="*/ 6347 h 52660"/>
                <a:gd name="connsiteX43" fmla="*/ 31533 w 34133"/>
                <a:gd name="connsiteY43" fmla="*/ 7500 h 52660"/>
                <a:gd name="connsiteX44" fmla="*/ 31261 w 34133"/>
                <a:gd name="connsiteY44" fmla="*/ 8392 h 52660"/>
                <a:gd name="connsiteX45" fmla="*/ 30882 w 34133"/>
                <a:gd name="connsiteY45" fmla="*/ 8969 h 52660"/>
                <a:gd name="connsiteX46" fmla="*/ 30286 w 34133"/>
                <a:gd name="connsiteY46" fmla="*/ 9127 h 52660"/>
                <a:gd name="connsiteX47" fmla="*/ 28931 w 34133"/>
                <a:gd name="connsiteY47" fmla="*/ 8549 h 52660"/>
                <a:gd name="connsiteX48" fmla="*/ 26602 w 34133"/>
                <a:gd name="connsiteY48" fmla="*/ 7238 h 52660"/>
                <a:gd name="connsiteX49" fmla="*/ 23189 w 34133"/>
                <a:gd name="connsiteY49" fmla="*/ 5979 h 52660"/>
                <a:gd name="connsiteX50" fmla="*/ 18584 w 34133"/>
                <a:gd name="connsiteY50" fmla="*/ 5401 h 52660"/>
                <a:gd name="connsiteX51" fmla="*/ 13978 w 34133"/>
                <a:gd name="connsiteY51" fmla="*/ 5979 h 52660"/>
                <a:gd name="connsiteX52" fmla="*/ 10727 w 34133"/>
                <a:gd name="connsiteY52" fmla="*/ 7658 h 52660"/>
                <a:gd name="connsiteX53" fmla="*/ 8777 w 34133"/>
                <a:gd name="connsiteY53" fmla="*/ 10175 h 52660"/>
                <a:gd name="connsiteX54" fmla="*/ 8181 w 34133"/>
                <a:gd name="connsiteY54" fmla="*/ 13322 h 52660"/>
                <a:gd name="connsiteX55" fmla="*/ 9264 w 34133"/>
                <a:gd name="connsiteY55" fmla="*/ 17308 h 52660"/>
                <a:gd name="connsiteX56" fmla="*/ 12190 w 34133"/>
                <a:gd name="connsiteY56" fmla="*/ 20141 h 52660"/>
                <a:gd name="connsiteX57" fmla="*/ 16416 w 34133"/>
                <a:gd name="connsiteY57" fmla="*/ 22187 h 52660"/>
                <a:gd name="connsiteX58" fmla="*/ 21130 w 34133"/>
                <a:gd name="connsiteY58" fmla="*/ 24022 h 52660"/>
                <a:gd name="connsiteX59" fmla="*/ 25898 w 34133"/>
                <a:gd name="connsiteY59" fmla="*/ 26069 h 52660"/>
                <a:gd name="connsiteX60" fmla="*/ 30070 w 34133"/>
                <a:gd name="connsiteY60" fmla="*/ 28744 h 52660"/>
                <a:gd name="connsiteX61" fmla="*/ 32995 w 34133"/>
                <a:gd name="connsiteY61" fmla="*/ 32468 h 52660"/>
                <a:gd name="connsiteX62" fmla="*/ 34133 w 34133"/>
                <a:gd name="connsiteY62" fmla="*/ 37713 h 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0">
                  <a:moveTo>
                    <a:pt x="34133" y="37713"/>
                  </a:moveTo>
                  <a:cubicBezTo>
                    <a:pt x="34133" y="40020"/>
                    <a:pt x="33699" y="42118"/>
                    <a:pt x="32779" y="43954"/>
                  </a:cubicBezTo>
                  <a:cubicBezTo>
                    <a:pt x="31912" y="45843"/>
                    <a:pt x="30666" y="47416"/>
                    <a:pt x="28986" y="48675"/>
                  </a:cubicBezTo>
                  <a:cubicBezTo>
                    <a:pt x="27361" y="49986"/>
                    <a:pt x="25356" y="50983"/>
                    <a:pt x="23080" y="51665"/>
                  </a:cubicBezTo>
                  <a:cubicBezTo>
                    <a:pt x="20750" y="52295"/>
                    <a:pt x="18258" y="52661"/>
                    <a:pt x="15441" y="52661"/>
                  </a:cubicBezTo>
                  <a:cubicBezTo>
                    <a:pt x="13707" y="52661"/>
                    <a:pt x="12082" y="52503"/>
                    <a:pt x="10511" y="52242"/>
                  </a:cubicBezTo>
                  <a:cubicBezTo>
                    <a:pt x="8994" y="51980"/>
                    <a:pt x="7585" y="51665"/>
                    <a:pt x="6285" y="51245"/>
                  </a:cubicBezTo>
                  <a:cubicBezTo>
                    <a:pt x="5039" y="50826"/>
                    <a:pt x="3955" y="50406"/>
                    <a:pt x="3089" y="49933"/>
                  </a:cubicBezTo>
                  <a:cubicBezTo>
                    <a:pt x="2222" y="49462"/>
                    <a:pt x="1626" y="49042"/>
                    <a:pt x="1192" y="48675"/>
                  </a:cubicBezTo>
                  <a:cubicBezTo>
                    <a:pt x="759" y="48308"/>
                    <a:pt x="487" y="47888"/>
                    <a:pt x="325" y="47363"/>
                  </a:cubicBezTo>
                  <a:cubicBezTo>
                    <a:pt x="108" y="46787"/>
                    <a:pt x="0" y="46104"/>
                    <a:pt x="0" y="45213"/>
                  </a:cubicBezTo>
                  <a:cubicBezTo>
                    <a:pt x="0" y="44741"/>
                    <a:pt x="54" y="44322"/>
                    <a:pt x="108" y="43954"/>
                  </a:cubicBezTo>
                  <a:cubicBezTo>
                    <a:pt x="217" y="43587"/>
                    <a:pt x="271" y="43273"/>
                    <a:pt x="380" y="43011"/>
                  </a:cubicBezTo>
                  <a:cubicBezTo>
                    <a:pt x="542" y="42801"/>
                    <a:pt x="650" y="42591"/>
                    <a:pt x="867" y="42486"/>
                  </a:cubicBezTo>
                  <a:cubicBezTo>
                    <a:pt x="1030" y="42328"/>
                    <a:pt x="1246" y="42276"/>
                    <a:pt x="1463" y="42276"/>
                  </a:cubicBezTo>
                  <a:cubicBezTo>
                    <a:pt x="1842" y="42276"/>
                    <a:pt x="2438" y="42538"/>
                    <a:pt x="3251" y="43063"/>
                  </a:cubicBezTo>
                  <a:cubicBezTo>
                    <a:pt x="4009" y="43534"/>
                    <a:pt x="4985" y="44112"/>
                    <a:pt x="6176" y="44688"/>
                  </a:cubicBezTo>
                  <a:cubicBezTo>
                    <a:pt x="7314" y="45266"/>
                    <a:pt x="8723" y="45843"/>
                    <a:pt x="10348" y="46314"/>
                  </a:cubicBezTo>
                  <a:cubicBezTo>
                    <a:pt x="11919" y="46839"/>
                    <a:pt x="13816" y="47102"/>
                    <a:pt x="15929" y="47102"/>
                  </a:cubicBezTo>
                  <a:cubicBezTo>
                    <a:pt x="17608" y="47102"/>
                    <a:pt x="19180" y="46892"/>
                    <a:pt x="20588" y="46524"/>
                  </a:cubicBezTo>
                  <a:cubicBezTo>
                    <a:pt x="21997" y="46209"/>
                    <a:pt x="23189" y="45633"/>
                    <a:pt x="24218" y="44951"/>
                  </a:cubicBezTo>
                  <a:cubicBezTo>
                    <a:pt x="25302" y="44217"/>
                    <a:pt x="26060" y="43273"/>
                    <a:pt x="26656" y="42171"/>
                  </a:cubicBezTo>
                  <a:cubicBezTo>
                    <a:pt x="27252" y="41017"/>
                    <a:pt x="27523" y="39705"/>
                    <a:pt x="27523" y="38184"/>
                  </a:cubicBezTo>
                  <a:cubicBezTo>
                    <a:pt x="27523" y="36717"/>
                    <a:pt x="27144" y="35405"/>
                    <a:pt x="26385" y="34408"/>
                  </a:cubicBezTo>
                  <a:cubicBezTo>
                    <a:pt x="25681" y="33359"/>
                    <a:pt x="24706" y="32415"/>
                    <a:pt x="23459" y="31680"/>
                  </a:cubicBezTo>
                  <a:cubicBezTo>
                    <a:pt x="22268" y="30894"/>
                    <a:pt x="20913" y="30211"/>
                    <a:pt x="19396" y="29635"/>
                  </a:cubicBezTo>
                  <a:cubicBezTo>
                    <a:pt x="17825" y="29057"/>
                    <a:pt x="16254" y="28429"/>
                    <a:pt x="14628" y="27799"/>
                  </a:cubicBezTo>
                  <a:cubicBezTo>
                    <a:pt x="13057" y="27170"/>
                    <a:pt x="11486" y="26487"/>
                    <a:pt x="9915" y="25701"/>
                  </a:cubicBezTo>
                  <a:cubicBezTo>
                    <a:pt x="8398" y="24966"/>
                    <a:pt x="7044" y="24075"/>
                    <a:pt x="5798" y="22973"/>
                  </a:cubicBezTo>
                  <a:cubicBezTo>
                    <a:pt x="4605" y="21872"/>
                    <a:pt x="3630" y="20613"/>
                    <a:pt x="2926" y="19092"/>
                  </a:cubicBezTo>
                  <a:cubicBezTo>
                    <a:pt x="2167" y="17623"/>
                    <a:pt x="1788" y="15787"/>
                    <a:pt x="1788" y="13689"/>
                  </a:cubicBezTo>
                  <a:cubicBezTo>
                    <a:pt x="1788" y="12010"/>
                    <a:pt x="2113" y="10333"/>
                    <a:pt x="2817" y="8707"/>
                  </a:cubicBezTo>
                  <a:cubicBezTo>
                    <a:pt x="3468" y="7080"/>
                    <a:pt x="4497" y="5611"/>
                    <a:pt x="5851" y="4300"/>
                  </a:cubicBezTo>
                  <a:cubicBezTo>
                    <a:pt x="7260" y="3041"/>
                    <a:pt x="9048" y="1993"/>
                    <a:pt x="11215" y="1206"/>
                  </a:cubicBezTo>
                  <a:cubicBezTo>
                    <a:pt x="13382" y="419"/>
                    <a:pt x="15929" y="0"/>
                    <a:pt x="18908" y="0"/>
                  </a:cubicBezTo>
                  <a:cubicBezTo>
                    <a:pt x="20154" y="0"/>
                    <a:pt x="21400" y="104"/>
                    <a:pt x="22647" y="314"/>
                  </a:cubicBezTo>
                  <a:cubicBezTo>
                    <a:pt x="23893" y="524"/>
                    <a:pt x="25031" y="786"/>
                    <a:pt x="26060" y="1101"/>
                  </a:cubicBezTo>
                  <a:cubicBezTo>
                    <a:pt x="27035" y="1415"/>
                    <a:pt x="27957" y="1783"/>
                    <a:pt x="28661" y="2150"/>
                  </a:cubicBezTo>
                  <a:cubicBezTo>
                    <a:pt x="29420" y="2518"/>
                    <a:pt x="29961" y="2831"/>
                    <a:pt x="30340" y="3146"/>
                  </a:cubicBezTo>
                  <a:cubicBezTo>
                    <a:pt x="30774" y="3409"/>
                    <a:pt x="30990" y="3671"/>
                    <a:pt x="31153" y="3829"/>
                  </a:cubicBezTo>
                  <a:cubicBezTo>
                    <a:pt x="31261" y="4038"/>
                    <a:pt x="31370" y="4248"/>
                    <a:pt x="31424" y="4458"/>
                  </a:cubicBezTo>
                  <a:cubicBezTo>
                    <a:pt x="31478" y="4668"/>
                    <a:pt x="31533" y="4930"/>
                    <a:pt x="31533" y="5245"/>
                  </a:cubicBezTo>
                  <a:cubicBezTo>
                    <a:pt x="31586" y="5559"/>
                    <a:pt x="31640" y="5926"/>
                    <a:pt x="31640" y="6347"/>
                  </a:cubicBezTo>
                  <a:cubicBezTo>
                    <a:pt x="31640" y="6765"/>
                    <a:pt x="31586" y="7185"/>
                    <a:pt x="31533" y="7500"/>
                  </a:cubicBezTo>
                  <a:cubicBezTo>
                    <a:pt x="31478" y="7868"/>
                    <a:pt x="31424" y="8129"/>
                    <a:pt x="31261" y="8392"/>
                  </a:cubicBezTo>
                  <a:cubicBezTo>
                    <a:pt x="31153" y="8654"/>
                    <a:pt x="31045" y="8812"/>
                    <a:pt x="30882" y="8969"/>
                  </a:cubicBezTo>
                  <a:cubicBezTo>
                    <a:pt x="30720" y="9074"/>
                    <a:pt x="30503" y="9127"/>
                    <a:pt x="30286" y="9127"/>
                  </a:cubicBezTo>
                  <a:cubicBezTo>
                    <a:pt x="30015" y="9127"/>
                    <a:pt x="29527" y="8969"/>
                    <a:pt x="28931" y="8549"/>
                  </a:cubicBezTo>
                  <a:cubicBezTo>
                    <a:pt x="28336" y="8182"/>
                    <a:pt x="27577" y="7710"/>
                    <a:pt x="26602" y="7238"/>
                  </a:cubicBezTo>
                  <a:cubicBezTo>
                    <a:pt x="25627" y="6818"/>
                    <a:pt x="24489" y="6347"/>
                    <a:pt x="23189" y="5979"/>
                  </a:cubicBezTo>
                  <a:cubicBezTo>
                    <a:pt x="21834" y="5559"/>
                    <a:pt x="20317" y="5401"/>
                    <a:pt x="18584" y="5401"/>
                  </a:cubicBezTo>
                  <a:cubicBezTo>
                    <a:pt x="16795" y="5401"/>
                    <a:pt x="15279" y="5559"/>
                    <a:pt x="13978" y="5979"/>
                  </a:cubicBezTo>
                  <a:cubicBezTo>
                    <a:pt x="12678" y="6347"/>
                    <a:pt x="11594" y="6923"/>
                    <a:pt x="10727" y="7658"/>
                  </a:cubicBezTo>
                  <a:cubicBezTo>
                    <a:pt x="9861" y="8339"/>
                    <a:pt x="9210" y="9179"/>
                    <a:pt x="8777" y="10175"/>
                  </a:cubicBezTo>
                  <a:cubicBezTo>
                    <a:pt x="8398" y="11119"/>
                    <a:pt x="8181" y="12220"/>
                    <a:pt x="8181" y="13322"/>
                  </a:cubicBezTo>
                  <a:cubicBezTo>
                    <a:pt x="8181" y="14896"/>
                    <a:pt x="8506" y="16259"/>
                    <a:pt x="9264" y="17308"/>
                  </a:cubicBezTo>
                  <a:cubicBezTo>
                    <a:pt x="10023" y="18410"/>
                    <a:pt x="10999" y="19302"/>
                    <a:pt x="12190" y="20141"/>
                  </a:cubicBezTo>
                  <a:cubicBezTo>
                    <a:pt x="13436" y="20876"/>
                    <a:pt x="14845" y="21610"/>
                    <a:pt x="16416" y="22187"/>
                  </a:cubicBezTo>
                  <a:cubicBezTo>
                    <a:pt x="17934" y="22816"/>
                    <a:pt x="19504" y="23446"/>
                    <a:pt x="21130" y="24022"/>
                  </a:cubicBezTo>
                  <a:cubicBezTo>
                    <a:pt x="22755" y="24652"/>
                    <a:pt x="24326" y="25334"/>
                    <a:pt x="25898" y="26069"/>
                  </a:cubicBezTo>
                  <a:cubicBezTo>
                    <a:pt x="27469" y="26802"/>
                    <a:pt x="28824" y="27694"/>
                    <a:pt x="30070" y="28744"/>
                  </a:cubicBezTo>
                  <a:cubicBezTo>
                    <a:pt x="31261" y="29740"/>
                    <a:pt x="32236" y="30999"/>
                    <a:pt x="32995" y="32468"/>
                  </a:cubicBezTo>
                  <a:cubicBezTo>
                    <a:pt x="33753" y="33884"/>
                    <a:pt x="34133" y="35666"/>
                    <a:pt x="34133" y="37713"/>
                  </a:cubicBezTo>
                  <a:close/>
                </a:path>
              </a:pathLst>
            </a:custGeom>
            <a:solidFill>
              <a:srgbClr val="FFFFFF"/>
            </a:solidFill>
            <a:ln w="5417" cap="flat">
              <a:noFill/>
              <a:prstDash val="solid"/>
              <a:miter/>
            </a:ln>
          </p:spPr>
          <p:txBody>
            <a:bodyPr rtlCol="0" anchor="ctr"/>
            <a:lstStyle/>
            <a:p>
              <a:endParaRPr lang="fr-FR"/>
            </a:p>
          </p:txBody>
        </p:sp>
        <p:sp>
          <p:nvSpPr>
            <p:cNvPr id="587" name="Forme libre 586">
              <a:extLst>
                <a:ext uri="{FF2B5EF4-FFF2-40B4-BE49-F238E27FC236}">
                  <a16:creationId xmlns:a16="http://schemas.microsoft.com/office/drawing/2014/main" id="{3912026F-58B7-96B1-BC85-EA2BD43B1537}"/>
                </a:ext>
              </a:extLst>
            </p:cNvPr>
            <p:cNvSpPr/>
            <p:nvPr/>
          </p:nvSpPr>
          <p:spPr>
            <a:xfrm>
              <a:off x="18569725" y="12093025"/>
              <a:ext cx="44480" cy="52662"/>
            </a:xfrm>
            <a:custGeom>
              <a:avLst/>
              <a:gdLst>
                <a:gd name="connsiteX0" fmla="*/ 44481 w 44480"/>
                <a:gd name="connsiteY0" fmla="*/ 23814 h 52662"/>
                <a:gd name="connsiteX1" fmla="*/ 43452 w 44480"/>
                <a:gd name="connsiteY1" fmla="*/ 26489 h 52662"/>
                <a:gd name="connsiteX2" fmla="*/ 41393 w 44480"/>
                <a:gd name="connsiteY2" fmla="*/ 27222 h 52662"/>
                <a:gd name="connsiteX3" fmla="*/ 7097 w 44480"/>
                <a:gd name="connsiteY3" fmla="*/ 27222 h 52662"/>
                <a:gd name="connsiteX4" fmla="*/ 8018 w 44480"/>
                <a:gd name="connsiteY4" fmla="*/ 35405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2 h 52662"/>
                <a:gd name="connsiteX9" fmla="*/ 35975 w 44480"/>
                <a:gd name="connsiteY9" fmla="*/ 45161 h 52662"/>
                <a:gd name="connsiteX10" fmla="*/ 39280 w 44480"/>
                <a:gd name="connsiteY10" fmla="*/ 43849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8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653 w 44480"/>
                <a:gd name="connsiteY30" fmla="*/ 1835 h 52662"/>
                <a:gd name="connsiteX31" fmla="*/ 23242 w 44480"/>
                <a:gd name="connsiteY31" fmla="*/ 0 h 52662"/>
                <a:gd name="connsiteX32" fmla="*/ 32941 w 44480"/>
                <a:gd name="connsiteY32" fmla="*/ 1835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8 h 52662"/>
                <a:gd name="connsiteX39" fmla="*/ 22809 w 44480"/>
                <a:gd name="connsiteY39" fmla="*/ 5455 h 52662"/>
                <a:gd name="connsiteX40" fmla="*/ 16199 w 44480"/>
                <a:gd name="connsiteY40" fmla="*/ 6819 h 52662"/>
                <a:gd name="connsiteX41" fmla="*/ 11323 w 44480"/>
                <a:gd name="connsiteY41" fmla="*/ 10438 h 52662"/>
                <a:gd name="connsiteX42" fmla="*/ 8289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2" y="26489"/>
                  </a:cubicBezTo>
                  <a:cubicBezTo>
                    <a:pt x="42747" y="26960"/>
                    <a:pt x="42043" y="27222"/>
                    <a:pt x="41393" y="27222"/>
                  </a:cubicBezTo>
                  <a:lnTo>
                    <a:pt x="7097" y="27222"/>
                  </a:lnTo>
                  <a:cubicBezTo>
                    <a:pt x="7097" y="30213"/>
                    <a:pt x="7423" y="32940"/>
                    <a:pt x="8018" y="35405"/>
                  </a:cubicBezTo>
                  <a:cubicBezTo>
                    <a:pt x="8614" y="37818"/>
                    <a:pt x="9643" y="39915"/>
                    <a:pt x="11052" y="41647"/>
                  </a:cubicBezTo>
                  <a:cubicBezTo>
                    <a:pt x="12461" y="43378"/>
                    <a:pt x="14303" y="44742"/>
                    <a:pt x="16524" y="45633"/>
                  </a:cubicBezTo>
                  <a:cubicBezTo>
                    <a:pt x="18800" y="46577"/>
                    <a:pt x="21563" y="47049"/>
                    <a:pt x="24868" y="47049"/>
                  </a:cubicBezTo>
                  <a:cubicBezTo>
                    <a:pt x="27198" y="47049"/>
                    <a:pt x="29310" y="46839"/>
                    <a:pt x="31153" y="46472"/>
                  </a:cubicBezTo>
                  <a:cubicBezTo>
                    <a:pt x="32995" y="46053"/>
                    <a:pt x="34621" y="45633"/>
                    <a:pt x="35975" y="45161"/>
                  </a:cubicBezTo>
                  <a:cubicBezTo>
                    <a:pt x="37329" y="44637"/>
                    <a:pt x="38413" y="44217"/>
                    <a:pt x="39280" y="43849"/>
                  </a:cubicBezTo>
                  <a:cubicBezTo>
                    <a:pt x="40146" y="43431"/>
                    <a:pt x="40796" y="43221"/>
                    <a:pt x="41176" y="43221"/>
                  </a:cubicBezTo>
                  <a:cubicBezTo>
                    <a:pt x="41393" y="43221"/>
                    <a:pt x="41555" y="43273"/>
                    <a:pt x="41772" y="43378"/>
                  </a:cubicBezTo>
                  <a:cubicBezTo>
                    <a:pt x="41935" y="43483"/>
                    <a:pt x="42097" y="43692"/>
                    <a:pt x="42205" y="43902"/>
                  </a:cubicBezTo>
                  <a:cubicBezTo>
                    <a:pt x="42314" y="44164"/>
                    <a:pt x="42422" y="44427"/>
                    <a:pt x="42476" y="44794"/>
                  </a:cubicBezTo>
                  <a:cubicBezTo>
                    <a:pt x="42530" y="45161"/>
                    <a:pt x="42530" y="45581"/>
                    <a:pt x="42530" y="46158"/>
                  </a:cubicBezTo>
                  <a:cubicBezTo>
                    <a:pt x="42530" y="46419"/>
                    <a:pt x="42530" y="46629"/>
                    <a:pt x="42476" y="46892"/>
                  </a:cubicBezTo>
                  <a:cubicBezTo>
                    <a:pt x="42476" y="47102"/>
                    <a:pt x="42422" y="47312"/>
                    <a:pt x="42368" y="47521"/>
                  </a:cubicBezTo>
                  <a:cubicBezTo>
                    <a:pt x="42314" y="47731"/>
                    <a:pt x="42205" y="47888"/>
                    <a:pt x="42097" y="48098"/>
                  </a:cubicBezTo>
                  <a:cubicBezTo>
                    <a:pt x="41989" y="48256"/>
                    <a:pt x="41826" y="48413"/>
                    <a:pt x="41663" y="48623"/>
                  </a:cubicBezTo>
                  <a:cubicBezTo>
                    <a:pt x="41446" y="48832"/>
                    <a:pt x="40905" y="49095"/>
                    <a:pt x="39930" y="49567"/>
                  </a:cubicBezTo>
                  <a:cubicBezTo>
                    <a:pt x="38954" y="49987"/>
                    <a:pt x="37708" y="50458"/>
                    <a:pt x="36137" y="50931"/>
                  </a:cubicBezTo>
                  <a:cubicBezTo>
                    <a:pt x="34621" y="51351"/>
                    <a:pt x="32778" y="51770"/>
                    <a:pt x="30719" y="52137"/>
                  </a:cubicBezTo>
                  <a:cubicBezTo>
                    <a:pt x="28660" y="52452"/>
                    <a:pt x="26494" y="52662"/>
                    <a:pt x="24109" y="52662"/>
                  </a:cubicBezTo>
                  <a:cubicBezTo>
                    <a:pt x="20209" y="52662"/>
                    <a:pt x="16741" y="52085"/>
                    <a:pt x="13761" y="50983"/>
                  </a:cubicBezTo>
                  <a:cubicBezTo>
                    <a:pt x="10782" y="49830"/>
                    <a:pt x="8235" y="48151"/>
                    <a:pt x="6230" y="45948"/>
                  </a:cubicBezTo>
                  <a:cubicBezTo>
                    <a:pt x="4172" y="43744"/>
                    <a:pt x="2655" y="41017"/>
                    <a:pt x="1571" y="37765"/>
                  </a:cubicBezTo>
                  <a:cubicBezTo>
                    <a:pt x="542" y="34513"/>
                    <a:pt x="0" y="30736"/>
                    <a:pt x="0" y="26436"/>
                  </a:cubicBezTo>
                  <a:cubicBezTo>
                    <a:pt x="0" y="22292"/>
                    <a:pt x="542" y="18621"/>
                    <a:pt x="1625" y="15316"/>
                  </a:cubicBezTo>
                  <a:cubicBezTo>
                    <a:pt x="2709" y="12064"/>
                    <a:pt x="4280" y="9284"/>
                    <a:pt x="6339" y="7028"/>
                  </a:cubicBezTo>
                  <a:cubicBezTo>
                    <a:pt x="8343" y="4773"/>
                    <a:pt x="10836" y="2989"/>
                    <a:pt x="13653" y="1835"/>
                  </a:cubicBezTo>
                  <a:cubicBezTo>
                    <a:pt x="16524" y="629"/>
                    <a:pt x="19775" y="0"/>
                    <a:pt x="23242" y="0"/>
                  </a:cubicBezTo>
                  <a:cubicBezTo>
                    <a:pt x="27035" y="0"/>
                    <a:pt x="30286" y="629"/>
                    <a:pt x="32941" y="1835"/>
                  </a:cubicBezTo>
                  <a:cubicBezTo>
                    <a:pt x="35595" y="3041"/>
                    <a:pt x="37817" y="4720"/>
                    <a:pt x="39496" y="6767"/>
                  </a:cubicBezTo>
                  <a:cubicBezTo>
                    <a:pt x="41230" y="8812"/>
                    <a:pt x="42476" y="11224"/>
                    <a:pt x="43289" y="13952"/>
                  </a:cubicBezTo>
                  <a:cubicBezTo>
                    <a:pt x="44102" y="16679"/>
                    <a:pt x="44481" y="19512"/>
                    <a:pt x="44481" y="22555"/>
                  </a:cubicBezTo>
                  <a:lnTo>
                    <a:pt x="44481" y="23814"/>
                  </a:lnTo>
                  <a:close/>
                  <a:moveTo>
                    <a:pt x="37654" y="21925"/>
                  </a:moveTo>
                  <a:cubicBezTo>
                    <a:pt x="37763" y="16784"/>
                    <a:pt x="36571" y="12746"/>
                    <a:pt x="33970" y="9808"/>
                  </a:cubicBezTo>
                  <a:cubicBezTo>
                    <a:pt x="31423" y="6923"/>
                    <a:pt x="27740" y="5455"/>
                    <a:pt x="22809" y="5455"/>
                  </a:cubicBezTo>
                  <a:cubicBezTo>
                    <a:pt x="20317" y="5455"/>
                    <a:pt x="18096" y="5926"/>
                    <a:pt x="16199" y="6819"/>
                  </a:cubicBezTo>
                  <a:cubicBezTo>
                    <a:pt x="14249" y="7763"/>
                    <a:pt x="12678" y="8969"/>
                    <a:pt x="11323" y="10438"/>
                  </a:cubicBezTo>
                  <a:cubicBezTo>
                    <a:pt x="10023" y="11959"/>
                    <a:pt x="8993" y="13742"/>
                    <a:pt x="8289" y="15683"/>
                  </a:cubicBezTo>
                  <a:cubicBezTo>
                    <a:pt x="7585" y="17728"/>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588" name="Forme libre 587">
              <a:extLst>
                <a:ext uri="{FF2B5EF4-FFF2-40B4-BE49-F238E27FC236}">
                  <a16:creationId xmlns:a16="http://schemas.microsoft.com/office/drawing/2014/main" id="{68573946-53D9-A933-B8B4-45E32553B766}"/>
                </a:ext>
              </a:extLst>
            </p:cNvPr>
            <p:cNvSpPr/>
            <p:nvPr/>
          </p:nvSpPr>
          <p:spPr>
            <a:xfrm>
              <a:off x="18621791" y="12080593"/>
              <a:ext cx="31315" cy="64989"/>
            </a:xfrm>
            <a:custGeom>
              <a:avLst/>
              <a:gdLst>
                <a:gd name="connsiteX0" fmla="*/ 31316 w 31315"/>
                <a:gd name="connsiteY0" fmla="*/ 60215 h 64989"/>
                <a:gd name="connsiteX1" fmla="*/ 31099 w 31315"/>
                <a:gd name="connsiteY1" fmla="*/ 62051 h 64989"/>
                <a:gd name="connsiteX2" fmla="*/ 30503 w 31315"/>
                <a:gd name="connsiteY2" fmla="*/ 63153 h 64989"/>
                <a:gd name="connsiteX3" fmla="*/ 29311 w 31315"/>
                <a:gd name="connsiteY3" fmla="*/ 63886 h 64989"/>
                <a:gd name="connsiteX4" fmla="*/ 27414 w 31315"/>
                <a:gd name="connsiteY4" fmla="*/ 64516 h 64989"/>
                <a:gd name="connsiteX5" fmla="*/ 25193 w 31315"/>
                <a:gd name="connsiteY5" fmla="*/ 64884 h 64989"/>
                <a:gd name="connsiteX6" fmla="*/ 22918 w 31315"/>
                <a:gd name="connsiteY6" fmla="*/ 64989 h 64989"/>
                <a:gd name="connsiteX7" fmla="*/ 16578 w 31315"/>
                <a:gd name="connsiteY7" fmla="*/ 64044 h 64989"/>
                <a:gd name="connsiteX8" fmla="*/ 12299 w 31315"/>
                <a:gd name="connsiteY8" fmla="*/ 61108 h 64989"/>
                <a:gd name="connsiteX9" fmla="*/ 9915 w 31315"/>
                <a:gd name="connsiteY9" fmla="*/ 56124 h 64989"/>
                <a:gd name="connsiteX10" fmla="*/ 9156 w 31315"/>
                <a:gd name="connsiteY10" fmla="*/ 49043 h 64989"/>
                <a:gd name="connsiteX11" fmla="*/ 9156 w 31315"/>
                <a:gd name="connsiteY11" fmla="*/ 18726 h 64989"/>
                <a:gd name="connsiteX12" fmla="*/ 1625 w 31315"/>
                <a:gd name="connsiteY12" fmla="*/ 18726 h 64989"/>
                <a:gd name="connsiteX13" fmla="*/ 433 w 31315"/>
                <a:gd name="connsiteY13" fmla="*/ 18096 h 64989"/>
                <a:gd name="connsiteX14" fmla="*/ 0 w 31315"/>
                <a:gd name="connsiteY14" fmla="*/ 16051 h 64989"/>
                <a:gd name="connsiteX15" fmla="*/ 108 w 31315"/>
                <a:gd name="connsiteY15" fmla="*/ 14844 h 64989"/>
                <a:gd name="connsiteX16" fmla="*/ 433 w 31315"/>
                <a:gd name="connsiteY16" fmla="*/ 14006 h 64989"/>
                <a:gd name="connsiteX17" fmla="*/ 975 w 31315"/>
                <a:gd name="connsiteY17" fmla="*/ 13481 h 64989"/>
                <a:gd name="connsiteX18" fmla="*/ 1625 w 31315"/>
                <a:gd name="connsiteY18" fmla="*/ 13323 h 64989"/>
                <a:gd name="connsiteX19" fmla="*/ 9156 w 31315"/>
                <a:gd name="connsiteY19" fmla="*/ 13323 h 64989"/>
                <a:gd name="connsiteX20" fmla="*/ 9156 w 31315"/>
                <a:gd name="connsiteY20" fmla="*/ 1364 h 64989"/>
                <a:gd name="connsiteX21" fmla="*/ 9264 w 31315"/>
                <a:gd name="connsiteY21" fmla="*/ 788 h 64989"/>
                <a:gd name="connsiteX22" fmla="*/ 9806 w 31315"/>
                <a:gd name="connsiteY22" fmla="*/ 315 h 64989"/>
                <a:gd name="connsiteX23" fmla="*/ 10836 w 31315"/>
                <a:gd name="connsiteY23" fmla="*/ 53 h 64989"/>
                <a:gd name="connsiteX24" fmla="*/ 12407 w 31315"/>
                <a:gd name="connsiteY24" fmla="*/ 0 h 64989"/>
                <a:gd name="connsiteX25" fmla="*/ 14086 w 31315"/>
                <a:gd name="connsiteY25" fmla="*/ 53 h 64989"/>
                <a:gd name="connsiteX26" fmla="*/ 15062 w 31315"/>
                <a:gd name="connsiteY26" fmla="*/ 315 h 64989"/>
                <a:gd name="connsiteX27" fmla="*/ 15604 w 31315"/>
                <a:gd name="connsiteY27" fmla="*/ 788 h 64989"/>
                <a:gd name="connsiteX28" fmla="*/ 15766 w 31315"/>
                <a:gd name="connsiteY28" fmla="*/ 1364 h 64989"/>
                <a:gd name="connsiteX29" fmla="*/ 15766 w 31315"/>
                <a:gd name="connsiteY29" fmla="*/ 13323 h 64989"/>
                <a:gd name="connsiteX30" fmla="*/ 29636 w 31315"/>
                <a:gd name="connsiteY30" fmla="*/ 13323 h 64989"/>
                <a:gd name="connsiteX31" fmla="*/ 30340 w 31315"/>
                <a:gd name="connsiteY31" fmla="*/ 13481 h 64989"/>
                <a:gd name="connsiteX32" fmla="*/ 30882 w 31315"/>
                <a:gd name="connsiteY32" fmla="*/ 14006 h 64989"/>
                <a:gd name="connsiteX33" fmla="*/ 31207 w 31315"/>
                <a:gd name="connsiteY33" fmla="*/ 14844 h 64989"/>
                <a:gd name="connsiteX34" fmla="*/ 31316 w 31315"/>
                <a:gd name="connsiteY34" fmla="*/ 16051 h 64989"/>
                <a:gd name="connsiteX35" fmla="*/ 30828 w 31315"/>
                <a:gd name="connsiteY35" fmla="*/ 18096 h 64989"/>
                <a:gd name="connsiteX36" fmla="*/ 29636 w 31315"/>
                <a:gd name="connsiteY36" fmla="*/ 18726 h 64989"/>
                <a:gd name="connsiteX37" fmla="*/ 15766 w 31315"/>
                <a:gd name="connsiteY37" fmla="*/ 18726 h 64989"/>
                <a:gd name="connsiteX38" fmla="*/ 15766 w 31315"/>
                <a:gd name="connsiteY38" fmla="*/ 48151 h 64989"/>
                <a:gd name="connsiteX39" fmla="*/ 17391 w 31315"/>
                <a:gd name="connsiteY39" fmla="*/ 56596 h 64989"/>
                <a:gd name="connsiteX40" fmla="*/ 23405 w 31315"/>
                <a:gd name="connsiteY40" fmla="*/ 59481 h 64989"/>
                <a:gd name="connsiteX41" fmla="*/ 25789 w 31315"/>
                <a:gd name="connsiteY41" fmla="*/ 59219 h 64989"/>
                <a:gd name="connsiteX42" fmla="*/ 27740 w 31315"/>
                <a:gd name="connsiteY42" fmla="*/ 58641 h 64989"/>
                <a:gd name="connsiteX43" fmla="*/ 29148 w 31315"/>
                <a:gd name="connsiteY43" fmla="*/ 58065 h 64989"/>
                <a:gd name="connsiteX44" fmla="*/ 30177 w 31315"/>
                <a:gd name="connsiteY44" fmla="*/ 57802 h 64989"/>
                <a:gd name="connsiteX45" fmla="*/ 30666 w 31315"/>
                <a:gd name="connsiteY45" fmla="*/ 57907 h 64989"/>
                <a:gd name="connsiteX46" fmla="*/ 31045 w 31315"/>
                <a:gd name="connsiteY46" fmla="*/ 58275 h 64989"/>
                <a:gd name="connsiteX47" fmla="*/ 31261 w 31315"/>
                <a:gd name="connsiteY47" fmla="*/ 59061 h 64989"/>
                <a:gd name="connsiteX48" fmla="*/ 31316 w 31315"/>
                <a:gd name="connsiteY48" fmla="*/ 60215 h 6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9">
                  <a:moveTo>
                    <a:pt x="31316" y="60215"/>
                  </a:moveTo>
                  <a:cubicBezTo>
                    <a:pt x="31316" y="60950"/>
                    <a:pt x="31261" y="61579"/>
                    <a:pt x="31099" y="62051"/>
                  </a:cubicBezTo>
                  <a:cubicBezTo>
                    <a:pt x="30990" y="62524"/>
                    <a:pt x="30773" y="62890"/>
                    <a:pt x="30503" y="63153"/>
                  </a:cubicBezTo>
                  <a:cubicBezTo>
                    <a:pt x="30232" y="63415"/>
                    <a:pt x="29853" y="63678"/>
                    <a:pt x="29311" y="63886"/>
                  </a:cubicBezTo>
                  <a:cubicBezTo>
                    <a:pt x="28769" y="64149"/>
                    <a:pt x="28119" y="64359"/>
                    <a:pt x="27414" y="64516"/>
                  </a:cubicBezTo>
                  <a:cubicBezTo>
                    <a:pt x="26710" y="64674"/>
                    <a:pt x="25951" y="64779"/>
                    <a:pt x="25193" y="64884"/>
                  </a:cubicBezTo>
                  <a:cubicBezTo>
                    <a:pt x="24435" y="64937"/>
                    <a:pt x="23676" y="64989"/>
                    <a:pt x="22918" y="64989"/>
                  </a:cubicBezTo>
                  <a:cubicBezTo>
                    <a:pt x="20426" y="64989"/>
                    <a:pt x="18313" y="64674"/>
                    <a:pt x="16578" y="64044"/>
                  </a:cubicBezTo>
                  <a:cubicBezTo>
                    <a:pt x="14845" y="63363"/>
                    <a:pt x="13436" y="62419"/>
                    <a:pt x="12299" y="61108"/>
                  </a:cubicBezTo>
                  <a:cubicBezTo>
                    <a:pt x="11215" y="59796"/>
                    <a:pt x="10402" y="58117"/>
                    <a:pt x="9915" y="56124"/>
                  </a:cubicBezTo>
                  <a:cubicBezTo>
                    <a:pt x="9373" y="54131"/>
                    <a:pt x="9156" y="51771"/>
                    <a:pt x="9156" y="49043"/>
                  </a:cubicBezTo>
                  <a:lnTo>
                    <a:pt x="9156" y="18726"/>
                  </a:lnTo>
                  <a:lnTo>
                    <a:pt x="1625" y="18726"/>
                  </a:lnTo>
                  <a:cubicBezTo>
                    <a:pt x="1138" y="18726"/>
                    <a:pt x="704" y="18516"/>
                    <a:pt x="433" y="18096"/>
                  </a:cubicBezTo>
                  <a:cubicBezTo>
                    <a:pt x="108" y="17625"/>
                    <a:pt x="0" y="16942"/>
                    <a:pt x="0" y="16051"/>
                  </a:cubicBezTo>
                  <a:cubicBezTo>
                    <a:pt x="0" y="15578"/>
                    <a:pt x="0" y="15159"/>
                    <a:pt x="108" y="14844"/>
                  </a:cubicBezTo>
                  <a:cubicBezTo>
                    <a:pt x="163" y="14529"/>
                    <a:pt x="270" y="14214"/>
                    <a:pt x="433" y="14006"/>
                  </a:cubicBezTo>
                  <a:cubicBezTo>
                    <a:pt x="596" y="13743"/>
                    <a:pt x="759" y="13586"/>
                    <a:pt x="975" y="13481"/>
                  </a:cubicBezTo>
                  <a:cubicBezTo>
                    <a:pt x="1138" y="13376"/>
                    <a:pt x="1409" y="13323"/>
                    <a:pt x="1625" y="13323"/>
                  </a:cubicBezTo>
                  <a:lnTo>
                    <a:pt x="9156" y="13323"/>
                  </a:lnTo>
                  <a:lnTo>
                    <a:pt x="9156" y="1364"/>
                  </a:lnTo>
                  <a:cubicBezTo>
                    <a:pt x="9156" y="1154"/>
                    <a:pt x="9210" y="944"/>
                    <a:pt x="9264" y="788"/>
                  </a:cubicBezTo>
                  <a:cubicBezTo>
                    <a:pt x="9373" y="578"/>
                    <a:pt x="9536" y="473"/>
                    <a:pt x="9806" y="315"/>
                  </a:cubicBezTo>
                  <a:cubicBezTo>
                    <a:pt x="10077" y="210"/>
                    <a:pt x="10402" y="105"/>
                    <a:pt x="10836" y="53"/>
                  </a:cubicBezTo>
                  <a:cubicBezTo>
                    <a:pt x="11269" y="0"/>
                    <a:pt x="11811" y="0"/>
                    <a:pt x="12407" y="0"/>
                  </a:cubicBezTo>
                  <a:cubicBezTo>
                    <a:pt x="13111" y="0"/>
                    <a:pt x="13653" y="0"/>
                    <a:pt x="14086" y="53"/>
                  </a:cubicBezTo>
                  <a:cubicBezTo>
                    <a:pt x="14465" y="105"/>
                    <a:pt x="14845" y="210"/>
                    <a:pt x="15062" y="315"/>
                  </a:cubicBezTo>
                  <a:cubicBezTo>
                    <a:pt x="15332" y="473"/>
                    <a:pt x="15495" y="578"/>
                    <a:pt x="15604" y="788"/>
                  </a:cubicBezTo>
                  <a:cubicBezTo>
                    <a:pt x="15712" y="944"/>
                    <a:pt x="15766" y="1154"/>
                    <a:pt x="15766" y="1364"/>
                  </a:cubicBezTo>
                  <a:lnTo>
                    <a:pt x="15766" y="13323"/>
                  </a:lnTo>
                  <a:lnTo>
                    <a:pt x="29636" y="13323"/>
                  </a:lnTo>
                  <a:cubicBezTo>
                    <a:pt x="29907" y="13323"/>
                    <a:pt x="30123" y="13376"/>
                    <a:pt x="30340" y="13481"/>
                  </a:cubicBezTo>
                  <a:cubicBezTo>
                    <a:pt x="30557" y="13586"/>
                    <a:pt x="30719" y="13743"/>
                    <a:pt x="30882" y="14006"/>
                  </a:cubicBezTo>
                  <a:cubicBezTo>
                    <a:pt x="31045" y="14214"/>
                    <a:pt x="31153" y="14529"/>
                    <a:pt x="31207" y="14844"/>
                  </a:cubicBezTo>
                  <a:cubicBezTo>
                    <a:pt x="31316" y="15159"/>
                    <a:pt x="31316" y="15578"/>
                    <a:pt x="31316" y="16051"/>
                  </a:cubicBezTo>
                  <a:cubicBezTo>
                    <a:pt x="31316" y="16942"/>
                    <a:pt x="31153" y="17625"/>
                    <a:pt x="30828" y="18096"/>
                  </a:cubicBezTo>
                  <a:cubicBezTo>
                    <a:pt x="30557" y="18516"/>
                    <a:pt x="30123" y="18726"/>
                    <a:pt x="29636" y="18726"/>
                  </a:cubicBezTo>
                  <a:lnTo>
                    <a:pt x="15766" y="18726"/>
                  </a:lnTo>
                  <a:lnTo>
                    <a:pt x="15766" y="48151"/>
                  </a:lnTo>
                  <a:cubicBezTo>
                    <a:pt x="15766" y="51876"/>
                    <a:pt x="16308" y="54656"/>
                    <a:pt x="17391" y="56596"/>
                  </a:cubicBezTo>
                  <a:cubicBezTo>
                    <a:pt x="18475" y="58538"/>
                    <a:pt x="20480" y="59481"/>
                    <a:pt x="23405" y="59481"/>
                  </a:cubicBezTo>
                  <a:cubicBezTo>
                    <a:pt x="24272" y="59481"/>
                    <a:pt x="25085" y="59429"/>
                    <a:pt x="25789" y="59219"/>
                  </a:cubicBezTo>
                  <a:cubicBezTo>
                    <a:pt x="26548" y="59061"/>
                    <a:pt x="27144" y="58851"/>
                    <a:pt x="27740" y="58641"/>
                  </a:cubicBezTo>
                  <a:cubicBezTo>
                    <a:pt x="28281" y="58432"/>
                    <a:pt x="28715" y="58222"/>
                    <a:pt x="29148" y="58065"/>
                  </a:cubicBezTo>
                  <a:cubicBezTo>
                    <a:pt x="29527" y="57907"/>
                    <a:pt x="29853" y="57802"/>
                    <a:pt x="30177" y="57802"/>
                  </a:cubicBezTo>
                  <a:cubicBezTo>
                    <a:pt x="30340" y="57802"/>
                    <a:pt x="30503" y="57802"/>
                    <a:pt x="30666" y="57907"/>
                  </a:cubicBezTo>
                  <a:cubicBezTo>
                    <a:pt x="30828" y="57960"/>
                    <a:pt x="30936" y="58117"/>
                    <a:pt x="31045" y="58275"/>
                  </a:cubicBezTo>
                  <a:cubicBezTo>
                    <a:pt x="31099" y="58485"/>
                    <a:pt x="31207" y="58746"/>
                    <a:pt x="31261" y="59061"/>
                  </a:cubicBezTo>
                  <a:cubicBezTo>
                    <a:pt x="31261" y="59324"/>
                    <a:pt x="31316" y="59744"/>
                    <a:pt x="31316" y="60215"/>
                  </a:cubicBezTo>
                  <a:close/>
                </a:path>
              </a:pathLst>
            </a:custGeom>
            <a:solidFill>
              <a:srgbClr val="FFFFFF"/>
            </a:solidFill>
            <a:ln w="5417" cap="flat">
              <a:noFill/>
              <a:prstDash val="solid"/>
              <a:miter/>
            </a:ln>
          </p:spPr>
          <p:txBody>
            <a:bodyPr rtlCol="0" anchor="ctr"/>
            <a:lstStyle/>
            <a:p>
              <a:endParaRPr lang="fr-FR"/>
            </a:p>
          </p:txBody>
        </p:sp>
        <p:sp>
          <p:nvSpPr>
            <p:cNvPr id="589" name="Forme libre 588">
              <a:extLst>
                <a:ext uri="{FF2B5EF4-FFF2-40B4-BE49-F238E27FC236}">
                  <a16:creationId xmlns:a16="http://schemas.microsoft.com/office/drawing/2014/main" id="{00320F71-FC49-24B5-B391-1A9BE4E5C048}"/>
                </a:ext>
              </a:extLst>
            </p:cNvPr>
            <p:cNvSpPr/>
            <p:nvPr/>
          </p:nvSpPr>
          <p:spPr>
            <a:xfrm>
              <a:off x="18688269" y="12093025"/>
              <a:ext cx="38845" cy="52609"/>
            </a:xfrm>
            <a:custGeom>
              <a:avLst/>
              <a:gdLst>
                <a:gd name="connsiteX0" fmla="*/ 38846 w 38845"/>
                <a:gd name="connsiteY0" fmla="*/ 43431 h 52609"/>
                <a:gd name="connsiteX1" fmla="*/ 38792 w 38845"/>
                <a:gd name="connsiteY1" fmla="*/ 44584 h 52609"/>
                <a:gd name="connsiteX2" fmla="*/ 38630 w 38845"/>
                <a:gd name="connsiteY2" fmla="*/ 45476 h 52609"/>
                <a:gd name="connsiteX3" fmla="*/ 38304 w 38845"/>
                <a:gd name="connsiteY3" fmla="*/ 46158 h 52609"/>
                <a:gd name="connsiteX4" fmla="*/ 37383 w 38845"/>
                <a:gd name="connsiteY4" fmla="*/ 47155 h 52609"/>
                <a:gd name="connsiteX5" fmla="*/ 34999 w 38845"/>
                <a:gd name="connsiteY5" fmla="*/ 48937 h 52609"/>
                <a:gd name="connsiteX6" fmla="*/ 31153 w 38845"/>
                <a:gd name="connsiteY6" fmla="*/ 50773 h 52609"/>
                <a:gd name="connsiteX7" fmla="*/ 26601 w 38845"/>
                <a:gd name="connsiteY7" fmla="*/ 52137 h 52609"/>
                <a:gd name="connsiteX8" fmla="*/ 21563 w 38845"/>
                <a:gd name="connsiteY8" fmla="*/ 52610 h 52609"/>
                <a:gd name="connsiteX9" fmla="*/ 12298 w 38845"/>
                <a:gd name="connsiteY9" fmla="*/ 50931 h 52609"/>
                <a:gd name="connsiteX10" fmla="*/ 5580 w 38845"/>
                <a:gd name="connsiteY10" fmla="*/ 45948 h 52609"/>
                <a:gd name="connsiteX11" fmla="*/ 1409 w 38845"/>
                <a:gd name="connsiteY11" fmla="*/ 37818 h 52609"/>
                <a:gd name="connsiteX12" fmla="*/ 0 w 38845"/>
                <a:gd name="connsiteY12" fmla="*/ 26697 h 52609"/>
                <a:gd name="connsiteX13" fmla="*/ 1733 w 38845"/>
                <a:gd name="connsiteY13" fmla="*/ 14529 h 52609"/>
                <a:gd name="connsiteX14" fmla="*/ 6555 w 38845"/>
                <a:gd name="connsiteY14" fmla="*/ 6242 h 52609"/>
                <a:gd name="connsiteX15" fmla="*/ 13707 w 38845"/>
                <a:gd name="connsiteY15" fmla="*/ 1521 h 52609"/>
                <a:gd name="connsiteX16" fmla="*/ 22430 w 38845"/>
                <a:gd name="connsiteY16" fmla="*/ 0 h 52609"/>
                <a:gd name="connsiteX17" fmla="*/ 27197 w 38845"/>
                <a:gd name="connsiteY17" fmla="*/ 419 h 52609"/>
                <a:gd name="connsiteX18" fmla="*/ 31423 w 38845"/>
                <a:gd name="connsiteY18" fmla="*/ 1625 h 52609"/>
                <a:gd name="connsiteX19" fmla="*/ 34837 w 38845"/>
                <a:gd name="connsiteY19" fmla="*/ 3356 h 52609"/>
                <a:gd name="connsiteX20" fmla="*/ 37004 w 38845"/>
                <a:gd name="connsiteY20" fmla="*/ 4983 h 52609"/>
                <a:gd name="connsiteX21" fmla="*/ 37980 w 38845"/>
                <a:gd name="connsiteY21" fmla="*/ 6031 h 52609"/>
                <a:gd name="connsiteX22" fmla="*/ 38359 w 38845"/>
                <a:gd name="connsiteY22" fmla="*/ 6819 h 52609"/>
                <a:gd name="connsiteX23" fmla="*/ 38575 w 38845"/>
                <a:gd name="connsiteY23" fmla="*/ 7763 h 52609"/>
                <a:gd name="connsiteX24" fmla="*/ 38630 w 38845"/>
                <a:gd name="connsiteY24" fmla="*/ 8969 h 52609"/>
                <a:gd name="connsiteX25" fmla="*/ 38142 w 38845"/>
                <a:gd name="connsiteY25" fmla="*/ 11119 h 52609"/>
                <a:gd name="connsiteX26" fmla="*/ 37113 w 38845"/>
                <a:gd name="connsiteY26" fmla="*/ 11749 h 52609"/>
                <a:gd name="connsiteX27" fmla="*/ 35216 w 38845"/>
                <a:gd name="connsiteY27" fmla="*/ 10753 h 52609"/>
                <a:gd name="connsiteX28" fmla="*/ 32291 w 38845"/>
                <a:gd name="connsiteY28" fmla="*/ 8654 h 52609"/>
                <a:gd name="connsiteX29" fmla="*/ 27956 w 38845"/>
                <a:gd name="connsiteY29" fmla="*/ 6504 h 52609"/>
                <a:gd name="connsiteX30" fmla="*/ 21942 w 38845"/>
                <a:gd name="connsiteY30" fmla="*/ 5559 h 52609"/>
                <a:gd name="connsiteX31" fmla="*/ 10782 w 38845"/>
                <a:gd name="connsiteY31" fmla="*/ 10962 h 52609"/>
                <a:gd name="connsiteX32" fmla="*/ 6880 w 38845"/>
                <a:gd name="connsiteY32" fmla="*/ 26489 h 52609"/>
                <a:gd name="connsiteX33" fmla="*/ 7964 w 38845"/>
                <a:gd name="connsiteY33" fmla="*/ 35458 h 52609"/>
                <a:gd name="connsiteX34" fmla="*/ 10944 w 38845"/>
                <a:gd name="connsiteY34" fmla="*/ 41857 h 52609"/>
                <a:gd name="connsiteX35" fmla="*/ 15766 w 38845"/>
                <a:gd name="connsiteY35" fmla="*/ 45633 h 52609"/>
                <a:gd name="connsiteX36" fmla="*/ 22159 w 38845"/>
                <a:gd name="connsiteY36" fmla="*/ 46892 h 52609"/>
                <a:gd name="connsiteX37" fmla="*/ 28064 w 38845"/>
                <a:gd name="connsiteY37" fmla="*/ 45896 h 52609"/>
                <a:gd name="connsiteX38" fmla="*/ 32507 w 38845"/>
                <a:gd name="connsiteY38" fmla="*/ 43639 h 52609"/>
                <a:gd name="connsiteX39" fmla="*/ 35650 w 38845"/>
                <a:gd name="connsiteY39" fmla="*/ 41384 h 52609"/>
                <a:gd name="connsiteX40" fmla="*/ 37492 w 38845"/>
                <a:gd name="connsiteY40" fmla="*/ 40335 h 52609"/>
                <a:gd name="connsiteX41" fmla="*/ 38087 w 38845"/>
                <a:gd name="connsiteY41" fmla="*/ 40545 h 52609"/>
                <a:gd name="connsiteX42" fmla="*/ 38521 w 38845"/>
                <a:gd name="connsiteY42" fmla="*/ 41122 h 52609"/>
                <a:gd name="connsiteX43" fmla="*/ 38738 w 38845"/>
                <a:gd name="connsiteY43" fmla="*/ 42119 h 52609"/>
                <a:gd name="connsiteX44" fmla="*/ 38846 w 38845"/>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5" h="52609">
                  <a:moveTo>
                    <a:pt x="38846" y="43431"/>
                  </a:moveTo>
                  <a:cubicBezTo>
                    <a:pt x="38846" y="43849"/>
                    <a:pt x="38846" y="44217"/>
                    <a:pt x="38792" y="44584"/>
                  </a:cubicBezTo>
                  <a:cubicBezTo>
                    <a:pt x="38738" y="44951"/>
                    <a:pt x="38684" y="45213"/>
                    <a:pt x="38630" y="45476"/>
                  </a:cubicBezTo>
                  <a:cubicBezTo>
                    <a:pt x="38521" y="45738"/>
                    <a:pt x="38467" y="45948"/>
                    <a:pt x="38304" y="46158"/>
                  </a:cubicBezTo>
                  <a:cubicBezTo>
                    <a:pt x="38196" y="46367"/>
                    <a:pt x="37871" y="46682"/>
                    <a:pt x="37383" y="47155"/>
                  </a:cubicBezTo>
                  <a:cubicBezTo>
                    <a:pt x="36896" y="47626"/>
                    <a:pt x="36083" y="48203"/>
                    <a:pt x="34999" y="48937"/>
                  </a:cubicBezTo>
                  <a:cubicBezTo>
                    <a:pt x="33862" y="49620"/>
                    <a:pt x="32562" y="50248"/>
                    <a:pt x="31153" y="50773"/>
                  </a:cubicBezTo>
                  <a:cubicBezTo>
                    <a:pt x="29744" y="51351"/>
                    <a:pt x="28227" y="51770"/>
                    <a:pt x="26601" y="52137"/>
                  </a:cubicBezTo>
                  <a:cubicBezTo>
                    <a:pt x="24976" y="52452"/>
                    <a:pt x="23297" y="52610"/>
                    <a:pt x="21563" y="52610"/>
                  </a:cubicBezTo>
                  <a:cubicBezTo>
                    <a:pt x="18096" y="52610"/>
                    <a:pt x="15007" y="52085"/>
                    <a:pt x="12298" y="50931"/>
                  </a:cubicBezTo>
                  <a:cubicBezTo>
                    <a:pt x="9643" y="49777"/>
                    <a:pt x="7368" y="48151"/>
                    <a:pt x="5580" y="45948"/>
                  </a:cubicBezTo>
                  <a:cubicBezTo>
                    <a:pt x="3738" y="43744"/>
                    <a:pt x="2384" y="41017"/>
                    <a:pt x="1409" y="37818"/>
                  </a:cubicBezTo>
                  <a:cubicBezTo>
                    <a:pt x="487" y="34618"/>
                    <a:pt x="0" y="30894"/>
                    <a:pt x="0" y="26697"/>
                  </a:cubicBezTo>
                  <a:cubicBezTo>
                    <a:pt x="0" y="21977"/>
                    <a:pt x="596" y="17938"/>
                    <a:pt x="1733" y="14529"/>
                  </a:cubicBezTo>
                  <a:cubicBezTo>
                    <a:pt x="2925" y="11172"/>
                    <a:pt x="4551" y="8444"/>
                    <a:pt x="6555" y="6242"/>
                  </a:cubicBezTo>
                  <a:cubicBezTo>
                    <a:pt x="8614" y="4091"/>
                    <a:pt x="10998" y="2518"/>
                    <a:pt x="13707" y="1521"/>
                  </a:cubicBezTo>
                  <a:cubicBezTo>
                    <a:pt x="16416" y="471"/>
                    <a:pt x="19342" y="0"/>
                    <a:pt x="22430" y="0"/>
                  </a:cubicBezTo>
                  <a:cubicBezTo>
                    <a:pt x="24109" y="0"/>
                    <a:pt x="25735" y="105"/>
                    <a:pt x="27197" y="419"/>
                  </a:cubicBezTo>
                  <a:cubicBezTo>
                    <a:pt x="28715" y="734"/>
                    <a:pt x="30123" y="1154"/>
                    <a:pt x="31423" y="1625"/>
                  </a:cubicBezTo>
                  <a:cubicBezTo>
                    <a:pt x="32669" y="2150"/>
                    <a:pt x="33808" y="2728"/>
                    <a:pt x="34837" y="3356"/>
                  </a:cubicBezTo>
                  <a:cubicBezTo>
                    <a:pt x="35812" y="3986"/>
                    <a:pt x="36571" y="4563"/>
                    <a:pt x="37004" y="4983"/>
                  </a:cubicBezTo>
                  <a:cubicBezTo>
                    <a:pt x="37492" y="5455"/>
                    <a:pt x="37817" y="5769"/>
                    <a:pt x="37980" y="6031"/>
                  </a:cubicBezTo>
                  <a:cubicBezTo>
                    <a:pt x="38142" y="6242"/>
                    <a:pt x="38250" y="6504"/>
                    <a:pt x="38359" y="6819"/>
                  </a:cubicBezTo>
                  <a:cubicBezTo>
                    <a:pt x="38467" y="7080"/>
                    <a:pt x="38521" y="7395"/>
                    <a:pt x="38575" y="7763"/>
                  </a:cubicBezTo>
                  <a:cubicBezTo>
                    <a:pt x="38575" y="8078"/>
                    <a:pt x="38630" y="8497"/>
                    <a:pt x="38630" y="8969"/>
                  </a:cubicBezTo>
                  <a:cubicBezTo>
                    <a:pt x="38630" y="9965"/>
                    <a:pt x="38467" y="10700"/>
                    <a:pt x="38142" y="11119"/>
                  </a:cubicBezTo>
                  <a:cubicBezTo>
                    <a:pt x="37817" y="11539"/>
                    <a:pt x="37492" y="11749"/>
                    <a:pt x="37113" y="11749"/>
                  </a:cubicBezTo>
                  <a:cubicBezTo>
                    <a:pt x="36571" y="11749"/>
                    <a:pt x="35975" y="11434"/>
                    <a:pt x="35216" y="10753"/>
                  </a:cubicBezTo>
                  <a:cubicBezTo>
                    <a:pt x="34458" y="10123"/>
                    <a:pt x="33482" y="9442"/>
                    <a:pt x="32291" y="8654"/>
                  </a:cubicBezTo>
                  <a:cubicBezTo>
                    <a:pt x="31099" y="7868"/>
                    <a:pt x="29636" y="7185"/>
                    <a:pt x="27956" y="6504"/>
                  </a:cubicBezTo>
                  <a:cubicBezTo>
                    <a:pt x="26277" y="5874"/>
                    <a:pt x="24272" y="5559"/>
                    <a:pt x="21942" y="5559"/>
                  </a:cubicBezTo>
                  <a:cubicBezTo>
                    <a:pt x="17120" y="5559"/>
                    <a:pt x="13436" y="7343"/>
                    <a:pt x="10782" y="10962"/>
                  </a:cubicBezTo>
                  <a:cubicBezTo>
                    <a:pt x="8181" y="14529"/>
                    <a:pt x="6880" y="19722"/>
                    <a:pt x="6880" y="26489"/>
                  </a:cubicBezTo>
                  <a:cubicBezTo>
                    <a:pt x="6880" y="29898"/>
                    <a:pt x="7260" y="32888"/>
                    <a:pt x="7964" y="35458"/>
                  </a:cubicBezTo>
                  <a:cubicBezTo>
                    <a:pt x="8669" y="37975"/>
                    <a:pt x="9643" y="40125"/>
                    <a:pt x="10944" y="41857"/>
                  </a:cubicBezTo>
                  <a:cubicBezTo>
                    <a:pt x="12298" y="43536"/>
                    <a:pt x="13870" y="44794"/>
                    <a:pt x="15766" y="45633"/>
                  </a:cubicBezTo>
                  <a:cubicBezTo>
                    <a:pt x="17662" y="46524"/>
                    <a:pt x="19775" y="46892"/>
                    <a:pt x="22159" y="46892"/>
                  </a:cubicBezTo>
                  <a:cubicBezTo>
                    <a:pt x="24381" y="46892"/>
                    <a:pt x="26331" y="46577"/>
                    <a:pt x="28064" y="45896"/>
                  </a:cubicBezTo>
                  <a:cubicBezTo>
                    <a:pt x="29744" y="45213"/>
                    <a:pt x="31261" y="44479"/>
                    <a:pt x="32507" y="43639"/>
                  </a:cubicBezTo>
                  <a:cubicBezTo>
                    <a:pt x="33753" y="42801"/>
                    <a:pt x="34783" y="42067"/>
                    <a:pt x="35650" y="41384"/>
                  </a:cubicBezTo>
                  <a:cubicBezTo>
                    <a:pt x="36462" y="40703"/>
                    <a:pt x="37113" y="40335"/>
                    <a:pt x="37492" y="40335"/>
                  </a:cubicBezTo>
                  <a:cubicBezTo>
                    <a:pt x="37708" y="40335"/>
                    <a:pt x="37925" y="40440"/>
                    <a:pt x="38087" y="40545"/>
                  </a:cubicBezTo>
                  <a:cubicBezTo>
                    <a:pt x="38250" y="40650"/>
                    <a:pt x="38413" y="40860"/>
                    <a:pt x="38521" y="41122"/>
                  </a:cubicBezTo>
                  <a:cubicBezTo>
                    <a:pt x="38630" y="41384"/>
                    <a:pt x="38684" y="41699"/>
                    <a:pt x="38738" y="42119"/>
                  </a:cubicBezTo>
                  <a:cubicBezTo>
                    <a:pt x="38792" y="42538"/>
                    <a:pt x="38846" y="42958"/>
                    <a:pt x="38846" y="43431"/>
                  </a:cubicBezTo>
                  <a:close/>
                </a:path>
              </a:pathLst>
            </a:custGeom>
            <a:solidFill>
              <a:srgbClr val="FFFFFF"/>
            </a:solidFill>
            <a:ln w="5417" cap="flat">
              <a:noFill/>
              <a:prstDash val="solid"/>
              <a:miter/>
            </a:ln>
          </p:spPr>
          <p:txBody>
            <a:bodyPr rtlCol="0" anchor="ctr"/>
            <a:lstStyle/>
            <a:p>
              <a:endParaRPr lang="fr-FR"/>
            </a:p>
          </p:txBody>
        </p:sp>
        <p:sp>
          <p:nvSpPr>
            <p:cNvPr id="590" name="Forme libre 589">
              <a:extLst>
                <a:ext uri="{FF2B5EF4-FFF2-40B4-BE49-F238E27FC236}">
                  <a16:creationId xmlns:a16="http://schemas.microsoft.com/office/drawing/2014/main" id="{2114C346-C5A2-9E14-B59A-51C3C71CA56A}"/>
                </a:ext>
              </a:extLst>
            </p:cNvPr>
            <p:cNvSpPr/>
            <p:nvPr/>
          </p:nvSpPr>
          <p:spPr>
            <a:xfrm>
              <a:off x="18736867" y="12093025"/>
              <a:ext cx="44480" cy="52662"/>
            </a:xfrm>
            <a:custGeom>
              <a:avLst/>
              <a:gdLst>
                <a:gd name="connsiteX0" fmla="*/ 44481 w 44480"/>
                <a:gd name="connsiteY0" fmla="*/ 23814 h 52662"/>
                <a:gd name="connsiteX1" fmla="*/ 43452 w 44480"/>
                <a:gd name="connsiteY1" fmla="*/ 26489 h 52662"/>
                <a:gd name="connsiteX2" fmla="*/ 41393 w 44480"/>
                <a:gd name="connsiteY2" fmla="*/ 27222 h 52662"/>
                <a:gd name="connsiteX3" fmla="*/ 7097 w 44480"/>
                <a:gd name="connsiteY3" fmla="*/ 27222 h 52662"/>
                <a:gd name="connsiteX4" fmla="*/ 8018 w 44480"/>
                <a:gd name="connsiteY4" fmla="*/ 35405 h 52662"/>
                <a:gd name="connsiteX5" fmla="*/ 11053 w 44480"/>
                <a:gd name="connsiteY5" fmla="*/ 41647 h 52662"/>
                <a:gd name="connsiteX6" fmla="*/ 16524 w 44480"/>
                <a:gd name="connsiteY6" fmla="*/ 45633 h 52662"/>
                <a:gd name="connsiteX7" fmla="*/ 24868 w 44480"/>
                <a:gd name="connsiteY7" fmla="*/ 47049 h 52662"/>
                <a:gd name="connsiteX8" fmla="*/ 31153 w 44480"/>
                <a:gd name="connsiteY8" fmla="*/ 46472 h 52662"/>
                <a:gd name="connsiteX9" fmla="*/ 35975 w 44480"/>
                <a:gd name="connsiteY9" fmla="*/ 45161 h 52662"/>
                <a:gd name="connsiteX10" fmla="*/ 39280 w 44480"/>
                <a:gd name="connsiteY10" fmla="*/ 43849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8 h 52662"/>
                <a:gd name="connsiteX19" fmla="*/ 41663 w 44480"/>
                <a:gd name="connsiteY19" fmla="*/ 48623 h 52662"/>
                <a:gd name="connsiteX20" fmla="*/ 39930 w 44480"/>
                <a:gd name="connsiteY20" fmla="*/ 49567 h 52662"/>
                <a:gd name="connsiteX21" fmla="*/ 36138 w 44480"/>
                <a:gd name="connsiteY21" fmla="*/ 50931 h 52662"/>
                <a:gd name="connsiteX22" fmla="*/ 30720 w 44480"/>
                <a:gd name="connsiteY22" fmla="*/ 52137 h 52662"/>
                <a:gd name="connsiteX23" fmla="*/ 24109 w 44480"/>
                <a:gd name="connsiteY23" fmla="*/ 52662 h 52662"/>
                <a:gd name="connsiteX24" fmla="*/ 13762 w 44480"/>
                <a:gd name="connsiteY24" fmla="*/ 50983 h 52662"/>
                <a:gd name="connsiteX25" fmla="*/ 6231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5 h 52662"/>
                <a:gd name="connsiteX31" fmla="*/ 23297 w 44480"/>
                <a:gd name="connsiteY31" fmla="*/ 0 h 52662"/>
                <a:gd name="connsiteX32" fmla="*/ 32941 w 44480"/>
                <a:gd name="connsiteY32" fmla="*/ 1835 h 52662"/>
                <a:gd name="connsiteX33" fmla="*/ 39550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8 h 52662"/>
                <a:gd name="connsiteX39" fmla="*/ 22809 w 44480"/>
                <a:gd name="connsiteY39" fmla="*/ 5455 h 52662"/>
                <a:gd name="connsiteX40" fmla="*/ 16199 w 44480"/>
                <a:gd name="connsiteY40" fmla="*/ 6819 h 52662"/>
                <a:gd name="connsiteX41" fmla="*/ 11323 w 44480"/>
                <a:gd name="connsiteY41" fmla="*/ 10438 h 52662"/>
                <a:gd name="connsiteX42" fmla="*/ 8290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6"/>
                    <a:pt x="43452" y="26489"/>
                  </a:cubicBezTo>
                  <a:cubicBezTo>
                    <a:pt x="42747" y="26960"/>
                    <a:pt x="42043" y="27222"/>
                    <a:pt x="41393" y="27222"/>
                  </a:cubicBezTo>
                  <a:lnTo>
                    <a:pt x="7097" y="27222"/>
                  </a:lnTo>
                  <a:cubicBezTo>
                    <a:pt x="7097" y="30213"/>
                    <a:pt x="7423" y="32940"/>
                    <a:pt x="8018" y="35405"/>
                  </a:cubicBezTo>
                  <a:cubicBezTo>
                    <a:pt x="8614" y="37818"/>
                    <a:pt x="9644" y="39915"/>
                    <a:pt x="11053" y="41647"/>
                  </a:cubicBezTo>
                  <a:cubicBezTo>
                    <a:pt x="12461" y="43378"/>
                    <a:pt x="14303" y="44742"/>
                    <a:pt x="16524" y="45633"/>
                  </a:cubicBezTo>
                  <a:cubicBezTo>
                    <a:pt x="18800" y="46577"/>
                    <a:pt x="21563" y="47049"/>
                    <a:pt x="24868" y="47049"/>
                  </a:cubicBezTo>
                  <a:cubicBezTo>
                    <a:pt x="27198" y="47049"/>
                    <a:pt x="29311" y="46839"/>
                    <a:pt x="31153" y="46472"/>
                  </a:cubicBezTo>
                  <a:cubicBezTo>
                    <a:pt x="32995" y="46053"/>
                    <a:pt x="34621" y="45633"/>
                    <a:pt x="35975" y="45161"/>
                  </a:cubicBezTo>
                  <a:cubicBezTo>
                    <a:pt x="37329" y="44637"/>
                    <a:pt x="38413" y="44217"/>
                    <a:pt x="39280" y="43849"/>
                  </a:cubicBezTo>
                  <a:cubicBezTo>
                    <a:pt x="40147" y="43431"/>
                    <a:pt x="40797" y="43221"/>
                    <a:pt x="41176" y="43221"/>
                  </a:cubicBezTo>
                  <a:cubicBezTo>
                    <a:pt x="41393" y="43221"/>
                    <a:pt x="41556" y="43273"/>
                    <a:pt x="41772" y="43378"/>
                  </a:cubicBezTo>
                  <a:cubicBezTo>
                    <a:pt x="41935" y="43483"/>
                    <a:pt x="42097" y="43692"/>
                    <a:pt x="42206" y="43902"/>
                  </a:cubicBezTo>
                  <a:cubicBezTo>
                    <a:pt x="42314" y="44164"/>
                    <a:pt x="42422" y="44427"/>
                    <a:pt x="42476" y="44794"/>
                  </a:cubicBezTo>
                  <a:cubicBezTo>
                    <a:pt x="42530" y="45161"/>
                    <a:pt x="42530" y="45581"/>
                    <a:pt x="42530" y="46158"/>
                  </a:cubicBezTo>
                  <a:cubicBezTo>
                    <a:pt x="42530" y="46419"/>
                    <a:pt x="42530" y="46629"/>
                    <a:pt x="42476" y="46892"/>
                  </a:cubicBezTo>
                  <a:cubicBezTo>
                    <a:pt x="42422" y="47102"/>
                    <a:pt x="42422" y="47312"/>
                    <a:pt x="42368" y="47521"/>
                  </a:cubicBezTo>
                  <a:cubicBezTo>
                    <a:pt x="42314" y="47731"/>
                    <a:pt x="42206" y="47888"/>
                    <a:pt x="42097" y="48098"/>
                  </a:cubicBezTo>
                  <a:cubicBezTo>
                    <a:pt x="41989" y="48256"/>
                    <a:pt x="41826" y="48413"/>
                    <a:pt x="41663" y="48623"/>
                  </a:cubicBezTo>
                  <a:cubicBezTo>
                    <a:pt x="41501" y="48832"/>
                    <a:pt x="40905" y="49095"/>
                    <a:pt x="39930" y="49567"/>
                  </a:cubicBezTo>
                  <a:cubicBezTo>
                    <a:pt x="38954" y="49987"/>
                    <a:pt x="37708" y="50458"/>
                    <a:pt x="36138" y="50931"/>
                  </a:cubicBezTo>
                  <a:cubicBezTo>
                    <a:pt x="34621" y="51351"/>
                    <a:pt x="32778" y="51770"/>
                    <a:pt x="30720" y="52137"/>
                  </a:cubicBezTo>
                  <a:cubicBezTo>
                    <a:pt x="28715" y="52452"/>
                    <a:pt x="26494" y="52662"/>
                    <a:pt x="24109" y="52662"/>
                  </a:cubicBezTo>
                  <a:cubicBezTo>
                    <a:pt x="20209" y="52662"/>
                    <a:pt x="16741" y="52085"/>
                    <a:pt x="13762" y="50983"/>
                  </a:cubicBezTo>
                  <a:cubicBezTo>
                    <a:pt x="10782" y="49830"/>
                    <a:pt x="8235" y="48151"/>
                    <a:pt x="6231" y="45948"/>
                  </a:cubicBezTo>
                  <a:cubicBezTo>
                    <a:pt x="4172" y="43744"/>
                    <a:pt x="2655" y="41017"/>
                    <a:pt x="1571" y="37765"/>
                  </a:cubicBezTo>
                  <a:cubicBezTo>
                    <a:pt x="542" y="34513"/>
                    <a:pt x="0" y="30736"/>
                    <a:pt x="0" y="26436"/>
                  </a:cubicBezTo>
                  <a:cubicBezTo>
                    <a:pt x="0" y="22292"/>
                    <a:pt x="542" y="18621"/>
                    <a:pt x="1625" y="15316"/>
                  </a:cubicBezTo>
                  <a:cubicBezTo>
                    <a:pt x="2709" y="12064"/>
                    <a:pt x="4280" y="9284"/>
                    <a:pt x="6339" y="7028"/>
                  </a:cubicBezTo>
                  <a:cubicBezTo>
                    <a:pt x="8344" y="4773"/>
                    <a:pt x="10836" y="2989"/>
                    <a:pt x="13707" y="1835"/>
                  </a:cubicBezTo>
                  <a:cubicBezTo>
                    <a:pt x="16578" y="629"/>
                    <a:pt x="19776" y="0"/>
                    <a:pt x="23297" y="0"/>
                  </a:cubicBezTo>
                  <a:cubicBezTo>
                    <a:pt x="27035" y="0"/>
                    <a:pt x="30286" y="629"/>
                    <a:pt x="32941" y="1835"/>
                  </a:cubicBezTo>
                  <a:cubicBezTo>
                    <a:pt x="35595" y="3041"/>
                    <a:pt x="37817" y="4720"/>
                    <a:pt x="39550" y="6767"/>
                  </a:cubicBezTo>
                  <a:cubicBezTo>
                    <a:pt x="41230" y="8812"/>
                    <a:pt x="42476" y="11224"/>
                    <a:pt x="43289" y="13952"/>
                  </a:cubicBezTo>
                  <a:cubicBezTo>
                    <a:pt x="44102" y="16679"/>
                    <a:pt x="44481" y="19512"/>
                    <a:pt x="44481" y="22555"/>
                  </a:cubicBezTo>
                  <a:lnTo>
                    <a:pt x="44481" y="23814"/>
                  </a:lnTo>
                  <a:close/>
                  <a:moveTo>
                    <a:pt x="37654" y="21925"/>
                  </a:moveTo>
                  <a:cubicBezTo>
                    <a:pt x="37763" y="16784"/>
                    <a:pt x="36571" y="12746"/>
                    <a:pt x="33970" y="9808"/>
                  </a:cubicBezTo>
                  <a:cubicBezTo>
                    <a:pt x="31423" y="6923"/>
                    <a:pt x="27740" y="5455"/>
                    <a:pt x="22809" y="5455"/>
                  </a:cubicBezTo>
                  <a:cubicBezTo>
                    <a:pt x="20317" y="5455"/>
                    <a:pt x="18096" y="5926"/>
                    <a:pt x="16199" y="6819"/>
                  </a:cubicBezTo>
                  <a:cubicBezTo>
                    <a:pt x="14249" y="7763"/>
                    <a:pt x="12678" y="8969"/>
                    <a:pt x="11323" y="10438"/>
                  </a:cubicBezTo>
                  <a:cubicBezTo>
                    <a:pt x="10023" y="11959"/>
                    <a:pt x="8994" y="13742"/>
                    <a:pt x="8290" y="15683"/>
                  </a:cubicBezTo>
                  <a:cubicBezTo>
                    <a:pt x="7585" y="17728"/>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591" name="Forme libre 590">
              <a:extLst>
                <a:ext uri="{FF2B5EF4-FFF2-40B4-BE49-F238E27FC236}">
                  <a16:creationId xmlns:a16="http://schemas.microsoft.com/office/drawing/2014/main" id="{9495B04A-23E3-9B2A-5BBA-54396FEAB238}"/>
                </a:ext>
              </a:extLst>
            </p:cNvPr>
            <p:cNvSpPr/>
            <p:nvPr/>
          </p:nvSpPr>
          <p:spPr>
            <a:xfrm>
              <a:off x="18796573" y="12093025"/>
              <a:ext cx="40796" cy="52084"/>
            </a:xfrm>
            <a:custGeom>
              <a:avLst/>
              <a:gdLst>
                <a:gd name="connsiteX0" fmla="*/ 40796 w 40796"/>
                <a:gd name="connsiteY0" fmla="*/ 50668 h 52084"/>
                <a:gd name="connsiteX1" fmla="*/ 40634 w 40796"/>
                <a:gd name="connsiteY1" fmla="*/ 51246 h 52084"/>
                <a:gd name="connsiteX2" fmla="*/ 40093 w 40796"/>
                <a:gd name="connsiteY2" fmla="*/ 51665 h 52084"/>
                <a:gd name="connsiteX3" fmla="*/ 39117 w 40796"/>
                <a:gd name="connsiteY3" fmla="*/ 51980 h 52084"/>
                <a:gd name="connsiteX4" fmla="*/ 37492 w 40796"/>
                <a:gd name="connsiteY4" fmla="*/ 52085 h 52084"/>
                <a:gd name="connsiteX5" fmla="*/ 35867 w 40796"/>
                <a:gd name="connsiteY5" fmla="*/ 51980 h 52084"/>
                <a:gd name="connsiteX6" fmla="*/ 34891 w 40796"/>
                <a:gd name="connsiteY6" fmla="*/ 51665 h 52084"/>
                <a:gd name="connsiteX7" fmla="*/ 34349 w 40796"/>
                <a:gd name="connsiteY7" fmla="*/ 51246 h 52084"/>
                <a:gd name="connsiteX8" fmla="*/ 34187 w 40796"/>
                <a:gd name="connsiteY8" fmla="*/ 50668 h 52084"/>
                <a:gd name="connsiteX9" fmla="*/ 34187 w 40796"/>
                <a:gd name="connsiteY9" fmla="*/ 21767 h 52084"/>
                <a:gd name="connsiteX10" fmla="*/ 33428 w 40796"/>
                <a:gd name="connsiteY10" fmla="*/ 14424 h 52084"/>
                <a:gd name="connsiteX11" fmla="*/ 31315 w 40796"/>
                <a:gd name="connsiteY11" fmla="*/ 9598 h 52084"/>
                <a:gd name="connsiteX12" fmla="*/ 27577 w 40796"/>
                <a:gd name="connsiteY12" fmla="*/ 6504 h 52084"/>
                <a:gd name="connsiteX13" fmla="*/ 22322 w 40796"/>
                <a:gd name="connsiteY13" fmla="*/ 5403 h 52084"/>
                <a:gd name="connsiteX14" fmla="*/ 14682 w 40796"/>
                <a:gd name="connsiteY14" fmla="*/ 8025 h 52084"/>
                <a:gd name="connsiteX15" fmla="*/ 6610 w 40796"/>
                <a:gd name="connsiteY15" fmla="*/ 15736 h 52084"/>
                <a:gd name="connsiteX16" fmla="*/ 6610 w 40796"/>
                <a:gd name="connsiteY16" fmla="*/ 50668 h 52084"/>
                <a:gd name="connsiteX17" fmla="*/ 6447 w 40796"/>
                <a:gd name="connsiteY17" fmla="*/ 51246 h 52084"/>
                <a:gd name="connsiteX18" fmla="*/ 5960 w 40796"/>
                <a:gd name="connsiteY18" fmla="*/ 51665 h 52084"/>
                <a:gd name="connsiteX19" fmla="*/ 4930 w 40796"/>
                <a:gd name="connsiteY19" fmla="*/ 51980 h 52084"/>
                <a:gd name="connsiteX20" fmla="*/ 3305 w 40796"/>
                <a:gd name="connsiteY20" fmla="*/ 52085 h 52084"/>
                <a:gd name="connsiteX21" fmla="*/ 1679 w 40796"/>
                <a:gd name="connsiteY21" fmla="*/ 51980 h 52084"/>
                <a:gd name="connsiteX22" fmla="*/ 704 w 40796"/>
                <a:gd name="connsiteY22" fmla="*/ 51665 h 52084"/>
                <a:gd name="connsiteX23" fmla="*/ 162 w 40796"/>
                <a:gd name="connsiteY23" fmla="*/ 51246 h 52084"/>
                <a:gd name="connsiteX24" fmla="*/ 0 w 40796"/>
                <a:gd name="connsiteY24" fmla="*/ 50668 h 52084"/>
                <a:gd name="connsiteX25" fmla="*/ 0 w 40796"/>
                <a:gd name="connsiteY25" fmla="*/ 1993 h 52084"/>
                <a:gd name="connsiteX26" fmla="*/ 162 w 40796"/>
                <a:gd name="connsiteY26" fmla="*/ 1416 h 52084"/>
                <a:gd name="connsiteX27" fmla="*/ 704 w 40796"/>
                <a:gd name="connsiteY27" fmla="*/ 944 h 52084"/>
                <a:gd name="connsiteX28" fmla="*/ 1625 w 40796"/>
                <a:gd name="connsiteY28" fmla="*/ 681 h 52084"/>
                <a:gd name="connsiteX29" fmla="*/ 3196 w 40796"/>
                <a:gd name="connsiteY29" fmla="*/ 576 h 52084"/>
                <a:gd name="connsiteX30" fmla="*/ 4714 w 40796"/>
                <a:gd name="connsiteY30" fmla="*/ 681 h 52084"/>
                <a:gd name="connsiteX31" fmla="*/ 5688 w 40796"/>
                <a:gd name="connsiteY31" fmla="*/ 944 h 52084"/>
                <a:gd name="connsiteX32" fmla="*/ 6176 w 40796"/>
                <a:gd name="connsiteY32" fmla="*/ 1416 h 52084"/>
                <a:gd name="connsiteX33" fmla="*/ 6284 w 40796"/>
                <a:gd name="connsiteY33" fmla="*/ 1993 h 52084"/>
                <a:gd name="connsiteX34" fmla="*/ 6284 w 40796"/>
                <a:gd name="connsiteY34" fmla="*/ 8864 h 52084"/>
                <a:gd name="connsiteX35" fmla="*/ 14791 w 40796"/>
                <a:gd name="connsiteY35" fmla="*/ 2098 h 52084"/>
                <a:gd name="connsiteX36" fmla="*/ 23080 w 40796"/>
                <a:gd name="connsiteY36" fmla="*/ 0 h 52084"/>
                <a:gd name="connsiteX37" fmla="*/ 31369 w 40796"/>
                <a:gd name="connsiteY37" fmla="*/ 1625 h 52084"/>
                <a:gd name="connsiteX38" fmla="*/ 36841 w 40796"/>
                <a:gd name="connsiteY38" fmla="*/ 5979 h 52084"/>
                <a:gd name="connsiteX39" fmla="*/ 39876 w 40796"/>
                <a:gd name="connsiteY39" fmla="*/ 12378 h 52084"/>
                <a:gd name="connsiteX40" fmla="*/ 40796 w 40796"/>
                <a:gd name="connsiteY40" fmla="*/ 21191 h 52084"/>
                <a:gd name="connsiteX41" fmla="*/ 40796 w 40796"/>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84">
                  <a:moveTo>
                    <a:pt x="40796" y="50668"/>
                  </a:moveTo>
                  <a:cubicBezTo>
                    <a:pt x="40796" y="50878"/>
                    <a:pt x="40743" y="51088"/>
                    <a:pt x="40634" y="51246"/>
                  </a:cubicBezTo>
                  <a:cubicBezTo>
                    <a:pt x="40526" y="51455"/>
                    <a:pt x="40363" y="51560"/>
                    <a:pt x="40093" y="51665"/>
                  </a:cubicBezTo>
                  <a:cubicBezTo>
                    <a:pt x="39876" y="51822"/>
                    <a:pt x="39550" y="51875"/>
                    <a:pt x="39117" y="51980"/>
                  </a:cubicBezTo>
                  <a:cubicBezTo>
                    <a:pt x="38684" y="52032"/>
                    <a:pt x="38142" y="52085"/>
                    <a:pt x="37492" y="52085"/>
                  </a:cubicBezTo>
                  <a:cubicBezTo>
                    <a:pt x="36841" y="52085"/>
                    <a:pt x="36300" y="52032"/>
                    <a:pt x="35867" y="51980"/>
                  </a:cubicBezTo>
                  <a:cubicBezTo>
                    <a:pt x="35433" y="51875"/>
                    <a:pt x="35108" y="51822"/>
                    <a:pt x="34891" y="51665"/>
                  </a:cubicBezTo>
                  <a:cubicBezTo>
                    <a:pt x="34621" y="51560"/>
                    <a:pt x="34458" y="51455"/>
                    <a:pt x="34349" y="51246"/>
                  </a:cubicBezTo>
                  <a:cubicBezTo>
                    <a:pt x="34241" y="51088"/>
                    <a:pt x="34187" y="50878"/>
                    <a:pt x="34187" y="50668"/>
                  </a:cubicBezTo>
                  <a:lnTo>
                    <a:pt x="34187" y="21767"/>
                  </a:lnTo>
                  <a:cubicBezTo>
                    <a:pt x="34187" y="18777"/>
                    <a:pt x="33916" y="16312"/>
                    <a:pt x="33428" y="14424"/>
                  </a:cubicBezTo>
                  <a:cubicBezTo>
                    <a:pt x="32995" y="12588"/>
                    <a:pt x="32236" y="10962"/>
                    <a:pt x="31315" y="9598"/>
                  </a:cubicBezTo>
                  <a:cubicBezTo>
                    <a:pt x="30340" y="8287"/>
                    <a:pt x="29094" y="7238"/>
                    <a:pt x="27577" y="6504"/>
                  </a:cubicBezTo>
                  <a:cubicBezTo>
                    <a:pt x="26114" y="5769"/>
                    <a:pt x="24326" y="5403"/>
                    <a:pt x="22322" y="5403"/>
                  </a:cubicBezTo>
                  <a:cubicBezTo>
                    <a:pt x="19776" y="5403"/>
                    <a:pt x="17229" y="6242"/>
                    <a:pt x="14682" y="8025"/>
                  </a:cubicBezTo>
                  <a:cubicBezTo>
                    <a:pt x="12136" y="9755"/>
                    <a:pt x="9427" y="12378"/>
                    <a:pt x="6610" y="15736"/>
                  </a:cubicBezTo>
                  <a:lnTo>
                    <a:pt x="6610" y="50668"/>
                  </a:lnTo>
                  <a:cubicBezTo>
                    <a:pt x="6610" y="50878"/>
                    <a:pt x="6555" y="51088"/>
                    <a:pt x="6447" y="51246"/>
                  </a:cubicBezTo>
                  <a:cubicBezTo>
                    <a:pt x="6339" y="51455"/>
                    <a:pt x="6176" y="51560"/>
                    <a:pt x="5960" y="51665"/>
                  </a:cubicBezTo>
                  <a:cubicBezTo>
                    <a:pt x="5688" y="51822"/>
                    <a:pt x="5364" y="51875"/>
                    <a:pt x="4930" y="51980"/>
                  </a:cubicBezTo>
                  <a:cubicBezTo>
                    <a:pt x="4497" y="52032"/>
                    <a:pt x="3955" y="52085"/>
                    <a:pt x="3305" y="52085"/>
                  </a:cubicBezTo>
                  <a:cubicBezTo>
                    <a:pt x="2655" y="52085"/>
                    <a:pt x="2113" y="52032"/>
                    <a:pt x="1679" y="51980"/>
                  </a:cubicBezTo>
                  <a:cubicBezTo>
                    <a:pt x="1300" y="51875"/>
                    <a:pt x="921" y="51822"/>
                    <a:pt x="704" y="51665"/>
                  </a:cubicBezTo>
                  <a:cubicBezTo>
                    <a:pt x="433" y="51560"/>
                    <a:pt x="216" y="51455"/>
                    <a:pt x="162" y="51246"/>
                  </a:cubicBezTo>
                  <a:cubicBezTo>
                    <a:pt x="54" y="51088"/>
                    <a:pt x="0" y="50878"/>
                    <a:pt x="0" y="50668"/>
                  </a:cubicBezTo>
                  <a:lnTo>
                    <a:pt x="0" y="1993"/>
                  </a:lnTo>
                  <a:cubicBezTo>
                    <a:pt x="0" y="1783"/>
                    <a:pt x="54" y="1574"/>
                    <a:pt x="162" y="1416"/>
                  </a:cubicBezTo>
                  <a:cubicBezTo>
                    <a:pt x="216" y="1206"/>
                    <a:pt x="433" y="1049"/>
                    <a:pt x="704" y="944"/>
                  </a:cubicBezTo>
                  <a:cubicBezTo>
                    <a:pt x="921" y="839"/>
                    <a:pt x="1246" y="734"/>
                    <a:pt x="1625" y="681"/>
                  </a:cubicBezTo>
                  <a:cubicBezTo>
                    <a:pt x="2059" y="629"/>
                    <a:pt x="2546" y="576"/>
                    <a:pt x="3196" y="576"/>
                  </a:cubicBezTo>
                  <a:cubicBezTo>
                    <a:pt x="3792" y="576"/>
                    <a:pt x="4334" y="629"/>
                    <a:pt x="4714" y="681"/>
                  </a:cubicBezTo>
                  <a:cubicBezTo>
                    <a:pt x="5147" y="734"/>
                    <a:pt x="5472" y="839"/>
                    <a:pt x="5688" y="944"/>
                  </a:cubicBezTo>
                  <a:cubicBezTo>
                    <a:pt x="5905" y="1049"/>
                    <a:pt x="6068" y="1206"/>
                    <a:pt x="6176" y="1416"/>
                  </a:cubicBezTo>
                  <a:cubicBezTo>
                    <a:pt x="6231" y="1574"/>
                    <a:pt x="6284" y="1783"/>
                    <a:pt x="6284" y="1993"/>
                  </a:cubicBezTo>
                  <a:lnTo>
                    <a:pt x="6284" y="8864"/>
                  </a:lnTo>
                  <a:cubicBezTo>
                    <a:pt x="9156" y="5769"/>
                    <a:pt x="12028" y="3514"/>
                    <a:pt x="14791" y="2098"/>
                  </a:cubicBezTo>
                  <a:cubicBezTo>
                    <a:pt x="17554" y="681"/>
                    <a:pt x="20317" y="0"/>
                    <a:pt x="23080" y="0"/>
                  </a:cubicBezTo>
                  <a:cubicBezTo>
                    <a:pt x="26385" y="0"/>
                    <a:pt x="29148" y="576"/>
                    <a:pt x="31369" y="1625"/>
                  </a:cubicBezTo>
                  <a:cubicBezTo>
                    <a:pt x="33645" y="2675"/>
                    <a:pt x="35487" y="4144"/>
                    <a:pt x="36841" y="5979"/>
                  </a:cubicBezTo>
                  <a:cubicBezTo>
                    <a:pt x="38250" y="7815"/>
                    <a:pt x="39280" y="9965"/>
                    <a:pt x="39876" y="12378"/>
                  </a:cubicBezTo>
                  <a:cubicBezTo>
                    <a:pt x="40472" y="14843"/>
                    <a:pt x="40796" y="17781"/>
                    <a:pt x="40796" y="21191"/>
                  </a:cubicBezTo>
                  <a:lnTo>
                    <a:pt x="40796" y="50668"/>
                  </a:lnTo>
                  <a:close/>
                </a:path>
              </a:pathLst>
            </a:custGeom>
            <a:solidFill>
              <a:srgbClr val="FFFFFF"/>
            </a:solidFill>
            <a:ln w="5417" cap="flat">
              <a:noFill/>
              <a:prstDash val="solid"/>
              <a:miter/>
            </a:ln>
          </p:spPr>
          <p:txBody>
            <a:bodyPr rtlCol="0" anchor="ctr"/>
            <a:lstStyle/>
            <a:p>
              <a:endParaRPr lang="fr-FR"/>
            </a:p>
          </p:txBody>
        </p:sp>
        <p:sp>
          <p:nvSpPr>
            <p:cNvPr id="592" name="Forme libre 591">
              <a:extLst>
                <a:ext uri="{FF2B5EF4-FFF2-40B4-BE49-F238E27FC236}">
                  <a16:creationId xmlns:a16="http://schemas.microsoft.com/office/drawing/2014/main" id="{AC4E2A48-454F-5876-A8E3-FEB992F2095B}"/>
                </a:ext>
              </a:extLst>
            </p:cNvPr>
            <p:cNvSpPr/>
            <p:nvPr/>
          </p:nvSpPr>
          <p:spPr>
            <a:xfrm>
              <a:off x="18847501" y="12080593"/>
              <a:ext cx="31315" cy="64989"/>
            </a:xfrm>
            <a:custGeom>
              <a:avLst/>
              <a:gdLst>
                <a:gd name="connsiteX0" fmla="*/ 31315 w 31315"/>
                <a:gd name="connsiteY0" fmla="*/ 60215 h 64989"/>
                <a:gd name="connsiteX1" fmla="*/ 31099 w 31315"/>
                <a:gd name="connsiteY1" fmla="*/ 62051 h 64989"/>
                <a:gd name="connsiteX2" fmla="*/ 30502 w 31315"/>
                <a:gd name="connsiteY2" fmla="*/ 63153 h 64989"/>
                <a:gd name="connsiteX3" fmla="*/ 29256 w 31315"/>
                <a:gd name="connsiteY3" fmla="*/ 63886 h 64989"/>
                <a:gd name="connsiteX4" fmla="*/ 27414 w 31315"/>
                <a:gd name="connsiteY4" fmla="*/ 64516 h 64989"/>
                <a:gd name="connsiteX5" fmla="*/ 25193 w 31315"/>
                <a:gd name="connsiteY5" fmla="*/ 64884 h 64989"/>
                <a:gd name="connsiteX6" fmla="*/ 22918 w 31315"/>
                <a:gd name="connsiteY6" fmla="*/ 64989 h 64989"/>
                <a:gd name="connsiteX7" fmla="*/ 16578 w 31315"/>
                <a:gd name="connsiteY7" fmla="*/ 64044 h 64989"/>
                <a:gd name="connsiteX8" fmla="*/ 12298 w 31315"/>
                <a:gd name="connsiteY8" fmla="*/ 61108 h 64989"/>
                <a:gd name="connsiteX9" fmla="*/ 9915 w 31315"/>
                <a:gd name="connsiteY9" fmla="*/ 56124 h 64989"/>
                <a:gd name="connsiteX10" fmla="*/ 9156 w 31315"/>
                <a:gd name="connsiteY10" fmla="*/ 49043 h 64989"/>
                <a:gd name="connsiteX11" fmla="*/ 9156 w 31315"/>
                <a:gd name="connsiteY11" fmla="*/ 18726 h 64989"/>
                <a:gd name="connsiteX12" fmla="*/ 1625 w 31315"/>
                <a:gd name="connsiteY12" fmla="*/ 18726 h 64989"/>
                <a:gd name="connsiteX13" fmla="*/ 433 w 31315"/>
                <a:gd name="connsiteY13" fmla="*/ 18096 h 64989"/>
                <a:gd name="connsiteX14" fmla="*/ 0 w 31315"/>
                <a:gd name="connsiteY14" fmla="*/ 16051 h 64989"/>
                <a:gd name="connsiteX15" fmla="*/ 108 w 31315"/>
                <a:gd name="connsiteY15" fmla="*/ 14844 h 64989"/>
                <a:gd name="connsiteX16" fmla="*/ 433 w 31315"/>
                <a:gd name="connsiteY16" fmla="*/ 14006 h 64989"/>
                <a:gd name="connsiteX17" fmla="*/ 975 w 31315"/>
                <a:gd name="connsiteY17" fmla="*/ 13481 h 64989"/>
                <a:gd name="connsiteX18" fmla="*/ 1625 w 31315"/>
                <a:gd name="connsiteY18" fmla="*/ 13323 h 64989"/>
                <a:gd name="connsiteX19" fmla="*/ 9156 w 31315"/>
                <a:gd name="connsiteY19" fmla="*/ 13323 h 64989"/>
                <a:gd name="connsiteX20" fmla="*/ 9156 w 31315"/>
                <a:gd name="connsiteY20" fmla="*/ 1364 h 64989"/>
                <a:gd name="connsiteX21" fmla="*/ 9264 w 31315"/>
                <a:gd name="connsiteY21" fmla="*/ 788 h 64989"/>
                <a:gd name="connsiteX22" fmla="*/ 9806 w 31315"/>
                <a:gd name="connsiteY22" fmla="*/ 315 h 64989"/>
                <a:gd name="connsiteX23" fmla="*/ 10836 w 31315"/>
                <a:gd name="connsiteY23" fmla="*/ 53 h 64989"/>
                <a:gd name="connsiteX24" fmla="*/ 12407 w 31315"/>
                <a:gd name="connsiteY24" fmla="*/ 0 h 64989"/>
                <a:gd name="connsiteX25" fmla="*/ 14086 w 31315"/>
                <a:gd name="connsiteY25" fmla="*/ 53 h 64989"/>
                <a:gd name="connsiteX26" fmla="*/ 15061 w 31315"/>
                <a:gd name="connsiteY26" fmla="*/ 315 h 64989"/>
                <a:gd name="connsiteX27" fmla="*/ 15603 w 31315"/>
                <a:gd name="connsiteY27" fmla="*/ 788 h 64989"/>
                <a:gd name="connsiteX28" fmla="*/ 15766 w 31315"/>
                <a:gd name="connsiteY28" fmla="*/ 1364 h 64989"/>
                <a:gd name="connsiteX29" fmla="*/ 15766 w 31315"/>
                <a:gd name="connsiteY29" fmla="*/ 13323 h 64989"/>
                <a:gd name="connsiteX30" fmla="*/ 29636 w 31315"/>
                <a:gd name="connsiteY30" fmla="*/ 13323 h 64989"/>
                <a:gd name="connsiteX31" fmla="*/ 30340 w 31315"/>
                <a:gd name="connsiteY31" fmla="*/ 13481 h 64989"/>
                <a:gd name="connsiteX32" fmla="*/ 30882 w 31315"/>
                <a:gd name="connsiteY32" fmla="*/ 14006 h 64989"/>
                <a:gd name="connsiteX33" fmla="*/ 31207 w 31315"/>
                <a:gd name="connsiteY33" fmla="*/ 14844 h 64989"/>
                <a:gd name="connsiteX34" fmla="*/ 31315 w 31315"/>
                <a:gd name="connsiteY34" fmla="*/ 16051 h 64989"/>
                <a:gd name="connsiteX35" fmla="*/ 30828 w 31315"/>
                <a:gd name="connsiteY35" fmla="*/ 18096 h 64989"/>
                <a:gd name="connsiteX36" fmla="*/ 29636 w 31315"/>
                <a:gd name="connsiteY36" fmla="*/ 18726 h 64989"/>
                <a:gd name="connsiteX37" fmla="*/ 15766 w 31315"/>
                <a:gd name="connsiteY37" fmla="*/ 18726 h 64989"/>
                <a:gd name="connsiteX38" fmla="*/ 15766 w 31315"/>
                <a:gd name="connsiteY38" fmla="*/ 48151 h 64989"/>
                <a:gd name="connsiteX39" fmla="*/ 17391 w 31315"/>
                <a:gd name="connsiteY39" fmla="*/ 56596 h 64989"/>
                <a:gd name="connsiteX40" fmla="*/ 23405 w 31315"/>
                <a:gd name="connsiteY40" fmla="*/ 59481 h 64989"/>
                <a:gd name="connsiteX41" fmla="*/ 25789 w 31315"/>
                <a:gd name="connsiteY41" fmla="*/ 59219 h 64989"/>
                <a:gd name="connsiteX42" fmla="*/ 27740 w 31315"/>
                <a:gd name="connsiteY42" fmla="*/ 58641 h 64989"/>
                <a:gd name="connsiteX43" fmla="*/ 29148 w 31315"/>
                <a:gd name="connsiteY43" fmla="*/ 58065 h 64989"/>
                <a:gd name="connsiteX44" fmla="*/ 30177 w 31315"/>
                <a:gd name="connsiteY44" fmla="*/ 57802 h 64989"/>
                <a:gd name="connsiteX45" fmla="*/ 30665 w 31315"/>
                <a:gd name="connsiteY45" fmla="*/ 57907 h 64989"/>
                <a:gd name="connsiteX46" fmla="*/ 31045 w 31315"/>
                <a:gd name="connsiteY46" fmla="*/ 58275 h 64989"/>
                <a:gd name="connsiteX47" fmla="*/ 31261 w 31315"/>
                <a:gd name="connsiteY47" fmla="*/ 59061 h 64989"/>
                <a:gd name="connsiteX48" fmla="*/ 31315 w 31315"/>
                <a:gd name="connsiteY48" fmla="*/ 60215 h 6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9">
                  <a:moveTo>
                    <a:pt x="31315" y="60215"/>
                  </a:moveTo>
                  <a:cubicBezTo>
                    <a:pt x="31315" y="60950"/>
                    <a:pt x="31261" y="61579"/>
                    <a:pt x="31099" y="62051"/>
                  </a:cubicBezTo>
                  <a:cubicBezTo>
                    <a:pt x="30990" y="62524"/>
                    <a:pt x="30773" y="62890"/>
                    <a:pt x="30502" y="63153"/>
                  </a:cubicBezTo>
                  <a:cubicBezTo>
                    <a:pt x="30232" y="63415"/>
                    <a:pt x="29799" y="63678"/>
                    <a:pt x="29256" y="63886"/>
                  </a:cubicBezTo>
                  <a:cubicBezTo>
                    <a:pt x="28769" y="64149"/>
                    <a:pt x="28119" y="64359"/>
                    <a:pt x="27414" y="64516"/>
                  </a:cubicBezTo>
                  <a:cubicBezTo>
                    <a:pt x="26710" y="64674"/>
                    <a:pt x="25951" y="64779"/>
                    <a:pt x="25193" y="64884"/>
                  </a:cubicBezTo>
                  <a:cubicBezTo>
                    <a:pt x="24434" y="64937"/>
                    <a:pt x="23676" y="64989"/>
                    <a:pt x="22918" y="64989"/>
                  </a:cubicBezTo>
                  <a:cubicBezTo>
                    <a:pt x="20425" y="64989"/>
                    <a:pt x="18312" y="64674"/>
                    <a:pt x="16578" y="64044"/>
                  </a:cubicBezTo>
                  <a:cubicBezTo>
                    <a:pt x="14845" y="63363"/>
                    <a:pt x="13436" y="62419"/>
                    <a:pt x="12298" y="61108"/>
                  </a:cubicBezTo>
                  <a:cubicBezTo>
                    <a:pt x="11215" y="59796"/>
                    <a:pt x="10402" y="58117"/>
                    <a:pt x="9915" y="56124"/>
                  </a:cubicBezTo>
                  <a:cubicBezTo>
                    <a:pt x="9373" y="54131"/>
                    <a:pt x="9156" y="51771"/>
                    <a:pt x="9156" y="49043"/>
                  </a:cubicBezTo>
                  <a:lnTo>
                    <a:pt x="9156" y="18726"/>
                  </a:lnTo>
                  <a:lnTo>
                    <a:pt x="1625" y="18726"/>
                  </a:lnTo>
                  <a:cubicBezTo>
                    <a:pt x="1138" y="18726"/>
                    <a:pt x="704" y="18516"/>
                    <a:pt x="433" y="18096"/>
                  </a:cubicBezTo>
                  <a:cubicBezTo>
                    <a:pt x="108" y="17625"/>
                    <a:pt x="0" y="16942"/>
                    <a:pt x="0" y="16051"/>
                  </a:cubicBezTo>
                  <a:cubicBezTo>
                    <a:pt x="0" y="15578"/>
                    <a:pt x="0" y="15159"/>
                    <a:pt x="108" y="14844"/>
                  </a:cubicBezTo>
                  <a:cubicBezTo>
                    <a:pt x="162" y="14529"/>
                    <a:pt x="270" y="14214"/>
                    <a:pt x="433" y="14006"/>
                  </a:cubicBezTo>
                  <a:cubicBezTo>
                    <a:pt x="596" y="13743"/>
                    <a:pt x="758" y="13586"/>
                    <a:pt x="975" y="13481"/>
                  </a:cubicBezTo>
                  <a:cubicBezTo>
                    <a:pt x="1138" y="13376"/>
                    <a:pt x="1408" y="13323"/>
                    <a:pt x="1625" y="13323"/>
                  </a:cubicBezTo>
                  <a:lnTo>
                    <a:pt x="9156" y="13323"/>
                  </a:lnTo>
                  <a:lnTo>
                    <a:pt x="9156" y="1364"/>
                  </a:lnTo>
                  <a:cubicBezTo>
                    <a:pt x="9156" y="1154"/>
                    <a:pt x="9210" y="944"/>
                    <a:pt x="9264" y="788"/>
                  </a:cubicBezTo>
                  <a:cubicBezTo>
                    <a:pt x="9373" y="578"/>
                    <a:pt x="9535" y="473"/>
                    <a:pt x="9806" y="315"/>
                  </a:cubicBezTo>
                  <a:cubicBezTo>
                    <a:pt x="10077" y="210"/>
                    <a:pt x="10402" y="105"/>
                    <a:pt x="10836" y="53"/>
                  </a:cubicBezTo>
                  <a:cubicBezTo>
                    <a:pt x="11269" y="0"/>
                    <a:pt x="11811" y="0"/>
                    <a:pt x="12407" y="0"/>
                  </a:cubicBezTo>
                  <a:cubicBezTo>
                    <a:pt x="13111" y="0"/>
                    <a:pt x="13653" y="0"/>
                    <a:pt x="14086" y="53"/>
                  </a:cubicBezTo>
                  <a:cubicBezTo>
                    <a:pt x="14465" y="105"/>
                    <a:pt x="14845" y="210"/>
                    <a:pt x="15061" y="315"/>
                  </a:cubicBezTo>
                  <a:cubicBezTo>
                    <a:pt x="15332" y="473"/>
                    <a:pt x="15495" y="578"/>
                    <a:pt x="15603" y="788"/>
                  </a:cubicBezTo>
                  <a:cubicBezTo>
                    <a:pt x="15711" y="944"/>
                    <a:pt x="15766" y="1154"/>
                    <a:pt x="15766" y="1364"/>
                  </a:cubicBezTo>
                  <a:lnTo>
                    <a:pt x="15766" y="13323"/>
                  </a:lnTo>
                  <a:lnTo>
                    <a:pt x="29636" y="13323"/>
                  </a:lnTo>
                  <a:cubicBezTo>
                    <a:pt x="29906" y="13323"/>
                    <a:pt x="30123" y="13376"/>
                    <a:pt x="30340" y="13481"/>
                  </a:cubicBezTo>
                  <a:cubicBezTo>
                    <a:pt x="30556" y="13586"/>
                    <a:pt x="30719" y="13743"/>
                    <a:pt x="30882" y="14006"/>
                  </a:cubicBezTo>
                  <a:cubicBezTo>
                    <a:pt x="31045" y="14214"/>
                    <a:pt x="31153" y="14529"/>
                    <a:pt x="31207" y="14844"/>
                  </a:cubicBezTo>
                  <a:cubicBezTo>
                    <a:pt x="31261" y="15159"/>
                    <a:pt x="31315" y="15578"/>
                    <a:pt x="31315" y="16051"/>
                  </a:cubicBezTo>
                  <a:cubicBezTo>
                    <a:pt x="31315" y="16942"/>
                    <a:pt x="31153" y="17625"/>
                    <a:pt x="30828" y="18096"/>
                  </a:cubicBezTo>
                  <a:cubicBezTo>
                    <a:pt x="30556" y="18516"/>
                    <a:pt x="30123" y="18726"/>
                    <a:pt x="29636" y="18726"/>
                  </a:cubicBezTo>
                  <a:lnTo>
                    <a:pt x="15766" y="18726"/>
                  </a:lnTo>
                  <a:lnTo>
                    <a:pt x="15766" y="48151"/>
                  </a:lnTo>
                  <a:cubicBezTo>
                    <a:pt x="15766" y="51876"/>
                    <a:pt x="16307" y="54656"/>
                    <a:pt x="17391" y="56596"/>
                  </a:cubicBezTo>
                  <a:cubicBezTo>
                    <a:pt x="18475" y="58538"/>
                    <a:pt x="20479" y="59481"/>
                    <a:pt x="23405" y="59481"/>
                  </a:cubicBezTo>
                  <a:cubicBezTo>
                    <a:pt x="24272" y="59481"/>
                    <a:pt x="25084" y="59429"/>
                    <a:pt x="25789" y="59219"/>
                  </a:cubicBezTo>
                  <a:cubicBezTo>
                    <a:pt x="26493" y="59061"/>
                    <a:pt x="27143" y="58851"/>
                    <a:pt x="27740" y="58641"/>
                  </a:cubicBezTo>
                  <a:cubicBezTo>
                    <a:pt x="28281" y="58432"/>
                    <a:pt x="28715" y="58222"/>
                    <a:pt x="29148" y="58065"/>
                  </a:cubicBezTo>
                  <a:cubicBezTo>
                    <a:pt x="29527" y="57907"/>
                    <a:pt x="29852" y="57802"/>
                    <a:pt x="30177" y="57802"/>
                  </a:cubicBezTo>
                  <a:cubicBezTo>
                    <a:pt x="30340" y="57802"/>
                    <a:pt x="30502" y="57802"/>
                    <a:pt x="30665" y="57907"/>
                  </a:cubicBezTo>
                  <a:cubicBezTo>
                    <a:pt x="30773" y="57960"/>
                    <a:pt x="30936" y="58117"/>
                    <a:pt x="31045" y="58275"/>
                  </a:cubicBezTo>
                  <a:cubicBezTo>
                    <a:pt x="31099" y="58485"/>
                    <a:pt x="31153" y="58746"/>
                    <a:pt x="31261" y="59061"/>
                  </a:cubicBezTo>
                  <a:cubicBezTo>
                    <a:pt x="31261" y="59324"/>
                    <a:pt x="31315" y="59744"/>
                    <a:pt x="31315" y="60215"/>
                  </a:cubicBezTo>
                  <a:close/>
                </a:path>
              </a:pathLst>
            </a:custGeom>
            <a:solidFill>
              <a:srgbClr val="FFFFFF"/>
            </a:solidFill>
            <a:ln w="5417" cap="flat">
              <a:noFill/>
              <a:prstDash val="solid"/>
              <a:miter/>
            </a:ln>
          </p:spPr>
          <p:txBody>
            <a:bodyPr rtlCol="0" anchor="ctr"/>
            <a:lstStyle/>
            <a:p>
              <a:endParaRPr lang="fr-FR"/>
            </a:p>
          </p:txBody>
        </p:sp>
        <p:sp>
          <p:nvSpPr>
            <p:cNvPr id="593" name="Forme libre 592">
              <a:extLst>
                <a:ext uri="{FF2B5EF4-FFF2-40B4-BE49-F238E27FC236}">
                  <a16:creationId xmlns:a16="http://schemas.microsoft.com/office/drawing/2014/main" id="{9C63D5EC-5469-EF1A-87FC-CC88261CD364}"/>
                </a:ext>
              </a:extLst>
            </p:cNvPr>
            <p:cNvSpPr/>
            <p:nvPr/>
          </p:nvSpPr>
          <p:spPr>
            <a:xfrm>
              <a:off x="18891982" y="12093025"/>
              <a:ext cx="27902" cy="52084"/>
            </a:xfrm>
            <a:custGeom>
              <a:avLst/>
              <a:gdLst>
                <a:gd name="connsiteX0" fmla="*/ 27902 w 27902"/>
                <a:gd name="connsiteY0" fmla="*/ 4458 h 52084"/>
                <a:gd name="connsiteX1" fmla="*/ 27848 w 27902"/>
                <a:gd name="connsiteY1" fmla="*/ 5821 h 52084"/>
                <a:gd name="connsiteX2" fmla="*/ 27631 w 27902"/>
                <a:gd name="connsiteY2" fmla="*/ 6767 h 52084"/>
                <a:gd name="connsiteX3" fmla="*/ 27306 w 27902"/>
                <a:gd name="connsiteY3" fmla="*/ 7290 h 52084"/>
                <a:gd name="connsiteX4" fmla="*/ 26764 w 27902"/>
                <a:gd name="connsiteY4" fmla="*/ 7500 h 52084"/>
                <a:gd name="connsiteX5" fmla="*/ 25627 w 27902"/>
                <a:gd name="connsiteY5" fmla="*/ 7238 h 52084"/>
                <a:gd name="connsiteX6" fmla="*/ 24055 w 27902"/>
                <a:gd name="connsiteY6" fmla="*/ 6714 h 52084"/>
                <a:gd name="connsiteX7" fmla="*/ 22105 w 27902"/>
                <a:gd name="connsiteY7" fmla="*/ 6189 h 52084"/>
                <a:gd name="connsiteX8" fmla="*/ 19776 w 27902"/>
                <a:gd name="connsiteY8" fmla="*/ 5979 h 52084"/>
                <a:gd name="connsiteX9" fmla="*/ 16850 w 27902"/>
                <a:gd name="connsiteY9" fmla="*/ 6557 h 52084"/>
                <a:gd name="connsiteX10" fmla="*/ 13815 w 27902"/>
                <a:gd name="connsiteY10" fmla="*/ 8602 h 52084"/>
                <a:gd name="connsiteX11" fmla="*/ 10456 w 27902"/>
                <a:gd name="connsiteY11" fmla="*/ 12220 h 52084"/>
                <a:gd name="connsiteX12" fmla="*/ 6610 w 27902"/>
                <a:gd name="connsiteY12" fmla="*/ 17728 h 52084"/>
                <a:gd name="connsiteX13" fmla="*/ 6610 w 27902"/>
                <a:gd name="connsiteY13" fmla="*/ 50668 h 52084"/>
                <a:gd name="connsiteX14" fmla="*/ 6447 w 27902"/>
                <a:gd name="connsiteY14" fmla="*/ 51246 h 52084"/>
                <a:gd name="connsiteX15" fmla="*/ 5905 w 27902"/>
                <a:gd name="connsiteY15" fmla="*/ 51665 h 52084"/>
                <a:gd name="connsiteX16" fmla="*/ 4930 w 27902"/>
                <a:gd name="connsiteY16" fmla="*/ 51927 h 52084"/>
                <a:gd name="connsiteX17" fmla="*/ 3305 w 27902"/>
                <a:gd name="connsiteY17" fmla="*/ 52085 h 52084"/>
                <a:gd name="connsiteX18" fmla="*/ 1679 w 27902"/>
                <a:gd name="connsiteY18" fmla="*/ 51927 h 52084"/>
                <a:gd name="connsiteX19" fmla="*/ 704 w 27902"/>
                <a:gd name="connsiteY19" fmla="*/ 51665 h 52084"/>
                <a:gd name="connsiteX20" fmla="*/ 163 w 27902"/>
                <a:gd name="connsiteY20" fmla="*/ 51246 h 52084"/>
                <a:gd name="connsiteX21" fmla="*/ 0 w 27902"/>
                <a:gd name="connsiteY21" fmla="*/ 50668 h 52084"/>
                <a:gd name="connsiteX22" fmla="*/ 0 w 27902"/>
                <a:gd name="connsiteY22" fmla="*/ 1993 h 52084"/>
                <a:gd name="connsiteX23" fmla="*/ 163 w 27902"/>
                <a:gd name="connsiteY23" fmla="*/ 1416 h 52084"/>
                <a:gd name="connsiteX24" fmla="*/ 704 w 27902"/>
                <a:gd name="connsiteY24" fmla="*/ 944 h 52084"/>
                <a:gd name="connsiteX25" fmla="*/ 1625 w 27902"/>
                <a:gd name="connsiteY25" fmla="*/ 681 h 52084"/>
                <a:gd name="connsiteX26" fmla="*/ 3196 w 27902"/>
                <a:gd name="connsiteY26" fmla="*/ 576 h 52084"/>
                <a:gd name="connsiteX27" fmla="*/ 4714 w 27902"/>
                <a:gd name="connsiteY27" fmla="*/ 681 h 52084"/>
                <a:gd name="connsiteX28" fmla="*/ 5688 w 27902"/>
                <a:gd name="connsiteY28" fmla="*/ 944 h 52084"/>
                <a:gd name="connsiteX29" fmla="*/ 6176 w 27902"/>
                <a:gd name="connsiteY29" fmla="*/ 1416 h 52084"/>
                <a:gd name="connsiteX30" fmla="*/ 6285 w 27902"/>
                <a:gd name="connsiteY30" fmla="*/ 1993 h 52084"/>
                <a:gd name="connsiteX31" fmla="*/ 6285 w 27902"/>
                <a:gd name="connsiteY31" fmla="*/ 9703 h 52084"/>
                <a:gd name="connsiteX32" fmla="*/ 10294 w 27902"/>
                <a:gd name="connsiteY32" fmla="*/ 4720 h 52084"/>
                <a:gd name="connsiteX33" fmla="*/ 13762 w 27902"/>
                <a:gd name="connsiteY33" fmla="*/ 1783 h 52084"/>
                <a:gd name="connsiteX34" fmla="*/ 17012 w 27902"/>
                <a:gd name="connsiteY34" fmla="*/ 366 h 52084"/>
                <a:gd name="connsiteX35" fmla="*/ 20263 w 27902"/>
                <a:gd name="connsiteY35" fmla="*/ 0 h 52084"/>
                <a:gd name="connsiteX36" fmla="*/ 21942 w 27902"/>
                <a:gd name="connsiteY36" fmla="*/ 105 h 52084"/>
                <a:gd name="connsiteX37" fmla="*/ 24001 w 27902"/>
                <a:gd name="connsiteY37" fmla="*/ 366 h 52084"/>
                <a:gd name="connsiteX38" fmla="*/ 25952 w 27902"/>
                <a:gd name="connsiteY38" fmla="*/ 891 h 52084"/>
                <a:gd name="connsiteX39" fmla="*/ 27144 w 27902"/>
                <a:gd name="connsiteY39" fmla="*/ 1416 h 52084"/>
                <a:gd name="connsiteX40" fmla="*/ 27577 w 27902"/>
                <a:gd name="connsiteY40" fmla="*/ 1888 h 52084"/>
                <a:gd name="connsiteX41" fmla="*/ 27740 w 27902"/>
                <a:gd name="connsiteY41" fmla="*/ 2360 h 52084"/>
                <a:gd name="connsiteX42" fmla="*/ 27848 w 27902"/>
                <a:gd name="connsiteY42" fmla="*/ 3146 h 52084"/>
                <a:gd name="connsiteX43" fmla="*/ 27902 w 27902"/>
                <a:gd name="connsiteY43" fmla="*/ 445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84">
                  <a:moveTo>
                    <a:pt x="27902" y="4458"/>
                  </a:moveTo>
                  <a:cubicBezTo>
                    <a:pt x="27902" y="4983"/>
                    <a:pt x="27902" y="5455"/>
                    <a:pt x="27848" y="5821"/>
                  </a:cubicBezTo>
                  <a:cubicBezTo>
                    <a:pt x="27794" y="6189"/>
                    <a:pt x="27740" y="6504"/>
                    <a:pt x="27631" y="6767"/>
                  </a:cubicBezTo>
                  <a:cubicBezTo>
                    <a:pt x="27577" y="6975"/>
                    <a:pt x="27469" y="7185"/>
                    <a:pt x="27306" y="7290"/>
                  </a:cubicBezTo>
                  <a:cubicBezTo>
                    <a:pt x="27198" y="7395"/>
                    <a:pt x="27035" y="7500"/>
                    <a:pt x="26764" y="7500"/>
                  </a:cubicBezTo>
                  <a:cubicBezTo>
                    <a:pt x="26439" y="7500"/>
                    <a:pt x="26060" y="7395"/>
                    <a:pt x="25627" y="7238"/>
                  </a:cubicBezTo>
                  <a:cubicBezTo>
                    <a:pt x="25193" y="7080"/>
                    <a:pt x="24651" y="6923"/>
                    <a:pt x="24055" y="6714"/>
                  </a:cubicBezTo>
                  <a:cubicBezTo>
                    <a:pt x="23459" y="6557"/>
                    <a:pt x="22809" y="6347"/>
                    <a:pt x="22105" y="6189"/>
                  </a:cubicBezTo>
                  <a:cubicBezTo>
                    <a:pt x="21400" y="6031"/>
                    <a:pt x="20642" y="5979"/>
                    <a:pt x="19776" y="5979"/>
                  </a:cubicBezTo>
                  <a:cubicBezTo>
                    <a:pt x="18800" y="5979"/>
                    <a:pt x="17825" y="6189"/>
                    <a:pt x="16850" y="6557"/>
                  </a:cubicBezTo>
                  <a:cubicBezTo>
                    <a:pt x="15874" y="6975"/>
                    <a:pt x="14899" y="7658"/>
                    <a:pt x="13815" y="8602"/>
                  </a:cubicBezTo>
                  <a:cubicBezTo>
                    <a:pt x="12786" y="9493"/>
                    <a:pt x="11649" y="10700"/>
                    <a:pt x="10456" y="12220"/>
                  </a:cubicBezTo>
                  <a:cubicBezTo>
                    <a:pt x="9319" y="13689"/>
                    <a:pt x="8018" y="15578"/>
                    <a:pt x="6610" y="17728"/>
                  </a:cubicBezTo>
                  <a:lnTo>
                    <a:pt x="6610" y="50668"/>
                  </a:lnTo>
                  <a:cubicBezTo>
                    <a:pt x="6610" y="50878"/>
                    <a:pt x="6555" y="51088"/>
                    <a:pt x="6447" y="51246"/>
                  </a:cubicBezTo>
                  <a:cubicBezTo>
                    <a:pt x="6339" y="51403"/>
                    <a:pt x="6176" y="51560"/>
                    <a:pt x="5905" y="51665"/>
                  </a:cubicBezTo>
                  <a:cubicBezTo>
                    <a:pt x="5688" y="51770"/>
                    <a:pt x="5364" y="51875"/>
                    <a:pt x="4930" y="51927"/>
                  </a:cubicBezTo>
                  <a:cubicBezTo>
                    <a:pt x="4497" y="52032"/>
                    <a:pt x="3955" y="52085"/>
                    <a:pt x="3305" y="52085"/>
                  </a:cubicBezTo>
                  <a:cubicBezTo>
                    <a:pt x="2655" y="52085"/>
                    <a:pt x="2113" y="52032"/>
                    <a:pt x="1679" y="51927"/>
                  </a:cubicBezTo>
                  <a:cubicBezTo>
                    <a:pt x="1300" y="51875"/>
                    <a:pt x="921" y="51770"/>
                    <a:pt x="704" y="51665"/>
                  </a:cubicBezTo>
                  <a:cubicBezTo>
                    <a:pt x="433" y="51560"/>
                    <a:pt x="217" y="51403"/>
                    <a:pt x="163" y="51246"/>
                  </a:cubicBezTo>
                  <a:cubicBezTo>
                    <a:pt x="54" y="51088"/>
                    <a:pt x="0" y="50878"/>
                    <a:pt x="0" y="50668"/>
                  </a:cubicBezTo>
                  <a:lnTo>
                    <a:pt x="0" y="1993"/>
                  </a:lnTo>
                  <a:cubicBezTo>
                    <a:pt x="0" y="1783"/>
                    <a:pt x="54" y="1574"/>
                    <a:pt x="163" y="1416"/>
                  </a:cubicBezTo>
                  <a:cubicBezTo>
                    <a:pt x="217" y="1206"/>
                    <a:pt x="433" y="1049"/>
                    <a:pt x="704" y="944"/>
                  </a:cubicBezTo>
                  <a:cubicBezTo>
                    <a:pt x="921" y="839"/>
                    <a:pt x="1246" y="734"/>
                    <a:pt x="1625" y="681"/>
                  </a:cubicBezTo>
                  <a:cubicBezTo>
                    <a:pt x="2059" y="629"/>
                    <a:pt x="2546" y="576"/>
                    <a:pt x="3196" y="576"/>
                  </a:cubicBezTo>
                  <a:cubicBezTo>
                    <a:pt x="3792" y="576"/>
                    <a:pt x="4334" y="629"/>
                    <a:pt x="4714" y="681"/>
                  </a:cubicBezTo>
                  <a:cubicBezTo>
                    <a:pt x="5147" y="734"/>
                    <a:pt x="5472" y="786"/>
                    <a:pt x="5688" y="944"/>
                  </a:cubicBezTo>
                  <a:cubicBezTo>
                    <a:pt x="5905" y="1049"/>
                    <a:pt x="6068" y="1206"/>
                    <a:pt x="6176" y="1416"/>
                  </a:cubicBezTo>
                  <a:cubicBezTo>
                    <a:pt x="6231" y="1574"/>
                    <a:pt x="6285" y="1783"/>
                    <a:pt x="6285" y="1993"/>
                  </a:cubicBezTo>
                  <a:lnTo>
                    <a:pt x="6285" y="9703"/>
                  </a:lnTo>
                  <a:cubicBezTo>
                    <a:pt x="7747" y="7605"/>
                    <a:pt x="9047" y="5979"/>
                    <a:pt x="10294" y="4720"/>
                  </a:cubicBezTo>
                  <a:cubicBezTo>
                    <a:pt x="11486" y="3461"/>
                    <a:pt x="12678" y="2518"/>
                    <a:pt x="13762" y="1783"/>
                  </a:cubicBezTo>
                  <a:cubicBezTo>
                    <a:pt x="14899" y="1101"/>
                    <a:pt x="15983" y="629"/>
                    <a:pt x="17012" y="366"/>
                  </a:cubicBezTo>
                  <a:cubicBezTo>
                    <a:pt x="18096" y="105"/>
                    <a:pt x="19180" y="0"/>
                    <a:pt x="20263" y="0"/>
                  </a:cubicBezTo>
                  <a:cubicBezTo>
                    <a:pt x="20750" y="0"/>
                    <a:pt x="21292" y="0"/>
                    <a:pt x="21942" y="105"/>
                  </a:cubicBezTo>
                  <a:cubicBezTo>
                    <a:pt x="22592" y="158"/>
                    <a:pt x="23243" y="210"/>
                    <a:pt x="24001" y="366"/>
                  </a:cubicBezTo>
                  <a:cubicBezTo>
                    <a:pt x="24705" y="524"/>
                    <a:pt x="25355" y="681"/>
                    <a:pt x="25952" y="891"/>
                  </a:cubicBezTo>
                  <a:cubicBezTo>
                    <a:pt x="26494" y="1101"/>
                    <a:pt x="26873" y="1259"/>
                    <a:pt x="27144" y="1416"/>
                  </a:cubicBezTo>
                  <a:cubicBezTo>
                    <a:pt x="27360" y="1574"/>
                    <a:pt x="27469" y="1730"/>
                    <a:pt x="27577" y="1888"/>
                  </a:cubicBezTo>
                  <a:cubicBezTo>
                    <a:pt x="27631" y="1993"/>
                    <a:pt x="27685" y="2150"/>
                    <a:pt x="27740" y="2360"/>
                  </a:cubicBezTo>
                  <a:cubicBezTo>
                    <a:pt x="27794" y="2518"/>
                    <a:pt x="27848" y="2833"/>
                    <a:pt x="27848" y="3146"/>
                  </a:cubicBezTo>
                  <a:cubicBezTo>
                    <a:pt x="27902" y="3461"/>
                    <a:pt x="27902" y="3934"/>
                    <a:pt x="27902" y="4458"/>
                  </a:cubicBezTo>
                  <a:close/>
                </a:path>
              </a:pathLst>
            </a:custGeom>
            <a:solidFill>
              <a:srgbClr val="FFFFFF"/>
            </a:solidFill>
            <a:ln w="5417" cap="flat">
              <a:noFill/>
              <a:prstDash val="solid"/>
              <a:miter/>
            </a:ln>
          </p:spPr>
          <p:txBody>
            <a:bodyPr rtlCol="0" anchor="ctr"/>
            <a:lstStyle/>
            <a:p>
              <a:endParaRPr lang="fr-FR"/>
            </a:p>
          </p:txBody>
        </p:sp>
        <p:sp>
          <p:nvSpPr>
            <p:cNvPr id="594" name="Forme libre 593">
              <a:extLst>
                <a:ext uri="{FF2B5EF4-FFF2-40B4-BE49-F238E27FC236}">
                  <a16:creationId xmlns:a16="http://schemas.microsoft.com/office/drawing/2014/main" id="{2FDE8B3A-A1E4-E9EF-50FF-1FDAE518ADD0}"/>
                </a:ext>
              </a:extLst>
            </p:cNvPr>
            <p:cNvSpPr/>
            <p:nvPr/>
          </p:nvSpPr>
          <p:spPr>
            <a:xfrm>
              <a:off x="18926061" y="12093025"/>
              <a:ext cx="44480" cy="52662"/>
            </a:xfrm>
            <a:custGeom>
              <a:avLst/>
              <a:gdLst>
                <a:gd name="connsiteX0" fmla="*/ 44481 w 44480"/>
                <a:gd name="connsiteY0" fmla="*/ 23814 h 52662"/>
                <a:gd name="connsiteX1" fmla="*/ 43451 w 44480"/>
                <a:gd name="connsiteY1" fmla="*/ 26489 h 52662"/>
                <a:gd name="connsiteX2" fmla="*/ 41392 w 44480"/>
                <a:gd name="connsiteY2" fmla="*/ 27222 h 52662"/>
                <a:gd name="connsiteX3" fmla="*/ 7097 w 44480"/>
                <a:gd name="connsiteY3" fmla="*/ 27222 h 52662"/>
                <a:gd name="connsiteX4" fmla="*/ 8018 w 44480"/>
                <a:gd name="connsiteY4" fmla="*/ 35405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2 h 52662"/>
                <a:gd name="connsiteX9" fmla="*/ 35974 w 44480"/>
                <a:gd name="connsiteY9" fmla="*/ 45161 h 52662"/>
                <a:gd name="connsiteX10" fmla="*/ 39280 w 44480"/>
                <a:gd name="connsiteY10" fmla="*/ 43849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8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5 h 52662"/>
                <a:gd name="connsiteX31" fmla="*/ 23297 w 44480"/>
                <a:gd name="connsiteY31" fmla="*/ 0 h 52662"/>
                <a:gd name="connsiteX32" fmla="*/ 32941 w 44480"/>
                <a:gd name="connsiteY32" fmla="*/ 1835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8 h 52662"/>
                <a:gd name="connsiteX39" fmla="*/ 22809 w 44480"/>
                <a:gd name="connsiteY39" fmla="*/ 5455 h 52662"/>
                <a:gd name="connsiteX40" fmla="*/ 16199 w 44480"/>
                <a:gd name="connsiteY40" fmla="*/ 6819 h 52662"/>
                <a:gd name="connsiteX41" fmla="*/ 11323 w 44480"/>
                <a:gd name="connsiteY41" fmla="*/ 10438 h 52662"/>
                <a:gd name="connsiteX42" fmla="*/ 8289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1" y="26489"/>
                  </a:cubicBezTo>
                  <a:cubicBezTo>
                    <a:pt x="42747" y="26960"/>
                    <a:pt x="42042" y="27222"/>
                    <a:pt x="41392" y="27222"/>
                  </a:cubicBezTo>
                  <a:lnTo>
                    <a:pt x="7097" y="27222"/>
                  </a:lnTo>
                  <a:cubicBezTo>
                    <a:pt x="7097" y="30213"/>
                    <a:pt x="7423" y="32940"/>
                    <a:pt x="8018" y="35405"/>
                  </a:cubicBezTo>
                  <a:cubicBezTo>
                    <a:pt x="8614" y="37818"/>
                    <a:pt x="9643" y="39915"/>
                    <a:pt x="11052" y="41647"/>
                  </a:cubicBezTo>
                  <a:cubicBezTo>
                    <a:pt x="12461" y="43378"/>
                    <a:pt x="14303" y="44742"/>
                    <a:pt x="16524" y="45633"/>
                  </a:cubicBezTo>
                  <a:cubicBezTo>
                    <a:pt x="18800" y="46577"/>
                    <a:pt x="21563" y="47049"/>
                    <a:pt x="24868" y="47049"/>
                  </a:cubicBezTo>
                  <a:cubicBezTo>
                    <a:pt x="27197" y="47049"/>
                    <a:pt x="29310" y="46839"/>
                    <a:pt x="31153" y="46472"/>
                  </a:cubicBezTo>
                  <a:cubicBezTo>
                    <a:pt x="32995" y="46053"/>
                    <a:pt x="34620" y="45633"/>
                    <a:pt x="35974" y="45161"/>
                  </a:cubicBezTo>
                  <a:cubicBezTo>
                    <a:pt x="37329" y="44637"/>
                    <a:pt x="38413" y="44217"/>
                    <a:pt x="39280" y="43849"/>
                  </a:cubicBezTo>
                  <a:cubicBezTo>
                    <a:pt x="40146" y="43431"/>
                    <a:pt x="40796" y="43221"/>
                    <a:pt x="41176" y="43221"/>
                  </a:cubicBezTo>
                  <a:cubicBezTo>
                    <a:pt x="41392" y="43221"/>
                    <a:pt x="41555" y="43273"/>
                    <a:pt x="41772" y="43378"/>
                  </a:cubicBezTo>
                  <a:cubicBezTo>
                    <a:pt x="41935" y="43483"/>
                    <a:pt x="42097" y="43692"/>
                    <a:pt x="42205" y="43902"/>
                  </a:cubicBezTo>
                  <a:cubicBezTo>
                    <a:pt x="42314" y="44164"/>
                    <a:pt x="42422" y="44427"/>
                    <a:pt x="42476" y="44794"/>
                  </a:cubicBezTo>
                  <a:cubicBezTo>
                    <a:pt x="42530" y="45161"/>
                    <a:pt x="42530" y="45581"/>
                    <a:pt x="42530" y="46158"/>
                  </a:cubicBezTo>
                  <a:cubicBezTo>
                    <a:pt x="42530" y="46419"/>
                    <a:pt x="42530" y="46629"/>
                    <a:pt x="42476" y="46892"/>
                  </a:cubicBezTo>
                  <a:cubicBezTo>
                    <a:pt x="42476" y="47102"/>
                    <a:pt x="42422" y="47312"/>
                    <a:pt x="42368" y="47521"/>
                  </a:cubicBezTo>
                  <a:cubicBezTo>
                    <a:pt x="42314" y="47731"/>
                    <a:pt x="42205" y="47888"/>
                    <a:pt x="42097" y="48098"/>
                  </a:cubicBezTo>
                  <a:cubicBezTo>
                    <a:pt x="41989" y="48256"/>
                    <a:pt x="41826" y="48413"/>
                    <a:pt x="41663" y="48623"/>
                  </a:cubicBezTo>
                  <a:cubicBezTo>
                    <a:pt x="41446" y="48832"/>
                    <a:pt x="40905" y="49095"/>
                    <a:pt x="39930" y="49567"/>
                  </a:cubicBezTo>
                  <a:cubicBezTo>
                    <a:pt x="38954" y="49987"/>
                    <a:pt x="37708" y="50458"/>
                    <a:pt x="36137" y="50931"/>
                  </a:cubicBezTo>
                  <a:cubicBezTo>
                    <a:pt x="34620" y="51351"/>
                    <a:pt x="32778" y="51770"/>
                    <a:pt x="30719" y="52137"/>
                  </a:cubicBezTo>
                  <a:cubicBezTo>
                    <a:pt x="28660" y="52452"/>
                    <a:pt x="26493" y="52662"/>
                    <a:pt x="24109" y="52662"/>
                  </a:cubicBezTo>
                  <a:cubicBezTo>
                    <a:pt x="20209" y="52662"/>
                    <a:pt x="16795" y="52085"/>
                    <a:pt x="13761" y="50983"/>
                  </a:cubicBezTo>
                  <a:cubicBezTo>
                    <a:pt x="10782" y="49830"/>
                    <a:pt x="8235" y="48151"/>
                    <a:pt x="6230" y="45948"/>
                  </a:cubicBezTo>
                  <a:cubicBezTo>
                    <a:pt x="4171" y="43744"/>
                    <a:pt x="2655" y="41017"/>
                    <a:pt x="1571" y="37765"/>
                  </a:cubicBezTo>
                  <a:cubicBezTo>
                    <a:pt x="542" y="34513"/>
                    <a:pt x="0" y="30736"/>
                    <a:pt x="0" y="26436"/>
                  </a:cubicBezTo>
                  <a:cubicBezTo>
                    <a:pt x="0" y="22292"/>
                    <a:pt x="542" y="18621"/>
                    <a:pt x="1625" y="15316"/>
                  </a:cubicBezTo>
                  <a:cubicBezTo>
                    <a:pt x="2709" y="12064"/>
                    <a:pt x="4280" y="9284"/>
                    <a:pt x="6339" y="7028"/>
                  </a:cubicBezTo>
                  <a:cubicBezTo>
                    <a:pt x="8343" y="4773"/>
                    <a:pt x="10836" y="2989"/>
                    <a:pt x="13707" y="1835"/>
                  </a:cubicBezTo>
                  <a:cubicBezTo>
                    <a:pt x="16578" y="629"/>
                    <a:pt x="19721" y="0"/>
                    <a:pt x="23297" y="0"/>
                  </a:cubicBezTo>
                  <a:cubicBezTo>
                    <a:pt x="27035" y="0"/>
                    <a:pt x="30286" y="629"/>
                    <a:pt x="32941" y="1835"/>
                  </a:cubicBezTo>
                  <a:cubicBezTo>
                    <a:pt x="35595" y="3041"/>
                    <a:pt x="37817" y="4720"/>
                    <a:pt x="39496" y="6767"/>
                  </a:cubicBezTo>
                  <a:cubicBezTo>
                    <a:pt x="41230" y="8812"/>
                    <a:pt x="42530" y="11224"/>
                    <a:pt x="43289" y="13952"/>
                  </a:cubicBezTo>
                  <a:cubicBezTo>
                    <a:pt x="44101" y="16679"/>
                    <a:pt x="44481" y="19512"/>
                    <a:pt x="44481" y="22555"/>
                  </a:cubicBezTo>
                  <a:lnTo>
                    <a:pt x="44481" y="23814"/>
                  </a:lnTo>
                  <a:close/>
                  <a:moveTo>
                    <a:pt x="37654" y="21925"/>
                  </a:moveTo>
                  <a:cubicBezTo>
                    <a:pt x="37763" y="16784"/>
                    <a:pt x="36571" y="12746"/>
                    <a:pt x="33970" y="9808"/>
                  </a:cubicBezTo>
                  <a:cubicBezTo>
                    <a:pt x="31423" y="6923"/>
                    <a:pt x="27740" y="5455"/>
                    <a:pt x="22809" y="5455"/>
                  </a:cubicBezTo>
                  <a:cubicBezTo>
                    <a:pt x="20317" y="5455"/>
                    <a:pt x="18096" y="5926"/>
                    <a:pt x="16199" y="6819"/>
                  </a:cubicBezTo>
                  <a:cubicBezTo>
                    <a:pt x="14248" y="7763"/>
                    <a:pt x="12678" y="8969"/>
                    <a:pt x="11323" y="10438"/>
                  </a:cubicBezTo>
                  <a:cubicBezTo>
                    <a:pt x="10023" y="11959"/>
                    <a:pt x="8993" y="13742"/>
                    <a:pt x="8289" y="15683"/>
                  </a:cubicBezTo>
                  <a:cubicBezTo>
                    <a:pt x="7585" y="17728"/>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595" name="Forme libre 594">
              <a:extLst>
                <a:ext uri="{FF2B5EF4-FFF2-40B4-BE49-F238E27FC236}">
                  <a16:creationId xmlns:a16="http://schemas.microsoft.com/office/drawing/2014/main" id="{BA245EF6-BF8C-E174-C1A2-ADB4CAC641B8}"/>
                </a:ext>
              </a:extLst>
            </p:cNvPr>
            <p:cNvSpPr/>
            <p:nvPr/>
          </p:nvSpPr>
          <p:spPr>
            <a:xfrm>
              <a:off x="19008141" y="12070050"/>
              <a:ext cx="43885" cy="75636"/>
            </a:xfrm>
            <a:custGeom>
              <a:avLst/>
              <a:gdLst>
                <a:gd name="connsiteX0" fmla="*/ 43886 w 43885"/>
                <a:gd name="connsiteY0" fmla="*/ 73643 h 75636"/>
                <a:gd name="connsiteX1" fmla="*/ 43777 w 43885"/>
                <a:gd name="connsiteY1" fmla="*/ 74273 h 75636"/>
                <a:gd name="connsiteX2" fmla="*/ 43235 w 43885"/>
                <a:gd name="connsiteY2" fmla="*/ 74744 h 75636"/>
                <a:gd name="connsiteX3" fmla="*/ 42314 w 43885"/>
                <a:gd name="connsiteY3" fmla="*/ 74954 h 75636"/>
                <a:gd name="connsiteX4" fmla="*/ 40960 w 43885"/>
                <a:gd name="connsiteY4" fmla="*/ 75059 h 75636"/>
                <a:gd name="connsiteX5" fmla="*/ 39497 w 43885"/>
                <a:gd name="connsiteY5" fmla="*/ 74954 h 75636"/>
                <a:gd name="connsiteX6" fmla="*/ 38521 w 43885"/>
                <a:gd name="connsiteY6" fmla="*/ 74744 h 75636"/>
                <a:gd name="connsiteX7" fmla="*/ 37980 w 43885"/>
                <a:gd name="connsiteY7" fmla="*/ 74273 h 75636"/>
                <a:gd name="connsiteX8" fmla="*/ 37763 w 43885"/>
                <a:gd name="connsiteY8" fmla="*/ 73643 h 75636"/>
                <a:gd name="connsiteX9" fmla="*/ 37763 w 43885"/>
                <a:gd name="connsiteY9" fmla="*/ 66667 h 75636"/>
                <a:gd name="connsiteX10" fmla="*/ 29528 w 43885"/>
                <a:gd name="connsiteY10" fmla="*/ 73223 h 75636"/>
                <a:gd name="connsiteX11" fmla="*/ 20155 w 43885"/>
                <a:gd name="connsiteY11" fmla="*/ 75637 h 75636"/>
                <a:gd name="connsiteX12" fmla="*/ 10890 w 43885"/>
                <a:gd name="connsiteY12" fmla="*/ 73591 h 75636"/>
                <a:gd name="connsiteX13" fmla="*/ 4659 w 43885"/>
                <a:gd name="connsiteY13" fmla="*/ 68030 h 75636"/>
                <a:gd name="connsiteX14" fmla="*/ 1138 w 43885"/>
                <a:gd name="connsiteY14" fmla="*/ 59849 h 75636"/>
                <a:gd name="connsiteX15" fmla="*/ 0 w 43885"/>
                <a:gd name="connsiteY15" fmla="*/ 49882 h 75636"/>
                <a:gd name="connsiteX16" fmla="*/ 1409 w 43885"/>
                <a:gd name="connsiteY16" fmla="*/ 38710 h 75636"/>
                <a:gd name="connsiteX17" fmla="*/ 5526 w 43885"/>
                <a:gd name="connsiteY17" fmla="*/ 30265 h 75636"/>
                <a:gd name="connsiteX18" fmla="*/ 12245 w 43885"/>
                <a:gd name="connsiteY18" fmla="*/ 24862 h 75636"/>
                <a:gd name="connsiteX19" fmla="*/ 21510 w 43885"/>
                <a:gd name="connsiteY19" fmla="*/ 22975 h 75636"/>
                <a:gd name="connsiteX20" fmla="*/ 29853 w 43885"/>
                <a:gd name="connsiteY20" fmla="*/ 24967 h 75636"/>
                <a:gd name="connsiteX21" fmla="*/ 37275 w 43885"/>
                <a:gd name="connsiteY21" fmla="*/ 30738 h 75636"/>
                <a:gd name="connsiteX22" fmla="*/ 37275 w 43885"/>
                <a:gd name="connsiteY22" fmla="*/ 1416 h 75636"/>
                <a:gd name="connsiteX23" fmla="*/ 37438 w 43885"/>
                <a:gd name="connsiteY23" fmla="*/ 840 h 75636"/>
                <a:gd name="connsiteX24" fmla="*/ 37925 w 43885"/>
                <a:gd name="connsiteY24" fmla="*/ 420 h 75636"/>
                <a:gd name="connsiteX25" fmla="*/ 38955 w 43885"/>
                <a:gd name="connsiteY25" fmla="*/ 105 h 75636"/>
                <a:gd name="connsiteX26" fmla="*/ 40526 w 43885"/>
                <a:gd name="connsiteY26" fmla="*/ 0 h 75636"/>
                <a:gd name="connsiteX27" fmla="*/ 42206 w 43885"/>
                <a:gd name="connsiteY27" fmla="*/ 105 h 75636"/>
                <a:gd name="connsiteX28" fmla="*/ 43181 w 43885"/>
                <a:gd name="connsiteY28" fmla="*/ 420 h 75636"/>
                <a:gd name="connsiteX29" fmla="*/ 43723 w 43885"/>
                <a:gd name="connsiteY29" fmla="*/ 840 h 75636"/>
                <a:gd name="connsiteX30" fmla="*/ 43886 w 43885"/>
                <a:gd name="connsiteY30" fmla="*/ 1416 h 75636"/>
                <a:gd name="connsiteX31" fmla="*/ 43886 w 43885"/>
                <a:gd name="connsiteY31" fmla="*/ 73643 h 75636"/>
                <a:gd name="connsiteX32" fmla="*/ 37275 w 43885"/>
                <a:gd name="connsiteY32" fmla="*/ 38500 h 75636"/>
                <a:gd name="connsiteX33" fmla="*/ 29257 w 43885"/>
                <a:gd name="connsiteY33" fmla="*/ 31000 h 75636"/>
                <a:gd name="connsiteX34" fmla="*/ 21184 w 43885"/>
                <a:gd name="connsiteY34" fmla="*/ 28430 h 75636"/>
                <a:gd name="connsiteX35" fmla="*/ 14629 w 43885"/>
                <a:gd name="connsiteY35" fmla="*/ 30213 h 75636"/>
                <a:gd name="connsiteX36" fmla="*/ 10186 w 43885"/>
                <a:gd name="connsiteY36" fmla="*/ 34882 h 75636"/>
                <a:gd name="connsiteX37" fmla="*/ 7694 w 43885"/>
                <a:gd name="connsiteY37" fmla="*/ 41438 h 75636"/>
                <a:gd name="connsiteX38" fmla="*/ 6881 w 43885"/>
                <a:gd name="connsiteY38" fmla="*/ 48886 h 75636"/>
                <a:gd name="connsiteX39" fmla="*/ 7531 w 43885"/>
                <a:gd name="connsiteY39" fmla="*/ 56754 h 75636"/>
                <a:gd name="connsiteX40" fmla="*/ 9861 w 43885"/>
                <a:gd name="connsiteY40" fmla="*/ 63520 h 75636"/>
                <a:gd name="connsiteX41" fmla="*/ 14087 w 43885"/>
                <a:gd name="connsiteY41" fmla="*/ 68345 h 75636"/>
                <a:gd name="connsiteX42" fmla="*/ 20751 w 43885"/>
                <a:gd name="connsiteY42" fmla="*/ 70129 h 75636"/>
                <a:gd name="connsiteX43" fmla="*/ 24652 w 43885"/>
                <a:gd name="connsiteY43" fmla="*/ 69604 h 75636"/>
                <a:gd name="connsiteX44" fmla="*/ 28552 w 43885"/>
                <a:gd name="connsiteY44" fmla="*/ 67822 h 75636"/>
                <a:gd name="connsiteX45" fmla="*/ 32670 w 43885"/>
                <a:gd name="connsiteY45" fmla="*/ 64622 h 75636"/>
                <a:gd name="connsiteX46" fmla="*/ 37275 w 43885"/>
                <a:gd name="connsiteY46" fmla="*/ 59744 h 75636"/>
                <a:gd name="connsiteX47" fmla="*/ 37275 w 43885"/>
                <a:gd name="connsiteY47" fmla="*/ 38500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5" h="75636">
                  <a:moveTo>
                    <a:pt x="43886" y="73643"/>
                  </a:moveTo>
                  <a:cubicBezTo>
                    <a:pt x="43886" y="73906"/>
                    <a:pt x="43831" y="74116"/>
                    <a:pt x="43777" y="74273"/>
                  </a:cubicBezTo>
                  <a:cubicBezTo>
                    <a:pt x="43669" y="74482"/>
                    <a:pt x="43506" y="74639"/>
                    <a:pt x="43235" y="74744"/>
                  </a:cubicBezTo>
                  <a:cubicBezTo>
                    <a:pt x="43019" y="74849"/>
                    <a:pt x="42693" y="74902"/>
                    <a:pt x="42314" y="74954"/>
                  </a:cubicBezTo>
                  <a:cubicBezTo>
                    <a:pt x="41935" y="75007"/>
                    <a:pt x="41501" y="75059"/>
                    <a:pt x="40960" y="75059"/>
                  </a:cubicBezTo>
                  <a:cubicBezTo>
                    <a:pt x="40364" y="75059"/>
                    <a:pt x="39876" y="75007"/>
                    <a:pt x="39497" y="74954"/>
                  </a:cubicBezTo>
                  <a:cubicBezTo>
                    <a:pt x="39064" y="74902"/>
                    <a:pt x="38792" y="74849"/>
                    <a:pt x="38521" y="74744"/>
                  </a:cubicBezTo>
                  <a:cubicBezTo>
                    <a:pt x="38305" y="74587"/>
                    <a:pt x="38088" y="74482"/>
                    <a:pt x="37980" y="74273"/>
                  </a:cubicBezTo>
                  <a:cubicBezTo>
                    <a:pt x="37817" y="74116"/>
                    <a:pt x="37763" y="73906"/>
                    <a:pt x="37763" y="73643"/>
                  </a:cubicBezTo>
                  <a:lnTo>
                    <a:pt x="37763" y="66667"/>
                  </a:lnTo>
                  <a:cubicBezTo>
                    <a:pt x="35108" y="69447"/>
                    <a:pt x="32345" y="71651"/>
                    <a:pt x="29528" y="73223"/>
                  </a:cubicBezTo>
                  <a:cubicBezTo>
                    <a:pt x="26656" y="74849"/>
                    <a:pt x="23514" y="75637"/>
                    <a:pt x="20155" y="75637"/>
                  </a:cubicBezTo>
                  <a:cubicBezTo>
                    <a:pt x="16525" y="75637"/>
                    <a:pt x="13436" y="74954"/>
                    <a:pt x="10890" y="73591"/>
                  </a:cubicBezTo>
                  <a:cubicBezTo>
                    <a:pt x="8344" y="72227"/>
                    <a:pt x="6231" y="70392"/>
                    <a:pt x="4659" y="68030"/>
                  </a:cubicBezTo>
                  <a:cubicBezTo>
                    <a:pt x="3034" y="65723"/>
                    <a:pt x="1843" y="62995"/>
                    <a:pt x="1138" y="59849"/>
                  </a:cubicBezTo>
                  <a:cubicBezTo>
                    <a:pt x="380" y="56701"/>
                    <a:pt x="0" y="53397"/>
                    <a:pt x="0" y="49882"/>
                  </a:cubicBezTo>
                  <a:cubicBezTo>
                    <a:pt x="0" y="45738"/>
                    <a:pt x="488" y="42014"/>
                    <a:pt x="1409" y="38710"/>
                  </a:cubicBezTo>
                  <a:cubicBezTo>
                    <a:pt x="2330" y="35405"/>
                    <a:pt x="3684" y="32573"/>
                    <a:pt x="5526" y="30265"/>
                  </a:cubicBezTo>
                  <a:cubicBezTo>
                    <a:pt x="7315" y="27905"/>
                    <a:pt x="9536" y="26121"/>
                    <a:pt x="12245" y="24862"/>
                  </a:cubicBezTo>
                  <a:cubicBezTo>
                    <a:pt x="14899" y="23604"/>
                    <a:pt x="17988" y="22975"/>
                    <a:pt x="21510" y="22975"/>
                  </a:cubicBezTo>
                  <a:cubicBezTo>
                    <a:pt x="24543" y="22975"/>
                    <a:pt x="27306" y="23656"/>
                    <a:pt x="29853" y="24967"/>
                  </a:cubicBezTo>
                  <a:cubicBezTo>
                    <a:pt x="32345" y="26279"/>
                    <a:pt x="34837" y="28167"/>
                    <a:pt x="37275" y="30738"/>
                  </a:cubicBezTo>
                  <a:lnTo>
                    <a:pt x="37275" y="1416"/>
                  </a:lnTo>
                  <a:cubicBezTo>
                    <a:pt x="37275" y="1206"/>
                    <a:pt x="37329" y="996"/>
                    <a:pt x="37438" y="840"/>
                  </a:cubicBezTo>
                  <a:cubicBezTo>
                    <a:pt x="37492" y="630"/>
                    <a:pt x="37709" y="525"/>
                    <a:pt x="37925" y="420"/>
                  </a:cubicBezTo>
                  <a:cubicBezTo>
                    <a:pt x="38197" y="315"/>
                    <a:pt x="38521" y="210"/>
                    <a:pt x="38955" y="105"/>
                  </a:cubicBezTo>
                  <a:cubicBezTo>
                    <a:pt x="39388" y="53"/>
                    <a:pt x="39930" y="0"/>
                    <a:pt x="40526" y="0"/>
                  </a:cubicBezTo>
                  <a:cubicBezTo>
                    <a:pt x="41230" y="0"/>
                    <a:pt x="41773" y="53"/>
                    <a:pt x="42206" y="105"/>
                  </a:cubicBezTo>
                  <a:cubicBezTo>
                    <a:pt x="42639" y="210"/>
                    <a:pt x="42964" y="315"/>
                    <a:pt x="43181" y="420"/>
                  </a:cubicBezTo>
                  <a:cubicBezTo>
                    <a:pt x="43452" y="525"/>
                    <a:pt x="43614" y="630"/>
                    <a:pt x="43723" y="840"/>
                  </a:cubicBezTo>
                  <a:cubicBezTo>
                    <a:pt x="43831" y="996"/>
                    <a:pt x="43886" y="1206"/>
                    <a:pt x="43886" y="1416"/>
                  </a:cubicBezTo>
                  <a:lnTo>
                    <a:pt x="43886" y="73643"/>
                  </a:lnTo>
                  <a:close/>
                  <a:moveTo>
                    <a:pt x="37275" y="38500"/>
                  </a:moveTo>
                  <a:cubicBezTo>
                    <a:pt x="34512" y="35248"/>
                    <a:pt x="31803" y="32730"/>
                    <a:pt x="29257" y="31000"/>
                  </a:cubicBezTo>
                  <a:cubicBezTo>
                    <a:pt x="26656" y="29321"/>
                    <a:pt x="24002" y="28430"/>
                    <a:pt x="21184" y="28430"/>
                  </a:cubicBezTo>
                  <a:cubicBezTo>
                    <a:pt x="18638" y="28430"/>
                    <a:pt x="16416" y="29059"/>
                    <a:pt x="14629" y="30213"/>
                  </a:cubicBezTo>
                  <a:cubicBezTo>
                    <a:pt x="12786" y="31419"/>
                    <a:pt x="11324" y="32940"/>
                    <a:pt x="10186" y="34882"/>
                  </a:cubicBezTo>
                  <a:cubicBezTo>
                    <a:pt x="9048" y="36822"/>
                    <a:pt x="8181" y="39024"/>
                    <a:pt x="7694" y="41438"/>
                  </a:cubicBezTo>
                  <a:cubicBezTo>
                    <a:pt x="7152" y="43903"/>
                    <a:pt x="6881" y="46368"/>
                    <a:pt x="6881" y="48886"/>
                  </a:cubicBezTo>
                  <a:cubicBezTo>
                    <a:pt x="6881" y="51561"/>
                    <a:pt x="7098" y="54184"/>
                    <a:pt x="7531" y="56754"/>
                  </a:cubicBezTo>
                  <a:cubicBezTo>
                    <a:pt x="8018" y="59271"/>
                    <a:pt x="8777" y="61579"/>
                    <a:pt x="9861" y="63520"/>
                  </a:cubicBezTo>
                  <a:cubicBezTo>
                    <a:pt x="10890" y="65513"/>
                    <a:pt x="12353" y="67139"/>
                    <a:pt x="14087" y="68345"/>
                  </a:cubicBezTo>
                  <a:cubicBezTo>
                    <a:pt x="15875" y="69552"/>
                    <a:pt x="18096" y="70129"/>
                    <a:pt x="20751" y="70129"/>
                  </a:cubicBezTo>
                  <a:cubicBezTo>
                    <a:pt x="22105" y="70129"/>
                    <a:pt x="23406" y="69972"/>
                    <a:pt x="24652" y="69604"/>
                  </a:cubicBezTo>
                  <a:cubicBezTo>
                    <a:pt x="25898" y="69237"/>
                    <a:pt x="27198" y="68660"/>
                    <a:pt x="28552" y="67822"/>
                  </a:cubicBezTo>
                  <a:cubicBezTo>
                    <a:pt x="29907" y="66982"/>
                    <a:pt x="31261" y="65933"/>
                    <a:pt x="32670" y="64622"/>
                  </a:cubicBezTo>
                  <a:cubicBezTo>
                    <a:pt x="34133" y="63310"/>
                    <a:pt x="35650" y="61684"/>
                    <a:pt x="37275" y="59744"/>
                  </a:cubicBezTo>
                  <a:lnTo>
                    <a:pt x="37275" y="38500"/>
                  </a:lnTo>
                  <a:close/>
                </a:path>
              </a:pathLst>
            </a:custGeom>
            <a:solidFill>
              <a:srgbClr val="FFFFFF"/>
            </a:solidFill>
            <a:ln w="5417" cap="flat">
              <a:noFill/>
              <a:prstDash val="solid"/>
              <a:miter/>
            </a:ln>
          </p:spPr>
          <p:txBody>
            <a:bodyPr rtlCol="0" anchor="ctr"/>
            <a:lstStyle/>
            <a:p>
              <a:endParaRPr lang="fr-FR"/>
            </a:p>
          </p:txBody>
        </p:sp>
        <p:sp>
          <p:nvSpPr>
            <p:cNvPr id="596" name="Forme libre 595">
              <a:extLst>
                <a:ext uri="{FF2B5EF4-FFF2-40B4-BE49-F238E27FC236}">
                  <a16:creationId xmlns:a16="http://schemas.microsoft.com/office/drawing/2014/main" id="{D4A28663-FD7A-1ECC-F86C-E12AB8DE3FAC}"/>
                </a:ext>
              </a:extLst>
            </p:cNvPr>
            <p:cNvSpPr/>
            <p:nvPr/>
          </p:nvSpPr>
          <p:spPr>
            <a:xfrm>
              <a:off x="19064217" y="12069422"/>
              <a:ext cx="16145" cy="25806"/>
            </a:xfrm>
            <a:custGeom>
              <a:avLst/>
              <a:gdLst>
                <a:gd name="connsiteX0" fmla="*/ 16145 w 16145"/>
                <a:gd name="connsiteY0" fmla="*/ 3724 h 25806"/>
                <a:gd name="connsiteX1" fmla="*/ 15983 w 16145"/>
                <a:gd name="connsiteY1" fmla="*/ 6294 h 25806"/>
                <a:gd name="connsiteX2" fmla="*/ 15549 w 16145"/>
                <a:gd name="connsiteY2" fmla="*/ 8549 h 25806"/>
                <a:gd name="connsiteX3" fmla="*/ 14628 w 16145"/>
                <a:gd name="connsiteY3" fmla="*/ 10700 h 25806"/>
                <a:gd name="connsiteX4" fmla="*/ 13274 w 16145"/>
                <a:gd name="connsiteY4" fmla="*/ 12956 h 25806"/>
                <a:gd name="connsiteX5" fmla="*/ 5526 w 16145"/>
                <a:gd name="connsiteY5" fmla="*/ 24442 h 25806"/>
                <a:gd name="connsiteX6" fmla="*/ 4984 w 16145"/>
                <a:gd name="connsiteY6" fmla="*/ 25020 h 25806"/>
                <a:gd name="connsiteX7" fmla="*/ 4280 w 16145"/>
                <a:gd name="connsiteY7" fmla="*/ 25439 h 25806"/>
                <a:gd name="connsiteX8" fmla="*/ 3305 w 16145"/>
                <a:gd name="connsiteY8" fmla="*/ 25701 h 25806"/>
                <a:gd name="connsiteX9" fmla="*/ 1896 w 16145"/>
                <a:gd name="connsiteY9" fmla="*/ 25806 h 25806"/>
                <a:gd name="connsiteX10" fmla="*/ 866 w 16145"/>
                <a:gd name="connsiteY10" fmla="*/ 25754 h 25806"/>
                <a:gd name="connsiteX11" fmla="*/ 216 w 16145"/>
                <a:gd name="connsiteY11" fmla="*/ 25491 h 25806"/>
                <a:gd name="connsiteX12" fmla="*/ 0 w 16145"/>
                <a:gd name="connsiteY12" fmla="*/ 25072 h 25806"/>
                <a:gd name="connsiteX13" fmla="*/ 216 w 16145"/>
                <a:gd name="connsiteY13" fmla="*/ 24442 h 25806"/>
                <a:gd name="connsiteX14" fmla="*/ 7910 w 16145"/>
                <a:gd name="connsiteY14" fmla="*/ 9703 h 25806"/>
                <a:gd name="connsiteX15" fmla="*/ 7910 w 16145"/>
                <a:gd name="connsiteY15" fmla="*/ 3724 h 25806"/>
                <a:gd name="connsiteX16" fmla="*/ 8127 w 16145"/>
                <a:gd name="connsiteY16" fmla="*/ 1835 h 25806"/>
                <a:gd name="connsiteX17" fmla="*/ 8885 w 16145"/>
                <a:gd name="connsiteY17" fmla="*/ 681 h 25806"/>
                <a:gd name="connsiteX18" fmla="*/ 10131 w 16145"/>
                <a:gd name="connsiteY18" fmla="*/ 158 h 25806"/>
                <a:gd name="connsiteX19" fmla="*/ 12028 w 16145"/>
                <a:gd name="connsiteY19" fmla="*/ 0 h 25806"/>
                <a:gd name="connsiteX20" fmla="*/ 13870 w 16145"/>
                <a:gd name="connsiteY20" fmla="*/ 158 h 25806"/>
                <a:gd name="connsiteX21" fmla="*/ 15116 w 16145"/>
                <a:gd name="connsiteY21" fmla="*/ 681 h 25806"/>
                <a:gd name="connsiteX22" fmla="*/ 15874 w 16145"/>
                <a:gd name="connsiteY22" fmla="*/ 1835 h 25806"/>
                <a:gd name="connsiteX23" fmla="*/ 16145 w 16145"/>
                <a:gd name="connsiteY23" fmla="*/ 3724 h 2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45" h="25806">
                  <a:moveTo>
                    <a:pt x="16145" y="3724"/>
                  </a:moveTo>
                  <a:cubicBezTo>
                    <a:pt x="16145" y="4668"/>
                    <a:pt x="16091" y="5508"/>
                    <a:pt x="15983" y="6294"/>
                  </a:cubicBezTo>
                  <a:cubicBezTo>
                    <a:pt x="15928" y="7080"/>
                    <a:pt x="15766" y="7868"/>
                    <a:pt x="15549" y="8549"/>
                  </a:cubicBezTo>
                  <a:cubicBezTo>
                    <a:pt x="15332" y="9284"/>
                    <a:pt x="15007" y="10018"/>
                    <a:pt x="14628" y="10700"/>
                  </a:cubicBezTo>
                  <a:cubicBezTo>
                    <a:pt x="14248" y="11434"/>
                    <a:pt x="13815" y="12168"/>
                    <a:pt x="13274" y="12956"/>
                  </a:cubicBezTo>
                  <a:lnTo>
                    <a:pt x="5526" y="24442"/>
                  </a:lnTo>
                  <a:cubicBezTo>
                    <a:pt x="5364" y="24652"/>
                    <a:pt x="5201" y="24862"/>
                    <a:pt x="4984" y="25020"/>
                  </a:cubicBezTo>
                  <a:cubicBezTo>
                    <a:pt x="4821" y="25229"/>
                    <a:pt x="4551" y="25334"/>
                    <a:pt x="4280" y="25439"/>
                  </a:cubicBezTo>
                  <a:cubicBezTo>
                    <a:pt x="4009" y="25544"/>
                    <a:pt x="3684" y="25649"/>
                    <a:pt x="3305" y="25701"/>
                  </a:cubicBezTo>
                  <a:cubicBezTo>
                    <a:pt x="2925" y="25754"/>
                    <a:pt x="2492" y="25806"/>
                    <a:pt x="1896" y="25806"/>
                  </a:cubicBezTo>
                  <a:cubicBezTo>
                    <a:pt x="1517" y="25806"/>
                    <a:pt x="1138" y="25754"/>
                    <a:pt x="866" y="25754"/>
                  </a:cubicBezTo>
                  <a:cubicBezTo>
                    <a:pt x="596" y="25701"/>
                    <a:pt x="379" y="25596"/>
                    <a:pt x="216" y="25491"/>
                  </a:cubicBezTo>
                  <a:cubicBezTo>
                    <a:pt x="108" y="25386"/>
                    <a:pt x="0" y="25281"/>
                    <a:pt x="0" y="25072"/>
                  </a:cubicBezTo>
                  <a:cubicBezTo>
                    <a:pt x="0" y="24915"/>
                    <a:pt x="54" y="24705"/>
                    <a:pt x="216" y="24442"/>
                  </a:cubicBezTo>
                  <a:lnTo>
                    <a:pt x="7910" y="9703"/>
                  </a:lnTo>
                  <a:lnTo>
                    <a:pt x="7910" y="3724"/>
                  </a:lnTo>
                  <a:cubicBezTo>
                    <a:pt x="7910" y="2936"/>
                    <a:pt x="8018" y="2308"/>
                    <a:pt x="8127" y="1835"/>
                  </a:cubicBezTo>
                  <a:cubicBezTo>
                    <a:pt x="8289" y="1311"/>
                    <a:pt x="8506" y="944"/>
                    <a:pt x="8885" y="681"/>
                  </a:cubicBezTo>
                  <a:cubicBezTo>
                    <a:pt x="9210" y="419"/>
                    <a:pt x="9643" y="263"/>
                    <a:pt x="10131" y="158"/>
                  </a:cubicBezTo>
                  <a:cubicBezTo>
                    <a:pt x="10673" y="53"/>
                    <a:pt x="11269" y="0"/>
                    <a:pt x="12028" y="0"/>
                  </a:cubicBezTo>
                  <a:cubicBezTo>
                    <a:pt x="12732" y="0"/>
                    <a:pt x="13328" y="53"/>
                    <a:pt x="13870" y="158"/>
                  </a:cubicBezTo>
                  <a:cubicBezTo>
                    <a:pt x="14357" y="263"/>
                    <a:pt x="14791" y="419"/>
                    <a:pt x="15116" y="681"/>
                  </a:cubicBezTo>
                  <a:cubicBezTo>
                    <a:pt x="15495" y="944"/>
                    <a:pt x="15711" y="1311"/>
                    <a:pt x="15874" y="1835"/>
                  </a:cubicBezTo>
                  <a:cubicBezTo>
                    <a:pt x="16091" y="2308"/>
                    <a:pt x="16145" y="2989"/>
                    <a:pt x="16145" y="3724"/>
                  </a:cubicBezTo>
                  <a:close/>
                </a:path>
              </a:pathLst>
            </a:custGeom>
            <a:solidFill>
              <a:srgbClr val="FFFFFF"/>
            </a:solidFill>
            <a:ln w="5417" cap="flat">
              <a:noFill/>
              <a:prstDash val="solid"/>
              <a:miter/>
            </a:ln>
          </p:spPr>
          <p:txBody>
            <a:bodyPr rtlCol="0" anchor="ctr"/>
            <a:lstStyle/>
            <a:p>
              <a:endParaRPr lang="fr-FR"/>
            </a:p>
          </p:txBody>
        </p:sp>
        <p:sp>
          <p:nvSpPr>
            <p:cNvPr id="597" name="Forme libre 596">
              <a:extLst>
                <a:ext uri="{FF2B5EF4-FFF2-40B4-BE49-F238E27FC236}">
                  <a16:creationId xmlns:a16="http://schemas.microsoft.com/office/drawing/2014/main" id="{37DE85F5-803F-5ADB-51C4-40311D69C66A}"/>
                </a:ext>
              </a:extLst>
            </p:cNvPr>
            <p:cNvSpPr/>
            <p:nvPr/>
          </p:nvSpPr>
          <p:spPr>
            <a:xfrm>
              <a:off x="19085997" y="12093025"/>
              <a:ext cx="38738" cy="52662"/>
            </a:xfrm>
            <a:custGeom>
              <a:avLst/>
              <a:gdLst>
                <a:gd name="connsiteX0" fmla="*/ 38738 w 38738"/>
                <a:gd name="connsiteY0" fmla="*/ 50668 h 52662"/>
                <a:gd name="connsiteX1" fmla="*/ 38359 w 38738"/>
                <a:gd name="connsiteY1" fmla="*/ 51507 h 52662"/>
                <a:gd name="connsiteX2" fmla="*/ 37438 w 38738"/>
                <a:gd name="connsiteY2" fmla="*/ 51927 h 52662"/>
                <a:gd name="connsiteX3" fmla="*/ 35867 w 38738"/>
                <a:gd name="connsiteY3" fmla="*/ 52085 h 52662"/>
                <a:gd name="connsiteX4" fmla="*/ 34242 w 38738"/>
                <a:gd name="connsiteY4" fmla="*/ 51927 h 52662"/>
                <a:gd name="connsiteX5" fmla="*/ 33212 w 38738"/>
                <a:gd name="connsiteY5" fmla="*/ 51507 h 52662"/>
                <a:gd name="connsiteX6" fmla="*/ 32887 w 38738"/>
                <a:gd name="connsiteY6" fmla="*/ 50668 h 52662"/>
                <a:gd name="connsiteX7" fmla="*/ 32887 w 38738"/>
                <a:gd name="connsiteY7" fmla="*/ 45213 h 52662"/>
                <a:gd name="connsiteX8" fmla="*/ 25410 w 38738"/>
                <a:gd name="connsiteY8" fmla="*/ 50721 h 52662"/>
                <a:gd name="connsiteX9" fmla="*/ 16904 w 38738"/>
                <a:gd name="connsiteY9" fmla="*/ 52662 h 52662"/>
                <a:gd name="connsiteX10" fmla="*/ 9807 w 38738"/>
                <a:gd name="connsiteY10" fmla="*/ 51665 h 52662"/>
                <a:gd name="connsiteX11" fmla="*/ 4552 w 38738"/>
                <a:gd name="connsiteY11" fmla="*/ 48832 h 52662"/>
                <a:gd name="connsiteX12" fmla="*/ 1192 w 38738"/>
                <a:gd name="connsiteY12" fmla="*/ 44322 h 52662"/>
                <a:gd name="connsiteX13" fmla="*/ 0 w 38738"/>
                <a:gd name="connsiteY13" fmla="*/ 38394 h 52662"/>
                <a:gd name="connsiteX14" fmla="*/ 1734 w 38738"/>
                <a:gd name="connsiteY14" fmla="*/ 31366 h 52662"/>
                <a:gd name="connsiteX15" fmla="*/ 6665 w 38738"/>
                <a:gd name="connsiteY15" fmla="*/ 26436 h 52662"/>
                <a:gd name="connsiteX16" fmla="*/ 14249 w 38738"/>
                <a:gd name="connsiteY16" fmla="*/ 23446 h 52662"/>
                <a:gd name="connsiteX17" fmla="*/ 24110 w 38738"/>
                <a:gd name="connsiteY17" fmla="*/ 22450 h 52662"/>
                <a:gd name="connsiteX18" fmla="*/ 32128 w 38738"/>
                <a:gd name="connsiteY18" fmla="*/ 22450 h 52662"/>
                <a:gd name="connsiteX19" fmla="*/ 32128 w 38738"/>
                <a:gd name="connsiteY19" fmla="*/ 18253 h 52662"/>
                <a:gd name="connsiteX20" fmla="*/ 31478 w 38738"/>
                <a:gd name="connsiteY20" fmla="*/ 12746 h 52662"/>
                <a:gd name="connsiteX21" fmla="*/ 29311 w 38738"/>
                <a:gd name="connsiteY21" fmla="*/ 8707 h 52662"/>
                <a:gd name="connsiteX22" fmla="*/ 25410 w 38738"/>
                <a:gd name="connsiteY22" fmla="*/ 6294 h 52662"/>
                <a:gd name="connsiteX23" fmla="*/ 19559 w 38738"/>
                <a:gd name="connsiteY23" fmla="*/ 5508 h 52662"/>
                <a:gd name="connsiteX24" fmla="*/ 13599 w 38738"/>
                <a:gd name="connsiteY24" fmla="*/ 6294 h 52662"/>
                <a:gd name="connsiteX25" fmla="*/ 8940 w 38738"/>
                <a:gd name="connsiteY25" fmla="*/ 8025 h 52662"/>
                <a:gd name="connsiteX26" fmla="*/ 5635 w 38738"/>
                <a:gd name="connsiteY26" fmla="*/ 9755 h 52662"/>
                <a:gd name="connsiteX27" fmla="*/ 3739 w 38738"/>
                <a:gd name="connsiteY27" fmla="*/ 10543 h 52662"/>
                <a:gd name="connsiteX28" fmla="*/ 3143 w 38738"/>
                <a:gd name="connsiteY28" fmla="*/ 10438 h 52662"/>
                <a:gd name="connsiteX29" fmla="*/ 2655 w 38738"/>
                <a:gd name="connsiteY29" fmla="*/ 10018 h 52662"/>
                <a:gd name="connsiteX30" fmla="*/ 2384 w 38738"/>
                <a:gd name="connsiteY30" fmla="*/ 9284 h 52662"/>
                <a:gd name="connsiteX31" fmla="*/ 2330 w 38738"/>
                <a:gd name="connsiteY31" fmla="*/ 8182 h 52662"/>
                <a:gd name="connsiteX32" fmla="*/ 2493 w 38738"/>
                <a:gd name="connsiteY32" fmla="*/ 6347 h 52662"/>
                <a:gd name="connsiteX33" fmla="*/ 3305 w 38738"/>
                <a:gd name="connsiteY33" fmla="*/ 5035 h 52662"/>
                <a:gd name="connsiteX34" fmla="*/ 5798 w 38738"/>
                <a:gd name="connsiteY34" fmla="*/ 3461 h 52662"/>
                <a:gd name="connsiteX35" fmla="*/ 9915 w 38738"/>
                <a:gd name="connsiteY35" fmla="*/ 1730 h 52662"/>
                <a:gd name="connsiteX36" fmla="*/ 14845 w 38738"/>
                <a:gd name="connsiteY36" fmla="*/ 471 h 52662"/>
                <a:gd name="connsiteX37" fmla="*/ 20209 w 38738"/>
                <a:gd name="connsiteY37" fmla="*/ 0 h 52662"/>
                <a:gd name="connsiteX38" fmla="*/ 28932 w 38738"/>
                <a:gd name="connsiteY38" fmla="*/ 1206 h 52662"/>
                <a:gd name="connsiteX39" fmla="*/ 34675 w 38738"/>
                <a:gd name="connsiteY39" fmla="*/ 4668 h 52662"/>
                <a:gd name="connsiteX40" fmla="*/ 37818 w 38738"/>
                <a:gd name="connsiteY40" fmla="*/ 10228 h 52662"/>
                <a:gd name="connsiteX41" fmla="*/ 38738 w 38738"/>
                <a:gd name="connsiteY41" fmla="*/ 17728 h 52662"/>
                <a:gd name="connsiteX42" fmla="*/ 38738 w 38738"/>
                <a:gd name="connsiteY42" fmla="*/ 50668 h 52662"/>
                <a:gd name="connsiteX43" fmla="*/ 32128 w 38738"/>
                <a:gd name="connsiteY43" fmla="*/ 27695 h 52662"/>
                <a:gd name="connsiteX44" fmla="*/ 22972 w 38738"/>
                <a:gd name="connsiteY44" fmla="*/ 27695 h 52662"/>
                <a:gd name="connsiteX45" fmla="*/ 15983 w 38738"/>
                <a:gd name="connsiteY45" fmla="*/ 28376 h 52662"/>
                <a:gd name="connsiteX46" fmla="*/ 10944 w 38738"/>
                <a:gd name="connsiteY46" fmla="*/ 30423 h 52662"/>
                <a:gd name="connsiteX47" fmla="*/ 8019 w 38738"/>
                <a:gd name="connsiteY47" fmla="*/ 33674 h 52662"/>
                <a:gd name="connsiteX48" fmla="*/ 7044 w 38738"/>
                <a:gd name="connsiteY48" fmla="*/ 37975 h 52662"/>
                <a:gd name="connsiteX49" fmla="*/ 9753 w 38738"/>
                <a:gd name="connsiteY49" fmla="*/ 44637 h 52662"/>
                <a:gd name="connsiteX50" fmla="*/ 17500 w 38738"/>
                <a:gd name="connsiteY50" fmla="*/ 47155 h 52662"/>
                <a:gd name="connsiteX51" fmla="*/ 24869 w 38738"/>
                <a:gd name="connsiteY51" fmla="*/ 45213 h 52662"/>
                <a:gd name="connsiteX52" fmla="*/ 32128 w 38738"/>
                <a:gd name="connsiteY52" fmla="*/ 39129 h 52662"/>
                <a:gd name="connsiteX53" fmla="*/ 32128 w 38738"/>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2">
                  <a:moveTo>
                    <a:pt x="38738" y="50668"/>
                  </a:moveTo>
                  <a:cubicBezTo>
                    <a:pt x="38738" y="51036"/>
                    <a:pt x="38630" y="51298"/>
                    <a:pt x="38359" y="51507"/>
                  </a:cubicBezTo>
                  <a:cubicBezTo>
                    <a:pt x="38142" y="51717"/>
                    <a:pt x="37818" y="51822"/>
                    <a:pt x="37438" y="51927"/>
                  </a:cubicBezTo>
                  <a:cubicBezTo>
                    <a:pt x="37059" y="52032"/>
                    <a:pt x="36517" y="52085"/>
                    <a:pt x="35867" y="52085"/>
                  </a:cubicBezTo>
                  <a:cubicBezTo>
                    <a:pt x="35216" y="52085"/>
                    <a:pt x="34675" y="52032"/>
                    <a:pt x="34242" y="51927"/>
                  </a:cubicBezTo>
                  <a:cubicBezTo>
                    <a:pt x="33808" y="51822"/>
                    <a:pt x="33429" y="51717"/>
                    <a:pt x="33212" y="51507"/>
                  </a:cubicBezTo>
                  <a:cubicBezTo>
                    <a:pt x="32996" y="51298"/>
                    <a:pt x="32887" y="51036"/>
                    <a:pt x="32887" y="50668"/>
                  </a:cubicBezTo>
                  <a:lnTo>
                    <a:pt x="32887" y="45213"/>
                  </a:lnTo>
                  <a:cubicBezTo>
                    <a:pt x="30611" y="47626"/>
                    <a:pt x="28119" y="49410"/>
                    <a:pt x="25410" y="50721"/>
                  </a:cubicBezTo>
                  <a:cubicBezTo>
                    <a:pt x="22647" y="52032"/>
                    <a:pt x="19830" y="52662"/>
                    <a:pt x="16904" y="52662"/>
                  </a:cubicBezTo>
                  <a:cubicBezTo>
                    <a:pt x="14303" y="52662"/>
                    <a:pt x="11920" y="52347"/>
                    <a:pt x="9807" y="51665"/>
                  </a:cubicBezTo>
                  <a:cubicBezTo>
                    <a:pt x="7748" y="50983"/>
                    <a:pt x="5960" y="50040"/>
                    <a:pt x="4552" y="48832"/>
                  </a:cubicBezTo>
                  <a:cubicBezTo>
                    <a:pt x="3089" y="47573"/>
                    <a:pt x="1950" y="46106"/>
                    <a:pt x="1192" y="44322"/>
                  </a:cubicBezTo>
                  <a:cubicBezTo>
                    <a:pt x="434" y="42591"/>
                    <a:pt x="0" y="40598"/>
                    <a:pt x="0" y="38394"/>
                  </a:cubicBezTo>
                  <a:cubicBezTo>
                    <a:pt x="0" y="35719"/>
                    <a:pt x="596" y="33359"/>
                    <a:pt x="1734" y="31366"/>
                  </a:cubicBezTo>
                  <a:cubicBezTo>
                    <a:pt x="2872" y="29425"/>
                    <a:pt x="4552" y="27747"/>
                    <a:pt x="6665" y="26436"/>
                  </a:cubicBezTo>
                  <a:cubicBezTo>
                    <a:pt x="8723" y="25072"/>
                    <a:pt x="11270" y="24075"/>
                    <a:pt x="14249" y="23446"/>
                  </a:cubicBezTo>
                  <a:cubicBezTo>
                    <a:pt x="17229" y="22763"/>
                    <a:pt x="20480" y="22450"/>
                    <a:pt x="24110" y="22450"/>
                  </a:cubicBezTo>
                  <a:lnTo>
                    <a:pt x="32128" y="22450"/>
                  </a:lnTo>
                  <a:lnTo>
                    <a:pt x="32128" y="18253"/>
                  </a:lnTo>
                  <a:cubicBezTo>
                    <a:pt x="32128" y="16154"/>
                    <a:pt x="31912" y="14319"/>
                    <a:pt x="31478" y="12746"/>
                  </a:cubicBezTo>
                  <a:cubicBezTo>
                    <a:pt x="31045" y="11119"/>
                    <a:pt x="30287" y="9808"/>
                    <a:pt x="29311" y="8707"/>
                  </a:cubicBezTo>
                  <a:cubicBezTo>
                    <a:pt x="28282" y="7658"/>
                    <a:pt x="26982" y="6819"/>
                    <a:pt x="25410" y="6294"/>
                  </a:cubicBezTo>
                  <a:cubicBezTo>
                    <a:pt x="23839" y="5769"/>
                    <a:pt x="21889" y="5508"/>
                    <a:pt x="19559" y="5508"/>
                  </a:cubicBezTo>
                  <a:cubicBezTo>
                    <a:pt x="17338" y="5508"/>
                    <a:pt x="15387" y="5769"/>
                    <a:pt x="13599" y="6294"/>
                  </a:cubicBezTo>
                  <a:cubicBezTo>
                    <a:pt x="11811" y="6819"/>
                    <a:pt x="10240" y="7395"/>
                    <a:pt x="8940" y="8025"/>
                  </a:cubicBezTo>
                  <a:cubicBezTo>
                    <a:pt x="7585" y="8654"/>
                    <a:pt x="6502" y="9232"/>
                    <a:pt x="5635" y="9755"/>
                  </a:cubicBezTo>
                  <a:cubicBezTo>
                    <a:pt x="4768" y="10280"/>
                    <a:pt x="4118" y="10543"/>
                    <a:pt x="3739" y="10543"/>
                  </a:cubicBezTo>
                  <a:cubicBezTo>
                    <a:pt x="3522" y="10543"/>
                    <a:pt x="3305" y="10490"/>
                    <a:pt x="3143" y="10438"/>
                  </a:cubicBezTo>
                  <a:cubicBezTo>
                    <a:pt x="2980" y="10385"/>
                    <a:pt x="2817" y="10228"/>
                    <a:pt x="2655" y="10018"/>
                  </a:cubicBezTo>
                  <a:cubicBezTo>
                    <a:pt x="2547" y="9860"/>
                    <a:pt x="2438" y="9598"/>
                    <a:pt x="2384" y="9284"/>
                  </a:cubicBezTo>
                  <a:cubicBezTo>
                    <a:pt x="2330" y="8969"/>
                    <a:pt x="2330" y="8602"/>
                    <a:pt x="2330" y="8182"/>
                  </a:cubicBezTo>
                  <a:cubicBezTo>
                    <a:pt x="2330" y="7448"/>
                    <a:pt x="2384" y="6819"/>
                    <a:pt x="2493" y="6347"/>
                  </a:cubicBezTo>
                  <a:cubicBezTo>
                    <a:pt x="2601" y="5926"/>
                    <a:pt x="2872" y="5455"/>
                    <a:pt x="3305" y="5035"/>
                  </a:cubicBezTo>
                  <a:cubicBezTo>
                    <a:pt x="3793" y="4563"/>
                    <a:pt x="4606" y="4039"/>
                    <a:pt x="5798" y="3461"/>
                  </a:cubicBezTo>
                  <a:cubicBezTo>
                    <a:pt x="6989" y="2833"/>
                    <a:pt x="8344" y="2255"/>
                    <a:pt x="9915" y="1730"/>
                  </a:cubicBezTo>
                  <a:cubicBezTo>
                    <a:pt x="11432" y="1206"/>
                    <a:pt x="13057" y="786"/>
                    <a:pt x="14845" y="471"/>
                  </a:cubicBezTo>
                  <a:cubicBezTo>
                    <a:pt x="16633" y="158"/>
                    <a:pt x="18421" y="0"/>
                    <a:pt x="20209" y="0"/>
                  </a:cubicBezTo>
                  <a:cubicBezTo>
                    <a:pt x="23622" y="0"/>
                    <a:pt x="26548" y="419"/>
                    <a:pt x="28932" y="1206"/>
                  </a:cubicBezTo>
                  <a:cubicBezTo>
                    <a:pt x="31261" y="1993"/>
                    <a:pt x="33212" y="3146"/>
                    <a:pt x="34675" y="4668"/>
                  </a:cubicBezTo>
                  <a:cubicBezTo>
                    <a:pt x="36138" y="6189"/>
                    <a:pt x="37167" y="8025"/>
                    <a:pt x="37818" y="10228"/>
                  </a:cubicBezTo>
                  <a:cubicBezTo>
                    <a:pt x="38413" y="12431"/>
                    <a:pt x="38738" y="14948"/>
                    <a:pt x="38738" y="17728"/>
                  </a:cubicBezTo>
                  <a:lnTo>
                    <a:pt x="38738" y="50668"/>
                  </a:lnTo>
                  <a:close/>
                  <a:moveTo>
                    <a:pt x="32128" y="27695"/>
                  </a:moveTo>
                  <a:lnTo>
                    <a:pt x="22972" y="27695"/>
                  </a:lnTo>
                  <a:cubicBezTo>
                    <a:pt x="20317" y="27695"/>
                    <a:pt x="17988" y="27956"/>
                    <a:pt x="15983" y="28376"/>
                  </a:cubicBezTo>
                  <a:cubicBezTo>
                    <a:pt x="13979" y="28849"/>
                    <a:pt x="12299" y="29530"/>
                    <a:pt x="10944" y="30423"/>
                  </a:cubicBezTo>
                  <a:cubicBezTo>
                    <a:pt x="9644" y="31314"/>
                    <a:pt x="8615" y="32415"/>
                    <a:pt x="8019" y="33674"/>
                  </a:cubicBezTo>
                  <a:cubicBezTo>
                    <a:pt x="7368" y="34933"/>
                    <a:pt x="7044" y="36349"/>
                    <a:pt x="7044" y="37975"/>
                  </a:cubicBezTo>
                  <a:cubicBezTo>
                    <a:pt x="7044" y="40755"/>
                    <a:pt x="7911" y="43011"/>
                    <a:pt x="9753" y="44637"/>
                  </a:cubicBezTo>
                  <a:cubicBezTo>
                    <a:pt x="11594" y="46314"/>
                    <a:pt x="14195" y="47155"/>
                    <a:pt x="17500" y="47155"/>
                  </a:cubicBezTo>
                  <a:cubicBezTo>
                    <a:pt x="20155" y="47155"/>
                    <a:pt x="22593" y="46524"/>
                    <a:pt x="24869" y="45213"/>
                  </a:cubicBezTo>
                  <a:cubicBezTo>
                    <a:pt x="27144" y="43902"/>
                    <a:pt x="29582" y="41857"/>
                    <a:pt x="32128" y="39129"/>
                  </a:cubicBezTo>
                  <a:lnTo>
                    <a:pt x="32128" y="27695"/>
                  </a:lnTo>
                  <a:close/>
                </a:path>
              </a:pathLst>
            </a:custGeom>
            <a:solidFill>
              <a:srgbClr val="FFFFFF"/>
            </a:solidFill>
            <a:ln w="5417" cap="flat">
              <a:noFill/>
              <a:prstDash val="solid"/>
              <a:miter/>
            </a:ln>
          </p:spPr>
          <p:txBody>
            <a:bodyPr rtlCol="0" anchor="ctr"/>
            <a:lstStyle/>
            <a:p>
              <a:endParaRPr lang="fr-FR"/>
            </a:p>
          </p:txBody>
        </p:sp>
        <p:sp>
          <p:nvSpPr>
            <p:cNvPr id="598" name="Forme libre 597">
              <a:extLst>
                <a:ext uri="{FF2B5EF4-FFF2-40B4-BE49-F238E27FC236}">
                  <a16:creationId xmlns:a16="http://schemas.microsoft.com/office/drawing/2014/main" id="{CF8B10DD-6D93-5EE6-821F-778DFBBE03ED}"/>
                </a:ext>
              </a:extLst>
            </p:cNvPr>
            <p:cNvSpPr/>
            <p:nvPr/>
          </p:nvSpPr>
          <p:spPr>
            <a:xfrm>
              <a:off x="19142018" y="12074247"/>
              <a:ext cx="8668" cy="70863"/>
            </a:xfrm>
            <a:custGeom>
              <a:avLst/>
              <a:gdLst>
                <a:gd name="connsiteX0" fmla="*/ 8669 w 8668"/>
                <a:gd name="connsiteY0" fmla="*/ 4354 h 70863"/>
                <a:gd name="connsiteX1" fmla="*/ 7747 w 8668"/>
                <a:gd name="connsiteY1" fmla="*/ 7868 h 70863"/>
                <a:gd name="connsiteX2" fmla="*/ 4280 w 8668"/>
                <a:gd name="connsiteY2" fmla="*/ 8759 h 70863"/>
                <a:gd name="connsiteX3" fmla="*/ 921 w 8668"/>
                <a:gd name="connsiteY3" fmla="*/ 7868 h 70863"/>
                <a:gd name="connsiteX4" fmla="*/ 0 w 8668"/>
                <a:gd name="connsiteY4" fmla="*/ 4406 h 70863"/>
                <a:gd name="connsiteX5" fmla="*/ 921 w 8668"/>
                <a:gd name="connsiteY5" fmla="*/ 891 h 70863"/>
                <a:gd name="connsiteX6" fmla="*/ 4388 w 8668"/>
                <a:gd name="connsiteY6" fmla="*/ 0 h 70863"/>
                <a:gd name="connsiteX7" fmla="*/ 7747 w 8668"/>
                <a:gd name="connsiteY7" fmla="*/ 891 h 70863"/>
                <a:gd name="connsiteX8" fmla="*/ 8669 w 8668"/>
                <a:gd name="connsiteY8" fmla="*/ 4354 h 70863"/>
                <a:gd name="connsiteX9" fmla="*/ 7693 w 8668"/>
                <a:gd name="connsiteY9" fmla="*/ 69447 h 70863"/>
                <a:gd name="connsiteX10" fmla="*/ 7531 w 8668"/>
                <a:gd name="connsiteY10" fmla="*/ 70024 h 70863"/>
                <a:gd name="connsiteX11" fmla="*/ 6989 w 8668"/>
                <a:gd name="connsiteY11" fmla="*/ 70443 h 70863"/>
                <a:gd name="connsiteX12" fmla="*/ 6014 w 8668"/>
                <a:gd name="connsiteY12" fmla="*/ 70758 h 70863"/>
                <a:gd name="connsiteX13" fmla="*/ 4334 w 8668"/>
                <a:gd name="connsiteY13" fmla="*/ 70863 h 70863"/>
                <a:gd name="connsiteX14" fmla="*/ 2763 w 8668"/>
                <a:gd name="connsiteY14" fmla="*/ 70758 h 70863"/>
                <a:gd name="connsiteX15" fmla="*/ 1733 w 8668"/>
                <a:gd name="connsiteY15" fmla="*/ 70443 h 70863"/>
                <a:gd name="connsiteX16" fmla="*/ 1246 w 8668"/>
                <a:gd name="connsiteY16" fmla="*/ 70024 h 70863"/>
                <a:gd name="connsiteX17" fmla="*/ 1083 w 8668"/>
                <a:gd name="connsiteY17" fmla="*/ 69447 h 70863"/>
                <a:gd name="connsiteX18" fmla="*/ 1083 w 8668"/>
                <a:gd name="connsiteY18" fmla="*/ 20771 h 70863"/>
                <a:gd name="connsiteX19" fmla="*/ 1246 w 8668"/>
                <a:gd name="connsiteY19" fmla="*/ 20195 h 70863"/>
                <a:gd name="connsiteX20" fmla="*/ 1733 w 8668"/>
                <a:gd name="connsiteY20" fmla="*/ 19722 h 70863"/>
                <a:gd name="connsiteX21" fmla="*/ 2763 w 8668"/>
                <a:gd name="connsiteY21" fmla="*/ 19460 h 70863"/>
                <a:gd name="connsiteX22" fmla="*/ 4334 w 8668"/>
                <a:gd name="connsiteY22" fmla="*/ 19355 h 70863"/>
                <a:gd name="connsiteX23" fmla="*/ 6014 w 8668"/>
                <a:gd name="connsiteY23" fmla="*/ 19460 h 70863"/>
                <a:gd name="connsiteX24" fmla="*/ 6989 w 8668"/>
                <a:gd name="connsiteY24" fmla="*/ 19722 h 70863"/>
                <a:gd name="connsiteX25" fmla="*/ 7531 w 8668"/>
                <a:gd name="connsiteY25" fmla="*/ 20195 h 70863"/>
                <a:gd name="connsiteX26" fmla="*/ 7693 w 8668"/>
                <a:gd name="connsiteY26" fmla="*/ 20771 h 70863"/>
                <a:gd name="connsiteX27" fmla="*/ 7693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4"/>
                    <a:pt x="8343" y="7239"/>
                    <a:pt x="7747" y="7868"/>
                  </a:cubicBezTo>
                  <a:cubicBezTo>
                    <a:pt x="7097" y="8445"/>
                    <a:pt x="5960" y="8759"/>
                    <a:pt x="4280" y="8759"/>
                  </a:cubicBezTo>
                  <a:cubicBezTo>
                    <a:pt x="2655" y="8759"/>
                    <a:pt x="1517" y="8445"/>
                    <a:pt x="921" y="7868"/>
                  </a:cubicBezTo>
                  <a:cubicBezTo>
                    <a:pt x="325" y="7290"/>
                    <a:pt x="0" y="6137"/>
                    <a:pt x="0" y="4406"/>
                  </a:cubicBezTo>
                  <a:cubicBezTo>
                    <a:pt x="0" y="2675"/>
                    <a:pt x="325" y="1521"/>
                    <a:pt x="921" y="891"/>
                  </a:cubicBezTo>
                  <a:cubicBezTo>
                    <a:pt x="1571" y="315"/>
                    <a:pt x="2709" y="0"/>
                    <a:pt x="4388" y="0"/>
                  </a:cubicBezTo>
                  <a:cubicBezTo>
                    <a:pt x="6014" y="0"/>
                    <a:pt x="7151" y="315"/>
                    <a:pt x="7747" y="891"/>
                  </a:cubicBezTo>
                  <a:cubicBezTo>
                    <a:pt x="8343" y="1469"/>
                    <a:pt x="8669" y="2623"/>
                    <a:pt x="8669" y="4354"/>
                  </a:cubicBezTo>
                  <a:close/>
                  <a:moveTo>
                    <a:pt x="7693" y="69447"/>
                  </a:moveTo>
                  <a:cubicBezTo>
                    <a:pt x="7693" y="69657"/>
                    <a:pt x="7639" y="69867"/>
                    <a:pt x="7531" y="70024"/>
                  </a:cubicBezTo>
                  <a:cubicBezTo>
                    <a:pt x="7423" y="70233"/>
                    <a:pt x="7260" y="70338"/>
                    <a:pt x="6989" y="70443"/>
                  </a:cubicBezTo>
                  <a:cubicBezTo>
                    <a:pt x="6772" y="70600"/>
                    <a:pt x="6447" y="70653"/>
                    <a:pt x="6014" y="70758"/>
                  </a:cubicBezTo>
                  <a:cubicBezTo>
                    <a:pt x="5580" y="70811"/>
                    <a:pt x="5038" y="70863"/>
                    <a:pt x="4334" y="70863"/>
                  </a:cubicBezTo>
                  <a:cubicBezTo>
                    <a:pt x="3738" y="70863"/>
                    <a:pt x="3196" y="70811"/>
                    <a:pt x="2763" y="70758"/>
                  </a:cubicBezTo>
                  <a:cubicBezTo>
                    <a:pt x="2329" y="70653"/>
                    <a:pt x="2005" y="70600"/>
                    <a:pt x="1733" y="70443"/>
                  </a:cubicBezTo>
                  <a:cubicBezTo>
                    <a:pt x="1462" y="70338"/>
                    <a:pt x="1300" y="70233"/>
                    <a:pt x="1246" y="70024"/>
                  </a:cubicBezTo>
                  <a:cubicBezTo>
                    <a:pt x="1138" y="69867"/>
                    <a:pt x="1083" y="69657"/>
                    <a:pt x="1083" y="69447"/>
                  </a:cubicBezTo>
                  <a:lnTo>
                    <a:pt x="1083" y="20771"/>
                  </a:lnTo>
                  <a:cubicBezTo>
                    <a:pt x="1083" y="20561"/>
                    <a:pt x="1138" y="20352"/>
                    <a:pt x="1246" y="20195"/>
                  </a:cubicBezTo>
                  <a:cubicBezTo>
                    <a:pt x="1300" y="19985"/>
                    <a:pt x="1462" y="19827"/>
                    <a:pt x="1733" y="19722"/>
                  </a:cubicBezTo>
                  <a:cubicBezTo>
                    <a:pt x="2005" y="19617"/>
                    <a:pt x="2329" y="19512"/>
                    <a:pt x="2763" y="19460"/>
                  </a:cubicBezTo>
                  <a:cubicBezTo>
                    <a:pt x="3196" y="19407"/>
                    <a:pt x="3738" y="19355"/>
                    <a:pt x="4334" y="19355"/>
                  </a:cubicBezTo>
                  <a:cubicBezTo>
                    <a:pt x="5038" y="19355"/>
                    <a:pt x="5580" y="19407"/>
                    <a:pt x="6014" y="19460"/>
                  </a:cubicBezTo>
                  <a:cubicBezTo>
                    <a:pt x="6393" y="19512"/>
                    <a:pt x="6772" y="19617"/>
                    <a:pt x="6989" y="19722"/>
                  </a:cubicBezTo>
                  <a:cubicBezTo>
                    <a:pt x="7260" y="19827"/>
                    <a:pt x="7423" y="19985"/>
                    <a:pt x="7531" y="20195"/>
                  </a:cubicBezTo>
                  <a:cubicBezTo>
                    <a:pt x="7639" y="20352"/>
                    <a:pt x="7693" y="20561"/>
                    <a:pt x="7693" y="20771"/>
                  </a:cubicBezTo>
                  <a:lnTo>
                    <a:pt x="7693" y="69447"/>
                  </a:lnTo>
                  <a:close/>
                </a:path>
              </a:pathLst>
            </a:custGeom>
            <a:solidFill>
              <a:srgbClr val="FFFFFF"/>
            </a:solidFill>
            <a:ln w="5417" cap="flat">
              <a:noFill/>
              <a:prstDash val="solid"/>
              <a:miter/>
            </a:ln>
          </p:spPr>
          <p:txBody>
            <a:bodyPr rtlCol="0" anchor="ctr"/>
            <a:lstStyle/>
            <a:p>
              <a:endParaRPr lang="fr-FR"/>
            </a:p>
          </p:txBody>
        </p:sp>
        <p:sp>
          <p:nvSpPr>
            <p:cNvPr id="599" name="Forme libre 598">
              <a:extLst>
                <a:ext uri="{FF2B5EF4-FFF2-40B4-BE49-F238E27FC236}">
                  <a16:creationId xmlns:a16="http://schemas.microsoft.com/office/drawing/2014/main" id="{5A780693-B481-51C7-5E12-6D3DF54DD570}"/>
                </a:ext>
              </a:extLst>
            </p:cNvPr>
            <p:cNvSpPr/>
            <p:nvPr/>
          </p:nvSpPr>
          <p:spPr>
            <a:xfrm>
              <a:off x="19164882" y="12070050"/>
              <a:ext cx="43884" cy="75636"/>
            </a:xfrm>
            <a:custGeom>
              <a:avLst/>
              <a:gdLst>
                <a:gd name="connsiteX0" fmla="*/ 43885 w 43884"/>
                <a:gd name="connsiteY0" fmla="*/ 73643 h 75636"/>
                <a:gd name="connsiteX1" fmla="*/ 43722 w 43884"/>
                <a:gd name="connsiteY1" fmla="*/ 74273 h 75636"/>
                <a:gd name="connsiteX2" fmla="*/ 43235 w 43884"/>
                <a:gd name="connsiteY2" fmla="*/ 74744 h 75636"/>
                <a:gd name="connsiteX3" fmla="*/ 42314 w 43884"/>
                <a:gd name="connsiteY3" fmla="*/ 74954 h 75636"/>
                <a:gd name="connsiteX4" fmla="*/ 40959 w 43884"/>
                <a:gd name="connsiteY4" fmla="*/ 75059 h 75636"/>
                <a:gd name="connsiteX5" fmla="*/ 39497 w 43884"/>
                <a:gd name="connsiteY5" fmla="*/ 74954 h 75636"/>
                <a:gd name="connsiteX6" fmla="*/ 38521 w 43884"/>
                <a:gd name="connsiteY6" fmla="*/ 74744 h 75636"/>
                <a:gd name="connsiteX7" fmla="*/ 37980 w 43884"/>
                <a:gd name="connsiteY7" fmla="*/ 74273 h 75636"/>
                <a:gd name="connsiteX8" fmla="*/ 37763 w 43884"/>
                <a:gd name="connsiteY8" fmla="*/ 73643 h 75636"/>
                <a:gd name="connsiteX9" fmla="*/ 37763 w 43884"/>
                <a:gd name="connsiteY9" fmla="*/ 66667 h 75636"/>
                <a:gd name="connsiteX10" fmla="*/ 29473 w 43884"/>
                <a:gd name="connsiteY10" fmla="*/ 73223 h 75636"/>
                <a:gd name="connsiteX11" fmla="*/ 20154 w 43884"/>
                <a:gd name="connsiteY11" fmla="*/ 75637 h 75636"/>
                <a:gd name="connsiteX12" fmla="*/ 10890 w 43884"/>
                <a:gd name="connsiteY12" fmla="*/ 73591 h 75636"/>
                <a:gd name="connsiteX13" fmla="*/ 4659 w 43884"/>
                <a:gd name="connsiteY13" fmla="*/ 68030 h 75636"/>
                <a:gd name="connsiteX14" fmla="*/ 1138 w 43884"/>
                <a:gd name="connsiteY14" fmla="*/ 59849 h 75636"/>
                <a:gd name="connsiteX15" fmla="*/ 0 w 43884"/>
                <a:gd name="connsiteY15" fmla="*/ 49882 h 75636"/>
                <a:gd name="connsiteX16" fmla="*/ 1409 w 43884"/>
                <a:gd name="connsiteY16" fmla="*/ 38710 h 75636"/>
                <a:gd name="connsiteX17" fmla="*/ 5526 w 43884"/>
                <a:gd name="connsiteY17" fmla="*/ 30265 h 75636"/>
                <a:gd name="connsiteX18" fmla="*/ 12245 w 43884"/>
                <a:gd name="connsiteY18" fmla="*/ 24862 h 75636"/>
                <a:gd name="connsiteX19" fmla="*/ 21509 w 43884"/>
                <a:gd name="connsiteY19" fmla="*/ 22975 h 75636"/>
                <a:gd name="connsiteX20" fmla="*/ 29853 w 43884"/>
                <a:gd name="connsiteY20" fmla="*/ 24967 h 75636"/>
                <a:gd name="connsiteX21" fmla="*/ 37275 w 43884"/>
                <a:gd name="connsiteY21" fmla="*/ 30738 h 75636"/>
                <a:gd name="connsiteX22" fmla="*/ 37275 w 43884"/>
                <a:gd name="connsiteY22" fmla="*/ 1416 h 75636"/>
                <a:gd name="connsiteX23" fmla="*/ 37438 w 43884"/>
                <a:gd name="connsiteY23" fmla="*/ 840 h 75636"/>
                <a:gd name="connsiteX24" fmla="*/ 37925 w 43884"/>
                <a:gd name="connsiteY24" fmla="*/ 420 h 75636"/>
                <a:gd name="connsiteX25" fmla="*/ 38954 w 43884"/>
                <a:gd name="connsiteY25" fmla="*/ 105 h 75636"/>
                <a:gd name="connsiteX26" fmla="*/ 40580 w 43884"/>
                <a:gd name="connsiteY26" fmla="*/ 0 h 75636"/>
                <a:gd name="connsiteX27" fmla="*/ 42206 w 43884"/>
                <a:gd name="connsiteY27" fmla="*/ 105 h 75636"/>
                <a:gd name="connsiteX28" fmla="*/ 43181 w 43884"/>
                <a:gd name="connsiteY28" fmla="*/ 420 h 75636"/>
                <a:gd name="connsiteX29" fmla="*/ 43722 w 43884"/>
                <a:gd name="connsiteY29" fmla="*/ 840 h 75636"/>
                <a:gd name="connsiteX30" fmla="*/ 43885 w 43884"/>
                <a:gd name="connsiteY30" fmla="*/ 1416 h 75636"/>
                <a:gd name="connsiteX31" fmla="*/ 43885 w 43884"/>
                <a:gd name="connsiteY31" fmla="*/ 73643 h 75636"/>
                <a:gd name="connsiteX32" fmla="*/ 37275 w 43884"/>
                <a:gd name="connsiteY32" fmla="*/ 38500 h 75636"/>
                <a:gd name="connsiteX33" fmla="*/ 29257 w 43884"/>
                <a:gd name="connsiteY33" fmla="*/ 31000 h 75636"/>
                <a:gd name="connsiteX34" fmla="*/ 21184 w 43884"/>
                <a:gd name="connsiteY34" fmla="*/ 28430 h 75636"/>
                <a:gd name="connsiteX35" fmla="*/ 14628 w 43884"/>
                <a:gd name="connsiteY35" fmla="*/ 30213 h 75636"/>
                <a:gd name="connsiteX36" fmla="*/ 10186 w 43884"/>
                <a:gd name="connsiteY36" fmla="*/ 34882 h 75636"/>
                <a:gd name="connsiteX37" fmla="*/ 7694 w 43884"/>
                <a:gd name="connsiteY37" fmla="*/ 41438 h 75636"/>
                <a:gd name="connsiteX38" fmla="*/ 6881 w 43884"/>
                <a:gd name="connsiteY38" fmla="*/ 48886 h 75636"/>
                <a:gd name="connsiteX39" fmla="*/ 7585 w 43884"/>
                <a:gd name="connsiteY39" fmla="*/ 56754 h 75636"/>
                <a:gd name="connsiteX40" fmla="*/ 9806 w 43884"/>
                <a:gd name="connsiteY40" fmla="*/ 63520 h 75636"/>
                <a:gd name="connsiteX41" fmla="*/ 14086 w 43884"/>
                <a:gd name="connsiteY41" fmla="*/ 68345 h 75636"/>
                <a:gd name="connsiteX42" fmla="*/ 20750 w 43884"/>
                <a:gd name="connsiteY42" fmla="*/ 70129 h 75636"/>
                <a:gd name="connsiteX43" fmla="*/ 24651 w 43884"/>
                <a:gd name="connsiteY43" fmla="*/ 69604 h 75636"/>
                <a:gd name="connsiteX44" fmla="*/ 28552 w 43884"/>
                <a:gd name="connsiteY44" fmla="*/ 67822 h 75636"/>
                <a:gd name="connsiteX45" fmla="*/ 32724 w 43884"/>
                <a:gd name="connsiteY45" fmla="*/ 64622 h 75636"/>
                <a:gd name="connsiteX46" fmla="*/ 37275 w 43884"/>
                <a:gd name="connsiteY46" fmla="*/ 59744 h 75636"/>
                <a:gd name="connsiteX47" fmla="*/ 37275 w 43884"/>
                <a:gd name="connsiteY47" fmla="*/ 38500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6">
                  <a:moveTo>
                    <a:pt x="43885" y="73643"/>
                  </a:moveTo>
                  <a:cubicBezTo>
                    <a:pt x="43885" y="73906"/>
                    <a:pt x="43831" y="74116"/>
                    <a:pt x="43722" y="74273"/>
                  </a:cubicBezTo>
                  <a:cubicBezTo>
                    <a:pt x="43668" y="74482"/>
                    <a:pt x="43506" y="74639"/>
                    <a:pt x="43235" y="74744"/>
                  </a:cubicBezTo>
                  <a:cubicBezTo>
                    <a:pt x="43018" y="74849"/>
                    <a:pt x="42693" y="74902"/>
                    <a:pt x="42314" y="74954"/>
                  </a:cubicBezTo>
                  <a:cubicBezTo>
                    <a:pt x="41989" y="75007"/>
                    <a:pt x="41501" y="75059"/>
                    <a:pt x="40959" y="75059"/>
                  </a:cubicBezTo>
                  <a:cubicBezTo>
                    <a:pt x="40363" y="75059"/>
                    <a:pt x="39876" y="75007"/>
                    <a:pt x="39497" y="74954"/>
                  </a:cubicBezTo>
                  <a:cubicBezTo>
                    <a:pt x="39063" y="74902"/>
                    <a:pt x="38792" y="74849"/>
                    <a:pt x="38521" y="74744"/>
                  </a:cubicBezTo>
                  <a:cubicBezTo>
                    <a:pt x="38304" y="74587"/>
                    <a:pt x="38088" y="74482"/>
                    <a:pt x="37980" y="74273"/>
                  </a:cubicBezTo>
                  <a:cubicBezTo>
                    <a:pt x="37871" y="74116"/>
                    <a:pt x="37763" y="73906"/>
                    <a:pt x="37763" y="73643"/>
                  </a:cubicBezTo>
                  <a:lnTo>
                    <a:pt x="37763" y="66667"/>
                  </a:lnTo>
                  <a:cubicBezTo>
                    <a:pt x="35108" y="69447"/>
                    <a:pt x="32345" y="71651"/>
                    <a:pt x="29473" y="73223"/>
                  </a:cubicBezTo>
                  <a:cubicBezTo>
                    <a:pt x="26656" y="74849"/>
                    <a:pt x="23514" y="75637"/>
                    <a:pt x="20154" y="75637"/>
                  </a:cubicBezTo>
                  <a:cubicBezTo>
                    <a:pt x="16524" y="75637"/>
                    <a:pt x="13436" y="74954"/>
                    <a:pt x="10890" y="73591"/>
                  </a:cubicBezTo>
                  <a:cubicBezTo>
                    <a:pt x="8344" y="72227"/>
                    <a:pt x="6231" y="70392"/>
                    <a:pt x="4659" y="68030"/>
                  </a:cubicBezTo>
                  <a:cubicBezTo>
                    <a:pt x="3034" y="65723"/>
                    <a:pt x="1842" y="62995"/>
                    <a:pt x="1138" y="59849"/>
                  </a:cubicBezTo>
                  <a:cubicBezTo>
                    <a:pt x="379" y="56701"/>
                    <a:pt x="0" y="53397"/>
                    <a:pt x="0" y="49882"/>
                  </a:cubicBezTo>
                  <a:cubicBezTo>
                    <a:pt x="0" y="45738"/>
                    <a:pt x="487" y="42014"/>
                    <a:pt x="1409" y="38710"/>
                  </a:cubicBezTo>
                  <a:cubicBezTo>
                    <a:pt x="2329" y="35405"/>
                    <a:pt x="3684" y="32573"/>
                    <a:pt x="5526" y="30265"/>
                  </a:cubicBezTo>
                  <a:cubicBezTo>
                    <a:pt x="7314" y="27905"/>
                    <a:pt x="9590" y="26121"/>
                    <a:pt x="12245" y="24862"/>
                  </a:cubicBezTo>
                  <a:cubicBezTo>
                    <a:pt x="14899" y="23604"/>
                    <a:pt x="17987" y="22975"/>
                    <a:pt x="21509" y="22975"/>
                  </a:cubicBezTo>
                  <a:cubicBezTo>
                    <a:pt x="24543" y="22975"/>
                    <a:pt x="27306" y="23656"/>
                    <a:pt x="29853" y="24967"/>
                  </a:cubicBezTo>
                  <a:cubicBezTo>
                    <a:pt x="32345" y="26279"/>
                    <a:pt x="34837" y="28167"/>
                    <a:pt x="37275" y="30738"/>
                  </a:cubicBezTo>
                  <a:lnTo>
                    <a:pt x="37275" y="1416"/>
                  </a:lnTo>
                  <a:cubicBezTo>
                    <a:pt x="37275" y="1206"/>
                    <a:pt x="37329" y="996"/>
                    <a:pt x="37438" y="840"/>
                  </a:cubicBezTo>
                  <a:cubicBezTo>
                    <a:pt x="37492" y="630"/>
                    <a:pt x="37708" y="525"/>
                    <a:pt x="37925" y="420"/>
                  </a:cubicBezTo>
                  <a:cubicBezTo>
                    <a:pt x="38196" y="315"/>
                    <a:pt x="38575" y="210"/>
                    <a:pt x="38954" y="105"/>
                  </a:cubicBezTo>
                  <a:cubicBezTo>
                    <a:pt x="39388" y="53"/>
                    <a:pt x="39930" y="0"/>
                    <a:pt x="40580" y="0"/>
                  </a:cubicBezTo>
                  <a:cubicBezTo>
                    <a:pt x="41230" y="0"/>
                    <a:pt x="41772" y="53"/>
                    <a:pt x="42206" y="105"/>
                  </a:cubicBezTo>
                  <a:cubicBezTo>
                    <a:pt x="42639" y="210"/>
                    <a:pt x="42964" y="315"/>
                    <a:pt x="43181" y="420"/>
                  </a:cubicBezTo>
                  <a:cubicBezTo>
                    <a:pt x="43452" y="525"/>
                    <a:pt x="43614" y="630"/>
                    <a:pt x="43722" y="840"/>
                  </a:cubicBezTo>
                  <a:cubicBezTo>
                    <a:pt x="43831" y="996"/>
                    <a:pt x="43885" y="1206"/>
                    <a:pt x="43885" y="1416"/>
                  </a:cubicBezTo>
                  <a:lnTo>
                    <a:pt x="43885" y="73643"/>
                  </a:lnTo>
                  <a:close/>
                  <a:moveTo>
                    <a:pt x="37275" y="38500"/>
                  </a:moveTo>
                  <a:cubicBezTo>
                    <a:pt x="34512" y="35248"/>
                    <a:pt x="31803" y="32730"/>
                    <a:pt x="29257" y="31000"/>
                  </a:cubicBezTo>
                  <a:cubicBezTo>
                    <a:pt x="26656" y="29321"/>
                    <a:pt x="24001" y="28430"/>
                    <a:pt x="21184" y="28430"/>
                  </a:cubicBezTo>
                  <a:cubicBezTo>
                    <a:pt x="18583" y="28430"/>
                    <a:pt x="16416" y="29059"/>
                    <a:pt x="14628" y="30213"/>
                  </a:cubicBezTo>
                  <a:cubicBezTo>
                    <a:pt x="12786" y="31419"/>
                    <a:pt x="11323" y="32940"/>
                    <a:pt x="10186" y="34882"/>
                  </a:cubicBezTo>
                  <a:cubicBezTo>
                    <a:pt x="9048" y="36822"/>
                    <a:pt x="8181" y="39024"/>
                    <a:pt x="7694" y="41438"/>
                  </a:cubicBezTo>
                  <a:cubicBezTo>
                    <a:pt x="7151" y="43903"/>
                    <a:pt x="6881" y="46368"/>
                    <a:pt x="6881" y="48886"/>
                  </a:cubicBezTo>
                  <a:cubicBezTo>
                    <a:pt x="6881" y="51561"/>
                    <a:pt x="7097" y="54184"/>
                    <a:pt x="7585" y="56754"/>
                  </a:cubicBezTo>
                  <a:cubicBezTo>
                    <a:pt x="8018" y="59271"/>
                    <a:pt x="8777" y="61579"/>
                    <a:pt x="9806" y="63520"/>
                  </a:cubicBezTo>
                  <a:cubicBezTo>
                    <a:pt x="10890" y="65513"/>
                    <a:pt x="12353" y="67139"/>
                    <a:pt x="14086" y="68345"/>
                  </a:cubicBezTo>
                  <a:cubicBezTo>
                    <a:pt x="15874" y="69552"/>
                    <a:pt x="18096" y="70129"/>
                    <a:pt x="20750" y="70129"/>
                  </a:cubicBezTo>
                  <a:cubicBezTo>
                    <a:pt x="22105" y="70129"/>
                    <a:pt x="23405" y="69972"/>
                    <a:pt x="24651" y="69604"/>
                  </a:cubicBezTo>
                  <a:cubicBezTo>
                    <a:pt x="25898" y="69237"/>
                    <a:pt x="27198" y="68660"/>
                    <a:pt x="28552" y="67822"/>
                  </a:cubicBezTo>
                  <a:cubicBezTo>
                    <a:pt x="29907" y="66982"/>
                    <a:pt x="31261" y="65933"/>
                    <a:pt x="32724" y="64622"/>
                  </a:cubicBezTo>
                  <a:cubicBezTo>
                    <a:pt x="34132" y="63310"/>
                    <a:pt x="35650" y="61684"/>
                    <a:pt x="37275" y="59744"/>
                  </a:cubicBezTo>
                  <a:lnTo>
                    <a:pt x="37275" y="38500"/>
                  </a:lnTo>
                  <a:close/>
                </a:path>
              </a:pathLst>
            </a:custGeom>
            <a:solidFill>
              <a:srgbClr val="FFFFFF"/>
            </a:solidFill>
            <a:ln w="5417" cap="flat">
              <a:noFill/>
              <a:prstDash val="solid"/>
              <a:miter/>
            </a:ln>
          </p:spPr>
          <p:txBody>
            <a:bodyPr rtlCol="0" anchor="ctr"/>
            <a:lstStyle/>
            <a:p>
              <a:endParaRPr lang="fr-FR"/>
            </a:p>
          </p:txBody>
        </p:sp>
        <p:sp>
          <p:nvSpPr>
            <p:cNvPr id="600" name="Forme libre 599">
              <a:extLst>
                <a:ext uri="{FF2B5EF4-FFF2-40B4-BE49-F238E27FC236}">
                  <a16:creationId xmlns:a16="http://schemas.microsoft.com/office/drawing/2014/main" id="{C816F0C4-39E8-1E46-7A21-463CDBFBF02E}"/>
                </a:ext>
              </a:extLst>
            </p:cNvPr>
            <p:cNvSpPr/>
            <p:nvPr/>
          </p:nvSpPr>
          <p:spPr>
            <a:xfrm>
              <a:off x="19223829" y="12093025"/>
              <a:ext cx="44480" cy="52662"/>
            </a:xfrm>
            <a:custGeom>
              <a:avLst/>
              <a:gdLst>
                <a:gd name="connsiteX0" fmla="*/ 44481 w 44480"/>
                <a:gd name="connsiteY0" fmla="*/ 23814 h 52662"/>
                <a:gd name="connsiteX1" fmla="*/ 43452 w 44480"/>
                <a:gd name="connsiteY1" fmla="*/ 26489 h 52662"/>
                <a:gd name="connsiteX2" fmla="*/ 41393 w 44480"/>
                <a:gd name="connsiteY2" fmla="*/ 27222 h 52662"/>
                <a:gd name="connsiteX3" fmla="*/ 7097 w 44480"/>
                <a:gd name="connsiteY3" fmla="*/ 27222 h 52662"/>
                <a:gd name="connsiteX4" fmla="*/ 8018 w 44480"/>
                <a:gd name="connsiteY4" fmla="*/ 35405 h 52662"/>
                <a:gd name="connsiteX5" fmla="*/ 11053 w 44480"/>
                <a:gd name="connsiteY5" fmla="*/ 41647 h 52662"/>
                <a:gd name="connsiteX6" fmla="*/ 16524 w 44480"/>
                <a:gd name="connsiteY6" fmla="*/ 45633 h 52662"/>
                <a:gd name="connsiteX7" fmla="*/ 24868 w 44480"/>
                <a:gd name="connsiteY7" fmla="*/ 47049 h 52662"/>
                <a:gd name="connsiteX8" fmla="*/ 31153 w 44480"/>
                <a:gd name="connsiteY8" fmla="*/ 46472 h 52662"/>
                <a:gd name="connsiteX9" fmla="*/ 35975 w 44480"/>
                <a:gd name="connsiteY9" fmla="*/ 45161 h 52662"/>
                <a:gd name="connsiteX10" fmla="*/ 39280 w 44480"/>
                <a:gd name="connsiteY10" fmla="*/ 43849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8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2 w 44480"/>
                <a:gd name="connsiteY24" fmla="*/ 50983 h 52662"/>
                <a:gd name="connsiteX25" fmla="*/ 6231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5 h 52662"/>
                <a:gd name="connsiteX31" fmla="*/ 23297 w 44480"/>
                <a:gd name="connsiteY31" fmla="*/ 0 h 52662"/>
                <a:gd name="connsiteX32" fmla="*/ 32941 w 44480"/>
                <a:gd name="connsiteY32" fmla="*/ 1835 h 52662"/>
                <a:gd name="connsiteX33" fmla="*/ 39497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8 h 52662"/>
                <a:gd name="connsiteX39" fmla="*/ 22809 w 44480"/>
                <a:gd name="connsiteY39" fmla="*/ 5455 h 52662"/>
                <a:gd name="connsiteX40" fmla="*/ 16199 w 44480"/>
                <a:gd name="connsiteY40" fmla="*/ 6819 h 52662"/>
                <a:gd name="connsiteX41" fmla="*/ 11323 w 44480"/>
                <a:gd name="connsiteY41" fmla="*/ 10438 h 52662"/>
                <a:gd name="connsiteX42" fmla="*/ 8290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6"/>
                    <a:pt x="43452" y="26489"/>
                  </a:cubicBezTo>
                  <a:cubicBezTo>
                    <a:pt x="42747" y="26960"/>
                    <a:pt x="42043" y="27222"/>
                    <a:pt x="41393" y="27222"/>
                  </a:cubicBezTo>
                  <a:lnTo>
                    <a:pt x="7097" y="27222"/>
                  </a:lnTo>
                  <a:cubicBezTo>
                    <a:pt x="7097" y="30213"/>
                    <a:pt x="7423" y="32940"/>
                    <a:pt x="8018" y="35405"/>
                  </a:cubicBezTo>
                  <a:cubicBezTo>
                    <a:pt x="8614" y="37818"/>
                    <a:pt x="9644" y="39915"/>
                    <a:pt x="11053" y="41647"/>
                  </a:cubicBezTo>
                  <a:cubicBezTo>
                    <a:pt x="12461" y="43378"/>
                    <a:pt x="14303" y="44742"/>
                    <a:pt x="16524" y="45633"/>
                  </a:cubicBezTo>
                  <a:cubicBezTo>
                    <a:pt x="18800" y="46577"/>
                    <a:pt x="21563" y="47049"/>
                    <a:pt x="24868" y="47049"/>
                  </a:cubicBezTo>
                  <a:cubicBezTo>
                    <a:pt x="27198" y="47049"/>
                    <a:pt x="29311" y="46839"/>
                    <a:pt x="31153" y="46472"/>
                  </a:cubicBezTo>
                  <a:cubicBezTo>
                    <a:pt x="32995" y="46053"/>
                    <a:pt x="34621" y="45633"/>
                    <a:pt x="35975" y="45161"/>
                  </a:cubicBezTo>
                  <a:cubicBezTo>
                    <a:pt x="37329" y="44637"/>
                    <a:pt x="38413" y="44217"/>
                    <a:pt x="39280" y="43849"/>
                  </a:cubicBezTo>
                  <a:cubicBezTo>
                    <a:pt x="40147" y="43431"/>
                    <a:pt x="40797" y="43221"/>
                    <a:pt x="41176" y="43221"/>
                  </a:cubicBezTo>
                  <a:cubicBezTo>
                    <a:pt x="41393" y="43221"/>
                    <a:pt x="41555" y="43273"/>
                    <a:pt x="41772" y="43378"/>
                  </a:cubicBezTo>
                  <a:cubicBezTo>
                    <a:pt x="41935" y="43483"/>
                    <a:pt x="42097" y="43692"/>
                    <a:pt x="42206" y="43902"/>
                  </a:cubicBezTo>
                  <a:cubicBezTo>
                    <a:pt x="42314" y="44164"/>
                    <a:pt x="42422" y="44427"/>
                    <a:pt x="42476" y="44794"/>
                  </a:cubicBezTo>
                  <a:cubicBezTo>
                    <a:pt x="42530" y="45161"/>
                    <a:pt x="42530" y="45581"/>
                    <a:pt x="42530" y="46158"/>
                  </a:cubicBezTo>
                  <a:cubicBezTo>
                    <a:pt x="42530" y="46419"/>
                    <a:pt x="42530" y="46629"/>
                    <a:pt x="42476" y="46892"/>
                  </a:cubicBezTo>
                  <a:cubicBezTo>
                    <a:pt x="42422" y="47102"/>
                    <a:pt x="42422" y="47312"/>
                    <a:pt x="42368" y="47521"/>
                  </a:cubicBezTo>
                  <a:cubicBezTo>
                    <a:pt x="42314" y="47731"/>
                    <a:pt x="42206" y="47888"/>
                    <a:pt x="42097" y="48098"/>
                  </a:cubicBezTo>
                  <a:cubicBezTo>
                    <a:pt x="41989" y="48256"/>
                    <a:pt x="41826" y="48413"/>
                    <a:pt x="41663" y="48623"/>
                  </a:cubicBezTo>
                  <a:cubicBezTo>
                    <a:pt x="41501" y="48832"/>
                    <a:pt x="40905" y="49095"/>
                    <a:pt x="39930" y="49567"/>
                  </a:cubicBezTo>
                  <a:cubicBezTo>
                    <a:pt x="38954" y="49987"/>
                    <a:pt x="37708" y="50458"/>
                    <a:pt x="36137" y="50931"/>
                  </a:cubicBezTo>
                  <a:cubicBezTo>
                    <a:pt x="34621" y="51351"/>
                    <a:pt x="32778" y="51770"/>
                    <a:pt x="30719" y="52137"/>
                  </a:cubicBezTo>
                  <a:cubicBezTo>
                    <a:pt x="28661" y="52452"/>
                    <a:pt x="26494" y="52662"/>
                    <a:pt x="24109" y="52662"/>
                  </a:cubicBezTo>
                  <a:cubicBezTo>
                    <a:pt x="20209" y="52662"/>
                    <a:pt x="16741" y="52085"/>
                    <a:pt x="13762" y="50983"/>
                  </a:cubicBezTo>
                  <a:cubicBezTo>
                    <a:pt x="10782" y="49830"/>
                    <a:pt x="8235" y="48151"/>
                    <a:pt x="6231" y="45948"/>
                  </a:cubicBezTo>
                  <a:cubicBezTo>
                    <a:pt x="4172" y="43744"/>
                    <a:pt x="2655" y="41017"/>
                    <a:pt x="1571" y="37765"/>
                  </a:cubicBezTo>
                  <a:cubicBezTo>
                    <a:pt x="542" y="34513"/>
                    <a:pt x="0" y="30736"/>
                    <a:pt x="0" y="26436"/>
                  </a:cubicBezTo>
                  <a:cubicBezTo>
                    <a:pt x="0" y="22292"/>
                    <a:pt x="542" y="18621"/>
                    <a:pt x="1625" y="15316"/>
                  </a:cubicBezTo>
                  <a:cubicBezTo>
                    <a:pt x="2709" y="12064"/>
                    <a:pt x="4280" y="9284"/>
                    <a:pt x="6339" y="7028"/>
                  </a:cubicBezTo>
                  <a:cubicBezTo>
                    <a:pt x="8344" y="4773"/>
                    <a:pt x="10836" y="2989"/>
                    <a:pt x="13707" y="1835"/>
                  </a:cubicBezTo>
                  <a:cubicBezTo>
                    <a:pt x="16578" y="629"/>
                    <a:pt x="19776" y="0"/>
                    <a:pt x="23297" y="0"/>
                  </a:cubicBezTo>
                  <a:cubicBezTo>
                    <a:pt x="27035" y="0"/>
                    <a:pt x="30286" y="629"/>
                    <a:pt x="32941" y="1835"/>
                  </a:cubicBezTo>
                  <a:cubicBezTo>
                    <a:pt x="35595" y="3041"/>
                    <a:pt x="37817" y="4720"/>
                    <a:pt x="39497" y="6767"/>
                  </a:cubicBezTo>
                  <a:cubicBezTo>
                    <a:pt x="41230" y="8812"/>
                    <a:pt x="42476" y="11224"/>
                    <a:pt x="43289" y="13952"/>
                  </a:cubicBezTo>
                  <a:cubicBezTo>
                    <a:pt x="44102" y="16679"/>
                    <a:pt x="44481" y="19512"/>
                    <a:pt x="44481" y="22555"/>
                  </a:cubicBezTo>
                  <a:lnTo>
                    <a:pt x="44481" y="23814"/>
                  </a:lnTo>
                  <a:close/>
                  <a:moveTo>
                    <a:pt x="37654" y="21925"/>
                  </a:moveTo>
                  <a:cubicBezTo>
                    <a:pt x="37763" y="16784"/>
                    <a:pt x="36571" y="12746"/>
                    <a:pt x="33970" y="9808"/>
                  </a:cubicBezTo>
                  <a:cubicBezTo>
                    <a:pt x="31423" y="6923"/>
                    <a:pt x="27740" y="5455"/>
                    <a:pt x="22809" y="5455"/>
                  </a:cubicBezTo>
                  <a:cubicBezTo>
                    <a:pt x="20317" y="5455"/>
                    <a:pt x="18096" y="5926"/>
                    <a:pt x="16199" y="6819"/>
                  </a:cubicBezTo>
                  <a:cubicBezTo>
                    <a:pt x="14249" y="7763"/>
                    <a:pt x="12678" y="8969"/>
                    <a:pt x="11323" y="10438"/>
                  </a:cubicBezTo>
                  <a:cubicBezTo>
                    <a:pt x="10023" y="11959"/>
                    <a:pt x="8994" y="13742"/>
                    <a:pt x="8290" y="15683"/>
                  </a:cubicBezTo>
                  <a:cubicBezTo>
                    <a:pt x="7585" y="17728"/>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601" name="Forme libre 600">
              <a:extLst>
                <a:ext uri="{FF2B5EF4-FFF2-40B4-BE49-F238E27FC236}">
                  <a16:creationId xmlns:a16="http://schemas.microsoft.com/office/drawing/2014/main" id="{2719725C-8883-E889-C214-9605FF7A6B25}"/>
                </a:ext>
              </a:extLst>
            </p:cNvPr>
            <p:cNvSpPr/>
            <p:nvPr/>
          </p:nvSpPr>
          <p:spPr>
            <a:xfrm>
              <a:off x="19302172" y="12080593"/>
              <a:ext cx="31315" cy="64989"/>
            </a:xfrm>
            <a:custGeom>
              <a:avLst/>
              <a:gdLst>
                <a:gd name="connsiteX0" fmla="*/ 31316 w 31315"/>
                <a:gd name="connsiteY0" fmla="*/ 60215 h 64989"/>
                <a:gd name="connsiteX1" fmla="*/ 31099 w 31315"/>
                <a:gd name="connsiteY1" fmla="*/ 62051 h 64989"/>
                <a:gd name="connsiteX2" fmla="*/ 30503 w 31315"/>
                <a:gd name="connsiteY2" fmla="*/ 63153 h 64989"/>
                <a:gd name="connsiteX3" fmla="*/ 29311 w 31315"/>
                <a:gd name="connsiteY3" fmla="*/ 63886 h 64989"/>
                <a:gd name="connsiteX4" fmla="*/ 27415 w 31315"/>
                <a:gd name="connsiteY4" fmla="*/ 64516 h 64989"/>
                <a:gd name="connsiteX5" fmla="*/ 25193 w 31315"/>
                <a:gd name="connsiteY5" fmla="*/ 64884 h 64989"/>
                <a:gd name="connsiteX6" fmla="*/ 22918 w 31315"/>
                <a:gd name="connsiteY6" fmla="*/ 64989 h 64989"/>
                <a:gd name="connsiteX7" fmla="*/ 16579 w 31315"/>
                <a:gd name="connsiteY7" fmla="*/ 64044 h 64989"/>
                <a:gd name="connsiteX8" fmla="*/ 12299 w 31315"/>
                <a:gd name="connsiteY8" fmla="*/ 61108 h 64989"/>
                <a:gd name="connsiteX9" fmla="*/ 9915 w 31315"/>
                <a:gd name="connsiteY9" fmla="*/ 56124 h 64989"/>
                <a:gd name="connsiteX10" fmla="*/ 9157 w 31315"/>
                <a:gd name="connsiteY10" fmla="*/ 49043 h 64989"/>
                <a:gd name="connsiteX11" fmla="*/ 9157 w 31315"/>
                <a:gd name="connsiteY11" fmla="*/ 18726 h 64989"/>
                <a:gd name="connsiteX12" fmla="*/ 1626 w 31315"/>
                <a:gd name="connsiteY12" fmla="*/ 18726 h 64989"/>
                <a:gd name="connsiteX13" fmla="*/ 434 w 31315"/>
                <a:gd name="connsiteY13" fmla="*/ 18096 h 64989"/>
                <a:gd name="connsiteX14" fmla="*/ 0 w 31315"/>
                <a:gd name="connsiteY14" fmla="*/ 16051 h 64989"/>
                <a:gd name="connsiteX15" fmla="*/ 108 w 31315"/>
                <a:gd name="connsiteY15" fmla="*/ 14844 h 64989"/>
                <a:gd name="connsiteX16" fmla="*/ 434 w 31315"/>
                <a:gd name="connsiteY16" fmla="*/ 14006 h 64989"/>
                <a:gd name="connsiteX17" fmla="*/ 976 w 31315"/>
                <a:gd name="connsiteY17" fmla="*/ 13481 h 64989"/>
                <a:gd name="connsiteX18" fmla="*/ 1626 w 31315"/>
                <a:gd name="connsiteY18" fmla="*/ 13323 h 64989"/>
                <a:gd name="connsiteX19" fmla="*/ 9157 w 31315"/>
                <a:gd name="connsiteY19" fmla="*/ 13323 h 64989"/>
                <a:gd name="connsiteX20" fmla="*/ 9157 w 31315"/>
                <a:gd name="connsiteY20" fmla="*/ 1364 h 64989"/>
                <a:gd name="connsiteX21" fmla="*/ 9264 w 31315"/>
                <a:gd name="connsiteY21" fmla="*/ 788 h 64989"/>
                <a:gd name="connsiteX22" fmla="*/ 9807 w 31315"/>
                <a:gd name="connsiteY22" fmla="*/ 315 h 64989"/>
                <a:gd name="connsiteX23" fmla="*/ 10836 w 31315"/>
                <a:gd name="connsiteY23" fmla="*/ 53 h 64989"/>
                <a:gd name="connsiteX24" fmla="*/ 12407 w 31315"/>
                <a:gd name="connsiteY24" fmla="*/ 0 h 64989"/>
                <a:gd name="connsiteX25" fmla="*/ 14086 w 31315"/>
                <a:gd name="connsiteY25" fmla="*/ 53 h 64989"/>
                <a:gd name="connsiteX26" fmla="*/ 15062 w 31315"/>
                <a:gd name="connsiteY26" fmla="*/ 315 h 64989"/>
                <a:gd name="connsiteX27" fmla="*/ 15604 w 31315"/>
                <a:gd name="connsiteY27" fmla="*/ 788 h 64989"/>
                <a:gd name="connsiteX28" fmla="*/ 15766 w 31315"/>
                <a:gd name="connsiteY28" fmla="*/ 1364 h 64989"/>
                <a:gd name="connsiteX29" fmla="*/ 15766 w 31315"/>
                <a:gd name="connsiteY29" fmla="*/ 13323 h 64989"/>
                <a:gd name="connsiteX30" fmla="*/ 29636 w 31315"/>
                <a:gd name="connsiteY30" fmla="*/ 13323 h 64989"/>
                <a:gd name="connsiteX31" fmla="*/ 30340 w 31315"/>
                <a:gd name="connsiteY31" fmla="*/ 13481 h 64989"/>
                <a:gd name="connsiteX32" fmla="*/ 30882 w 31315"/>
                <a:gd name="connsiteY32" fmla="*/ 14006 h 64989"/>
                <a:gd name="connsiteX33" fmla="*/ 31207 w 31315"/>
                <a:gd name="connsiteY33" fmla="*/ 14844 h 64989"/>
                <a:gd name="connsiteX34" fmla="*/ 31316 w 31315"/>
                <a:gd name="connsiteY34" fmla="*/ 16051 h 64989"/>
                <a:gd name="connsiteX35" fmla="*/ 30828 w 31315"/>
                <a:gd name="connsiteY35" fmla="*/ 18096 h 64989"/>
                <a:gd name="connsiteX36" fmla="*/ 29636 w 31315"/>
                <a:gd name="connsiteY36" fmla="*/ 18726 h 64989"/>
                <a:gd name="connsiteX37" fmla="*/ 15766 w 31315"/>
                <a:gd name="connsiteY37" fmla="*/ 18726 h 64989"/>
                <a:gd name="connsiteX38" fmla="*/ 15766 w 31315"/>
                <a:gd name="connsiteY38" fmla="*/ 48151 h 64989"/>
                <a:gd name="connsiteX39" fmla="*/ 17391 w 31315"/>
                <a:gd name="connsiteY39" fmla="*/ 56596 h 64989"/>
                <a:gd name="connsiteX40" fmla="*/ 23406 w 31315"/>
                <a:gd name="connsiteY40" fmla="*/ 59481 h 64989"/>
                <a:gd name="connsiteX41" fmla="*/ 25789 w 31315"/>
                <a:gd name="connsiteY41" fmla="*/ 59219 h 64989"/>
                <a:gd name="connsiteX42" fmla="*/ 27685 w 31315"/>
                <a:gd name="connsiteY42" fmla="*/ 58641 h 64989"/>
                <a:gd name="connsiteX43" fmla="*/ 29148 w 31315"/>
                <a:gd name="connsiteY43" fmla="*/ 58065 h 64989"/>
                <a:gd name="connsiteX44" fmla="*/ 30178 w 31315"/>
                <a:gd name="connsiteY44" fmla="*/ 57802 h 64989"/>
                <a:gd name="connsiteX45" fmla="*/ 30666 w 31315"/>
                <a:gd name="connsiteY45" fmla="*/ 57907 h 64989"/>
                <a:gd name="connsiteX46" fmla="*/ 30990 w 31315"/>
                <a:gd name="connsiteY46" fmla="*/ 58275 h 64989"/>
                <a:gd name="connsiteX47" fmla="*/ 31261 w 31315"/>
                <a:gd name="connsiteY47" fmla="*/ 59061 h 64989"/>
                <a:gd name="connsiteX48" fmla="*/ 31316 w 31315"/>
                <a:gd name="connsiteY48" fmla="*/ 60215 h 6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9">
                  <a:moveTo>
                    <a:pt x="31316" y="60215"/>
                  </a:moveTo>
                  <a:cubicBezTo>
                    <a:pt x="31316" y="60950"/>
                    <a:pt x="31261" y="61579"/>
                    <a:pt x="31099" y="62051"/>
                  </a:cubicBezTo>
                  <a:cubicBezTo>
                    <a:pt x="30990" y="62524"/>
                    <a:pt x="30774" y="62890"/>
                    <a:pt x="30503" y="63153"/>
                  </a:cubicBezTo>
                  <a:cubicBezTo>
                    <a:pt x="30232" y="63415"/>
                    <a:pt x="29799" y="63678"/>
                    <a:pt x="29311" y="63886"/>
                  </a:cubicBezTo>
                  <a:cubicBezTo>
                    <a:pt x="28769" y="64149"/>
                    <a:pt x="28119" y="64359"/>
                    <a:pt x="27415" y="64516"/>
                  </a:cubicBezTo>
                  <a:cubicBezTo>
                    <a:pt x="26711" y="64674"/>
                    <a:pt x="26006" y="64779"/>
                    <a:pt x="25193" y="64884"/>
                  </a:cubicBezTo>
                  <a:cubicBezTo>
                    <a:pt x="24435" y="64937"/>
                    <a:pt x="23676" y="64989"/>
                    <a:pt x="22918" y="64989"/>
                  </a:cubicBezTo>
                  <a:cubicBezTo>
                    <a:pt x="20426" y="64989"/>
                    <a:pt x="18313" y="64674"/>
                    <a:pt x="16579" y="64044"/>
                  </a:cubicBezTo>
                  <a:cubicBezTo>
                    <a:pt x="14845" y="63363"/>
                    <a:pt x="13436" y="62419"/>
                    <a:pt x="12299" y="61108"/>
                  </a:cubicBezTo>
                  <a:cubicBezTo>
                    <a:pt x="11215" y="59796"/>
                    <a:pt x="10403" y="58117"/>
                    <a:pt x="9915" y="56124"/>
                  </a:cubicBezTo>
                  <a:cubicBezTo>
                    <a:pt x="9373" y="54131"/>
                    <a:pt x="9157" y="51771"/>
                    <a:pt x="9157" y="49043"/>
                  </a:cubicBezTo>
                  <a:lnTo>
                    <a:pt x="9157" y="18726"/>
                  </a:lnTo>
                  <a:lnTo>
                    <a:pt x="1626" y="18726"/>
                  </a:lnTo>
                  <a:cubicBezTo>
                    <a:pt x="1138" y="18726"/>
                    <a:pt x="704" y="18516"/>
                    <a:pt x="434" y="18096"/>
                  </a:cubicBezTo>
                  <a:cubicBezTo>
                    <a:pt x="108" y="17625"/>
                    <a:pt x="0" y="16942"/>
                    <a:pt x="0" y="16051"/>
                  </a:cubicBezTo>
                  <a:cubicBezTo>
                    <a:pt x="0" y="15578"/>
                    <a:pt x="0" y="15159"/>
                    <a:pt x="108" y="14844"/>
                  </a:cubicBezTo>
                  <a:cubicBezTo>
                    <a:pt x="163" y="14529"/>
                    <a:pt x="271" y="14214"/>
                    <a:pt x="434" y="14006"/>
                  </a:cubicBezTo>
                  <a:cubicBezTo>
                    <a:pt x="542" y="13743"/>
                    <a:pt x="759" y="13586"/>
                    <a:pt x="976" y="13481"/>
                  </a:cubicBezTo>
                  <a:cubicBezTo>
                    <a:pt x="1138" y="13376"/>
                    <a:pt x="1409" y="13323"/>
                    <a:pt x="1626" y="13323"/>
                  </a:cubicBezTo>
                  <a:lnTo>
                    <a:pt x="9157" y="13323"/>
                  </a:lnTo>
                  <a:lnTo>
                    <a:pt x="9157" y="1364"/>
                  </a:lnTo>
                  <a:cubicBezTo>
                    <a:pt x="9157" y="1154"/>
                    <a:pt x="9211" y="944"/>
                    <a:pt x="9264" y="788"/>
                  </a:cubicBezTo>
                  <a:cubicBezTo>
                    <a:pt x="9373" y="578"/>
                    <a:pt x="9536" y="473"/>
                    <a:pt x="9807" y="315"/>
                  </a:cubicBezTo>
                  <a:cubicBezTo>
                    <a:pt x="10077" y="210"/>
                    <a:pt x="10403" y="105"/>
                    <a:pt x="10836" y="53"/>
                  </a:cubicBezTo>
                  <a:cubicBezTo>
                    <a:pt x="11270" y="0"/>
                    <a:pt x="11811" y="0"/>
                    <a:pt x="12407" y="0"/>
                  </a:cubicBezTo>
                  <a:cubicBezTo>
                    <a:pt x="13112" y="0"/>
                    <a:pt x="13653" y="0"/>
                    <a:pt x="14086" y="53"/>
                  </a:cubicBezTo>
                  <a:cubicBezTo>
                    <a:pt x="14520" y="105"/>
                    <a:pt x="14845" y="210"/>
                    <a:pt x="15062" y="315"/>
                  </a:cubicBezTo>
                  <a:cubicBezTo>
                    <a:pt x="15333" y="473"/>
                    <a:pt x="15495" y="578"/>
                    <a:pt x="15604" y="788"/>
                  </a:cubicBezTo>
                  <a:cubicBezTo>
                    <a:pt x="15712" y="944"/>
                    <a:pt x="15766" y="1154"/>
                    <a:pt x="15766" y="1364"/>
                  </a:cubicBezTo>
                  <a:lnTo>
                    <a:pt x="15766" y="13323"/>
                  </a:lnTo>
                  <a:lnTo>
                    <a:pt x="29636" y="13323"/>
                  </a:lnTo>
                  <a:cubicBezTo>
                    <a:pt x="29907" y="13323"/>
                    <a:pt x="30124" y="13376"/>
                    <a:pt x="30340" y="13481"/>
                  </a:cubicBezTo>
                  <a:cubicBezTo>
                    <a:pt x="30557" y="13586"/>
                    <a:pt x="30720" y="13743"/>
                    <a:pt x="30882" y="14006"/>
                  </a:cubicBezTo>
                  <a:cubicBezTo>
                    <a:pt x="31045" y="14214"/>
                    <a:pt x="31153" y="14529"/>
                    <a:pt x="31207" y="14844"/>
                  </a:cubicBezTo>
                  <a:cubicBezTo>
                    <a:pt x="31316" y="15159"/>
                    <a:pt x="31316" y="15578"/>
                    <a:pt x="31316" y="16051"/>
                  </a:cubicBezTo>
                  <a:cubicBezTo>
                    <a:pt x="31316" y="16942"/>
                    <a:pt x="31153" y="17625"/>
                    <a:pt x="30828" y="18096"/>
                  </a:cubicBezTo>
                  <a:cubicBezTo>
                    <a:pt x="30557" y="18516"/>
                    <a:pt x="30124" y="18726"/>
                    <a:pt x="29636" y="18726"/>
                  </a:cubicBezTo>
                  <a:lnTo>
                    <a:pt x="15766" y="18726"/>
                  </a:lnTo>
                  <a:lnTo>
                    <a:pt x="15766" y="48151"/>
                  </a:lnTo>
                  <a:cubicBezTo>
                    <a:pt x="15766" y="51876"/>
                    <a:pt x="16308" y="54656"/>
                    <a:pt x="17391" y="56596"/>
                  </a:cubicBezTo>
                  <a:cubicBezTo>
                    <a:pt x="18475" y="58538"/>
                    <a:pt x="20480" y="59481"/>
                    <a:pt x="23406" y="59481"/>
                  </a:cubicBezTo>
                  <a:cubicBezTo>
                    <a:pt x="24272" y="59481"/>
                    <a:pt x="25085" y="59429"/>
                    <a:pt x="25789" y="59219"/>
                  </a:cubicBezTo>
                  <a:cubicBezTo>
                    <a:pt x="26494" y="59061"/>
                    <a:pt x="27144" y="58851"/>
                    <a:pt x="27685" y="58641"/>
                  </a:cubicBezTo>
                  <a:cubicBezTo>
                    <a:pt x="28281" y="58432"/>
                    <a:pt x="28715" y="58222"/>
                    <a:pt x="29148" y="58065"/>
                  </a:cubicBezTo>
                  <a:cubicBezTo>
                    <a:pt x="29528" y="57907"/>
                    <a:pt x="29853" y="57802"/>
                    <a:pt x="30178" y="57802"/>
                  </a:cubicBezTo>
                  <a:cubicBezTo>
                    <a:pt x="30340" y="57802"/>
                    <a:pt x="30503" y="57802"/>
                    <a:pt x="30666" y="57907"/>
                  </a:cubicBezTo>
                  <a:cubicBezTo>
                    <a:pt x="30828" y="57960"/>
                    <a:pt x="30936" y="58117"/>
                    <a:pt x="30990" y="58275"/>
                  </a:cubicBezTo>
                  <a:cubicBezTo>
                    <a:pt x="31099" y="58485"/>
                    <a:pt x="31153" y="58746"/>
                    <a:pt x="31261" y="59061"/>
                  </a:cubicBezTo>
                  <a:cubicBezTo>
                    <a:pt x="31261" y="59324"/>
                    <a:pt x="31316" y="59744"/>
                    <a:pt x="31316" y="60215"/>
                  </a:cubicBezTo>
                  <a:close/>
                </a:path>
              </a:pathLst>
            </a:custGeom>
            <a:solidFill>
              <a:srgbClr val="FFFFFF"/>
            </a:solidFill>
            <a:ln w="5417" cap="flat">
              <a:noFill/>
              <a:prstDash val="solid"/>
              <a:miter/>
            </a:ln>
          </p:spPr>
          <p:txBody>
            <a:bodyPr rtlCol="0" anchor="ctr"/>
            <a:lstStyle/>
            <a:p>
              <a:endParaRPr lang="fr-FR"/>
            </a:p>
          </p:txBody>
        </p:sp>
        <p:sp>
          <p:nvSpPr>
            <p:cNvPr id="602" name="Forme libre 601">
              <a:extLst>
                <a:ext uri="{FF2B5EF4-FFF2-40B4-BE49-F238E27FC236}">
                  <a16:creationId xmlns:a16="http://schemas.microsoft.com/office/drawing/2014/main" id="{86DB08BB-DE8E-02E2-413E-19A345753540}"/>
                </a:ext>
              </a:extLst>
            </p:cNvPr>
            <p:cNvSpPr/>
            <p:nvPr/>
          </p:nvSpPr>
          <p:spPr>
            <a:xfrm>
              <a:off x="19342047" y="12093025"/>
              <a:ext cx="44481" cy="52662"/>
            </a:xfrm>
            <a:custGeom>
              <a:avLst/>
              <a:gdLst>
                <a:gd name="connsiteX0" fmla="*/ 44481 w 44481"/>
                <a:gd name="connsiteY0" fmla="*/ 23814 h 52662"/>
                <a:gd name="connsiteX1" fmla="*/ 43452 w 44481"/>
                <a:gd name="connsiteY1" fmla="*/ 26489 h 52662"/>
                <a:gd name="connsiteX2" fmla="*/ 41393 w 44481"/>
                <a:gd name="connsiteY2" fmla="*/ 27222 h 52662"/>
                <a:gd name="connsiteX3" fmla="*/ 7098 w 44481"/>
                <a:gd name="connsiteY3" fmla="*/ 27222 h 52662"/>
                <a:gd name="connsiteX4" fmla="*/ 8018 w 44481"/>
                <a:gd name="connsiteY4" fmla="*/ 35405 h 52662"/>
                <a:gd name="connsiteX5" fmla="*/ 11053 w 44481"/>
                <a:gd name="connsiteY5" fmla="*/ 41647 h 52662"/>
                <a:gd name="connsiteX6" fmla="*/ 16525 w 44481"/>
                <a:gd name="connsiteY6" fmla="*/ 45633 h 52662"/>
                <a:gd name="connsiteX7" fmla="*/ 24869 w 44481"/>
                <a:gd name="connsiteY7" fmla="*/ 47049 h 52662"/>
                <a:gd name="connsiteX8" fmla="*/ 31153 w 44481"/>
                <a:gd name="connsiteY8" fmla="*/ 46472 h 52662"/>
                <a:gd name="connsiteX9" fmla="*/ 35975 w 44481"/>
                <a:gd name="connsiteY9" fmla="*/ 45161 h 52662"/>
                <a:gd name="connsiteX10" fmla="*/ 39280 w 44481"/>
                <a:gd name="connsiteY10" fmla="*/ 43849 h 52662"/>
                <a:gd name="connsiteX11" fmla="*/ 41176 w 44481"/>
                <a:gd name="connsiteY11" fmla="*/ 43221 h 52662"/>
                <a:gd name="connsiteX12" fmla="*/ 41773 w 44481"/>
                <a:gd name="connsiteY12" fmla="*/ 43378 h 52662"/>
                <a:gd name="connsiteX13" fmla="*/ 42206 w 44481"/>
                <a:gd name="connsiteY13" fmla="*/ 43902 h 52662"/>
                <a:gd name="connsiteX14" fmla="*/ 42477 w 44481"/>
                <a:gd name="connsiteY14" fmla="*/ 44794 h 52662"/>
                <a:gd name="connsiteX15" fmla="*/ 42530 w 44481"/>
                <a:gd name="connsiteY15" fmla="*/ 46158 h 52662"/>
                <a:gd name="connsiteX16" fmla="*/ 42477 w 44481"/>
                <a:gd name="connsiteY16" fmla="*/ 46892 h 52662"/>
                <a:gd name="connsiteX17" fmla="*/ 42368 w 44481"/>
                <a:gd name="connsiteY17" fmla="*/ 47521 h 52662"/>
                <a:gd name="connsiteX18" fmla="*/ 42097 w 44481"/>
                <a:gd name="connsiteY18" fmla="*/ 48098 h 52662"/>
                <a:gd name="connsiteX19" fmla="*/ 41664 w 44481"/>
                <a:gd name="connsiteY19" fmla="*/ 48623 h 52662"/>
                <a:gd name="connsiteX20" fmla="*/ 39930 w 44481"/>
                <a:gd name="connsiteY20" fmla="*/ 49567 h 52662"/>
                <a:gd name="connsiteX21" fmla="*/ 36192 w 44481"/>
                <a:gd name="connsiteY21" fmla="*/ 50931 h 52662"/>
                <a:gd name="connsiteX22" fmla="*/ 30774 w 44481"/>
                <a:gd name="connsiteY22" fmla="*/ 52137 h 52662"/>
                <a:gd name="connsiteX23" fmla="*/ 24110 w 44481"/>
                <a:gd name="connsiteY23" fmla="*/ 52662 h 52662"/>
                <a:gd name="connsiteX24" fmla="*/ 13762 w 44481"/>
                <a:gd name="connsiteY24" fmla="*/ 50983 h 52662"/>
                <a:gd name="connsiteX25" fmla="*/ 6231 w 44481"/>
                <a:gd name="connsiteY25" fmla="*/ 45948 h 52662"/>
                <a:gd name="connsiteX26" fmla="*/ 1571 w 44481"/>
                <a:gd name="connsiteY26" fmla="*/ 37765 h 52662"/>
                <a:gd name="connsiteX27" fmla="*/ 0 w 44481"/>
                <a:gd name="connsiteY27" fmla="*/ 26436 h 52662"/>
                <a:gd name="connsiteX28" fmla="*/ 1626 w 44481"/>
                <a:gd name="connsiteY28" fmla="*/ 15316 h 52662"/>
                <a:gd name="connsiteX29" fmla="*/ 6339 w 44481"/>
                <a:gd name="connsiteY29" fmla="*/ 7028 h 52662"/>
                <a:gd name="connsiteX30" fmla="*/ 13707 w 44481"/>
                <a:gd name="connsiteY30" fmla="*/ 1835 h 52662"/>
                <a:gd name="connsiteX31" fmla="*/ 23297 w 44481"/>
                <a:gd name="connsiteY31" fmla="*/ 0 h 52662"/>
                <a:gd name="connsiteX32" fmla="*/ 32941 w 44481"/>
                <a:gd name="connsiteY32" fmla="*/ 1835 h 52662"/>
                <a:gd name="connsiteX33" fmla="*/ 39551 w 44481"/>
                <a:gd name="connsiteY33" fmla="*/ 6767 h 52662"/>
                <a:gd name="connsiteX34" fmla="*/ 43289 w 44481"/>
                <a:gd name="connsiteY34" fmla="*/ 13952 h 52662"/>
                <a:gd name="connsiteX35" fmla="*/ 44481 w 44481"/>
                <a:gd name="connsiteY35" fmla="*/ 22555 h 52662"/>
                <a:gd name="connsiteX36" fmla="*/ 44481 w 44481"/>
                <a:gd name="connsiteY36" fmla="*/ 23814 h 52662"/>
                <a:gd name="connsiteX37" fmla="*/ 37655 w 44481"/>
                <a:gd name="connsiteY37" fmla="*/ 21925 h 52662"/>
                <a:gd name="connsiteX38" fmla="*/ 33970 w 44481"/>
                <a:gd name="connsiteY38" fmla="*/ 9808 h 52662"/>
                <a:gd name="connsiteX39" fmla="*/ 22810 w 44481"/>
                <a:gd name="connsiteY39" fmla="*/ 5455 h 52662"/>
                <a:gd name="connsiteX40" fmla="*/ 16199 w 44481"/>
                <a:gd name="connsiteY40" fmla="*/ 6819 h 52662"/>
                <a:gd name="connsiteX41" fmla="*/ 11324 w 44481"/>
                <a:gd name="connsiteY41" fmla="*/ 10438 h 52662"/>
                <a:gd name="connsiteX42" fmla="*/ 8290 w 44481"/>
                <a:gd name="connsiteY42" fmla="*/ 15683 h 52662"/>
                <a:gd name="connsiteX43" fmla="*/ 7098 w 44481"/>
                <a:gd name="connsiteY43" fmla="*/ 21925 h 52662"/>
                <a:gd name="connsiteX44" fmla="*/ 37655 w 44481"/>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62">
                  <a:moveTo>
                    <a:pt x="44481" y="23814"/>
                  </a:moveTo>
                  <a:cubicBezTo>
                    <a:pt x="44481" y="25125"/>
                    <a:pt x="44156" y="26016"/>
                    <a:pt x="43452" y="26489"/>
                  </a:cubicBezTo>
                  <a:cubicBezTo>
                    <a:pt x="42747" y="26960"/>
                    <a:pt x="42043" y="27222"/>
                    <a:pt x="41393" y="27222"/>
                  </a:cubicBezTo>
                  <a:lnTo>
                    <a:pt x="7098" y="27222"/>
                  </a:lnTo>
                  <a:cubicBezTo>
                    <a:pt x="7098" y="30213"/>
                    <a:pt x="7423" y="32940"/>
                    <a:pt x="8018" y="35405"/>
                  </a:cubicBezTo>
                  <a:cubicBezTo>
                    <a:pt x="8615" y="37818"/>
                    <a:pt x="9644" y="39915"/>
                    <a:pt x="11053" y="41647"/>
                  </a:cubicBezTo>
                  <a:cubicBezTo>
                    <a:pt x="12461" y="43378"/>
                    <a:pt x="14303" y="44742"/>
                    <a:pt x="16525" y="45633"/>
                  </a:cubicBezTo>
                  <a:cubicBezTo>
                    <a:pt x="18801" y="46577"/>
                    <a:pt x="21563" y="47049"/>
                    <a:pt x="24869" y="47049"/>
                  </a:cubicBezTo>
                  <a:cubicBezTo>
                    <a:pt x="27198" y="47049"/>
                    <a:pt x="29311" y="46839"/>
                    <a:pt x="31153" y="46472"/>
                  </a:cubicBezTo>
                  <a:cubicBezTo>
                    <a:pt x="32996" y="46053"/>
                    <a:pt x="34621" y="45633"/>
                    <a:pt x="35975" y="45161"/>
                  </a:cubicBezTo>
                  <a:cubicBezTo>
                    <a:pt x="37329" y="44637"/>
                    <a:pt x="38413" y="44217"/>
                    <a:pt x="39280" y="43849"/>
                  </a:cubicBezTo>
                  <a:cubicBezTo>
                    <a:pt x="40147" y="43431"/>
                    <a:pt x="40797" y="43221"/>
                    <a:pt x="41176" y="43221"/>
                  </a:cubicBezTo>
                  <a:cubicBezTo>
                    <a:pt x="41393" y="43221"/>
                    <a:pt x="41610" y="43273"/>
                    <a:pt x="41773" y="43378"/>
                  </a:cubicBezTo>
                  <a:cubicBezTo>
                    <a:pt x="41935" y="43483"/>
                    <a:pt x="42097" y="43692"/>
                    <a:pt x="42206" y="43902"/>
                  </a:cubicBezTo>
                  <a:cubicBezTo>
                    <a:pt x="42314" y="44164"/>
                    <a:pt x="42423" y="44427"/>
                    <a:pt x="42477" y="44794"/>
                  </a:cubicBezTo>
                  <a:cubicBezTo>
                    <a:pt x="42530" y="45161"/>
                    <a:pt x="42530" y="45581"/>
                    <a:pt x="42530" y="46158"/>
                  </a:cubicBezTo>
                  <a:cubicBezTo>
                    <a:pt x="42530" y="46419"/>
                    <a:pt x="42530" y="46629"/>
                    <a:pt x="42477" y="46892"/>
                  </a:cubicBezTo>
                  <a:cubicBezTo>
                    <a:pt x="42477" y="47102"/>
                    <a:pt x="42423" y="47312"/>
                    <a:pt x="42368" y="47521"/>
                  </a:cubicBezTo>
                  <a:cubicBezTo>
                    <a:pt x="42314" y="47731"/>
                    <a:pt x="42206" y="47888"/>
                    <a:pt x="42097" y="48098"/>
                  </a:cubicBezTo>
                  <a:cubicBezTo>
                    <a:pt x="41989" y="48256"/>
                    <a:pt x="41827" y="48413"/>
                    <a:pt x="41664" y="48623"/>
                  </a:cubicBezTo>
                  <a:cubicBezTo>
                    <a:pt x="41447" y="48832"/>
                    <a:pt x="40905" y="49095"/>
                    <a:pt x="39930" y="49567"/>
                  </a:cubicBezTo>
                  <a:cubicBezTo>
                    <a:pt x="38955" y="49987"/>
                    <a:pt x="37709" y="50458"/>
                    <a:pt x="36192" y="50931"/>
                  </a:cubicBezTo>
                  <a:cubicBezTo>
                    <a:pt x="34621" y="51351"/>
                    <a:pt x="32779" y="51770"/>
                    <a:pt x="30774" y="52137"/>
                  </a:cubicBezTo>
                  <a:cubicBezTo>
                    <a:pt x="28715" y="52452"/>
                    <a:pt x="26494" y="52662"/>
                    <a:pt x="24110" y="52662"/>
                  </a:cubicBezTo>
                  <a:cubicBezTo>
                    <a:pt x="20209" y="52662"/>
                    <a:pt x="16795" y="52085"/>
                    <a:pt x="13762" y="50983"/>
                  </a:cubicBezTo>
                  <a:cubicBezTo>
                    <a:pt x="10782" y="49830"/>
                    <a:pt x="8235" y="48151"/>
                    <a:pt x="6231" y="45948"/>
                  </a:cubicBezTo>
                  <a:cubicBezTo>
                    <a:pt x="4172" y="43744"/>
                    <a:pt x="2655" y="41017"/>
                    <a:pt x="1571" y="37765"/>
                  </a:cubicBezTo>
                  <a:cubicBezTo>
                    <a:pt x="542" y="34513"/>
                    <a:pt x="0" y="30736"/>
                    <a:pt x="0" y="26436"/>
                  </a:cubicBezTo>
                  <a:cubicBezTo>
                    <a:pt x="0" y="22292"/>
                    <a:pt x="542" y="18621"/>
                    <a:pt x="1626" y="15316"/>
                  </a:cubicBezTo>
                  <a:cubicBezTo>
                    <a:pt x="2709" y="12064"/>
                    <a:pt x="4280" y="9284"/>
                    <a:pt x="6339" y="7028"/>
                  </a:cubicBezTo>
                  <a:cubicBezTo>
                    <a:pt x="8344" y="4773"/>
                    <a:pt x="10836" y="2989"/>
                    <a:pt x="13707" y="1835"/>
                  </a:cubicBezTo>
                  <a:cubicBezTo>
                    <a:pt x="16579" y="629"/>
                    <a:pt x="19721" y="0"/>
                    <a:pt x="23297" y="0"/>
                  </a:cubicBezTo>
                  <a:cubicBezTo>
                    <a:pt x="27035" y="0"/>
                    <a:pt x="30287" y="629"/>
                    <a:pt x="32941" y="1835"/>
                  </a:cubicBezTo>
                  <a:cubicBezTo>
                    <a:pt x="35596" y="3041"/>
                    <a:pt x="37817" y="4720"/>
                    <a:pt x="39551" y="6767"/>
                  </a:cubicBezTo>
                  <a:cubicBezTo>
                    <a:pt x="41230" y="8812"/>
                    <a:pt x="42530" y="11224"/>
                    <a:pt x="43289" y="13952"/>
                  </a:cubicBezTo>
                  <a:cubicBezTo>
                    <a:pt x="44102" y="16679"/>
                    <a:pt x="44481" y="19512"/>
                    <a:pt x="44481" y="22555"/>
                  </a:cubicBezTo>
                  <a:lnTo>
                    <a:pt x="44481" y="23814"/>
                  </a:lnTo>
                  <a:close/>
                  <a:moveTo>
                    <a:pt x="37655" y="21925"/>
                  </a:moveTo>
                  <a:cubicBezTo>
                    <a:pt x="37763" y="16784"/>
                    <a:pt x="36517" y="12746"/>
                    <a:pt x="33970" y="9808"/>
                  </a:cubicBezTo>
                  <a:cubicBezTo>
                    <a:pt x="31424" y="6923"/>
                    <a:pt x="27685" y="5455"/>
                    <a:pt x="22810" y="5455"/>
                  </a:cubicBezTo>
                  <a:cubicBezTo>
                    <a:pt x="20317" y="5455"/>
                    <a:pt x="18096" y="5926"/>
                    <a:pt x="16199" y="6819"/>
                  </a:cubicBezTo>
                  <a:cubicBezTo>
                    <a:pt x="14249" y="7763"/>
                    <a:pt x="12678" y="8969"/>
                    <a:pt x="11324" y="10438"/>
                  </a:cubicBezTo>
                  <a:cubicBezTo>
                    <a:pt x="10023" y="11959"/>
                    <a:pt x="8994" y="13742"/>
                    <a:pt x="8290" y="15683"/>
                  </a:cubicBezTo>
                  <a:cubicBezTo>
                    <a:pt x="7585" y="17728"/>
                    <a:pt x="7206" y="19775"/>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603" name="Forme libre 602">
              <a:extLst>
                <a:ext uri="{FF2B5EF4-FFF2-40B4-BE49-F238E27FC236}">
                  <a16:creationId xmlns:a16="http://schemas.microsoft.com/office/drawing/2014/main" id="{768EF7E8-0694-0FCE-C3DC-D68A956FB5C9}"/>
                </a:ext>
              </a:extLst>
            </p:cNvPr>
            <p:cNvSpPr/>
            <p:nvPr/>
          </p:nvSpPr>
          <p:spPr>
            <a:xfrm>
              <a:off x="19398015" y="12093025"/>
              <a:ext cx="38845" cy="52609"/>
            </a:xfrm>
            <a:custGeom>
              <a:avLst/>
              <a:gdLst>
                <a:gd name="connsiteX0" fmla="*/ 38846 w 38845"/>
                <a:gd name="connsiteY0" fmla="*/ 43431 h 52609"/>
                <a:gd name="connsiteX1" fmla="*/ 38792 w 38845"/>
                <a:gd name="connsiteY1" fmla="*/ 44584 h 52609"/>
                <a:gd name="connsiteX2" fmla="*/ 38630 w 38845"/>
                <a:gd name="connsiteY2" fmla="*/ 45476 h 52609"/>
                <a:gd name="connsiteX3" fmla="*/ 38304 w 38845"/>
                <a:gd name="connsiteY3" fmla="*/ 46158 h 52609"/>
                <a:gd name="connsiteX4" fmla="*/ 37383 w 38845"/>
                <a:gd name="connsiteY4" fmla="*/ 47155 h 52609"/>
                <a:gd name="connsiteX5" fmla="*/ 34999 w 38845"/>
                <a:gd name="connsiteY5" fmla="*/ 48937 h 52609"/>
                <a:gd name="connsiteX6" fmla="*/ 31153 w 38845"/>
                <a:gd name="connsiteY6" fmla="*/ 50773 h 52609"/>
                <a:gd name="connsiteX7" fmla="*/ 26601 w 38845"/>
                <a:gd name="connsiteY7" fmla="*/ 52137 h 52609"/>
                <a:gd name="connsiteX8" fmla="*/ 21563 w 38845"/>
                <a:gd name="connsiteY8" fmla="*/ 52610 h 52609"/>
                <a:gd name="connsiteX9" fmla="*/ 12298 w 38845"/>
                <a:gd name="connsiteY9" fmla="*/ 50931 h 52609"/>
                <a:gd name="connsiteX10" fmla="*/ 5580 w 38845"/>
                <a:gd name="connsiteY10" fmla="*/ 45948 h 52609"/>
                <a:gd name="connsiteX11" fmla="*/ 1409 w 38845"/>
                <a:gd name="connsiteY11" fmla="*/ 37818 h 52609"/>
                <a:gd name="connsiteX12" fmla="*/ 0 w 38845"/>
                <a:gd name="connsiteY12" fmla="*/ 26697 h 52609"/>
                <a:gd name="connsiteX13" fmla="*/ 1733 w 38845"/>
                <a:gd name="connsiteY13" fmla="*/ 14529 h 52609"/>
                <a:gd name="connsiteX14" fmla="*/ 6555 w 38845"/>
                <a:gd name="connsiteY14" fmla="*/ 6242 h 52609"/>
                <a:gd name="connsiteX15" fmla="*/ 13707 w 38845"/>
                <a:gd name="connsiteY15" fmla="*/ 1521 h 52609"/>
                <a:gd name="connsiteX16" fmla="*/ 22430 w 38845"/>
                <a:gd name="connsiteY16" fmla="*/ 0 h 52609"/>
                <a:gd name="connsiteX17" fmla="*/ 27197 w 38845"/>
                <a:gd name="connsiteY17" fmla="*/ 419 h 52609"/>
                <a:gd name="connsiteX18" fmla="*/ 31423 w 38845"/>
                <a:gd name="connsiteY18" fmla="*/ 1625 h 52609"/>
                <a:gd name="connsiteX19" fmla="*/ 34837 w 38845"/>
                <a:gd name="connsiteY19" fmla="*/ 3356 h 52609"/>
                <a:gd name="connsiteX20" fmla="*/ 37004 w 38845"/>
                <a:gd name="connsiteY20" fmla="*/ 4983 h 52609"/>
                <a:gd name="connsiteX21" fmla="*/ 37980 w 38845"/>
                <a:gd name="connsiteY21" fmla="*/ 6031 h 52609"/>
                <a:gd name="connsiteX22" fmla="*/ 38359 w 38845"/>
                <a:gd name="connsiteY22" fmla="*/ 6819 h 52609"/>
                <a:gd name="connsiteX23" fmla="*/ 38575 w 38845"/>
                <a:gd name="connsiteY23" fmla="*/ 7763 h 52609"/>
                <a:gd name="connsiteX24" fmla="*/ 38630 w 38845"/>
                <a:gd name="connsiteY24" fmla="*/ 8969 h 52609"/>
                <a:gd name="connsiteX25" fmla="*/ 38142 w 38845"/>
                <a:gd name="connsiteY25" fmla="*/ 11119 h 52609"/>
                <a:gd name="connsiteX26" fmla="*/ 37113 w 38845"/>
                <a:gd name="connsiteY26" fmla="*/ 11749 h 52609"/>
                <a:gd name="connsiteX27" fmla="*/ 35216 w 38845"/>
                <a:gd name="connsiteY27" fmla="*/ 10753 h 52609"/>
                <a:gd name="connsiteX28" fmla="*/ 32291 w 38845"/>
                <a:gd name="connsiteY28" fmla="*/ 8654 h 52609"/>
                <a:gd name="connsiteX29" fmla="*/ 27956 w 38845"/>
                <a:gd name="connsiteY29" fmla="*/ 6504 h 52609"/>
                <a:gd name="connsiteX30" fmla="*/ 21942 w 38845"/>
                <a:gd name="connsiteY30" fmla="*/ 5559 h 52609"/>
                <a:gd name="connsiteX31" fmla="*/ 10782 w 38845"/>
                <a:gd name="connsiteY31" fmla="*/ 10962 h 52609"/>
                <a:gd name="connsiteX32" fmla="*/ 6880 w 38845"/>
                <a:gd name="connsiteY32" fmla="*/ 26489 h 52609"/>
                <a:gd name="connsiteX33" fmla="*/ 7964 w 38845"/>
                <a:gd name="connsiteY33" fmla="*/ 35458 h 52609"/>
                <a:gd name="connsiteX34" fmla="*/ 10944 w 38845"/>
                <a:gd name="connsiteY34" fmla="*/ 41857 h 52609"/>
                <a:gd name="connsiteX35" fmla="*/ 15766 w 38845"/>
                <a:gd name="connsiteY35" fmla="*/ 45633 h 52609"/>
                <a:gd name="connsiteX36" fmla="*/ 22159 w 38845"/>
                <a:gd name="connsiteY36" fmla="*/ 46892 h 52609"/>
                <a:gd name="connsiteX37" fmla="*/ 28064 w 38845"/>
                <a:gd name="connsiteY37" fmla="*/ 45896 h 52609"/>
                <a:gd name="connsiteX38" fmla="*/ 32507 w 38845"/>
                <a:gd name="connsiteY38" fmla="*/ 43639 h 52609"/>
                <a:gd name="connsiteX39" fmla="*/ 35650 w 38845"/>
                <a:gd name="connsiteY39" fmla="*/ 41384 h 52609"/>
                <a:gd name="connsiteX40" fmla="*/ 37492 w 38845"/>
                <a:gd name="connsiteY40" fmla="*/ 40335 h 52609"/>
                <a:gd name="connsiteX41" fmla="*/ 38087 w 38845"/>
                <a:gd name="connsiteY41" fmla="*/ 40545 h 52609"/>
                <a:gd name="connsiteX42" fmla="*/ 38521 w 38845"/>
                <a:gd name="connsiteY42" fmla="*/ 41122 h 52609"/>
                <a:gd name="connsiteX43" fmla="*/ 38738 w 38845"/>
                <a:gd name="connsiteY43" fmla="*/ 42119 h 52609"/>
                <a:gd name="connsiteX44" fmla="*/ 38846 w 38845"/>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5" h="52609">
                  <a:moveTo>
                    <a:pt x="38846" y="43431"/>
                  </a:moveTo>
                  <a:cubicBezTo>
                    <a:pt x="38846" y="43849"/>
                    <a:pt x="38846" y="44217"/>
                    <a:pt x="38792" y="44584"/>
                  </a:cubicBezTo>
                  <a:cubicBezTo>
                    <a:pt x="38738" y="44951"/>
                    <a:pt x="38684" y="45213"/>
                    <a:pt x="38630" y="45476"/>
                  </a:cubicBezTo>
                  <a:cubicBezTo>
                    <a:pt x="38521" y="45738"/>
                    <a:pt x="38467" y="45948"/>
                    <a:pt x="38304" y="46158"/>
                  </a:cubicBezTo>
                  <a:cubicBezTo>
                    <a:pt x="38196" y="46367"/>
                    <a:pt x="37871" y="46682"/>
                    <a:pt x="37383" y="47155"/>
                  </a:cubicBezTo>
                  <a:cubicBezTo>
                    <a:pt x="36896" y="47626"/>
                    <a:pt x="36083" y="48203"/>
                    <a:pt x="34999" y="48937"/>
                  </a:cubicBezTo>
                  <a:cubicBezTo>
                    <a:pt x="33862" y="49620"/>
                    <a:pt x="32562" y="50248"/>
                    <a:pt x="31153" y="50773"/>
                  </a:cubicBezTo>
                  <a:cubicBezTo>
                    <a:pt x="29744" y="51351"/>
                    <a:pt x="28227" y="51770"/>
                    <a:pt x="26601" y="52137"/>
                  </a:cubicBezTo>
                  <a:cubicBezTo>
                    <a:pt x="24976" y="52452"/>
                    <a:pt x="23297" y="52610"/>
                    <a:pt x="21563" y="52610"/>
                  </a:cubicBezTo>
                  <a:cubicBezTo>
                    <a:pt x="18096" y="52610"/>
                    <a:pt x="15007" y="52085"/>
                    <a:pt x="12298" y="50931"/>
                  </a:cubicBezTo>
                  <a:cubicBezTo>
                    <a:pt x="9643" y="49777"/>
                    <a:pt x="7368" y="48151"/>
                    <a:pt x="5580" y="45948"/>
                  </a:cubicBezTo>
                  <a:cubicBezTo>
                    <a:pt x="3738" y="43744"/>
                    <a:pt x="2384" y="41017"/>
                    <a:pt x="1409" y="37818"/>
                  </a:cubicBezTo>
                  <a:cubicBezTo>
                    <a:pt x="487" y="34618"/>
                    <a:pt x="0" y="30894"/>
                    <a:pt x="0" y="26697"/>
                  </a:cubicBezTo>
                  <a:cubicBezTo>
                    <a:pt x="0" y="21977"/>
                    <a:pt x="596" y="17938"/>
                    <a:pt x="1733" y="14529"/>
                  </a:cubicBezTo>
                  <a:cubicBezTo>
                    <a:pt x="2925" y="11172"/>
                    <a:pt x="4551" y="8444"/>
                    <a:pt x="6555" y="6242"/>
                  </a:cubicBezTo>
                  <a:cubicBezTo>
                    <a:pt x="8614" y="4091"/>
                    <a:pt x="10998" y="2518"/>
                    <a:pt x="13707" y="1521"/>
                  </a:cubicBezTo>
                  <a:cubicBezTo>
                    <a:pt x="16416" y="471"/>
                    <a:pt x="19342" y="0"/>
                    <a:pt x="22430" y="0"/>
                  </a:cubicBezTo>
                  <a:cubicBezTo>
                    <a:pt x="24109" y="0"/>
                    <a:pt x="25735" y="105"/>
                    <a:pt x="27197" y="419"/>
                  </a:cubicBezTo>
                  <a:cubicBezTo>
                    <a:pt x="28715" y="734"/>
                    <a:pt x="30123" y="1154"/>
                    <a:pt x="31423" y="1625"/>
                  </a:cubicBezTo>
                  <a:cubicBezTo>
                    <a:pt x="32669" y="2150"/>
                    <a:pt x="33808" y="2728"/>
                    <a:pt x="34837" y="3356"/>
                  </a:cubicBezTo>
                  <a:cubicBezTo>
                    <a:pt x="35812" y="3986"/>
                    <a:pt x="36571" y="4563"/>
                    <a:pt x="37004" y="4983"/>
                  </a:cubicBezTo>
                  <a:cubicBezTo>
                    <a:pt x="37492" y="5455"/>
                    <a:pt x="37817" y="5769"/>
                    <a:pt x="37980" y="6031"/>
                  </a:cubicBezTo>
                  <a:cubicBezTo>
                    <a:pt x="38142" y="6242"/>
                    <a:pt x="38250" y="6504"/>
                    <a:pt x="38359" y="6819"/>
                  </a:cubicBezTo>
                  <a:cubicBezTo>
                    <a:pt x="38467" y="7080"/>
                    <a:pt x="38521" y="7395"/>
                    <a:pt x="38575" y="7763"/>
                  </a:cubicBezTo>
                  <a:cubicBezTo>
                    <a:pt x="38575" y="8078"/>
                    <a:pt x="38630" y="8497"/>
                    <a:pt x="38630" y="8969"/>
                  </a:cubicBezTo>
                  <a:cubicBezTo>
                    <a:pt x="38630" y="9965"/>
                    <a:pt x="38467" y="10700"/>
                    <a:pt x="38142" y="11119"/>
                  </a:cubicBezTo>
                  <a:cubicBezTo>
                    <a:pt x="37817" y="11539"/>
                    <a:pt x="37492" y="11749"/>
                    <a:pt x="37113" y="11749"/>
                  </a:cubicBezTo>
                  <a:cubicBezTo>
                    <a:pt x="36571" y="11749"/>
                    <a:pt x="35975" y="11434"/>
                    <a:pt x="35216" y="10753"/>
                  </a:cubicBezTo>
                  <a:cubicBezTo>
                    <a:pt x="34458" y="10123"/>
                    <a:pt x="33482" y="9442"/>
                    <a:pt x="32291" y="8654"/>
                  </a:cubicBezTo>
                  <a:cubicBezTo>
                    <a:pt x="31099" y="7868"/>
                    <a:pt x="29636" y="7185"/>
                    <a:pt x="27956" y="6504"/>
                  </a:cubicBezTo>
                  <a:cubicBezTo>
                    <a:pt x="26277" y="5874"/>
                    <a:pt x="24272" y="5559"/>
                    <a:pt x="21942" y="5559"/>
                  </a:cubicBezTo>
                  <a:cubicBezTo>
                    <a:pt x="17120" y="5559"/>
                    <a:pt x="13436" y="7343"/>
                    <a:pt x="10782" y="10962"/>
                  </a:cubicBezTo>
                  <a:cubicBezTo>
                    <a:pt x="8181" y="14529"/>
                    <a:pt x="6880" y="19722"/>
                    <a:pt x="6880" y="26489"/>
                  </a:cubicBezTo>
                  <a:cubicBezTo>
                    <a:pt x="6880" y="29898"/>
                    <a:pt x="7260" y="32888"/>
                    <a:pt x="7964" y="35458"/>
                  </a:cubicBezTo>
                  <a:cubicBezTo>
                    <a:pt x="8669" y="37975"/>
                    <a:pt x="9643" y="40125"/>
                    <a:pt x="10944" y="41857"/>
                  </a:cubicBezTo>
                  <a:cubicBezTo>
                    <a:pt x="12298" y="43536"/>
                    <a:pt x="13870" y="44794"/>
                    <a:pt x="15766" y="45633"/>
                  </a:cubicBezTo>
                  <a:cubicBezTo>
                    <a:pt x="17662" y="46524"/>
                    <a:pt x="19775" y="46892"/>
                    <a:pt x="22159" y="46892"/>
                  </a:cubicBezTo>
                  <a:cubicBezTo>
                    <a:pt x="24381" y="46892"/>
                    <a:pt x="26331" y="46577"/>
                    <a:pt x="28064" y="45896"/>
                  </a:cubicBezTo>
                  <a:cubicBezTo>
                    <a:pt x="29744" y="45213"/>
                    <a:pt x="31261" y="44479"/>
                    <a:pt x="32507" y="43639"/>
                  </a:cubicBezTo>
                  <a:cubicBezTo>
                    <a:pt x="33753" y="42801"/>
                    <a:pt x="34783" y="42067"/>
                    <a:pt x="35650" y="41384"/>
                  </a:cubicBezTo>
                  <a:cubicBezTo>
                    <a:pt x="36462" y="40703"/>
                    <a:pt x="37113" y="40335"/>
                    <a:pt x="37492" y="40335"/>
                  </a:cubicBezTo>
                  <a:cubicBezTo>
                    <a:pt x="37708" y="40335"/>
                    <a:pt x="37925" y="40440"/>
                    <a:pt x="38087" y="40545"/>
                  </a:cubicBezTo>
                  <a:cubicBezTo>
                    <a:pt x="38250" y="40650"/>
                    <a:pt x="38413" y="40860"/>
                    <a:pt x="38521" y="41122"/>
                  </a:cubicBezTo>
                  <a:cubicBezTo>
                    <a:pt x="38630" y="41384"/>
                    <a:pt x="38684" y="41699"/>
                    <a:pt x="38738" y="42119"/>
                  </a:cubicBezTo>
                  <a:cubicBezTo>
                    <a:pt x="38792" y="42538"/>
                    <a:pt x="38846" y="42958"/>
                    <a:pt x="38846" y="43431"/>
                  </a:cubicBezTo>
                  <a:close/>
                </a:path>
              </a:pathLst>
            </a:custGeom>
            <a:solidFill>
              <a:srgbClr val="FFFFFF"/>
            </a:solidFill>
            <a:ln w="5417" cap="flat">
              <a:noFill/>
              <a:prstDash val="solid"/>
              <a:miter/>
            </a:ln>
          </p:spPr>
          <p:txBody>
            <a:bodyPr rtlCol="0" anchor="ctr"/>
            <a:lstStyle/>
            <a:p>
              <a:endParaRPr lang="fr-FR"/>
            </a:p>
          </p:txBody>
        </p:sp>
        <p:sp>
          <p:nvSpPr>
            <p:cNvPr id="604" name="Forme libre 603">
              <a:extLst>
                <a:ext uri="{FF2B5EF4-FFF2-40B4-BE49-F238E27FC236}">
                  <a16:creationId xmlns:a16="http://schemas.microsoft.com/office/drawing/2014/main" id="{9DC67CF6-3C6D-04B6-EA19-EBDF2F83060A}"/>
                </a:ext>
              </a:extLst>
            </p:cNvPr>
            <p:cNvSpPr/>
            <p:nvPr/>
          </p:nvSpPr>
          <p:spPr>
            <a:xfrm>
              <a:off x="19450135" y="12069788"/>
              <a:ext cx="40796" cy="75321"/>
            </a:xfrm>
            <a:custGeom>
              <a:avLst/>
              <a:gdLst>
                <a:gd name="connsiteX0" fmla="*/ 40796 w 40796"/>
                <a:gd name="connsiteY0" fmla="*/ 73906 h 75321"/>
                <a:gd name="connsiteX1" fmla="*/ 40634 w 40796"/>
                <a:gd name="connsiteY1" fmla="*/ 74483 h 75321"/>
                <a:gd name="connsiteX2" fmla="*/ 40092 w 40796"/>
                <a:gd name="connsiteY2" fmla="*/ 74902 h 75321"/>
                <a:gd name="connsiteX3" fmla="*/ 39117 w 40796"/>
                <a:gd name="connsiteY3" fmla="*/ 75217 h 75321"/>
                <a:gd name="connsiteX4" fmla="*/ 37492 w 40796"/>
                <a:gd name="connsiteY4" fmla="*/ 75322 h 75321"/>
                <a:gd name="connsiteX5" fmla="*/ 35867 w 40796"/>
                <a:gd name="connsiteY5" fmla="*/ 75217 h 75321"/>
                <a:gd name="connsiteX6" fmla="*/ 34891 w 40796"/>
                <a:gd name="connsiteY6" fmla="*/ 74902 h 75321"/>
                <a:gd name="connsiteX7" fmla="*/ 34349 w 40796"/>
                <a:gd name="connsiteY7" fmla="*/ 74483 h 75321"/>
                <a:gd name="connsiteX8" fmla="*/ 34187 w 40796"/>
                <a:gd name="connsiteY8" fmla="*/ 73906 h 75321"/>
                <a:gd name="connsiteX9" fmla="*/ 34187 w 40796"/>
                <a:gd name="connsiteY9" fmla="*/ 45004 h 75321"/>
                <a:gd name="connsiteX10" fmla="*/ 33428 w 40796"/>
                <a:gd name="connsiteY10" fmla="*/ 37662 h 75321"/>
                <a:gd name="connsiteX11" fmla="*/ 31315 w 40796"/>
                <a:gd name="connsiteY11" fmla="*/ 32835 h 75321"/>
                <a:gd name="connsiteX12" fmla="*/ 27577 w 40796"/>
                <a:gd name="connsiteY12" fmla="*/ 29741 h 75321"/>
                <a:gd name="connsiteX13" fmla="*/ 22322 w 40796"/>
                <a:gd name="connsiteY13" fmla="*/ 28640 h 75321"/>
                <a:gd name="connsiteX14" fmla="*/ 14682 w 40796"/>
                <a:gd name="connsiteY14" fmla="*/ 31263 h 75321"/>
                <a:gd name="connsiteX15" fmla="*/ 6610 w 40796"/>
                <a:gd name="connsiteY15" fmla="*/ 38973 h 75321"/>
                <a:gd name="connsiteX16" fmla="*/ 6610 w 40796"/>
                <a:gd name="connsiteY16" fmla="*/ 73906 h 75321"/>
                <a:gd name="connsiteX17" fmla="*/ 6447 w 40796"/>
                <a:gd name="connsiteY17" fmla="*/ 74483 h 75321"/>
                <a:gd name="connsiteX18" fmla="*/ 5960 w 40796"/>
                <a:gd name="connsiteY18" fmla="*/ 74902 h 75321"/>
                <a:gd name="connsiteX19" fmla="*/ 4930 w 40796"/>
                <a:gd name="connsiteY19" fmla="*/ 75217 h 75321"/>
                <a:gd name="connsiteX20" fmla="*/ 3305 w 40796"/>
                <a:gd name="connsiteY20" fmla="*/ 75322 h 75321"/>
                <a:gd name="connsiteX21" fmla="*/ 1679 w 40796"/>
                <a:gd name="connsiteY21" fmla="*/ 75217 h 75321"/>
                <a:gd name="connsiteX22" fmla="*/ 704 w 40796"/>
                <a:gd name="connsiteY22" fmla="*/ 74902 h 75321"/>
                <a:gd name="connsiteX23" fmla="*/ 162 w 40796"/>
                <a:gd name="connsiteY23" fmla="*/ 74483 h 75321"/>
                <a:gd name="connsiteX24" fmla="*/ 0 w 40796"/>
                <a:gd name="connsiteY24" fmla="*/ 73906 h 75321"/>
                <a:gd name="connsiteX25" fmla="*/ 0 w 40796"/>
                <a:gd name="connsiteY25" fmla="*/ 1416 h 75321"/>
                <a:gd name="connsiteX26" fmla="*/ 162 w 40796"/>
                <a:gd name="connsiteY26" fmla="*/ 788 h 75321"/>
                <a:gd name="connsiteX27" fmla="*/ 704 w 40796"/>
                <a:gd name="connsiteY27" fmla="*/ 368 h 75321"/>
                <a:gd name="connsiteX28" fmla="*/ 1679 w 40796"/>
                <a:gd name="connsiteY28" fmla="*/ 105 h 75321"/>
                <a:gd name="connsiteX29" fmla="*/ 3305 w 40796"/>
                <a:gd name="connsiteY29" fmla="*/ 0 h 75321"/>
                <a:gd name="connsiteX30" fmla="*/ 4930 w 40796"/>
                <a:gd name="connsiteY30" fmla="*/ 105 h 75321"/>
                <a:gd name="connsiteX31" fmla="*/ 5960 w 40796"/>
                <a:gd name="connsiteY31" fmla="*/ 368 h 75321"/>
                <a:gd name="connsiteX32" fmla="*/ 6447 w 40796"/>
                <a:gd name="connsiteY32" fmla="*/ 788 h 75321"/>
                <a:gd name="connsiteX33" fmla="*/ 6610 w 40796"/>
                <a:gd name="connsiteY33" fmla="*/ 1416 h 75321"/>
                <a:gd name="connsiteX34" fmla="*/ 6610 w 40796"/>
                <a:gd name="connsiteY34" fmla="*/ 31786 h 75321"/>
                <a:gd name="connsiteX35" fmla="*/ 14845 w 40796"/>
                <a:gd name="connsiteY35" fmla="*/ 25335 h 75321"/>
                <a:gd name="connsiteX36" fmla="*/ 23080 w 40796"/>
                <a:gd name="connsiteY36" fmla="*/ 23237 h 75321"/>
                <a:gd name="connsiteX37" fmla="*/ 31423 w 40796"/>
                <a:gd name="connsiteY37" fmla="*/ 24862 h 75321"/>
                <a:gd name="connsiteX38" fmla="*/ 36896 w 40796"/>
                <a:gd name="connsiteY38" fmla="*/ 29216 h 75321"/>
                <a:gd name="connsiteX39" fmla="*/ 39876 w 40796"/>
                <a:gd name="connsiteY39" fmla="*/ 35615 h 75321"/>
                <a:gd name="connsiteX40" fmla="*/ 40796 w 40796"/>
                <a:gd name="connsiteY40" fmla="*/ 44428 h 75321"/>
                <a:gd name="connsiteX41" fmla="*/ 40796 w 40796"/>
                <a:gd name="connsiteY41" fmla="*/ 73906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75321">
                  <a:moveTo>
                    <a:pt x="40796" y="73906"/>
                  </a:moveTo>
                  <a:cubicBezTo>
                    <a:pt x="40796" y="74116"/>
                    <a:pt x="40743" y="74326"/>
                    <a:pt x="40634" y="74483"/>
                  </a:cubicBezTo>
                  <a:cubicBezTo>
                    <a:pt x="40526" y="74692"/>
                    <a:pt x="40363" y="74797"/>
                    <a:pt x="40092" y="74902"/>
                  </a:cubicBezTo>
                  <a:cubicBezTo>
                    <a:pt x="39876" y="75059"/>
                    <a:pt x="39550" y="75112"/>
                    <a:pt x="39117" y="75217"/>
                  </a:cubicBezTo>
                  <a:cubicBezTo>
                    <a:pt x="38684" y="75269"/>
                    <a:pt x="38142" y="75322"/>
                    <a:pt x="37492" y="75322"/>
                  </a:cubicBezTo>
                  <a:cubicBezTo>
                    <a:pt x="36841" y="75322"/>
                    <a:pt x="36300" y="75269"/>
                    <a:pt x="35867" y="75217"/>
                  </a:cubicBezTo>
                  <a:cubicBezTo>
                    <a:pt x="35433" y="75112"/>
                    <a:pt x="35108" y="75059"/>
                    <a:pt x="34891" y="74902"/>
                  </a:cubicBezTo>
                  <a:cubicBezTo>
                    <a:pt x="34621" y="74797"/>
                    <a:pt x="34458" y="74692"/>
                    <a:pt x="34349" y="74483"/>
                  </a:cubicBezTo>
                  <a:cubicBezTo>
                    <a:pt x="34241" y="74326"/>
                    <a:pt x="34187" y="74116"/>
                    <a:pt x="34187" y="73906"/>
                  </a:cubicBezTo>
                  <a:lnTo>
                    <a:pt x="34187" y="45004"/>
                  </a:lnTo>
                  <a:cubicBezTo>
                    <a:pt x="34187" y="42014"/>
                    <a:pt x="33916" y="39549"/>
                    <a:pt x="33428" y="37662"/>
                  </a:cubicBezTo>
                  <a:cubicBezTo>
                    <a:pt x="32995" y="35825"/>
                    <a:pt x="32236" y="34199"/>
                    <a:pt x="31315" y="32835"/>
                  </a:cubicBezTo>
                  <a:cubicBezTo>
                    <a:pt x="30340" y="31524"/>
                    <a:pt x="29094" y="30475"/>
                    <a:pt x="27577" y="29741"/>
                  </a:cubicBezTo>
                  <a:cubicBezTo>
                    <a:pt x="26114" y="29006"/>
                    <a:pt x="24326" y="28640"/>
                    <a:pt x="22322" y="28640"/>
                  </a:cubicBezTo>
                  <a:cubicBezTo>
                    <a:pt x="19775" y="28640"/>
                    <a:pt x="17229" y="29479"/>
                    <a:pt x="14682" y="31263"/>
                  </a:cubicBezTo>
                  <a:cubicBezTo>
                    <a:pt x="12136" y="32993"/>
                    <a:pt x="9427" y="35615"/>
                    <a:pt x="6610" y="38973"/>
                  </a:cubicBezTo>
                  <a:lnTo>
                    <a:pt x="6610" y="73906"/>
                  </a:lnTo>
                  <a:cubicBezTo>
                    <a:pt x="6610" y="74116"/>
                    <a:pt x="6555" y="74326"/>
                    <a:pt x="6447" y="74483"/>
                  </a:cubicBezTo>
                  <a:cubicBezTo>
                    <a:pt x="6339" y="74692"/>
                    <a:pt x="6176" y="74797"/>
                    <a:pt x="5960" y="74902"/>
                  </a:cubicBezTo>
                  <a:cubicBezTo>
                    <a:pt x="5688" y="75059"/>
                    <a:pt x="5364" y="75112"/>
                    <a:pt x="4930" y="75217"/>
                  </a:cubicBezTo>
                  <a:cubicBezTo>
                    <a:pt x="4497" y="75269"/>
                    <a:pt x="3955" y="75322"/>
                    <a:pt x="3305" y="75322"/>
                  </a:cubicBezTo>
                  <a:cubicBezTo>
                    <a:pt x="2655" y="75322"/>
                    <a:pt x="2113" y="75269"/>
                    <a:pt x="1679" y="75217"/>
                  </a:cubicBezTo>
                  <a:cubicBezTo>
                    <a:pt x="1300" y="75112"/>
                    <a:pt x="921" y="75059"/>
                    <a:pt x="704" y="74902"/>
                  </a:cubicBezTo>
                  <a:cubicBezTo>
                    <a:pt x="433" y="74797"/>
                    <a:pt x="216" y="74692"/>
                    <a:pt x="162" y="74483"/>
                  </a:cubicBezTo>
                  <a:cubicBezTo>
                    <a:pt x="54" y="74326"/>
                    <a:pt x="0" y="74116"/>
                    <a:pt x="0" y="73906"/>
                  </a:cubicBezTo>
                  <a:lnTo>
                    <a:pt x="0" y="1416"/>
                  </a:lnTo>
                  <a:cubicBezTo>
                    <a:pt x="0" y="1208"/>
                    <a:pt x="54" y="998"/>
                    <a:pt x="162" y="788"/>
                  </a:cubicBezTo>
                  <a:cubicBezTo>
                    <a:pt x="216" y="630"/>
                    <a:pt x="433" y="473"/>
                    <a:pt x="704" y="368"/>
                  </a:cubicBezTo>
                  <a:cubicBezTo>
                    <a:pt x="921" y="263"/>
                    <a:pt x="1300" y="158"/>
                    <a:pt x="1679" y="105"/>
                  </a:cubicBezTo>
                  <a:cubicBezTo>
                    <a:pt x="2113" y="53"/>
                    <a:pt x="2655" y="0"/>
                    <a:pt x="3305" y="0"/>
                  </a:cubicBezTo>
                  <a:cubicBezTo>
                    <a:pt x="3955" y="0"/>
                    <a:pt x="4497" y="53"/>
                    <a:pt x="4930" y="105"/>
                  </a:cubicBezTo>
                  <a:cubicBezTo>
                    <a:pt x="5364" y="158"/>
                    <a:pt x="5688" y="210"/>
                    <a:pt x="5960" y="368"/>
                  </a:cubicBezTo>
                  <a:cubicBezTo>
                    <a:pt x="6176" y="473"/>
                    <a:pt x="6339" y="630"/>
                    <a:pt x="6447" y="788"/>
                  </a:cubicBezTo>
                  <a:cubicBezTo>
                    <a:pt x="6555" y="998"/>
                    <a:pt x="6610" y="1208"/>
                    <a:pt x="6610" y="1416"/>
                  </a:cubicBezTo>
                  <a:lnTo>
                    <a:pt x="6610" y="31786"/>
                  </a:lnTo>
                  <a:cubicBezTo>
                    <a:pt x="9373" y="28849"/>
                    <a:pt x="12136" y="26699"/>
                    <a:pt x="14845" y="25335"/>
                  </a:cubicBezTo>
                  <a:cubicBezTo>
                    <a:pt x="17608" y="23919"/>
                    <a:pt x="20317" y="23237"/>
                    <a:pt x="23080" y="23237"/>
                  </a:cubicBezTo>
                  <a:cubicBezTo>
                    <a:pt x="26385" y="23237"/>
                    <a:pt x="29148" y="23761"/>
                    <a:pt x="31423" y="24862"/>
                  </a:cubicBezTo>
                  <a:cubicBezTo>
                    <a:pt x="33645" y="25912"/>
                    <a:pt x="35487" y="27381"/>
                    <a:pt x="36896" y="29216"/>
                  </a:cubicBezTo>
                  <a:cubicBezTo>
                    <a:pt x="38250" y="31053"/>
                    <a:pt x="39280" y="33203"/>
                    <a:pt x="39876" y="35615"/>
                  </a:cubicBezTo>
                  <a:cubicBezTo>
                    <a:pt x="40472" y="38080"/>
                    <a:pt x="40796" y="41018"/>
                    <a:pt x="40796" y="44428"/>
                  </a:cubicBezTo>
                  <a:lnTo>
                    <a:pt x="40796" y="73906"/>
                  </a:lnTo>
                  <a:close/>
                </a:path>
              </a:pathLst>
            </a:custGeom>
            <a:solidFill>
              <a:srgbClr val="FFFFFF"/>
            </a:solidFill>
            <a:ln w="5417" cap="flat">
              <a:noFill/>
              <a:prstDash val="solid"/>
              <a:miter/>
            </a:ln>
          </p:spPr>
          <p:txBody>
            <a:bodyPr rtlCol="0" anchor="ctr"/>
            <a:lstStyle/>
            <a:p>
              <a:endParaRPr lang="fr-FR"/>
            </a:p>
          </p:txBody>
        </p:sp>
        <p:sp>
          <p:nvSpPr>
            <p:cNvPr id="605" name="Forme libre 604">
              <a:extLst>
                <a:ext uri="{FF2B5EF4-FFF2-40B4-BE49-F238E27FC236}">
                  <a16:creationId xmlns:a16="http://schemas.microsoft.com/office/drawing/2014/main" id="{5AB5E993-398A-830B-871A-CB90169DD29D}"/>
                </a:ext>
              </a:extLst>
            </p:cNvPr>
            <p:cNvSpPr/>
            <p:nvPr/>
          </p:nvSpPr>
          <p:spPr>
            <a:xfrm>
              <a:off x="19509244" y="12093025"/>
              <a:ext cx="40797" cy="52084"/>
            </a:xfrm>
            <a:custGeom>
              <a:avLst/>
              <a:gdLst>
                <a:gd name="connsiteX0" fmla="*/ 40797 w 40797"/>
                <a:gd name="connsiteY0" fmla="*/ 50668 h 52084"/>
                <a:gd name="connsiteX1" fmla="*/ 40634 w 40797"/>
                <a:gd name="connsiteY1" fmla="*/ 51246 h 52084"/>
                <a:gd name="connsiteX2" fmla="*/ 40093 w 40797"/>
                <a:gd name="connsiteY2" fmla="*/ 51665 h 52084"/>
                <a:gd name="connsiteX3" fmla="*/ 39118 w 40797"/>
                <a:gd name="connsiteY3" fmla="*/ 51980 h 52084"/>
                <a:gd name="connsiteX4" fmla="*/ 37546 w 40797"/>
                <a:gd name="connsiteY4" fmla="*/ 52085 h 52084"/>
                <a:gd name="connsiteX5" fmla="*/ 35867 w 40797"/>
                <a:gd name="connsiteY5" fmla="*/ 51980 h 52084"/>
                <a:gd name="connsiteX6" fmla="*/ 34892 w 40797"/>
                <a:gd name="connsiteY6" fmla="*/ 51665 h 52084"/>
                <a:gd name="connsiteX7" fmla="*/ 34350 w 40797"/>
                <a:gd name="connsiteY7" fmla="*/ 51246 h 52084"/>
                <a:gd name="connsiteX8" fmla="*/ 34187 w 40797"/>
                <a:gd name="connsiteY8" fmla="*/ 50668 h 52084"/>
                <a:gd name="connsiteX9" fmla="*/ 34187 w 40797"/>
                <a:gd name="connsiteY9" fmla="*/ 21767 h 52084"/>
                <a:gd name="connsiteX10" fmla="*/ 33483 w 40797"/>
                <a:gd name="connsiteY10" fmla="*/ 14424 h 52084"/>
                <a:gd name="connsiteX11" fmla="*/ 31316 w 40797"/>
                <a:gd name="connsiteY11" fmla="*/ 9598 h 52084"/>
                <a:gd name="connsiteX12" fmla="*/ 27578 w 40797"/>
                <a:gd name="connsiteY12" fmla="*/ 6504 h 52084"/>
                <a:gd name="connsiteX13" fmla="*/ 22322 w 40797"/>
                <a:gd name="connsiteY13" fmla="*/ 5403 h 52084"/>
                <a:gd name="connsiteX14" fmla="*/ 14683 w 40797"/>
                <a:gd name="connsiteY14" fmla="*/ 8025 h 52084"/>
                <a:gd name="connsiteX15" fmla="*/ 6610 w 40797"/>
                <a:gd name="connsiteY15" fmla="*/ 15736 h 52084"/>
                <a:gd name="connsiteX16" fmla="*/ 6610 w 40797"/>
                <a:gd name="connsiteY16" fmla="*/ 50668 h 52084"/>
                <a:gd name="connsiteX17" fmla="*/ 6448 w 40797"/>
                <a:gd name="connsiteY17" fmla="*/ 51246 h 52084"/>
                <a:gd name="connsiteX18" fmla="*/ 5960 w 40797"/>
                <a:gd name="connsiteY18" fmla="*/ 51665 h 52084"/>
                <a:gd name="connsiteX19" fmla="*/ 4930 w 40797"/>
                <a:gd name="connsiteY19" fmla="*/ 51980 h 52084"/>
                <a:gd name="connsiteX20" fmla="*/ 3306 w 40797"/>
                <a:gd name="connsiteY20" fmla="*/ 52085 h 52084"/>
                <a:gd name="connsiteX21" fmla="*/ 1734 w 40797"/>
                <a:gd name="connsiteY21" fmla="*/ 51980 h 52084"/>
                <a:gd name="connsiteX22" fmla="*/ 704 w 40797"/>
                <a:gd name="connsiteY22" fmla="*/ 51665 h 52084"/>
                <a:gd name="connsiteX23" fmla="*/ 163 w 40797"/>
                <a:gd name="connsiteY23" fmla="*/ 51246 h 52084"/>
                <a:gd name="connsiteX24" fmla="*/ 0 w 40797"/>
                <a:gd name="connsiteY24" fmla="*/ 50668 h 52084"/>
                <a:gd name="connsiteX25" fmla="*/ 0 w 40797"/>
                <a:gd name="connsiteY25" fmla="*/ 1993 h 52084"/>
                <a:gd name="connsiteX26" fmla="*/ 163 w 40797"/>
                <a:gd name="connsiteY26" fmla="*/ 1416 h 52084"/>
                <a:gd name="connsiteX27" fmla="*/ 704 w 40797"/>
                <a:gd name="connsiteY27" fmla="*/ 944 h 52084"/>
                <a:gd name="connsiteX28" fmla="*/ 1680 w 40797"/>
                <a:gd name="connsiteY28" fmla="*/ 681 h 52084"/>
                <a:gd name="connsiteX29" fmla="*/ 3197 w 40797"/>
                <a:gd name="connsiteY29" fmla="*/ 576 h 52084"/>
                <a:gd name="connsiteX30" fmla="*/ 4714 w 40797"/>
                <a:gd name="connsiteY30" fmla="*/ 681 h 52084"/>
                <a:gd name="connsiteX31" fmla="*/ 5689 w 40797"/>
                <a:gd name="connsiteY31" fmla="*/ 944 h 52084"/>
                <a:gd name="connsiteX32" fmla="*/ 6176 w 40797"/>
                <a:gd name="connsiteY32" fmla="*/ 1416 h 52084"/>
                <a:gd name="connsiteX33" fmla="*/ 6285 w 40797"/>
                <a:gd name="connsiteY33" fmla="*/ 1993 h 52084"/>
                <a:gd name="connsiteX34" fmla="*/ 6285 w 40797"/>
                <a:gd name="connsiteY34" fmla="*/ 8864 h 52084"/>
                <a:gd name="connsiteX35" fmla="*/ 14791 w 40797"/>
                <a:gd name="connsiteY35" fmla="*/ 2098 h 52084"/>
                <a:gd name="connsiteX36" fmla="*/ 23080 w 40797"/>
                <a:gd name="connsiteY36" fmla="*/ 0 h 52084"/>
                <a:gd name="connsiteX37" fmla="*/ 31370 w 40797"/>
                <a:gd name="connsiteY37" fmla="*/ 1625 h 52084"/>
                <a:gd name="connsiteX38" fmla="*/ 36896 w 40797"/>
                <a:gd name="connsiteY38" fmla="*/ 5979 h 52084"/>
                <a:gd name="connsiteX39" fmla="*/ 39876 w 40797"/>
                <a:gd name="connsiteY39" fmla="*/ 12378 h 52084"/>
                <a:gd name="connsiteX40" fmla="*/ 40797 w 40797"/>
                <a:gd name="connsiteY40" fmla="*/ 21191 h 52084"/>
                <a:gd name="connsiteX41" fmla="*/ 40797 w 40797"/>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4">
                  <a:moveTo>
                    <a:pt x="40797" y="50668"/>
                  </a:moveTo>
                  <a:cubicBezTo>
                    <a:pt x="40797" y="50878"/>
                    <a:pt x="40743" y="51088"/>
                    <a:pt x="40634" y="51246"/>
                  </a:cubicBezTo>
                  <a:cubicBezTo>
                    <a:pt x="40527" y="51455"/>
                    <a:pt x="40364" y="51560"/>
                    <a:pt x="40093" y="51665"/>
                  </a:cubicBezTo>
                  <a:cubicBezTo>
                    <a:pt x="39876" y="51822"/>
                    <a:pt x="39551" y="51875"/>
                    <a:pt x="39118" y="51980"/>
                  </a:cubicBezTo>
                  <a:cubicBezTo>
                    <a:pt x="38684" y="52032"/>
                    <a:pt x="38142" y="52085"/>
                    <a:pt x="37546" y="52085"/>
                  </a:cubicBezTo>
                  <a:cubicBezTo>
                    <a:pt x="36842" y="52085"/>
                    <a:pt x="36300" y="52032"/>
                    <a:pt x="35867" y="51980"/>
                  </a:cubicBezTo>
                  <a:cubicBezTo>
                    <a:pt x="35433" y="51875"/>
                    <a:pt x="35109" y="51822"/>
                    <a:pt x="34892" y="51665"/>
                  </a:cubicBezTo>
                  <a:cubicBezTo>
                    <a:pt x="34621" y="51560"/>
                    <a:pt x="34458" y="51455"/>
                    <a:pt x="34350" y="51246"/>
                  </a:cubicBezTo>
                  <a:cubicBezTo>
                    <a:pt x="34242" y="51088"/>
                    <a:pt x="34187" y="50878"/>
                    <a:pt x="34187" y="50668"/>
                  </a:cubicBezTo>
                  <a:lnTo>
                    <a:pt x="34187" y="21767"/>
                  </a:lnTo>
                  <a:cubicBezTo>
                    <a:pt x="34187" y="18777"/>
                    <a:pt x="33916" y="16312"/>
                    <a:pt x="33483" y="14424"/>
                  </a:cubicBezTo>
                  <a:cubicBezTo>
                    <a:pt x="32996" y="12588"/>
                    <a:pt x="32237" y="10962"/>
                    <a:pt x="31316" y="9598"/>
                  </a:cubicBezTo>
                  <a:cubicBezTo>
                    <a:pt x="30341" y="8287"/>
                    <a:pt x="29094" y="7238"/>
                    <a:pt x="27578" y="6504"/>
                  </a:cubicBezTo>
                  <a:cubicBezTo>
                    <a:pt x="26115" y="5769"/>
                    <a:pt x="24326" y="5403"/>
                    <a:pt x="22322" y="5403"/>
                  </a:cubicBezTo>
                  <a:cubicBezTo>
                    <a:pt x="19776" y="5403"/>
                    <a:pt x="17229" y="6242"/>
                    <a:pt x="14683" y="8025"/>
                  </a:cubicBezTo>
                  <a:cubicBezTo>
                    <a:pt x="12136" y="9755"/>
                    <a:pt x="9427" y="12378"/>
                    <a:pt x="6610" y="15736"/>
                  </a:cubicBezTo>
                  <a:lnTo>
                    <a:pt x="6610" y="50668"/>
                  </a:lnTo>
                  <a:cubicBezTo>
                    <a:pt x="6610" y="50878"/>
                    <a:pt x="6556" y="51088"/>
                    <a:pt x="6448" y="51246"/>
                  </a:cubicBezTo>
                  <a:cubicBezTo>
                    <a:pt x="6339" y="51455"/>
                    <a:pt x="6176" y="51560"/>
                    <a:pt x="5960" y="51665"/>
                  </a:cubicBezTo>
                  <a:cubicBezTo>
                    <a:pt x="5689" y="51822"/>
                    <a:pt x="5364" y="51875"/>
                    <a:pt x="4930" y="51980"/>
                  </a:cubicBezTo>
                  <a:cubicBezTo>
                    <a:pt x="4497" y="52032"/>
                    <a:pt x="3956" y="52085"/>
                    <a:pt x="3306" y="52085"/>
                  </a:cubicBezTo>
                  <a:cubicBezTo>
                    <a:pt x="2655" y="52085"/>
                    <a:pt x="2113" y="52032"/>
                    <a:pt x="1734" y="51980"/>
                  </a:cubicBezTo>
                  <a:cubicBezTo>
                    <a:pt x="1300" y="51875"/>
                    <a:pt x="921" y="51822"/>
                    <a:pt x="704" y="51665"/>
                  </a:cubicBezTo>
                  <a:cubicBezTo>
                    <a:pt x="434" y="51560"/>
                    <a:pt x="217" y="51455"/>
                    <a:pt x="163" y="51246"/>
                  </a:cubicBezTo>
                  <a:cubicBezTo>
                    <a:pt x="54" y="51088"/>
                    <a:pt x="0" y="50878"/>
                    <a:pt x="0" y="50668"/>
                  </a:cubicBezTo>
                  <a:lnTo>
                    <a:pt x="0" y="1993"/>
                  </a:lnTo>
                  <a:cubicBezTo>
                    <a:pt x="0" y="1783"/>
                    <a:pt x="54" y="1574"/>
                    <a:pt x="163" y="1416"/>
                  </a:cubicBezTo>
                  <a:cubicBezTo>
                    <a:pt x="217" y="1206"/>
                    <a:pt x="434" y="1049"/>
                    <a:pt x="704" y="944"/>
                  </a:cubicBezTo>
                  <a:cubicBezTo>
                    <a:pt x="921" y="839"/>
                    <a:pt x="1247" y="734"/>
                    <a:pt x="1680" y="681"/>
                  </a:cubicBezTo>
                  <a:cubicBezTo>
                    <a:pt x="2059" y="629"/>
                    <a:pt x="2547" y="576"/>
                    <a:pt x="3197" y="576"/>
                  </a:cubicBezTo>
                  <a:cubicBezTo>
                    <a:pt x="3793" y="576"/>
                    <a:pt x="4335" y="629"/>
                    <a:pt x="4714" y="681"/>
                  </a:cubicBezTo>
                  <a:cubicBezTo>
                    <a:pt x="5147" y="734"/>
                    <a:pt x="5472" y="839"/>
                    <a:pt x="5689" y="944"/>
                  </a:cubicBezTo>
                  <a:cubicBezTo>
                    <a:pt x="5906" y="1049"/>
                    <a:pt x="6068" y="1206"/>
                    <a:pt x="6176" y="1416"/>
                  </a:cubicBezTo>
                  <a:cubicBezTo>
                    <a:pt x="6231" y="1574"/>
                    <a:pt x="6285" y="1783"/>
                    <a:pt x="6285" y="1993"/>
                  </a:cubicBezTo>
                  <a:lnTo>
                    <a:pt x="6285" y="8864"/>
                  </a:lnTo>
                  <a:cubicBezTo>
                    <a:pt x="9157" y="5769"/>
                    <a:pt x="12028" y="3514"/>
                    <a:pt x="14791" y="2098"/>
                  </a:cubicBezTo>
                  <a:cubicBezTo>
                    <a:pt x="17554" y="681"/>
                    <a:pt x="20317" y="0"/>
                    <a:pt x="23080" y="0"/>
                  </a:cubicBezTo>
                  <a:cubicBezTo>
                    <a:pt x="26332" y="0"/>
                    <a:pt x="29148" y="576"/>
                    <a:pt x="31370" y="1625"/>
                  </a:cubicBezTo>
                  <a:cubicBezTo>
                    <a:pt x="33646" y="2675"/>
                    <a:pt x="35488" y="4144"/>
                    <a:pt x="36896" y="5979"/>
                  </a:cubicBezTo>
                  <a:cubicBezTo>
                    <a:pt x="38251" y="7815"/>
                    <a:pt x="39280" y="9965"/>
                    <a:pt x="39876" y="12378"/>
                  </a:cubicBezTo>
                  <a:cubicBezTo>
                    <a:pt x="40472" y="14843"/>
                    <a:pt x="40797" y="17781"/>
                    <a:pt x="40797" y="21191"/>
                  </a:cubicBezTo>
                  <a:lnTo>
                    <a:pt x="40797" y="50668"/>
                  </a:lnTo>
                  <a:close/>
                </a:path>
              </a:pathLst>
            </a:custGeom>
            <a:solidFill>
              <a:srgbClr val="FFFFFF"/>
            </a:solidFill>
            <a:ln w="5417" cap="flat">
              <a:noFill/>
              <a:prstDash val="solid"/>
              <a:miter/>
            </a:ln>
          </p:spPr>
          <p:txBody>
            <a:bodyPr rtlCol="0" anchor="ctr"/>
            <a:lstStyle/>
            <a:p>
              <a:endParaRPr lang="fr-FR"/>
            </a:p>
          </p:txBody>
        </p:sp>
        <p:sp>
          <p:nvSpPr>
            <p:cNvPr id="606" name="Forme libre 605">
              <a:extLst>
                <a:ext uri="{FF2B5EF4-FFF2-40B4-BE49-F238E27FC236}">
                  <a16:creationId xmlns:a16="http://schemas.microsoft.com/office/drawing/2014/main" id="{9E6CB5F0-BAF6-75B6-09F6-F5FD9AB8A3E1}"/>
                </a:ext>
              </a:extLst>
            </p:cNvPr>
            <p:cNvSpPr/>
            <p:nvPr/>
          </p:nvSpPr>
          <p:spPr>
            <a:xfrm>
              <a:off x="19567324" y="12074247"/>
              <a:ext cx="8668" cy="70863"/>
            </a:xfrm>
            <a:custGeom>
              <a:avLst/>
              <a:gdLst>
                <a:gd name="connsiteX0" fmla="*/ 8669 w 8668"/>
                <a:gd name="connsiteY0" fmla="*/ 4354 h 70863"/>
                <a:gd name="connsiteX1" fmla="*/ 7747 w 8668"/>
                <a:gd name="connsiteY1" fmla="*/ 7868 h 70863"/>
                <a:gd name="connsiteX2" fmla="*/ 4280 w 8668"/>
                <a:gd name="connsiteY2" fmla="*/ 8759 h 70863"/>
                <a:gd name="connsiteX3" fmla="*/ 921 w 8668"/>
                <a:gd name="connsiteY3" fmla="*/ 7868 h 70863"/>
                <a:gd name="connsiteX4" fmla="*/ 0 w 8668"/>
                <a:gd name="connsiteY4" fmla="*/ 4406 h 70863"/>
                <a:gd name="connsiteX5" fmla="*/ 921 w 8668"/>
                <a:gd name="connsiteY5" fmla="*/ 891 h 70863"/>
                <a:gd name="connsiteX6" fmla="*/ 4388 w 8668"/>
                <a:gd name="connsiteY6" fmla="*/ 0 h 70863"/>
                <a:gd name="connsiteX7" fmla="*/ 7747 w 8668"/>
                <a:gd name="connsiteY7" fmla="*/ 891 h 70863"/>
                <a:gd name="connsiteX8" fmla="*/ 8669 w 8668"/>
                <a:gd name="connsiteY8" fmla="*/ 4354 h 70863"/>
                <a:gd name="connsiteX9" fmla="*/ 7639 w 8668"/>
                <a:gd name="connsiteY9" fmla="*/ 69447 h 70863"/>
                <a:gd name="connsiteX10" fmla="*/ 7477 w 8668"/>
                <a:gd name="connsiteY10" fmla="*/ 70024 h 70863"/>
                <a:gd name="connsiteX11" fmla="*/ 6934 w 8668"/>
                <a:gd name="connsiteY11" fmla="*/ 70443 h 70863"/>
                <a:gd name="connsiteX12" fmla="*/ 5960 w 8668"/>
                <a:gd name="connsiteY12" fmla="*/ 70758 h 70863"/>
                <a:gd name="connsiteX13" fmla="*/ 4280 w 8668"/>
                <a:gd name="connsiteY13" fmla="*/ 70863 h 70863"/>
                <a:gd name="connsiteX14" fmla="*/ 2709 w 8668"/>
                <a:gd name="connsiteY14" fmla="*/ 70758 h 70863"/>
                <a:gd name="connsiteX15" fmla="*/ 1679 w 8668"/>
                <a:gd name="connsiteY15" fmla="*/ 70443 h 70863"/>
                <a:gd name="connsiteX16" fmla="*/ 1192 w 8668"/>
                <a:gd name="connsiteY16" fmla="*/ 70024 h 70863"/>
                <a:gd name="connsiteX17" fmla="*/ 1029 w 8668"/>
                <a:gd name="connsiteY17" fmla="*/ 69447 h 70863"/>
                <a:gd name="connsiteX18" fmla="*/ 1029 w 8668"/>
                <a:gd name="connsiteY18" fmla="*/ 20771 h 70863"/>
                <a:gd name="connsiteX19" fmla="*/ 1192 w 8668"/>
                <a:gd name="connsiteY19" fmla="*/ 20195 h 70863"/>
                <a:gd name="connsiteX20" fmla="*/ 1679 w 8668"/>
                <a:gd name="connsiteY20" fmla="*/ 19722 h 70863"/>
                <a:gd name="connsiteX21" fmla="*/ 2709 w 8668"/>
                <a:gd name="connsiteY21" fmla="*/ 19460 h 70863"/>
                <a:gd name="connsiteX22" fmla="*/ 4280 w 8668"/>
                <a:gd name="connsiteY22" fmla="*/ 19355 h 70863"/>
                <a:gd name="connsiteX23" fmla="*/ 5960 w 8668"/>
                <a:gd name="connsiteY23" fmla="*/ 19460 h 70863"/>
                <a:gd name="connsiteX24" fmla="*/ 6934 w 8668"/>
                <a:gd name="connsiteY24" fmla="*/ 19722 h 70863"/>
                <a:gd name="connsiteX25" fmla="*/ 7477 w 8668"/>
                <a:gd name="connsiteY25" fmla="*/ 20195 h 70863"/>
                <a:gd name="connsiteX26" fmla="*/ 7639 w 8668"/>
                <a:gd name="connsiteY26" fmla="*/ 20771 h 70863"/>
                <a:gd name="connsiteX27" fmla="*/ 7639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4"/>
                    <a:pt x="8343" y="7239"/>
                    <a:pt x="7747" y="7868"/>
                  </a:cubicBezTo>
                  <a:cubicBezTo>
                    <a:pt x="7097" y="8445"/>
                    <a:pt x="5960" y="8759"/>
                    <a:pt x="4280" y="8759"/>
                  </a:cubicBezTo>
                  <a:cubicBezTo>
                    <a:pt x="2655" y="8759"/>
                    <a:pt x="1517" y="8445"/>
                    <a:pt x="921" y="7868"/>
                  </a:cubicBezTo>
                  <a:cubicBezTo>
                    <a:pt x="325" y="7290"/>
                    <a:pt x="0" y="6137"/>
                    <a:pt x="0" y="4406"/>
                  </a:cubicBezTo>
                  <a:cubicBezTo>
                    <a:pt x="0" y="2675"/>
                    <a:pt x="325" y="1521"/>
                    <a:pt x="921" y="891"/>
                  </a:cubicBezTo>
                  <a:cubicBezTo>
                    <a:pt x="1571" y="315"/>
                    <a:pt x="2709" y="0"/>
                    <a:pt x="4388" y="0"/>
                  </a:cubicBezTo>
                  <a:cubicBezTo>
                    <a:pt x="6014" y="0"/>
                    <a:pt x="7151" y="315"/>
                    <a:pt x="7747" y="891"/>
                  </a:cubicBezTo>
                  <a:cubicBezTo>
                    <a:pt x="8343" y="1469"/>
                    <a:pt x="8669" y="2623"/>
                    <a:pt x="8669" y="4354"/>
                  </a:cubicBezTo>
                  <a:close/>
                  <a:moveTo>
                    <a:pt x="7639" y="69447"/>
                  </a:moveTo>
                  <a:cubicBezTo>
                    <a:pt x="7639" y="69657"/>
                    <a:pt x="7585" y="69867"/>
                    <a:pt x="7477" y="70024"/>
                  </a:cubicBezTo>
                  <a:cubicBezTo>
                    <a:pt x="7368" y="70233"/>
                    <a:pt x="7206" y="70338"/>
                    <a:pt x="6934" y="70443"/>
                  </a:cubicBezTo>
                  <a:cubicBezTo>
                    <a:pt x="6718" y="70600"/>
                    <a:pt x="6393" y="70653"/>
                    <a:pt x="5960" y="70758"/>
                  </a:cubicBezTo>
                  <a:cubicBezTo>
                    <a:pt x="5526" y="70811"/>
                    <a:pt x="4984" y="70863"/>
                    <a:pt x="4280" y="70863"/>
                  </a:cubicBezTo>
                  <a:cubicBezTo>
                    <a:pt x="3684" y="70863"/>
                    <a:pt x="3142" y="70811"/>
                    <a:pt x="2709" y="70758"/>
                  </a:cubicBezTo>
                  <a:cubicBezTo>
                    <a:pt x="2275" y="70653"/>
                    <a:pt x="1950" y="70600"/>
                    <a:pt x="1679" y="70443"/>
                  </a:cubicBezTo>
                  <a:cubicBezTo>
                    <a:pt x="1409" y="70338"/>
                    <a:pt x="1246" y="70233"/>
                    <a:pt x="1192" y="70024"/>
                  </a:cubicBezTo>
                  <a:cubicBezTo>
                    <a:pt x="1083" y="69867"/>
                    <a:pt x="1029" y="69657"/>
                    <a:pt x="1029" y="69447"/>
                  </a:cubicBezTo>
                  <a:lnTo>
                    <a:pt x="1029" y="20771"/>
                  </a:lnTo>
                  <a:cubicBezTo>
                    <a:pt x="1029" y="20561"/>
                    <a:pt x="1083" y="20352"/>
                    <a:pt x="1192" y="20195"/>
                  </a:cubicBezTo>
                  <a:cubicBezTo>
                    <a:pt x="1246" y="19985"/>
                    <a:pt x="1409" y="19827"/>
                    <a:pt x="1679" y="19722"/>
                  </a:cubicBezTo>
                  <a:cubicBezTo>
                    <a:pt x="1950" y="19617"/>
                    <a:pt x="2275" y="19512"/>
                    <a:pt x="2709" y="19460"/>
                  </a:cubicBezTo>
                  <a:cubicBezTo>
                    <a:pt x="3142" y="19407"/>
                    <a:pt x="3684" y="19355"/>
                    <a:pt x="4280" y="19355"/>
                  </a:cubicBezTo>
                  <a:cubicBezTo>
                    <a:pt x="4984" y="19355"/>
                    <a:pt x="5526" y="19407"/>
                    <a:pt x="5960" y="19460"/>
                  </a:cubicBezTo>
                  <a:cubicBezTo>
                    <a:pt x="6339" y="19512"/>
                    <a:pt x="6718" y="19617"/>
                    <a:pt x="6934" y="19722"/>
                  </a:cubicBezTo>
                  <a:cubicBezTo>
                    <a:pt x="7206" y="19827"/>
                    <a:pt x="7368" y="19985"/>
                    <a:pt x="7477" y="20195"/>
                  </a:cubicBezTo>
                  <a:cubicBezTo>
                    <a:pt x="7585" y="20352"/>
                    <a:pt x="7639" y="20561"/>
                    <a:pt x="7639" y="20771"/>
                  </a:cubicBezTo>
                  <a:lnTo>
                    <a:pt x="7639" y="69447"/>
                  </a:lnTo>
                  <a:close/>
                </a:path>
              </a:pathLst>
            </a:custGeom>
            <a:solidFill>
              <a:srgbClr val="FFFFFF"/>
            </a:solidFill>
            <a:ln w="5417" cap="flat">
              <a:noFill/>
              <a:prstDash val="solid"/>
              <a:miter/>
            </a:ln>
          </p:spPr>
          <p:txBody>
            <a:bodyPr rtlCol="0" anchor="ctr"/>
            <a:lstStyle/>
            <a:p>
              <a:endParaRPr lang="fr-FR"/>
            </a:p>
          </p:txBody>
        </p:sp>
        <p:sp>
          <p:nvSpPr>
            <p:cNvPr id="607" name="Forme libre 606">
              <a:extLst>
                <a:ext uri="{FF2B5EF4-FFF2-40B4-BE49-F238E27FC236}">
                  <a16:creationId xmlns:a16="http://schemas.microsoft.com/office/drawing/2014/main" id="{0742FD3E-1EC3-E4D8-4B6E-389A5EE3ABC1}"/>
                </a:ext>
              </a:extLst>
            </p:cNvPr>
            <p:cNvSpPr/>
            <p:nvPr/>
          </p:nvSpPr>
          <p:spPr>
            <a:xfrm>
              <a:off x="19590134" y="12093025"/>
              <a:ext cx="43884" cy="71386"/>
            </a:xfrm>
            <a:custGeom>
              <a:avLst/>
              <a:gdLst>
                <a:gd name="connsiteX0" fmla="*/ 43885 w 43884"/>
                <a:gd name="connsiteY0" fmla="*/ 69970 h 71386"/>
                <a:gd name="connsiteX1" fmla="*/ 43722 w 43884"/>
                <a:gd name="connsiteY1" fmla="*/ 70548 h 71386"/>
                <a:gd name="connsiteX2" fmla="*/ 43181 w 43884"/>
                <a:gd name="connsiteY2" fmla="*/ 71021 h 71386"/>
                <a:gd name="connsiteX3" fmla="*/ 42206 w 43884"/>
                <a:gd name="connsiteY3" fmla="*/ 71282 h 71386"/>
                <a:gd name="connsiteX4" fmla="*/ 40634 w 43884"/>
                <a:gd name="connsiteY4" fmla="*/ 71387 h 71386"/>
                <a:gd name="connsiteX5" fmla="*/ 38954 w 43884"/>
                <a:gd name="connsiteY5" fmla="*/ 71282 h 71386"/>
                <a:gd name="connsiteX6" fmla="*/ 37925 w 43884"/>
                <a:gd name="connsiteY6" fmla="*/ 71021 h 71386"/>
                <a:gd name="connsiteX7" fmla="*/ 37438 w 43884"/>
                <a:gd name="connsiteY7" fmla="*/ 70548 h 71386"/>
                <a:gd name="connsiteX8" fmla="*/ 37275 w 43884"/>
                <a:gd name="connsiteY8" fmla="*/ 69970 h 71386"/>
                <a:gd name="connsiteX9" fmla="*/ 37275 w 43884"/>
                <a:gd name="connsiteY9" fmla="*/ 44059 h 71386"/>
                <a:gd name="connsiteX10" fmla="*/ 32670 w 43884"/>
                <a:gd name="connsiteY10" fmla="*/ 48151 h 71386"/>
                <a:gd name="connsiteX11" fmla="*/ 28444 w 43884"/>
                <a:gd name="connsiteY11" fmla="*/ 50773 h 71386"/>
                <a:gd name="connsiteX12" fmla="*/ 24381 w 43884"/>
                <a:gd name="connsiteY12" fmla="*/ 52242 h 71386"/>
                <a:gd name="connsiteX13" fmla="*/ 20154 w 43884"/>
                <a:gd name="connsiteY13" fmla="*/ 52662 h 71386"/>
                <a:gd name="connsiteX14" fmla="*/ 10890 w 43884"/>
                <a:gd name="connsiteY14" fmla="*/ 50616 h 71386"/>
                <a:gd name="connsiteX15" fmla="*/ 4659 w 43884"/>
                <a:gd name="connsiteY15" fmla="*/ 45056 h 71386"/>
                <a:gd name="connsiteX16" fmla="*/ 1138 w 43884"/>
                <a:gd name="connsiteY16" fmla="*/ 36874 h 71386"/>
                <a:gd name="connsiteX17" fmla="*/ 0 w 43884"/>
                <a:gd name="connsiteY17" fmla="*/ 26907 h 71386"/>
                <a:gd name="connsiteX18" fmla="*/ 1409 w 43884"/>
                <a:gd name="connsiteY18" fmla="*/ 15736 h 71386"/>
                <a:gd name="connsiteX19" fmla="*/ 5526 w 43884"/>
                <a:gd name="connsiteY19" fmla="*/ 7238 h 71386"/>
                <a:gd name="connsiteX20" fmla="*/ 12245 w 43884"/>
                <a:gd name="connsiteY20" fmla="*/ 1888 h 71386"/>
                <a:gd name="connsiteX21" fmla="*/ 21509 w 43884"/>
                <a:gd name="connsiteY21" fmla="*/ 0 h 71386"/>
                <a:gd name="connsiteX22" fmla="*/ 25789 w 43884"/>
                <a:gd name="connsiteY22" fmla="*/ 471 h 71386"/>
                <a:gd name="connsiteX23" fmla="*/ 29690 w 43884"/>
                <a:gd name="connsiteY23" fmla="*/ 1940 h 71386"/>
                <a:gd name="connsiteX24" fmla="*/ 33537 w 43884"/>
                <a:gd name="connsiteY24" fmla="*/ 4510 h 71386"/>
                <a:gd name="connsiteX25" fmla="*/ 37763 w 43884"/>
                <a:gd name="connsiteY25" fmla="*/ 8287 h 71386"/>
                <a:gd name="connsiteX26" fmla="*/ 37763 w 43884"/>
                <a:gd name="connsiteY26" fmla="*/ 1993 h 71386"/>
                <a:gd name="connsiteX27" fmla="*/ 37980 w 43884"/>
                <a:gd name="connsiteY27" fmla="*/ 1364 h 71386"/>
                <a:gd name="connsiteX28" fmla="*/ 38521 w 43884"/>
                <a:gd name="connsiteY28" fmla="*/ 944 h 71386"/>
                <a:gd name="connsiteX29" fmla="*/ 39497 w 43884"/>
                <a:gd name="connsiteY29" fmla="*/ 681 h 71386"/>
                <a:gd name="connsiteX30" fmla="*/ 40959 w 43884"/>
                <a:gd name="connsiteY30" fmla="*/ 576 h 71386"/>
                <a:gd name="connsiteX31" fmla="*/ 42314 w 43884"/>
                <a:gd name="connsiteY31" fmla="*/ 681 h 71386"/>
                <a:gd name="connsiteX32" fmla="*/ 43235 w 43884"/>
                <a:gd name="connsiteY32" fmla="*/ 944 h 71386"/>
                <a:gd name="connsiteX33" fmla="*/ 43776 w 43884"/>
                <a:gd name="connsiteY33" fmla="*/ 1364 h 71386"/>
                <a:gd name="connsiteX34" fmla="*/ 43885 w 43884"/>
                <a:gd name="connsiteY34" fmla="*/ 1993 h 71386"/>
                <a:gd name="connsiteX35" fmla="*/ 43885 w 43884"/>
                <a:gd name="connsiteY35" fmla="*/ 69970 h 71386"/>
                <a:gd name="connsiteX36" fmla="*/ 37275 w 43884"/>
                <a:gd name="connsiteY36" fmla="*/ 15526 h 71386"/>
                <a:gd name="connsiteX37" fmla="*/ 29257 w 43884"/>
                <a:gd name="connsiteY37" fmla="*/ 8025 h 71386"/>
                <a:gd name="connsiteX38" fmla="*/ 21184 w 43884"/>
                <a:gd name="connsiteY38" fmla="*/ 5455 h 71386"/>
                <a:gd name="connsiteX39" fmla="*/ 14628 w 43884"/>
                <a:gd name="connsiteY39" fmla="*/ 7238 h 71386"/>
                <a:gd name="connsiteX40" fmla="*/ 10186 w 43884"/>
                <a:gd name="connsiteY40" fmla="*/ 11907 h 71386"/>
                <a:gd name="connsiteX41" fmla="*/ 7694 w 43884"/>
                <a:gd name="connsiteY41" fmla="*/ 18463 h 71386"/>
                <a:gd name="connsiteX42" fmla="*/ 6881 w 43884"/>
                <a:gd name="connsiteY42" fmla="*/ 25911 h 71386"/>
                <a:gd name="connsiteX43" fmla="*/ 7585 w 43884"/>
                <a:gd name="connsiteY43" fmla="*/ 33831 h 71386"/>
                <a:gd name="connsiteX44" fmla="*/ 9806 w 43884"/>
                <a:gd name="connsiteY44" fmla="*/ 40598 h 71386"/>
                <a:gd name="connsiteX45" fmla="*/ 14086 w 43884"/>
                <a:gd name="connsiteY45" fmla="*/ 45371 h 71386"/>
                <a:gd name="connsiteX46" fmla="*/ 20750 w 43884"/>
                <a:gd name="connsiteY46" fmla="*/ 47155 h 71386"/>
                <a:gd name="connsiteX47" fmla="*/ 24652 w 43884"/>
                <a:gd name="connsiteY47" fmla="*/ 46629 h 71386"/>
                <a:gd name="connsiteX48" fmla="*/ 28552 w 43884"/>
                <a:gd name="connsiteY48" fmla="*/ 44847 h 71386"/>
                <a:gd name="connsiteX49" fmla="*/ 32724 w 43884"/>
                <a:gd name="connsiteY49" fmla="*/ 41647 h 71386"/>
                <a:gd name="connsiteX50" fmla="*/ 37275 w 43884"/>
                <a:gd name="connsiteY50" fmla="*/ 36769 h 71386"/>
                <a:gd name="connsiteX51" fmla="*/ 37275 w 43884"/>
                <a:gd name="connsiteY51" fmla="*/ 15526 h 7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6">
                  <a:moveTo>
                    <a:pt x="43885" y="69970"/>
                  </a:moveTo>
                  <a:cubicBezTo>
                    <a:pt x="43885" y="70180"/>
                    <a:pt x="43831" y="70390"/>
                    <a:pt x="43722" y="70548"/>
                  </a:cubicBezTo>
                  <a:cubicBezTo>
                    <a:pt x="43614" y="70758"/>
                    <a:pt x="43452" y="70916"/>
                    <a:pt x="43181" y="71021"/>
                  </a:cubicBezTo>
                  <a:cubicBezTo>
                    <a:pt x="42964" y="71124"/>
                    <a:pt x="42639" y="71229"/>
                    <a:pt x="42206" y="71282"/>
                  </a:cubicBezTo>
                  <a:cubicBezTo>
                    <a:pt x="41772" y="71334"/>
                    <a:pt x="41230" y="71387"/>
                    <a:pt x="40634" y="71387"/>
                  </a:cubicBezTo>
                  <a:cubicBezTo>
                    <a:pt x="39930" y="71387"/>
                    <a:pt x="39388" y="71334"/>
                    <a:pt x="38954" y="71282"/>
                  </a:cubicBezTo>
                  <a:cubicBezTo>
                    <a:pt x="38521" y="71229"/>
                    <a:pt x="38197" y="71124"/>
                    <a:pt x="37925" y="71021"/>
                  </a:cubicBezTo>
                  <a:cubicBezTo>
                    <a:pt x="37654" y="70916"/>
                    <a:pt x="37492" y="70758"/>
                    <a:pt x="37438" y="70548"/>
                  </a:cubicBezTo>
                  <a:cubicBezTo>
                    <a:pt x="37329" y="70390"/>
                    <a:pt x="37275" y="70180"/>
                    <a:pt x="37275" y="69970"/>
                  </a:cubicBezTo>
                  <a:lnTo>
                    <a:pt x="37275" y="44059"/>
                  </a:lnTo>
                  <a:cubicBezTo>
                    <a:pt x="35650" y="45686"/>
                    <a:pt x="34133" y="46997"/>
                    <a:pt x="32670" y="48151"/>
                  </a:cubicBezTo>
                  <a:cubicBezTo>
                    <a:pt x="31207" y="49252"/>
                    <a:pt x="29799" y="50143"/>
                    <a:pt x="28444" y="50773"/>
                  </a:cubicBezTo>
                  <a:cubicBezTo>
                    <a:pt x="27090" y="51455"/>
                    <a:pt x="25735" y="51927"/>
                    <a:pt x="24381" y="52242"/>
                  </a:cubicBezTo>
                  <a:cubicBezTo>
                    <a:pt x="23026" y="52505"/>
                    <a:pt x="21617" y="52662"/>
                    <a:pt x="20154" y="52662"/>
                  </a:cubicBezTo>
                  <a:cubicBezTo>
                    <a:pt x="16525" y="52662"/>
                    <a:pt x="13436" y="51980"/>
                    <a:pt x="10890" y="50616"/>
                  </a:cubicBezTo>
                  <a:cubicBezTo>
                    <a:pt x="8344" y="49252"/>
                    <a:pt x="6231" y="47417"/>
                    <a:pt x="4659" y="45056"/>
                  </a:cubicBezTo>
                  <a:cubicBezTo>
                    <a:pt x="3034" y="42748"/>
                    <a:pt x="1842" y="40020"/>
                    <a:pt x="1138" y="36874"/>
                  </a:cubicBezTo>
                  <a:cubicBezTo>
                    <a:pt x="379" y="33726"/>
                    <a:pt x="0" y="30423"/>
                    <a:pt x="0" y="26907"/>
                  </a:cubicBezTo>
                  <a:cubicBezTo>
                    <a:pt x="0" y="22763"/>
                    <a:pt x="487" y="19040"/>
                    <a:pt x="1409" y="15736"/>
                  </a:cubicBezTo>
                  <a:cubicBezTo>
                    <a:pt x="2330" y="12431"/>
                    <a:pt x="3684" y="9598"/>
                    <a:pt x="5526" y="7238"/>
                  </a:cubicBezTo>
                  <a:cubicBezTo>
                    <a:pt x="7314" y="4930"/>
                    <a:pt x="9590" y="3146"/>
                    <a:pt x="12245" y="1888"/>
                  </a:cubicBezTo>
                  <a:cubicBezTo>
                    <a:pt x="14899" y="629"/>
                    <a:pt x="17987" y="0"/>
                    <a:pt x="21509" y="0"/>
                  </a:cubicBezTo>
                  <a:cubicBezTo>
                    <a:pt x="23080" y="0"/>
                    <a:pt x="24489" y="158"/>
                    <a:pt x="25789" y="471"/>
                  </a:cubicBezTo>
                  <a:cubicBezTo>
                    <a:pt x="27144" y="786"/>
                    <a:pt x="28444" y="1259"/>
                    <a:pt x="29690" y="1940"/>
                  </a:cubicBezTo>
                  <a:cubicBezTo>
                    <a:pt x="30990" y="2570"/>
                    <a:pt x="32236" y="3461"/>
                    <a:pt x="33537" y="4510"/>
                  </a:cubicBezTo>
                  <a:cubicBezTo>
                    <a:pt x="34837" y="5559"/>
                    <a:pt x="36245" y="6819"/>
                    <a:pt x="37763" y="8287"/>
                  </a:cubicBezTo>
                  <a:lnTo>
                    <a:pt x="37763" y="1993"/>
                  </a:lnTo>
                  <a:cubicBezTo>
                    <a:pt x="37763" y="1730"/>
                    <a:pt x="37871" y="1521"/>
                    <a:pt x="37980" y="1364"/>
                  </a:cubicBezTo>
                  <a:cubicBezTo>
                    <a:pt x="38088" y="1154"/>
                    <a:pt x="38304" y="996"/>
                    <a:pt x="38521" y="944"/>
                  </a:cubicBezTo>
                  <a:cubicBezTo>
                    <a:pt x="38792" y="786"/>
                    <a:pt x="39063" y="734"/>
                    <a:pt x="39497" y="681"/>
                  </a:cubicBezTo>
                  <a:cubicBezTo>
                    <a:pt x="39876" y="629"/>
                    <a:pt x="40363" y="576"/>
                    <a:pt x="40959" y="576"/>
                  </a:cubicBezTo>
                  <a:cubicBezTo>
                    <a:pt x="41501" y="576"/>
                    <a:pt x="41989" y="629"/>
                    <a:pt x="42314" y="681"/>
                  </a:cubicBezTo>
                  <a:cubicBezTo>
                    <a:pt x="42693" y="734"/>
                    <a:pt x="43018" y="786"/>
                    <a:pt x="43235" y="944"/>
                  </a:cubicBezTo>
                  <a:cubicBezTo>
                    <a:pt x="43506" y="1049"/>
                    <a:pt x="43668" y="1154"/>
                    <a:pt x="43776" y="1364"/>
                  </a:cubicBezTo>
                  <a:cubicBezTo>
                    <a:pt x="43831" y="1521"/>
                    <a:pt x="43885" y="1730"/>
                    <a:pt x="43885" y="1993"/>
                  </a:cubicBezTo>
                  <a:lnTo>
                    <a:pt x="43885" y="69970"/>
                  </a:lnTo>
                  <a:close/>
                  <a:moveTo>
                    <a:pt x="37275" y="15526"/>
                  </a:moveTo>
                  <a:cubicBezTo>
                    <a:pt x="34512" y="12273"/>
                    <a:pt x="31803" y="9755"/>
                    <a:pt x="29257" y="8025"/>
                  </a:cubicBezTo>
                  <a:cubicBezTo>
                    <a:pt x="26656" y="6347"/>
                    <a:pt x="24002" y="5455"/>
                    <a:pt x="21184" y="5455"/>
                  </a:cubicBezTo>
                  <a:cubicBezTo>
                    <a:pt x="18584" y="5455"/>
                    <a:pt x="16416" y="6084"/>
                    <a:pt x="14628" y="7238"/>
                  </a:cubicBezTo>
                  <a:cubicBezTo>
                    <a:pt x="12786" y="8444"/>
                    <a:pt x="11323" y="9965"/>
                    <a:pt x="10186" y="11907"/>
                  </a:cubicBezTo>
                  <a:cubicBezTo>
                    <a:pt x="9048" y="13847"/>
                    <a:pt x="8181" y="16049"/>
                    <a:pt x="7694" y="18463"/>
                  </a:cubicBezTo>
                  <a:cubicBezTo>
                    <a:pt x="7151" y="20928"/>
                    <a:pt x="6881" y="23393"/>
                    <a:pt x="6881" y="25911"/>
                  </a:cubicBezTo>
                  <a:cubicBezTo>
                    <a:pt x="6881" y="28639"/>
                    <a:pt x="7097" y="31261"/>
                    <a:pt x="7585" y="33831"/>
                  </a:cubicBezTo>
                  <a:cubicBezTo>
                    <a:pt x="8018" y="36349"/>
                    <a:pt x="8777" y="38604"/>
                    <a:pt x="9806" y="40598"/>
                  </a:cubicBezTo>
                  <a:cubicBezTo>
                    <a:pt x="10890" y="42591"/>
                    <a:pt x="12353" y="44164"/>
                    <a:pt x="14086" y="45371"/>
                  </a:cubicBezTo>
                  <a:cubicBezTo>
                    <a:pt x="15875" y="46577"/>
                    <a:pt x="18096" y="47155"/>
                    <a:pt x="20750" y="47155"/>
                  </a:cubicBezTo>
                  <a:cubicBezTo>
                    <a:pt x="22105" y="47155"/>
                    <a:pt x="23405" y="46997"/>
                    <a:pt x="24652" y="46629"/>
                  </a:cubicBezTo>
                  <a:cubicBezTo>
                    <a:pt x="25898" y="46262"/>
                    <a:pt x="27198" y="45686"/>
                    <a:pt x="28552" y="44847"/>
                  </a:cubicBezTo>
                  <a:cubicBezTo>
                    <a:pt x="29907" y="44007"/>
                    <a:pt x="31261" y="42958"/>
                    <a:pt x="32724" y="41647"/>
                  </a:cubicBezTo>
                  <a:cubicBezTo>
                    <a:pt x="34133" y="40335"/>
                    <a:pt x="35650" y="38709"/>
                    <a:pt x="37275" y="36769"/>
                  </a:cubicBezTo>
                  <a:lnTo>
                    <a:pt x="37275" y="15526"/>
                  </a:lnTo>
                  <a:close/>
                </a:path>
              </a:pathLst>
            </a:custGeom>
            <a:solidFill>
              <a:srgbClr val="FFFFFF"/>
            </a:solidFill>
            <a:ln w="5417" cap="flat">
              <a:noFill/>
              <a:prstDash val="solid"/>
              <a:miter/>
            </a:ln>
          </p:spPr>
          <p:txBody>
            <a:bodyPr rtlCol="0" anchor="ctr"/>
            <a:lstStyle/>
            <a:p>
              <a:endParaRPr lang="fr-FR"/>
            </a:p>
          </p:txBody>
        </p:sp>
        <p:sp>
          <p:nvSpPr>
            <p:cNvPr id="608" name="Forme libre 607">
              <a:extLst>
                <a:ext uri="{FF2B5EF4-FFF2-40B4-BE49-F238E27FC236}">
                  <a16:creationId xmlns:a16="http://schemas.microsoft.com/office/drawing/2014/main" id="{14248A78-26FE-55CF-E94B-992DA9B22D5F}"/>
                </a:ext>
              </a:extLst>
            </p:cNvPr>
            <p:cNvSpPr/>
            <p:nvPr/>
          </p:nvSpPr>
          <p:spPr>
            <a:xfrm>
              <a:off x="19652331" y="12093601"/>
              <a:ext cx="40797" cy="52085"/>
            </a:xfrm>
            <a:custGeom>
              <a:avLst/>
              <a:gdLst>
                <a:gd name="connsiteX0" fmla="*/ 40797 w 40797"/>
                <a:gd name="connsiteY0" fmla="*/ 50092 h 52085"/>
                <a:gd name="connsiteX1" fmla="*/ 40634 w 40797"/>
                <a:gd name="connsiteY1" fmla="*/ 50670 h 52085"/>
                <a:gd name="connsiteX2" fmla="*/ 40147 w 40797"/>
                <a:gd name="connsiteY2" fmla="*/ 51088 h 52085"/>
                <a:gd name="connsiteX3" fmla="*/ 39117 w 40797"/>
                <a:gd name="connsiteY3" fmla="*/ 51403 h 52085"/>
                <a:gd name="connsiteX4" fmla="*/ 37655 w 40797"/>
                <a:gd name="connsiteY4" fmla="*/ 51508 h 52085"/>
                <a:gd name="connsiteX5" fmla="*/ 36029 w 40797"/>
                <a:gd name="connsiteY5" fmla="*/ 51403 h 52085"/>
                <a:gd name="connsiteX6" fmla="*/ 35054 w 40797"/>
                <a:gd name="connsiteY6" fmla="*/ 51088 h 52085"/>
                <a:gd name="connsiteX7" fmla="*/ 34621 w 40797"/>
                <a:gd name="connsiteY7" fmla="*/ 50670 h 52085"/>
                <a:gd name="connsiteX8" fmla="*/ 34458 w 40797"/>
                <a:gd name="connsiteY8" fmla="*/ 50092 h 52085"/>
                <a:gd name="connsiteX9" fmla="*/ 34458 w 40797"/>
                <a:gd name="connsiteY9" fmla="*/ 43221 h 52085"/>
                <a:gd name="connsiteX10" fmla="*/ 26006 w 40797"/>
                <a:gd name="connsiteY10" fmla="*/ 49987 h 52085"/>
                <a:gd name="connsiteX11" fmla="*/ 17771 w 40797"/>
                <a:gd name="connsiteY11" fmla="*/ 52086 h 52085"/>
                <a:gd name="connsiteX12" fmla="*/ 9427 w 40797"/>
                <a:gd name="connsiteY12" fmla="*/ 50460 h 52085"/>
                <a:gd name="connsiteX13" fmla="*/ 3955 w 40797"/>
                <a:gd name="connsiteY13" fmla="*/ 46106 h 52085"/>
                <a:gd name="connsiteX14" fmla="*/ 921 w 40797"/>
                <a:gd name="connsiteY14" fmla="*/ 39654 h 52085"/>
                <a:gd name="connsiteX15" fmla="*/ 0 w 40797"/>
                <a:gd name="connsiteY15" fmla="*/ 30843 h 52085"/>
                <a:gd name="connsiteX16" fmla="*/ 0 w 40797"/>
                <a:gd name="connsiteY16" fmla="*/ 1416 h 52085"/>
                <a:gd name="connsiteX17" fmla="*/ 163 w 40797"/>
                <a:gd name="connsiteY17" fmla="*/ 840 h 52085"/>
                <a:gd name="connsiteX18" fmla="*/ 704 w 40797"/>
                <a:gd name="connsiteY18" fmla="*/ 368 h 52085"/>
                <a:gd name="connsiteX19" fmla="*/ 1734 w 40797"/>
                <a:gd name="connsiteY19" fmla="*/ 105 h 52085"/>
                <a:gd name="connsiteX20" fmla="*/ 3305 w 40797"/>
                <a:gd name="connsiteY20" fmla="*/ 0 h 52085"/>
                <a:gd name="connsiteX21" fmla="*/ 4930 w 40797"/>
                <a:gd name="connsiteY21" fmla="*/ 105 h 52085"/>
                <a:gd name="connsiteX22" fmla="*/ 5960 w 40797"/>
                <a:gd name="connsiteY22" fmla="*/ 368 h 52085"/>
                <a:gd name="connsiteX23" fmla="*/ 6502 w 40797"/>
                <a:gd name="connsiteY23" fmla="*/ 840 h 52085"/>
                <a:gd name="connsiteX24" fmla="*/ 6610 w 40797"/>
                <a:gd name="connsiteY24" fmla="*/ 1416 h 52085"/>
                <a:gd name="connsiteX25" fmla="*/ 6610 w 40797"/>
                <a:gd name="connsiteY25" fmla="*/ 30213 h 52085"/>
                <a:gd name="connsiteX26" fmla="*/ 7368 w 40797"/>
                <a:gd name="connsiteY26" fmla="*/ 37609 h 52085"/>
                <a:gd name="connsiteX27" fmla="*/ 9536 w 40797"/>
                <a:gd name="connsiteY27" fmla="*/ 42487 h 52085"/>
                <a:gd name="connsiteX28" fmla="*/ 13220 w 40797"/>
                <a:gd name="connsiteY28" fmla="*/ 45582 h 52085"/>
                <a:gd name="connsiteX29" fmla="*/ 18475 w 40797"/>
                <a:gd name="connsiteY29" fmla="*/ 46683 h 52085"/>
                <a:gd name="connsiteX30" fmla="*/ 26115 w 40797"/>
                <a:gd name="connsiteY30" fmla="*/ 44061 h 52085"/>
                <a:gd name="connsiteX31" fmla="*/ 34187 w 40797"/>
                <a:gd name="connsiteY31" fmla="*/ 36298 h 52085"/>
                <a:gd name="connsiteX32" fmla="*/ 34187 w 40797"/>
                <a:gd name="connsiteY32" fmla="*/ 1416 h 52085"/>
                <a:gd name="connsiteX33" fmla="*/ 34349 w 40797"/>
                <a:gd name="connsiteY33" fmla="*/ 840 h 52085"/>
                <a:gd name="connsiteX34" fmla="*/ 34837 w 40797"/>
                <a:gd name="connsiteY34" fmla="*/ 368 h 52085"/>
                <a:gd name="connsiteX35" fmla="*/ 35867 w 40797"/>
                <a:gd name="connsiteY35" fmla="*/ 105 h 52085"/>
                <a:gd name="connsiteX36" fmla="*/ 37546 w 40797"/>
                <a:gd name="connsiteY36" fmla="*/ 0 h 52085"/>
                <a:gd name="connsiteX37" fmla="*/ 39117 w 40797"/>
                <a:gd name="connsiteY37" fmla="*/ 105 h 52085"/>
                <a:gd name="connsiteX38" fmla="*/ 40093 w 40797"/>
                <a:gd name="connsiteY38" fmla="*/ 368 h 52085"/>
                <a:gd name="connsiteX39" fmla="*/ 40634 w 40797"/>
                <a:gd name="connsiteY39" fmla="*/ 840 h 52085"/>
                <a:gd name="connsiteX40" fmla="*/ 40797 w 40797"/>
                <a:gd name="connsiteY40" fmla="*/ 1416 h 52085"/>
                <a:gd name="connsiteX41" fmla="*/ 40797 w 40797"/>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092"/>
                  </a:moveTo>
                  <a:cubicBezTo>
                    <a:pt x="40797" y="50302"/>
                    <a:pt x="40743" y="50512"/>
                    <a:pt x="40634" y="50670"/>
                  </a:cubicBezTo>
                  <a:cubicBezTo>
                    <a:pt x="40580" y="50878"/>
                    <a:pt x="40364" y="50983"/>
                    <a:pt x="40147" y="51088"/>
                  </a:cubicBezTo>
                  <a:cubicBezTo>
                    <a:pt x="39876" y="51193"/>
                    <a:pt x="39551" y="51298"/>
                    <a:pt x="39117" y="51403"/>
                  </a:cubicBezTo>
                  <a:cubicBezTo>
                    <a:pt x="38738" y="51456"/>
                    <a:pt x="38251" y="51508"/>
                    <a:pt x="37655" y="51508"/>
                  </a:cubicBezTo>
                  <a:cubicBezTo>
                    <a:pt x="36951" y="51508"/>
                    <a:pt x="36408" y="51456"/>
                    <a:pt x="36029" y="51403"/>
                  </a:cubicBezTo>
                  <a:cubicBezTo>
                    <a:pt x="35596" y="51298"/>
                    <a:pt x="35325" y="51246"/>
                    <a:pt x="35054" y="51088"/>
                  </a:cubicBezTo>
                  <a:cubicBezTo>
                    <a:pt x="34837" y="50983"/>
                    <a:pt x="34675" y="50878"/>
                    <a:pt x="34621" y="50670"/>
                  </a:cubicBezTo>
                  <a:cubicBezTo>
                    <a:pt x="34512" y="50512"/>
                    <a:pt x="34458" y="50302"/>
                    <a:pt x="34458" y="50092"/>
                  </a:cubicBezTo>
                  <a:lnTo>
                    <a:pt x="34458" y="43221"/>
                  </a:lnTo>
                  <a:cubicBezTo>
                    <a:pt x="31586" y="46316"/>
                    <a:pt x="28769" y="48571"/>
                    <a:pt x="26006" y="49987"/>
                  </a:cubicBezTo>
                  <a:cubicBezTo>
                    <a:pt x="23243" y="51403"/>
                    <a:pt x="20480" y="52086"/>
                    <a:pt x="17771" y="52086"/>
                  </a:cubicBezTo>
                  <a:cubicBezTo>
                    <a:pt x="14466" y="52086"/>
                    <a:pt x="11703" y="51508"/>
                    <a:pt x="9427" y="50460"/>
                  </a:cubicBezTo>
                  <a:cubicBezTo>
                    <a:pt x="7152" y="49358"/>
                    <a:pt x="5309" y="47942"/>
                    <a:pt x="3955" y="46106"/>
                  </a:cubicBezTo>
                  <a:cubicBezTo>
                    <a:pt x="2546" y="44218"/>
                    <a:pt x="1571" y="42067"/>
                    <a:pt x="921" y="39654"/>
                  </a:cubicBezTo>
                  <a:cubicBezTo>
                    <a:pt x="325" y="37189"/>
                    <a:pt x="0" y="34251"/>
                    <a:pt x="0" y="30843"/>
                  </a:cubicBezTo>
                  <a:lnTo>
                    <a:pt x="0" y="1416"/>
                  </a:lnTo>
                  <a:cubicBezTo>
                    <a:pt x="0" y="1206"/>
                    <a:pt x="54" y="998"/>
                    <a:pt x="163" y="840"/>
                  </a:cubicBezTo>
                  <a:cubicBezTo>
                    <a:pt x="271" y="630"/>
                    <a:pt x="433" y="473"/>
                    <a:pt x="704" y="368"/>
                  </a:cubicBezTo>
                  <a:cubicBezTo>
                    <a:pt x="976" y="263"/>
                    <a:pt x="1300" y="158"/>
                    <a:pt x="1734" y="105"/>
                  </a:cubicBezTo>
                  <a:cubicBezTo>
                    <a:pt x="2167" y="53"/>
                    <a:pt x="2655" y="0"/>
                    <a:pt x="3305" y="0"/>
                  </a:cubicBezTo>
                  <a:cubicBezTo>
                    <a:pt x="3955" y="0"/>
                    <a:pt x="4497" y="53"/>
                    <a:pt x="4930" y="105"/>
                  </a:cubicBezTo>
                  <a:cubicBezTo>
                    <a:pt x="5364" y="158"/>
                    <a:pt x="5689" y="210"/>
                    <a:pt x="5960" y="368"/>
                  </a:cubicBezTo>
                  <a:cubicBezTo>
                    <a:pt x="6176" y="473"/>
                    <a:pt x="6339" y="630"/>
                    <a:pt x="6502" y="840"/>
                  </a:cubicBezTo>
                  <a:cubicBezTo>
                    <a:pt x="6555" y="998"/>
                    <a:pt x="6610" y="1206"/>
                    <a:pt x="6610" y="1416"/>
                  </a:cubicBezTo>
                  <a:lnTo>
                    <a:pt x="6610" y="30213"/>
                  </a:lnTo>
                  <a:cubicBezTo>
                    <a:pt x="6610" y="33255"/>
                    <a:pt x="6881" y="35720"/>
                    <a:pt x="7368" y="37609"/>
                  </a:cubicBezTo>
                  <a:cubicBezTo>
                    <a:pt x="7856" y="39497"/>
                    <a:pt x="8560" y="41123"/>
                    <a:pt x="9536" y="42487"/>
                  </a:cubicBezTo>
                  <a:cubicBezTo>
                    <a:pt x="10511" y="43798"/>
                    <a:pt x="11703" y="44847"/>
                    <a:pt x="13220" y="45582"/>
                  </a:cubicBezTo>
                  <a:cubicBezTo>
                    <a:pt x="14737" y="46316"/>
                    <a:pt x="16471" y="46683"/>
                    <a:pt x="18475" y="46683"/>
                  </a:cubicBezTo>
                  <a:cubicBezTo>
                    <a:pt x="21022" y="46683"/>
                    <a:pt x="23568" y="45843"/>
                    <a:pt x="26115" y="44061"/>
                  </a:cubicBezTo>
                  <a:cubicBezTo>
                    <a:pt x="28661" y="42329"/>
                    <a:pt x="31370" y="39707"/>
                    <a:pt x="34187" y="36298"/>
                  </a:cubicBezTo>
                  <a:lnTo>
                    <a:pt x="34187" y="1416"/>
                  </a:lnTo>
                  <a:cubicBezTo>
                    <a:pt x="34187" y="1206"/>
                    <a:pt x="34242" y="998"/>
                    <a:pt x="34349" y="840"/>
                  </a:cubicBezTo>
                  <a:cubicBezTo>
                    <a:pt x="34404" y="630"/>
                    <a:pt x="34621" y="473"/>
                    <a:pt x="34837" y="368"/>
                  </a:cubicBezTo>
                  <a:cubicBezTo>
                    <a:pt x="35108" y="263"/>
                    <a:pt x="35488" y="158"/>
                    <a:pt x="35867" y="105"/>
                  </a:cubicBezTo>
                  <a:cubicBezTo>
                    <a:pt x="36300" y="53"/>
                    <a:pt x="36842" y="0"/>
                    <a:pt x="37546" y="0"/>
                  </a:cubicBezTo>
                  <a:cubicBezTo>
                    <a:pt x="38142" y="0"/>
                    <a:pt x="38684" y="53"/>
                    <a:pt x="39117" y="105"/>
                  </a:cubicBezTo>
                  <a:cubicBezTo>
                    <a:pt x="39551" y="158"/>
                    <a:pt x="39876" y="210"/>
                    <a:pt x="40093" y="368"/>
                  </a:cubicBezTo>
                  <a:cubicBezTo>
                    <a:pt x="40364" y="473"/>
                    <a:pt x="40526" y="630"/>
                    <a:pt x="40634" y="840"/>
                  </a:cubicBezTo>
                  <a:cubicBezTo>
                    <a:pt x="40743" y="998"/>
                    <a:pt x="40797" y="1206"/>
                    <a:pt x="40797" y="1416"/>
                  </a:cubicBezTo>
                  <a:lnTo>
                    <a:pt x="40797" y="50092"/>
                  </a:lnTo>
                  <a:close/>
                </a:path>
              </a:pathLst>
            </a:custGeom>
            <a:solidFill>
              <a:srgbClr val="FFFFFF"/>
            </a:solidFill>
            <a:ln w="5417" cap="flat">
              <a:noFill/>
              <a:prstDash val="solid"/>
              <a:miter/>
            </a:ln>
          </p:spPr>
          <p:txBody>
            <a:bodyPr rtlCol="0" anchor="ctr"/>
            <a:lstStyle/>
            <a:p>
              <a:endParaRPr lang="fr-FR"/>
            </a:p>
          </p:txBody>
        </p:sp>
        <p:sp>
          <p:nvSpPr>
            <p:cNvPr id="609" name="Forme libre 608">
              <a:extLst>
                <a:ext uri="{FF2B5EF4-FFF2-40B4-BE49-F238E27FC236}">
                  <a16:creationId xmlns:a16="http://schemas.microsoft.com/office/drawing/2014/main" id="{B9339B40-9352-2217-CE19-CC819A4DE96F}"/>
                </a:ext>
              </a:extLst>
            </p:cNvPr>
            <p:cNvSpPr/>
            <p:nvPr/>
          </p:nvSpPr>
          <p:spPr>
            <a:xfrm>
              <a:off x="19708190" y="12093025"/>
              <a:ext cx="44480" cy="52662"/>
            </a:xfrm>
            <a:custGeom>
              <a:avLst/>
              <a:gdLst>
                <a:gd name="connsiteX0" fmla="*/ 44481 w 44480"/>
                <a:gd name="connsiteY0" fmla="*/ 23814 h 52662"/>
                <a:gd name="connsiteX1" fmla="*/ 43451 w 44480"/>
                <a:gd name="connsiteY1" fmla="*/ 26489 h 52662"/>
                <a:gd name="connsiteX2" fmla="*/ 41393 w 44480"/>
                <a:gd name="connsiteY2" fmla="*/ 27222 h 52662"/>
                <a:gd name="connsiteX3" fmla="*/ 7097 w 44480"/>
                <a:gd name="connsiteY3" fmla="*/ 27222 h 52662"/>
                <a:gd name="connsiteX4" fmla="*/ 8018 w 44480"/>
                <a:gd name="connsiteY4" fmla="*/ 35405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2 h 52662"/>
                <a:gd name="connsiteX9" fmla="*/ 35975 w 44480"/>
                <a:gd name="connsiteY9" fmla="*/ 45161 h 52662"/>
                <a:gd name="connsiteX10" fmla="*/ 39280 w 44480"/>
                <a:gd name="connsiteY10" fmla="*/ 43849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8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5 h 52662"/>
                <a:gd name="connsiteX31" fmla="*/ 23297 w 44480"/>
                <a:gd name="connsiteY31" fmla="*/ 0 h 52662"/>
                <a:gd name="connsiteX32" fmla="*/ 32941 w 44480"/>
                <a:gd name="connsiteY32" fmla="*/ 1835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8 h 52662"/>
                <a:gd name="connsiteX39" fmla="*/ 22809 w 44480"/>
                <a:gd name="connsiteY39" fmla="*/ 5455 h 52662"/>
                <a:gd name="connsiteX40" fmla="*/ 16199 w 44480"/>
                <a:gd name="connsiteY40" fmla="*/ 6819 h 52662"/>
                <a:gd name="connsiteX41" fmla="*/ 11323 w 44480"/>
                <a:gd name="connsiteY41" fmla="*/ 10438 h 52662"/>
                <a:gd name="connsiteX42" fmla="*/ 8289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1" y="26489"/>
                  </a:cubicBezTo>
                  <a:cubicBezTo>
                    <a:pt x="42747" y="26960"/>
                    <a:pt x="42043" y="27222"/>
                    <a:pt x="41393" y="27222"/>
                  </a:cubicBezTo>
                  <a:lnTo>
                    <a:pt x="7097" y="27222"/>
                  </a:lnTo>
                  <a:cubicBezTo>
                    <a:pt x="7097" y="30213"/>
                    <a:pt x="7423" y="32940"/>
                    <a:pt x="8018" y="35405"/>
                  </a:cubicBezTo>
                  <a:cubicBezTo>
                    <a:pt x="8614" y="37818"/>
                    <a:pt x="9643" y="39915"/>
                    <a:pt x="11052" y="41647"/>
                  </a:cubicBezTo>
                  <a:cubicBezTo>
                    <a:pt x="12461" y="43378"/>
                    <a:pt x="14303" y="44742"/>
                    <a:pt x="16524" y="45633"/>
                  </a:cubicBezTo>
                  <a:cubicBezTo>
                    <a:pt x="18800" y="46577"/>
                    <a:pt x="21563" y="47049"/>
                    <a:pt x="24868" y="47049"/>
                  </a:cubicBezTo>
                  <a:cubicBezTo>
                    <a:pt x="27197" y="47049"/>
                    <a:pt x="29310" y="46839"/>
                    <a:pt x="31153" y="46472"/>
                  </a:cubicBezTo>
                  <a:cubicBezTo>
                    <a:pt x="32995" y="46053"/>
                    <a:pt x="34621" y="45633"/>
                    <a:pt x="35975" y="45161"/>
                  </a:cubicBezTo>
                  <a:cubicBezTo>
                    <a:pt x="37329" y="44637"/>
                    <a:pt x="38413" y="44217"/>
                    <a:pt x="39280" y="43849"/>
                  </a:cubicBezTo>
                  <a:cubicBezTo>
                    <a:pt x="40146" y="43431"/>
                    <a:pt x="40796" y="43221"/>
                    <a:pt x="41176" y="43221"/>
                  </a:cubicBezTo>
                  <a:cubicBezTo>
                    <a:pt x="41393" y="43221"/>
                    <a:pt x="41555" y="43273"/>
                    <a:pt x="41772" y="43378"/>
                  </a:cubicBezTo>
                  <a:cubicBezTo>
                    <a:pt x="41935" y="43483"/>
                    <a:pt x="42097" y="43692"/>
                    <a:pt x="42205" y="43902"/>
                  </a:cubicBezTo>
                  <a:cubicBezTo>
                    <a:pt x="42314" y="44164"/>
                    <a:pt x="42422" y="44427"/>
                    <a:pt x="42476" y="44794"/>
                  </a:cubicBezTo>
                  <a:cubicBezTo>
                    <a:pt x="42530" y="45161"/>
                    <a:pt x="42530" y="45581"/>
                    <a:pt x="42530" y="46158"/>
                  </a:cubicBezTo>
                  <a:cubicBezTo>
                    <a:pt x="42530" y="46419"/>
                    <a:pt x="42530" y="46629"/>
                    <a:pt x="42476" y="46892"/>
                  </a:cubicBezTo>
                  <a:cubicBezTo>
                    <a:pt x="42476" y="47102"/>
                    <a:pt x="42422" y="47312"/>
                    <a:pt x="42368" y="47521"/>
                  </a:cubicBezTo>
                  <a:cubicBezTo>
                    <a:pt x="42314" y="47731"/>
                    <a:pt x="42205" y="47888"/>
                    <a:pt x="42097" y="48098"/>
                  </a:cubicBezTo>
                  <a:cubicBezTo>
                    <a:pt x="41989" y="48256"/>
                    <a:pt x="41826" y="48413"/>
                    <a:pt x="41663" y="48623"/>
                  </a:cubicBezTo>
                  <a:cubicBezTo>
                    <a:pt x="41446" y="48832"/>
                    <a:pt x="40905" y="49095"/>
                    <a:pt x="39930" y="49567"/>
                  </a:cubicBezTo>
                  <a:cubicBezTo>
                    <a:pt x="38954" y="49987"/>
                    <a:pt x="37708" y="50458"/>
                    <a:pt x="36137" y="50931"/>
                  </a:cubicBezTo>
                  <a:cubicBezTo>
                    <a:pt x="34621" y="51351"/>
                    <a:pt x="32778" y="51770"/>
                    <a:pt x="30719" y="52137"/>
                  </a:cubicBezTo>
                  <a:cubicBezTo>
                    <a:pt x="28660" y="52452"/>
                    <a:pt x="26494" y="52662"/>
                    <a:pt x="24109" y="52662"/>
                  </a:cubicBezTo>
                  <a:cubicBezTo>
                    <a:pt x="20209" y="52662"/>
                    <a:pt x="16795" y="52085"/>
                    <a:pt x="13761" y="50983"/>
                  </a:cubicBezTo>
                  <a:cubicBezTo>
                    <a:pt x="10782" y="49830"/>
                    <a:pt x="8235" y="48151"/>
                    <a:pt x="6230" y="45948"/>
                  </a:cubicBezTo>
                  <a:cubicBezTo>
                    <a:pt x="4171" y="43744"/>
                    <a:pt x="2655" y="41017"/>
                    <a:pt x="1571" y="37765"/>
                  </a:cubicBezTo>
                  <a:cubicBezTo>
                    <a:pt x="542" y="34513"/>
                    <a:pt x="0" y="30736"/>
                    <a:pt x="0" y="26436"/>
                  </a:cubicBezTo>
                  <a:cubicBezTo>
                    <a:pt x="0" y="22292"/>
                    <a:pt x="542" y="18621"/>
                    <a:pt x="1625" y="15316"/>
                  </a:cubicBezTo>
                  <a:cubicBezTo>
                    <a:pt x="2709" y="12064"/>
                    <a:pt x="4280" y="9284"/>
                    <a:pt x="6339" y="7028"/>
                  </a:cubicBezTo>
                  <a:cubicBezTo>
                    <a:pt x="8343" y="4773"/>
                    <a:pt x="10836" y="2989"/>
                    <a:pt x="13707" y="1835"/>
                  </a:cubicBezTo>
                  <a:cubicBezTo>
                    <a:pt x="16578" y="629"/>
                    <a:pt x="19721" y="0"/>
                    <a:pt x="23297" y="0"/>
                  </a:cubicBezTo>
                  <a:cubicBezTo>
                    <a:pt x="27035" y="0"/>
                    <a:pt x="30286" y="629"/>
                    <a:pt x="32941" y="1835"/>
                  </a:cubicBezTo>
                  <a:cubicBezTo>
                    <a:pt x="35595" y="3041"/>
                    <a:pt x="37817" y="4720"/>
                    <a:pt x="39496" y="6767"/>
                  </a:cubicBezTo>
                  <a:cubicBezTo>
                    <a:pt x="41230" y="8812"/>
                    <a:pt x="42530" y="11224"/>
                    <a:pt x="43289" y="13952"/>
                  </a:cubicBezTo>
                  <a:cubicBezTo>
                    <a:pt x="44102" y="16679"/>
                    <a:pt x="44481" y="19512"/>
                    <a:pt x="44481" y="22555"/>
                  </a:cubicBezTo>
                  <a:lnTo>
                    <a:pt x="44481" y="23814"/>
                  </a:lnTo>
                  <a:close/>
                  <a:moveTo>
                    <a:pt x="37654" y="21925"/>
                  </a:moveTo>
                  <a:cubicBezTo>
                    <a:pt x="37763" y="16784"/>
                    <a:pt x="36571" y="12746"/>
                    <a:pt x="33970" y="9808"/>
                  </a:cubicBezTo>
                  <a:cubicBezTo>
                    <a:pt x="31423" y="6923"/>
                    <a:pt x="27740" y="5455"/>
                    <a:pt x="22809" y="5455"/>
                  </a:cubicBezTo>
                  <a:cubicBezTo>
                    <a:pt x="20317" y="5455"/>
                    <a:pt x="18096" y="5926"/>
                    <a:pt x="16199" y="6819"/>
                  </a:cubicBezTo>
                  <a:cubicBezTo>
                    <a:pt x="14249" y="7763"/>
                    <a:pt x="12678" y="8969"/>
                    <a:pt x="11323" y="10438"/>
                  </a:cubicBezTo>
                  <a:cubicBezTo>
                    <a:pt x="10023" y="11959"/>
                    <a:pt x="8993" y="13742"/>
                    <a:pt x="8289" y="15683"/>
                  </a:cubicBezTo>
                  <a:cubicBezTo>
                    <a:pt x="7585" y="17728"/>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610" name="Forme libre 609">
              <a:extLst>
                <a:ext uri="{FF2B5EF4-FFF2-40B4-BE49-F238E27FC236}">
                  <a16:creationId xmlns:a16="http://schemas.microsoft.com/office/drawing/2014/main" id="{94D54553-D1B3-3EC7-C6C1-F43100118C12}"/>
                </a:ext>
              </a:extLst>
            </p:cNvPr>
            <p:cNvSpPr/>
            <p:nvPr/>
          </p:nvSpPr>
          <p:spPr>
            <a:xfrm>
              <a:off x="18619461" y="12202230"/>
              <a:ext cx="43884" cy="75636"/>
            </a:xfrm>
            <a:custGeom>
              <a:avLst/>
              <a:gdLst>
                <a:gd name="connsiteX0" fmla="*/ 43885 w 43884"/>
                <a:gd name="connsiteY0" fmla="*/ 73643 h 75636"/>
                <a:gd name="connsiteX1" fmla="*/ 43723 w 43884"/>
                <a:gd name="connsiteY1" fmla="*/ 74273 h 75636"/>
                <a:gd name="connsiteX2" fmla="*/ 43235 w 43884"/>
                <a:gd name="connsiteY2" fmla="*/ 74744 h 75636"/>
                <a:gd name="connsiteX3" fmla="*/ 42314 w 43884"/>
                <a:gd name="connsiteY3" fmla="*/ 74954 h 75636"/>
                <a:gd name="connsiteX4" fmla="*/ 40960 w 43884"/>
                <a:gd name="connsiteY4" fmla="*/ 75059 h 75636"/>
                <a:gd name="connsiteX5" fmla="*/ 39497 w 43884"/>
                <a:gd name="connsiteY5" fmla="*/ 74954 h 75636"/>
                <a:gd name="connsiteX6" fmla="*/ 38521 w 43884"/>
                <a:gd name="connsiteY6" fmla="*/ 74744 h 75636"/>
                <a:gd name="connsiteX7" fmla="*/ 37980 w 43884"/>
                <a:gd name="connsiteY7" fmla="*/ 74273 h 75636"/>
                <a:gd name="connsiteX8" fmla="*/ 37763 w 43884"/>
                <a:gd name="connsiteY8" fmla="*/ 73643 h 75636"/>
                <a:gd name="connsiteX9" fmla="*/ 37763 w 43884"/>
                <a:gd name="connsiteY9" fmla="*/ 66668 h 75636"/>
                <a:gd name="connsiteX10" fmla="*/ 29474 w 43884"/>
                <a:gd name="connsiteY10" fmla="*/ 73224 h 75636"/>
                <a:gd name="connsiteX11" fmla="*/ 20154 w 43884"/>
                <a:gd name="connsiteY11" fmla="*/ 75637 h 75636"/>
                <a:gd name="connsiteX12" fmla="*/ 10890 w 43884"/>
                <a:gd name="connsiteY12" fmla="*/ 73591 h 75636"/>
                <a:gd name="connsiteX13" fmla="*/ 4605 w 43884"/>
                <a:gd name="connsiteY13" fmla="*/ 68032 h 75636"/>
                <a:gd name="connsiteX14" fmla="*/ 1138 w 43884"/>
                <a:gd name="connsiteY14" fmla="*/ 59849 h 75636"/>
                <a:gd name="connsiteX15" fmla="*/ 0 w 43884"/>
                <a:gd name="connsiteY15" fmla="*/ 49882 h 75636"/>
                <a:gd name="connsiteX16" fmla="*/ 1409 w 43884"/>
                <a:gd name="connsiteY16" fmla="*/ 38710 h 75636"/>
                <a:gd name="connsiteX17" fmla="*/ 5472 w 43884"/>
                <a:gd name="connsiteY17" fmla="*/ 30265 h 75636"/>
                <a:gd name="connsiteX18" fmla="*/ 12245 w 43884"/>
                <a:gd name="connsiteY18" fmla="*/ 24862 h 75636"/>
                <a:gd name="connsiteX19" fmla="*/ 21509 w 43884"/>
                <a:gd name="connsiteY19" fmla="*/ 22975 h 75636"/>
                <a:gd name="connsiteX20" fmla="*/ 29853 w 43884"/>
                <a:gd name="connsiteY20" fmla="*/ 24967 h 75636"/>
                <a:gd name="connsiteX21" fmla="*/ 37275 w 43884"/>
                <a:gd name="connsiteY21" fmla="*/ 30738 h 75636"/>
                <a:gd name="connsiteX22" fmla="*/ 37275 w 43884"/>
                <a:gd name="connsiteY22" fmla="*/ 1416 h 75636"/>
                <a:gd name="connsiteX23" fmla="*/ 37438 w 43884"/>
                <a:gd name="connsiteY23" fmla="*/ 840 h 75636"/>
                <a:gd name="connsiteX24" fmla="*/ 37925 w 43884"/>
                <a:gd name="connsiteY24" fmla="*/ 420 h 75636"/>
                <a:gd name="connsiteX25" fmla="*/ 38955 w 43884"/>
                <a:gd name="connsiteY25" fmla="*/ 158 h 75636"/>
                <a:gd name="connsiteX26" fmla="*/ 40526 w 43884"/>
                <a:gd name="connsiteY26" fmla="*/ 0 h 75636"/>
                <a:gd name="connsiteX27" fmla="*/ 42206 w 43884"/>
                <a:gd name="connsiteY27" fmla="*/ 158 h 75636"/>
                <a:gd name="connsiteX28" fmla="*/ 43181 w 43884"/>
                <a:gd name="connsiteY28" fmla="*/ 420 h 75636"/>
                <a:gd name="connsiteX29" fmla="*/ 43723 w 43884"/>
                <a:gd name="connsiteY29" fmla="*/ 840 h 75636"/>
                <a:gd name="connsiteX30" fmla="*/ 43885 w 43884"/>
                <a:gd name="connsiteY30" fmla="*/ 1416 h 75636"/>
                <a:gd name="connsiteX31" fmla="*/ 43885 w 43884"/>
                <a:gd name="connsiteY31" fmla="*/ 73643 h 75636"/>
                <a:gd name="connsiteX32" fmla="*/ 37275 w 43884"/>
                <a:gd name="connsiteY32" fmla="*/ 38500 h 75636"/>
                <a:gd name="connsiteX33" fmla="*/ 29257 w 43884"/>
                <a:gd name="connsiteY33" fmla="*/ 31000 h 75636"/>
                <a:gd name="connsiteX34" fmla="*/ 21184 w 43884"/>
                <a:gd name="connsiteY34" fmla="*/ 28430 h 75636"/>
                <a:gd name="connsiteX35" fmla="*/ 14629 w 43884"/>
                <a:gd name="connsiteY35" fmla="*/ 30213 h 75636"/>
                <a:gd name="connsiteX36" fmla="*/ 10186 w 43884"/>
                <a:gd name="connsiteY36" fmla="*/ 34882 h 75636"/>
                <a:gd name="connsiteX37" fmla="*/ 7694 w 43884"/>
                <a:gd name="connsiteY37" fmla="*/ 41438 h 75636"/>
                <a:gd name="connsiteX38" fmla="*/ 6881 w 43884"/>
                <a:gd name="connsiteY38" fmla="*/ 48886 h 75636"/>
                <a:gd name="connsiteX39" fmla="*/ 7531 w 43884"/>
                <a:gd name="connsiteY39" fmla="*/ 56754 h 75636"/>
                <a:gd name="connsiteX40" fmla="*/ 9861 w 43884"/>
                <a:gd name="connsiteY40" fmla="*/ 63520 h 75636"/>
                <a:gd name="connsiteX41" fmla="*/ 14086 w 43884"/>
                <a:gd name="connsiteY41" fmla="*/ 68345 h 75636"/>
                <a:gd name="connsiteX42" fmla="*/ 20805 w 43884"/>
                <a:gd name="connsiteY42" fmla="*/ 70129 h 75636"/>
                <a:gd name="connsiteX43" fmla="*/ 24652 w 43884"/>
                <a:gd name="connsiteY43" fmla="*/ 69604 h 75636"/>
                <a:gd name="connsiteX44" fmla="*/ 28552 w 43884"/>
                <a:gd name="connsiteY44" fmla="*/ 67822 h 75636"/>
                <a:gd name="connsiteX45" fmla="*/ 32724 w 43884"/>
                <a:gd name="connsiteY45" fmla="*/ 64622 h 75636"/>
                <a:gd name="connsiteX46" fmla="*/ 37275 w 43884"/>
                <a:gd name="connsiteY46" fmla="*/ 59744 h 75636"/>
                <a:gd name="connsiteX47" fmla="*/ 37275 w 43884"/>
                <a:gd name="connsiteY47" fmla="*/ 38500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6">
                  <a:moveTo>
                    <a:pt x="43885" y="73643"/>
                  </a:moveTo>
                  <a:cubicBezTo>
                    <a:pt x="43885" y="73906"/>
                    <a:pt x="43831" y="74116"/>
                    <a:pt x="43723" y="74273"/>
                  </a:cubicBezTo>
                  <a:cubicBezTo>
                    <a:pt x="43669" y="74483"/>
                    <a:pt x="43506" y="74588"/>
                    <a:pt x="43235" y="74744"/>
                  </a:cubicBezTo>
                  <a:cubicBezTo>
                    <a:pt x="43019" y="74849"/>
                    <a:pt x="42693" y="74902"/>
                    <a:pt x="42314" y="74954"/>
                  </a:cubicBezTo>
                  <a:cubicBezTo>
                    <a:pt x="41935" y="75007"/>
                    <a:pt x="41501" y="75059"/>
                    <a:pt x="40960" y="75059"/>
                  </a:cubicBezTo>
                  <a:cubicBezTo>
                    <a:pt x="40364" y="75059"/>
                    <a:pt x="39876" y="75007"/>
                    <a:pt x="39497" y="74954"/>
                  </a:cubicBezTo>
                  <a:cubicBezTo>
                    <a:pt x="39064" y="74902"/>
                    <a:pt x="38792" y="74849"/>
                    <a:pt x="38521" y="74744"/>
                  </a:cubicBezTo>
                  <a:cubicBezTo>
                    <a:pt x="38305" y="74588"/>
                    <a:pt x="38088" y="74483"/>
                    <a:pt x="37980" y="74273"/>
                  </a:cubicBezTo>
                  <a:cubicBezTo>
                    <a:pt x="37817" y="74116"/>
                    <a:pt x="37763" y="73906"/>
                    <a:pt x="37763" y="73643"/>
                  </a:cubicBezTo>
                  <a:lnTo>
                    <a:pt x="37763" y="66668"/>
                  </a:lnTo>
                  <a:cubicBezTo>
                    <a:pt x="35108" y="69447"/>
                    <a:pt x="32345" y="71651"/>
                    <a:pt x="29474" y="73224"/>
                  </a:cubicBezTo>
                  <a:cubicBezTo>
                    <a:pt x="26656" y="74849"/>
                    <a:pt x="23514" y="75637"/>
                    <a:pt x="20154" y="75637"/>
                  </a:cubicBezTo>
                  <a:cubicBezTo>
                    <a:pt x="16525" y="75637"/>
                    <a:pt x="13436" y="74954"/>
                    <a:pt x="10890" y="73591"/>
                  </a:cubicBezTo>
                  <a:cubicBezTo>
                    <a:pt x="8344" y="72227"/>
                    <a:pt x="6231" y="70392"/>
                    <a:pt x="4605" y="68032"/>
                  </a:cubicBezTo>
                  <a:cubicBezTo>
                    <a:pt x="3034" y="65723"/>
                    <a:pt x="1843" y="62995"/>
                    <a:pt x="1138" y="59849"/>
                  </a:cubicBezTo>
                  <a:cubicBezTo>
                    <a:pt x="380" y="56701"/>
                    <a:pt x="0" y="53397"/>
                    <a:pt x="0" y="49882"/>
                  </a:cubicBezTo>
                  <a:cubicBezTo>
                    <a:pt x="0" y="45739"/>
                    <a:pt x="488" y="42014"/>
                    <a:pt x="1409" y="38710"/>
                  </a:cubicBezTo>
                  <a:cubicBezTo>
                    <a:pt x="2330" y="35405"/>
                    <a:pt x="3684" y="32574"/>
                    <a:pt x="5472" y="30265"/>
                  </a:cubicBezTo>
                  <a:cubicBezTo>
                    <a:pt x="7314" y="27905"/>
                    <a:pt x="9536" y="26122"/>
                    <a:pt x="12245" y="24862"/>
                  </a:cubicBezTo>
                  <a:cubicBezTo>
                    <a:pt x="14899" y="23604"/>
                    <a:pt x="17988" y="22975"/>
                    <a:pt x="21509" y="22975"/>
                  </a:cubicBezTo>
                  <a:cubicBezTo>
                    <a:pt x="24543" y="22975"/>
                    <a:pt x="27306" y="23656"/>
                    <a:pt x="29853" y="24967"/>
                  </a:cubicBezTo>
                  <a:cubicBezTo>
                    <a:pt x="32345" y="26279"/>
                    <a:pt x="34837" y="28167"/>
                    <a:pt x="37275" y="30738"/>
                  </a:cubicBezTo>
                  <a:lnTo>
                    <a:pt x="37275" y="1416"/>
                  </a:lnTo>
                  <a:cubicBezTo>
                    <a:pt x="37275" y="1208"/>
                    <a:pt x="37329" y="998"/>
                    <a:pt x="37438" y="840"/>
                  </a:cubicBezTo>
                  <a:cubicBezTo>
                    <a:pt x="37492" y="630"/>
                    <a:pt x="37709" y="525"/>
                    <a:pt x="37925" y="420"/>
                  </a:cubicBezTo>
                  <a:cubicBezTo>
                    <a:pt x="38197" y="315"/>
                    <a:pt x="38521" y="210"/>
                    <a:pt x="38955" y="158"/>
                  </a:cubicBezTo>
                  <a:cubicBezTo>
                    <a:pt x="39388" y="53"/>
                    <a:pt x="39930" y="0"/>
                    <a:pt x="40526" y="0"/>
                  </a:cubicBezTo>
                  <a:cubicBezTo>
                    <a:pt x="41230" y="0"/>
                    <a:pt x="41773" y="53"/>
                    <a:pt x="42206" y="158"/>
                  </a:cubicBezTo>
                  <a:cubicBezTo>
                    <a:pt x="42639" y="210"/>
                    <a:pt x="42964" y="315"/>
                    <a:pt x="43181" y="420"/>
                  </a:cubicBezTo>
                  <a:cubicBezTo>
                    <a:pt x="43452" y="525"/>
                    <a:pt x="43614" y="630"/>
                    <a:pt x="43723" y="840"/>
                  </a:cubicBezTo>
                  <a:cubicBezTo>
                    <a:pt x="43831" y="998"/>
                    <a:pt x="43885" y="1208"/>
                    <a:pt x="43885" y="1416"/>
                  </a:cubicBezTo>
                  <a:lnTo>
                    <a:pt x="43885" y="73643"/>
                  </a:lnTo>
                  <a:close/>
                  <a:moveTo>
                    <a:pt x="37275" y="38500"/>
                  </a:moveTo>
                  <a:cubicBezTo>
                    <a:pt x="34512" y="35249"/>
                    <a:pt x="31803" y="32730"/>
                    <a:pt x="29257" y="31000"/>
                  </a:cubicBezTo>
                  <a:cubicBezTo>
                    <a:pt x="26656" y="29321"/>
                    <a:pt x="24002" y="28430"/>
                    <a:pt x="21184" y="28430"/>
                  </a:cubicBezTo>
                  <a:cubicBezTo>
                    <a:pt x="18638" y="28430"/>
                    <a:pt x="16416" y="29059"/>
                    <a:pt x="14629" y="30213"/>
                  </a:cubicBezTo>
                  <a:cubicBezTo>
                    <a:pt x="12786" y="31419"/>
                    <a:pt x="11324" y="32940"/>
                    <a:pt x="10186" y="34882"/>
                  </a:cubicBezTo>
                  <a:cubicBezTo>
                    <a:pt x="9048" y="36822"/>
                    <a:pt x="8181" y="39025"/>
                    <a:pt x="7694" y="41438"/>
                  </a:cubicBezTo>
                  <a:cubicBezTo>
                    <a:pt x="7152" y="43903"/>
                    <a:pt x="6881" y="46368"/>
                    <a:pt x="6881" y="48886"/>
                  </a:cubicBezTo>
                  <a:cubicBezTo>
                    <a:pt x="6881" y="51561"/>
                    <a:pt x="7098" y="54184"/>
                    <a:pt x="7531" y="56754"/>
                  </a:cubicBezTo>
                  <a:cubicBezTo>
                    <a:pt x="8018" y="59271"/>
                    <a:pt x="8777" y="61528"/>
                    <a:pt x="9861" y="63520"/>
                  </a:cubicBezTo>
                  <a:cubicBezTo>
                    <a:pt x="10890" y="65513"/>
                    <a:pt x="12353" y="67139"/>
                    <a:pt x="14086" y="68345"/>
                  </a:cubicBezTo>
                  <a:cubicBezTo>
                    <a:pt x="15875" y="69552"/>
                    <a:pt x="18096" y="70129"/>
                    <a:pt x="20805" y="70129"/>
                  </a:cubicBezTo>
                  <a:cubicBezTo>
                    <a:pt x="22105" y="70129"/>
                    <a:pt x="23406" y="69972"/>
                    <a:pt x="24652" y="69604"/>
                  </a:cubicBezTo>
                  <a:cubicBezTo>
                    <a:pt x="25952" y="69238"/>
                    <a:pt x="27198" y="68660"/>
                    <a:pt x="28552" y="67822"/>
                  </a:cubicBezTo>
                  <a:cubicBezTo>
                    <a:pt x="29907" y="66982"/>
                    <a:pt x="31261" y="65933"/>
                    <a:pt x="32724" y="64622"/>
                  </a:cubicBezTo>
                  <a:cubicBezTo>
                    <a:pt x="34133" y="63310"/>
                    <a:pt x="35650" y="61684"/>
                    <a:pt x="37275" y="59744"/>
                  </a:cubicBezTo>
                  <a:lnTo>
                    <a:pt x="37275" y="38500"/>
                  </a:lnTo>
                  <a:close/>
                </a:path>
              </a:pathLst>
            </a:custGeom>
            <a:solidFill>
              <a:srgbClr val="FFFFFF"/>
            </a:solidFill>
            <a:ln w="5417" cap="flat">
              <a:noFill/>
              <a:prstDash val="solid"/>
              <a:miter/>
            </a:ln>
          </p:spPr>
          <p:txBody>
            <a:bodyPr rtlCol="0" anchor="ctr"/>
            <a:lstStyle/>
            <a:p>
              <a:endParaRPr lang="fr-FR"/>
            </a:p>
          </p:txBody>
        </p:sp>
        <p:sp>
          <p:nvSpPr>
            <p:cNvPr id="611" name="Forme libre 610">
              <a:extLst>
                <a:ext uri="{FF2B5EF4-FFF2-40B4-BE49-F238E27FC236}">
                  <a16:creationId xmlns:a16="http://schemas.microsoft.com/office/drawing/2014/main" id="{92B7DA72-84C5-289A-711C-703E188E9884}"/>
                </a:ext>
              </a:extLst>
            </p:cNvPr>
            <p:cNvSpPr/>
            <p:nvPr/>
          </p:nvSpPr>
          <p:spPr>
            <a:xfrm>
              <a:off x="18680846" y="12206426"/>
              <a:ext cx="8668" cy="70863"/>
            </a:xfrm>
            <a:custGeom>
              <a:avLst/>
              <a:gdLst>
                <a:gd name="connsiteX0" fmla="*/ 8669 w 8668"/>
                <a:gd name="connsiteY0" fmla="*/ 4354 h 70863"/>
                <a:gd name="connsiteX1" fmla="*/ 7747 w 8668"/>
                <a:gd name="connsiteY1" fmla="*/ 7868 h 70863"/>
                <a:gd name="connsiteX2" fmla="*/ 4280 w 8668"/>
                <a:gd name="connsiteY2" fmla="*/ 8760 h 70863"/>
                <a:gd name="connsiteX3" fmla="*/ 921 w 8668"/>
                <a:gd name="connsiteY3" fmla="*/ 7868 h 70863"/>
                <a:gd name="connsiteX4" fmla="*/ 0 w 8668"/>
                <a:gd name="connsiteY4" fmla="*/ 4406 h 70863"/>
                <a:gd name="connsiteX5" fmla="*/ 921 w 8668"/>
                <a:gd name="connsiteY5" fmla="*/ 893 h 70863"/>
                <a:gd name="connsiteX6" fmla="*/ 4388 w 8668"/>
                <a:gd name="connsiteY6" fmla="*/ 0 h 70863"/>
                <a:gd name="connsiteX7" fmla="*/ 7747 w 8668"/>
                <a:gd name="connsiteY7" fmla="*/ 893 h 70863"/>
                <a:gd name="connsiteX8" fmla="*/ 8669 w 8668"/>
                <a:gd name="connsiteY8" fmla="*/ 4354 h 70863"/>
                <a:gd name="connsiteX9" fmla="*/ 7639 w 8668"/>
                <a:gd name="connsiteY9" fmla="*/ 69447 h 70863"/>
                <a:gd name="connsiteX10" fmla="*/ 7477 w 8668"/>
                <a:gd name="connsiteY10" fmla="*/ 70024 h 70863"/>
                <a:gd name="connsiteX11" fmla="*/ 6934 w 8668"/>
                <a:gd name="connsiteY11" fmla="*/ 70495 h 70863"/>
                <a:gd name="connsiteX12" fmla="*/ 5960 w 8668"/>
                <a:gd name="connsiteY12" fmla="*/ 70758 h 70863"/>
                <a:gd name="connsiteX13" fmla="*/ 4280 w 8668"/>
                <a:gd name="connsiteY13" fmla="*/ 70863 h 70863"/>
                <a:gd name="connsiteX14" fmla="*/ 2709 w 8668"/>
                <a:gd name="connsiteY14" fmla="*/ 70758 h 70863"/>
                <a:gd name="connsiteX15" fmla="*/ 1679 w 8668"/>
                <a:gd name="connsiteY15" fmla="*/ 70495 h 70863"/>
                <a:gd name="connsiteX16" fmla="*/ 1192 w 8668"/>
                <a:gd name="connsiteY16" fmla="*/ 70024 h 70863"/>
                <a:gd name="connsiteX17" fmla="*/ 1029 w 8668"/>
                <a:gd name="connsiteY17" fmla="*/ 69447 h 70863"/>
                <a:gd name="connsiteX18" fmla="*/ 1029 w 8668"/>
                <a:gd name="connsiteY18" fmla="*/ 20771 h 70863"/>
                <a:gd name="connsiteX19" fmla="*/ 1192 w 8668"/>
                <a:gd name="connsiteY19" fmla="*/ 20195 h 70863"/>
                <a:gd name="connsiteX20" fmla="*/ 1679 w 8668"/>
                <a:gd name="connsiteY20" fmla="*/ 19722 h 70863"/>
                <a:gd name="connsiteX21" fmla="*/ 2709 w 8668"/>
                <a:gd name="connsiteY21" fmla="*/ 19460 h 70863"/>
                <a:gd name="connsiteX22" fmla="*/ 4280 w 8668"/>
                <a:gd name="connsiteY22" fmla="*/ 19355 h 70863"/>
                <a:gd name="connsiteX23" fmla="*/ 5960 w 8668"/>
                <a:gd name="connsiteY23" fmla="*/ 19460 h 70863"/>
                <a:gd name="connsiteX24" fmla="*/ 6934 w 8668"/>
                <a:gd name="connsiteY24" fmla="*/ 19722 h 70863"/>
                <a:gd name="connsiteX25" fmla="*/ 7477 w 8668"/>
                <a:gd name="connsiteY25" fmla="*/ 20195 h 70863"/>
                <a:gd name="connsiteX26" fmla="*/ 7639 w 8668"/>
                <a:gd name="connsiteY26" fmla="*/ 20771 h 70863"/>
                <a:gd name="connsiteX27" fmla="*/ 7639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5"/>
                    <a:pt x="8343" y="7239"/>
                    <a:pt x="7747" y="7868"/>
                  </a:cubicBezTo>
                  <a:cubicBezTo>
                    <a:pt x="7097" y="8445"/>
                    <a:pt x="5960" y="8760"/>
                    <a:pt x="4280" y="8760"/>
                  </a:cubicBezTo>
                  <a:cubicBezTo>
                    <a:pt x="2655" y="8760"/>
                    <a:pt x="1517" y="8445"/>
                    <a:pt x="921" y="7868"/>
                  </a:cubicBezTo>
                  <a:cubicBezTo>
                    <a:pt x="325" y="7292"/>
                    <a:pt x="0" y="6138"/>
                    <a:pt x="0" y="4406"/>
                  </a:cubicBezTo>
                  <a:cubicBezTo>
                    <a:pt x="0" y="2675"/>
                    <a:pt x="325" y="1521"/>
                    <a:pt x="921" y="893"/>
                  </a:cubicBezTo>
                  <a:cubicBezTo>
                    <a:pt x="1571" y="315"/>
                    <a:pt x="2709" y="0"/>
                    <a:pt x="4388" y="0"/>
                  </a:cubicBezTo>
                  <a:cubicBezTo>
                    <a:pt x="6014" y="0"/>
                    <a:pt x="7151" y="315"/>
                    <a:pt x="7747" y="893"/>
                  </a:cubicBezTo>
                  <a:cubicBezTo>
                    <a:pt x="8343" y="1469"/>
                    <a:pt x="8669" y="2623"/>
                    <a:pt x="8669" y="4354"/>
                  </a:cubicBezTo>
                  <a:close/>
                  <a:moveTo>
                    <a:pt x="7639" y="69447"/>
                  </a:moveTo>
                  <a:cubicBezTo>
                    <a:pt x="7639" y="69657"/>
                    <a:pt x="7585" y="69867"/>
                    <a:pt x="7477" y="70024"/>
                  </a:cubicBezTo>
                  <a:cubicBezTo>
                    <a:pt x="7368" y="70234"/>
                    <a:pt x="7206" y="70339"/>
                    <a:pt x="6934" y="70495"/>
                  </a:cubicBezTo>
                  <a:cubicBezTo>
                    <a:pt x="6718" y="70600"/>
                    <a:pt x="6393" y="70653"/>
                    <a:pt x="5960" y="70758"/>
                  </a:cubicBezTo>
                  <a:cubicBezTo>
                    <a:pt x="5526" y="70811"/>
                    <a:pt x="4984" y="70863"/>
                    <a:pt x="4280" y="70863"/>
                  </a:cubicBezTo>
                  <a:cubicBezTo>
                    <a:pt x="3684" y="70863"/>
                    <a:pt x="3142" y="70811"/>
                    <a:pt x="2709" y="70758"/>
                  </a:cubicBezTo>
                  <a:cubicBezTo>
                    <a:pt x="2275" y="70653"/>
                    <a:pt x="1950" y="70600"/>
                    <a:pt x="1679" y="70495"/>
                  </a:cubicBezTo>
                  <a:cubicBezTo>
                    <a:pt x="1462" y="70339"/>
                    <a:pt x="1246" y="70234"/>
                    <a:pt x="1192" y="70024"/>
                  </a:cubicBezTo>
                  <a:cubicBezTo>
                    <a:pt x="1083" y="69867"/>
                    <a:pt x="1029" y="69657"/>
                    <a:pt x="1029" y="69447"/>
                  </a:cubicBezTo>
                  <a:lnTo>
                    <a:pt x="1029" y="20771"/>
                  </a:lnTo>
                  <a:cubicBezTo>
                    <a:pt x="1029" y="20562"/>
                    <a:pt x="1083" y="20352"/>
                    <a:pt x="1192" y="20195"/>
                  </a:cubicBezTo>
                  <a:cubicBezTo>
                    <a:pt x="1246" y="19985"/>
                    <a:pt x="1409" y="19880"/>
                    <a:pt x="1679" y="19722"/>
                  </a:cubicBezTo>
                  <a:cubicBezTo>
                    <a:pt x="1950" y="19617"/>
                    <a:pt x="2275" y="19512"/>
                    <a:pt x="2709" y="19460"/>
                  </a:cubicBezTo>
                  <a:cubicBezTo>
                    <a:pt x="3142" y="19407"/>
                    <a:pt x="3684" y="19355"/>
                    <a:pt x="4280" y="19355"/>
                  </a:cubicBezTo>
                  <a:cubicBezTo>
                    <a:pt x="4984" y="19355"/>
                    <a:pt x="5526" y="19407"/>
                    <a:pt x="5960" y="19460"/>
                  </a:cubicBezTo>
                  <a:cubicBezTo>
                    <a:pt x="6339" y="19512"/>
                    <a:pt x="6718" y="19617"/>
                    <a:pt x="6934" y="19722"/>
                  </a:cubicBezTo>
                  <a:cubicBezTo>
                    <a:pt x="7206" y="19880"/>
                    <a:pt x="7368" y="19985"/>
                    <a:pt x="7477" y="20195"/>
                  </a:cubicBezTo>
                  <a:cubicBezTo>
                    <a:pt x="7585" y="20352"/>
                    <a:pt x="7639" y="20562"/>
                    <a:pt x="7639" y="20771"/>
                  </a:cubicBezTo>
                  <a:lnTo>
                    <a:pt x="7639" y="69447"/>
                  </a:lnTo>
                  <a:close/>
                </a:path>
              </a:pathLst>
            </a:custGeom>
            <a:solidFill>
              <a:srgbClr val="FFFFFF"/>
            </a:solidFill>
            <a:ln w="5417" cap="flat">
              <a:noFill/>
              <a:prstDash val="solid"/>
              <a:miter/>
            </a:ln>
          </p:spPr>
          <p:txBody>
            <a:bodyPr rtlCol="0" anchor="ctr"/>
            <a:lstStyle/>
            <a:p>
              <a:endParaRPr lang="fr-FR"/>
            </a:p>
          </p:txBody>
        </p:sp>
        <p:sp>
          <p:nvSpPr>
            <p:cNvPr id="612" name="Forme libre 611">
              <a:extLst>
                <a:ext uri="{FF2B5EF4-FFF2-40B4-BE49-F238E27FC236}">
                  <a16:creationId xmlns:a16="http://schemas.microsoft.com/office/drawing/2014/main" id="{50579C62-7009-5BAA-299F-6F94BDC721E9}"/>
                </a:ext>
              </a:extLst>
            </p:cNvPr>
            <p:cNvSpPr/>
            <p:nvPr/>
          </p:nvSpPr>
          <p:spPr>
            <a:xfrm>
              <a:off x="18702463" y="12225204"/>
              <a:ext cx="34132" cy="52662"/>
            </a:xfrm>
            <a:custGeom>
              <a:avLst/>
              <a:gdLst>
                <a:gd name="connsiteX0" fmla="*/ 34132 w 34132"/>
                <a:gd name="connsiteY0" fmla="*/ 37713 h 52662"/>
                <a:gd name="connsiteX1" fmla="*/ 32778 w 34132"/>
                <a:gd name="connsiteY1" fmla="*/ 43954 h 52662"/>
                <a:gd name="connsiteX2" fmla="*/ 28986 w 34132"/>
                <a:gd name="connsiteY2" fmla="*/ 48676 h 52662"/>
                <a:gd name="connsiteX3" fmla="*/ 23080 w 34132"/>
                <a:gd name="connsiteY3" fmla="*/ 51613 h 52662"/>
                <a:gd name="connsiteX4" fmla="*/ 15495 w 34132"/>
                <a:gd name="connsiteY4" fmla="*/ 52662 h 52662"/>
                <a:gd name="connsiteX5" fmla="*/ 10510 w 34132"/>
                <a:gd name="connsiteY5" fmla="*/ 52242 h 52662"/>
                <a:gd name="connsiteX6" fmla="*/ 6284 w 34132"/>
                <a:gd name="connsiteY6" fmla="*/ 51246 h 52662"/>
                <a:gd name="connsiteX7" fmla="*/ 3088 w 34132"/>
                <a:gd name="connsiteY7" fmla="*/ 49935 h 52662"/>
                <a:gd name="connsiteX8" fmla="*/ 1192 w 34132"/>
                <a:gd name="connsiteY8" fmla="*/ 48676 h 52662"/>
                <a:gd name="connsiteX9" fmla="*/ 270 w 34132"/>
                <a:gd name="connsiteY9" fmla="*/ 47312 h 52662"/>
                <a:gd name="connsiteX10" fmla="*/ 0 w 34132"/>
                <a:gd name="connsiteY10" fmla="*/ 45161 h 52662"/>
                <a:gd name="connsiteX11" fmla="*/ 108 w 34132"/>
                <a:gd name="connsiteY11" fmla="*/ 43954 h 52662"/>
                <a:gd name="connsiteX12" fmla="*/ 433 w 34132"/>
                <a:gd name="connsiteY12" fmla="*/ 43011 h 52662"/>
                <a:gd name="connsiteX13" fmla="*/ 866 w 34132"/>
                <a:gd name="connsiteY13" fmla="*/ 42487 h 52662"/>
                <a:gd name="connsiteX14" fmla="*/ 1463 w 34132"/>
                <a:gd name="connsiteY14" fmla="*/ 42277 h 52662"/>
                <a:gd name="connsiteX15" fmla="*/ 3251 w 34132"/>
                <a:gd name="connsiteY15" fmla="*/ 43063 h 52662"/>
                <a:gd name="connsiteX16" fmla="*/ 6176 w 34132"/>
                <a:gd name="connsiteY16" fmla="*/ 44689 h 52662"/>
                <a:gd name="connsiteX17" fmla="*/ 10348 w 34132"/>
                <a:gd name="connsiteY17" fmla="*/ 46316 h 52662"/>
                <a:gd name="connsiteX18" fmla="*/ 15928 w 34132"/>
                <a:gd name="connsiteY18" fmla="*/ 47102 h 52662"/>
                <a:gd name="connsiteX19" fmla="*/ 20588 w 34132"/>
                <a:gd name="connsiteY19" fmla="*/ 46524 h 52662"/>
                <a:gd name="connsiteX20" fmla="*/ 24218 w 34132"/>
                <a:gd name="connsiteY20" fmla="*/ 44899 h 52662"/>
                <a:gd name="connsiteX21" fmla="*/ 26656 w 34132"/>
                <a:gd name="connsiteY21" fmla="*/ 42172 h 52662"/>
                <a:gd name="connsiteX22" fmla="*/ 27523 w 34132"/>
                <a:gd name="connsiteY22" fmla="*/ 38185 h 52662"/>
                <a:gd name="connsiteX23" fmla="*/ 26385 w 34132"/>
                <a:gd name="connsiteY23" fmla="*/ 34356 h 52662"/>
                <a:gd name="connsiteX24" fmla="*/ 23514 w 34132"/>
                <a:gd name="connsiteY24" fmla="*/ 31629 h 52662"/>
                <a:gd name="connsiteX25" fmla="*/ 19396 w 34132"/>
                <a:gd name="connsiteY25" fmla="*/ 29635 h 52662"/>
                <a:gd name="connsiteX26" fmla="*/ 14628 w 34132"/>
                <a:gd name="connsiteY26" fmla="*/ 27800 h 52662"/>
                <a:gd name="connsiteX27" fmla="*/ 9915 w 34132"/>
                <a:gd name="connsiteY27" fmla="*/ 25701 h 52662"/>
                <a:gd name="connsiteX28" fmla="*/ 5797 w 34132"/>
                <a:gd name="connsiteY28" fmla="*/ 22973 h 52662"/>
                <a:gd name="connsiteX29" fmla="*/ 2925 w 34132"/>
                <a:gd name="connsiteY29" fmla="*/ 19092 h 52662"/>
                <a:gd name="connsiteX30" fmla="*/ 1788 w 34132"/>
                <a:gd name="connsiteY30" fmla="*/ 13689 h 52662"/>
                <a:gd name="connsiteX31" fmla="*/ 2817 w 34132"/>
                <a:gd name="connsiteY31" fmla="*/ 8707 h 52662"/>
                <a:gd name="connsiteX32" fmla="*/ 5905 w 34132"/>
                <a:gd name="connsiteY32" fmla="*/ 4301 h 52662"/>
                <a:gd name="connsiteX33" fmla="*/ 11215 w 34132"/>
                <a:gd name="connsiteY33" fmla="*/ 1206 h 52662"/>
                <a:gd name="connsiteX34" fmla="*/ 18908 w 34132"/>
                <a:gd name="connsiteY34" fmla="*/ 0 h 52662"/>
                <a:gd name="connsiteX35" fmla="*/ 22646 w 34132"/>
                <a:gd name="connsiteY35" fmla="*/ 315 h 52662"/>
                <a:gd name="connsiteX36" fmla="*/ 26060 w 34132"/>
                <a:gd name="connsiteY36" fmla="*/ 1101 h 52662"/>
                <a:gd name="connsiteX37" fmla="*/ 28660 w 34132"/>
                <a:gd name="connsiteY37" fmla="*/ 2150 h 52662"/>
                <a:gd name="connsiteX38" fmla="*/ 30394 w 34132"/>
                <a:gd name="connsiteY38" fmla="*/ 3095 h 52662"/>
                <a:gd name="connsiteX39" fmla="*/ 31153 w 34132"/>
                <a:gd name="connsiteY39" fmla="*/ 3829 h 52662"/>
                <a:gd name="connsiteX40" fmla="*/ 31423 w 34132"/>
                <a:gd name="connsiteY40" fmla="*/ 4459 h 52662"/>
                <a:gd name="connsiteX41" fmla="*/ 31586 w 34132"/>
                <a:gd name="connsiteY41" fmla="*/ 5245 h 52662"/>
                <a:gd name="connsiteX42" fmla="*/ 31640 w 34132"/>
                <a:gd name="connsiteY42" fmla="*/ 6347 h 52662"/>
                <a:gd name="connsiteX43" fmla="*/ 31532 w 34132"/>
                <a:gd name="connsiteY43" fmla="*/ 7500 h 52662"/>
                <a:gd name="connsiteX44" fmla="*/ 31261 w 34132"/>
                <a:gd name="connsiteY44" fmla="*/ 8393 h 52662"/>
                <a:gd name="connsiteX45" fmla="*/ 30882 w 34132"/>
                <a:gd name="connsiteY45" fmla="*/ 8969 h 52662"/>
                <a:gd name="connsiteX46" fmla="*/ 30286 w 34132"/>
                <a:gd name="connsiteY46" fmla="*/ 9127 h 52662"/>
                <a:gd name="connsiteX47" fmla="*/ 28986 w 34132"/>
                <a:gd name="connsiteY47" fmla="*/ 8549 h 52662"/>
                <a:gd name="connsiteX48" fmla="*/ 26601 w 34132"/>
                <a:gd name="connsiteY48" fmla="*/ 7238 h 52662"/>
                <a:gd name="connsiteX49" fmla="*/ 23188 w 34132"/>
                <a:gd name="connsiteY49" fmla="*/ 5979 h 52662"/>
                <a:gd name="connsiteX50" fmla="*/ 18583 w 34132"/>
                <a:gd name="connsiteY50" fmla="*/ 5350 h 52662"/>
                <a:gd name="connsiteX51" fmla="*/ 13978 w 34132"/>
                <a:gd name="connsiteY51" fmla="*/ 5979 h 52662"/>
                <a:gd name="connsiteX52" fmla="*/ 10727 w 34132"/>
                <a:gd name="connsiteY52" fmla="*/ 7658 h 52662"/>
                <a:gd name="connsiteX53" fmla="*/ 8831 w 34132"/>
                <a:gd name="connsiteY53" fmla="*/ 10175 h 52662"/>
                <a:gd name="connsiteX54" fmla="*/ 8181 w 34132"/>
                <a:gd name="connsiteY54" fmla="*/ 13323 h 52662"/>
                <a:gd name="connsiteX55" fmla="*/ 9264 w 34132"/>
                <a:gd name="connsiteY55" fmla="*/ 17309 h 52662"/>
                <a:gd name="connsiteX56" fmla="*/ 12245 w 34132"/>
                <a:gd name="connsiteY56" fmla="*/ 20090 h 52662"/>
                <a:gd name="connsiteX57" fmla="*/ 16416 w 34132"/>
                <a:gd name="connsiteY57" fmla="*/ 22187 h 52662"/>
                <a:gd name="connsiteX58" fmla="*/ 21129 w 34132"/>
                <a:gd name="connsiteY58" fmla="*/ 24024 h 52662"/>
                <a:gd name="connsiteX59" fmla="*/ 25897 w 34132"/>
                <a:gd name="connsiteY59" fmla="*/ 26069 h 52662"/>
                <a:gd name="connsiteX60" fmla="*/ 30069 w 34132"/>
                <a:gd name="connsiteY60" fmla="*/ 28691 h 52662"/>
                <a:gd name="connsiteX61" fmla="*/ 32995 w 34132"/>
                <a:gd name="connsiteY61" fmla="*/ 32468 h 52662"/>
                <a:gd name="connsiteX62" fmla="*/ 34132 w 34132"/>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62">
                  <a:moveTo>
                    <a:pt x="34132" y="37713"/>
                  </a:moveTo>
                  <a:cubicBezTo>
                    <a:pt x="34132" y="40020"/>
                    <a:pt x="33699" y="42119"/>
                    <a:pt x="32778" y="43954"/>
                  </a:cubicBezTo>
                  <a:cubicBezTo>
                    <a:pt x="31912" y="45843"/>
                    <a:pt x="30665" y="47365"/>
                    <a:pt x="28986" y="48676"/>
                  </a:cubicBezTo>
                  <a:cubicBezTo>
                    <a:pt x="27360" y="49987"/>
                    <a:pt x="25355" y="50983"/>
                    <a:pt x="23080" y="51613"/>
                  </a:cubicBezTo>
                  <a:cubicBezTo>
                    <a:pt x="20805" y="52295"/>
                    <a:pt x="18258" y="52662"/>
                    <a:pt x="15495" y="52662"/>
                  </a:cubicBezTo>
                  <a:cubicBezTo>
                    <a:pt x="13707" y="52662"/>
                    <a:pt x="12082" y="52505"/>
                    <a:pt x="10510" y="52242"/>
                  </a:cubicBezTo>
                  <a:cubicBezTo>
                    <a:pt x="8939" y="51980"/>
                    <a:pt x="7585" y="51666"/>
                    <a:pt x="6284" y="51246"/>
                  </a:cubicBezTo>
                  <a:cubicBezTo>
                    <a:pt x="5038" y="50826"/>
                    <a:pt x="3955" y="50406"/>
                    <a:pt x="3088" y="49935"/>
                  </a:cubicBezTo>
                  <a:cubicBezTo>
                    <a:pt x="2221" y="49462"/>
                    <a:pt x="1571" y="49043"/>
                    <a:pt x="1192" y="48676"/>
                  </a:cubicBezTo>
                  <a:cubicBezTo>
                    <a:pt x="759" y="48308"/>
                    <a:pt x="487" y="47888"/>
                    <a:pt x="270" y="47312"/>
                  </a:cubicBezTo>
                  <a:cubicBezTo>
                    <a:pt x="108" y="46787"/>
                    <a:pt x="0" y="46053"/>
                    <a:pt x="0" y="45161"/>
                  </a:cubicBezTo>
                  <a:cubicBezTo>
                    <a:pt x="0" y="44689"/>
                    <a:pt x="54" y="44322"/>
                    <a:pt x="108" y="43954"/>
                  </a:cubicBezTo>
                  <a:cubicBezTo>
                    <a:pt x="216" y="43588"/>
                    <a:pt x="270" y="43273"/>
                    <a:pt x="433" y="43011"/>
                  </a:cubicBezTo>
                  <a:cubicBezTo>
                    <a:pt x="542" y="42801"/>
                    <a:pt x="650" y="42591"/>
                    <a:pt x="866" y="42487"/>
                  </a:cubicBezTo>
                  <a:cubicBezTo>
                    <a:pt x="1029" y="42329"/>
                    <a:pt x="1246" y="42277"/>
                    <a:pt x="1463" y="42277"/>
                  </a:cubicBezTo>
                  <a:cubicBezTo>
                    <a:pt x="1896" y="42277"/>
                    <a:pt x="2492" y="42538"/>
                    <a:pt x="3251" y="43063"/>
                  </a:cubicBezTo>
                  <a:cubicBezTo>
                    <a:pt x="4009" y="43536"/>
                    <a:pt x="4984" y="44112"/>
                    <a:pt x="6176" y="44689"/>
                  </a:cubicBezTo>
                  <a:cubicBezTo>
                    <a:pt x="7314" y="45266"/>
                    <a:pt x="8723" y="45843"/>
                    <a:pt x="10348" y="46316"/>
                  </a:cubicBezTo>
                  <a:cubicBezTo>
                    <a:pt x="11919" y="46839"/>
                    <a:pt x="13815" y="47102"/>
                    <a:pt x="15928" y="47102"/>
                  </a:cubicBezTo>
                  <a:cubicBezTo>
                    <a:pt x="17608" y="47102"/>
                    <a:pt x="19179" y="46892"/>
                    <a:pt x="20588" y="46524"/>
                  </a:cubicBezTo>
                  <a:cubicBezTo>
                    <a:pt x="21996" y="46158"/>
                    <a:pt x="23188" y="45633"/>
                    <a:pt x="24218" y="44899"/>
                  </a:cubicBezTo>
                  <a:cubicBezTo>
                    <a:pt x="25301" y="44217"/>
                    <a:pt x="26060" y="43273"/>
                    <a:pt x="26656" y="42172"/>
                  </a:cubicBezTo>
                  <a:cubicBezTo>
                    <a:pt x="27252" y="41018"/>
                    <a:pt x="27523" y="39707"/>
                    <a:pt x="27523" y="38185"/>
                  </a:cubicBezTo>
                  <a:cubicBezTo>
                    <a:pt x="27523" y="36664"/>
                    <a:pt x="27144" y="35405"/>
                    <a:pt x="26385" y="34356"/>
                  </a:cubicBezTo>
                  <a:cubicBezTo>
                    <a:pt x="25681" y="33359"/>
                    <a:pt x="24705" y="32415"/>
                    <a:pt x="23514" y="31629"/>
                  </a:cubicBezTo>
                  <a:cubicBezTo>
                    <a:pt x="22268" y="30894"/>
                    <a:pt x="20913" y="30213"/>
                    <a:pt x="19396" y="29635"/>
                  </a:cubicBezTo>
                  <a:cubicBezTo>
                    <a:pt x="17824" y="29006"/>
                    <a:pt x="16254" y="28429"/>
                    <a:pt x="14628" y="27800"/>
                  </a:cubicBezTo>
                  <a:cubicBezTo>
                    <a:pt x="13057" y="27170"/>
                    <a:pt x="11486" y="26436"/>
                    <a:pt x="9915" y="25701"/>
                  </a:cubicBezTo>
                  <a:cubicBezTo>
                    <a:pt x="8397" y="24967"/>
                    <a:pt x="7043" y="24024"/>
                    <a:pt x="5797" y="22973"/>
                  </a:cubicBezTo>
                  <a:cubicBezTo>
                    <a:pt x="4605" y="21872"/>
                    <a:pt x="3630" y="20613"/>
                    <a:pt x="2925" y="19092"/>
                  </a:cubicBezTo>
                  <a:cubicBezTo>
                    <a:pt x="2167" y="17572"/>
                    <a:pt x="1788" y="15788"/>
                    <a:pt x="1788" y="13689"/>
                  </a:cubicBezTo>
                  <a:cubicBezTo>
                    <a:pt x="1788" y="11959"/>
                    <a:pt x="2113" y="10333"/>
                    <a:pt x="2817" y="8707"/>
                  </a:cubicBezTo>
                  <a:cubicBezTo>
                    <a:pt x="3468" y="7082"/>
                    <a:pt x="4497" y="5613"/>
                    <a:pt x="5905" y="4301"/>
                  </a:cubicBezTo>
                  <a:cubicBezTo>
                    <a:pt x="7260" y="2990"/>
                    <a:pt x="9047" y="1993"/>
                    <a:pt x="11215" y="1206"/>
                  </a:cubicBezTo>
                  <a:cubicBezTo>
                    <a:pt x="13382" y="420"/>
                    <a:pt x="15928" y="0"/>
                    <a:pt x="18908" y="0"/>
                  </a:cubicBezTo>
                  <a:cubicBezTo>
                    <a:pt x="20154" y="0"/>
                    <a:pt x="21400" y="105"/>
                    <a:pt x="22646" y="315"/>
                  </a:cubicBezTo>
                  <a:cubicBezTo>
                    <a:pt x="23893" y="473"/>
                    <a:pt x="25031" y="734"/>
                    <a:pt x="26060" y="1101"/>
                  </a:cubicBezTo>
                  <a:cubicBezTo>
                    <a:pt x="27090" y="1416"/>
                    <a:pt x="27956" y="1731"/>
                    <a:pt x="28660" y="2150"/>
                  </a:cubicBezTo>
                  <a:cubicBezTo>
                    <a:pt x="29419" y="2518"/>
                    <a:pt x="29961" y="2833"/>
                    <a:pt x="30394" y="3095"/>
                  </a:cubicBezTo>
                  <a:cubicBezTo>
                    <a:pt x="30773" y="3409"/>
                    <a:pt x="31045" y="3671"/>
                    <a:pt x="31153" y="3829"/>
                  </a:cubicBezTo>
                  <a:cubicBezTo>
                    <a:pt x="31261" y="4039"/>
                    <a:pt x="31369" y="4249"/>
                    <a:pt x="31423" y="4459"/>
                  </a:cubicBezTo>
                  <a:cubicBezTo>
                    <a:pt x="31478" y="4668"/>
                    <a:pt x="31532" y="4930"/>
                    <a:pt x="31586" y="5245"/>
                  </a:cubicBezTo>
                  <a:cubicBezTo>
                    <a:pt x="31586" y="5560"/>
                    <a:pt x="31640" y="5926"/>
                    <a:pt x="31640" y="6347"/>
                  </a:cubicBezTo>
                  <a:cubicBezTo>
                    <a:pt x="31640" y="6767"/>
                    <a:pt x="31586" y="7185"/>
                    <a:pt x="31532" y="7500"/>
                  </a:cubicBezTo>
                  <a:cubicBezTo>
                    <a:pt x="31478" y="7815"/>
                    <a:pt x="31423" y="8130"/>
                    <a:pt x="31261" y="8393"/>
                  </a:cubicBezTo>
                  <a:cubicBezTo>
                    <a:pt x="31153" y="8654"/>
                    <a:pt x="31045" y="8812"/>
                    <a:pt x="30882" y="8969"/>
                  </a:cubicBezTo>
                  <a:cubicBezTo>
                    <a:pt x="30719" y="9074"/>
                    <a:pt x="30503" y="9127"/>
                    <a:pt x="30286" y="9127"/>
                  </a:cubicBezTo>
                  <a:cubicBezTo>
                    <a:pt x="30015" y="9127"/>
                    <a:pt x="29527" y="8969"/>
                    <a:pt x="28986" y="8549"/>
                  </a:cubicBezTo>
                  <a:cubicBezTo>
                    <a:pt x="28390" y="8130"/>
                    <a:pt x="27577" y="7710"/>
                    <a:pt x="26601" y="7238"/>
                  </a:cubicBezTo>
                  <a:cubicBezTo>
                    <a:pt x="25681" y="6767"/>
                    <a:pt x="24489" y="6347"/>
                    <a:pt x="23188" y="5979"/>
                  </a:cubicBezTo>
                  <a:cubicBezTo>
                    <a:pt x="21834" y="5560"/>
                    <a:pt x="20317" y="5350"/>
                    <a:pt x="18583" y="5350"/>
                  </a:cubicBezTo>
                  <a:cubicBezTo>
                    <a:pt x="16850" y="5350"/>
                    <a:pt x="15278" y="5560"/>
                    <a:pt x="13978" y="5979"/>
                  </a:cubicBezTo>
                  <a:cubicBezTo>
                    <a:pt x="12678" y="6347"/>
                    <a:pt x="11594" y="6924"/>
                    <a:pt x="10727" y="7658"/>
                  </a:cubicBezTo>
                  <a:cubicBezTo>
                    <a:pt x="9860" y="8340"/>
                    <a:pt x="9210" y="9179"/>
                    <a:pt x="8831" y="10175"/>
                  </a:cubicBezTo>
                  <a:cubicBezTo>
                    <a:pt x="8397" y="11119"/>
                    <a:pt x="8181" y="12169"/>
                    <a:pt x="8181" y="13323"/>
                  </a:cubicBezTo>
                  <a:cubicBezTo>
                    <a:pt x="8181" y="14897"/>
                    <a:pt x="8560" y="16208"/>
                    <a:pt x="9264" y="17309"/>
                  </a:cubicBezTo>
                  <a:cubicBezTo>
                    <a:pt x="10023" y="18358"/>
                    <a:pt x="10998" y="19302"/>
                    <a:pt x="12245" y="20090"/>
                  </a:cubicBezTo>
                  <a:cubicBezTo>
                    <a:pt x="13436" y="20876"/>
                    <a:pt x="14845" y="21610"/>
                    <a:pt x="16416" y="22187"/>
                  </a:cubicBezTo>
                  <a:cubicBezTo>
                    <a:pt x="17933" y="22817"/>
                    <a:pt x="19559" y="23446"/>
                    <a:pt x="21129" y="24024"/>
                  </a:cubicBezTo>
                  <a:cubicBezTo>
                    <a:pt x="22755" y="24652"/>
                    <a:pt x="24326" y="25335"/>
                    <a:pt x="25897" y="26069"/>
                  </a:cubicBezTo>
                  <a:cubicBezTo>
                    <a:pt x="27469" y="26802"/>
                    <a:pt x="28823" y="27695"/>
                    <a:pt x="30069" y="28691"/>
                  </a:cubicBezTo>
                  <a:cubicBezTo>
                    <a:pt x="31261" y="29740"/>
                    <a:pt x="32236" y="30999"/>
                    <a:pt x="32995" y="32468"/>
                  </a:cubicBezTo>
                  <a:cubicBezTo>
                    <a:pt x="33753" y="33884"/>
                    <a:pt x="34132" y="35668"/>
                    <a:pt x="34132" y="37713"/>
                  </a:cubicBezTo>
                  <a:close/>
                </a:path>
              </a:pathLst>
            </a:custGeom>
            <a:solidFill>
              <a:srgbClr val="FFFFFF"/>
            </a:solidFill>
            <a:ln w="5417" cap="flat">
              <a:noFill/>
              <a:prstDash val="solid"/>
              <a:miter/>
            </a:ln>
          </p:spPr>
          <p:txBody>
            <a:bodyPr rtlCol="0" anchor="ctr"/>
            <a:lstStyle/>
            <a:p>
              <a:endParaRPr lang="fr-FR"/>
            </a:p>
          </p:txBody>
        </p:sp>
        <p:sp>
          <p:nvSpPr>
            <p:cNvPr id="613" name="Forme libre 612">
              <a:extLst>
                <a:ext uri="{FF2B5EF4-FFF2-40B4-BE49-F238E27FC236}">
                  <a16:creationId xmlns:a16="http://schemas.microsoft.com/office/drawing/2014/main" id="{2CF316AC-7841-441C-DF9F-C5E80C23B967}"/>
                </a:ext>
              </a:extLst>
            </p:cNvPr>
            <p:cNvSpPr/>
            <p:nvPr/>
          </p:nvSpPr>
          <p:spPr>
            <a:xfrm>
              <a:off x="18751008" y="12225204"/>
              <a:ext cx="43884" cy="71386"/>
            </a:xfrm>
            <a:custGeom>
              <a:avLst/>
              <a:gdLst>
                <a:gd name="connsiteX0" fmla="*/ 43885 w 43884"/>
                <a:gd name="connsiteY0" fmla="*/ 25596 h 71386"/>
                <a:gd name="connsiteX1" fmla="*/ 42476 w 43884"/>
                <a:gd name="connsiteY1" fmla="*/ 36822 h 71386"/>
                <a:gd name="connsiteX2" fmla="*/ 38304 w 43884"/>
                <a:gd name="connsiteY2" fmla="*/ 45318 h 71386"/>
                <a:gd name="connsiteX3" fmla="*/ 31478 w 43884"/>
                <a:gd name="connsiteY3" fmla="*/ 50721 h 71386"/>
                <a:gd name="connsiteX4" fmla="*/ 22213 w 43884"/>
                <a:gd name="connsiteY4" fmla="*/ 52662 h 71386"/>
                <a:gd name="connsiteX5" fmla="*/ 18041 w 43884"/>
                <a:gd name="connsiteY5" fmla="*/ 52190 h 71386"/>
                <a:gd name="connsiteX6" fmla="*/ 14249 w 43884"/>
                <a:gd name="connsiteY6" fmla="*/ 50773 h 71386"/>
                <a:gd name="connsiteX7" fmla="*/ 10510 w 43884"/>
                <a:gd name="connsiteY7" fmla="*/ 48361 h 71386"/>
                <a:gd name="connsiteX8" fmla="*/ 6610 w 43884"/>
                <a:gd name="connsiteY8" fmla="*/ 44847 h 71386"/>
                <a:gd name="connsiteX9" fmla="*/ 6610 w 43884"/>
                <a:gd name="connsiteY9" fmla="*/ 69972 h 71386"/>
                <a:gd name="connsiteX10" fmla="*/ 6447 w 43884"/>
                <a:gd name="connsiteY10" fmla="*/ 70548 h 71386"/>
                <a:gd name="connsiteX11" fmla="*/ 5905 w 43884"/>
                <a:gd name="connsiteY11" fmla="*/ 71021 h 71386"/>
                <a:gd name="connsiteX12" fmla="*/ 4930 w 43884"/>
                <a:gd name="connsiteY12" fmla="*/ 71283 h 71386"/>
                <a:gd name="connsiteX13" fmla="*/ 3251 w 43884"/>
                <a:gd name="connsiteY13" fmla="*/ 71387 h 71386"/>
                <a:gd name="connsiteX14" fmla="*/ 1680 w 43884"/>
                <a:gd name="connsiteY14" fmla="*/ 71283 h 71386"/>
                <a:gd name="connsiteX15" fmla="*/ 650 w 43884"/>
                <a:gd name="connsiteY15" fmla="*/ 71021 h 71386"/>
                <a:gd name="connsiteX16" fmla="*/ 108 w 43884"/>
                <a:gd name="connsiteY16" fmla="*/ 70548 h 71386"/>
                <a:gd name="connsiteX17" fmla="*/ 0 w 43884"/>
                <a:gd name="connsiteY17" fmla="*/ 69972 h 71386"/>
                <a:gd name="connsiteX18" fmla="*/ 0 w 43884"/>
                <a:gd name="connsiteY18" fmla="*/ 1993 h 71386"/>
                <a:gd name="connsiteX19" fmla="*/ 108 w 43884"/>
                <a:gd name="connsiteY19" fmla="*/ 1364 h 71386"/>
                <a:gd name="connsiteX20" fmla="*/ 596 w 43884"/>
                <a:gd name="connsiteY20" fmla="*/ 891 h 71386"/>
                <a:gd name="connsiteX21" fmla="*/ 1571 w 43884"/>
                <a:gd name="connsiteY21" fmla="*/ 681 h 71386"/>
                <a:gd name="connsiteX22" fmla="*/ 2980 w 43884"/>
                <a:gd name="connsiteY22" fmla="*/ 576 h 71386"/>
                <a:gd name="connsiteX23" fmla="*/ 4389 w 43884"/>
                <a:gd name="connsiteY23" fmla="*/ 681 h 71386"/>
                <a:gd name="connsiteX24" fmla="*/ 5309 w 43884"/>
                <a:gd name="connsiteY24" fmla="*/ 891 h 71386"/>
                <a:gd name="connsiteX25" fmla="*/ 5851 w 43884"/>
                <a:gd name="connsiteY25" fmla="*/ 1364 h 71386"/>
                <a:gd name="connsiteX26" fmla="*/ 6068 w 43884"/>
                <a:gd name="connsiteY26" fmla="*/ 1993 h 71386"/>
                <a:gd name="connsiteX27" fmla="*/ 6068 w 43884"/>
                <a:gd name="connsiteY27" fmla="*/ 9022 h 71386"/>
                <a:gd name="connsiteX28" fmla="*/ 10510 w 43884"/>
                <a:gd name="connsiteY28" fmla="*/ 5035 h 71386"/>
                <a:gd name="connsiteX29" fmla="*/ 14682 w 43884"/>
                <a:gd name="connsiteY29" fmla="*/ 2203 h 71386"/>
                <a:gd name="connsiteX30" fmla="*/ 19071 w 43884"/>
                <a:gd name="connsiteY30" fmla="*/ 525 h 71386"/>
                <a:gd name="connsiteX31" fmla="*/ 23785 w 43884"/>
                <a:gd name="connsiteY31" fmla="*/ 0 h 71386"/>
                <a:gd name="connsiteX32" fmla="*/ 33049 w 43884"/>
                <a:gd name="connsiteY32" fmla="*/ 1993 h 71386"/>
                <a:gd name="connsiteX33" fmla="*/ 39280 w 43884"/>
                <a:gd name="connsiteY33" fmla="*/ 7553 h 71386"/>
                <a:gd name="connsiteX34" fmla="*/ 42802 w 43884"/>
                <a:gd name="connsiteY34" fmla="*/ 15683 h 71386"/>
                <a:gd name="connsiteX35" fmla="*/ 43885 w 43884"/>
                <a:gd name="connsiteY35" fmla="*/ 25596 h 71386"/>
                <a:gd name="connsiteX36" fmla="*/ 36950 w 43884"/>
                <a:gd name="connsiteY36" fmla="*/ 26594 h 71386"/>
                <a:gd name="connsiteX37" fmla="*/ 36300 w 43884"/>
                <a:gd name="connsiteY37" fmla="*/ 18726 h 71386"/>
                <a:gd name="connsiteX38" fmla="*/ 34025 w 43884"/>
                <a:gd name="connsiteY38" fmla="*/ 11959 h 71386"/>
                <a:gd name="connsiteX39" fmla="*/ 29799 w 43884"/>
                <a:gd name="connsiteY39" fmla="*/ 7238 h 71386"/>
                <a:gd name="connsiteX40" fmla="*/ 23189 w 43884"/>
                <a:gd name="connsiteY40" fmla="*/ 5455 h 71386"/>
                <a:gd name="connsiteX41" fmla="*/ 19234 w 43884"/>
                <a:gd name="connsiteY41" fmla="*/ 5979 h 71386"/>
                <a:gd name="connsiteX42" fmla="*/ 15332 w 43884"/>
                <a:gd name="connsiteY42" fmla="*/ 7763 h 71386"/>
                <a:gd name="connsiteX43" fmla="*/ 11161 w 43884"/>
                <a:gd name="connsiteY43" fmla="*/ 10963 h 71386"/>
                <a:gd name="connsiteX44" fmla="*/ 6610 w 43884"/>
                <a:gd name="connsiteY44" fmla="*/ 15841 h 71386"/>
                <a:gd name="connsiteX45" fmla="*/ 6610 w 43884"/>
                <a:gd name="connsiteY45" fmla="*/ 37032 h 71386"/>
                <a:gd name="connsiteX46" fmla="*/ 14574 w 43884"/>
                <a:gd name="connsiteY46" fmla="*/ 44532 h 71386"/>
                <a:gd name="connsiteX47" fmla="*/ 22539 w 43884"/>
                <a:gd name="connsiteY47" fmla="*/ 47155 h 71386"/>
                <a:gd name="connsiteX48" fmla="*/ 29148 w 43884"/>
                <a:gd name="connsiteY48" fmla="*/ 45318 h 71386"/>
                <a:gd name="connsiteX49" fmla="*/ 33591 w 43884"/>
                <a:gd name="connsiteY49" fmla="*/ 40598 h 71386"/>
                <a:gd name="connsiteX50" fmla="*/ 36138 w 43884"/>
                <a:gd name="connsiteY50" fmla="*/ 33989 h 71386"/>
                <a:gd name="connsiteX51" fmla="*/ 36950 w 43884"/>
                <a:gd name="connsiteY51" fmla="*/ 26594 h 7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6">
                  <a:moveTo>
                    <a:pt x="43885" y="25596"/>
                  </a:moveTo>
                  <a:cubicBezTo>
                    <a:pt x="43885" y="29740"/>
                    <a:pt x="43398" y="33516"/>
                    <a:pt x="42476" y="36822"/>
                  </a:cubicBezTo>
                  <a:cubicBezTo>
                    <a:pt x="41501" y="40178"/>
                    <a:pt x="40147" y="43011"/>
                    <a:pt x="38304" y="45318"/>
                  </a:cubicBezTo>
                  <a:cubicBezTo>
                    <a:pt x="36462" y="47680"/>
                    <a:pt x="34187" y="49462"/>
                    <a:pt x="31478" y="50721"/>
                  </a:cubicBezTo>
                  <a:cubicBezTo>
                    <a:pt x="28769" y="52032"/>
                    <a:pt x="25681" y="52662"/>
                    <a:pt x="22213" y="52662"/>
                  </a:cubicBezTo>
                  <a:cubicBezTo>
                    <a:pt x="20750" y="52662"/>
                    <a:pt x="19342" y="52505"/>
                    <a:pt x="18041" y="52190"/>
                  </a:cubicBezTo>
                  <a:cubicBezTo>
                    <a:pt x="16741" y="51875"/>
                    <a:pt x="15495" y="51403"/>
                    <a:pt x="14249" y="50773"/>
                  </a:cubicBezTo>
                  <a:cubicBezTo>
                    <a:pt x="13003" y="50145"/>
                    <a:pt x="11757" y="49305"/>
                    <a:pt x="10510" y="48361"/>
                  </a:cubicBezTo>
                  <a:cubicBezTo>
                    <a:pt x="9264" y="47365"/>
                    <a:pt x="7964" y="46211"/>
                    <a:pt x="6610" y="44847"/>
                  </a:cubicBezTo>
                  <a:lnTo>
                    <a:pt x="6610" y="69972"/>
                  </a:lnTo>
                  <a:cubicBezTo>
                    <a:pt x="6610" y="70180"/>
                    <a:pt x="6555" y="70390"/>
                    <a:pt x="6447" y="70548"/>
                  </a:cubicBezTo>
                  <a:cubicBezTo>
                    <a:pt x="6339" y="70758"/>
                    <a:pt x="6122" y="70863"/>
                    <a:pt x="5905" y="71021"/>
                  </a:cubicBezTo>
                  <a:cubicBezTo>
                    <a:pt x="5689" y="71126"/>
                    <a:pt x="5309" y="71231"/>
                    <a:pt x="4930" y="71283"/>
                  </a:cubicBezTo>
                  <a:cubicBezTo>
                    <a:pt x="4497" y="71336"/>
                    <a:pt x="3901" y="71387"/>
                    <a:pt x="3251" y="71387"/>
                  </a:cubicBezTo>
                  <a:cubicBezTo>
                    <a:pt x="2655" y="71387"/>
                    <a:pt x="2113" y="71336"/>
                    <a:pt x="1680" y="71283"/>
                  </a:cubicBezTo>
                  <a:cubicBezTo>
                    <a:pt x="1246" y="71231"/>
                    <a:pt x="921" y="71126"/>
                    <a:pt x="650" y="71021"/>
                  </a:cubicBezTo>
                  <a:cubicBezTo>
                    <a:pt x="379" y="70916"/>
                    <a:pt x="217" y="70758"/>
                    <a:pt x="108" y="70548"/>
                  </a:cubicBezTo>
                  <a:cubicBezTo>
                    <a:pt x="54" y="70390"/>
                    <a:pt x="0" y="70180"/>
                    <a:pt x="0" y="69972"/>
                  </a:cubicBezTo>
                  <a:lnTo>
                    <a:pt x="0" y="1993"/>
                  </a:lnTo>
                  <a:cubicBezTo>
                    <a:pt x="0" y="1731"/>
                    <a:pt x="54" y="1521"/>
                    <a:pt x="108" y="1364"/>
                  </a:cubicBezTo>
                  <a:cubicBezTo>
                    <a:pt x="217" y="1154"/>
                    <a:pt x="379" y="996"/>
                    <a:pt x="596" y="891"/>
                  </a:cubicBezTo>
                  <a:cubicBezTo>
                    <a:pt x="867" y="786"/>
                    <a:pt x="1192" y="734"/>
                    <a:pt x="1571" y="681"/>
                  </a:cubicBezTo>
                  <a:cubicBezTo>
                    <a:pt x="1950" y="629"/>
                    <a:pt x="2438" y="576"/>
                    <a:pt x="2980" y="576"/>
                  </a:cubicBezTo>
                  <a:cubicBezTo>
                    <a:pt x="3576" y="576"/>
                    <a:pt x="4009" y="629"/>
                    <a:pt x="4389" y="681"/>
                  </a:cubicBezTo>
                  <a:cubicBezTo>
                    <a:pt x="4768" y="734"/>
                    <a:pt x="5039" y="786"/>
                    <a:pt x="5309" y="891"/>
                  </a:cubicBezTo>
                  <a:cubicBezTo>
                    <a:pt x="5581" y="1049"/>
                    <a:pt x="5743" y="1154"/>
                    <a:pt x="5851" y="1364"/>
                  </a:cubicBezTo>
                  <a:cubicBezTo>
                    <a:pt x="6014" y="1521"/>
                    <a:pt x="6068" y="1731"/>
                    <a:pt x="6068" y="1993"/>
                  </a:cubicBezTo>
                  <a:lnTo>
                    <a:pt x="6068" y="9022"/>
                  </a:lnTo>
                  <a:cubicBezTo>
                    <a:pt x="7585" y="7500"/>
                    <a:pt x="9102" y="6137"/>
                    <a:pt x="10510" y="5035"/>
                  </a:cubicBezTo>
                  <a:cubicBezTo>
                    <a:pt x="11919" y="3881"/>
                    <a:pt x="13328" y="2938"/>
                    <a:pt x="14682" y="2203"/>
                  </a:cubicBezTo>
                  <a:cubicBezTo>
                    <a:pt x="16091" y="1469"/>
                    <a:pt x="17554" y="891"/>
                    <a:pt x="19071" y="525"/>
                  </a:cubicBezTo>
                  <a:cubicBezTo>
                    <a:pt x="20534" y="158"/>
                    <a:pt x="22105" y="0"/>
                    <a:pt x="23785" y="0"/>
                  </a:cubicBezTo>
                  <a:cubicBezTo>
                    <a:pt x="27415" y="0"/>
                    <a:pt x="30503" y="681"/>
                    <a:pt x="33049" y="1993"/>
                  </a:cubicBezTo>
                  <a:cubicBezTo>
                    <a:pt x="35595" y="3356"/>
                    <a:pt x="37654" y="5193"/>
                    <a:pt x="39280" y="7553"/>
                  </a:cubicBezTo>
                  <a:cubicBezTo>
                    <a:pt x="40905" y="9860"/>
                    <a:pt x="42097" y="12588"/>
                    <a:pt x="42802" y="15683"/>
                  </a:cubicBezTo>
                  <a:cubicBezTo>
                    <a:pt x="43560" y="18778"/>
                    <a:pt x="43885" y="22082"/>
                    <a:pt x="43885" y="25596"/>
                  </a:cubicBezTo>
                  <a:close/>
                  <a:moveTo>
                    <a:pt x="36950" y="26594"/>
                  </a:moveTo>
                  <a:cubicBezTo>
                    <a:pt x="36950" y="23866"/>
                    <a:pt x="36734" y="21243"/>
                    <a:pt x="36300" y="18726"/>
                  </a:cubicBezTo>
                  <a:cubicBezTo>
                    <a:pt x="35812" y="16208"/>
                    <a:pt x="35108" y="13952"/>
                    <a:pt x="34025" y="11959"/>
                  </a:cubicBezTo>
                  <a:cubicBezTo>
                    <a:pt x="32995" y="10018"/>
                    <a:pt x="31586" y="8393"/>
                    <a:pt x="29799" y="7238"/>
                  </a:cubicBezTo>
                  <a:cubicBezTo>
                    <a:pt x="28065" y="6031"/>
                    <a:pt x="25844" y="5455"/>
                    <a:pt x="23189" y="5455"/>
                  </a:cubicBezTo>
                  <a:cubicBezTo>
                    <a:pt x="21834" y="5455"/>
                    <a:pt x="20534" y="5613"/>
                    <a:pt x="19234" y="5979"/>
                  </a:cubicBezTo>
                  <a:cubicBezTo>
                    <a:pt x="17987" y="6347"/>
                    <a:pt x="16687" y="6924"/>
                    <a:pt x="15332" y="7763"/>
                  </a:cubicBezTo>
                  <a:cubicBezTo>
                    <a:pt x="13978" y="8602"/>
                    <a:pt x="12623" y="9652"/>
                    <a:pt x="11161" y="10963"/>
                  </a:cubicBezTo>
                  <a:cubicBezTo>
                    <a:pt x="9698" y="12274"/>
                    <a:pt x="8181" y="13899"/>
                    <a:pt x="6610" y="15841"/>
                  </a:cubicBezTo>
                  <a:lnTo>
                    <a:pt x="6610" y="37032"/>
                  </a:lnTo>
                  <a:cubicBezTo>
                    <a:pt x="9373" y="40283"/>
                    <a:pt x="12028" y="42801"/>
                    <a:pt x="14574" y="44532"/>
                  </a:cubicBezTo>
                  <a:cubicBezTo>
                    <a:pt x="17121" y="46263"/>
                    <a:pt x="19776" y="47155"/>
                    <a:pt x="22539" y="47155"/>
                  </a:cubicBezTo>
                  <a:cubicBezTo>
                    <a:pt x="25139" y="47155"/>
                    <a:pt x="27306" y="46524"/>
                    <a:pt x="29148" y="45318"/>
                  </a:cubicBezTo>
                  <a:cubicBezTo>
                    <a:pt x="30990" y="44164"/>
                    <a:pt x="32453" y="42591"/>
                    <a:pt x="33591" y="40598"/>
                  </a:cubicBezTo>
                  <a:cubicBezTo>
                    <a:pt x="34783" y="38657"/>
                    <a:pt x="35595" y="36454"/>
                    <a:pt x="36138" y="33989"/>
                  </a:cubicBezTo>
                  <a:cubicBezTo>
                    <a:pt x="36679" y="31576"/>
                    <a:pt x="36950" y="29111"/>
                    <a:pt x="36950" y="26594"/>
                  </a:cubicBezTo>
                  <a:close/>
                </a:path>
              </a:pathLst>
            </a:custGeom>
            <a:solidFill>
              <a:srgbClr val="FFFFFF"/>
            </a:solidFill>
            <a:ln w="5417" cap="flat">
              <a:noFill/>
              <a:prstDash val="solid"/>
              <a:miter/>
            </a:ln>
          </p:spPr>
          <p:txBody>
            <a:bodyPr rtlCol="0" anchor="ctr"/>
            <a:lstStyle/>
            <a:p>
              <a:endParaRPr lang="fr-FR"/>
            </a:p>
          </p:txBody>
        </p:sp>
        <p:sp>
          <p:nvSpPr>
            <p:cNvPr id="614" name="Forme libre 613">
              <a:extLst>
                <a:ext uri="{FF2B5EF4-FFF2-40B4-BE49-F238E27FC236}">
                  <a16:creationId xmlns:a16="http://schemas.microsoft.com/office/drawing/2014/main" id="{58E476B1-D6A4-1B83-0F56-75388681DE85}"/>
                </a:ext>
              </a:extLst>
            </p:cNvPr>
            <p:cNvSpPr/>
            <p:nvPr/>
          </p:nvSpPr>
          <p:spPr>
            <a:xfrm>
              <a:off x="18806433" y="12225204"/>
              <a:ext cx="48219" cy="52662"/>
            </a:xfrm>
            <a:custGeom>
              <a:avLst/>
              <a:gdLst>
                <a:gd name="connsiteX0" fmla="*/ 48220 w 48219"/>
                <a:gd name="connsiteY0" fmla="*/ 25806 h 52662"/>
                <a:gd name="connsiteX1" fmla="*/ 46648 w 48219"/>
                <a:gd name="connsiteY1" fmla="*/ 36507 h 52662"/>
                <a:gd name="connsiteX2" fmla="*/ 42043 w 48219"/>
                <a:gd name="connsiteY2" fmla="*/ 45004 h 52662"/>
                <a:gd name="connsiteX3" fmla="*/ 34349 w 48219"/>
                <a:gd name="connsiteY3" fmla="*/ 50616 h 52662"/>
                <a:gd name="connsiteX4" fmla="*/ 23622 w 48219"/>
                <a:gd name="connsiteY4" fmla="*/ 52662 h 52662"/>
                <a:gd name="connsiteX5" fmla="*/ 13328 w 48219"/>
                <a:gd name="connsiteY5" fmla="*/ 50826 h 52662"/>
                <a:gd name="connsiteX6" fmla="*/ 5905 w 48219"/>
                <a:gd name="connsiteY6" fmla="*/ 45686 h 52662"/>
                <a:gd name="connsiteX7" fmla="*/ 1463 w 48219"/>
                <a:gd name="connsiteY7" fmla="*/ 37555 h 52662"/>
                <a:gd name="connsiteX8" fmla="*/ 0 w 48219"/>
                <a:gd name="connsiteY8" fmla="*/ 26699 h 52662"/>
                <a:gd name="connsiteX9" fmla="*/ 1517 w 48219"/>
                <a:gd name="connsiteY9" fmla="*/ 15998 h 52662"/>
                <a:gd name="connsiteX10" fmla="*/ 6122 w 48219"/>
                <a:gd name="connsiteY10" fmla="*/ 7553 h 52662"/>
                <a:gd name="connsiteX11" fmla="*/ 13870 w 48219"/>
                <a:gd name="connsiteY11" fmla="*/ 1993 h 52662"/>
                <a:gd name="connsiteX12" fmla="*/ 24652 w 48219"/>
                <a:gd name="connsiteY12" fmla="*/ 0 h 52662"/>
                <a:gd name="connsiteX13" fmla="*/ 34946 w 48219"/>
                <a:gd name="connsiteY13" fmla="*/ 1784 h 52662"/>
                <a:gd name="connsiteX14" fmla="*/ 42260 w 48219"/>
                <a:gd name="connsiteY14" fmla="*/ 6872 h 52662"/>
                <a:gd name="connsiteX15" fmla="*/ 46702 w 48219"/>
                <a:gd name="connsiteY15" fmla="*/ 15053 h 52662"/>
                <a:gd name="connsiteX16" fmla="*/ 48220 w 48219"/>
                <a:gd name="connsiteY16" fmla="*/ 25806 h 52662"/>
                <a:gd name="connsiteX17" fmla="*/ 41176 w 48219"/>
                <a:gd name="connsiteY17" fmla="*/ 26384 h 52662"/>
                <a:gd name="connsiteX18" fmla="*/ 40364 w 48219"/>
                <a:gd name="connsiteY18" fmla="*/ 18463 h 52662"/>
                <a:gd name="connsiteX19" fmla="*/ 37546 w 48219"/>
                <a:gd name="connsiteY19" fmla="*/ 11802 h 52662"/>
                <a:gd name="connsiteX20" fmla="*/ 32345 w 48219"/>
                <a:gd name="connsiteY20" fmla="*/ 7238 h 52662"/>
                <a:gd name="connsiteX21" fmla="*/ 24164 w 48219"/>
                <a:gd name="connsiteY21" fmla="*/ 5560 h 52662"/>
                <a:gd name="connsiteX22" fmla="*/ 16416 w 48219"/>
                <a:gd name="connsiteY22" fmla="*/ 7133 h 52662"/>
                <a:gd name="connsiteX23" fmla="*/ 11053 w 48219"/>
                <a:gd name="connsiteY23" fmla="*/ 11434 h 52662"/>
                <a:gd name="connsiteX24" fmla="*/ 7964 w 48219"/>
                <a:gd name="connsiteY24" fmla="*/ 17991 h 52662"/>
                <a:gd name="connsiteX25" fmla="*/ 6935 w 48219"/>
                <a:gd name="connsiteY25" fmla="*/ 26121 h 52662"/>
                <a:gd name="connsiteX26" fmla="*/ 7802 w 48219"/>
                <a:gd name="connsiteY26" fmla="*/ 34094 h 52662"/>
                <a:gd name="connsiteX27" fmla="*/ 10565 w 48219"/>
                <a:gd name="connsiteY27" fmla="*/ 40755 h 52662"/>
                <a:gd name="connsiteX28" fmla="*/ 15766 w 48219"/>
                <a:gd name="connsiteY28" fmla="*/ 45266 h 52662"/>
                <a:gd name="connsiteX29" fmla="*/ 23947 w 48219"/>
                <a:gd name="connsiteY29" fmla="*/ 46944 h 52662"/>
                <a:gd name="connsiteX30" fmla="*/ 31749 w 48219"/>
                <a:gd name="connsiteY30" fmla="*/ 45371 h 52662"/>
                <a:gd name="connsiteX31" fmla="*/ 37113 w 48219"/>
                <a:gd name="connsiteY31" fmla="*/ 41071 h 52662"/>
                <a:gd name="connsiteX32" fmla="*/ 40201 w 48219"/>
                <a:gd name="connsiteY32" fmla="*/ 34566 h 52662"/>
                <a:gd name="connsiteX33" fmla="*/ 41176 w 48219"/>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2">
                  <a:moveTo>
                    <a:pt x="48220" y="25806"/>
                  </a:moveTo>
                  <a:cubicBezTo>
                    <a:pt x="48220" y="29688"/>
                    <a:pt x="47678" y="33255"/>
                    <a:pt x="46648" y="36507"/>
                  </a:cubicBezTo>
                  <a:cubicBezTo>
                    <a:pt x="45619" y="39759"/>
                    <a:pt x="44102" y="42591"/>
                    <a:pt x="42043" y="45004"/>
                  </a:cubicBezTo>
                  <a:cubicBezTo>
                    <a:pt x="39984" y="47417"/>
                    <a:pt x="37384" y="49305"/>
                    <a:pt x="34349" y="50616"/>
                  </a:cubicBezTo>
                  <a:cubicBezTo>
                    <a:pt x="31261" y="51980"/>
                    <a:pt x="27685" y="52662"/>
                    <a:pt x="23622" y="52662"/>
                  </a:cubicBezTo>
                  <a:cubicBezTo>
                    <a:pt x="19667" y="52662"/>
                    <a:pt x="16254" y="52032"/>
                    <a:pt x="13328" y="50826"/>
                  </a:cubicBezTo>
                  <a:cubicBezTo>
                    <a:pt x="10348" y="49620"/>
                    <a:pt x="7910" y="47941"/>
                    <a:pt x="5905" y="45686"/>
                  </a:cubicBezTo>
                  <a:cubicBezTo>
                    <a:pt x="3955" y="43431"/>
                    <a:pt x="2438" y="40703"/>
                    <a:pt x="1463" y="37555"/>
                  </a:cubicBezTo>
                  <a:cubicBezTo>
                    <a:pt x="487" y="34356"/>
                    <a:pt x="0" y="30736"/>
                    <a:pt x="0" y="26699"/>
                  </a:cubicBezTo>
                  <a:cubicBezTo>
                    <a:pt x="0" y="22868"/>
                    <a:pt x="542" y="19302"/>
                    <a:pt x="1517" y="15998"/>
                  </a:cubicBezTo>
                  <a:cubicBezTo>
                    <a:pt x="2546" y="12746"/>
                    <a:pt x="4118" y="9913"/>
                    <a:pt x="6122" y="7553"/>
                  </a:cubicBezTo>
                  <a:cubicBezTo>
                    <a:pt x="8181" y="5140"/>
                    <a:pt x="10782" y="3304"/>
                    <a:pt x="13870" y="1993"/>
                  </a:cubicBezTo>
                  <a:cubicBezTo>
                    <a:pt x="16904" y="629"/>
                    <a:pt x="20534" y="0"/>
                    <a:pt x="24652" y="0"/>
                  </a:cubicBezTo>
                  <a:cubicBezTo>
                    <a:pt x="28552" y="0"/>
                    <a:pt x="31966" y="576"/>
                    <a:pt x="34946" y="1784"/>
                  </a:cubicBezTo>
                  <a:cubicBezTo>
                    <a:pt x="37871" y="2938"/>
                    <a:pt x="40310" y="4668"/>
                    <a:pt x="42260" y="6872"/>
                  </a:cubicBezTo>
                  <a:cubicBezTo>
                    <a:pt x="44265" y="9127"/>
                    <a:pt x="45728" y="11854"/>
                    <a:pt x="46702" y="15053"/>
                  </a:cubicBezTo>
                  <a:cubicBezTo>
                    <a:pt x="47678" y="18253"/>
                    <a:pt x="48220" y="21820"/>
                    <a:pt x="48220" y="25806"/>
                  </a:cubicBezTo>
                  <a:close/>
                  <a:moveTo>
                    <a:pt x="41176" y="26384"/>
                  </a:moveTo>
                  <a:cubicBezTo>
                    <a:pt x="41176" y="23604"/>
                    <a:pt x="40905" y="20981"/>
                    <a:pt x="40364" y="18463"/>
                  </a:cubicBezTo>
                  <a:cubicBezTo>
                    <a:pt x="39767" y="15946"/>
                    <a:pt x="38847" y="13742"/>
                    <a:pt x="37546" y="11802"/>
                  </a:cubicBezTo>
                  <a:cubicBezTo>
                    <a:pt x="36246" y="9913"/>
                    <a:pt x="34512" y="8393"/>
                    <a:pt x="32345" y="7238"/>
                  </a:cubicBezTo>
                  <a:cubicBezTo>
                    <a:pt x="30178" y="6137"/>
                    <a:pt x="27415" y="5560"/>
                    <a:pt x="24164" y="5560"/>
                  </a:cubicBezTo>
                  <a:cubicBezTo>
                    <a:pt x="21184" y="5560"/>
                    <a:pt x="18584" y="6084"/>
                    <a:pt x="16416" y="7133"/>
                  </a:cubicBezTo>
                  <a:cubicBezTo>
                    <a:pt x="14195" y="8183"/>
                    <a:pt x="12407" y="9599"/>
                    <a:pt x="11053" y="11434"/>
                  </a:cubicBezTo>
                  <a:cubicBezTo>
                    <a:pt x="9644" y="13323"/>
                    <a:pt x="8614" y="15473"/>
                    <a:pt x="7964" y="17991"/>
                  </a:cubicBezTo>
                  <a:cubicBezTo>
                    <a:pt x="7260" y="20508"/>
                    <a:pt x="6935" y="23183"/>
                    <a:pt x="6935" y="26121"/>
                  </a:cubicBezTo>
                  <a:cubicBezTo>
                    <a:pt x="6935" y="28901"/>
                    <a:pt x="7206" y="31576"/>
                    <a:pt x="7802" y="34094"/>
                  </a:cubicBezTo>
                  <a:cubicBezTo>
                    <a:pt x="8344" y="36612"/>
                    <a:pt x="9264" y="38814"/>
                    <a:pt x="10565" y="40755"/>
                  </a:cubicBezTo>
                  <a:cubicBezTo>
                    <a:pt x="11866" y="42643"/>
                    <a:pt x="13599" y="44164"/>
                    <a:pt x="15766" y="45266"/>
                  </a:cubicBezTo>
                  <a:cubicBezTo>
                    <a:pt x="17988" y="46368"/>
                    <a:pt x="20697" y="46944"/>
                    <a:pt x="23947" y="46944"/>
                  </a:cubicBezTo>
                  <a:cubicBezTo>
                    <a:pt x="26927" y="46944"/>
                    <a:pt x="29528" y="46421"/>
                    <a:pt x="31749" y="45371"/>
                  </a:cubicBezTo>
                  <a:cubicBezTo>
                    <a:pt x="33916" y="44322"/>
                    <a:pt x="35704" y="42906"/>
                    <a:pt x="37113" y="41071"/>
                  </a:cubicBezTo>
                  <a:cubicBezTo>
                    <a:pt x="38467" y="39234"/>
                    <a:pt x="39497" y="37084"/>
                    <a:pt x="40201" y="34566"/>
                  </a:cubicBezTo>
                  <a:cubicBezTo>
                    <a:pt x="40851" y="32048"/>
                    <a:pt x="41176" y="29321"/>
                    <a:pt x="41176" y="26384"/>
                  </a:cubicBezTo>
                  <a:close/>
                </a:path>
              </a:pathLst>
            </a:custGeom>
            <a:solidFill>
              <a:srgbClr val="FFFFFF"/>
            </a:solidFill>
            <a:ln w="5417" cap="flat">
              <a:noFill/>
              <a:prstDash val="solid"/>
              <a:miter/>
            </a:ln>
          </p:spPr>
          <p:txBody>
            <a:bodyPr rtlCol="0" anchor="ctr"/>
            <a:lstStyle/>
            <a:p>
              <a:endParaRPr lang="fr-FR"/>
            </a:p>
          </p:txBody>
        </p:sp>
        <p:sp>
          <p:nvSpPr>
            <p:cNvPr id="615" name="Forme libre 614">
              <a:extLst>
                <a:ext uri="{FF2B5EF4-FFF2-40B4-BE49-F238E27FC236}">
                  <a16:creationId xmlns:a16="http://schemas.microsoft.com/office/drawing/2014/main" id="{88B75395-5A75-781B-58B0-14F6C30C8D8A}"/>
                </a:ext>
              </a:extLst>
            </p:cNvPr>
            <p:cNvSpPr/>
            <p:nvPr/>
          </p:nvSpPr>
          <p:spPr>
            <a:xfrm>
              <a:off x="18869443" y="12225204"/>
              <a:ext cx="40797" cy="52084"/>
            </a:xfrm>
            <a:custGeom>
              <a:avLst/>
              <a:gdLst>
                <a:gd name="connsiteX0" fmla="*/ 40797 w 40797"/>
                <a:gd name="connsiteY0" fmla="*/ 50668 h 52084"/>
                <a:gd name="connsiteX1" fmla="*/ 40634 w 40797"/>
                <a:gd name="connsiteY1" fmla="*/ 51246 h 52084"/>
                <a:gd name="connsiteX2" fmla="*/ 40093 w 40797"/>
                <a:gd name="connsiteY2" fmla="*/ 51717 h 52084"/>
                <a:gd name="connsiteX3" fmla="*/ 39117 w 40797"/>
                <a:gd name="connsiteY3" fmla="*/ 51980 h 52084"/>
                <a:gd name="connsiteX4" fmla="*/ 37546 w 40797"/>
                <a:gd name="connsiteY4" fmla="*/ 52085 h 52084"/>
                <a:gd name="connsiteX5" fmla="*/ 35867 w 40797"/>
                <a:gd name="connsiteY5" fmla="*/ 51980 h 52084"/>
                <a:gd name="connsiteX6" fmla="*/ 34892 w 40797"/>
                <a:gd name="connsiteY6" fmla="*/ 51717 h 52084"/>
                <a:gd name="connsiteX7" fmla="*/ 34349 w 40797"/>
                <a:gd name="connsiteY7" fmla="*/ 51246 h 52084"/>
                <a:gd name="connsiteX8" fmla="*/ 34187 w 40797"/>
                <a:gd name="connsiteY8" fmla="*/ 50668 h 52084"/>
                <a:gd name="connsiteX9" fmla="*/ 34187 w 40797"/>
                <a:gd name="connsiteY9" fmla="*/ 21767 h 52084"/>
                <a:gd name="connsiteX10" fmla="*/ 33483 w 40797"/>
                <a:gd name="connsiteY10" fmla="*/ 14424 h 52084"/>
                <a:gd name="connsiteX11" fmla="*/ 31316 w 40797"/>
                <a:gd name="connsiteY11" fmla="*/ 9599 h 52084"/>
                <a:gd name="connsiteX12" fmla="*/ 27577 w 40797"/>
                <a:gd name="connsiteY12" fmla="*/ 6504 h 52084"/>
                <a:gd name="connsiteX13" fmla="*/ 22322 w 40797"/>
                <a:gd name="connsiteY13" fmla="*/ 5403 h 52084"/>
                <a:gd name="connsiteX14" fmla="*/ 14682 w 40797"/>
                <a:gd name="connsiteY14" fmla="*/ 8025 h 52084"/>
                <a:gd name="connsiteX15" fmla="*/ 6610 w 40797"/>
                <a:gd name="connsiteY15" fmla="*/ 15788 h 52084"/>
                <a:gd name="connsiteX16" fmla="*/ 6610 w 40797"/>
                <a:gd name="connsiteY16" fmla="*/ 50668 h 52084"/>
                <a:gd name="connsiteX17" fmla="*/ 6448 w 40797"/>
                <a:gd name="connsiteY17" fmla="*/ 51246 h 52084"/>
                <a:gd name="connsiteX18" fmla="*/ 5905 w 40797"/>
                <a:gd name="connsiteY18" fmla="*/ 51717 h 52084"/>
                <a:gd name="connsiteX19" fmla="*/ 4930 w 40797"/>
                <a:gd name="connsiteY19" fmla="*/ 51980 h 52084"/>
                <a:gd name="connsiteX20" fmla="*/ 3305 w 40797"/>
                <a:gd name="connsiteY20" fmla="*/ 52085 h 52084"/>
                <a:gd name="connsiteX21" fmla="*/ 1734 w 40797"/>
                <a:gd name="connsiteY21" fmla="*/ 51980 h 52084"/>
                <a:gd name="connsiteX22" fmla="*/ 704 w 40797"/>
                <a:gd name="connsiteY22" fmla="*/ 51717 h 52084"/>
                <a:gd name="connsiteX23" fmla="*/ 163 w 40797"/>
                <a:gd name="connsiteY23" fmla="*/ 51246 h 52084"/>
                <a:gd name="connsiteX24" fmla="*/ 0 w 40797"/>
                <a:gd name="connsiteY24" fmla="*/ 50668 h 52084"/>
                <a:gd name="connsiteX25" fmla="*/ 0 w 40797"/>
                <a:gd name="connsiteY25" fmla="*/ 1993 h 52084"/>
                <a:gd name="connsiteX26" fmla="*/ 163 w 40797"/>
                <a:gd name="connsiteY26" fmla="*/ 1416 h 52084"/>
                <a:gd name="connsiteX27" fmla="*/ 704 w 40797"/>
                <a:gd name="connsiteY27" fmla="*/ 944 h 52084"/>
                <a:gd name="connsiteX28" fmla="*/ 1680 w 40797"/>
                <a:gd name="connsiteY28" fmla="*/ 681 h 52084"/>
                <a:gd name="connsiteX29" fmla="*/ 3196 w 40797"/>
                <a:gd name="connsiteY29" fmla="*/ 576 h 52084"/>
                <a:gd name="connsiteX30" fmla="*/ 4714 w 40797"/>
                <a:gd name="connsiteY30" fmla="*/ 681 h 52084"/>
                <a:gd name="connsiteX31" fmla="*/ 5689 w 40797"/>
                <a:gd name="connsiteY31" fmla="*/ 944 h 52084"/>
                <a:gd name="connsiteX32" fmla="*/ 6176 w 40797"/>
                <a:gd name="connsiteY32" fmla="*/ 1416 h 52084"/>
                <a:gd name="connsiteX33" fmla="*/ 6285 w 40797"/>
                <a:gd name="connsiteY33" fmla="*/ 1993 h 52084"/>
                <a:gd name="connsiteX34" fmla="*/ 6285 w 40797"/>
                <a:gd name="connsiteY34" fmla="*/ 8864 h 52084"/>
                <a:gd name="connsiteX35" fmla="*/ 14791 w 40797"/>
                <a:gd name="connsiteY35" fmla="*/ 2098 h 52084"/>
                <a:gd name="connsiteX36" fmla="*/ 23080 w 40797"/>
                <a:gd name="connsiteY36" fmla="*/ 0 h 52084"/>
                <a:gd name="connsiteX37" fmla="*/ 31424 w 40797"/>
                <a:gd name="connsiteY37" fmla="*/ 1626 h 52084"/>
                <a:gd name="connsiteX38" fmla="*/ 36896 w 40797"/>
                <a:gd name="connsiteY38" fmla="*/ 5979 h 52084"/>
                <a:gd name="connsiteX39" fmla="*/ 39876 w 40797"/>
                <a:gd name="connsiteY39" fmla="*/ 12378 h 52084"/>
                <a:gd name="connsiteX40" fmla="*/ 40797 w 40797"/>
                <a:gd name="connsiteY40" fmla="*/ 21191 h 52084"/>
                <a:gd name="connsiteX41" fmla="*/ 40797 w 40797"/>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4">
                  <a:moveTo>
                    <a:pt x="40797" y="50668"/>
                  </a:moveTo>
                  <a:cubicBezTo>
                    <a:pt x="40797" y="50878"/>
                    <a:pt x="40743" y="51088"/>
                    <a:pt x="40634" y="51246"/>
                  </a:cubicBezTo>
                  <a:cubicBezTo>
                    <a:pt x="40526" y="51456"/>
                    <a:pt x="40364" y="51561"/>
                    <a:pt x="40093" y="51717"/>
                  </a:cubicBezTo>
                  <a:cubicBezTo>
                    <a:pt x="39876" y="51822"/>
                    <a:pt x="39551" y="51875"/>
                    <a:pt x="39117" y="51980"/>
                  </a:cubicBezTo>
                  <a:cubicBezTo>
                    <a:pt x="38684" y="52032"/>
                    <a:pt x="38142" y="52085"/>
                    <a:pt x="37546" y="52085"/>
                  </a:cubicBezTo>
                  <a:cubicBezTo>
                    <a:pt x="36842" y="52085"/>
                    <a:pt x="36300" y="52032"/>
                    <a:pt x="35867" y="51980"/>
                  </a:cubicBezTo>
                  <a:cubicBezTo>
                    <a:pt x="35433" y="51875"/>
                    <a:pt x="35108" y="51822"/>
                    <a:pt x="34892" y="51717"/>
                  </a:cubicBezTo>
                  <a:cubicBezTo>
                    <a:pt x="34621" y="51561"/>
                    <a:pt x="34458" y="51456"/>
                    <a:pt x="34349" y="51246"/>
                  </a:cubicBezTo>
                  <a:cubicBezTo>
                    <a:pt x="34242" y="51088"/>
                    <a:pt x="34187" y="50878"/>
                    <a:pt x="34187" y="50668"/>
                  </a:cubicBezTo>
                  <a:lnTo>
                    <a:pt x="34187" y="21767"/>
                  </a:lnTo>
                  <a:cubicBezTo>
                    <a:pt x="34187" y="18778"/>
                    <a:pt x="33916" y="16312"/>
                    <a:pt x="33483" y="14424"/>
                  </a:cubicBezTo>
                  <a:cubicBezTo>
                    <a:pt x="32995" y="12588"/>
                    <a:pt x="32237" y="10963"/>
                    <a:pt x="31316" y="9599"/>
                  </a:cubicBezTo>
                  <a:cubicBezTo>
                    <a:pt x="30340" y="8235"/>
                    <a:pt x="29094" y="7238"/>
                    <a:pt x="27577" y="6504"/>
                  </a:cubicBezTo>
                  <a:cubicBezTo>
                    <a:pt x="26115" y="5770"/>
                    <a:pt x="24326" y="5403"/>
                    <a:pt x="22322" y="5403"/>
                  </a:cubicBezTo>
                  <a:cubicBezTo>
                    <a:pt x="19776" y="5403"/>
                    <a:pt x="17229" y="6242"/>
                    <a:pt x="14682" y="8025"/>
                  </a:cubicBezTo>
                  <a:cubicBezTo>
                    <a:pt x="12136" y="9755"/>
                    <a:pt x="9427" y="12378"/>
                    <a:pt x="6610" y="15788"/>
                  </a:cubicBezTo>
                  <a:lnTo>
                    <a:pt x="6610" y="50668"/>
                  </a:lnTo>
                  <a:cubicBezTo>
                    <a:pt x="6610" y="50878"/>
                    <a:pt x="6555" y="51088"/>
                    <a:pt x="6448" y="51246"/>
                  </a:cubicBezTo>
                  <a:cubicBezTo>
                    <a:pt x="6339" y="51456"/>
                    <a:pt x="6176" y="51561"/>
                    <a:pt x="5905" y="51717"/>
                  </a:cubicBezTo>
                  <a:cubicBezTo>
                    <a:pt x="5689" y="51822"/>
                    <a:pt x="5364" y="51875"/>
                    <a:pt x="4930" y="51980"/>
                  </a:cubicBezTo>
                  <a:cubicBezTo>
                    <a:pt x="4497" y="52032"/>
                    <a:pt x="3955" y="52085"/>
                    <a:pt x="3305" y="52085"/>
                  </a:cubicBezTo>
                  <a:cubicBezTo>
                    <a:pt x="2655" y="52085"/>
                    <a:pt x="2113" y="52032"/>
                    <a:pt x="1734" y="51980"/>
                  </a:cubicBezTo>
                  <a:cubicBezTo>
                    <a:pt x="1300" y="51875"/>
                    <a:pt x="921" y="51822"/>
                    <a:pt x="704" y="51717"/>
                  </a:cubicBezTo>
                  <a:cubicBezTo>
                    <a:pt x="433" y="51561"/>
                    <a:pt x="271" y="51456"/>
                    <a:pt x="163" y="51246"/>
                  </a:cubicBezTo>
                  <a:cubicBezTo>
                    <a:pt x="54" y="51088"/>
                    <a:pt x="0" y="50878"/>
                    <a:pt x="0" y="50668"/>
                  </a:cubicBezTo>
                  <a:lnTo>
                    <a:pt x="0" y="1993"/>
                  </a:lnTo>
                  <a:cubicBezTo>
                    <a:pt x="0" y="1784"/>
                    <a:pt x="54" y="1574"/>
                    <a:pt x="163" y="1416"/>
                  </a:cubicBezTo>
                  <a:cubicBezTo>
                    <a:pt x="271" y="1206"/>
                    <a:pt x="433" y="1101"/>
                    <a:pt x="704" y="944"/>
                  </a:cubicBezTo>
                  <a:cubicBezTo>
                    <a:pt x="921" y="839"/>
                    <a:pt x="1246" y="734"/>
                    <a:pt x="1680" y="681"/>
                  </a:cubicBezTo>
                  <a:cubicBezTo>
                    <a:pt x="2059" y="629"/>
                    <a:pt x="2546" y="576"/>
                    <a:pt x="3196" y="576"/>
                  </a:cubicBezTo>
                  <a:cubicBezTo>
                    <a:pt x="3793" y="576"/>
                    <a:pt x="4335" y="629"/>
                    <a:pt x="4714" y="681"/>
                  </a:cubicBezTo>
                  <a:cubicBezTo>
                    <a:pt x="5147" y="734"/>
                    <a:pt x="5472" y="839"/>
                    <a:pt x="5689" y="944"/>
                  </a:cubicBezTo>
                  <a:cubicBezTo>
                    <a:pt x="5905" y="1101"/>
                    <a:pt x="6068" y="1206"/>
                    <a:pt x="6176" y="1416"/>
                  </a:cubicBezTo>
                  <a:cubicBezTo>
                    <a:pt x="6231" y="1574"/>
                    <a:pt x="6285" y="1784"/>
                    <a:pt x="6285" y="1993"/>
                  </a:cubicBezTo>
                  <a:lnTo>
                    <a:pt x="6285" y="8864"/>
                  </a:lnTo>
                  <a:cubicBezTo>
                    <a:pt x="9157" y="5770"/>
                    <a:pt x="12028" y="3514"/>
                    <a:pt x="14791" y="2098"/>
                  </a:cubicBezTo>
                  <a:cubicBezTo>
                    <a:pt x="17554" y="734"/>
                    <a:pt x="20317" y="0"/>
                    <a:pt x="23080" y="0"/>
                  </a:cubicBezTo>
                  <a:cubicBezTo>
                    <a:pt x="26331" y="0"/>
                    <a:pt x="29148" y="576"/>
                    <a:pt x="31424" y="1626"/>
                  </a:cubicBezTo>
                  <a:cubicBezTo>
                    <a:pt x="33645" y="2675"/>
                    <a:pt x="35488" y="4144"/>
                    <a:pt x="36896" y="5979"/>
                  </a:cubicBezTo>
                  <a:cubicBezTo>
                    <a:pt x="38251" y="7815"/>
                    <a:pt x="39280" y="9965"/>
                    <a:pt x="39876" y="12378"/>
                  </a:cubicBezTo>
                  <a:cubicBezTo>
                    <a:pt x="40472" y="14844"/>
                    <a:pt x="40797" y="17781"/>
                    <a:pt x="40797" y="21191"/>
                  </a:cubicBezTo>
                  <a:lnTo>
                    <a:pt x="40797" y="50668"/>
                  </a:lnTo>
                  <a:close/>
                </a:path>
              </a:pathLst>
            </a:custGeom>
            <a:solidFill>
              <a:srgbClr val="FFFFFF"/>
            </a:solidFill>
            <a:ln w="5417" cap="flat">
              <a:noFill/>
              <a:prstDash val="solid"/>
              <a:miter/>
            </a:ln>
          </p:spPr>
          <p:txBody>
            <a:bodyPr rtlCol="0" anchor="ctr"/>
            <a:lstStyle/>
            <a:p>
              <a:endParaRPr lang="fr-FR"/>
            </a:p>
          </p:txBody>
        </p:sp>
        <p:sp>
          <p:nvSpPr>
            <p:cNvPr id="616" name="Forme libre 615">
              <a:extLst>
                <a:ext uri="{FF2B5EF4-FFF2-40B4-BE49-F238E27FC236}">
                  <a16:creationId xmlns:a16="http://schemas.microsoft.com/office/drawing/2014/main" id="{9C96B254-858A-4779-EE84-CC8CA0A97743}"/>
                </a:ext>
              </a:extLst>
            </p:cNvPr>
            <p:cNvSpPr/>
            <p:nvPr/>
          </p:nvSpPr>
          <p:spPr>
            <a:xfrm>
              <a:off x="18927523" y="12206426"/>
              <a:ext cx="8669" cy="70863"/>
            </a:xfrm>
            <a:custGeom>
              <a:avLst/>
              <a:gdLst>
                <a:gd name="connsiteX0" fmla="*/ 8669 w 8669"/>
                <a:gd name="connsiteY0" fmla="*/ 4354 h 70863"/>
                <a:gd name="connsiteX1" fmla="*/ 7748 w 8669"/>
                <a:gd name="connsiteY1" fmla="*/ 7868 h 70863"/>
                <a:gd name="connsiteX2" fmla="*/ 4280 w 8669"/>
                <a:gd name="connsiteY2" fmla="*/ 8760 h 70863"/>
                <a:gd name="connsiteX3" fmla="*/ 921 w 8669"/>
                <a:gd name="connsiteY3" fmla="*/ 7868 h 70863"/>
                <a:gd name="connsiteX4" fmla="*/ 0 w 8669"/>
                <a:gd name="connsiteY4" fmla="*/ 4406 h 70863"/>
                <a:gd name="connsiteX5" fmla="*/ 921 w 8669"/>
                <a:gd name="connsiteY5" fmla="*/ 893 h 70863"/>
                <a:gd name="connsiteX6" fmla="*/ 4389 w 8669"/>
                <a:gd name="connsiteY6" fmla="*/ 0 h 70863"/>
                <a:gd name="connsiteX7" fmla="*/ 7748 w 8669"/>
                <a:gd name="connsiteY7" fmla="*/ 893 h 70863"/>
                <a:gd name="connsiteX8" fmla="*/ 8669 w 8669"/>
                <a:gd name="connsiteY8" fmla="*/ 4354 h 70863"/>
                <a:gd name="connsiteX9" fmla="*/ 7639 w 8669"/>
                <a:gd name="connsiteY9" fmla="*/ 69447 h 70863"/>
                <a:gd name="connsiteX10" fmla="*/ 7477 w 8669"/>
                <a:gd name="connsiteY10" fmla="*/ 70024 h 70863"/>
                <a:gd name="connsiteX11" fmla="*/ 6935 w 8669"/>
                <a:gd name="connsiteY11" fmla="*/ 70495 h 70863"/>
                <a:gd name="connsiteX12" fmla="*/ 5960 w 8669"/>
                <a:gd name="connsiteY12" fmla="*/ 70758 h 70863"/>
                <a:gd name="connsiteX13" fmla="*/ 4280 w 8669"/>
                <a:gd name="connsiteY13" fmla="*/ 70863 h 70863"/>
                <a:gd name="connsiteX14" fmla="*/ 2709 w 8669"/>
                <a:gd name="connsiteY14" fmla="*/ 70758 h 70863"/>
                <a:gd name="connsiteX15" fmla="*/ 1680 w 8669"/>
                <a:gd name="connsiteY15" fmla="*/ 70495 h 70863"/>
                <a:gd name="connsiteX16" fmla="*/ 1192 w 8669"/>
                <a:gd name="connsiteY16" fmla="*/ 70024 h 70863"/>
                <a:gd name="connsiteX17" fmla="*/ 1030 w 8669"/>
                <a:gd name="connsiteY17" fmla="*/ 69447 h 70863"/>
                <a:gd name="connsiteX18" fmla="*/ 1030 w 8669"/>
                <a:gd name="connsiteY18" fmla="*/ 20771 h 70863"/>
                <a:gd name="connsiteX19" fmla="*/ 1192 w 8669"/>
                <a:gd name="connsiteY19" fmla="*/ 20195 h 70863"/>
                <a:gd name="connsiteX20" fmla="*/ 1680 w 8669"/>
                <a:gd name="connsiteY20" fmla="*/ 19722 h 70863"/>
                <a:gd name="connsiteX21" fmla="*/ 2709 w 8669"/>
                <a:gd name="connsiteY21" fmla="*/ 19460 h 70863"/>
                <a:gd name="connsiteX22" fmla="*/ 4280 w 8669"/>
                <a:gd name="connsiteY22" fmla="*/ 19355 h 70863"/>
                <a:gd name="connsiteX23" fmla="*/ 5960 w 8669"/>
                <a:gd name="connsiteY23" fmla="*/ 19460 h 70863"/>
                <a:gd name="connsiteX24" fmla="*/ 6935 w 8669"/>
                <a:gd name="connsiteY24" fmla="*/ 19722 h 70863"/>
                <a:gd name="connsiteX25" fmla="*/ 7477 w 8669"/>
                <a:gd name="connsiteY25" fmla="*/ 20195 h 70863"/>
                <a:gd name="connsiteX26" fmla="*/ 7639 w 8669"/>
                <a:gd name="connsiteY26" fmla="*/ 20771 h 70863"/>
                <a:gd name="connsiteX27" fmla="*/ 7639 w 8669"/>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9" h="70863">
                  <a:moveTo>
                    <a:pt x="8669" y="4354"/>
                  </a:moveTo>
                  <a:cubicBezTo>
                    <a:pt x="8669" y="6085"/>
                    <a:pt x="8344" y="7239"/>
                    <a:pt x="7748" y="7868"/>
                  </a:cubicBezTo>
                  <a:cubicBezTo>
                    <a:pt x="7098" y="8445"/>
                    <a:pt x="5960" y="8760"/>
                    <a:pt x="4280" y="8760"/>
                  </a:cubicBezTo>
                  <a:cubicBezTo>
                    <a:pt x="2655" y="8760"/>
                    <a:pt x="1517" y="8445"/>
                    <a:pt x="921" y="7868"/>
                  </a:cubicBezTo>
                  <a:cubicBezTo>
                    <a:pt x="325" y="7292"/>
                    <a:pt x="0" y="6138"/>
                    <a:pt x="0" y="4406"/>
                  </a:cubicBezTo>
                  <a:cubicBezTo>
                    <a:pt x="0" y="2675"/>
                    <a:pt x="325" y="1521"/>
                    <a:pt x="921" y="893"/>
                  </a:cubicBezTo>
                  <a:cubicBezTo>
                    <a:pt x="1571" y="315"/>
                    <a:pt x="2709" y="0"/>
                    <a:pt x="4389" y="0"/>
                  </a:cubicBezTo>
                  <a:cubicBezTo>
                    <a:pt x="6014" y="0"/>
                    <a:pt x="7152" y="315"/>
                    <a:pt x="7748" y="893"/>
                  </a:cubicBezTo>
                  <a:cubicBezTo>
                    <a:pt x="8344" y="1469"/>
                    <a:pt x="8669" y="2623"/>
                    <a:pt x="8669" y="4354"/>
                  </a:cubicBezTo>
                  <a:close/>
                  <a:moveTo>
                    <a:pt x="7639" y="69447"/>
                  </a:moveTo>
                  <a:cubicBezTo>
                    <a:pt x="7639" y="69657"/>
                    <a:pt x="7585" y="69867"/>
                    <a:pt x="7477" y="70024"/>
                  </a:cubicBezTo>
                  <a:cubicBezTo>
                    <a:pt x="7368" y="70234"/>
                    <a:pt x="7206" y="70339"/>
                    <a:pt x="6935" y="70495"/>
                  </a:cubicBezTo>
                  <a:cubicBezTo>
                    <a:pt x="6718" y="70600"/>
                    <a:pt x="6393" y="70653"/>
                    <a:pt x="5960" y="70758"/>
                  </a:cubicBezTo>
                  <a:cubicBezTo>
                    <a:pt x="5526" y="70811"/>
                    <a:pt x="4985" y="70863"/>
                    <a:pt x="4280" y="70863"/>
                  </a:cubicBezTo>
                  <a:cubicBezTo>
                    <a:pt x="3684" y="70863"/>
                    <a:pt x="3143" y="70811"/>
                    <a:pt x="2709" y="70758"/>
                  </a:cubicBezTo>
                  <a:cubicBezTo>
                    <a:pt x="2276" y="70653"/>
                    <a:pt x="1950" y="70600"/>
                    <a:pt x="1680" y="70495"/>
                  </a:cubicBezTo>
                  <a:cubicBezTo>
                    <a:pt x="1409" y="70339"/>
                    <a:pt x="1247" y="70234"/>
                    <a:pt x="1192" y="70024"/>
                  </a:cubicBezTo>
                  <a:cubicBezTo>
                    <a:pt x="1084" y="69867"/>
                    <a:pt x="1030" y="69657"/>
                    <a:pt x="1030" y="69447"/>
                  </a:cubicBezTo>
                  <a:lnTo>
                    <a:pt x="1030" y="20771"/>
                  </a:lnTo>
                  <a:cubicBezTo>
                    <a:pt x="1030" y="20562"/>
                    <a:pt x="1084" y="20352"/>
                    <a:pt x="1192" y="20195"/>
                  </a:cubicBezTo>
                  <a:cubicBezTo>
                    <a:pt x="1247" y="19985"/>
                    <a:pt x="1409" y="19880"/>
                    <a:pt x="1680" y="19722"/>
                  </a:cubicBezTo>
                  <a:cubicBezTo>
                    <a:pt x="1950" y="19617"/>
                    <a:pt x="2276" y="19512"/>
                    <a:pt x="2709" y="19460"/>
                  </a:cubicBezTo>
                  <a:cubicBezTo>
                    <a:pt x="3143" y="19407"/>
                    <a:pt x="3684" y="19355"/>
                    <a:pt x="4280" y="19355"/>
                  </a:cubicBezTo>
                  <a:cubicBezTo>
                    <a:pt x="4985" y="19355"/>
                    <a:pt x="5526" y="19407"/>
                    <a:pt x="5960" y="19460"/>
                  </a:cubicBezTo>
                  <a:cubicBezTo>
                    <a:pt x="6393" y="19512"/>
                    <a:pt x="6718" y="19617"/>
                    <a:pt x="6935" y="19722"/>
                  </a:cubicBezTo>
                  <a:cubicBezTo>
                    <a:pt x="7206" y="19880"/>
                    <a:pt x="7368" y="19985"/>
                    <a:pt x="7477" y="20195"/>
                  </a:cubicBezTo>
                  <a:cubicBezTo>
                    <a:pt x="7585" y="20352"/>
                    <a:pt x="7639" y="20562"/>
                    <a:pt x="7639" y="20771"/>
                  </a:cubicBezTo>
                  <a:lnTo>
                    <a:pt x="7639" y="69447"/>
                  </a:lnTo>
                  <a:close/>
                </a:path>
              </a:pathLst>
            </a:custGeom>
            <a:solidFill>
              <a:srgbClr val="FFFFFF"/>
            </a:solidFill>
            <a:ln w="5417" cap="flat">
              <a:noFill/>
              <a:prstDash val="solid"/>
              <a:miter/>
            </a:ln>
          </p:spPr>
          <p:txBody>
            <a:bodyPr rtlCol="0" anchor="ctr"/>
            <a:lstStyle/>
            <a:p>
              <a:endParaRPr lang="fr-FR"/>
            </a:p>
          </p:txBody>
        </p:sp>
        <p:sp>
          <p:nvSpPr>
            <p:cNvPr id="617" name="Forme libre 616">
              <a:extLst>
                <a:ext uri="{FF2B5EF4-FFF2-40B4-BE49-F238E27FC236}">
                  <a16:creationId xmlns:a16="http://schemas.microsoft.com/office/drawing/2014/main" id="{157E6439-51BC-C17B-9EFC-D3764AACFD22}"/>
                </a:ext>
              </a:extLst>
            </p:cNvPr>
            <p:cNvSpPr/>
            <p:nvPr/>
          </p:nvSpPr>
          <p:spPr>
            <a:xfrm>
              <a:off x="18953692" y="12201968"/>
              <a:ext cx="43884" cy="75898"/>
            </a:xfrm>
            <a:custGeom>
              <a:avLst/>
              <a:gdLst>
                <a:gd name="connsiteX0" fmla="*/ 43885 w 43884"/>
                <a:gd name="connsiteY0" fmla="*/ 48937 h 75898"/>
                <a:gd name="connsiteX1" fmla="*/ 42476 w 43884"/>
                <a:gd name="connsiteY1" fmla="*/ 60163 h 75898"/>
                <a:gd name="connsiteX2" fmla="*/ 38359 w 43884"/>
                <a:gd name="connsiteY2" fmla="*/ 68607 h 75898"/>
                <a:gd name="connsiteX3" fmla="*/ 31586 w 43884"/>
                <a:gd name="connsiteY3" fmla="*/ 74009 h 75898"/>
                <a:gd name="connsiteX4" fmla="*/ 22322 w 43884"/>
                <a:gd name="connsiteY4" fmla="*/ 75898 h 75898"/>
                <a:gd name="connsiteX5" fmla="*/ 18041 w 43884"/>
                <a:gd name="connsiteY5" fmla="*/ 75426 h 75898"/>
                <a:gd name="connsiteX6" fmla="*/ 14141 w 43884"/>
                <a:gd name="connsiteY6" fmla="*/ 73957 h 75898"/>
                <a:gd name="connsiteX7" fmla="*/ 10294 w 43884"/>
                <a:gd name="connsiteY7" fmla="*/ 71387 h 75898"/>
                <a:gd name="connsiteX8" fmla="*/ 6068 w 43884"/>
                <a:gd name="connsiteY8" fmla="*/ 67610 h 75898"/>
                <a:gd name="connsiteX9" fmla="*/ 6068 w 43884"/>
                <a:gd name="connsiteY9" fmla="*/ 73904 h 75898"/>
                <a:gd name="connsiteX10" fmla="*/ 5905 w 43884"/>
                <a:gd name="connsiteY10" fmla="*/ 74534 h 75898"/>
                <a:gd name="connsiteX11" fmla="*/ 5309 w 43884"/>
                <a:gd name="connsiteY11" fmla="*/ 74953 h 75898"/>
                <a:gd name="connsiteX12" fmla="*/ 4388 w 43884"/>
                <a:gd name="connsiteY12" fmla="*/ 75216 h 75898"/>
                <a:gd name="connsiteX13" fmla="*/ 2979 w 43884"/>
                <a:gd name="connsiteY13" fmla="*/ 75268 h 75898"/>
                <a:gd name="connsiteX14" fmla="*/ 1571 w 43884"/>
                <a:gd name="connsiteY14" fmla="*/ 75216 h 75898"/>
                <a:gd name="connsiteX15" fmla="*/ 650 w 43884"/>
                <a:gd name="connsiteY15" fmla="*/ 74953 h 75898"/>
                <a:gd name="connsiteX16" fmla="*/ 108 w 43884"/>
                <a:gd name="connsiteY16" fmla="*/ 74534 h 75898"/>
                <a:gd name="connsiteX17" fmla="*/ 0 w 43884"/>
                <a:gd name="connsiteY17" fmla="*/ 73904 h 75898"/>
                <a:gd name="connsiteX18" fmla="*/ 0 w 43884"/>
                <a:gd name="connsiteY18" fmla="*/ 1364 h 75898"/>
                <a:gd name="connsiteX19" fmla="*/ 108 w 43884"/>
                <a:gd name="connsiteY19" fmla="*/ 786 h 75898"/>
                <a:gd name="connsiteX20" fmla="*/ 650 w 43884"/>
                <a:gd name="connsiteY20" fmla="*/ 366 h 75898"/>
                <a:gd name="connsiteX21" fmla="*/ 1679 w 43884"/>
                <a:gd name="connsiteY21" fmla="*/ 53 h 75898"/>
                <a:gd name="connsiteX22" fmla="*/ 3251 w 43884"/>
                <a:gd name="connsiteY22" fmla="*/ 0 h 75898"/>
                <a:gd name="connsiteX23" fmla="*/ 4930 w 43884"/>
                <a:gd name="connsiteY23" fmla="*/ 53 h 75898"/>
                <a:gd name="connsiteX24" fmla="*/ 5905 w 43884"/>
                <a:gd name="connsiteY24" fmla="*/ 366 h 75898"/>
                <a:gd name="connsiteX25" fmla="*/ 6447 w 43884"/>
                <a:gd name="connsiteY25" fmla="*/ 786 h 75898"/>
                <a:gd name="connsiteX26" fmla="*/ 6610 w 43884"/>
                <a:gd name="connsiteY26" fmla="*/ 1364 h 75898"/>
                <a:gd name="connsiteX27" fmla="*/ 6610 w 43884"/>
                <a:gd name="connsiteY27" fmla="*/ 31785 h 75898"/>
                <a:gd name="connsiteX28" fmla="*/ 11161 w 43884"/>
                <a:gd name="connsiteY28" fmla="*/ 27746 h 75898"/>
                <a:gd name="connsiteX29" fmla="*/ 15387 w 43884"/>
                <a:gd name="connsiteY29" fmla="*/ 25072 h 75898"/>
                <a:gd name="connsiteX30" fmla="*/ 19450 w 43884"/>
                <a:gd name="connsiteY30" fmla="*/ 23656 h 75898"/>
                <a:gd name="connsiteX31" fmla="*/ 23676 w 43884"/>
                <a:gd name="connsiteY31" fmla="*/ 23236 h 75898"/>
                <a:gd name="connsiteX32" fmla="*/ 32941 w 43884"/>
                <a:gd name="connsiteY32" fmla="*/ 25281 h 75898"/>
                <a:gd name="connsiteX33" fmla="*/ 39226 w 43884"/>
                <a:gd name="connsiteY33" fmla="*/ 30841 h 75898"/>
                <a:gd name="connsiteX34" fmla="*/ 42747 w 43884"/>
                <a:gd name="connsiteY34" fmla="*/ 38972 h 75898"/>
                <a:gd name="connsiteX35" fmla="*/ 43885 w 43884"/>
                <a:gd name="connsiteY35" fmla="*/ 48937 h 75898"/>
                <a:gd name="connsiteX36" fmla="*/ 36950 w 43884"/>
                <a:gd name="connsiteY36" fmla="*/ 49935 h 75898"/>
                <a:gd name="connsiteX37" fmla="*/ 36300 w 43884"/>
                <a:gd name="connsiteY37" fmla="*/ 42014 h 75898"/>
                <a:gd name="connsiteX38" fmla="*/ 34024 w 43884"/>
                <a:gd name="connsiteY38" fmla="*/ 35248 h 75898"/>
                <a:gd name="connsiteX39" fmla="*/ 29744 w 43884"/>
                <a:gd name="connsiteY39" fmla="*/ 30474 h 75898"/>
                <a:gd name="connsiteX40" fmla="*/ 23080 w 43884"/>
                <a:gd name="connsiteY40" fmla="*/ 28691 h 75898"/>
                <a:gd name="connsiteX41" fmla="*/ 19179 w 43884"/>
                <a:gd name="connsiteY41" fmla="*/ 29215 h 75898"/>
                <a:gd name="connsiteX42" fmla="*/ 15278 w 43884"/>
                <a:gd name="connsiteY42" fmla="*/ 30999 h 75898"/>
                <a:gd name="connsiteX43" fmla="*/ 11161 w 43884"/>
                <a:gd name="connsiteY43" fmla="*/ 34199 h 75898"/>
                <a:gd name="connsiteX44" fmla="*/ 6610 w 43884"/>
                <a:gd name="connsiteY44" fmla="*/ 39077 h 75898"/>
                <a:gd name="connsiteX45" fmla="*/ 6610 w 43884"/>
                <a:gd name="connsiteY45" fmla="*/ 60268 h 75898"/>
                <a:gd name="connsiteX46" fmla="*/ 14628 w 43884"/>
                <a:gd name="connsiteY46" fmla="*/ 67768 h 75898"/>
                <a:gd name="connsiteX47" fmla="*/ 22646 w 43884"/>
                <a:gd name="connsiteY47" fmla="*/ 70390 h 75898"/>
                <a:gd name="connsiteX48" fmla="*/ 29203 w 43884"/>
                <a:gd name="connsiteY48" fmla="*/ 68554 h 75898"/>
                <a:gd name="connsiteX49" fmla="*/ 33645 w 43884"/>
                <a:gd name="connsiteY49" fmla="*/ 63886 h 75898"/>
                <a:gd name="connsiteX50" fmla="*/ 36137 w 43884"/>
                <a:gd name="connsiteY50" fmla="*/ 57277 h 75898"/>
                <a:gd name="connsiteX51" fmla="*/ 36950 w 43884"/>
                <a:gd name="connsiteY51" fmla="*/ 49935 h 7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5898">
                  <a:moveTo>
                    <a:pt x="43885" y="48937"/>
                  </a:moveTo>
                  <a:cubicBezTo>
                    <a:pt x="43885" y="53081"/>
                    <a:pt x="43452" y="56857"/>
                    <a:pt x="42476" y="60163"/>
                  </a:cubicBezTo>
                  <a:cubicBezTo>
                    <a:pt x="41555" y="63466"/>
                    <a:pt x="40200" y="66299"/>
                    <a:pt x="38359" y="68607"/>
                  </a:cubicBezTo>
                  <a:cubicBezTo>
                    <a:pt x="36517" y="70968"/>
                    <a:pt x="34241" y="72751"/>
                    <a:pt x="31586" y="74009"/>
                  </a:cubicBezTo>
                  <a:cubicBezTo>
                    <a:pt x="28877" y="75268"/>
                    <a:pt x="25789" y="75898"/>
                    <a:pt x="22322" y="75898"/>
                  </a:cubicBezTo>
                  <a:cubicBezTo>
                    <a:pt x="20750" y="75898"/>
                    <a:pt x="19342" y="75741"/>
                    <a:pt x="18041" y="75426"/>
                  </a:cubicBezTo>
                  <a:cubicBezTo>
                    <a:pt x="16687" y="75111"/>
                    <a:pt x="15441" y="74639"/>
                    <a:pt x="14141" y="73957"/>
                  </a:cubicBezTo>
                  <a:cubicBezTo>
                    <a:pt x="12895" y="73276"/>
                    <a:pt x="11594" y="72383"/>
                    <a:pt x="10294" y="71387"/>
                  </a:cubicBezTo>
                  <a:cubicBezTo>
                    <a:pt x="8993" y="70338"/>
                    <a:pt x="7585" y="69079"/>
                    <a:pt x="6068" y="67610"/>
                  </a:cubicBezTo>
                  <a:lnTo>
                    <a:pt x="6068" y="73904"/>
                  </a:lnTo>
                  <a:cubicBezTo>
                    <a:pt x="6068" y="74167"/>
                    <a:pt x="6014" y="74377"/>
                    <a:pt x="5905" y="74534"/>
                  </a:cubicBezTo>
                  <a:cubicBezTo>
                    <a:pt x="5797" y="74692"/>
                    <a:pt x="5580" y="74849"/>
                    <a:pt x="5309" y="74953"/>
                  </a:cubicBezTo>
                  <a:cubicBezTo>
                    <a:pt x="5038" y="75058"/>
                    <a:pt x="4768" y="75163"/>
                    <a:pt x="4388" y="75216"/>
                  </a:cubicBezTo>
                  <a:cubicBezTo>
                    <a:pt x="4009" y="75268"/>
                    <a:pt x="3575" y="75268"/>
                    <a:pt x="2979" y="75268"/>
                  </a:cubicBezTo>
                  <a:cubicBezTo>
                    <a:pt x="2438" y="75268"/>
                    <a:pt x="1950" y="75268"/>
                    <a:pt x="1571" y="75216"/>
                  </a:cubicBezTo>
                  <a:cubicBezTo>
                    <a:pt x="1192" y="75163"/>
                    <a:pt x="866" y="75058"/>
                    <a:pt x="650" y="74953"/>
                  </a:cubicBezTo>
                  <a:cubicBezTo>
                    <a:pt x="379" y="74849"/>
                    <a:pt x="216" y="74692"/>
                    <a:pt x="108" y="74534"/>
                  </a:cubicBezTo>
                  <a:cubicBezTo>
                    <a:pt x="54" y="74377"/>
                    <a:pt x="0" y="74167"/>
                    <a:pt x="0" y="73904"/>
                  </a:cubicBezTo>
                  <a:lnTo>
                    <a:pt x="0" y="1364"/>
                  </a:lnTo>
                  <a:cubicBezTo>
                    <a:pt x="0" y="1154"/>
                    <a:pt x="54" y="996"/>
                    <a:pt x="108" y="786"/>
                  </a:cubicBezTo>
                  <a:cubicBezTo>
                    <a:pt x="216" y="629"/>
                    <a:pt x="379" y="471"/>
                    <a:pt x="650" y="366"/>
                  </a:cubicBezTo>
                  <a:cubicBezTo>
                    <a:pt x="921" y="209"/>
                    <a:pt x="1246" y="105"/>
                    <a:pt x="1679" y="53"/>
                  </a:cubicBezTo>
                  <a:cubicBezTo>
                    <a:pt x="2113" y="0"/>
                    <a:pt x="2655" y="0"/>
                    <a:pt x="3251" y="0"/>
                  </a:cubicBezTo>
                  <a:cubicBezTo>
                    <a:pt x="3955" y="0"/>
                    <a:pt x="4497" y="0"/>
                    <a:pt x="4930" y="53"/>
                  </a:cubicBezTo>
                  <a:cubicBezTo>
                    <a:pt x="5309" y="105"/>
                    <a:pt x="5688" y="209"/>
                    <a:pt x="5905" y="366"/>
                  </a:cubicBezTo>
                  <a:cubicBezTo>
                    <a:pt x="6176" y="471"/>
                    <a:pt x="6339" y="629"/>
                    <a:pt x="6447" y="786"/>
                  </a:cubicBezTo>
                  <a:cubicBezTo>
                    <a:pt x="6555" y="996"/>
                    <a:pt x="6610" y="1154"/>
                    <a:pt x="6610" y="1364"/>
                  </a:cubicBezTo>
                  <a:lnTo>
                    <a:pt x="6610" y="31785"/>
                  </a:lnTo>
                  <a:cubicBezTo>
                    <a:pt x="8181" y="30160"/>
                    <a:pt x="9698" y="28796"/>
                    <a:pt x="11161" y="27746"/>
                  </a:cubicBezTo>
                  <a:cubicBezTo>
                    <a:pt x="12623" y="26645"/>
                    <a:pt x="14032" y="25754"/>
                    <a:pt x="15387" y="25072"/>
                  </a:cubicBezTo>
                  <a:cubicBezTo>
                    <a:pt x="16741" y="24442"/>
                    <a:pt x="18096" y="23970"/>
                    <a:pt x="19450" y="23656"/>
                  </a:cubicBezTo>
                  <a:cubicBezTo>
                    <a:pt x="20805" y="23393"/>
                    <a:pt x="22213" y="23236"/>
                    <a:pt x="23676" y="23236"/>
                  </a:cubicBezTo>
                  <a:cubicBezTo>
                    <a:pt x="27306" y="23236"/>
                    <a:pt x="30394" y="23917"/>
                    <a:pt x="32941" y="25281"/>
                  </a:cubicBezTo>
                  <a:cubicBezTo>
                    <a:pt x="35541" y="26645"/>
                    <a:pt x="37600" y="28481"/>
                    <a:pt x="39226" y="30841"/>
                  </a:cubicBezTo>
                  <a:cubicBezTo>
                    <a:pt x="40851" y="33149"/>
                    <a:pt x="42043" y="35877"/>
                    <a:pt x="42747" y="38972"/>
                  </a:cubicBezTo>
                  <a:cubicBezTo>
                    <a:pt x="43505" y="42119"/>
                    <a:pt x="43885" y="45423"/>
                    <a:pt x="43885" y="48937"/>
                  </a:cubicBezTo>
                  <a:close/>
                  <a:moveTo>
                    <a:pt x="36950" y="49935"/>
                  </a:moveTo>
                  <a:cubicBezTo>
                    <a:pt x="36950" y="47207"/>
                    <a:pt x="36733" y="44584"/>
                    <a:pt x="36300" y="42014"/>
                  </a:cubicBezTo>
                  <a:cubicBezTo>
                    <a:pt x="35867" y="39497"/>
                    <a:pt x="35054" y="37240"/>
                    <a:pt x="34024" y="35248"/>
                  </a:cubicBezTo>
                  <a:cubicBezTo>
                    <a:pt x="32941" y="33254"/>
                    <a:pt x="31478" y="31680"/>
                    <a:pt x="29744" y="30474"/>
                  </a:cubicBezTo>
                  <a:cubicBezTo>
                    <a:pt x="27956" y="29267"/>
                    <a:pt x="25735" y="28691"/>
                    <a:pt x="23080" y="28691"/>
                  </a:cubicBezTo>
                  <a:cubicBezTo>
                    <a:pt x="21780" y="28691"/>
                    <a:pt x="20479" y="28849"/>
                    <a:pt x="19179" y="29215"/>
                  </a:cubicBezTo>
                  <a:cubicBezTo>
                    <a:pt x="17933" y="29582"/>
                    <a:pt x="16633" y="30160"/>
                    <a:pt x="15278" y="30999"/>
                  </a:cubicBezTo>
                  <a:cubicBezTo>
                    <a:pt x="13924" y="31838"/>
                    <a:pt x="12569" y="32888"/>
                    <a:pt x="11161" y="34199"/>
                  </a:cubicBezTo>
                  <a:cubicBezTo>
                    <a:pt x="9698" y="35510"/>
                    <a:pt x="8235" y="37135"/>
                    <a:pt x="6610" y="39077"/>
                  </a:cubicBezTo>
                  <a:lnTo>
                    <a:pt x="6610" y="60268"/>
                  </a:lnTo>
                  <a:cubicBezTo>
                    <a:pt x="9373" y="63519"/>
                    <a:pt x="12082" y="66037"/>
                    <a:pt x="14628" y="67768"/>
                  </a:cubicBezTo>
                  <a:cubicBezTo>
                    <a:pt x="17229" y="69499"/>
                    <a:pt x="19883" y="70390"/>
                    <a:pt x="22646" y="70390"/>
                  </a:cubicBezTo>
                  <a:cubicBezTo>
                    <a:pt x="25193" y="70390"/>
                    <a:pt x="27414" y="69760"/>
                    <a:pt x="29203" y="68554"/>
                  </a:cubicBezTo>
                  <a:cubicBezTo>
                    <a:pt x="31045" y="67348"/>
                    <a:pt x="32507" y="65827"/>
                    <a:pt x="33645" y="63886"/>
                  </a:cubicBezTo>
                  <a:cubicBezTo>
                    <a:pt x="34783" y="61945"/>
                    <a:pt x="35650" y="59743"/>
                    <a:pt x="36137" y="57277"/>
                  </a:cubicBezTo>
                  <a:cubicBezTo>
                    <a:pt x="36679" y="54865"/>
                    <a:pt x="36950" y="52452"/>
                    <a:pt x="36950" y="49935"/>
                  </a:cubicBezTo>
                  <a:close/>
                </a:path>
              </a:pathLst>
            </a:custGeom>
            <a:solidFill>
              <a:srgbClr val="FFFFFF"/>
            </a:solidFill>
            <a:ln w="5417" cap="flat">
              <a:noFill/>
              <a:prstDash val="solid"/>
              <a:miter/>
            </a:ln>
          </p:spPr>
          <p:txBody>
            <a:bodyPr rtlCol="0" anchor="ctr"/>
            <a:lstStyle/>
            <a:p>
              <a:endParaRPr lang="fr-FR"/>
            </a:p>
          </p:txBody>
        </p:sp>
        <p:sp>
          <p:nvSpPr>
            <p:cNvPr id="618" name="Forme libre 617">
              <a:extLst>
                <a:ext uri="{FF2B5EF4-FFF2-40B4-BE49-F238E27FC236}">
                  <a16:creationId xmlns:a16="http://schemas.microsoft.com/office/drawing/2014/main" id="{334D50E6-FA67-74E7-38B7-A9EFF7CFC670}"/>
                </a:ext>
              </a:extLst>
            </p:cNvPr>
            <p:cNvSpPr/>
            <p:nvPr/>
          </p:nvSpPr>
          <p:spPr>
            <a:xfrm>
              <a:off x="19012801" y="12201968"/>
              <a:ext cx="6610" cy="75320"/>
            </a:xfrm>
            <a:custGeom>
              <a:avLst/>
              <a:gdLst>
                <a:gd name="connsiteX0" fmla="*/ 6610 w 6610"/>
                <a:gd name="connsiteY0" fmla="*/ 73904 h 75320"/>
                <a:gd name="connsiteX1" fmla="*/ 6448 w 6610"/>
                <a:gd name="connsiteY1" fmla="*/ 74482 h 75320"/>
                <a:gd name="connsiteX2" fmla="*/ 5906 w 6610"/>
                <a:gd name="connsiteY2" fmla="*/ 74953 h 75320"/>
                <a:gd name="connsiteX3" fmla="*/ 4930 w 6610"/>
                <a:gd name="connsiteY3" fmla="*/ 75216 h 75320"/>
                <a:gd name="connsiteX4" fmla="*/ 3251 w 6610"/>
                <a:gd name="connsiteY4" fmla="*/ 75321 h 75320"/>
                <a:gd name="connsiteX5" fmla="*/ 1680 w 6610"/>
                <a:gd name="connsiteY5" fmla="*/ 75216 h 75320"/>
                <a:gd name="connsiteX6" fmla="*/ 650 w 6610"/>
                <a:gd name="connsiteY6" fmla="*/ 74953 h 75320"/>
                <a:gd name="connsiteX7" fmla="*/ 108 w 6610"/>
                <a:gd name="connsiteY7" fmla="*/ 74482 h 75320"/>
                <a:gd name="connsiteX8" fmla="*/ 0 w 6610"/>
                <a:gd name="connsiteY8" fmla="*/ 73904 h 75320"/>
                <a:gd name="connsiteX9" fmla="*/ 0 w 6610"/>
                <a:gd name="connsiteY9" fmla="*/ 1416 h 75320"/>
                <a:gd name="connsiteX10" fmla="*/ 108 w 6610"/>
                <a:gd name="connsiteY10" fmla="*/ 839 h 75320"/>
                <a:gd name="connsiteX11" fmla="*/ 650 w 6610"/>
                <a:gd name="connsiteY11" fmla="*/ 366 h 75320"/>
                <a:gd name="connsiteX12" fmla="*/ 1680 w 6610"/>
                <a:gd name="connsiteY12" fmla="*/ 105 h 75320"/>
                <a:gd name="connsiteX13" fmla="*/ 3251 w 6610"/>
                <a:gd name="connsiteY13" fmla="*/ 0 h 75320"/>
                <a:gd name="connsiteX14" fmla="*/ 4930 w 6610"/>
                <a:gd name="connsiteY14" fmla="*/ 105 h 75320"/>
                <a:gd name="connsiteX15" fmla="*/ 5906 w 6610"/>
                <a:gd name="connsiteY15" fmla="*/ 366 h 75320"/>
                <a:gd name="connsiteX16" fmla="*/ 6448 w 6610"/>
                <a:gd name="connsiteY16" fmla="*/ 839 h 75320"/>
                <a:gd name="connsiteX17" fmla="*/ 6610 w 6610"/>
                <a:gd name="connsiteY17" fmla="*/ 1416 h 75320"/>
                <a:gd name="connsiteX18" fmla="*/ 6610 w 6610"/>
                <a:gd name="connsiteY18" fmla="*/ 73904 h 7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10" h="75320">
                  <a:moveTo>
                    <a:pt x="6610" y="73904"/>
                  </a:moveTo>
                  <a:cubicBezTo>
                    <a:pt x="6610" y="74114"/>
                    <a:pt x="6556" y="74324"/>
                    <a:pt x="6448" y="74482"/>
                  </a:cubicBezTo>
                  <a:cubicBezTo>
                    <a:pt x="6339" y="74692"/>
                    <a:pt x="6176" y="74797"/>
                    <a:pt x="5906" y="74953"/>
                  </a:cubicBezTo>
                  <a:cubicBezTo>
                    <a:pt x="5689" y="75058"/>
                    <a:pt x="5364" y="75111"/>
                    <a:pt x="4930" y="75216"/>
                  </a:cubicBezTo>
                  <a:cubicBezTo>
                    <a:pt x="4497" y="75268"/>
                    <a:pt x="3956" y="75321"/>
                    <a:pt x="3251" y="75321"/>
                  </a:cubicBezTo>
                  <a:cubicBezTo>
                    <a:pt x="2655" y="75321"/>
                    <a:pt x="2113" y="75268"/>
                    <a:pt x="1680" y="75216"/>
                  </a:cubicBezTo>
                  <a:cubicBezTo>
                    <a:pt x="1247" y="75111"/>
                    <a:pt x="921" y="75058"/>
                    <a:pt x="650" y="74953"/>
                  </a:cubicBezTo>
                  <a:cubicBezTo>
                    <a:pt x="380" y="74797"/>
                    <a:pt x="217" y="74692"/>
                    <a:pt x="108" y="74482"/>
                  </a:cubicBezTo>
                  <a:cubicBezTo>
                    <a:pt x="54" y="74324"/>
                    <a:pt x="0" y="74114"/>
                    <a:pt x="0" y="73904"/>
                  </a:cubicBezTo>
                  <a:lnTo>
                    <a:pt x="0" y="1416"/>
                  </a:lnTo>
                  <a:cubicBezTo>
                    <a:pt x="0" y="1206"/>
                    <a:pt x="54" y="996"/>
                    <a:pt x="108" y="839"/>
                  </a:cubicBezTo>
                  <a:cubicBezTo>
                    <a:pt x="217" y="629"/>
                    <a:pt x="380" y="471"/>
                    <a:pt x="650" y="366"/>
                  </a:cubicBezTo>
                  <a:cubicBezTo>
                    <a:pt x="921" y="261"/>
                    <a:pt x="1247" y="158"/>
                    <a:pt x="1680" y="105"/>
                  </a:cubicBezTo>
                  <a:cubicBezTo>
                    <a:pt x="2113" y="53"/>
                    <a:pt x="2655" y="0"/>
                    <a:pt x="3251" y="0"/>
                  </a:cubicBezTo>
                  <a:cubicBezTo>
                    <a:pt x="3956" y="0"/>
                    <a:pt x="4497" y="53"/>
                    <a:pt x="4930" y="105"/>
                  </a:cubicBezTo>
                  <a:cubicBezTo>
                    <a:pt x="5364" y="158"/>
                    <a:pt x="5689" y="209"/>
                    <a:pt x="5906" y="366"/>
                  </a:cubicBezTo>
                  <a:cubicBezTo>
                    <a:pt x="6176" y="471"/>
                    <a:pt x="6339" y="629"/>
                    <a:pt x="6448" y="839"/>
                  </a:cubicBezTo>
                  <a:cubicBezTo>
                    <a:pt x="6556" y="996"/>
                    <a:pt x="6610" y="1206"/>
                    <a:pt x="6610" y="1416"/>
                  </a:cubicBezTo>
                  <a:lnTo>
                    <a:pt x="6610" y="73904"/>
                  </a:lnTo>
                  <a:close/>
                </a:path>
              </a:pathLst>
            </a:custGeom>
            <a:solidFill>
              <a:srgbClr val="FFFFFF"/>
            </a:solidFill>
            <a:ln w="5417" cap="flat">
              <a:noFill/>
              <a:prstDash val="solid"/>
              <a:miter/>
            </a:ln>
          </p:spPr>
          <p:txBody>
            <a:bodyPr rtlCol="0" anchor="ctr"/>
            <a:lstStyle/>
            <a:p>
              <a:endParaRPr lang="fr-FR"/>
            </a:p>
          </p:txBody>
        </p:sp>
        <p:sp>
          <p:nvSpPr>
            <p:cNvPr id="619" name="Forme libre 618">
              <a:extLst>
                <a:ext uri="{FF2B5EF4-FFF2-40B4-BE49-F238E27FC236}">
                  <a16:creationId xmlns:a16="http://schemas.microsoft.com/office/drawing/2014/main" id="{A12745CF-56C1-B345-9BBB-69D27230DD86}"/>
                </a:ext>
              </a:extLst>
            </p:cNvPr>
            <p:cNvSpPr/>
            <p:nvPr/>
          </p:nvSpPr>
          <p:spPr>
            <a:xfrm>
              <a:off x="19034419" y="12225204"/>
              <a:ext cx="44480" cy="52662"/>
            </a:xfrm>
            <a:custGeom>
              <a:avLst/>
              <a:gdLst>
                <a:gd name="connsiteX0" fmla="*/ 44481 w 44480"/>
                <a:gd name="connsiteY0" fmla="*/ 23814 h 52662"/>
                <a:gd name="connsiteX1" fmla="*/ 43451 w 44480"/>
                <a:gd name="connsiteY1" fmla="*/ 26489 h 52662"/>
                <a:gd name="connsiteX2" fmla="*/ 41392 w 44480"/>
                <a:gd name="connsiteY2" fmla="*/ 27222 h 52662"/>
                <a:gd name="connsiteX3" fmla="*/ 7097 w 44480"/>
                <a:gd name="connsiteY3" fmla="*/ 27222 h 52662"/>
                <a:gd name="connsiteX4" fmla="*/ 8018 w 44480"/>
                <a:gd name="connsiteY4" fmla="*/ 35353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2 h 52662"/>
                <a:gd name="connsiteX9" fmla="*/ 35974 w 44480"/>
                <a:gd name="connsiteY9" fmla="*/ 45161 h 52662"/>
                <a:gd name="connsiteX10" fmla="*/ 39280 w 44480"/>
                <a:gd name="connsiteY10" fmla="*/ 43849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2 h 52662"/>
                <a:gd name="connsiteX18" fmla="*/ 42097 w 44480"/>
                <a:gd name="connsiteY18" fmla="*/ 48098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9 h 52662"/>
                <a:gd name="connsiteX30" fmla="*/ 13707 w 44480"/>
                <a:gd name="connsiteY30" fmla="*/ 1784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8 h 52662"/>
                <a:gd name="connsiteX39" fmla="*/ 22809 w 44480"/>
                <a:gd name="connsiteY39" fmla="*/ 5455 h 52662"/>
                <a:gd name="connsiteX40" fmla="*/ 16199 w 44480"/>
                <a:gd name="connsiteY40" fmla="*/ 6819 h 52662"/>
                <a:gd name="connsiteX41" fmla="*/ 11323 w 44480"/>
                <a:gd name="connsiteY41" fmla="*/ 10490 h 52662"/>
                <a:gd name="connsiteX42" fmla="*/ 8289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1" y="26489"/>
                  </a:cubicBezTo>
                  <a:cubicBezTo>
                    <a:pt x="42747" y="26960"/>
                    <a:pt x="42042" y="27222"/>
                    <a:pt x="41392" y="27222"/>
                  </a:cubicBezTo>
                  <a:lnTo>
                    <a:pt x="7097" y="27222"/>
                  </a:lnTo>
                  <a:cubicBezTo>
                    <a:pt x="7097" y="30213"/>
                    <a:pt x="7423" y="32940"/>
                    <a:pt x="8018" y="35353"/>
                  </a:cubicBezTo>
                  <a:cubicBezTo>
                    <a:pt x="8614" y="37818"/>
                    <a:pt x="9643" y="39915"/>
                    <a:pt x="11052" y="41647"/>
                  </a:cubicBezTo>
                  <a:cubicBezTo>
                    <a:pt x="12461" y="43378"/>
                    <a:pt x="14303" y="44742"/>
                    <a:pt x="16524" y="45633"/>
                  </a:cubicBezTo>
                  <a:cubicBezTo>
                    <a:pt x="18800" y="46577"/>
                    <a:pt x="21563" y="47049"/>
                    <a:pt x="24868" y="47049"/>
                  </a:cubicBezTo>
                  <a:cubicBezTo>
                    <a:pt x="27197" y="47049"/>
                    <a:pt x="29310" y="46839"/>
                    <a:pt x="31153" y="46472"/>
                  </a:cubicBezTo>
                  <a:cubicBezTo>
                    <a:pt x="32995" y="46053"/>
                    <a:pt x="34620" y="45633"/>
                    <a:pt x="35974" y="45161"/>
                  </a:cubicBezTo>
                  <a:cubicBezTo>
                    <a:pt x="37329" y="44637"/>
                    <a:pt x="38413" y="44217"/>
                    <a:pt x="39280" y="43849"/>
                  </a:cubicBezTo>
                  <a:cubicBezTo>
                    <a:pt x="40146" y="43431"/>
                    <a:pt x="40796" y="43221"/>
                    <a:pt x="41176" y="43221"/>
                  </a:cubicBezTo>
                  <a:cubicBezTo>
                    <a:pt x="41392" y="43221"/>
                    <a:pt x="41555" y="43273"/>
                    <a:pt x="41772" y="43378"/>
                  </a:cubicBezTo>
                  <a:cubicBezTo>
                    <a:pt x="41935" y="43483"/>
                    <a:pt x="42097" y="43693"/>
                    <a:pt x="42205" y="43902"/>
                  </a:cubicBezTo>
                  <a:cubicBezTo>
                    <a:pt x="42314" y="44164"/>
                    <a:pt x="42422" y="44427"/>
                    <a:pt x="42476" y="44794"/>
                  </a:cubicBezTo>
                  <a:cubicBezTo>
                    <a:pt x="42530" y="45161"/>
                    <a:pt x="42530" y="45581"/>
                    <a:pt x="42530" y="46158"/>
                  </a:cubicBezTo>
                  <a:cubicBezTo>
                    <a:pt x="42530" y="46368"/>
                    <a:pt x="42530" y="46629"/>
                    <a:pt x="42476" y="46892"/>
                  </a:cubicBezTo>
                  <a:cubicBezTo>
                    <a:pt x="42476" y="47102"/>
                    <a:pt x="42422" y="47312"/>
                    <a:pt x="42368" y="47522"/>
                  </a:cubicBezTo>
                  <a:cubicBezTo>
                    <a:pt x="42314" y="47732"/>
                    <a:pt x="42205" y="47888"/>
                    <a:pt x="42097" y="48098"/>
                  </a:cubicBezTo>
                  <a:cubicBezTo>
                    <a:pt x="41989" y="48256"/>
                    <a:pt x="41826" y="48413"/>
                    <a:pt x="41663" y="48623"/>
                  </a:cubicBezTo>
                  <a:cubicBezTo>
                    <a:pt x="41446" y="48781"/>
                    <a:pt x="40905" y="49095"/>
                    <a:pt x="39930" y="49567"/>
                  </a:cubicBezTo>
                  <a:cubicBezTo>
                    <a:pt x="38954" y="49987"/>
                    <a:pt x="37708" y="50458"/>
                    <a:pt x="36137" y="50931"/>
                  </a:cubicBezTo>
                  <a:cubicBezTo>
                    <a:pt x="34620" y="51351"/>
                    <a:pt x="32778" y="51770"/>
                    <a:pt x="30719" y="52137"/>
                  </a:cubicBezTo>
                  <a:cubicBezTo>
                    <a:pt x="28660" y="52452"/>
                    <a:pt x="26493" y="52662"/>
                    <a:pt x="24109" y="52662"/>
                  </a:cubicBezTo>
                  <a:cubicBezTo>
                    <a:pt x="20209" y="52662"/>
                    <a:pt x="16795" y="52085"/>
                    <a:pt x="13761" y="50983"/>
                  </a:cubicBezTo>
                  <a:cubicBezTo>
                    <a:pt x="10782" y="49830"/>
                    <a:pt x="8235" y="48151"/>
                    <a:pt x="6230" y="45948"/>
                  </a:cubicBezTo>
                  <a:cubicBezTo>
                    <a:pt x="4171" y="43746"/>
                    <a:pt x="2655" y="41018"/>
                    <a:pt x="1571" y="37765"/>
                  </a:cubicBezTo>
                  <a:cubicBezTo>
                    <a:pt x="542" y="34514"/>
                    <a:pt x="0" y="30736"/>
                    <a:pt x="0" y="26436"/>
                  </a:cubicBezTo>
                  <a:cubicBezTo>
                    <a:pt x="0" y="22292"/>
                    <a:pt x="542" y="18621"/>
                    <a:pt x="1625" y="15316"/>
                  </a:cubicBezTo>
                  <a:cubicBezTo>
                    <a:pt x="2709" y="12064"/>
                    <a:pt x="4280" y="9284"/>
                    <a:pt x="6339" y="7029"/>
                  </a:cubicBezTo>
                  <a:cubicBezTo>
                    <a:pt x="8343" y="4773"/>
                    <a:pt x="10836" y="2990"/>
                    <a:pt x="13707" y="1784"/>
                  </a:cubicBezTo>
                  <a:cubicBezTo>
                    <a:pt x="16578" y="629"/>
                    <a:pt x="19721" y="0"/>
                    <a:pt x="23297" y="0"/>
                  </a:cubicBezTo>
                  <a:cubicBezTo>
                    <a:pt x="27035" y="0"/>
                    <a:pt x="30286" y="629"/>
                    <a:pt x="32941" y="1836"/>
                  </a:cubicBezTo>
                  <a:cubicBezTo>
                    <a:pt x="35595" y="3043"/>
                    <a:pt x="37817" y="4720"/>
                    <a:pt x="39496" y="6767"/>
                  </a:cubicBezTo>
                  <a:cubicBezTo>
                    <a:pt x="41230" y="8812"/>
                    <a:pt x="42530" y="11224"/>
                    <a:pt x="43289" y="13952"/>
                  </a:cubicBezTo>
                  <a:cubicBezTo>
                    <a:pt x="44101" y="16679"/>
                    <a:pt x="44481" y="19512"/>
                    <a:pt x="44481" y="22555"/>
                  </a:cubicBezTo>
                  <a:lnTo>
                    <a:pt x="44481" y="23814"/>
                  </a:lnTo>
                  <a:close/>
                  <a:moveTo>
                    <a:pt x="37654" y="21925"/>
                  </a:moveTo>
                  <a:cubicBezTo>
                    <a:pt x="37763" y="16784"/>
                    <a:pt x="36571" y="12746"/>
                    <a:pt x="33970" y="9808"/>
                  </a:cubicBezTo>
                  <a:cubicBezTo>
                    <a:pt x="31423" y="6924"/>
                    <a:pt x="27740" y="5455"/>
                    <a:pt x="22809" y="5455"/>
                  </a:cubicBezTo>
                  <a:cubicBezTo>
                    <a:pt x="20317" y="5455"/>
                    <a:pt x="18096" y="5926"/>
                    <a:pt x="16199" y="6819"/>
                  </a:cubicBezTo>
                  <a:cubicBezTo>
                    <a:pt x="14248" y="7763"/>
                    <a:pt x="12678" y="8969"/>
                    <a:pt x="11323" y="10490"/>
                  </a:cubicBezTo>
                  <a:cubicBezTo>
                    <a:pt x="10023" y="11959"/>
                    <a:pt x="8993" y="13742"/>
                    <a:pt x="8289" y="15683"/>
                  </a:cubicBezTo>
                  <a:cubicBezTo>
                    <a:pt x="7585" y="17728"/>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620" name="Forme libre 619">
              <a:extLst>
                <a:ext uri="{FF2B5EF4-FFF2-40B4-BE49-F238E27FC236}">
                  <a16:creationId xmlns:a16="http://schemas.microsoft.com/office/drawing/2014/main" id="{80D43F4E-2AF7-8EF2-3B38-B7DC610B2157}"/>
                </a:ext>
              </a:extLst>
            </p:cNvPr>
            <p:cNvSpPr/>
            <p:nvPr/>
          </p:nvSpPr>
          <p:spPr>
            <a:xfrm>
              <a:off x="19114279" y="12225204"/>
              <a:ext cx="45835" cy="71386"/>
            </a:xfrm>
            <a:custGeom>
              <a:avLst/>
              <a:gdLst>
                <a:gd name="connsiteX0" fmla="*/ 45835 w 45835"/>
                <a:gd name="connsiteY0" fmla="*/ 3619 h 71386"/>
                <a:gd name="connsiteX1" fmla="*/ 45348 w 45835"/>
                <a:gd name="connsiteY1" fmla="*/ 5718 h 71386"/>
                <a:gd name="connsiteX2" fmla="*/ 44048 w 45835"/>
                <a:gd name="connsiteY2" fmla="*/ 6294 h 71386"/>
                <a:gd name="connsiteX3" fmla="*/ 36083 w 45835"/>
                <a:gd name="connsiteY3" fmla="*/ 6294 h 71386"/>
                <a:gd name="connsiteX4" fmla="*/ 39388 w 45835"/>
                <a:gd name="connsiteY4" fmla="*/ 11329 h 71386"/>
                <a:gd name="connsiteX5" fmla="*/ 40255 w 45835"/>
                <a:gd name="connsiteY5" fmla="*/ 17047 h 71386"/>
                <a:gd name="connsiteX6" fmla="*/ 38900 w 45835"/>
                <a:gd name="connsiteY6" fmla="*/ 24442 h 71386"/>
                <a:gd name="connsiteX7" fmla="*/ 35054 w 45835"/>
                <a:gd name="connsiteY7" fmla="*/ 29898 h 71386"/>
                <a:gd name="connsiteX8" fmla="*/ 29094 w 45835"/>
                <a:gd name="connsiteY8" fmla="*/ 33308 h 71386"/>
                <a:gd name="connsiteX9" fmla="*/ 21509 w 45835"/>
                <a:gd name="connsiteY9" fmla="*/ 34461 h 71386"/>
                <a:gd name="connsiteX10" fmla="*/ 15061 w 45835"/>
                <a:gd name="connsiteY10" fmla="*/ 33569 h 71386"/>
                <a:gd name="connsiteX11" fmla="*/ 10293 w 45835"/>
                <a:gd name="connsiteY11" fmla="*/ 31314 h 71386"/>
                <a:gd name="connsiteX12" fmla="*/ 8452 w 45835"/>
                <a:gd name="connsiteY12" fmla="*/ 33779 h 71386"/>
                <a:gd name="connsiteX13" fmla="*/ 7747 w 45835"/>
                <a:gd name="connsiteY13" fmla="*/ 37032 h 71386"/>
                <a:gd name="connsiteX14" fmla="*/ 9752 w 45835"/>
                <a:gd name="connsiteY14" fmla="*/ 40440 h 71386"/>
                <a:gd name="connsiteX15" fmla="*/ 15007 w 45835"/>
                <a:gd name="connsiteY15" fmla="*/ 41962 h 71386"/>
                <a:gd name="connsiteX16" fmla="*/ 28606 w 45835"/>
                <a:gd name="connsiteY16" fmla="*/ 42487 h 71386"/>
                <a:gd name="connsiteX17" fmla="*/ 35108 w 45835"/>
                <a:gd name="connsiteY17" fmla="*/ 43431 h 71386"/>
                <a:gd name="connsiteX18" fmla="*/ 40417 w 45835"/>
                <a:gd name="connsiteY18" fmla="*/ 45791 h 71386"/>
                <a:gd name="connsiteX19" fmla="*/ 43993 w 45835"/>
                <a:gd name="connsiteY19" fmla="*/ 49725 h 71386"/>
                <a:gd name="connsiteX20" fmla="*/ 45348 w 45835"/>
                <a:gd name="connsiteY20" fmla="*/ 55127 h 71386"/>
                <a:gd name="connsiteX21" fmla="*/ 43993 w 45835"/>
                <a:gd name="connsiteY21" fmla="*/ 61316 h 71386"/>
                <a:gd name="connsiteX22" fmla="*/ 39767 w 45835"/>
                <a:gd name="connsiteY22" fmla="*/ 66509 h 71386"/>
                <a:gd name="connsiteX23" fmla="*/ 32453 w 45835"/>
                <a:gd name="connsiteY23" fmla="*/ 70075 h 71386"/>
                <a:gd name="connsiteX24" fmla="*/ 21834 w 45835"/>
                <a:gd name="connsiteY24" fmla="*/ 71387 h 71386"/>
                <a:gd name="connsiteX25" fmla="*/ 11811 w 45835"/>
                <a:gd name="connsiteY25" fmla="*/ 70390 h 71386"/>
                <a:gd name="connsiteX26" fmla="*/ 5038 w 45835"/>
                <a:gd name="connsiteY26" fmla="*/ 67663 h 71386"/>
                <a:gd name="connsiteX27" fmla="*/ 1192 w 45835"/>
                <a:gd name="connsiteY27" fmla="*/ 63519 h 71386"/>
                <a:gd name="connsiteX28" fmla="*/ 0 w 45835"/>
                <a:gd name="connsiteY28" fmla="*/ 58431 h 71386"/>
                <a:gd name="connsiteX29" fmla="*/ 433 w 45835"/>
                <a:gd name="connsiteY29" fmla="*/ 54865 h 71386"/>
                <a:gd name="connsiteX30" fmla="*/ 1788 w 45835"/>
                <a:gd name="connsiteY30" fmla="*/ 51717 h 71386"/>
                <a:gd name="connsiteX31" fmla="*/ 4063 w 45835"/>
                <a:gd name="connsiteY31" fmla="*/ 48781 h 71386"/>
                <a:gd name="connsiteX32" fmla="*/ 7206 w 45835"/>
                <a:gd name="connsiteY32" fmla="*/ 45948 h 71386"/>
                <a:gd name="connsiteX33" fmla="*/ 3034 w 45835"/>
                <a:gd name="connsiteY33" fmla="*/ 42538 h 71386"/>
                <a:gd name="connsiteX34" fmla="*/ 1733 w 45835"/>
                <a:gd name="connsiteY34" fmla="*/ 38290 h 71386"/>
                <a:gd name="connsiteX35" fmla="*/ 3034 w 45835"/>
                <a:gd name="connsiteY35" fmla="*/ 32415 h 71386"/>
                <a:gd name="connsiteX36" fmla="*/ 6284 w 45835"/>
                <a:gd name="connsiteY36" fmla="*/ 27800 h 71386"/>
                <a:gd name="connsiteX37" fmla="*/ 3792 w 45835"/>
                <a:gd name="connsiteY37" fmla="*/ 23341 h 71386"/>
                <a:gd name="connsiteX38" fmla="*/ 2871 w 45835"/>
                <a:gd name="connsiteY38" fmla="*/ 17520 h 71386"/>
                <a:gd name="connsiteX39" fmla="*/ 4280 w 45835"/>
                <a:gd name="connsiteY39" fmla="*/ 10228 h 71386"/>
                <a:gd name="connsiteX40" fmla="*/ 8127 w 45835"/>
                <a:gd name="connsiteY40" fmla="*/ 4668 h 71386"/>
                <a:gd name="connsiteX41" fmla="*/ 14032 w 45835"/>
                <a:gd name="connsiteY41" fmla="*/ 1206 h 71386"/>
                <a:gd name="connsiteX42" fmla="*/ 21617 w 45835"/>
                <a:gd name="connsiteY42" fmla="*/ 0 h 71386"/>
                <a:gd name="connsiteX43" fmla="*/ 25681 w 45835"/>
                <a:gd name="connsiteY43" fmla="*/ 263 h 71386"/>
                <a:gd name="connsiteX44" fmla="*/ 29202 w 45835"/>
                <a:gd name="connsiteY44" fmla="*/ 891 h 71386"/>
                <a:gd name="connsiteX45" fmla="*/ 44048 w 45835"/>
                <a:gd name="connsiteY45" fmla="*/ 891 h 71386"/>
                <a:gd name="connsiteX46" fmla="*/ 45402 w 45835"/>
                <a:gd name="connsiteY46" fmla="*/ 1574 h 71386"/>
                <a:gd name="connsiteX47" fmla="*/ 45835 w 45835"/>
                <a:gd name="connsiteY47" fmla="*/ 3619 h 71386"/>
                <a:gd name="connsiteX48" fmla="*/ 38738 w 45835"/>
                <a:gd name="connsiteY48" fmla="*/ 55495 h 71386"/>
                <a:gd name="connsiteX49" fmla="*/ 35758 w 45835"/>
                <a:gd name="connsiteY49" fmla="*/ 50040 h 71386"/>
                <a:gd name="connsiteX50" fmla="*/ 27794 w 45835"/>
                <a:gd name="connsiteY50" fmla="*/ 48046 h 71386"/>
                <a:gd name="connsiteX51" fmla="*/ 13165 w 45835"/>
                <a:gd name="connsiteY51" fmla="*/ 47522 h 71386"/>
                <a:gd name="connsiteX52" fmla="*/ 9915 w 45835"/>
                <a:gd name="connsiteY52" fmla="*/ 50406 h 71386"/>
                <a:gd name="connsiteX53" fmla="*/ 7856 w 45835"/>
                <a:gd name="connsiteY53" fmla="*/ 52977 h 71386"/>
                <a:gd name="connsiteX54" fmla="*/ 6827 w 45835"/>
                <a:gd name="connsiteY54" fmla="*/ 55442 h 71386"/>
                <a:gd name="connsiteX55" fmla="*/ 6555 w 45835"/>
                <a:gd name="connsiteY55" fmla="*/ 57907 h 71386"/>
                <a:gd name="connsiteX56" fmla="*/ 10727 w 45835"/>
                <a:gd name="connsiteY56" fmla="*/ 63939 h 71386"/>
                <a:gd name="connsiteX57" fmla="*/ 22268 w 45835"/>
                <a:gd name="connsiteY57" fmla="*/ 65985 h 71386"/>
                <a:gd name="connsiteX58" fmla="*/ 30069 w 45835"/>
                <a:gd name="connsiteY58" fmla="*/ 65093 h 71386"/>
                <a:gd name="connsiteX59" fmla="*/ 35108 w 45835"/>
                <a:gd name="connsiteY59" fmla="*/ 62785 h 71386"/>
                <a:gd name="connsiteX60" fmla="*/ 37925 w 45835"/>
                <a:gd name="connsiteY60" fmla="*/ 59429 h 71386"/>
                <a:gd name="connsiteX61" fmla="*/ 38738 w 45835"/>
                <a:gd name="connsiteY61" fmla="*/ 55495 h 71386"/>
                <a:gd name="connsiteX62" fmla="*/ 33428 w 45835"/>
                <a:gd name="connsiteY62" fmla="*/ 17152 h 71386"/>
                <a:gd name="connsiteX63" fmla="*/ 30286 w 45835"/>
                <a:gd name="connsiteY63" fmla="*/ 8497 h 71386"/>
                <a:gd name="connsiteX64" fmla="*/ 21346 w 45835"/>
                <a:gd name="connsiteY64" fmla="*/ 5350 h 71386"/>
                <a:gd name="connsiteX65" fmla="*/ 16199 w 45835"/>
                <a:gd name="connsiteY65" fmla="*/ 6347 h 71386"/>
                <a:gd name="connsiteX66" fmla="*/ 12515 w 45835"/>
                <a:gd name="connsiteY66" fmla="*/ 8969 h 71386"/>
                <a:gd name="connsiteX67" fmla="*/ 10348 w 45835"/>
                <a:gd name="connsiteY67" fmla="*/ 12851 h 71386"/>
                <a:gd name="connsiteX68" fmla="*/ 9643 w 45835"/>
                <a:gd name="connsiteY68" fmla="*/ 17520 h 71386"/>
                <a:gd name="connsiteX69" fmla="*/ 12786 w 45835"/>
                <a:gd name="connsiteY69" fmla="*/ 26016 h 71386"/>
                <a:gd name="connsiteX70" fmla="*/ 21617 w 45835"/>
                <a:gd name="connsiteY70" fmla="*/ 29111 h 71386"/>
                <a:gd name="connsiteX71" fmla="*/ 26873 w 45835"/>
                <a:gd name="connsiteY71" fmla="*/ 28114 h 71386"/>
                <a:gd name="connsiteX72" fmla="*/ 30556 w 45835"/>
                <a:gd name="connsiteY72" fmla="*/ 25491 h 71386"/>
                <a:gd name="connsiteX73" fmla="*/ 32724 w 45835"/>
                <a:gd name="connsiteY73" fmla="*/ 21715 h 71386"/>
                <a:gd name="connsiteX74" fmla="*/ 33428 w 45835"/>
                <a:gd name="connsiteY74" fmla="*/ 17152 h 7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5835" h="71386">
                  <a:moveTo>
                    <a:pt x="45835" y="3619"/>
                  </a:moveTo>
                  <a:cubicBezTo>
                    <a:pt x="45835" y="4615"/>
                    <a:pt x="45673" y="5298"/>
                    <a:pt x="45348" y="5718"/>
                  </a:cubicBezTo>
                  <a:cubicBezTo>
                    <a:pt x="44968" y="6084"/>
                    <a:pt x="44589" y="6294"/>
                    <a:pt x="44048" y="6294"/>
                  </a:cubicBezTo>
                  <a:lnTo>
                    <a:pt x="36083" y="6294"/>
                  </a:lnTo>
                  <a:cubicBezTo>
                    <a:pt x="37654" y="7868"/>
                    <a:pt x="38738" y="9494"/>
                    <a:pt x="39388" y="11329"/>
                  </a:cubicBezTo>
                  <a:cubicBezTo>
                    <a:pt x="39984" y="13166"/>
                    <a:pt x="40255" y="15053"/>
                    <a:pt x="40255" y="17047"/>
                  </a:cubicBezTo>
                  <a:cubicBezTo>
                    <a:pt x="40255" y="19827"/>
                    <a:pt x="39822" y="22292"/>
                    <a:pt x="38900" y="24442"/>
                  </a:cubicBezTo>
                  <a:cubicBezTo>
                    <a:pt x="38033" y="26594"/>
                    <a:pt x="36733" y="28429"/>
                    <a:pt x="35054" y="29898"/>
                  </a:cubicBezTo>
                  <a:cubicBezTo>
                    <a:pt x="33374" y="31366"/>
                    <a:pt x="31423" y="32520"/>
                    <a:pt x="29094" y="33308"/>
                  </a:cubicBezTo>
                  <a:cubicBezTo>
                    <a:pt x="26818" y="34094"/>
                    <a:pt x="24272" y="34461"/>
                    <a:pt x="21509" y="34461"/>
                  </a:cubicBezTo>
                  <a:cubicBezTo>
                    <a:pt x="19233" y="34461"/>
                    <a:pt x="17120" y="34199"/>
                    <a:pt x="15061" y="33569"/>
                  </a:cubicBezTo>
                  <a:cubicBezTo>
                    <a:pt x="13002" y="32940"/>
                    <a:pt x="11432" y="32205"/>
                    <a:pt x="10293" y="31314"/>
                  </a:cubicBezTo>
                  <a:cubicBezTo>
                    <a:pt x="9536" y="32048"/>
                    <a:pt x="8939" y="32835"/>
                    <a:pt x="8452" y="33779"/>
                  </a:cubicBezTo>
                  <a:cubicBezTo>
                    <a:pt x="7964" y="34723"/>
                    <a:pt x="7747" y="35773"/>
                    <a:pt x="7747" y="37032"/>
                  </a:cubicBezTo>
                  <a:cubicBezTo>
                    <a:pt x="7747" y="38395"/>
                    <a:pt x="8397" y="39497"/>
                    <a:pt x="9752" y="40440"/>
                  </a:cubicBezTo>
                  <a:cubicBezTo>
                    <a:pt x="11106" y="41384"/>
                    <a:pt x="12840" y="41857"/>
                    <a:pt x="15007" y="41962"/>
                  </a:cubicBezTo>
                  <a:lnTo>
                    <a:pt x="28606" y="42487"/>
                  </a:lnTo>
                  <a:cubicBezTo>
                    <a:pt x="30936" y="42591"/>
                    <a:pt x="33049" y="42853"/>
                    <a:pt x="35108" y="43431"/>
                  </a:cubicBezTo>
                  <a:cubicBezTo>
                    <a:pt x="37113" y="43954"/>
                    <a:pt x="38846" y="44742"/>
                    <a:pt x="40417" y="45791"/>
                  </a:cubicBezTo>
                  <a:cubicBezTo>
                    <a:pt x="41935" y="46892"/>
                    <a:pt x="43126" y="48151"/>
                    <a:pt x="43993" y="49725"/>
                  </a:cubicBezTo>
                  <a:cubicBezTo>
                    <a:pt x="44914" y="51246"/>
                    <a:pt x="45348" y="53081"/>
                    <a:pt x="45348" y="55127"/>
                  </a:cubicBezTo>
                  <a:cubicBezTo>
                    <a:pt x="45348" y="57277"/>
                    <a:pt x="44860" y="59324"/>
                    <a:pt x="43993" y="61316"/>
                  </a:cubicBezTo>
                  <a:cubicBezTo>
                    <a:pt x="43072" y="63310"/>
                    <a:pt x="41663" y="65040"/>
                    <a:pt x="39767" y="66509"/>
                  </a:cubicBezTo>
                  <a:cubicBezTo>
                    <a:pt x="37871" y="67978"/>
                    <a:pt x="35378" y="69184"/>
                    <a:pt x="32453" y="70075"/>
                  </a:cubicBezTo>
                  <a:cubicBezTo>
                    <a:pt x="29473" y="70916"/>
                    <a:pt x="25951" y="71387"/>
                    <a:pt x="21834" y="71387"/>
                  </a:cubicBezTo>
                  <a:cubicBezTo>
                    <a:pt x="17879" y="71387"/>
                    <a:pt x="14574" y="71073"/>
                    <a:pt x="11811" y="70390"/>
                  </a:cubicBezTo>
                  <a:cubicBezTo>
                    <a:pt x="9047" y="69709"/>
                    <a:pt x="6772" y="68817"/>
                    <a:pt x="5038" y="67663"/>
                  </a:cubicBezTo>
                  <a:cubicBezTo>
                    <a:pt x="3251" y="66457"/>
                    <a:pt x="2005" y="65093"/>
                    <a:pt x="1192" y="63519"/>
                  </a:cubicBezTo>
                  <a:cubicBezTo>
                    <a:pt x="379" y="61946"/>
                    <a:pt x="0" y="60268"/>
                    <a:pt x="0" y="58431"/>
                  </a:cubicBezTo>
                  <a:cubicBezTo>
                    <a:pt x="0" y="57172"/>
                    <a:pt x="162" y="55966"/>
                    <a:pt x="433" y="54865"/>
                  </a:cubicBezTo>
                  <a:cubicBezTo>
                    <a:pt x="758" y="53764"/>
                    <a:pt x="1192" y="52715"/>
                    <a:pt x="1788" y="51717"/>
                  </a:cubicBezTo>
                  <a:cubicBezTo>
                    <a:pt x="2384" y="50721"/>
                    <a:pt x="3196" y="49725"/>
                    <a:pt x="4063" y="48781"/>
                  </a:cubicBezTo>
                  <a:cubicBezTo>
                    <a:pt x="4984" y="47888"/>
                    <a:pt x="6014" y="46892"/>
                    <a:pt x="7206" y="45948"/>
                  </a:cubicBezTo>
                  <a:cubicBezTo>
                    <a:pt x="5309" y="45004"/>
                    <a:pt x="3955" y="43902"/>
                    <a:pt x="3034" y="42538"/>
                  </a:cubicBezTo>
                  <a:cubicBezTo>
                    <a:pt x="2167" y="41227"/>
                    <a:pt x="1733" y="39812"/>
                    <a:pt x="1733" y="38290"/>
                  </a:cubicBezTo>
                  <a:cubicBezTo>
                    <a:pt x="1733" y="36087"/>
                    <a:pt x="2167" y="34094"/>
                    <a:pt x="3034" y="32415"/>
                  </a:cubicBezTo>
                  <a:cubicBezTo>
                    <a:pt x="3955" y="30736"/>
                    <a:pt x="4984" y="29164"/>
                    <a:pt x="6284" y="27800"/>
                  </a:cubicBezTo>
                  <a:cubicBezTo>
                    <a:pt x="5201" y="26436"/>
                    <a:pt x="4334" y="24967"/>
                    <a:pt x="3792" y="23341"/>
                  </a:cubicBezTo>
                  <a:cubicBezTo>
                    <a:pt x="3196" y="21715"/>
                    <a:pt x="2871" y="19775"/>
                    <a:pt x="2871" y="17520"/>
                  </a:cubicBezTo>
                  <a:cubicBezTo>
                    <a:pt x="2871" y="14792"/>
                    <a:pt x="3359" y="12378"/>
                    <a:pt x="4280" y="10228"/>
                  </a:cubicBezTo>
                  <a:cubicBezTo>
                    <a:pt x="5201" y="8025"/>
                    <a:pt x="6501" y="6189"/>
                    <a:pt x="8127" y="4668"/>
                  </a:cubicBezTo>
                  <a:cubicBezTo>
                    <a:pt x="9806" y="3199"/>
                    <a:pt x="11756" y="2045"/>
                    <a:pt x="14032" y="1206"/>
                  </a:cubicBezTo>
                  <a:cubicBezTo>
                    <a:pt x="16362" y="420"/>
                    <a:pt x="18854" y="0"/>
                    <a:pt x="21617" y="0"/>
                  </a:cubicBezTo>
                  <a:cubicBezTo>
                    <a:pt x="23080" y="0"/>
                    <a:pt x="24435" y="105"/>
                    <a:pt x="25681" y="263"/>
                  </a:cubicBezTo>
                  <a:cubicBezTo>
                    <a:pt x="26981" y="420"/>
                    <a:pt x="28119" y="629"/>
                    <a:pt x="29202" y="891"/>
                  </a:cubicBezTo>
                  <a:lnTo>
                    <a:pt x="44048" y="891"/>
                  </a:lnTo>
                  <a:cubicBezTo>
                    <a:pt x="44698" y="891"/>
                    <a:pt x="45131" y="1101"/>
                    <a:pt x="45402" y="1574"/>
                  </a:cubicBezTo>
                  <a:cubicBezTo>
                    <a:pt x="45727" y="2045"/>
                    <a:pt x="45835" y="2675"/>
                    <a:pt x="45835" y="3619"/>
                  </a:cubicBezTo>
                  <a:close/>
                  <a:moveTo>
                    <a:pt x="38738" y="55495"/>
                  </a:moveTo>
                  <a:cubicBezTo>
                    <a:pt x="38738" y="53133"/>
                    <a:pt x="37763" y="51298"/>
                    <a:pt x="35758" y="50040"/>
                  </a:cubicBezTo>
                  <a:cubicBezTo>
                    <a:pt x="33808" y="48833"/>
                    <a:pt x="31153" y="48151"/>
                    <a:pt x="27794" y="48046"/>
                  </a:cubicBezTo>
                  <a:lnTo>
                    <a:pt x="13165" y="47522"/>
                  </a:lnTo>
                  <a:cubicBezTo>
                    <a:pt x="11865" y="48518"/>
                    <a:pt x="10782" y="49515"/>
                    <a:pt x="9915" y="50406"/>
                  </a:cubicBezTo>
                  <a:cubicBezTo>
                    <a:pt x="9047" y="51298"/>
                    <a:pt x="8397" y="52137"/>
                    <a:pt x="7856" y="52977"/>
                  </a:cubicBezTo>
                  <a:cubicBezTo>
                    <a:pt x="7368" y="53816"/>
                    <a:pt x="7043" y="54655"/>
                    <a:pt x="6827" y="55442"/>
                  </a:cubicBezTo>
                  <a:cubicBezTo>
                    <a:pt x="6664" y="56281"/>
                    <a:pt x="6555" y="57120"/>
                    <a:pt x="6555" y="57907"/>
                  </a:cubicBezTo>
                  <a:cubicBezTo>
                    <a:pt x="6555" y="60583"/>
                    <a:pt x="7964" y="62575"/>
                    <a:pt x="10727" y="63939"/>
                  </a:cubicBezTo>
                  <a:cubicBezTo>
                    <a:pt x="13491" y="65303"/>
                    <a:pt x="17337" y="65985"/>
                    <a:pt x="22268" y="65985"/>
                  </a:cubicBezTo>
                  <a:cubicBezTo>
                    <a:pt x="25355" y="65985"/>
                    <a:pt x="27956" y="65670"/>
                    <a:pt x="30069" y="65093"/>
                  </a:cubicBezTo>
                  <a:cubicBezTo>
                    <a:pt x="32128" y="64516"/>
                    <a:pt x="33808" y="63729"/>
                    <a:pt x="35108" y="62785"/>
                  </a:cubicBezTo>
                  <a:cubicBezTo>
                    <a:pt x="36408" y="61789"/>
                    <a:pt x="37329" y="60688"/>
                    <a:pt x="37925" y="59429"/>
                  </a:cubicBezTo>
                  <a:cubicBezTo>
                    <a:pt x="38467" y="58170"/>
                    <a:pt x="38738" y="56859"/>
                    <a:pt x="38738" y="55495"/>
                  </a:cubicBezTo>
                  <a:close/>
                  <a:moveTo>
                    <a:pt x="33428" y="17152"/>
                  </a:moveTo>
                  <a:cubicBezTo>
                    <a:pt x="33428" y="13481"/>
                    <a:pt x="32399" y="10543"/>
                    <a:pt x="30286" y="8497"/>
                  </a:cubicBezTo>
                  <a:cubicBezTo>
                    <a:pt x="28227" y="6399"/>
                    <a:pt x="25247" y="5350"/>
                    <a:pt x="21346" y="5350"/>
                  </a:cubicBezTo>
                  <a:cubicBezTo>
                    <a:pt x="19396" y="5350"/>
                    <a:pt x="17662" y="5718"/>
                    <a:pt x="16199" y="6347"/>
                  </a:cubicBezTo>
                  <a:cubicBezTo>
                    <a:pt x="14737" y="6977"/>
                    <a:pt x="13491" y="7868"/>
                    <a:pt x="12515" y="8969"/>
                  </a:cubicBezTo>
                  <a:cubicBezTo>
                    <a:pt x="11594" y="10070"/>
                    <a:pt x="10836" y="11382"/>
                    <a:pt x="10348" y="12851"/>
                  </a:cubicBezTo>
                  <a:cubicBezTo>
                    <a:pt x="9915" y="14319"/>
                    <a:pt x="9643" y="15893"/>
                    <a:pt x="9643" y="17520"/>
                  </a:cubicBezTo>
                  <a:cubicBezTo>
                    <a:pt x="9643" y="21138"/>
                    <a:pt x="10673" y="23919"/>
                    <a:pt x="12786" y="26016"/>
                  </a:cubicBezTo>
                  <a:cubicBezTo>
                    <a:pt x="14899" y="28062"/>
                    <a:pt x="17824" y="29111"/>
                    <a:pt x="21617" y="29111"/>
                  </a:cubicBezTo>
                  <a:cubicBezTo>
                    <a:pt x="23622" y="29111"/>
                    <a:pt x="25355" y="28744"/>
                    <a:pt x="26873" y="28114"/>
                  </a:cubicBezTo>
                  <a:cubicBezTo>
                    <a:pt x="28336" y="27485"/>
                    <a:pt x="29582" y="26594"/>
                    <a:pt x="30556" y="25491"/>
                  </a:cubicBezTo>
                  <a:cubicBezTo>
                    <a:pt x="31478" y="24442"/>
                    <a:pt x="32236" y="23131"/>
                    <a:pt x="32724" y="21715"/>
                  </a:cubicBezTo>
                  <a:cubicBezTo>
                    <a:pt x="33212" y="20246"/>
                    <a:pt x="33428" y="18726"/>
                    <a:pt x="33428" y="17152"/>
                  </a:cubicBezTo>
                  <a:close/>
                </a:path>
              </a:pathLst>
            </a:custGeom>
            <a:solidFill>
              <a:srgbClr val="FFFFFF"/>
            </a:solidFill>
            <a:ln w="5417" cap="flat">
              <a:noFill/>
              <a:prstDash val="solid"/>
              <a:miter/>
            </a:ln>
          </p:spPr>
          <p:txBody>
            <a:bodyPr rtlCol="0" anchor="ctr"/>
            <a:lstStyle/>
            <a:p>
              <a:endParaRPr lang="fr-FR"/>
            </a:p>
          </p:txBody>
        </p:sp>
        <p:sp>
          <p:nvSpPr>
            <p:cNvPr id="621" name="Forme libre 620">
              <a:extLst>
                <a:ext uri="{FF2B5EF4-FFF2-40B4-BE49-F238E27FC236}">
                  <a16:creationId xmlns:a16="http://schemas.microsoft.com/office/drawing/2014/main" id="{1C7CACB5-81A6-7AF4-0C0C-03AEC173C3B6}"/>
                </a:ext>
              </a:extLst>
            </p:cNvPr>
            <p:cNvSpPr/>
            <p:nvPr/>
          </p:nvSpPr>
          <p:spPr>
            <a:xfrm>
              <a:off x="19173171" y="12225204"/>
              <a:ext cx="27901" cy="52032"/>
            </a:xfrm>
            <a:custGeom>
              <a:avLst/>
              <a:gdLst>
                <a:gd name="connsiteX0" fmla="*/ 27902 w 27901"/>
                <a:gd name="connsiteY0" fmla="*/ 4459 h 52032"/>
                <a:gd name="connsiteX1" fmla="*/ 27848 w 27901"/>
                <a:gd name="connsiteY1" fmla="*/ 5821 h 52032"/>
                <a:gd name="connsiteX2" fmla="*/ 27631 w 27901"/>
                <a:gd name="connsiteY2" fmla="*/ 6767 h 52032"/>
                <a:gd name="connsiteX3" fmla="*/ 27306 w 27901"/>
                <a:gd name="connsiteY3" fmla="*/ 7290 h 52032"/>
                <a:gd name="connsiteX4" fmla="*/ 26764 w 27901"/>
                <a:gd name="connsiteY4" fmla="*/ 7500 h 52032"/>
                <a:gd name="connsiteX5" fmla="*/ 25627 w 27901"/>
                <a:gd name="connsiteY5" fmla="*/ 7238 h 52032"/>
                <a:gd name="connsiteX6" fmla="*/ 24055 w 27901"/>
                <a:gd name="connsiteY6" fmla="*/ 6714 h 52032"/>
                <a:gd name="connsiteX7" fmla="*/ 22105 w 27901"/>
                <a:gd name="connsiteY7" fmla="*/ 6189 h 52032"/>
                <a:gd name="connsiteX8" fmla="*/ 19775 w 27901"/>
                <a:gd name="connsiteY8" fmla="*/ 5979 h 52032"/>
                <a:gd name="connsiteX9" fmla="*/ 16850 w 27901"/>
                <a:gd name="connsiteY9" fmla="*/ 6557 h 52032"/>
                <a:gd name="connsiteX10" fmla="*/ 13815 w 27901"/>
                <a:gd name="connsiteY10" fmla="*/ 8549 h 52032"/>
                <a:gd name="connsiteX11" fmla="*/ 10456 w 27901"/>
                <a:gd name="connsiteY11" fmla="*/ 12222 h 52032"/>
                <a:gd name="connsiteX12" fmla="*/ 6610 w 27901"/>
                <a:gd name="connsiteY12" fmla="*/ 17728 h 52032"/>
                <a:gd name="connsiteX13" fmla="*/ 6610 w 27901"/>
                <a:gd name="connsiteY13" fmla="*/ 50668 h 52032"/>
                <a:gd name="connsiteX14" fmla="*/ 6447 w 27901"/>
                <a:gd name="connsiteY14" fmla="*/ 51246 h 52032"/>
                <a:gd name="connsiteX15" fmla="*/ 5905 w 27901"/>
                <a:gd name="connsiteY15" fmla="*/ 51666 h 52032"/>
                <a:gd name="connsiteX16" fmla="*/ 4930 w 27901"/>
                <a:gd name="connsiteY16" fmla="*/ 51927 h 52032"/>
                <a:gd name="connsiteX17" fmla="*/ 3305 w 27901"/>
                <a:gd name="connsiteY17" fmla="*/ 52032 h 52032"/>
                <a:gd name="connsiteX18" fmla="*/ 1679 w 27901"/>
                <a:gd name="connsiteY18" fmla="*/ 51927 h 52032"/>
                <a:gd name="connsiteX19" fmla="*/ 704 w 27901"/>
                <a:gd name="connsiteY19" fmla="*/ 51666 h 52032"/>
                <a:gd name="connsiteX20" fmla="*/ 162 w 27901"/>
                <a:gd name="connsiteY20" fmla="*/ 51246 h 52032"/>
                <a:gd name="connsiteX21" fmla="*/ 0 w 27901"/>
                <a:gd name="connsiteY21" fmla="*/ 50668 h 52032"/>
                <a:gd name="connsiteX22" fmla="*/ 0 w 27901"/>
                <a:gd name="connsiteY22" fmla="*/ 1993 h 52032"/>
                <a:gd name="connsiteX23" fmla="*/ 162 w 27901"/>
                <a:gd name="connsiteY23" fmla="*/ 1364 h 52032"/>
                <a:gd name="connsiteX24" fmla="*/ 704 w 27901"/>
                <a:gd name="connsiteY24" fmla="*/ 944 h 52032"/>
                <a:gd name="connsiteX25" fmla="*/ 1625 w 27901"/>
                <a:gd name="connsiteY25" fmla="*/ 681 h 52032"/>
                <a:gd name="connsiteX26" fmla="*/ 3196 w 27901"/>
                <a:gd name="connsiteY26" fmla="*/ 576 h 52032"/>
                <a:gd name="connsiteX27" fmla="*/ 4714 w 27901"/>
                <a:gd name="connsiteY27" fmla="*/ 681 h 52032"/>
                <a:gd name="connsiteX28" fmla="*/ 5688 w 27901"/>
                <a:gd name="connsiteY28" fmla="*/ 944 h 52032"/>
                <a:gd name="connsiteX29" fmla="*/ 6176 w 27901"/>
                <a:gd name="connsiteY29" fmla="*/ 1364 h 52032"/>
                <a:gd name="connsiteX30" fmla="*/ 6284 w 27901"/>
                <a:gd name="connsiteY30" fmla="*/ 1993 h 52032"/>
                <a:gd name="connsiteX31" fmla="*/ 6284 w 27901"/>
                <a:gd name="connsiteY31" fmla="*/ 9652 h 52032"/>
                <a:gd name="connsiteX32" fmla="*/ 10293 w 27901"/>
                <a:gd name="connsiteY32" fmla="*/ 4720 h 52032"/>
                <a:gd name="connsiteX33" fmla="*/ 13761 w 27901"/>
                <a:gd name="connsiteY33" fmla="*/ 1784 h 52032"/>
                <a:gd name="connsiteX34" fmla="*/ 17012 w 27901"/>
                <a:gd name="connsiteY34" fmla="*/ 368 h 52032"/>
                <a:gd name="connsiteX35" fmla="*/ 20263 w 27901"/>
                <a:gd name="connsiteY35" fmla="*/ 0 h 52032"/>
                <a:gd name="connsiteX36" fmla="*/ 21942 w 27901"/>
                <a:gd name="connsiteY36" fmla="*/ 53 h 52032"/>
                <a:gd name="connsiteX37" fmla="*/ 24001 w 27901"/>
                <a:gd name="connsiteY37" fmla="*/ 368 h 52032"/>
                <a:gd name="connsiteX38" fmla="*/ 25897 w 27901"/>
                <a:gd name="connsiteY38" fmla="*/ 891 h 52032"/>
                <a:gd name="connsiteX39" fmla="*/ 27144 w 27901"/>
                <a:gd name="connsiteY39" fmla="*/ 1416 h 52032"/>
                <a:gd name="connsiteX40" fmla="*/ 27577 w 27901"/>
                <a:gd name="connsiteY40" fmla="*/ 1836 h 52032"/>
                <a:gd name="connsiteX41" fmla="*/ 27740 w 27901"/>
                <a:gd name="connsiteY41" fmla="*/ 2360 h 52032"/>
                <a:gd name="connsiteX42" fmla="*/ 27848 w 27901"/>
                <a:gd name="connsiteY42" fmla="*/ 3148 h 52032"/>
                <a:gd name="connsiteX43" fmla="*/ 27902 w 27901"/>
                <a:gd name="connsiteY43" fmla="*/ 4459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1" h="52032">
                  <a:moveTo>
                    <a:pt x="27902" y="4459"/>
                  </a:moveTo>
                  <a:cubicBezTo>
                    <a:pt x="27902" y="4983"/>
                    <a:pt x="27902" y="5455"/>
                    <a:pt x="27848" y="5821"/>
                  </a:cubicBezTo>
                  <a:cubicBezTo>
                    <a:pt x="27794" y="6189"/>
                    <a:pt x="27740" y="6504"/>
                    <a:pt x="27631" y="6767"/>
                  </a:cubicBezTo>
                  <a:cubicBezTo>
                    <a:pt x="27577" y="6977"/>
                    <a:pt x="27469" y="7185"/>
                    <a:pt x="27306" y="7290"/>
                  </a:cubicBezTo>
                  <a:cubicBezTo>
                    <a:pt x="27197" y="7395"/>
                    <a:pt x="27035" y="7500"/>
                    <a:pt x="26764" y="7500"/>
                  </a:cubicBezTo>
                  <a:cubicBezTo>
                    <a:pt x="26439" y="7500"/>
                    <a:pt x="26060" y="7395"/>
                    <a:pt x="25627" y="7238"/>
                  </a:cubicBezTo>
                  <a:cubicBezTo>
                    <a:pt x="25193" y="7082"/>
                    <a:pt x="24651" y="6872"/>
                    <a:pt x="24055" y="6714"/>
                  </a:cubicBezTo>
                  <a:cubicBezTo>
                    <a:pt x="23459" y="6557"/>
                    <a:pt x="22809" y="6347"/>
                    <a:pt x="22105" y="6189"/>
                  </a:cubicBezTo>
                  <a:cubicBezTo>
                    <a:pt x="21400" y="6031"/>
                    <a:pt x="20642" y="5979"/>
                    <a:pt x="19775" y="5979"/>
                  </a:cubicBezTo>
                  <a:cubicBezTo>
                    <a:pt x="18800" y="5979"/>
                    <a:pt x="17824" y="6189"/>
                    <a:pt x="16850" y="6557"/>
                  </a:cubicBezTo>
                  <a:cubicBezTo>
                    <a:pt x="15874" y="6977"/>
                    <a:pt x="14899" y="7658"/>
                    <a:pt x="13815" y="8549"/>
                  </a:cubicBezTo>
                  <a:cubicBezTo>
                    <a:pt x="12786" y="9494"/>
                    <a:pt x="11648" y="10700"/>
                    <a:pt x="10456" y="12222"/>
                  </a:cubicBezTo>
                  <a:cubicBezTo>
                    <a:pt x="9319" y="13689"/>
                    <a:pt x="8018" y="15578"/>
                    <a:pt x="6610" y="17728"/>
                  </a:cubicBezTo>
                  <a:lnTo>
                    <a:pt x="6610" y="50668"/>
                  </a:lnTo>
                  <a:cubicBezTo>
                    <a:pt x="6610" y="50878"/>
                    <a:pt x="6555" y="51088"/>
                    <a:pt x="6447" y="51246"/>
                  </a:cubicBezTo>
                  <a:cubicBezTo>
                    <a:pt x="6339" y="51403"/>
                    <a:pt x="6176" y="51561"/>
                    <a:pt x="5905" y="51666"/>
                  </a:cubicBezTo>
                  <a:cubicBezTo>
                    <a:pt x="5688" y="51770"/>
                    <a:pt x="5364" y="51875"/>
                    <a:pt x="4930" y="51927"/>
                  </a:cubicBezTo>
                  <a:cubicBezTo>
                    <a:pt x="4497" y="52032"/>
                    <a:pt x="3955" y="52032"/>
                    <a:pt x="3305" y="52032"/>
                  </a:cubicBezTo>
                  <a:cubicBezTo>
                    <a:pt x="2655" y="52032"/>
                    <a:pt x="2113" y="52032"/>
                    <a:pt x="1679" y="51927"/>
                  </a:cubicBezTo>
                  <a:cubicBezTo>
                    <a:pt x="1300" y="51875"/>
                    <a:pt x="921" y="51770"/>
                    <a:pt x="704" y="51666"/>
                  </a:cubicBezTo>
                  <a:cubicBezTo>
                    <a:pt x="433" y="51561"/>
                    <a:pt x="216" y="51403"/>
                    <a:pt x="162" y="51246"/>
                  </a:cubicBezTo>
                  <a:cubicBezTo>
                    <a:pt x="54" y="51088"/>
                    <a:pt x="0" y="50878"/>
                    <a:pt x="0" y="50668"/>
                  </a:cubicBezTo>
                  <a:lnTo>
                    <a:pt x="0" y="1993"/>
                  </a:lnTo>
                  <a:cubicBezTo>
                    <a:pt x="0" y="1784"/>
                    <a:pt x="54" y="1574"/>
                    <a:pt x="162" y="1364"/>
                  </a:cubicBezTo>
                  <a:cubicBezTo>
                    <a:pt x="216" y="1206"/>
                    <a:pt x="433" y="1049"/>
                    <a:pt x="704" y="944"/>
                  </a:cubicBezTo>
                  <a:cubicBezTo>
                    <a:pt x="921" y="839"/>
                    <a:pt x="1246" y="734"/>
                    <a:pt x="1625" y="681"/>
                  </a:cubicBezTo>
                  <a:cubicBezTo>
                    <a:pt x="2059" y="629"/>
                    <a:pt x="2546" y="576"/>
                    <a:pt x="3196" y="576"/>
                  </a:cubicBezTo>
                  <a:cubicBezTo>
                    <a:pt x="3792" y="576"/>
                    <a:pt x="4334" y="629"/>
                    <a:pt x="4714" y="681"/>
                  </a:cubicBezTo>
                  <a:cubicBezTo>
                    <a:pt x="5147" y="734"/>
                    <a:pt x="5472" y="786"/>
                    <a:pt x="5688" y="944"/>
                  </a:cubicBezTo>
                  <a:cubicBezTo>
                    <a:pt x="5905" y="1049"/>
                    <a:pt x="6068" y="1206"/>
                    <a:pt x="6176" y="1364"/>
                  </a:cubicBezTo>
                  <a:cubicBezTo>
                    <a:pt x="6230" y="1574"/>
                    <a:pt x="6284" y="1784"/>
                    <a:pt x="6284" y="1993"/>
                  </a:cubicBezTo>
                  <a:lnTo>
                    <a:pt x="6284" y="9652"/>
                  </a:lnTo>
                  <a:cubicBezTo>
                    <a:pt x="7747" y="7605"/>
                    <a:pt x="9047" y="5979"/>
                    <a:pt x="10293" y="4720"/>
                  </a:cubicBezTo>
                  <a:cubicBezTo>
                    <a:pt x="11486" y="3461"/>
                    <a:pt x="12678" y="2518"/>
                    <a:pt x="13761" y="1784"/>
                  </a:cubicBezTo>
                  <a:cubicBezTo>
                    <a:pt x="14899" y="1101"/>
                    <a:pt x="15983" y="629"/>
                    <a:pt x="17012" y="368"/>
                  </a:cubicBezTo>
                  <a:cubicBezTo>
                    <a:pt x="18096" y="105"/>
                    <a:pt x="19179" y="0"/>
                    <a:pt x="20263" y="0"/>
                  </a:cubicBezTo>
                  <a:cubicBezTo>
                    <a:pt x="20750" y="0"/>
                    <a:pt x="21292" y="0"/>
                    <a:pt x="21942" y="53"/>
                  </a:cubicBezTo>
                  <a:cubicBezTo>
                    <a:pt x="22592" y="105"/>
                    <a:pt x="23242" y="210"/>
                    <a:pt x="24001" y="368"/>
                  </a:cubicBezTo>
                  <a:cubicBezTo>
                    <a:pt x="24705" y="525"/>
                    <a:pt x="25355" y="681"/>
                    <a:pt x="25897" y="891"/>
                  </a:cubicBezTo>
                  <a:cubicBezTo>
                    <a:pt x="26494" y="1101"/>
                    <a:pt x="26927" y="1259"/>
                    <a:pt x="27144" y="1416"/>
                  </a:cubicBezTo>
                  <a:cubicBezTo>
                    <a:pt x="27360" y="1574"/>
                    <a:pt x="27469" y="1731"/>
                    <a:pt x="27577" y="1836"/>
                  </a:cubicBezTo>
                  <a:cubicBezTo>
                    <a:pt x="27631" y="1993"/>
                    <a:pt x="27685" y="2150"/>
                    <a:pt x="27740" y="2360"/>
                  </a:cubicBezTo>
                  <a:cubicBezTo>
                    <a:pt x="27794" y="2518"/>
                    <a:pt x="27848" y="2833"/>
                    <a:pt x="27848" y="3148"/>
                  </a:cubicBezTo>
                  <a:cubicBezTo>
                    <a:pt x="27902" y="3461"/>
                    <a:pt x="27902" y="3934"/>
                    <a:pt x="27902" y="4459"/>
                  </a:cubicBezTo>
                  <a:close/>
                </a:path>
              </a:pathLst>
            </a:custGeom>
            <a:solidFill>
              <a:srgbClr val="FFFFFF"/>
            </a:solidFill>
            <a:ln w="5417" cap="flat">
              <a:noFill/>
              <a:prstDash val="solid"/>
              <a:miter/>
            </a:ln>
          </p:spPr>
          <p:txBody>
            <a:bodyPr rtlCol="0" anchor="ctr"/>
            <a:lstStyle/>
            <a:p>
              <a:endParaRPr lang="fr-FR"/>
            </a:p>
          </p:txBody>
        </p:sp>
        <p:sp>
          <p:nvSpPr>
            <p:cNvPr id="622" name="Forme libre 621">
              <a:extLst>
                <a:ext uri="{FF2B5EF4-FFF2-40B4-BE49-F238E27FC236}">
                  <a16:creationId xmlns:a16="http://schemas.microsoft.com/office/drawing/2014/main" id="{4D913B93-38EB-9BAC-5F95-FF3F4C09124A}"/>
                </a:ext>
              </a:extLst>
            </p:cNvPr>
            <p:cNvSpPr/>
            <p:nvPr/>
          </p:nvSpPr>
          <p:spPr>
            <a:xfrm>
              <a:off x="19206654" y="12225204"/>
              <a:ext cx="38738" cy="52662"/>
            </a:xfrm>
            <a:custGeom>
              <a:avLst/>
              <a:gdLst>
                <a:gd name="connsiteX0" fmla="*/ 38738 w 38738"/>
                <a:gd name="connsiteY0" fmla="*/ 50668 h 52662"/>
                <a:gd name="connsiteX1" fmla="*/ 38359 w 38738"/>
                <a:gd name="connsiteY1" fmla="*/ 51508 h 52662"/>
                <a:gd name="connsiteX2" fmla="*/ 37438 w 38738"/>
                <a:gd name="connsiteY2" fmla="*/ 51927 h 52662"/>
                <a:gd name="connsiteX3" fmla="*/ 35867 w 38738"/>
                <a:gd name="connsiteY3" fmla="*/ 52085 h 52662"/>
                <a:gd name="connsiteX4" fmla="*/ 34242 w 38738"/>
                <a:gd name="connsiteY4" fmla="*/ 51927 h 52662"/>
                <a:gd name="connsiteX5" fmla="*/ 33212 w 38738"/>
                <a:gd name="connsiteY5" fmla="*/ 51508 h 52662"/>
                <a:gd name="connsiteX6" fmla="*/ 32887 w 38738"/>
                <a:gd name="connsiteY6" fmla="*/ 50668 h 52662"/>
                <a:gd name="connsiteX7" fmla="*/ 32887 w 38738"/>
                <a:gd name="connsiteY7" fmla="*/ 45266 h 52662"/>
                <a:gd name="connsiteX8" fmla="*/ 25410 w 38738"/>
                <a:gd name="connsiteY8" fmla="*/ 50721 h 52662"/>
                <a:gd name="connsiteX9" fmla="*/ 16904 w 38738"/>
                <a:gd name="connsiteY9" fmla="*/ 52662 h 52662"/>
                <a:gd name="connsiteX10" fmla="*/ 9807 w 38738"/>
                <a:gd name="connsiteY10" fmla="*/ 51666 h 52662"/>
                <a:gd name="connsiteX11" fmla="*/ 4551 w 38738"/>
                <a:gd name="connsiteY11" fmla="*/ 48833 h 52662"/>
                <a:gd name="connsiteX12" fmla="*/ 1192 w 38738"/>
                <a:gd name="connsiteY12" fmla="*/ 44322 h 52662"/>
                <a:gd name="connsiteX13" fmla="*/ 0 w 38738"/>
                <a:gd name="connsiteY13" fmla="*/ 38395 h 52662"/>
                <a:gd name="connsiteX14" fmla="*/ 1734 w 38738"/>
                <a:gd name="connsiteY14" fmla="*/ 31366 h 52662"/>
                <a:gd name="connsiteX15" fmla="*/ 6610 w 38738"/>
                <a:gd name="connsiteY15" fmla="*/ 26436 h 52662"/>
                <a:gd name="connsiteX16" fmla="*/ 14249 w 38738"/>
                <a:gd name="connsiteY16" fmla="*/ 23446 h 52662"/>
                <a:gd name="connsiteX17" fmla="*/ 24110 w 38738"/>
                <a:gd name="connsiteY17" fmla="*/ 22450 h 52662"/>
                <a:gd name="connsiteX18" fmla="*/ 32128 w 38738"/>
                <a:gd name="connsiteY18" fmla="*/ 22450 h 52662"/>
                <a:gd name="connsiteX19" fmla="*/ 32128 w 38738"/>
                <a:gd name="connsiteY19" fmla="*/ 18253 h 52662"/>
                <a:gd name="connsiteX20" fmla="*/ 31478 w 38738"/>
                <a:gd name="connsiteY20" fmla="*/ 12746 h 52662"/>
                <a:gd name="connsiteX21" fmla="*/ 29311 w 38738"/>
                <a:gd name="connsiteY21" fmla="*/ 8707 h 52662"/>
                <a:gd name="connsiteX22" fmla="*/ 25410 w 38738"/>
                <a:gd name="connsiteY22" fmla="*/ 6294 h 52662"/>
                <a:gd name="connsiteX23" fmla="*/ 19559 w 38738"/>
                <a:gd name="connsiteY23" fmla="*/ 5508 h 52662"/>
                <a:gd name="connsiteX24" fmla="*/ 13599 w 38738"/>
                <a:gd name="connsiteY24" fmla="*/ 6294 h 52662"/>
                <a:gd name="connsiteX25" fmla="*/ 8940 w 38738"/>
                <a:gd name="connsiteY25" fmla="*/ 8025 h 52662"/>
                <a:gd name="connsiteX26" fmla="*/ 5635 w 38738"/>
                <a:gd name="connsiteY26" fmla="*/ 9755 h 52662"/>
                <a:gd name="connsiteX27" fmla="*/ 3739 w 38738"/>
                <a:gd name="connsiteY27" fmla="*/ 10543 h 52662"/>
                <a:gd name="connsiteX28" fmla="*/ 3143 w 38738"/>
                <a:gd name="connsiteY28" fmla="*/ 10438 h 52662"/>
                <a:gd name="connsiteX29" fmla="*/ 2655 w 38738"/>
                <a:gd name="connsiteY29" fmla="*/ 10018 h 52662"/>
                <a:gd name="connsiteX30" fmla="*/ 2384 w 38738"/>
                <a:gd name="connsiteY30" fmla="*/ 9284 h 52662"/>
                <a:gd name="connsiteX31" fmla="*/ 2330 w 38738"/>
                <a:gd name="connsiteY31" fmla="*/ 8183 h 52662"/>
                <a:gd name="connsiteX32" fmla="*/ 2493 w 38738"/>
                <a:gd name="connsiteY32" fmla="*/ 6399 h 52662"/>
                <a:gd name="connsiteX33" fmla="*/ 3305 w 38738"/>
                <a:gd name="connsiteY33" fmla="*/ 5035 h 52662"/>
                <a:gd name="connsiteX34" fmla="*/ 5798 w 38738"/>
                <a:gd name="connsiteY34" fmla="*/ 3461 h 52662"/>
                <a:gd name="connsiteX35" fmla="*/ 9915 w 38738"/>
                <a:gd name="connsiteY35" fmla="*/ 1731 h 52662"/>
                <a:gd name="connsiteX36" fmla="*/ 14845 w 38738"/>
                <a:gd name="connsiteY36" fmla="*/ 473 h 52662"/>
                <a:gd name="connsiteX37" fmla="*/ 20209 w 38738"/>
                <a:gd name="connsiteY37" fmla="*/ 0 h 52662"/>
                <a:gd name="connsiteX38" fmla="*/ 28931 w 38738"/>
                <a:gd name="connsiteY38" fmla="*/ 1206 h 52662"/>
                <a:gd name="connsiteX39" fmla="*/ 34675 w 38738"/>
                <a:gd name="connsiteY39" fmla="*/ 4668 h 52662"/>
                <a:gd name="connsiteX40" fmla="*/ 37817 w 38738"/>
                <a:gd name="connsiteY40" fmla="*/ 10228 h 52662"/>
                <a:gd name="connsiteX41" fmla="*/ 38738 w 38738"/>
                <a:gd name="connsiteY41" fmla="*/ 17728 h 52662"/>
                <a:gd name="connsiteX42" fmla="*/ 38738 w 38738"/>
                <a:gd name="connsiteY42" fmla="*/ 50668 h 52662"/>
                <a:gd name="connsiteX43" fmla="*/ 32128 w 38738"/>
                <a:gd name="connsiteY43" fmla="*/ 27695 h 52662"/>
                <a:gd name="connsiteX44" fmla="*/ 22972 w 38738"/>
                <a:gd name="connsiteY44" fmla="*/ 27695 h 52662"/>
                <a:gd name="connsiteX45" fmla="*/ 15983 w 38738"/>
                <a:gd name="connsiteY45" fmla="*/ 28376 h 52662"/>
                <a:gd name="connsiteX46" fmla="*/ 10944 w 38738"/>
                <a:gd name="connsiteY46" fmla="*/ 30423 h 52662"/>
                <a:gd name="connsiteX47" fmla="*/ 7964 w 38738"/>
                <a:gd name="connsiteY47" fmla="*/ 33674 h 52662"/>
                <a:gd name="connsiteX48" fmla="*/ 7044 w 38738"/>
                <a:gd name="connsiteY48" fmla="*/ 37975 h 52662"/>
                <a:gd name="connsiteX49" fmla="*/ 9753 w 38738"/>
                <a:gd name="connsiteY49" fmla="*/ 44637 h 52662"/>
                <a:gd name="connsiteX50" fmla="*/ 17500 w 38738"/>
                <a:gd name="connsiteY50" fmla="*/ 47155 h 52662"/>
                <a:gd name="connsiteX51" fmla="*/ 24868 w 38738"/>
                <a:gd name="connsiteY51" fmla="*/ 45213 h 52662"/>
                <a:gd name="connsiteX52" fmla="*/ 32128 w 38738"/>
                <a:gd name="connsiteY52" fmla="*/ 39129 h 52662"/>
                <a:gd name="connsiteX53" fmla="*/ 32128 w 38738"/>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2">
                  <a:moveTo>
                    <a:pt x="38738" y="50668"/>
                  </a:moveTo>
                  <a:cubicBezTo>
                    <a:pt x="38738" y="51036"/>
                    <a:pt x="38630" y="51298"/>
                    <a:pt x="38359" y="51508"/>
                  </a:cubicBezTo>
                  <a:cubicBezTo>
                    <a:pt x="38142" y="51717"/>
                    <a:pt x="37817" y="51822"/>
                    <a:pt x="37438" y="51927"/>
                  </a:cubicBezTo>
                  <a:cubicBezTo>
                    <a:pt x="37058" y="52032"/>
                    <a:pt x="36517" y="52085"/>
                    <a:pt x="35867" y="52085"/>
                  </a:cubicBezTo>
                  <a:cubicBezTo>
                    <a:pt x="35216" y="52085"/>
                    <a:pt x="34675" y="52032"/>
                    <a:pt x="34242" y="51927"/>
                  </a:cubicBezTo>
                  <a:cubicBezTo>
                    <a:pt x="33808" y="51822"/>
                    <a:pt x="33429" y="51717"/>
                    <a:pt x="33212" y="51508"/>
                  </a:cubicBezTo>
                  <a:cubicBezTo>
                    <a:pt x="32995" y="51298"/>
                    <a:pt x="32887" y="51036"/>
                    <a:pt x="32887" y="50668"/>
                  </a:cubicBezTo>
                  <a:lnTo>
                    <a:pt x="32887" y="45266"/>
                  </a:lnTo>
                  <a:cubicBezTo>
                    <a:pt x="30611" y="47627"/>
                    <a:pt x="28119" y="49462"/>
                    <a:pt x="25410" y="50721"/>
                  </a:cubicBezTo>
                  <a:cubicBezTo>
                    <a:pt x="22647" y="52032"/>
                    <a:pt x="19830" y="52662"/>
                    <a:pt x="16904" y="52662"/>
                  </a:cubicBezTo>
                  <a:cubicBezTo>
                    <a:pt x="14303" y="52662"/>
                    <a:pt x="11920" y="52347"/>
                    <a:pt x="9807" y="51666"/>
                  </a:cubicBezTo>
                  <a:cubicBezTo>
                    <a:pt x="7748" y="50983"/>
                    <a:pt x="5960" y="50040"/>
                    <a:pt x="4551" y="48833"/>
                  </a:cubicBezTo>
                  <a:cubicBezTo>
                    <a:pt x="3089" y="47575"/>
                    <a:pt x="1950" y="46106"/>
                    <a:pt x="1192" y="44322"/>
                  </a:cubicBezTo>
                  <a:cubicBezTo>
                    <a:pt x="434" y="42591"/>
                    <a:pt x="0" y="40598"/>
                    <a:pt x="0" y="38395"/>
                  </a:cubicBezTo>
                  <a:cubicBezTo>
                    <a:pt x="0" y="35720"/>
                    <a:pt x="596" y="33359"/>
                    <a:pt x="1734" y="31366"/>
                  </a:cubicBezTo>
                  <a:cubicBezTo>
                    <a:pt x="2872" y="29425"/>
                    <a:pt x="4551" y="27747"/>
                    <a:pt x="6610" y="26436"/>
                  </a:cubicBezTo>
                  <a:cubicBezTo>
                    <a:pt x="8723" y="25072"/>
                    <a:pt x="11270" y="24076"/>
                    <a:pt x="14249" y="23446"/>
                  </a:cubicBezTo>
                  <a:cubicBezTo>
                    <a:pt x="17229" y="22765"/>
                    <a:pt x="20480" y="22450"/>
                    <a:pt x="24110" y="22450"/>
                  </a:cubicBezTo>
                  <a:lnTo>
                    <a:pt x="32128" y="22450"/>
                  </a:lnTo>
                  <a:lnTo>
                    <a:pt x="32128" y="18253"/>
                  </a:lnTo>
                  <a:cubicBezTo>
                    <a:pt x="32128" y="16156"/>
                    <a:pt x="31912" y="14319"/>
                    <a:pt x="31478" y="12746"/>
                  </a:cubicBezTo>
                  <a:cubicBezTo>
                    <a:pt x="31045" y="11119"/>
                    <a:pt x="30286" y="9808"/>
                    <a:pt x="29311" y="8707"/>
                  </a:cubicBezTo>
                  <a:cubicBezTo>
                    <a:pt x="28281" y="7658"/>
                    <a:pt x="26981" y="6819"/>
                    <a:pt x="25410" y="6294"/>
                  </a:cubicBezTo>
                  <a:cubicBezTo>
                    <a:pt x="23839" y="5770"/>
                    <a:pt x="21889" y="5508"/>
                    <a:pt x="19559" y="5508"/>
                  </a:cubicBezTo>
                  <a:cubicBezTo>
                    <a:pt x="17338" y="5508"/>
                    <a:pt x="15387" y="5770"/>
                    <a:pt x="13599" y="6294"/>
                  </a:cubicBezTo>
                  <a:cubicBezTo>
                    <a:pt x="11811" y="6819"/>
                    <a:pt x="10240" y="7395"/>
                    <a:pt x="8940" y="8025"/>
                  </a:cubicBezTo>
                  <a:cubicBezTo>
                    <a:pt x="7585" y="8654"/>
                    <a:pt x="6502" y="9232"/>
                    <a:pt x="5635" y="9755"/>
                  </a:cubicBezTo>
                  <a:cubicBezTo>
                    <a:pt x="4768" y="10280"/>
                    <a:pt x="4118" y="10543"/>
                    <a:pt x="3739" y="10543"/>
                  </a:cubicBezTo>
                  <a:cubicBezTo>
                    <a:pt x="3522" y="10543"/>
                    <a:pt x="3305" y="10490"/>
                    <a:pt x="3143" y="10438"/>
                  </a:cubicBezTo>
                  <a:cubicBezTo>
                    <a:pt x="2980" y="10385"/>
                    <a:pt x="2817" y="10228"/>
                    <a:pt x="2655" y="10018"/>
                  </a:cubicBezTo>
                  <a:cubicBezTo>
                    <a:pt x="2546" y="9860"/>
                    <a:pt x="2438" y="9599"/>
                    <a:pt x="2384" y="9284"/>
                  </a:cubicBezTo>
                  <a:cubicBezTo>
                    <a:pt x="2330" y="8969"/>
                    <a:pt x="2330" y="8602"/>
                    <a:pt x="2330" y="8183"/>
                  </a:cubicBezTo>
                  <a:cubicBezTo>
                    <a:pt x="2330" y="7448"/>
                    <a:pt x="2384" y="6819"/>
                    <a:pt x="2493" y="6399"/>
                  </a:cubicBezTo>
                  <a:cubicBezTo>
                    <a:pt x="2600" y="5926"/>
                    <a:pt x="2872" y="5455"/>
                    <a:pt x="3305" y="5035"/>
                  </a:cubicBezTo>
                  <a:cubicBezTo>
                    <a:pt x="3793" y="4563"/>
                    <a:pt x="4605" y="4039"/>
                    <a:pt x="5798" y="3461"/>
                  </a:cubicBezTo>
                  <a:cubicBezTo>
                    <a:pt x="6989" y="2833"/>
                    <a:pt x="8344" y="2255"/>
                    <a:pt x="9915" y="1731"/>
                  </a:cubicBezTo>
                  <a:cubicBezTo>
                    <a:pt x="11432" y="1206"/>
                    <a:pt x="13112" y="786"/>
                    <a:pt x="14845" y="473"/>
                  </a:cubicBezTo>
                  <a:cubicBezTo>
                    <a:pt x="16633" y="158"/>
                    <a:pt x="18421" y="0"/>
                    <a:pt x="20209" y="0"/>
                  </a:cubicBezTo>
                  <a:cubicBezTo>
                    <a:pt x="23622" y="0"/>
                    <a:pt x="26548" y="420"/>
                    <a:pt x="28931" y="1206"/>
                  </a:cubicBezTo>
                  <a:cubicBezTo>
                    <a:pt x="31261" y="1993"/>
                    <a:pt x="33212" y="3199"/>
                    <a:pt x="34675" y="4668"/>
                  </a:cubicBezTo>
                  <a:cubicBezTo>
                    <a:pt x="36138" y="6189"/>
                    <a:pt x="37167" y="8025"/>
                    <a:pt x="37817" y="10228"/>
                  </a:cubicBezTo>
                  <a:cubicBezTo>
                    <a:pt x="38413" y="12431"/>
                    <a:pt x="38738" y="14949"/>
                    <a:pt x="38738" y="17728"/>
                  </a:cubicBezTo>
                  <a:lnTo>
                    <a:pt x="38738" y="50668"/>
                  </a:lnTo>
                  <a:close/>
                  <a:moveTo>
                    <a:pt x="32128" y="27695"/>
                  </a:moveTo>
                  <a:lnTo>
                    <a:pt x="22972" y="27695"/>
                  </a:lnTo>
                  <a:cubicBezTo>
                    <a:pt x="20317" y="27695"/>
                    <a:pt x="17988" y="27905"/>
                    <a:pt x="15983" y="28376"/>
                  </a:cubicBezTo>
                  <a:cubicBezTo>
                    <a:pt x="13979" y="28849"/>
                    <a:pt x="12299" y="29530"/>
                    <a:pt x="10944" y="30423"/>
                  </a:cubicBezTo>
                  <a:cubicBezTo>
                    <a:pt x="9644" y="31314"/>
                    <a:pt x="8614" y="32415"/>
                    <a:pt x="7964" y="33674"/>
                  </a:cubicBezTo>
                  <a:cubicBezTo>
                    <a:pt x="7314" y="34933"/>
                    <a:pt x="7044" y="36349"/>
                    <a:pt x="7044" y="37975"/>
                  </a:cubicBezTo>
                  <a:cubicBezTo>
                    <a:pt x="7044" y="40755"/>
                    <a:pt x="7911" y="43011"/>
                    <a:pt x="9753" y="44637"/>
                  </a:cubicBezTo>
                  <a:cubicBezTo>
                    <a:pt x="11594" y="46316"/>
                    <a:pt x="14195" y="47155"/>
                    <a:pt x="17500" y="47155"/>
                  </a:cubicBezTo>
                  <a:cubicBezTo>
                    <a:pt x="20154" y="47155"/>
                    <a:pt x="22593" y="46524"/>
                    <a:pt x="24868" y="45213"/>
                  </a:cubicBezTo>
                  <a:cubicBezTo>
                    <a:pt x="27144" y="43902"/>
                    <a:pt x="29582" y="41857"/>
                    <a:pt x="32128" y="39129"/>
                  </a:cubicBezTo>
                  <a:lnTo>
                    <a:pt x="32128" y="27695"/>
                  </a:lnTo>
                  <a:close/>
                </a:path>
              </a:pathLst>
            </a:custGeom>
            <a:solidFill>
              <a:srgbClr val="FFFFFF"/>
            </a:solidFill>
            <a:ln w="5417" cap="flat">
              <a:noFill/>
              <a:prstDash val="solid"/>
              <a:miter/>
            </a:ln>
          </p:spPr>
          <p:txBody>
            <a:bodyPr rtlCol="0" anchor="ctr"/>
            <a:lstStyle/>
            <a:p>
              <a:endParaRPr lang="fr-FR"/>
            </a:p>
          </p:txBody>
        </p:sp>
        <p:sp>
          <p:nvSpPr>
            <p:cNvPr id="623" name="Forme libre 622">
              <a:extLst>
                <a:ext uri="{FF2B5EF4-FFF2-40B4-BE49-F238E27FC236}">
                  <a16:creationId xmlns:a16="http://schemas.microsoft.com/office/drawing/2014/main" id="{FF67BBF8-033B-82CC-7919-B8593F2C0B7C}"/>
                </a:ext>
              </a:extLst>
            </p:cNvPr>
            <p:cNvSpPr/>
            <p:nvPr/>
          </p:nvSpPr>
          <p:spPr>
            <a:xfrm>
              <a:off x="19255523" y="12212720"/>
              <a:ext cx="31315" cy="64989"/>
            </a:xfrm>
            <a:custGeom>
              <a:avLst/>
              <a:gdLst>
                <a:gd name="connsiteX0" fmla="*/ 31316 w 31315"/>
                <a:gd name="connsiteY0" fmla="*/ 60216 h 64989"/>
                <a:gd name="connsiteX1" fmla="*/ 31099 w 31315"/>
                <a:gd name="connsiteY1" fmla="*/ 62051 h 64989"/>
                <a:gd name="connsiteX2" fmla="*/ 30503 w 31315"/>
                <a:gd name="connsiteY2" fmla="*/ 63153 h 64989"/>
                <a:gd name="connsiteX3" fmla="*/ 29311 w 31315"/>
                <a:gd name="connsiteY3" fmla="*/ 63888 h 64989"/>
                <a:gd name="connsiteX4" fmla="*/ 27415 w 31315"/>
                <a:gd name="connsiteY4" fmla="*/ 64516 h 64989"/>
                <a:gd name="connsiteX5" fmla="*/ 25193 w 31315"/>
                <a:gd name="connsiteY5" fmla="*/ 64884 h 64989"/>
                <a:gd name="connsiteX6" fmla="*/ 22918 w 31315"/>
                <a:gd name="connsiteY6" fmla="*/ 64989 h 64989"/>
                <a:gd name="connsiteX7" fmla="*/ 16579 w 31315"/>
                <a:gd name="connsiteY7" fmla="*/ 64045 h 64989"/>
                <a:gd name="connsiteX8" fmla="*/ 12299 w 31315"/>
                <a:gd name="connsiteY8" fmla="*/ 61108 h 64989"/>
                <a:gd name="connsiteX9" fmla="*/ 9915 w 31315"/>
                <a:gd name="connsiteY9" fmla="*/ 56125 h 64989"/>
                <a:gd name="connsiteX10" fmla="*/ 9157 w 31315"/>
                <a:gd name="connsiteY10" fmla="*/ 49043 h 64989"/>
                <a:gd name="connsiteX11" fmla="*/ 9157 w 31315"/>
                <a:gd name="connsiteY11" fmla="*/ 18726 h 64989"/>
                <a:gd name="connsiteX12" fmla="*/ 1626 w 31315"/>
                <a:gd name="connsiteY12" fmla="*/ 18726 h 64989"/>
                <a:gd name="connsiteX13" fmla="*/ 433 w 31315"/>
                <a:gd name="connsiteY13" fmla="*/ 18045 h 64989"/>
                <a:gd name="connsiteX14" fmla="*/ 0 w 31315"/>
                <a:gd name="connsiteY14" fmla="*/ 16051 h 64989"/>
                <a:gd name="connsiteX15" fmla="*/ 108 w 31315"/>
                <a:gd name="connsiteY15" fmla="*/ 14844 h 64989"/>
                <a:gd name="connsiteX16" fmla="*/ 433 w 31315"/>
                <a:gd name="connsiteY16" fmla="*/ 14006 h 64989"/>
                <a:gd name="connsiteX17" fmla="*/ 976 w 31315"/>
                <a:gd name="connsiteY17" fmla="*/ 13481 h 64989"/>
                <a:gd name="connsiteX18" fmla="*/ 1626 w 31315"/>
                <a:gd name="connsiteY18" fmla="*/ 13323 h 64989"/>
                <a:gd name="connsiteX19" fmla="*/ 9157 w 31315"/>
                <a:gd name="connsiteY19" fmla="*/ 13323 h 64989"/>
                <a:gd name="connsiteX20" fmla="*/ 9157 w 31315"/>
                <a:gd name="connsiteY20" fmla="*/ 1364 h 64989"/>
                <a:gd name="connsiteX21" fmla="*/ 9264 w 31315"/>
                <a:gd name="connsiteY21" fmla="*/ 788 h 64989"/>
                <a:gd name="connsiteX22" fmla="*/ 9807 w 31315"/>
                <a:gd name="connsiteY22" fmla="*/ 315 h 64989"/>
                <a:gd name="connsiteX23" fmla="*/ 10836 w 31315"/>
                <a:gd name="connsiteY23" fmla="*/ 53 h 64989"/>
                <a:gd name="connsiteX24" fmla="*/ 12407 w 31315"/>
                <a:gd name="connsiteY24" fmla="*/ 0 h 64989"/>
                <a:gd name="connsiteX25" fmla="*/ 14086 w 31315"/>
                <a:gd name="connsiteY25" fmla="*/ 53 h 64989"/>
                <a:gd name="connsiteX26" fmla="*/ 15062 w 31315"/>
                <a:gd name="connsiteY26" fmla="*/ 315 h 64989"/>
                <a:gd name="connsiteX27" fmla="*/ 15604 w 31315"/>
                <a:gd name="connsiteY27" fmla="*/ 788 h 64989"/>
                <a:gd name="connsiteX28" fmla="*/ 15766 w 31315"/>
                <a:gd name="connsiteY28" fmla="*/ 1364 h 64989"/>
                <a:gd name="connsiteX29" fmla="*/ 15766 w 31315"/>
                <a:gd name="connsiteY29" fmla="*/ 13323 h 64989"/>
                <a:gd name="connsiteX30" fmla="*/ 29636 w 31315"/>
                <a:gd name="connsiteY30" fmla="*/ 13323 h 64989"/>
                <a:gd name="connsiteX31" fmla="*/ 30340 w 31315"/>
                <a:gd name="connsiteY31" fmla="*/ 13481 h 64989"/>
                <a:gd name="connsiteX32" fmla="*/ 30882 w 31315"/>
                <a:gd name="connsiteY32" fmla="*/ 14006 h 64989"/>
                <a:gd name="connsiteX33" fmla="*/ 31207 w 31315"/>
                <a:gd name="connsiteY33" fmla="*/ 14844 h 64989"/>
                <a:gd name="connsiteX34" fmla="*/ 31316 w 31315"/>
                <a:gd name="connsiteY34" fmla="*/ 16051 h 64989"/>
                <a:gd name="connsiteX35" fmla="*/ 30828 w 31315"/>
                <a:gd name="connsiteY35" fmla="*/ 18045 h 64989"/>
                <a:gd name="connsiteX36" fmla="*/ 29636 w 31315"/>
                <a:gd name="connsiteY36" fmla="*/ 18726 h 64989"/>
                <a:gd name="connsiteX37" fmla="*/ 15766 w 31315"/>
                <a:gd name="connsiteY37" fmla="*/ 18726 h 64989"/>
                <a:gd name="connsiteX38" fmla="*/ 15766 w 31315"/>
                <a:gd name="connsiteY38" fmla="*/ 48152 h 64989"/>
                <a:gd name="connsiteX39" fmla="*/ 17391 w 31315"/>
                <a:gd name="connsiteY39" fmla="*/ 56596 h 64989"/>
                <a:gd name="connsiteX40" fmla="*/ 23405 w 31315"/>
                <a:gd name="connsiteY40" fmla="*/ 59534 h 64989"/>
                <a:gd name="connsiteX41" fmla="*/ 25789 w 31315"/>
                <a:gd name="connsiteY41" fmla="*/ 59219 h 64989"/>
                <a:gd name="connsiteX42" fmla="*/ 27685 w 31315"/>
                <a:gd name="connsiteY42" fmla="*/ 58643 h 64989"/>
                <a:gd name="connsiteX43" fmla="*/ 29148 w 31315"/>
                <a:gd name="connsiteY43" fmla="*/ 58065 h 64989"/>
                <a:gd name="connsiteX44" fmla="*/ 30177 w 31315"/>
                <a:gd name="connsiteY44" fmla="*/ 57802 h 64989"/>
                <a:gd name="connsiteX45" fmla="*/ 30666 w 31315"/>
                <a:gd name="connsiteY45" fmla="*/ 57907 h 64989"/>
                <a:gd name="connsiteX46" fmla="*/ 30990 w 31315"/>
                <a:gd name="connsiteY46" fmla="*/ 58275 h 64989"/>
                <a:gd name="connsiteX47" fmla="*/ 31261 w 31315"/>
                <a:gd name="connsiteY47" fmla="*/ 59061 h 64989"/>
                <a:gd name="connsiteX48" fmla="*/ 31316 w 31315"/>
                <a:gd name="connsiteY48" fmla="*/ 60216 h 6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9">
                  <a:moveTo>
                    <a:pt x="31316" y="60216"/>
                  </a:moveTo>
                  <a:cubicBezTo>
                    <a:pt x="31316" y="60950"/>
                    <a:pt x="31261" y="61579"/>
                    <a:pt x="31099" y="62051"/>
                  </a:cubicBezTo>
                  <a:cubicBezTo>
                    <a:pt x="30990" y="62524"/>
                    <a:pt x="30774" y="62890"/>
                    <a:pt x="30503" y="63153"/>
                  </a:cubicBezTo>
                  <a:cubicBezTo>
                    <a:pt x="30232" y="63415"/>
                    <a:pt x="29853" y="63678"/>
                    <a:pt x="29311" y="63888"/>
                  </a:cubicBezTo>
                  <a:cubicBezTo>
                    <a:pt x="28769" y="64150"/>
                    <a:pt x="28119" y="64359"/>
                    <a:pt x="27415" y="64516"/>
                  </a:cubicBezTo>
                  <a:cubicBezTo>
                    <a:pt x="26711" y="64674"/>
                    <a:pt x="26006" y="64779"/>
                    <a:pt x="25193" y="64884"/>
                  </a:cubicBezTo>
                  <a:cubicBezTo>
                    <a:pt x="24435" y="64937"/>
                    <a:pt x="23676" y="64989"/>
                    <a:pt x="22918" y="64989"/>
                  </a:cubicBezTo>
                  <a:cubicBezTo>
                    <a:pt x="20426" y="64989"/>
                    <a:pt x="18313" y="64674"/>
                    <a:pt x="16579" y="64045"/>
                  </a:cubicBezTo>
                  <a:cubicBezTo>
                    <a:pt x="14845" y="63415"/>
                    <a:pt x="13436" y="62419"/>
                    <a:pt x="12299" y="61108"/>
                  </a:cubicBezTo>
                  <a:cubicBezTo>
                    <a:pt x="11215" y="59796"/>
                    <a:pt x="10403" y="58117"/>
                    <a:pt x="9915" y="56125"/>
                  </a:cubicBezTo>
                  <a:cubicBezTo>
                    <a:pt x="9373" y="54131"/>
                    <a:pt x="9157" y="51771"/>
                    <a:pt x="9157" y="49043"/>
                  </a:cubicBezTo>
                  <a:lnTo>
                    <a:pt x="9157" y="18726"/>
                  </a:lnTo>
                  <a:lnTo>
                    <a:pt x="1626" y="18726"/>
                  </a:lnTo>
                  <a:cubicBezTo>
                    <a:pt x="1138" y="18726"/>
                    <a:pt x="704" y="18516"/>
                    <a:pt x="433" y="18045"/>
                  </a:cubicBezTo>
                  <a:cubicBezTo>
                    <a:pt x="108" y="17625"/>
                    <a:pt x="0" y="16943"/>
                    <a:pt x="0" y="16051"/>
                  </a:cubicBezTo>
                  <a:cubicBezTo>
                    <a:pt x="0" y="15579"/>
                    <a:pt x="0" y="15159"/>
                    <a:pt x="108" y="14844"/>
                  </a:cubicBezTo>
                  <a:cubicBezTo>
                    <a:pt x="163" y="14529"/>
                    <a:pt x="271" y="14216"/>
                    <a:pt x="433" y="14006"/>
                  </a:cubicBezTo>
                  <a:cubicBezTo>
                    <a:pt x="542" y="13743"/>
                    <a:pt x="759" y="13586"/>
                    <a:pt x="976" y="13481"/>
                  </a:cubicBezTo>
                  <a:cubicBezTo>
                    <a:pt x="1138" y="13376"/>
                    <a:pt x="1409" y="13323"/>
                    <a:pt x="1626" y="13323"/>
                  </a:cubicBezTo>
                  <a:lnTo>
                    <a:pt x="9157" y="13323"/>
                  </a:lnTo>
                  <a:lnTo>
                    <a:pt x="9157" y="1364"/>
                  </a:lnTo>
                  <a:cubicBezTo>
                    <a:pt x="9157" y="1155"/>
                    <a:pt x="9210" y="945"/>
                    <a:pt x="9264" y="788"/>
                  </a:cubicBezTo>
                  <a:cubicBezTo>
                    <a:pt x="9373" y="630"/>
                    <a:pt x="9536" y="473"/>
                    <a:pt x="9807" y="315"/>
                  </a:cubicBezTo>
                  <a:cubicBezTo>
                    <a:pt x="10077" y="210"/>
                    <a:pt x="10403" y="105"/>
                    <a:pt x="10836" y="53"/>
                  </a:cubicBezTo>
                  <a:cubicBezTo>
                    <a:pt x="11269" y="0"/>
                    <a:pt x="11811" y="0"/>
                    <a:pt x="12407" y="0"/>
                  </a:cubicBezTo>
                  <a:cubicBezTo>
                    <a:pt x="13112" y="0"/>
                    <a:pt x="13653" y="0"/>
                    <a:pt x="14086" y="53"/>
                  </a:cubicBezTo>
                  <a:cubicBezTo>
                    <a:pt x="14520" y="105"/>
                    <a:pt x="14845" y="210"/>
                    <a:pt x="15062" y="315"/>
                  </a:cubicBezTo>
                  <a:cubicBezTo>
                    <a:pt x="15332" y="473"/>
                    <a:pt x="15495" y="630"/>
                    <a:pt x="15604" y="788"/>
                  </a:cubicBezTo>
                  <a:cubicBezTo>
                    <a:pt x="15712" y="945"/>
                    <a:pt x="15766" y="1155"/>
                    <a:pt x="15766" y="1364"/>
                  </a:cubicBezTo>
                  <a:lnTo>
                    <a:pt x="15766" y="13323"/>
                  </a:lnTo>
                  <a:lnTo>
                    <a:pt x="29636" y="13323"/>
                  </a:lnTo>
                  <a:cubicBezTo>
                    <a:pt x="29907" y="13323"/>
                    <a:pt x="30124" y="13376"/>
                    <a:pt x="30340" y="13481"/>
                  </a:cubicBezTo>
                  <a:cubicBezTo>
                    <a:pt x="30557" y="13586"/>
                    <a:pt x="30720" y="13743"/>
                    <a:pt x="30882" y="14006"/>
                  </a:cubicBezTo>
                  <a:cubicBezTo>
                    <a:pt x="31045" y="14216"/>
                    <a:pt x="31153" y="14529"/>
                    <a:pt x="31207" y="14844"/>
                  </a:cubicBezTo>
                  <a:cubicBezTo>
                    <a:pt x="31316" y="15159"/>
                    <a:pt x="31316" y="15579"/>
                    <a:pt x="31316" y="16051"/>
                  </a:cubicBezTo>
                  <a:cubicBezTo>
                    <a:pt x="31316" y="16943"/>
                    <a:pt x="31153" y="17625"/>
                    <a:pt x="30828" y="18045"/>
                  </a:cubicBezTo>
                  <a:cubicBezTo>
                    <a:pt x="30557" y="18516"/>
                    <a:pt x="30124" y="18726"/>
                    <a:pt x="29636" y="18726"/>
                  </a:cubicBezTo>
                  <a:lnTo>
                    <a:pt x="15766" y="18726"/>
                  </a:lnTo>
                  <a:lnTo>
                    <a:pt x="15766" y="48152"/>
                  </a:lnTo>
                  <a:cubicBezTo>
                    <a:pt x="15766" y="51876"/>
                    <a:pt x="16308" y="54656"/>
                    <a:pt x="17391" y="56596"/>
                  </a:cubicBezTo>
                  <a:cubicBezTo>
                    <a:pt x="18475" y="58538"/>
                    <a:pt x="20480" y="59534"/>
                    <a:pt x="23405" y="59534"/>
                  </a:cubicBezTo>
                  <a:cubicBezTo>
                    <a:pt x="24272" y="59534"/>
                    <a:pt x="25085" y="59429"/>
                    <a:pt x="25789" y="59219"/>
                  </a:cubicBezTo>
                  <a:cubicBezTo>
                    <a:pt x="26494" y="59061"/>
                    <a:pt x="27144" y="58853"/>
                    <a:pt x="27685" y="58643"/>
                  </a:cubicBezTo>
                  <a:cubicBezTo>
                    <a:pt x="28281" y="58432"/>
                    <a:pt x="28715" y="58222"/>
                    <a:pt x="29148" y="58065"/>
                  </a:cubicBezTo>
                  <a:cubicBezTo>
                    <a:pt x="29527" y="57907"/>
                    <a:pt x="29853" y="57802"/>
                    <a:pt x="30177" y="57802"/>
                  </a:cubicBezTo>
                  <a:cubicBezTo>
                    <a:pt x="30340" y="57802"/>
                    <a:pt x="30503" y="57855"/>
                    <a:pt x="30666" y="57907"/>
                  </a:cubicBezTo>
                  <a:cubicBezTo>
                    <a:pt x="30828" y="57960"/>
                    <a:pt x="30936" y="58117"/>
                    <a:pt x="30990" y="58275"/>
                  </a:cubicBezTo>
                  <a:cubicBezTo>
                    <a:pt x="31099" y="58485"/>
                    <a:pt x="31207" y="58748"/>
                    <a:pt x="31261" y="59061"/>
                  </a:cubicBezTo>
                  <a:cubicBezTo>
                    <a:pt x="31316" y="59376"/>
                    <a:pt x="31316" y="59744"/>
                    <a:pt x="31316" y="60216"/>
                  </a:cubicBezTo>
                  <a:close/>
                </a:path>
              </a:pathLst>
            </a:custGeom>
            <a:solidFill>
              <a:srgbClr val="FFFFFF"/>
            </a:solidFill>
            <a:ln w="5417" cap="flat">
              <a:noFill/>
              <a:prstDash val="solid"/>
              <a:miter/>
            </a:ln>
          </p:spPr>
          <p:txBody>
            <a:bodyPr rtlCol="0" anchor="ctr"/>
            <a:lstStyle/>
            <a:p>
              <a:endParaRPr lang="fr-FR"/>
            </a:p>
          </p:txBody>
        </p:sp>
        <p:sp>
          <p:nvSpPr>
            <p:cNvPr id="624" name="Forme libre 623">
              <a:extLst>
                <a:ext uri="{FF2B5EF4-FFF2-40B4-BE49-F238E27FC236}">
                  <a16:creationId xmlns:a16="http://schemas.microsoft.com/office/drawing/2014/main" id="{C19378F7-2C28-EC50-709D-813B9B7C0B88}"/>
                </a:ext>
              </a:extLst>
            </p:cNvPr>
            <p:cNvSpPr/>
            <p:nvPr/>
          </p:nvSpPr>
          <p:spPr>
            <a:xfrm>
              <a:off x="19299842" y="12225781"/>
              <a:ext cx="40742" cy="52085"/>
            </a:xfrm>
            <a:custGeom>
              <a:avLst/>
              <a:gdLst>
                <a:gd name="connsiteX0" fmla="*/ 40742 w 40742"/>
                <a:gd name="connsiteY0" fmla="*/ 50092 h 52085"/>
                <a:gd name="connsiteX1" fmla="*/ 40634 w 40742"/>
                <a:gd name="connsiteY1" fmla="*/ 50670 h 52085"/>
                <a:gd name="connsiteX2" fmla="*/ 40092 w 40742"/>
                <a:gd name="connsiteY2" fmla="*/ 51141 h 52085"/>
                <a:gd name="connsiteX3" fmla="*/ 39063 w 40742"/>
                <a:gd name="connsiteY3" fmla="*/ 51403 h 52085"/>
                <a:gd name="connsiteX4" fmla="*/ 37600 w 40742"/>
                <a:gd name="connsiteY4" fmla="*/ 51508 h 52085"/>
                <a:gd name="connsiteX5" fmla="*/ 35974 w 40742"/>
                <a:gd name="connsiteY5" fmla="*/ 51403 h 52085"/>
                <a:gd name="connsiteX6" fmla="*/ 34999 w 40742"/>
                <a:gd name="connsiteY6" fmla="*/ 51141 h 52085"/>
                <a:gd name="connsiteX7" fmla="*/ 34566 w 40742"/>
                <a:gd name="connsiteY7" fmla="*/ 50670 h 52085"/>
                <a:gd name="connsiteX8" fmla="*/ 34404 w 40742"/>
                <a:gd name="connsiteY8" fmla="*/ 50092 h 52085"/>
                <a:gd name="connsiteX9" fmla="*/ 34404 w 40742"/>
                <a:gd name="connsiteY9" fmla="*/ 43222 h 52085"/>
                <a:gd name="connsiteX10" fmla="*/ 25951 w 40742"/>
                <a:gd name="connsiteY10" fmla="*/ 49987 h 52085"/>
                <a:gd name="connsiteX11" fmla="*/ 17716 w 40742"/>
                <a:gd name="connsiteY11" fmla="*/ 52086 h 52085"/>
                <a:gd name="connsiteX12" fmla="*/ 9373 w 40742"/>
                <a:gd name="connsiteY12" fmla="*/ 50460 h 52085"/>
                <a:gd name="connsiteX13" fmla="*/ 3901 w 40742"/>
                <a:gd name="connsiteY13" fmla="*/ 46106 h 52085"/>
                <a:gd name="connsiteX14" fmla="*/ 866 w 40742"/>
                <a:gd name="connsiteY14" fmla="*/ 39654 h 52085"/>
                <a:gd name="connsiteX15" fmla="*/ 0 w 40742"/>
                <a:gd name="connsiteY15" fmla="*/ 30843 h 52085"/>
                <a:gd name="connsiteX16" fmla="*/ 0 w 40742"/>
                <a:gd name="connsiteY16" fmla="*/ 1416 h 52085"/>
                <a:gd name="connsiteX17" fmla="*/ 108 w 40742"/>
                <a:gd name="connsiteY17" fmla="*/ 840 h 52085"/>
                <a:gd name="connsiteX18" fmla="*/ 650 w 40742"/>
                <a:gd name="connsiteY18" fmla="*/ 368 h 52085"/>
                <a:gd name="connsiteX19" fmla="*/ 1679 w 40742"/>
                <a:gd name="connsiteY19" fmla="*/ 105 h 52085"/>
                <a:gd name="connsiteX20" fmla="*/ 3251 w 40742"/>
                <a:gd name="connsiteY20" fmla="*/ 0 h 52085"/>
                <a:gd name="connsiteX21" fmla="*/ 4876 w 40742"/>
                <a:gd name="connsiteY21" fmla="*/ 105 h 52085"/>
                <a:gd name="connsiteX22" fmla="*/ 5905 w 40742"/>
                <a:gd name="connsiteY22" fmla="*/ 368 h 52085"/>
                <a:gd name="connsiteX23" fmla="*/ 6393 w 40742"/>
                <a:gd name="connsiteY23" fmla="*/ 840 h 52085"/>
                <a:gd name="connsiteX24" fmla="*/ 6610 w 40742"/>
                <a:gd name="connsiteY24" fmla="*/ 1416 h 52085"/>
                <a:gd name="connsiteX25" fmla="*/ 6610 w 40742"/>
                <a:gd name="connsiteY25" fmla="*/ 30265 h 52085"/>
                <a:gd name="connsiteX26" fmla="*/ 7314 w 40742"/>
                <a:gd name="connsiteY26" fmla="*/ 37609 h 52085"/>
                <a:gd name="connsiteX27" fmla="*/ 9481 w 40742"/>
                <a:gd name="connsiteY27" fmla="*/ 42487 h 52085"/>
                <a:gd name="connsiteX28" fmla="*/ 13165 w 40742"/>
                <a:gd name="connsiteY28" fmla="*/ 45582 h 52085"/>
                <a:gd name="connsiteX29" fmla="*/ 18420 w 40742"/>
                <a:gd name="connsiteY29" fmla="*/ 46683 h 52085"/>
                <a:gd name="connsiteX30" fmla="*/ 26060 w 40742"/>
                <a:gd name="connsiteY30" fmla="*/ 44061 h 52085"/>
                <a:gd name="connsiteX31" fmla="*/ 34132 w 40742"/>
                <a:gd name="connsiteY31" fmla="*/ 36298 h 52085"/>
                <a:gd name="connsiteX32" fmla="*/ 34132 w 40742"/>
                <a:gd name="connsiteY32" fmla="*/ 1416 h 52085"/>
                <a:gd name="connsiteX33" fmla="*/ 34295 w 40742"/>
                <a:gd name="connsiteY33" fmla="*/ 840 h 52085"/>
                <a:gd name="connsiteX34" fmla="*/ 34783 w 40742"/>
                <a:gd name="connsiteY34" fmla="*/ 368 h 52085"/>
                <a:gd name="connsiteX35" fmla="*/ 35812 w 40742"/>
                <a:gd name="connsiteY35" fmla="*/ 105 h 52085"/>
                <a:gd name="connsiteX36" fmla="*/ 37492 w 40742"/>
                <a:gd name="connsiteY36" fmla="*/ 0 h 52085"/>
                <a:gd name="connsiteX37" fmla="*/ 39063 w 40742"/>
                <a:gd name="connsiteY37" fmla="*/ 105 h 52085"/>
                <a:gd name="connsiteX38" fmla="*/ 40038 w 40742"/>
                <a:gd name="connsiteY38" fmla="*/ 368 h 52085"/>
                <a:gd name="connsiteX39" fmla="*/ 40580 w 40742"/>
                <a:gd name="connsiteY39" fmla="*/ 840 h 52085"/>
                <a:gd name="connsiteX40" fmla="*/ 40742 w 40742"/>
                <a:gd name="connsiteY40" fmla="*/ 1416 h 52085"/>
                <a:gd name="connsiteX41" fmla="*/ 40742 w 40742"/>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5">
                  <a:moveTo>
                    <a:pt x="40742" y="50092"/>
                  </a:moveTo>
                  <a:cubicBezTo>
                    <a:pt x="40742" y="50302"/>
                    <a:pt x="40689" y="50512"/>
                    <a:pt x="40634" y="50670"/>
                  </a:cubicBezTo>
                  <a:cubicBezTo>
                    <a:pt x="40526" y="50880"/>
                    <a:pt x="40309" y="50985"/>
                    <a:pt x="40092" y="51141"/>
                  </a:cubicBezTo>
                  <a:cubicBezTo>
                    <a:pt x="39822" y="51246"/>
                    <a:pt x="39496" y="51298"/>
                    <a:pt x="39063" y="51403"/>
                  </a:cubicBezTo>
                  <a:cubicBezTo>
                    <a:pt x="38683" y="51456"/>
                    <a:pt x="38142" y="51508"/>
                    <a:pt x="37600" y="51508"/>
                  </a:cubicBezTo>
                  <a:cubicBezTo>
                    <a:pt x="36896" y="51508"/>
                    <a:pt x="36354" y="51456"/>
                    <a:pt x="35974" y="51403"/>
                  </a:cubicBezTo>
                  <a:cubicBezTo>
                    <a:pt x="35541" y="51298"/>
                    <a:pt x="35271" y="51246"/>
                    <a:pt x="34999" y="51141"/>
                  </a:cubicBezTo>
                  <a:cubicBezTo>
                    <a:pt x="34783" y="50985"/>
                    <a:pt x="34620" y="50880"/>
                    <a:pt x="34566" y="50670"/>
                  </a:cubicBezTo>
                  <a:cubicBezTo>
                    <a:pt x="34458" y="50512"/>
                    <a:pt x="34404" y="50302"/>
                    <a:pt x="34404" y="50092"/>
                  </a:cubicBezTo>
                  <a:lnTo>
                    <a:pt x="34404" y="43222"/>
                  </a:lnTo>
                  <a:cubicBezTo>
                    <a:pt x="31532" y="46316"/>
                    <a:pt x="28715" y="48571"/>
                    <a:pt x="25951" y="49987"/>
                  </a:cubicBezTo>
                  <a:cubicBezTo>
                    <a:pt x="23188" y="51403"/>
                    <a:pt x="20425" y="52086"/>
                    <a:pt x="17716" y="52086"/>
                  </a:cubicBezTo>
                  <a:cubicBezTo>
                    <a:pt x="14411" y="52086"/>
                    <a:pt x="11594" y="51561"/>
                    <a:pt x="9373" y="50460"/>
                  </a:cubicBezTo>
                  <a:cubicBezTo>
                    <a:pt x="7097" y="49411"/>
                    <a:pt x="5255" y="47942"/>
                    <a:pt x="3901" y="46106"/>
                  </a:cubicBezTo>
                  <a:cubicBezTo>
                    <a:pt x="2492" y="44218"/>
                    <a:pt x="1517" y="42067"/>
                    <a:pt x="866" y="39654"/>
                  </a:cubicBezTo>
                  <a:cubicBezTo>
                    <a:pt x="270" y="37189"/>
                    <a:pt x="0" y="34251"/>
                    <a:pt x="0" y="30843"/>
                  </a:cubicBezTo>
                  <a:lnTo>
                    <a:pt x="0" y="1416"/>
                  </a:lnTo>
                  <a:cubicBezTo>
                    <a:pt x="0" y="1208"/>
                    <a:pt x="0" y="998"/>
                    <a:pt x="108" y="840"/>
                  </a:cubicBezTo>
                  <a:cubicBezTo>
                    <a:pt x="216" y="630"/>
                    <a:pt x="379" y="473"/>
                    <a:pt x="650" y="368"/>
                  </a:cubicBezTo>
                  <a:cubicBezTo>
                    <a:pt x="866" y="263"/>
                    <a:pt x="1246" y="158"/>
                    <a:pt x="1679" y="105"/>
                  </a:cubicBezTo>
                  <a:cubicBezTo>
                    <a:pt x="2112" y="53"/>
                    <a:pt x="2600" y="0"/>
                    <a:pt x="3251" y="0"/>
                  </a:cubicBezTo>
                  <a:cubicBezTo>
                    <a:pt x="3901" y="0"/>
                    <a:pt x="4442" y="53"/>
                    <a:pt x="4876" y="105"/>
                  </a:cubicBezTo>
                  <a:cubicBezTo>
                    <a:pt x="5309" y="158"/>
                    <a:pt x="5634" y="263"/>
                    <a:pt x="5905" y="368"/>
                  </a:cubicBezTo>
                  <a:cubicBezTo>
                    <a:pt x="6122" y="473"/>
                    <a:pt x="6284" y="630"/>
                    <a:pt x="6393" y="840"/>
                  </a:cubicBezTo>
                  <a:cubicBezTo>
                    <a:pt x="6555" y="998"/>
                    <a:pt x="6610" y="1208"/>
                    <a:pt x="6610" y="1416"/>
                  </a:cubicBezTo>
                  <a:lnTo>
                    <a:pt x="6610" y="30265"/>
                  </a:lnTo>
                  <a:cubicBezTo>
                    <a:pt x="6610" y="33255"/>
                    <a:pt x="6827" y="35720"/>
                    <a:pt x="7314" y="37609"/>
                  </a:cubicBezTo>
                  <a:cubicBezTo>
                    <a:pt x="7801" y="39497"/>
                    <a:pt x="8506" y="41123"/>
                    <a:pt x="9481" y="42487"/>
                  </a:cubicBezTo>
                  <a:cubicBezTo>
                    <a:pt x="10456" y="43798"/>
                    <a:pt x="11648" y="44847"/>
                    <a:pt x="13165" y="45582"/>
                  </a:cubicBezTo>
                  <a:cubicBezTo>
                    <a:pt x="14682" y="46316"/>
                    <a:pt x="16416" y="46683"/>
                    <a:pt x="18420" y="46683"/>
                  </a:cubicBezTo>
                  <a:cubicBezTo>
                    <a:pt x="20967" y="46683"/>
                    <a:pt x="23514" y="45792"/>
                    <a:pt x="26060" y="44061"/>
                  </a:cubicBezTo>
                  <a:cubicBezTo>
                    <a:pt x="28606" y="42329"/>
                    <a:pt x="31261" y="39707"/>
                    <a:pt x="34132" y="36298"/>
                  </a:cubicBezTo>
                  <a:lnTo>
                    <a:pt x="34132" y="1416"/>
                  </a:lnTo>
                  <a:cubicBezTo>
                    <a:pt x="34132" y="1208"/>
                    <a:pt x="34187" y="998"/>
                    <a:pt x="34295" y="840"/>
                  </a:cubicBezTo>
                  <a:cubicBezTo>
                    <a:pt x="34349" y="630"/>
                    <a:pt x="34566" y="473"/>
                    <a:pt x="34783" y="368"/>
                  </a:cubicBezTo>
                  <a:cubicBezTo>
                    <a:pt x="35054" y="263"/>
                    <a:pt x="35378" y="158"/>
                    <a:pt x="35812" y="105"/>
                  </a:cubicBezTo>
                  <a:cubicBezTo>
                    <a:pt x="36245" y="53"/>
                    <a:pt x="36787" y="0"/>
                    <a:pt x="37492" y="0"/>
                  </a:cubicBezTo>
                  <a:cubicBezTo>
                    <a:pt x="38087" y="0"/>
                    <a:pt x="38630" y="53"/>
                    <a:pt x="39063" y="105"/>
                  </a:cubicBezTo>
                  <a:cubicBezTo>
                    <a:pt x="39496" y="158"/>
                    <a:pt x="39822" y="263"/>
                    <a:pt x="40038" y="368"/>
                  </a:cubicBezTo>
                  <a:cubicBezTo>
                    <a:pt x="40309" y="473"/>
                    <a:pt x="40472" y="630"/>
                    <a:pt x="40580" y="840"/>
                  </a:cubicBezTo>
                  <a:cubicBezTo>
                    <a:pt x="40689" y="998"/>
                    <a:pt x="40742" y="1208"/>
                    <a:pt x="40742" y="1416"/>
                  </a:cubicBezTo>
                  <a:lnTo>
                    <a:pt x="40742" y="50092"/>
                  </a:lnTo>
                  <a:close/>
                </a:path>
              </a:pathLst>
            </a:custGeom>
            <a:solidFill>
              <a:srgbClr val="FFFFFF"/>
            </a:solidFill>
            <a:ln w="5417" cap="flat">
              <a:noFill/>
              <a:prstDash val="solid"/>
              <a:miter/>
            </a:ln>
          </p:spPr>
          <p:txBody>
            <a:bodyPr rtlCol="0" anchor="ctr"/>
            <a:lstStyle/>
            <a:p>
              <a:endParaRPr lang="fr-FR"/>
            </a:p>
          </p:txBody>
        </p:sp>
        <p:sp>
          <p:nvSpPr>
            <p:cNvPr id="625" name="Forme libre 624">
              <a:extLst>
                <a:ext uri="{FF2B5EF4-FFF2-40B4-BE49-F238E27FC236}">
                  <a16:creationId xmlns:a16="http://schemas.microsoft.com/office/drawing/2014/main" id="{1543A2B5-E19F-370F-96C8-D776582A5693}"/>
                </a:ext>
              </a:extLst>
            </p:cNvPr>
            <p:cNvSpPr/>
            <p:nvPr/>
          </p:nvSpPr>
          <p:spPr>
            <a:xfrm>
              <a:off x="19358085" y="12206426"/>
              <a:ext cx="8668" cy="70863"/>
            </a:xfrm>
            <a:custGeom>
              <a:avLst/>
              <a:gdLst>
                <a:gd name="connsiteX0" fmla="*/ 8669 w 8668"/>
                <a:gd name="connsiteY0" fmla="*/ 4354 h 70863"/>
                <a:gd name="connsiteX1" fmla="*/ 7747 w 8668"/>
                <a:gd name="connsiteY1" fmla="*/ 7868 h 70863"/>
                <a:gd name="connsiteX2" fmla="*/ 4280 w 8668"/>
                <a:gd name="connsiteY2" fmla="*/ 8760 h 70863"/>
                <a:gd name="connsiteX3" fmla="*/ 921 w 8668"/>
                <a:gd name="connsiteY3" fmla="*/ 7868 h 70863"/>
                <a:gd name="connsiteX4" fmla="*/ 0 w 8668"/>
                <a:gd name="connsiteY4" fmla="*/ 4406 h 70863"/>
                <a:gd name="connsiteX5" fmla="*/ 921 w 8668"/>
                <a:gd name="connsiteY5" fmla="*/ 893 h 70863"/>
                <a:gd name="connsiteX6" fmla="*/ 4388 w 8668"/>
                <a:gd name="connsiteY6" fmla="*/ 0 h 70863"/>
                <a:gd name="connsiteX7" fmla="*/ 7747 w 8668"/>
                <a:gd name="connsiteY7" fmla="*/ 893 h 70863"/>
                <a:gd name="connsiteX8" fmla="*/ 8669 w 8668"/>
                <a:gd name="connsiteY8" fmla="*/ 4354 h 70863"/>
                <a:gd name="connsiteX9" fmla="*/ 7639 w 8668"/>
                <a:gd name="connsiteY9" fmla="*/ 69447 h 70863"/>
                <a:gd name="connsiteX10" fmla="*/ 7477 w 8668"/>
                <a:gd name="connsiteY10" fmla="*/ 70024 h 70863"/>
                <a:gd name="connsiteX11" fmla="*/ 6934 w 8668"/>
                <a:gd name="connsiteY11" fmla="*/ 70495 h 70863"/>
                <a:gd name="connsiteX12" fmla="*/ 5960 w 8668"/>
                <a:gd name="connsiteY12" fmla="*/ 70758 h 70863"/>
                <a:gd name="connsiteX13" fmla="*/ 4280 w 8668"/>
                <a:gd name="connsiteY13" fmla="*/ 70863 h 70863"/>
                <a:gd name="connsiteX14" fmla="*/ 2709 w 8668"/>
                <a:gd name="connsiteY14" fmla="*/ 70758 h 70863"/>
                <a:gd name="connsiteX15" fmla="*/ 1679 w 8668"/>
                <a:gd name="connsiteY15" fmla="*/ 70495 h 70863"/>
                <a:gd name="connsiteX16" fmla="*/ 1192 w 8668"/>
                <a:gd name="connsiteY16" fmla="*/ 70024 h 70863"/>
                <a:gd name="connsiteX17" fmla="*/ 1029 w 8668"/>
                <a:gd name="connsiteY17" fmla="*/ 69447 h 70863"/>
                <a:gd name="connsiteX18" fmla="*/ 1029 w 8668"/>
                <a:gd name="connsiteY18" fmla="*/ 20771 h 70863"/>
                <a:gd name="connsiteX19" fmla="*/ 1192 w 8668"/>
                <a:gd name="connsiteY19" fmla="*/ 20195 h 70863"/>
                <a:gd name="connsiteX20" fmla="*/ 1679 w 8668"/>
                <a:gd name="connsiteY20" fmla="*/ 19722 h 70863"/>
                <a:gd name="connsiteX21" fmla="*/ 2709 w 8668"/>
                <a:gd name="connsiteY21" fmla="*/ 19460 h 70863"/>
                <a:gd name="connsiteX22" fmla="*/ 4280 w 8668"/>
                <a:gd name="connsiteY22" fmla="*/ 19355 h 70863"/>
                <a:gd name="connsiteX23" fmla="*/ 5960 w 8668"/>
                <a:gd name="connsiteY23" fmla="*/ 19460 h 70863"/>
                <a:gd name="connsiteX24" fmla="*/ 6934 w 8668"/>
                <a:gd name="connsiteY24" fmla="*/ 19722 h 70863"/>
                <a:gd name="connsiteX25" fmla="*/ 7477 w 8668"/>
                <a:gd name="connsiteY25" fmla="*/ 20195 h 70863"/>
                <a:gd name="connsiteX26" fmla="*/ 7639 w 8668"/>
                <a:gd name="connsiteY26" fmla="*/ 20771 h 70863"/>
                <a:gd name="connsiteX27" fmla="*/ 7639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5"/>
                    <a:pt x="8343" y="7239"/>
                    <a:pt x="7747" y="7868"/>
                  </a:cubicBezTo>
                  <a:cubicBezTo>
                    <a:pt x="7097" y="8445"/>
                    <a:pt x="5960" y="8760"/>
                    <a:pt x="4280" y="8760"/>
                  </a:cubicBezTo>
                  <a:cubicBezTo>
                    <a:pt x="2655" y="8760"/>
                    <a:pt x="1517" y="8445"/>
                    <a:pt x="921" y="7868"/>
                  </a:cubicBezTo>
                  <a:cubicBezTo>
                    <a:pt x="325" y="7292"/>
                    <a:pt x="0" y="6138"/>
                    <a:pt x="0" y="4406"/>
                  </a:cubicBezTo>
                  <a:cubicBezTo>
                    <a:pt x="0" y="2675"/>
                    <a:pt x="325" y="1521"/>
                    <a:pt x="921" y="893"/>
                  </a:cubicBezTo>
                  <a:cubicBezTo>
                    <a:pt x="1571" y="315"/>
                    <a:pt x="2709" y="0"/>
                    <a:pt x="4388" y="0"/>
                  </a:cubicBezTo>
                  <a:cubicBezTo>
                    <a:pt x="6014" y="0"/>
                    <a:pt x="7151" y="315"/>
                    <a:pt x="7747" y="893"/>
                  </a:cubicBezTo>
                  <a:cubicBezTo>
                    <a:pt x="8343" y="1469"/>
                    <a:pt x="8669" y="2623"/>
                    <a:pt x="8669" y="4354"/>
                  </a:cubicBezTo>
                  <a:close/>
                  <a:moveTo>
                    <a:pt x="7639" y="69447"/>
                  </a:moveTo>
                  <a:cubicBezTo>
                    <a:pt x="7639" y="69657"/>
                    <a:pt x="7585" y="69867"/>
                    <a:pt x="7477" y="70024"/>
                  </a:cubicBezTo>
                  <a:cubicBezTo>
                    <a:pt x="7368" y="70234"/>
                    <a:pt x="7206" y="70339"/>
                    <a:pt x="6934" y="70495"/>
                  </a:cubicBezTo>
                  <a:cubicBezTo>
                    <a:pt x="6718" y="70600"/>
                    <a:pt x="6393" y="70653"/>
                    <a:pt x="5960" y="70758"/>
                  </a:cubicBezTo>
                  <a:cubicBezTo>
                    <a:pt x="5526" y="70811"/>
                    <a:pt x="4984" y="70863"/>
                    <a:pt x="4280" y="70863"/>
                  </a:cubicBezTo>
                  <a:cubicBezTo>
                    <a:pt x="3684" y="70863"/>
                    <a:pt x="3142" y="70811"/>
                    <a:pt x="2709" y="70758"/>
                  </a:cubicBezTo>
                  <a:cubicBezTo>
                    <a:pt x="2275" y="70653"/>
                    <a:pt x="1950" y="70600"/>
                    <a:pt x="1679" y="70495"/>
                  </a:cubicBezTo>
                  <a:cubicBezTo>
                    <a:pt x="1409" y="70339"/>
                    <a:pt x="1246" y="70234"/>
                    <a:pt x="1192" y="70024"/>
                  </a:cubicBezTo>
                  <a:cubicBezTo>
                    <a:pt x="1083" y="69867"/>
                    <a:pt x="1029" y="69657"/>
                    <a:pt x="1029" y="69447"/>
                  </a:cubicBezTo>
                  <a:lnTo>
                    <a:pt x="1029" y="20771"/>
                  </a:lnTo>
                  <a:cubicBezTo>
                    <a:pt x="1029" y="20562"/>
                    <a:pt x="1083" y="20352"/>
                    <a:pt x="1192" y="20195"/>
                  </a:cubicBezTo>
                  <a:cubicBezTo>
                    <a:pt x="1246" y="19985"/>
                    <a:pt x="1409" y="19880"/>
                    <a:pt x="1679" y="19722"/>
                  </a:cubicBezTo>
                  <a:cubicBezTo>
                    <a:pt x="1950" y="19617"/>
                    <a:pt x="2275" y="19512"/>
                    <a:pt x="2709" y="19460"/>
                  </a:cubicBezTo>
                  <a:cubicBezTo>
                    <a:pt x="3142" y="19407"/>
                    <a:pt x="3684" y="19355"/>
                    <a:pt x="4280" y="19355"/>
                  </a:cubicBezTo>
                  <a:cubicBezTo>
                    <a:pt x="4984" y="19355"/>
                    <a:pt x="5526" y="19407"/>
                    <a:pt x="5960" y="19460"/>
                  </a:cubicBezTo>
                  <a:cubicBezTo>
                    <a:pt x="6339" y="19512"/>
                    <a:pt x="6718" y="19617"/>
                    <a:pt x="6934" y="19722"/>
                  </a:cubicBezTo>
                  <a:cubicBezTo>
                    <a:pt x="7206" y="19880"/>
                    <a:pt x="7368" y="19985"/>
                    <a:pt x="7477" y="20195"/>
                  </a:cubicBezTo>
                  <a:cubicBezTo>
                    <a:pt x="7585" y="20352"/>
                    <a:pt x="7639" y="20562"/>
                    <a:pt x="7639" y="20771"/>
                  </a:cubicBezTo>
                  <a:lnTo>
                    <a:pt x="7639" y="69447"/>
                  </a:lnTo>
                  <a:close/>
                </a:path>
              </a:pathLst>
            </a:custGeom>
            <a:solidFill>
              <a:srgbClr val="FFFFFF"/>
            </a:solidFill>
            <a:ln w="5417" cap="flat">
              <a:noFill/>
              <a:prstDash val="solid"/>
              <a:miter/>
            </a:ln>
          </p:spPr>
          <p:txBody>
            <a:bodyPr rtlCol="0" anchor="ctr"/>
            <a:lstStyle/>
            <a:p>
              <a:endParaRPr lang="fr-FR"/>
            </a:p>
          </p:txBody>
        </p:sp>
        <p:sp>
          <p:nvSpPr>
            <p:cNvPr id="626" name="Forme libre 625">
              <a:extLst>
                <a:ext uri="{FF2B5EF4-FFF2-40B4-BE49-F238E27FC236}">
                  <a16:creationId xmlns:a16="http://schemas.microsoft.com/office/drawing/2014/main" id="{7D4A55C4-55F9-E050-6A38-09546511438E}"/>
                </a:ext>
              </a:extLst>
            </p:cNvPr>
            <p:cNvSpPr/>
            <p:nvPr/>
          </p:nvSpPr>
          <p:spPr>
            <a:xfrm>
              <a:off x="19377155" y="12212720"/>
              <a:ext cx="31315" cy="64989"/>
            </a:xfrm>
            <a:custGeom>
              <a:avLst/>
              <a:gdLst>
                <a:gd name="connsiteX0" fmla="*/ 31316 w 31315"/>
                <a:gd name="connsiteY0" fmla="*/ 60216 h 64989"/>
                <a:gd name="connsiteX1" fmla="*/ 31099 w 31315"/>
                <a:gd name="connsiteY1" fmla="*/ 62051 h 64989"/>
                <a:gd name="connsiteX2" fmla="*/ 30503 w 31315"/>
                <a:gd name="connsiteY2" fmla="*/ 63153 h 64989"/>
                <a:gd name="connsiteX3" fmla="*/ 29257 w 31315"/>
                <a:gd name="connsiteY3" fmla="*/ 63888 h 64989"/>
                <a:gd name="connsiteX4" fmla="*/ 27415 w 31315"/>
                <a:gd name="connsiteY4" fmla="*/ 64516 h 64989"/>
                <a:gd name="connsiteX5" fmla="*/ 25193 w 31315"/>
                <a:gd name="connsiteY5" fmla="*/ 64884 h 64989"/>
                <a:gd name="connsiteX6" fmla="*/ 22918 w 31315"/>
                <a:gd name="connsiteY6" fmla="*/ 64989 h 64989"/>
                <a:gd name="connsiteX7" fmla="*/ 16579 w 31315"/>
                <a:gd name="connsiteY7" fmla="*/ 64045 h 64989"/>
                <a:gd name="connsiteX8" fmla="*/ 12299 w 31315"/>
                <a:gd name="connsiteY8" fmla="*/ 61108 h 64989"/>
                <a:gd name="connsiteX9" fmla="*/ 9915 w 31315"/>
                <a:gd name="connsiteY9" fmla="*/ 56125 h 64989"/>
                <a:gd name="connsiteX10" fmla="*/ 9157 w 31315"/>
                <a:gd name="connsiteY10" fmla="*/ 49043 h 64989"/>
                <a:gd name="connsiteX11" fmla="*/ 9157 w 31315"/>
                <a:gd name="connsiteY11" fmla="*/ 18726 h 64989"/>
                <a:gd name="connsiteX12" fmla="*/ 1626 w 31315"/>
                <a:gd name="connsiteY12" fmla="*/ 18726 h 64989"/>
                <a:gd name="connsiteX13" fmla="*/ 434 w 31315"/>
                <a:gd name="connsiteY13" fmla="*/ 18045 h 64989"/>
                <a:gd name="connsiteX14" fmla="*/ 0 w 31315"/>
                <a:gd name="connsiteY14" fmla="*/ 16051 h 64989"/>
                <a:gd name="connsiteX15" fmla="*/ 108 w 31315"/>
                <a:gd name="connsiteY15" fmla="*/ 14844 h 64989"/>
                <a:gd name="connsiteX16" fmla="*/ 434 w 31315"/>
                <a:gd name="connsiteY16" fmla="*/ 14006 h 64989"/>
                <a:gd name="connsiteX17" fmla="*/ 976 w 31315"/>
                <a:gd name="connsiteY17" fmla="*/ 13481 h 64989"/>
                <a:gd name="connsiteX18" fmla="*/ 1626 w 31315"/>
                <a:gd name="connsiteY18" fmla="*/ 13323 h 64989"/>
                <a:gd name="connsiteX19" fmla="*/ 9157 w 31315"/>
                <a:gd name="connsiteY19" fmla="*/ 13323 h 64989"/>
                <a:gd name="connsiteX20" fmla="*/ 9157 w 31315"/>
                <a:gd name="connsiteY20" fmla="*/ 1364 h 64989"/>
                <a:gd name="connsiteX21" fmla="*/ 9265 w 31315"/>
                <a:gd name="connsiteY21" fmla="*/ 788 h 64989"/>
                <a:gd name="connsiteX22" fmla="*/ 9807 w 31315"/>
                <a:gd name="connsiteY22" fmla="*/ 315 h 64989"/>
                <a:gd name="connsiteX23" fmla="*/ 10836 w 31315"/>
                <a:gd name="connsiteY23" fmla="*/ 53 h 64989"/>
                <a:gd name="connsiteX24" fmla="*/ 12407 w 31315"/>
                <a:gd name="connsiteY24" fmla="*/ 0 h 64989"/>
                <a:gd name="connsiteX25" fmla="*/ 14087 w 31315"/>
                <a:gd name="connsiteY25" fmla="*/ 53 h 64989"/>
                <a:gd name="connsiteX26" fmla="*/ 15062 w 31315"/>
                <a:gd name="connsiteY26" fmla="*/ 315 h 64989"/>
                <a:gd name="connsiteX27" fmla="*/ 15604 w 31315"/>
                <a:gd name="connsiteY27" fmla="*/ 788 h 64989"/>
                <a:gd name="connsiteX28" fmla="*/ 15766 w 31315"/>
                <a:gd name="connsiteY28" fmla="*/ 1364 h 64989"/>
                <a:gd name="connsiteX29" fmla="*/ 15766 w 31315"/>
                <a:gd name="connsiteY29" fmla="*/ 13323 h 64989"/>
                <a:gd name="connsiteX30" fmla="*/ 29636 w 31315"/>
                <a:gd name="connsiteY30" fmla="*/ 13323 h 64989"/>
                <a:gd name="connsiteX31" fmla="*/ 30341 w 31315"/>
                <a:gd name="connsiteY31" fmla="*/ 13481 h 64989"/>
                <a:gd name="connsiteX32" fmla="*/ 30882 w 31315"/>
                <a:gd name="connsiteY32" fmla="*/ 14006 h 64989"/>
                <a:gd name="connsiteX33" fmla="*/ 31207 w 31315"/>
                <a:gd name="connsiteY33" fmla="*/ 14844 h 64989"/>
                <a:gd name="connsiteX34" fmla="*/ 31316 w 31315"/>
                <a:gd name="connsiteY34" fmla="*/ 16051 h 64989"/>
                <a:gd name="connsiteX35" fmla="*/ 30828 w 31315"/>
                <a:gd name="connsiteY35" fmla="*/ 18045 h 64989"/>
                <a:gd name="connsiteX36" fmla="*/ 29636 w 31315"/>
                <a:gd name="connsiteY36" fmla="*/ 18726 h 64989"/>
                <a:gd name="connsiteX37" fmla="*/ 15766 w 31315"/>
                <a:gd name="connsiteY37" fmla="*/ 18726 h 64989"/>
                <a:gd name="connsiteX38" fmla="*/ 15766 w 31315"/>
                <a:gd name="connsiteY38" fmla="*/ 48152 h 64989"/>
                <a:gd name="connsiteX39" fmla="*/ 17392 w 31315"/>
                <a:gd name="connsiteY39" fmla="*/ 56596 h 64989"/>
                <a:gd name="connsiteX40" fmla="*/ 23406 w 31315"/>
                <a:gd name="connsiteY40" fmla="*/ 59534 h 64989"/>
                <a:gd name="connsiteX41" fmla="*/ 25789 w 31315"/>
                <a:gd name="connsiteY41" fmla="*/ 59219 h 64989"/>
                <a:gd name="connsiteX42" fmla="*/ 27740 w 31315"/>
                <a:gd name="connsiteY42" fmla="*/ 58643 h 64989"/>
                <a:gd name="connsiteX43" fmla="*/ 29148 w 31315"/>
                <a:gd name="connsiteY43" fmla="*/ 58065 h 64989"/>
                <a:gd name="connsiteX44" fmla="*/ 30178 w 31315"/>
                <a:gd name="connsiteY44" fmla="*/ 57802 h 64989"/>
                <a:gd name="connsiteX45" fmla="*/ 30666 w 31315"/>
                <a:gd name="connsiteY45" fmla="*/ 57907 h 64989"/>
                <a:gd name="connsiteX46" fmla="*/ 31045 w 31315"/>
                <a:gd name="connsiteY46" fmla="*/ 58275 h 64989"/>
                <a:gd name="connsiteX47" fmla="*/ 31261 w 31315"/>
                <a:gd name="connsiteY47" fmla="*/ 59061 h 64989"/>
                <a:gd name="connsiteX48" fmla="*/ 31316 w 31315"/>
                <a:gd name="connsiteY48" fmla="*/ 60216 h 6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9">
                  <a:moveTo>
                    <a:pt x="31316" y="60216"/>
                  </a:moveTo>
                  <a:cubicBezTo>
                    <a:pt x="31316" y="60950"/>
                    <a:pt x="31261" y="61579"/>
                    <a:pt x="31099" y="62051"/>
                  </a:cubicBezTo>
                  <a:cubicBezTo>
                    <a:pt x="30991" y="62524"/>
                    <a:pt x="30774" y="62890"/>
                    <a:pt x="30503" y="63153"/>
                  </a:cubicBezTo>
                  <a:cubicBezTo>
                    <a:pt x="30232" y="63415"/>
                    <a:pt x="29799" y="63678"/>
                    <a:pt x="29257" y="63888"/>
                  </a:cubicBezTo>
                  <a:cubicBezTo>
                    <a:pt x="28769" y="64150"/>
                    <a:pt x="28119" y="64359"/>
                    <a:pt x="27415" y="64516"/>
                  </a:cubicBezTo>
                  <a:cubicBezTo>
                    <a:pt x="26711" y="64674"/>
                    <a:pt x="25952" y="64779"/>
                    <a:pt x="25193" y="64884"/>
                  </a:cubicBezTo>
                  <a:cubicBezTo>
                    <a:pt x="24435" y="64937"/>
                    <a:pt x="23676" y="64989"/>
                    <a:pt x="22918" y="64989"/>
                  </a:cubicBezTo>
                  <a:cubicBezTo>
                    <a:pt x="20426" y="64989"/>
                    <a:pt x="18313" y="64674"/>
                    <a:pt x="16579" y="64045"/>
                  </a:cubicBezTo>
                  <a:cubicBezTo>
                    <a:pt x="14846" y="63415"/>
                    <a:pt x="13437" y="62419"/>
                    <a:pt x="12299" y="61108"/>
                  </a:cubicBezTo>
                  <a:cubicBezTo>
                    <a:pt x="11215" y="59796"/>
                    <a:pt x="10403" y="58117"/>
                    <a:pt x="9915" y="56125"/>
                  </a:cubicBezTo>
                  <a:cubicBezTo>
                    <a:pt x="9374" y="54131"/>
                    <a:pt x="9157" y="51771"/>
                    <a:pt x="9157" y="49043"/>
                  </a:cubicBezTo>
                  <a:lnTo>
                    <a:pt x="9157" y="18726"/>
                  </a:lnTo>
                  <a:lnTo>
                    <a:pt x="1626" y="18726"/>
                  </a:lnTo>
                  <a:cubicBezTo>
                    <a:pt x="1138" y="18726"/>
                    <a:pt x="704" y="18516"/>
                    <a:pt x="434" y="18045"/>
                  </a:cubicBezTo>
                  <a:cubicBezTo>
                    <a:pt x="108" y="17625"/>
                    <a:pt x="0" y="16943"/>
                    <a:pt x="0" y="16051"/>
                  </a:cubicBezTo>
                  <a:cubicBezTo>
                    <a:pt x="0" y="15579"/>
                    <a:pt x="0" y="15159"/>
                    <a:pt x="108" y="14844"/>
                  </a:cubicBezTo>
                  <a:cubicBezTo>
                    <a:pt x="163" y="14529"/>
                    <a:pt x="271" y="14216"/>
                    <a:pt x="434" y="14006"/>
                  </a:cubicBezTo>
                  <a:cubicBezTo>
                    <a:pt x="597" y="13743"/>
                    <a:pt x="759" y="13586"/>
                    <a:pt x="976" y="13481"/>
                  </a:cubicBezTo>
                  <a:cubicBezTo>
                    <a:pt x="1138" y="13376"/>
                    <a:pt x="1409" y="13323"/>
                    <a:pt x="1626" y="13323"/>
                  </a:cubicBezTo>
                  <a:lnTo>
                    <a:pt x="9157" y="13323"/>
                  </a:lnTo>
                  <a:lnTo>
                    <a:pt x="9157" y="1364"/>
                  </a:lnTo>
                  <a:cubicBezTo>
                    <a:pt x="9157" y="1155"/>
                    <a:pt x="9211" y="945"/>
                    <a:pt x="9265" y="788"/>
                  </a:cubicBezTo>
                  <a:cubicBezTo>
                    <a:pt x="9374" y="630"/>
                    <a:pt x="9536" y="473"/>
                    <a:pt x="9807" y="315"/>
                  </a:cubicBezTo>
                  <a:cubicBezTo>
                    <a:pt x="10078" y="210"/>
                    <a:pt x="10403" y="105"/>
                    <a:pt x="10836" y="53"/>
                  </a:cubicBezTo>
                  <a:cubicBezTo>
                    <a:pt x="11270" y="0"/>
                    <a:pt x="11811" y="0"/>
                    <a:pt x="12407" y="0"/>
                  </a:cubicBezTo>
                  <a:cubicBezTo>
                    <a:pt x="13112" y="0"/>
                    <a:pt x="13653" y="0"/>
                    <a:pt x="14087" y="53"/>
                  </a:cubicBezTo>
                  <a:cubicBezTo>
                    <a:pt x="14466" y="105"/>
                    <a:pt x="14846" y="210"/>
                    <a:pt x="15062" y="315"/>
                  </a:cubicBezTo>
                  <a:cubicBezTo>
                    <a:pt x="15333" y="473"/>
                    <a:pt x="15496" y="630"/>
                    <a:pt x="15604" y="788"/>
                  </a:cubicBezTo>
                  <a:cubicBezTo>
                    <a:pt x="15712" y="945"/>
                    <a:pt x="15766" y="1155"/>
                    <a:pt x="15766" y="1364"/>
                  </a:cubicBezTo>
                  <a:lnTo>
                    <a:pt x="15766" y="13323"/>
                  </a:lnTo>
                  <a:lnTo>
                    <a:pt x="29636" y="13323"/>
                  </a:lnTo>
                  <a:cubicBezTo>
                    <a:pt x="29907" y="13323"/>
                    <a:pt x="30124" y="13376"/>
                    <a:pt x="30341" y="13481"/>
                  </a:cubicBezTo>
                  <a:cubicBezTo>
                    <a:pt x="30557" y="13586"/>
                    <a:pt x="30720" y="13743"/>
                    <a:pt x="30882" y="14006"/>
                  </a:cubicBezTo>
                  <a:cubicBezTo>
                    <a:pt x="31045" y="14216"/>
                    <a:pt x="31153" y="14529"/>
                    <a:pt x="31207" y="14844"/>
                  </a:cubicBezTo>
                  <a:cubicBezTo>
                    <a:pt x="31261" y="15159"/>
                    <a:pt x="31316" y="15579"/>
                    <a:pt x="31316" y="16051"/>
                  </a:cubicBezTo>
                  <a:cubicBezTo>
                    <a:pt x="31316" y="16943"/>
                    <a:pt x="31153" y="17625"/>
                    <a:pt x="30828" y="18045"/>
                  </a:cubicBezTo>
                  <a:cubicBezTo>
                    <a:pt x="30557" y="18516"/>
                    <a:pt x="30124" y="18726"/>
                    <a:pt x="29636" y="18726"/>
                  </a:cubicBezTo>
                  <a:lnTo>
                    <a:pt x="15766" y="18726"/>
                  </a:lnTo>
                  <a:lnTo>
                    <a:pt x="15766" y="48152"/>
                  </a:lnTo>
                  <a:cubicBezTo>
                    <a:pt x="15766" y="51876"/>
                    <a:pt x="16308" y="54656"/>
                    <a:pt x="17392" y="56596"/>
                  </a:cubicBezTo>
                  <a:cubicBezTo>
                    <a:pt x="18475" y="58538"/>
                    <a:pt x="20480" y="59534"/>
                    <a:pt x="23406" y="59534"/>
                  </a:cubicBezTo>
                  <a:cubicBezTo>
                    <a:pt x="24273" y="59534"/>
                    <a:pt x="25085" y="59429"/>
                    <a:pt x="25789" y="59219"/>
                  </a:cubicBezTo>
                  <a:cubicBezTo>
                    <a:pt x="26494" y="59061"/>
                    <a:pt x="27144" y="58853"/>
                    <a:pt x="27740" y="58643"/>
                  </a:cubicBezTo>
                  <a:cubicBezTo>
                    <a:pt x="28282" y="58432"/>
                    <a:pt x="28715" y="58222"/>
                    <a:pt x="29148" y="58065"/>
                  </a:cubicBezTo>
                  <a:cubicBezTo>
                    <a:pt x="29528" y="57907"/>
                    <a:pt x="29853" y="57802"/>
                    <a:pt x="30178" y="57802"/>
                  </a:cubicBezTo>
                  <a:cubicBezTo>
                    <a:pt x="30341" y="57802"/>
                    <a:pt x="30503" y="57855"/>
                    <a:pt x="30666" y="57907"/>
                  </a:cubicBezTo>
                  <a:cubicBezTo>
                    <a:pt x="30828" y="57960"/>
                    <a:pt x="30937" y="58117"/>
                    <a:pt x="31045" y="58275"/>
                  </a:cubicBezTo>
                  <a:cubicBezTo>
                    <a:pt x="31099" y="58485"/>
                    <a:pt x="31153" y="58748"/>
                    <a:pt x="31261" y="59061"/>
                  </a:cubicBezTo>
                  <a:cubicBezTo>
                    <a:pt x="31261" y="59376"/>
                    <a:pt x="31316" y="59744"/>
                    <a:pt x="31316" y="60216"/>
                  </a:cubicBezTo>
                  <a:close/>
                </a:path>
              </a:pathLst>
            </a:custGeom>
            <a:solidFill>
              <a:srgbClr val="FFFFFF"/>
            </a:solidFill>
            <a:ln w="5417" cap="flat">
              <a:noFill/>
              <a:prstDash val="solid"/>
              <a:miter/>
            </a:ln>
          </p:spPr>
          <p:txBody>
            <a:bodyPr rtlCol="0" anchor="ctr"/>
            <a:lstStyle/>
            <a:p>
              <a:endParaRPr lang="fr-FR"/>
            </a:p>
          </p:txBody>
        </p:sp>
        <p:sp>
          <p:nvSpPr>
            <p:cNvPr id="627" name="Forme libre 626">
              <a:extLst>
                <a:ext uri="{FF2B5EF4-FFF2-40B4-BE49-F238E27FC236}">
                  <a16:creationId xmlns:a16="http://schemas.microsoft.com/office/drawing/2014/main" id="{31FC4177-A7DB-28AA-301A-2D126D2BC4E8}"/>
                </a:ext>
              </a:extLst>
            </p:cNvPr>
            <p:cNvSpPr/>
            <p:nvPr/>
          </p:nvSpPr>
          <p:spPr>
            <a:xfrm>
              <a:off x="19417032" y="12225204"/>
              <a:ext cx="44480" cy="52662"/>
            </a:xfrm>
            <a:custGeom>
              <a:avLst/>
              <a:gdLst>
                <a:gd name="connsiteX0" fmla="*/ 44481 w 44480"/>
                <a:gd name="connsiteY0" fmla="*/ 23814 h 52662"/>
                <a:gd name="connsiteX1" fmla="*/ 43451 w 44480"/>
                <a:gd name="connsiteY1" fmla="*/ 26489 h 52662"/>
                <a:gd name="connsiteX2" fmla="*/ 41392 w 44480"/>
                <a:gd name="connsiteY2" fmla="*/ 27222 h 52662"/>
                <a:gd name="connsiteX3" fmla="*/ 7097 w 44480"/>
                <a:gd name="connsiteY3" fmla="*/ 27222 h 52662"/>
                <a:gd name="connsiteX4" fmla="*/ 8018 w 44480"/>
                <a:gd name="connsiteY4" fmla="*/ 35353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2 h 52662"/>
                <a:gd name="connsiteX9" fmla="*/ 35974 w 44480"/>
                <a:gd name="connsiteY9" fmla="*/ 45161 h 52662"/>
                <a:gd name="connsiteX10" fmla="*/ 39280 w 44480"/>
                <a:gd name="connsiteY10" fmla="*/ 43849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2 h 52662"/>
                <a:gd name="connsiteX18" fmla="*/ 42097 w 44480"/>
                <a:gd name="connsiteY18" fmla="*/ 48098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9 h 52662"/>
                <a:gd name="connsiteX30" fmla="*/ 13707 w 44480"/>
                <a:gd name="connsiteY30" fmla="*/ 1784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8 h 52662"/>
                <a:gd name="connsiteX39" fmla="*/ 22809 w 44480"/>
                <a:gd name="connsiteY39" fmla="*/ 5455 h 52662"/>
                <a:gd name="connsiteX40" fmla="*/ 16199 w 44480"/>
                <a:gd name="connsiteY40" fmla="*/ 6819 h 52662"/>
                <a:gd name="connsiteX41" fmla="*/ 11323 w 44480"/>
                <a:gd name="connsiteY41" fmla="*/ 10490 h 52662"/>
                <a:gd name="connsiteX42" fmla="*/ 8289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1" y="26489"/>
                  </a:cubicBezTo>
                  <a:cubicBezTo>
                    <a:pt x="42747" y="26960"/>
                    <a:pt x="42042" y="27222"/>
                    <a:pt x="41392" y="27222"/>
                  </a:cubicBezTo>
                  <a:lnTo>
                    <a:pt x="7097" y="27222"/>
                  </a:lnTo>
                  <a:cubicBezTo>
                    <a:pt x="7097" y="30213"/>
                    <a:pt x="7423" y="32940"/>
                    <a:pt x="8018" y="35353"/>
                  </a:cubicBezTo>
                  <a:cubicBezTo>
                    <a:pt x="8614" y="37818"/>
                    <a:pt x="9643" y="39915"/>
                    <a:pt x="11052" y="41647"/>
                  </a:cubicBezTo>
                  <a:cubicBezTo>
                    <a:pt x="12461" y="43378"/>
                    <a:pt x="14303" y="44742"/>
                    <a:pt x="16524" y="45633"/>
                  </a:cubicBezTo>
                  <a:cubicBezTo>
                    <a:pt x="18800" y="46577"/>
                    <a:pt x="21563" y="47049"/>
                    <a:pt x="24868" y="47049"/>
                  </a:cubicBezTo>
                  <a:cubicBezTo>
                    <a:pt x="27197" y="47049"/>
                    <a:pt x="29310" y="46839"/>
                    <a:pt x="31153" y="46472"/>
                  </a:cubicBezTo>
                  <a:cubicBezTo>
                    <a:pt x="32995" y="46053"/>
                    <a:pt x="34620" y="45633"/>
                    <a:pt x="35974" y="45161"/>
                  </a:cubicBezTo>
                  <a:cubicBezTo>
                    <a:pt x="37329" y="44637"/>
                    <a:pt x="38413" y="44217"/>
                    <a:pt x="39280" y="43849"/>
                  </a:cubicBezTo>
                  <a:cubicBezTo>
                    <a:pt x="40146" y="43431"/>
                    <a:pt x="40796" y="43221"/>
                    <a:pt x="41176" y="43221"/>
                  </a:cubicBezTo>
                  <a:cubicBezTo>
                    <a:pt x="41392" y="43221"/>
                    <a:pt x="41555" y="43273"/>
                    <a:pt x="41772" y="43378"/>
                  </a:cubicBezTo>
                  <a:cubicBezTo>
                    <a:pt x="41935" y="43483"/>
                    <a:pt x="42097" y="43693"/>
                    <a:pt x="42205" y="43902"/>
                  </a:cubicBezTo>
                  <a:cubicBezTo>
                    <a:pt x="42314" y="44164"/>
                    <a:pt x="42422" y="44427"/>
                    <a:pt x="42476" y="44794"/>
                  </a:cubicBezTo>
                  <a:cubicBezTo>
                    <a:pt x="42530" y="45161"/>
                    <a:pt x="42530" y="45581"/>
                    <a:pt x="42530" y="46158"/>
                  </a:cubicBezTo>
                  <a:cubicBezTo>
                    <a:pt x="42530" y="46368"/>
                    <a:pt x="42530" y="46629"/>
                    <a:pt x="42476" y="46892"/>
                  </a:cubicBezTo>
                  <a:cubicBezTo>
                    <a:pt x="42476" y="47102"/>
                    <a:pt x="42422" y="47312"/>
                    <a:pt x="42368" y="47522"/>
                  </a:cubicBezTo>
                  <a:cubicBezTo>
                    <a:pt x="42314" y="47732"/>
                    <a:pt x="42205" y="47888"/>
                    <a:pt x="42097" y="48098"/>
                  </a:cubicBezTo>
                  <a:cubicBezTo>
                    <a:pt x="41989" y="48256"/>
                    <a:pt x="41826" y="48413"/>
                    <a:pt x="41663" y="48623"/>
                  </a:cubicBezTo>
                  <a:cubicBezTo>
                    <a:pt x="41446" y="48781"/>
                    <a:pt x="40905" y="49095"/>
                    <a:pt x="39930" y="49567"/>
                  </a:cubicBezTo>
                  <a:cubicBezTo>
                    <a:pt x="38954" y="49987"/>
                    <a:pt x="37708" y="50458"/>
                    <a:pt x="36137" y="50931"/>
                  </a:cubicBezTo>
                  <a:cubicBezTo>
                    <a:pt x="34620" y="51351"/>
                    <a:pt x="32778" y="51770"/>
                    <a:pt x="30719" y="52137"/>
                  </a:cubicBezTo>
                  <a:cubicBezTo>
                    <a:pt x="28660" y="52452"/>
                    <a:pt x="26493" y="52662"/>
                    <a:pt x="24109" y="52662"/>
                  </a:cubicBezTo>
                  <a:cubicBezTo>
                    <a:pt x="20209" y="52662"/>
                    <a:pt x="16795" y="52085"/>
                    <a:pt x="13761" y="50983"/>
                  </a:cubicBezTo>
                  <a:cubicBezTo>
                    <a:pt x="10782" y="49830"/>
                    <a:pt x="8235" y="48151"/>
                    <a:pt x="6230" y="45948"/>
                  </a:cubicBezTo>
                  <a:cubicBezTo>
                    <a:pt x="4171" y="43746"/>
                    <a:pt x="2655" y="41018"/>
                    <a:pt x="1571" y="37765"/>
                  </a:cubicBezTo>
                  <a:cubicBezTo>
                    <a:pt x="542" y="34514"/>
                    <a:pt x="0" y="30736"/>
                    <a:pt x="0" y="26436"/>
                  </a:cubicBezTo>
                  <a:cubicBezTo>
                    <a:pt x="0" y="22292"/>
                    <a:pt x="542" y="18621"/>
                    <a:pt x="1625" y="15316"/>
                  </a:cubicBezTo>
                  <a:cubicBezTo>
                    <a:pt x="2709" y="12064"/>
                    <a:pt x="4280" y="9284"/>
                    <a:pt x="6339" y="7029"/>
                  </a:cubicBezTo>
                  <a:cubicBezTo>
                    <a:pt x="8343" y="4773"/>
                    <a:pt x="10836" y="2990"/>
                    <a:pt x="13707" y="1784"/>
                  </a:cubicBezTo>
                  <a:cubicBezTo>
                    <a:pt x="16578" y="629"/>
                    <a:pt x="19721" y="0"/>
                    <a:pt x="23297" y="0"/>
                  </a:cubicBezTo>
                  <a:cubicBezTo>
                    <a:pt x="27035" y="0"/>
                    <a:pt x="30286" y="629"/>
                    <a:pt x="32941" y="1836"/>
                  </a:cubicBezTo>
                  <a:cubicBezTo>
                    <a:pt x="35595" y="3043"/>
                    <a:pt x="37817" y="4720"/>
                    <a:pt x="39496" y="6767"/>
                  </a:cubicBezTo>
                  <a:cubicBezTo>
                    <a:pt x="41230" y="8812"/>
                    <a:pt x="42530" y="11224"/>
                    <a:pt x="43289" y="13952"/>
                  </a:cubicBezTo>
                  <a:cubicBezTo>
                    <a:pt x="44101" y="16679"/>
                    <a:pt x="44481" y="19512"/>
                    <a:pt x="44481" y="22555"/>
                  </a:cubicBezTo>
                  <a:lnTo>
                    <a:pt x="44481" y="23814"/>
                  </a:lnTo>
                  <a:close/>
                  <a:moveTo>
                    <a:pt x="37654" y="21925"/>
                  </a:moveTo>
                  <a:cubicBezTo>
                    <a:pt x="37763" y="16784"/>
                    <a:pt x="36571" y="12746"/>
                    <a:pt x="33970" y="9808"/>
                  </a:cubicBezTo>
                  <a:cubicBezTo>
                    <a:pt x="31423" y="6924"/>
                    <a:pt x="27740" y="5455"/>
                    <a:pt x="22809" y="5455"/>
                  </a:cubicBezTo>
                  <a:cubicBezTo>
                    <a:pt x="20317" y="5455"/>
                    <a:pt x="18096" y="5926"/>
                    <a:pt x="16199" y="6819"/>
                  </a:cubicBezTo>
                  <a:cubicBezTo>
                    <a:pt x="14249" y="7763"/>
                    <a:pt x="12678" y="8969"/>
                    <a:pt x="11323" y="10490"/>
                  </a:cubicBezTo>
                  <a:cubicBezTo>
                    <a:pt x="10023" y="11959"/>
                    <a:pt x="8993" y="13742"/>
                    <a:pt x="8289" y="15683"/>
                  </a:cubicBezTo>
                  <a:cubicBezTo>
                    <a:pt x="7585" y="17728"/>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628" name="Forme libre 627">
              <a:extLst>
                <a:ext uri="{FF2B5EF4-FFF2-40B4-BE49-F238E27FC236}">
                  <a16:creationId xmlns:a16="http://schemas.microsoft.com/office/drawing/2014/main" id="{11001B96-4763-368D-06F4-72F5EDFC0A21}"/>
                </a:ext>
              </a:extLst>
            </p:cNvPr>
            <p:cNvSpPr/>
            <p:nvPr/>
          </p:nvSpPr>
          <p:spPr>
            <a:xfrm>
              <a:off x="19476736" y="12225204"/>
              <a:ext cx="71679" cy="52084"/>
            </a:xfrm>
            <a:custGeom>
              <a:avLst/>
              <a:gdLst>
                <a:gd name="connsiteX0" fmla="*/ 71680 w 71679"/>
                <a:gd name="connsiteY0" fmla="*/ 50668 h 52084"/>
                <a:gd name="connsiteX1" fmla="*/ 71517 w 71679"/>
                <a:gd name="connsiteY1" fmla="*/ 51246 h 52084"/>
                <a:gd name="connsiteX2" fmla="*/ 70975 w 71679"/>
                <a:gd name="connsiteY2" fmla="*/ 51717 h 52084"/>
                <a:gd name="connsiteX3" fmla="*/ 70000 w 71679"/>
                <a:gd name="connsiteY3" fmla="*/ 51980 h 52084"/>
                <a:gd name="connsiteX4" fmla="*/ 68374 w 71679"/>
                <a:gd name="connsiteY4" fmla="*/ 52085 h 52084"/>
                <a:gd name="connsiteX5" fmla="*/ 66749 w 71679"/>
                <a:gd name="connsiteY5" fmla="*/ 51980 h 52084"/>
                <a:gd name="connsiteX6" fmla="*/ 65719 w 71679"/>
                <a:gd name="connsiteY6" fmla="*/ 51717 h 52084"/>
                <a:gd name="connsiteX7" fmla="*/ 65178 w 71679"/>
                <a:gd name="connsiteY7" fmla="*/ 51246 h 52084"/>
                <a:gd name="connsiteX8" fmla="*/ 65069 w 71679"/>
                <a:gd name="connsiteY8" fmla="*/ 50668 h 52084"/>
                <a:gd name="connsiteX9" fmla="*/ 65069 w 71679"/>
                <a:gd name="connsiteY9" fmla="*/ 20718 h 52084"/>
                <a:gd name="connsiteX10" fmla="*/ 64419 w 71679"/>
                <a:gd name="connsiteY10" fmla="*/ 14424 h 52084"/>
                <a:gd name="connsiteX11" fmla="*/ 62414 w 71679"/>
                <a:gd name="connsiteY11" fmla="*/ 9599 h 52084"/>
                <a:gd name="connsiteX12" fmla="*/ 59001 w 71679"/>
                <a:gd name="connsiteY12" fmla="*/ 6504 h 52084"/>
                <a:gd name="connsiteX13" fmla="*/ 54071 w 71679"/>
                <a:gd name="connsiteY13" fmla="*/ 5403 h 52084"/>
                <a:gd name="connsiteX14" fmla="*/ 46974 w 71679"/>
                <a:gd name="connsiteY14" fmla="*/ 8025 h 52084"/>
                <a:gd name="connsiteX15" fmla="*/ 39118 w 71679"/>
                <a:gd name="connsiteY15" fmla="*/ 15788 h 52084"/>
                <a:gd name="connsiteX16" fmla="*/ 39118 w 71679"/>
                <a:gd name="connsiteY16" fmla="*/ 50668 h 52084"/>
                <a:gd name="connsiteX17" fmla="*/ 38955 w 71679"/>
                <a:gd name="connsiteY17" fmla="*/ 51246 h 52084"/>
                <a:gd name="connsiteX18" fmla="*/ 38413 w 71679"/>
                <a:gd name="connsiteY18" fmla="*/ 51717 h 52084"/>
                <a:gd name="connsiteX19" fmla="*/ 37438 w 71679"/>
                <a:gd name="connsiteY19" fmla="*/ 51980 h 52084"/>
                <a:gd name="connsiteX20" fmla="*/ 35867 w 71679"/>
                <a:gd name="connsiteY20" fmla="*/ 52085 h 52084"/>
                <a:gd name="connsiteX21" fmla="*/ 34242 w 71679"/>
                <a:gd name="connsiteY21" fmla="*/ 51980 h 52084"/>
                <a:gd name="connsiteX22" fmla="*/ 33212 w 71679"/>
                <a:gd name="connsiteY22" fmla="*/ 51717 h 52084"/>
                <a:gd name="connsiteX23" fmla="*/ 32724 w 71679"/>
                <a:gd name="connsiteY23" fmla="*/ 51246 h 52084"/>
                <a:gd name="connsiteX24" fmla="*/ 32562 w 71679"/>
                <a:gd name="connsiteY24" fmla="*/ 50668 h 52084"/>
                <a:gd name="connsiteX25" fmla="*/ 32562 w 71679"/>
                <a:gd name="connsiteY25" fmla="*/ 20718 h 52084"/>
                <a:gd name="connsiteX26" fmla="*/ 31912 w 71679"/>
                <a:gd name="connsiteY26" fmla="*/ 14424 h 52084"/>
                <a:gd name="connsiteX27" fmla="*/ 29853 w 71679"/>
                <a:gd name="connsiteY27" fmla="*/ 9599 h 52084"/>
                <a:gd name="connsiteX28" fmla="*/ 26439 w 71679"/>
                <a:gd name="connsiteY28" fmla="*/ 6504 h 52084"/>
                <a:gd name="connsiteX29" fmla="*/ 21510 w 71679"/>
                <a:gd name="connsiteY29" fmla="*/ 5403 h 52084"/>
                <a:gd name="connsiteX30" fmla="*/ 14412 w 71679"/>
                <a:gd name="connsiteY30" fmla="*/ 8025 h 52084"/>
                <a:gd name="connsiteX31" fmla="*/ 6610 w 71679"/>
                <a:gd name="connsiteY31" fmla="*/ 15788 h 52084"/>
                <a:gd name="connsiteX32" fmla="*/ 6610 w 71679"/>
                <a:gd name="connsiteY32" fmla="*/ 50668 h 52084"/>
                <a:gd name="connsiteX33" fmla="*/ 6448 w 71679"/>
                <a:gd name="connsiteY33" fmla="*/ 51246 h 52084"/>
                <a:gd name="connsiteX34" fmla="*/ 5960 w 71679"/>
                <a:gd name="connsiteY34" fmla="*/ 51717 h 52084"/>
                <a:gd name="connsiteX35" fmla="*/ 4930 w 71679"/>
                <a:gd name="connsiteY35" fmla="*/ 51980 h 52084"/>
                <a:gd name="connsiteX36" fmla="*/ 3306 w 71679"/>
                <a:gd name="connsiteY36" fmla="*/ 52085 h 52084"/>
                <a:gd name="connsiteX37" fmla="*/ 1734 w 71679"/>
                <a:gd name="connsiteY37" fmla="*/ 51980 h 52084"/>
                <a:gd name="connsiteX38" fmla="*/ 704 w 71679"/>
                <a:gd name="connsiteY38" fmla="*/ 51717 h 52084"/>
                <a:gd name="connsiteX39" fmla="*/ 163 w 71679"/>
                <a:gd name="connsiteY39" fmla="*/ 51246 h 52084"/>
                <a:gd name="connsiteX40" fmla="*/ 0 w 71679"/>
                <a:gd name="connsiteY40" fmla="*/ 50668 h 52084"/>
                <a:gd name="connsiteX41" fmla="*/ 0 w 71679"/>
                <a:gd name="connsiteY41" fmla="*/ 1993 h 52084"/>
                <a:gd name="connsiteX42" fmla="*/ 163 w 71679"/>
                <a:gd name="connsiteY42" fmla="*/ 1416 h 52084"/>
                <a:gd name="connsiteX43" fmla="*/ 704 w 71679"/>
                <a:gd name="connsiteY43" fmla="*/ 944 h 52084"/>
                <a:gd name="connsiteX44" fmla="*/ 1680 w 71679"/>
                <a:gd name="connsiteY44" fmla="*/ 681 h 52084"/>
                <a:gd name="connsiteX45" fmla="*/ 3197 w 71679"/>
                <a:gd name="connsiteY45" fmla="*/ 576 h 52084"/>
                <a:gd name="connsiteX46" fmla="*/ 4714 w 71679"/>
                <a:gd name="connsiteY46" fmla="*/ 681 h 52084"/>
                <a:gd name="connsiteX47" fmla="*/ 5689 w 71679"/>
                <a:gd name="connsiteY47" fmla="*/ 944 h 52084"/>
                <a:gd name="connsiteX48" fmla="*/ 6176 w 71679"/>
                <a:gd name="connsiteY48" fmla="*/ 1416 h 52084"/>
                <a:gd name="connsiteX49" fmla="*/ 6285 w 71679"/>
                <a:gd name="connsiteY49" fmla="*/ 1993 h 52084"/>
                <a:gd name="connsiteX50" fmla="*/ 6285 w 71679"/>
                <a:gd name="connsiteY50" fmla="*/ 8864 h 52084"/>
                <a:gd name="connsiteX51" fmla="*/ 14520 w 71679"/>
                <a:gd name="connsiteY51" fmla="*/ 2098 h 52084"/>
                <a:gd name="connsiteX52" fmla="*/ 22268 w 71679"/>
                <a:gd name="connsiteY52" fmla="*/ 0 h 52084"/>
                <a:gd name="connsiteX53" fmla="*/ 27848 w 71679"/>
                <a:gd name="connsiteY53" fmla="*/ 734 h 52084"/>
                <a:gd name="connsiteX54" fmla="*/ 32237 w 71679"/>
                <a:gd name="connsiteY54" fmla="*/ 2780 h 52084"/>
                <a:gd name="connsiteX55" fmla="*/ 35433 w 71679"/>
                <a:gd name="connsiteY55" fmla="*/ 5926 h 52084"/>
                <a:gd name="connsiteX56" fmla="*/ 37655 w 71679"/>
                <a:gd name="connsiteY56" fmla="*/ 9965 h 52084"/>
                <a:gd name="connsiteX57" fmla="*/ 42531 w 71679"/>
                <a:gd name="connsiteY57" fmla="*/ 5245 h 52084"/>
                <a:gd name="connsiteX58" fmla="*/ 46919 w 71679"/>
                <a:gd name="connsiteY58" fmla="*/ 2203 h 52084"/>
                <a:gd name="connsiteX59" fmla="*/ 50983 w 71679"/>
                <a:gd name="connsiteY59" fmla="*/ 525 h 52084"/>
                <a:gd name="connsiteX60" fmla="*/ 54776 w 71679"/>
                <a:gd name="connsiteY60" fmla="*/ 0 h 52084"/>
                <a:gd name="connsiteX61" fmla="*/ 62794 w 71679"/>
                <a:gd name="connsiteY61" fmla="*/ 1626 h 52084"/>
                <a:gd name="connsiteX62" fmla="*/ 67995 w 71679"/>
                <a:gd name="connsiteY62" fmla="*/ 5979 h 52084"/>
                <a:gd name="connsiteX63" fmla="*/ 70812 w 71679"/>
                <a:gd name="connsiteY63" fmla="*/ 12378 h 52084"/>
                <a:gd name="connsiteX64" fmla="*/ 71680 w 71679"/>
                <a:gd name="connsiteY64" fmla="*/ 20142 h 52084"/>
                <a:gd name="connsiteX65" fmla="*/ 71680 w 71679"/>
                <a:gd name="connsiteY65"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9" h="52084">
                  <a:moveTo>
                    <a:pt x="71680" y="50668"/>
                  </a:moveTo>
                  <a:cubicBezTo>
                    <a:pt x="71680" y="50878"/>
                    <a:pt x="71625" y="51088"/>
                    <a:pt x="71517" y="51246"/>
                  </a:cubicBezTo>
                  <a:cubicBezTo>
                    <a:pt x="71408" y="51456"/>
                    <a:pt x="71246" y="51561"/>
                    <a:pt x="70975" y="51717"/>
                  </a:cubicBezTo>
                  <a:cubicBezTo>
                    <a:pt x="70758" y="51822"/>
                    <a:pt x="70433" y="51875"/>
                    <a:pt x="70000" y="51980"/>
                  </a:cubicBezTo>
                  <a:cubicBezTo>
                    <a:pt x="69566" y="52032"/>
                    <a:pt x="69024" y="52085"/>
                    <a:pt x="68374" y="52085"/>
                  </a:cubicBezTo>
                  <a:cubicBezTo>
                    <a:pt x="67724" y="52085"/>
                    <a:pt x="67182" y="52032"/>
                    <a:pt x="66749" y="51980"/>
                  </a:cubicBezTo>
                  <a:cubicBezTo>
                    <a:pt x="66315" y="51875"/>
                    <a:pt x="65990" y="51822"/>
                    <a:pt x="65719" y="51717"/>
                  </a:cubicBezTo>
                  <a:cubicBezTo>
                    <a:pt x="65503" y="51561"/>
                    <a:pt x="65286" y="51456"/>
                    <a:pt x="65178" y="51246"/>
                  </a:cubicBezTo>
                  <a:cubicBezTo>
                    <a:pt x="65123" y="51088"/>
                    <a:pt x="65069" y="50878"/>
                    <a:pt x="65069" y="50668"/>
                  </a:cubicBezTo>
                  <a:lnTo>
                    <a:pt x="65069" y="20718"/>
                  </a:lnTo>
                  <a:cubicBezTo>
                    <a:pt x="65069" y="18411"/>
                    <a:pt x="64853" y="16312"/>
                    <a:pt x="64419" y="14424"/>
                  </a:cubicBezTo>
                  <a:cubicBezTo>
                    <a:pt x="63986" y="12588"/>
                    <a:pt x="63336" y="10963"/>
                    <a:pt x="62414" y="9599"/>
                  </a:cubicBezTo>
                  <a:cubicBezTo>
                    <a:pt x="61548" y="8235"/>
                    <a:pt x="60356" y="7238"/>
                    <a:pt x="59001" y="6504"/>
                  </a:cubicBezTo>
                  <a:cubicBezTo>
                    <a:pt x="57592" y="5770"/>
                    <a:pt x="55967" y="5403"/>
                    <a:pt x="54071" y="5403"/>
                  </a:cubicBezTo>
                  <a:cubicBezTo>
                    <a:pt x="51741" y="5403"/>
                    <a:pt x="49358" y="6242"/>
                    <a:pt x="46974" y="8025"/>
                  </a:cubicBezTo>
                  <a:cubicBezTo>
                    <a:pt x="44590" y="9755"/>
                    <a:pt x="41989" y="12378"/>
                    <a:pt x="39118" y="15788"/>
                  </a:cubicBezTo>
                  <a:lnTo>
                    <a:pt x="39118" y="50668"/>
                  </a:lnTo>
                  <a:cubicBezTo>
                    <a:pt x="39118" y="50878"/>
                    <a:pt x="39064" y="51088"/>
                    <a:pt x="38955" y="51246"/>
                  </a:cubicBezTo>
                  <a:cubicBezTo>
                    <a:pt x="38847" y="51456"/>
                    <a:pt x="38684" y="51561"/>
                    <a:pt x="38413" y="51717"/>
                  </a:cubicBezTo>
                  <a:cubicBezTo>
                    <a:pt x="38197" y="51822"/>
                    <a:pt x="37871" y="51875"/>
                    <a:pt x="37438" y="51980"/>
                  </a:cubicBezTo>
                  <a:cubicBezTo>
                    <a:pt x="37005" y="52032"/>
                    <a:pt x="36463" y="52085"/>
                    <a:pt x="35867" y="52085"/>
                  </a:cubicBezTo>
                  <a:cubicBezTo>
                    <a:pt x="35216" y="52085"/>
                    <a:pt x="34675" y="52032"/>
                    <a:pt x="34242" y="51980"/>
                  </a:cubicBezTo>
                  <a:cubicBezTo>
                    <a:pt x="33808" y="51875"/>
                    <a:pt x="33483" y="51822"/>
                    <a:pt x="33212" y="51717"/>
                  </a:cubicBezTo>
                  <a:cubicBezTo>
                    <a:pt x="32996" y="51561"/>
                    <a:pt x="32779" y="51456"/>
                    <a:pt x="32724" y="51246"/>
                  </a:cubicBezTo>
                  <a:cubicBezTo>
                    <a:pt x="32616" y="51088"/>
                    <a:pt x="32562" y="50878"/>
                    <a:pt x="32562" y="50668"/>
                  </a:cubicBezTo>
                  <a:lnTo>
                    <a:pt x="32562" y="20718"/>
                  </a:lnTo>
                  <a:cubicBezTo>
                    <a:pt x="32562" y="18411"/>
                    <a:pt x="32345" y="16312"/>
                    <a:pt x="31912" y="14424"/>
                  </a:cubicBezTo>
                  <a:cubicBezTo>
                    <a:pt x="31478" y="12588"/>
                    <a:pt x="30774" y="10963"/>
                    <a:pt x="29853" y="9599"/>
                  </a:cubicBezTo>
                  <a:cubicBezTo>
                    <a:pt x="28986" y="8235"/>
                    <a:pt x="27794" y="7238"/>
                    <a:pt x="26439" y="6504"/>
                  </a:cubicBezTo>
                  <a:cubicBezTo>
                    <a:pt x="25031" y="5770"/>
                    <a:pt x="23406" y="5403"/>
                    <a:pt x="21510" y="5403"/>
                  </a:cubicBezTo>
                  <a:cubicBezTo>
                    <a:pt x="19180" y="5403"/>
                    <a:pt x="16850" y="6242"/>
                    <a:pt x="14412" y="8025"/>
                  </a:cubicBezTo>
                  <a:cubicBezTo>
                    <a:pt x="12028" y="9755"/>
                    <a:pt x="9427" y="12378"/>
                    <a:pt x="6610" y="15788"/>
                  </a:cubicBezTo>
                  <a:lnTo>
                    <a:pt x="6610" y="50668"/>
                  </a:lnTo>
                  <a:cubicBezTo>
                    <a:pt x="6610" y="50878"/>
                    <a:pt x="6556" y="51088"/>
                    <a:pt x="6448" y="51246"/>
                  </a:cubicBezTo>
                  <a:cubicBezTo>
                    <a:pt x="6339" y="51456"/>
                    <a:pt x="6176" y="51561"/>
                    <a:pt x="5960" y="51717"/>
                  </a:cubicBezTo>
                  <a:cubicBezTo>
                    <a:pt x="5689" y="51822"/>
                    <a:pt x="5364" y="51875"/>
                    <a:pt x="4930" y="51980"/>
                  </a:cubicBezTo>
                  <a:cubicBezTo>
                    <a:pt x="4497" y="52032"/>
                    <a:pt x="3956" y="52085"/>
                    <a:pt x="3306" y="52085"/>
                  </a:cubicBezTo>
                  <a:cubicBezTo>
                    <a:pt x="2655" y="52085"/>
                    <a:pt x="2113" y="52032"/>
                    <a:pt x="1734" y="51980"/>
                  </a:cubicBezTo>
                  <a:cubicBezTo>
                    <a:pt x="1300" y="51875"/>
                    <a:pt x="921" y="51822"/>
                    <a:pt x="704" y="51717"/>
                  </a:cubicBezTo>
                  <a:cubicBezTo>
                    <a:pt x="434" y="51561"/>
                    <a:pt x="217" y="51456"/>
                    <a:pt x="163" y="51246"/>
                  </a:cubicBezTo>
                  <a:cubicBezTo>
                    <a:pt x="54" y="51088"/>
                    <a:pt x="0" y="50878"/>
                    <a:pt x="0" y="50668"/>
                  </a:cubicBezTo>
                  <a:lnTo>
                    <a:pt x="0" y="1993"/>
                  </a:lnTo>
                  <a:cubicBezTo>
                    <a:pt x="0" y="1784"/>
                    <a:pt x="54" y="1574"/>
                    <a:pt x="163" y="1416"/>
                  </a:cubicBezTo>
                  <a:cubicBezTo>
                    <a:pt x="217" y="1206"/>
                    <a:pt x="434" y="1101"/>
                    <a:pt x="704" y="944"/>
                  </a:cubicBezTo>
                  <a:cubicBezTo>
                    <a:pt x="921" y="839"/>
                    <a:pt x="1247" y="734"/>
                    <a:pt x="1680" y="681"/>
                  </a:cubicBezTo>
                  <a:cubicBezTo>
                    <a:pt x="2059" y="629"/>
                    <a:pt x="2547" y="576"/>
                    <a:pt x="3197" y="576"/>
                  </a:cubicBezTo>
                  <a:cubicBezTo>
                    <a:pt x="3793" y="576"/>
                    <a:pt x="4335" y="629"/>
                    <a:pt x="4714" y="681"/>
                  </a:cubicBezTo>
                  <a:cubicBezTo>
                    <a:pt x="5147" y="734"/>
                    <a:pt x="5472" y="839"/>
                    <a:pt x="5689" y="944"/>
                  </a:cubicBezTo>
                  <a:cubicBezTo>
                    <a:pt x="5906" y="1101"/>
                    <a:pt x="6068" y="1206"/>
                    <a:pt x="6176" y="1416"/>
                  </a:cubicBezTo>
                  <a:cubicBezTo>
                    <a:pt x="6231" y="1574"/>
                    <a:pt x="6285" y="1784"/>
                    <a:pt x="6285" y="1993"/>
                  </a:cubicBezTo>
                  <a:lnTo>
                    <a:pt x="6285" y="8864"/>
                  </a:lnTo>
                  <a:cubicBezTo>
                    <a:pt x="9157" y="5770"/>
                    <a:pt x="11920" y="3514"/>
                    <a:pt x="14520" y="2098"/>
                  </a:cubicBezTo>
                  <a:cubicBezTo>
                    <a:pt x="17121" y="734"/>
                    <a:pt x="19667" y="0"/>
                    <a:pt x="22268" y="0"/>
                  </a:cubicBezTo>
                  <a:cubicBezTo>
                    <a:pt x="24326" y="0"/>
                    <a:pt x="26223" y="263"/>
                    <a:pt x="27848" y="734"/>
                  </a:cubicBezTo>
                  <a:cubicBezTo>
                    <a:pt x="29528" y="1206"/>
                    <a:pt x="30991" y="1888"/>
                    <a:pt x="32237" y="2780"/>
                  </a:cubicBezTo>
                  <a:cubicBezTo>
                    <a:pt x="33483" y="3671"/>
                    <a:pt x="34566" y="4720"/>
                    <a:pt x="35433" y="5926"/>
                  </a:cubicBezTo>
                  <a:cubicBezTo>
                    <a:pt x="36355" y="7133"/>
                    <a:pt x="37059" y="8497"/>
                    <a:pt x="37655" y="9965"/>
                  </a:cubicBezTo>
                  <a:cubicBezTo>
                    <a:pt x="39388" y="8130"/>
                    <a:pt x="41014" y="6557"/>
                    <a:pt x="42531" y="5245"/>
                  </a:cubicBezTo>
                  <a:cubicBezTo>
                    <a:pt x="44102" y="3986"/>
                    <a:pt x="45565" y="2990"/>
                    <a:pt x="46919" y="2203"/>
                  </a:cubicBezTo>
                  <a:cubicBezTo>
                    <a:pt x="48328" y="1416"/>
                    <a:pt x="49682" y="891"/>
                    <a:pt x="50983" y="525"/>
                  </a:cubicBezTo>
                  <a:cubicBezTo>
                    <a:pt x="52229" y="210"/>
                    <a:pt x="53529" y="0"/>
                    <a:pt x="54776" y="0"/>
                  </a:cubicBezTo>
                  <a:cubicBezTo>
                    <a:pt x="57918" y="0"/>
                    <a:pt x="60627" y="576"/>
                    <a:pt x="62794" y="1626"/>
                  </a:cubicBezTo>
                  <a:cubicBezTo>
                    <a:pt x="64961" y="2728"/>
                    <a:pt x="66695" y="4144"/>
                    <a:pt x="67995" y="5979"/>
                  </a:cubicBezTo>
                  <a:cubicBezTo>
                    <a:pt x="69295" y="7815"/>
                    <a:pt x="70271" y="9965"/>
                    <a:pt x="70812" y="12378"/>
                  </a:cubicBezTo>
                  <a:cubicBezTo>
                    <a:pt x="71408" y="14844"/>
                    <a:pt x="71680" y="17414"/>
                    <a:pt x="71680" y="20142"/>
                  </a:cubicBezTo>
                  <a:lnTo>
                    <a:pt x="71680" y="50668"/>
                  </a:lnTo>
                  <a:close/>
                </a:path>
              </a:pathLst>
            </a:custGeom>
            <a:solidFill>
              <a:srgbClr val="FFFFFF"/>
            </a:solidFill>
            <a:ln w="5417" cap="flat">
              <a:noFill/>
              <a:prstDash val="solid"/>
              <a:miter/>
            </a:ln>
          </p:spPr>
          <p:txBody>
            <a:bodyPr rtlCol="0" anchor="ctr"/>
            <a:lstStyle/>
            <a:p>
              <a:endParaRPr lang="fr-FR"/>
            </a:p>
          </p:txBody>
        </p:sp>
        <p:sp>
          <p:nvSpPr>
            <p:cNvPr id="629" name="Forme libre 628">
              <a:extLst>
                <a:ext uri="{FF2B5EF4-FFF2-40B4-BE49-F238E27FC236}">
                  <a16:creationId xmlns:a16="http://schemas.microsoft.com/office/drawing/2014/main" id="{4DA964E5-2FFC-1642-68DE-CB968FF0DB11}"/>
                </a:ext>
              </a:extLst>
            </p:cNvPr>
            <p:cNvSpPr/>
            <p:nvPr/>
          </p:nvSpPr>
          <p:spPr>
            <a:xfrm>
              <a:off x="19563261" y="12225204"/>
              <a:ext cx="44480" cy="52662"/>
            </a:xfrm>
            <a:custGeom>
              <a:avLst/>
              <a:gdLst>
                <a:gd name="connsiteX0" fmla="*/ 44481 w 44480"/>
                <a:gd name="connsiteY0" fmla="*/ 23814 h 52662"/>
                <a:gd name="connsiteX1" fmla="*/ 43451 w 44480"/>
                <a:gd name="connsiteY1" fmla="*/ 26489 h 52662"/>
                <a:gd name="connsiteX2" fmla="*/ 41393 w 44480"/>
                <a:gd name="connsiteY2" fmla="*/ 27222 h 52662"/>
                <a:gd name="connsiteX3" fmla="*/ 7097 w 44480"/>
                <a:gd name="connsiteY3" fmla="*/ 27222 h 52662"/>
                <a:gd name="connsiteX4" fmla="*/ 8018 w 44480"/>
                <a:gd name="connsiteY4" fmla="*/ 35353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2 h 52662"/>
                <a:gd name="connsiteX9" fmla="*/ 35975 w 44480"/>
                <a:gd name="connsiteY9" fmla="*/ 45161 h 52662"/>
                <a:gd name="connsiteX10" fmla="*/ 39280 w 44480"/>
                <a:gd name="connsiteY10" fmla="*/ 43849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2 h 52662"/>
                <a:gd name="connsiteX18" fmla="*/ 42097 w 44480"/>
                <a:gd name="connsiteY18" fmla="*/ 48098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9 h 52662"/>
                <a:gd name="connsiteX30" fmla="*/ 13707 w 44480"/>
                <a:gd name="connsiteY30" fmla="*/ 1784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8 h 52662"/>
                <a:gd name="connsiteX39" fmla="*/ 22809 w 44480"/>
                <a:gd name="connsiteY39" fmla="*/ 5455 h 52662"/>
                <a:gd name="connsiteX40" fmla="*/ 16199 w 44480"/>
                <a:gd name="connsiteY40" fmla="*/ 6819 h 52662"/>
                <a:gd name="connsiteX41" fmla="*/ 11323 w 44480"/>
                <a:gd name="connsiteY41" fmla="*/ 10490 h 52662"/>
                <a:gd name="connsiteX42" fmla="*/ 8289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1" y="26489"/>
                  </a:cubicBezTo>
                  <a:cubicBezTo>
                    <a:pt x="42747" y="26960"/>
                    <a:pt x="42043" y="27222"/>
                    <a:pt x="41393" y="27222"/>
                  </a:cubicBezTo>
                  <a:lnTo>
                    <a:pt x="7097" y="27222"/>
                  </a:lnTo>
                  <a:cubicBezTo>
                    <a:pt x="7097" y="30213"/>
                    <a:pt x="7423" y="32940"/>
                    <a:pt x="8018" y="35353"/>
                  </a:cubicBezTo>
                  <a:cubicBezTo>
                    <a:pt x="8614" y="37818"/>
                    <a:pt x="9643" y="39915"/>
                    <a:pt x="11052" y="41647"/>
                  </a:cubicBezTo>
                  <a:cubicBezTo>
                    <a:pt x="12461" y="43378"/>
                    <a:pt x="14303" y="44742"/>
                    <a:pt x="16524" y="45633"/>
                  </a:cubicBezTo>
                  <a:cubicBezTo>
                    <a:pt x="18800" y="46577"/>
                    <a:pt x="21563" y="47049"/>
                    <a:pt x="24868" y="47049"/>
                  </a:cubicBezTo>
                  <a:cubicBezTo>
                    <a:pt x="27197" y="47049"/>
                    <a:pt x="29310" y="46839"/>
                    <a:pt x="31153" y="46472"/>
                  </a:cubicBezTo>
                  <a:cubicBezTo>
                    <a:pt x="32995" y="46053"/>
                    <a:pt x="34621" y="45633"/>
                    <a:pt x="35975" y="45161"/>
                  </a:cubicBezTo>
                  <a:cubicBezTo>
                    <a:pt x="37329" y="44637"/>
                    <a:pt x="38413" y="44217"/>
                    <a:pt x="39280" y="43849"/>
                  </a:cubicBezTo>
                  <a:cubicBezTo>
                    <a:pt x="40146" y="43431"/>
                    <a:pt x="40796" y="43221"/>
                    <a:pt x="41176" y="43221"/>
                  </a:cubicBezTo>
                  <a:cubicBezTo>
                    <a:pt x="41393" y="43221"/>
                    <a:pt x="41555" y="43273"/>
                    <a:pt x="41772" y="43378"/>
                  </a:cubicBezTo>
                  <a:cubicBezTo>
                    <a:pt x="41935" y="43483"/>
                    <a:pt x="42097" y="43693"/>
                    <a:pt x="42205" y="43902"/>
                  </a:cubicBezTo>
                  <a:cubicBezTo>
                    <a:pt x="42314" y="44164"/>
                    <a:pt x="42422" y="44427"/>
                    <a:pt x="42476" y="44794"/>
                  </a:cubicBezTo>
                  <a:cubicBezTo>
                    <a:pt x="42530" y="45161"/>
                    <a:pt x="42530" y="45581"/>
                    <a:pt x="42530" y="46158"/>
                  </a:cubicBezTo>
                  <a:cubicBezTo>
                    <a:pt x="42530" y="46368"/>
                    <a:pt x="42530" y="46629"/>
                    <a:pt x="42476" y="46892"/>
                  </a:cubicBezTo>
                  <a:cubicBezTo>
                    <a:pt x="42476" y="47102"/>
                    <a:pt x="42422" y="47312"/>
                    <a:pt x="42368" y="47522"/>
                  </a:cubicBezTo>
                  <a:cubicBezTo>
                    <a:pt x="42314" y="47732"/>
                    <a:pt x="42205" y="47888"/>
                    <a:pt x="42097" y="48098"/>
                  </a:cubicBezTo>
                  <a:cubicBezTo>
                    <a:pt x="41989" y="48256"/>
                    <a:pt x="41826" y="48413"/>
                    <a:pt x="41663" y="48623"/>
                  </a:cubicBezTo>
                  <a:cubicBezTo>
                    <a:pt x="41446" y="48781"/>
                    <a:pt x="40905" y="49095"/>
                    <a:pt x="39930" y="49567"/>
                  </a:cubicBezTo>
                  <a:cubicBezTo>
                    <a:pt x="38954" y="49987"/>
                    <a:pt x="37708" y="50458"/>
                    <a:pt x="36137" y="50931"/>
                  </a:cubicBezTo>
                  <a:cubicBezTo>
                    <a:pt x="34621" y="51351"/>
                    <a:pt x="32778" y="51770"/>
                    <a:pt x="30719" y="52137"/>
                  </a:cubicBezTo>
                  <a:cubicBezTo>
                    <a:pt x="28660" y="52452"/>
                    <a:pt x="26494" y="52662"/>
                    <a:pt x="24109" y="52662"/>
                  </a:cubicBezTo>
                  <a:cubicBezTo>
                    <a:pt x="20209" y="52662"/>
                    <a:pt x="16795" y="52085"/>
                    <a:pt x="13761" y="50983"/>
                  </a:cubicBezTo>
                  <a:cubicBezTo>
                    <a:pt x="10782" y="49830"/>
                    <a:pt x="8235" y="48151"/>
                    <a:pt x="6230" y="45948"/>
                  </a:cubicBezTo>
                  <a:cubicBezTo>
                    <a:pt x="4171" y="43746"/>
                    <a:pt x="2655" y="41018"/>
                    <a:pt x="1571" y="37765"/>
                  </a:cubicBezTo>
                  <a:cubicBezTo>
                    <a:pt x="542" y="34514"/>
                    <a:pt x="0" y="30736"/>
                    <a:pt x="0" y="26436"/>
                  </a:cubicBezTo>
                  <a:cubicBezTo>
                    <a:pt x="0" y="22292"/>
                    <a:pt x="542" y="18621"/>
                    <a:pt x="1625" y="15316"/>
                  </a:cubicBezTo>
                  <a:cubicBezTo>
                    <a:pt x="2709" y="12064"/>
                    <a:pt x="4280" y="9284"/>
                    <a:pt x="6339" y="7029"/>
                  </a:cubicBezTo>
                  <a:cubicBezTo>
                    <a:pt x="8343" y="4773"/>
                    <a:pt x="10836" y="2990"/>
                    <a:pt x="13707" y="1784"/>
                  </a:cubicBezTo>
                  <a:cubicBezTo>
                    <a:pt x="16578" y="629"/>
                    <a:pt x="19721" y="0"/>
                    <a:pt x="23297" y="0"/>
                  </a:cubicBezTo>
                  <a:cubicBezTo>
                    <a:pt x="27035" y="0"/>
                    <a:pt x="30286" y="629"/>
                    <a:pt x="32941" y="1836"/>
                  </a:cubicBezTo>
                  <a:cubicBezTo>
                    <a:pt x="35595" y="3043"/>
                    <a:pt x="37817" y="4720"/>
                    <a:pt x="39496" y="6767"/>
                  </a:cubicBezTo>
                  <a:cubicBezTo>
                    <a:pt x="41230" y="8812"/>
                    <a:pt x="42530" y="11224"/>
                    <a:pt x="43289" y="13952"/>
                  </a:cubicBezTo>
                  <a:cubicBezTo>
                    <a:pt x="44102" y="16679"/>
                    <a:pt x="44481" y="19512"/>
                    <a:pt x="44481" y="22555"/>
                  </a:cubicBezTo>
                  <a:lnTo>
                    <a:pt x="44481" y="23814"/>
                  </a:lnTo>
                  <a:close/>
                  <a:moveTo>
                    <a:pt x="37654" y="21925"/>
                  </a:moveTo>
                  <a:cubicBezTo>
                    <a:pt x="37763" y="16784"/>
                    <a:pt x="36571" y="12746"/>
                    <a:pt x="33970" y="9808"/>
                  </a:cubicBezTo>
                  <a:cubicBezTo>
                    <a:pt x="31423" y="6924"/>
                    <a:pt x="27740" y="5455"/>
                    <a:pt x="22809" y="5455"/>
                  </a:cubicBezTo>
                  <a:cubicBezTo>
                    <a:pt x="20317" y="5455"/>
                    <a:pt x="18096" y="5926"/>
                    <a:pt x="16199" y="6819"/>
                  </a:cubicBezTo>
                  <a:cubicBezTo>
                    <a:pt x="14249" y="7763"/>
                    <a:pt x="12678" y="8969"/>
                    <a:pt x="11323" y="10490"/>
                  </a:cubicBezTo>
                  <a:cubicBezTo>
                    <a:pt x="10023" y="11959"/>
                    <a:pt x="8993" y="13742"/>
                    <a:pt x="8289" y="15683"/>
                  </a:cubicBezTo>
                  <a:cubicBezTo>
                    <a:pt x="7585" y="17728"/>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630" name="Forme libre 629">
              <a:extLst>
                <a:ext uri="{FF2B5EF4-FFF2-40B4-BE49-F238E27FC236}">
                  <a16:creationId xmlns:a16="http://schemas.microsoft.com/office/drawing/2014/main" id="{5D78E85E-99B6-0DD4-2495-645776C4699F}"/>
                </a:ext>
              </a:extLst>
            </p:cNvPr>
            <p:cNvSpPr/>
            <p:nvPr/>
          </p:nvSpPr>
          <p:spPr>
            <a:xfrm>
              <a:off x="19622912" y="12225204"/>
              <a:ext cx="40796" cy="52084"/>
            </a:xfrm>
            <a:custGeom>
              <a:avLst/>
              <a:gdLst>
                <a:gd name="connsiteX0" fmla="*/ 40796 w 40796"/>
                <a:gd name="connsiteY0" fmla="*/ 50668 h 52084"/>
                <a:gd name="connsiteX1" fmla="*/ 40634 w 40796"/>
                <a:gd name="connsiteY1" fmla="*/ 51246 h 52084"/>
                <a:gd name="connsiteX2" fmla="*/ 40092 w 40796"/>
                <a:gd name="connsiteY2" fmla="*/ 51717 h 52084"/>
                <a:gd name="connsiteX3" fmla="*/ 39117 w 40796"/>
                <a:gd name="connsiteY3" fmla="*/ 51980 h 52084"/>
                <a:gd name="connsiteX4" fmla="*/ 37492 w 40796"/>
                <a:gd name="connsiteY4" fmla="*/ 52085 h 52084"/>
                <a:gd name="connsiteX5" fmla="*/ 35867 w 40796"/>
                <a:gd name="connsiteY5" fmla="*/ 51980 h 52084"/>
                <a:gd name="connsiteX6" fmla="*/ 34891 w 40796"/>
                <a:gd name="connsiteY6" fmla="*/ 51717 h 52084"/>
                <a:gd name="connsiteX7" fmla="*/ 34349 w 40796"/>
                <a:gd name="connsiteY7" fmla="*/ 51246 h 52084"/>
                <a:gd name="connsiteX8" fmla="*/ 34187 w 40796"/>
                <a:gd name="connsiteY8" fmla="*/ 50668 h 52084"/>
                <a:gd name="connsiteX9" fmla="*/ 34187 w 40796"/>
                <a:gd name="connsiteY9" fmla="*/ 21767 h 52084"/>
                <a:gd name="connsiteX10" fmla="*/ 33428 w 40796"/>
                <a:gd name="connsiteY10" fmla="*/ 14424 h 52084"/>
                <a:gd name="connsiteX11" fmla="*/ 31315 w 40796"/>
                <a:gd name="connsiteY11" fmla="*/ 9599 h 52084"/>
                <a:gd name="connsiteX12" fmla="*/ 27577 w 40796"/>
                <a:gd name="connsiteY12" fmla="*/ 6504 h 52084"/>
                <a:gd name="connsiteX13" fmla="*/ 22322 w 40796"/>
                <a:gd name="connsiteY13" fmla="*/ 5403 h 52084"/>
                <a:gd name="connsiteX14" fmla="*/ 14682 w 40796"/>
                <a:gd name="connsiteY14" fmla="*/ 8025 h 52084"/>
                <a:gd name="connsiteX15" fmla="*/ 6610 w 40796"/>
                <a:gd name="connsiteY15" fmla="*/ 15788 h 52084"/>
                <a:gd name="connsiteX16" fmla="*/ 6610 w 40796"/>
                <a:gd name="connsiteY16" fmla="*/ 50668 h 52084"/>
                <a:gd name="connsiteX17" fmla="*/ 6447 w 40796"/>
                <a:gd name="connsiteY17" fmla="*/ 51246 h 52084"/>
                <a:gd name="connsiteX18" fmla="*/ 5960 w 40796"/>
                <a:gd name="connsiteY18" fmla="*/ 51717 h 52084"/>
                <a:gd name="connsiteX19" fmla="*/ 4930 w 40796"/>
                <a:gd name="connsiteY19" fmla="*/ 51980 h 52084"/>
                <a:gd name="connsiteX20" fmla="*/ 3305 w 40796"/>
                <a:gd name="connsiteY20" fmla="*/ 52085 h 52084"/>
                <a:gd name="connsiteX21" fmla="*/ 1679 w 40796"/>
                <a:gd name="connsiteY21" fmla="*/ 51980 h 52084"/>
                <a:gd name="connsiteX22" fmla="*/ 704 w 40796"/>
                <a:gd name="connsiteY22" fmla="*/ 51717 h 52084"/>
                <a:gd name="connsiteX23" fmla="*/ 162 w 40796"/>
                <a:gd name="connsiteY23" fmla="*/ 51246 h 52084"/>
                <a:gd name="connsiteX24" fmla="*/ 0 w 40796"/>
                <a:gd name="connsiteY24" fmla="*/ 50668 h 52084"/>
                <a:gd name="connsiteX25" fmla="*/ 0 w 40796"/>
                <a:gd name="connsiteY25" fmla="*/ 1993 h 52084"/>
                <a:gd name="connsiteX26" fmla="*/ 162 w 40796"/>
                <a:gd name="connsiteY26" fmla="*/ 1416 h 52084"/>
                <a:gd name="connsiteX27" fmla="*/ 704 w 40796"/>
                <a:gd name="connsiteY27" fmla="*/ 944 h 52084"/>
                <a:gd name="connsiteX28" fmla="*/ 1625 w 40796"/>
                <a:gd name="connsiteY28" fmla="*/ 681 h 52084"/>
                <a:gd name="connsiteX29" fmla="*/ 3196 w 40796"/>
                <a:gd name="connsiteY29" fmla="*/ 576 h 52084"/>
                <a:gd name="connsiteX30" fmla="*/ 4714 w 40796"/>
                <a:gd name="connsiteY30" fmla="*/ 681 h 52084"/>
                <a:gd name="connsiteX31" fmla="*/ 5688 w 40796"/>
                <a:gd name="connsiteY31" fmla="*/ 944 h 52084"/>
                <a:gd name="connsiteX32" fmla="*/ 6176 w 40796"/>
                <a:gd name="connsiteY32" fmla="*/ 1416 h 52084"/>
                <a:gd name="connsiteX33" fmla="*/ 6284 w 40796"/>
                <a:gd name="connsiteY33" fmla="*/ 1993 h 52084"/>
                <a:gd name="connsiteX34" fmla="*/ 6284 w 40796"/>
                <a:gd name="connsiteY34" fmla="*/ 8864 h 52084"/>
                <a:gd name="connsiteX35" fmla="*/ 14791 w 40796"/>
                <a:gd name="connsiteY35" fmla="*/ 2098 h 52084"/>
                <a:gd name="connsiteX36" fmla="*/ 23080 w 40796"/>
                <a:gd name="connsiteY36" fmla="*/ 0 h 52084"/>
                <a:gd name="connsiteX37" fmla="*/ 31369 w 40796"/>
                <a:gd name="connsiteY37" fmla="*/ 1626 h 52084"/>
                <a:gd name="connsiteX38" fmla="*/ 36841 w 40796"/>
                <a:gd name="connsiteY38" fmla="*/ 5979 h 52084"/>
                <a:gd name="connsiteX39" fmla="*/ 39876 w 40796"/>
                <a:gd name="connsiteY39" fmla="*/ 12378 h 52084"/>
                <a:gd name="connsiteX40" fmla="*/ 40796 w 40796"/>
                <a:gd name="connsiteY40" fmla="*/ 21191 h 52084"/>
                <a:gd name="connsiteX41" fmla="*/ 40796 w 40796"/>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84">
                  <a:moveTo>
                    <a:pt x="40796" y="50668"/>
                  </a:moveTo>
                  <a:cubicBezTo>
                    <a:pt x="40796" y="50878"/>
                    <a:pt x="40742" y="51088"/>
                    <a:pt x="40634" y="51246"/>
                  </a:cubicBezTo>
                  <a:cubicBezTo>
                    <a:pt x="40526" y="51456"/>
                    <a:pt x="40363" y="51561"/>
                    <a:pt x="40092" y="51717"/>
                  </a:cubicBezTo>
                  <a:cubicBezTo>
                    <a:pt x="39876" y="51822"/>
                    <a:pt x="39550" y="51875"/>
                    <a:pt x="39117" y="51980"/>
                  </a:cubicBezTo>
                  <a:cubicBezTo>
                    <a:pt x="38683" y="52032"/>
                    <a:pt x="38142" y="52085"/>
                    <a:pt x="37492" y="52085"/>
                  </a:cubicBezTo>
                  <a:cubicBezTo>
                    <a:pt x="36841" y="52085"/>
                    <a:pt x="36300" y="52032"/>
                    <a:pt x="35867" y="51980"/>
                  </a:cubicBezTo>
                  <a:cubicBezTo>
                    <a:pt x="35433" y="51875"/>
                    <a:pt x="35108" y="51822"/>
                    <a:pt x="34891" y="51717"/>
                  </a:cubicBezTo>
                  <a:cubicBezTo>
                    <a:pt x="34620" y="51561"/>
                    <a:pt x="34458" y="51456"/>
                    <a:pt x="34349" y="51246"/>
                  </a:cubicBezTo>
                  <a:cubicBezTo>
                    <a:pt x="34241" y="51088"/>
                    <a:pt x="34187" y="50878"/>
                    <a:pt x="34187" y="50668"/>
                  </a:cubicBezTo>
                  <a:lnTo>
                    <a:pt x="34187" y="21767"/>
                  </a:lnTo>
                  <a:cubicBezTo>
                    <a:pt x="34187" y="18778"/>
                    <a:pt x="33916" y="16312"/>
                    <a:pt x="33428" y="14424"/>
                  </a:cubicBezTo>
                  <a:cubicBezTo>
                    <a:pt x="32995" y="12588"/>
                    <a:pt x="32236" y="10963"/>
                    <a:pt x="31315" y="9599"/>
                  </a:cubicBezTo>
                  <a:cubicBezTo>
                    <a:pt x="30340" y="8235"/>
                    <a:pt x="29094" y="7238"/>
                    <a:pt x="27577" y="6504"/>
                  </a:cubicBezTo>
                  <a:cubicBezTo>
                    <a:pt x="26114" y="5770"/>
                    <a:pt x="24326" y="5403"/>
                    <a:pt x="22322" y="5403"/>
                  </a:cubicBezTo>
                  <a:cubicBezTo>
                    <a:pt x="19775" y="5403"/>
                    <a:pt x="17229" y="6242"/>
                    <a:pt x="14682" y="8025"/>
                  </a:cubicBezTo>
                  <a:cubicBezTo>
                    <a:pt x="12136" y="9755"/>
                    <a:pt x="9427" y="12378"/>
                    <a:pt x="6610" y="15788"/>
                  </a:cubicBezTo>
                  <a:lnTo>
                    <a:pt x="6610" y="50668"/>
                  </a:lnTo>
                  <a:cubicBezTo>
                    <a:pt x="6610" y="50878"/>
                    <a:pt x="6555" y="51088"/>
                    <a:pt x="6447" y="51246"/>
                  </a:cubicBezTo>
                  <a:cubicBezTo>
                    <a:pt x="6339" y="51456"/>
                    <a:pt x="6176" y="51561"/>
                    <a:pt x="5960" y="51717"/>
                  </a:cubicBezTo>
                  <a:cubicBezTo>
                    <a:pt x="5688" y="51822"/>
                    <a:pt x="5364" y="51875"/>
                    <a:pt x="4930" y="51980"/>
                  </a:cubicBezTo>
                  <a:cubicBezTo>
                    <a:pt x="4497" y="52032"/>
                    <a:pt x="3955" y="52085"/>
                    <a:pt x="3305" y="52085"/>
                  </a:cubicBezTo>
                  <a:cubicBezTo>
                    <a:pt x="2655" y="52085"/>
                    <a:pt x="2112" y="52032"/>
                    <a:pt x="1679" y="51980"/>
                  </a:cubicBezTo>
                  <a:cubicBezTo>
                    <a:pt x="1300" y="51875"/>
                    <a:pt x="921" y="51822"/>
                    <a:pt x="704" y="51717"/>
                  </a:cubicBezTo>
                  <a:cubicBezTo>
                    <a:pt x="433" y="51561"/>
                    <a:pt x="216" y="51456"/>
                    <a:pt x="162" y="51246"/>
                  </a:cubicBezTo>
                  <a:cubicBezTo>
                    <a:pt x="54" y="51088"/>
                    <a:pt x="0" y="50878"/>
                    <a:pt x="0" y="50668"/>
                  </a:cubicBezTo>
                  <a:lnTo>
                    <a:pt x="0" y="1993"/>
                  </a:lnTo>
                  <a:cubicBezTo>
                    <a:pt x="0" y="1784"/>
                    <a:pt x="54" y="1574"/>
                    <a:pt x="162" y="1416"/>
                  </a:cubicBezTo>
                  <a:cubicBezTo>
                    <a:pt x="216" y="1206"/>
                    <a:pt x="433" y="1101"/>
                    <a:pt x="704" y="944"/>
                  </a:cubicBezTo>
                  <a:cubicBezTo>
                    <a:pt x="921" y="839"/>
                    <a:pt x="1246" y="734"/>
                    <a:pt x="1625" y="681"/>
                  </a:cubicBezTo>
                  <a:cubicBezTo>
                    <a:pt x="2059" y="629"/>
                    <a:pt x="2546" y="576"/>
                    <a:pt x="3196" y="576"/>
                  </a:cubicBezTo>
                  <a:cubicBezTo>
                    <a:pt x="3792" y="576"/>
                    <a:pt x="4334" y="629"/>
                    <a:pt x="4714" y="681"/>
                  </a:cubicBezTo>
                  <a:cubicBezTo>
                    <a:pt x="5147" y="734"/>
                    <a:pt x="5471" y="839"/>
                    <a:pt x="5688" y="944"/>
                  </a:cubicBezTo>
                  <a:cubicBezTo>
                    <a:pt x="5905" y="1101"/>
                    <a:pt x="6068" y="1206"/>
                    <a:pt x="6176" y="1416"/>
                  </a:cubicBezTo>
                  <a:cubicBezTo>
                    <a:pt x="6230" y="1574"/>
                    <a:pt x="6284" y="1784"/>
                    <a:pt x="6284" y="1993"/>
                  </a:cubicBezTo>
                  <a:lnTo>
                    <a:pt x="6284" y="8864"/>
                  </a:lnTo>
                  <a:cubicBezTo>
                    <a:pt x="9156" y="5770"/>
                    <a:pt x="12028" y="3514"/>
                    <a:pt x="14791" y="2098"/>
                  </a:cubicBezTo>
                  <a:cubicBezTo>
                    <a:pt x="17554" y="734"/>
                    <a:pt x="20317" y="0"/>
                    <a:pt x="23080" y="0"/>
                  </a:cubicBezTo>
                  <a:cubicBezTo>
                    <a:pt x="26385" y="0"/>
                    <a:pt x="29148" y="576"/>
                    <a:pt x="31369" y="1626"/>
                  </a:cubicBezTo>
                  <a:cubicBezTo>
                    <a:pt x="33645" y="2675"/>
                    <a:pt x="35487" y="4144"/>
                    <a:pt x="36841" y="5979"/>
                  </a:cubicBezTo>
                  <a:cubicBezTo>
                    <a:pt x="38250" y="7815"/>
                    <a:pt x="39280" y="9965"/>
                    <a:pt x="39876" y="12378"/>
                  </a:cubicBezTo>
                  <a:cubicBezTo>
                    <a:pt x="40472" y="14844"/>
                    <a:pt x="40796" y="17781"/>
                    <a:pt x="40796" y="21191"/>
                  </a:cubicBezTo>
                  <a:lnTo>
                    <a:pt x="40796" y="50668"/>
                  </a:lnTo>
                  <a:close/>
                </a:path>
              </a:pathLst>
            </a:custGeom>
            <a:solidFill>
              <a:srgbClr val="FFFFFF"/>
            </a:solidFill>
            <a:ln w="5417" cap="flat">
              <a:noFill/>
              <a:prstDash val="solid"/>
              <a:miter/>
            </a:ln>
          </p:spPr>
          <p:txBody>
            <a:bodyPr rtlCol="0" anchor="ctr"/>
            <a:lstStyle/>
            <a:p>
              <a:endParaRPr lang="fr-FR"/>
            </a:p>
          </p:txBody>
        </p:sp>
        <p:sp>
          <p:nvSpPr>
            <p:cNvPr id="631" name="Forme libre 630">
              <a:extLst>
                <a:ext uri="{FF2B5EF4-FFF2-40B4-BE49-F238E27FC236}">
                  <a16:creationId xmlns:a16="http://schemas.microsoft.com/office/drawing/2014/main" id="{1B4EB30C-6DD6-D33E-624B-D6D06E53A6C2}"/>
                </a:ext>
              </a:extLst>
            </p:cNvPr>
            <p:cNvSpPr/>
            <p:nvPr/>
          </p:nvSpPr>
          <p:spPr>
            <a:xfrm>
              <a:off x="19673840" y="12212720"/>
              <a:ext cx="31315" cy="64989"/>
            </a:xfrm>
            <a:custGeom>
              <a:avLst/>
              <a:gdLst>
                <a:gd name="connsiteX0" fmla="*/ 31316 w 31315"/>
                <a:gd name="connsiteY0" fmla="*/ 60216 h 64989"/>
                <a:gd name="connsiteX1" fmla="*/ 31099 w 31315"/>
                <a:gd name="connsiteY1" fmla="*/ 62051 h 64989"/>
                <a:gd name="connsiteX2" fmla="*/ 30503 w 31315"/>
                <a:gd name="connsiteY2" fmla="*/ 63153 h 64989"/>
                <a:gd name="connsiteX3" fmla="*/ 29257 w 31315"/>
                <a:gd name="connsiteY3" fmla="*/ 63888 h 64989"/>
                <a:gd name="connsiteX4" fmla="*/ 27415 w 31315"/>
                <a:gd name="connsiteY4" fmla="*/ 64516 h 64989"/>
                <a:gd name="connsiteX5" fmla="*/ 25193 w 31315"/>
                <a:gd name="connsiteY5" fmla="*/ 64884 h 64989"/>
                <a:gd name="connsiteX6" fmla="*/ 22918 w 31315"/>
                <a:gd name="connsiteY6" fmla="*/ 64989 h 64989"/>
                <a:gd name="connsiteX7" fmla="*/ 16579 w 31315"/>
                <a:gd name="connsiteY7" fmla="*/ 64045 h 64989"/>
                <a:gd name="connsiteX8" fmla="*/ 12299 w 31315"/>
                <a:gd name="connsiteY8" fmla="*/ 61108 h 64989"/>
                <a:gd name="connsiteX9" fmla="*/ 9915 w 31315"/>
                <a:gd name="connsiteY9" fmla="*/ 56125 h 64989"/>
                <a:gd name="connsiteX10" fmla="*/ 9157 w 31315"/>
                <a:gd name="connsiteY10" fmla="*/ 49043 h 64989"/>
                <a:gd name="connsiteX11" fmla="*/ 9157 w 31315"/>
                <a:gd name="connsiteY11" fmla="*/ 18726 h 64989"/>
                <a:gd name="connsiteX12" fmla="*/ 1626 w 31315"/>
                <a:gd name="connsiteY12" fmla="*/ 18726 h 64989"/>
                <a:gd name="connsiteX13" fmla="*/ 434 w 31315"/>
                <a:gd name="connsiteY13" fmla="*/ 18045 h 64989"/>
                <a:gd name="connsiteX14" fmla="*/ 0 w 31315"/>
                <a:gd name="connsiteY14" fmla="*/ 16051 h 64989"/>
                <a:gd name="connsiteX15" fmla="*/ 108 w 31315"/>
                <a:gd name="connsiteY15" fmla="*/ 14844 h 64989"/>
                <a:gd name="connsiteX16" fmla="*/ 434 w 31315"/>
                <a:gd name="connsiteY16" fmla="*/ 14006 h 64989"/>
                <a:gd name="connsiteX17" fmla="*/ 976 w 31315"/>
                <a:gd name="connsiteY17" fmla="*/ 13481 h 64989"/>
                <a:gd name="connsiteX18" fmla="*/ 1626 w 31315"/>
                <a:gd name="connsiteY18" fmla="*/ 13323 h 64989"/>
                <a:gd name="connsiteX19" fmla="*/ 9157 w 31315"/>
                <a:gd name="connsiteY19" fmla="*/ 13323 h 64989"/>
                <a:gd name="connsiteX20" fmla="*/ 9157 w 31315"/>
                <a:gd name="connsiteY20" fmla="*/ 1364 h 64989"/>
                <a:gd name="connsiteX21" fmla="*/ 9265 w 31315"/>
                <a:gd name="connsiteY21" fmla="*/ 788 h 64989"/>
                <a:gd name="connsiteX22" fmla="*/ 9807 w 31315"/>
                <a:gd name="connsiteY22" fmla="*/ 315 h 64989"/>
                <a:gd name="connsiteX23" fmla="*/ 10836 w 31315"/>
                <a:gd name="connsiteY23" fmla="*/ 53 h 64989"/>
                <a:gd name="connsiteX24" fmla="*/ 12407 w 31315"/>
                <a:gd name="connsiteY24" fmla="*/ 0 h 64989"/>
                <a:gd name="connsiteX25" fmla="*/ 14087 w 31315"/>
                <a:gd name="connsiteY25" fmla="*/ 53 h 64989"/>
                <a:gd name="connsiteX26" fmla="*/ 15062 w 31315"/>
                <a:gd name="connsiteY26" fmla="*/ 315 h 64989"/>
                <a:gd name="connsiteX27" fmla="*/ 15604 w 31315"/>
                <a:gd name="connsiteY27" fmla="*/ 788 h 64989"/>
                <a:gd name="connsiteX28" fmla="*/ 15766 w 31315"/>
                <a:gd name="connsiteY28" fmla="*/ 1364 h 64989"/>
                <a:gd name="connsiteX29" fmla="*/ 15766 w 31315"/>
                <a:gd name="connsiteY29" fmla="*/ 13323 h 64989"/>
                <a:gd name="connsiteX30" fmla="*/ 29636 w 31315"/>
                <a:gd name="connsiteY30" fmla="*/ 13323 h 64989"/>
                <a:gd name="connsiteX31" fmla="*/ 30341 w 31315"/>
                <a:gd name="connsiteY31" fmla="*/ 13481 h 64989"/>
                <a:gd name="connsiteX32" fmla="*/ 30882 w 31315"/>
                <a:gd name="connsiteY32" fmla="*/ 14006 h 64989"/>
                <a:gd name="connsiteX33" fmla="*/ 31207 w 31315"/>
                <a:gd name="connsiteY33" fmla="*/ 14844 h 64989"/>
                <a:gd name="connsiteX34" fmla="*/ 31316 w 31315"/>
                <a:gd name="connsiteY34" fmla="*/ 16051 h 64989"/>
                <a:gd name="connsiteX35" fmla="*/ 30828 w 31315"/>
                <a:gd name="connsiteY35" fmla="*/ 18045 h 64989"/>
                <a:gd name="connsiteX36" fmla="*/ 29636 w 31315"/>
                <a:gd name="connsiteY36" fmla="*/ 18726 h 64989"/>
                <a:gd name="connsiteX37" fmla="*/ 15766 w 31315"/>
                <a:gd name="connsiteY37" fmla="*/ 18726 h 64989"/>
                <a:gd name="connsiteX38" fmla="*/ 15766 w 31315"/>
                <a:gd name="connsiteY38" fmla="*/ 48152 h 64989"/>
                <a:gd name="connsiteX39" fmla="*/ 17392 w 31315"/>
                <a:gd name="connsiteY39" fmla="*/ 56596 h 64989"/>
                <a:gd name="connsiteX40" fmla="*/ 23406 w 31315"/>
                <a:gd name="connsiteY40" fmla="*/ 59534 h 64989"/>
                <a:gd name="connsiteX41" fmla="*/ 25789 w 31315"/>
                <a:gd name="connsiteY41" fmla="*/ 59219 h 64989"/>
                <a:gd name="connsiteX42" fmla="*/ 27685 w 31315"/>
                <a:gd name="connsiteY42" fmla="*/ 58643 h 64989"/>
                <a:gd name="connsiteX43" fmla="*/ 29148 w 31315"/>
                <a:gd name="connsiteY43" fmla="*/ 58065 h 64989"/>
                <a:gd name="connsiteX44" fmla="*/ 30178 w 31315"/>
                <a:gd name="connsiteY44" fmla="*/ 57802 h 64989"/>
                <a:gd name="connsiteX45" fmla="*/ 30666 w 31315"/>
                <a:gd name="connsiteY45" fmla="*/ 57907 h 64989"/>
                <a:gd name="connsiteX46" fmla="*/ 31045 w 31315"/>
                <a:gd name="connsiteY46" fmla="*/ 58275 h 64989"/>
                <a:gd name="connsiteX47" fmla="*/ 31261 w 31315"/>
                <a:gd name="connsiteY47" fmla="*/ 59061 h 64989"/>
                <a:gd name="connsiteX48" fmla="*/ 31316 w 31315"/>
                <a:gd name="connsiteY48" fmla="*/ 60216 h 6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9">
                  <a:moveTo>
                    <a:pt x="31316" y="60216"/>
                  </a:moveTo>
                  <a:cubicBezTo>
                    <a:pt x="31316" y="60950"/>
                    <a:pt x="31261" y="61579"/>
                    <a:pt x="31099" y="62051"/>
                  </a:cubicBezTo>
                  <a:cubicBezTo>
                    <a:pt x="30991" y="62524"/>
                    <a:pt x="30774" y="62890"/>
                    <a:pt x="30503" y="63153"/>
                  </a:cubicBezTo>
                  <a:cubicBezTo>
                    <a:pt x="30232" y="63415"/>
                    <a:pt x="29799" y="63678"/>
                    <a:pt x="29257" y="63888"/>
                  </a:cubicBezTo>
                  <a:cubicBezTo>
                    <a:pt x="28769" y="64150"/>
                    <a:pt x="28119" y="64359"/>
                    <a:pt x="27415" y="64516"/>
                  </a:cubicBezTo>
                  <a:cubicBezTo>
                    <a:pt x="26711" y="64674"/>
                    <a:pt x="26006" y="64779"/>
                    <a:pt x="25193" y="64884"/>
                  </a:cubicBezTo>
                  <a:cubicBezTo>
                    <a:pt x="24435" y="64937"/>
                    <a:pt x="23676" y="64989"/>
                    <a:pt x="22918" y="64989"/>
                  </a:cubicBezTo>
                  <a:cubicBezTo>
                    <a:pt x="20426" y="64989"/>
                    <a:pt x="18313" y="64674"/>
                    <a:pt x="16579" y="64045"/>
                  </a:cubicBezTo>
                  <a:cubicBezTo>
                    <a:pt x="14845" y="63415"/>
                    <a:pt x="13437" y="62419"/>
                    <a:pt x="12299" y="61108"/>
                  </a:cubicBezTo>
                  <a:cubicBezTo>
                    <a:pt x="11215" y="59796"/>
                    <a:pt x="10403" y="58117"/>
                    <a:pt x="9915" y="56125"/>
                  </a:cubicBezTo>
                  <a:cubicBezTo>
                    <a:pt x="9374" y="54131"/>
                    <a:pt x="9157" y="51771"/>
                    <a:pt x="9157" y="49043"/>
                  </a:cubicBezTo>
                  <a:lnTo>
                    <a:pt x="9157" y="18726"/>
                  </a:lnTo>
                  <a:lnTo>
                    <a:pt x="1626" y="18726"/>
                  </a:lnTo>
                  <a:cubicBezTo>
                    <a:pt x="1138" y="18726"/>
                    <a:pt x="704" y="18516"/>
                    <a:pt x="434" y="18045"/>
                  </a:cubicBezTo>
                  <a:cubicBezTo>
                    <a:pt x="108" y="17625"/>
                    <a:pt x="0" y="16943"/>
                    <a:pt x="0" y="16051"/>
                  </a:cubicBezTo>
                  <a:cubicBezTo>
                    <a:pt x="0" y="15579"/>
                    <a:pt x="0" y="15159"/>
                    <a:pt x="108" y="14844"/>
                  </a:cubicBezTo>
                  <a:cubicBezTo>
                    <a:pt x="163" y="14529"/>
                    <a:pt x="271" y="14216"/>
                    <a:pt x="434" y="14006"/>
                  </a:cubicBezTo>
                  <a:cubicBezTo>
                    <a:pt x="596" y="13743"/>
                    <a:pt x="759" y="13586"/>
                    <a:pt x="976" y="13481"/>
                  </a:cubicBezTo>
                  <a:cubicBezTo>
                    <a:pt x="1138" y="13376"/>
                    <a:pt x="1409" y="13323"/>
                    <a:pt x="1626" y="13323"/>
                  </a:cubicBezTo>
                  <a:lnTo>
                    <a:pt x="9157" y="13323"/>
                  </a:lnTo>
                  <a:lnTo>
                    <a:pt x="9157" y="1364"/>
                  </a:lnTo>
                  <a:cubicBezTo>
                    <a:pt x="9157" y="1155"/>
                    <a:pt x="9211" y="945"/>
                    <a:pt x="9265" y="788"/>
                  </a:cubicBezTo>
                  <a:cubicBezTo>
                    <a:pt x="9374" y="630"/>
                    <a:pt x="9536" y="473"/>
                    <a:pt x="9807" y="315"/>
                  </a:cubicBezTo>
                  <a:cubicBezTo>
                    <a:pt x="10077" y="210"/>
                    <a:pt x="10403" y="105"/>
                    <a:pt x="10836" y="53"/>
                  </a:cubicBezTo>
                  <a:cubicBezTo>
                    <a:pt x="11270" y="0"/>
                    <a:pt x="11811" y="0"/>
                    <a:pt x="12407" y="0"/>
                  </a:cubicBezTo>
                  <a:cubicBezTo>
                    <a:pt x="13112" y="0"/>
                    <a:pt x="13653" y="0"/>
                    <a:pt x="14087" y="53"/>
                  </a:cubicBezTo>
                  <a:cubicBezTo>
                    <a:pt x="14520" y="105"/>
                    <a:pt x="14845" y="210"/>
                    <a:pt x="15062" y="315"/>
                  </a:cubicBezTo>
                  <a:cubicBezTo>
                    <a:pt x="15333" y="473"/>
                    <a:pt x="15495" y="630"/>
                    <a:pt x="15604" y="788"/>
                  </a:cubicBezTo>
                  <a:cubicBezTo>
                    <a:pt x="15712" y="945"/>
                    <a:pt x="15766" y="1155"/>
                    <a:pt x="15766" y="1364"/>
                  </a:cubicBezTo>
                  <a:lnTo>
                    <a:pt x="15766" y="13323"/>
                  </a:lnTo>
                  <a:lnTo>
                    <a:pt x="29636" y="13323"/>
                  </a:lnTo>
                  <a:cubicBezTo>
                    <a:pt x="29907" y="13323"/>
                    <a:pt x="30124" y="13376"/>
                    <a:pt x="30341" y="13481"/>
                  </a:cubicBezTo>
                  <a:cubicBezTo>
                    <a:pt x="30557" y="13586"/>
                    <a:pt x="30720" y="13743"/>
                    <a:pt x="30882" y="14006"/>
                  </a:cubicBezTo>
                  <a:cubicBezTo>
                    <a:pt x="31045" y="14216"/>
                    <a:pt x="31153" y="14529"/>
                    <a:pt x="31207" y="14844"/>
                  </a:cubicBezTo>
                  <a:cubicBezTo>
                    <a:pt x="31261" y="15159"/>
                    <a:pt x="31316" y="15579"/>
                    <a:pt x="31316" y="16051"/>
                  </a:cubicBezTo>
                  <a:cubicBezTo>
                    <a:pt x="31316" y="16943"/>
                    <a:pt x="31153" y="17625"/>
                    <a:pt x="30828" y="18045"/>
                  </a:cubicBezTo>
                  <a:cubicBezTo>
                    <a:pt x="30557" y="18516"/>
                    <a:pt x="30124" y="18726"/>
                    <a:pt x="29636" y="18726"/>
                  </a:cubicBezTo>
                  <a:lnTo>
                    <a:pt x="15766" y="18726"/>
                  </a:lnTo>
                  <a:lnTo>
                    <a:pt x="15766" y="48152"/>
                  </a:lnTo>
                  <a:cubicBezTo>
                    <a:pt x="15766" y="51876"/>
                    <a:pt x="16308" y="54656"/>
                    <a:pt x="17392" y="56596"/>
                  </a:cubicBezTo>
                  <a:cubicBezTo>
                    <a:pt x="18475" y="58538"/>
                    <a:pt x="20480" y="59534"/>
                    <a:pt x="23406" y="59534"/>
                  </a:cubicBezTo>
                  <a:cubicBezTo>
                    <a:pt x="24273" y="59534"/>
                    <a:pt x="25085" y="59429"/>
                    <a:pt x="25789" y="59219"/>
                  </a:cubicBezTo>
                  <a:cubicBezTo>
                    <a:pt x="26494" y="59061"/>
                    <a:pt x="27144" y="58853"/>
                    <a:pt x="27685" y="58643"/>
                  </a:cubicBezTo>
                  <a:cubicBezTo>
                    <a:pt x="28282" y="58432"/>
                    <a:pt x="28715" y="58222"/>
                    <a:pt x="29148" y="58065"/>
                  </a:cubicBezTo>
                  <a:cubicBezTo>
                    <a:pt x="29528" y="57907"/>
                    <a:pt x="29853" y="57802"/>
                    <a:pt x="30178" y="57802"/>
                  </a:cubicBezTo>
                  <a:cubicBezTo>
                    <a:pt x="30341" y="57802"/>
                    <a:pt x="30503" y="57855"/>
                    <a:pt x="30666" y="57907"/>
                  </a:cubicBezTo>
                  <a:cubicBezTo>
                    <a:pt x="30828" y="57960"/>
                    <a:pt x="30937" y="58117"/>
                    <a:pt x="31045" y="58275"/>
                  </a:cubicBezTo>
                  <a:cubicBezTo>
                    <a:pt x="31099" y="58485"/>
                    <a:pt x="31153" y="58748"/>
                    <a:pt x="31261" y="59061"/>
                  </a:cubicBezTo>
                  <a:cubicBezTo>
                    <a:pt x="31316" y="59376"/>
                    <a:pt x="31316" y="59744"/>
                    <a:pt x="31316" y="60216"/>
                  </a:cubicBezTo>
                  <a:close/>
                </a:path>
              </a:pathLst>
            </a:custGeom>
            <a:solidFill>
              <a:srgbClr val="FFFFFF"/>
            </a:solidFill>
            <a:ln w="5417" cap="flat">
              <a:noFill/>
              <a:prstDash val="solid"/>
              <a:miter/>
            </a:ln>
          </p:spPr>
          <p:txBody>
            <a:bodyPr rtlCol="0" anchor="ctr"/>
            <a:lstStyle/>
            <a:p>
              <a:endParaRPr lang="fr-FR"/>
            </a:p>
          </p:txBody>
        </p:sp>
      </p:grpSp>
      <p:grpSp>
        <p:nvGrpSpPr>
          <p:cNvPr id="632" name="Graphique 5">
            <a:extLst>
              <a:ext uri="{FF2B5EF4-FFF2-40B4-BE49-F238E27FC236}">
                <a16:creationId xmlns:a16="http://schemas.microsoft.com/office/drawing/2014/main" id="{31A093B1-BE7D-3FD3-7427-63BCC0935C17}"/>
              </a:ext>
            </a:extLst>
          </p:cNvPr>
          <p:cNvGrpSpPr/>
          <p:nvPr/>
        </p:nvGrpSpPr>
        <p:grpSpPr>
          <a:xfrm>
            <a:off x="18412551" y="10888721"/>
            <a:ext cx="1210848" cy="340572"/>
            <a:chOff x="18412551" y="10888721"/>
            <a:chExt cx="1210848" cy="340572"/>
          </a:xfrm>
          <a:solidFill>
            <a:srgbClr val="FFFFFF"/>
          </a:solidFill>
        </p:grpSpPr>
        <p:sp>
          <p:nvSpPr>
            <p:cNvPr id="633" name="Forme libre 632">
              <a:extLst>
                <a:ext uri="{FF2B5EF4-FFF2-40B4-BE49-F238E27FC236}">
                  <a16:creationId xmlns:a16="http://schemas.microsoft.com/office/drawing/2014/main" id="{24D64DCC-30E9-D3B8-D531-AE63956AB98E}"/>
                </a:ext>
              </a:extLst>
            </p:cNvPr>
            <p:cNvSpPr/>
            <p:nvPr/>
          </p:nvSpPr>
          <p:spPr>
            <a:xfrm>
              <a:off x="18412551" y="10894387"/>
              <a:ext cx="41392" cy="69971"/>
            </a:xfrm>
            <a:custGeom>
              <a:avLst/>
              <a:gdLst>
                <a:gd name="connsiteX0" fmla="*/ 41393 w 41392"/>
                <a:gd name="connsiteY0" fmla="*/ 19984 h 69971"/>
                <a:gd name="connsiteX1" fmla="*/ 39713 w 41392"/>
                <a:gd name="connsiteY1" fmla="*/ 28849 h 69971"/>
                <a:gd name="connsiteX2" fmla="*/ 34837 w 41392"/>
                <a:gd name="connsiteY2" fmla="*/ 35772 h 69971"/>
                <a:gd name="connsiteX3" fmla="*/ 27144 w 41392"/>
                <a:gd name="connsiteY3" fmla="*/ 40283 h 69971"/>
                <a:gd name="connsiteX4" fmla="*/ 16145 w 41392"/>
                <a:gd name="connsiteY4" fmla="*/ 41909 h 69971"/>
                <a:gd name="connsiteX5" fmla="*/ 6772 w 41392"/>
                <a:gd name="connsiteY5" fmla="*/ 41909 h 69971"/>
                <a:gd name="connsiteX6" fmla="*/ 6772 w 41392"/>
                <a:gd name="connsiteY6" fmla="*/ 68555 h 69971"/>
                <a:gd name="connsiteX7" fmla="*/ 6610 w 41392"/>
                <a:gd name="connsiteY7" fmla="*/ 69132 h 69971"/>
                <a:gd name="connsiteX8" fmla="*/ 6068 w 41392"/>
                <a:gd name="connsiteY8" fmla="*/ 69552 h 69971"/>
                <a:gd name="connsiteX9" fmla="*/ 5038 w 41392"/>
                <a:gd name="connsiteY9" fmla="*/ 69814 h 69971"/>
                <a:gd name="connsiteX10" fmla="*/ 3413 w 41392"/>
                <a:gd name="connsiteY10" fmla="*/ 69971 h 69971"/>
                <a:gd name="connsiteX11" fmla="*/ 1788 w 41392"/>
                <a:gd name="connsiteY11" fmla="*/ 69814 h 69971"/>
                <a:gd name="connsiteX12" fmla="*/ 704 w 41392"/>
                <a:gd name="connsiteY12" fmla="*/ 69552 h 69971"/>
                <a:gd name="connsiteX13" fmla="*/ 163 w 41392"/>
                <a:gd name="connsiteY13" fmla="*/ 69132 h 69971"/>
                <a:gd name="connsiteX14" fmla="*/ 0 w 41392"/>
                <a:gd name="connsiteY14" fmla="*/ 68555 h 69971"/>
                <a:gd name="connsiteX15" fmla="*/ 0 w 41392"/>
                <a:gd name="connsiteY15" fmla="*/ 3409 h 69971"/>
                <a:gd name="connsiteX16" fmla="*/ 1029 w 41392"/>
                <a:gd name="connsiteY16" fmla="*/ 734 h 69971"/>
                <a:gd name="connsiteX17" fmla="*/ 3088 w 41392"/>
                <a:gd name="connsiteY17" fmla="*/ 0 h 69971"/>
                <a:gd name="connsiteX18" fmla="*/ 17717 w 41392"/>
                <a:gd name="connsiteY18" fmla="*/ 0 h 69971"/>
                <a:gd name="connsiteX19" fmla="*/ 21942 w 41392"/>
                <a:gd name="connsiteY19" fmla="*/ 209 h 69971"/>
                <a:gd name="connsiteX20" fmla="*/ 26764 w 41392"/>
                <a:gd name="connsiteY20" fmla="*/ 996 h 69971"/>
                <a:gd name="connsiteX21" fmla="*/ 32345 w 41392"/>
                <a:gd name="connsiteY21" fmla="*/ 3305 h 69971"/>
                <a:gd name="connsiteX22" fmla="*/ 37221 w 41392"/>
                <a:gd name="connsiteY22" fmla="*/ 7448 h 69971"/>
                <a:gd name="connsiteX23" fmla="*/ 40309 w 41392"/>
                <a:gd name="connsiteY23" fmla="*/ 13061 h 69971"/>
                <a:gd name="connsiteX24" fmla="*/ 41393 w 41392"/>
                <a:gd name="connsiteY24" fmla="*/ 19984 h 69971"/>
                <a:gd name="connsiteX25" fmla="*/ 34241 w 41392"/>
                <a:gd name="connsiteY25" fmla="*/ 20561 h 69971"/>
                <a:gd name="connsiteX26" fmla="*/ 32399 w 41392"/>
                <a:gd name="connsiteY26" fmla="*/ 12903 h 69971"/>
                <a:gd name="connsiteX27" fmla="*/ 27956 w 41392"/>
                <a:gd name="connsiteY27" fmla="*/ 8235 h 69971"/>
                <a:gd name="connsiteX28" fmla="*/ 22430 w 41392"/>
                <a:gd name="connsiteY28" fmla="*/ 6294 h 69971"/>
                <a:gd name="connsiteX29" fmla="*/ 17012 w 41392"/>
                <a:gd name="connsiteY29" fmla="*/ 5875 h 69971"/>
                <a:gd name="connsiteX30" fmla="*/ 6772 w 41392"/>
                <a:gd name="connsiteY30" fmla="*/ 5875 h 69971"/>
                <a:gd name="connsiteX31" fmla="*/ 6772 w 41392"/>
                <a:gd name="connsiteY31" fmla="*/ 36087 h 69971"/>
                <a:gd name="connsiteX32" fmla="*/ 16578 w 41392"/>
                <a:gd name="connsiteY32" fmla="*/ 36087 h 69971"/>
                <a:gd name="connsiteX33" fmla="*/ 24489 w 41392"/>
                <a:gd name="connsiteY33" fmla="*/ 34933 h 69971"/>
                <a:gd name="connsiteX34" fmla="*/ 29799 w 41392"/>
                <a:gd name="connsiteY34" fmla="*/ 31733 h 69971"/>
                <a:gd name="connsiteX35" fmla="*/ 33103 w 41392"/>
                <a:gd name="connsiteY35" fmla="*/ 26856 h 69971"/>
                <a:gd name="connsiteX36" fmla="*/ 34241 w 41392"/>
                <a:gd name="connsiteY36" fmla="*/ 20561 h 6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1392" h="69971">
                  <a:moveTo>
                    <a:pt x="41393" y="19984"/>
                  </a:moveTo>
                  <a:cubicBezTo>
                    <a:pt x="41393" y="23183"/>
                    <a:pt x="40851" y="26174"/>
                    <a:pt x="39713" y="28849"/>
                  </a:cubicBezTo>
                  <a:cubicBezTo>
                    <a:pt x="38575" y="31524"/>
                    <a:pt x="36950" y="33884"/>
                    <a:pt x="34837" y="35772"/>
                  </a:cubicBezTo>
                  <a:cubicBezTo>
                    <a:pt x="32724" y="37713"/>
                    <a:pt x="30123" y="39234"/>
                    <a:pt x="27144" y="40283"/>
                  </a:cubicBezTo>
                  <a:cubicBezTo>
                    <a:pt x="24055" y="41384"/>
                    <a:pt x="20426" y="41909"/>
                    <a:pt x="16145" y="41909"/>
                  </a:cubicBezTo>
                  <a:lnTo>
                    <a:pt x="6772" y="41909"/>
                  </a:lnTo>
                  <a:lnTo>
                    <a:pt x="6772" y="68555"/>
                  </a:lnTo>
                  <a:cubicBezTo>
                    <a:pt x="6772" y="68765"/>
                    <a:pt x="6718" y="68974"/>
                    <a:pt x="6610" y="69132"/>
                  </a:cubicBezTo>
                  <a:cubicBezTo>
                    <a:pt x="6501" y="69342"/>
                    <a:pt x="6339" y="69447"/>
                    <a:pt x="6068" y="69552"/>
                  </a:cubicBezTo>
                  <a:cubicBezTo>
                    <a:pt x="5797" y="69656"/>
                    <a:pt x="5472" y="69761"/>
                    <a:pt x="5038" y="69814"/>
                  </a:cubicBezTo>
                  <a:cubicBezTo>
                    <a:pt x="4605" y="69919"/>
                    <a:pt x="4063" y="69971"/>
                    <a:pt x="3413" y="69971"/>
                  </a:cubicBezTo>
                  <a:cubicBezTo>
                    <a:pt x="2763" y="69971"/>
                    <a:pt x="2221" y="69919"/>
                    <a:pt x="1788" y="69814"/>
                  </a:cubicBezTo>
                  <a:cubicBezTo>
                    <a:pt x="1354" y="69761"/>
                    <a:pt x="975" y="69656"/>
                    <a:pt x="704" y="69552"/>
                  </a:cubicBezTo>
                  <a:cubicBezTo>
                    <a:pt x="487" y="69447"/>
                    <a:pt x="270" y="69342"/>
                    <a:pt x="163" y="69132"/>
                  </a:cubicBezTo>
                  <a:cubicBezTo>
                    <a:pt x="54" y="68974"/>
                    <a:pt x="0" y="68765"/>
                    <a:pt x="0" y="68555"/>
                  </a:cubicBezTo>
                  <a:lnTo>
                    <a:pt x="0" y="3409"/>
                  </a:lnTo>
                  <a:cubicBezTo>
                    <a:pt x="0" y="2098"/>
                    <a:pt x="325" y="1259"/>
                    <a:pt x="1029" y="734"/>
                  </a:cubicBezTo>
                  <a:cubicBezTo>
                    <a:pt x="1733" y="262"/>
                    <a:pt x="2438" y="0"/>
                    <a:pt x="3088" y="0"/>
                  </a:cubicBezTo>
                  <a:lnTo>
                    <a:pt x="17717" y="0"/>
                  </a:lnTo>
                  <a:cubicBezTo>
                    <a:pt x="19179" y="0"/>
                    <a:pt x="20588" y="104"/>
                    <a:pt x="21942" y="209"/>
                  </a:cubicBezTo>
                  <a:cubicBezTo>
                    <a:pt x="23297" y="314"/>
                    <a:pt x="24922" y="629"/>
                    <a:pt x="26764" y="996"/>
                  </a:cubicBezTo>
                  <a:cubicBezTo>
                    <a:pt x="28607" y="1416"/>
                    <a:pt x="30449" y="2203"/>
                    <a:pt x="32345" y="3305"/>
                  </a:cubicBezTo>
                  <a:cubicBezTo>
                    <a:pt x="34241" y="4458"/>
                    <a:pt x="35867" y="5822"/>
                    <a:pt x="37221" y="7448"/>
                  </a:cubicBezTo>
                  <a:cubicBezTo>
                    <a:pt x="38575" y="9127"/>
                    <a:pt x="39605" y="10962"/>
                    <a:pt x="40309" y="13061"/>
                  </a:cubicBezTo>
                  <a:cubicBezTo>
                    <a:pt x="41068" y="15158"/>
                    <a:pt x="41393" y="17466"/>
                    <a:pt x="41393" y="19984"/>
                  </a:cubicBezTo>
                  <a:close/>
                  <a:moveTo>
                    <a:pt x="34241" y="20561"/>
                  </a:moveTo>
                  <a:cubicBezTo>
                    <a:pt x="34241" y="17571"/>
                    <a:pt x="33645" y="15001"/>
                    <a:pt x="32399" y="12903"/>
                  </a:cubicBezTo>
                  <a:cubicBezTo>
                    <a:pt x="31207" y="10805"/>
                    <a:pt x="29690" y="9232"/>
                    <a:pt x="27956" y="8235"/>
                  </a:cubicBezTo>
                  <a:cubicBezTo>
                    <a:pt x="26168" y="7186"/>
                    <a:pt x="24326" y="6557"/>
                    <a:pt x="22430" y="6294"/>
                  </a:cubicBezTo>
                  <a:cubicBezTo>
                    <a:pt x="20533" y="6031"/>
                    <a:pt x="18746" y="5875"/>
                    <a:pt x="17012" y="5875"/>
                  </a:cubicBezTo>
                  <a:lnTo>
                    <a:pt x="6772" y="5875"/>
                  </a:lnTo>
                  <a:lnTo>
                    <a:pt x="6772" y="36087"/>
                  </a:lnTo>
                  <a:lnTo>
                    <a:pt x="16578" y="36087"/>
                  </a:lnTo>
                  <a:cubicBezTo>
                    <a:pt x="19721" y="36087"/>
                    <a:pt x="22376" y="35720"/>
                    <a:pt x="24489" y="34933"/>
                  </a:cubicBezTo>
                  <a:cubicBezTo>
                    <a:pt x="26601" y="34198"/>
                    <a:pt x="28336" y="33097"/>
                    <a:pt x="29799" y="31733"/>
                  </a:cubicBezTo>
                  <a:cubicBezTo>
                    <a:pt x="31261" y="30369"/>
                    <a:pt x="32345" y="28744"/>
                    <a:pt x="33103" y="26856"/>
                  </a:cubicBezTo>
                  <a:cubicBezTo>
                    <a:pt x="33862" y="24915"/>
                    <a:pt x="34241" y="22817"/>
                    <a:pt x="34241" y="20561"/>
                  </a:cubicBezTo>
                  <a:close/>
                </a:path>
              </a:pathLst>
            </a:custGeom>
            <a:solidFill>
              <a:srgbClr val="FFFFFF"/>
            </a:solidFill>
            <a:ln w="5417" cap="flat">
              <a:noFill/>
              <a:prstDash val="solid"/>
              <a:miter/>
            </a:ln>
          </p:spPr>
          <p:txBody>
            <a:bodyPr rtlCol="0" anchor="ctr"/>
            <a:lstStyle/>
            <a:p>
              <a:endParaRPr lang="fr-FR"/>
            </a:p>
          </p:txBody>
        </p:sp>
        <p:sp>
          <p:nvSpPr>
            <p:cNvPr id="634" name="Forme libre 633">
              <a:extLst>
                <a:ext uri="{FF2B5EF4-FFF2-40B4-BE49-F238E27FC236}">
                  <a16:creationId xmlns:a16="http://schemas.microsoft.com/office/drawing/2014/main" id="{AC8EDC27-E9B1-D13A-EE8C-58345DC91CD4}"/>
                </a:ext>
              </a:extLst>
            </p:cNvPr>
            <p:cNvSpPr/>
            <p:nvPr/>
          </p:nvSpPr>
          <p:spPr>
            <a:xfrm>
              <a:off x="18463100" y="10912272"/>
              <a:ext cx="38738" cy="52662"/>
            </a:xfrm>
            <a:custGeom>
              <a:avLst/>
              <a:gdLst>
                <a:gd name="connsiteX0" fmla="*/ 38738 w 38738"/>
                <a:gd name="connsiteY0" fmla="*/ 50669 h 52662"/>
                <a:gd name="connsiteX1" fmla="*/ 38359 w 38738"/>
                <a:gd name="connsiteY1" fmla="*/ 51508 h 52662"/>
                <a:gd name="connsiteX2" fmla="*/ 37438 w 38738"/>
                <a:gd name="connsiteY2" fmla="*/ 51928 h 52662"/>
                <a:gd name="connsiteX3" fmla="*/ 35867 w 38738"/>
                <a:gd name="connsiteY3" fmla="*/ 52085 h 52662"/>
                <a:gd name="connsiteX4" fmla="*/ 34242 w 38738"/>
                <a:gd name="connsiteY4" fmla="*/ 51928 h 52662"/>
                <a:gd name="connsiteX5" fmla="*/ 33212 w 38738"/>
                <a:gd name="connsiteY5" fmla="*/ 51508 h 52662"/>
                <a:gd name="connsiteX6" fmla="*/ 32833 w 38738"/>
                <a:gd name="connsiteY6" fmla="*/ 50669 h 52662"/>
                <a:gd name="connsiteX7" fmla="*/ 32833 w 38738"/>
                <a:gd name="connsiteY7" fmla="*/ 45214 h 52662"/>
                <a:gd name="connsiteX8" fmla="*/ 25410 w 38738"/>
                <a:gd name="connsiteY8" fmla="*/ 50722 h 52662"/>
                <a:gd name="connsiteX9" fmla="*/ 16904 w 38738"/>
                <a:gd name="connsiteY9" fmla="*/ 52662 h 52662"/>
                <a:gd name="connsiteX10" fmla="*/ 9807 w 38738"/>
                <a:gd name="connsiteY10" fmla="*/ 51666 h 52662"/>
                <a:gd name="connsiteX11" fmla="*/ 4497 w 38738"/>
                <a:gd name="connsiteY11" fmla="*/ 48833 h 52662"/>
                <a:gd name="connsiteX12" fmla="*/ 1192 w 38738"/>
                <a:gd name="connsiteY12" fmla="*/ 44323 h 52662"/>
                <a:gd name="connsiteX13" fmla="*/ 0 w 38738"/>
                <a:gd name="connsiteY13" fmla="*/ 38395 h 52662"/>
                <a:gd name="connsiteX14" fmla="*/ 1734 w 38738"/>
                <a:gd name="connsiteY14" fmla="*/ 31366 h 52662"/>
                <a:gd name="connsiteX15" fmla="*/ 6610 w 38738"/>
                <a:gd name="connsiteY15" fmla="*/ 26436 h 52662"/>
                <a:gd name="connsiteX16" fmla="*/ 14249 w 38738"/>
                <a:gd name="connsiteY16" fmla="*/ 23447 h 52662"/>
                <a:gd name="connsiteX17" fmla="*/ 24110 w 38738"/>
                <a:gd name="connsiteY17" fmla="*/ 22450 h 52662"/>
                <a:gd name="connsiteX18" fmla="*/ 32128 w 38738"/>
                <a:gd name="connsiteY18" fmla="*/ 22450 h 52662"/>
                <a:gd name="connsiteX19" fmla="*/ 32128 w 38738"/>
                <a:gd name="connsiteY19" fmla="*/ 18253 h 52662"/>
                <a:gd name="connsiteX20" fmla="*/ 31478 w 38738"/>
                <a:gd name="connsiteY20" fmla="*/ 12746 h 52662"/>
                <a:gd name="connsiteX21" fmla="*/ 29311 w 38738"/>
                <a:gd name="connsiteY21" fmla="*/ 8707 h 52662"/>
                <a:gd name="connsiteX22" fmla="*/ 25410 w 38738"/>
                <a:gd name="connsiteY22" fmla="*/ 6295 h 52662"/>
                <a:gd name="connsiteX23" fmla="*/ 19559 w 38738"/>
                <a:gd name="connsiteY23" fmla="*/ 5508 h 52662"/>
                <a:gd name="connsiteX24" fmla="*/ 13599 w 38738"/>
                <a:gd name="connsiteY24" fmla="*/ 6295 h 52662"/>
                <a:gd name="connsiteX25" fmla="*/ 8940 w 38738"/>
                <a:gd name="connsiteY25" fmla="*/ 8025 h 52662"/>
                <a:gd name="connsiteX26" fmla="*/ 5635 w 38738"/>
                <a:gd name="connsiteY26" fmla="*/ 9756 h 52662"/>
                <a:gd name="connsiteX27" fmla="*/ 3739 w 38738"/>
                <a:gd name="connsiteY27" fmla="*/ 10543 h 52662"/>
                <a:gd name="connsiteX28" fmla="*/ 3142 w 38738"/>
                <a:gd name="connsiteY28" fmla="*/ 10438 h 52662"/>
                <a:gd name="connsiteX29" fmla="*/ 2655 w 38738"/>
                <a:gd name="connsiteY29" fmla="*/ 10019 h 52662"/>
                <a:gd name="connsiteX30" fmla="*/ 2384 w 38738"/>
                <a:gd name="connsiteY30" fmla="*/ 9284 h 52662"/>
                <a:gd name="connsiteX31" fmla="*/ 2330 w 38738"/>
                <a:gd name="connsiteY31" fmla="*/ 8183 h 52662"/>
                <a:gd name="connsiteX32" fmla="*/ 2492 w 38738"/>
                <a:gd name="connsiteY32" fmla="*/ 6400 h 52662"/>
                <a:gd name="connsiteX33" fmla="*/ 3359 w 38738"/>
                <a:gd name="connsiteY33" fmla="*/ 5036 h 52662"/>
                <a:gd name="connsiteX34" fmla="*/ 5798 w 38738"/>
                <a:gd name="connsiteY34" fmla="*/ 3462 h 52662"/>
                <a:gd name="connsiteX35" fmla="*/ 9915 w 38738"/>
                <a:gd name="connsiteY35" fmla="*/ 1731 h 52662"/>
                <a:gd name="connsiteX36" fmla="*/ 14845 w 38738"/>
                <a:gd name="connsiteY36" fmla="*/ 473 h 52662"/>
                <a:gd name="connsiteX37" fmla="*/ 20209 w 38738"/>
                <a:gd name="connsiteY37" fmla="*/ 0 h 52662"/>
                <a:gd name="connsiteX38" fmla="*/ 28931 w 38738"/>
                <a:gd name="connsiteY38" fmla="*/ 1206 h 52662"/>
                <a:gd name="connsiteX39" fmla="*/ 34675 w 38738"/>
                <a:gd name="connsiteY39" fmla="*/ 4668 h 52662"/>
                <a:gd name="connsiteX40" fmla="*/ 37817 w 38738"/>
                <a:gd name="connsiteY40" fmla="*/ 10229 h 52662"/>
                <a:gd name="connsiteX41" fmla="*/ 38738 w 38738"/>
                <a:gd name="connsiteY41" fmla="*/ 17729 h 52662"/>
                <a:gd name="connsiteX42" fmla="*/ 38738 w 38738"/>
                <a:gd name="connsiteY42" fmla="*/ 50669 h 52662"/>
                <a:gd name="connsiteX43" fmla="*/ 32128 w 38738"/>
                <a:gd name="connsiteY43" fmla="*/ 27695 h 52662"/>
                <a:gd name="connsiteX44" fmla="*/ 22972 w 38738"/>
                <a:gd name="connsiteY44" fmla="*/ 27695 h 52662"/>
                <a:gd name="connsiteX45" fmla="*/ 15983 w 38738"/>
                <a:gd name="connsiteY45" fmla="*/ 28377 h 52662"/>
                <a:gd name="connsiteX46" fmla="*/ 10944 w 38738"/>
                <a:gd name="connsiteY46" fmla="*/ 30423 h 52662"/>
                <a:gd name="connsiteX47" fmla="*/ 7964 w 38738"/>
                <a:gd name="connsiteY47" fmla="*/ 33675 h 52662"/>
                <a:gd name="connsiteX48" fmla="*/ 7044 w 38738"/>
                <a:gd name="connsiteY48" fmla="*/ 37975 h 52662"/>
                <a:gd name="connsiteX49" fmla="*/ 9753 w 38738"/>
                <a:gd name="connsiteY49" fmla="*/ 44637 h 52662"/>
                <a:gd name="connsiteX50" fmla="*/ 17500 w 38738"/>
                <a:gd name="connsiteY50" fmla="*/ 47155 h 52662"/>
                <a:gd name="connsiteX51" fmla="*/ 24868 w 38738"/>
                <a:gd name="connsiteY51" fmla="*/ 45214 h 52662"/>
                <a:gd name="connsiteX52" fmla="*/ 32128 w 38738"/>
                <a:gd name="connsiteY52" fmla="*/ 39130 h 52662"/>
                <a:gd name="connsiteX53" fmla="*/ 32128 w 38738"/>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2">
                  <a:moveTo>
                    <a:pt x="38738" y="50669"/>
                  </a:moveTo>
                  <a:cubicBezTo>
                    <a:pt x="38738" y="51036"/>
                    <a:pt x="38630" y="51298"/>
                    <a:pt x="38359" y="51508"/>
                  </a:cubicBezTo>
                  <a:cubicBezTo>
                    <a:pt x="38142" y="51718"/>
                    <a:pt x="37817" y="51823"/>
                    <a:pt x="37438" y="51928"/>
                  </a:cubicBezTo>
                  <a:cubicBezTo>
                    <a:pt x="37058" y="52033"/>
                    <a:pt x="36517" y="52085"/>
                    <a:pt x="35867" y="52085"/>
                  </a:cubicBezTo>
                  <a:cubicBezTo>
                    <a:pt x="35216" y="52085"/>
                    <a:pt x="34675" y="52033"/>
                    <a:pt x="34242" y="51928"/>
                  </a:cubicBezTo>
                  <a:cubicBezTo>
                    <a:pt x="33808" y="51823"/>
                    <a:pt x="33429" y="51718"/>
                    <a:pt x="33212" y="51508"/>
                  </a:cubicBezTo>
                  <a:cubicBezTo>
                    <a:pt x="32995" y="51298"/>
                    <a:pt x="32833" y="51036"/>
                    <a:pt x="32833" y="50669"/>
                  </a:cubicBezTo>
                  <a:lnTo>
                    <a:pt x="32833" y="45214"/>
                  </a:lnTo>
                  <a:cubicBezTo>
                    <a:pt x="30611" y="47627"/>
                    <a:pt x="28119" y="49463"/>
                    <a:pt x="25410" y="50722"/>
                  </a:cubicBezTo>
                  <a:cubicBezTo>
                    <a:pt x="22647" y="52033"/>
                    <a:pt x="19830" y="52662"/>
                    <a:pt x="16904" y="52662"/>
                  </a:cubicBezTo>
                  <a:cubicBezTo>
                    <a:pt x="14303" y="52662"/>
                    <a:pt x="11920" y="52347"/>
                    <a:pt x="9807" y="51666"/>
                  </a:cubicBezTo>
                  <a:cubicBezTo>
                    <a:pt x="7748" y="50984"/>
                    <a:pt x="5960" y="50040"/>
                    <a:pt x="4497" y="48833"/>
                  </a:cubicBezTo>
                  <a:cubicBezTo>
                    <a:pt x="3089" y="47575"/>
                    <a:pt x="1950" y="46106"/>
                    <a:pt x="1192" y="44323"/>
                  </a:cubicBezTo>
                  <a:cubicBezTo>
                    <a:pt x="433" y="42591"/>
                    <a:pt x="0" y="40598"/>
                    <a:pt x="0" y="38395"/>
                  </a:cubicBezTo>
                  <a:cubicBezTo>
                    <a:pt x="0" y="35720"/>
                    <a:pt x="596" y="33360"/>
                    <a:pt x="1734" y="31366"/>
                  </a:cubicBezTo>
                  <a:cubicBezTo>
                    <a:pt x="2926" y="29374"/>
                    <a:pt x="4551" y="27747"/>
                    <a:pt x="6610" y="26436"/>
                  </a:cubicBezTo>
                  <a:cubicBezTo>
                    <a:pt x="8723" y="25072"/>
                    <a:pt x="11269" y="24129"/>
                    <a:pt x="14249" y="23447"/>
                  </a:cubicBezTo>
                  <a:cubicBezTo>
                    <a:pt x="17229" y="22765"/>
                    <a:pt x="20534" y="22450"/>
                    <a:pt x="24110" y="22450"/>
                  </a:cubicBezTo>
                  <a:lnTo>
                    <a:pt x="32128" y="22450"/>
                  </a:lnTo>
                  <a:lnTo>
                    <a:pt x="32128" y="18253"/>
                  </a:lnTo>
                  <a:cubicBezTo>
                    <a:pt x="32128" y="16156"/>
                    <a:pt x="31912" y="14319"/>
                    <a:pt x="31478" y="12746"/>
                  </a:cubicBezTo>
                  <a:cubicBezTo>
                    <a:pt x="31045" y="11120"/>
                    <a:pt x="30286" y="9809"/>
                    <a:pt x="29311" y="8707"/>
                  </a:cubicBezTo>
                  <a:cubicBezTo>
                    <a:pt x="28281" y="7658"/>
                    <a:pt x="26981" y="6872"/>
                    <a:pt x="25410" y="6295"/>
                  </a:cubicBezTo>
                  <a:cubicBezTo>
                    <a:pt x="23839" y="5770"/>
                    <a:pt x="21889" y="5508"/>
                    <a:pt x="19559" y="5508"/>
                  </a:cubicBezTo>
                  <a:cubicBezTo>
                    <a:pt x="17338" y="5508"/>
                    <a:pt x="15332" y="5770"/>
                    <a:pt x="13599" y="6295"/>
                  </a:cubicBezTo>
                  <a:cubicBezTo>
                    <a:pt x="11811" y="6819"/>
                    <a:pt x="10240" y="7396"/>
                    <a:pt x="8940" y="8025"/>
                  </a:cubicBezTo>
                  <a:cubicBezTo>
                    <a:pt x="7585" y="8655"/>
                    <a:pt x="6502" y="9232"/>
                    <a:pt x="5635" y="9756"/>
                  </a:cubicBezTo>
                  <a:cubicBezTo>
                    <a:pt x="4714" y="10281"/>
                    <a:pt x="4118" y="10543"/>
                    <a:pt x="3739" y="10543"/>
                  </a:cubicBezTo>
                  <a:cubicBezTo>
                    <a:pt x="3522" y="10543"/>
                    <a:pt x="3305" y="10490"/>
                    <a:pt x="3142" y="10438"/>
                  </a:cubicBezTo>
                  <a:cubicBezTo>
                    <a:pt x="2980" y="10385"/>
                    <a:pt x="2817" y="10229"/>
                    <a:pt x="2655" y="10019"/>
                  </a:cubicBezTo>
                  <a:cubicBezTo>
                    <a:pt x="2546" y="9861"/>
                    <a:pt x="2438" y="9599"/>
                    <a:pt x="2384" y="9284"/>
                  </a:cubicBezTo>
                  <a:cubicBezTo>
                    <a:pt x="2330" y="8970"/>
                    <a:pt x="2330" y="8602"/>
                    <a:pt x="2330" y="8183"/>
                  </a:cubicBezTo>
                  <a:cubicBezTo>
                    <a:pt x="2330" y="7448"/>
                    <a:pt x="2384" y="6819"/>
                    <a:pt x="2492" y="6400"/>
                  </a:cubicBezTo>
                  <a:cubicBezTo>
                    <a:pt x="2600" y="5927"/>
                    <a:pt x="2872" y="5508"/>
                    <a:pt x="3359" y="5036"/>
                  </a:cubicBezTo>
                  <a:cubicBezTo>
                    <a:pt x="3793" y="4563"/>
                    <a:pt x="4605" y="4039"/>
                    <a:pt x="5798" y="3462"/>
                  </a:cubicBezTo>
                  <a:cubicBezTo>
                    <a:pt x="6989" y="2833"/>
                    <a:pt x="8344" y="2256"/>
                    <a:pt x="9915" y="1731"/>
                  </a:cubicBezTo>
                  <a:cubicBezTo>
                    <a:pt x="11432" y="1206"/>
                    <a:pt x="13112" y="787"/>
                    <a:pt x="14845" y="473"/>
                  </a:cubicBezTo>
                  <a:cubicBezTo>
                    <a:pt x="16633" y="158"/>
                    <a:pt x="18421" y="0"/>
                    <a:pt x="20209" y="0"/>
                  </a:cubicBezTo>
                  <a:cubicBezTo>
                    <a:pt x="23622" y="0"/>
                    <a:pt x="26548" y="420"/>
                    <a:pt x="28931" y="1206"/>
                  </a:cubicBezTo>
                  <a:cubicBezTo>
                    <a:pt x="31316" y="1993"/>
                    <a:pt x="33212" y="3148"/>
                    <a:pt x="34675" y="4668"/>
                  </a:cubicBezTo>
                  <a:cubicBezTo>
                    <a:pt x="36138" y="6190"/>
                    <a:pt x="37167" y="8025"/>
                    <a:pt x="37817" y="10229"/>
                  </a:cubicBezTo>
                  <a:cubicBezTo>
                    <a:pt x="38413" y="12431"/>
                    <a:pt x="38738" y="14949"/>
                    <a:pt x="38738" y="17729"/>
                  </a:cubicBezTo>
                  <a:lnTo>
                    <a:pt x="38738" y="50669"/>
                  </a:lnTo>
                  <a:close/>
                  <a:moveTo>
                    <a:pt x="32128" y="27695"/>
                  </a:moveTo>
                  <a:lnTo>
                    <a:pt x="22972" y="27695"/>
                  </a:lnTo>
                  <a:cubicBezTo>
                    <a:pt x="20317" y="27695"/>
                    <a:pt x="17988" y="27905"/>
                    <a:pt x="15983" y="28377"/>
                  </a:cubicBezTo>
                  <a:cubicBezTo>
                    <a:pt x="13978" y="28849"/>
                    <a:pt x="12299" y="29531"/>
                    <a:pt x="10944" y="30423"/>
                  </a:cubicBezTo>
                  <a:cubicBezTo>
                    <a:pt x="9644" y="31314"/>
                    <a:pt x="8614" y="32416"/>
                    <a:pt x="7964" y="33675"/>
                  </a:cubicBezTo>
                  <a:cubicBezTo>
                    <a:pt x="7314" y="34933"/>
                    <a:pt x="7044" y="36350"/>
                    <a:pt x="7044" y="37975"/>
                  </a:cubicBezTo>
                  <a:cubicBezTo>
                    <a:pt x="7044" y="40755"/>
                    <a:pt x="7910" y="43011"/>
                    <a:pt x="9753" y="44637"/>
                  </a:cubicBezTo>
                  <a:cubicBezTo>
                    <a:pt x="11594" y="46316"/>
                    <a:pt x="14195" y="47155"/>
                    <a:pt x="17500" y="47155"/>
                  </a:cubicBezTo>
                  <a:cubicBezTo>
                    <a:pt x="20154" y="47155"/>
                    <a:pt x="22593" y="46525"/>
                    <a:pt x="24868" y="45214"/>
                  </a:cubicBezTo>
                  <a:cubicBezTo>
                    <a:pt x="27144" y="43902"/>
                    <a:pt x="29582" y="41857"/>
                    <a:pt x="32128" y="39130"/>
                  </a:cubicBezTo>
                  <a:lnTo>
                    <a:pt x="32128" y="27695"/>
                  </a:lnTo>
                  <a:close/>
                </a:path>
              </a:pathLst>
            </a:custGeom>
            <a:solidFill>
              <a:srgbClr val="FFFFFF"/>
            </a:solidFill>
            <a:ln w="5417" cap="flat">
              <a:noFill/>
              <a:prstDash val="solid"/>
              <a:miter/>
            </a:ln>
          </p:spPr>
          <p:txBody>
            <a:bodyPr rtlCol="0" anchor="ctr"/>
            <a:lstStyle/>
            <a:p>
              <a:endParaRPr lang="fr-FR"/>
            </a:p>
          </p:txBody>
        </p:sp>
        <p:sp>
          <p:nvSpPr>
            <p:cNvPr id="635" name="Forme libre 634">
              <a:extLst>
                <a:ext uri="{FF2B5EF4-FFF2-40B4-BE49-F238E27FC236}">
                  <a16:creationId xmlns:a16="http://schemas.microsoft.com/office/drawing/2014/main" id="{D3B22252-932C-09E2-010B-D58AEF74A76A}"/>
                </a:ext>
              </a:extLst>
            </p:cNvPr>
            <p:cNvSpPr/>
            <p:nvPr/>
          </p:nvSpPr>
          <p:spPr>
            <a:xfrm>
              <a:off x="18515600" y="10912272"/>
              <a:ext cx="34132" cy="52662"/>
            </a:xfrm>
            <a:custGeom>
              <a:avLst/>
              <a:gdLst>
                <a:gd name="connsiteX0" fmla="*/ 34132 w 34132"/>
                <a:gd name="connsiteY0" fmla="*/ 37713 h 52662"/>
                <a:gd name="connsiteX1" fmla="*/ 32778 w 34132"/>
                <a:gd name="connsiteY1" fmla="*/ 43955 h 52662"/>
                <a:gd name="connsiteX2" fmla="*/ 28986 w 34132"/>
                <a:gd name="connsiteY2" fmla="*/ 48676 h 52662"/>
                <a:gd name="connsiteX3" fmla="*/ 23080 w 34132"/>
                <a:gd name="connsiteY3" fmla="*/ 51613 h 52662"/>
                <a:gd name="connsiteX4" fmla="*/ 15441 w 34132"/>
                <a:gd name="connsiteY4" fmla="*/ 52662 h 52662"/>
                <a:gd name="connsiteX5" fmla="*/ 10510 w 34132"/>
                <a:gd name="connsiteY5" fmla="*/ 52243 h 52662"/>
                <a:gd name="connsiteX6" fmla="*/ 6284 w 34132"/>
                <a:gd name="connsiteY6" fmla="*/ 51246 h 52662"/>
                <a:gd name="connsiteX7" fmla="*/ 3088 w 34132"/>
                <a:gd name="connsiteY7" fmla="*/ 49935 h 52662"/>
                <a:gd name="connsiteX8" fmla="*/ 1192 w 34132"/>
                <a:gd name="connsiteY8" fmla="*/ 48676 h 52662"/>
                <a:gd name="connsiteX9" fmla="*/ 270 w 34132"/>
                <a:gd name="connsiteY9" fmla="*/ 47312 h 52662"/>
                <a:gd name="connsiteX10" fmla="*/ 0 w 34132"/>
                <a:gd name="connsiteY10" fmla="*/ 45161 h 52662"/>
                <a:gd name="connsiteX11" fmla="*/ 108 w 34132"/>
                <a:gd name="connsiteY11" fmla="*/ 43955 h 52662"/>
                <a:gd name="connsiteX12" fmla="*/ 433 w 34132"/>
                <a:gd name="connsiteY12" fmla="*/ 43011 h 52662"/>
                <a:gd name="connsiteX13" fmla="*/ 866 w 34132"/>
                <a:gd name="connsiteY13" fmla="*/ 42487 h 52662"/>
                <a:gd name="connsiteX14" fmla="*/ 1462 w 34132"/>
                <a:gd name="connsiteY14" fmla="*/ 42277 h 52662"/>
                <a:gd name="connsiteX15" fmla="*/ 3251 w 34132"/>
                <a:gd name="connsiteY15" fmla="*/ 43064 h 52662"/>
                <a:gd name="connsiteX16" fmla="*/ 6176 w 34132"/>
                <a:gd name="connsiteY16" fmla="*/ 44689 h 52662"/>
                <a:gd name="connsiteX17" fmla="*/ 10348 w 34132"/>
                <a:gd name="connsiteY17" fmla="*/ 46316 h 52662"/>
                <a:gd name="connsiteX18" fmla="*/ 15928 w 34132"/>
                <a:gd name="connsiteY18" fmla="*/ 47102 h 52662"/>
                <a:gd name="connsiteX19" fmla="*/ 20588 w 34132"/>
                <a:gd name="connsiteY19" fmla="*/ 46525 h 52662"/>
                <a:gd name="connsiteX20" fmla="*/ 24272 w 34132"/>
                <a:gd name="connsiteY20" fmla="*/ 44899 h 52662"/>
                <a:gd name="connsiteX21" fmla="*/ 26656 w 34132"/>
                <a:gd name="connsiteY21" fmla="*/ 42172 h 52662"/>
                <a:gd name="connsiteX22" fmla="*/ 27523 w 34132"/>
                <a:gd name="connsiteY22" fmla="*/ 38185 h 52662"/>
                <a:gd name="connsiteX23" fmla="*/ 26439 w 34132"/>
                <a:gd name="connsiteY23" fmla="*/ 34356 h 52662"/>
                <a:gd name="connsiteX24" fmla="*/ 23514 w 34132"/>
                <a:gd name="connsiteY24" fmla="*/ 31629 h 52662"/>
                <a:gd name="connsiteX25" fmla="*/ 19396 w 34132"/>
                <a:gd name="connsiteY25" fmla="*/ 29583 h 52662"/>
                <a:gd name="connsiteX26" fmla="*/ 14682 w 34132"/>
                <a:gd name="connsiteY26" fmla="*/ 27800 h 52662"/>
                <a:gd name="connsiteX27" fmla="*/ 9969 w 34132"/>
                <a:gd name="connsiteY27" fmla="*/ 25702 h 52662"/>
                <a:gd name="connsiteX28" fmla="*/ 5851 w 34132"/>
                <a:gd name="connsiteY28" fmla="*/ 22974 h 52662"/>
                <a:gd name="connsiteX29" fmla="*/ 2925 w 34132"/>
                <a:gd name="connsiteY29" fmla="*/ 19093 h 52662"/>
                <a:gd name="connsiteX30" fmla="*/ 1788 w 34132"/>
                <a:gd name="connsiteY30" fmla="*/ 13638 h 52662"/>
                <a:gd name="connsiteX31" fmla="*/ 2817 w 34132"/>
                <a:gd name="connsiteY31" fmla="*/ 8707 h 52662"/>
                <a:gd name="connsiteX32" fmla="*/ 5905 w 34132"/>
                <a:gd name="connsiteY32" fmla="*/ 4301 h 52662"/>
                <a:gd name="connsiteX33" fmla="*/ 11215 w 34132"/>
                <a:gd name="connsiteY33" fmla="*/ 1206 h 52662"/>
                <a:gd name="connsiteX34" fmla="*/ 18908 w 34132"/>
                <a:gd name="connsiteY34" fmla="*/ 0 h 52662"/>
                <a:gd name="connsiteX35" fmla="*/ 22646 w 34132"/>
                <a:gd name="connsiteY35" fmla="*/ 315 h 52662"/>
                <a:gd name="connsiteX36" fmla="*/ 26060 w 34132"/>
                <a:gd name="connsiteY36" fmla="*/ 1102 h 52662"/>
                <a:gd name="connsiteX37" fmla="*/ 28660 w 34132"/>
                <a:gd name="connsiteY37" fmla="*/ 2098 h 52662"/>
                <a:gd name="connsiteX38" fmla="*/ 30394 w 34132"/>
                <a:gd name="connsiteY38" fmla="*/ 3095 h 52662"/>
                <a:gd name="connsiteX39" fmla="*/ 31153 w 34132"/>
                <a:gd name="connsiteY39" fmla="*/ 3829 h 52662"/>
                <a:gd name="connsiteX40" fmla="*/ 31423 w 34132"/>
                <a:gd name="connsiteY40" fmla="*/ 4459 h 52662"/>
                <a:gd name="connsiteX41" fmla="*/ 31586 w 34132"/>
                <a:gd name="connsiteY41" fmla="*/ 5245 h 52662"/>
                <a:gd name="connsiteX42" fmla="*/ 31640 w 34132"/>
                <a:gd name="connsiteY42" fmla="*/ 6347 h 52662"/>
                <a:gd name="connsiteX43" fmla="*/ 31532 w 34132"/>
                <a:gd name="connsiteY43" fmla="*/ 7501 h 52662"/>
                <a:gd name="connsiteX44" fmla="*/ 31315 w 34132"/>
                <a:gd name="connsiteY44" fmla="*/ 8393 h 52662"/>
                <a:gd name="connsiteX45" fmla="*/ 30882 w 34132"/>
                <a:gd name="connsiteY45" fmla="*/ 8970 h 52662"/>
                <a:gd name="connsiteX46" fmla="*/ 30286 w 34132"/>
                <a:gd name="connsiteY46" fmla="*/ 9127 h 52662"/>
                <a:gd name="connsiteX47" fmla="*/ 28986 w 34132"/>
                <a:gd name="connsiteY47" fmla="*/ 8550 h 52662"/>
                <a:gd name="connsiteX48" fmla="*/ 26656 w 34132"/>
                <a:gd name="connsiteY48" fmla="*/ 7238 h 52662"/>
                <a:gd name="connsiteX49" fmla="*/ 23188 w 34132"/>
                <a:gd name="connsiteY49" fmla="*/ 5980 h 52662"/>
                <a:gd name="connsiteX50" fmla="*/ 18583 w 34132"/>
                <a:gd name="connsiteY50" fmla="*/ 5350 h 52662"/>
                <a:gd name="connsiteX51" fmla="*/ 13978 w 34132"/>
                <a:gd name="connsiteY51" fmla="*/ 5980 h 52662"/>
                <a:gd name="connsiteX52" fmla="*/ 10727 w 34132"/>
                <a:gd name="connsiteY52" fmla="*/ 7658 h 52662"/>
                <a:gd name="connsiteX53" fmla="*/ 8831 w 34132"/>
                <a:gd name="connsiteY53" fmla="*/ 10176 h 52662"/>
                <a:gd name="connsiteX54" fmla="*/ 8181 w 34132"/>
                <a:gd name="connsiteY54" fmla="*/ 13323 h 52662"/>
                <a:gd name="connsiteX55" fmla="*/ 9319 w 34132"/>
                <a:gd name="connsiteY55" fmla="*/ 17309 h 52662"/>
                <a:gd name="connsiteX56" fmla="*/ 12245 w 34132"/>
                <a:gd name="connsiteY56" fmla="*/ 20090 h 52662"/>
                <a:gd name="connsiteX57" fmla="*/ 16416 w 34132"/>
                <a:gd name="connsiteY57" fmla="*/ 22187 h 52662"/>
                <a:gd name="connsiteX58" fmla="*/ 21129 w 34132"/>
                <a:gd name="connsiteY58" fmla="*/ 24024 h 52662"/>
                <a:gd name="connsiteX59" fmla="*/ 25897 w 34132"/>
                <a:gd name="connsiteY59" fmla="*/ 26069 h 52662"/>
                <a:gd name="connsiteX60" fmla="*/ 30069 w 34132"/>
                <a:gd name="connsiteY60" fmla="*/ 28692 h 52662"/>
                <a:gd name="connsiteX61" fmla="*/ 32995 w 34132"/>
                <a:gd name="connsiteY61" fmla="*/ 32468 h 52662"/>
                <a:gd name="connsiteX62" fmla="*/ 34132 w 34132"/>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62">
                  <a:moveTo>
                    <a:pt x="34132" y="37713"/>
                  </a:moveTo>
                  <a:cubicBezTo>
                    <a:pt x="34132" y="40021"/>
                    <a:pt x="33699" y="42119"/>
                    <a:pt x="32778" y="43955"/>
                  </a:cubicBezTo>
                  <a:cubicBezTo>
                    <a:pt x="31911" y="45843"/>
                    <a:pt x="30665" y="47365"/>
                    <a:pt x="28986" y="48676"/>
                  </a:cubicBezTo>
                  <a:cubicBezTo>
                    <a:pt x="27360" y="49987"/>
                    <a:pt x="25355" y="50984"/>
                    <a:pt x="23080" y="51613"/>
                  </a:cubicBezTo>
                  <a:cubicBezTo>
                    <a:pt x="20805" y="52295"/>
                    <a:pt x="18258" y="52662"/>
                    <a:pt x="15441" y="52662"/>
                  </a:cubicBezTo>
                  <a:cubicBezTo>
                    <a:pt x="13707" y="52662"/>
                    <a:pt x="12082" y="52505"/>
                    <a:pt x="10510" y="52243"/>
                  </a:cubicBezTo>
                  <a:cubicBezTo>
                    <a:pt x="8939" y="51980"/>
                    <a:pt x="7530" y="51666"/>
                    <a:pt x="6284" y="51246"/>
                  </a:cubicBezTo>
                  <a:cubicBezTo>
                    <a:pt x="5038" y="50827"/>
                    <a:pt x="3955" y="50355"/>
                    <a:pt x="3088" y="49935"/>
                  </a:cubicBezTo>
                  <a:cubicBezTo>
                    <a:pt x="2221" y="49463"/>
                    <a:pt x="1571" y="49043"/>
                    <a:pt x="1192" y="48676"/>
                  </a:cubicBezTo>
                  <a:cubicBezTo>
                    <a:pt x="758" y="48309"/>
                    <a:pt x="487" y="47889"/>
                    <a:pt x="270" y="47312"/>
                  </a:cubicBezTo>
                  <a:cubicBezTo>
                    <a:pt x="108" y="46788"/>
                    <a:pt x="0" y="46053"/>
                    <a:pt x="0" y="45161"/>
                  </a:cubicBezTo>
                  <a:cubicBezTo>
                    <a:pt x="0" y="44689"/>
                    <a:pt x="54" y="44323"/>
                    <a:pt x="108" y="43955"/>
                  </a:cubicBezTo>
                  <a:cubicBezTo>
                    <a:pt x="216" y="43588"/>
                    <a:pt x="270" y="43273"/>
                    <a:pt x="433" y="43011"/>
                  </a:cubicBezTo>
                  <a:cubicBezTo>
                    <a:pt x="542" y="42801"/>
                    <a:pt x="650" y="42591"/>
                    <a:pt x="866" y="42487"/>
                  </a:cubicBezTo>
                  <a:cubicBezTo>
                    <a:pt x="1029" y="42329"/>
                    <a:pt x="1246" y="42277"/>
                    <a:pt x="1462" y="42277"/>
                  </a:cubicBezTo>
                  <a:cubicBezTo>
                    <a:pt x="1896" y="42277"/>
                    <a:pt x="2492" y="42539"/>
                    <a:pt x="3251" y="43064"/>
                  </a:cubicBezTo>
                  <a:cubicBezTo>
                    <a:pt x="4009" y="43536"/>
                    <a:pt x="4984" y="44060"/>
                    <a:pt x="6176" y="44689"/>
                  </a:cubicBezTo>
                  <a:cubicBezTo>
                    <a:pt x="7314" y="45266"/>
                    <a:pt x="8723" y="45843"/>
                    <a:pt x="10348" y="46316"/>
                  </a:cubicBezTo>
                  <a:cubicBezTo>
                    <a:pt x="11919" y="46840"/>
                    <a:pt x="13815" y="47102"/>
                    <a:pt x="15928" y="47102"/>
                  </a:cubicBezTo>
                  <a:cubicBezTo>
                    <a:pt x="17608" y="47102"/>
                    <a:pt x="19179" y="46893"/>
                    <a:pt x="20588" y="46525"/>
                  </a:cubicBezTo>
                  <a:cubicBezTo>
                    <a:pt x="21996" y="46158"/>
                    <a:pt x="23188" y="45634"/>
                    <a:pt x="24272" y="44899"/>
                  </a:cubicBezTo>
                  <a:cubicBezTo>
                    <a:pt x="25301" y="44218"/>
                    <a:pt x="26060" y="43273"/>
                    <a:pt x="26656" y="42172"/>
                  </a:cubicBezTo>
                  <a:cubicBezTo>
                    <a:pt x="27252" y="41018"/>
                    <a:pt x="27523" y="39707"/>
                    <a:pt x="27523" y="38185"/>
                  </a:cubicBezTo>
                  <a:cubicBezTo>
                    <a:pt x="27523" y="36664"/>
                    <a:pt x="27144" y="35405"/>
                    <a:pt x="26439" y="34356"/>
                  </a:cubicBezTo>
                  <a:cubicBezTo>
                    <a:pt x="25681" y="33308"/>
                    <a:pt x="24705" y="32416"/>
                    <a:pt x="23514" y="31629"/>
                  </a:cubicBezTo>
                  <a:cubicBezTo>
                    <a:pt x="22268" y="30894"/>
                    <a:pt x="20913" y="30213"/>
                    <a:pt x="19396" y="29583"/>
                  </a:cubicBezTo>
                  <a:cubicBezTo>
                    <a:pt x="17824" y="29006"/>
                    <a:pt x="16254" y="28429"/>
                    <a:pt x="14682" y="27800"/>
                  </a:cubicBezTo>
                  <a:cubicBezTo>
                    <a:pt x="13057" y="27171"/>
                    <a:pt x="11486" y="26489"/>
                    <a:pt x="9969" y="25702"/>
                  </a:cubicBezTo>
                  <a:cubicBezTo>
                    <a:pt x="8397" y="24967"/>
                    <a:pt x="7043" y="24024"/>
                    <a:pt x="5851" y="22974"/>
                  </a:cubicBezTo>
                  <a:cubicBezTo>
                    <a:pt x="4605" y="21873"/>
                    <a:pt x="3630" y="20614"/>
                    <a:pt x="2925" y="19093"/>
                  </a:cubicBezTo>
                  <a:cubicBezTo>
                    <a:pt x="2167" y="17572"/>
                    <a:pt x="1788" y="15788"/>
                    <a:pt x="1788" y="13638"/>
                  </a:cubicBezTo>
                  <a:cubicBezTo>
                    <a:pt x="1788" y="11959"/>
                    <a:pt x="2112" y="10334"/>
                    <a:pt x="2817" y="8707"/>
                  </a:cubicBezTo>
                  <a:cubicBezTo>
                    <a:pt x="3467" y="7082"/>
                    <a:pt x="4497" y="5613"/>
                    <a:pt x="5905" y="4301"/>
                  </a:cubicBezTo>
                  <a:cubicBezTo>
                    <a:pt x="7260" y="3043"/>
                    <a:pt x="9047" y="1993"/>
                    <a:pt x="11215" y="1206"/>
                  </a:cubicBezTo>
                  <a:cubicBezTo>
                    <a:pt x="13382" y="420"/>
                    <a:pt x="15928" y="0"/>
                    <a:pt x="18908" y="0"/>
                  </a:cubicBezTo>
                  <a:cubicBezTo>
                    <a:pt x="20154" y="0"/>
                    <a:pt x="21400" y="105"/>
                    <a:pt x="22646" y="315"/>
                  </a:cubicBezTo>
                  <a:cubicBezTo>
                    <a:pt x="23893" y="525"/>
                    <a:pt x="25031" y="734"/>
                    <a:pt x="26060" y="1102"/>
                  </a:cubicBezTo>
                  <a:cubicBezTo>
                    <a:pt x="27090" y="1416"/>
                    <a:pt x="27956" y="1731"/>
                    <a:pt x="28660" y="2098"/>
                  </a:cubicBezTo>
                  <a:cubicBezTo>
                    <a:pt x="29419" y="2518"/>
                    <a:pt x="30015" y="2833"/>
                    <a:pt x="30394" y="3095"/>
                  </a:cubicBezTo>
                  <a:cubicBezTo>
                    <a:pt x="30773" y="3410"/>
                    <a:pt x="31045" y="3672"/>
                    <a:pt x="31153" y="3829"/>
                  </a:cubicBezTo>
                  <a:cubicBezTo>
                    <a:pt x="31261" y="4039"/>
                    <a:pt x="31369" y="4249"/>
                    <a:pt x="31423" y="4459"/>
                  </a:cubicBezTo>
                  <a:cubicBezTo>
                    <a:pt x="31478" y="4668"/>
                    <a:pt x="31532" y="4931"/>
                    <a:pt x="31586" y="5245"/>
                  </a:cubicBezTo>
                  <a:cubicBezTo>
                    <a:pt x="31640" y="5560"/>
                    <a:pt x="31640" y="5927"/>
                    <a:pt x="31640" y="6347"/>
                  </a:cubicBezTo>
                  <a:cubicBezTo>
                    <a:pt x="31640" y="6767"/>
                    <a:pt x="31586" y="7133"/>
                    <a:pt x="31532" y="7501"/>
                  </a:cubicBezTo>
                  <a:cubicBezTo>
                    <a:pt x="31478" y="7815"/>
                    <a:pt x="31423" y="8130"/>
                    <a:pt x="31315" y="8393"/>
                  </a:cubicBezTo>
                  <a:cubicBezTo>
                    <a:pt x="31207" y="8655"/>
                    <a:pt x="31045" y="8812"/>
                    <a:pt x="30882" y="8970"/>
                  </a:cubicBezTo>
                  <a:cubicBezTo>
                    <a:pt x="30719" y="9074"/>
                    <a:pt x="30503" y="9127"/>
                    <a:pt x="30286" y="9127"/>
                  </a:cubicBezTo>
                  <a:cubicBezTo>
                    <a:pt x="30015" y="9127"/>
                    <a:pt x="29582" y="8970"/>
                    <a:pt x="28986" y="8550"/>
                  </a:cubicBezTo>
                  <a:cubicBezTo>
                    <a:pt x="28390" y="8183"/>
                    <a:pt x="27577" y="7711"/>
                    <a:pt x="26656" y="7238"/>
                  </a:cubicBezTo>
                  <a:cubicBezTo>
                    <a:pt x="25681" y="6819"/>
                    <a:pt x="24543" y="6347"/>
                    <a:pt x="23188" y="5980"/>
                  </a:cubicBezTo>
                  <a:cubicBezTo>
                    <a:pt x="21834" y="5560"/>
                    <a:pt x="20317" y="5350"/>
                    <a:pt x="18583" y="5350"/>
                  </a:cubicBezTo>
                  <a:cubicBezTo>
                    <a:pt x="16850" y="5350"/>
                    <a:pt x="15332" y="5560"/>
                    <a:pt x="13978" y="5980"/>
                  </a:cubicBezTo>
                  <a:cubicBezTo>
                    <a:pt x="12678" y="6347"/>
                    <a:pt x="11594" y="6924"/>
                    <a:pt x="10727" y="7658"/>
                  </a:cubicBezTo>
                  <a:cubicBezTo>
                    <a:pt x="9915" y="8340"/>
                    <a:pt x="9264" y="9179"/>
                    <a:pt x="8831" y="10176"/>
                  </a:cubicBezTo>
                  <a:cubicBezTo>
                    <a:pt x="8397" y="11120"/>
                    <a:pt x="8181" y="12169"/>
                    <a:pt x="8181" y="13323"/>
                  </a:cubicBezTo>
                  <a:cubicBezTo>
                    <a:pt x="8181" y="14897"/>
                    <a:pt x="8560" y="16261"/>
                    <a:pt x="9319" y="17309"/>
                  </a:cubicBezTo>
                  <a:cubicBezTo>
                    <a:pt x="10023" y="18358"/>
                    <a:pt x="10998" y="19303"/>
                    <a:pt x="12245" y="20090"/>
                  </a:cubicBezTo>
                  <a:cubicBezTo>
                    <a:pt x="13436" y="20876"/>
                    <a:pt x="14845" y="21610"/>
                    <a:pt x="16416" y="22187"/>
                  </a:cubicBezTo>
                  <a:cubicBezTo>
                    <a:pt x="17933" y="22817"/>
                    <a:pt x="19559" y="23447"/>
                    <a:pt x="21129" y="24024"/>
                  </a:cubicBezTo>
                  <a:cubicBezTo>
                    <a:pt x="22755" y="24653"/>
                    <a:pt x="24326" y="25335"/>
                    <a:pt x="25897" y="26069"/>
                  </a:cubicBezTo>
                  <a:cubicBezTo>
                    <a:pt x="27469" y="26803"/>
                    <a:pt x="28823" y="27695"/>
                    <a:pt x="30069" y="28692"/>
                  </a:cubicBezTo>
                  <a:cubicBezTo>
                    <a:pt x="31315" y="29741"/>
                    <a:pt x="32291" y="30999"/>
                    <a:pt x="32995" y="32468"/>
                  </a:cubicBezTo>
                  <a:cubicBezTo>
                    <a:pt x="33753" y="33937"/>
                    <a:pt x="34132" y="35668"/>
                    <a:pt x="34132" y="37713"/>
                  </a:cubicBezTo>
                  <a:close/>
                </a:path>
              </a:pathLst>
            </a:custGeom>
            <a:solidFill>
              <a:srgbClr val="FFFFFF"/>
            </a:solidFill>
            <a:ln w="5417" cap="flat">
              <a:noFill/>
              <a:prstDash val="solid"/>
              <a:miter/>
            </a:ln>
          </p:spPr>
          <p:txBody>
            <a:bodyPr rtlCol="0" anchor="ctr"/>
            <a:lstStyle/>
            <a:p>
              <a:endParaRPr lang="fr-FR"/>
            </a:p>
          </p:txBody>
        </p:sp>
        <p:sp>
          <p:nvSpPr>
            <p:cNvPr id="636" name="Forme libre 635">
              <a:extLst>
                <a:ext uri="{FF2B5EF4-FFF2-40B4-BE49-F238E27FC236}">
                  <a16:creationId xmlns:a16="http://schemas.microsoft.com/office/drawing/2014/main" id="{85F334FC-80C0-7FDE-DBAD-0D145BE6C5AE}"/>
                </a:ext>
              </a:extLst>
            </p:cNvPr>
            <p:cNvSpPr/>
            <p:nvPr/>
          </p:nvSpPr>
          <p:spPr>
            <a:xfrm>
              <a:off x="18589879" y="10889036"/>
              <a:ext cx="43884" cy="75898"/>
            </a:xfrm>
            <a:custGeom>
              <a:avLst/>
              <a:gdLst>
                <a:gd name="connsiteX0" fmla="*/ 43885 w 43884"/>
                <a:gd name="connsiteY0" fmla="*/ 48938 h 75898"/>
                <a:gd name="connsiteX1" fmla="*/ 42476 w 43884"/>
                <a:gd name="connsiteY1" fmla="*/ 60163 h 75898"/>
                <a:gd name="connsiteX2" fmla="*/ 38359 w 43884"/>
                <a:gd name="connsiteY2" fmla="*/ 68607 h 75898"/>
                <a:gd name="connsiteX3" fmla="*/ 31586 w 43884"/>
                <a:gd name="connsiteY3" fmla="*/ 74010 h 75898"/>
                <a:gd name="connsiteX4" fmla="*/ 22322 w 43884"/>
                <a:gd name="connsiteY4" fmla="*/ 75898 h 75898"/>
                <a:gd name="connsiteX5" fmla="*/ 18041 w 43884"/>
                <a:gd name="connsiteY5" fmla="*/ 75426 h 75898"/>
                <a:gd name="connsiteX6" fmla="*/ 14141 w 43884"/>
                <a:gd name="connsiteY6" fmla="*/ 73958 h 75898"/>
                <a:gd name="connsiteX7" fmla="*/ 10294 w 43884"/>
                <a:gd name="connsiteY7" fmla="*/ 71387 h 75898"/>
                <a:gd name="connsiteX8" fmla="*/ 6068 w 43884"/>
                <a:gd name="connsiteY8" fmla="*/ 67611 h 75898"/>
                <a:gd name="connsiteX9" fmla="*/ 6068 w 43884"/>
                <a:gd name="connsiteY9" fmla="*/ 73905 h 75898"/>
                <a:gd name="connsiteX10" fmla="*/ 5905 w 43884"/>
                <a:gd name="connsiteY10" fmla="*/ 74534 h 75898"/>
                <a:gd name="connsiteX11" fmla="*/ 5309 w 43884"/>
                <a:gd name="connsiteY11" fmla="*/ 74954 h 75898"/>
                <a:gd name="connsiteX12" fmla="*/ 4388 w 43884"/>
                <a:gd name="connsiteY12" fmla="*/ 75216 h 75898"/>
                <a:gd name="connsiteX13" fmla="*/ 2980 w 43884"/>
                <a:gd name="connsiteY13" fmla="*/ 75269 h 75898"/>
                <a:gd name="connsiteX14" fmla="*/ 1571 w 43884"/>
                <a:gd name="connsiteY14" fmla="*/ 75216 h 75898"/>
                <a:gd name="connsiteX15" fmla="*/ 650 w 43884"/>
                <a:gd name="connsiteY15" fmla="*/ 74954 h 75898"/>
                <a:gd name="connsiteX16" fmla="*/ 108 w 43884"/>
                <a:gd name="connsiteY16" fmla="*/ 74534 h 75898"/>
                <a:gd name="connsiteX17" fmla="*/ 0 w 43884"/>
                <a:gd name="connsiteY17" fmla="*/ 73905 h 75898"/>
                <a:gd name="connsiteX18" fmla="*/ 0 w 43884"/>
                <a:gd name="connsiteY18" fmla="*/ 1416 h 75898"/>
                <a:gd name="connsiteX19" fmla="*/ 108 w 43884"/>
                <a:gd name="connsiteY19" fmla="*/ 787 h 75898"/>
                <a:gd name="connsiteX20" fmla="*/ 650 w 43884"/>
                <a:gd name="connsiteY20" fmla="*/ 314 h 75898"/>
                <a:gd name="connsiteX21" fmla="*/ 1679 w 43884"/>
                <a:gd name="connsiteY21" fmla="*/ 53 h 75898"/>
                <a:gd name="connsiteX22" fmla="*/ 3251 w 43884"/>
                <a:gd name="connsiteY22" fmla="*/ 0 h 75898"/>
                <a:gd name="connsiteX23" fmla="*/ 4930 w 43884"/>
                <a:gd name="connsiteY23" fmla="*/ 53 h 75898"/>
                <a:gd name="connsiteX24" fmla="*/ 5905 w 43884"/>
                <a:gd name="connsiteY24" fmla="*/ 314 h 75898"/>
                <a:gd name="connsiteX25" fmla="*/ 6447 w 43884"/>
                <a:gd name="connsiteY25" fmla="*/ 787 h 75898"/>
                <a:gd name="connsiteX26" fmla="*/ 6610 w 43884"/>
                <a:gd name="connsiteY26" fmla="*/ 1416 h 75898"/>
                <a:gd name="connsiteX27" fmla="*/ 6610 w 43884"/>
                <a:gd name="connsiteY27" fmla="*/ 31786 h 75898"/>
                <a:gd name="connsiteX28" fmla="*/ 11161 w 43884"/>
                <a:gd name="connsiteY28" fmla="*/ 27695 h 75898"/>
                <a:gd name="connsiteX29" fmla="*/ 15387 w 43884"/>
                <a:gd name="connsiteY29" fmla="*/ 25072 h 75898"/>
                <a:gd name="connsiteX30" fmla="*/ 19450 w 43884"/>
                <a:gd name="connsiteY30" fmla="*/ 23656 h 75898"/>
                <a:gd name="connsiteX31" fmla="*/ 23676 w 43884"/>
                <a:gd name="connsiteY31" fmla="*/ 23236 h 75898"/>
                <a:gd name="connsiteX32" fmla="*/ 32941 w 43884"/>
                <a:gd name="connsiteY32" fmla="*/ 25282 h 75898"/>
                <a:gd name="connsiteX33" fmla="*/ 39226 w 43884"/>
                <a:gd name="connsiteY33" fmla="*/ 30842 h 75898"/>
                <a:gd name="connsiteX34" fmla="*/ 42747 w 43884"/>
                <a:gd name="connsiteY34" fmla="*/ 38972 h 75898"/>
                <a:gd name="connsiteX35" fmla="*/ 43885 w 43884"/>
                <a:gd name="connsiteY35" fmla="*/ 48938 h 75898"/>
                <a:gd name="connsiteX36" fmla="*/ 36950 w 43884"/>
                <a:gd name="connsiteY36" fmla="*/ 49987 h 75898"/>
                <a:gd name="connsiteX37" fmla="*/ 36300 w 43884"/>
                <a:gd name="connsiteY37" fmla="*/ 42067 h 75898"/>
                <a:gd name="connsiteX38" fmla="*/ 34025 w 43884"/>
                <a:gd name="connsiteY38" fmla="*/ 35300 h 75898"/>
                <a:gd name="connsiteX39" fmla="*/ 29744 w 43884"/>
                <a:gd name="connsiteY39" fmla="*/ 30527 h 75898"/>
                <a:gd name="connsiteX40" fmla="*/ 23080 w 43884"/>
                <a:gd name="connsiteY40" fmla="*/ 28744 h 75898"/>
                <a:gd name="connsiteX41" fmla="*/ 19180 w 43884"/>
                <a:gd name="connsiteY41" fmla="*/ 29268 h 75898"/>
                <a:gd name="connsiteX42" fmla="*/ 15278 w 43884"/>
                <a:gd name="connsiteY42" fmla="*/ 31051 h 75898"/>
                <a:gd name="connsiteX43" fmla="*/ 11161 w 43884"/>
                <a:gd name="connsiteY43" fmla="*/ 34251 h 75898"/>
                <a:gd name="connsiteX44" fmla="*/ 6610 w 43884"/>
                <a:gd name="connsiteY44" fmla="*/ 39129 h 75898"/>
                <a:gd name="connsiteX45" fmla="*/ 6610 w 43884"/>
                <a:gd name="connsiteY45" fmla="*/ 60320 h 75898"/>
                <a:gd name="connsiteX46" fmla="*/ 14628 w 43884"/>
                <a:gd name="connsiteY46" fmla="*/ 67820 h 75898"/>
                <a:gd name="connsiteX47" fmla="*/ 22646 w 43884"/>
                <a:gd name="connsiteY47" fmla="*/ 70443 h 75898"/>
                <a:gd name="connsiteX48" fmla="*/ 29203 w 43884"/>
                <a:gd name="connsiteY48" fmla="*/ 68607 h 75898"/>
                <a:gd name="connsiteX49" fmla="*/ 33645 w 43884"/>
                <a:gd name="connsiteY49" fmla="*/ 63939 h 75898"/>
                <a:gd name="connsiteX50" fmla="*/ 36191 w 43884"/>
                <a:gd name="connsiteY50" fmla="*/ 57330 h 75898"/>
                <a:gd name="connsiteX51" fmla="*/ 36950 w 43884"/>
                <a:gd name="connsiteY51" fmla="*/ 49987 h 7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5898">
                  <a:moveTo>
                    <a:pt x="43885" y="48938"/>
                  </a:moveTo>
                  <a:cubicBezTo>
                    <a:pt x="43885" y="53082"/>
                    <a:pt x="43452" y="56858"/>
                    <a:pt x="42476" y="60163"/>
                  </a:cubicBezTo>
                  <a:cubicBezTo>
                    <a:pt x="41556" y="63467"/>
                    <a:pt x="40201" y="66300"/>
                    <a:pt x="38359" y="68607"/>
                  </a:cubicBezTo>
                  <a:cubicBezTo>
                    <a:pt x="36517" y="70968"/>
                    <a:pt x="34241" y="72751"/>
                    <a:pt x="31586" y="74010"/>
                  </a:cubicBezTo>
                  <a:cubicBezTo>
                    <a:pt x="28877" y="75269"/>
                    <a:pt x="25789" y="75898"/>
                    <a:pt x="22322" y="75898"/>
                  </a:cubicBezTo>
                  <a:cubicBezTo>
                    <a:pt x="20750" y="75898"/>
                    <a:pt x="19342" y="75741"/>
                    <a:pt x="18041" y="75426"/>
                  </a:cubicBezTo>
                  <a:cubicBezTo>
                    <a:pt x="16687" y="75111"/>
                    <a:pt x="15441" y="74639"/>
                    <a:pt x="14141" y="73958"/>
                  </a:cubicBezTo>
                  <a:cubicBezTo>
                    <a:pt x="12895" y="73276"/>
                    <a:pt x="11594" y="72384"/>
                    <a:pt x="10294" y="71387"/>
                  </a:cubicBezTo>
                  <a:cubicBezTo>
                    <a:pt x="8994" y="70338"/>
                    <a:pt x="7585" y="69079"/>
                    <a:pt x="6068" y="67611"/>
                  </a:cubicBezTo>
                  <a:lnTo>
                    <a:pt x="6068" y="73905"/>
                  </a:lnTo>
                  <a:cubicBezTo>
                    <a:pt x="6068" y="74168"/>
                    <a:pt x="6014" y="74377"/>
                    <a:pt x="5905" y="74534"/>
                  </a:cubicBezTo>
                  <a:cubicBezTo>
                    <a:pt x="5797" y="74692"/>
                    <a:pt x="5581" y="74849"/>
                    <a:pt x="5309" y="74954"/>
                  </a:cubicBezTo>
                  <a:cubicBezTo>
                    <a:pt x="5038" y="75059"/>
                    <a:pt x="4768" y="75164"/>
                    <a:pt x="4388" y="75216"/>
                  </a:cubicBezTo>
                  <a:cubicBezTo>
                    <a:pt x="4009" y="75269"/>
                    <a:pt x="3576" y="75269"/>
                    <a:pt x="2980" y="75269"/>
                  </a:cubicBezTo>
                  <a:cubicBezTo>
                    <a:pt x="2438" y="75269"/>
                    <a:pt x="1950" y="75269"/>
                    <a:pt x="1571" y="75216"/>
                  </a:cubicBezTo>
                  <a:cubicBezTo>
                    <a:pt x="1192" y="75164"/>
                    <a:pt x="867" y="75059"/>
                    <a:pt x="650" y="74954"/>
                  </a:cubicBezTo>
                  <a:cubicBezTo>
                    <a:pt x="379" y="74849"/>
                    <a:pt x="217" y="74692"/>
                    <a:pt x="108" y="74534"/>
                  </a:cubicBezTo>
                  <a:cubicBezTo>
                    <a:pt x="54" y="74377"/>
                    <a:pt x="0" y="74168"/>
                    <a:pt x="0" y="73905"/>
                  </a:cubicBezTo>
                  <a:lnTo>
                    <a:pt x="0" y="1416"/>
                  </a:lnTo>
                  <a:cubicBezTo>
                    <a:pt x="0" y="1154"/>
                    <a:pt x="54" y="996"/>
                    <a:pt x="108" y="787"/>
                  </a:cubicBezTo>
                  <a:cubicBezTo>
                    <a:pt x="217" y="629"/>
                    <a:pt x="379" y="472"/>
                    <a:pt x="650" y="314"/>
                  </a:cubicBezTo>
                  <a:cubicBezTo>
                    <a:pt x="921" y="209"/>
                    <a:pt x="1246" y="105"/>
                    <a:pt x="1679" y="53"/>
                  </a:cubicBezTo>
                  <a:cubicBezTo>
                    <a:pt x="2113" y="0"/>
                    <a:pt x="2655" y="0"/>
                    <a:pt x="3251" y="0"/>
                  </a:cubicBezTo>
                  <a:cubicBezTo>
                    <a:pt x="3955" y="0"/>
                    <a:pt x="4497" y="0"/>
                    <a:pt x="4930" y="53"/>
                  </a:cubicBezTo>
                  <a:cubicBezTo>
                    <a:pt x="5309" y="105"/>
                    <a:pt x="5689" y="209"/>
                    <a:pt x="5905" y="314"/>
                  </a:cubicBezTo>
                  <a:cubicBezTo>
                    <a:pt x="6176" y="472"/>
                    <a:pt x="6339" y="629"/>
                    <a:pt x="6447" y="787"/>
                  </a:cubicBezTo>
                  <a:cubicBezTo>
                    <a:pt x="6555" y="996"/>
                    <a:pt x="6610" y="1154"/>
                    <a:pt x="6610" y="1416"/>
                  </a:cubicBezTo>
                  <a:lnTo>
                    <a:pt x="6610" y="31786"/>
                  </a:lnTo>
                  <a:cubicBezTo>
                    <a:pt x="8181" y="30160"/>
                    <a:pt x="9698" y="28796"/>
                    <a:pt x="11161" y="27695"/>
                  </a:cubicBezTo>
                  <a:cubicBezTo>
                    <a:pt x="12623" y="26646"/>
                    <a:pt x="14032" y="25754"/>
                    <a:pt x="15387" y="25072"/>
                  </a:cubicBezTo>
                  <a:cubicBezTo>
                    <a:pt x="16741" y="24442"/>
                    <a:pt x="18096" y="23918"/>
                    <a:pt x="19450" y="23656"/>
                  </a:cubicBezTo>
                  <a:cubicBezTo>
                    <a:pt x="20805" y="23393"/>
                    <a:pt x="22213" y="23236"/>
                    <a:pt x="23676" y="23236"/>
                  </a:cubicBezTo>
                  <a:cubicBezTo>
                    <a:pt x="27306" y="23236"/>
                    <a:pt x="30394" y="23918"/>
                    <a:pt x="32941" y="25282"/>
                  </a:cubicBezTo>
                  <a:cubicBezTo>
                    <a:pt x="35541" y="26646"/>
                    <a:pt x="37600" y="28481"/>
                    <a:pt x="39226" y="30842"/>
                  </a:cubicBezTo>
                  <a:cubicBezTo>
                    <a:pt x="40851" y="33150"/>
                    <a:pt x="42043" y="35877"/>
                    <a:pt x="42747" y="38972"/>
                  </a:cubicBezTo>
                  <a:cubicBezTo>
                    <a:pt x="43506" y="42119"/>
                    <a:pt x="43885" y="45423"/>
                    <a:pt x="43885" y="48938"/>
                  </a:cubicBezTo>
                  <a:close/>
                  <a:moveTo>
                    <a:pt x="36950" y="49987"/>
                  </a:moveTo>
                  <a:cubicBezTo>
                    <a:pt x="36950" y="47260"/>
                    <a:pt x="36734" y="44637"/>
                    <a:pt x="36300" y="42067"/>
                  </a:cubicBezTo>
                  <a:cubicBezTo>
                    <a:pt x="35867" y="39549"/>
                    <a:pt x="35054" y="37293"/>
                    <a:pt x="34025" y="35300"/>
                  </a:cubicBezTo>
                  <a:cubicBezTo>
                    <a:pt x="32941" y="33307"/>
                    <a:pt x="31478" y="31733"/>
                    <a:pt x="29744" y="30527"/>
                  </a:cubicBezTo>
                  <a:cubicBezTo>
                    <a:pt x="27957" y="29321"/>
                    <a:pt x="25735" y="28744"/>
                    <a:pt x="23080" y="28744"/>
                  </a:cubicBezTo>
                  <a:cubicBezTo>
                    <a:pt x="21780" y="28744"/>
                    <a:pt x="20480" y="28901"/>
                    <a:pt x="19180" y="29268"/>
                  </a:cubicBezTo>
                  <a:cubicBezTo>
                    <a:pt x="17933" y="29636"/>
                    <a:pt x="16633" y="30213"/>
                    <a:pt x="15278" y="31051"/>
                  </a:cubicBezTo>
                  <a:cubicBezTo>
                    <a:pt x="13924" y="31891"/>
                    <a:pt x="12569" y="32940"/>
                    <a:pt x="11161" y="34251"/>
                  </a:cubicBezTo>
                  <a:cubicBezTo>
                    <a:pt x="9698" y="35563"/>
                    <a:pt x="8235" y="37188"/>
                    <a:pt x="6610" y="39129"/>
                  </a:cubicBezTo>
                  <a:lnTo>
                    <a:pt x="6610" y="60320"/>
                  </a:lnTo>
                  <a:cubicBezTo>
                    <a:pt x="9373" y="63572"/>
                    <a:pt x="12082" y="66090"/>
                    <a:pt x="14628" y="67820"/>
                  </a:cubicBezTo>
                  <a:cubicBezTo>
                    <a:pt x="17229" y="69552"/>
                    <a:pt x="19884" y="70443"/>
                    <a:pt x="22646" y="70443"/>
                  </a:cubicBezTo>
                  <a:cubicBezTo>
                    <a:pt x="25248" y="70443"/>
                    <a:pt x="27414" y="69814"/>
                    <a:pt x="29203" y="68607"/>
                  </a:cubicBezTo>
                  <a:cubicBezTo>
                    <a:pt x="31045" y="67401"/>
                    <a:pt x="32507" y="65827"/>
                    <a:pt x="33645" y="63939"/>
                  </a:cubicBezTo>
                  <a:cubicBezTo>
                    <a:pt x="34837" y="61998"/>
                    <a:pt x="35650" y="59796"/>
                    <a:pt x="36191" y="57330"/>
                  </a:cubicBezTo>
                  <a:cubicBezTo>
                    <a:pt x="36679" y="54917"/>
                    <a:pt x="36950" y="52452"/>
                    <a:pt x="36950" y="49987"/>
                  </a:cubicBezTo>
                  <a:close/>
                </a:path>
              </a:pathLst>
            </a:custGeom>
            <a:solidFill>
              <a:srgbClr val="FFFFFF"/>
            </a:solidFill>
            <a:ln w="5417" cap="flat">
              <a:noFill/>
              <a:prstDash val="solid"/>
              <a:miter/>
            </a:ln>
          </p:spPr>
          <p:txBody>
            <a:bodyPr rtlCol="0" anchor="ctr"/>
            <a:lstStyle/>
            <a:p>
              <a:endParaRPr lang="fr-FR"/>
            </a:p>
          </p:txBody>
        </p:sp>
        <p:sp>
          <p:nvSpPr>
            <p:cNvPr id="637" name="Forme libre 636">
              <a:extLst>
                <a:ext uri="{FF2B5EF4-FFF2-40B4-BE49-F238E27FC236}">
                  <a16:creationId xmlns:a16="http://schemas.microsoft.com/office/drawing/2014/main" id="{3848F13F-537B-8E61-840B-D4248A8C70B8}"/>
                </a:ext>
              </a:extLst>
            </p:cNvPr>
            <p:cNvSpPr/>
            <p:nvPr/>
          </p:nvSpPr>
          <p:spPr>
            <a:xfrm>
              <a:off x="18645521" y="10912272"/>
              <a:ext cx="44480" cy="52662"/>
            </a:xfrm>
            <a:custGeom>
              <a:avLst/>
              <a:gdLst>
                <a:gd name="connsiteX0" fmla="*/ 44481 w 44480"/>
                <a:gd name="connsiteY0" fmla="*/ 23814 h 52662"/>
                <a:gd name="connsiteX1" fmla="*/ 43452 w 44480"/>
                <a:gd name="connsiteY1" fmla="*/ 26489 h 52662"/>
                <a:gd name="connsiteX2" fmla="*/ 41393 w 44480"/>
                <a:gd name="connsiteY2" fmla="*/ 27223 h 52662"/>
                <a:gd name="connsiteX3" fmla="*/ 7097 w 44480"/>
                <a:gd name="connsiteY3" fmla="*/ 27223 h 52662"/>
                <a:gd name="connsiteX4" fmla="*/ 8018 w 44480"/>
                <a:gd name="connsiteY4" fmla="*/ 35353 h 52662"/>
                <a:gd name="connsiteX5" fmla="*/ 11052 w 44480"/>
                <a:gd name="connsiteY5" fmla="*/ 41647 h 52662"/>
                <a:gd name="connsiteX6" fmla="*/ 16524 w 44480"/>
                <a:gd name="connsiteY6" fmla="*/ 45634 h 52662"/>
                <a:gd name="connsiteX7" fmla="*/ 24868 w 44480"/>
                <a:gd name="connsiteY7" fmla="*/ 47050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099 h 52662"/>
                <a:gd name="connsiteX19" fmla="*/ 41663 w 44480"/>
                <a:gd name="connsiteY19" fmla="*/ 48623 h 52662"/>
                <a:gd name="connsiteX20" fmla="*/ 39930 w 44480"/>
                <a:gd name="connsiteY20" fmla="*/ 49568 h 52662"/>
                <a:gd name="connsiteX21" fmla="*/ 36137 w 44480"/>
                <a:gd name="connsiteY21" fmla="*/ 50932 h 52662"/>
                <a:gd name="connsiteX22" fmla="*/ 30719 w 44480"/>
                <a:gd name="connsiteY22" fmla="*/ 52138 h 52662"/>
                <a:gd name="connsiteX23" fmla="*/ 24109 w 44480"/>
                <a:gd name="connsiteY23" fmla="*/ 52662 h 52662"/>
                <a:gd name="connsiteX24" fmla="*/ 13761 w 44480"/>
                <a:gd name="connsiteY24" fmla="*/ 50984 h 52662"/>
                <a:gd name="connsiteX25" fmla="*/ 6231 w 44480"/>
                <a:gd name="connsiteY25" fmla="*/ 45948 h 52662"/>
                <a:gd name="connsiteX26" fmla="*/ 1571 w 44480"/>
                <a:gd name="connsiteY26" fmla="*/ 37766 h 52662"/>
                <a:gd name="connsiteX27" fmla="*/ 0 w 44480"/>
                <a:gd name="connsiteY27" fmla="*/ 26436 h 52662"/>
                <a:gd name="connsiteX28" fmla="*/ 1625 w 44480"/>
                <a:gd name="connsiteY28" fmla="*/ 15316 h 52662"/>
                <a:gd name="connsiteX29" fmla="*/ 6339 w 44480"/>
                <a:gd name="connsiteY29" fmla="*/ 7029 h 52662"/>
                <a:gd name="connsiteX30" fmla="*/ 13707 w 44480"/>
                <a:gd name="connsiteY30" fmla="*/ 1836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78 h 52662"/>
                <a:gd name="connsiteX38" fmla="*/ 33970 w 44480"/>
                <a:gd name="connsiteY38" fmla="*/ 9861 h 52662"/>
                <a:gd name="connsiteX39" fmla="*/ 22809 w 44480"/>
                <a:gd name="connsiteY39" fmla="*/ 5508 h 52662"/>
                <a:gd name="connsiteX40" fmla="*/ 16199 w 44480"/>
                <a:gd name="connsiteY40" fmla="*/ 6872 h 52662"/>
                <a:gd name="connsiteX41" fmla="*/ 11323 w 44480"/>
                <a:gd name="connsiteY41" fmla="*/ 10543 h 52662"/>
                <a:gd name="connsiteX42" fmla="*/ 8290 w 44480"/>
                <a:gd name="connsiteY42" fmla="*/ 15736 h 52662"/>
                <a:gd name="connsiteX43" fmla="*/ 7097 w 44480"/>
                <a:gd name="connsiteY43" fmla="*/ 21978 h 52662"/>
                <a:gd name="connsiteX44" fmla="*/ 37654 w 44480"/>
                <a:gd name="connsiteY44" fmla="*/ 21978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7"/>
                    <a:pt x="43452" y="26489"/>
                  </a:cubicBezTo>
                  <a:cubicBezTo>
                    <a:pt x="42747" y="26961"/>
                    <a:pt x="42043" y="27223"/>
                    <a:pt x="41393" y="27223"/>
                  </a:cubicBezTo>
                  <a:lnTo>
                    <a:pt x="7097" y="27223"/>
                  </a:lnTo>
                  <a:cubicBezTo>
                    <a:pt x="7097" y="30213"/>
                    <a:pt x="7423" y="32940"/>
                    <a:pt x="8018" y="35353"/>
                  </a:cubicBezTo>
                  <a:cubicBezTo>
                    <a:pt x="8614" y="37818"/>
                    <a:pt x="9644" y="39916"/>
                    <a:pt x="11052" y="41647"/>
                  </a:cubicBezTo>
                  <a:cubicBezTo>
                    <a:pt x="12461" y="43378"/>
                    <a:pt x="14303" y="44742"/>
                    <a:pt x="16524" y="45634"/>
                  </a:cubicBezTo>
                  <a:cubicBezTo>
                    <a:pt x="18800" y="46578"/>
                    <a:pt x="21563" y="47050"/>
                    <a:pt x="24868" y="47050"/>
                  </a:cubicBezTo>
                  <a:cubicBezTo>
                    <a:pt x="27198" y="47050"/>
                    <a:pt x="29310" y="46840"/>
                    <a:pt x="31153" y="46473"/>
                  </a:cubicBezTo>
                  <a:cubicBezTo>
                    <a:pt x="32995" y="46053"/>
                    <a:pt x="34621" y="45634"/>
                    <a:pt x="35975" y="45161"/>
                  </a:cubicBezTo>
                  <a:cubicBezTo>
                    <a:pt x="37329" y="44637"/>
                    <a:pt x="38413" y="44218"/>
                    <a:pt x="39280" y="43850"/>
                  </a:cubicBezTo>
                  <a:cubicBezTo>
                    <a:pt x="40146" y="43431"/>
                    <a:pt x="40797" y="43221"/>
                    <a:pt x="41176" y="43221"/>
                  </a:cubicBezTo>
                  <a:cubicBezTo>
                    <a:pt x="41393" y="43221"/>
                    <a:pt x="41555" y="43273"/>
                    <a:pt x="41772" y="43378"/>
                  </a:cubicBezTo>
                  <a:cubicBezTo>
                    <a:pt x="41935" y="43483"/>
                    <a:pt x="42097" y="43693"/>
                    <a:pt x="42205" y="43902"/>
                  </a:cubicBezTo>
                  <a:cubicBezTo>
                    <a:pt x="42314" y="44165"/>
                    <a:pt x="42422" y="44428"/>
                    <a:pt x="42476" y="44794"/>
                  </a:cubicBezTo>
                  <a:cubicBezTo>
                    <a:pt x="42530" y="45161"/>
                    <a:pt x="42530" y="45581"/>
                    <a:pt x="42530" y="46158"/>
                  </a:cubicBezTo>
                  <a:cubicBezTo>
                    <a:pt x="42530" y="46421"/>
                    <a:pt x="42530" y="46630"/>
                    <a:pt x="42476" y="46893"/>
                  </a:cubicBezTo>
                  <a:cubicBezTo>
                    <a:pt x="42422" y="47102"/>
                    <a:pt x="42422" y="47312"/>
                    <a:pt x="42368" y="47522"/>
                  </a:cubicBezTo>
                  <a:cubicBezTo>
                    <a:pt x="42314" y="47732"/>
                    <a:pt x="42205" y="47889"/>
                    <a:pt x="42097" y="48099"/>
                  </a:cubicBezTo>
                  <a:cubicBezTo>
                    <a:pt x="41989" y="48256"/>
                    <a:pt x="41826" y="48413"/>
                    <a:pt x="41663" y="48623"/>
                  </a:cubicBezTo>
                  <a:cubicBezTo>
                    <a:pt x="41501" y="48781"/>
                    <a:pt x="40905" y="49095"/>
                    <a:pt x="39930" y="49568"/>
                  </a:cubicBezTo>
                  <a:cubicBezTo>
                    <a:pt x="38954" y="49987"/>
                    <a:pt x="37708" y="50459"/>
                    <a:pt x="36137" y="50932"/>
                  </a:cubicBezTo>
                  <a:cubicBezTo>
                    <a:pt x="34621" y="51351"/>
                    <a:pt x="32778" y="51770"/>
                    <a:pt x="30719" y="52138"/>
                  </a:cubicBezTo>
                  <a:cubicBezTo>
                    <a:pt x="28660" y="52452"/>
                    <a:pt x="26494" y="52662"/>
                    <a:pt x="24109" y="52662"/>
                  </a:cubicBezTo>
                  <a:cubicBezTo>
                    <a:pt x="20209" y="52662"/>
                    <a:pt x="16795" y="52085"/>
                    <a:pt x="13761" y="50984"/>
                  </a:cubicBezTo>
                  <a:cubicBezTo>
                    <a:pt x="10782" y="49830"/>
                    <a:pt x="8235" y="48151"/>
                    <a:pt x="6231" y="45948"/>
                  </a:cubicBezTo>
                  <a:cubicBezTo>
                    <a:pt x="4172" y="43746"/>
                    <a:pt x="2655" y="41018"/>
                    <a:pt x="1571" y="37766"/>
                  </a:cubicBezTo>
                  <a:cubicBezTo>
                    <a:pt x="542" y="34514"/>
                    <a:pt x="0" y="30737"/>
                    <a:pt x="0" y="26436"/>
                  </a:cubicBezTo>
                  <a:cubicBezTo>
                    <a:pt x="0" y="22292"/>
                    <a:pt x="542" y="18621"/>
                    <a:pt x="1625" y="15316"/>
                  </a:cubicBezTo>
                  <a:cubicBezTo>
                    <a:pt x="2709" y="12064"/>
                    <a:pt x="4280" y="9284"/>
                    <a:pt x="6339" y="7029"/>
                  </a:cubicBezTo>
                  <a:cubicBezTo>
                    <a:pt x="8343" y="4721"/>
                    <a:pt x="10836" y="2990"/>
                    <a:pt x="13707" y="1836"/>
                  </a:cubicBezTo>
                  <a:cubicBezTo>
                    <a:pt x="16578" y="629"/>
                    <a:pt x="19776" y="0"/>
                    <a:pt x="23297" y="0"/>
                  </a:cubicBezTo>
                  <a:cubicBezTo>
                    <a:pt x="27035" y="0"/>
                    <a:pt x="30286" y="629"/>
                    <a:pt x="32941" y="1836"/>
                  </a:cubicBezTo>
                  <a:cubicBezTo>
                    <a:pt x="35595" y="3043"/>
                    <a:pt x="37817" y="4721"/>
                    <a:pt x="39496" y="6767"/>
                  </a:cubicBezTo>
                  <a:cubicBezTo>
                    <a:pt x="41230" y="8812"/>
                    <a:pt x="42530" y="11225"/>
                    <a:pt x="43289" y="13952"/>
                  </a:cubicBezTo>
                  <a:cubicBezTo>
                    <a:pt x="44102" y="16680"/>
                    <a:pt x="44481" y="19513"/>
                    <a:pt x="44481" y="22555"/>
                  </a:cubicBezTo>
                  <a:lnTo>
                    <a:pt x="44481" y="23814"/>
                  </a:lnTo>
                  <a:close/>
                  <a:moveTo>
                    <a:pt x="37654" y="21978"/>
                  </a:moveTo>
                  <a:cubicBezTo>
                    <a:pt x="37763" y="16838"/>
                    <a:pt x="36571" y="12799"/>
                    <a:pt x="33970" y="9861"/>
                  </a:cubicBezTo>
                  <a:cubicBezTo>
                    <a:pt x="31423" y="6977"/>
                    <a:pt x="27740" y="5508"/>
                    <a:pt x="22809" y="5508"/>
                  </a:cubicBezTo>
                  <a:cubicBezTo>
                    <a:pt x="20317" y="5508"/>
                    <a:pt x="18096" y="5980"/>
                    <a:pt x="16199" y="6872"/>
                  </a:cubicBezTo>
                  <a:cubicBezTo>
                    <a:pt x="14249" y="7815"/>
                    <a:pt x="12678" y="9022"/>
                    <a:pt x="11323" y="10543"/>
                  </a:cubicBezTo>
                  <a:cubicBezTo>
                    <a:pt x="10023" y="12012"/>
                    <a:pt x="8993" y="13795"/>
                    <a:pt x="8290" y="15736"/>
                  </a:cubicBezTo>
                  <a:cubicBezTo>
                    <a:pt x="7585" y="17729"/>
                    <a:pt x="7206" y="19827"/>
                    <a:pt x="7097" y="21978"/>
                  </a:cubicBezTo>
                  <a:lnTo>
                    <a:pt x="37654" y="21978"/>
                  </a:lnTo>
                  <a:close/>
                </a:path>
              </a:pathLst>
            </a:custGeom>
            <a:solidFill>
              <a:srgbClr val="FFFFFF"/>
            </a:solidFill>
            <a:ln w="5417" cap="flat">
              <a:noFill/>
              <a:prstDash val="solid"/>
              <a:miter/>
            </a:ln>
          </p:spPr>
          <p:txBody>
            <a:bodyPr rtlCol="0" anchor="ctr"/>
            <a:lstStyle/>
            <a:p>
              <a:endParaRPr lang="fr-FR"/>
            </a:p>
          </p:txBody>
        </p:sp>
        <p:sp>
          <p:nvSpPr>
            <p:cNvPr id="638" name="Forme libre 637">
              <a:extLst>
                <a:ext uri="{FF2B5EF4-FFF2-40B4-BE49-F238E27FC236}">
                  <a16:creationId xmlns:a16="http://schemas.microsoft.com/office/drawing/2014/main" id="{48E44121-EEB9-E07C-5177-6C07D166EA6D}"/>
                </a:ext>
              </a:extLst>
            </p:cNvPr>
            <p:cNvSpPr/>
            <p:nvPr/>
          </p:nvSpPr>
          <p:spPr>
            <a:xfrm>
              <a:off x="18700675" y="10912272"/>
              <a:ext cx="34133" cy="52662"/>
            </a:xfrm>
            <a:custGeom>
              <a:avLst/>
              <a:gdLst>
                <a:gd name="connsiteX0" fmla="*/ 34133 w 34133"/>
                <a:gd name="connsiteY0" fmla="*/ 37713 h 52662"/>
                <a:gd name="connsiteX1" fmla="*/ 32779 w 34133"/>
                <a:gd name="connsiteY1" fmla="*/ 43955 h 52662"/>
                <a:gd name="connsiteX2" fmla="*/ 28986 w 34133"/>
                <a:gd name="connsiteY2" fmla="*/ 48676 h 52662"/>
                <a:gd name="connsiteX3" fmla="*/ 23080 w 34133"/>
                <a:gd name="connsiteY3" fmla="*/ 51613 h 52662"/>
                <a:gd name="connsiteX4" fmla="*/ 15442 w 34133"/>
                <a:gd name="connsiteY4" fmla="*/ 52662 h 52662"/>
                <a:gd name="connsiteX5" fmla="*/ 10511 w 34133"/>
                <a:gd name="connsiteY5" fmla="*/ 52243 h 52662"/>
                <a:gd name="connsiteX6" fmla="*/ 6285 w 34133"/>
                <a:gd name="connsiteY6" fmla="*/ 51246 h 52662"/>
                <a:gd name="connsiteX7" fmla="*/ 3089 w 34133"/>
                <a:gd name="connsiteY7" fmla="*/ 49935 h 52662"/>
                <a:gd name="connsiteX8" fmla="*/ 1192 w 34133"/>
                <a:gd name="connsiteY8" fmla="*/ 48676 h 52662"/>
                <a:gd name="connsiteX9" fmla="*/ 325 w 34133"/>
                <a:gd name="connsiteY9" fmla="*/ 47312 h 52662"/>
                <a:gd name="connsiteX10" fmla="*/ 0 w 34133"/>
                <a:gd name="connsiteY10" fmla="*/ 45161 h 52662"/>
                <a:gd name="connsiteX11" fmla="*/ 108 w 34133"/>
                <a:gd name="connsiteY11" fmla="*/ 43955 h 52662"/>
                <a:gd name="connsiteX12" fmla="*/ 434 w 34133"/>
                <a:gd name="connsiteY12" fmla="*/ 43011 h 52662"/>
                <a:gd name="connsiteX13" fmla="*/ 867 w 34133"/>
                <a:gd name="connsiteY13" fmla="*/ 42487 h 52662"/>
                <a:gd name="connsiteX14" fmla="*/ 1463 w 34133"/>
                <a:gd name="connsiteY14" fmla="*/ 42277 h 52662"/>
                <a:gd name="connsiteX15" fmla="*/ 3251 w 34133"/>
                <a:gd name="connsiteY15" fmla="*/ 43064 h 52662"/>
                <a:gd name="connsiteX16" fmla="*/ 6176 w 34133"/>
                <a:gd name="connsiteY16" fmla="*/ 44689 h 52662"/>
                <a:gd name="connsiteX17" fmla="*/ 10294 w 34133"/>
                <a:gd name="connsiteY17" fmla="*/ 46316 h 52662"/>
                <a:gd name="connsiteX18" fmla="*/ 15929 w 34133"/>
                <a:gd name="connsiteY18" fmla="*/ 47102 h 52662"/>
                <a:gd name="connsiteX19" fmla="*/ 20588 w 34133"/>
                <a:gd name="connsiteY19" fmla="*/ 46525 h 52662"/>
                <a:gd name="connsiteX20" fmla="*/ 24219 w 34133"/>
                <a:gd name="connsiteY20" fmla="*/ 44899 h 52662"/>
                <a:gd name="connsiteX21" fmla="*/ 26656 w 34133"/>
                <a:gd name="connsiteY21" fmla="*/ 42172 h 52662"/>
                <a:gd name="connsiteX22" fmla="*/ 27523 w 34133"/>
                <a:gd name="connsiteY22" fmla="*/ 38185 h 52662"/>
                <a:gd name="connsiteX23" fmla="*/ 26385 w 34133"/>
                <a:gd name="connsiteY23" fmla="*/ 34356 h 52662"/>
                <a:gd name="connsiteX24" fmla="*/ 23514 w 34133"/>
                <a:gd name="connsiteY24" fmla="*/ 31629 h 52662"/>
                <a:gd name="connsiteX25" fmla="*/ 19397 w 34133"/>
                <a:gd name="connsiteY25" fmla="*/ 29583 h 52662"/>
                <a:gd name="connsiteX26" fmla="*/ 14629 w 34133"/>
                <a:gd name="connsiteY26" fmla="*/ 27800 h 52662"/>
                <a:gd name="connsiteX27" fmla="*/ 9915 w 34133"/>
                <a:gd name="connsiteY27" fmla="*/ 25702 h 52662"/>
                <a:gd name="connsiteX28" fmla="*/ 5798 w 34133"/>
                <a:gd name="connsiteY28" fmla="*/ 22974 h 52662"/>
                <a:gd name="connsiteX29" fmla="*/ 2872 w 34133"/>
                <a:gd name="connsiteY29" fmla="*/ 19093 h 52662"/>
                <a:gd name="connsiteX30" fmla="*/ 1788 w 34133"/>
                <a:gd name="connsiteY30" fmla="*/ 13638 h 52662"/>
                <a:gd name="connsiteX31" fmla="*/ 2817 w 34133"/>
                <a:gd name="connsiteY31" fmla="*/ 8707 h 52662"/>
                <a:gd name="connsiteX32" fmla="*/ 5852 w 34133"/>
                <a:gd name="connsiteY32" fmla="*/ 4301 h 52662"/>
                <a:gd name="connsiteX33" fmla="*/ 11215 w 34133"/>
                <a:gd name="connsiteY33" fmla="*/ 1206 h 52662"/>
                <a:gd name="connsiteX34" fmla="*/ 18908 w 34133"/>
                <a:gd name="connsiteY34" fmla="*/ 0 h 52662"/>
                <a:gd name="connsiteX35" fmla="*/ 22647 w 34133"/>
                <a:gd name="connsiteY35" fmla="*/ 315 h 52662"/>
                <a:gd name="connsiteX36" fmla="*/ 26060 w 34133"/>
                <a:gd name="connsiteY36" fmla="*/ 1102 h 52662"/>
                <a:gd name="connsiteX37" fmla="*/ 28661 w 34133"/>
                <a:gd name="connsiteY37" fmla="*/ 2098 h 52662"/>
                <a:gd name="connsiteX38" fmla="*/ 30341 w 34133"/>
                <a:gd name="connsiteY38" fmla="*/ 3095 h 52662"/>
                <a:gd name="connsiteX39" fmla="*/ 31153 w 34133"/>
                <a:gd name="connsiteY39" fmla="*/ 3829 h 52662"/>
                <a:gd name="connsiteX40" fmla="*/ 31424 w 34133"/>
                <a:gd name="connsiteY40" fmla="*/ 4459 h 52662"/>
                <a:gd name="connsiteX41" fmla="*/ 31587 w 34133"/>
                <a:gd name="connsiteY41" fmla="*/ 5245 h 52662"/>
                <a:gd name="connsiteX42" fmla="*/ 31641 w 34133"/>
                <a:gd name="connsiteY42" fmla="*/ 6347 h 52662"/>
                <a:gd name="connsiteX43" fmla="*/ 31533 w 34133"/>
                <a:gd name="connsiteY43" fmla="*/ 7501 h 52662"/>
                <a:gd name="connsiteX44" fmla="*/ 31261 w 34133"/>
                <a:gd name="connsiteY44" fmla="*/ 8393 h 52662"/>
                <a:gd name="connsiteX45" fmla="*/ 30882 w 34133"/>
                <a:gd name="connsiteY45" fmla="*/ 8970 h 52662"/>
                <a:gd name="connsiteX46" fmla="*/ 30287 w 34133"/>
                <a:gd name="connsiteY46" fmla="*/ 9127 h 52662"/>
                <a:gd name="connsiteX47" fmla="*/ 28932 w 34133"/>
                <a:gd name="connsiteY47" fmla="*/ 8550 h 52662"/>
                <a:gd name="connsiteX48" fmla="*/ 26602 w 34133"/>
                <a:gd name="connsiteY48" fmla="*/ 7238 h 52662"/>
                <a:gd name="connsiteX49" fmla="*/ 23189 w 34133"/>
                <a:gd name="connsiteY49" fmla="*/ 5980 h 52662"/>
                <a:gd name="connsiteX50" fmla="*/ 18584 w 34133"/>
                <a:gd name="connsiteY50" fmla="*/ 5350 h 52662"/>
                <a:gd name="connsiteX51" fmla="*/ 13979 w 34133"/>
                <a:gd name="connsiteY51" fmla="*/ 5980 h 52662"/>
                <a:gd name="connsiteX52" fmla="*/ 10727 w 34133"/>
                <a:gd name="connsiteY52" fmla="*/ 7658 h 52662"/>
                <a:gd name="connsiteX53" fmla="*/ 8777 w 34133"/>
                <a:gd name="connsiteY53" fmla="*/ 10176 h 52662"/>
                <a:gd name="connsiteX54" fmla="*/ 8181 w 34133"/>
                <a:gd name="connsiteY54" fmla="*/ 13323 h 52662"/>
                <a:gd name="connsiteX55" fmla="*/ 9265 w 34133"/>
                <a:gd name="connsiteY55" fmla="*/ 17309 h 52662"/>
                <a:gd name="connsiteX56" fmla="*/ 12190 w 34133"/>
                <a:gd name="connsiteY56" fmla="*/ 20090 h 52662"/>
                <a:gd name="connsiteX57" fmla="*/ 16362 w 34133"/>
                <a:gd name="connsiteY57" fmla="*/ 22187 h 52662"/>
                <a:gd name="connsiteX58" fmla="*/ 21130 w 34133"/>
                <a:gd name="connsiteY58" fmla="*/ 24024 h 52662"/>
                <a:gd name="connsiteX59" fmla="*/ 25898 w 34133"/>
                <a:gd name="connsiteY59" fmla="*/ 26069 h 52662"/>
                <a:gd name="connsiteX60" fmla="*/ 30070 w 34133"/>
                <a:gd name="connsiteY60" fmla="*/ 28692 h 52662"/>
                <a:gd name="connsiteX61" fmla="*/ 32996 w 34133"/>
                <a:gd name="connsiteY61" fmla="*/ 32468 h 52662"/>
                <a:gd name="connsiteX62" fmla="*/ 34133 w 34133"/>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2">
                  <a:moveTo>
                    <a:pt x="34133" y="37713"/>
                  </a:moveTo>
                  <a:cubicBezTo>
                    <a:pt x="34133" y="40021"/>
                    <a:pt x="33700" y="42119"/>
                    <a:pt x="32779" y="43955"/>
                  </a:cubicBezTo>
                  <a:cubicBezTo>
                    <a:pt x="31912" y="45843"/>
                    <a:pt x="30666" y="47365"/>
                    <a:pt x="28986" y="48676"/>
                  </a:cubicBezTo>
                  <a:cubicBezTo>
                    <a:pt x="27361" y="49987"/>
                    <a:pt x="25356" y="50984"/>
                    <a:pt x="23080" y="51613"/>
                  </a:cubicBezTo>
                  <a:cubicBezTo>
                    <a:pt x="20805" y="52295"/>
                    <a:pt x="18258" y="52662"/>
                    <a:pt x="15442" y="52662"/>
                  </a:cubicBezTo>
                  <a:cubicBezTo>
                    <a:pt x="13707" y="52662"/>
                    <a:pt x="12082" y="52505"/>
                    <a:pt x="10511" y="52243"/>
                  </a:cubicBezTo>
                  <a:cubicBezTo>
                    <a:pt x="8940" y="51980"/>
                    <a:pt x="7531" y="51666"/>
                    <a:pt x="6285" y="51246"/>
                  </a:cubicBezTo>
                  <a:cubicBezTo>
                    <a:pt x="5039" y="50827"/>
                    <a:pt x="3955" y="50355"/>
                    <a:pt x="3089" y="49935"/>
                  </a:cubicBezTo>
                  <a:cubicBezTo>
                    <a:pt x="2222" y="49463"/>
                    <a:pt x="1626" y="49043"/>
                    <a:pt x="1192" y="48676"/>
                  </a:cubicBezTo>
                  <a:cubicBezTo>
                    <a:pt x="759" y="48309"/>
                    <a:pt x="488" y="47889"/>
                    <a:pt x="325" y="47312"/>
                  </a:cubicBezTo>
                  <a:cubicBezTo>
                    <a:pt x="108" y="46788"/>
                    <a:pt x="0" y="46053"/>
                    <a:pt x="0" y="45161"/>
                  </a:cubicBezTo>
                  <a:cubicBezTo>
                    <a:pt x="0" y="44689"/>
                    <a:pt x="54" y="44323"/>
                    <a:pt x="108" y="43955"/>
                  </a:cubicBezTo>
                  <a:cubicBezTo>
                    <a:pt x="217" y="43588"/>
                    <a:pt x="271" y="43273"/>
                    <a:pt x="434" y="43011"/>
                  </a:cubicBezTo>
                  <a:cubicBezTo>
                    <a:pt x="542" y="42801"/>
                    <a:pt x="650" y="42591"/>
                    <a:pt x="867" y="42487"/>
                  </a:cubicBezTo>
                  <a:cubicBezTo>
                    <a:pt x="1030" y="42329"/>
                    <a:pt x="1246" y="42277"/>
                    <a:pt x="1463" y="42277"/>
                  </a:cubicBezTo>
                  <a:cubicBezTo>
                    <a:pt x="1843" y="42277"/>
                    <a:pt x="2438" y="42539"/>
                    <a:pt x="3251" y="43064"/>
                  </a:cubicBezTo>
                  <a:cubicBezTo>
                    <a:pt x="4009" y="43536"/>
                    <a:pt x="4985" y="44060"/>
                    <a:pt x="6176" y="44689"/>
                  </a:cubicBezTo>
                  <a:cubicBezTo>
                    <a:pt x="7315" y="45266"/>
                    <a:pt x="8723" y="45843"/>
                    <a:pt x="10294" y="46316"/>
                  </a:cubicBezTo>
                  <a:cubicBezTo>
                    <a:pt x="11920" y="46840"/>
                    <a:pt x="13816" y="47102"/>
                    <a:pt x="15929" y="47102"/>
                  </a:cubicBezTo>
                  <a:cubicBezTo>
                    <a:pt x="17608" y="47102"/>
                    <a:pt x="19180" y="46893"/>
                    <a:pt x="20588" y="46525"/>
                  </a:cubicBezTo>
                  <a:cubicBezTo>
                    <a:pt x="21997" y="46158"/>
                    <a:pt x="23189" y="45634"/>
                    <a:pt x="24219" y="44899"/>
                  </a:cubicBezTo>
                  <a:cubicBezTo>
                    <a:pt x="25302" y="44218"/>
                    <a:pt x="26060" y="43273"/>
                    <a:pt x="26656" y="42172"/>
                  </a:cubicBezTo>
                  <a:cubicBezTo>
                    <a:pt x="27198" y="41018"/>
                    <a:pt x="27523" y="39707"/>
                    <a:pt x="27523" y="38185"/>
                  </a:cubicBezTo>
                  <a:cubicBezTo>
                    <a:pt x="27523" y="36664"/>
                    <a:pt x="27144" y="35405"/>
                    <a:pt x="26385" y="34356"/>
                  </a:cubicBezTo>
                  <a:cubicBezTo>
                    <a:pt x="25681" y="33308"/>
                    <a:pt x="24706" y="32416"/>
                    <a:pt x="23514" y="31629"/>
                  </a:cubicBezTo>
                  <a:cubicBezTo>
                    <a:pt x="22268" y="30894"/>
                    <a:pt x="20913" y="30213"/>
                    <a:pt x="19397" y="29583"/>
                  </a:cubicBezTo>
                  <a:cubicBezTo>
                    <a:pt x="17825" y="29006"/>
                    <a:pt x="16254" y="28429"/>
                    <a:pt x="14629" y="27800"/>
                  </a:cubicBezTo>
                  <a:cubicBezTo>
                    <a:pt x="13057" y="27171"/>
                    <a:pt x="11486" y="26489"/>
                    <a:pt x="9915" y="25702"/>
                  </a:cubicBezTo>
                  <a:cubicBezTo>
                    <a:pt x="8398" y="24967"/>
                    <a:pt x="7044" y="24024"/>
                    <a:pt x="5798" y="22974"/>
                  </a:cubicBezTo>
                  <a:cubicBezTo>
                    <a:pt x="4606" y="21873"/>
                    <a:pt x="3630" y="20614"/>
                    <a:pt x="2872" y="19093"/>
                  </a:cubicBezTo>
                  <a:cubicBezTo>
                    <a:pt x="2167" y="17572"/>
                    <a:pt x="1788" y="15788"/>
                    <a:pt x="1788" y="13638"/>
                  </a:cubicBezTo>
                  <a:cubicBezTo>
                    <a:pt x="1788" y="11959"/>
                    <a:pt x="2113" y="10334"/>
                    <a:pt x="2817" y="8707"/>
                  </a:cubicBezTo>
                  <a:cubicBezTo>
                    <a:pt x="3468" y="7082"/>
                    <a:pt x="4497" y="5613"/>
                    <a:pt x="5852" y="4301"/>
                  </a:cubicBezTo>
                  <a:cubicBezTo>
                    <a:pt x="7260" y="3043"/>
                    <a:pt x="9048" y="1993"/>
                    <a:pt x="11215" y="1206"/>
                  </a:cubicBezTo>
                  <a:cubicBezTo>
                    <a:pt x="13383" y="420"/>
                    <a:pt x="15929" y="0"/>
                    <a:pt x="18908" y="0"/>
                  </a:cubicBezTo>
                  <a:cubicBezTo>
                    <a:pt x="20155" y="0"/>
                    <a:pt x="21401" y="105"/>
                    <a:pt x="22647" y="315"/>
                  </a:cubicBezTo>
                  <a:cubicBezTo>
                    <a:pt x="23893" y="525"/>
                    <a:pt x="25031" y="734"/>
                    <a:pt x="26060" y="1102"/>
                  </a:cubicBezTo>
                  <a:cubicBezTo>
                    <a:pt x="27035" y="1416"/>
                    <a:pt x="27957" y="1731"/>
                    <a:pt x="28661" y="2098"/>
                  </a:cubicBezTo>
                  <a:cubicBezTo>
                    <a:pt x="29420" y="2518"/>
                    <a:pt x="29961" y="2833"/>
                    <a:pt x="30341" y="3095"/>
                  </a:cubicBezTo>
                  <a:cubicBezTo>
                    <a:pt x="30774" y="3410"/>
                    <a:pt x="30991" y="3672"/>
                    <a:pt x="31153" y="3829"/>
                  </a:cubicBezTo>
                  <a:cubicBezTo>
                    <a:pt x="31261" y="4039"/>
                    <a:pt x="31370" y="4249"/>
                    <a:pt x="31424" y="4459"/>
                  </a:cubicBezTo>
                  <a:cubicBezTo>
                    <a:pt x="31478" y="4668"/>
                    <a:pt x="31533" y="4931"/>
                    <a:pt x="31587" y="5245"/>
                  </a:cubicBezTo>
                  <a:cubicBezTo>
                    <a:pt x="31587" y="5560"/>
                    <a:pt x="31641" y="5927"/>
                    <a:pt x="31641" y="6347"/>
                  </a:cubicBezTo>
                  <a:cubicBezTo>
                    <a:pt x="31641" y="6767"/>
                    <a:pt x="31587" y="7133"/>
                    <a:pt x="31533" y="7501"/>
                  </a:cubicBezTo>
                  <a:cubicBezTo>
                    <a:pt x="31478" y="7815"/>
                    <a:pt x="31424" y="8130"/>
                    <a:pt x="31261" y="8393"/>
                  </a:cubicBezTo>
                  <a:cubicBezTo>
                    <a:pt x="31153" y="8655"/>
                    <a:pt x="31045" y="8812"/>
                    <a:pt x="30882" y="8970"/>
                  </a:cubicBezTo>
                  <a:cubicBezTo>
                    <a:pt x="30720" y="9074"/>
                    <a:pt x="30503" y="9127"/>
                    <a:pt x="30287" y="9127"/>
                  </a:cubicBezTo>
                  <a:cubicBezTo>
                    <a:pt x="29961" y="9127"/>
                    <a:pt x="29528" y="8970"/>
                    <a:pt x="28932" y="8550"/>
                  </a:cubicBezTo>
                  <a:cubicBezTo>
                    <a:pt x="28336" y="8183"/>
                    <a:pt x="27578" y="7711"/>
                    <a:pt x="26602" y="7238"/>
                  </a:cubicBezTo>
                  <a:cubicBezTo>
                    <a:pt x="25627" y="6819"/>
                    <a:pt x="24489" y="6347"/>
                    <a:pt x="23189" y="5980"/>
                  </a:cubicBezTo>
                  <a:cubicBezTo>
                    <a:pt x="21834" y="5560"/>
                    <a:pt x="20317" y="5350"/>
                    <a:pt x="18584" y="5350"/>
                  </a:cubicBezTo>
                  <a:cubicBezTo>
                    <a:pt x="16796" y="5350"/>
                    <a:pt x="15279" y="5560"/>
                    <a:pt x="13979" y="5980"/>
                  </a:cubicBezTo>
                  <a:cubicBezTo>
                    <a:pt x="12678" y="6347"/>
                    <a:pt x="11594" y="6924"/>
                    <a:pt x="10727" y="7658"/>
                  </a:cubicBezTo>
                  <a:cubicBezTo>
                    <a:pt x="9861" y="8340"/>
                    <a:pt x="9211" y="9179"/>
                    <a:pt x="8777" y="10176"/>
                  </a:cubicBezTo>
                  <a:cubicBezTo>
                    <a:pt x="8398" y="11120"/>
                    <a:pt x="8181" y="12169"/>
                    <a:pt x="8181" y="13323"/>
                  </a:cubicBezTo>
                  <a:cubicBezTo>
                    <a:pt x="8181" y="14897"/>
                    <a:pt x="8561" y="16261"/>
                    <a:pt x="9265" y="17309"/>
                  </a:cubicBezTo>
                  <a:cubicBezTo>
                    <a:pt x="10024" y="18358"/>
                    <a:pt x="10999" y="19303"/>
                    <a:pt x="12190" y="20090"/>
                  </a:cubicBezTo>
                  <a:cubicBezTo>
                    <a:pt x="13436" y="20876"/>
                    <a:pt x="14845" y="21610"/>
                    <a:pt x="16362" y="22187"/>
                  </a:cubicBezTo>
                  <a:cubicBezTo>
                    <a:pt x="17934" y="22817"/>
                    <a:pt x="19505" y="23447"/>
                    <a:pt x="21130" y="24024"/>
                  </a:cubicBezTo>
                  <a:cubicBezTo>
                    <a:pt x="22756" y="24653"/>
                    <a:pt x="24326" y="25335"/>
                    <a:pt x="25898" y="26069"/>
                  </a:cubicBezTo>
                  <a:cubicBezTo>
                    <a:pt x="27469" y="26803"/>
                    <a:pt x="28824" y="27695"/>
                    <a:pt x="30070" y="28692"/>
                  </a:cubicBezTo>
                  <a:cubicBezTo>
                    <a:pt x="31261" y="29741"/>
                    <a:pt x="32237" y="30999"/>
                    <a:pt x="32996" y="32468"/>
                  </a:cubicBezTo>
                  <a:cubicBezTo>
                    <a:pt x="33753" y="33937"/>
                    <a:pt x="34133" y="35668"/>
                    <a:pt x="34133" y="37713"/>
                  </a:cubicBezTo>
                  <a:close/>
                </a:path>
              </a:pathLst>
            </a:custGeom>
            <a:solidFill>
              <a:srgbClr val="FFFFFF"/>
            </a:solidFill>
            <a:ln w="5417" cap="flat">
              <a:noFill/>
              <a:prstDash val="solid"/>
              <a:miter/>
            </a:ln>
          </p:spPr>
          <p:txBody>
            <a:bodyPr rtlCol="0" anchor="ctr"/>
            <a:lstStyle/>
            <a:p>
              <a:endParaRPr lang="fr-FR"/>
            </a:p>
          </p:txBody>
        </p:sp>
        <p:sp>
          <p:nvSpPr>
            <p:cNvPr id="639" name="Forme libre 638">
              <a:extLst>
                <a:ext uri="{FF2B5EF4-FFF2-40B4-BE49-F238E27FC236}">
                  <a16:creationId xmlns:a16="http://schemas.microsoft.com/office/drawing/2014/main" id="{6B6C5B07-F2C9-7BCA-AB78-2C73413FEDAE}"/>
                </a:ext>
              </a:extLst>
            </p:cNvPr>
            <p:cNvSpPr/>
            <p:nvPr/>
          </p:nvSpPr>
          <p:spPr>
            <a:xfrm>
              <a:off x="18745536" y="10912272"/>
              <a:ext cx="48219" cy="52662"/>
            </a:xfrm>
            <a:custGeom>
              <a:avLst/>
              <a:gdLst>
                <a:gd name="connsiteX0" fmla="*/ 48220 w 48219"/>
                <a:gd name="connsiteY0" fmla="*/ 25807 h 52662"/>
                <a:gd name="connsiteX1" fmla="*/ 46648 w 48219"/>
                <a:gd name="connsiteY1" fmla="*/ 36507 h 52662"/>
                <a:gd name="connsiteX2" fmla="*/ 42043 w 48219"/>
                <a:gd name="connsiteY2" fmla="*/ 45004 h 52662"/>
                <a:gd name="connsiteX3" fmla="*/ 34349 w 48219"/>
                <a:gd name="connsiteY3" fmla="*/ 50617 h 52662"/>
                <a:gd name="connsiteX4" fmla="*/ 23622 w 48219"/>
                <a:gd name="connsiteY4" fmla="*/ 52662 h 52662"/>
                <a:gd name="connsiteX5" fmla="*/ 13328 w 48219"/>
                <a:gd name="connsiteY5" fmla="*/ 50827 h 52662"/>
                <a:gd name="connsiteX6" fmla="*/ 5905 w 48219"/>
                <a:gd name="connsiteY6" fmla="*/ 45686 h 52662"/>
                <a:gd name="connsiteX7" fmla="*/ 1463 w 48219"/>
                <a:gd name="connsiteY7" fmla="*/ 37503 h 52662"/>
                <a:gd name="connsiteX8" fmla="*/ 0 w 48219"/>
                <a:gd name="connsiteY8" fmla="*/ 26699 h 52662"/>
                <a:gd name="connsiteX9" fmla="*/ 1517 w 48219"/>
                <a:gd name="connsiteY9" fmla="*/ 15998 h 52662"/>
                <a:gd name="connsiteX10" fmla="*/ 6176 w 48219"/>
                <a:gd name="connsiteY10" fmla="*/ 7553 h 52662"/>
                <a:gd name="connsiteX11" fmla="*/ 13870 w 48219"/>
                <a:gd name="connsiteY11" fmla="*/ 1993 h 52662"/>
                <a:gd name="connsiteX12" fmla="*/ 24652 w 48219"/>
                <a:gd name="connsiteY12" fmla="*/ 0 h 52662"/>
                <a:gd name="connsiteX13" fmla="*/ 34945 w 48219"/>
                <a:gd name="connsiteY13" fmla="*/ 1784 h 52662"/>
                <a:gd name="connsiteX14" fmla="*/ 42260 w 48219"/>
                <a:gd name="connsiteY14" fmla="*/ 6924 h 52662"/>
                <a:gd name="connsiteX15" fmla="*/ 46702 w 48219"/>
                <a:gd name="connsiteY15" fmla="*/ 15054 h 52662"/>
                <a:gd name="connsiteX16" fmla="*/ 48220 w 48219"/>
                <a:gd name="connsiteY16" fmla="*/ 25807 h 52662"/>
                <a:gd name="connsiteX17" fmla="*/ 41176 w 48219"/>
                <a:gd name="connsiteY17" fmla="*/ 26436 h 52662"/>
                <a:gd name="connsiteX18" fmla="*/ 40363 w 48219"/>
                <a:gd name="connsiteY18" fmla="*/ 18516 h 52662"/>
                <a:gd name="connsiteX19" fmla="*/ 37546 w 48219"/>
                <a:gd name="connsiteY19" fmla="*/ 11854 h 52662"/>
                <a:gd name="connsiteX20" fmla="*/ 32345 w 48219"/>
                <a:gd name="connsiteY20" fmla="*/ 7291 h 52662"/>
                <a:gd name="connsiteX21" fmla="*/ 24164 w 48219"/>
                <a:gd name="connsiteY21" fmla="*/ 5613 h 52662"/>
                <a:gd name="connsiteX22" fmla="*/ 16416 w 48219"/>
                <a:gd name="connsiteY22" fmla="*/ 7186 h 52662"/>
                <a:gd name="connsiteX23" fmla="*/ 11053 w 48219"/>
                <a:gd name="connsiteY23" fmla="*/ 11487 h 52662"/>
                <a:gd name="connsiteX24" fmla="*/ 7964 w 48219"/>
                <a:gd name="connsiteY24" fmla="*/ 18044 h 52662"/>
                <a:gd name="connsiteX25" fmla="*/ 6935 w 48219"/>
                <a:gd name="connsiteY25" fmla="*/ 26174 h 52662"/>
                <a:gd name="connsiteX26" fmla="*/ 7802 w 48219"/>
                <a:gd name="connsiteY26" fmla="*/ 34146 h 52662"/>
                <a:gd name="connsiteX27" fmla="*/ 10565 w 48219"/>
                <a:gd name="connsiteY27" fmla="*/ 40808 h 52662"/>
                <a:gd name="connsiteX28" fmla="*/ 15766 w 48219"/>
                <a:gd name="connsiteY28" fmla="*/ 45319 h 52662"/>
                <a:gd name="connsiteX29" fmla="*/ 23947 w 48219"/>
                <a:gd name="connsiteY29" fmla="*/ 46998 h 52662"/>
                <a:gd name="connsiteX30" fmla="*/ 31749 w 48219"/>
                <a:gd name="connsiteY30" fmla="*/ 45424 h 52662"/>
                <a:gd name="connsiteX31" fmla="*/ 37113 w 48219"/>
                <a:gd name="connsiteY31" fmla="*/ 41123 h 52662"/>
                <a:gd name="connsiteX32" fmla="*/ 40201 w 48219"/>
                <a:gd name="connsiteY32" fmla="*/ 34619 h 52662"/>
                <a:gd name="connsiteX33" fmla="*/ 41176 w 48219"/>
                <a:gd name="connsiteY33" fmla="*/ 26436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2">
                  <a:moveTo>
                    <a:pt x="48220" y="25807"/>
                  </a:moveTo>
                  <a:cubicBezTo>
                    <a:pt x="48220" y="29688"/>
                    <a:pt x="47678" y="33255"/>
                    <a:pt x="46648" y="36507"/>
                  </a:cubicBezTo>
                  <a:cubicBezTo>
                    <a:pt x="45619" y="39759"/>
                    <a:pt x="44102" y="42591"/>
                    <a:pt x="42043" y="45004"/>
                  </a:cubicBezTo>
                  <a:cubicBezTo>
                    <a:pt x="39984" y="47417"/>
                    <a:pt x="37384" y="49253"/>
                    <a:pt x="34349" y="50617"/>
                  </a:cubicBezTo>
                  <a:cubicBezTo>
                    <a:pt x="31261" y="51980"/>
                    <a:pt x="27685" y="52662"/>
                    <a:pt x="23622" y="52662"/>
                  </a:cubicBezTo>
                  <a:cubicBezTo>
                    <a:pt x="19667" y="52662"/>
                    <a:pt x="16254" y="52033"/>
                    <a:pt x="13328" y="50827"/>
                  </a:cubicBezTo>
                  <a:cubicBezTo>
                    <a:pt x="10348" y="49620"/>
                    <a:pt x="7910" y="47941"/>
                    <a:pt x="5905" y="45686"/>
                  </a:cubicBezTo>
                  <a:cubicBezTo>
                    <a:pt x="3955" y="43431"/>
                    <a:pt x="2438" y="40703"/>
                    <a:pt x="1463" y="37503"/>
                  </a:cubicBezTo>
                  <a:cubicBezTo>
                    <a:pt x="487" y="34356"/>
                    <a:pt x="0" y="30737"/>
                    <a:pt x="0" y="26699"/>
                  </a:cubicBezTo>
                  <a:cubicBezTo>
                    <a:pt x="0" y="22869"/>
                    <a:pt x="542" y="19303"/>
                    <a:pt x="1517" y="15998"/>
                  </a:cubicBezTo>
                  <a:cubicBezTo>
                    <a:pt x="2546" y="12746"/>
                    <a:pt x="4118" y="9914"/>
                    <a:pt x="6176" y="7553"/>
                  </a:cubicBezTo>
                  <a:cubicBezTo>
                    <a:pt x="8235" y="5140"/>
                    <a:pt x="10782" y="3305"/>
                    <a:pt x="13870" y="1993"/>
                  </a:cubicBezTo>
                  <a:cubicBezTo>
                    <a:pt x="16904" y="629"/>
                    <a:pt x="20534" y="0"/>
                    <a:pt x="24652" y="0"/>
                  </a:cubicBezTo>
                  <a:cubicBezTo>
                    <a:pt x="28552" y="0"/>
                    <a:pt x="31966" y="577"/>
                    <a:pt x="34945" y="1784"/>
                  </a:cubicBezTo>
                  <a:cubicBezTo>
                    <a:pt x="37871" y="2938"/>
                    <a:pt x="40310" y="4668"/>
                    <a:pt x="42260" y="6924"/>
                  </a:cubicBezTo>
                  <a:cubicBezTo>
                    <a:pt x="44265" y="9127"/>
                    <a:pt x="45728" y="11854"/>
                    <a:pt x="46702" y="15054"/>
                  </a:cubicBezTo>
                  <a:cubicBezTo>
                    <a:pt x="47732" y="18253"/>
                    <a:pt x="48220" y="21820"/>
                    <a:pt x="48220" y="25807"/>
                  </a:cubicBezTo>
                  <a:close/>
                  <a:moveTo>
                    <a:pt x="41176" y="26436"/>
                  </a:moveTo>
                  <a:cubicBezTo>
                    <a:pt x="41176" y="23656"/>
                    <a:pt x="40905" y="21033"/>
                    <a:pt x="40363" y="18516"/>
                  </a:cubicBezTo>
                  <a:cubicBezTo>
                    <a:pt x="39767" y="15998"/>
                    <a:pt x="38847" y="13795"/>
                    <a:pt x="37546" y="11854"/>
                  </a:cubicBezTo>
                  <a:cubicBezTo>
                    <a:pt x="36246" y="9966"/>
                    <a:pt x="34512" y="8445"/>
                    <a:pt x="32345" y="7291"/>
                  </a:cubicBezTo>
                  <a:cubicBezTo>
                    <a:pt x="30178" y="6190"/>
                    <a:pt x="27415" y="5613"/>
                    <a:pt x="24164" y="5613"/>
                  </a:cubicBezTo>
                  <a:cubicBezTo>
                    <a:pt x="21184" y="5613"/>
                    <a:pt x="18584" y="6137"/>
                    <a:pt x="16416" y="7186"/>
                  </a:cubicBezTo>
                  <a:cubicBezTo>
                    <a:pt x="14195" y="8235"/>
                    <a:pt x="12407" y="9652"/>
                    <a:pt x="11053" y="11487"/>
                  </a:cubicBezTo>
                  <a:cubicBezTo>
                    <a:pt x="9644" y="13376"/>
                    <a:pt x="8614" y="15526"/>
                    <a:pt x="7964" y="18044"/>
                  </a:cubicBezTo>
                  <a:cubicBezTo>
                    <a:pt x="7260" y="20562"/>
                    <a:pt x="6935" y="23237"/>
                    <a:pt x="6935" y="26174"/>
                  </a:cubicBezTo>
                  <a:cubicBezTo>
                    <a:pt x="6935" y="28954"/>
                    <a:pt x="7206" y="31629"/>
                    <a:pt x="7802" y="34146"/>
                  </a:cubicBezTo>
                  <a:cubicBezTo>
                    <a:pt x="8344" y="36664"/>
                    <a:pt x="9264" y="38867"/>
                    <a:pt x="10565" y="40808"/>
                  </a:cubicBezTo>
                  <a:cubicBezTo>
                    <a:pt x="11866" y="42696"/>
                    <a:pt x="13599" y="44218"/>
                    <a:pt x="15766" y="45319"/>
                  </a:cubicBezTo>
                  <a:cubicBezTo>
                    <a:pt x="17988" y="46421"/>
                    <a:pt x="20697" y="46998"/>
                    <a:pt x="23947" y="46998"/>
                  </a:cubicBezTo>
                  <a:cubicBezTo>
                    <a:pt x="26927" y="46998"/>
                    <a:pt x="29527" y="46473"/>
                    <a:pt x="31749" y="45424"/>
                  </a:cubicBezTo>
                  <a:cubicBezTo>
                    <a:pt x="33916" y="44375"/>
                    <a:pt x="35704" y="42959"/>
                    <a:pt x="37113" y="41123"/>
                  </a:cubicBezTo>
                  <a:cubicBezTo>
                    <a:pt x="38467" y="39287"/>
                    <a:pt x="39497" y="37137"/>
                    <a:pt x="40201" y="34619"/>
                  </a:cubicBezTo>
                  <a:cubicBezTo>
                    <a:pt x="40851" y="32101"/>
                    <a:pt x="41176" y="29374"/>
                    <a:pt x="41176" y="26436"/>
                  </a:cubicBezTo>
                  <a:close/>
                </a:path>
              </a:pathLst>
            </a:custGeom>
            <a:solidFill>
              <a:srgbClr val="FFFFFF"/>
            </a:solidFill>
            <a:ln w="5417" cap="flat">
              <a:noFill/>
              <a:prstDash val="solid"/>
              <a:miter/>
            </a:ln>
          </p:spPr>
          <p:txBody>
            <a:bodyPr rtlCol="0" anchor="ctr"/>
            <a:lstStyle/>
            <a:p>
              <a:endParaRPr lang="fr-FR"/>
            </a:p>
          </p:txBody>
        </p:sp>
        <p:sp>
          <p:nvSpPr>
            <p:cNvPr id="640" name="Forme libre 639">
              <a:extLst>
                <a:ext uri="{FF2B5EF4-FFF2-40B4-BE49-F238E27FC236}">
                  <a16:creationId xmlns:a16="http://schemas.microsoft.com/office/drawing/2014/main" id="{6DB4F8D4-5F32-936B-898D-31F2704E4BD1}"/>
                </a:ext>
              </a:extLst>
            </p:cNvPr>
            <p:cNvSpPr/>
            <p:nvPr/>
          </p:nvSpPr>
          <p:spPr>
            <a:xfrm>
              <a:off x="18807517" y="10893495"/>
              <a:ext cx="8668" cy="70863"/>
            </a:xfrm>
            <a:custGeom>
              <a:avLst/>
              <a:gdLst>
                <a:gd name="connsiteX0" fmla="*/ 8669 w 8668"/>
                <a:gd name="connsiteY0" fmla="*/ 4353 h 70863"/>
                <a:gd name="connsiteX1" fmla="*/ 7747 w 8668"/>
                <a:gd name="connsiteY1" fmla="*/ 7868 h 70863"/>
                <a:gd name="connsiteX2" fmla="*/ 4280 w 8668"/>
                <a:gd name="connsiteY2" fmla="*/ 8760 h 70863"/>
                <a:gd name="connsiteX3" fmla="*/ 921 w 8668"/>
                <a:gd name="connsiteY3" fmla="*/ 7868 h 70863"/>
                <a:gd name="connsiteX4" fmla="*/ 0 w 8668"/>
                <a:gd name="connsiteY4" fmla="*/ 4406 h 70863"/>
                <a:gd name="connsiteX5" fmla="*/ 921 w 8668"/>
                <a:gd name="connsiteY5" fmla="*/ 892 h 70863"/>
                <a:gd name="connsiteX6" fmla="*/ 4388 w 8668"/>
                <a:gd name="connsiteY6" fmla="*/ 0 h 70863"/>
                <a:gd name="connsiteX7" fmla="*/ 7747 w 8668"/>
                <a:gd name="connsiteY7" fmla="*/ 892 h 70863"/>
                <a:gd name="connsiteX8" fmla="*/ 8669 w 8668"/>
                <a:gd name="connsiteY8" fmla="*/ 4353 h 70863"/>
                <a:gd name="connsiteX9" fmla="*/ 7639 w 8668"/>
                <a:gd name="connsiteY9" fmla="*/ 69447 h 70863"/>
                <a:gd name="connsiteX10" fmla="*/ 7477 w 8668"/>
                <a:gd name="connsiteY10" fmla="*/ 70024 h 70863"/>
                <a:gd name="connsiteX11" fmla="*/ 6934 w 8668"/>
                <a:gd name="connsiteY11" fmla="*/ 70444 h 70863"/>
                <a:gd name="connsiteX12" fmla="*/ 5960 w 8668"/>
                <a:gd name="connsiteY12" fmla="*/ 70758 h 70863"/>
                <a:gd name="connsiteX13" fmla="*/ 4280 w 8668"/>
                <a:gd name="connsiteY13" fmla="*/ 70863 h 70863"/>
                <a:gd name="connsiteX14" fmla="*/ 2709 w 8668"/>
                <a:gd name="connsiteY14" fmla="*/ 70758 h 70863"/>
                <a:gd name="connsiteX15" fmla="*/ 1679 w 8668"/>
                <a:gd name="connsiteY15" fmla="*/ 70444 h 70863"/>
                <a:gd name="connsiteX16" fmla="*/ 1192 w 8668"/>
                <a:gd name="connsiteY16" fmla="*/ 70024 h 70863"/>
                <a:gd name="connsiteX17" fmla="*/ 1029 w 8668"/>
                <a:gd name="connsiteY17" fmla="*/ 69447 h 70863"/>
                <a:gd name="connsiteX18" fmla="*/ 1029 w 8668"/>
                <a:gd name="connsiteY18" fmla="*/ 20771 h 70863"/>
                <a:gd name="connsiteX19" fmla="*/ 1192 w 8668"/>
                <a:gd name="connsiteY19" fmla="*/ 20194 h 70863"/>
                <a:gd name="connsiteX20" fmla="*/ 1679 w 8668"/>
                <a:gd name="connsiteY20" fmla="*/ 19722 h 70863"/>
                <a:gd name="connsiteX21" fmla="*/ 2709 w 8668"/>
                <a:gd name="connsiteY21" fmla="*/ 19460 h 70863"/>
                <a:gd name="connsiteX22" fmla="*/ 4280 w 8668"/>
                <a:gd name="connsiteY22" fmla="*/ 19355 h 70863"/>
                <a:gd name="connsiteX23" fmla="*/ 5960 w 8668"/>
                <a:gd name="connsiteY23" fmla="*/ 19460 h 70863"/>
                <a:gd name="connsiteX24" fmla="*/ 6934 w 8668"/>
                <a:gd name="connsiteY24" fmla="*/ 19722 h 70863"/>
                <a:gd name="connsiteX25" fmla="*/ 7477 w 8668"/>
                <a:gd name="connsiteY25" fmla="*/ 20194 h 70863"/>
                <a:gd name="connsiteX26" fmla="*/ 7639 w 8668"/>
                <a:gd name="connsiteY26" fmla="*/ 20771 h 70863"/>
                <a:gd name="connsiteX27" fmla="*/ 7639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3"/>
                  </a:moveTo>
                  <a:cubicBezTo>
                    <a:pt x="8669" y="6085"/>
                    <a:pt x="8343" y="7238"/>
                    <a:pt x="7747" y="7868"/>
                  </a:cubicBezTo>
                  <a:cubicBezTo>
                    <a:pt x="7097" y="8445"/>
                    <a:pt x="5960" y="8760"/>
                    <a:pt x="4280" y="8760"/>
                  </a:cubicBezTo>
                  <a:cubicBezTo>
                    <a:pt x="2655" y="8760"/>
                    <a:pt x="1517" y="8445"/>
                    <a:pt x="921" y="7868"/>
                  </a:cubicBezTo>
                  <a:cubicBezTo>
                    <a:pt x="325" y="7291"/>
                    <a:pt x="0" y="6137"/>
                    <a:pt x="0" y="4406"/>
                  </a:cubicBezTo>
                  <a:cubicBezTo>
                    <a:pt x="0" y="2675"/>
                    <a:pt x="325" y="1521"/>
                    <a:pt x="921" y="892"/>
                  </a:cubicBezTo>
                  <a:cubicBezTo>
                    <a:pt x="1571" y="314"/>
                    <a:pt x="2709" y="0"/>
                    <a:pt x="4388" y="0"/>
                  </a:cubicBezTo>
                  <a:cubicBezTo>
                    <a:pt x="6014" y="0"/>
                    <a:pt x="7151" y="314"/>
                    <a:pt x="7747" y="892"/>
                  </a:cubicBezTo>
                  <a:cubicBezTo>
                    <a:pt x="8343" y="1469"/>
                    <a:pt x="8669" y="2675"/>
                    <a:pt x="8669" y="4353"/>
                  </a:cubicBezTo>
                  <a:close/>
                  <a:moveTo>
                    <a:pt x="7639" y="69447"/>
                  </a:moveTo>
                  <a:cubicBezTo>
                    <a:pt x="7639" y="69657"/>
                    <a:pt x="7585" y="69866"/>
                    <a:pt x="7477" y="70024"/>
                  </a:cubicBezTo>
                  <a:cubicBezTo>
                    <a:pt x="7368" y="70234"/>
                    <a:pt x="7206" y="70391"/>
                    <a:pt x="6934" y="70444"/>
                  </a:cubicBezTo>
                  <a:cubicBezTo>
                    <a:pt x="6718" y="70600"/>
                    <a:pt x="6393" y="70653"/>
                    <a:pt x="5960" y="70758"/>
                  </a:cubicBezTo>
                  <a:cubicBezTo>
                    <a:pt x="5526" y="70811"/>
                    <a:pt x="4984" y="70863"/>
                    <a:pt x="4280" y="70863"/>
                  </a:cubicBezTo>
                  <a:cubicBezTo>
                    <a:pt x="3684" y="70863"/>
                    <a:pt x="3142" y="70811"/>
                    <a:pt x="2709" y="70758"/>
                  </a:cubicBezTo>
                  <a:cubicBezTo>
                    <a:pt x="2275" y="70653"/>
                    <a:pt x="1950" y="70600"/>
                    <a:pt x="1679" y="70444"/>
                  </a:cubicBezTo>
                  <a:cubicBezTo>
                    <a:pt x="1408" y="70339"/>
                    <a:pt x="1246" y="70234"/>
                    <a:pt x="1192" y="70024"/>
                  </a:cubicBezTo>
                  <a:cubicBezTo>
                    <a:pt x="1083" y="69866"/>
                    <a:pt x="1029" y="69657"/>
                    <a:pt x="1029" y="69447"/>
                  </a:cubicBezTo>
                  <a:lnTo>
                    <a:pt x="1029" y="20771"/>
                  </a:lnTo>
                  <a:cubicBezTo>
                    <a:pt x="1029" y="20562"/>
                    <a:pt x="1083" y="20351"/>
                    <a:pt x="1192" y="20194"/>
                  </a:cubicBezTo>
                  <a:cubicBezTo>
                    <a:pt x="1246" y="19984"/>
                    <a:pt x="1408" y="19880"/>
                    <a:pt x="1679" y="19722"/>
                  </a:cubicBezTo>
                  <a:cubicBezTo>
                    <a:pt x="1950" y="19617"/>
                    <a:pt x="2275" y="19512"/>
                    <a:pt x="2709" y="19460"/>
                  </a:cubicBezTo>
                  <a:cubicBezTo>
                    <a:pt x="3142" y="19407"/>
                    <a:pt x="3684" y="19355"/>
                    <a:pt x="4280" y="19355"/>
                  </a:cubicBezTo>
                  <a:cubicBezTo>
                    <a:pt x="4984" y="19355"/>
                    <a:pt x="5526" y="19407"/>
                    <a:pt x="5960" y="19460"/>
                  </a:cubicBezTo>
                  <a:cubicBezTo>
                    <a:pt x="6339" y="19512"/>
                    <a:pt x="6718" y="19617"/>
                    <a:pt x="6934" y="19722"/>
                  </a:cubicBezTo>
                  <a:cubicBezTo>
                    <a:pt x="7206" y="19880"/>
                    <a:pt x="7368" y="19984"/>
                    <a:pt x="7477" y="20194"/>
                  </a:cubicBezTo>
                  <a:cubicBezTo>
                    <a:pt x="7585" y="20351"/>
                    <a:pt x="7639" y="20562"/>
                    <a:pt x="7639" y="20771"/>
                  </a:cubicBezTo>
                  <a:lnTo>
                    <a:pt x="7639" y="69447"/>
                  </a:lnTo>
                  <a:close/>
                </a:path>
              </a:pathLst>
            </a:custGeom>
            <a:solidFill>
              <a:srgbClr val="FFFFFF"/>
            </a:solidFill>
            <a:ln w="5417" cap="flat">
              <a:noFill/>
              <a:prstDash val="solid"/>
              <a:miter/>
            </a:ln>
          </p:spPr>
          <p:txBody>
            <a:bodyPr rtlCol="0" anchor="ctr"/>
            <a:lstStyle/>
            <a:p>
              <a:endParaRPr lang="fr-FR"/>
            </a:p>
          </p:txBody>
        </p:sp>
        <p:sp>
          <p:nvSpPr>
            <p:cNvPr id="641" name="Forme libre 640">
              <a:extLst>
                <a:ext uri="{FF2B5EF4-FFF2-40B4-BE49-F238E27FC236}">
                  <a16:creationId xmlns:a16="http://schemas.microsoft.com/office/drawing/2014/main" id="{E146B9C1-509D-1BB2-2A78-A0DFC7707555}"/>
                </a:ext>
              </a:extLst>
            </p:cNvPr>
            <p:cNvSpPr/>
            <p:nvPr/>
          </p:nvSpPr>
          <p:spPr>
            <a:xfrm>
              <a:off x="18833685" y="10912272"/>
              <a:ext cx="40797" cy="52085"/>
            </a:xfrm>
            <a:custGeom>
              <a:avLst/>
              <a:gdLst>
                <a:gd name="connsiteX0" fmla="*/ 40797 w 40797"/>
                <a:gd name="connsiteY0" fmla="*/ 50669 h 52085"/>
                <a:gd name="connsiteX1" fmla="*/ 40634 w 40797"/>
                <a:gd name="connsiteY1" fmla="*/ 51246 h 52085"/>
                <a:gd name="connsiteX2" fmla="*/ 40093 w 40797"/>
                <a:gd name="connsiteY2" fmla="*/ 51666 h 52085"/>
                <a:gd name="connsiteX3" fmla="*/ 39117 w 40797"/>
                <a:gd name="connsiteY3" fmla="*/ 51980 h 52085"/>
                <a:gd name="connsiteX4" fmla="*/ 37546 w 40797"/>
                <a:gd name="connsiteY4" fmla="*/ 52085 h 52085"/>
                <a:gd name="connsiteX5" fmla="*/ 35867 w 40797"/>
                <a:gd name="connsiteY5" fmla="*/ 51980 h 52085"/>
                <a:gd name="connsiteX6" fmla="*/ 34891 w 40797"/>
                <a:gd name="connsiteY6" fmla="*/ 51666 h 52085"/>
                <a:gd name="connsiteX7" fmla="*/ 34349 w 40797"/>
                <a:gd name="connsiteY7" fmla="*/ 51246 h 52085"/>
                <a:gd name="connsiteX8" fmla="*/ 34187 w 40797"/>
                <a:gd name="connsiteY8" fmla="*/ 50669 h 52085"/>
                <a:gd name="connsiteX9" fmla="*/ 34187 w 40797"/>
                <a:gd name="connsiteY9" fmla="*/ 21768 h 52085"/>
                <a:gd name="connsiteX10" fmla="*/ 33482 w 40797"/>
                <a:gd name="connsiteY10" fmla="*/ 14424 h 52085"/>
                <a:gd name="connsiteX11" fmla="*/ 31316 w 40797"/>
                <a:gd name="connsiteY11" fmla="*/ 9599 h 52085"/>
                <a:gd name="connsiteX12" fmla="*/ 27577 w 40797"/>
                <a:gd name="connsiteY12" fmla="*/ 6504 h 52085"/>
                <a:gd name="connsiteX13" fmla="*/ 22322 w 40797"/>
                <a:gd name="connsiteY13" fmla="*/ 5403 h 52085"/>
                <a:gd name="connsiteX14" fmla="*/ 14682 w 40797"/>
                <a:gd name="connsiteY14" fmla="*/ 8025 h 52085"/>
                <a:gd name="connsiteX15" fmla="*/ 6610 w 40797"/>
                <a:gd name="connsiteY15" fmla="*/ 15788 h 52085"/>
                <a:gd name="connsiteX16" fmla="*/ 6610 w 40797"/>
                <a:gd name="connsiteY16" fmla="*/ 50669 h 52085"/>
                <a:gd name="connsiteX17" fmla="*/ 6447 w 40797"/>
                <a:gd name="connsiteY17" fmla="*/ 51246 h 52085"/>
                <a:gd name="connsiteX18" fmla="*/ 5905 w 40797"/>
                <a:gd name="connsiteY18" fmla="*/ 51666 h 52085"/>
                <a:gd name="connsiteX19" fmla="*/ 4930 w 40797"/>
                <a:gd name="connsiteY19" fmla="*/ 51980 h 52085"/>
                <a:gd name="connsiteX20" fmla="*/ 3305 w 40797"/>
                <a:gd name="connsiteY20" fmla="*/ 52085 h 52085"/>
                <a:gd name="connsiteX21" fmla="*/ 1679 w 40797"/>
                <a:gd name="connsiteY21" fmla="*/ 51980 h 52085"/>
                <a:gd name="connsiteX22" fmla="*/ 704 w 40797"/>
                <a:gd name="connsiteY22" fmla="*/ 51666 h 52085"/>
                <a:gd name="connsiteX23" fmla="*/ 163 w 40797"/>
                <a:gd name="connsiteY23" fmla="*/ 51246 h 52085"/>
                <a:gd name="connsiteX24" fmla="*/ 0 w 40797"/>
                <a:gd name="connsiteY24" fmla="*/ 50669 h 52085"/>
                <a:gd name="connsiteX25" fmla="*/ 0 w 40797"/>
                <a:gd name="connsiteY25" fmla="*/ 1993 h 52085"/>
                <a:gd name="connsiteX26" fmla="*/ 163 w 40797"/>
                <a:gd name="connsiteY26" fmla="*/ 1416 h 52085"/>
                <a:gd name="connsiteX27" fmla="*/ 704 w 40797"/>
                <a:gd name="connsiteY27" fmla="*/ 944 h 52085"/>
                <a:gd name="connsiteX28" fmla="*/ 1626 w 40797"/>
                <a:gd name="connsiteY28" fmla="*/ 682 h 52085"/>
                <a:gd name="connsiteX29" fmla="*/ 3196 w 40797"/>
                <a:gd name="connsiteY29" fmla="*/ 577 h 52085"/>
                <a:gd name="connsiteX30" fmla="*/ 4714 w 40797"/>
                <a:gd name="connsiteY30" fmla="*/ 682 h 52085"/>
                <a:gd name="connsiteX31" fmla="*/ 5689 w 40797"/>
                <a:gd name="connsiteY31" fmla="*/ 944 h 52085"/>
                <a:gd name="connsiteX32" fmla="*/ 6176 w 40797"/>
                <a:gd name="connsiteY32" fmla="*/ 1416 h 52085"/>
                <a:gd name="connsiteX33" fmla="*/ 6285 w 40797"/>
                <a:gd name="connsiteY33" fmla="*/ 1993 h 52085"/>
                <a:gd name="connsiteX34" fmla="*/ 6285 w 40797"/>
                <a:gd name="connsiteY34" fmla="*/ 8865 h 52085"/>
                <a:gd name="connsiteX35" fmla="*/ 14791 w 40797"/>
                <a:gd name="connsiteY35" fmla="*/ 2098 h 52085"/>
                <a:gd name="connsiteX36" fmla="*/ 23080 w 40797"/>
                <a:gd name="connsiteY36" fmla="*/ 0 h 52085"/>
                <a:gd name="connsiteX37" fmla="*/ 31424 w 40797"/>
                <a:gd name="connsiteY37" fmla="*/ 1626 h 52085"/>
                <a:gd name="connsiteX38" fmla="*/ 36842 w 40797"/>
                <a:gd name="connsiteY38" fmla="*/ 5980 h 52085"/>
                <a:gd name="connsiteX39" fmla="*/ 39876 w 40797"/>
                <a:gd name="connsiteY39" fmla="*/ 12379 h 52085"/>
                <a:gd name="connsiteX40" fmla="*/ 40797 w 40797"/>
                <a:gd name="connsiteY40" fmla="*/ 21191 h 52085"/>
                <a:gd name="connsiteX41" fmla="*/ 40797 w 40797"/>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669"/>
                  </a:moveTo>
                  <a:cubicBezTo>
                    <a:pt x="40797" y="50879"/>
                    <a:pt x="40743" y="51088"/>
                    <a:pt x="40634" y="51246"/>
                  </a:cubicBezTo>
                  <a:cubicBezTo>
                    <a:pt x="40526" y="51456"/>
                    <a:pt x="40363" y="51613"/>
                    <a:pt x="40093" y="51666"/>
                  </a:cubicBezTo>
                  <a:cubicBezTo>
                    <a:pt x="39876" y="51823"/>
                    <a:pt x="39551" y="51875"/>
                    <a:pt x="39117" y="51980"/>
                  </a:cubicBezTo>
                  <a:cubicBezTo>
                    <a:pt x="38684" y="52033"/>
                    <a:pt x="38142" y="52085"/>
                    <a:pt x="37546" y="52085"/>
                  </a:cubicBezTo>
                  <a:cubicBezTo>
                    <a:pt x="36842" y="52085"/>
                    <a:pt x="36300" y="52033"/>
                    <a:pt x="35867" y="51980"/>
                  </a:cubicBezTo>
                  <a:cubicBezTo>
                    <a:pt x="35433" y="51875"/>
                    <a:pt x="35108" y="51823"/>
                    <a:pt x="34891" y="51666"/>
                  </a:cubicBezTo>
                  <a:cubicBezTo>
                    <a:pt x="34621" y="51561"/>
                    <a:pt x="34458" y="51456"/>
                    <a:pt x="34349" y="51246"/>
                  </a:cubicBezTo>
                  <a:cubicBezTo>
                    <a:pt x="34241" y="51088"/>
                    <a:pt x="34187" y="50879"/>
                    <a:pt x="34187" y="50669"/>
                  </a:cubicBezTo>
                  <a:lnTo>
                    <a:pt x="34187" y="21768"/>
                  </a:lnTo>
                  <a:cubicBezTo>
                    <a:pt x="34187" y="18778"/>
                    <a:pt x="33916" y="16313"/>
                    <a:pt x="33482" y="14424"/>
                  </a:cubicBezTo>
                  <a:cubicBezTo>
                    <a:pt x="32995" y="12589"/>
                    <a:pt x="32236" y="10963"/>
                    <a:pt x="31316" y="9599"/>
                  </a:cubicBezTo>
                  <a:cubicBezTo>
                    <a:pt x="30340" y="8288"/>
                    <a:pt x="29094" y="7238"/>
                    <a:pt x="27577" y="6504"/>
                  </a:cubicBezTo>
                  <a:cubicBezTo>
                    <a:pt x="26114" y="5770"/>
                    <a:pt x="24326" y="5403"/>
                    <a:pt x="22322" y="5403"/>
                  </a:cubicBezTo>
                  <a:cubicBezTo>
                    <a:pt x="19776" y="5403"/>
                    <a:pt x="17229" y="6242"/>
                    <a:pt x="14682" y="8025"/>
                  </a:cubicBezTo>
                  <a:cubicBezTo>
                    <a:pt x="12136" y="9756"/>
                    <a:pt x="9427" y="12379"/>
                    <a:pt x="6610" y="15788"/>
                  </a:cubicBezTo>
                  <a:lnTo>
                    <a:pt x="6610" y="50669"/>
                  </a:lnTo>
                  <a:cubicBezTo>
                    <a:pt x="6610" y="50879"/>
                    <a:pt x="6555" y="51088"/>
                    <a:pt x="6447" y="51246"/>
                  </a:cubicBezTo>
                  <a:cubicBezTo>
                    <a:pt x="6339" y="51456"/>
                    <a:pt x="6176" y="51613"/>
                    <a:pt x="5905" y="51666"/>
                  </a:cubicBezTo>
                  <a:cubicBezTo>
                    <a:pt x="5689" y="51823"/>
                    <a:pt x="5364" y="51875"/>
                    <a:pt x="4930" y="51980"/>
                  </a:cubicBezTo>
                  <a:cubicBezTo>
                    <a:pt x="4497" y="52033"/>
                    <a:pt x="3955" y="52085"/>
                    <a:pt x="3305" y="52085"/>
                  </a:cubicBezTo>
                  <a:cubicBezTo>
                    <a:pt x="2655" y="52085"/>
                    <a:pt x="2113" y="52033"/>
                    <a:pt x="1679" y="51980"/>
                  </a:cubicBezTo>
                  <a:cubicBezTo>
                    <a:pt x="1300" y="51875"/>
                    <a:pt x="921" y="51823"/>
                    <a:pt x="704" y="51666"/>
                  </a:cubicBezTo>
                  <a:cubicBezTo>
                    <a:pt x="433" y="51561"/>
                    <a:pt x="271" y="51456"/>
                    <a:pt x="163" y="51246"/>
                  </a:cubicBezTo>
                  <a:cubicBezTo>
                    <a:pt x="54" y="51088"/>
                    <a:pt x="0" y="50879"/>
                    <a:pt x="0" y="50669"/>
                  </a:cubicBezTo>
                  <a:lnTo>
                    <a:pt x="0" y="1993"/>
                  </a:lnTo>
                  <a:cubicBezTo>
                    <a:pt x="0" y="1784"/>
                    <a:pt x="54" y="1574"/>
                    <a:pt x="163" y="1416"/>
                  </a:cubicBezTo>
                  <a:cubicBezTo>
                    <a:pt x="271" y="1206"/>
                    <a:pt x="433" y="1102"/>
                    <a:pt x="704" y="944"/>
                  </a:cubicBezTo>
                  <a:cubicBezTo>
                    <a:pt x="921" y="839"/>
                    <a:pt x="1246" y="734"/>
                    <a:pt x="1626" y="682"/>
                  </a:cubicBezTo>
                  <a:cubicBezTo>
                    <a:pt x="2059" y="629"/>
                    <a:pt x="2546" y="577"/>
                    <a:pt x="3196" y="577"/>
                  </a:cubicBezTo>
                  <a:cubicBezTo>
                    <a:pt x="3792" y="577"/>
                    <a:pt x="4335" y="629"/>
                    <a:pt x="4714" y="682"/>
                  </a:cubicBezTo>
                  <a:cubicBezTo>
                    <a:pt x="5147" y="734"/>
                    <a:pt x="5472" y="839"/>
                    <a:pt x="5689" y="944"/>
                  </a:cubicBezTo>
                  <a:cubicBezTo>
                    <a:pt x="5905" y="1102"/>
                    <a:pt x="6068" y="1206"/>
                    <a:pt x="6176" y="1416"/>
                  </a:cubicBezTo>
                  <a:cubicBezTo>
                    <a:pt x="6231" y="1574"/>
                    <a:pt x="6285" y="1784"/>
                    <a:pt x="6285" y="1993"/>
                  </a:cubicBezTo>
                  <a:lnTo>
                    <a:pt x="6285" y="8865"/>
                  </a:lnTo>
                  <a:cubicBezTo>
                    <a:pt x="9156" y="5770"/>
                    <a:pt x="12028" y="3515"/>
                    <a:pt x="14791" y="2098"/>
                  </a:cubicBezTo>
                  <a:cubicBezTo>
                    <a:pt x="17554" y="682"/>
                    <a:pt x="20317" y="0"/>
                    <a:pt x="23080" y="0"/>
                  </a:cubicBezTo>
                  <a:cubicBezTo>
                    <a:pt x="26385" y="0"/>
                    <a:pt x="29148" y="525"/>
                    <a:pt x="31424" y="1626"/>
                  </a:cubicBezTo>
                  <a:cubicBezTo>
                    <a:pt x="33645" y="2675"/>
                    <a:pt x="35488" y="4144"/>
                    <a:pt x="36842" y="5980"/>
                  </a:cubicBezTo>
                  <a:cubicBezTo>
                    <a:pt x="38250" y="7815"/>
                    <a:pt x="39280" y="9966"/>
                    <a:pt x="39876" y="12379"/>
                  </a:cubicBezTo>
                  <a:cubicBezTo>
                    <a:pt x="40472" y="14844"/>
                    <a:pt x="40797" y="17781"/>
                    <a:pt x="40797" y="21191"/>
                  </a:cubicBezTo>
                  <a:lnTo>
                    <a:pt x="40797" y="50669"/>
                  </a:lnTo>
                  <a:close/>
                </a:path>
              </a:pathLst>
            </a:custGeom>
            <a:solidFill>
              <a:srgbClr val="FFFFFF"/>
            </a:solidFill>
            <a:ln w="5417" cap="flat">
              <a:noFill/>
              <a:prstDash val="solid"/>
              <a:miter/>
            </a:ln>
          </p:spPr>
          <p:txBody>
            <a:bodyPr rtlCol="0" anchor="ctr"/>
            <a:lstStyle/>
            <a:p>
              <a:endParaRPr lang="fr-FR"/>
            </a:p>
          </p:txBody>
        </p:sp>
        <p:sp>
          <p:nvSpPr>
            <p:cNvPr id="642" name="Forme libre 641">
              <a:extLst>
                <a:ext uri="{FF2B5EF4-FFF2-40B4-BE49-F238E27FC236}">
                  <a16:creationId xmlns:a16="http://schemas.microsoft.com/office/drawing/2014/main" id="{A6BE12CB-6180-69BB-90A1-134BAF82D987}"/>
                </a:ext>
              </a:extLst>
            </p:cNvPr>
            <p:cNvSpPr/>
            <p:nvPr/>
          </p:nvSpPr>
          <p:spPr>
            <a:xfrm>
              <a:off x="18915171" y="10889298"/>
              <a:ext cx="43884" cy="75636"/>
            </a:xfrm>
            <a:custGeom>
              <a:avLst/>
              <a:gdLst>
                <a:gd name="connsiteX0" fmla="*/ 43885 w 43884"/>
                <a:gd name="connsiteY0" fmla="*/ 73643 h 75636"/>
                <a:gd name="connsiteX1" fmla="*/ 43776 w 43884"/>
                <a:gd name="connsiteY1" fmla="*/ 74273 h 75636"/>
                <a:gd name="connsiteX2" fmla="*/ 43235 w 43884"/>
                <a:gd name="connsiteY2" fmla="*/ 74692 h 75636"/>
                <a:gd name="connsiteX3" fmla="*/ 42314 w 43884"/>
                <a:gd name="connsiteY3" fmla="*/ 74954 h 75636"/>
                <a:gd name="connsiteX4" fmla="*/ 40959 w 43884"/>
                <a:gd name="connsiteY4" fmla="*/ 75059 h 75636"/>
                <a:gd name="connsiteX5" fmla="*/ 39496 w 43884"/>
                <a:gd name="connsiteY5" fmla="*/ 74954 h 75636"/>
                <a:gd name="connsiteX6" fmla="*/ 38521 w 43884"/>
                <a:gd name="connsiteY6" fmla="*/ 74692 h 75636"/>
                <a:gd name="connsiteX7" fmla="*/ 37980 w 43884"/>
                <a:gd name="connsiteY7" fmla="*/ 74273 h 75636"/>
                <a:gd name="connsiteX8" fmla="*/ 37763 w 43884"/>
                <a:gd name="connsiteY8" fmla="*/ 73643 h 75636"/>
                <a:gd name="connsiteX9" fmla="*/ 37763 w 43884"/>
                <a:gd name="connsiteY9" fmla="*/ 66667 h 75636"/>
                <a:gd name="connsiteX10" fmla="*/ 29473 w 43884"/>
                <a:gd name="connsiteY10" fmla="*/ 73224 h 75636"/>
                <a:gd name="connsiteX11" fmla="*/ 20154 w 43884"/>
                <a:gd name="connsiteY11" fmla="*/ 75636 h 75636"/>
                <a:gd name="connsiteX12" fmla="*/ 10890 w 43884"/>
                <a:gd name="connsiteY12" fmla="*/ 73591 h 75636"/>
                <a:gd name="connsiteX13" fmla="*/ 4659 w 43884"/>
                <a:gd name="connsiteY13" fmla="*/ 68031 h 75636"/>
                <a:gd name="connsiteX14" fmla="*/ 1138 w 43884"/>
                <a:gd name="connsiteY14" fmla="*/ 59848 h 75636"/>
                <a:gd name="connsiteX15" fmla="*/ 0 w 43884"/>
                <a:gd name="connsiteY15" fmla="*/ 49882 h 75636"/>
                <a:gd name="connsiteX16" fmla="*/ 1409 w 43884"/>
                <a:gd name="connsiteY16" fmla="*/ 38710 h 75636"/>
                <a:gd name="connsiteX17" fmla="*/ 5526 w 43884"/>
                <a:gd name="connsiteY17" fmla="*/ 30265 h 75636"/>
                <a:gd name="connsiteX18" fmla="*/ 12245 w 43884"/>
                <a:gd name="connsiteY18" fmla="*/ 24862 h 75636"/>
                <a:gd name="connsiteX19" fmla="*/ 21509 w 43884"/>
                <a:gd name="connsiteY19" fmla="*/ 22974 h 75636"/>
                <a:gd name="connsiteX20" fmla="*/ 29853 w 43884"/>
                <a:gd name="connsiteY20" fmla="*/ 24967 h 75636"/>
                <a:gd name="connsiteX21" fmla="*/ 37275 w 43884"/>
                <a:gd name="connsiteY21" fmla="*/ 30737 h 75636"/>
                <a:gd name="connsiteX22" fmla="*/ 37275 w 43884"/>
                <a:gd name="connsiteY22" fmla="*/ 1416 h 75636"/>
                <a:gd name="connsiteX23" fmla="*/ 37437 w 43884"/>
                <a:gd name="connsiteY23" fmla="*/ 839 h 75636"/>
                <a:gd name="connsiteX24" fmla="*/ 37925 w 43884"/>
                <a:gd name="connsiteY24" fmla="*/ 420 h 75636"/>
                <a:gd name="connsiteX25" fmla="*/ 38954 w 43884"/>
                <a:gd name="connsiteY25" fmla="*/ 105 h 75636"/>
                <a:gd name="connsiteX26" fmla="*/ 40580 w 43884"/>
                <a:gd name="connsiteY26" fmla="*/ 0 h 75636"/>
                <a:gd name="connsiteX27" fmla="*/ 42205 w 43884"/>
                <a:gd name="connsiteY27" fmla="*/ 105 h 75636"/>
                <a:gd name="connsiteX28" fmla="*/ 43181 w 43884"/>
                <a:gd name="connsiteY28" fmla="*/ 420 h 75636"/>
                <a:gd name="connsiteX29" fmla="*/ 43722 w 43884"/>
                <a:gd name="connsiteY29" fmla="*/ 839 h 75636"/>
                <a:gd name="connsiteX30" fmla="*/ 43885 w 43884"/>
                <a:gd name="connsiteY30" fmla="*/ 1416 h 75636"/>
                <a:gd name="connsiteX31" fmla="*/ 43885 w 43884"/>
                <a:gd name="connsiteY31" fmla="*/ 73643 h 75636"/>
                <a:gd name="connsiteX32" fmla="*/ 37275 w 43884"/>
                <a:gd name="connsiteY32" fmla="*/ 38553 h 75636"/>
                <a:gd name="connsiteX33" fmla="*/ 29256 w 43884"/>
                <a:gd name="connsiteY33" fmla="*/ 31052 h 75636"/>
                <a:gd name="connsiteX34" fmla="*/ 21184 w 43884"/>
                <a:gd name="connsiteY34" fmla="*/ 28482 h 75636"/>
                <a:gd name="connsiteX35" fmla="*/ 14628 w 43884"/>
                <a:gd name="connsiteY35" fmla="*/ 30265 h 75636"/>
                <a:gd name="connsiteX36" fmla="*/ 10186 w 43884"/>
                <a:gd name="connsiteY36" fmla="*/ 34933 h 75636"/>
                <a:gd name="connsiteX37" fmla="*/ 7639 w 43884"/>
                <a:gd name="connsiteY37" fmla="*/ 41490 h 75636"/>
                <a:gd name="connsiteX38" fmla="*/ 6880 w 43884"/>
                <a:gd name="connsiteY38" fmla="*/ 48938 h 75636"/>
                <a:gd name="connsiteX39" fmla="*/ 7530 w 43884"/>
                <a:gd name="connsiteY39" fmla="*/ 56806 h 75636"/>
                <a:gd name="connsiteX40" fmla="*/ 9806 w 43884"/>
                <a:gd name="connsiteY40" fmla="*/ 63572 h 75636"/>
                <a:gd name="connsiteX41" fmla="*/ 14086 w 43884"/>
                <a:gd name="connsiteY41" fmla="*/ 68398 h 75636"/>
                <a:gd name="connsiteX42" fmla="*/ 20750 w 43884"/>
                <a:gd name="connsiteY42" fmla="*/ 70181 h 75636"/>
                <a:gd name="connsiteX43" fmla="*/ 24651 w 43884"/>
                <a:gd name="connsiteY43" fmla="*/ 69657 h 75636"/>
                <a:gd name="connsiteX44" fmla="*/ 28552 w 43884"/>
                <a:gd name="connsiteY44" fmla="*/ 67874 h 75636"/>
                <a:gd name="connsiteX45" fmla="*/ 32669 w 43884"/>
                <a:gd name="connsiteY45" fmla="*/ 64674 h 75636"/>
                <a:gd name="connsiteX46" fmla="*/ 37275 w 43884"/>
                <a:gd name="connsiteY46" fmla="*/ 59796 h 75636"/>
                <a:gd name="connsiteX47" fmla="*/ 37275 w 43884"/>
                <a:gd name="connsiteY47" fmla="*/ 38553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6">
                  <a:moveTo>
                    <a:pt x="43885" y="73643"/>
                  </a:moveTo>
                  <a:cubicBezTo>
                    <a:pt x="43885" y="73906"/>
                    <a:pt x="43831" y="74115"/>
                    <a:pt x="43776" y="74273"/>
                  </a:cubicBezTo>
                  <a:cubicBezTo>
                    <a:pt x="43668" y="74483"/>
                    <a:pt x="43505" y="74640"/>
                    <a:pt x="43235" y="74692"/>
                  </a:cubicBezTo>
                  <a:cubicBezTo>
                    <a:pt x="43018" y="74849"/>
                    <a:pt x="42693" y="74902"/>
                    <a:pt x="42314" y="74954"/>
                  </a:cubicBezTo>
                  <a:cubicBezTo>
                    <a:pt x="41989" y="75007"/>
                    <a:pt x="41501" y="75059"/>
                    <a:pt x="40959" y="75059"/>
                  </a:cubicBezTo>
                  <a:cubicBezTo>
                    <a:pt x="40363" y="75059"/>
                    <a:pt x="39876" y="75007"/>
                    <a:pt x="39496" y="74954"/>
                  </a:cubicBezTo>
                  <a:cubicBezTo>
                    <a:pt x="39063" y="74902"/>
                    <a:pt x="38792" y="74849"/>
                    <a:pt x="38521" y="74692"/>
                  </a:cubicBezTo>
                  <a:cubicBezTo>
                    <a:pt x="38304" y="74588"/>
                    <a:pt x="38087" y="74483"/>
                    <a:pt x="37980" y="74273"/>
                  </a:cubicBezTo>
                  <a:cubicBezTo>
                    <a:pt x="37871" y="74115"/>
                    <a:pt x="37763" y="73906"/>
                    <a:pt x="37763" y="73643"/>
                  </a:cubicBezTo>
                  <a:lnTo>
                    <a:pt x="37763" y="66667"/>
                  </a:lnTo>
                  <a:cubicBezTo>
                    <a:pt x="35108" y="69447"/>
                    <a:pt x="32345" y="71650"/>
                    <a:pt x="29473" y="73224"/>
                  </a:cubicBezTo>
                  <a:cubicBezTo>
                    <a:pt x="26656" y="74849"/>
                    <a:pt x="23514" y="75636"/>
                    <a:pt x="20154" y="75636"/>
                  </a:cubicBezTo>
                  <a:cubicBezTo>
                    <a:pt x="16524" y="75636"/>
                    <a:pt x="13436" y="74954"/>
                    <a:pt x="10890" y="73591"/>
                  </a:cubicBezTo>
                  <a:cubicBezTo>
                    <a:pt x="8343" y="72227"/>
                    <a:pt x="6230" y="70391"/>
                    <a:pt x="4659" y="68031"/>
                  </a:cubicBezTo>
                  <a:cubicBezTo>
                    <a:pt x="3034" y="65723"/>
                    <a:pt x="1842" y="62995"/>
                    <a:pt x="1138" y="59848"/>
                  </a:cubicBezTo>
                  <a:cubicBezTo>
                    <a:pt x="379" y="56701"/>
                    <a:pt x="0" y="53397"/>
                    <a:pt x="0" y="49882"/>
                  </a:cubicBezTo>
                  <a:cubicBezTo>
                    <a:pt x="0" y="45739"/>
                    <a:pt x="487" y="42014"/>
                    <a:pt x="1409" y="38710"/>
                  </a:cubicBezTo>
                  <a:cubicBezTo>
                    <a:pt x="2329" y="35405"/>
                    <a:pt x="3684" y="32573"/>
                    <a:pt x="5526" y="30265"/>
                  </a:cubicBezTo>
                  <a:cubicBezTo>
                    <a:pt x="7314" y="27905"/>
                    <a:pt x="9536" y="26122"/>
                    <a:pt x="12245" y="24862"/>
                  </a:cubicBezTo>
                  <a:cubicBezTo>
                    <a:pt x="14899" y="23604"/>
                    <a:pt x="17987" y="22974"/>
                    <a:pt x="21509" y="22974"/>
                  </a:cubicBezTo>
                  <a:cubicBezTo>
                    <a:pt x="24543" y="22974"/>
                    <a:pt x="27306" y="23656"/>
                    <a:pt x="29853" y="24967"/>
                  </a:cubicBezTo>
                  <a:cubicBezTo>
                    <a:pt x="32345" y="26279"/>
                    <a:pt x="34837" y="28167"/>
                    <a:pt x="37275" y="30737"/>
                  </a:cubicBezTo>
                  <a:lnTo>
                    <a:pt x="37275" y="1416"/>
                  </a:lnTo>
                  <a:cubicBezTo>
                    <a:pt x="37275" y="1207"/>
                    <a:pt x="37329" y="997"/>
                    <a:pt x="37437" y="839"/>
                  </a:cubicBezTo>
                  <a:cubicBezTo>
                    <a:pt x="37492" y="629"/>
                    <a:pt x="37708" y="525"/>
                    <a:pt x="37925" y="420"/>
                  </a:cubicBezTo>
                  <a:cubicBezTo>
                    <a:pt x="38196" y="315"/>
                    <a:pt x="38575" y="210"/>
                    <a:pt x="38954" y="105"/>
                  </a:cubicBezTo>
                  <a:cubicBezTo>
                    <a:pt x="39388" y="53"/>
                    <a:pt x="39930" y="0"/>
                    <a:pt x="40580" y="0"/>
                  </a:cubicBezTo>
                  <a:cubicBezTo>
                    <a:pt x="41230" y="0"/>
                    <a:pt x="41772" y="53"/>
                    <a:pt x="42205" y="105"/>
                  </a:cubicBezTo>
                  <a:cubicBezTo>
                    <a:pt x="42639" y="210"/>
                    <a:pt x="42964" y="315"/>
                    <a:pt x="43181" y="420"/>
                  </a:cubicBezTo>
                  <a:cubicBezTo>
                    <a:pt x="43451" y="525"/>
                    <a:pt x="43614" y="629"/>
                    <a:pt x="43722" y="839"/>
                  </a:cubicBezTo>
                  <a:cubicBezTo>
                    <a:pt x="43831" y="997"/>
                    <a:pt x="43885" y="1207"/>
                    <a:pt x="43885" y="1416"/>
                  </a:cubicBezTo>
                  <a:lnTo>
                    <a:pt x="43885" y="73643"/>
                  </a:lnTo>
                  <a:close/>
                  <a:moveTo>
                    <a:pt x="37275" y="38553"/>
                  </a:moveTo>
                  <a:cubicBezTo>
                    <a:pt x="34512" y="35301"/>
                    <a:pt x="31803" y="32783"/>
                    <a:pt x="29256" y="31052"/>
                  </a:cubicBezTo>
                  <a:cubicBezTo>
                    <a:pt x="26656" y="29374"/>
                    <a:pt x="24001" y="28482"/>
                    <a:pt x="21184" y="28482"/>
                  </a:cubicBezTo>
                  <a:cubicBezTo>
                    <a:pt x="18583" y="28482"/>
                    <a:pt x="16416" y="29111"/>
                    <a:pt x="14628" y="30265"/>
                  </a:cubicBezTo>
                  <a:cubicBezTo>
                    <a:pt x="12786" y="31471"/>
                    <a:pt x="11323" y="32993"/>
                    <a:pt x="10186" y="34933"/>
                  </a:cubicBezTo>
                  <a:cubicBezTo>
                    <a:pt x="8993" y="36874"/>
                    <a:pt x="8181" y="39077"/>
                    <a:pt x="7639" y="41490"/>
                  </a:cubicBezTo>
                  <a:cubicBezTo>
                    <a:pt x="7151" y="43955"/>
                    <a:pt x="6880" y="46421"/>
                    <a:pt x="6880" y="48938"/>
                  </a:cubicBezTo>
                  <a:cubicBezTo>
                    <a:pt x="6880" y="51613"/>
                    <a:pt x="7097" y="54236"/>
                    <a:pt x="7530" y="56806"/>
                  </a:cubicBezTo>
                  <a:cubicBezTo>
                    <a:pt x="8018" y="59324"/>
                    <a:pt x="8777" y="61579"/>
                    <a:pt x="9806" y="63572"/>
                  </a:cubicBezTo>
                  <a:cubicBezTo>
                    <a:pt x="10890" y="65565"/>
                    <a:pt x="12352" y="67192"/>
                    <a:pt x="14086" y="68398"/>
                  </a:cubicBezTo>
                  <a:cubicBezTo>
                    <a:pt x="15874" y="69552"/>
                    <a:pt x="18096" y="70181"/>
                    <a:pt x="20750" y="70181"/>
                  </a:cubicBezTo>
                  <a:cubicBezTo>
                    <a:pt x="22105" y="70181"/>
                    <a:pt x="23405" y="70024"/>
                    <a:pt x="24651" y="69657"/>
                  </a:cubicBezTo>
                  <a:cubicBezTo>
                    <a:pt x="25897" y="69290"/>
                    <a:pt x="27197" y="68713"/>
                    <a:pt x="28552" y="67874"/>
                  </a:cubicBezTo>
                  <a:cubicBezTo>
                    <a:pt x="29906" y="67034"/>
                    <a:pt x="31261" y="65985"/>
                    <a:pt x="32669" y="64674"/>
                  </a:cubicBezTo>
                  <a:cubicBezTo>
                    <a:pt x="34132" y="63363"/>
                    <a:pt x="35650" y="61736"/>
                    <a:pt x="37275" y="59796"/>
                  </a:cubicBezTo>
                  <a:lnTo>
                    <a:pt x="37275" y="38553"/>
                  </a:lnTo>
                  <a:close/>
                </a:path>
              </a:pathLst>
            </a:custGeom>
            <a:solidFill>
              <a:srgbClr val="FFFFFF"/>
            </a:solidFill>
            <a:ln w="5417" cap="flat">
              <a:noFill/>
              <a:prstDash val="solid"/>
              <a:miter/>
            </a:ln>
          </p:spPr>
          <p:txBody>
            <a:bodyPr rtlCol="0" anchor="ctr"/>
            <a:lstStyle/>
            <a:p>
              <a:endParaRPr lang="fr-FR"/>
            </a:p>
          </p:txBody>
        </p:sp>
        <p:sp>
          <p:nvSpPr>
            <p:cNvPr id="643" name="Forme libre 642">
              <a:extLst>
                <a:ext uri="{FF2B5EF4-FFF2-40B4-BE49-F238E27FC236}">
                  <a16:creationId xmlns:a16="http://schemas.microsoft.com/office/drawing/2014/main" id="{CDF19401-EF9D-3EE4-BCA1-A3D97E3353A6}"/>
                </a:ext>
              </a:extLst>
            </p:cNvPr>
            <p:cNvSpPr/>
            <p:nvPr/>
          </p:nvSpPr>
          <p:spPr>
            <a:xfrm>
              <a:off x="18971246" y="10888721"/>
              <a:ext cx="16145" cy="25806"/>
            </a:xfrm>
            <a:custGeom>
              <a:avLst/>
              <a:gdLst>
                <a:gd name="connsiteX0" fmla="*/ 16145 w 16145"/>
                <a:gd name="connsiteY0" fmla="*/ 3725 h 25806"/>
                <a:gd name="connsiteX1" fmla="*/ 15983 w 16145"/>
                <a:gd name="connsiteY1" fmla="*/ 6295 h 25806"/>
                <a:gd name="connsiteX2" fmla="*/ 15549 w 16145"/>
                <a:gd name="connsiteY2" fmla="*/ 8550 h 25806"/>
                <a:gd name="connsiteX3" fmla="*/ 14628 w 16145"/>
                <a:gd name="connsiteY3" fmla="*/ 10700 h 25806"/>
                <a:gd name="connsiteX4" fmla="*/ 13274 w 16145"/>
                <a:gd name="connsiteY4" fmla="*/ 12956 h 25806"/>
                <a:gd name="connsiteX5" fmla="*/ 5526 w 16145"/>
                <a:gd name="connsiteY5" fmla="*/ 24443 h 25806"/>
                <a:gd name="connsiteX6" fmla="*/ 4984 w 16145"/>
                <a:gd name="connsiteY6" fmla="*/ 25020 h 25806"/>
                <a:gd name="connsiteX7" fmla="*/ 4280 w 16145"/>
                <a:gd name="connsiteY7" fmla="*/ 25439 h 25806"/>
                <a:gd name="connsiteX8" fmla="*/ 3305 w 16145"/>
                <a:gd name="connsiteY8" fmla="*/ 25702 h 25806"/>
                <a:gd name="connsiteX9" fmla="*/ 1896 w 16145"/>
                <a:gd name="connsiteY9" fmla="*/ 25807 h 25806"/>
                <a:gd name="connsiteX10" fmla="*/ 867 w 16145"/>
                <a:gd name="connsiteY10" fmla="*/ 25702 h 25806"/>
                <a:gd name="connsiteX11" fmla="*/ 216 w 16145"/>
                <a:gd name="connsiteY11" fmla="*/ 25492 h 25806"/>
                <a:gd name="connsiteX12" fmla="*/ 0 w 16145"/>
                <a:gd name="connsiteY12" fmla="*/ 25072 h 25806"/>
                <a:gd name="connsiteX13" fmla="*/ 216 w 16145"/>
                <a:gd name="connsiteY13" fmla="*/ 24443 h 25806"/>
                <a:gd name="connsiteX14" fmla="*/ 7910 w 16145"/>
                <a:gd name="connsiteY14" fmla="*/ 9704 h 25806"/>
                <a:gd name="connsiteX15" fmla="*/ 7910 w 16145"/>
                <a:gd name="connsiteY15" fmla="*/ 3725 h 25806"/>
                <a:gd name="connsiteX16" fmla="*/ 8127 w 16145"/>
                <a:gd name="connsiteY16" fmla="*/ 1836 h 25806"/>
                <a:gd name="connsiteX17" fmla="*/ 8885 w 16145"/>
                <a:gd name="connsiteY17" fmla="*/ 682 h 25806"/>
                <a:gd name="connsiteX18" fmla="*/ 10131 w 16145"/>
                <a:gd name="connsiteY18" fmla="*/ 158 h 25806"/>
                <a:gd name="connsiteX19" fmla="*/ 12028 w 16145"/>
                <a:gd name="connsiteY19" fmla="*/ 0 h 25806"/>
                <a:gd name="connsiteX20" fmla="*/ 13870 w 16145"/>
                <a:gd name="connsiteY20" fmla="*/ 158 h 25806"/>
                <a:gd name="connsiteX21" fmla="*/ 15116 w 16145"/>
                <a:gd name="connsiteY21" fmla="*/ 682 h 25806"/>
                <a:gd name="connsiteX22" fmla="*/ 15874 w 16145"/>
                <a:gd name="connsiteY22" fmla="*/ 1836 h 25806"/>
                <a:gd name="connsiteX23" fmla="*/ 16145 w 16145"/>
                <a:gd name="connsiteY23" fmla="*/ 3725 h 2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45" h="25806">
                  <a:moveTo>
                    <a:pt x="16145" y="3725"/>
                  </a:moveTo>
                  <a:cubicBezTo>
                    <a:pt x="16145" y="4668"/>
                    <a:pt x="16091" y="5508"/>
                    <a:pt x="15983" y="6295"/>
                  </a:cubicBezTo>
                  <a:cubicBezTo>
                    <a:pt x="15928" y="7081"/>
                    <a:pt x="15766" y="7868"/>
                    <a:pt x="15549" y="8550"/>
                  </a:cubicBezTo>
                  <a:cubicBezTo>
                    <a:pt x="15332" y="9284"/>
                    <a:pt x="15008" y="10019"/>
                    <a:pt x="14628" y="10700"/>
                  </a:cubicBezTo>
                  <a:cubicBezTo>
                    <a:pt x="14303" y="11435"/>
                    <a:pt x="13815" y="12169"/>
                    <a:pt x="13274" y="12956"/>
                  </a:cubicBezTo>
                  <a:lnTo>
                    <a:pt x="5526" y="24443"/>
                  </a:lnTo>
                  <a:cubicBezTo>
                    <a:pt x="5364" y="24653"/>
                    <a:pt x="5201" y="24862"/>
                    <a:pt x="4984" y="25020"/>
                  </a:cubicBezTo>
                  <a:cubicBezTo>
                    <a:pt x="4822" y="25230"/>
                    <a:pt x="4551" y="25335"/>
                    <a:pt x="4280" y="25439"/>
                  </a:cubicBezTo>
                  <a:cubicBezTo>
                    <a:pt x="4009" y="25544"/>
                    <a:pt x="3684" y="25649"/>
                    <a:pt x="3305" y="25702"/>
                  </a:cubicBezTo>
                  <a:cubicBezTo>
                    <a:pt x="2925" y="25754"/>
                    <a:pt x="2492" y="25807"/>
                    <a:pt x="1896" y="25807"/>
                  </a:cubicBezTo>
                  <a:cubicBezTo>
                    <a:pt x="1517" y="25807"/>
                    <a:pt x="1138" y="25754"/>
                    <a:pt x="867" y="25702"/>
                  </a:cubicBezTo>
                  <a:cubicBezTo>
                    <a:pt x="596" y="25702"/>
                    <a:pt x="325" y="25597"/>
                    <a:pt x="216" y="25492"/>
                  </a:cubicBezTo>
                  <a:cubicBezTo>
                    <a:pt x="108" y="25387"/>
                    <a:pt x="0" y="25282"/>
                    <a:pt x="0" y="25072"/>
                  </a:cubicBezTo>
                  <a:cubicBezTo>
                    <a:pt x="0" y="24915"/>
                    <a:pt x="54" y="24705"/>
                    <a:pt x="216" y="24443"/>
                  </a:cubicBezTo>
                  <a:lnTo>
                    <a:pt x="7910" y="9704"/>
                  </a:lnTo>
                  <a:lnTo>
                    <a:pt x="7910" y="3725"/>
                  </a:lnTo>
                  <a:cubicBezTo>
                    <a:pt x="7910" y="2938"/>
                    <a:pt x="8018" y="2308"/>
                    <a:pt x="8127" y="1836"/>
                  </a:cubicBezTo>
                  <a:cubicBezTo>
                    <a:pt x="8290" y="1311"/>
                    <a:pt x="8506" y="944"/>
                    <a:pt x="8885" y="682"/>
                  </a:cubicBezTo>
                  <a:cubicBezTo>
                    <a:pt x="9210" y="420"/>
                    <a:pt x="9644" y="263"/>
                    <a:pt x="10131" y="158"/>
                  </a:cubicBezTo>
                  <a:cubicBezTo>
                    <a:pt x="10673" y="53"/>
                    <a:pt x="11269" y="0"/>
                    <a:pt x="12028" y="0"/>
                  </a:cubicBezTo>
                  <a:cubicBezTo>
                    <a:pt x="12732" y="0"/>
                    <a:pt x="13328" y="53"/>
                    <a:pt x="13870" y="158"/>
                  </a:cubicBezTo>
                  <a:cubicBezTo>
                    <a:pt x="14412" y="263"/>
                    <a:pt x="14791" y="420"/>
                    <a:pt x="15116" y="682"/>
                  </a:cubicBezTo>
                  <a:cubicBezTo>
                    <a:pt x="15495" y="944"/>
                    <a:pt x="15712" y="1311"/>
                    <a:pt x="15874" y="1836"/>
                  </a:cubicBezTo>
                  <a:cubicBezTo>
                    <a:pt x="16091" y="2308"/>
                    <a:pt x="16145" y="2938"/>
                    <a:pt x="16145" y="3725"/>
                  </a:cubicBezTo>
                  <a:close/>
                </a:path>
              </a:pathLst>
            </a:custGeom>
            <a:solidFill>
              <a:srgbClr val="FFFFFF"/>
            </a:solidFill>
            <a:ln w="5417" cap="flat">
              <a:noFill/>
              <a:prstDash val="solid"/>
              <a:miter/>
            </a:ln>
          </p:spPr>
          <p:txBody>
            <a:bodyPr rtlCol="0" anchor="ctr"/>
            <a:lstStyle/>
            <a:p>
              <a:endParaRPr lang="fr-FR"/>
            </a:p>
          </p:txBody>
        </p:sp>
        <p:sp>
          <p:nvSpPr>
            <p:cNvPr id="644" name="Forme libre 643">
              <a:extLst>
                <a:ext uri="{FF2B5EF4-FFF2-40B4-BE49-F238E27FC236}">
                  <a16:creationId xmlns:a16="http://schemas.microsoft.com/office/drawing/2014/main" id="{E50EC094-602E-2D4F-2260-28117A940244}"/>
                </a:ext>
              </a:extLst>
            </p:cNvPr>
            <p:cNvSpPr/>
            <p:nvPr/>
          </p:nvSpPr>
          <p:spPr>
            <a:xfrm>
              <a:off x="19002507" y="10912849"/>
              <a:ext cx="40742" cy="52085"/>
            </a:xfrm>
            <a:custGeom>
              <a:avLst/>
              <a:gdLst>
                <a:gd name="connsiteX0" fmla="*/ 40742 w 40742"/>
                <a:gd name="connsiteY0" fmla="*/ 50092 h 52085"/>
                <a:gd name="connsiteX1" fmla="*/ 40634 w 40742"/>
                <a:gd name="connsiteY1" fmla="*/ 50669 h 52085"/>
                <a:gd name="connsiteX2" fmla="*/ 40092 w 40742"/>
                <a:gd name="connsiteY2" fmla="*/ 51089 h 52085"/>
                <a:gd name="connsiteX3" fmla="*/ 39063 w 40742"/>
                <a:gd name="connsiteY3" fmla="*/ 51403 h 52085"/>
                <a:gd name="connsiteX4" fmla="*/ 37600 w 40742"/>
                <a:gd name="connsiteY4" fmla="*/ 51508 h 52085"/>
                <a:gd name="connsiteX5" fmla="*/ 35975 w 40742"/>
                <a:gd name="connsiteY5" fmla="*/ 51403 h 52085"/>
                <a:gd name="connsiteX6" fmla="*/ 34999 w 40742"/>
                <a:gd name="connsiteY6" fmla="*/ 51089 h 52085"/>
                <a:gd name="connsiteX7" fmla="*/ 34566 w 40742"/>
                <a:gd name="connsiteY7" fmla="*/ 50669 h 52085"/>
                <a:gd name="connsiteX8" fmla="*/ 34404 w 40742"/>
                <a:gd name="connsiteY8" fmla="*/ 50092 h 52085"/>
                <a:gd name="connsiteX9" fmla="*/ 34404 w 40742"/>
                <a:gd name="connsiteY9" fmla="*/ 43221 h 52085"/>
                <a:gd name="connsiteX10" fmla="*/ 25951 w 40742"/>
                <a:gd name="connsiteY10" fmla="*/ 49987 h 52085"/>
                <a:gd name="connsiteX11" fmla="*/ 17716 w 40742"/>
                <a:gd name="connsiteY11" fmla="*/ 52085 h 52085"/>
                <a:gd name="connsiteX12" fmla="*/ 9373 w 40742"/>
                <a:gd name="connsiteY12" fmla="*/ 50459 h 52085"/>
                <a:gd name="connsiteX13" fmla="*/ 3901 w 40742"/>
                <a:gd name="connsiteY13" fmla="*/ 46053 h 52085"/>
                <a:gd name="connsiteX14" fmla="*/ 866 w 40742"/>
                <a:gd name="connsiteY14" fmla="*/ 39654 h 52085"/>
                <a:gd name="connsiteX15" fmla="*/ 0 w 40742"/>
                <a:gd name="connsiteY15" fmla="*/ 30842 h 52085"/>
                <a:gd name="connsiteX16" fmla="*/ 0 w 40742"/>
                <a:gd name="connsiteY16" fmla="*/ 1416 h 52085"/>
                <a:gd name="connsiteX17" fmla="*/ 108 w 40742"/>
                <a:gd name="connsiteY17" fmla="*/ 839 h 52085"/>
                <a:gd name="connsiteX18" fmla="*/ 650 w 40742"/>
                <a:gd name="connsiteY18" fmla="*/ 368 h 52085"/>
                <a:gd name="connsiteX19" fmla="*/ 1679 w 40742"/>
                <a:gd name="connsiteY19" fmla="*/ 105 h 52085"/>
                <a:gd name="connsiteX20" fmla="*/ 3251 w 40742"/>
                <a:gd name="connsiteY20" fmla="*/ 0 h 52085"/>
                <a:gd name="connsiteX21" fmla="*/ 4876 w 40742"/>
                <a:gd name="connsiteY21" fmla="*/ 105 h 52085"/>
                <a:gd name="connsiteX22" fmla="*/ 5905 w 40742"/>
                <a:gd name="connsiteY22" fmla="*/ 368 h 52085"/>
                <a:gd name="connsiteX23" fmla="*/ 6393 w 40742"/>
                <a:gd name="connsiteY23" fmla="*/ 839 h 52085"/>
                <a:gd name="connsiteX24" fmla="*/ 6610 w 40742"/>
                <a:gd name="connsiteY24" fmla="*/ 1416 h 52085"/>
                <a:gd name="connsiteX25" fmla="*/ 6610 w 40742"/>
                <a:gd name="connsiteY25" fmla="*/ 30213 h 52085"/>
                <a:gd name="connsiteX26" fmla="*/ 7314 w 40742"/>
                <a:gd name="connsiteY26" fmla="*/ 37608 h 52085"/>
                <a:gd name="connsiteX27" fmla="*/ 9481 w 40742"/>
                <a:gd name="connsiteY27" fmla="*/ 42487 h 52085"/>
                <a:gd name="connsiteX28" fmla="*/ 13165 w 40742"/>
                <a:gd name="connsiteY28" fmla="*/ 45581 h 52085"/>
                <a:gd name="connsiteX29" fmla="*/ 18420 w 40742"/>
                <a:gd name="connsiteY29" fmla="*/ 46683 h 52085"/>
                <a:gd name="connsiteX30" fmla="*/ 26060 w 40742"/>
                <a:gd name="connsiteY30" fmla="*/ 44060 h 52085"/>
                <a:gd name="connsiteX31" fmla="*/ 34132 w 40742"/>
                <a:gd name="connsiteY31" fmla="*/ 36297 h 52085"/>
                <a:gd name="connsiteX32" fmla="*/ 34132 w 40742"/>
                <a:gd name="connsiteY32" fmla="*/ 1416 h 52085"/>
                <a:gd name="connsiteX33" fmla="*/ 34295 w 40742"/>
                <a:gd name="connsiteY33" fmla="*/ 839 h 52085"/>
                <a:gd name="connsiteX34" fmla="*/ 34783 w 40742"/>
                <a:gd name="connsiteY34" fmla="*/ 368 h 52085"/>
                <a:gd name="connsiteX35" fmla="*/ 35812 w 40742"/>
                <a:gd name="connsiteY35" fmla="*/ 105 h 52085"/>
                <a:gd name="connsiteX36" fmla="*/ 37492 w 40742"/>
                <a:gd name="connsiteY36" fmla="*/ 0 h 52085"/>
                <a:gd name="connsiteX37" fmla="*/ 39063 w 40742"/>
                <a:gd name="connsiteY37" fmla="*/ 105 h 52085"/>
                <a:gd name="connsiteX38" fmla="*/ 40038 w 40742"/>
                <a:gd name="connsiteY38" fmla="*/ 368 h 52085"/>
                <a:gd name="connsiteX39" fmla="*/ 40580 w 40742"/>
                <a:gd name="connsiteY39" fmla="*/ 839 h 52085"/>
                <a:gd name="connsiteX40" fmla="*/ 40742 w 40742"/>
                <a:gd name="connsiteY40" fmla="*/ 1416 h 52085"/>
                <a:gd name="connsiteX41" fmla="*/ 40742 w 40742"/>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5">
                  <a:moveTo>
                    <a:pt x="40742" y="50092"/>
                  </a:moveTo>
                  <a:cubicBezTo>
                    <a:pt x="40742" y="50302"/>
                    <a:pt x="40689" y="50512"/>
                    <a:pt x="40634" y="50669"/>
                  </a:cubicBezTo>
                  <a:cubicBezTo>
                    <a:pt x="40526" y="50879"/>
                    <a:pt x="40309" y="51037"/>
                    <a:pt x="40092" y="51089"/>
                  </a:cubicBezTo>
                  <a:cubicBezTo>
                    <a:pt x="39822" y="51193"/>
                    <a:pt x="39496" y="51298"/>
                    <a:pt x="39063" y="51403"/>
                  </a:cubicBezTo>
                  <a:cubicBezTo>
                    <a:pt x="38684" y="51456"/>
                    <a:pt x="38142" y="51508"/>
                    <a:pt x="37600" y="51508"/>
                  </a:cubicBezTo>
                  <a:cubicBezTo>
                    <a:pt x="36896" y="51508"/>
                    <a:pt x="36354" y="51456"/>
                    <a:pt x="35975" y="51403"/>
                  </a:cubicBezTo>
                  <a:cubicBezTo>
                    <a:pt x="35541" y="51298"/>
                    <a:pt x="35271" y="51246"/>
                    <a:pt x="34999" y="51089"/>
                  </a:cubicBezTo>
                  <a:cubicBezTo>
                    <a:pt x="34783" y="50984"/>
                    <a:pt x="34621" y="50879"/>
                    <a:pt x="34566" y="50669"/>
                  </a:cubicBezTo>
                  <a:cubicBezTo>
                    <a:pt x="34458" y="50512"/>
                    <a:pt x="34404" y="50302"/>
                    <a:pt x="34404" y="50092"/>
                  </a:cubicBezTo>
                  <a:lnTo>
                    <a:pt x="34404" y="43221"/>
                  </a:lnTo>
                  <a:cubicBezTo>
                    <a:pt x="31532" y="46316"/>
                    <a:pt x="28715" y="48571"/>
                    <a:pt x="25951" y="49987"/>
                  </a:cubicBezTo>
                  <a:cubicBezTo>
                    <a:pt x="23188" y="51403"/>
                    <a:pt x="20425" y="52085"/>
                    <a:pt x="17716" y="52085"/>
                  </a:cubicBezTo>
                  <a:cubicBezTo>
                    <a:pt x="14411" y="52085"/>
                    <a:pt x="11594" y="51561"/>
                    <a:pt x="9373" y="50459"/>
                  </a:cubicBezTo>
                  <a:cubicBezTo>
                    <a:pt x="7097" y="49410"/>
                    <a:pt x="5255" y="47941"/>
                    <a:pt x="3901" y="46053"/>
                  </a:cubicBezTo>
                  <a:cubicBezTo>
                    <a:pt x="2492" y="44218"/>
                    <a:pt x="1517" y="42067"/>
                    <a:pt x="866" y="39654"/>
                  </a:cubicBezTo>
                  <a:cubicBezTo>
                    <a:pt x="270" y="37189"/>
                    <a:pt x="0" y="34251"/>
                    <a:pt x="0" y="30842"/>
                  </a:cubicBezTo>
                  <a:lnTo>
                    <a:pt x="0" y="1416"/>
                  </a:lnTo>
                  <a:cubicBezTo>
                    <a:pt x="0" y="1207"/>
                    <a:pt x="0" y="997"/>
                    <a:pt x="108" y="839"/>
                  </a:cubicBezTo>
                  <a:cubicBezTo>
                    <a:pt x="216" y="629"/>
                    <a:pt x="379" y="473"/>
                    <a:pt x="650" y="368"/>
                  </a:cubicBezTo>
                  <a:cubicBezTo>
                    <a:pt x="866" y="263"/>
                    <a:pt x="1246" y="158"/>
                    <a:pt x="1679" y="105"/>
                  </a:cubicBezTo>
                  <a:cubicBezTo>
                    <a:pt x="2113" y="53"/>
                    <a:pt x="2600" y="0"/>
                    <a:pt x="3251" y="0"/>
                  </a:cubicBezTo>
                  <a:cubicBezTo>
                    <a:pt x="3901" y="0"/>
                    <a:pt x="4442" y="53"/>
                    <a:pt x="4876" y="105"/>
                  </a:cubicBezTo>
                  <a:cubicBezTo>
                    <a:pt x="5309" y="158"/>
                    <a:pt x="5634" y="210"/>
                    <a:pt x="5905" y="368"/>
                  </a:cubicBezTo>
                  <a:cubicBezTo>
                    <a:pt x="6122" y="473"/>
                    <a:pt x="6284" y="629"/>
                    <a:pt x="6393" y="839"/>
                  </a:cubicBezTo>
                  <a:cubicBezTo>
                    <a:pt x="6555" y="997"/>
                    <a:pt x="6610" y="1207"/>
                    <a:pt x="6610" y="1416"/>
                  </a:cubicBezTo>
                  <a:lnTo>
                    <a:pt x="6610" y="30213"/>
                  </a:lnTo>
                  <a:cubicBezTo>
                    <a:pt x="6610" y="33255"/>
                    <a:pt x="6827" y="35720"/>
                    <a:pt x="7314" y="37608"/>
                  </a:cubicBezTo>
                  <a:cubicBezTo>
                    <a:pt x="7801" y="39497"/>
                    <a:pt x="8506" y="41123"/>
                    <a:pt x="9481" y="42487"/>
                  </a:cubicBezTo>
                  <a:cubicBezTo>
                    <a:pt x="10456" y="43798"/>
                    <a:pt x="11648" y="44847"/>
                    <a:pt x="13165" y="45581"/>
                  </a:cubicBezTo>
                  <a:cubicBezTo>
                    <a:pt x="14682" y="46316"/>
                    <a:pt x="16416" y="46683"/>
                    <a:pt x="18420" y="46683"/>
                  </a:cubicBezTo>
                  <a:cubicBezTo>
                    <a:pt x="20967" y="46683"/>
                    <a:pt x="23514" y="45844"/>
                    <a:pt x="26060" y="44060"/>
                  </a:cubicBezTo>
                  <a:cubicBezTo>
                    <a:pt x="28606" y="42329"/>
                    <a:pt x="31261" y="39707"/>
                    <a:pt x="34132" y="36297"/>
                  </a:cubicBezTo>
                  <a:lnTo>
                    <a:pt x="34132" y="1416"/>
                  </a:lnTo>
                  <a:cubicBezTo>
                    <a:pt x="34132" y="1207"/>
                    <a:pt x="34187" y="997"/>
                    <a:pt x="34295" y="839"/>
                  </a:cubicBezTo>
                  <a:cubicBezTo>
                    <a:pt x="34349" y="629"/>
                    <a:pt x="34566" y="473"/>
                    <a:pt x="34783" y="368"/>
                  </a:cubicBezTo>
                  <a:cubicBezTo>
                    <a:pt x="35054" y="263"/>
                    <a:pt x="35378" y="158"/>
                    <a:pt x="35812" y="105"/>
                  </a:cubicBezTo>
                  <a:cubicBezTo>
                    <a:pt x="36245" y="53"/>
                    <a:pt x="36787" y="0"/>
                    <a:pt x="37492" y="0"/>
                  </a:cubicBezTo>
                  <a:cubicBezTo>
                    <a:pt x="38087" y="0"/>
                    <a:pt x="38630" y="53"/>
                    <a:pt x="39063" y="105"/>
                  </a:cubicBezTo>
                  <a:cubicBezTo>
                    <a:pt x="39496" y="158"/>
                    <a:pt x="39822" y="210"/>
                    <a:pt x="40038" y="368"/>
                  </a:cubicBezTo>
                  <a:cubicBezTo>
                    <a:pt x="40309" y="473"/>
                    <a:pt x="40472" y="629"/>
                    <a:pt x="40580" y="839"/>
                  </a:cubicBezTo>
                  <a:cubicBezTo>
                    <a:pt x="40689" y="997"/>
                    <a:pt x="40742" y="1207"/>
                    <a:pt x="40742" y="1416"/>
                  </a:cubicBezTo>
                  <a:lnTo>
                    <a:pt x="40742" y="50092"/>
                  </a:lnTo>
                  <a:close/>
                </a:path>
              </a:pathLst>
            </a:custGeom>
            <a:solidFill>
              <a:srgbClr val="FFFFFF"/>
            </a:solidFill>
            <a:ln w="5417" cap="flat">
              <a:noFill/>
              <a:prstDash val="solid"/>
              <a:miter/>
            </a:ln>
          </p:spPr>
          <p:txBody>
            <a:bodyPr rtlCol="0" anchor="ctr"/>
            <a:lstStyle/>
            <a:p>
              <a:endParaRPr lang="fr-FR"/>
            </a:p>
          </p:txBody>
        </p:sp>
        <p:sp>
          <p:nvSpPr>
            <p:cNvPr id="645" name="Forme libre 644">
              <a:extLst>
                <a:ext uri="{FF2B5EF4-FFF2-40B4-BE49-F238E27FC236}">
                  <a16:creationId xmlns:a16="http://schemas.microsoft.com/office/drawing/2014/main" id="{3BEFDC0D-7705-29FF-AE67-F234EA527269}"/>
                </a:ext>
              </a:extLst>
            </p:cNvPr>
            <p:cNvSpPr/>
            <p:nvPr/>
          </p:nvSpPr>
          <p:spPr>
            <a:xfrm>
              <a:off x="19061779" y="10912272"/>
              <a:ext cx="40797" cy="52085"/>
            </a:xfrm>
            <a:custGeom>
              <a:avLst/>
              <a:gdLst>
                <a:gd name="connsiteX0" fmla="*/ 40797 w 40797"/>
                <a:gd name="connsiteY0" fmla="*/ 50669 h 52085"/>
                <a:gd name="connsiteX1" fmla="*/ 40634 w 40797"/>
                <a:gd name="connsiteY1" fmla="*/ 51246 h 52085"/>
                <a:gd name="connsiteX2" fmla="*/ 40093 w 40797"/>
                <a:gd name="connsiteY2" fmla="*/ 51666 h 52085"/>
                <a:gd name="connsiteX3" fmla="*/ 39117 w 40797"/>
                <a:gd name="connsiteY3" fmla="*/ 51980 h 52085"/>
                <a:gd name="connsiteX4" fmla="*/ 37546 w 40797"/>
                <a:gd name="connsiteY4" fmla="*/ 52085 h 52085"/>
                <a:gd name="connsiteX5" fmla="*/ 35867 w 40797"/>
                <a:gd name="connsiteY5" fmla="*/ 51980 h 52085"/>
                <a:gd name="connsiteX6" fmla="*/ 34892 w 40797"/>
                <a:gd name="connsiteY6" fmla="*/ 51666 h 52085"/>
                <a:gd name="connsiteX7" fmla="*/ 34349 w 40797"/>
                <a:gd name="connsiteY7" fmla="*/ 51246 h 52085"/>
                <a:gd name="connsiteX8" fmla="*/ 34187 w 40797"/>
                <a:gd name="connsiteY8" fmla="*/ 50669 h 52085"/>
                <a:gd name="connsiteX9" fmla="*/ 34187 w 40797"/>
                <a:gd name="connsiteY9" fmla="*/ 21768 h 52085"/>
                <a:gd name="connsiteX10" fmla="*/ 33483 w 40797"/>
                <a:gd name="connsiteY10" fmla="*/ 14424 h 52085"/>
                <a:gd name="connsiteX11" fmla="*/ 31316 w 40797"/>
                <a:gd name="connsiteY11" fmla="*/ 9599 h 52085"/>
                <a:gd name="connsiteX12" fmla="*/ 27577 w 40797"/>
                <a:gd name="connsiteY12" fmla="*/ 6504 h 52085"/>
                <a:gd name="connsiteX13" fmla="*/ 22322 w 40797"/>
                <a:gd name="connsiteY13" fmla="*/ 5403 h 52085"/>
                <a:gd name="connsiteX14" fmla="*/ 14682 w 40797"/>
                <a:gd name="connsiteY14" fmla="*/ 8025 h 52085"/>
                <a:gd name="connsiteX15" fmla="*/ 6610 w 40797"/>
                <a:gd name="connsiteY15" fmla="*/ 15788 h 52085"/>
                <a:gd name="connsiteX16" fmla="*/ 6610 w 40797"/>
                <a:gd name="connsiteY16" fmla="*/ 50669 h 52085"/>
                <a:gd name="connsiteX17" fmla="*/ 6448 w 40797"/>
                <a:gd name="connsiteY17" fmla="*/ 51246 h 52085"/>
                <a:gd name="connsiteX18" fmla="*/ 5905 w 40797"/>
                <a:gd name="connsiteY18" fmla="*/ 51666 h 52085"/>
                <a:gd name="connsiteX19" fmla="*/ 4930 w 40797"/>
                <a:gd name="connsiteY19" fmla="*/ 51980 h 52085"/>
                <a:gd name="connsiteX20" fmla="*/ 3305 w 40797"/>
                <a:gd name="connsiteY20" fmla="*/ 52085 h 52085"/>
                <a:gd name="connsiteX21" fmla="*/ 1734 w 40797"/>
                <a:gd name="connsiteY21" fmla="*/ 51980 h 52085"/>
                <a:gd name="connsiteX22" fmla="*/ 704 w 40797"/>
                <a:gd name="connsiteY22" fmla="*/ 51666 h 52085"/>
                <a:gd name="connsiteX23" fmla="*/ 163 w 40797"/>
                <a:gd name="connsiteY23" fmla="*/ 51246 h 52085"/>
                <a:gd name="connsiteX24" fmla="*/ 0 w 40797"/>
                <a:gd name="connsiteY24" fmla="*/ 50669 h 52085"/>
                <a:gd name="connsiteX25" fmla="*/ 0 w 40797"/>
                <a:gd name="connsiteY25" fmla="*/ 1993 h 52085"/>
                <a:gd name="connsiteX26" fmla="*/ 163 w 40797"/>
                <a:gd name="connsiteY26" fmla="*/ 1416 h 52085"/>
                <a:gd name="connsiteX27" fmla="*/ 704 w 40797"/>
                <a:gd name="connsiteY27" fmla="*/ 944 h 52085"/>
                <a:gd name="connsiteX28" fmla="*/ 1680 w 40797"/>
                <a:gd name="connsiteY28" fmla="*/ 682 h 52085"/>
                <a:gd name="connsiteX29" fmla="*/ 3196 w 40797"/>
                <a:gd name="connsiteY29" fmla="*/ 577 h 52085"/>
                <a:gd name="connsiteX30" fmla="*/ 4714 w 40797"/>
                <a:gd name="connsiteY30" fmla="*/ 682 h 52085"/>
                <a:gd name="connsiteX31" fmla="*/ 5689 w 40797"/>
                <a:gd name="connsiteY31" fmla="*/ 944 h 52085"/>
                <a:gd name="connsiteX32" fmla="*/ 6176 w 40797"/>
                <a:gd name="connsiteY32" fmla="*/ 1416 h 52085"/>
                <a:gd name="connsiteX33" fmla="*/ 6285 w 40797"/>
                <a:gd name="connsiteY33" fmla="*/ 1993 h 52085"/>
                <a:gd name="connsiteX34" fmla="*/ 6285 w 40797"/>
                <a:gd name="connsiteY34" fmla="*/ 8865 h 52085"/>
                <a:gd name="connsiteX35" fmla="*/ 14791 w 40797"/>
                <a:gd name="connsiteY35" fmla="*/ 2098 h 52085"/>
                <a:gd name="connsiteX36" fmla="*/ 23080 w 40797"/>
                <a:gd name="connsiteY36" fmla="*/ 0 h 52085"/>
                <a:gd name="connsiteX37" fmla="*/ 31424 w 40797"/>
                <a:gd name="connsiteY37" fmla="*/ 1626 h 52085"/>
                <a:gd name="connsiteX38" fmla="*/ 36896 w 40797"/>
                <a:gd name="connsiteY38" fmla="*/ 5980 h 52085"/>
                <a:gd name="connsiteX39" fmla="*/ 39876 w 40797"/>
                <a:gd name="connsiteY39" fmla="*/ 12379 h 52085"/>
                <a:gd name="connsiteX40" fmla="*/ 40797 w 40797"/>
                <a:gd name="connsiteY40" fmla="*/ 21191 h 52085"/>
                <a:gd name="connsiteX41" fmla="*/ 40797 w 40797"/>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669"/>
                  </a:moveTo>
                  <a:cubicBezTo>
                    <a:pt x="40797" y="50879"/>
                    <a:pt x="40743" y="51088"/>
                    <a:pt x="40634" y="51246"/>
                  </a:cubicBezTo>
                  <a:cubicBezTo>
                    <a:pt x="40526" y="51456"/>
                    <a:pt x="40364" y="51613"/>
                    <a:pt x="40093" y="51666"/>
                  </a:cubicBezTo>
                  <a:cubicBezTo>
                    <a:pt x="39876" y="51823"/>
                    <a:pt x="39551" y="51875"/>
                    <a:pt x="39117" y="51980"/>
                  </a:cubicBezTo>
                  <a:cubicBezTo>
                    <a:pt x="38684" y="52033"/>
                    <a:pt x="38142" y="52085"/>
                    <a:pt x="37546" y="52085"/>
                  </a:cubicBezTo>
                  <a:cubicBezTo>
                    <a:pt x="36842" y="52085"/>
                    <a:pt x="36300" y="52033"/>
                    <a:pt x="35867" y="51980"/>
                  </a:cubicBezTo>
                  <a:cubicBezTo>
                    <a:pt x="35433" y="51875"/>
                    <a:pt x="35108" y="51823"/>
                    <a:pt x="34892" y="51666"/>
                  </a:cubicBezTo>
                  <a:cubicBezTo>
                    <a:pt x="34621" y="51561"/>
                    <a:pt x="34458" y="51456"/>
                    <a:pt x="34349" y="51246"/>
                  </a:cubicBezTo>
                  <a:cubicBezTo>
                    <a:pt x="34242" y="51088"/>
                    <a:pt x="34187" y="50879"/>
                    <a:pt x="34187" y="50669"/>
                  </a:cubicBezTo>
                  <a:lnTo>
                    <a:pt x="34187" y="21768"/>
                  </a:lnTo>
                  <a:cubicBezTo>
                    <a:pt x="34187" y="18778"/>
                    <a:pt x="33916" y="16313"/>
                    <a:pt x="33483" y="14424"/>
                  </a:cubicBezTo>
                  <a:cubicBezTo>
                    <a:pt x="32995" y="12589"/>
                    <a:pt x="32237" y="10963"/>
                    <a:pt x="31316" y="9599"/>
                  </a:cubicBezTo>
                  <a:cubicBezTo>
                    <a:pt x="30340" y="8288"/>
                    <a:pt x="29094" y="7238"/>
                    <a:pt x="27577" y="6504"/>
                  </a:cubicBezTo>
                  <a:cubicBezTo>
                    <a:pt x="26115" y="5770"/>
                    <a:pt x="24326" y="5403"/>
                    <a:pt x="22322" y="5403"/>
                  </a:cubicBezTo>
                  <a:cubicBezTo>
                    <a:pt x="19776" y="5403"/>
                    <a:pt x="17229" y="6242"/>
                    <a:pt x="14682" y="8025"/>
                  </a:cubicBezTo>
                  <a:cubicBezTo>
                    <a:pt x="12136" y="9756"/>
                    <a:pt x="9427" y="12379"/>
                    <a:pt x="6610" y="15788"/>
                  </a:cubicBezTo>
                  <a:lnTo>
                    <a:pt x="6610" y="50669"/>
                  </a:lnTo>
                  <a:cubicBezTo>
                    <a:pt x="6610" y="50879"/>
                    <a:pt x="6555" y="51088"/>
                    <a:pt x="6448" y="51246"/>
                  </a:cubicBezTo>
                  <a:cubicBezTo>
                    <a:pt x="6339" y="51456"/>
                    <a:pt x="6176" y="51613"/>
                    <a:pt x="5905" y="51666"/>
                  </a:cubicBezTo>
                  <a:cubicBezTo>
                    <a:pt x="5689" y="51823"/>
                    <a:pt x="5364" y="51875"/>
                    <a:pt x="4930" y="51980"/>
                  </a:cubicBezTo>
                  <a:cubicBezTo>
                    <a:pt x="4497" y="52033"/>
                    <a:pt x="3955" y="52085"/>
                    <a:pt x="3305" y="52085"/>
                  </a:cubicBezTo>
                  <a:cubicBezTo>
                    <a:pt x="2655" y="52085"/>
                    <a:pt x="2113" y="52033"/>
                    <a:pt x="1734" y="51980"/>
                  </a:cubicBezTo>
                  <a:cubicBezTo>
                    <a:pt x="1300" y="51875"/>
                    <a:pt x="921" y="51823"/>
                    <a:pt x="704" y="51666"/>
                  </a:cubicBezTo>
                  <a:cubicBezTo>
                    <a:pt x="433" y="51561"/>
                    <a:pt x="271" y="51456"/>
                    <a:pt x="163" y="51246"/>
                  </a:cubicBezTo>
                  <a:cubicBezTo>
                    <a:pt x="54" y="51088"/>
                    <a:pt x="0" y="50879"/>
                    <a:pt x="0" y="50669"/>
                  </a:cubicBezTo>
                  <a:lnTo>
                    <a:pt x="0" y="1993"/>
                  </a:lnTo>
                  <a:cubicBezTo>
                    <a:pt x="0" y="1784"/>
                    <a:pt x="54" y="1574"/>
                    <a:pt x="163" y="1416"/>
                  </a:cubicBezTo>
                  <a:cubicBezTo>
                    <a:pt x="271" y="1206"/>
                    <a:pt x="433" y="1102"/>
                    <a:pt x="704" y="944"/>
                  </a:cubicBezTo>
                  <a:cubicBezTo>
                    <a:pt x="921" y="839"/>
                    <a:pt x="1246" y="734"/>
                    <a:pt x="1680" y="682"/>
                  </a:cubicBezTo>
                  <a:cubicBezTo>
                    <a:pt x="2059" y="629"/>
                    <a:pt x="2546" y="577"/>
                    <a:pt x="3196" y="577"/>
                  </a:cubicBezTo>
                  <a:cubicBezTo>
                    <a:pt x="3793" y="577"/>
                    <a:pt x="4335" y="629"/>
                    <a:pt x="4714" y="682"/>
                  </a:cubicBezTo>
                  <a:cubicBezTo>
                    <a:pt x="5147" y="734"/>
                    <a:pt x="5472" y="839"/>
                    <a:pt x="5689" y="944"/>
                  </a:cubicBezTo>
                  <a:cubicBezTo>
                    <a:pt x="5905" y="1102"/>
                    <a:pt x="6068" y="1206"/>
                    <a:pt x="6176" y="1416"/>
                  </a:cubicBezTo>
                  <a:cubicBezTo>
                    <a:pt x="6231" y="1574"/>
                    <a:pt x="6285" y="1784"/>
                    <a:pt x="6285" y="1993"/>
                  </a:cubicBezTo>
                  <a:lnTo>
                    <a:pt x="6285" y="8865"/>
                  </a:lnTo>
                  <a:cubicBezTo>
                    <a:pt x="9157" y="5770"/>
                    <a:pt x="12028" y="3515"/>
                    <a:pt x="14791" y="2098"/>
                  </a:cubicBezTo>
                  <a:cubicBezTo>
                    <a:pt x="17554" y="682"/>
                    <a:pt x="20317" y="0"/>
                    <a:pt x="23080" y="0"/>
                  </a:cubicBezTo>
                  <a:cubicBezTo>
                    <a:pt x="26331" y="0"/>
                    <a:pt x="29148" y="525"/>
                    <a:pt x="31424" y="1626"/>
                  </a:cubicBezTo>
                  <a:cubicBezTo>
                    <a:pt x="33645" y="2675"/>
                    <a:pt x="35488" y="4144"/>
                    <a:pt x="36896" y="5980"/>
                  </a:cubicBezTo>
                  <a:cubicBezTo>
                    <a:pt x="38251" y="7815"/>
                    <a:pt x="39280" y="9966"/>
                    <a:pt x="39876" y="12379"/>
                  </a:cubicBezTo>
                  <a:cubicBezTo>
                    <a:pt x="40472" y="14844"/>
                    <a:pt x="40797" y="17781"/>
                    <a:pt x="40797" y="21191"/>
                  </a:cubicBezTo>
                  <a:lnTo>
                    <a:pt x="40797" y="50669"/>
                  </a:lnTo>
                  <a:close/>
                </a:path>
              </a:pathLst>
            </a:custGeom>
            <a:solidFill>
              <a:srgbClr val="FFFFFF"/>
            </a:solidFill>
            <a:ln w="5417" cap="flat">
              <a:noFill/>
              <a:prstDash val="solid"/>
              <a:miter/>
            </a:ln>
          </p:spPr>
          <p:txBody>
            <a:bodyPr rtlCol="0" anchor="ctr"/>
            <a:lstStyle/>
            <a:p>
              <a:endParaRPr lang="fr-FR"/>
            </a:p>
          </p:txBody>
        </p:sp>
        <p:sp>
          <p:nvSpPr>
            <p:cNvPr id="646" name="Forme libre 645">
              <a:extLst>
                <a:ext uri="{FF2B5EF4-FFF2-40B4-BE49-F238E27FC236}">
                  <a16:creationId xmlns:a16="http://schemas.microsoft.com/office/drawing/2014/main" id="{AE122359-AA1A-0B15-A475-B20EF6F999C8}"/>
                </a:ext>
              </a:extLst>
            </p:cNvPr>
            <p:cNvSpPr/>
            <p:nvPr/>
          </p:nvSpPr>
          <p:spPr>
            <a:xfrm>
              <a:off x="19117421" y="10912272"/>
              <a:ext cx="44480" cy="52662"/>
            </a:xfrm>
            <a:custGeom>
              <a:avLst/>
              <a:gdLst>
                <a:gd name="connsiteX0" fmla="*/ 44481 w 44480"/>
                <a:gd name="connsiteY0" fmla="*/ 23814 h 52662"/>
                <a:gd name="connsiteX1" fmla="*/ 43452 w 44480"/>
                <a:gd name="connsiteY1" fmla="*/ 26489 h 52662"/>
                <a:gd name="connsiteX2" fmla="*/ 41393 w 44480"/>
                <a:gd name="connsiteY2" fmla="*/ 27223 h 52662"/>
                <a:gd name="connsiteX3" fmla="*/ 7097 w 44480"/>
                <a:gd name="connsiteY3" fmla="*/ 27223 h 52662"/>
                <a:gd name="connsiteX4" fmla="*/ 8018 w 44480"/>
                <a:gd name="connsiteY4" fmla="*/ 35353 h 52662"/>
                <a:gd name="connsiteX5" fmla="*/ 11053 w 44480"/>
                <a:gd name="connsiteY5" fmla="*/ 41647 h 52662"/>
                <a:gd name="connsiteX6" fmla="*/ 16525 w 44480"/>
                <a:gd name="connsiteY6" fmla="*/ 45634 h 52662"/>
                <a:gd name="connsiteX7" fmla="*/ 24868 w 44480"/>
                <a:gd name="connsiteY7" fmla="*/ 47050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099 h 52662"/>
                <a:gd name="connsiteX19" fmla="*/ 41663 w 44480"/>
                <a:gd name="connsiteY19" fmla="*/ 48623 h 52662"/>
                <a:gd name="connsiteX20" fmla="*/ 39930 w 44480"/>
                <a:gd name="connsiteY20" fmla="*/ 49568 h 52662"/>
                <a:gd name="connsiteX21" fmla="*/ 36192 w 44480"/>
                <a:gd name="connsiteY21" fmla="*/ 50932 h 52662"/>
                <a:gd name="connsiteX22" fmla="*/ 30774 w 44480"/>
                <a:gd name="connsiteY22" fmla="*/ 52138 h 52662"/>
                <a:gd name="connsiteX23" fmla="*/ 24109 w 44480"/>
                <a:gd name="connsiteY23" fmla="*/ 52662 h 52662"/>
                <a:gd name="connsiteX24" fmla="*/ 13762 w 44480"/>
                <a:gd name="connsiteY24" fmla="*/ 50984 h 52662"/>
                <a:gd name="connsiteX25" fmla="*/ 6231 w 44480"/>
                <a:gd name="connsiteY25" fmla="*/ 45948 h 52662"/>
                <a:gd name="connsiteX26" fmla="*/ 1571 w 44480"/>
                <a:gd name="connsiteY26" fmla="*/ 37766 h 52662"/>
                <a:gd name="connsiteX27" fmla="*/ 0 w 44480"/>
                <a:gd name="connsiteY27" fmla="*/ 26436 h 52662"/>
                <a:gd name="connsiteX28" fmla="*/ 1626 w 44480"/>
                <a:gd name="connsiteY28" fmla="*/ 15316 h 52662"/>
                <a:gd name="connsiteX29" fmla="*/ 6339 w 44480"/>
                <a:gd name="connsiteY29" fmla="*/ 7029 h 52662"/>
                <a:gd name="connsiteX30" fmla="*/ 13707 w 44480"/>
                <a:gd name="connsiteY30" fmla="*/ 1836 h 52662"/>
                <a:gd name="connsiteX31" fmla="*/ 23297 w 44480"/>
                <a:gd name="connsiteY31" fmla="*/ 0 h 52662"/>
                <a:gd name="connsiteX32" fmla="*/ 32941 w 44480"/>
                <a:gd name="connsiteY32" fmla="*/ 1836 h 52662"/>
                <a:gd name="connsiteX33" fmla="*/ 39551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78 h 52662"/>
                <a:gd name="connsiteX38" fmla="*/ 33970 w 44480"/>
                <a:gd name="connsiteY38" fmla="*/ 9861 h 52662"/>
                <a:gd name="connsiteX39" fmla="*/ 22809 w 44480"/>
                <a:gd name="connsiteY39" fmla="*/ 5508 h 52662"/>
                <a:gd name="connsiteX40" fmla="*/ 16199 w 44480"/>
                <a:gd name="connsiteY40" fmla="*/ 6872 h 52662"/>
                <a:gd name="connsiteX41" fmla="*/ 11323 w 44480"/>
                <a:gd name="connsiteY41" fmla="*/ 10543 h 52662"/>
                <a:gd name="connsiteX42" fmla="*/ 8290 w 44480"/>
                <a:gd name="connsiteY42" fmla="*/ 15736 h 52662"/>
                <a:gd name="connsiteX43" fmla="*/ 7097 w 44480"/>
                <a:gd name="connsiteY43" fmla="*/ 21978 h 52662"/>
                <a:gd name="connsiteX44" fmla="*/ 37654 w 44480"/>
                <a:gd name="connsiteY44" fmla="*/ 21978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7"/>
                    <a:pt x="43452" y="26489"/>
                  </a:cubicBezTo>
                  <a:cubicBezTo>
                    <a:pt x="42747" y="26961"/>
                    <a:pt x="42043" y="27223"/>
                    <a:pt x="41393" y="27223"/>
                  </a:cubicBezTo>
                  <a:lnTo>
                    <a:pt x="7097" y="27223"/>
                  </a:lnTo>
                  <a:cubicBezTo>
                    <a:pt x="7097" y="30213"/>
                    <a:pt x="7423" y="32940"/>
                    <a:pt x="8018" y="35353"/>
                  </a:cubicBezTo>
                  <a:cubicBezTo>
                    <a:pt x="8614" y="37818"/>
                    <a:pt x="9644" y="39916"/>
                    <a:pt x="11053" y="41647"/>
                  </a:cubicBezTo>
                  <a:cubicBezTo>
                    <a:pt x="12461" y="43378"/>
                    <a:pt x="14303" y="44742"/>
                    <a:pt x="16525" y="45634"/>
                  </a:cubicBezTo>
                  <a:cubicBezTo>
                    <a:pt x="18800" y="46578"/>
                    <a:pt x="21563" y="47050"/>
                    <a:pt x="24868" y="47050"/>
                  </a:cubicBezTo>
                  <a:cubicBezTo>
                    <a:pt x="27198" y="47050"/>
                    <a:pt x="29311" y="46840"/>
                    <a:pt x="31153" y="46473"/>
                  </a:cubicBezTo>
                  <a:cubicBezTo>
                    <a:pt x="32995" y="46053"/>
                    <a:pt x="34621" y="45634"/>
                    <a:pt x="35975" y="45161"/>
                  </a:cubicBezTo>
                  <a:cubicBezTo>
                    <a:pt x="37329" y="44637"/>
                    <a:pt x="38413" y="44218"/>
                    <a:pt x="39280" y="43850"/>
                  </a:cubicBezTo>
                  <a:cubicBezTo>
                    <a:pt x="40147" y="43431"/>
                    <a:pt x="40797" y="43221"/>
                    <a:pt x="41176" y="43221"/>
                  </a:cubicBezTo>
                  <a:cubicBezTo>
                    <a:pt x="41393" y="43221"/>
                    <a:pt x="41610" y="43273"/>
                    <a:pt x="41772" y="43378"/>
                  </a:cubicBezTo>
                  <a:cubicBezTo>
                    <a:pt x="41935" y="43483"/>
                    <a:pt x="42097" y="43693"/>
                    <a:pt x="42206" y="43902"/>
                  </a:cubicBezTo>
                  <a:cubicBezTo>
                    <a:pt x="42314" y="44165"/>
                    <a:pt x="42422" y="44428"/>
                    <a:pt x="42476" y="44794"/>
                  </a:cubicBezTo>
                  <a:cubicBezTo>
                    <a:pt x="42530" y="45161"/>
                    <a:pt x="42530" y="45581"/>
                    <a:pt x="42530" y="46158"/>
                  </a:cubicBezTo>
                  <a:cubicBezTo>
                    <a:pt x="42530" y="46421"/>
                    <a:pt x="42530" y="46630"/>
                    <a:pt x="42476" y="46893"/>
                  </a:cubicBezTo>
                  <a:cubicBezTo>
                    <a:pt x="42422" y="47102"/>
                    <a:pt x="42422" y="47312"/>
                    <a:pt x="42368" y="47522"/>
                  </a:cubicBezTo>
                  <a:cubicBezTo>
                    <a:pt x="42314" y="47732"/>
                    <a:pt x="42206" y="47889"/>
                    <a:pt x="42097" y="48099"/>
                  </a:cubicBezTo>
                  <a:cubicBezTo>
                    <a:pt x="41989" y="48256"/>
                    <a:pt x="41826" y="48413"/>
                    <a:pt x="41663" y="48623"/>
                  </a:cubicBezTo>
                  <a:cubicBezTo>
                    <a:pt x="41501" y="48781"/>
                    <a:pt x="40905" y="49095"/>
                    <a:pt x="39930" y="49568"/>
                  </a:cubicBezTo>
                  <a:cubicBezTo>
                    <a:pt x="38954" y="49987"/>
                    <a:pt x="37708" y="50459"/>
                    <a:pt x="36192" y="50932"/>
                  </a:cubicBezTo>
                  <a:cubicBezTo>
                    <a:pt x="34621" y="51351"/>
                    <a:pt x="32779" y="51770"/>
                    <a:pt x="30774" y="52138"/>
                  </a:cubicBezTo>
                  <a:cubicBezTo>
                    <a:pt x="28715" y="52452"/>
                    <a:pt x="26494" y="52662"/>
                    <a:pt x="24109" y="52662"/>
                  </a:cubicBezTo>
                  <a:cubicBezTo>
                    <a:pt x="20209" y="52662"/>
                    <a:pt x="16741" y="52085"/>
                    <a:pt x="13762" y="50984"/>
                  </a:cubicBezTo>
                  <a:cubicBezTo>
                    <a:pt x="10782" y="49830"/>
                    <a:pt x="8235" y="48151"/>
                    <a:pt x="6231" y="45948"/>
                  </a:cubicBezTo>
                  <a:cubicBezTo>
                    <a:pt x="4172" y="43746"/>
                    <a:pt x="2655" y="41018"/>
                    <a:pt x="1571" y="37766"/>
                  </a:cubicBezTo>
                  <a:cubicBezTo>
                    <a:pt x="542" y="34514"/>
                    <a:pt x="0" y="30737"/>
                    <a:pt x="0" y="26436"/>
                  </a:cubicBezTo>
                  <a:cubicBezTo>
                    <a:pt x="0" y="22292"/>
                    <a:pt x="542" y="18621"/>
                    <a:pt x="1626" y="15316"/>
                  </a:cubicBezTo>
                  <a:cubicBezTo>
                    <a:pt x="2709" y="12064"/>
                    <a:pt x="4280" y="9284"/>
                    <a:pt x="6339" y="7029"/>
                  </a:cubicBezTo>
                  <a:cubicBezTo>
                    <a:pt x="8344" y="4721"/>
                    <a:pt x="10836" y="2990"/>
                    <a:pt x="13707" y="1836"/>
                  </a:cubicBezTo>
                  <a:cubicBezTo>
                    <a:pt x="16578" y="629"/>
                    <a:pt x="19776" y="0"/>
                    <a:pt x="23297" y="0"/>
                  </a:cubicBezTo>
                  <a:cubicBezTo>
                    <a:pt x="27035" y="0"/>
                    <a:pt x="30286" y="629"/>
                    <a:pt x="32941" y="1836"/>
                  </a:cubicBezTo>
                  <a:cubicBezTo>
                    <a:pt x="35595" y="3043"/>
                    <a:pt x="37817" y="4721"/>
                    <a:pt x="39551" y="6767"/>
                  </a:cubicBezTo>
                  <a:cubicBezTo>
                    <a:pt x="41230" y="8812"/>
                    <a:pt x="42476" y="11225"/>
                    <a:pt x="43289" y="13952"/>
                  </a:cubicBezTo>
                  <a:cubicBezTo>
                    <a:pt x="44102" y="16680"/>
                    <a:pt x="44481" y="19513"/>
                    <a:pt x="44481" y="22555"/>
                  </a:cubicBezTo>
                  <a:lnTo>
                    <a:pt x="44481" y="23814"/>
                  </a:lnTo>
                  <a:close/>
                  <a:moveTo>
                    <a:pt x="37654" y="21978"/>
                  </a:moveTo>
                  <a:cubicBezTo>
                    <a:pt x="37763" y="16838"/>
                    <a:pt x="36571" y="12799"/>
                    <a:pt x="33970" y="9861"/>
                  </a:cubicBezTo>
                  <a:cubicBezTo>
                    <a:pt x="31424" y="6977"/>
                    <a:pt x="27685" y="5508"/>
                    <a:pt x="22809" y="5508"/>
                  </a:cubicBezTo>
                  <a:cubicBezTo>
                    <a:pt x="20317" y="5508"/>
                    <a:pt x="18096" y="5980"/>
                    <a:pt x="16199" y="6872"/>
                  </a:cubicBezTo>
                  <a:cubicBezTo>
                    <a:pt x="14249" y="7815"/>
                    <a:pt x="12678" y="9022"/>
                    <a:pt x="11323" y="10543"/>
                  </a:cubicBezTo>
                  <a:cubicBezTo>
                    <a:pt x="10023" y="12012"/>
                    <a:pt x="8994" y="13795"/>
                    <a:pt x="8290" y="15736"/>
                  </a:cubicBezTo>
                  <a:cubicBezTo>
                    <a:pt x="7585" y="17729"/>
                    <a:pt x="7206" y="19827"/>
                    <a:pt x="7097" y="21978"/>
                  </a:cubicBezTo>
                  <a:lnTo>
                    <a:pt x="37654" y="21978"/>
                  </a:lnTo>
                  <a:close/>
                </a:path>
              </a:pathLst>
            </a:custGeom>
            <a:solidFill>
              <a:srgbClr val="FFFFFF"/>
            </a:solidFill>
            <a:ln w="5417" cap="flat">
              <a:noFill/>
              <a:prstDash val="solid"/>
              <a:miter/>
            </a:ln>
          </p:spPr>
          <p:txBody>
            <a:bodyPr rtlCol="0" anchor="ctr"/>
            <a:lstStyle/>
            <a:p>
              <a:endParaRPr lang="fr-FR"/>
            </a:p>
          </p:txBody>
        </p:sp>
        <p:sp>
          <p:nvSpPr>
            <p:cNvPr id="647" name="Forme libre 646">
              <a:extLst>
                <a:ext uri="{FF2B5EF4-FFF2-40B4-BE49-F238E27FC236}">
                  <a16:creationId xmlns:a16="http://schemas.microsoft.com/office/drawing/2014/main" id="{9F29FF62-ABCC-A98F-D574-0F9EC6D914BE}"/>
                </a:ext>
              </a:extLst>
            </p:cNvPr>
            <p:cNvSpPr/>
            <p:nvPr/>
          </p:nvSpPr>
          <p:spPr>
            <a:xfrm>
              <a:off x="19199340" y="10888721"/>
              <a:ext cx="44480" cy="76213"/>
            </a:xfrm>
            <a:custGeom>
              <a:avLst/>
              <a:gdLst>
                <a:gd name="connsiteX0" fmla="*/ 44481 w 44480"/>
                <a:gd name="connsiteY0" fmla="*/ 47365 h 76213"/>
                <a:gd name="connsiteX1" fmla="*/ 43452 w 44480"/>
                <a:gd name="connsiteY1" fmla="*/ 50040 h 76213"/>
                <a:gd name="connsiteX2" fmla="*/ 41393 w 44480"/>
                <a:gd name="connsiteY2" fmla="*/ 50774 h 76213"/>
                <a:gd name="connsiteX3" fmla="*/ 7098 w 44480"/>
                <a:gd name="connsiteY3" fmla="*/ 50774 h 76213"/>
                <a:gd name="connsiteX4" fmla="*/ 8018 w 44480"/>
                <a:gd name="connsiteY4" fmla="*/ 58904 h 76213"/>
                <a:gd name="connsiteX5" fmla="*/ 11053 w 44480"/>
                <a:gd name="connsiteY5" fmla="*/ 65198 h 76213"/>
                <a:gd name="connsiteX6" fmla="*/ 16525 w 44480"/>
                <a:gd name="connsiteY6" fmla="*/ 69185 h 76213"/>
                <a:gd name="connsiteX7" fmla="*/ 24868 w 44480"/>
                <a:gd name="connsiteY7" fmla="*/ 70601 h 76213"/>
                <a:gd name="connsiteX8" fmla="*/ 31153 w 44480"/>
                <a:gd name="connsiteY8" fmla="*/ 70024 h 76213"/>
                <a:gd name="connsiteX9" fmla="*/ 35975 w 44480"/>
                <a:gd name="connsiteY9" fmla="*/ 68712 h 76213"/>
                <a:gd name="connsiteX10" fmla="*/ 39280 w 44480"/>
                <a:gd name="connsiteY10" fmla="*/ 67401 h 76213"/>
                <a:gd name="connsiteX11" fmla="*/ 41176 w 44480"/>
                <a:gd name="connsiteY11" fmla="*/ 66772 h 76213"/>
                <a:gd name="connsiteX12" fmla="*/ 41772 w 44480"/>
                <a:gd name="connsiteY12" fmla="*/ 66929 h 76213"/>
                <a:gd name="connsiteX13" fmla="*/ 42206 w 44480"/>
                <a:gd name="connsiteY13" fmla="*/ 67453 h 76213"/>
                <a:gd name="connsiteX14" fmla="*/ 42476 w 44480"/>
                <a:gd name="connsiteY14" fmla="*/ 68345 h 76213"/>
                <a:gd name="connsiteX15" fmla="*/ 42530 w 44480"/>
                <a:gd name="connsiteY15" fmla="*/ 69709 h 76213"/>
                <a:gd name="connsiteX16" fmla="*/ 42476 w 44480"/>
                <a:gd name="connsiteY16" fmla="*/ 70444 h 76213"/>
                <a:gd name="connsiteX17" fmla="*/ 42368 w 44480"/>
                <a:gd name="connsiteY17" fmla="*/ 71073 h 76213"/>
                <a:gd name="connsiteX18" fmla="*/ 42097 w 44480"/>
                <a:gd name="connsiteY18" fmla="*/ 71650 h 76213"/>
                <a:gd name="connsiteX19" fmla="*/ 41663 w 44480"/>
                <a:gd name="connsiteY19" fmla="*/ 72174 h 76213"/>
                <a:gd name="connsiteX20" fmla="*/ 39930 w 44480"/>
                <a:gd name="connsiteY20" fmla="*/ 73119 h 76213"/>
                <a:gd name="connsiteX21" fmla="*/ 36192 w 44480"/>
                <a:gd name="connsiteY21" fmla="*/ 74483 h 76213"/>
                <a:gd name="connsiteX22" fmla="*/ 30774 w 44480"/>
                <a:gd name="connsiteY22" fmla="*/ 75689 h 76213"/>
                <a:gd name="connsiteX23" fmla="*/ 24109 w 44480"/>
                <a:gd name="connsiteY23" fmla="*/ 76213 h 76213"/>
                <a:gd name="connsiteX24" fmla="*/ 13762 w 44480"/>
                <a:gd name="connsiteY24" fmla="*/ 74535 h 76213"/>
                <a:gd name="connsiteX25" fmla="*/ 6231 w 44480"/>
                <a:gd name="connsiteY25" fmla="*/ 69499 h 76213"/>
                <a:gd name="connsiteX26" fmla="*/ 1571 w 44480"/>
                <a:gd name="connsiteY26" fmla="*/ 61317 h 76213"/>
                <a:gd name="connsiteX27" fmla="*/ 0 w 44480"/>
                <a:gd name="connsiteY27" fmla="*/ 49987 h 76213"/>
                <a:gd name="connsiteX28" fmla="*/ 1626 w 44480"/>
                <a:gd name="connsiteY28" fmla="*/ 38867 h 76213"/>
                <a:gd name="connsiteX29" fmla="*/ 6339 w 44480"/>
                <a:gd name="connsiteY29" fmla="*/ 30580 h 76213"/>
                <a:gd name="connsiteX30" fmla="*/ 13707 w 44480"/>
                <a:gd name="connsiteY30" fmla="*/ 25387 h 76213"/>
                <a:gd name="connsiteX31" fmla="*/ 23297 w 44480"/>
                <a:gd name="connsiteY31" fmla="*/ 23551 h 76213"/>
                <a:gd name="connsiteX32" fmla="*/ 32941 w 44480"/>
                <a:gd name="connsiteY32" fmla="*/ 25387 h 76213"/>
                <a:gd name="connsiteX33" fmla="*/ 39551 w 44480"/>
                <a:gd name="connsiteY33" fmla="*/ 30318 h 76213"/>
                <a:gd name="connsiteX34" fmla="*/ 43289 w 44480"/>
                <a:gd name="connsiteY34" fmla="*/ 37503 h 76213"/>
                <a:gd name="connsiteX35" fmla="*/ 44481 w 44480"/>
                <a:gd name="connsiteY35" fmla="*/ 46106 h 76213"/>
                <a:gd name="connsiteX36" fmla="*/ 44481 w 44480"/>
                <a:gd name="connsiteY36" fmla="*/ 47365 h 76213"/>
                <a:gd name="connsiteX37" fmla="*/ 37654 w 44480"/>
                <a:gd name="connsiteY37" fmla="*/ 45529 h 76213"/>
                <a:gd name="connsiteX38" fmla="*/ 33970 w 44480"/>
                <a:gd name="connsiteY38" fmla="*/ 33412 h 76213"/>
                <a:gd name="connsiteX39" fmla="*/ 22809 w 44480"/>
                <a:gd name="connsiteY39" fmla="*/ 29059 h 76213"/>
                <a:gd name="connsiteX40" fmla="*/ 16199 w 44480"/>
                <a:gd name="connsiteY40" fmla="*/ 30423 h 76213"/>
                <a:gd name="connsiteX41" fmla="*/ 11323 w 44480"/>
                <a:gd name="connsiteY41" fmla="*/ 34094 h 76213"/>
                <a:gd name="connsiteX42" fmla="*/ 8290 w 44480"/>
                <a:gd name="connsiteY42" fmla="*/ 39287 h 76213"/>
                <a:gd name="connsiteX43" fmla="*/ 7098 w 44480"/>
                <a:gd name="connsiteY43" fmla="*/ 45529 h 76213"/>
                <a:gd name="connsiteX44" fmla="*/ 37654 w 44480"/>
                <a:gd name="connsiteY44" fmla="*/ 45529 h 76213"/>
                <a:gd name="connsiteX45" fmla="*/ 28011 w 44480"/>
                <a:gd name="connsiteY45" fmla="*/ 1836 h 76213"/>
                <a:gd name="connsiteX46" fmla="*/ 28715 w 44480"/>
                <a:gd name="connsiteY46" fmla="*/ 944 h 76213"/>
                <a:gd name="connsiteX47" fmla="*/ 29636 w 44480"/>
                <a:gd name="connsiteY47" fmla="*/ 368 h 76213"/>
                <a:gd name="connsiteX48" fmla="*/ 30936 w 44480"/>
                <a:gd name="connsiteY48" fmla="*/ 105 h 76213"/>
                <a:gd name="connsiteX49" fmla="*/ 32724 w 44480"/>
                <a:gd name="connsiteY49" fmla="*/ 0 h 76213"/>
                <a:gd name="connsiteX50" fmla="*/ 34458 w 44480"/>
                <a:gd name="connsiteY50" fmla="*/ 158 h 76213"/>
                <a:gd name="connsiteX51" fmla="*/ 35379 w 44480"/>
                <a:gd name="connsiteY51" fmla="*/ 629 h 76213"/>
                <a:gd name="connsiteX52" fmla="*/ 35595 w 44480"/>
                <a:gd name="connsiteY52" fmla="*/ 1311 h 76213"/>
                <a:gd name="connsiteX53" fmla="*/ 35108 w 44480"/>
                <a:gd name="connsiteY53" fmla="*/ 2203 h 76213"/>
                <a:gd name="connsiteX54" fmla="*/ 25464 w 44480"/>
                <a:gd name="connsiteY54" fmla="*/ 14792 h 76213"/>
                <a:gd name="connsiteX55" fmla="*/ 24760 w 44480"/>
                <a:gd name="connsiteY55" fmla="*/ 15631 h 76213"/>
                <a:gd name="connsiteX56" fmla="*/ 24055 w 44480"/>
                <a:gd name="connsiteY56" fmla="*/ 16103 h 76213"/>
                <a:gd name="connsiteX57" fmla="*/ 23135 w 44480"/>
                <a:gd name="connsiteY57" fmla="*/ 16313 h 76213"/>
                <a:gd name="connsiteX58" fmla="*/ 21726 w 44480"/>
                <a:gd name="connsiteY58" fmla="*/ 16365 h 76213"/>
                <a:gd name="connsiteX59" fmla="*/ 20371 w 44480"/>
                <a:gd name="connsiteY59" fmla="*/ 16208 h 76213"/>
                <a:gd name="connsiteX60" fmla="*/ 19667 w 44480"/>
                <a:gd name="connsiteY60" fmla="*/ 15841 h 76213"/>
                <a:gd name="connsiteX61" fmla="*/ 19504 w 44480"/>
                <a:gd name="connsiteY61" fmla="*/ 15211 h 76213"/>
                <a:gd name="connsiteX62" fmla="*/ 19884 w 44480"/>
                <a:gd name="connsiteY62" fmla="*/ 14372 h 76213"/>
                <a:gd name="connsiteX63" fmla="*/ 28011 w 44480"/>
                <a:gd name="connsiteY63" fmla="*/ 1836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80" h="76213">
                  <a:moveTo>
                    <a:pt x="44481" y="47365"/>
                  </a:moveTo>
                  <a:cubicBezTo>
                    <a:pt x="44481" y="48676"/>
                    <a:pt x="44156" y="49568"/>
                    <a:pt x="43452" y="50040"/>
                  </a:cubicBezTo>
                  <a:cubicBezTo>
                    <a:pt x="42747" y="50512"/>
                    <a:pt x="42043" y="50774"/>
                    <a:pt x="41393" y="50774"/>
                  </a:cubicBezTo>
                  <a:lnTo>
                    <a:pt x="7098" y="50774"/>
                  </a:lnTo>
                  <a:cubicBezTo>
                    <a:pt x="7098" y="53764"/>
                    <a:pt x="7423" y="56491"/>
                    <a:pt x="8018" y="58904"/>
                  </a:cubicBezTo>
                  <a:cubicBezTo>
                    <a:pt x="8614" y="61369"/>
                    <a:pt x="9644" y="63467"/>
                    <a:pt x="11053" y="65198"/>
                  </a:cubicBezTo>
                  <a:cubicBezTo>
                    <a:pt x="12461" y="66929"/>
                    <a:pt x="14303" y="68293"/>
                    <a:pt x="16525" y="69185"/>
                  </a:cubicBezTo>
                  <a:cubicBezTo>
                    <a:pt x="18800" y="70129"/>
                    <a:pt x="21563" y="70601"/>
                    <a:pt x="24868" y="70601"/>
                  </a:cubicBezTo>
                  <a:cubicBezTo>
                    <a:pt x="27198" y="70601"/>
                    <a:pt x="29311" y="70391"/>
                    <a:pt x="31153" y="70024"/>
                  </a:cubicBezTo>
                  <a:cubicBezTo>
                    <a:pt x="32995" y="69604"/>
                    <a:pt x="34621" y="69185"/>
                    <a:pt x="35975" y="68712"/>
                  </a:cubicBezTo>
                  <a:cubicBezTo>
                    <a:pt x="37329" y="68188"/>
                    <a:pt x="38413" y="67769"/>
                    <a:pt x="39280" y="67401"/>
                  </a:cubicBezTo>
                  <a:cubicBezTo>
                    <a:pt x="40147" y="66982"/>
                    <a:pt x="40797" y="66772"/>
                    <a:pt x="41176" y="66772"/>
                  </a:cubicBezTo>
                  <a:cubicBezTo>
                    <a:pt x="41393" y="66772"/>
                    <a:pt x="41610" y="66824"/>
                    <a:pt x="41772" y="66929"/>
                  </a:cubicBezTo>
                  <a:cubicBezTo>
                    <a:pt x="41935" y="67034"/>
                    <a:pt x="42097" y="67244"/>
                    <a:pt x="42206" y="67453"/>
                  </a:cubicBezTo>
                  <a:cubicBezTo>
                    <a:pt x="42314" y="67716"/>
                    <a:pt x="42422" y="67979"/>
                    <a:pt x="42476" y="68345"/>
                  </a:cubicBezTo>
                  <a:cubicBezTo>
                    <a:pt x="42530" y="68712"/>
                    <a:pt x="42530" y="69132"/>
                    <a:pt x="42530" y="69709"/>
                  </a:cubicBezTo>
                  <a:cubicBezTo>
                    <a:pt x="42530" y="69972"/>
                    <a:pt x="42530" y="70181"/>
                    <a:pt x="42476" y="70444"/>
                  </a:cubicBezTo>
                  <a:cubicBezTo>
                    <a:pt x="42422" y="70653"/>
                    <a:pt x="42422" y="70863"/>
                    <a:pt x="42368" y="71073"/>
                  </a:cubicBezTo>
                  <a:cubicBezTo>
                    <a:pt x="42314" y="71283"/>
                    <a:pt x="42206" y="71440"/>
                    <a:pt x="42097" y="71650"/>
                  </a:cubicBezTo>
                  <a:cubicBezTo>
                    <a:pt x="41989" y="71807"/>
                    <a:pt x="41826" y="71964"/>
                    <a:pt x="41663" y="72174"/>
                  </a:cubicBezTo>
                  <a:cubicBezTo>
                    <a:pt x="41501" y="72332"/>
                    <a:pt x="40905" y="72646"/>
                    <a:pt x="39930" y="73119"/>
                  </a:cubicBezTo>
                  <a:cubicBezTo>
                    <a:pt x="38954" y="73538"/>
                    <a:pt x="37708" y="74010"/>
                    <a:pt x="36192" y="74483"/>
                  </a:cubicBezTo>
                  <a:cubicBezTo>
                    <a:pt x="34621" y="74902"/>
                    <a:pt x="32779" y="75321"/>
                    <a:pt x="30774" y="75689"/>
                  </a:cubicBezTo>
                  <a:cubicBezTo>
                    <a:pt x="28715" y="76003"/>
                    <a:pt x="26494" y="76213"/>
                    <a:pt x="24109" y="76213"/>
                  </a:cubicBezTo>
                  <a:cubicBezTo>
                    <a:pt x="20209" y="76213"/>
                    <a:pt x="16741" y="75636"/>
                    <a:pt x="13762" y="74535"/>
                  </a:cubicBezTo>
                  <a:cubicBezTo>
                    <a:pt x="10782" y="73381"/>
                    <a:pt x="8235" y="71702"/>
                    <a:pt x="6231" y="69499"/>
                  </a:cubicBezTo>
                  <a:cubicBezTo>
                    <a:pt x="4172" y="67297"/>
                    <a:pt x="2655" y="64569"/>
                    <a:pt x="1571" y="61317"/>
                  </a:cubicBezTo>
                  <a:cubicBezTo>
                    <a:pt x="542" y="58065"/>
                    <a:pt x="0" y="54288"/>
                    <a:pt x="0" y="49987"/>
                  </a:cubicBezTo>
                  <a:cubicBezTo>
                    <a:pt x="0" y="45843"/>
                    <a:pt x="542" y="42172"/>
                    <a:pt x="1626" y="38867"/>
                  </a:cubicBezTo>
                  <a:cubicBezTo>
                    <a:pt x="2709" y="35615"/>
                    <a:pt x="4280" y="32835"/>
                    <a:pt x="6339" y="30580"/>
                  </a:cubicBezTo>
                  <a:cubicBezTo>
                    <a:pt x="8344" y="28272"/>
                    <a:pt x="10836" y="26541"/>
                    <a:pt x="13707" y="25387"/>
                  </a:cubicBezTo>
                  <a:cubicBezTo>
                    <a:pt x="16579" y="24180"/>
                    <a:pt x="19776" y="23551"/>
                    <a:pt x="23297" y="23551"/>
                  </a:cubicBezTo>
                  <a:cubicBezTo>
                    <a:pt x="27035" y="23551"/>
                    <a:pt x="30286" y="24180"/>
                    <a:pt x="32941" y="25387"/>
                  </a:cubicBezTo>
                  <a:cubicBezTo>
                    <a:pt x="35595" y="26594"/>
                    <a:pt x="37817" y="28272"/>
                    <a:pt x="39551" y="30318"/>
                  </a:cubicBezTo>
                  <a:cubicBezTo>
                    <a:pt x="41230" y="32363"/>
                    <a:pt x="42476" y="34776"/>
                    <a:pt x="43289" y="37503"/>
                  </a:cubicBezTo>
                  <a:cubicBezTo>
                    <a:pt x="44102" y="40231"/>
                    <a:pt x="44481" y="43064"/>
                    <a:pt x="44481" y="46106"/>
                  </a:cubicBezTo>
                  <a:lnTo>
                    <a:pt x="44481" y="47365"/>
                  </a:lnTo>
                  <a:close/>
                  <a:moveTo>
                    <a:pt x="37654" y="45529"/>
                  </a:moveTo>
                  <a:cubicBezTo>
                    <a:pt x="37763" y="40389"/>
                    <a:pt x="36517" y="36350"/>
                    <a:pt x="33970" y="33412"/>
                  </a:cubicBezTo>
                  <a:cubicBezTo>
                    <a:pt x="31424" y="30528"/>
                    <a:pt x="27685" y="29059"/>
                    <a:pt x="22809" y="29059"/>
                  </a:cubicBezTo>
                  <a:cubicBezTo>
                    <a:pt x="20317" y="29059"/>
                    <a:pt x="18096" y="29531"/>
                    <a:pt x="16199" y="30423"/>
                  </a:cubicBezTo>
                  <a:cubicBezTo>
                    <a:pt x="14249" y="31366"/>
                    <a:pt x="12678" y="32573"/>
                    <a:pt x="11323" y="34094"/>
                  </a:cubicBezTo>
                  <a:cubicBezTo>
                    <a:pt x="10023" y="35563"/>
                    <a:pt x="8994" y="37346"/>
                    <a:pt x="8290" y="39287"/>
                  </a:cubicBezTo>
                  <a:cubicBezTo>
                    <a:pt x="7585" y="41280"/>
                    <a:pt x="7206" y="43378"/>
                    <a:pt x="7098" y="45529"/>
                  </a:cubicBezTo>
                  <a:lnTo>
                    <a:pt x="37654" y="45529"/>
                  </a:lnTo>
                  <a:close/>
                  <a:moveTo>
                    <a:pt x="28011" y="1836"/>
                  </a:moveTo>
                  <a:cubicBezTo>
                    <a:pt x="28227" y="1469"/>
                    <a:pt x="28498" y="1154"/>
                    <a:pt x="28715" y="944"/>
                  </a:cubicBezTo>
                  <a:cubicBezTo>
                    <a:pt x="28986" y="682"/>
                    <a:pt x="29311" y="473"/>
                    <a:pt x="29636" y="368"/>
                  </a:cubicBezTo>
                  <a:cubicBezTo>
                    <a:pt x="30015" y="263"/>
                    <a:pt x="30449" y="158"/>
                    <a:pt x="30936" y="105"/>
                  </a:cubicBezTo>
                  <a:cubicBezTo>
                    <a:pt x="31424" y="53"/>
                    <a:pt x="32020" y="0"/>
                    <a:pt x="32724" y="0"/>
                  </a:cubicBezTo>
                  <a:cubicBezTo>
                    <a:pt x="33429" y="0"/>
                    <a:pt x="34025" y="53"/>
                    <a:pt x="34458" y="158"/>
                  </a:cubicBezTo>
                  <a:cubicBezTo>
                    <a:pt x="34891" y="263"/>
                    <a:pt x="35216" y="420"/>
                    <a:pt x="35379" y="629"/>
                  </a:cubicBezTo>
                  <a:cubicBezTo>
                    <a:pt x="35595" y="839"/>
                    <a:pt x="35650" y="1049"/>
                    <a:pt x="35595" y="1311"/>
                  </a:cubicBezTo>
                  <a:cubicBezTo>
                    <a:pt x="35542" y="1574"/>
                    <a:pt x="35379" y="1888"/>
                    <a:pt x="35108" y="2203"/>
                  </a:cubicBezTo>
                  <a:lnTo>
                    <a:pt x="25464" y="14792"/>
                  </a:lnTo>
                  <a:cubicBezTo>
                    <a:pt x="25193" y="15159"/>
                    <a:pt x="24976" y="15421"/>
                    <a:pt x="24760" y="15631"/>
                  </a:cubicBezTo>
                  <a:cubicBezTo>
                    <a:pt x="24543" y="15841"/>
                    <a:pt x="24326" y="15998"/>
                    <a:pt x="24055" y="16103"/>
                  </a:cubicBezTo>
                  <a:cubicBezTo>
                    <a:pt x="23785" y="16208"/>
                    <a:pt x="23514" y="16260"/>
                    <a:pt x="23135" y="16313"/>
                  </a:cubicBezTo>
                  <a:cubicBezTo>
                    <a:pt x="22755" y="16313"/>
                    <a:pt x="22268" y="16365"/>
                    <a:pt x="21726" y="16365"/>
                  </a:cubicBezTo>
                  <a:cubicBezTo>
                    <a:pt x="21184" y="16365"/>
                    <a:pt x="20696" y="16313"/>
                    <a:pt x="20371" y="16208"/>
                  </a:cubicBezTo>
                  <a:cubicBezTo>
                    <a:pt x="19992" y="16156"/>
                    <a:pt x="19776" y="15998"/>
                    <a:pt x="19667" y="15841"/>
                  </a:cubicBezTo>
                  <a:cubicBezTo>
                    <a:pt x="19504" y="15683"/>
                    <a:pt x="19450" y="15474"/>
                    <a:pt x="19504" y="15211"/>
                  </a:cubicBezTo>
                  <a:cubicBezTo>
                    <a:pt x="19559" y="15001"/>
                    <a:pt x="19667" y="14687"/>
                    <a:pt x="19884" y="14372"/>
                  </a:cubicBezTo>
                  <a:lnTo>
                    <a:pt x="28011" y="1836"/>
                  </a:lnTo>
                  <a:close/>
                </a:path>
              </a:pathLst>
            </a:custGeom>
            <a:solidFill>
              <a:srgbClr val="FFFFFF"/>
            </a:solidFill>
            <a:ln w="5417" cap="flat">
              <a:noFill/>
              <a:prstDash val="solid"/>
              <a:miter/>
            </a:ln>
          </p:spPr>
          <p:txBody>
            <a:bodyPr rtlCol="0" anchor="ctr"/>
            <a:lstStyle/>
            <a:p>
              <a:endParaRPr lang="fr-FR"/>
            </a:p>
          </p:txBody>
        </p:sp>
        <p:sp>
          <p:nvSpPr>
            <p:cNvPr id="648" name="Forme libre 647">
              <a:extLst>
                <a:ext uri="{FF2B5EF4-FFF2-40B4-BE49-F238E27FC236}">
                  <a16:creationId xmlns:a16="http://schemas.microsoft.com/office/drawing/2014/main" id="{EB227E6B-C14B-36C6-C050-489CC33B2719}"/>
                </a:ext>
              </a:extLst>
            </p:cNvPr>
            <p:cNvSpPr/>
            <p:nvPr/>
          </p:nvSpPr>
          <p:spPr>
            <a:xfrm>
              <a:off x="19255740" y="10912272"/>
              <a:ext cx="43884" cy="71387"/>
            </a:xfrm>
            <a:custGeom>
              <a:avLst/>
              <a:gdLst>
                <a:gd name="connsiteX0" fmla="*/ 43885 w 43884"/>
                <a:gd name="connsiteY0" fmla="*/ 69972 h 71387"/>
                <a:gd name="connsiteX1" fmla="*/ 43722 w 43884"/>
                <a:gd name="connsiteY1" fmla="*/ 70549 h 71387"/>
                <a:gd name="connsiteX2" fmla="*/ 43181 w 43884"/>
                <a:gd name="connsiteY2" fmla="*/ 71021 h 71387"/>
                <a:gd name="connsiteX3" fmla="*/ 42205 w 43884"/>
                <a:gd name="connsiteY3" fmla="*/ 71283 h 71387"/>
                <a:gd name="connsiteX4" fmla="*/ 40634 w 43884"/>
                <a:gd name="connsiteY4" fmla="*/ 71387 h 71387"/>
                <a:gd name="connsiteX5" fmla="*/ 38954 w 43884"/>
                <a:gd name="connsiteY5" fmla="*/ 71283 h 71387"/>
                <a:gd name="connsiteX6" fmla="*/ 37925 w 43884"/>
                <a:gd name="connsiteY6" fmla="*/ 71021 h 71387"/>
                <a:gd name="connsiteX7" fmla="*/ 37384 w 43884"/>
                <a:gd name="connsiteY7" fmla="*/ 70549 h 71387"/>
                <a:gd name="connsiteX8" fmla="*/ 37275 w 43884"/>
                <a:gd name="connsiteY8" fmla="*/ 69972 h 71387"/>
                <a:gd name="connsiteX9" fmla="*/ 37275 w 43884"/>
                <a:gd name="connsiteY9" fmla="*/ 44060 h 71387"/>
                <a:gd name="connsiteX10" fmla="*/ 32669 w 43884"/>
                <a:gd name="connsiteY10" fmla="*/ 48151 h 71387"/>
                <a:gd name="connsiteX11" fmla="*/ 28444 w 43884"/>
                <a:gd name="connsiteY11" fmla="*/ 50774 h 71387"/>
                <a:gd name="connsiteX12" fmla="*/ 24381 w 43884"/>
                <a:gd name="connsiteY12" fmla="*/ 52243 h 71387"/>
                <a:gd name="connsiteX13" fmla="*/ 20154 w 43884"/>
                <a:gd name="connsiteY13" fmla="*/ 52662 h 71387"/>
                <a:gd name="connsiteX14" fmla="*/ 10890 w 43884"/>
                <a:gd name="connsiteY14" fmla="*/ 50617 h 71387"/>
                <a:gd name="connsiteX15" fmla="*/ 4659 w 43884"/>
                <a:gd name="connsiteY15" fmla="*/ 45057 h 71387"/>
                <a:gd name="connsiteX16" fmla="*/ 1138 w 43884"/>
                <a:gd name="connsiteY16" fmla="*/ 36874 h 71387"/>
                <a:gd name="connsiteX17" fmla="*/ 0 w 43884"/>
                <a:gd name="connsiteY17" fmla="*/ 26908 h 71387"/>
                <a:gd name="connsiteX18" fmla="*/ 1409 w 43884"/>
                <a:gd name="connsiteY18" fmla="*/ 15736 h 71387"/>
                <a:gd name="connsiteX19" fmla="*/ 5526 w 43884"/>
                <a:gd name="connsiteY19" fmla="*/ 7238 h 71387"/>
                <a:gd name="connsiteX20" fmla="*/ 12245 w 43884"/>
                <a:gd name="connsiteY20" fmla="*/ 1888 h 71387"/>
                <a:gd name="connsiteX21" fmla="*/ 21509 w 43884"/>
                <a:gd name="connsiteY21" fmla="*/ 0 h 71387"/>
                <a:gd name="connsiteX22" fmla="*/ 25789 w 43884"/>
                <a:gd name="connsiteY22" fmla="*/ 473 h 71387"/>
                <a:gd name="connsiteX23" fmla="*/ 29690 w 43884"/>
                <a:gd name="connsiteY23" fmla="*/ 1888 h 71387"/>
                <a:gd name="connsiteX24" fmla="*/ 33537 w 43884"/>
                <a:gd name="connsiteY24" fmla="*/ 4511 h 71387"/>
                <a:gd name="connsiteX25" fmla="*/ 37763 w 43884"/>
                <a:gd name="connsiteY25" fmla="*/ 8288 h 71387"/>
                <a:gd name="connsiteX26" fmla="*/ 37763 w 43884"/>
                <a:gd name="connsiteY26" fmla="*/ 1993 h 71387"/>
                <a:gd name="connsiteX27" fmla="*/ 37980 w 43884"/>
                <a:gd name="connsiteY27" fmla="*/ 1364 h 71387"/>
                <a:gd name="connsiteX28" fmla="*/ 38521 w 43884"/>
                <a:gd name="connsiteY28" fmla="*/ 944 h 71387"/>
                <a:gd name="connsiteX29" fmla="*/ 39496 w 43884"/>
                <a:gd name="connsiteY29" fmla="*/ 682 h 71387"/>
                <a:gd name="connsiteX30" fmla="*/ 40959 w 43884"/>
                <a:gd name="connsiteY30" fmla="*/ 577 h 71387"/>
                <a:gd name="connsiteX31" fmla="*/ 42314 w 43884"/>
                <a:gd name="connsiteY31" fmla="*/ 682 h 71387"/>
                <a:gd name="connsiteX32" fmla="*/ 43235 w 43884"/>
                <a:gd name="connsiteY32" fmla="*/ 944 h 71387"/>
                <a:gd name="connsiteX33" fmla="*/ 43776 w 43884"/>
                <a:gd name="connsiteY33" fmla="*/ 1364 h 71387"/>
                <a:gd name="connsiteX34" fmla="*/ 43885 w 43884"/>
                <a:gd name="connsiteY34" fmla="*/ 1993 h 71387"/>
                <a:gd name="connsiteX35" fmla="*/ 43885 w 43884"/>
                <a:gd name="connsiteY35" fmla="*/ 69972 h 71387"/>
                <a:gd name="connsiteX36" fmla="*/ 37275 w 43884"/>
                <a:gd name="connsiteY36" fmla="*/ 15579 h 71387"/>
                <a:gd name="connsiteX37" fmla="*/ 29257 w 43884"/>
                <a:gd name="connsiteY37" fmla="*/ 8078 h 71387"/>
                <a:gd name="connsiteX38" fmla="*/ 21184 w 43884"/>
                <a:gd name="connsiteY38" fmla="*/ 5508 h 71387"/>
                <a:gd name="connsiteX39" fmla="*/ 14628 w 43884"/>
                <a:gd name="connsiteY39" fmla="*/ 7291 h 71387"/>
                <a:gd name="connsiteX40" fmla="*/ 10186 w 43884"/>
                <a:gd name="connsiteY40" fmla="*/ 11959 h 71387"/>
                <a:gd name="connsiteX41" fmla="*/ 7639 w 43884"/>
                <a:gd name="connsiteY41" fmla="*/ 18516 h 71387"/>
                <a:gd name="connsiteX42" fmla="*/ 6881 w 43884"/>
                <a:gd name="connsiteY42" fmla="*/ 25964 h 71387"/>
                <a:gd name="connsiteX43" fmla="*/ 7585 w 43884"/>
                <a:gd name="connsiteY43" fmla="*/ 33885 h 71387"/>
                <a:gd name="connsiteX44" fmla="*/ 9806 w 43884"/>
                <a:gd name="connsiteY44" fmla="*/ 40650 h 71387"/>
                <a:gd name="connsiteX45" fmla="*/ 14086 w 43884"/>
                <a:gd name="connsiteY45" fmla="*/ 45424 h 71387"/>
                <a:gd name="connsiteX46" fmla="*/ 20750 w 43884"/>
                <a:gd name="connsiteY46" fmla="*/ 47207 h 71387"/>
                <a:gd name="connsiteX47" fmla="*/ 24651 w 43884"/>
                <a:gd name="connsiteY47" fmla="*/ 46683 h 71387"/>
                <a:gd name="connsiteX48" fmla="*/ 28552 w 43884"/>
                <a:gd name="connsiteY48" fmla="*/ 44899 h 71387"/>
                <a:gd name="connsiteX49" fmla="*/ 32669 w 43884"/>
                <a:gd name="connsiteY49" fmla="*/ 41700 h 71387"/>
                <a:gd name="connsiteX50" fmla="*/ 37275 w 43884"/>
                <a:gd name="connsiteY50" fmla="*/ 36822 h 71387"/>
                <a:gd name="connsiteX51" fmla="*/ 37275 w 43884"/>
                <a:gd name="connsiteY51" fmla="*/ 15579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7">
                  <a:moveTo>
                    <a:pt x="43885" y="69972"/>
                  </a:moveTo>
                  <a:cubicBezTo>
                    <a:pt x="43885" y="70181"/>
                    <a:pt x="43831" y="70391"/>
                    <a:pt x="43722" y="70549"/>
                  </a:cubicBezTo>
                  <a:cubicBezTo>
                    <a:pt x="43614" y="70758"/>
                    <a:pt x="43452" y="70863"/>
                    <a:pt x="43181" y="71021"/>
                  </a:cubicBezTo>
                  <a:cubicBezTo>
                    <a:pt x="42964" y="71126"/>
                    <a:pt x="42639" y="71231"/>
                    <a:pt x="42205" y="71283"/>
                  </a:cubicBezTo>
                  <a:cubicBezTo>
                    <a:pt x="41772" y="71336"/>
                    <a:pt x="41230" y="71387"/>
                    <a:pt x="40634" y="71387"/>
                  </a:cubicBezTo>
                  <a:cubicBezTo>
                    <a:pt x="39930" y="71387"/>
                    <a:pt x="39388" y="71336"/>
                    <a:pt x="38954" y="71283"/>
                  </a:cubicBezTo>
                  <a:cubicBezTo>
                    <a:pt x="38521" y="71231"/>
                    <a:pt x="38196" y="71126"/>
                    <a:pt x="37925" y="71021"/>
                  </a:cubicBezTo>
                  <a:cubicBezTo>
                    <a:pt x="37654" y="70916"/>
                    <a:pt x="37492" y="70758"/>
                    <a:pt x="37384" y="70549"/>
                  </a:cubicBezTo>
                  <a:cubicBezTo>
                    <a:pt x="37329" y="70391"/>
                    <a:pt x="37275" y="70181"/>
                    <a:pt x="37275" y="69972"/>
                  </a:cubicBezTo>
                  <a:lnTo>
                    <a:pt x="37275" y="44060"/>
                  </a:lnTo>
                  <a:cubicBezTo>
                    <a:pt x="35650" y="45686"/>
                    <a:pt x="34078" y="47050"/>
                    <a:pt x="32669" y="48151"/>
                  </a:cubicBezTo>
                  <a:cubicBezTo>
                    <a:pt x="31207" y="49253"/>
                    <a:pt x="29799" y="50145"/>
                    <a:pt x="28444" y="50774"/>
                  </a:cubicBezTo>
                  <a:cubicBezTo>
                    <a:pt x="27090" y="51456"/>
                    <a:pt x="25735" y="51928"/>
                    <a:pt x="24381" y="52243"/>
                  </a:cubicBezTo>
                  <a:cubicBezTo>
                    <a:pt x="23026" y="52505"/>
                    <a:pt x="21617" y="52662"/>
                    <a:pt x="20154" y="52662"/>
                  </a:cubicBezTo>
                  <a:cubicBezTo>
                    <a:pt x="16524" y="52662"/>
                    <a:pt x="13436" y="51980"/>
                    <a:pt x="10890" y="50617"/>
                  </a:cubicBezTo>
                  <a:cubicBezTo>
                    <a:pt x="8343" y="49253"/>
                    <a:pt x="6231" y="47417"/>
                    <a:pt x="4659" y="45057"/>
                  </a:cubicBezTo>
                  <a:cubicBezTo>
                    <a:pt x="3034" y="42749"/>
                    <a:pt x="1842" y="40021"/>
                    <a:pt x="1138" y="36874"/>
                  </a:cubicBezTo>
                  <a:cubicBezTo>
                    <a:pt x="379" y="33727"/>
                    <a:pt x="0" y="30423"/>
                    <a:pt x="0" y="26908"/>
                  </a:cubicBezTo>
                  <a:cubicBezTo>
                    <a:pt x="0" y="22765"/>
                    <a:pt x="487" y="19040"/>
                    <a:pt x="1409" y="15736"/>
                  </a:cubicBezTo>
                  <a:cubicBezTo>
                    <a:pt x="2329" y="12431"/>
                    <a:pt x="3684" y="9599"/>
                    <a:pt x="5526" y="7238"/>
                  </a:cubicBezTo>
                  <a:cubicBezTo>
                    <a:pt x="7314" y="4931"/>
                    <a:pt x="9590" y="3148"/>
                    <a:pt x="12245" y="1888"/>
                  </a:cubicBezTo>
                  <a:cubicBezTo>
                    <a:pt x="14899" y="629"/>
                    <a:pt x="17987" y="0"/>
                    <a:pt x="21509" y="0"/>
                  </a:cubicBezTo>
                  <a:cubicBezTo>
                    <a:pt x="23080" y="0"/>
                    <a:pt x="24489" y="158"/>
                    <a:pt x="25789" y="473"/>
                  </a:cubicBezTo>
                  <a:cubicBezTo>
                    <a:pt x="27144" y="787"/>
                    <a:pt x="28444" y="1259"/>
                    <a:pt x="29690" y="1888"/>
                  </a:cubicBezTo>
                  <a:cubicBezTo>
                    <a:pt x="30990" y="2570"/>
                    <a:pt x="32236" y="3410"/>
                    <a:pt x="33537" y="4511"/>
                  </a:cubicBezTo>
                  <a:cubicBezTo>
                    <a:pt x="34837" y="5560"/>
                    <a:pt x="36245" y="6819"/>
                    <a:pt x="37763" y="8288"/>
                  </a:cubicBezTo>
                  <a:lnTo>
                    <a:pt x="37763" y="1993"/>
                  </a:lnTo>
                  <a:cubicBezTo>
                    <a:pt x="37763" y="1731"/>
                    <a:pt x="37871" y="1521"/>
                    <a:pt x="37980" y="1364"/>
                  </a:cubicBezTo>
                  <a:cubicBezTo>
                    <a:pt x="38087" y="1154"/>
                    <a:pt x="38304" y="1049"/>
                    <a:pt x="38521" y="944"/>
                  </a:cubicBezTo>
                  <a:cubicBezTo>
                    <a:pt x="38792" y="787"/>
                    <a:pt x="39117" y="734"/>
                    <a:pt x="39496" y="682"/>
                  </a:cubicBezTo>
                  <a:cubicBezTo>
                    <a:pt x="39876" y="629"/>
                    <a:pt x="40363" y="577"/>
                    <a:pt x="40959" y="577"/>
                  </a:cubicBezTo>
                  <a:cubicBezTo>
                    <a:pt x="41501" y="577"/>
                    <a:pt x="41989" y="629"/>
                    <a:pt x="42314" y="682"/>
                  </a:cubicBezTo>
                  <a:cubicBezTo>
                    <a:pt x="42693" y="734"/>
                    <a:pt x="43018" y="787"/>
                    <a:pt x="43235" y="944"/>
                  </a:cubicBezTo>
                  <a:cubicBezTo>
                    <a:pt x="43505" y="1049"/>
                    <a:pt x="43668" y="1154"/>
                    <a:pt x="43776" y="1364"/>
                  </a:cubicBezTo>
                  <a:cubicBezTo>
                    <a:pt x="43831" y="1521"/>
                    <a:pt x="43885" y="1731"/>
                    <a:pt x="43885" y="1993"/>
                  </a:cubicBezTo>
                  <a:lnTo>
                    <a:pt x="43885" y="69972"/>
                  </a:lnTo>
                  <a:close/>
                  <a:moveTo>
                    <a:pt x="37275" y="15579"/>
                  </a:moveTo>
                  <a:cubicBezTo>
                    <a:pt x="34512" y="12327"/>
                    <a:pt x="31803" y="9809"/>
                    <a:pt x="29257" y="8078"/>
                  </a:cubicBezTo>
                  <a:cubicBezTo>
                    <a:pt x="26656" y="6400"/>
                    <a:pt x="24001" y="5508"/>
                    <a:pt x="21184" y="5508"/>
                  </a:cubicBezTo>
                  <a:cubicBezTo>
                    <a:pt x="18583" y="5508"/>
                    <a:pt x="16416" y="6137"/>
                    <a:pt x="14628" y="7291"/>
                  </a:cubicBezTo>
                  <a:cubicBezTo>
                    <a:pt x="12786" y="8497"/>
                    <a:pt x="11323" y="10019"/>
                    <a:pt x="10186" y="11959"/>
                  </a:cubicBezTo>
                  <a:cubicBezTo>
                    <a:pt x="8993" y="13900"/>
                    <a:pt x="8181" y="16103"/>
                    <a:pt x="7639" y="18516"/>
                  </a:cubicBezTo>
                  <a:cubicBezTo>
                    <a:pt x="7151" y="20981"/>
                    <a:pt x="6881" y="23447"/>
                    <a:pt x="6881" y="25964"/>
                  </a:cubicBezTo>
                  <a:cubicBezTo>
                    <a:pt x="6881" y="28692"/>
                    <a:pt x="7097" y="31314"/>
                    <a:pt x="7585" y="33885"/>
                  </a:cubicBezTo>
                  <a:cubicBezTo>
                    <a:pt x="8018" y="36402"/>
                    <a:pt x="8777" y="38657"/>
                    <a:pt x="9806" y="40650"/>
                  </a:cubicBezTo>
                  <a:cubicBezTo>
                    <a:pt x="10890" y="42591"/>
                    <a:pt x="12352" y="44218"/>
                    <a:pt x="14086" y="45424"/>
                  </a:cubicBezTo>
                  <a:cubicBezTo>
                    <a:pt x="15874" y="46578"/>
                    <a:pt x="18096" y="47207"/>
                    <a:pt x="20750" y="47207"/>
                  </a:cubicBezTo>
                  <a:cubicBezTo>
                    <a:pt x="22105" y="47207"/>
                    <a:pt x="23405" y="47050"/>
                    <a:pt x="24651" y="46683"/>
                  </a:cubicBezTo>
                  <a:cubicBezTo>
                    <a:pt x="25897" y="46316"/>
                    <a:pt x="27198" y="45739"/>
                    <a:pt x="28552" y="44899"/>
                  </a:cubicBezTo>
                  <a:cubicBezTo>
                    <a:pt x="29907" y="44060"/>
                    <a:pt x="31261" y="43011"/>
                    <a:pt x="32669" y="41700"/>
                  </a:cubicBezTo>
                  <a:cubicBezTo>
                    <a:pt x="34132" y="40389"/>
                    <a:pt x="35650" y="38762"/>
                    <a:pt x="37275" y="36822"/>
                  </a:cubicBezTo>
                  <a:lnTo>
                    <a:pt x="37275" y="15579"/>
                  </a:lnTo>
                  <a:close/>
                </a:path>
              </a:pathLst>
            </a:custGeom>
            <a:solidFill>
              <a:srgbClr val="FFFFFF"/>
            </a:solidFill>
            <a:ln w="5417" cap="flat">
              <a:noFill/>
              <a:prstDash val="solid"/>
              <a:miter/>
            </a:ln>
          </p:spPr>
          <p:txBody>
            <a:bodyPr rtlCol="0" anchor="ctr"/>
            <a:lstStyle/>
            <a:p>
              <a:endParaRPr lang="fr-FR"/>
            </a:p>
          </p:txBody>
        </p:sp>
        <p:sp>
          <p:nvSpPr>
            <p:cNvPr id="649" name="Forme libre 648">
              <a:extLst>
                <a:ext uri="{FF2B5EF4-FFF2-40B4-BE49-F238E27FC236}">
                  <a16:creationId xmlns:a16="http://schemas.microsoft.com/office/drawing/2014/main" id="{6E6DFF1A-1B7E-04D5-622D-3E64CA615FDA}"/>
                </a:ext>
              </a:extLst>
            </p:cNvPr>
            <p:cNvSpPr/>
            <p:nvPr/>
          </p:nvSpPr>
          <p:spPr>
            <a:xfrm>
              <a:off x="19317992" y="10912849"/>
              <a:ext cx="40742" cy="52085"/>
            </a:xfrm>
            <a:custGeom>
              <a:avLst/>
              <a:gdLst>
                <a:gd name="connsiteX0" fmla="*/ 40743 w 40742"/>
                <a:gd name="connsiteY0" fmla="*/ 50092 h 52085"/>
                <a:gd name="connsiteX1" fmla="*/ 40634 w 40742"/>
                <a:gd name="connsiteY1" fmla="*/ 50669 h 52085"/>
                <a:gd name="connsiteX2" fmla="*/ 40093 w 40742"/>
                <a:gd name="connsiteY2" fmla="*/ 51089 h 52085"/>
                <a:gd name="connsiteX3" fmla="*/ 39063 w 40742"/>
                <a:gd name="connsiteY3" fmla="*/ 51403 h 52085"/>
                <a:gd name="connsiteX4" fmla="*/ 37600 w 40742"/>
                <a:gd name="connsiteY4" fmla="*/ 51508 h 52085"/>
                <a:gd name="connsiteX5" fmla="*/ 35975 w 40742"/>
                <a:gd name="connsiteY5" fmla="*/ 51403 h 52085"/>
                <a:gd name="connsiteX6" fmla="*/ 34999 w 40742"/>
                <a:gd name="connsiteY6" fmla="*/ 51089 h 52085"/>
                <a:gd name="connsiteX7" fmla="*/ 34566 w 40742"/>
                <a:gd name="connsiteY7" fmla="*/ 50669 h 52085"/>
                <a:gd name="connsiteX8" fmla="*/ 34404 w 40742"/>
                <a:gd name="connsiteY8" fmla="*/ 50092 h 52085"/>
                <a:gd name="connsiteX9" fmla="*/ 34404 w 40742"/>
                <a:gd name="connsiteY9" fmla="*/ 43221 h 52085"/>
                <a:gd name="connsiteX10" fmla="*/ 25951 w 40742"/>
                <a:gd name="connsiteY10" fmla="*/ 49987 h 52085"/>
                <a:gd name="connsiteX11" fmla="*/ 17717 w 40742"/>
                <a:gd name="connsiteY11" fmla="*/ 52085 h 52085"/>
                <a:gd name="connsiteX12" fmla="*/ 9373 w 40742"/>
                <a:gd name="connsiteY12" fmla="*/ 50459 h 52085"/>
                <a:gd name="connsiteX13" fmla="*/ 3901 w 40742"/>
                <a:gd name="connsiteY13" fmla="*/ 46053 h 52085"/>
                <a:gd name="connsiteX14" fmla="*/ 867 w 40742"/>
                <a:gd name="connsiteY14" fmla="*/ 39654 h 52085"/>
                <a:gd name="connsiteX15" fmla="*/ 0 w 40742"/>
                <a:gd name="connsiteY15" fmla="*/ 30842 h 52085"/>
                <a:gd name="connsiteX16" fmla="*/ 0 w 40742"/>
                <a:gd name="connsiteY16" fmla="*/ 1416 h 52085"/>
                <a:gd name="connsiteX17" fmla="*/ 108 w 40742"/>
                <a:gd name="connsiteY17" fmla="*/ 839 h 52085"/>
                <a:gd name="connsiteX18" fmla="*/ 650 w 40742"/>
                <a:gd name="connsiteY18" fmla="*/ 368 h 52085"/>
                <a:gd name="connsiteX19" fmla="*/ 1679 w 40742"/>
                <a:gd name="connsiteY19" fmla="*/ 105 h 52085"/>
                <a:gd name="connsiteX20" fmla="*/ 3251 w 40742"/>
                <a:gd name="connsiteY20" fmla="*/ 0 h 52085"/>
                <a:gd name="connsiteX21" fmla="*/ 4876 w 40742"/>
                <a:gd name="connsiteY21" fmla="*/ 105 h 52085"/>
                <a:gd name="connsiteX22" fmla="*/ 5905 w 40742"/>
                <a:gd name="connsiteY22" fmla="*/ 368 h 52085"/>
                <a:gd name="connsiteX23" fmla="*/ 6393 w 40742"/>
                <a:gd name="connsiteY23" fmla="*/ 839 h 52085"/>
                <a:gd name="connsiteX24" fmla="*/ 6555 w 40742"/>
                <a:gd name="connsiteY24" fmla="*/ 1416 h 52085"/>
                <a:gd name="connsiteX25" fmla="*/ 6555 w 40742"/>
                <a:gd name="connsiteY25" fmla="*/ 30213 h 52085"/>
                <a:gd name="connsiteX26" fmla="*/ 7314 w 40742"/>
                <a:gd name="connsiteY26" fmla="*/ 37608 h 52085"/>
                <a:gd name="connsiteX27" fmla="*/ 9481 w 40742"/>
                <a:gd name="connsiteY27" fmla="*/ 42487 h 52085"/>
                <a:gd name="connsiteX28" fmla="*/ 13165 w 40742"/>
                <a:gd name="connsiteY28" fmla="*/ 45581 h 52085"/>
                <a:gd name="connsiteX29" fmla="*/ 18421 w 40742"/>
                <a:gd name="connsiteY29" fmla="*/ 46683 h 52085"/>
                <a:gd name="connsiteX30" fmla="*/ 26060 w 40742"/>
                <a:gd name="connsiteY30" fmla="*/ 44060 h 52085"/>
                <a:gd name="connsiteX31" fmla="*/ 34132 w 40742"/>
                <a:gd name="connsiteY31" fmla="*/ 36297 h 52085"/>
                <a:gd name="connsiteX32" fmla="*/ 34132 w 40742"/>
                <a:gd name="connsiteY32" fmla="*/ 1416 h 52085"/>
                <a:gd name="connsiteX33" fmla="*/ 34295 w 40742"/>
                <a:gd name="connsiteY33" fmla="*/ 839 h 52085"/>
                <a:gd name="connsiteX34" fmla="*/ 34783 w 40742"/>
                <a:gd name="connsiteY34" fmla="*/ 368 h 52085"/>
                <a:gd name="connsiteX35" fmla="*/ 35812 w 40742"/>
                <a:gd name="connsiteY35" fmla="*/ 105 h 52085"/>
                <a:gd name="connsiteX36" fmla="*/ 37492 w 40742"/>
                <a:gd name="connsiteY36" fmla="*/ 0 h 52085"/>
                <a:gd name="connsiteX37" fmla="*/ 39063 w 40742"/>
                <a:gd name="connsiteY37" fmla="*/ 105 h 52085"/>
                <a:gd name="connsiteX38" fmla="*/ 40038 w 40742"/>
                <a:gd name="connsiteY38" fmla="*/ 368 h 52085"/>
                <a:gd name="connsiteX39" fmla="*/ 40580 w 40742"/>
                <a:gd name="connsiteY39" fmla="*/ 839 h 52085"/>
                <a:gd name="connsiteX40" fmla="*/ 40743 w 40742"/>
                <a:gd name="connsiteY40" fmla="*/ 1416 h 52085"/>
                <a:gd name="connsiteX41" fmla="*/ 40743 w 40742"/>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5">
                  <a:moveTo>
                    <a:pt x="40743" y="50092"/>
                  </a:moveTo>
                  <a:cubicBezTo>
                    <a:pt x="40743" y="50302"/>
                    <a:pt x="40689" y="50512"/>
                    <a:pt x="40634" y="50669"/>
                  </a:cubicBezTo>
                  <a:cubicBezTo>
                    <a:pt x="40526" y="50879"/>
                    <a:pt x="40309" y="51037"/>
                    <a:pt x="40093" y="51089"/>
                  </a:cubicBezTo>
                  <a:cubicBezTo>
                    <a:pt x="39822" y="51193"/>
                    <a:pt x="39496" y="51298"/>
                    <a:pt x="39063" y="51403"/>
                  </a:cubicBezTo>
                  <a:cubicBezTo>
                    <a:pt x="38684" y="51456"/>
                    <a:pt x="38142" y="51508"/>
                    <a:pt x="37600" y="51508"/>
                  </a:cubicBezTo>
                  <a:cubicBezTo>
                    <a:pt x="36896" y="51508"/>
                    <a:pt x="36354" y="51456"/>
                    <a:pt x="35975" y="51403"/>
                  </a:cubicBezTo>
                  <a:cubicBezTo>
                    <a:pt x="35541" y="51298"/>
                    <a:pt x="35271" y="51246"/>
                    <a:pt x="34999" y="51089"/>
                  </a:cubicBezTo>
                  <a:cubicBezTo>
                    <a:pt x="34783" y="50984"/>
                    <a:pt x="34621" y="50879"/>
                    <a:pt x="34566" y="50669"/>
                  </a:cubicBezTo>
                  <a:cubicBezTo>
                    <a:pt x="34458" y="50512"/>
                    <a:pt x="34404" y="50302"/>
                    <a:pt x="34404" y="50092"/>
                  </a:cubicBezTo>
                  <a:lnTo>
                    <a:pt x="34404" y="43221"/>
                  </a:lnTo>
                  <a:cubicBezTo>
                    <a:pt x="31532" y="46316"/>
                    <a:pt x="28715" y="48571"/>
                    <a:pt x="25951" y="49987"/>
                  </a:cubicBezTo>
                  <a:cubicBezTo>
                    <a:pt x="23189" y="51403"/>
                    <a:pt x="20426" y="52085"/>
                    <a:pt x="17717" y="52085"/>
                  </a:cubicBezTo>
                  <a:cubicBezTo>
                    <a:pt x="14412" y="52085"/>
                    <a:pt x="11649" y="51561"/>
                    <a:pt x="9373" y="50459"/>
                  </a:cubicBezTo>
                  <a:cubicBezTo>
                    <a:pt x="7097" y="49410"/>
                    <a:pt x="5255" y="47941"/>
                    <a:pt x="3901" y="46053"/>
                  </a:cubicBezTo>
                  <a:cubicBezTo>
                    <a:pt x="2492" y="44218"/>
                    <a:pt x="1517" y="42067"/>
                    <a:pt x="867" y="39654"/>
                  </a:cubicBezTo>
                  <a:cubicBezTo>
                    <a:pt x="270" y="37189"/>
                    <a:pt x="0" y="34251"/>
                    <a:pt x="0" y="30842"/>
                  </a:cubicBezTo>
                  <a:lnTo>
                    <a:pt x="0" y="1416"/>
                  </a:lnTo>
                  <a:cubicBezTo>
                    <a:pt x="0" y="1207"/>
                    <a:pt x="0" y="997"/>
                    <a:pt x="108" y="839"/>
                  </a:cubicBezTo>
                  <a:cubicBezTo>
                    <a:pt x="216" y="629"/>
                    <a:pt x="379" y="473"/>
                    <a:pt x="650" y="368"/>
                  </a:cubicBezTo>
                  <a:cubicBezTo>
                    <a:pt x="867" y="263"/>
                    <a:pt x="1246" y="158"/>
                    <a:pt x="1679" y="105"/>
                  </a:cubicBezTo>
                  <a:cubicBezTo>
                    <a:pt x="2113" y="53"/>
                    <a:pt x="2600" y="0"/>
                    <a:pt x="3251" y="0"/>
                  </a:cubicBezTo>
                  <a:cubicBezTo>
                    <a:pt x="3901" y="0"/>
                    <a:pt x="4442" y="53"/>
                    <a:pt x="4876" y="105"/>
                  </a:cubicBezTo>
                  <a:cubicBezTo>
                    <a:pt x="5309" y="158"/>
                    <a:pt x="5634" y="210"/>
                    <a:pt x="5905" y="368"/>
                  </a:cubicBezTo>
                  <a:cubicBezTo>
                    <a:pt x="6122" y="473"/>
                    <a:pt x="6285" y="629"/>
                    <a:pt x="6393" y="839"/>
                  </a:cubicBezTo>
                  <a:cubicBezTo>
                    <a:pt x="6501" y="997"/>
                    <a:pt x="6555" y="1207"/>
                    <a:pt x="6555" y="1416"/>
                  </a:cubicBezTo>
                  <a:lnTo>
                    <a:pt x="6555" y="30213"/>
                  </a:lnTo>
                  <a:cubicBezTo>
                    <a:pt x="6555" y="33255"/>
                    <a:pt x="6827" y="35720"/>
                    <a:pt x="7314" y="37608"/>
                  </a:cubicBezTo>
                  <a:cubicBezTo>
                    <a:pt x="7801" y="39497"/>
                    <a:pt x="8506" y="41123"/>
                    <a:pt x="9481" y="42487"/>
                  </a:cubicBezTo>
                  <a:cubicBezTo>
                    <a:pt x="10456" y="43798"/>
                    <a:pt x="11649" y="44847"/>
                    <a:pt x="13165" y="45581"/>
                  </a:cubicBezTo>
                  <a:cubicBezTo>
                    <a:pt x="14682" y="46316"/>
                    <a:pt x="16416" y="46683"/>
                    <a:pt x="18421" y="46683"/>
                  </a:cubicBezTo>
                  <a:cubicBezTo>
                    <a:pt x="20967" y="46683"/>
                    <a:pt x="23514" y="45844"/>
                    <a:pt x="26060" y="44060"/>
                  </a:cubicBezTo>
                  <a:cubicBezTo>
                    <a:pt x="28607" y="42329"/>
                    <a:pt x="31316" y="39707"/>
                    <a:pt x="34132" y="36297"/>
                  </a:cubicBezTo>
                  <a:lnTo>
                    <a:pt x="34132" y="1416"/>
                  </a:lnTo>
                  <a:cubicBezTo>
                    <a:pt x="34132" y="1207"/>
                    <a:pt x="34187" y="997"/>
                    <a:pt x="34295" y="839"/>
                  </a:cubicBezTo>
                  <a:cubicBezTo>
                    <a:pt x="34349" y="629"/>
                    <a:pt x="34566" y="473"/>
                    <a:pt x="34783" y="368"/>
                  </a:cubicBezTo>
                  <a:cubicBezTo>
                    <a:pt x="35054" y="263"/>
                    <a:pt x="35433" y="158"/>
                    <a:pt x="35812" y="105"/>
                  </a:cubicBezTo>
                  <a:cubicBezTo>
                    <a:pt x="36245" y="53"/>
                    <a:pt x="36787" y="0"/>
                    <a:pt x="37492" y="0"/>
                  </a:cubicBezTo>
                  <a:cubicBezTo>
                    <a:pt x="38088" y="0"/>
                    <a:pt x="38630" y="53"/>
                    <a:pt x="39063" y="105"/>
                  </a:cubicBezTo>
                  <a:cubicBezTo>
                    <a:pt x="39496" y="158"/>
                    <a:pt x="39822" y="210"/>
                    <a:pt x="40038" y="368"/>
                  </a:cubicBezTo>
                  <a:cubicBezTo>
                    <a:pt x="40309" y="473"/>
                    <a:pt x="40472" y="629"/>
                    <a:pt x="40580" y="839"/>
                  </a:cubicBezTo>
                  <a:cubicBezTo>
                    <a:pt x="40689" y="997"/>
                    <a:pt x="40743" y="1207"/>
                    <a:pt x="40743" y="1416"/>
                  </a:cubicBezTo>
                  <a:lnTo>
                    <a:pt x="40743" y="50092"/>
                  </a:lnTo>
                  <a:close/>
                </a:path>
              </a:pathLst>
            </a:custGeom>
            <a:solidFill>
              <a:srgbClr val="FFFFFF"/>
            </a:solidFill>
            <a:ln w="5417" cap="flat">
              <a:noFill/>
              <a:prstDash val="solid"/>
              <a:miter/>
            </a:ln>
          </p:spPr>
          <p:txBody>
            <a:bodyPr rtlCol="0" anchor="ctr"/>
            <a:lstStyle/>
            <a:p>
              <a:endParaRPr lang="fr-FR"/>
            </a:p>
          </p:txBody>
        </p:sp>
        <p:sp>
          <p:nvSpPr>
            <p:cNvPr id="650" name="Forme libre 649">
              <a:extLst>
                <a:ext uri="{FF2B5EF4-FFF2-40B4-BE49-F238E27FC236}">
                  <a16:creationId xmlns:a16="http://schemas.microsoft.com/office/drawing/2014/main" id="{D88EF985-9FCF-D9C2-3CC4-E6586C21DE85}"/>
                </a:ext>
              </a:extLst>
            </p:cNvPr>
            <p:cNvSpPr/>
            <p:nvPr/>
          </p:nvSpPr>
          <p:spPr>
            <a:xfrm>
              <a:off x="19376235" y="10893495"/>
              <a:ext cx="8668" cy="70863"/>
            </a:xfrm>
            <a:custGeom>
              <a:avLst/>
              <a:gdLst>
                <a:gd name="connsiteX0" fmla="*/ 8669 w 8668"/>
                <a:gd name="connsiteY0" fmla="*/ 4353 h 70863"/>
                <a:gd name="connsiteX1" fmla="*/ 7747 w 8668"/>
                <a:gd name="connsiteY1" fmla="*/ 7868 h 70863"/>
                <a:gd name="connsiteX2" fmla="*/ 4280 w 8668"/>
                <a:gd name="connsiteY2" fmla="*/ 8760 h 70863"/>
                <a:gd name="connsiteX3" fmla="*/ 921 w 8668"/>
                <a:gd name="connsiteY3" fmla="*/ 7868 h 70863"/>
                <a:gd name="connsiteX4" fmla="*/ 0 w 8668"/>
                <a:gd name="connsiteY4" fmla="*/ 4406 h 70863"/>
                <a:gd name="connsiteX5" fmla="*/ 921 w 8668"/>
                <a:gd name="connsiteY5" fmla="*/ 892 h 70863"/>
                <a:gd name="connsiteX6" fmla="*/ 4388 w 8668"/>
                <a:gd name="connsiteY6" fmla="*/ 0 h 70863"/>
                <a:gd name="connsiteX7" fmla="*/ 7747 w 8668"/>
                <a:gd name="connsiteY7" fmla="*/ 892 h 70863"/>
                <a:gd name="connsiteX8" fmla="*/ 8669 w 8668"/>
                <a:gd name="connsiteY8" fmla="*/ 4353 h 70863"/>
                <a:gd name="connsiteX9" fmla="*/ 7639 w 8668"/>
                <a:gd name="connsiteY9" fmla="*/ 69447 h 70863"/>
                <a:gd name="connsiteX10" fmla="*/ 7477 w 8668"/>
                <a:gd name="connsiteY10" fmla="*/ 70024 h 70863"/>
                <a:gd name="connsiteX11" fmla="*/ 6935 w 8668"/>
                <a:gd name="connsiteY11" fmla="*/ 70444 h 70863"/>
                <a:gd name="connsiteX12" fmla="*/ 5960 w 8668"/>
                <a:gd name="connsiteY12" fmla="*/ 70758 h 70863"/>
                <a:gd name="connsiteX13" fmla="*/ 4280 w 8668"/>
                <a:gd name="connsiteY13" fmla="*/ 70863 h 70863"/>
                <a:gd name="connsiteX14" fmla="*/ 2709 w 8668"/>
                <a:gd name="connsiteY14" fmla="*/ 70758 h 70863"/>
                <a:gd name="connsiteX15" fmla="*/ 1679 w 8668"/>
                <a:gd name="connsiteY15" fmla="*/ 70444 h 70863"/>
                <a:gd name="connsiteX16" fmla="*/ 1138 w 8668"/>
                <a:gd name="connsiteY16" fmla="*/ 70024 h 70863"/>
                <a:gd name="connsiteX17" fmla="*/ 1029 w 8668"/>
                <a:gd name="connsiteY17" fmla="*/ 69447 h 70863"/>
                <a:gd name="connsiteX18" fmla="*/ 1029 w 8668"/>
                <a:gd name="connsiteY18" fmla="*/ 20771 h 70863"/>
                <a:gd name="connsiteX19" fmla="*/ 1138 w 8668"/>
                <a:gd name="connsiteY19" fmla="*/ 20194 h 70863"/>
                <a:gd name="connsiteX20" fmla="*/ 1679 w 8668"/>
                <a:gd name="connsiteY20" fmla="*/ 19722 h 70863"/>
                <a:gd name="connsiteX21" fmla="*/ 2709 w 8668"/>
                <a:gd name="connsiteY21" fmla="*/ 19460 h 70863"/>
                <a:gd name="connsiteX22" fmla="*/ 4280 w 8668"/>
                <a:gd name="connsiteY22" fmla="*/ 19355 h 70863"/>
                <a:gd name="connsiteX23" fmla="*/ 5960 w 8668"/>
                <a:gd name="connsiteY23" fmla="*/ 19460 h 70863"/>
                <a:gd name="connsiteX24" fmla="*/ 6935 w 8668"/>
                <a:gd name="connsiteY24" fmla="*/ 19722 h 70863"/>
                <a:gd name="connsiteX25" fmla="*/ 7477 w 8668"/>
                <a:gd name="connsiteY25" fmla="*/ 20194 h 70863"/>
                <a:gd name="connsiteX26" fmla="*/ 7639 w 8668"/>
                <a:gd name="connsiteY26" fmla="*/ 20771 h 70863"/>
                <a:gd name="connsiteX27" fmla="*/ 7639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3"/>
                  </a:moveTo>
                  <a:cubicBezTo>
                    <a:pt x="8669" y="6085"/>
                    <a:pt x="8343" y="7238"/>
                    <a:pt x="7747" y="7868"/>
                  </a:cubicBezTo>
                  <a:cubicBezTo>
                    <a:pt x="7097" y="8445"/>
                    <a:pt x="5960" y="8760"/>
                    <a:pt x="4280" y="8760"/>
                  </a:cubicBezTo>
                  <a:cubicBezTo>
                    <a:pt x="2655" y="8760"/>
                    <a:pt x="1517" y="8445"/>
                    <a:pt x="921" y="7868"/>
                  </a:cubicBezTo>
                  <a:cubicBezTo>
                    <a:pt x="325" y="7291"/>
                    <a:pt x="0" y="6137"/>
                    <a:pt x="0" y="4406"/>
                  </a:cubicBezTo>
                  <a:cubicBezTo>
                    <a:pt x="0" y="2675"/>
                    <a:pt x="325" y="1521"/>
                    <a:pt x="921" y="892"/>
                  </a:cubicBezTo>
                  <a:cubicBezTo>
                    <a:pt x="1571" y="314"/>
                    <a:pt x="2709" y="0"/>
                    <a:pt x="4388" y="0"/>
                  </a:cubicBezTo>
                  <a:cubicBezTo>
                    <a:pt x="6014" y="0"/>
                    <a:pt x="7151" y="314"/>
                    <a:pt x="7747" y="892"/>
                  </a:cubicBezTo>
                  <a:cubicBezTo>
                    <a:pt x="8343" y="1469"/>
                    <a:pt x="8669" y="2675"/>
                    <a:pt x="8669" y="4353"/>
                  </a:cubicBezTo>
                  <a:close/>
                  <a:moveTo>
                    <a:pt x="7639" y="69447"/>
                  </a:moveTo>
                  <a:cubicBezTo>
                    <a:pt x="7639" y="69657"/>
                    <a:pt x="7585" y="69866"/>
                    <a:pt x="7477" y="70024"/>
                  </a:cubicBezTo>
                  <a:cubicBezTo>
                    <a:pt x="7368" y="70234"/>
                    <a:pt x="7206" y="70391"/>
                    <a:pt x="6935" y="70444"/>
                  </a:cubicBezTo>
                  <a:cubicBezTo>
                    <a:pt x="6718" y="70600"/>
                    <a:pt x="6393" y="70653"/>
                    <a:pt x="5960" y="70758"/>
                  </a:cubicBezTo>
                  <a:cubicBezTo>
                    <a:pt x="5526" y="70811"/>
                    <a:pt x="4984" y="70863"/>
                    <a:pt x="4280" y="70863"/>
                  </a:cubicBezTo>
                  <a:cubicBezTo>
                    <a:pt x="3684" y="70863"/>
                    <a:pt x="3142" y="70811"/>
                    <a:pt x="2709" y="70758"/>
                  </a:cubicBezTo>
                  <a:cubicBezTo>
                    <a:pt x="2275" y="70653"/>
                    <a:pt x="1950" y="70600"/>
                    <a:pt x="1679" y="70444"/>
                  </a:cubicBezTo>
                  <a:cubicBezTo>
                    <a:pt x="1409" y="70339"/>
                    <a:pt x="1246" y="70234"/>
                    <a:pt x="1138" y="70024"/>
                  </a:cubicBezTo>
                  <a:cubicBezTo>
                    <a:pt x="1083" y="69866"/>
                    <a:pt x="1029" y="69657"/>
                    <a:pt x="1029" y="69447"/>
                  </a:cubicBezTo>
                  <a:lnTo>
                    <a:pt x="1029" y="20771"/>
                  </a:lnTo>
                  <a:cubicBezTo>
                    <a:pt x="1029" y="20562"/>
                    <a:pt x="1083" y="20351"/>
                    <a:pt x="1138" y="20194"/>
                  </a:cubicBezTo>
                  <a:cubicBezTo>
                    <a:pt x="1246" y="19984"/>
                    <a:pt x="1409" y="19880"/>
                    <a:pt x="1679" y="19722"/>
                  </a:cubicBezTo>
                  <a:cubicBezTo>
                    <a:pt x="1950" y="19617"/>
                    <a:pt x="2275" y="19512"/>
                    <a:pt x="2709" y="19460"/>
                  </a:cubicBezTo>
                  <a:cubicBezTo>
                    <a:pt x="3142" y="19407"/>
                    <a:pt x="3684" y="19355"/>
                    <a:pt x="4280" y="19355"/>
                  </a:cubicBezTo>
                  <a:cubicBezTo>
                    <a:pt x="4984" y="19355"/>
                    <a:pt x="5526" y="19407"/>
                    <a:pt x="5960" y="19460"/>
                  </a:cubicBezTo>
                  <a:cubicBezTo>
                    <a:pt x="6339" y="19512"/>
                    <a:pt x="6718" y="19617"/>
                    <a:pt x="6935" y="19722"/>
                  </a:cubicBezTo>
                  <a:cubicBezTo>
                    <a:pt x="7206" y="19880"/>
                    <a:pt x="7368" y="19984"/>
                    <a:pt x="7477" y="20194"/>
                  </a:cubicBezTo>
                  <a:cubicBezTo>
                    <a:pt x="7585" y="20351"/>
                    <a:pt x="7639" y="20562"/>
                    <a:pt x="7639" y="20771"/>
                  </a:cubicBezTo>
                  <a:lnTo>
                    <a:pt x="7639" y="69447"/>
                  </a:lnTo>
                  <a:close/>
                </a:path>
              </a:pathLst>
            </a:custGeom>
            <a:solidFill>
              <a:srgbClr val="FFFFFF"/>
            </a:solidFill>
            <a:ln w="5417" cap="flat">
              <a:noFill/>
              <a:prstDash val="solid"/>
              <a:miter/>
            </a:ln>
          </p:spPr>
          <p:txBody>
            <a:bodyPr rtlCol="0" anchor="ctr"/>
            <a:lstStyle/>
            <a:p>
              <a:endParaRPr lang="fr-FR"/>
            </a:p>
          </p:txBody>
        </p:sp>
        <p:sp>
          <p:nvSpPr>
            <p:cNvPr id="651" name="Forme libre 650">
              <a:extLst>
                <a:ext uri="{FF2B5EF4-FFF2-40B4-BE49-F238E27FC236}">
                  <a16:creationId xmlns:a16="http://schemas.microsoft.com/office/drawing/2014/main" id="{E3FE141A-7DAE-6278-763D-EECA7B3C6B5A}"/>
                </a:ext>
              </a:extLst>
            </p:cNvPr>
            <p:cNvSpPr/>
            <p:nvPr/>
          </p:nvSpPr>
          <p:spPr>
            <a:xfrm>
              <a:off x="19402403" y="10912272"/>
              <a:ext cx="43884" cy="71387"/>
            </a:xfrm>
            <a:custGeom>
              <a:avLst/>
              <a:gdLst>
                <a:gd name="connsiteX0" fmla="*/ 43885 w 43884"/>
                <a:gd name="connsiteY0" fmla="*/ 25597 h 71387"/>
                <a:gd name="connsiteX1" fmla="*/ 42476 w 43884"/>
                <a:gd name="connsiteY1" fmla="*/ 36822 h 71387"/>
                <a:gd name="connsiteX2" fmla="*/ 38305 w 43884"/>
                <a:gd name="connsiteY2" fmla="*/ 45319 h 71387"/>
                <a:gd name="connsiteX3" fmla="*/ 31478 w 43884"/>
                <a:gd name="connsiteY3" fmla="*/ 50722 h 71387"/>
                <a:gd name="connsiteX4" fmla="*/ 22213 w 43884"/>
                <a:gd name="connsiteY4" fmla="*/ 52662 h 71387"/>
                <a:gd name="connsiteX5" fmla="*/ 18042 w 43884"/>
                <a:gd name="connsiteY5" fmla="*/ 52190 h 71387"/>
                <a:gd name="connsiteX6" fmla="*/ 14249 w 43884"/>
                <a:gd name="connsiteY6" fmla="*/ 50774 h 71387"/>
                <a:gd name="connsiteX7" fmla="*/ 10511 w 43884"/>
                <a:gd name="connsiteY7" fmla="*/ 48361 h 71387"/>
                <a:gd name="connsiteX8" fmla="*/ 6610 w 43884"/>
                <a:gd name="connsiteY8" fmla="*/ 44847 h 71387"/>
                <a:gd name="connsiteX9" fmla="*/ 6610 w 43884"/>
                <a:gd name="connsiteY9" fmla="*/ 69972 h 71387"/>
                <a:gd name="connsiteX10" fmla="*/ 6448 w 43884"/>
                <a:gd name="connsiteY10" fmla="*/ 70549 h 71387"/>
                <a:gd name="connsiteX11" fmla="*/ 5905 w 43884"/>
                <a:gd name="connsiteY11" fmla="*/ 71021 h 71387"/>
                <a:gd name="connsiteX12" fmla="*/ 4930 w 43884"/>
                <a:gd name="connsiteY12" fmla="*/ 71283 h 71387"/>
                <a:gd name="connsiteX13" fmla="*/ 3251 w 43884"/>
                <a:gd name="connsiteY13" fmla="*/ 71387 h 71387"/>
                <a:gd name="connsiteX14" fmla="*/ 1680 w 43884"/>
                <a:gd name="connsiteY14" fmla="*/ 71283 h 71387"/>
                <a:gd name="connsiteX15" fmla="*/ 650 w 43884"/>
                <a:gd name="connsiteY15" fmla="*/ 71021 h 71387"/>
                <a:gd name="connsiteX16" fmla="*/ 108 w 43884"/>
                <a:gd name="connsiteY16" fmla="*/ 70549 h 71387"/>
                <a:gd name="connsiteX17" fmla="*/ 0 w 43884"/>
                <a:gd name="connsiteY17" fmla="*/ 69972 h 71387"/>
                <a:gd name="connsiteX18" fmla="*/ 0 w 43884"/>
                <a:gd name="connsiteY18" fmla="*/ 1993 h 71387"/>
                <a:gd name="connsiteX19" fmla="*/ 108 w 43884"/>
                <a:gd name="connsiteY19" fmla="*/ 1364 h 71387"/>
                <a:gd name="connsiteX20" fmla="*/ 596 w 43884"/>
                <a:gd name="connsiteY20" fmla="*/ 892 h 71387"/>
                <a:gd name="connsiteX21" fmla="*/ 1571 w 43884"/>
                <a:gd name="connsiteY21" fmla="*/ 682 h 71387"/>
                <a:gd name="connsiteX22" fmla="*/ 2980 w 43884"/>
                <a:gd name="connsiteY22" fmla="*/ 577 h 71387"/>
                <a:gd name="connsiteX23" fmla="*/ 4389 w 43884"/>
                <a:gd name="connsiteY23" fmla="*/ 682 h 71387"/>
                <a:gd name="connsiteX24" fmla="*/ 5309 w 43884"/>
                <a:gd name="connsiteY24" fmla="*/ 892 h 71387"/>
                <a:gd name="connsiteX25" fmla="*/ 5852 w 43884"/>
                <a:gd name="connsiteY25" fmla="*/ 1364 h 71387"/>
                <a:gd name="connsiteX26" fmla="*/ 6068 w 43884"/>
                <a:gd name="connsiteY26" fmla="*/ 1993 h 71387"/>
                <a:gd name="connsiteX27" fmla="*/ 6068 w 43884"/>
                <a:gd name="connsiteY27" fmla="*/ 9022 h 71387"/>
                <a:gd name="connsiteX28" fmla="*/ 10511 w 43884"/>
                <a:gd name="connsiteY28" fmla="*/ 5036 h 71387"/>
                <a:gd name="connsiteX29" fmla="*/ 14682 w 43884"/>
                <a:gd name="connsiteY29" fmla="*/ 2203 h 71387"/>
                <a:gd name="connsiteX30" fmla="*/ 19017 w 43884"/>
                <a:gd name="connsiteY30" fmla="*/ 525 h 71387"/>
                <a:gd name="connsiteX31" fmla="*/ 23785 w 43884"/>
                <a:gd name="connsiteY31" fmla="*/ 0 h 71387"/>
                <a:gd name="connsiteX32" fmla="*/ 33049 w 43884"/>
                <a:gd name="connsiteY32" fmla="*/ 1993 h 71387"/>
                <a:gd name="connsiteX33" fmla="*/ 39280 w 43884"/>
                <a:gd name="connsiteY33" fmla="*/ 7553 h 71387"/>
                <a:gd name="connsiteX34" fmla="*/ 42802 w 43884"/>
                <a:gd name="connsiteY34" fmla="*/ 15683 h 71387"/>
                <a:gd name="connsiteX35" fmla="*/ 43885 w 43884"/>
                <a:gd name="connsiteY35" fmla="*/ 25597 h 71387"/>
                <a:gd name="connsiteX36" fmla="*/ 36951 w 43884"/>
                <a:gd name="connsiteY36" fmla="*/ 26646 h 71387"/>
                <a:gd name="connsiteX37" fmla="*/ 36300 w 43884"/>
                <a:gd name="connsiteY37" fmla="*/ 18778 h 71387"/>
                <a:gd name="connsiteX38" fmla="*/ 34025 w 43884"/>
                <a:gd name="connsiteY38" fmla="*/ 12012 h 71387"/>
                <a:gd name="connsiteX39" fmla="*/ 29799 w 43884"/>
                <a:gd name="connsiteY39" fmla="*/ 7291 h 71387"/>
                <a:gd name="connsiteX40" fmla="*/ 23189 w 43884"/>
                <a:gd name="connsiteY40" fmla="*/ 5508 h 71387"/>
                <a:gd name="connsiteX41" fmla="*/ 19234 w 43884"/>
                <a:gd name="connsiteY41" fmla="*/ 6032 h 71387"/>
                <a:gd name="connsiteX42" fmla="*/ 15333 w 43884"/>
                <a:gd name="connsiteY42" fmla="*/ 7815 h 71387"/>
                <a:gd name="connsiteX43" fmla="*/ 11161 w 43884"/>
                <a:gd name="connsiteY43" fmla="*/ 11015 h 71387"/>
                <a:gd name="connsiteX44" fmla="*/ 6610 w 43884"/>
                <a:gd name="connsiteY44" fmla="*/ 15893 h 71387"/>
                <a:gd name="connsiteX45" fmla="*/ 6610 w 43884"/>
                <a:gd name="connsiteY45" fmla="*/ 37084 h 71387"/>
                <a:gd name="connsiteX46" fmla="*/ 14575 w 43884"/>
                <a:gd name="connsiteY46" fmla="*/ 44584 h 71387"/>
                <a:gd name="connsiteX47" fmla="*/ 22539 w 43884"/>
                <a:gd name="connsiteY47" fmla="*/ 47207 h 71387"/>
                <a:gd name="connsiteX48" fmla="*/ 29148 w 43884"/>
                <a:gd name="connsiteY48" fmla="*/ 45371 h 71387"/>
                <a:gd name="connsiteX49" fmla="*/ 33591 w 43884"/>
                <a:gd name="connsiteY49" fmla="*/ 40650 h 71387"/>
                <a:gd name="connsiteX50" fmla="*/ 36138 w 43884"/>
                <a:gd name="connsiteY50" fmla="*/ 34041 h 71387"/>
                <a:gd name="connsiteX51" fmla="*/ 36951 w 43884"/>
                <a:gd name="connsiteY51" fmla="*/ 26646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7">
                  <a:moveTo>
                    <a:pt x="43885" y="25597"/>
                  </a:moveTo>
                  <a:cubicBezTo>
                    <a:pt x="43885" y="29741"/>
                    <a:pt x="43398" y="33517"/>
                    <a:pt x="42476" y="36822"/>
                  </a:cubicBezTo>
                  <a:cubicBezTo>
                    <a:pt x="41501" y="40179"/>
                    <a:pt x="40147" y="43011"/>
                    <a:pt x="38305" y="45319"/>
                  </a:cubicBezTo>
                  <a:cubicBezTo>
                    <a:pt x="36462" y="47680"/>
                    <a:pt x="34187" y="49463"/>
                    <a:pt x="31478" y="50722"/>
                  </a:cubicBezTo>
                  <a:cubicBezTo>
                    <a:pt x="28769" y="52033"/>
                    <a:pt x="25681" y="52662"/>
                    <a:pt x="22213" y="52662"/>
                  </a:cubicBezTo>
                  <a:cubicBezTo>
                    <a:pt x="20751" y="52662"/>
                    <a:pt x="19342" y="52505"/>
                    <a:pt x="18042" y="52190"/>
                  </a:cubicBezTo>
                  <a:cubicBezTo>
                    <a:pt x="16741" y="51875"/>
                    <a:pt x="15495" y="51403"/>
                    <a:pt x="14249" y="50774"/>
                  </a:cubicBezTo>
                  <a:cubicBezTo>
                    <a:pt x="13003" y="50145"/>
                    <a:pt x="11757" y="49305"/>
                    <a:pt x="10511" y="48361"/>
                  </a:cubicBezTo>
                  <a:cubicBezTo>
                    <a:pt x="9264" y="47365"/>
                    <a:pt x="7964" y="46211"/>
                    <a:pt x="6610" y="44847"/>
                  </a:cubicBezTo>
                  <a:lnTo>
                    <a:pt x="6610" y="69972"/>
                  </a:lnTo>
                  <a:cubicBezTo>
                    <a:pt x="6610" y="70181"/>
                    <a:pt x="6555" y="70391"/>
                    <a:pt x="6448" y="70549"/>
                  </a:cubicBezTo>
                  <a:cubicBezTo>
                    <a:pt x="6339" y="70758"/>
                    <a:pt x="6122" y="70863"/>
                    <a:pt x="5905" y="71021"/>
                  </a:cubicBezTo>
                  <a:cubicBezTo>
                    <a:pt x="5689" y="71126"/>
                    <a:pt x="5309" y="71231"/>
                    <a:pt x="4930" y="71283"/>
                  </a:cubicBezTo>
                  <a:cubicBezTo>
                    <a:pt x="4497" y="71336"/>
                    <a:pt x="3901" y="71387"/>
                    <a:pt x="3251" y="71387"/>
                  </a:cubicBezTo>
                  <a:cubicBezTo>
                    <a:pt x="2655" y="71387"/>
                    <a:pt x="2113" y="71336"/>
                    <a:pt x="1680" y="71283"/>
                  </a:cubicBezTo>
                  <a:cubicBezTo>
                    <a:pt x="1246" y="71231"/>
                    <a:pt x="921" y="71126"/>
                    <a:pt x="650" y="71021"/>
                  </a:cubicBezTo>
                  <a:cubicBezTo>
                    <a:pt x="380" y="70916"/>
                    <a:pt x="217" y="70758"/>
                    <a:pt x="108" y="70549"/>
                  </a:cubicBezTo>
                  <a:cubicBezTo>
                    <a:pt x="0" y="70391"/>
                    <a:pt x="0" y="70181"/>
                    <a:pt x="0" y="69972"/>
                  </a:cubicBezTo>
                  <a:lnTo>
                    <a:pt x="0" y="1993"/>
                  </a:lnTo>
                  <a:cubicBezTo>
                    <a:pt x="0" y="1731"/>
                    <a:pt x="54" y="1521"/>
                    <a:pt x="108" y="1364"/>
                  </a:cubicBezTo>
                  <a:cubicBezTo>
                    <a:pt x="217" y="1154"/>
                    <a:pt x="380" y="997"/>
                    <a:pt x="596" y="892"/>
                  </a:cubicBezTo>
                  <a:cubicBezTo>
                    <a:pt x="867" y="787"/>
                    <a:pt x="1192" y="734"/>
                    <a:pt x="1571" y="682"/>
                  </a:cubicBezTo>
                  <a:cubicBezTo>
                    <a:pt x="1950" y="629"/>
                    <a:pt x="2438" y="577"/>
                    <a:pt x="2980" y="577"/>
                  </a:cubicBezTo>
                  <a:cubicBezTo>
                    <a:pt x="3576" y="577"/>
                    <a:pt x="4009" y="629"/>
                    <a:pt x="4389" y="682"/>
                  </a:cubicBezTo>
                  <a:cubicBezTo>
                    <a:pt x="4768" y="734"/>
                    <a:pt x="5039" y="787"/>
                    <a:pt x="5309" y="892"/>
                  </a:cubicBezTo>
                  <a:cubicBezTo>
                    <a:pt x="5581" y="1049"/>
                    <a:pt x="5798" y="1154"/>
                    <a:pt x="5852" y="1364"/>
                  </a:cubicBezTo>
                  <a:cubicBezTo>
                    <a:pt x="6014" y="1521"/>
                    <a:pt x="6068" y="1731"/>
                    <a:pt x="6068" y="1993"/>
                  </a:cubicBezTo>
                  <a:lnTo>
                    <a:pt x="6068" y="9022"/>
                  </a:lnTo>
                  <a:cubicBezTo>
                    <a:pt x="7585" y="7501"/>
                    <a:pt x="9102" y="6137"/>
                    <a:pt x="10511" y="5036"/>
                  </a:cubicBezTo>
                  <a:cubicBezTo>
                    <a:pt x="11920" y="3881"/>
                    <a:pt x="13328" y="2938"/>
                    <a:pt x="14682" y="2203"/>
                  </a:cubicBezTo>
                  <a:cubicBezTo>
                    <a:pt x="16091" y="1469"/>
                    <a:pt x="17554" y="892"/>
                    <a:pt x="19017" y="525"/>
                  </a:cubicBezTo>
                  <a:cubicBezTo>
                    <a:pt x="20534" y="158"/>
                    <a:pt x="22105" y="0"/>
                    <a:pt x="23785" y="0"/>
                  </a:cubicBezTo>
                  <a:cubicBezTo>
                    <a:pt x="27415" y="0"/>
                    <a:pt x="30503" y="682"/>
                    <a:pt x="33049" y="1993"/>
                  </a:cubicBezTo>
                  <a:cubicBezTo>
                    <a:pt x="35596" y="3357"/>
                    <a:pt x="37708" y="5193"/>
                    <a:pt x="39280" y="7553"/>
                  </a:cubicBezTo>
                  <a:cubicBezTo>
                    <a:pt x="40905" y="9861"/>
                    <a:pt x="42043" y="12589"/>
                    <a:pt x="42802" y="15683"/>
                  </a:cubicBezTo>
                  <a:cubicBezTo>
                    <a:pt x="43506" y="18778"/>
                    <a:pt x="43885" y="22083"/>
                    <a:pt x="43885" y="25597"/>
                  </a:cubicBezTo>
                  <a:close/>
                  <a:moveTo>
                    <a:pt x="36951" y="26646"/>
                  </a:moveTo>
                  <a:cubicBezTo>
                    <a:pt x="36951" y="23919"/>
                    <a:pt x="36734" y="21296"/>
                    <a:pt x="36300" y="18778"/>
                  </a:cubicBezTo>
                  <a:cubicBezTo>
                    <a:pt x="35812" y="16261"/>
                    <a:pt x="35108" y="14005"/>
                    <a:pt x="34025" y="12012"/>
                  </a:cubicBezTo>
                  <a:cubicBezTo>
                    <a:pt x="32995" y="10071"/>
                    <a:pt x="31587" y="8445"/>
                    <a:pt x="29799" y="7291"/>
                  </a:cubicBezTo>
                  <a:cubicBezTo>
                    <a:pt x="28065" y="6085"/>
                    <a:pt x="25844" y="5508"/>
                    <a:pt x="23189" y="5508"/>
                  </a:cubicBezTo>
                  <a:cubicBezTo>
                    <a:pt x="21834" y="5508"/>
                    <a:pt x="20534" y="5665"/>
                    <a:pt x="19234" y="6032"/>
                  </a:cubicBezTo>
                  <a:cubicBezTo>
                    <a:pt x="17988" y="6400"/>
                    <a:pt x="16688" y="7029"/>
                    <a:pt x="15333" y="7815"/>
                  </a:cubicBezTo>
                  <a:cubicBezTo>
                    <a:pt x="13979" y="8655"/>
                    <a:pt x="12624" y="9704"/>
                    <a:pt x="11161" y="11015"/>
                  </a:cubicBezTo>
                  <a:cubicBezTo>
                    <a:pt x="9698" y="12327"/>
                    <a:pt x="8181" y="13952"/>
                    <a:pt x="6610" y="15893"/>
                  </a:cubicBezTo>
                  <a:lnTo>
                    <a:pt x="6610" y="37084"/>
                  </a:lnTo>
                  <a:cubicBezTo>
                    <a:pt x="9373" y="40336"/>
                    <a:pt x="12028" y="42854"/>
                    <a:pt x="14575" y="44584"/>
                  </a:cubicBezTo>
                  <a:cubicBezTo>
                    <a:pt x="17121" y="46316"/>
                    <a:pt x="19776" y="47207"/>
                    <a:pt x="22539" y="47207"/>
                  </a:cubicBezTo>
                  <a:cubicBezTo>
                    <a:pt x="25139" y="47207"/>
                    <a:pt x="27306" y="46578"/>
                    <a:pt x="29148" y="45371"/>
                  </a:cubicBezTo>
                  <a:cubicBezTo>
                    <a:pt x="30990" y="44218"/>
                    <a:pt x="32453" y="42591"/>
                    <a:pt x="33591" y="40650"/>
                  </a:cubicBezTo>
                  <a:cubicBezTo>
                    <a:pt x="34783" y="38710"/>
                    <a:pt x="35596" y="36507"/>
                    <a:pt x="36138" y="34041"/>
                  </a:cubicBezTo>
                  <a:cubicBezTo>
                    <a:pt x="36679" y="31576"/>
                    <a:pt x="36951" y="29111"/>
                    <a:pt x="36951" y="26646"/>
                  </a:cubicBezTo>
                  <a:close/>
                </a:path>
              </a:pathLst>
            </a:custGeom>
            <a:solidFill>
              <a:srgbClr val="FFFFFF"/>
            </a:solidFill>
            <a:ln w="5417" cap="flat">
              <a:noFill/>
              <a:prstDash val="solid"/>
              <a:miter/>
            </a:ln>
          </p:spPr>
          <p:txBody>
            <a:bodyPr rtlCol="0" anchor="ctr"/>
            <a:lstStyle/>
            <a:p>
              <a:endParaRPr lang="fr-FR"/>
            </a:p>
          </p:txBody>
        </p:sp>
        <p:sp>
          <p:nvSpPr>
            <p:cNvPr id="652" name="Forme libre 651">
              <a:extLst>
                <a:ext uri="{FF2B5EF4-FFF2-40B4-BE49-F238E27FC236}">
                  <a16:creationId xmlns:a16="http://schemas.microsoft.com/office/drawing/2014/main" id="{C0BA963D-796C-23DE-A11E-D92B0B1ABF90}"/>
                </a:ext>
              </a:extLst>
            </p:cNvPr>
            <p:cNvSpPr/>
            <p:nvPr/>
          </p:nvSpPr>
          <p:spPr>
            <a:xfrm>
              <a:off x="19457991" y="10912272"/>
              <a:ext cx="44480" cy="52662"/>
            </a:xfrm>
            <a:custGeom>
              <a:avLst/>
              <a:gdLst>
                <a:gd name="connsiteX0" fmla="*/ 44481 w 44480"/>
                <a:gd name="connsiteY0" fmla="*/ 23814 h 52662"/>
                <a:gd name="connsiteX1" fmla="*/ 43452 w 44480"/>
                <a:gd name="connsiteY1" fmla="*/ 26489 h 52662"/>
                <a:gd name="connsiteX2" fmla="*/ 41393 w 44480"/>
                <a:gd name="connsiteY2" fmla="*/ 27223 h 52662"/>
                <a:gd name="connsiteX3" fmla="*/ 7098 w 44480"/>
                <a:gd name="connsiteY3" fmla="*/ 27223 h 52662"/>
                <a:gd name="connsiteX4" fmla="*/ 8018 w 44480"/>
                <a:gd name="connsiteY4" fmla="*/ 35353 h 52662"/>
                <a:gd name="connsiteX5" fmla="*/ 11053 w 44480"/>
                <a:gd name="connsiteY5" fmla="*/ 41647 h 52662"/>
                <a:gd name="connsiteX6" fmla="*/ 16525 w 44480"/>
                <a:gd name="connsiteY6" fmla="*/ 45634 h 52662"/>
                <a:gd name="connsiteX7" fmla="*/ 24868 w 44480"/>
                <a:gd name="connsiteY7" fmla="*/ 47050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099 h 52662"/>
                <a:gd name="connsiteX19" fmla="*/ 41664 w 44480"/>
                <a:gd name="connsiteY19" fmla="*/ 48623 h 52662"/>
                <a:gd name="connsiteX20" fmla="*/ 39930 w 44480"/>
                <a:gd name="connsiteY20" fmla="*/ 49568 h 52662"/>
                <a:gd name="connsiteX21" fmla="*/ 36192 w 44480"/>
                <a:gd name="connsiteY21" fmla="*/ 50932 h 52662"/>
                <a:gd name="connsiteX22" fmla="*/ 30774 w 44480"/>
                <a:gd name="connsiteY22" fmla="*/ 52138 h 52662"/>
                <a:gd name="connsiteX23" fmla="*/ 24109 w 44480"/>
                <a:gd name="connsiteY23" fmla="*/ 52662 h 52662"/>
                <a:gd name="connsiteX24" fmla="*/ 13762 w 44480"/>
                <a:gd name="connsiteY24" fmla="*/ 50984 h 52662"/>
                <a:gd name="connsiteX25" fmla="*/ 6231 w 44480"/>
                <a:gd name="connsiteY25" fmla="*/ 45948 h 52662"/>
                <a:gd name="connsiteX26" fmla="*/ 1571 w 44480"/>
                <a:gd name="connsiteY26" fmla="*/ 37766 h 52662"/>
                <a:gd name="connsiteX27" fmla="*/ 0 w 44480"/>
                <a:gd name="connsiteY27" fmla="*/ 26436 h 52662"/>
                <a:gd name="connsiteX28" fmla="*/ 1626 w 44480"/>
                <a:gd name="connsiteY28" fmla="*/ 15316 h 52662"/>
                <a:gd name="connsiteX29" fmla="*/ 6339 w 44480"/>
                <a:gd name="connsiteY29" fmla="*/ 7029 h 52662"/>
                <a:gd name="connsiteX30" fmla="*/ 13707 w 44480"/>
                <a:gd name="connsiteY30" fmla="*/ 1836 h 52662"/>
                <a:gd name="connsiteX31" fmla="*/ 23297 w 44480"/>
                <a:gd name="connsiteY31" fmla="*/ 0 h 52662"/>
                <a:gd name="connsiteX32" fmla="*/ 32941 w 44480"/>
                <a:gd name="connsiteY32" fmla="*/ 1836 h 52662"/>
                <a:gd name="connsiteX33" fmla="*/ 39551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78 h 52662"/>
                <a:gd name="connsiteX38" fmla="*/ 33970 w 44480"/>
                <a:gd name="connsiteY38" fmla="*/ 9861 h 52662"/>
                <a:gd name="connsiteX39" fmla="*/ 22809 w 44480"/>
                <a:gd name="connsiteY39" fmla="*/ 5508 h 52662"/>
                <a:gd name="connsiteX40" fmla="*/ 16199 w 44480"/>
                <a:gd name="connsiteY40" fmla="*/ 6872 h 52662"/>
                <a:gd name="connsiteX41" fmla="*/ 11323 w 44480"/>
                <a:gd name="connsiteY41" fmla="*/ 10543 h 52662"/>
                <a:gd name="connsiteX42" fmla="*/ 8290 w 44480"/>
                <a:gd name="connsiteY42" fmla="*/ 15736 h 52662"/>
                <a:gd name="connsiteX43" fmla="*/ 7098 w 44480"/>
                <a:gd name="connsiteY43" fmla="*/ 21978 h 52662"/>
                <a:gd name="connsiteX44" fmla="*/ 37654 w 44480"/>
                <a:gd name="connsiteY44" fmla="*/ 21978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7"/>
                    <a:pt x="43452" y="26489"/>
                  </a:cubicBezTo>
                  <a:cubicBezTo>
                    <a:pt x="42747" y="26961"/>
                    <a:pt x="42043" y="27223"/>
                    <a:pt x="41393" y="27223"/>
                  </a:cubicBezTo>
                  <a:lnTo>
                    <a:pt x="7098" y="27223"/>
                  </a:lnTo>
                  <a:cubicBezTo>
                    <a:pt x="7098" y="30213"/>
                    <a:pt x="7423" y="32940"/>
                    <a:pt x="8018" y="35353"/>
                  </a:cubicBezTo>
                  <a:cubicBezTo>
                    <a:pt x="8614" y="37818"/>
                    <a:pt x="9644" y="39916"/>
                    <a:pt x="11053" y="41647"/>
                  </a:cubicBezTo>
                  <a:cubicBezTo>
                    <a:pt x="12461" y="43378"/>
                    <a:pt x="14303" y="44742"/>
                    <a:pt x="16525" y="45634"/>
                  </a:cubicBezTo>
                  <a:cubicBezTo>
                    <a:pt x="18800" y="46578"/>
                    <a:pt x="21563" y="47050"/>
                    <a:pt x="24868" y="47050"/>
                  </a:cubicBezTo>
                  <a:cubicBezTo>
                    <a:pt x="27198" y="47050"/>
                    <a:pt x="29311" y="46840"/>
                    <a:pt x="31153" y="46473"/>
                  </a:cubicBezTo>
                  <a:cubicBezTo>
                    <a:pt x="32995" y="46053"/>
                    <a:pt x="34621" y="45634"/>
                    <a:pt x="35975" y="45161"/>
                  </a:cubicBezTo>
                  <a:cubicBezTo>
                    <a:pt x="37329" y="44637"/>
                    <a:pt x="38413" y="44218"/>
                    <a:pt x="39280" y="43850"/>
                  </a:cubicBezTo>
                  <a:cubicBezTo>
                    <a:pt x="40147" y="43431"/>
                    <a:pt x="40797" y="43221"/>
                    <a:pt x="41176" y="43221"/>
                  </a:cubicBezTo>
                  <a:cubicBezTo>
                    <a:pt x="41393" y="43221"/>
                    <a:pt x="41610" y="43273"/>
                    <a:pt x="41772" y="43378"/>
                  </a:cubicBezTo>
                  <a:cubicBezTo>
                    <a:pt x="41935" y="43483"/>
                    <a:pt x="42097" y="43693"/>
                    <a:pt x="42206" y="43902"/>
                  </a:cubicBezTo>
                  <a:cubicBezTo>
                    <a:pt x="42314" y="44165"/>
                    <a:pt x="42422" y="44428"/>
                    <a:pt x="42476" y="44794"/>
                  </a:cubicBezTo>
                  <a:cubicBezTo>
                    <a:pt x="42530" y="45161"/>
                    <a:pt x="42530" y="45581"/>
                    <a:pt x="42530" y="46158"/>
                  </a:cubicBezTo>
                  <a:cubicBezTo>
                    <a:pt x="42530" y="46421"/>
                    <a:pt x="42530" y="46630"/>
                    <a:pt x="42476" y="46893"/>
                  </a:cubicBezTo>
                  <a:cubicBezTo>
                    <a:pt x="42422" y="47102"/>
                    <a:pt x="42422" y="47312"/>
                    <a:pt x="42368" y="47522"/>
                  </a:cubicBezTo>
                  <a:cubicBezTo>
                    <a:pt x="42314" y="47732"/>
                    <a:pt x="42206" y="47889"/>
                    <a:pt x="42097" y="48099"/>
                  </a:cubicBezTo>
                  <a:cubicBezTo>
                    <a:pt x="41989" y="48256"/>
                    <a:pt x="41826" y="48413"/>
                    <a:pt x="41664" y="48623"/>
                  </a:cubicBezTo>
                  <a:cubicBezTo>
                    <a:pt x="41501" y="48781"/>
                    <a:pt x="40905" y="49095"/>
                    <a:pt x="39930" y="49568"/>
                  </a:cubicBezTo>
                  <a:cubicBezTo>
                    <a:pt x="38955" y="49987"/>
                    <a:pt x="37708" y="50459"/>
                    <a:pt x="36192" y="50932"/>
                  </a:cubicBezTo>
                  <a:cubicBezTo>
                    <a:pt x="34621" y="51351"/>
                    <a:pt x="32779" y="51770"/>
                    <a:pt x="30774" y="52138"/>
                  </a:cubicBezTo>
                  <a:cubicBezTo>
                    <a:pt x="28715" y="52452"/>
                    <a:pt x="26494" y="52662"/>
                    <a:pt x="24109" y="52662"/>
                  </a:cubicBezTo>
                  <a:cubicBezTo>
                    <a:pt x="20209" y="52662"/>
                    <a:pt x="16741" y="52085"/>
                    <a:pt x="13762" y="50984"/>
                  </a:cubicBezTo>
                  <a:cubicBezTo>
                    <a:pt x="10782" y="49830"/>
                    <a:pt x="8235" y="48151"/>
                    <a:pt x="6231" y="45948"/>
                  </a:cubicBezTo>
                  <a:cubicBezTo>
                    <a:pt x="4172" y="43746"/>
                    <a:pt x="2655" y="41018"/>
                    <a:pt x="1571" y="37766"/>
                  </a:cubicBezTo>
                  <a:cubicBezTo>
                    <a:pt x="542" y="34514"/>
                    <a:pt x="0" y="30737"/>
                    <a:pt x="0" y="26436"/>
                  </a:cubicBezTo>
                  <a:cubicBezTo>
                    <a:pt x="0" y="22292"/>
                    <a:pt x="542" y="18621"/>
                    <a:pt x="1626" y="15316"/>
                  </a:cubicBezTo>
                  <a:cubicBezTo>
                    <a:pt x="2709" y="12064"/>
                    <a:pt x="4280" y="9284"/>
                    <a:pt x="6339" y="7029"/>
                  </a:cubicBezTo>
                  <a:cubicBezTo>
                    <a:pt x="8344" y="4721"/>
                    <a:pt x="10836" y="2990"/>
                    <a:pt x="13707" y="1836"/>
                  </a:cubicBezTo>
                  <a:cubicBezTo>
                    <a:pt x="16579" y="629"/>
                    <a:pt x="19776" y="0"/>
                    <a:pt x="23297" y="0"/>
                  </a:cubicBezTo>
                  <a:cubicBezTo>
                    <a:pt x="27035" y="0"/>
                    <a:pt x="30286" y="629"/>
                    <a:pt x="32941" y="1836"/>
                  </a:cubicBezTo>
                  <a:cubicBezTo>
                    <a:pt x="35596" y="3043"/>
                    <a:pt x="37817" y="4721"/>
                    <a:pt x="39551" y="6767"/>
                  </a:cubicBezTo>
                  <a:cubicBezTo>
                    <a:pt x="41230" y="8812"/>
                    <a:pt x="42476" y="11225"/>
                    <a:pt x="43289" y="13952"/>
                  </a:cubicBezTo>
                  <a:cubicBezTo>
                    <a:pt x="44102" y="16680"/>
                    <a:pt x="44481" y="19513"/>
                    <a:pt x="44481" y="22555"/>
                  </a:cubicBezTo>
                  <a:lnTo>
                    <a:pt x="44481" y="23814"/>
                  </a:lnTo>
                  <a:close/>
                  <a:moveTo>
                    <a:pt x="37654" y="21978"/>
                  </a:moveTo>
                  <a:cubicBezTo>
                    <a:pt x="37763" y="16838"/>
                    <a:pt x="36517" y="12799"/>
                    <a:pt x="33970" y="9861"/>
                  </a:cubicBezTo>
                  <a:cubicBezTo>
                    <a:pt x="31424" y="6977"/>
                    <a:pt x="27685" y="5508"/>
                    <a:pt x="22809" y="5508"/>
                  </a:cubicBezTo>
                  <a:cubicBezTo>
                    <a:pt x="20317" y="5508"/>
                    <a:pt x="18096" y="5980"/>
                    <a:pt x="16199" y="6872"/>
                  </a:cubicBezTo>
                  <a:cubicBezTo>
                    <a:pt x="14249" y="7815"/>
                    <a:pt x="12678" y="9022"/>
                    <a:pt x="11323" y="10543"/>
                  </a:cubicBezTo>
                  <a:cubicBezTo>
                    <a:pt x="10023" y="12012"/>
                    <a:pt x="8994" y="13795"/>
                    <a:pt x="8290" y="15736"/>
                  </a:cubicBezTo>
                  <a:cubicBezTo>
                    <a:pt x="7585" y="17729"/>
                    <a:pt x="7206" y="19827"/>
                    <a:pt x="7098" y="21978"/>
                  </a:cubicBezTo>
                  <a:lnTo>
                    <a:pt x="37654" y="21978"/>
                  </a:lnTo>
                  <a:close/>
                </a:path>
              </a:pathLst>
            </a:custGeom>
            <a:solidFill>
              <a:srgbClr val="FFFFFF"/>
            </a:solidFill>
            <a:ln w="5417" cap="flat">
              <a:noFill/>
              <a:prstDash val="solid"/>
              <a:miter/>
            </a:ln>
          </p:spPr>
          <p:txBody>
            <a:bodyPr rtlCol="0" anchor="ctr"/>
            <a:lstStyle/>
            <a:p>
              <a:endParaRPr lang="fr-FR"/>
            </a:p>
          </p:txBody>
        </p:sp>
        <p:sp>
          <p:nvSpPr>
            <p:cNvPr id="653" name="Forme libre 652">
              <a:extLst>
                <a:ext uri="{FF2B5EF4-FFF2-40B4-BE49-F238E27FC236}">
                  <a16:creationId xmlns:a16="http://schemas.microsoft.com/office/drawing/2014/main" id="{7E148725-F3AB-8060-0E0E-346967E81257}"/>
                </a:ext>
              </a:extLst>
            </p:cNvPr>
            <p:cNvSpPr/>
            <p:nvPr/>
          </p:nvSpPr>
          <p:spPr>
            <a:xfrm>
              <a:off x="19544677" y="10894072"/>
              <a:ext cx="6772" cy="70286"/>
            </a:xfrm>
            <a:custGeom>
              <a:avLst/>
              <a:gdLst>
                <a:gd name="connsiteX0" fmla="*/ 6772 w 6772"/>
                <a:gd name="connsiteY0" fmla="*/ 68870 h 70286"/>
                <a:gd name="connsiteX1" fmla="*/ 6610 w 6772"/>
                <a:gd name="connsiteY1" fmla="*/ 69447 h 70286"/>
                <a:gd name="connsiteX2" fmla="*/ 6068 w 6772"/>
                <a:gd name="connsiteY2" fmla="*/ 69867 h 70286"/>
                <a:gd name="connsiteX3" fmla="*/ 5039 w 6772"/>
                <a:gd name="connsiteY3" fmla="*/ 70181 h 70286"/>
                <a:gd name="connsiteX4" fmla="*/ 3359 w 6772"/>
                <a:gd name="connsiteY4" fmla="*/ 70286 h 70286"/>
                <a:gd name="connsiteX5" fmla="*/ 1788 w 6772"/>
                <a:gd name="connsiteY5" fmla="*/ 70181 h 70286"/>
                <a:gd name="connsiteX6" fmla="*/ 704 w 6772"/>
                <a:gd name="connsiteY6" fmla="*/ 69867 h 70286"/>
                <a:gd name="connsiteX7" fmla="*/ 163 w 6772"/>
                <a:gd name="connsiteY7" fmla="*/ 69447 h 70286"/>
                <a:gd name="connsiteX8" fmla="*/ 0 w 6772"/>
                <a:gd name="connsiteY8" fmla="*/ 68870 h 70286"/>
                <a:gd name="connsiteX9" fmla="*/ 0 w 6772"/>
                <a:gd name="connsiteY9" fmla="*/ 1416 h 70286"/>
                <a:gd name="connsiteX10" fmla="*/ 163 w 6772"/>
                <a:gd name="connsiteY10" fmla="*/ 839 h 70286"/>
                <a:gd name="connsiteX11" fmla="*/ 813 w 6772"/>
                <a:gd name="connsiteY11" fmla="*/ 419 h 70286"/>
                <a:gd name="connsiteX12" fmla="*/ 1842 w 6772"/>
                <a:gd name="connsiteY12" fmla="*/ 158 h 70286"/>
                <a:gd name="connsiteX13" fmla="*/ 3359 w 6772"/>
                <a:gd name="connsiteY13" fmla="*/ 0 h 70286"/>
                <a:gd name="connsiteX14" fmla="*/ 5039 w 6772"/>
                <a:gd name="connsiteY14" fmla="*/ 158 h 70286"/>
                <a:gd name="connsiteX15" fmla="*/ 6014 w 6772"/>
                <a:gd name="connsiteY15" fmla="*/ 419 h 70286"/>
                <a:gd name="connsiteX16" fmla="*/ 6610 w 6772"/>
                <a:gd name="connsiteY16" fmla="*/ 839 h 70286"/>
                <a:gd name="connsiteX17" fmla="*/ 6772 w 6772"/>
                <a:gd name="connsiteY17" fmla="*/ 1416 h 70286"/>
                <a:gd name="connsiteX18" fmla="*/ 6772 w 6772"/>
                <a:gd name="connsiteY18" fmla="*/ 68870 h 7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72" h="70286">
                  <a:moveTo>
                    <a:pt x="6772" y="68870"/>
                  </a:moveTo>
                  <a:cubicBezTo>
                    <a:pt x="6772" y="69080"/>
                    <a:pt x="6718" y="69289"/>
                    <a:pt x="6610" y="69447"/>
                  </a:cubicBezTo>
                  <a:cubicBezTo>
                    <a:pt x="6501" y="69657"/>
                    <a:pt x="6285" y="69814"/>
                    <a:pt x="6068" y="69867"/>
                  </a:cubicBezTo>
                  <a:cubicBezTo>
                    <a:pt x="5798" y="69971"/>
                    <a:pt x="5418" y="70076"/>
                    <a:pt x="5039" y="70181"/>
                  </a:cubicBezTo>
                  <a:cubicBezTo>
                    <a:pt x="4605" y="70234"/>
                    <a:pt x="4063" y="70286"/>
                    <a:pt x="3359" y="70286"/>
                  </a:cubicBezTo>
                  <a:cubicBezTo>
                    <a:pt x="2763" y="70286"/>
                    <a:pt x="2222" y="70234"/>
                    <a:pt x="1788" y="70181"/>
                  </a:cubicBezTo>
                  <a:cubicBezTo>
                    <a:pt x="1300" y="70076"/>
                    <a:pt x="976" y="70024"/>
                    <a:pt x="704" y="69867"/>
                  </a:cubicBezTo>
                  <a:cubicBezTo>
                    <a:pt x="433" y="69762"/>
                    <a:pt x="271" y="69657"/>
                    <a:pt x="163" y="69447"/>
                  </a:cubicBezTo>
                  <a:cubicBezTo>
                    <a:pt x="54" y="69289"/>
                    <a:pt x="0" y="69080"/>
                    <a:pt x="0" y="68870"/>
                  </a:cubicBezTo>
                  <a:lnTo>
                    <a:pt x="0" y="1416"/>
                  </a:lnTo>
                  <a:cubicBezTo>
                    <a:pt x="0" y="1206"/>
                    <a:pt x="54" y="997"/>
                    <a:pt x="163" y="839"/>
                  </a:cubicBezTo>
                  <a:cubicBezTo>
                    <a:pt x="325" y="682"/>
                    <a:pt x="542" y="524"/>
                    <a:pt x="813" y="419"/>
                  </a:cubicBezTo>
                  <a:cubicBezTo>
                    <a:pt x="1083" y="315"/>
                    <a:pt x="1409" y="210"/>
                    <a:pt x="1842" y="158"/>
                  </a:cubicBezTo>
                  <a:cubicBezTo>
                    <a:pt x="2276" y="53"/>
                    <a:pt x="2763" y="0"/>
                    <a:pt x="3359" y="0"/>
                  </a:cubicBezTo>
                  <a:cubicBezTo>
                    <a:pt x="4063" y="0"/>
                    <a:pt x="4605" y="53"/>
                    <a:pt x="5039" y="158"/>
                  </a:cubicBezTo>
                  <a:cubicBezTo>
                    <a:pt x="5418" y="210"/>
                    <a:pt x="5798" y="315"/>
                    <a:pt x="6014" y="419"/>
                  </a:cubicBezTo>
                  <a:cubicBezTo>
                    <a:pt x="6285" y="524"/>
                    <a:pt x="6501" y="682"/>
                    <a:pt x="6610" y="839"/>
                  </a:cubicBezTo>
                  <a:cubicBezTo>
                    <a:pt x="6718" y="997"/>
                    <a:pt x="6772" y="1206"/>
                    <a:pt x="6772" y="1416"/>
                  </a:cubicBezTo>
                  <a:lnTo>
                    <a:pt x="6772" y="68870"/>
                  </a:lnTo>
                  <a:close/>
                </a:path>
              </a:pathLst>
            </a:custGeom>
            <a:solidFill>
              <a:srgbClr val="FFFFFF"/>
            </a:solidFill>
            <a:ln w="5417" cap="flat">
              <a:noFill/>
              <a:prstDash val="solid"/>
              <a:miter/>
            </a:ln>
          </p:spPr>
          <p:txBody>
            <a:bodyPr rtlCol="0" anchor="ctr"/>
            <a:lstStyle/>
            <a:p>
              <a:endParaRPr lang="fr-FR"/>
            </a:p>
          </p:txBody>
        </p:sp>
        <p:sp>
          <p:nvSpPr>
            <p:cNvPr id="654" name="Forme libre 653">
              <a:extLst>
                <a:ext uri="{FF2B5EF4-FFF2-40B4-BE49-F238E27FC236}">
                  <a16:creationId xmlns:a16="http://schemas.microsoft.com/office/drawing/2014/main" id="{835BC5EC-C98F-6762-5067-87BBE5110F5F}"/>
                </a:ext>
              </a:extLst>
            </p:cNvPr>
            <p:cNvSpPr/>
            <p:nvPr/>
          </p:nvSpPr>
          <p:spPr>
            <a:xfrm>
              <a:off x="19562827" y="10894439"/>
              <a:ext cx="53150" cy="69918"/>
            </a:xfrm>
            <a:custGeom>
              <a:avLst/>
              <a:gdLst>
                <a:gd name="connsiteX0" fmla="*/ 53150 w 53150"/>
                <a:gd name="connsiteY0" fmla="*/ 2989 h 69918"/>
                <a:gd name="connsiteX1" fmla="*/ 53042 w 53150"/>
                <a:gd name="connsiteY1" fmla="*/ 4248 h 69918"/>
                <a:gd name="connsiteX2" fmla="*/ 52716 w 53150"/>
                <a:gd name="connsiteY2" fmla="*/ 5140 h 69918"/>
                <a:gd name="connsiteX3" fmla="*/ 52120 w 53150"/>
                <a:gd name="connsiteY3" fmla="*/ 5665 h 69918"/>
                <a:gd name="connsiteX4" fmla="*/ 51416 w 53150"/>
                <a:gd name="connsiteY4" fmla="*/ 5822 h 69918"/>
                <a:gd name="connsiteX5" fmla="*/ 29961 w 53150"/>
                <a:gd name="connsiteY5" fmla="*/ 5822 h 69918"/>
                <a:gd name="connsiteX6" fmla="*/ 29961 w 53150"/>
                <a:gd name="connsiteY6" fmla="*/ 68502 h 69918"/>
                <a:gd name="connsiteX7" fmla="*/ 29799 w 53150"/>
                <a:gd name="connsiteY7" fmla="*/ 69079 h 69918"/>
                <a:gd name="connsiteX8" fmla="*/ 29257 w 53150"/>
                <a:gd name="connsiteY8" fmla="*/ 69499 h 69918"/>
                <a:gd name="connsiteX9" fmla="*/ 28228 w 53150"/>
                <a:gd name="connsiteY9" fmla="*/ 69761 h 69918"/>
                <a:gd name="connsiteX10" fmla="*/ 26602 w 53150"/>
                <a:gd name="connsiteY10" fmla="*/ 69919 h 69918"/>
                <a:gd name="connsiteX11" fmla="*/ 24976 w 53150"/>
                <a:gd name="connsiteY11" fmla="*/ 69761 h 69918"/>
                <a:gd name="connsiteX12" fmla="*/ 23947 w 53150"/>
                <a:gd name="connsiteY12" fmla="*/ 69499 h 69918"/>
                <a:gd name="connsiteX13" fmla="*/ 23352 w 53150"/>
                <a:gd name="connsiteY13" fmla="*/ 69079 h 69918"/>
                <a:gd name="connsiteX14" fmla="*/ 23189 w 53150"/>
                <a:gd name="connsiteY14" fmla="*/ 68502 h 69918"/>
                <a:gd name="connsiteX15" fmla="*/ 23189 w 53150"/>
                <a:gd name="connsiteY15" fmla="*/ 5822 h 69918"/>
                <a:gd name="connsiteX16" fmla="*/ 1734 w 53150"/>
                <a:gd name="connsiteY16" fmla="*/ 5822 h 69918"/>
                <a:gd name="connsiteX17" fmla="*/ 1030 w 53150"/>
                <a:gd name="connsiteY17" fmla="*/ 5665 h 69918"/>
                <a:gd name="connsiteX18" fmla="*/ 488 w 53150"/>
                <a:gd name="connsiteY18" fmla="*/ 5140 h 69918"/>
                <a:gd name="connsiteX19" fmla="*/ 163 w 53150"/>
                <a:gd name="connsiteY19" fmla="*/ 4248 h 69918"/>
                <a:gd name="connsiteX20" fmla="*/ 0 w 53150"/>
                <a:gd name="connsiteY20" fmla="*/ 2989 h 69918"/>
                <a:gd name="connsiteX21" fmla="*/ 163 w 53150"/>
                <a:gd name="connsiteY21" fmla="*/ 1678 h 69918"/>
                <a:gd name="connsiteX22" fmla="*/ 488 w 53150"/>
                <a:gd name="connsiteY22" fmla="*/ 734 h 69918"/>
                <a:gd name="connsiteX23" fmla="*/ 1030 w 53150"/>
                <a:gd name="connsiteY23" fmla="*/ 157 h 69918"/>
                <a:gd name="connsiteX24" fmla="*/ 1734 w 53150"/>
                <a:gd name="connsiteY24" fmla="*/ 0 h 69918"/>
                <a:gd name="connsiteX25" fmla="*/ 51416 w 53150"/>
                <a:gd name="connsiteY25" fmla="*/ 0 h 69918"/>
                <a:gd name="connsiteX26" fmla="*/ 52120 w 53150"/>
                <a:gd name="connsiteY26" fmla="*/ 157 h 69918"/>
                <a:gd name="connsiteX27" fmla="*/ 52716 w 53150"/>
                <a:gd name="connsiteY27" fmla="*/ 734 h 69918"/>
                <a:gd name="connsiteX28" fmla="*/ 53042 w 53150"/>
                <a:gd name="connsiteY28" fmla="*/ 1678 h 69918"/>
                <a:gd name="connsiteX29" fmla="*/ 53150 w 53150"/>
                <a:gd name="connsiteY29" fmla="*/ 2989 h 6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150" h="69918">
                  <a:moveTo>
                    <a:pt x="53150" y="2989"/>
                  </a:moveTo>
                  <a:cubicBezTo>
                    <a:pt x="53150" y="3461"/>
                    <a:pt x="53096" y="3881"/>
                    <a:pt x="53042" y="4248"/>
                  </a:cubicBezTo>
                  <a:cubicBezTo>
                    <a:pt x="52933" y="4563"/>
                    <a:pt x="52825" y="4878"/>
                    <a:pt x="52716" y="5140"/>
                  </a:cubicBezTo>
                  <a:cubicBezTo>
                    <a:pt x="52554" y="5350"/>
                    <a:pt x="52391" y="5507"/>
                    <a:pt x="52120" y="5665"/>
                  </a:cubicBezTo>
                  <a:cubicBezTo>
                    <a:pt x="51904" y="5770"/>
                    <a:pt x="51687" y="5822"/>
                    <a:pt x="51416" y="5822"/>
                  </a:cubicBezTo>
                  <a:lnTo>
                    <a:pt x="29961" y="5822"/>
                  </a:lnTo>
                  <a:lnTo>
                    <a:pt x="29961" y="68502"/>
                  </a:lnTo>
                  <a:cubicBezTo>
                    <a:pt x="29961" y="68712"/>
                    <a:pt x="29907" y="68922"/>
                    <a:pt x="29799" y="69079"/>
                  </a:cubicBezTo>
                  <a:cubicBezTo>
                    <a:pt x="29690" y="69289"/>
                    <a:pt x="29528" y="69394"/>
                    <a:pt x="29257" y="69499"/>
                  </a:cubicBezTo>
                  <a:cubicBezTo>
                    <a:pt x="28986" y="69604"/>
                    <a:pt x="28661" y="69709"/>
                    <a:pt x="28228" y="69761"/>
                  </a:cubicBezTo>
                  <a:cubicBezTo>
                    <a:pt x="27740" y="69866"/>
                    <a:pt x="27198" y="69919"/>
                    <a:pt x="26602" y="69919"/>
                  </a:cubicBezTo>
                  <a:cubicBezTo>
                    <a:pt x="25952" y="69919"/>
                    <a:pt x="25410" y="69866"/>
                    <a:pt x="24976" y="69761"/>
                  </a:cubicBezTo>
                  <a:cubicBezTo>
                    <a:pt x="24543" y="69709"/>
                    <a:pt x="24164" y="69604"/>
                    <a:pt x="23947" y="69499"/>
                  </a:cubicBezTo>
                  <a:cubicBezTo>
                    <a:pt x="23676" y="69394"/>
                    <a:pt x="23460" y="69289"/>
                    <a:pt x="23352" y="69079"/>
                  </a:cubicBezTo>
                  <a:cubicBezTo>
                    <a:pt x="23243" y="68922"/>
                    <a:pt x="23189" y="68712"/>
                    <a:pt x="23189" y="68502"/>
                  </a:cubicBezTo>
                  <a:lnTo>
                    <a:pt x="23189" y="5822"/>
                  </a:lnTo>
                  <a:lnTo>
                    <a:pt x="1734" y="5822"/>
                  </a:lnTo>
                  <a:cubicBezTo>
                    <a:pt x="1463" y="5822"/>
                    <a:pt x="1192" y="5770"/>
                    <a:pt x="1030" y="5665"/>
                  </a:cubicBezTo>
                  <a:cubicBezTo>
                    <a:pt x="813" y="5507"/>
                    <a:pt x="596" y="5350"/>
                    <a:pt x="488" y="5140"/>
                  </a:cubicBezTo>
                  <a:cubicBezTo>
                    <a:pt x="325" y="4878"/>
                    <a:pt x="217" y="4563"/>
                    <a:pt x="163" y="4248"/>
                  </a:cubicBezTo>
                  <a:cubicBezTo>
                    <a:pt x="54" y="3881"/>
                    <a:pt x="0" y="3461"/>
                    <a:pt x="0" y="2989"/>
                  </a:cubicBezTo>
                  <a:cubicBezTo>
                    <a:pt x="0" y="2465"/>
                    <a:pt x="54" y="2045"/>
                    <a:pt x="163" y="1678"/>
                  </a:cubicBezTo>
                  <a:cubicBezTo>
                    <a:pt x="217" y="1311"/>
                    <a:pt x="325" y="996"/>
                    <a:pt x="488" y="734"/>
                  </a:cubicBezTo>
                  <a:cubicBezTo>
                    <a:pt x="596" y="472"/>
                    <a:pt x="813" y="314"/>
                    <a:pt x="1030" y="157"/>
                  </a:cubicBezTo>
                  <a:cubicBezTo>
                    <a:pt x="1192" y="52"/>
                    <a:pt x="1463" y="0"/>
                    <a:pt x="1734" y="0"/>
                  </a:cubicBezTo>
                  <a:lnTo>
                    <a:pt x="51416" y="0"/>
                  </a:lnTo>
                  <a:cubicBezTo>
                    <a:pt x="51687" y="0"/>
                    <a:pt x="51904" y="52"/>
                    <a:pt x="52120" y="157"/>
                  </a:cubicBezTo>
                  <a:cubicBezTo>
                    <a:pt x="52391" y="314"/>
                    <a:pt x="52554" y="472"/>
                    <a:pt x="52716" y="734"/>
                  </a:cubicBezTo>
                  <a:cubicBezTo>
                    <a:pt x="52825" y="996"/>
                    <a:pt x="52933" y="1311"/>
                    <a:pt x="53042" y="1678"/>
                  </a:cubicBezTo>
                  <a:cubicBezTo>
                    <a:pt x="53150" y="2045"/>
                    <a:pt x="53150" y="2518"/>
                    <a:pt x="53150" y="2989"/>
                  </a:cubicBezTo>
                  <a:close/>
                </a:path>
              </a:pathLst>
            </a:custGeom>
            <a:solidFill>
              <a:srgbClr val="FFFFFF"/>
            </a:solidFill>
            <a:ln w="5417" cap="flat">
              <a:noFill/>
              <a:prstDash val="solid"/>
              <a:miter/>
            </a:ln>
          </p:spPr>
          <p:txBody>
            <a:bodyPr rtlCol="0" anchor="ctr"/>
            <a:lstStyle/>
            <a:p>
              <a:endParaRPr lang="fr-FR"/>
            </a:p>
          </p:txBody>
        </p:sp>
        <p:sp>
          <p:nvSpPr>
            <p:cNvPr id="655" name="Forme libre 654">
              <a:extLst>
                <a:ext uri="{FF2B5EF4-FFF2-40B4-BE49-F238E27FC236}">
                  <a16:creationId xmlns:a16="http://schemas.microsoft.com/office/drawing/2014/main" id="{45866557-F6F9-58BC-4980-C0122083711A}"/>
                </a:ext>
              </a:extLst>
            </p:cNvPr>
            <p:cNvSpPr/>
            <p:nvPr/>
          </p:nvSpPr>
          <p:spPr>
            <a:xfrm>
              <a:off x="19613918" y="10954077"/>
              <a:ext cx="9481" cy="10332"/>
            </a:xfrm>
            <a:custGeom>
              <a:avLst/>
              <a:gdLst>
                <a:gd name="connsiteX0" fmla="*/ 9481 w 9481"/>
                <a:gd name="connsiteY0" fmla="*/ 5088 h 10332"/>
                <a:gd name="connsiteX1" fmla="*/ 8397 w 9481"/>
                <a:gd name="connsiteY1" fmla="*/ 9284 h 10332"/>
                <a:gd name="connsiteX2" fmla="*/ 4659 w 9481"/>
                <a:gd name="connsiteY2" fmla="*/ 10333 h 10332"/>
                <a:gd name="connsiteX3" fmla="*/ 1029 w 9481"/>
                <a:gd name="connsiteY3" fmla="*/ 9284 h 10332"/>
                <a:gd name="connsiteX4" fmla="*/ 0 w 9481"/>
                <a:gd name="connsiteY4" fmla="*/ 5193 h 10332"/>
                <a:gd name="connsiteX5" fmla="*/ 1029 w 9481"/>
                <a:gd name="connsiteY5" fmla="*/ 996 h 10332"/>
                <a:gd name="connsiteX6" fmla="*/ 4822 w 9481"/>
                <a:gd name="connsiteY6" fmla="*/ 0 h 10332"/>
                <a:gd name="connsiteX7" fmla="*/ 8452 w 9481"/>
                <a:gd name="connsiteY7" fmla="*/ 996 h 10332"/>
                <a:gd name="connsiteX8" fmla="*/ 9481 w 9481"/>
                <a:gd name="connsiteY8" fmla="*/ 5088 h 1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1" h="10332">
                  <a:moveTo>
                    <a:pt x="9481" y="5088"/>
                  </a:moveTo>
                  <a:cubicBezTo>
                    <a:pt x="9481" y="7186"/>
                    <a:pt x="9102" y="8602"/>
                    <a:pt x="8397" y="9284"/>
                  </a:cubicBezTo>
                  <a:cubicBezTo>
                    <a:pt x="7693" y="9965"/>
                    <a:pt x="6447" y="10333"/>
                    <a:pt x="4659" y="10333"/>
                  </a:cubicBezTo>
                  <a:cubicBezTo>
                    <a:pt x="2926" y="10333"/>
                    <a:pt x="1679" y="9965"/>
                    <a:pt x="1029" y="9284"/>
                  </a:cubicBezTo>
                  <a:cubicBezTo>
                    <a:pt x="325" y="8654"/>
                    <a:pt x="0" y="7290"/>
                    <a:pt x="0" y="5193"/>
                  </a:cubicBezTo>
                  <a:cubicBezTo>
                    <a:pt x="0" y="3095"/>
                    <a:pt x="325" y="1678"/>
                    <a:pt x="1029" y="996"/>
                  </a:cubicBezTo>
                  <a:cubicBezTo>
                    <a:pt x="1733" y="314"/>
                    <a:pt x="2979" y="0"/>
                    <a:pt x="4822" y="0"/>
                  </a:cubicBezTo>
                  <a:cubicBezTo>
                    <a:pt x="6555" y="0"/>
                    <a:pt x="7747" y="314"/>
                    <a:pt x="8452" y="996"/>
                  </a:cubicBezTo>
                  <a:cubicBezTo>
                    <a:pt x="9156" y="1626"/>
                    <a:pt x="9481" y="3042"/>
                    <a:pt x="9481" y="5088"/>
                  </a:cubicBezTo>
                  <a:close/>
                </a:path>
              </a:pathLst>
            </a:custGeom>
            <a:solidFill>
              <a:srgbClr val="FFFFFF"/>
            </a:solidFill>
            <a:ln w="5417" cap="flat">
              <a:noFill/>
              <a:prstDash val="solid"/>
              <a:miter/>
            </a:ln>
          </p:spPr>
          <p:txBody>
            <a:bodyPr rtlCol="0" anchor="ctr"/>
            <a:lstStyle/>
            <a:p>
              <a:endParaRPr lang="fr-FR"/>
            </a:p>
          </p:txBody>
        </p:sp>
        <p:sp>
          <p:nvSpPr>
            <p:cNvPr id="656" name="Forme libre 655">
              <a:extLst>
                <a:ext uri="{FF2B5EF4-FFF2-40B4-BE49-F238E27FC236}">
                  <a16:creationId xmlns:a16="http://schemas.microsoft.com/office/drawing/2014/main" id="{4C9E040D-E411-0AA8-D82F-873769F60D3C}"/>
                </a:ext>
              </a:extLst>
            </p:cNvPr>
            <p:cNvSpPr/>
            <p:nvPr/>
          </p:nvSpPr>
          <p:spPr>
            <a:xfrm>
              <a:off x="18456599" y="11026619"/>
              <a:ext cx="75092" cy="69918"/>
            </a:xfrm>
            <a:custGeom>
              <a:avLst/>
              <a:gdLst>
                <a:gd name="connsiteX0" fmla="*/ 75092 w 75092"/>
                <a:gd name="connsiteY0" fmla="*/ 68502 h 69918"/>
                <a:gd name="connsiteX1" fmla="*/ 74929 w 75092"/>
                <a:gd name="connsiteY1" fmla="*/ 69080 h 69918"/>
                <a:gd name="connsiteX2" fmla="*/ 74334 w 75092"/>
                <a:gd name="connsiteY2" fmla="*/ 69552 h 69918"/>
                <a:gd name="connsiteX3" fmla="*/ 73304 w 75092"/>
                <a:gd name="connsiteY3" fmla="*/ 69814 h 69918"/>
                <a:gd name="connsiteX4" fmla="*/ 71679 w 75092"/>
                <a:gd name="connsiteY4" fmla="*/ 69919 h 69918"/>
                <a:gd name="connsiteX5" fmla="*/ 70107 w 75092"/>
                <a:gd name="connsiteY5" fmla="*/ 69814 h 69918"/>
                <a:gd name="connsiteX6" fmla="*/ 69024 w 75092"/>
                <a:gd name="connsiteY6" fmla="*/ 69552 h 69918"/>
                <a:gd name="connsiteX7" fmla="*/ 68482 w 75092"/>
                <a:gd name="connsiteY7" fmla="*/ 69080 h 69918"/>
                <a:gd name="connsiteX8" fmla="*/ 68320 w 75092"/>
                <a:gd name="connsiteY8" fmla="*/ 68502 h 69918"/>
                <a:gd name="connsiteX9" fmla="*/ 68320 w 75092"/>
                <a:gd name="connsiteY9" fmla="*/ 5717 h 69918"/>
                <a:gd name="connsiteX10" fmla="*/ 68211 w 75092"/>
                <a:gd name="connsiteY10" fmla="*/ 5717 h 69918"/>
                <a:gd name="connsiteX11" fmla="*/ 39930 w 75092"/>
                <a:gd name="connsiteY11" fmla="*/ 68870 h 69918"/>
                <a:gd name="connsiteX12" fmla="*/ 39605 w 75092"/>
                <a:gd name="connsiteY12" fmla="*/ 69289 h 69918"/>
                <a:gd name="connsiteX13" fmla="*/ 38954 w 75092"/>
                <a:gd name="connsiteY13" fmla="*/ 69604 h 69918"/>
                <a:gd name="connsiteX14" fmla="*/ 38087 w 75092"/>
                <a:gd name="connsiteY14" fmla="*/ 69814 h 69918"/>
                <a:gd name="connsiteX15" fmla="*/ 36787 w 75092"/>
                <a:gd name="connsiteY15" fmla="*/ 69919 h 69918"/>
                <a:gd name="connsiteX16" fmla="*/ 35487 w 75092"/>
                <a:gd name="connsiteY16" fmla="*/ 69814 h 69918"/>
                <a:gd name="connsiteX17" fmla="*/ 34566 w 75092"/>
                <a:gd name="connsiteY17" fmla="*/ 69604 h 69918"/>
                <a:gd name="connsiteX18" fmla="*/ 33970 w 75092"/>
                <a:gd name="connsiteY18" fmla="*/ 69289 h 69918"/>
                <a:gd name="connsiteX19" fmla="*/ 33699 w 75092"/>
                <a:gd name="connsiteY19" fmla="*/ 68870 h 69918"/>
                <a:gd name="connsiteX20" fmla="*/ 6827 w 75092"/>
                <a:gd name="connsiteY20" fmla="*/ 5717 h 69918"/>
                <a:gd name="connsiteX21" fmla="*/ 6772 w 75092"/>
                <a:gd name="connsiteY21" fmla="*/ 5717 h 69918"/>
                <a:gd name="connsiteX22" fmla="*/ 6772 w 75092"/>
                <a:gd name="connsiteY22" fmla="*/ 68502 h 69918"/>
                <a:gd name="connsiteX23" fmla="*/ 6610 w 75092"/>
                <a:gd name="connsiteY23" fmla="*/ 69080 h 69918"/>
                <a:gd name="connsiteX24" fmla="*/ 6014 w 75092"/>
                <a:gd name="connsiteY24" fmla="*/ 69552 h 69918"/>
                <a:gd name="connsiteX25" fmla="*/ 4930 w 75092"/>
                <a:gd name="connsiteY25" fmla="*/ 69814 h 69918"/>
                <a:gd name="connsiteX26" fmla="*/ 3251 w 75092"/>
                <a:gd name="connsiteY26" fmla="*/ 69919 h 69918"/>
                <a:gd name="connsiteX27" fmla="*/ 1679 w 75092"/>
                <a:gd name="connsiteY27" fmla="*/ 69814 h 69918"/>
                <a:gd name="connsiteX28" fmla="*/ 650 w 75092"/>
                <a:gd name="connsiteY28" fmla="*/ 69552 h 69918"/>
                <a:gd name="connsiteX29" fmla="*/ 108 w 75092"/>
                <a:gd name="connsiteY29" fmla="*/ 69080 h 69918"/>
                <a:gd name="connsiteX30" fmla="*/ 0 w 75092"/>
                <a:gd name="connsiteY30" fmla="*/ 68502 h 69918"/>
                <a:gd name="connsiteX31" fmla="*/ 0 w 75092"/>
                <a:gd name="connsiteY31" fmla="*/ 3357 h 69918"/>
                <a:gd name="connsiteX32" fmla="*/ 1029 w 75092"/>
                <a:gd name="connsiteY32" fmla="*/ 734 h 69918"/>
                <a:gd name="connsiteX33" fmla="*/ 3088 w 75092"/>
                <a:gd name="connsiteY33" fmla="*/ 0 h 69918"/>
                <a:gd name="connsiteX34" fmla="*/ 6772 w 75092"/>
                <a:gd name="connsiteY34" fmla="*/ 0 h 69918"/>
                <a:gd name="connsiteX35" fmla="*/ 9210 w 75092"/>
                <a:gd name="connsiteY35" fmla="*/ 263 h 69918"/>
                <a:gd name="connsiteX36" fmla="*/ 11052 w 75092"/>
                <a:gd name="connsiteY36" fmla="*/ 1154 h 69918"/>
                <a:gd name="connsiteX37" fmla="*/ 12407 w 75092"/>
                <a:gd name="connsiteY37" fmla="*/ 2518 h 69918"/>
                <a:gd name="connsiteX38" fmla="*/ 13436 w 75092"/>
                <a:gd name="connsiteY38" fmla="*/ 4353 h 69918"/>
                <a:gd name="connsiteX39" fmla="*/ 37167 w 75092"/>
                <a:gd name="connsiteY39" fmla="*/ 59638 h 69918"/>
                <a:gd name="connsiteX40" fmla="*/ 37437 w 75092"/>
                <a:gd name="connsiteY40" fmla="*/ 59638 h 69918"/>
                <a:gd name="connsiteX41" fmla="*/ 62143 w 75092"/>
                <a:gd name="connsiteY41" fmla="*/ 4563 h 69918"/>
                <a:gd name="connsiteX42" fmla="*/ 63335 w 75092"/>
                <a:gd name="connsiteY42" fmla="*/ 2360 h 69918"/>
                <a:gd name="connsiteX43" fmla="*/ 64690 w 75092"/>
                <a:gd name="connsiteY43" fmla="*/ 944 h 69918"/>
                <a:gd name="connsiteX44" fmla="*/ 66152 w 75092"/>
                <a:gd name="connsiteY44" fmla="*/ 210 h 69918"/>
                <a:gd name="connsiteX45" fmla="*/ 67940 w 75092"/>
                <a:gd name="connsiteY45" fmla="*/ 0 h 69918"/>
                <a:gd name="connsiteX46" fmla="*/ 71949 w 75092"/>
                <a:gd name="connsiteY46" fmla="*/ 0 h 69918"/>
                <a:gd name="connsiteX47" fmla="*/ 73033 w 75092"/>
                <a:gd name="connsiteY47" fmla="*/ 158 h 69918"/>
                <a:gd name="connsiteX48" fmla="*/ 74008 w 75092"/>
                <a:gd name="connsiteY48" fmla="*/ 734 h 69918"/>
                <a:gd name="connsiteX49" fmla="*/ 74767 w 75092"/>
                <a:gd name="connsiteY49" fmla="*/ 1731 h 69918"/>
                <a:gd name="connsiteX50" fmla="*/ 75092 w 75092"/>
                <a:gd name="connsiteY50" fmla="*/ 3357 h 69918"/>
                <a:gd name="connsiteX51" fmla="*/ 75092 w 75092"/>
                <a:gd name="connsiteY51" fmla="*/ 68502 h 6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5092" h="69918">
                  <a:moveTo>
                    <a:pt x="75092" y="68502"/>
                  </a:moveTo>
                  <a:cubicBezTo>
                    <a:pt x="75092" y="68712"/>
                    <a:pt x="75038" y="68922"/>
                    <a:pt x="74929" y="69080"/>
                  </a:cubicBezTo>
                  <a:cubicBezTo>
                    <a:pt x="74821" y="69289"/>
                    <a:pt x="74605" y="69394"/>
                    <a:pt x="74334" y="69552"/>
                  </a:cubicBezTo>
                  <a:cubicBezTo>
                    <a:pt x="74062" y="69657"/>
                    <a:pt x="73738" y="69709"/>
                    <a:pt x="73304" y="69814"/>
                  </a:cubicBezTo>
                  <a:cubicBezTo>
                    <a:pt x="72871" y="69866"/>
                    <a:pt x="72329" y="69919"/>
                    <a:pt x="71679" y="69919"/>
                  </a:cubicBezTo>
                  <a:cubicBezTo>
                    <a:pt x="71083" y="69919"/>
                    <a:pt x="70541" y="69866"/>
                    <a:pt x="70107" y="69814"/>
                  </a:cubicBezTo>
                  <a:cubicBezTo>
                    <a:pt x="69674" y="69709"/>
                    <a:pt x="69295" y="69657"/>
                    <a:pt x="69024" y="69552"/>
                  </a:cubicBezTo>
                  <a:cubicBezTo>
                    <a:pt x="68753" y="69394"/>
                    <a:pt x="68590" y="69289"/>
                    <a:pt x="68482" y="69080"/>
                  </a:cubicBezTo>
                  <a:cubicBezTo>
                    <a:pt x="68374" y="68922"/>
                    <a:pt x="68320" y="68712"/>
                    <a:pt x="68320" y="68502"/>
                  </a:cubicBezTo>
                  <a:lnTo>
                    <a:pt x="68320" y="5717"/>
                  </a:lnTo>
                  <a:lnTo>
                    <a:pt x="68211" y="5717"/>
                  </a:lnTo>
                  <a:lnTo>
                    <a:pt x="39930" y="68870"/>
                  </a:lnTo>
                  <a:cubicBezTo>
                    <a:pt x="39876" y="69027"/>
                    <a:pt x="39713" y="69132"/>
                    <a:pt x="39605" y="69289"/>
                  </a:cubicBezTo>
                  <a:cubicBezTo>
                    <a:pt x="39442" y="69394"/>
                    <a:pt x="39226" y="69499"/>
                    <a:pt x="38954" y="69604"/>
                  </a:cubicBezTo>
                  <a:cubicBezTo>
                    <a:pt x="38738" y="69709"/>
                    <a:pt x="38413" y="69762"/>
                    <a:pt x="38087" y="69814"/>
                  </a:cubicBezTo>
                  <a:cubicBezTo>
                    <a:pt x="37708" y="69866"/>
                    <a:pt x="37275" y="69919"/>
                    <a:pt x="36787" y="69919"/>
                  </a:cubicBezTo>
                  <a:cubicBezTo>
                    <a:pt x="36300" y="69919"/>
                    <a:pt x="35867" y="69866"/>
                    <a:pt x="35487" y="69814"/>
                  </a:cubicBezTo>
                  <a:cubicBezTo>
                    <a:pt x="35108" y="69762"/>
                    <a:pt x="34783" y="69709"/>
                    <a:pt x="34566" y="69604"/>
                  </a:cubicBezTo>
                  <a:cubicBezTo>
                    <a:pt x="34295" y="69499"/>
                    <a:pt x="34132" y="69394"/>
                    <a:pt x="33970" y="69289"/>
                  </a:cubicBezTo>
                  <a:cubicBezTo>
                    <a:pt x="33862" y="69132"/>
                    <a:pt x="33753" y="69027"/>
                    <a:pt x="33699" y="68870"/>
                  </a:cubicBezTo>
                  <a:lnTo>
                    <a:pt x="6827" y="5717"/>
                  </a:lnTo>
                  <a:lnTo>
                    <a:pt x="6772" y="5717"/>
                  </a:lnTo>
                  <a:lnTo>
                    <a:pt x="6772" y="68502"/>
                  </a:lnTo>
                  <a:cubicBezTo>
                    <a:pt x="6772" y="68712"/>
                    <a:pt x="6718" y="68922"/>
                    <a:pt x="6610" y="69080"/>
                  </a:cubicBezTo>
                  <a:cubicBezTo>
                    <a:pt x="6501" y="69289"/>
                    <a:pt x="6284" y="69394"/>
                    <a:pt x="6014" y="69552"/>
                  </a:cubicBezTo>
                  <a:cubicBezTo>
                    <a:pt x="5743" y="69657"/>
                    <a:pt x="5364" y="69709"/>
                    <a:pt x="4930" y="69814"/>
                  </a:cubicBezTo>
                  <a:cubicBezTo>
                    <a:pt x="4551" y="69866"/>
                    <a:pt x="3955" y="69919"/>
                    <a:pt x="3251" y="69919"/>
                  </a:cubicBezTo>
                  <a:cubicBezTo>
                    <a:pt x="2655" y="69919"/>
                    <a:pt x="2113" y="69866"/>
                    <a:pt x="1679" y="69814"/>
                  </a:cubicBezTo>
                  <a:cubicBezTo>
                    <a:pt x="1246" y="69709"/>
                    <a:pt x="921" y="69657"/>
                    <a:pt x="650" y="69552"/>
                  </a:cubicBezTo>
                  <a:cubicBezTo>
                    <a:pt x="379" y="69394"/>
                    <a:pt x="216" y="69289"/>
                    <a:pt x="108" y="69080"/>
                  </a:cubicBezTo>
                  <a:cubicBezTo>
                    <a:pt x="54" y="68922"/>
                    <a:pt x="0" y="68712"/>
                    <a:pt x="0" y="68502"/>
                  </a:cubicBezTo>
                  <a:lnTo>
                    <a:pt x="0" y="3357"/>
                  </a:lnTo>
                  <a:cubicBezTo>
                    <a:pt x="0" y="2098"/>
                    <a:pt x="325" y="1206"/>
                    <a:pt x="1029" y="734"/>
                  </a:cubicBezTo>
                  <a:cubicBezTo>
                    <a:pt x="1733" y="210"/>
                    <a:pt x="2438" y="0"/>
                    <a:pt x="3088" y="0"/>
                  </a:cubicBezTo>
                  <a:lnTo>
                    <a:pt x="6772" y="0"/>
                  </a:lnTo>
                  <a:cubicBezTo>
                    <a:pt x="7693" y="0"/>
                    <a:pt x="8506" y="105"/>
                    <a:pt x="9210" y="263"/>
                  </a:cubicBezTo>
                  <a:cubicBezTo>
                    <a:pt x="9915" y="472"/>
                    <a:pt x="10510" y="787"/>
                    <a:pt x="11052" y="1154"/>
                  </a:cubicBezTo>
                  <a:cubicBezTo>
                    <a:pt x="11594" y="1521"/>
                    <a:pt x="12082" y="1993"/>
                    <a:pt x="12407" y="2518"/>
                  </a:cubicBezTo>
                  <a:cubicBezTo>
                    <a:pt x="12786" y="3042"/>
                    <a:pt x="13111" y="3671"/>
                    <a:pt x="13436" y="4353"/>
                  </a:cubicBezTo>
                  <a:lnTo>
                    <a:pt x="37167" y="59638"/>
                  </a:lnTo>
                  <a:lnTo>
                    <a:pt x="37437" y="59638"/>
                  </a:lnTo>
                  <a:lnTo>
                    <a:pt x="62143" y="4563"/>
                  </a:lnTo>
                  <a:cubicBezTo>
                    <a:pt x="62522" y="3671"/>
                    <a:pt x="62902" y="2989"/>
                    <a:pt x="63335" y="2360"/>
                  </a:cubicBezTo>
                  <a:cubicBezTo>
                    <a:pt x="63769" y="1783"/>
                    <a:pt x="64202" y="1311"/>
                    <a:pt x="64690" y="944"/>
                  </a:cubicBezTo>
                  <a:cubicBezTo>
                    <a:pt x="65123" y="577"/>
                    <a:pt x="65611" y="367"/>
                    <a:pt x="66152" y="210"/>
                  </a:cubicBezTo>
                  <a:cubicBezTo>
                    <a:pt x="66694" y="53"/>
                    <a:pt x="67290" y="0"/>
                    <a:pt x="67940" y="0"/>
                  </a:cubicBezTo>
                  <a:lnTo>
                    <a:pt x="71949" y="0"/>
                  </a:lnTo>
                  <a:cubicBezTo>
                    <a:pt x="72329" y="0"/>
                    <a:pt x="72654" y="53"/>
                    <a:pt x="73033" y="158"/>
                  </a:cubicBezTo>
                  <a:cubicBezTo>
                    <a:pt x="73412" y="263"/>
                    <a:pt x="73738" y="419"/>
                    <a:pt x="74008" y="734"/>
                  </a:cubicBezTo>
                  <a:cubicBezTo>
                    <a:pt x="74334" y="996"/>
                    <a:pt x="74605" y="1311"/>
                    <a:pt x="74767" y="1731"/>
                  </a:cubicBezTo>
                  <a:cubicBezTo>
                    <a:pt x="74984" y="2203"/>
                    <a:pt x="75092" y="2728"/>
                    <a:pt x="75092" y="3357"/>
                  </a:cubicBezTo>
                  <a:lnTo>
                    <a:pt x="75092" y="68502"/>
                  </a:lnTo>
                  <a:close/>
                </a:path>
              </a:pathLst>
            </a:custGeom>
            <a:solidFill>
              <a:srgbClr val="FFFFFF"/>
            </a:solidFill>
            <a:ln w="5417" cap="flat">
              <a:noFill/>
              <a:prstDash val="solid"/>
              <a:miter/>
            </a:ln>
          </p:spPr>
          <p:txBody>
            <a:bodyPr rtlCol="0" anchor="ctr"/>
            <a:lstStyle/>
            <a:p>
              <a:endParaRPr lang="fr-FR"/>
            </a:p>
          </p:txBody>
        </p:sp>
        <p:sp>
          <p:nvSpPr>
            <p:cNvPr id="657" name="Forme libre 656">
              <a:extLst>
                <a:ext uri="{FF2B5EF4-FFF2-40B4-BE49-F238E27FC236}">
                  <a16:creationId xmlns:a16="http://schemas.microsoft.com/office/drawing/2014/main" id="{9AB881BA-C789-A98E-578C-D6645E4B3AF2}"/>
                </a:ext>
              </a:extLst>
            </p:cNvPr>
            <p:cNvSpPr/>
            <p:nvPr/>
          </p:nvSpPr>
          <p:spPr>
            <a:xfrm>
              <a:off x="18550382" y="11025674"/>
              <a:ext cx="8668" cy="70863"/>
            </a:xfrm>
            <a:custGeom>
              <a:avLst/>
              <a:gdLst>
                <a:gd name="connsiteX0" fmla="*/ 8669 w 8668"/>
                <a:gd name="connsiteY0" fmla="*/ 4354 h 70863"/>
                <a:gd name="connsiteX1" fmla="*/ 7748 w 8668"/>
                <a:gd name="connsiteY1" fmla="*/ 7868 h 70863"/>
                <a:gd name="connsiteX2" fmla="*/ 4280 w 8668"/>
                <a:gd name="connsiteY2" fmla="*/ 8760 h 70863"/>
                <a:gd name="connsiteX3" fmla="*/ 921 w 8668"/>
                <a:gd name="connsiteY3" fmla="*/ 7868 h 70863"/>
                <a:gd name="connsiteX4" fmla="*/ 0 w 8668"/>
                <a:gd name="connsiteY4" fmla="*/ 4406 h 70863"/>
                <a:gd name="connsiteX5" fmla="*/ 921 w 8668"/>
                <a:gd name="connsiteY5" fmla="*/ 892 h 70863"/>
                <a:gd name="connsiteX6" fmla="*/ 4389 w 8668"/>
                <a:gd name="connsiteY6" fmla="*/ 0 h 70863"/>
                <a:gd name="connsiteX7" fmla="*/ 7748 w 8668"/>
                <a:gd name="connsiteY7" fmla="*/ 892 h 70863"/>
                <a:gd name="connsiteX8" fmla="*/ 8669 w 8668"/>
                <a:gd name="connsiteY8" fmla="*/ 4354 h 70863"/>
                <a:gd name="connsiteX9" fmla="*/ 7694 w 8668"/>
                <a:gd name="connsiteY9" fmla="*/ 69447 h 70863"/>
                <a:gd name="connsiteX10" fmla="*/ 7531 w 8668"/>
                <a:gd name="connsiteY10" fmla="*/ 70024 h 70863"/>
                <a:gd name="connsiteX11" fmla="*/ 6989 w 8668"/>
                <a:gd name="connsiteY11" fmla="*/ 70496 h 70863"/>
                <a:gd name="connsiteX12" fmla="*/ 6014 w 8668"/>
                <a:gd name="connsiteY12" fmla="*/ 70758 h 70863"/>
                <a:gd name="connsiteX13" fmla="*/ 4335 w 8668"/>
                <a:gd name="connsiteY13" fmla="*/ 70863 h 70863"/>
                <a:gd name="connsiteX14" fmla="*/ 2763 w 8668"/>
                <a:gd name="connsiteY14" fmla="*/ 70758 h 70863"/>
                <a:gd name="connsiteX15" fmla="*/ 1734 w 8668"/>
                <a:gd name="connsiteY15" fmla="*/ 70496 h 70863"/>
                <a:gd name="connsiteX16" fmla="*/ 1192 w 8668"/>
                <a:gd name="connsiteY16" fmla="*/ 70024 h 70863"/>
                <a:gd name="connsiteX17" fmla="*/ 1084 w 8668"/>
                <a:gd name="connsiteY17" fmla="*/ 69447 h 70863"/>
                <a:gd name="connsiteX18" fmla="*/ 1084 w 8668"/>
                <a:gd name="connsiteY18" fmla="*/ 20772 h 70863"/>
                <a:gd name="connsiteX19" fmla="*/ 1192 w 8668"/>
                <a:gd name="connsiteY19" fmla="*/ 20195 h 70863"/>
                <a:gd name="connsiteX20" fmla="*/ 1734 w 8668"/>
                <a:gd name="connsiteY20" fmla="*/ 19722 h 70863"/>
                <a:gd name="connsiteX21" fmla="*/ 2763 w 8668"/>
                <a:gd name="connsiteY21" fmla="*/ 19460 h 70863"/>
                <a:gd name="connsiteX22" fmla="*/ 4335 w 8668"/>
                <a:gd name="connsiteY22" fmla="*/ 19355 h 70863"/>
                <a:gd name="connsiteX23" fmla="*/ 6014 w 8668"/>
                <a:gd name="connsiteY23" fmla="*/ 19460 h 70863"/>
                <a:gd name="connsiteX24" fmla="*/ 6989 w 8668"/>
                <a:gd name="connsiteY24" fmla="*/ 19722 h 70863"/>
                <a:gd name="connsiteX25" fmla="*/ 7531 w 8668"/>
                <a:gd name="connsiteY25" fmla="*/ 20195 h 70863"/>
                <a:gd name="connsiteX26" fmla="*/ 7694 w 8668"/>
                <a:gd name="connsiteY26" fmla="*/ 20772 h 70863"/>
                <a:gd name="connsiteX27" fmla="*/ 7694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5"/>
                    <a:pt x="8344" y="7238"/>
                    <a:pt x="7748" y="7868"/>
                  </a:cubicBezTo>
                  <a:cubicBezTo>
                    <a:pt x="7098" y="8445"/>
                    <a:pt x="5960" y="8760"/>
                    <a:pt x="4280" y="8760"/>
                  </a:cubicBezTo>
                  <a:cubicBezTo>
                    <a:pt x="2655" y="8760"/>
                    <a:pt x="1517" y="8445"/>
                    <a:pt x="921" y="7868"/>
                  </a:cubicBezTo>
                  <a:cubicBezTo>
                    <a:pt x="325" y="7291"/>
                    <a:pt x="0" y="6137"/>
                    <a:pt x="0" y="4406"/>
                  </a:cubicBezTo>
                  <a:cubicBezTo>
                    <a:pt x="0" y="2675"/>
                    <a:pt x="325" y="1521"/>
                    <a:pt x="921" y="892"/>
                  </a:cubicBezTo>
                  <a:cubicBezTo>
                    <a:pt x="1571" y="315"/>
                    <a:pt x="2709" y="0"/>
                    <a:pt x="4389" y="0"/>
                  </a:cubicBezTo>
                  <a:cubicBezTo>
                    <a:pt x="6014" y="0"/>
                    <a:pt x="7152" y="315"/>
                    <a:pt x="7748" y="892"/>
                  </a:cubicBezTo>
                  <a:cubicBezTo>
                    <a:pt x="8398" y="1469"/>
                    <a:pt x="8669" y="2623"/>
                    <a:pt x="8669" y="4354"/>
                  </a:cubicBezTo>
                  <a:close/>
                  <a:moveTo>
                    <a:pt x="7694" y="69447"/>
                  </a:moveTo>
                  <a:cubicBezTo>
                    <a:pt x="7694" y="69657"/>
                    <a:pt x="7639" y="69867"/>
                    <a:pt x="7531" y="70024"/>
                  </a:cubicBezTo>
                  <a:cubicBezTo>
                    <a:pt x="7423" y="70234"/>
                    <a:pt x="7260" y="70339"/>
                    <a:pt x="6989" y="70496"/>
                  </a:cubicBezTo>
                  <a:cubicBezTo>
                    <a:pt x="6772" y="70601"/>
                    <a:pt x="6448" y="70654"/>
                    <a:pt x="6014" y="70758"/>
                  </a:cubicBezTo>
                  <a:cubicBezTo>
                    <a:pt x="5581" y="70811"/>
                    <a:pt x="5039" y="70863"/>
                    <a:pt x="4335" y="70863"/>
                  </a:cubicBezTo>
                  <a:cubicBezTo>
                    <a:pt x="3739" y="70863"/>
                    <a:pt x="3197" y="70811"/>
                    <a:pt x="2763" y="70758"/>
                  </a:cubicBezTo>
                  <a:cubicBezTo>
                    <a:pt x="2330" y="70654"/>
                    <a:pt x="2005" y="70601"/>
                    <a:pt x="1734" y="70496"/>
                  </a:cubicBezTo>
                  <a:cubicBezTo>
                    <a:pt x="1463" y="70339"/>
                    <a:pt x="1300" y="70234"/>
                    <a:pt x="1192" y="70024"/>
                  </a:cubicBezTo>
                  <a:cubicBezTo>
                    <a:pt x="1138" y="69867"/>
                    <a:pt x="1084" y="69657"/>
                    <a:pt x="1084" y="69447"/>
                  </a:cubicBezTo>
                  <a:lnTo>
                    <a:pt x="1084" y="20772"/>
                  </a:lnTo>
                  <a:cubicBezTo>
                    <a:pt x="1084" y="20562"/>
                    <a:pt x="1138" y="20351"/>
                    <a:pt x="1192" y="20195"/>
                  </a:cubicBezTo>
                  <a:cubicBezTo>
                    <a:pt x="1300" y="19985"/>
                    <a:pt x="1463" y="19827"/>
                    <a:pt x="1734" y="19722"/>
                  </a:cubicBezTo>
                  <a:cubicBezTo>
                    <a:pt x="2005" y="19617"/>
                    <a:pt x="2330" y="19513"/>
                    <a:pt x="2763" y="19460"/>
                  </a:cubicBezTo>
                  <a:cubicBezTo>
                    <a:pt x="3197" y="19408"/>
                    <a:pt x="3739" y="19355"/>
                    <a:pt x="4335" y="19355"/>
                  </a:cubicBezTo>
                  <a:cubicBezTo>
                    <a:pt x="5039" y="19355"/>
                    <a:pt x="5581" y="19408"/>
                    <a:pt x="6014" y="19460"/>
                  </a:cubicBezTo>
                  <a:cubicBezTo>
                    <a:pt x="6448" y="19513"/>
                    <a:pt x="6772" y="19617"/>
                    <a:pt x="6989" y="19722"/>
                  </a:cubicBezTo>
                  <a:cubicBezTo>
                    <a:pt x="7260" y="19827"/>
                    <a:pt x="7423" y="19985"/>
                    <a:pt x="7531" y="20195"/>
                  </a:cubicBezTo>
                  <a:cubicBezTo>
                    <a:pt x="7639" y="20351"/>
                    <a:pt x="7694" y="20562"/>
                    <a:pt x="7694" y="20772"/>
                  </a:cubicBezTo>
                  <a:lnTo>
                    <a:pt x="7694" y="69447"/>
                  </a:lnTo>
                  <a:close/>
                </a:path>
              </a:pathLst>
            </a:custGeom>
            <a:solidFill>
              <a:srgbClr val="FFFFFF"/>
            </a:solidFill>
            <a:ln w="5417" cap="flat">
              <a:noFill/>
              <a:prstDash val="solid"/>
              <a:miter/>
            </a:ln>
          </p:spPr>
          <p:txBody>
            <a:bodyPr rtlCol="0" anchor="ctr"/>
            <a:lstStyle/>
            <a:p>
              <a:endParaRPr lang="fr-FR"/>
            </a:p>
          </p:txBody>
        </p:sp>
        <p:sp>
          <p:nvSpPr>
            <p:cNvPr id="658" name="Forme libre 657">
              <a:extLst>
                <a:ext uri="{FF2B5EF4-FFF2-40B4-BE49-F238E27FC236}">
                  <a16:creationId xmlns:a16="http://schemas.microsoft.com/office/drawing/2014/main" id="{D7AB5E74-BBF5-EFE9-984B-469138D5661E}"/>
                </a:ext>
              </a:extLst>
            </p:cNvPr>
            <p:cNvSpPr/>
            <p:nvPr/>
          </p:nvSpPr>
          <p:spPr>
            <a:xfrm>
              <a:off x="18572813" y="11044505"/>
              <a:ext cx="38846" cy="52609"/>
            </a:xfrm>
            <a:custGeom>
              <a:avLst/>
              <a:gdLst>
                <a:gd name="connsiteX0" fmla="*/ 38847 w 38846"/>
                <a:gd name="connsiteY0" fmla="*/ 43430 h 52609"/>
                <a:gd name="connsiteX1" fmla="*/ 38792 w 38846"/>
                <a:gd name="connsiteY1" fmla="*/ 44584 h 52609"/>
                <a:gd name="connsiteX2" fmla="*/ 38630 w 38846"/>
                <a:gd name="connsiteY2" fmla="*/ 45476 h 52609"/>
                <a:gd name="connsiteX3" fmla="*/ 38305 w 38846"/>
                <a:gd name="connsiteY3" fmla="*/ 46158 h 52609"/>
                <a:gd name="connsiteX4" fmla="*/ 37384 w 38846"/>
                <a:gd name="connsiteY4" fmla="*/ 47155 h 52609"/>
                <a:gd name="connsiteX5" fmla="*/ 34999 w 38846"/>
                <a:gd name="connsiteY5" fmla="*/ 48938 h 52609"/>
                <a:gd name="connsiteX6" fmla="*/ 31153 w 38846"/>
                <a:gd name="connsiteY6" fmla="*/ 50773 h 52609"/>
                <a:gd name="connsiteX7" fmla="*/ 26602 w 38846"/>
                <a:gd name="connsiteY7" fmla="*/ 52137 h 52609"/>
                <a:gd name="connsiteX8" fmla="*/ 21563 w 38846"/>
                <a:gd name="connsiteY8" fmla="*/ 52609 h 52609"/>
                <a:gd name="connsiteX9" fmla="*/ 12299 w 38846"/>
                <a:gd name="connsiteY9" fmla="*/ 50931 h 52609"/>
                <a:gd name="connsiteX10" fmla="*/ 5581 w 38846"/>
                <a:gd name="connsiteY10" fmla="*/ 45948 h 52609"/>
                <a:gd name="connsiteX11" fmla="*/ 1409 w 38846"/>
                <a:gd name="connsiteY11" fmla="*/ 37818 h 52609"/>
                <a:gd name="connsiteX12" fmla="*/ 0 w 38846"/>
                <a:gd name="connsiteY12" fmla="*/ 26698 h 52609"/>
                <a:gd name="connsiteX13" fmla="*/ 1734 w 38846"/>
                <a:gd name="connsiteY13" fmla="*/ 14529 h 52609"/>
                <a:gd name="connsiteX14" fmla="*/ 6555 w 38846"/>
                <a:gd name="connsiteY14" fmla="*/ 6294 h 52609"/>
                <a:gd name="connsiteX15" fmla="*/ 13707 w 38846"/>
                <a:gd name="connsiteY15" fmla="*/ 1521 h 52609"/>
                <a:gd name="connsiteX16" fmla="*/ 22430 w 38846"/>
                <a:gd name="connsiteY16" fmla="*/ 0 h 52609"/>
                <a:gd name="connsiteX17" fmla="*/ 27252 w 38846"/>
                <a:gd name="connsiteY17" fmla="*/ 419 h 52609"/>
                <a:gd name="connsiteX18" fmla="*/ 31424 w 38846"/>
                <a:gd name="connsiteY18" fmla="*/ 1626 h 52609"/>
                <a:gd name="connsiteX19" fmla="*/ 34837 w 38846"/>
                <a:gd name="connsiteY19" fmla="*/ 3357 h 52609"/>
                <a:gd name="connsiteX20" fmla="*/ 37004 w 38846"/>
                <a:gd name="connsiteY20" fmla="*/ 5035 h 52609"/>
                <a:gd name="connsiteX21" fmla="*/ 37980 w 38846"/>
                <a:gd name="connsiteY21" fmla="*/ 6031 h 52609"/>
                <a:gd name="connsiteX22" fmla="*/ 38359 w 38846"/>
                <a:gd name="connsiteY22" fmla="*/ 6818 h 52609"/>
                <a:gd name="connsiteX23" fmla="*/ 38575 w 38846"/>
                <a:gd name="connsiteY23" fmla="*/ 7763 h 52609"/>
                <a:gd name="connsiteX24" fmla="*/ 38630 w 38846"/>
                <a:gd name="connsiteY24" fmla="*/ 8969 h 52609"/>
                <a:gd name="connsiteX25" fmla="*/ 38142 w 38846"/>
                <a:gd name="connsiteY25" fmla="*/ 11120 h 52609"/>
                <a:gd name="connsiteX26" fmla="*/ 37113 w 38846"/>
                <a:gd name="connsiteY26" fmla="*/ 11749 h 52609"/>
                <a:gd name="connsiteX27" fmla="*/ 35216 w 38846"/>
                <a:gd name="connsiteY27" fmla="*/ 10805 h 52609"/>
                <a:gd name="connsiteX28" fmla="*/ 32291 w 38846"/>
                <a:gd name="connsiteY28" fmla="*/ 8654 h 52609"/>
                <a:gd name="connsiteX29" fmla="*/ 27957 w 38846"/>
                <a:gd name="connsiteY29" fmla="*/ 6557 h 52609"/>
                <a:gd name="connsiteX30" fmla="*/ 21943 w 38846"/>
                <a:gd name="connsiteY30" fmla="*/ 5560 h 52609"/>
                <a:gd name="connsiteX31" fmla="*/ 10782 w 38846"/>
                <a:gd name="connsiteY31" fmla="*/ 10962 h 52609"/>
                <a:gd name="connsiteX32" fmla="*/ 6881 w 38846"/>
                <a:gd name="connsiteY32" fmla="*/ 26488 h 52609"/>
                <a:gd name="connsiteX33" fmla="*/ 7964 w 38846"/>
                <a:gd name="connsiteY33" fmla="*/ 35458 h 52609"/>
                <a:gd name="connsiteX34" fmla="*/ 10999 w 38846"/>
                <a:gd name="connsiteY34" fmla="*/ 41857 h 52609"/>
                <a:gd name="connsiteX35" fmla="*/ 15766 w 38846"/>
                <a:gd name="connsiteY35" fmla="*/ 45686 h 52609"/>
                <a:gd name="connsiteX36" fmla="*/ 22159 w 38846"/>
                <a:gd name="connsiteY36" fmla="*/ 46944 h 52609"/>
                <a:gd name="connsiteX37" fmla="*/ 28065 w 38846"/>
                <a:gd name="connsiteY37" fmla="*/ 45896 h 52609"/>
                <a:gd name="connsiteX38" fmla="*/ 32507 w 38846"/>
                <a:gd name="connsiteY38" fmla="*/ 43640 h 52609"/>
                <a:gd name="connsiteX39" fmla="*/ 35650 w 38846"/>
                <a:gd name="connsiteY39" fmla="*/ 41385 h 52609"/>
                <a:gd name="connsiteX40" fmla="*/ 37492 w 38846"/>
                <a:gd name="connsiteY40" fmla="*/ 40388 h 52609"/>
                <a:gd name="connsiteX41" fmla="*/ 38088 w 38846"/>
                <a:gd name="connsiteY41" fmla="*/ 40545 h 52609"/>
                <a:gd name="connsiteX42" fmla="*/ 38467 w 38846"/>
                <a:gd name="connsiteY42" fmla="*/ 41122 h 52609"/>
                <a:gd name="connsiteX43" fmla="*/ 38738 w 38846"/>
                <a:gd name="connsiteY43" fmla="*/ 42119 h 52609"/>
                <a:gd name="connsiteX44" fmla="*/ 38847 w 38846"/>
                <a:gd name="connsiteY44" fmla="*/ 43430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09">
                  <a:moveTo>
                    <a:pt x="38847" y="43430"/>
                  </a:moveTo>
                  <a:cubicBezTo>
                    <a:pt x="38847" y="43850"/>
                    <a:pt x="38847" y="44269"/>
                    <a:pt x="38792" y="44584"/>
                  </a:cubicBezTo>
                  <a:cubicBezTo>
                    <a:pt x="38738" y="44951"/>
                    <a:pt x="38684" y="45214"/>
                    <a:pt x="38630" y="45476"/>
                  </a:cubicBezTo>
                  <a:cubicBezTo>
                    <a:pt x="38521" y="45738"/>
                    <a:pt x="38467" y="45948"/>
                    <a:pt x="38305" y="46158"/>
                  </a:cubicBezTo>
                  <a:cubicBezTo>
                    <a:pt x="38197" y="46368"/>
                    <a:pt x="37871" y="46682"/>
                    <a:pt x="37384" y="47155"/>
                  </a:cubicBezTo>
                  <a:cubicBezTo>
                    <a:pt x="36896" y="47626"/>
                    <a:pt x="36138" y="48203"/>
                    <a:pt x="34999" y="48938"/>
                  </a:cubicBezTo>
                  <a:cubicBezTo>
                    <a:pt x="33862" y="49620"/>
                    <a:pt x="32562" y="50249"/>
                    <a:pt x="31153" y="50773"/>
                  </a:cubicBezTo>
                  <a:cubicBezTo>
                    <a:pt x="29744" y="51350"/>
                    <a:pt x="28227" y="51770"/>
                    <a:pt x="26602" y="52137"/>
                  </a:cubicBezTo>
                  <a:cubicBezTo>
                    <a:pt x="24976" y="52452"/>
                    <a:pt x="23297" y="52609"/>
                    <a:pt x="21563" y="52609"/>
                  </a:cubicBezTo>
                  <a:cubicBezTo>
                    <a:pt x="18096" y="52609"/>
                    <a:pt x="15008" y="52085"/>
                    <a:pt x="12299" y="50931"/>
                  </a:cubicBezTo>
                  <a:cubicBezTo>
                    <a:pt x="9644" y="49830"/>
                    <a:pt x="7368" y="48151"/>
                    <a:pt x="5581" y="45948"/>
                  </a:cubicBezTo>
                  <a:cubicBezTo>
                    <a:pt x="3739" y="43745"/>
                    <a:pt x="2384" y="41017"/>
                    <a:pt x="1409" y="37818"/>
                  </a:cubicBezTo>
                  <a:cubicBezTo>
                    <a:pt x="487" y="34618"/>
                    <a:pt x="0" y="30894"/>
                    <a:pt x="0" y="26698"/>
                  </a:cubicBezTo>
                  <a:cubicBezTo>
                    <a:pt x="0" y="21977"/>
                    <a:pt x="596" y="17938"/>
                    <a:pt x="1734" y="14529"/>
                  </a:cubicBezTo>
                  <a:cubicBezTo>
                    <a:pt x="2926" y="11172"/>
                    <a:pt x="4497" y="8445"/>
                    <a:pt x="6555" y="6294"/>
                  </a:cubicBezTo>
                  <a:cubicBezTo>
                    <a:pt x="8614" y="4143"/>
                    <a:pt x="10999" y="2518"/>
                    <a:pt x="13707" y="1521"/>
                  </a:cubicBezTo>
                  <a:cubicBezTo>
                    <a:pt x="16416" y="472"/>
                    <a:pt x="19342" y="0"/>
                    <a:pt x="22430" y="0"/>
                  </a:cubicBezTo>
                  <a:cubicBezTo>
                    <a:pt x="24110" y="0"/>
                    <a:pt x="25681" y="104"/>
                    <a:pt x="27252" y="419"/>
                  </a:cubicBezTo>
                  <a:cubicBezTo>
                    <a:pt x="28769" y="734"/>
                    <a:pt x="30124" y="1154"/>
                    <a:pt x="31424" y="1626"/>
                  </a:cubicBezTo>
                  <a:cubicBezTo>
                    <a:pt x="32670" y="2150"/>
                    <a:pt x="33808" y="2727"/>
                    <a:pt x="34837" y="3357"/>
                  </a:cubicBezTo>
                  <a:cubicBezTo>
                    <a:pt x="35812" y="4038"/>
                    <a:pt x="36571" y="4563"/>
                    <a:pt x="37004" y="5035"/>
                  </a:cubicBezTo>
                  <a:cubicBezTo>
                    <a:pt x="37492" y="5455"/>
                    <a:pt x="37817" y="5822"/>
                    <a:pt x="37980" y="6031"/>
                  </a:cubicBezTo>
                  <a:cubicBezTo>
                    <a:pt x="38142" y="6242"/>
                    <a:pt x="38251" y="6504"/>
                    <a:pt x="38359" y="6818"/>
                  </a:cubicBezTo>
                  <a:cubicBezTo>
                    <a:pt x="38467" y="7081"/>
                    <a:pt x="38521" y="7395"/>
                    <a:pt x="38575" y="7763"/>
                  </a:cubicBezTo>
                  <a:cubicBezTo>
                    <a:pt x="38575" y="8077"/>
                    <a:pt x="38630" y="8497"/>
                    <a:pt x="38630" y="8969"/>
                  </a:cubicBezTo>
                  <a:cubicBezTo>
                    <a:pt x="38630" y="10018"/>
                    <a:pt x="38467" y="10700"/>
                    <a:pt x="38142" y="11120"/>
                  </a:cubicBezTo>
                  <a:cubicBezTo>
                    <a:pt x="37817" y="11539"/>
                    <a:pt x="37492" y="11749"/>
                    <a:pt x="37113" y="11749"/>
                  </a:cubicBezTo>
                  <a:cubicBezTo>
                    <a:pt x="36571" y="11749"/>
                    <a:pt x="35975" y="11434"/>
                    <a:pt x="35216" y="10805"/>
                  </a:cubicBezTo>
                  <a:cubicBezTo>
                    <a:pt x="34404" y="10123"/>
                    <a:pt x="33483" y="9441"/>
                    <a:pt x="32291" y="8654"/>
                  </a:cubicBezTo>
                  <a:cubicBezTo>
                    <a:pt x="31099" y="7920"/>
                    <a:pt x="29636" y="7186"/>
                    <a:pt x="27957" y="6557"/>
                  </a:cubicBezTo>
                  <a:cubicBezTo>
                    <a:pt x="26277" y="5875"/>
                    <a:pt x="24272" y="5560"/>
                    <a:pt x="21943" y="5560"/>
                  </a:cubicBezTo>
                  <a:cubicBezTo>
                    <a:pt x="17121" y="5560"/>
                    <a:pt x="13436" y="7343"/>
                    <a:pt x="10782" y="10962"/>
                  </a:cubicBezTo>
                  <a:cubicBezTo>
                    <a:pt x="8181" y="14529"/>
                    <a:pt x="6881" y="19722"/>
                    <a:pt x="6881" y="26488"/>
                  </a:cubicBezTo>
                  <a:cubicBezTo>
                    <a:pt x="6881" y="29898"/>
                    <a:pt x="7206" y="32887"/>
                    <a:pt x="7964" y="35458"/>
                  </a:cubicBezTo>
                  <a:cubicBezTo>
                    <a:pt x="8614" y="38028"/>
                    <a:pt x="9644" y="40125"/>
                    <a:pt x="10999" y="41857"/>
                  </a:cubicBezTo>
                  <a:cubicBezTo>
                    <a:pt x="12299" y="43535"/>
                    <a:pt x="13870" y="44794"/>
                    <a:pt x="15766" y="45686"/>
                  </a:cubicBezTo>
                  <a:cubicBezTo>
                    <a:pt x="17662" y="46525"/>
                    <a:pt x="19776" y="46944"/>
                    <a:pt x="22159" y="46944"/>
                  </a:cubicBezTo>
                  <a:cubicBezTo>
                    <a:pt x="24381" y="46944"/>
                    <a:pt x="26331" y="46578"/>
                    <a:pt x="28065" y="45896"/>
                  </a:cubicBezTo>
                  <a:cubicBezTo>
                    <a:pt x="29744" y="45214"/>
                    <a:pt x="31261" y="44479"/>
                    <a:pt x="32507" y="43640"/>
                  </a:cubicBezTo>
                  <a:cubicBezTo>
                    <a:pt x="33753" y="42801"/>
                    <a:pt x="34783" y="42066"/>
                    <a:pt x="35650" y="41385"/>
                  </a:cubicBezTo>
                  <a:cubicBezTo>
                    <a:pt x="36462" y="40703"/>
                    <a:pt x="37113" y="40388"/>
                    <a:pt x="37492" y="40388"/>
                  </a:cubicBezTo>
                  <a:cubicBezTo>
                    <a:pt x="37708" y="40388"/>
                    <a:pt x="37925" y="40440"/>
                    <a:pt x="38088" y="40545"/>
                  </a:cubicBezTo>
                  <a:cubicBezTo>
                    <a:pt x="38251" y="40703"/>
                    <a:pt x="38413" y="40860"/>
                    <a:pt x="38467" y="41122"/>
                  </a:cubicBezTo>
                  <a:cubicBezTo>
                    <a:pt x="38630" y="41385"/>
                    <a:pt x="38684" y="41752"/>
                    <a:pt x="38738" y="42119"/>
                  </a:cubicBezTo>
                  <a:cubicBezTo>
                    <a:pt x="38847" y="42486"/>
                    <a:pt x="38847" y="42906"/>
                    <a:pt x="38847" y="43430"/>
                  </a:cubicBezTo>
                  <a:close/>
                </a:path>
              </a:pathLst>
            </a:custGeom>
            <a:solidFill>
              <a:srgbClr val="FFFFFF"/>
            </a:solidFill>
            <a:ln w="5417" cap="flat">
              <a:noFill/>
              <a:prstDash val="solid"/>
              <a:miter/>
            </a:ln>
          </p:spPr>
          <p:txBody>
            <a:bodyPr rtlCol="0" anchor="ctr"/>
            <a:lstStyle/>
            <a:p>
              <a:endParaRPr lang="fr-FR"/>
            </a:p>
          </p:txBody>
        </p:sp>
        <p:sp>
          <p:nvSpPr>
            <p:cNvPr id="659" name="Forme libre 658">
              <a:extLst>
                <a:ext uri="{FF2B5EF4-FFF2-40B4-BE49-F238E27FC236}">
                  <a16:creationId xmlns:a16="http://schemas.microsoft.com/office/drawing/2014/main" id="{44E3B16A-E0A6-CE02-BBAA-4DD7413F0738}"/>
                </a:ext>
              </a:extLst>
            </p:cNvPr>
            <p:cNvSpPr/>
            <p:nvPr/>
          </p:nvSpPr>
          <p:spPr>
            <a:xfrm>
              <a:off x="18624933" y="11044452"/>
              <a:ext cx="27902" cy="52032"/>
            </a:xfrm>
            <a:custGeom>
              <a:avLst/>
              <a:gdLst>
                <a:gd name="connsiteX0" fmla="*/ 27902 w 27902"/>
                <a:gd name="connsiteY0" fmla="*/ 4458 h 52032"/>
                <a:gd name="connsiteX1" fmla="*/ 27848 w 27902"/>
                <a:gd name="connsiteY1" fmla="*/ 5822 h 52032"/>
                <a:gd name="connsiteX2" fmla="*/ 27631 w 27902"/>
                <a:gd name="connsiteY2" fmla="*/ 6766 h 52032"/>
                <a:gd name="connsiteX3" fmla="*/ 27306 w 27902"/>
                <a:gd name="connsiteY3" fmla="*/ 7291 h 52032"/>
                <a:gd name="connsiteX4" fmla="*/ 26765 w 27902"/>
                <a:gd name="connsiteY4" fmla="*/ 7448 h 52032"/>
                <a:gd name="connsiteX5" fmla="*/ 25627 w 27902"/>
                <a:gd name="connsiteY5" fmla="*/ 7238 h 52032"/>
                <a:gd name="connsiteX6" fmla="*/ 24056 w 27902"/>
                <a:gd name="connsiteY6" fmla="*/ 6713 h 52032"/>
                <a:gd name="connsiteX7" fmla="*/ 22105 w 27902"/>
                <a:gd name="connsiteY7" fmla="*/ 6189 h 52032"/>
                <a:gd name="connsiteX8" fmla="*/ 19776 w 27902"/>
                <a:gd name="connsiteY8" fmla="*/ 5980 h 52032"/>
                <a:gd name="connsiteX9" fmla="*/ 16850 w 27902"/>
                <a:gd name="connsiteY9" fmla="*/ 6557 h 52032"/>
                <a:gd name="connsiteX10" fmla="*/ 13816 w 27902"/>
                <a:gd name="connsiteY10" fmla="*/ 8550 h 52032"/>
                <a:gd name="connsiteX11" fmla="*/ 10511 w 27902"/>
                <a:gd name="connsiteY11" fmla="*/ 12221 h 52032"/>
                <a:gd name="connsiteX12" fmla="*/ 6610 w 27902"/>
                <a:gd name="connsiteY12" fmla="*/ 17729 h 52032"/>
                <a:gd name="connsiteX13" fmla="*/ 6610 w 27902"/>
                <a:gd name="connsiteY13" fmla="*/ 50668 h 52032"/>
                <a:gd name="connsiteX14" fmla="*/ 6448 w 27902"/>
                <a:gd name="connsiteY14" fmla="*/ 51246 h 52032"/>
                <a:gd name="connsiteX15" fmla="*/ 5905 w 27902"/>
                <a:gd name="connsiteY15" fmla="*/ 51665 h 52032"/>
                <a:gd name="connsiteX16" fmla="*/ 4930 w 27902"/>
                <a:gd name="connsiteY16" fmla="*/ 51928 h 52032"/>
                <a:gd name="connsiteX17" fmla="*/ 3305 w 27902"/>
                <a:gd name="connsiteY17" fmla="*/ 52032 h 52032"/>
                <a:gd name="connsiteX18" fmla="*/ 1680 w 27902"/>
                <a:gd name="connsiteY18" fmla="*/ 51928 h 52032"/>
                <a:gd name="connsiteX19" fmla="*/ 650 w 27902"/>
                <a:gd name="connsiteY19" fmla="*/ 51665 h 52032"/>
                <a:gd name="connsiteX20" fmla="*/ 163 w 27902"/>
                <a:gd name="connsiteY20" fmla="*/ 51246 h 52032"/>
                <a:gd name="connsiteX21" fmla="*/ 0 w 27902"/>
                <a:gd name="connsiteY21" fmla="*/ 50668 h 52032"/>
                <a:gd name="connsiteX22" fmla="*/ 0 w 27902"/>
                <a:gd name="connsiteY22" fmla="*/ 1993 h 52032"/>
                <a:gd name="connsiteX23" fmla="*/ 163 w 27902"/>
                <a:gd name="connsiteY23" fmla="*/ 1416 h 52032"/>
                <a:gd name="connsiteX24" fmla="*/ 650 w 27902"/>
                <a:gd name="connsiteY24" fmla="*/ 944 h 52032"/>
                <a:gd name="connsiteX25" fmla="*/ 1626 w 27902"/>
                <a:gd name="connsiteY25" fmla="*/ 682 h 52032"/>
                <a:gd name="connsiteX26" fmla="*/ 3196 w 27902"/>
                <a:gd name="connsiteY26" fmla="*/ 577 h 52032"/>
                <a:gd name="connsiteX27" fmla="*/ 4714 w 27902"/>
                <a:gd name="connsiteY27" fmla="*/ 682 h 52032"/>
                <a:gd name="connsiteX28" fmla="*/ 5689 w 27902"/>
                <a:gd name="connsiteY28" fmla="*/ 944 h 52032"/>
                <a:gd name="connsiteX29" fmla="*/ 6122 w 27902"/>
                <a:gd name="connsiteY29" fmla="*/ 1416 h 52032"/>
                <a:gd name="connsiteX30" fmla="*/ 6285 w 27902"/>
                <a:gd name="connsiteY30" fmla="*/ 1993 h 52032"/>
                <a:gd name="connsiteX31" fmla="*/ 6285 w 27902"/>
                <a:gd name="connsiteY31" fmla="*/ 9651 h 52032"/>
                <a:gd name="connsiteX32" fmla="*/ 10294 w 27902"/>
                <a:gd name="connsiteY32" fmla="*/ 4721 h 52032"/>
                <a:gd name="connsiteX33" fmla="*/ 13762 w 27902"/>
                <a:gd name="connsiteY33" fmla="*/ 1783 h 52032"/>
                <a:gd name="connsiteX34" fmla="*/ 17012 w 27902"/>
                <a:gd name="connsiteY34" fmla="*/ 367 h 52032"/>
                <a:gd name="connsiteX35" fmla="*/ 20263 w 27902"/>
                <a:gd name="connsiteY35" fmla="*/ 0 h 52032"/>
                <a:gd name="connsiteX36" fmla="*/ 21943 w 27902"/>
                <a:gd name="connsiteY36" fmla="*/ 105 h 52032"/>
                <a:gd name="connsiteX37" fmla="*/ 24002 w 27902"/>
                <a:gd name="connsiteY37" fmla="*/ 367 h 52032"/>
                <a:gd name="connsiteX38" fmla="*/ 25952 w 27902"/>
                <a:gd name="connsiteY38" fmla="*/ 891 h 52032"/>
                <a:gd name="connsiteX39" fmla="*/ 27144 w 27902"/>
                <a:gd name="connsiteY39" fmla="*/ 1416 h 52032"/>
                <a:gd name="connsiteX40" fmla="*/ 27577 w 27902"/>
                <a:gd name="connsiteY40" fmla="*/ 1836 h 52032"/>
                <a:gd name="connsiteX41" fmla="*/ 27740 w 27902"/>
                <a:gd name="connsiteY41" fmla="*/ 2360 h 52032"/>
                <a:gd name="connsiteX42" fmla="*/ 27848 w 27902"/>
                <a:gd name="connsiteY42" fmla="*/ 3147 h 52032"/>
                <a:gd name="connsiteX43" fmla="*/ 27902 w 27902"/>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32">
                  <a:moveTo>
                    <a:pt x="27902" y="4458"/>
                  </a:moveTo>
                  <a:cubicBezTo>
                    <a:pt x="27902" y="4983"/>
                    <a:pt x="27902" y="5455"/>
                    <a:pt x="27848" y="5822"/>
                  </a:cubicBezTo>
                  <a:cubicBezTo>
                    <a:pt x="27794" y="6189"/>
                    <a:pt x="27740" y="6504"/>
                    <a:pt x="27631" y="6766"/>
                  </a:cubicBezTo>
                  <a:cubicBezTo>
                    <a:pt x="27577" y="6976"/>
                    <a:pt x="27469" y="7186"/>
                    <a:pt x="27306" y="7291"/>
                  </a:cubicBezTo>
                  <a:cubicBezTo>
                    <a:pt x="27198" y="7395"/>
                    <a:pt x="26981" y="7448"/>
                    <a:pt x="26765" y="7448"/>
                  </a:cubicBezTo>
                  <a:cubicBezTo>
                    <a:pt x="26439" y="7448"/>
                    <a:pt x="26060" y="7395"/>
                    <a:pt x="25627" y="7238"/>
                  </a:cubicBezTo>
                  <a:cubicBezTo>
                    <a:pt x="25193" y="7081"/>
                    <a:pt x="24652" y="6871"/>
                    <a:pt x="24056" y="6713"/>
                  </a:cubicBezTo>
                  <a:cubicBezTo>
                    <a:pt x="23460" y="6557"/>
                    <a:pt x="22809" y="6347"/>
                    <a:pt x="22105" y="6189"/>
                  </a:cubicBezTo>
                  <a:cubicBezTo>
                    <a:pt x="21401" y="6032"/>
                    <a:pt x="20643" y="5980"/>
                    <a:pt x="19776" y="5980"/>
                  </a:cubicBezTo>
                  <a:cubicBezTo>
                    <a:pt x="18800" y="5980"/>
                    <a:pt x="17825" y="6189"/>
                    <a:pt x="16850" y="6557"/>
                  </a:cubicBezTo>
                  <a:cubicBezTo>
                    <a:pt x="15875" y="6976"/>
                    <a:pt x="14845" y="7658"/>
                    <a:pt x="13816" y="8550"/>
                  </a:cubicBezTo>
                  <a:cubicBezTo>
                    <a:pt x="12732" y="9494"/>
                    <a:pt x="11649" y="10700"/>
                    <a:pt x="10511" y="12221"/>
                  </a:cubicBezTo>
                  <a:cubicBezTo>
                    <a:pt x="9319" y="13690"/>
                    <a:pt x="8018" y="15578"/>
                    <a:pt x="6610" y="17729"/>
                  </a:cubicBezTo>
                  <a:lnTo>
                    <a:pt x="6610" y="50668"/>
                  </a:lnTo>
                  <a:cubicBezTo>
                    <a:pt x="6610" y="50878"/>
                    <a:pt x="6555" y="51088"/>
                    <a:pt x="6448" y="51246"/>
                  </a:cubicBezTo>
                  <a:cubicBezTo>
                    <a:pt x="6339" y="51403"/>
                    <a:pt x="6176" y="51560"/>
                    <a:pt x="5905" y="51665"/>
                  </a:cubicBezTo>
                  <a:cubicBezTo>
                    <a:pt x="5689" y="51770"/>
                    <a:pt x="5364" y="51875"/>
                    <a:pt x="4930" y="51928"/>
                  </a:cubicBezTo>
                  <a:cubicBezTo>
                    <a:pt x="4497" y="52032"/>
                    <a:pt x="3955" y="52032"/>
                    <a:pt x="3305" y="52032"/>
                  </a:cubicBezTo>
                  <a:cubicBezTo>
                    <a:pt x="2655" y="52032"/>
                    <a:pt x="2113" y="52032"/>
                    <a:pt x="1680" y="51928"/>
                  </a:cubicBezTo>
                  <a:cubicBezTo>
                    <a:pt x="1246" y="51875"/>
                    <a:pt x="921" y="51770"/>
                    <a:pt x="650" y="51665"/>
                  </a:cubicBezTo>
                  <a:cubicBezTo>
                    <a:pt x="434" y="51560"/>
                    <a:pt x="217" y="51403"/>
                    <a:pt x="163" y="51246"/>
                  </a:cubicBezTo>
                  <a:cubicBezTo>
                    <a:pt x="54" y="51088"/>
                    <a:pt x="0" y="50878"/>
                    <a:pt x="0" y="50668"/>
                  </a:cubicBezTo>
                  <a:lnTo>
                    <a:pt x="0" y="1993"/>
                  </a:lnTo>
                  <a:cubicBezTo>
                    <a:pt x="0" y="1783"/>
                    <a:pt x="54" y="1573"/>
                    <a:pt x="163" y="1416"/>
                  </a:cubicBezTo>
                  <a:cubicBezTo>
                    <a:pt x="217" y="1206"/>
                    <a:pt x="434" y="1049"/>
                    <a:pt x="650" y="944"/>
                  </a:cubicBezTo>
                  <a:cubicBezTo>
                    <a:pt x="921" y="787"/>
                    <a:pt x="1246" y="734"/>
                    <a:pt x="1626" y="682"/>
                  </a:cubicBezTo>
                  <a:cubicBezTo>
                    <a:pt x="2059" y="629"/>
                    <a:pt x="2546" y="577"/>
                    <a:pt x="3196" y="577"/>
                  </a:cubicBezTo>
                  <a:cubicBezTo>
                    <a:pt x="3793" y="577"/>
                    <a:pt x="4335" y="629"/>
                    <a:pt x="4714" y="682"/>
                  </a:cubicBezTo>
                  <a:cubicBezTo>
                    <a:pt x="5147" y="734"/>
                    <a:pt x="5472" y="787"/>
                    <a:pt x="5689" y="944"/>
                  </a:cubicBezTo>
                  <a:cubicBezTo>
                    <a:pt x="5905" y="1049"/>
                    <a:pt x="6068" y="1206"/>
                    <a:pt x="6122" y="1416"/>
                  </a:cubicBezTo>
                  <a:cubicBezTo>
                    <a:pt x="6231" y="1573"/>
                    <a:pt x="6285" y="1783"/>
                    <a:pt x="6285" y="1993"/>
                  </a:cubicBezTo>
                  <a:lnTo>
                    <a:pt x="6285" y="9651"/>
                  </a:lnTo>
                  <a:cubicBezTo>
                    <a:pt x="7748" y="7605"/>
                    <a:pt x="9048" y="5980"/>
                    <a:pt x="10294" y="4721"/>
                  </a:cubicBezTo>
                  <a:cubicBezTo>
                    <a:pt x="11486" y="3461"/>
                    <a:pt x="12678" y="2518"/>
                    <a:pt x="13762" y="1783"/>
                  </a:cubicBezTo>
                  <a:cubicBezTo>
                    <a:pt x="14899" y="1101"/>
                    <a:pt x="15983" y="629"/>
                    <a:pt x="17012" y="367"/>
                  </a:cubicBezTo>
                  <a:cubicBezTo>
                    <a:pt x="18096" y="105"/>
                    <a:pt x="19180" y="0"/>
                    <a:pt x="20263" y="0"/>
                  </a:cubicBezTo>
                  <a:cubicBezTo>
                    <a:pt x="20751" y="0"/>
                    <a:pt x="21347" y="0"/>
                    <a:pt x="21943" y="105"/>
                  </a:cubicBezTo>
                  <a:cubicBezTo>
                    <a:pt x="22593" y="157"/>
                    <a:pt x="23243" y="209"/>
                    <a:pt x="24002" y="367"/>
                  </a:cubicBezTo>
                  <a:cubicBezTo>
                    <a:pt x="24706" y="524"/>
                    <a:pt x="25356" y="682"/>
                    <a:pt x="25952" y="891"/>
                  </a:cubicBezTo>
                  <a:cubicBezTo>
                    <a:pt x="26494" y="1101"/>
                    <a:pt x="26873" y="1259"/>
                    <a:pt x="27144" y="1416"/>
                  </a:cubicBezTo>
                  <a:cubicBezTo>
                    <a:pt x="27361" y="1573"/>
                    <a:pt x="27469" y="1731"/>
                    <a:pt x="27577" y="1836"/>
                  </a:cubicBezTo>
                  <a:cubicBezTo>
                    <a:pt x="27631" y="1993"/>
                    <a:pt x="27685" y="2150"/>
                    <a:pt x="27740" y="2360"/>
                  </a:cubicBezTo>
                  <a:cubicBezTo>
                    <a:pt x="27794" y="2570"/>
                    <a:pt x="27848" y="2832"/>
                    <a:pt x="27848" y="3147"/>
                  </a:cubicBezTo>
                  <a:cubicBezTo>
                    <a:pt x="27902" y="3514"/>
                    <a:pt x="27902" y="3934"/>
                    <a:pt x="27902" y="4458"/>
                  </a:cubicBezTo>
                  <a:close/>
                </a:path>
              </a:pathLst>
            </a:custGeom>
            <a:solidFill>
              <a:srgbClr val="FFFFFF"/>
            </a:solidFill>
            <a:ln w="5417" cap="flat">
              <a:noFill/>
              <a:prstDash val="solid"/>
              <a:miter/>
            </a:ln>
          </p:spPr>
          <p:txBody>
            <a:bodyPr rtlCol="0" anchor="ctr"/>
            <a:lstStyle/>
            <a:p>
              <a:endParaRPr lang="fr-FR"/>
            </a:p>
          </p:txBody>
        </p:sp>
        <p:sp>
          <p:nvSpPr>
            <p:cNvPr id="660" name="Forme libre 659">
              <a:extLst>
                <a:ext uri="{FF2B5EF4-FFF2-40B4-BE49-F238E27FC236}">
                  <a16:creationId xmlns:a16="http://schemas.microsoft.com/office/drawing/2014/main" id="{C7E9D369-E8CD-2482-3A57-33799C6B4D44}"/>
                </a:ext>
              </a:extLst>
            </p:cNvPr>
            <p:cNvSpPr/>
            <p:nvPr/>
          </p:nvSpPr>
          <p:spPr>
            <a:xfrm>
              <a:off x="18658253" y="11044452"/>
              <a:ext cx="48219" cy="52661"/>
            </a:xfrm>
            <a:custGeom>
              <a:avLst/>
              <a:gdLst>
                <a:gd name="connsiteX0" fmla="*/ 48220 w 48219"/>
                <a:gd name="connsiteY0" fmla="*/ 25806 h 52661"/>
                <a:gd name="connsiteX1" fmla="*/ 46648 w 48219"/>
                <a:gd name="connsiteY1" fmla="*/ 36507 h 52661"/>
                <a:gd name="connsiteX2" fmla="*/ 42043 w 48219"/>
                <a:gd name="connsiteY2" fmla="*/ 45004 h 52661"/>
                <a:gd name="connsiteX3" fmla="*/ 34349 w 48219"/>
                <a:gd name="connsiteY3" fmla="*/ 50617 h 52661"/>
                <a:gd name="connsiteX4" fmla="*/ 23622 w 48219"/>
                <a:gd name="connsiteY4" fmla="*/ 52662 h 52661"/>
                <a:gd name="connsiteX5" fmla="*/ 13328 w 48219"/>
                <a:gd name="connsiteY5" fmla="*/ 50826 h 52661"/>
                <a:gd name="connsiteX6" fmla="*/ 5905 w 48219"/>
                <a:gd name="connsiteY6" fmla="*/ 45686 h 52661"/>
                <a:gd name="connsiteX7" fmla="*/ 1463 w 48219"/>
                <a:gd name="connsiteY7" fmla="*/ 37503 h 52661"/>
                <a:gd name="connsiteX8" fmla="*/ 0 w 48219"/>
                <a:gd name="connsiteY8" fmla="*/ 26698 h 52661"/>
                <a:gd name="connsiteX9" fmla="*/ 1517 w 48219"/>
                <a:gd name="connsiteY9" fmla="*/ 15998 h 52661"/>
                <a:gd name="connsiteX10" fmla="*/ 6176 w 48219"/>
                <a:gd name="connsiteY10" fmla="*/ 7553 h 52661"/>
                <a:gd name="connsiteX11" fmla="*/ 13870 w 48219"/>
                <a:gd name="connsiteY11" fmla="*/ 1993 h 52661"/>
                <a:gd name="connsiteX12" fmla="*/ 24652 w 48219"/>
                <a:gd name="connsiteY12" fmla="*/ 0 h 52661"/>
                <a:gd name="connsiteX13" fmla="*/ 34945 w 48219"/>
                <a:gd name="connsiteY13" fmla="*/ 1783 h 52661"/>
                <a:gd name="connsiteX14" fmla="*/ 42260 w 48219"/>
                <a:gd name="connsiteY14" fmla="*/ 6871 h 52661"/>
                <a:gd name="connsiteX15" fmla="*/ 46702 w 48219"/>
                <a:gd name="connsiteY15" fmla="*/ 15054 h 52661"/>
                <a:gd name="connsiteX16" fmla="*/ 48220 w 48219"/>
                <a:gd name="connsiteY16" fmla="*/ 25806 h 52661"/>
                <a:gd name="connsiteX17" fmla="*/ 41176 w 48219"/>
                <a:gd name="connsiteY17" fmla="*/ 26435 h 52661"/>
                <a:gd name="connsiteX18" fmla="*/ 40363 w 48219"/>
                <a:gd name="connsiteY18" fmla="*/ 18515 h 52661"/>
                <a:gd name="connsiteX19" fmla="*/ 37546 w 48219"/>
                <a:gd name="connsiteY19" fmla="*/ 11907 h 52661"/>
                <a:gd name="connsiteX20" fmla="*/ 32345 w 48219"/>
                <a:gd name="connsiteY20" fmla="*/ 7291 h 52661"/>
                <a:gd name="connsiteX21" fmla="*/ 24164 w 48219"/>
                <a:gd name="connsiteY21" fmla="*/ 5612 h 52661"/>
                <a:gd name="connsiteX22" fmla="*/ 16416 w 48219"/>
                <a:gd name="connsiteY22" fmla="*/ 7186 h 52661"/>
                <a:gd name="connsiteX23" fmla="*/ 11053 w 48219"/>
                <a:gd name="connsiteY23" fmla="*/ 11487 h 52661"/>
                <a:gd name="connsiteX24" fmla="*/ 7964 w 48219"/>
                <a:gd name="connsiteY24" fmla="*/ 18043 h 52661"/>
                <a:gd name="connsiteX25" fmla="*/ 6935 w 48219"/>
                <a:gd name="connsiteY25" fmla="*/ 26174 h 52661"/>
                <a:gd name="connsiteX26" fmla="*/ 7801 w 48219"/>
                <a:gd name="connsiteY26" fmla="*/ 34146 h 52661"/>
                <a:gd name="connsiteX27" fmla="*/ 10565 w 48219"/>
                <a:gd name="connsiteY27" fmla="*/ 40807 h 52661"/>
                <a:gd name="connsiteX28" fmla="*/ 15766 w 48219"/>
                <a:gd name="connsiteY28" fmla="*/ 45319 h 52661"/>
                <a:gd name="connsiteX29" fmla="*/ 23947 w 48219"/>
                <a:gd name="connsiteY29" fmla="*/ 46997 h 52661"/>
                <a:gd name="connsiteX30" fmla="*/ 31749 w 48219"/>
                <a:gd name="connsiteY30" fmla="*/ 45423 h 52661"/>
                <a:gd name="connsiteX31" fmla="*/ 37113 w 48219"/>
                <a:gd name="connsiteY31" fmla="*/ 41122 h 52661"/>
                <a:gd name="connsiteX32" fmla="*/ 40201 w 48219"/>
                <a:gd name="connsiteY32" fmla="*/ 34618 h 52661"/>
                <a:gd name="connsiteX33" fmla="*/ 41176 w 48219"/>
                <a:gd name="connsiteY33" fmla="*/ 2643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1">
                  <a:moveTo>
                    <a:pt x="48220" y="25806"/>
                  </a:moveTo>
                  <a:cubicBezTo>
                    <a:pt x="48220" y="29688"/>
                    <a:pt x="47678" y="33255"/>
                    <a:pt x="46648" y="36507"/>
                  </a:cubicBezTo>
                  <a:cubicBezTo>
                    <a:pt x="45619" y="39759"/>
                    <a:pt x="44102" y="42591"/>
                    <a:pt x="42043" y="45004"/>
                  </a:cubicBezTo>
                  <a:cubicBezTo>
                    <a:pt x="39984" y="47416"/>
                    <a:pt x="37384" y="49305"/>
                    <a:pt x="34349" y="50617"/>
                  </a:cubicBezTo>
                  <a:cubicBezTo>
                    <a:pt x="31261" y="51980"/>
                    <a:pt x="27685" y="52662"/>
                    <a:pt x="23622" y="52662"/>
                  </a:cubicBezTo>
                  <a:cubicBezTo>
                    <a:pt x="19667" y="52662"/>
                    <a:pt x="16254" y="52032"/>
                    <a:pt x="13328" y="50826"/>
                  </a:cubicBezTo>
                  <a:cubicBezTo>
                    <a:pt x="10348" y="49620"/>
                    <a:pt x="7910" y="47941"/>
                    <a:pt x="5905" y="45686"/>
                  </a:cubicBezTo>
                  <a:cubicBezTo>
                    <a:pt x="3955" y="43430"/>
                    <a:pt x="2438" y="40703"/>
                    <a:pt x="1463" y="37503"/>
                  </a:cubicBezTo>
                  <a:cubicBezTo>
                    <a:pt x="487" y="34356"/>
                    <a:pt x="0" y="30737"/>
                    <a:pt x="0" y="26698"/>
                  </a:cubicBezTo>
                  <a:cubicBezTo>
                    <a:pt x="0" y="22869"/>
                    <a:pt x="542" y="19250"/>
                    <a:pt x="1517" y="15998"/>
                  </a:cubicBezTo>
                  <a:cubicBezTo>
                    <a:pt x="2546" y="12746"/>
                    <a:pt x="4118" y="9914"/>
                    <a:pt x="6176" y="7553"/>
                  </a:cubicBezTo>
                  <a:cubicBezTo>
                    <a:pt x="8235" y="5140"/>
                    <a:pt x="10782" y="3305"/>
                    <a:pt x="13870" y="1993"/>
                  </a:cubicBezTo>
                  <a:cubicBezTo>
                    <a:pt x="16904" y="629"/>
                    <a:pt x="20534" y="0"/>
                    <a:pt x="24652" y="0"/>
                  </a:cubicBezTo>
                  <a:cubicBezTo>
                    <a:pt x="28552" y="0"/>
                    <a:pt x="31966" y="577"/>
                    <a:pt x="34945" y="1783"/>
                  </a:cubicBezTo>
                  <a:cubicBezTo>
                    <a:pt x="37871" y="2937"/>
                    <a:pt x="40309" y="4668"/>
                    <a:pt x="42260" y="6871"/>
                  </a:cubicBezTo>
                  <a:cubicBezTo>
                    <a:pt x="44265" y="9127"/>
                    <a:pt x="45727" y="11854"/>
                    <a:pt x="46702" y="15054"/>
                  </a:cubicBezTo>
                  <a:cubicBezTo>
                    <a:pt x="47678" y="18253"/>
                    <a:pt x="48220" y="21820"/>
                    <a:pt x="48220" y="25806"/>
                  </a:cubicBezTo>
                  <a:close/>
                  <a:moveTo>
                    <a:pt x="41176" y="26435"/>
                  </a:moveTo>
                  <a:cubicBezTo>
                    <a:pt x="41176" y="23656"/>
                    <a:pt x="40905" y="21033"/>
                    <a:pt x="40363" y="18515"/>
                  </a:cubicBezTo>
                  <a:cubicBezTo>
                    <a:pt x="39767" y="15998"/>
                    <a:pt x="38847" y="13795"/>
                    <a:pt x="37546" y="11907"/>
                  </a:cubicBezTo>
                  <a:cubicBezTo>
                    <a:pt x="36245" y="9966"/>
                    <a:pt x="34512" y="8445"/>
                    <a:pt x="32345" y="7291"/>
                  </a:cubicBezTo>
                  <a:cubicBezTo>
                    <a:pt x="30177" y="6189"/>
                    <a:pt x="27414" y="5612"/>
                    <a:pt x="24164" y="5612"/>
                  </a:cubicBezTo>
                  <a:cubicBezTo>
                    <a:pt x="21184" y="5612"/>
                    <a:pt x="18584" y="6137"/>
                    <a:pt x="16416" y="7186"/>
                  </a:cubicBezTo>
                  <a:cubicBezTo>
                    <a:pt x="14195" y="8235"/>
                    <a:pt x="12407" y="9651"/>
                    <a:pt x="11053" y="11487"/>
                  </a:cubicBezTo>
                  <a:cubicBezTo>
                    <a:pt x="9644" y="13375"/>
                    <a:pt x="8614" y="15526"/>
                    <a:pt x="7964" y="18043"/>
                  </a:cubicBezTo>
                  <a:cubicBezTo>
                    <a:pt x="7260" y="20561"/>
                    <a:pt x="6935" y="23236"/>
                    <a:pt x="6935" y="26174"/>
                  </a:cubicBezTo>
                  <a:cubicBezTo>
                    <a:pt x="6935" y="28954"/>
                    <a:pt x="7206" y="31628"/>
                    <a:pt x="7801" y="34146"/>
                  </a:cubicBezTo>
                  <a:cubicBezTo>
                    <a:pt x="8344" y="36664"/>
                    <a:pt x="9264" y="38867"/>
                    <a:pt x="10565" y="40807"/>
                  </a:cubicBezTo>
                  <a:cubicBezTo>
                    <a:pt x="11865" y="42696"/>
                    <a:pt x="13599" y="44217"/>
                    <a:pt x="15766" y="45319"/>
                  </a:cubicBezTo>
                  <a:cubicBezTo>
                    <a:pt x="17987" y="46420"/>
                    <a:pt x="20696" y="46997"/>
                    <a:pt x="23947" y="46997"/>
                  </a:cubicBezTo>
                  <a:cubicBezTo>
                    <a:pt x="26927" y="46997"/>
                    <a:pt x="29527" y="46473"/>
                    <a:pt x="31749" y="45423"/>
                  </a:cubicBezTo>
                  <a:cubicBezTo>
                    <a:pt x="33916" y="44374"/>
                    <a:pt x="35704" y="42958"/>
                    <a:pt x="37113" y="41122"/>
                  </a:cubicBezTo>
                  <a:cubicBezTo>
                    <a:pt x="38467" y="39287"/>
                    <a:pt x="39497" y="37136"/>
                    <a:pt x="40201" y="34618"/>
                  </a:cubicBezTo>
                  <a:cubicBezTo>
                    <a:pt x="40851" y="32101"/>
                    <a:pt x="41176" y="29373"/>
                    <a:pt x="41176" y="26435"/>
                  </a:cubicBezTo>
                  <a:close/>
                </a:path>
              </a:pathLst>
            </a:custGeom>
            <a:solidFill>
              <a:srgbClr val="FFFFFF"/>
            </a:solidFill>
            <a:ln w="5417" cap="flat">
              <a:noFill/>
              <a:prstDash val="solid"/>
              <a:miter/>
            </a:ln>
          </p:spPr>
          <p:txBody>
            <a:bodyPr rtlCol="0" anchor="ctr"/>
            <a:lstStyle/>
            <a:p>
              <a:endParaRPr lang="fr-FR"/>
            </a:p>
          </p:txBody>
        </p:sp>
        <p:sp>
          <p:nvSpPr>
            <p:cNvPr id="661" name="Forme libre 660">
              <a:extLst>
                <a:ext uri="{FF2B5EF4-FFF2-40B4-BE49-F238E27FC236}">
                  <a16:creationId xmlns:a16="http://schemas.microsoft.com/office/drawing/2014/main" id="{3290B350-9300-715B-F8C3-CB4BBDC5E2A6}"/>
                </a:ext>
              </a:extLst>
            </p:cNvPr>
            <p:cNvSpPr/>
            <p:nvPr/>
          </p:nvSpPr>
          <p:spPr>
            <a:xfrm>
              <a:off x="18716713" y="11044452"/>
              <a:ext cx="34132" cy="52661"/>
            </a:xfrm>
            <a:custGeom>
              <a:avLst/>
              <a:gdLst>
                <a:gd name="connsiteX0" fmla="*/ 34132 w 34132"/>
                <a:gd name="connsiteY0" fmla="*/ 37713 h 52661"/>
                <a:gd name="connsiteX1" fmla="*/ 32778 w 34132"/>
                <a:gd name="connsiteY1" fmla="*/ 43955 h 52661"/>
                <a:gd name="connsiteX2" fmla="*/ 28986 w 34132"/>
                <a:gd name="connsiteY2" fmla="*/ 48675 h 52661"/>
                <a:gd name="connsiteX3" fmla="*/ 23080 w 34132"/>
                <a:gd name="connsiteY3" fmla="*/ 51613 h 52661"/>
                <a:gd name="connsiteX4" fmla="*/ 15495 w 34132"/>
                <a:gd name="connsiteY4" fmla="*/ 52662 h 52661"/>
                <a:gd name="connsiteX5" fmla="*/ 10510 w 34132"/>
                <a:gd name="connsiteY5" fmla="*/ 52242 h 52661"/>
                <a:gd name="connsiteX6" fmla="*/ 6284 w 34132"/>
                <a:gd name="connsiteY6" fmla="*/ 51246 h 52661"/>
                <a:gd name="connsiteX7" fmla="*/ 3088 w 34132"/>
                <a:gd name="connsiteY7" fmla="*/ 49935 h 52661"/>
                <a:gd name="connsiteX8" fmla="*/ 1192 w 34132"/>
                <a:gd name="connsiteY8" fmla="*/ 48675 h 52661"/>
                <a:gd name="connsiteX9" fmla="*/ 270 w 34132"/>
                <a:gd name="connsiteY9" fmla="*/ 47312 h 52661"/>
                <a:gd name="connsiteX10" fmla="*/ 0 w 34132"/>
                <a:gd name="connsiteY10" fmla="*/ 45161 h 52661"/>
                <a:gd name="connsiteX11" fmla="*/ 108 w 34132"/>
                <a:gd name="connsiteY11" fmla="*/ 43955 h 52661"/>
                <a:gd name="connsiteX12" fmla="*/ 379 w 34132"/>
                <a:gd name="connsiteY12" fmla="*/ 43011 h 52661"/>
                <a:gd name="connsiteX13" fmla="*/ 866 w 34132"/>
                <a:gd name="connsiteY13" fmla="*/ 42486 h 52661"/>
                <a:gd name="connsiteX14" fmla="*/ 1462 w 34132"/>
                <a:gd name="connsiteY14" fmla="*/ 42276 h 52661"/>
                <a:gd name="connsiteX15" fmla="*/ 3251 w 34132"/>
                <a:gd name="connsiteY15" fmla="*/ 43011 h 52661"/>
                <a:gd name="connsiteX16" fmla="*/ 6176 w 34132"/>
                <a:gd name="connsiteY16" fmla="*/ 44689 h 52661"/>
                <a:gd name="connsiteX17" fmla="*/ 10293 w 34132"/>
                <a:gd name="connsiteY17" fmla="*/ 46315 h 52661"/>
                <a:gd name="connsiteX18" fmla="*/ 15928 w 34132"/>
                <a:gd name="connsiteY18" fmla="*/ 47102 h 52661"/>
                <a:gd name="connsiteX19" fmla="*/ 20588 w 34132"/>
                <a:gd name="connsiteY19" fmla="*/ 46525 h 52661"/>
                <a:gd name="connsiteX20" fmla="*/ 24218 w 34132"/>
                <a:gd name="connsiteY20" fmla="*/ 44899 h 52661"/>
                <a:gd name="connsiteX21" fmla="*/ 26656 w 34132"/>
                <a:gd name="connsiteY21" fmla="*/ 42171 h 52661"/>
                <a:gd name="connsiteX22" fmla="*/ 27523 w 34132"/>
                <a:gd name="connsiteY22" fmla="*/ 38185 h 52661"/>
                <a:gd name="connsiteX23" fmla="*/ 26385 w 34132"/>
                <a:gd name="connsiteY23" fmla="*/ 34356 h 52661"/>
                <a:gd name="connsiteX24" fmla="*/ 23514 w 34132"/>
                <a:gd name="connsiteY24" fmla="*/ 31628 h 52661"/>
                <a:gd name="connsiteX25" fmla="*/ 19396 w 34132"/>
                <a:gd name="connsiteY25" fmla="*/ 29636 h 52661"/>
                <a:gd name="connsiteX26" fmla="*/ 14628 w 34132"/>
                <a:gd name="connsiteY26" fmla="*/ 27799 h 52661"/>
                <a:gd name="connsiteX27" fmla="*/ 9915 w 34132"/>
                <a:gd name="connsiteY27" fmla="*/ 25702 h 52661"/>
                <a:gd name="connsiteX28" fmla="*/ 5797 w 34132"/>
                <a:gd name="connsiteY28" fmla="*/ 22974 h 52661"/>
                <a:gd name="connsiteX29" fmla="*/ 2871 w 34132"/>
                <a:gd name="connsiteY29" fmla="*/ 19093 h 52661"/>
                <a:gd name="connsiteX30" fmla="*/ 1788 w 34132"/>
                <a:gd name="connsiteY30" fmla="*/ 13690 h 52661"/>
                <a:gd name="connsiteX31" fmla="*/ 2817 w 34132"/>
                <a:gd name="connsiteY31" fmla="*/ 8707 h 52661"/>
                <a:gd name="connsiteX32" fmla="*/ 5851 w 34132"/>
                <a:gd name="connsiteY32" fmla="*/ 4301 h 52661"/>
                <a:gd name="connsiteX33" fmla="*/ 11215 w 34132"/>
                <a:gd name="connsiteY33" fmla="*/ 1206 h 52661"/>
                <a:gd name="connsiteX34" fmla="*/ 18908 w 34132"/>
                <a:gd name="connsiteY34" fmla="*/ 0 h 52661"/>
                <a:gd name="connsiteX35" fmla="*/ 22646 w 34132"/>
                <a:gd name="connsiteY35" fmla="*/ 314 h 52661"/>
                <a:gd name="connsiteX36" fmla="*/ 26060 w 34132"/>
                <a:gd name="connsiteY36" fmla="*/ 1049 h 52661"/>
                <a:gd name="connsiteX37" fmla="*/ 28660 w 34132"/>
                <a:gd name="connsiteY37" fmla="*/ 2098 h 52661"/>
                <a:gd name="connsiteX38" fmla="*/ 30394 w 34132"/>
                <a:gd name="connsiteY38" fmla="*/ 3095 h 52661"/>
                <a:gd name="connsiteX39" fmla="*/ 31153 w 34132"/>
                <a:gd name="connsiteY39" fmla="*/ 3829 h 52661"/>
                <a:gd name="connsiteX40" fmla="*/ 31423 w 34132"/>
                <a:gd name="connsiteY40" fmla="*/ 4458 h 52661"/>
                <a:gd name="connsiteX41" fmla="*/ 31532 w 34132"/>
                <a:gd name="connsiteY41" fmla="*/ 5245 h 52661"/>
                <a:gd name="connsiteX42" fmla="*/ 31640 w 34132"/>
                <a:gd name="connsiteY42" fmla="*/ 6347 h 52661"/>
                <a:gd name="connsiteX43" fmla="*/ 31532 w 34132"/>
                <a:gd name="connsiteY43" fmla="*/ 7500 h 52661"/>
                <a:gd name="connsiteX44" fmla="*/ 31261 w 34132"/>
                <a:gd name="connsiteY44" fmla="*/ 8392 h 52661"/>
                <a:gd name="connsiteX45" fmla="*/ 30882 w 34132"/>
                <a:gd name="connsiteY45" fmla="*/ 8969 h 52661"/>
                <a:gd name="connsiteX46" fmla="*/ 30286 w 34132"/>
                <a:gd name="connsiteY46" fmla="*/ 9127 h 52661"/>
                <a:gd name="connsiteX47" fmla="*/ 28931 w 34132"/>
                <a:gd name="connsiteY47" fmla="*/ 8550 h 52661"/>
                <a:gd name="connsiteX48" fmla="*/ 26601 w 34132"/>
                <a:gd name="connsiteY48" fmla="*/ 7238 h 52661"/>
                <a:gd name="connsiteX49" fmla="*/ 23188 w 34132"/>
                <a:gd name="connsiteY49" fmla="*/ 5980 h 52661"/>
                <a:gd name="connsiteX50" fmla="*/ 18583 w 34132"/>
                <a:gd name="connsiteY50" fmla="*/ 5402 h 52661"/>
                <a:gd name="connsiteX51" fmla="*/ 13978 w 34132"/>
                <a:gd name="connsiteY51" fmla="*/ 5980 h 52661"/>
                <a:gd name="connsiteX52" fmla="*/ 10727 w 34132"/>
                <a:gd name="connsiteY52" fmla="*/ 7605 h 52661"/>
                <a:gd name="connsiteX53" fmla="*/ 8831 w 34132"/>
                <a:gd name="connsiteY53" fmla="*/ 10175 h 52661"/>
                <a:gd name="connsiteX54" fmla="*/ 8181 w 34132"/>
                <a:gd name="connsiteY54" fmla="*/ 13322 h 52661"/>
                <a:gd name="connsiteX55" fmla="*/ 9264 w 34132"/>
                <a:gd name="connsiteY55" fmla="*/ 17309 h 52661"/>
                <a:gd name="connsiteX56" fmla="*/ 12245 w 34132"/>
                <a:gd name="connsiteY56" fmla="*/ 20089 h 52661"/>
                <a:gd name="connsiteX57" fmla="*/ 16362 w 34132"/>
                <a:gd name="connsiteY57" fmla="*/ 22187 h 52661"/>
                <a:gd name="connsiteX58" fmla="*/ 21129 w 34132"/>
                <a:gd name="connsiteY58" fmla="*/ 24023 h 52661"/>
                <a:gd name="connsiteX59" fmla="*/ 25897 w 34132"/>
                <a:gd name="connsiteY59" fmla="*/ 26069 h 52661"/>
                <a:gd name="connsiteX60" fmla="*/ 30069 w 34132"/>
                <a:gd name="connsiteY60" fmla="*/ 28691 h 52661"/>
                <a:gd name="connsiteX61" fmla="*/ 32995 w 34132"/>
                <a:gd name="connsiteY61" fmla="*/ 32468 h 52661"/>
                <a:gd name="connsiteX62" fmla="*/ 34132 w 34132"/>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61">
                  <a:moveTo>
                    <a:pt x="34132" y="37713"/>
                  </a:moveTo>
                  <a:cubicBezTo>
                    <a:pt x="34132" y="40021"/>
                    <a:pt x="33699" y="42119"/>
                    <a:pt x="32778" y="43955"/>
                  </a:cubicBezTo>
                  <a:cubicBezTo>
                    <a:pt x="31912" y="45843"/>
                    <a:pt x="30665" y="47364"/>
                    <a:pt x="28986" y="48675"/>
                  </a:cubicBezTo>
                  <a:cubicBezTo>
                    <a:pt x="27360" y="49986"/>
                    <a:pt x="25355" y="50983"/>
                    <a:pt x="23080" y="51613"/>
                  </a:cubicBezTo>
                  <a:cubicBezTo>
                    <a:pt x="20805" y="52295"/>
                    <a:pt x="18258" y="52662"/>
                    <a:pt x="15495" y="52662"/>
                  </a:cubicBezTo>
                  <a:cubicBezTo>
                    <a:pt x="13707" y="52662"/>
                    <a:pt x="12082" y="52505"/>
                    <a:pt x="10510" y="52242"/>
                  </a:cubicBezTo>
                  <a:cubicBezTo>
                    <a:pt x="8939" y="51980"/>
                    <a:pt x="7531" y="51665"/>
                    <a:pt x="6284" y="51246"/>
                  </a:cubicBezTo>
                  <a:cubicBezTo>
                    <a:pt x="5038" y="50826"/>
                    <a:pt x="3955" y="50407"/>
                    <a:pt x="3088" y="49935"/>
                  </a:cubicBezTo>
                  <a:cubicBezTo>
                    <a:pt x="2221" y="49462"/>
                    <a:pt x="1571" y="49043"/>
                    <a:pt x="1192" y="48675"/>
                  </a:cubicBezTo>
                  <a:cubicBezTo>
                    <a:pt x="759" y="48308"/>
                    <a:pt x="487" y="47889"/>
                    <a:pt x="270" y="47312"/>
                  </a:cubicBezTo>
                  <a:cubicBezTo>
                    <a:pt x="108" y="46787"/>
                    <a:pt x="0" y="46053"/>
                    <a:pt x="0" y="45161"/>
                  </a:cubicBezTo>
                  <a:cubicBezTo>
                    <a:pt x="0" y="44741"/>
                    <a:pt x="54" y="44322"/>
                    <a:pt x="108" y="43955"/>
                  </a:cubicBezTo>
                  <a:cubicBezTo>
                    <a:pt x="216" y="43587"/>
                    <a:pt x="270" y="43273"/>
                    <a:pt x="379" y="43011"/>
                  </a:cubicBezTo>
                  <a:cubicBezTo>
                    <a:pt x="542" y="42801"/>
                    <a:pt x="650" y="42591"/>
                    <a:pt x="866" y="42486"/>
                  </a:cubicBezTo>
                  <a:cubicBezTo>
                    <a:pt x="1029" y="42329"/>
                    <a:pt x="1246" y="42276"/>
                    <a:pt x="1462" y="42276"/>
                  </a:cubicBezTo>
                  <a:cubicBezTo>
                    <a:pt x="1842" y="42276"/>
                    <a:pt x="2438" y="42539"/>
                    <a:pt x="3251" y="43011"/>
                  </a:cubicBezTo>
                  <a:cubicBezTo>
                    <a:pt x="4009" y="43535"/>
                    <a:pt x="4984" y="44060"/>
                    <a:pt x="6176" y="44689"/>
                  </a:cubicBezTo>
                  <a:cubicBezTo>
                    <a:pt x="7314" y="45266"/>
                    <a:pt x="8723" y="45843"/>
                    <a:pt x="10293" y="46315"/>
                  </a:cubicBezTo>
                  <a:cubicBezTo>
                    <a:pt x="11919" y="46839"/>
                    <a:pt x="13815" y="47102"/>
                    <a:pt x="15928" y="47102"/>
                  </a:cubicBezTo>
                  <a:cubicBezTo>
                    <a:pt x="17608" y="47102"/>
                    <a:pt x="19179" y="46892"/>
                    <a:pt x="20588" y="46525"/>
                  </a:cubicBezTo>
                  <a:cubicBezTo>
                    <a:pt x="21996" y="46158"/>
                    <a:pt x="23188" y="45633"/>
                    <a:pt x="24218" y="44899"/>
                  </a:cubicBezTo>
                  <a:cubicBezTo>
                    <a:pt x="25247" y="44217"/>
                    <a:pt x="26060" y="43273"/>
                    <a:pt x="26656" y="42171"/>
                  </a:cubicBezTo>
                  <a:cubicBezTo>
                    <a:pt x="27197" y="41017"/>
                    <a:pt x="27523" y="39706"/>
                    <a:pt x="27523" y="38185"/>
                  </a:cubicBezTo>
                  <a:cubicBezTo>
                    <a:pt x="27523" y="36717"/>
                    <a:pt x="27144" y="35405"/>
                    <a:pt x="26385" y="34356"/>
                  </a:cubicBezTo>
                  <a:cubicBezTo>
                    <a:pt x="25681" y="33360"/>
                    <a:pt x="24705" y="32415"/>
                    <a:pt x="23514" y="31628"/>
                  </a:cubicBezTo>
                  <a:cubicBezTo>
                    <a:pt x="22268" y="30894"/>
                    <a:pt x="20913" y="30213"/>
                    <a:pt x="19396" y="29636"/>
                  </a:cubicBezTo>
                  <a:cubicBezTo>
                    <a:pt x="17824" y="29006"/>
                    <a:pt x="16254" y="28429"/>
                    <a:pt x="14628" y="27799"/>
                  </a:cubicBezTo>
                  <a:cubicBezTo>
                    <a:pt x="13057" y="27170"/>
                    <a:pt x="11486" y="26435"/>
                    <a:pt x="9915" y="25702"/>
                  </a:cubicBezTo>
                  <a:cubicBezTo>
                    <a:pt x="8397" y="24967"/>
                    <a:pt x="7043" y="24023"/>
                    <a:pt x="5797" y="22974"/>
                  </a:cubicBezTo>
                  <a:cubicBezTo>
                    <a:pt x="4605" y="21872"/>
                    <a:pt x="3630" y="20613"/>
                    <a:pt x="2871" y="19093"/>
                  </a:cubicBezTo>
                  <a:cubicBezTo>
                    <a:pt x="2167" y="17571"/>
                    <a:pt x="1788" y="15788"/>
                    <a:pt x="1788" y="13690"/>
                  </a:cubicBezTo>
                  <a:cubicBezTo>
                    <a:pt x="1788" y="11959"/>
                    <a:pt x="2113" y="10333"/>
                    <a:pt x="2817" y="8707"/>
                  </a:cubicBezTo>
                  <a:cubicBezTo>
                    <a:pt x="3468" y="7081"/>
                    <a:pt x="4497" y="5612"/>
                    <a:pt x="5851" y="4301"/>
                  </a:cubicBezTo>
                  <a:cubicBezTo>
                    <a:pt x="7260" y="2989"/>
                    <a:pt x="9047" y="1993"/>
                    <a:pt x="11215" y="1206"/>
                  </a:cubicBezTo>
                  <a:cubicBezTo>
                    <a:pt x="13382" y="419"/>
                    <a:pt x="15928" y="0"/>
                    <a:pt x="18908" y="0"/>
                  </a:cubicBezTo>
                  <a:cubicBezTo>
                    <a:pt x="20154" y="0"/>
                    <a:pt x="21400" y="105"/>
                    <a:pt x="22646" y="314"/>
                  </a:cubicBezTo>
                  <a:cubicBezTo>
                    <a:pt x="23893" y="524"/>
                    <a:pt x="25031" y="734"/>
                    <a:pt x="26060" y="1049"/>
                  </a:cubicBezTo>
                  <a:cubicBezTo>
                    <a:pt x="27035" y="1416"/>
                    <a:pt x="27956" y="1731"/>
                    <a:pt x="28660" y="2098"/>
                  </a:cubicBezTo>
                  <a:cubicBezTo>
                    <a:pt x="29419" y="2518"/>
                    <a:pt x="29961" y="2832"/>
                    <a:pt x="30394" y="3095"/>
                  </a:cubicBezTo>
                  <a:cubicBezTo>
                    <a:pt x="30773" y="3410"/>
                    <a:pt x="30990" y="3671"/>
                    <a:pt x="31153" y="3829"/>
                  </a:cubicBezTo>
                  <a:cubicBezTo>
                    <a:pt x="31261" y="4039"/>
                    <a:pt x="31369" y="4248"/>
                    <a:pt x="31423" y="4458"/>
                  </a:cubicBezTo>
                  <a:cubicBezTo>
                    <a:pt x="31478" y="4668"/>
                    <a:pt x="31532" y="4930"/>
                    <a:pt x="31532" y="5245"/>
                  </a:cubicBezTo>
                  <a:cubicBezTo>
                    <a:pt x="31586" y="5560"/>
                    <a:pt x="31640" y="5927"/>
                    <a:pt x="31640" y="6347"/>
                  </a:cubicBezTo>
                  <a:cubicBezTo>
                    <a:pt x="31640" y="6766"/>
                    <a:pt x="31586" y="7186"/>
                    <a:pt x="31532" y="7500"/>
                  </a:cubicBezTo>
                  <a:cubicBezTo>
                    <a:pt x="31478" y="7868"/>
                    <a:pt x="31369" y="8130"/>
                    <a:pt x="31261" y="8392"/>
                  </a:cubicBezTo>
                  <a:cubicBezTo>
                    <a:pt x="31153" y="8655"/>
                    <a:pt x="31045" y="8812"/>
                    <a:pt x="30882" y="8969"/>
                  </a:cubicBezTo>
                  <a:cubicBezTo>
                    <a:pt x="30719" y="9074"/>
                    <a:pt x="30503" y="9127"/>
                    <a:pt x="30286" y="9127"/>
                  </a:cubicBezTo>
                  <a:cubicBezTo>
                    <a:pt x="29961" y="9127"/>
                    <a:pt x="29527" y="8917"/>
                    <a:pt x="28931" y="8550"/>
                  </a:cubicBezTo>
                  <a:cubicBezTo>
                    <a:pt x="28390" y="8130"/>
                    <a:pt x="27577" y="7710"/>
                    <a:pt x="26601" y="7238"/>
                  </a:cubicBezTo>
                  <a:cubicBezTo>
                    <a:pt x="25681" y="6766"/>
                    <a:pt x="24488" y="6347"/>
                    <a:pt x="23188" y="5980"/>
                  </a:cubicBezTo>
                  <a:cubicBezTo>
                    <a:pt x="21834" y="5560"/>
                    <a:pt x="20317" y="5402"/>
                    <a:pt x="18583" y="5402"/>
                  </a:cubicBezTo>
                  <a:cubicBezTo>
                    <a:pt x="16795" y="5402"/>
                    <a:pt x="15278" y="5560"/>
                    <a:pt x="13978" y="5980"/>
                  </a:cubicBezTo>
                  <a:cubicBezTo>
                    <a:pt x="12678" y="6347"/>
                    <a:pt x="11594" y="6923"/>
                    <a:pt x="10727" y="7605"/>
                  </a:cubicBezTo>
                  <a:cubicBezTo>
                    <a:pt x="9860" y="8340"/>
                    <a:pt x="9210" y="9179"/>
                    <a:pt x="8831" y="10175"/>
                  </a:cubicBezTo>
                  <a:cubicBezTo>
                    <a:pt x="8397" y="11120"/>
                    <a:pt x="8181" y="12169"/>
                    <a:pt x="8181" y="13322"/>
                  </a:cubicBezTo>
                  <a:cubicBezTo>
                    <a:pt x="8181" y="14896"/>
                    <a:pt x="8506" y="16260"/>
                    <a:pt x="9264" y="17309"/>
                  </a:cubicBezTo>
                  <a:cubicBezTo>
                    <a:pt x="10023" y="18411"/>
                    <a:pt x="10998" y="19302"/>
                    <a:pt x="12245" y="20089"/>
                  </a:cubicBezTo>
                  <a:cubicBezTo>
                    <a:pt x="13436" y="20876"/>
                    <a:pt x="14845" y="21610"/>
                    <a:pt x="16362" y="22187"/>
                  </a:cubicBezTo>
                  <a:cubicBezTo>
                    <a:pt x="17933" y="22817"/>
                    <a:pt x="19504" y="23446"/>
                    <a:pt x="21129" y="24023"/>
                  </a:cubicBezTo>
                  <a:cubicBezTo>
                    <a:pt x="22755" y="24652"/>
                    <a:pt x="24326" y="25334"/>
                    <a:pt x="25897" y="26069"/>
                  </a:cubicBezTo>
                  <a:cubicBezTo>
                    <a:pt x="27469" y="26803"/>
                    <a:pt x="28823" y="27694"/>
                    <a:pt x="30069" y="28691"/>
                  </a:cubicBezTo>
                  <a:cubicBezTo>
                    <a:pt x="31261" y="29740"/>
                    <a:pt x="32236" y="30999"/>
                    <a:pt x="32995" y="32468"/>
                  </a:cubicBezTo>
                  <a:cubicBezTo>
                    <a:pt x="33753" y="33936"/>
                    <a:pt x="34132" y="35667"/>
                    <a:pt x="34132" y="37713"/>
                  </a:cubicBezTo>
                  <a:close/>
                </a:path>
              </a:pathLst>
            </a:custGeom>
            <a:solidFill>
              <a:srgbClr val="FFFFFF"/>
            </a:solidFill>
            <a:ln w="5417" cap="flat">
              <a:noFill/>
              <a:prstDash val="solid"/>
              <a:miter/>
            </a:ln>
          </p:spPr>
          <p:txBody>
            <a:bodyPr rtlCol="0" anchor="ctr"/>
            <a:lstStyle/>
            <a:p>
              <a:endParaRPr lang="fr-FR"/>
            </a:p>
          </p:txBody>
        </p:sp>
        <p:sp>
          <p:nvSpPr>
            <p:cNvPr id="662" name="Forme libre 661">
              <a:extLst>
                <a:ext uri="{FF2B5EF4-FFF2-40B4-BE49-F238E27FC236}">
                  <a16:creationId xmlns:a16="http://schemas.microsoft.com/office/drawing/2014/main" id="{B83F55A4-C967-B3E3-A164-E3BA00491BA0}"/>
                </a:ext>
              </a:extLst>
            </p:cNvPr>
            <p:cNvSpPr/>
            <p:nvPr/>
          </p:nvSpPr>
          <p:spPr>
            <a:xfrm>
              <a:off x="18761572" y="11044452"/>
              <a:ext cx="48219" cy="52661"/>
            </a:xfrm>
            <a:custGeom>
              <a:avLst/>
              <a:gdLst>
                <a:gd name="connsiteX0" fmla="*/ 48220 w 48219"/>
                <a:gd name="connsiteY0" fmla="*/ 25806 h 52661"/>
                <a:gd name="connsiteX1" fmla="*/ 46649 w 48219"/>
                <a:gd name="connsiteY1" fmla="*/ 36507 h 52661"/>
                <a:gd name="connsiteX2" fmla="*/ 42043 w 48219"/>
                <a:gd name="connsiteY2" fmla="*/ 45004 h 52661"/>
                <a:gd name="connsiteX3" fmla="*/ 34350 w 48219"/>
                <a:gd name="connsiteY3" fmla="*/ 50617 h 52661"/>
                <a:gd name="connsiteX4" fmla="*/ 23623 w 48219"/>
                <a:gd name="connsiteY4" fmla="*/ 52662 h 52661"/>
                <a:gd name="connsiteX5" fmla="*/ 13329 w 48219"/>
                <a:gd name="connsiteY5" fmla="*/ 50826 h 52661"/>
                <a:gd name="connsiteX6" fmla="*/ 5906 w 48219"/>
                <a:gd name="connsiteY6" fmla="*/ 45686 h 52661"/>
                <a:gd name="connsiteX7" fmla="*/ 1463 w 48219"/>
                <a:gd name="connsiteY7" fmla="*/ 37503 h 52661"/>
                <a:gd name="connsiteX8" fmla="*/ 0 w 48219"/>
                <a:gd name="connsiteY8" fmla="*/ 26698 h 52661"/>
                <a:gd name="connsiteX9" fmla="*/ 1517 w 48219"/>
                <a:gd name="connsiteY9" fmla="*/ 15998 h 52661"/>
                <a:gd name="connsiteX10" fmla="*/ 6122 w 48219"/>
                <a:gd name="connsiteY10" fmla="*/ 7553 h 52661"/>
                <a:gd name="connsiteX11" fmla="*/ 13870 w 48219"/>
                <a:gd name="connsiteY11" fmla="*/ 1993 h 52661"/>
                <a:gd name="connsiteX12" fmla="*/ 24598 w 48219"/>
                <a:gd name="connsiteY12" fmla="*/ 0 h 52661"/>
                <a:gd name="connsiteX13" fmla="*/ 34946 w 48219"/>
                <a:gd name="connsiteY13" fmla="*/ 1783 h 52661"/>
                <a:gd name="connsiteX14" fmla="*/ 42260 w 48219"/>
                <a:gd name="connsiteY14" fmla="*/ 6871 h 52661"/>
                <a:gd name="connsiteX15" fmla="*/ 46702 w 48219"/>
                <a:gd name="connsiteY15" fmla="*/ 15054 h 52661"/>
                <a:gd name="connsiteX16" fmla="*/ 48220 w 48219"/>
                <a:gd name="connsiteY16" fmla="*/ 25806 h 52661"/>
                <a:gd name="connsiteX17" fmla="*/ 41231 w 48219"/>
                <a:gd name="connsiteY17" fmla="*/ 26435 h 52661"/>
                <a:gd name="connsiteX18" fmla="*/ 40418 w 48219"/>
                <a:gd name="connsiteY18" fmla="*/ 18515 h 52661"/>
                <a:gd name="connsiteX19" fmla="*/ 37601 w 48219"/>
                <a:gd name="connsiteY19" fmla="*/ 11907 h 52661"/>
                <a:gd name="connsiteX20" fmla="*/ 32400 w 48219"/>
                <a:gd name="connsiteY20" fmla="*/ 7291 h 52661"/>
                <a:gd name="connsiteX21" fmla="*/ 24219 w 48219"/>
                <a:gd name="connsiteY21" fmla="*/ 5612 h 52661"/>
                <a:gd name="connsiteX22" fmla="*/ 16471 w 48219"/>
                <a:gd name="connsiteY22" fmla="*/ 7186 h 52661"/>
                <a:gd name="connsiteX23" fmla="*/ 11107 w 48219"/>
                <a:gd name="connsiteY23" fmla="*/ 11487 h 52661"/>
                <a:gd name="connsiteX24" fmla="*/ 8019 w 48219"/>
                <a:gd name="connsiteY24" fmla="*/ 18043 h 52661"/>
                <a:gd name="connsiteX25" fmla="*/ 6989 w 48219"/>
                <a:gd name="connsiteY25" fmla="*/ 26174 h 52661"/>
                <a:gd name="connsiteX26" fmla="*/ 7856 w 48219"/>
                <a:gd name="connsiteY26" fmla="*/ 34146 h 52661"/>
                <a:gd name="connsiteX27" fmla="*/ 10620 w 48219"/>
                <a:gd name="connsiteY27" fmla="*/ 40807 h 52661"/>
                <a:gd name="connsiteX28" fmla="*/ 15821 w 48219"/>
                <a:gd name="connsiteY28" fmla="*/ 45319 h 52661"/>
                <a:gd name="connsiteX29" fmla="*/ 24002 w 48219"/>
                <a:gd name="connsiteY29" fmla="*/ 46997 h 52661"/>
                <a:gd name="connsiteX30" fmla="*/ 31803 w 48219"/>
                <a:gd name="connsiteY30" fmla="*/ 45423 h 52661"/>
                <a:gd name="connsiteX31" fmla="*/ 37167 w 48219"/>
                <a:gd name="connsiteY31" fmla="*/ 41122 h 52661"/>
                <a:gd name="connsiteX32" fmla="*/ 40255 w 48219"/>
                <a:gd name="connsiteY32" fmla="*/ 34618 h 52661"/>
                <a:gd name="connsiteX33" fmla="*/ 41231 w 48219"/>
                <a:gd name="connsiteY33" fmla="*/ 2643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1">
                  <a:moveTo>
                    <a:pt x="48220" y="25806"/>
                  </a:moveTo>
                  <a:cubicBezTo>
                    <a:pt x="48220" y="29688"/>
                    <a:pt x="47678" y="33255"/>
                    <a:pt x="46649" y="36507"/>
                  </a:cubicBezTo>
                  <a:cubicBezTo>
                    <a:pt x="45619" y="39759"/>
                    <a:pt x="44102" y="42591"/>
                    <a:pt x="42043" y="45004"/>
                  </a:cubicBezTo>
                  <a:cubicBezTo>
                    <a:pt x="39984" y="47416"/>
                    <a:pt x="37384" y="49305"/>
                    <a:pt x="34350" y="50617"/>
                  </a:cubicBezTo>
                  <a:cubicBezTo>
                    <a:pt x="31261" y="51980"/>
                    <a:pt x="27686" y="52662"/>
                    <a:pt x="23623" y="52662"/>
                  </a:cubicBezTo>
                  <a:cubicBezTo>
                    <a:pt x="19667" y="52662"/>
                    <a:pt x="16254" y="52032"/>
                    <a:pt x="13329" y="50826"/>
                  </a:cubicBezTo>
                  <a:cubicBezTo>
                    <a:pt x="10348" y="49620"/>
                    <a:pt x="7911" y="47941"/>
                    <a:pt x="5906" y="45686"/>
                  </a:cubicBezTo>
                  <a:cubicBezTo>
                    <a:pt x="3956" y="43430"/>
                    <a:pt x="2438" y="40703"/>
                    <a:pt x="1463" y="37503"/>
                  </a:cubicBezTo>
                  <a:cubicBezTo>
                    <a:pt x="488" y="34356"/>
                    <a:pt x="0" y="30737"/>
                    <a:pt x="0" y="26698"/>
                  </a:cubicBezTo>
                  <a:cubicBezTo>
                    <a:pt x="0" y="22869"/>
                    <a:pt x="542" y="19250"/>
                    <a:pt x="1517" y="15998"/>
                  </a:cubicBezTo>
                  <a:cubicBezTo>
                    <a:pt x="2547" y="12746"/>
                    <a:pt x="4118" y="9914"/>
                    <a:pt x="6122" y="7553"/>
                  </a:cubicBezTo>
                  <a:cubicBezTo>
                    <a:pt x="8181" y="5140"/>
                    <a:pt x="10782" y="3305"/>
                    <a:pt x="13870" y="1993"/>
                  </a:cubicBezTo>
                  <a:cubicBezTo>
                    <a:pt x="16904" y="629"/>
                    <a:pt x="20480" y="0"/>
                    <a:pt x="24598" y="0"/>
                  </a:cubicBezTo>
                  <a:cubicBezTo>
                    <a:pt x="28552" y="0"/>
                    <a:pt x="31966" y="577"/>
                    <a:pt x="34946" y="1783"/>
                  </a:cubicBezTo>
                  <a:cubicBezTo>
                    <a:pt x="37871" y="2937"/>
                    <a:pt x="40310" y="4668"/>
                    <a:pt x="42260" y="6871"/>
                  </a:cubicBezTo>
                  <a:cubicBezTo>
                    <a:pt x="44265" y="9127"/>
                    <a:pt x="45728" y="11854"/>
                    <a:pt x="46702" y="15054"/>
                  </a:cubicBezTo>
                  <a:cubicBezTo>
                    <a:pt x="47732" y="18253"/>
                    <a:pt x="48220" y="21820"/>
                    <a:pt x="48220" y="25806"/>
                  </a:cubicBezTo>
                  <a:close/>
                  <a:moveTo>
                    <a:pt x="41231" y="26435"/>
                  </a:moveTo>
                  <a:cubicBezTo>
                    <a:pt x="41231" y="23656"/>
                    <a:pt x="40960" y="21033"/>
                    <a:pt x="40418" y="18515"/>
                  </a:cubicBezTo>
                  <a:cubicBezTo>
                    <a:pt x="39822" y="15998"/>
                    <a:pt x="38901" y="13795"/>
                    <a:pt x="37601" y="11907"/>
                  </a:cubicBezTo>
                  <a:cubicBezTo>
                    <a:pt x="36300" y="9966"/>
                    <a:pt x="34566" y="8445"/>
                    <a:pt x="32400" y="7291"/>
                  </a:cubicBezTo>
                  <a:cubicBezTo>
                    <a:pt x="30232" y="6189"/>
                    <a:pt x="27469" y="5612"/>
                    <a:pt x="24219" y="5612"/>
                  </a:cubicBezTo>
                  <a:cubicBezTo>
                    <a:pt x="21238" y="5612"/>
                    <a:pt x="18638" y="6137"/>
                    <a:pt x="16471" y="7186"/>
                  </a:cubicBezTo>
                  <a:cubicBezTo>
                    <a:pt x="14249" y="8235"/>
                    <a:pt x="12461" y="9651"/>
                    <a:pt x="11107" y="11487"/>
                  </a:cubicBezTo>
                  <a:cubicBezTo>
                    <a:pt x="9698" y="13375"/>
                    <a:pt x="8669" y="15526"/>
                    <a:pt x="8019" y="18043"/>
                  </a:cubicBezTo>
                  <a:cubicBezTo>
                    <a:pt x="7369" y="20561"/>
                    <a:pt x="6989" y="23236"/>
                    <a:pt x="6989" y="26174"/>
                  </a:cubicBezTo>
                  <a:cubicBezTo>
                    <a:pt x="6989" y="28954"/>
                    <a:pt x="7315" y="31628"/>
                    <a:pt x="7856" y="34146"/>
                  </a:cubicBezTo>
                  <a:cubicBezTo>
                    <a:pt x="8398" y="36664"/>
                    <a:pt x="9319" y="38867"/>
                    <a:pt x="10620" y="40807"/>
                  </a:cubicBezTo>
                  <a:cubicBezTo>
                    <a:pt x="11920" y="42696"/>
                    <a:pt x="13653" y="44217"/>
                    <a:pt x="15821" y="45319"/>
                  </a:cubicBezTo>
                  <a:cubicBezTo>
                    <a:pt x="18042" y="46420"/>
                    <a:pt x="20751" y="46997"/>
                    <a:pt x="24002" y="46997"/>
                  </a:cubicBezTo>
                  <a:cubicBezTo>
                    <a:pt x="27035" y="46997"/>
                    <a:pt x="29582" y="46473"/>
                    <a:pt x="31803" y="45423"/>
                  </a:cubicBezTo>
                  <a:cubicBezTo>
                    <a:pt x="33970" y="44374"/>
                    <a:pt x="35759" y="42958"/>
                    <a:pt x="37167" y="41122"/>
                  </a:cubicBezTo>
                  <a:cubicBezTo>
                    <a:pt x="38522" y="39287"/>
                    <a:pt x="39551" y="37136"/>
                    <a:pt x="40255" y="34618"/>
                  </a:cubicBezTo>
                  <a:cubicBezTo>
                    <a:pt x="40905" y="32101"/>
                    <a:pt x="41231" y="29373"/>
                    <a:pt x="41231" y="26435"/>
                  </a:cubicBezTo>
                  <a:close/>
                </a:path>
              </a:pathLst>
            </a:custGeom>
            <a:solidFill>
              <a:srgbClr val="FFFFFF"/>
            </a:solidFill>
            <a:ln w="5417" cap="flat">
              <a:noFill/>
              <a:prstDash val="solid"/>
              <a:miter/>
            </a:ln>
          </p:spPr>
          <p:txBody>
            <a:bodyPr rtlCol="0" anchor="ctr"/>
            <a:lstStyle/>
            <a:p>
              <a:endParaRPr lang="fr-FR"/>
            </a:p>
          </p:txBody>
        </p:sp>
        <p:sp>
          <p:nvSpPr>
            <p:cNvPr id="663" name="Forme libre 662">
              <a:extLst>
                <a:ext uri="{FF2B5EF4-FFF2-40B4-BE49-F238E27FC236}">
                  <a16:creationId xmlns:a16="http://schemas.microsoft.com/office/drawing/2014/main" id="{EDE7CB3F-8B4D-46B2-3A14-F231D5168C98}"/>
                </a:ext>
              </a:extLst>
            </p:cNvPr>
            <p:cNvSpPr/>
            <p:nvPr/>
          </p:nvSpPr>
          <p:spPr>
            <a:xfrm>
              <a:off x="18817756" y="11020901"/>
              <a:ext cx="62522" cy="76108"/>
            </a:xfrm>
            <a:custGeom>
              <a:avLst/>
              <a:gdLst>
                <a:gd name="connsiteX0" fmla="*/ 15766 w 62522"/>
                <a:gd name="connsiteY0" fmla="*/ 29845 h 76108"/>
                <a:gd name="connsiteX1" fmla="*/ 15766 w 62522"/>
                <a:gd name="connsiteY1" fmla="*/ 74219 h 76108"/>
                <a:gd name="connsiteX2" fmla="*/ 15604 w 62522"/>
                <a:gd name="connsiteY2" fmla="*/ 74797 h 76108"/>
                <a:gd name="connsiteX3" fmla="*/ 15062 w 62522"/>
                <a:gd name="connsiteY3" fmla="*/ 75216 h 76108"/>
                <a:gd name="connsiteX4" fmla="*/ 14033 w 62522"/>
                <a:gd name="connsiteY4" fmla="*/ 75479 h 76108"/>
                <a:gd name="connsiteX5" fmla="*/ 12407 w 62522"/>
                <a:gd name="connsiteY5" fmla="*/ 75636 h 76108"/>
                <a:gd name="connsiteX6" fmla="*/ 10836 w 62522"/>
                <a:gd name="connsiteY6" fmla="*/ 75479 h 76108"/>
                <a:gd name="connsiteX7" fmla="*/ 9807 w 62522"/>
                <a:gd name="connsiteY7" fmla="*/ 75216 h 76108"/>
                <a:gd name="connsiteX8" fmla="*/ 9319 w 62522"/>
                <a:gd name="connsiteY8" fmla="*/ 74797 h 76108"/>
                <a:gd name="connsiteX9" fmla="*/ 9157 w 62522"/>
                <a:gd name="connsiteY9" fmla="*/ 74219 h 76108"/>
                <a:gd name="connsiteX10" fmla="*/ 9157 w 62522"/>
                <a:gd name="connsiteY10" fmla="*/ 29845 h 76108"/>
                <a:gd name="connsiteX11" fmla="*/ 1571 w 62522"/>
                <a:gd name="connsiteY11" fmla="*/ 29845 h 76108"/>
                <a:gd name="connsiteX12" fmla="*/ 380 w 62522"/>
                <a:gd name="connsiteY12" fmla="*/ 29163 h 76108"/>
                <a:gd name="connsiteX13" fmla="*/ 0 w 62522"/>
                <a:gd name="connsiteY13" fmla="*/ 27170 h 76108"/>
                <a:gd name="connsiteX14" fmla="*/ 108 w 62522"/>
                <a:gd name="connsiteY14" fmla="*/ 25964 h 76108"/>
                <a:gd name="connsiteX15" fmla="*/ 434 w 62522"/>
                <a:gd name="connsiteY15" fmla="*/ 25072 h 76108"/>
                <a:gd name="connsiteX16" fmla="*/ 921 w 62522"/>
                <a:gd name="connsiteY16" fmla="*/ 24547 h 76108"/>
                <a:gd name="connsiteX17" fmla="*/ 1626 w 62522"/>
                <a:gd name="connsiteY17" fmla="*/ 24390 h 76108"/>
                <a:gd name="connsiteX18" fmla="*/ 9157 w 62522"/>
                <a:gd name="connsiteY18" fmla="*/ 24390 h 76108"/>
                <a:gd name="connsiteX19" fmla="*/ 9157 w 62522"/>
                <a:gd name="connsiteY19" fmla="*/ 18883 h 76108"/>
                <a:gd name="connsiteX20" fmla="*/ 10131 w 62522"/>
                <a:gd name="connsiteY20" fmla="*/ 10175 h 76108"/>
                <a:gd name="connsiteX21" fmla="*/ 12949 w 62522"/>
                <a:gd name="connsiteY21" fmla="*/ 4301 h 76108"/>
                <a:gd name="connsiteX22" fmla="*/ 17771 w 62522"/>
                <a:gd name="connsiteY22" fmla="*/ 996 h 76108"/>
                <a:gd name="connsiteX23" fmla="*/ 24489 w 62522"/>
                <a:gd name="connsiteY23" fmla="*/ 0 h 76108"/>
                <a:gd name="connsiteX24" fmla="*/ 28336 w 62522"/>
                <a:gd name="connsiteY24" fmla="*/ 419 h 76108"/>
                <a:gd name="connsiteX25" fmla="*/ 30991 w 62522"/>
                <a:gd name="connsiteY25" fmla="*/ 1154 h 76108"/>
                <a:gd name="connsiteX26" fmla="*/ 32074 w 62522"/>
                <a:gd name="connsiteY26" fmla="*/ 1783 h 76108"/>
                <a:gd name="connsiteX27" fmla="*/ 32562 w 62522"/>
                <a:gd name="connsiteY27" fmla="*/ 2518 h 76108"/>
                <a:gd name="connsiteX28" fmla="*/ 32833 w 62522"/>
                <a:gd name="connsiteY28" fmla="*/ 3514 h 76108"/>
                <a:gd name="connsiteX29" fmla="*/ 32941 w 62522"/>
                <a:gd name="connsiteY29" fmla="*/ 4773 h 76108"/>
                <a:gd name="connsiteX30" fmla="*/ 32833 w 62522"/>
                <a:gd name="connsiteY30" fmla="*/ 5980 h 76108"/>
                <a:gd name="connsiteX31" fmla="*/ 32616 w 62522"/>
                <a:gd name="connsiteY31" fmla="*/ 6713 h 76108"/>
                <a:gd name="connsiteX32" fmla="*/ 32291 w 62522"/>
                <a:gd name="connsiteY32" fmla="*/ 7081 h 76108"/>
                <a:gd name="connsiteX33" fmla="*/ 31803 w 62522"/>
                <a:gd name="connsiteY33" fmla="*/ 7186 h 76108"/>
                <a:gd name="connsiteX34" fmla="*/ 30774 w 62522"/>
                <a:gd name="connsiteY34" fmla="*/ 6923 h 76108"/>
                <a:gd name="connsiteX35" fmla="*/ 29257 w 62522"/>
                <a:gd name="connsiteY35" fmla="*/ 6347 h 76108"/>
                <a:gd name="connsiteX36" fmla="*/ 27090 w 62522"/>
                <a:gd name="connsiteY36" fmla="*/ 5770 h 76108"/>
                <a:gd name="connsiteX37" fmla="*/ 24164 w 62522"/>
                <a:gd name="connsiteY37" fmla="*/ 5455 h 76108"/>
                <a:gd name="connsiteX38" fmla="*/ 20209 w 62522"/>
                <a:gd name="connsiteY38" fmla="*/ 6189 h 76108"/>
                <a:gd name="connsiteX39" fmla="*/ 17608 w 62522"/>
                <a:gd name="connsiteY39" fmla="*/ 8497 h 76108"/>
                <a:gd name="connsiteX40" fmla="*/ 16200 w 62522"/>
                <a:gd name="connsiteY40" fmla="*/ 12588 h 76108"/>
                <a:gd name="connsiteX41" fmla="*/ 15766 w 62522"/>
                <a:gd name="connsiteY41" fmla="*/ 18673 h 76108"/>
                <a:gd name="connsiteX42" fmla="*/ 15766 w 62522"/>
                <a:gd name="connsiteY42" fmla="*/ 24390 h 76108"/>
                <a:gd name="connsiteX43" fmla="*/ 40310 w 62522"/>
                <a:gd name="connsiteY43" fmla="*/ 24390 h 76108"/>
                <a:gd name="connsiteX44" fmla="*/ 40310 w 62522"/>
                <a:gd name="connsiteY44" fmla="*/ 12484 h 76108"/>
                <a:gd name="connsiteX45" fmla="*/ 40472 w 62522"/>
                <a:gd name="connsiteY45" fmla="*/ 11906 h 76108"/>
                <a:gd name="connsiteX46" fmla="*/ 41014 w 62522"/>
                <a:gd name="connsiteY46" fmla="*/ 11434 h 76108"/>
                <a:gd name="connsiteX47" fmla="*/ 42043 w 62522"/>
                <a:gd name="connsiteY47" fmla="*/ 11172 h 76108"/>
                <a:gd name="connsiteX48" fmla="*/ 43669 w 62522"/>
                <a:gd name="connsiteY48" fmla="*/ 11067 h 76108"/>
                <a:gd name="connsiteX49" fmla="*/ 45240 w 62522"/>
                <a:gd name="connsiteY49" fmla="*/ 11172 h 76108"/>
                <a:gd name="connsiteX50" fmla="*/ 46269 w 62522"/>
                <a:gd name="connsiteY50" fmla="*/ 11434 h 76108"/>
                <a:gd name="connsiteX51" fmla="*/ 46757 w 62522"/>
                <a:gd name="connsiteY51" fmla="*/ 11906 h 76108"/>
                <a:gd name="connsiteX52" fmla="*/ 46919 w 62522"/>
                <a:gd name="connsiteY52" fmla="*/ 12484 h 76108"/>
                <a:gd name="connsiteX53" fmla="*/ 46919 w 62522"/>
                <a:gd name="connsiteY53" fmla="*/ 24390 h 76108"/>
                <a:gd name="connsiteX54" fmla="*/ 60844 w 62522"/>
                <a:gd name="connsiteY54" fmla="*/ 24390 h 76108"/>
                <a:gd name="connsiteX55" fmla="*/ 61548 w 62522"/>
                <a:gd name="connsiteY55" fmla="*/ 24547 h 76108"/>
                <a:gd name="connsiteX56" fmla="*/ 62035 w 62522"/>
                <a:gd name="connsiteY56" fmla="*/ 25072 h 76108"/>
                <a:gd name="connsiteX57" fmla="*/ 62360 w 62522"/>
                <a:gd name="connsiteY57" fmla="*/ 25964 h 76108"/>
                <a:gd name="connsiteX58" fmla="*/ 62523 w 62522"/>
                <a:gd name="connsiteY58" fmla="*/ 27170 h 76108"/>
                <a:gd name="connsiteX59" fmla="*/ 62035 w 62522"/>
                <a:gd name="connsiteY59" fmla="*/ 29163 h 76108"/>
                <a:gd name="connsiteX60" fmla="*/ 60844 w 62522"/>
                <a:gd name="connsiteY60" fmla="*/ 29845 h 76108"/>
                <a:gd name="connsiteX61" fmla="*/ 46919 w 62522"/>
                <a:gd name="connsiteY61" fmla="*/ 29845 h 76108"/>
                <a:gd name="connsiteX62" fmla="*/ 46919 w 62522"/>
                <a:gd name="connsiteY62" fmla="*/ 59271 h 76108"/>
                <a:gd name="connsiteX63" fmla="*/ 48599 w 62522"/>
                <a:gd name="connsiteY63" fmla="*/ 67715 h 76108"/>
                <a:gd name="connsiteX64" fmla="*/ 54559 w 62522"/>
                <a:gd name="connsiteY64" fmla="*/ 70600 h 76108"/>
                <a:gd name="connsiteX65" fmla="*/ 56997 w 62522"/>
                <a:gd name="connsiteY65" fmla="*/ 70338 h 76108"/>
                <a:gd name="connsiteX66" fmla="*/ 58893 w 62522"/>
                <a:gd name="connsiteY66" fmla="*/ 69761 h 76108"/>
                <a:gd name="connsiteX67" fmla="*/ 60356 w 62522"/>
                <a:gd name="connsiteY67" fmla="*/ 69132 h 76108"/>
                <a:gd name="connsiteX68" fmla="*/ 61385 w 62522"/>
                <a:gd name="connsiteY68" fmla="*/ 68870 h 76108"/>
                <a:gd name="connsiteX69" fmla="*/ 61873 w 62522"/>
                <a:gd name="connsiteY69" fmla="*/ 68974 h 76108"/>
                <a:gd name="connsiteX70" fmla="*/ 62198 w 62522"/>
                <a:gd name="connsiteY70" fmla="*/ 69394 h 76108"/>
                <a:gd name="connsiteX71" fmla="*/ 62414 w 62522"/>
                <a:gd name="connsiteY71" fmla="*/ 70181 h 76108"/>
                <a:gd name="connsiteX72" fmla="*/ 62523 w 62522"/>
                <a:gd name="connsiteY72" fmla="*/ 71335 h 76108"/>
                <a:gd name="connsiteX73" fmla="*/ 62306 w 62522"/>
                <a:gd name="connsiteY73" fmla="*/ 73118 h 76108"/>
                <a:gd name="connsiteX74" fmla="*/ 61710 w 62522"/>
                <a:gd name="connsiteY74" fmla="*/ 74219 h 76108"/>
                <a:gd name="connsiteX75" fmla="*/ 60518 w 62522"/>
                <a:gd name="connsiteY75" fmla="*/ 75006 h 76108"/>
                <a:gd name="connsiteX76" fmla="*/ 58676 w 62522"/>
                <a:gd name="connsiteY76" fmla="*/ 75583 h 76108"/>
                <a:gd name="connsiteX77" fmla="*/ 56455 w 62522"/>
                <a:gd name="connsiteY77" fmla="*/ 75951 h 76108"/>
                <a:gd name="connsiteX78" fmla="*/ 54179 w 62522"/>
                <a:gd name="connsiteY78" fmla="*/ 76108 h 76108"/>
                <a:gd name="connsiteX79" fmla="*/ 47786 w 62522"/>
                <a:gd name="connsiteY79" fmla="*/ 75111 h 76108"/>
                <a:gd name="connsiteX80" fmla="*/ 43506 w 62522"/>
                <a:gd name="connsiteY80" fmla="*/ 72174 h 76108"/>
                <a:gd name="connsiteX81" fmla="*/ 41068 w 62522"/>
                <a:gd name="connsiteY81" fmla="*/ 67243 h 76108"/>
                <a:gd name="connsiteX82" fmla="*/ 40364 w 62522"/>
                <a:gd name="connsiteY82" fmla="*/ 60110 h 76108"/>
                <a:gd name="connsiteX83" fmla="*/ 40364 w 62522"/>
                <a:gd name="connsiteY83" fmla="*/ 29845 h 76108"/>
                <a:gd name="connsiteX84" fmla="*/ 15766 w 62522"/>
                <a:gd name="connsiteY84" fmla="*/ 29845 h 7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2522" h="76108">
                  <a:moveTo>
                    <a:pt x="15766" y="29845"/>
                  </a:moveTo>
                  <a:lnTo>
                    <a:pt x="15766" y="74219"/>
                  </a:lnTo>
                  <a:cubicBezTo>
                    <a:pt x="15766" y="74429"/>
                    <a:pt x="15712" y="74639"/>
                    <a:pt x="15604" y="74797"/>
                  </a:cubicBezTo>
                  <a:cubicBezTo>
                    <a:pt x="15496" y="75006"/>
                    <a:pt x="15333" y="75111"/>
                    <a:pt x="15062" y="75216"/>
                  </a:cubicBezTo>
                  <a:cubicBezTo>
                    <a:pt x="14846" y="75374"/>
                    <a:pt x="14466" y="75426"/>
                    <a:pt x="14033" y="75479"/>
                  </a:cubicBezTo>
                  <a:cubicBezTo>
                    <a:pt x="13599" y="75583"/>
                    <a:pt x="13057" y="75636"/>
                    <a:pt x="12407" y="75636"/>
                  </a:cubicBezTo>
                  <a:cubicBezTo>
                    <a:pt x="11811" y="75636"/>
                    <a:pt x="11270" y="75583"/>
                    <a:pt x="10836" y="75479"/>
                  </a:cubicBezTo>
                  <a:cubicBezTo>
                    <a:pt x="10403" y="75426"/>
                    <a:pt x="10078" y="75374"/>
                    <a:pt x="9807" y="75216"/>
                  </a:cubicBezTo>
                  <a:cubicBezTo>
                    <a:pt x="9590" y="75111"/>
                    <a:pt x="9374" y="75006"/>
                    <a:pt x="9319" y="74797"/>
                  </a:cubicBezTo>
                  <a:cubicBezTo>
                    <a:pt x="9211" y="74639"/>
                    <a:pt x="9157" y="74429"/>
                    <a:pt x="9157" y="74219"/>
                  </a:cubicBezTo>
                  <a:lnTo>
                    <a:pt x="9157" y="29845"/>
                  </a:lnTo>
                  <a:lnTo>
                    <a:pt x="1571" y="29845"/>
                  </a:lnTo>
                  <a:cubicBezTo>
                    <a:pt x="1084" y="29845"/>
                    <a:pt x="704" y="29635"/>
                    <a:pt x="380" y="29163"/>
                  </a:cubicBezTo>
                  <a:cubicBezTo>
                    <a:pt x="108" y="28744"/>
                    <a:pt x="0" y="28062"/>
                    <a:pt x="0" y="27170"/>
                  </a:cubicBezTo>
                  <a:cubicBezTo>
                    <a:pt x="0" y="26698"/>
                    <a:pt x="0" y="26279"/>
                    <a:pt x="108" y="25964"/>
                  </a:cubicBezTo>
                  <a:cubicBezTo>
                    <a:pt x="163" y="25597"/>
                    <a:pt x="271" y="25334"/>
                    <a:pt x="434" y="25072"/>
                  </a:cubicBezTo>
                  <a:cubicBezTo>
                    <a:pt x="542" y="24862"/>
                    <a:pt x="704" y="24705"/>
                    <a:pt x="921" y="24547"/>
                  </a:cubicBezTo>
                  <a:cubicBezTo>
                    <a:pt x="1138" y="24442"/>
                    <a:pt x="1354" y="24390"/>
                    <a:pt x="1626" y="24390"/>
                  </a:cubicBezTo>
                  <a:lnTo>
                    <a:pt x="9157" y="24390"/>
                  </a:lnTo>
                  <a:lnTo>
                    <a:pt x="9157" y="18883"/>
                  </a:lnTo>
                  <a:cubicBezTo>
                    <a:pt x="9157" y="15473"/>
                    <a:pt x="9481" y="12536"/>
                    <a:pt x="10131" y="10175"/>
                  </a:cubicBezTo>
                  <a:cubicBezTo>
                    <a:pt x="10728" y="7763"/>
                    <a:pt x="11703" y="5822"/>
                    <a:pt x="12949" y="4301"/>
                  </a:cubicBezTo>
                  <a:cubicBezTo>
                    <a:pt x="14249" y="2779"/>
                    <a:pt x="15821" y="1678"/>
                    <a:pt x="17771" y="996"/>
                  </a:cubicBezTo>
                  <a:cubicBezTo>
                    <a:pt x="19667" y="314"/>
                    <a:pt x="21943" y="0"/>
                    <a:pt x="24489" y="0"/>
                  </a:cubicBezTo>
                  <a:cubicBezTo>
                    <a:pt x="25844" y="0"/>
                    <a:pt x="27090" y="104"/>
                    <a:pt x="28336" y="419"/>
                  </a:cubicBezTo>
                  <a:cubicBezTo>
                    <a:pt x="29582" y="682"/>
                    <a:pt x="30449" y="944"/>
                    <a:pt x="30991" y="1154"/>
                  </a:cubicBezTo>
                  <a:cubicBezTo>
                    <a:pt x="31533" y="1416"/>
                    <a:pt x="31857" y="1626"/>
                    <a:pt x="32074" y="1783"/>
                  </a:cubicBezTo>
                  <a:cubicBezTo>
                    <a:pt x="32291" y="1993"/>
                    <a:pt x="32454" y="2255"/>
                    <a:pt x="32562" y="2518"/>
                  </a:cubicBezTo>
                  <a:cubicBezTo>
                    <a:pt x="32724" y="2832"/>
                    <a:pt x="32779" y="3147"/>
                    <a:pt x="32833" y="3514"/>
                  </a:cubicBezTo>
                  <a:cubicBezTo>
                    <a:pt x="32941" y="3881"/>
                    <a:pt x="32941" y="4301"/>
                    <a:pt x="32941" y="4773"/>
                  </a:cubicBezTo>
                  <a:cubicBezTo>
                    <a:pt x="32941" y="5298"/>
                    <a:pt x="32941" y="5717"/>
                    <a:pt x="32833" y="5980"/>
                  </a:cubicBezTo>
                  <a:cubicBezTo>
                    <a:pt x="32779" y="6294"/>
                    <a:pt x="32724" y="6557"/>
                    <a:pt x="32616" y="6713"/>
                  </a:cubicBezTo>
                  <a:cubicBezTo>
                    <a:pt x="32562" y="6871"/>
                    <a:pt x="32454" y="7028"/>
                    <a:pt x="32291" y="7081"/>
                  </a:cubicBezTo>
                  <a:cubicBezTo>
                    <a:pt x="32183" y="7186"/>
                    <a:pt x="32020" y="7186"/>
                    <a:pt x="31803" y="7186"/>
                  </a:cubicBezTo>
                  <a:cubicBezTo>
                    <a:pt x="31533" y="7186"/>
                    <a:pt x="31153" y="7133"/>
                    <a:pt x="30774" y="6923"/>
                  </a:cubicBezTo>
                  <a:cubicBezTo>
                    <a:pt x="30341" y="6766"/>
                    <a:pt x="29853" y="6557"/>
                    <a:pt x="29257" y="6347"/>
                  </a:cubicBezTo>
                  <a:cubicBezTo>
                    <a:pt x="28607" y="6137"/>
                    <a:pt x="27902" y="5927"/>
                    <a:pt x="27090" y="5770"/>
                  </a:cubicBezTo>
                  <a:cubicBezTo>
                    <a:pt x="26277" y="5560"/>
                    <a:pt x="25248" y="5455"/>
                    <a:pt x="24164" y="5455"/>
                  </a:cubicBezTo>
                  <a:cubicBezTo>
                    <a:pt x="22593" y="5455"/>
                    <a:pt x="21293" y="5717"/>
                    <a:pt x="20209" y="6189"/>
                  </a:cubicBezTo>
                  <a:cubicBezTo>
                    <a:pt x="19125" y="6713"/>
                    <a:pt x="18258" y="7448"/>
                    <a:pt x="17608" y="8497"/>
                  </a:cubicBezTo>
                  <a:cubicBezTo>
                    <a:pt x="16958" y="9599"/>
                    <a:pt x="16525" y="10962"/>
                    <a:pt x="16200" y="12588"/>
                  </a:cubicBezTo>
                  <a:cubicBezTo>
                    <a:pt x="15929" y="14267"/>
                    <a:pt x="15766" y="16313"/>
                    <a:pt x="15766" y="18673"/>
                  </a:cubicBezTo>
                  <a:lnTo>
                    <a:pt x="15766" y="24390"/>
                  </a:lnTo>
                  <a:lnTo>
                    <a:pt x="40310" y="24390"/>
                  </a:lnTo>
                  <a:lnTo>
                    <a:pt x="40310" y="12484"/>
                  </a:lnTo>
                  <a:cubicBezTo>
                    <a:pt x="40310" y="12274"/>
                    <a:pt x="40364" y="12064"/>
                    <a:pt x="40472" y="11906"/>
                  </a:cubicBezTo>
                  <a:cubicBezTo>
                    <a:pt x="40581" y="11697"/>
                    <a:pt x="40797" y="11539"/>
                    <a:pt x="41014" y="11434"/>
                  </a:cubicBezTo>
                  <a:cubicBezTo>
                    <a:pt x="41284" y="11277"/>
                    <a:pt x="41610" y="11225"/>
                    <a:pt x="42043" y="11172"/>
                  </a:cubicBezTo>
                  <a:cubicBezTo>
                    <a:pt x="42423" y="11120"/>
                    <a:pt x="43019" y="11067"/>
                    <a:pt x="43669" y="11067"/>
                  </a:cubicBezTo>
                  <a:cubicBezTo>
                    <a:pt x="44265" y="11067"/>
                    <a:pt x="44806" y="11120"/>
                    <a:pt x="45240" y="11172"/>
                  </a:cubicBezTo>
                  <a:cubicBezTo>
                    <a:pt x="45673" y="11225"/>
                    <a:pt x="45999" y="11277"/>
                    <a:pt x="46269" y="11434"/>
                  </a:cubicBezTo>
                  <a:cubicBezTo>
                    <a:pt x="46486" y="11539"/>
                    <a:pt x="46649" y="11697"/>
                    <a:pt x="46757" y="11906"/>
                  </a:cubicBezTo>
                  <a:cubicBezTo>
                    <a:pt x="46865" y="12064"/>
                    <a:pt x="46919" y="12274"/>
                    <a:pt x="46919" y="12484"/>
                  </a:cubicBezTo>
                  <a:lnTo>
                    <a:pt x="46919" y="24390"/>
                  </a:lnTo>
                  <a:lnTo>
                    <a:pt x="60844" y="24390"/>
                  </a:lnTo>
                  <a:cubicBezTo>
                    <a:pt x="61060" y="24390"/>
                    <a:pt x="61331" y="24442"/>
                    <a:pt x="61548" y="24547"/>
                  </a:cubicBezTo>
                  <a:cubicBezTo>
                    <a:pt x="61710" y="24705"/>
                    <a:pt x="61873" y="24862"/>
                    <a:pt x="62035" y="25072"/>
                  </a:cubicBezTo>
                  <a:cubicBezTo>
                    <a:pt x="62198" y="25334"/>
                    <a:pt x="62306" y="25597"/>
                    <a:pt x="62360" y="25964"/>
                  </a:cubicBezTo>
                  <a:cubicBezTo>
                    <a:pt x="62469" y="26279"/>
                    <a:pt x="62523" y="26698"/>
                    <a:pt x="62523" y="27170"/>
                  </a:cubicBezTo>
                  <a:cubicBezTo>
                    <a:pt x="62523" y="28062"/>
                    <a:pt x="62360" y="28744"/>
                    <a:pt x="62035" y="29163"/>
                  </a:cubicBezTo>
                  <a:cubicBezTo>
                    <a:pt x="61764" y="29635"/>
                    <a:pt x="61331" y="29845"/>
                    <a:pt x="60844" y="29845"/>
                  </a:cubicBezTo>
                  <a:lnTo>
                    <a:pt x="46919" y="29845"/>
                  </a:lnTo>
                  <a:lnTo>
                    <a:pt x="46919" y="59271"/>
                  </a:lnTo>
                  <a:cubicBezTo>
                    <a:pt x="46919" y="62943"/>
                    <a:pt x="47515" y="65775"/>
                    <a:pt x="48599" y="67715"/>
                  </a:cubicBezTo>
                  <a:cubicBezTo>
                    <a:pt x="49682" y="69656"/>
                    <a:pt x="51687" y="70600"/>
                    <a:pt x="54559" y="70600"/>
                  </a:cubicBezTo>
                  <a:cubicBezTo>
                    <a:pt x="55426" y="70600"/>
                    <a:pt x="56238" y="70495"/>
                    <a:pt x="56997" y="70338"/>
                  </a:cubicBezTo>
                  <a:cubicBezTo>
                    <a:pt x="57701" y="70181"/>
                    <a:pt x="58351" y="69971"/>
                    <a:pt x="58893" y="69761"/>
                  </a:cubicBezTo>
                  <a:cubicBezTo>
                    <a:pt x="59435" y="69552"/>
                    <a:pt x="59922" y="69342"/>
                    <a:pt x="60356" y="69132"/>
                  </a:cubicBezTo>
                  <a:cubicBezTo>
                    <a:pt x="60735" y="68974"/>
                    <a:pt x="61114" y="68870"/>
                    <a:pt x="61385" y="68870"/>
                  </a:cubicBezTo>
                  <a:cubicBezTo>
                    <a:pt x="61602" y="68870"/>
                    <a:pt x="61710" y="68922"/>
                    <a:pt x="61873" y="68974"/>
                  </a:cubicBezTo>
                  <a:cubicBezTo>
                    <a:pt x="61981" y="69079"/>
                    <a:pt x="62090" y="69184"/>
                    <a:pt x="62198" y="69394"/>
                  </a:cubicBezTo>
                  <a:cubicBezTo>
                    <a:pt x="62306" y="69604"/>
                    <a:pt x="62360" y="69866"/>
                    <a:pt x="62414" y="70181"/>
                  </a:cubicBezTo>
                  <a:cubicBezTo>
                    <a:pt x="62469" y="70443"/>
                    <a:pt x="62523" y="70863"/>
                    <a:pt x="62523" y="71335"/>
                  </a:cubicBezTo>
                  <a:cubicBezTo>
                    <a:pt x="62523" y="72069"/>
                    <a:pt x="62414" y="72699"/>
                    <a:pt x="62306" y="73118"/>
                  </a:cubicBezTo>
                  <a:cubicBezTo>
                    <a:pt x="62198" y="73590"/>
                    <a:pt x="61981" y="73958"/>
                    <a:pt x="61710" y="74219"/>
                  </a:cubicBezTo>
                  <a:cubicBezTo>
                    <a:pt x="61440" y="74534"/>
                    <a:pt x="61006" y="74797"/>
                    <a:pt x="60518" y="75006"/>
                  </a:cubicBezTo>
                  <a:cubicBezTo>
                    <a:pt x="59977" y="75216"/>
                    <a:pt x="59381" y="75426"/>
                    <a:pt x="58676" y="75583"/>
                  </a:cubicBezTo>
                  <a:cubicBezTo>
                    <a:pt x="57972" y="75741"/>
                    <a:pt x="57213" y="75898"/>
                    <a:pt x="56455" y="75951"/>
                  </a:cubicBezTo>
                  <a:cubicBezTo>
                    <a:pt x="55642" y="76056"/>
                    <a:pt x="54938" y="76108"/>
                    <a:pt x="54179" y="76108"/>
                  </a:cubicBezTo>
                  <a:cubicBezTo>
                    <a:pt x="51633" y="76108"/>
                    <a:pt x="49520" y="75793"/>
                    <a:pt x="47786" y="75111"/>
                  </a:cubicBezTo>
                  <a:cubicBezTo>
                    <a:pt x="46052" y="74482"/>
                    <a:pt x="44644" y="73486"/>
                    <a:pt x="43506" y="72174"/>
                  </a:cubicBezTo>
                  <a:cubicBezTo>
                    <a:pt x="42423" y="70915"/>
                    <a:pt x="41610" y="69237"/>
                    <a:pt x="41068" y="67243"/>
                  </a:cubicBezTo>
                  <a:cubicBezTo>
                    <a:pt x="40581" y="65198"/>
                    <a:pt x="40364" y="62838"/>
                    <a:pt x="40364" y="60110"/>
                  </a:cubicBezTo>
                  <a:lnTo>
                    <a:pt x="40364" y="29845"/>
                  </a:lnTo>
                  <a:lnTo>
                    <a:pt x="15766" y="29845"/>
                  </a:lnTo>
                  <a:close/>
                </a:path>
              </a:pathLst>
            </a:custGeom>
            <a:solidFill>
              <a:srgbClr val="FFFFFF"/>
            </a:solidFill>
            <a:ln w="5417" cap="flat">
              <a:noFill/>
              <a:prstDash val="solid"/>
              <a:miter/>
            </a:ln>
          </p:spPr>
          <p:txBody>
            <a:bodyPr rtlCol="0" anchor="ctr"/>
            <a:lstStyle/>
            <a:p>
              <a:endParaRPr lang="fr-FR"/>
            </a:p>
          </p:txBody>
        </p:sp>
        <p:sp>
          <p:nvSpPr>
            <p:cNvPr id="664" name="Forme libre 663">
              <a:extLst>
                <a:ext uri="{FF2B5EF4-FFF2-40B4-BE49-F238E27FC236}">
                  <a16:creationId xmlns:a16="http://schemas.microsoft.com/office/drawing/2014/main" id="{6D722DDA-C7DB-AD03-3404-16537BB31D4B}"/>
                </a:ext>
              </a:extLst>
            </p:cNvPr>
            <p:cNvSpPr/>
            <p:nvPr/>
          </p:nvSpPr>
          <p:spPr>
            <a:xfrm>
              <a:off x="18914521" y="11044452"/>
              <a:ext cx="34132" cy="52661"/>
            </a:xfrm>
            <a:custGeom>
              <a:avLst/>
              <a:gdLst>
                <a:gd name="connsiteX0" fmla="*/ 34132 w 34132"/>
                <a:gd name="connsiteY0" fmla="*/ 37713 h 52661"/>
                <a:gd name="connsiteX1" fmla="*/ 32778 w 34132"/>
                <a:gd name="connsiteY1" fmla="*/ 43955 h 52661"/>
                <a:gd name="connsiteX2" fmla="*/ 28986 w 34132"/>
                <a:gd name="connsiteY2" fmla="*/ 48675 h 52661"/>
                <a:gd name="connsiteX3" fmla="*/ 23080 w 34132"/>
                <a:gd name="connsiteY3" fmla="*/ 51613 h 52661"/>
                <a:gd name="connsiteX4" fmla="*/ 15495 w 34132"/>
                <a:gd name="connsiteY4" fmla="*/ 52662 h 52661"/>
                <a:gd name="connsiteX5" fmla="*/ 10510 w 34132"/>
                <a:gd name="connsiteY5" fmla="*/ 52242 h 52661"/>
                <a:gd name="connsiteX6" fmla="*/ 6284 w 34132"/>
                <a:gd name="connsiteY6" fmla="*/ 51246 h 52661"/>
                <a:gd name="connsiteX7" fmla="*/ 3088 w 34132"/>
                <a:gd name="connsiteY7" fmla="*/ 49935 h 52661"/>
                <a:gd name="connsiteX8" fmla="*/ 1192 w 34132"/>
                <a:gd name="connsiteY8" fmla="*/ 48675 h 52661"/>
                <a:gd name="connsiteX9" fmla="*/ 270 w 34132"/>
                <a:gd name="connsiteY9" fmla="*/ 47312 h 52661"/>
                <a:gd name="connsiteX10" fmla="*/ 0 w 34132"/>
                <a:gd name="connsiteY10" fmla="*/ 45161 h 52661"/>
                <a:gd name="connsiteX11" fmla="*/ 108 w 34132"/>
                <a:gd name="connsiteY11" fmla="*/ 43955 h 52661"/>
                <a:gd name="connsiteX12" fmla="*/ 433 w 34132"/>
                <a:gd name="connsiteY12" fmla="*/ 43011 h 52661"/>
                <a:gd name="connsiteX13" fmla="*/ 866 w 34132"/>
                <a:gd name="connsiteY13" fmla="*/ 42486 h 52661"/>
                <a:gd name="connsiteX14" fmla="*/ 1462 w 34132"/>
                <a:gd name="connsiteY14" fmla="*/ 42276 h 52661"/>
                <a:gd name="connsiteX15" fmla="*/ 3251 w 34132"/>
                <a:gd name="connsiteY15" fmla="*/ 43011 h 52661"/>
                <a:gd name="connsiteX16" fmla="*/ 6176 w 34132"/>
                <a:gd name="connsiteY16" fmla="*/ 44689 h 52661"/>
                <a:gd name="connsiteX17" fmla="*/ 10293 w 34132"/>
                <a:gd name="connsiteY17" fmla="*/ 46315 h 52661"/>
                <a:gd name="connsiteX18" fmla="*/ 15928 w 34132"/>
                <a:gd name="connsiteY18" fmla="*/ 47102 h 52661"/>
                <a:gd name="connsiteX19" fmla="*/ 20588 w 34132"/>
                <a:gd name="connsiteY19" fmla="*/ 46525 h 52661"/>
                <a:gd name="connsiteX20" fmla="*/ 24218 w 34132"/>
                <a:gd name="connsiteY20" fmla="*/ 44899 h 52661"/>
                <a:gd name="connsiteX21" fmla="*/ 26656 w 34132"/>
                <a:gd name="connsiteY21" fmla="*/ 42171 h 52661"/>
                <a:gd name="connsiteX22" fmla="*/ 27523 w 34132"/>
                <a:gd name="connsiteY22" fmla="*/ 38185 h 52661"/>
                <a:gd name="connsiteX23" fmla="*/ 26385 w 34132"/>
                <a:gd name="connsiteY23" fmla="*/ 34356 h 52661"/>
                <a:gd name="connsiteX24" fmla="*/ 23514 w 34132"/>
                <a:gd name="connsiteY24" fmla="*/ 31628 h 52661"/>
                <a:gd name="connsiteX25" fmla="*/ 19396 w 34132"/>
                <a:gd name="connsiteY25" fmla="*/ 29636 h 52661"/>
                <a:gd name="connsiteX26" fmla="*/ 14628 w 34132"/>
                <a:gd name="connsiteY26" fmla="*/ 27799 h 52661"/>
                <a:gd name="connsiteX27" fmla="*/ 9915 w 34132"/>
                <a:gd name="connsiteY27" fmla="*/ 25702 h 52661"/>
                <a:gd name="connsiteX28" fmla="*/ 5797 w 34132"/>
                <a:gd name="connsiteY28" fmla="*/ 22974 h 52661"/>
                <a:gd name="connsiteX29" fmla="*/ 2871 w 34132"/>
                <a:gd name="connsiteY29" fmla="*/ 19093 h 52661"/>
                <a:gd name="connsiteX30" fmla="*/ 1788 w 34132"/>
                <a:gd name="connsiteY30" fmla="*/ 13690 h 52661"/>
                <a:gd name="connsiteX31" fmla="*/ 2817 w 34132"/>
                <a:gd name="connsiteY31" fmla="*/ 8707 h 52661"/>
                <a:gd name="connsiteX32" fmla="*/ 5851 w 34132"/>
                <a:gd name="connsiteY32" fmla="*/ 4301 h 52661"/>
                <a:gd name="connsiteX33" fmla="*/ 11215 w 34132"/>
                <a:gd name="connsiteY33" fmla="*/ 1206 h 52661"/>
                <a:gd name="connsiteX34" fmla="*/ 18908 w 34132"/>
                <a:gd name="connsiteY34" fmla="*/ 0 h 52661"/>
                <a:gd name="connsiteX35" fmla="*/ 22646 w 34132"/>
                <a:gd name="connsiteY35" fmla="*/ 314 h 52661"/>
                <a:gd name="connsiteX36" fmla="*/ 26060 w 34132"/>
                <a:gd name="connsiteY36" fmla="*/ 1049 h 52661"/>
                <a:gd name="connsiteX37" fmla="*/ 28660 w 34132"/>
                <a:gd name="connsiteY37" fmla="*/ 2098 h 52661"/>
                <a:gd name="connsiteX38" fmla="*/ 30394 w 34132"/>
                <a:gd name="connsiteY38" fmla="*/ 3095 h 52661"/>
                <a:gd name="connsiteX39" fmla="*/ 31153 w 34132"/>
                <a:gd name="connsiteY39" fmla="*/ 3829 h 52661"/>
                <a:gd name="connsiteX40" fmla="*/ 31423 w 34132"/>
                <a:gd name="connsiteY40" fmla="*/ 4458 h 52661"/>
                <a:gd name="connsiteX41" fmla="*/ 31586 w 34132"/>
                <a:gd name="connsiteY41" fmla="*/ 5245 h 52661"/>
                <a:gd name="connsiteX42" fmla="*/ 31640 w 34132"/>
                <a:gd name="connsiteY42" fmla="*/ 6347 h 52661"/>
                <a:gd name="connsiteX43" fmla="*/ 31532 w 34132"/>
                <a:gd name="connsiteY43" fmla="*/ 7500 h 52661"/>
                <a:gd name="connsiteX44" fmla="*/ 31261 w 34132"/>
                <a:gd name="connsiteY44" fmla="*/ 8392 h 52661"/>
                <a:gd name="connsiteX45" fmla="*/ 30882 w 34132"/>
                <a:gd name="connsiteY45" fmla="*/ 8969 h 52661"/>
                <a:gd name="connsiteX46" fmla="*/ 30286 w 34132"/>
                <a:gd name="connsiteY46" fmla="*/ 9127 h 52661"/>
                <a:gd name="connsiteX47" fmla="*/ 28931 w 34132"/>
                <a:gd name="connsiteY47" fmla="*/ 8550 h 52661"/>
                <a:gd name="connsiteX48" fmla="*/ 26601 w 34132"/>
                <a:gd name="connsiteY48" fmla="*/ 7238 h 52661"/>
                <a:gd name="connsiteX49" fmla="*/ 23188 w 34132"/>
                <a:gd name="connsiteY49" fmla="*/ 5980 h 52661"/>
                <a:gd name="connsiteX50" fmla="*/ 18583 w 34132"/>
                <a:gd name="connsiteY50" fmla="*/ 5402 h 52661"/>
                <a:gd name="connsiteX51" fmla="*/ 13978 w 34132"/>
                <a:gd name="connsiteY51" fmla="*/ 5980 h 52661"/>
                <a:gd name="connsiteX52" fmla="*/ 10727 w 34132"/>
                <a:gd name="connsiteY52" fmla="*/ 7605 h 52661"/>
                <a:gd name="connsiteX53" fmla="*/ 8831 w 34132"/>
                <a:gd name="connsiteY53" fmla="*/ 10175 h 52661"/>
                <a:gd name="connsiteX54" fmla="*/ 8180 w 34132"/>
                <a:gd name="connsiteY54" fmla="*/ 13322 h 52661"/>
                <a:gd name="connsiteX55" fmla="*/ 9264 w 34132"/>
                <a:gd name="connsiteY55" fmla="*/ 17309 h 52661"/>
                <a:gd name="connsiteX56" fmla="*/ 12244 w 34132"/>
                <a:gd name="connsiteY56" fmla="*/ 20089 h 52661"/>
                <a:gd name="connsiteX57" fmla="*/ 16362 w 34132"/>
                <a:gd name="connsiteY57" fmla="*/ 22187 h 52661"/>
                <a:gd name="connsiteX58" fmla="*/ 21129 w 34132"/>
                <a:gd name="connsiteY58" fmla="*/ 24023 h 52661"/>
                <a:gd name="connsiteX59" fmla="*/ 25897 w 34132"/>
                <a:gd name="connsiteY59" fmla="*/ 26069 h 52661"/>
                <a:gd name="connsiteX60" fmla="*/ 30069 w 34132"/>
                <a:gd name="connsiteY60" fmla="*/ 28691 h 52661"/>
                <a:gd name="connsiteX61" fmla="*/ 32995 w 34132"/>
                <a:gd name="connsiteY61" fmla="*/ 32468 h 52661"/>
                <a:gd name="connsiteX62" fmla="*/ 34132 w 34132"/>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61">
                  <a:moveTo>
                    <a:pt x="34132" y="37713"/>
                  </a:moveTo>
                  <a:cubicBezTo>
                    <a:pt x="34132" y="40021"/>
                    <a:pt x="33699" y="42119"/>
                    <a:pt x="32778" y="43955"/>
                  </a:cubicBezTo>
                  <a:cubicBezTo>
                    <a:pt x="31911" y="45843"/>
                    <a:pt x="30665" y="47364"/>
                    <a:pt x="28986" y="48675"/>
                  </a:cubicBezTo>
                  <a:cubicBezTo>
                    <a:pt x="27360" y="49986"/>
                    <a:pt x="25355" y="50983"/>
                    <a:pt x="23080" y="51613"/>
                  </a:cubicBezTo>
                  <a:cubicBezTo>
                    <a:pt x="20805" y="52295"/>
                    <a:pt x="18258" y="52662"/>
                    <a:pt x="15495" y="52662"/>
                  </a:cubicBezTo>
                  <a:cubicBezTo>
                    <a:pt x="13707" y="52662"/>
                    <a:pt x="12082" y="52505"/>
                    <a:pt x="10510" y="52242"/>
                  </a:cubicBezTo>
                  <a:cubicBezTo>
                    <a:pt x="8939" y="51980"/>
                    <a:pt x="7530" y="51665"/>
                    <a:pt x="6284" y="51246"/>
                  </a:cubicBezTo>
                  <a:cubicBezTo>
                    <a:pt x="5038" y="50826"/>
                    <a:pt x="3955" y="50407"/>
                    <a:pt x="3088" y="49935"/>
                  </a:cubicBezTo>
                  <a:cubicBezTo>
                    <a:pt x="2221" y="49462"/>
                    <a:pt x="1571" y="49043"/>
                    <a:pt x="1192" y="48675"/>
                  </a:cubicBezTo>
                  <a:cubicBezTo>
                    <a:pt x="758" y="48308"/>
                    <a:pt x="487" y="47889"/>
                    <a:pt x="270" y="47312"/>
                  </a:cubicBezTo>
                  <a:cubicBezTo>
                    <a:pt x="108" y="46787"/>
                    <a:pt x="0" y="46053"/>
                    <a:pt x="0" y="45161"/>
                  </a:cubicBezTo>
                  <a:cubicBezTo>
                    <a:pt x="0" y="44741"/>
                    <a:pt x="54" y="44322"/>
                    <a:pt x="108" y="43955"/>
                  </a:cubicBezTo>
                  <a:cubicBezTo>
                    <a:pt x="216" y="43587"/>
                    <a:pt x="270" y="43273"/>
                    <a:pt x="433" y="43011"/>
                  </a:cubicBezTo>
                  <a:cubicBezTo>
                    <a:pt x="542" y="42801"/>
                    <a:pt x="650" y="42591"/>
                    <a:pt x="866" y="42486"/>
                  </a:cubicBezTo>
                  <a:cubicBezTo>
                    <a:pt x="1029" y="42329"/>
                    <a:pt x="1246" y="42276"/>
                    <a:pt x="1462" y="42276"/>
                  </a:cubicBezTo>
                  <a:cubicBezTo>
                    <a:pt x="1842" y="42276"/>
                    <a:pt x="2438" y="42539"/>
                    <a:pt x="3251" y="43011"/>
                  </a:cubicBezTo>
                  <a:cubicBezTo>
                    <a:pt x="4009" y="43535"/>
                    <a:pt x="4984" y="44060"/>
                    <a:pt x="6176" y="44689"/>
                  </a:cubicBezTo>
                  <a:cubicBezTo>
                    <a:pt x="7314" y="45266"/>
                    <a:pt x="8723" y="45843"/>
                    <a:pt x="10293" y="46315"/>
                  </a:cubicBezTo>
                  <a:cubicBezTo>
                    <a:pt x="11919" y="46839"/>
                    <a:pt x="13815" y="47102"/>
                    <a:pt x="15928" y="47102"/>
                  </a:cubicBezTo>
                  <a:cubicBezTo>
                    <a:pt x="17608" y="47102"/>
                    <a:pt x="19179" y="46892"/>
                    <a:pt x="20588" y="46525"/>
                  </a:cubicBezTo>
                  <a:cubicBezTo>
                    <a:pt x="21996" y="46158"/>
                    <a:pt x="23188" y="45633"/>
                    <a:pt x="24218" y="44899"/>
                  </a:cubicBezTo>
                  <a:cubicBezTo>
                    <a:pt x="25247" y="44217"/>
                    <a:pt x="26060" y="43273"/>
                    <a:pt x="26656" y="42171"/>
                  </a:cubicBezTo>
                  <a:cubicBezTo>
                    <a:pt x="27197" y="41017"/>
                    <a:pt x="27523" y="39706"/>
                    <a:pt x="27523" y="38185"/>
                  </a:cubicBezTo>
                  <a:cubicBezTo>
                    <a:pt x="27523" y="36717"/>
                    <a:pt x="27143" y="35405"/>
                    <a:pt x="26385" y="34356"/>
                  </a:cubicBezTo>
                  <a:cubicBezTo>
                    <a:pt x="25681" y="33360"/>
                    <a:pt x="24705" y="32415"/>
                    <a:pt x="23514" y="31628"/>
                  </a:cubicBezTo>
                  <a:cubicBezTo>
                    <a:pt x="22268" y="30894"/>
                    <a:pt x="20913" y="30213"/>
                    <a:pt x="19396" y="29636"/>
                  </a:cubicBezTo>
                  <a:cubicBezTo>
                    <a:pt x="17824" y="29006"/>
                    <a:pt x="16254" y="28429"/>
                    <a:pt x="14628" y="27799"/>
                  </a:cubicBezTo>
                  <a:cubicBezTo>
                    <a:pt x="13057" y="27170"/>
                    <a:pt x="11486" y="26435"/>
                    <a:pt x="9915" y="25702"/>
                  </a:cubicBezTo>
                  <a:cubicBezTo>
                    <a:pt x="8397" y="24967"/>
                    <a:pt x="7043" y="24023"/>
                    <a:pt x="5797" y="22974"/>
                  </a:cubicBezTo>
                  <a:cubicBezTo>
                    <a:pt x="4605" y="21872"/>
                    <a:pt x="3630" y="20613"/>
                    <a:pt x="2871" y="19093"/>
                  </a:cubicBezTo>
                  <a:cubicBezTo>
                    <a:pt x="2167" y="17571"/>
                    <a:pt x="1788" y="15788"/>
                    <a:pt x="1788" y="13690"/>
                  </a:cubicBezTo>
                  <a:cubicBezTo>
                    <a:pt x="1788" y="11959"/>
                    <a:pt x="2112" y="10333"/>
                    <a:pt x="2817" y="8707"/>
                  </a:cubicBezTo>
                  <a:cubicBezTo>
                    <a:pt x="3467" y="7081"/>
                    <a:pt x="4497" y="5612"/>
                    <a:pt x="5851" y="4301"/>
                  </a:cubicBezTo>
                  <a:cubicBezTo>
                    <a:pt x="7260" y="2989"/>
                    <a:pt x="9047" y="1993"/>
                    <a:pt x="11215" y="1206"/>
                  </a:cubicBezTo>
                  <a:cubicBezTo>
                    <a:pt x="13382" y="419"/>
                    <a:pt x="15928" y="0"/>
                    <a:pt x="18908" y="0"/>
                  </a:cubicBezTo>
                  <a:cubicBezTo>
                    <a:pt x="20154" y="0"/>
                    <a:pt x="21400" y="105"/>
                    <a:pt x="22646" y="314"/>
                  </a:cubicBezTo>
                  <a:cubicBezTo>
                    <a:pt x="23893" y="524"/>
                    <a:pt x="25031" y="734"/>
                    <a:pt x="26060" y="1049"/>
                  </a:cubicBezTo>
                  <a:cubicBezTo>
                    <a:pt x="27035" y="1416"/>
                    <a:pt x="27956" y="1731"/>
                    <a:pt x="28660" y="2098"/>
                  </a:cubicBezTo>
                  <a:cubicBezTo>
                    <a:pt x="29419" y="2518"/>
                    <a:pt x="29961" y="2832"/>
                    <a:pt x="30394" y="3095"/>
                  </a:cubicBezTo>
                  <a:cubicBezTo>
                    <a:pt x="30773" y="3410"/>
                    <a:pt x="30990" y="3671"/>
                    <a:pt x="31153" y="3829"/>
                  </a:cubicBezTo>
                  <a:cubicBezTo>
                    <a:pt x="31261" y="4039"/>
                    <a:pt x="31369" y="4248"/>
                    <a:pt x="31423" y="4458"/>
                  </a:cubicBezTo>
                  <a:cubicBezTo>
                    <a:pt x="31478" y="4668"/>
                    <a:pt x="31532" y="4930"/>
                    <a:pt x="31586" y="5245"/>
                  </a:cubicBezTo>
                  <a:cubicBezTo>
                    <a:pt x="31586" y="5560"/>
                    <a:pt x="31640" y="5927"/>
                    <a:pt x="31640" y="6347"/>
                  </a:cubicBezTo>
                  <a:cubicBezTo>
                    <a:pt x="31640" y="6766"/>
                    <a:pt x="31586" y="7186"/>
                    <a:pt x="31532" y="7500"/>
                  </a:cubicBezTo>
                  <a:cubicBezTo>
                    <a:pt x="31478" y="7868"/>
                    <a:pt x="31369" y="8130"/>
                    <a:pt x="31261" y="8392"/>
                  </a:cubicBezTo>
                  <a:cubicBezTo>
                    <a:pt x="31153" y="8655"/>
                    <a:pt x="31045" y="8812"/>
                    <a:pt x="30882" y="8969"/>
                  </a:cubicBezTo>
                  <a:cubicBezTo>
                    <a:pt x="30719" y="9074"/>
                    <a:pt x="30503" y="9127"/>
                    <a:pt x="30286" y="9127"/>
                  </a:cubicBezTo>
                  <a:cubicBezTo>
                    <a:pt x="29961" y="9127"/>
                    <a:pt x="29527" y="8917"/>
                    <a:pt x="28931" y="8550"/>
                  </a:cubicBezTo>
                  <a:cubicBezTo>
                    <a:pt x="28390" y="8130"/>
                    <a:pt x="27577" y="7710"/>
                    <a:pt x="26601" y="7238"/>
                  </a:cubicBezTo>
                  <a:cubicBezTo>
                    <a:pt x="25681" y="6766"/>
                    <a:pt x="24488" y="6347"/>
                    <a:pt x="23188" y="5980"/>
                  </a:cubicBezTo>
                  <a:cubicBezTo>
                    <a:pt x="21834" y="5560"/>
                    <a:pt x="20317" y="5402"/>
                    <a:pt x="18583" y="5402"/>
                  </a:cubicBezTo>
                  <a:cubicBezTo>
                    <a:pt x="16795" y="5402"/>
                    <a:pt x="15278" y="5560"/>
                    <a:pt x="13978" y="5980"/>
                  </a:cubicBezTo>
                  <a:cubicBezTo>
                    <a:pt x="12678" y="6347"/>
                    <a:pt x="11594" y="6923"/>
                    <a:pt x="10727" y="7605"/>
                  </a:cubicBezTo>
                  <a:cubicBezTo>
                    <a:pt x="9860" y="8340"/>
                    <a:pt x="9210" y="9179"/>
                    <a:pt x="8831" y="10175"/>
                  </a:cubicBezTo>
                  <a:cubicBezTo>
                    <a:pt x="8397" y="11120"/>
                    <a:pt x="8180" y="12169"/>
                    <a:pt x="8180" y="13322"/>
                  </a:cubicBezTo>
                  <a:cubicBezTo>
                    <a:pt x="8180" y="14896"/>
                    <a:pt x="8560" y="16260"/>
                    <a:pt x="9264" y="17309"/>
                  </a:cubicBezTo>
                  <a:cubicBezTo>
                    <a:pt x="10023" y="18411"/>
                    <a:pt x="10998" y="19302"/>
                    <a:pt x="12244" y="20089"/>
                  </a:cubicBezTo>
                  <a:cubicBezTo>
                    <a:pt x="13436" y="20876"/>
                    <a:pt x="14845" y="21610"/>
                    <a:pt x="16362" y="22187"/>
                  </a:cubicBezTo>
                  <a:cubicBezTo>
                    <a:pt x="17933" y="22817"/>
                    <a:pt x="19504" y="23446"/>
                    <a:pt x="21129" y="24023"/>
                  </a:cubicBezTo>
                  <a:cubicBezTo>
                    <a:pt x="22755" y="24652"/>
                    <a:pt x="24326" y="25334"/>
                    <a:pt x="25897" y="26069"/>
                  </a:cubicBezTo>
                  <a:cubicBezTo>
                    <a:pt x="27469" y="26803"/>
                    <a:pt x="28823" y="27694"/>
                    <a:pt x="30069" y="28691"/>
                  </a:cubicBezTo>
                  <a:cubicBezTo>
                    <a:pt x="31261" y="29740"/>
                    <a:pt x="32236" y="30999"/>
                    <a:pt x="32995" y="32468"/>
                  </a:cubicBezTo>
                  <a:cubicBezTo>
                    <a:pt x="33808" y="33936"/>
                    <a:pt x="34132" y="35667"/>
                    <a:pt x="34132" y="37713"/>
                  </a:cubicBezTo>
                  <a:close/>
                </a:path>
              </a:pathLst>
            </a:custGeom>
            <a:solidFill>
              <a:srgbClr val="FFFFFF"/>
            </a:solidFill>
            <a:ln w="5417" cap="flat">
              <a:noFill/>
              <a:prstDash val="solid"/>
              <a:miter/>
            </a:ln>
          </p:spPr>
          <p:txBody>
            <a:bodyPr rtlCol="0" anchor="ctr"/>
            <a:lstStyle/>
            <a:p>
              <a:endParaRPr lang="fr-FR"/>
            </a:p>
          </p:txBody>
        </p:sp>
        <p:sp>
          <p:nvSpPr>
            <p:cNvPr id="665" name="Forme libre 664">
              <a:extLst>
                <a:ext uri="{FF2B5EF4-FFF2-40B4-BE49-F238E27FC236}">
                  <a16:creationId xmlns:a16="http://schemas.microsoft.com/office/drawing/2014/main" id="{DB28AE33-DD5A-6524-0AA4-2FD53337FC0E}"/>
                </a:ext>
              </a:extLst>
            </p:cNvPr>
            <p:cNvSpPr/>
            <p:nvPr/>
          </p:nvSpPr>
          <p:spPr>
            <a:xfrm>
              <a:off x="18959651" y="11044452"/>
              <a:ext cx="44480" cy="52661"/>
            </a:xfrm>
            <a:custGeom>
              <a:avLst/>
              <a:gdLst>
                <a:gd name="connsiteX0" fmla="*/ 44481 w 44480"/>
                <a:gd name="connsiteY0" fmla="*/ 23813 h 52661"/>
                <a:gd name="connsiteX1" fmla="*/ 43452 w 44480"/>
                <a:gd name="connsiteY1" fmla="*/ 26488 h 52661"/>
                <a:gd name="connsiteX2" fmla="*/ 41393 w 44480"/>
                <a:gd name="connsiteY2" fmla="*/ 27222 h 52661"/>
                <a:gd name="connsiteX3" fmla="*/ 7097 w 44480"/>
                <a:gd name="connsiteY3" fmla="*/ 27222 h 52661"/>
                <a:gd name="connsiteX4" fmla="*/ 8018 w 44480"/>
                <a:gd name="connsiteY4" fmla="*/ 35405 h 52661"/>
                <a:gd name="connsiteX5" fmla="*/ 11053 w 44480"/>
                <a:gd name="connsiteY5" fmla="*/ 41647 h 52661"/>
                <a:gd name="connsiteX6" fmla="*/ 16525 w 44480"/>
                <a:gd name="connsiteY6" fmla="*/ 45633 h 52661"/>
                <a:gd name="connsiteX7" fmla="*/ 24868 w 44480"/>
                <a:gd name="connsiteY7" fmla="*/ 47049 h 52661"/>
                <a:gd name="connsiteX8" fmla="*/ 31153 w 44480"/>
                <a:gd name="connsiteY8" fmla="*/ 46473 h 52661"/>
                <a:gd name="connsiteX9" fmla="*/ 35975 w 44480"/>
                <a:gd name="connsiteY9" fmla="*/ 45161 h 52661"/>
                <a:gd name="connsiteX10" fmla="*/ 39280 w 44480"/>
                <a:gd name="connsiteY10" fmla="*/ 43850 h 52661"/>
                <a:gd name="connsiteX11" fmla="*/ 41176 w 44480"/>
                <a:gd name="connsiteY11" fmla="*/ 43221 h 52661"/>
                <a:gd name="connsiteX12" fmla="*/ 41772 w 44480"/>
                <a:gd name="connsiteY12" fmla="*/ 43378 h 52661"/>
                <a:gd name="connsiteX13" fmla="*/ 42206 w 44480"/>
                <a:gd name="connsiteY13" fmla="*/ 43902 h 52661"/>
                <a:gd name="connsiteX14" fmla="*/ 42476 w 44480"/>
                <a:gd name="connsiteY14" fmla="*/ 44794 h 52661"/>
                <a:gd name="connsiteX15" fmla="*/ 42530 w 44480"/>
                <a:gd name="connsiteY15" fmla="*/ 46158 h 52661"/>
                <a:gd name="connsiteX16" fmla="*/ 42476 w 44480"/>
                <a:gd name="connsiteY16" fmla="*/ 46892 h 52661"/>
                <a:gd name="connsiteX17" fmla="*/ 42368 w 44480"/>
                <a:gd name="connsiteY17" fmla="*/ 47521 h 52661"/>
                <a:gd name="connsiteX18" fmla="*/ 42097 w 44480"/>
                <a:gd name="connsiteY18" fmla="*/ 48098 h 52661"/>
                <a:gd name="connsiteX19" fmla="*/ 41663 w 44480"/>
                <a:gd name="connsiteY19" fmla="*/ 48623 h 52661"/>
                <a:gd name="connsiteX20" fmla="*/ 39930 w 44480"/>
                <a:gd name="connsiteY20" fmla="*/ 49567 h 52661"/>
                <a:gd name="connsiteX21" fmla="*/ 36191 w 44480"/>
                <a:gd name="connsiteY21" fmla="*/ 50878 h 52661"/>
                <a:gd name="connsiteX22" fmla="*/ 30773 w 44480"/>
                <a:gd name="connsiteY22" fmla="*/ 52137 h 52661"/>
                <a:gd name="connsiteX23" fmla="*/ 24109 w 44480"/>
                <a:gd name="connsiteY23" fmla="*/ 52662 h 52661"/>
                <a:gd name="connsiteX24" fmla="*/ 13762 w 44480"/>
                <a:gd name="connsiteY24" fmla="*/ 50983 h 52661"/>
                <a:gd name="connsiteX25" fmla="*/ 6231 w 44480"/>
                <a:gd name="connsiteY25" fmla="*/ 45948 h 52661"/>
                <a:gd name="connsiteX26" fmla="*/ 1571 w 44480"/>
                <a:gd name="connsiteY26" fmla="*/ 37765 h 52661"/>
                <a:gd name="connsiteX27" fmla="*/ 0 w 44480"/>
                <a:gd name="connsiteY27" fmla="*/ 26435 h 52661"/>
                <a:gd name="connsiteX28" fmla="*/ 1626 w 44480"/>
                <a:gd name="connsiteY28" fmla="*/ 15316 h 52661"/>
                <a:gd name="connsiteX29" fmla="*/ 6339 w 44480"/>
                <a:gd name="connsiteY29" fmla="*/ 7028 h 52661"/>
                <a:gd name="connsiteX30" fmla="*/ 13707 w 44480"/>
                <a:gd name="connsiteY30" fmla="*/ 1836 h 52661"/>
                <a:gd name="connsiteX31" fmla="*/ 23297 w 44480"/>
                <a:gd name="connsiteY31" fmla="*/ 0 h 52661"/>
                <a:gd name="connsiteX32" fmla="*/ 32941 w 44480"/>
                <a:gd name="connsiteY32" fmla="*/ 1836 h 52661"/>
                <a:gd name="connsiteX33" fmla="*/ 39551 w 44480"/>
                <a:gd name="connsiteY33" fmla="*/ 6766 h 52661"/>
                <a:gd name="connsiteX34" fmla="*/ 43289 w 44480"/>
                <a:gd name="connsiteY34" fmla="*/ 13952 h 52661"/>
                <a:gd name="connsiteX35" fmla="*/ 44481 w 44480"/>
                <a:gd name="connsiteY35" fmla="*/ 22554 h 52661"/>
                <a:gd name="connsiteX36" fmla="*/ 44481 w 44480"/>
                <a:gd name="connsiteY36" fmla="*/ 23813 h 52661"/>
                <a:gd name="connsiteX37" fmla="*/ 37654 w 44480"/>
                <a:gd name="connsiteY37" fmla="*/ 21925 h 52661"/>
                <a:gd name="connsiteX38" fmla="*/ 33970 w 44480"/>
                <a:gd name="connsiteY38" fmla="*/ 9809 h 52661"/>
                <a:gd name="connsiteX39" fmla="*/ 22809 w 44480"/>
                <a:gd name="connsiteY39" fmla="*/ 5455 h 52661"/>
                <a:gd name="connsiteX40" fmla="*/ 16199 w 44480"/>
                <a:gd name="connsiteY40" fmla="*/ 6818 h 52661"/>
                <a:gd name="connsiteX41" fmla="*/ 11323 w 44480"/>
                <a:gd name="connsiteY41" fmla="*/ 10490 h 52661"/>
                <a:gd name="connsiteX42" fmla="*/ 8290 w 44480"/>
                <a:gd name="connsiteY42" fmla="*/ 15736 h 52661"/>
                <a:gd name="connsiteX43" fmla="*/ 7097 w 44480"/>
                <a:gd name="connsiteY43" fmla="*/ 21925 h 52661"/>
                <a:gd name="connsiteX44" fmla="*/ 37654 w 44480"/>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1">
                  <a:moveTo>
                    <a:pt x="44481" y="23813"/>
                  </a:moveTo>
                  <a:cubicBezTo>
                    <a:pt x="44481" y="25124"/>
                    <a:pt x="44156" y="25964"/>
                    <a:pt x="43452" y="26488"/>
                  </a:cubicBezTo>
                  <a:cubicBezTo>
                    <a:pt x="42747" y="26961"/>
                    <a:pt x="42043" y="27222"/>
                    <a:pt x="41393" y="27222"/>
                  </a:cubicBezTo>
                  <a:lnTo>
                    <a:pt x="7097" y="27222"/>
                  </a:lnTo>
                  <a:cubicBezTo>
                    <a:pt x="7097" y="30213"/>
                    <a:pt x="7423" y="32940"/>
                    <a:pt x="8018" y="35405"/>
                  </a:cubicBezTo>
                  <a:cubicBezTo>
                    <a:pt x="8614" y="37818"/>
                    <a:pt x="9644" y="39916"/>
                    <a:pt x="11053" y="41647"/>
                  </a:cubicBezTo>
                  <a:cubicBezTo>
                    <a:pt x="12461" y="43378"/>
                    <a:pt x="14303" y="44741"/>
                    <a:pt x="16525" y="45633"/>
                  </a:cubicBezTo>
                  <a:cubicBezTo>
                    <a:pt x="18800" y="46578"/>
                    <a:pt x="21563" y="47049"/>
                    <a:pt x="24868" y="47049"/>
                  </a:cubicBezTo>
                  <a:cubicBezTo>
                    <a:pt x="27198" y="47049"/>
                    <a:pt x="29311" y="46839"/>
                    <a:pt x="31153" y="46473"/>
                  </a:cubicBezTo>
                  <a:cubicBezTo>
                    <a:pt x="32995" y="46053"/>
                    <a:pt x="34621" y="45633"/>
                    <a:pt x="35975" y="45161"/>
                  </a:cubicBezTo>
                  <a:cubicBezTo>
                    <a:pt x="37329" y="44637"/>
                    <a:pt x="38413" y="44217"/>
                    <a:pt x="39280" y="43850"/>
                  </a:cubicBezTo>
                  <a:cubicBezTo>
                    <a:pt x="40147" y="43430"/>
                    <a:pt x="40797" y="43221"/>
                    <a:pt x="41176" y="43221"/>
                  </a:cubicBezTo>
                  <a:cubicBezTo>
                    <a:pt x="41393" y="43221"/>
                    <a:pt x="41609" y="43273"/>
                    <a:pt x="41772" y="43378"/>
                  </a:cubicBezTo>
                  <a:cubicBezTo>
                    <a:pt x="41935" y="43482"/>
                    <a:pt x="42097" y="43692"/>
                    <a:pt x="42206" y="43902"/>
                  </a:cubicBezTo>
                  <a:cubicBezTo>
                    <a:pt x="42314" y="44164"/>
                    <a:pt x="42422" y="44427"/>
                    <a:pt x="42476" y="44794"/>
                  </a:cubicBezTo>
                  <a:cubicBezTo>
                    <a:pt x="42530" y="45161"/>
                    <a:pt x="42530" y="45581"/>
                    <a:pt x="42530" y="46158"/>
                  </a:cubicBezTo>
                  <a:cubicBezTo>
                    <a:pt x="42530" y="46420"/>
                    <a:pt x="42530" y="46630"/>
                    <a:pt x="42476" y="46892"/>
                  </a:cubicBezTo>
                  <a:cubicBezTo>
                    <a:pt x="42422" y="47102"/>
                    <a:pt x="42422" y="47312"/>
                    <a:pt x="42368" y="47521"/>
                  </a:cubicBezTo>
                  <a:cubicBezTo>
                    <a:pt x="42314" y="47731"/>
                    <a:pt x="42206" y="47889"/>
                    <a:pt x="42097" y="48098"/>
                  </a:cubicBezTo>
                  <a:cubicBezTo>
                    <a:pt x="41989" y="48256"/>
                    <a:pt x="41826" y="48413"/>
                    <a:pt x="41663" y="48623"/>
                  </a:cubicBezTo>
                  <a:cubicBezTo>
                    <a:pt x="41501" y="48780"/>
                    <a:pt x="40905" y="49095"/>
                    <a:pt x="39930" y="49567"/>
                  </a:cubicBezTo>
                  <a:cubicBezTo>
                    <a:pt x="38954" y="49986"/>
                    <a:pt x="37708" y="50459"/>
                    <a:pt x="36191" y="50878"/>
                  </a:cubicBezTo>
                  <a:cubicBezTo>
                    <a:pt x="34621" y="51350"/>
                    <a:pt x="32779" y="51770"/>
                    <a:pt x="30773" y="52137"/>
                  </a:cubicBezTo>
                  <a:cubicBezTo>
                    <a:pt x="28715" y="52452"/>
                    <a:pt x="26494" y="52662"/>
                    <a:pt x="24109" y="52662"/>
                  </a:cubicBezTo>
                  <a:cubicBezTo>
                    <a:pt x="20209" y="52662"/>
                    <a:pt x="16741" y="52085"/>
                    <a:pt x="13762" y="50983"/>
                  </a:cubicBezTo>
                  <a:cubicBezTo>
                    <a:pt x="10782" y="49830"/>
                    <a:pt x="8235" y="48151"/>
                    <a:pt x="6231" y="45948"/>
                  </a:cubicBezTo>
                  <a:cubicBezTo>
                    <a:pt x="4172" y="43745"/>
                    <a:pt x="2655" y="41017"/>
                    <a:pt x="1571" y="37765"/>
                  </a:cubicBezTo>
                  <a:cubicBezTo>
                    <a:pt x="542" y="34513"/>
                    <a:pt x="0" y="30737"/>
                    <a:pt x="0" y="26435"/>
                  </a:cubicBezTo>
                  <a:cubicBezTo>
                    <a:pt x="0" y="22292"/>
                    <a:pt x="542" y="18620"/>
                    <a:pt x="1626" y="15316"/>
                  </a:cubicBezTo>
                  <a:cubicBezTo>
                    <a:pt x="2709" y="12064"/>
                    <a:pt x="4280" y="9284"/>
                    <a:pt x="6339" y="7028"/>
                  </a:cubicBezTo>
                  <a:cubicBezTo>
                    <a:pt x="8344" y="4721"/>
                    <a:pt x="10836" y="2989"/>
                    <a:pt x="13707" y="1836"/>
                  </a:cubicBezTo>
                  <a:cubicBezTo>
                    <a:pt x="16578" y="629"/>
                    <a:pt x="19776" y="0"/>
                    <a:pt x="23297" y="0"/>
                  </a:cubicBezTo>
                  <a:cubicBezTo>
                    <a:pt x="27035" y="0"/>
                    <a:pt x="30286" y="629"/>
                    <a:pt x="32941" y="1836"/>
                  </a:cubicBezTo>
                  <a:cubicBezTo>
                    <a:pt x="35595" y="3042"/>
                    <a:pt x="37817" y="4721"/>
                    <a:pt x="39551" y="6766"/>
                  </a:cubicBezTo>
                  <a:cubicBezTo>
                    <a:pt x="41230" y="8812"/>
                    <a:pt x="42476" y="11225"/>
                    <a:pt x="43289" y="13952"/>
                  </a:cubicBezTo>
                  <a:cubicBezTo>
                    <a:pt x="44102" y="16679"/>
                    <a:pt x="44481" y="19512"/>
                    <a:pt x="44481" y="22554"/>
                  </a:cubicBezTo>
                  <a:lnTo>
                    <a:pt x="44481" y="23813"/>
                  </a:lnTo>
                  <a:close/>
                  <a:moveTo>
                    <a:pt x="37654" y="21925"/>
                  </a:moveTo>
                  <a:cubicBezTo>
                    <a:pt x="37763" y="16784"/>
                    <a:pt x="36571" y="12746"/>
                    <a:pt x="33970" y="9809"/>
                  </a:cubicBezTo>
                  <a:cubicBezTo>
                    <a:pt x="31424" y="6923"/>
                    <a:pt x="27740" y="5455"/>
                    <a:pt x="22809" y="5455"/>
                  </a:cubicBezTo>
                  <a:cubicBezTo>
                    <a:pt x="20317" y="5455"/>
                    <a:pt x="18096" y="5927"/>
                    <a:pt x="16199" y="6818"/>
                  </a:cubicBezTo>
                  <a:cubicBezTo>
                    <a:pt x="14249" y="7763"/>
                    <a:pt x="12678" y="8969"/>
                    <a:pt x="11323" y="10490"/>
                  </a:cubicBezTo>
                  <a:cubicBezTo>
                    <a:pt x="10023" y="11959"/>
                    <a:pt x="8994" y="13742"/>
                    <a:pt x="8290" y="15736"/>
                  </a:cubicBezTo>
                  <a:cubicBezTo>
                    <a:pt x="7585" y="17729"/>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666" name="Forme libre 665">
              <a:extLst>
                <a:ext uri="{FF2B5EF4-FFF2-40B4-BE49-F238E27FC236}">
                  <a16:creationId xmlns:a16="http://schemas.microsoft.com/office/drawing/2014/main" id="{1AB93CDC-92D5-9EF9-E8F0-2FCE1E5691A4}"/>
                </a:ext>
              </a:extLst>
            </p:cNvPr>
            <p:cNvSpPr/>
            <p:nvPr/>
          </p:nvSpPr>
          <p:spPr>
            <a:xfrm>
              <a:off x="19041353" y="11044505"/>
              <a:ext cx="38846" cy="52609"/>
            </a:xfrm>
            <a:custGeom>
              <a:avLst/>
              <a:gdLst>
                <a:gd name="connsiteX0" fmla="*/ 38847 w 38846"/>
                <a:gd name="connsiteY0" fmla="*/ 43430 h 52609"/>
                <a:gd name="connsiteX1" fmla="*/ 38792 w 38846"/>
                <a:gd name="connsiteY1" fmla="*/ 44584 h 52609"/>
                <a:gd name="connsiteX2" fmla="*/ 38630 w 38846"/>
                <a:gd name="connsiteY2" fmla="*/ 45476 h 52609"/>
                <a:gd name="connsiteX3" fmla="*/ 38305 w 38846"/>
                <a:gd name="connsiteY3" fmla="*/ 46158 h 52609"/>
                <a:gd name="connsiteX4" fmla="*/ 37384 w 38846"/>
                <a:gd name="connsiteY4" fmla="*/ 47155 h 52609"/>
                <a:gd name="connsiteX5" fmla="*/ 35000 w 38846"/>
                <a:gd name="connsiteY5" fmla="*/ 48938 h 52609"/>
                <a:gd name="connsiteX6" fmla="*/ 31153 w 38846"/>
                <a:gd name="connsiteY6" fmla="*/ 50773 h 52609"/>
                <a:gd name="connsiteX7" fmla="*/ 26602 w 38846"/>
                <a:gd name="connsiteY7" fmla="*/ 52137 h 52609"/>
                <a:gd name="connsiteX8" fmla="*/ 21563 w 38846"/>
                <a:gd name="connsiteY8" fmla="*/ 52609 h 52609"/>
                <a:gd name="connsiteX9" fmla="*/ 12299 w 38846"/>
                <a:gd name="connsiteY9" fmla="*/ 50931 h 52609"/>
                <a:gd name="connsiteX10" fmla="*/ 5581 w 38846"/>
                <a:gd name="connsiteY10" fmla="*/ 45948 h 52609"/>
                <a:gd name="connsiteX11" fmla="*/ 1409 w 38846"/>
                <a:gd name="connsiteY11" fmla="*/ 37818 h 52609"/>
                <a:gd name="connsiteX12" fmla="*/ 0 w 38846"/>
                <a:gd name="connsiteY12" fmla="*/ 26698 h 52609"/>
                <a:gd name="connsiteX13" fmla="*/ 1734 w 38846"/>
                <a:gd name="connsiteY13" fmla="*/ 14529 h 52609"/>
                <a:gd name="connsiteX14" fmla="*/ 6556 w 38846"/>
                <a:gd name="connsiteY14" fmla="*/ 6294 h 52609"/>
                <a:gd name="connsiteX15" fmla="*/ 13707 w 38846"/>
                <a:gd name="connsiteY15" fmla="*/ 1521 h 52609"/>
                <a:gd name="connsiteX16" fmla="*/ 22430 w 38846"/>
                <a:gd name="connsiteY16" fmla="*/ 0 h 52609"/>
                <a:gd name="connsiteX17" fmla="*/ 27198 w 38846"/>
                <a:gd name="connsiteY17" fmla="*/ 419 h 52609"/>
                <a:gd name="connsiteX18" fmla="*/ 31424 w 38846"/>
                <a:gd name="connsiteY18" fmla="*/ 1626 h 52609"/>
                <a:gd name="connsiteX19" fmla="*/ 34837 w 38846"/>
                <a:gd name="connsiteY19" fmla="*/ 3357 h 52609"/>
                <a:gd name="connsiteX20" fmla="*/ 37005 w 38846"/>
                <a:gd name="connsiteY20" fmla="*/ 5035 h 52609"/>
                <a:gd name="connsiteX21" fmla="*/ 37980 w 38846"/>
                <a:gd name="connsiteY21" fmla="*/ 6031 h 52609"/>
                <a:gd name="connsiteX22" fmla="*/ 38359 w 38846"/>
                <a:gd name="connsiteY22" fmla="*/ 6818 h 52609"/>
                <a:gd name="connsiteX23" fmla="*/ 38575 w 38846"/>
                <a:gd name="connsiteY23" fmla="*/ 7763 h 52609"/>
                <a:gd name="connsiteX24" fmla="*/ 38630 w 38846"/>
                <a:gd name="connsiteY24" fmla="*/ 8969 h 52609"/>
                <a:gd name="connsiteX25" fmla="*/ 38142 w 38846"/>
                <a:gd name="connsiteY25" fmla="*/ 11120 h 52609"/>
                <a:gd name="connsiteX26" fmla="*/ 37113 w 38846"/>
                <a:gd name="connsiteY26" fmla="*/ 11749 h 52609"/>
                <a:gd name="connsiteX27" fmla="*/ 35216 w 38846"/>
                <a:gd name="connsiteY27" fmla="*/ 10805 h 52609"/>
                <a:gd name="connsiteX28" fmla="*/ 32291 w 38846"/>
                <a:gd name="connsiteY28" fmla="*/ 8654 h 52609"/>
                <a:gd name="connsiteX29" fmla="*/ 27957 w 38846"/>
                <a:gd name="connsiteY29" fmla="*/ 6557 h 52609"/>
                <a:gd name="connsiteX30" fmla="*/ 21943 w 38846"/>
                <a:gd name="connsiteY30" fmla="*/ 5560 h 52609"/>
                <a:gd name="connsiteX31" fmla="*/ 10782 w 38846"/>
                <a:gd name="connsiteY31" fmla="*/ 10962 h 52609"/>
                <a:gd name="connsiteX32" fmla="*/ 6881 w 38846"/>
                <a:gd name="connsiteY32" fmla="*/ 26488 h 52609"/>
                <a:gd name="connsiteX33" fmla="*/ 7965 w 38846"/>
                <a:gd name="connsiteY33" fmla="*/ 35458 h 52609"/>
                <a:gd name="connsiteX34" fmla="*/ 10944 w 38846"/>
                <a:gd name="connsiteY34" fmla="*/ 41857 h 52609"/>
                <a:gd name="connsiteX35" fmla="*/ 15766 w 38846"/>
                <a:gd name="connsiteY35" fmla="*/ 45686 h 52609"/>
                <a:gd name="connsiteX36" fmla="*/ 22160 w 38846"/>
                <a:gd name="connsiteY36" fmla="*/ 46944 h 52609"/>
                <a:gd name="connsiteX37" fmla="*/ 28065 w 38846"/>
                <a:gd name="connsiteY37" fmla="*/ 45896 h 52609"/>
                <a:gd name="connsiteX38" fmla="*/ 32507 w 38846"/>
                <a:gd name="connsiteY38" fmla="*/ 43640 h 52609"/>
                <a:gd name="connsiteX39" fmla="*/ 35650 w 38846"/>
                <a:gd name="connsiteY39" fmla="*/ 41385 h 52609"/>
                <a:gd name="connsiteX40" fmla="*/ 37492 w 38846"/>
                <a:gd name="connsiteY40" fmla="*/ 40388 h 52609"/>
                <a:gd name="connsiteX41" fmla="*/ 38088 w 38846"/>
                <a:gd name="connsiteY41" fmla="*/ 40545 h 52609"/>
                <a:gd name="connsiteX42" fmla="*/ 38467 w 38846"/>
                <a:gd name="connsiteY42" fmla="*/ 41122 h 52609"/>
                <a:gd name="connsiteX43" fmla="*/ 38738 w 38846"/>
                <a:gd name="connsiteY43" fmla="*/ 42119 h 52609"/>
                <a:gd name="connsiteX44" fmla="*/ 38847 w 38846"/>
                <a:gd name="connsiteY44" fmla="*/ 43430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09">
                  <a:moveTo>
                    <a:pt x="38847" y="43430"/>
                  </a:moveTo>
                  <a:cubicBezTo>
                    <a:pt x="38847" y="43850"/>
                    <a:pt x="38847" y="44269"/>
                    <a:pt x="38792" y="44584"/>
                  </a:cubicBezTo>
                  <a:cubicBezTo>
                    <a:pt x="38738" y="44951"/>
                    <a:pt x="38684" y="45214"/>
                    <a:pt x="38630" y="45476"/>
                  </a:cubicBezTo>
                  <a:cubicBezTo>
                    <a:pt x="38521" y="45738"/>
                    <a:pt x="38467" y="45948"/>
                    <a:pt x="38305" y="46158"/>
                  </a:cubicBezTo>
                  <a:cubicBezTo>
                    <a:pt x="38197" y="46368"/>
                    <a:pt x="37871" y="46682"/>
                    <a:pt x="37384" y="47155"/>
                  </a:cubicBezTo>
                  <a:cubicBezTo>
                    <a:pt x="36896" y="47626"/>
                    <a:pt x="36138" y="48203"/>
                    <a:pt x="35000" y="48938"/>
                  </a:cubicBezTo>
                  <a:cubicBezTo>
                    <a:pt x="33862" y="49620"/>
                    <a:pt x="32562" y="50249"/>
                    <a:pt x="31153" y="50773"/>
                  </a:cubicBezTo>
                  <a:cubicBezTo>
                    <a:pt x="29744" y="51350"/>
                    <a:pt x="28228" y="51770"/>
                    <a:pt x="26602" y="52137"/>
                  </a:cubicBezTo>
                  <a:cubicBezTo>
                    <a:pt x="24976" y="52452"/>
                    <a:pt x="23297" y="52609"/>
                    <a:pt x="21563" y="52609"/>
                  </a:cubicBezTo>
                  <a:cubicBezTo>
                    <a:pt x="18096" y="52609"/>
                    <a:pt x="15008" y="52085"/>
                    <a:pt x="12299" y="50931"/>
                  </a:cubicBezTo>
                  <a:cubicBezTo>
                    <a:pt x="9644" y="49830"/>
                    <a:pt x="7368" y="48151"/>
                    <a:pt x="5581" y="45948"/>
                  </a:cubicBezTo>
                  <a:cubicBezTo>
                    <a:pt x="3739" y="43745"/>
                    <a:pt x="2384" y="41017"/>
                    <a:pt x="1409" y="37818"/>
                  </a:cubicBezTo>
                  <a:cubicBezTo>
                    <a:pt x="488" y="34618"/>
                    <a:pt x="0" y="30894"/>
                    <a:pt x="0" y="26698"/>
                  </a:cubicBezTo>
                  <a:cubicBezTo>
                    <a:pt x="0" y="21977"/>
                    <a:pt x="596" y="17938"/>
                    <a:pt x="1734" y="14529"/>
                  </a:cubicBezTo>
                  <a:cubicBezTo>
                    <a:pt x="2926" y="11172"/>
                    <a:pt x="4552" y="8445"/>
                    <a:pt x="6556" y="6294"/>
                  </a:cubicBezTo>
                  <a:cubicBezTo>
                    <a:pt x="8615" y="4143"/>
                    <a:pt x="10999" y="2518"/>
                    <a:pt x="13707" y="1521"/>
                  </a:cubicBezTo>
                  <a:cubicBezTo>
                    <a:pt x="16416" y="472"/>
                    <a:pt x="19342" y="0"/>
                    <a:pt x="22430" y="0"/>
                  </a:cubicBezTo>
                  <a:cubicBezTo>
                    <a:pt x="24110" y="0"/>
                    <a:pt x="25681" y="104"/>
                    <a:pt x="27198" y="419"/>
                  </a:cubicBezTo>
                  <a:cubicBezTo>
                    <a:pt x="28769" y="734"/>
                    <a:pt x="30124" y="1154"/>
                    <a:pt x="31424" y="1626"/>
                  </a:cubicBezTo>
                  <a:cubicBezTo>
                    <a:pt x="32670" y="2150"/>
                    <a:pt x="33808" y="2727"/>
                    <a:pt x="34837" y="3357"/>
                  </a:cubicBezTo>
                  <a:cubicBezTo>
                    <a:pt x="35812" y="4038"/>
                    <a:pt x="36571" y="4563"/>
                    <a:pt x="37005" y="5035"/>
                  </a:cubicBezTo>
                  <a:cubicBezTo>
                    <a:pt x="37492" y="5455"/>
                    <a:pt x="37817" y="5822"/>
                    <a:pt x="37980" y="6031"/>
                  </a:cubicBezTo>
                  <a:cubicBezTo>
                    <a:pt x="38142" y="6242"/>
                    <a:pt x="38251" y="6504"/>
                    <a:pt x="38359" y="6818"/>
                  </a:cubicBezTo>
                  <a:cubicBezTo>
                    <a:pt x="38467" y="7081"/>
                    <a:pt x="38521" y="7395"/>
                    <a:pt x="38575" y="7763"/>
                  </a:cubicBezTo>
                  <a:cubicBezTo>
                    <a:pt x="38575" y="8077"/>
                    <a:pt x="38630" y="8497"/>
                    <a:pt x="38630" y="8969"/>
                  </a:cubicBezTo>
                  <a:cubicBezTo>
                    <a:pt x="38630" y="10018"/>
                    <a:pt x="38467" y="10700"/>
                    <a:pt x="38142" y="11120"/>
                  </a:cubicBezTo>
                  <a:cubicBezTo>
                    <a:pt x="37817" y="11539"/>
                    <a:pt x="37492" y="11749"/>
                    <a:pt x="37113" y="11749"/>
                  </a:cubicBezTo>
                  <a:cubicBezTo>
                    <a:pt x="36571" y="11749"/>
                    <a:pt x="35975" y="11434"/>
                    <a:pt x="35216" y="10805"/>
                  </a:cubicBezTo>
                  <a:cubicBezTo>
                    <a:pt x="34404" y="10123"/>
                    <a:pt x="33483" y="9441"/>
                    <a:pt x="32291" y="8654"/>
                  </a:cubicBezTo>
                  <a:cubicBezTo>
                    <a:pt x="31099" y="7920"/>
                    <a:pt x="29636" y="7186"/>
                    <a:pt x="27957" y="6557"/>
                  </a:cubicBezTo>
                  <a:cubicBezTo>
                    <a:pt x="26277" y="5875"/>
                    <a:pt x="24272" y="5560"/>
                    <a:pt x="21943" y="5560"/>
                  </a:cubicBezTo>
                  <a:cubicBezTo>
                    <a:pt x="17121" y="5560"/>
                    <a:pt x="13436" y="7343"/>
                    <a:pt x="10782" y="10962"/>
                  </a:cubicBezTo>
                  <a:cubicBezTo>
                    <a:pt x="8181" y="14529"/>
                    <a:pt x="6881" y="19722"/>
                    <a:pt x="6881" y="26488"/>
                  </a:cubicBezTo>
                  <a:cubicBezTo>
                    <a:pt x="6881" y="29898"/>
                    <a:pt x="7260" y="32887"/>
                    <a:pt x="7965" y="35458"/>
                  </a:cubicBezTo>
                  <a:cubicBezTo>
                    <a:pt x="8669" y="38028"/>
                    <a:pt x="9644" y="40125"/>
                    <a:pt x="10944" y="41857"/>
                  </a:cubicBezTo>
                  <a:cubicBezTo>
                    <a:pt x="12299" y="43535"/>
                    <a:pt x="13870" y="44794"/>
                    <a:pt x="15766" y="45686"/>
                  </a:cubicBezTo>
                  <a:cubicBezTo>
                    <a:pt x="17662" y="46525"/>
                    <a:pt x="19776" y="46944"/>
                    <a:pt x="22160" y="46944"/>
                  </a:cubicBezTo>
                  <a:cubicBezTo>
                    <a:pt x="24381" y="46944"/>
                    <a:pt x="26331" y="46578"/>
                    <a:pt x="28065" y="45896"/>
                  </a:cubicBezTo>
                  <a:cubicBezTo>
                    <a:pt x="29744" y="45214"/>
                    <a:pt x="31261" y="44479"/>
                    <a:pt x="32507" y="43640"/>
                  </a:cubicBezTo>
                  <a:cubicBezTo>
                    <a:pt x="33753" y="42801"/>
                    <a:pt x="34783" y="42066"/>
                    <a:pt x="35650" y="41385"/>
                  </a:cubicBezTo>
                  <a:cubicBezTo>
                    <a:pt x="36462" y="40703"/>
                    <a:pt x="37113" y="40388"/>
                    <a:pt x="37492" y="40388"/>
                  </a:cubicBezTo>
                  <a:cubicBezTo>
                    <a:pt x="37709" y="40388"/>
                    <a:pt x="37925" y="40440"/>
                    <a:pt x="38088" y="40545"/>
                  </a:cubicBezTo>
                  <a:cubicBezTo>
                    <a:pt x="38251" y="40703"/>
                    <a:pt x="38413" y="40860"/>
                    <a:pt x="38467" y="41122"/>
                  </a:cubicBezTo>
                  <a:cubicBezTo>
                    <a:pt x="38630" y="41385"/>
                    <a:pt x="38684" y="41752"/>
                    <a:pt x="38738" y="42119"/>
                  </a:cubicBezTo>
                  <a:cubicBezTo>
                    <a:pt x="38792" y="42486"/>
                    <a:pt x="38847" y="42906"/>
                    <a:pt x="38847" y="43430"/>
                  </a:cubicBezTo>
                  <a:close/>
                </a:path>
              </a:pathLst>
            </a:custGeom>
            <a:solidFill>
              <a:srgbClr val="FFFFFF"/>
            </a:solidFill>
            <a:ln w="5417" cap="flat">
              <a:noFill/>
              <a:prstDash val="solid"/>
              <a:miter/>
            </a:ln>
          </p:spPr>
          <p:txBody>
            <a:bodyPr rtlCol="0" anchor="ctr"/>
            <a:lstStyle/>
            <a:p>
              <a:endParaRPr lang="fr-FR"/>
            </a:p>
          </p:txBody>
        </p:sp>
        <p:sp>
          <p:nvSpPr>
            <p:cNvPr id="667" name="Forme libre 666">
              <a:extLst>
                <a:ext uri="{FF2B5EF4-FFF2-40B4-BE49-F238E27FC236}">
                  <a16:creationId xmlns:a16="http://schemas.microsoft.com/office/drawing/2014/main" id="{E1DACFBA-6D26-EB9C-CFC7-8667C051CF55}"/>
                </a:ext>
              </a:extLst>
            </p:cNvPr>
            <p:cNvSpPr/>
            <p:nvPr/>
          </p:nvSpPr>
          <p:spPr>
            <a:xfrm>
              <a:off x="19093419" y="11021216"/>
              <a:ext cx="40797" cy="75321"/>
            </a:xfrm>
            <a:custGeom>
              <a:avLst/>
              <a:gdLst>
                <a:gd name="connsiteX0" fmla="*/ 40797 w 40797"/>
                <a:gd name="connsiteY0" fmla="*/ 73905 h 75321"/>
                <a:gd name="connsiteX1" fmla="*/ 40634 w 40797"/>
                <a:gd name="connsiteY1" fmla="*/ 74483 h 75321"/>
                <a:gd name="connsiteX2" fmla="*/ 40093 w 40797"/>
                <a:gd name="connsiteY2" fmla="*/ 74954 h 75321"/>
                <a:gd name="connsiteX3" fmla="*/ 39118 w 40797"/>
                <a:gd name="connsiteY3" fmla="*/ 75216 h 75321"/>
                <a:gd name="connsiteX4" fmla="*/ 37546 w 40797"/>
                <a:gd name="connsiteY4" fmla="*/ 75321 h 75321"/>
                <a:gd name="connsiteX5" fmla="*/ 35867 w 40797"/>
                <a:gd name="connsiteY5" fmla="*/ 75216 h 75321"/>
                <a:gd name="connsiteX6" fmla="*/ 34892 w 40797"/>
                <a:gd name="connsiteY6" fmla="*/ 74954 h 75321"/>
                <a:gd name="connsiteX7" fmla="*/ 34350 w 40797"/>
                <a:gd name="connsiteY7" fmla="*/ 74483 h 75321"/>
                <a:gd name="connsiteX8" fmla="*/ 34187 w 40797"/>
                <a:gd name="connsiteY8" fmla="*/ 73905 h 75321"/>
                <a:gd name="connsiteX9" fmla="*/ 34187 w 40797"/>
                <a:gd name="connsiteY9" fmla="*/ 45004 h 75321"/>
                <a:gd name="connsiteX10" fmla="*/ 33483 w 40797"/>
                <a:gd name="connsiteY10" fmla="*/ 37661 h 75321"/>
                <a:gd name="connsiteX11" fmla="*/ 31316 w 40797"/>
                <a:gd name="connsiteY11" fmla="*/ 32835 h 75321"/>
                <a:gd name="connsiteX12" fmla="*/ 27578 w 40797"/>
                <a:gd name="connsiteY12" fmla="*/ 29741 h 75321"/>
                <a:gd name="connsiteX13" fmla="*/ 22322 w 40797"/>
                <a:gd name="connsiteY13" fmla="*/ 28639 h 75321"/>
                <a:gd name="connsiteX14" fmla="*/ 14683 w 40797"/>
                <a:gd name="connsiteY14" fmla="*/ 31261 h 75321"/>
                <a:gd name="connsiteX15" fmla="*/ 6610 w 40797"/>
                <a:gd name="connsiteY15" fmla="*/ 39025 h 75321"/>
                <a:gd name="connsiteX16" fmla="*/ 6610 w 40797"/>
                <a:gd name="connsiteY16" fmla="*/ 73905 h 75321"/>
                <a:gd name="connsiteX17" fmla="*/ 6448 w 40797"/>
                <a:gd name="connsiteY17" fmla="*/ 74483 h 75321"/>
                <a:gd name="connsiteX18" fmla="*/ 5960 w 40797"/>
                <a:gd name="connsiteY18" fmla="*/ 74954 h 75321"/>
                <a:gd name="connsiteX19" fmla="*/ 4930 w 40797"/>
                <a:gd name="connsiteY19" fmla="*/ 75216 h 75321"/>
                <a:gd name="connsiteX20" fmla="*/ 3306 w 40797"/>
                <a:gd name="connsiteY20" fmla="*/ 75321 h 75321"/>
                <a:gd name="connsiteX21" fmla="*/ 1734 w 40797"/>
                <a:gd name="connsiteY21" fmla="*/ 75216 h 75321"/>
                <a:gd name="connsiteX22" fmla="*/ 704 w 40797"/>
                <a:gd name="connsiteY22" fmla="*/ 74954 h 75321"/>
                <a:gd name="connsiteX23" fmla="*/ 163 w 40797"/>
                <a:gd name="connsiteY23" fmla="*/ 74483 h 75321"/>
                <a:gd name="connsiteX24" fmla="*/ 0 w 40797"/>
                <a:gd name="connsiteY24" fmla="*/ 73905 h 75321"/>
                <a:gd name="connsiteX25" fmla="*/ 0 w 40797"/>
                <a:gd name="connsiteY25" fmla="*/ 1416 h 75321"/>
                <a:gd name="connsiteX26" fmla="*/ 163 w 40797"/>
                <a:gd name="connsiteY26" fmla="*/ 839 h 75321"/>
                <a:gd name="connsiteX27" fmla="*/ 704 w 40797"/>
                <a:gd name="connsiteY27" fmla="*/ 368 h 75321"/>
                <a:gd name="connsiteX28" fmla="*/ 1734 w 40797"/>
                <a:gd name="connsiteY28" fmla="*/ 105 h 75321"/>
                <a:gd name="connsiteX29" fmla="*/ 3306 w 40797"/>
                <a:gd name="connsiteY29" fmla="*/ 0 h 75321"/>
                <a:gd name="connsiteX30" fmla="*/ 4930 w 40797"/>
                <a:gd name="connsiteY30" fmla="*/ 105 h 75321"/>
                <a:gd name="connsiteX31" fmla="*/ 5960 w 40797"/>
                <a:gd name="connsiteY31" fmla="*/ 368 h 75321"/>
                <a:gd name="connsiteX32" fmla="*/ 6448 w 40797"/>
                <a:gd name="connsiteY32" fmla="*/ 839 h 75321"/>
                <a:gd name="connsiteX33" fmla="*/ 6610 w 40797"/>
                <a:gd name="connsiteY33" fmla="*/ 1416 h 75321"/>
                <a:gd name="connsiteX34" fmla="*/ 6610 w 40797"/>
                <a:gd name="connsiteY34" fmla="*/ 31786 h 75321"/>
                <a:gd name="connsiteX35" fmla="*/ 14845 w 40797"/>
                <a:gd name="connsiteY35" fmla="*/ 25335 h 75321"/>
                <a:gd name="connsiteX36" fmla="*/ 23080 w 40797"/>
                <a:gd name="connsiteY36" fmla="*/ 23237 h 75321"/>
                <a:gd name="connsiteX37" fmla="*/ 31424 w 40797"/>
                <a:gd name="connsiteY37" fmla="*/ 24862 h 75321"/>
                <a:gd name="connsiteX38" fmla="*/ 36896 w 40797"/>
                <a:gd name="connsiteY38" fmla="*/ 29216 h 75321"/>
                <a:gd name="connsiteX39" fmla="*/ 39876 w 40797"/>
                <a:gd name="connsiteY39" fmla="*/ 35615 h 75321"/>
                <a:gd name="connsiteX40" fmla="*/ 40797 w 40797"/>
                <a:gd name="connsiteY40" fmla="*/ 44427 h 75321"/>
                <a:gd name="connsiteX41" fmla="*/ 40797 w 40797"/>
                <a:gd name="connsiteY41" fmla="*/ 73905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75321">
                  <a:moveTo>
                    <a:pt x="40797" y="73905"/>
                  </a:moveTo>
                  <a:cubicBezTo>
                    <a:pt x="40797" y="74115"/>
                    <a:pt x="40743" y="74325"/>
                    <a:pt x="40634" y="74483"/>
                  </a:cubicBezTo>
                  <a:cubicBezTo>
                    <a:pt x="40527" y="74692"/>
                    <a:pt x="40364" y="74797"/>
                    <a:pt x="40093" y="74954"/>
                  </a:cubicBezTo>
                  <a:cubicBezTo>
                    <a:pt x="39876" y="75059"/>
                    <a:pt x="39551" y="75112"/>
                    <a:pt x="39118" y="75216"/>
                  </a:cubicBezTo>
                  <a:cubicBezTo>
                    <a:pt x="38684" y="75269"/>
                    <a:pt x="38142" y="75321"/>
                    <a:pt x="37546" y="75321"/>
                  </a:cubicBezTo>
                  <a:cubicBezTo>
                    <a:pt x="36842" y="75321"/>
                    <a:pt x="36300" y="75269"/>
                    <a:pt x="35867" y="75216"/>
                  </a:cubicBezTo>
                  <a:cubicBezTo>
                    <a:pt x="35433" y="75112"/>
                    <a:pt x="35109" y="75059"/>
                    <a:pt x="34892" y="74954"/>
                  </a:cubicBezTo>
                  <a:cubicBezTo>
                    <a:pt x="34621" y="74797"/>
                    <a:pt x="34458" y="74692"/>
                    <a:pt x="34350" y="74483"/>
                  </a:cubicBezTo>
                  <a:cubicBezTo>
                    <a:pt x="34242" y="74325"/>
                    <a:pt x="34187" y="74115"/>
                    <a:pt x="34187" y="73905"/>
                  </a:cubicBezTo>
                  <a:lnTo>
                    <a:pt x="34187" y="45004"/>
                  </a:lnTo>
                  <a:cubicBezTo>
                    <a:pt x="34187" y="42014"/>
                    <a:pt x="33916" y="39549"/>
                    <a:pt x="33483" y="37661"/>
                  </a:cubicBezTo>
                  <a:cubicBezTo>
                    <a:pt x="32996" y="35825"/>
                    <a:pt x="32237" y="34199"/>
                    <a:pt x="31316" y="32835"/>
                  </a:cubicBezTo>
                  <a:cubicBezTo>
                    <a:pt x="30341" y="31471"/>
                    <a:pt x="29094" y="30475"/>
                    <a:pt x="27578" y="29741"/>
                  </a:cubicBezTo>
                  <a:cubicBezTo>
                    <a:pt x="26115" y="29006"/>
                    <a:pt x="24326" y="28639"/>
                    <a:pt x="22322" y="28639"/>
                  </a:cubicBezTo>
                  <a:cubicBezTo>
                    <a:pt x="19776" y="28639"/>
                    <a:pt x="17229" y="29478"/>
                    <a:pt x="14683" y="31261"/>
                  </a:cubicBezTo>
                  <a:cubicBezTo>
                    <a:pt x="12136" y="32993"/>
                    <a:pt x="9427" y="35615"/>
                    <a:pt x="6610" y="39025"/>
                  </a:cubicBezTo>
                  <a:lnTo>
                    <a:pt x="6610" y="73905"/>
                  </a:lnTo>
                  <a:cubicBezTo>
                    <a:pt x="6610" y="74115"/>
                    <a:pt x="6556" y="74325"/>
                    <a:pt x="6448" y="74483"/>
                  </a:cubicBezTo>
                  <a:cubicBezTo>
                    <a:pt x="6339" y="74692"/>
                    <a:pt x="6176" y="74797"/>
                    <a:pt x="5960" y="74954"/>
                  </a:cubicBezTo>
                  <a:cubicBezTo>
                    <a:pt x="5689" y="75059"/>
                    <a:pt x="5364" y="75112"/>
                    <a:pt x="4930" y="75216"/>
                  </a:cubicBezTo>
                  <a:cubicBezTo>
                    <a:pt x="4497" y="75269"/>
                    <a:pt x="3956" y="75321"/>
                    <a:pt x="3306" y="75321"/>
                  </a:cubicBezTo>
                  <a:cubicBezTo>
                    <a:pt x="2655" y="75321"/>
                    <a:pt x="2113" y="75269"/>
                    <a:pt x="1734" y="75216"/>
                  </a:cubicBezTo>
                  <a:cubicBezTo>
                    <a:pt x="1300" y="75112"/>
                    <a:pt x="921" y="75059"/>
                    <a:pt x="704" y="74954"/>
                  </a:cubicBezTo>
                  <a:cubicBezTo>
                    <a:pt x="434" y="74797"/>
                    <a:pt x="217" y="74692"/>
                    <a:pt x="163" y="74483"/>
                  </a:cubicBezTo>
                  <a:cubicBezTo>
                    <a:pt x="54" y="74325"/>
                    <a:pt x="0" y="74115"/>
                    <a:pt x="0" y="73905"/>
                  </a:cubicBezTo>
                  <a:lnTo>
                    <a:pt x="0" y="1416"/>
                  </a:lnTo>
                  <a:cubicBezTo>
                    <a:pt x="0" y="1206"/>
                    <a:pt x="54" y="997"/>
                    <a:pt x="163" y="839"/>
                  </a:cubicBezTo>
                  <a:cubicBezTo>
                    <a:pt x="217" y="629"/>
                    <a:pt x="434" y="472"/>
                    <a:pt x="704" y="368"/>
                  </a:cubicBezTo>
                  <a:cubicBezTo>
                    <a:pt x="921" y="263"/>
                    <a:pt x="1300" y="158"/>
                    <a:pt x="1734" y="105"/>
                  </a:cubicBezTo>
                  <a:cubicBezTo>
                    <a:pt x="2113" y="53"/>
                    <a:pt x="2655" y="0"/>
                    <a:pt x="3306" y="0"/>
                  </a:cubicBezTo>
                  <a:cubicBezTo>
                    <a:pt x="3956" y="0"/>
                    <a:pt x="4497" y="53"/>
                    <a:pt x="4930" y="105"/>
                  </a:cubicBezTo>
                  <a:cubicBezTo>
                    <a:pt x="5364" y="158"/>
                    <a:pt x="5689" y="210"/>
                    <a:pt x="5960" y="368"/>
                  </a:cubicBezTo>
                  <a:cubicBezTo>
                    <a:pt x="6176" y="472"/>
                    <a:pt x="6339" y="629"/>
                    <a:pt x="6448" y="839"/>
                  </a:cubicBezTo>
                  <a:cubicBezTo>
                    <a:pt x="6556" y="997"/>
                    <a:pt x="6610" y="1206"/>
                    <a:pt x="6610" y="1416"/>
                  </a:cubicBezTo>
                  <a:lnTo>
                    <a:pt x="6610" y="31786"/>
                  </a:lnTo>
                  <a:cubicBezTo>
                    <a:pt x="9374" y="28849"/>
                    <a:pt x="12136" y="26698"/>
                    <a:pt x="14845" y="25335"/>
                  </a:cubicBezTo>
                  <a:cubicBezTo>
                    <a:pt x="17608" y="23919"/>
                    <a:pt x="20317" y="23237"/>
                    <a:pt x="23080" y="23237"/>
                  </a:cubicBezTo>
                  <a:cubicBezTo>
                    <a:pt x="26385" y="23237"/>
                    <a:pt x="29148" y="23761"/>
                    <a:pt x="31424" y="24862"/>
                  </a:cubicBezTo>
                  <a:cubicBezTo>
                    <a:pt x="33646" y="25912"/>
                    <a:pt x="35488" y="27380"/>
                    <a:pt x="36896" y="29216"/>
                  </a:cubicBezTo>
                  <a:cubicBezTo>
                    <a:pt x="38251" y="31052"/>
                    <a:pt x="39280" y="33203"/>
                    <a:pt x="39876" y="35615"/>
                  </a:cubicBezTo>
                  <a:cubicBezTo>
                    <a:pt x="40472" y="38028"/>
                    <a:pt x="40797" y="41018"/>
                    <a:pt x="40797" y="44427"/>
                  </a:cubicBezTo>
                  <a:lnTo>
                    <a:pt x="40797" y="73905"/>
                  </a:lnTo>
                  <a:close/>
                </a:path>
              </a:pathLst>
            </a:custGeom>
            <a:solidFill>
              <a:srgbClr val="FFFFFF"/>
            </a:solidFill>
            <a:ln w="5417" cap="flat">
              <a:noFill/>
              <a:prstDash val="solid"/>
              <a:miter/>
            </a:ln>
          </p:spPr>
          <p:txBody>
            <a:bodyPr rtlCol="0" anchor="ctr"/>
            <a:lstStyle/>
            <a:p>
              <a:endParaRPr lang="fr-FR"/>
            </a:p>
          </p:txBody>
        </p:sp>
        <p:sp>
          <p:nvSpPr>
            <p:cNvPr id="668" name="Forme libre 667">
              <a:extLst>
                <a:ext uri="{FF2B5EF4-FFF2-40B4-BE49-F238E27FC236}">
                  <a16:creationId xmlns:a16="http://schemas.microsoft.com/office/drawing/2014/main" id="{EB119E32-D851-2180-0280-6C29C868D391}"/>
                </a:ext>
              </a:extLst>
            </p:cNvPr>
            <p:cNvSpPr/>
            <p:nvPr/>
          </p:nvSpPr>
          <p:spPr>
            <a:xfrm>
              <a:off x="19149061" y="11044452"/>
              <a:ext cx="38738" cy="52661"/>
            </a:xfrm>
            <a:custGeom>
              <a:avLst/>
              <a:gdLst>
                <a:gd name="connsiteX0" fmla="*/ 38738 w 38738"/>
                <a:gd name="connsiteY0" fmla="*/ 50668 h 52661"/>
                <a:gd name="connsiteX1" fmla="*/ 38359 w 38738"/>
                <a:gd name="connsiteY1" fmla="*/ 51508 h 52661"/>
                <a:gd name="connsiteX2" fmla="*/ 37438 w 38738"/>
                <a:gd name="connsiteY2" fmla="*/ 51928 h 52661"/>
                <a:gd name="connsiteX3" fmla="*/ 35867 w 38738"/>
                <a:gd name="connsiteY3" fmla="*/ 52085 h 52661"/>
                <a:gd name="connsiteX4" fmla="*/ 34242 w 38738"/>
                <a:gd name="connsiteY4" fmla="*/ 51928 h 52661"/>
                <a:gd name="connsiteX5" fmla="*/ 33212 w 38738"/>
                <a:gd name="connsiteY5" fmla="*/ 51508 h 52661"/>
                <a:gd name="connsiteX6" fmla="*/ 32887 w 38738"/>
                <a:gd name="connsiteY6" fmla="*/ 50668 h 52661"/>
                <a:gd name="connsiteX7" fmla="*/ 32887 w 38738"/>
                <a:gd name="connsiteY7" fmla="*/ 45266 h 52661"/>
                <a:gd name="connsiteX8" fmla="*/ 25410 w 38738"/>
                <a:gd name="connsiteY8" fmla="*/ 50721 h 52661"/>
                <a:gd name="connsiteX9" fmla="*/ 16904 w 38738"/>
                <a:gd name="connsiteY9" fmla="*/ 52662 h 52661"/>
                <a:gd name="connsiteX10" fmla="*/ 9807 w 38738"/>
                <a:gd name="connsiteY10" fmla="*/ 51665 h 52661"/>
                <a:gd name="connsiteX11" fmla="*/ 4552 w 38738"/>
                <a:gd name="connsiteY11" fmla="*/ 48833 h 52661"/>
                <a:gd name="connsiteX12" fmla="*/ 1192 w 38738"/>
                <a:gd name="connsiteY12" fmla="*/ 44322 h 52661"/>
                <a:gd name="connsiteX13" fmla="*/ 0 w 38738"/>
                <a:gd name="connsiteY13" fmla="*/ 38395 h 52661"/>
                <a:gd name="connsiteX14" fmla="*/ 1734 w 38738"/>
                <a:gd name="connsiteY14" fmla="*/ 31419 h 52661"/>
                <a:gd name="connsiteX15" fmla="*/ 6610 w 38738"/>
                <a:gd name="connsiteY15" fmla="*/ 26435 h 52661"/>
                <a:gd name="connsiteX16" fmla="*/ 14249 w 38738"/>
                <a:gd name="connsiteY16" fmla="*/ 23446 h 52661"/>
                <a:gd name="connsiteX17" fmla="*/ 24110 w 38738"/>
                <a:gd name="connsiteY17" fmla="*/ 22449 h 52661"/>
                <a:gd name="connsiteX18" fmla="*/ 32128 w 38738"/>
                <a:gd name="connsiteY18" fmla="*/ 22449 h 52661"/>
                <a:gd name="connsiteX19" fmla="*/ 32128 w 38738"/>
                <a:gd name="connsiteY19" fmla="*/ 18253 h 52661"/>
                <a:gd name="connsiteX20" fmla="*/ 31478 w 38738"/>
                <a:gd name="connsiteY20" fmla="*/ 12746 h 52661"/>
                <a:gd name="connsiteX21" fmla="*/ 29311 w 38738"/>
                <a:gd name="connsiteY21" fmla="*/ 8707 h 52661"/>
                <a:gd name="connsiteX22" fmla="*/ 25410 w 38738"/>
                <a:gd name="connsiteY22" fmla="*/ 6294 h 52661"/>
                <a:gd name="connsiteX23" fmla="*/ 19559 w 38738"/>
                <a:gd name="connsiteY23" fmla="*/ 5507 h 52661"/>
                <a:gd name="connsiteX24" fmla="*/ 13599 w 38738"/>
                <a:gd name="connsiteY24" fmla="*/ 6294 h 52661"/>
                <a:gd name="connsiteX25" fmla="*/ 8940 w 38738"/>
                <a:gd name="connsiteY25" fmla="*/ 8025 h 52661"/>
                <a:gd name="connsiteX26" fmla="*/ 5635 w 38738"/>
                <a:gd name="connsiteY26" fmla="*/ 9756 h 52661"/>
                <a:gd name="connsiteX27" fmla="*/ 3739 w 38738"/>
                <a:gd name="connsiteY27" fmla="*/ 10543 h 52661"/>
                <a:gd name="connsiteX28" fmla="*/ 3143 w 38738"/>
                <a:gd name="connsiteY28" fmla="*/ 10438 h 52661"/>
                <a:gd name="connsiteX29" fmla="*/ 2655 w 38738"/>
                <a:gd name="connsiteY29" fmla="*/ 10018 h 52661"/>
                <a:gd name="connsiteX30" fmla="*/ 2384 w 38738"/>
                <a:gd name="connsiteY30" fmla="*/ 9284 h 52661"/>
                <a:gd name="connsiteX31" fmla="*/ 2330 w 38738"/>
                <a:gd name="connsiteY31" fmla="*/ 8182 h 52661"/>
                <a:gd name="connsiteX32" fmla="*/ 2493 w 38738"/>
                <a:gd name="connsiteY32" fmla="*/ 6399 h 52661"/>
                <a:gd name="connsiteX33" fmla="*/ 3305 w 38738"/>
                <a:gd name="connsiteY33" fmla="*/ 5035 h 52661"/>
                <a:gd name="connsiteX34" fmla="*/ 5798 w 38738"/>
                <a:gd name="connsiteY34" fmla="*/ 3461 h 52661"/>
                <a:gd name="connsiteX35" fmla="*/ 9915 w 38738"/>
                <a:gd name="connsiteY35" fmla="*/ 1731 h 52661"/>
                <a:gd name="connsiteX36" fmla="*/ 14845 w 38738"/>
                <a:gd name="connsiteY36" fmla="*/ 472 h 52661"/>
                <a:gd name="connsiteX37" fmla="*/ 20209 w 38738"/>
                <a:gd name="connsiteY37" fmla="*/ 0 h 52661"/>
                <a:gd name="connsiteX38" fmla="*/ 28932 w 38738"/>
                <a:gd name="connsiteY38" fmla="*/ 1206 h 52661"/>
                <a:gd name="connsiteX39" fmla="*/ 34675 w 38738"/>
                <a:gd name="connsiteY39" fmla="*/ 4668 h 52661"/>
                <a:gd name="connsiteX40" fmla="*/ 37817 w 38738"/>
                <a:gd name="connsiteY40" fmla="*/ 10228 h 52661"/>
                <a:gd name="connsiteX41" fmla="*/ 38738 w 38738"/>
                <a:gd name="connsiteY41" fmla="*/ 17729 h 52661"/>
                <a:gd name="connsiteX42" fmla="*/ 38738 w 38738"/>
                <a:gd name="connsiteY42" fmla="*/ 50668 h 52661"/>
                <a:gd name="connsiteX43" fmla="*/ 32128 w 38738"/>
                <a:gd name="connsiteY43" fmla="*/ 27694 h 52661"/>
                <a:gd name="connsiteX44" fmla="*/ 22972 w 38738"/>
                <a:gd name="connsiteY44" fmla="*/ 27694 h 52661"/>
                <a:gd name="connsiteX45" fmla="*/ 15983 w 38738"/>
                <a:gd name="connsiteY45" fmla="*/ 28376 h 52661"/>
                <a:gd name="connsiteX46" fmla="*/ 10944 w 38738"/>
                <a:gd name="connsiteY46" fmla="*/ 30422 h 52661"/>
                <a:gd name="connsiteX47" fmla="*/ 7964 w 38738"/>
                <a:gd name="connsiteY47" fmla="*/ 33674 h 52661"/>
                <a:gd name="connsiteX48" fmla="*/ 7044 w 38738"/>
                <a:gd name="connsiteY48" fmla="*/ 37975 h 52661"/>
                <a:gd name="connsiteX49" fmla="*/ 9753 w 38738"/>
                <a:gd name="connsiteY49" fmla="*/ 44637 h 52661"/>
                <a:gd name="connsiteX50" fmla="*/ 17500 w 38738"/>
                <a:gd name="connsiteY50" fmla="*/ 47155 h 52661"/>
                <a:gd name="connsiteX51" fmla="*/ 24869 w 38738"/>
                <a:gd name="connsiteY51" fmla="*/ 45214 h 52661"/>
                <a:gd name="connsiteX52" fmla="*/ 32128 w 38738"/>
                <a:gd name="connsiteY52" fmla="*/ 39129 h 52661"/>
                <a:gd name="connsiteX53" fmla="*/ 32128 w 38738"/>
                <a:gd name="connsiteY53" fmla="*/ 27694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1">
                  <a:moveTo>
                    <a:pt x="38738" y="50668"/>
                  </a:moveTo>
                  <a:cubicBezTo>
                    <a:pt x="38738" y="51036"/>
                    <a:pt x="38630" y="51298"/>
                    <a:pt x="38359" y="51508"/>
                  </a:cubicBezTo>
                  <a:cubicBezTo>
                    <a:pt x="38142" y="51718"/>
                    <a:pt x="37817" y="51823"/>
                    <a:pt x="37438" y="51928"/>
                  </a:cubicBezTo>
                  <a:cubicBezTo>
                    <a:pt x="37059" y="52032"/>
                    <a:pt x="36517" y="52085"/>
                    <a:pt x="35867" y="52085"/>
                  </a:cubicBezTo>
                  <a:cubicBezTo>
                    <a:pt x="35216" y="52085"/>
                    <a:pt x="34675" y="52032"/>
                    <a:pt x="34242" y="51928"/>
                  </a:cubicBezTo>
                  <a:cubicBezTo>
                    <a:pt x="33808" y="51823"/>
                    <a:pt x="33429" y="51718"/>
                    <a:pt x="33212" y="51508"/>
                  </a:cubicBezTo>
                  <a:cubicBezTo>
                    <a:pt x="32996" y="51298"/>
                    <a:pt x="32887" y="51036"/>
                    <a:pt x="32887" y="50668"/>
                  </a:cubicBezTo>
                  <a:lnTo>
                    <a:pt x="32887" y="45266"/>
                  </a:lnTo>
                  <a:cubicBezTo>
                    <a:pt x="30611" y="47626"/>
                    <a:pt x="28119" y="49410"/>
                    <a:pt x="25410" y="50721"/>
                  </a:cubicBezTo>
                  <a:cubicBezTo>
                    <a:pt x="22647" y="52032"/>
                    <a:pt x="19830" y="52662"/>
                    <a:pt x="16904" y="52662"/>
                  </a:cubicBezTo>
                  <a:cubicBezTo>
                    <a:pt x="14303" y="52662"/>
                    <a:pt x="11920" y="52347"/>
                    <a:pt x="9807" y="51665"/>
                  </a:cubicBezTo>
                  <a:cubicBezTo>
                    <a:pt x="7748" y="50983"/>
                    <a:pt x="5960" y="50039"/>
                    <a:pt x="4552" y="48833"/>
                  </a:cubicBezTo>
                  <a:cubicBezTo>
                    <a:pt x="3089" y="47574"/>
                    <a:pt x="1950" y="46105"/>
                    <a:pt x="1192" y="44322"/>
                  </a:cubicBezTo>
                  <a:cubicBezTo>
                    <a:pt x="434" y="42591"/>
                    <a:pt x="0" y="40598"/>
                    <a:pt x="0" y="38395"/>
                  </a:cubicBezTo>
                  <a:cubicBezTo>
                    <a:pt x="0" y="35720"/>
                    <a:pt x="596" y="33360"/>
                    <a:pt x="1734" y="31419"/>
                  </a:cubicBezTo>
                  <a:cubicBezTo>
                    <a:pt x="2872" y="29426"/>
                    <a:pt x="4552" y="27747"/>
                    <a:pt x="6610" y="26435"/>
                  </a:cubicBezTo>
                  <a:cubicBezTo>
                    <a:pt x="8723" y="25072"/>
                    <a:pt x="11270" y="24128"/>
                    <a:pt x="14249" y="23446"/>
                  </a:cubicBezTo>
                  <a:cubicBezTo>
                    <a:pt x="17229" y="22764"/>
                    <a:pt x="20480" y="22449"/>
                    <a:pt x="24110" y="22449"/>
                  </a:cubicBezTo>
                  <a:lnTo>
                    <a:pt x="32128" y="22449"/>
                  </a:lnTo>
                  <a:lnTo>
                    <a:pt x="32128" y="18253"/>
                  </a:lnTo>
                  <a:cubicBezTo>
                    <a:pt x="32128" y="16155"/>
                    <a:pt x="31912" y="14319"/>
                    <a:pt x="31478" y="12746"/>
                  </a:cubicBezTo>
                  <a:cubicBezTo>
                    <a:pt x="31045" y="11120"/>
                    <a:pt x="30287" y="9809"/>
                    <a:pt x="29311" y="8707"/>
                  </a:cubicBezTo>
                  <a:cubicBezTo>
                    <a:pt x="28281" y="7658"/>
                    <a:pt x="26981" y="6818"/>
                    <a:pt x="25410" y="6294"/>
                  </a:cubicBezTo>
                  <a:cubicBezTo>
                    <a:pt x="23839" y="5770"/>
                    <a:pt x="21889" y="5507"/>
                    <a:pt x="19559" y="5507"/>
                  </a:cubicBezTo>
                  <a:cubicBezTo>
                    <a:pt x="17338" y="5507"/>
                    <a:pt x="15387" y="5770"/>
                    <a:pt x="13599" y="6294"/>
                  </a:cubicBezTo>
                  <a:cubicBezTo>
                    <a:pt x="11811" y="6818"/>
                    <a:pt x="10240" y="7395"/>
                    <a:pt x="8940" y="8025"/>
                  </a:cubicBezTo>
                  <a:cubicBezTo>
                    <a:pt x="7585" y="8655"/>
                    <a:pt x="6502" y="9232"/>
                    <a:pt x="5635" y="9756"/>
                  </a:cubicBezTo>
                  <a:cubicBezTo>
                    <a:pt x="4768" y="10280"/>
                    <a:pt x="4118" y="10543"/>
                    <a:pt x="3739" y="10543"/>
                  </a:cubicBezTo>
                  <a:cubicBezTo>
                    <a:pt x="3522" y="10543"/>
                    <a:pt x="3305" y="10490"/>
                    <a:pt x="3143" y="10438"/>
                  </a:cubicBezTo>
                  <a:cubicBezTo>
                    <a:pt x="2980" y="10385"/>
                    <a:pt x="2817" y="10228"/>
                    <a:pt x="2655" y="10018"/>
                  </a:cubicBezTo>
                  <a:cubicBezTo>
                    <a:pt x="2546" y="9861"/>
                    <a:pt x="2438" y="9599"/>
                    <a:pt x="2384" y="9284"/>
                  </a:cubicBezTo>
                  <a:cubicBezTo>
                    <a:pt x="2330" y="8969"/>
                    <a:pt x="2330" y="8602"/>
                    <a:pt x="2330" y="8182"/>
                  </a:cubicBezTo>
                  <a:cubicBezTo>
                    <a:pt x="2330" y="7395"/>
                    <a:pt x="2384" y="6818"/>
                    <a:pt x="2493" y="6399"/>
                  </a:cubicBezTo>
                  <a:cubicBezTo>
                    <a:pt x="2600" y="5927"/>
                    <a:pt x="2872" y="5455"/>
                    <a:pt x="3305" y="5035"/>
                  </a:cubicBezTo>
                  <a:cubicBezTo>
                    <a:pt x="3793" y="4563"/>
                    <a:pt x="4605" y="4039"/>
                    <a:pt x="5798" y="3461"/>
                  </a:cubicBezTo>
                  <a:cubicBezTo>
                    <a:pt x="6989" y="2832"/>
                    <a:pt x="8344" y="2255"/>
                    <a:pt x="9915" y="1731"/>
                  </a:cubicBezTo>
                  <a:cubicBezTo>
                    <a:pt x="11432" y="1206"/>
                    <a:pt x="13112" y="787"/>
                    <a:pt x="14845" y="472"/>
                  </a:cubicBezTo>
                  <a:cubicBezTo>
                    <a:pt x="16633" y="157"/>
                    <a:pt x="18421" y="0"/>
                    <a:pt x="20209" y="0"/>
                  </a:cubicBezTo>
                  <a:cubicBezTo>
                    <a:pt x="23622" y="0"/>
                    <a:pt x="26548" y="419"/>
                    <a:pt x="28932" y="1206"/>
                  </a:cubicBezTo>
                  <a:cubicBezTo>
                    <a:pt x="31261" y="1993"/>
                    <a:pt x="33212" y="3200"/>
                    <a:pt x="34675" y="4668"/>
                  </a:cubicBezTo>
                  <a:cubicBezTo>
                    <a:pt x="36138" y="6189"/>
                    <a:pt x="37167" y="8025"/>
                    <a:pt x="37817" y="10228"/>
                  </a:cubicBezTo>
                  <a:cubicBezTo>
                    <a:pt x="38413" y="12431"/>
                    <a:pt x="38738" y="14949"/>
                    <a:pt x="38738" y="17729"/>
                  </a:cubicBezTo>
                  <a:lnTo>
                    <a:pt x="38738" y="50668"/>
                  </a:lnTo>
                  <a:close/>
                  <a:moveTo>
                    <a:pt x="32128" y="27694"/>
                  </a:moveTo>
                  <a:lnTo>
                    <a:pt x="22972" y="27694"/>
                  </a:lnTo>
                  <a:cubicBezTo>
                    <a:pt x="20317" y="27694"/>
                    <a:pt x="17988" y="27904"/>
                    <a:pt x="15983" y="28376"/>
                  </a:cubicBezTo>
                  <a:cubicBezTo>
                    <a:pt x="13979" y="28849"/>
                    <a:pt x="12299" y="29531"/>
                    <a:pt x="10944" y="30422"/>
                  </a:cubicBezTo>
                  <a:cubicBezTo>
                    <a:pt x="9644" y="31314"/>
                    <a:pt x="8615" y="32415"/>
                    <a:pt x="7964" y="33674"/>
                  </a:cubicBezTo>
                  <a:cubicBezTo>
                    <a:pt x="7314" y="34933"/>
                    <a:pt x="7044" y="36349"/>
                    <a:pt x="7044" y="37975"/>
                  </a:cubicBezTo>
                  <a:cubicBezTo>
                    <a:pt x="7044" y="40755"/>
                    <a:pt x="7911" y="43011"/>
                    <a:pt x="9753" y="44637"/>
                  </a:cubicBezTo>
                  <a:cubicBezTo>
                    <a:pt x="11594" y="46315"/>
                    <a:pt x="14195" y="47155"/>
                    <a:pt x="17500" y="47155"/>
                  </a:cubicBezTo>
                  <a:cubicBezTo>
                    <a:pt x="20154" y="47155"/>
                    <a:pt x="22593" y="46525"/>
                    <a:pt x="24869" y="45214"/>
                  </a:cubicBezTo>
                  <a:cubicBezTo>
                    <a:pt x="27144" y="43902"/>
                    <a:pt x="29582" y="41857"/>
                    <a:pt x="32128" y="39129"/>
                  </a:cubicBezTo>
                  <a:lnTo>
                    <a:pt x="32128" y="27694"/>
                  </a:lnTo>
                  <a:close/>
                </a:path>
              </a:pathLst>
            </a:custGeom>
            <a:solidFill>
              <a:srgbClr val="FFFFFF"/>
            </a:solidFill>
            <a:ln w="5417" cap="flat">
              <a:noFill/>
              <a:prstDash val="solid"/>
              <a:miter/>
            </a:ln>
          </p:spPr>
          <p:txBody>
            <a:bodyPr rtlCol="0" anchor="ctr"/>
            <a:lstStyle/>
            <a:p>
              <a:endParaRPr lang="fr-FR"/>
            </a:p>
          </p:txBody>
        </p:sp>
        <p:sp>
          <p:nvSpPr>
            <p:cNvPr id="669" name="Forme libre 668">
              <a:extLst>
                <a:ext uri="{FF2B5EF4-FFF2-40B4-BE49-F238E27FC236}">
                  <a16:creationId xmlns:a16="http://schemas.microsoft.com/office/drawing/2014/main" id="{7682C1DE-DA76-94FF-4ECD-07E8991B5114}"/>
                </a:ext>
              </a:extLst>
            </p:cNvPr>
            <p:cNvSpPr/>
            <p:nvPr/>
          </p:nvSpPr>
          <p:spPr>
            <a:xfrm>
              <a:off x="19206112" y="11044452"/>
              <a:ext cx="27902" cy="52032"/>
            </a:xfrm>
            <a:custGeom>
              <a:avLst/>
              <a:gdLst>
                <a:gd name="connsiteX0" fmla="*/ 27902 w 27902"/>
                <a:gd name="connsiteY0" fmla="*/ 4458 h 52032"/>
                <a:gd name="connsiteX1" fmla="*/ 27848 w 27902"/>
                <a:gd name="connsiteY1" fmla="*/ 5822 h 52032"/>
                <a:gd name="connsiteX2" fmla="*/ 27631 w 27902"/>
                <a:gd name="connsiteY2" fmla="*/ 6766 h 52032"/>
                <a:gd name="connsiteX3" fmla="*/ 27306 w 27902"/>
                <a:gd name="connsiteY3" fmla="*/ 7291 h 52032"/>
                <a:gd name="connsiteX4" fmla="*/ 26764 w 27902"/>
                <a:gd name="connsiteY4" fmla="*/ 7448 h 52032"/>
                <a:gd name="connsiteX5" fmla="*/ 25627 w 27902"/>
                <a:gd name="connsiteY5" fmla="*/ 7238 h 52032"/>
                <a:gd name="connsiteX6" fmla="*/ 24055 w 27902"/>
                <a:gd name="connsiteY6" fmla="*/ 6713 h 52032"/>
                <a:gd name="connsiteX7" fmla="*/ 22105 w 27902"/>
                <a:gd name="connsiteY7" fmla="*/ 6189 h 52032"/>
                <a:gd name="connsiteX8" fmla="*/ 19776 w 27902"/>
                <a:gd name="connsiteY8" fmla="*/ 5980 h 52032"/>
                <a:gd name="connsiteX9" fmla="*/ 16850 w 27902"/>
                <a:gd name="connsiteY9" fmla="*/ 6557 h 52032"/>
                <a:gd name="connsiteX10" fmla="*/ 13816 w 27902"/>
                <a:gd name="connsiteY10" fmla="*/ 8550 h 52032"/>
                <a:gd name="connsiteX11" fmla="*/ 10510 w 27902"/>
                <a:gd name="connsiteY11" fmla="*/ 12221 h 52032"/>
                <a:gd name="connsiteX12" fmla="*/ 6610 w 27902"/>
                <a:gd name="connsiteY12" fmla="*/ 17729 h 52032"/>
                <a:gd name="connsiteX13" fmla="*/ 6610 w 27902"/>
                <a:gd name="connsiteY13" fmla="*/ 50668 h 52032"/>
                <a:gd name="connsiteX14" fmla="*/ 6447 w 27902"/>
                <a:gd name="connsiteY14" fmla="*/ 51246 h 52032"/>
                <a:gd name="connsiteX15" fmla="*/ 5905 w 27902"/>
                <a:gd name="connsiteY15" fmla="*/ 51665 h 52032"/>
                <a:gd name="connsiteX16" fmla="*/ 4930 w 27902"/>
                <a:gd name="connsiteY16" fmla="*/ 51928 h 52032"/>
                <a:gd name="connsiteX17" fmla="*/ 3305 w 27902"/>
                <a:gd name="connsiteY17" fmla="*/ 52032 h 52032"/>
                <a:gd name="connsiteX18" fmla="*/ 1680 w 27902"/>
                <a:gd name="connsiteY18" fmla="*/ 51928 h 52032"/>
                <a:gd name="connsiteX19" fmla="*/ 704 w 27902"/>
                <a:gd name="connsiteY19" fmla="*/ 51665 h 52032"/>
                <a:gd name="connsiteX20" fmla="*/ 163 w 27902"/>
                <a:gd name="connsiteY20" fmla="*/ 51246 h 52032"/>
                <a:gd name="connsiteX21" fmla="*/ 0 w 27902"/>
                <a:gd name="connsiteY21" fmla="*/ 50668 h 52032"/>
                <a:gd name="connsiteX22" fmla="*/ 0 w 27902"/>
                <a:gd name="connsiteY22" fmla="*/ 1993 h 52032"/>
                <a:gd name="connsiteX23" fmla="*/ 163 w 27902"/>
                <a:gd name="connsiteY23" fmla="*/ 1416 h 52032"/>
                <a:gd name="connsiteX24" fmla="*/ 704 w 27902"/>
                <a:gd name="connsiteY24" fmla="*/ 944 h 52032"/>
                <a:gd name="connsiteX25" fmla="*/ 1626 w 27902"/>
                <a:gd name="connsiteY25" fmla="*/ 682 h 52032"/>
                <a:gd name="connsiteX26" fmla="*/ 3196 w 27902"/>
                <a:gd name="connsiteY26" fmla="*/ 577 h 52032"/>
                <a:gd name="connsiteX27" fmla="*/ 4714 w 27902"/>
                <a:gd name="connsiteY27" fmla="*/ 682 h 52032"/>
                <a:gd name="connsiteX28" fmla="*/ 5689 w 27902"/>
                <a:gd name="connsiteY28" fmla="*/ 944 h 52032"/>
                <a:gd name="connsiteX29" fmla="*/ 6176 w 27902"/>
                <a:gd name="connsiteY29" fmla="*/ 1416 h 52032"/>
                <a:gd name="connsiteX30" fmla="*/ 6285 w 27902"/>
                <a:gd name="connsiteY30" fmla="*/ 1993 h 52032"/>
                <a:gd name="connsiteX31" fmla="*/ 6285 w 27902"/>
                <a:gd name="connsiteY31" fmla="*/ 9651 h 52032"/>
                <a:gd name="connsiteX32" fmla="*/ 10294 w 27902"/>
                <a:gd name="connsiteY32" fmla="*/ 4721 h 52032"/>
                <a:gd name="connsiteX33" fmla="*/ 13762 w 27902"/>
                <a:gd name="connsiteY33" fmla="*/ 1783 h 52032"/>
                <a:gd name="connsiteX34" fmla="*/ 17012 w 27902"/>
                <a:gd name="connsiteY34" fmla="*/ 367 h 52032"/>
                <a:gd name="connsiteX35" fmla="*/ 20263 w 27902"/>
                <a:gd name="connsiteY35" fmla="*/ 0 h 52032"/>
                <a:gd name="connsiteX36" fmla="*/ 21943 w 27902"/>
                <a:gd name="connsiteY36" fmla="*/ 105 h 52032"/>
                <a:gd name="connsiteX37" fmla="*/ 24002 w 27902"/>
                <a:gd name="connsiteY37" fmla="*/ 367 h 52032"/>
                <a:gd name="connsiteX38" fmla="*/ 25952 w 27902"/>
                <a:gd name="connsiteY38" fmla="*/ 891 h 52032"/>
                <a:gd name="connsiteX39" fmla="*/ 27144 w 27902"/>
                <a:gd name="connsiteY39" fmla="*/ 1416 h 52032"/>
                <a:gd name="connsiteX40" fmla="*/ 27577 w 27902"/>
                <a:gd name="connsiteY40" fmla="*/ 1836 h 52032"/>
                <a:gd name="connsiteX41" fmla="*/ 27740 w 27902"/>
                <a:gd name="connsiteY41" fmla="*/ 2360 h 52032"/>
                <a:gd name="connsiteX42" fmla="*/ 27848 w 27902"/>
                <a:gd name="connsiteY42" fmla="*/ 3147 h 52032"/>
                <a:gd name="connsiteX43" fmla="*/ 27902 w 27902"/>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32">
                  <a:moveTo>
                    <a:pt x="27902" y="4458"/>
                  </a:moveTo>
                  <a:cubicBezTo>
                    <a:pt x="27902" y="4983"/>
                    <a:pt x="27902" y="5455"/>
                    <a:pt x="27848" y="5822"/>
                  </a:cubicBezTo>
                  <a:cubicBezTo>
                    <a:pt x="27794" y="6189"/>
                    <a:pt x="27740" y="6504"/>
                    <a:pt x="27631" y="6766"/>
                  </a:cubicBezTo>
                  <a:cubicBezTo>
                    <a:pt x="27577" y="6976"/>
                    <a:pt x="27469" y="7186"/>
                    <a:pt x="27306" y="7291"/>
                  </a:cubicBezTo>
                  <a:cubicBezTo>
                    <a:pt x="27198" y="7395"/>
                    <a:pt x="26981" y="7448"/>
                    <a:pt x="26764" y="7448"/>
                  </a:cubicBezTo>
                  <a:cubicBezTo>
                    <a:pt x="26439" y="7448"/>
                    <a:pt x="26060" y="7395"/>
                    <a:pt x="25627" y="7238"/>
                  </a:cubicBezTo>
                  <a:cubicBezTo>
                    <a:pt x="25193" y="7081"/>
                    <a:pt x="24652" y="6871"/>
                    <a:pt x="24055" y="6713"/>
                  </a:cubicBezTo>
                  <a:cubicBezTo>
                    <a:pt x="23459" y="6557"/>
                    <a:pt x="22809" y="6347"/>
                    <a:pt x="22105" y="6189"/>
                  </a:cubicBezTo>
                  <a:cubicBezTo>
                    <a:pt x="21400" y="6032"/>
                    <a:pt x="20643" y="5980"/>
                    <a:pt x="19776" y="5980"/>
                  </a:cubicBezTo>
                  <a:cubicBezTo>
                    <a:pt x="18800" y="5980"/>
                    <a:pt x="17825" y="6189"/>
                    <a:pt x="16850" y="6557"/>
                  </a:cubicBezTo>
                  <a:cubicBezTo>
                    <a:pt x="15875" y="6976"/>
                    <a:pt x="14845" y="7658"/>
                    <a:pt x="13816" y="8550"/>
                  </a:cubicBezTo>
                  <a:cubicBezTo>
                    <a:pt x="12732" y="9494"/>
                    <a:pt x="11649" y="10700"/>
                    <a:pt x="10510" y="12221"/>
                  </a:cubicBezTo>
                  <a:cubicBezTo>
                    <a:pt x="9319" y="13690"/>
                    <a:pt x="8018" y="15578"/>
                    <a:pt x="6610" y="17729"/>
                  </a:cubicBezTo>
                  <a:lnTo>
                    <a:pt x="6610" y="50668"/>
                  </a:lnTo>
                  <a:cubicBezTo>
                    <a:pt x="6610" y="50878"/>
                    <a:pt x="6555" y="51088"/>
                    <a:pt x="6447" y="51246"/>
                  </a:cubicBezTo>
                  <a:cubicBezTo>
                    <a:pt x="6339" y="51403"/>
                    <a:pt x="6176" y="51560"/>
                    <a:pt x="5905" y="51665"/>
                  </a:cubicBezTo>
                  <a:cubicBezTo>
                    <a:pt x="5689" y="51770"/>
                    <a:pt x="5364" y="51875"/>
                    <a:pt x="4930" y="51928"/>
                  </a:cubicBezTo>
                  <a:cubicBezTo>
                    <a:pt x="4497" y="52032"/>
                    <a:pt x="3955" y="52032"/>
                    <a:pt x="3305" y="52032"/>
                  </a:cubicBezTo>
                  <a:cubicBezTo>
                    <a:pt x="2655" y="52032"/>
                    <a:pt x="2113" y="52032"/>
                    <a:pt x="1680" y="51928"/>
                  </a:cubicBezTo>
                  <a:cubicBezTo>
                    <a:pt x="1246" y="51875"/>
                    <a:pt x="921" y="51770"/>
                    <a:pt x="704" y="51665"/>
                  </a:cubicBezTo>
                  <a:cubicBezTo>
                    <a:pt x="433" y="51560"/>
                    <a:pt x="217" y="51403"/>
                    <a:pt x="163" y="51246"/>
                  </a:cubicBezTo>
                  <a:cubicBezTo>
                    <a:pt x="54" y="51088"/>
                    <a:pt x="0" y="50878"/>
                    <a:pt x="0" y="50668"/>
                  </a:cubicBezTo>
                  <a:lnTo>
                    <a:pt x="0" y="1993"/>
                  </a:lnTo>
                  <a:cubicBezTo>
                    <a:pt x="0" y="1783"/>
                    <a:pt x="54" y="1573"/>
                    <a:pt x="163" y="1416"/>
                  </a:cubicBezTo>
                  <a:cubicBezTo>
                    <a:pt x="217" y="1206"/>
                    <a:pt x="433" y="1049"/>
                    <a:pt x="704" y="944"/>
                  </a:cubicBezTo>
                  <a:cubicBezTo>
                    <a:pt x="921" y="787"/>
                    <a:pt x="1246" y="734"/>
                    <a:pt x="1626" y="682"/>
                  </a:cubicBezTo>
                  <a:cubicBezTo>
                    <a:pt x="2059" y="629"/>
                    <a:pt x="2546" y="577"/>
                    <a:pt x="3196" y="577"/>
                  </a:cubicBezTo>
                  <a:cubicBezTo>
                    <a:pt x="3792" y="577"/>
                    <a:pt x="4335" y="629"/>
                    <a:pt x="4714" y="682"/>
                  </a:cubicBezTo>
                  <a:cubicBezTo>
                    <a:pt x="5147" y="734"/>
                    <a:pt x="5472" y="787"/>
                    <a:pt x="5689" y="944"/>
                  </a:cubicBezTo>
                  <a:cubicBezTo>
                    <a:pt x="5905" y="1049"/>
                    <a:pt x="6068" y="1206"/>
                    <a:pt x="6176" y="1416"/>
                  </a:cubicBezTo>
                  <a:cubicBezTo>
                    <a:pt x="6231" y="1573"/>
                    <a:pt x="6285" y="1783"/>
                    <a:pt x="6285" y="1993"/>
                  </a:cubicBezTo>
                  <a:lnTo>
                    <a:pt x="6285" y="9651"/>
                  </a:lnTo>
                  <a:cubicBezTo>
                    <a:pt x="7748" y="7605"/>
                    <a:pt x="9048" y="5980"/>
                    <a:pt x="10294" y="4721"/>
                  </a:cubicBezTo>
                  <a:cubicBezTo>
                    <a:pt x="11486" y="3461"/>
                    <a:pt x="12678" y="2518"/>
                    <a:pt x="13762" y="1783"/>
                  </a:cubicBezTo>
                  <a:cubicBezTo>
                    <a:pt x="14899" y="1101"/>
                    <a:pt x="15983" y="629"/>
                    <a:pt x="17012" y="367"/>
                  </a:cubicBezTo>
                  <a:cubicBezTo>
                    <a:pt x="18096" y="105"/>
                    <a:pt x="19180" y="0"/>
                    <a:pt x="20263" y="0"/>
                  </a:cubicBezTo>
                  <a:cubicBezTo>
                    <a:pt x="20750" y="0"/>
                    <a:pt x="21346" y="0"/>
                    <a:pt x="21943" y="105"/>
                  </a:cubicBezTo>
                  <a:cubicBezTo>
                    <a:pt x="22593" y="157"/>
                    <a:pt x="23243" y="209"/>
                    <a:pt x="24002" y="367"/>
                  </a:cubicBezTo>
                  <a:cubicBezTo>
                    <a:pt x="24706" y="524"/>
                    <a:pt x="25356" y="682"/>
                    <a:pt x="25952" y="891"/>
                  </a:cubicBezTo>
                  <a:cubicBezTo>
                    <a:pt x="26494" y="1101"/>
                    <a:pt x="26873" y="1259"/>
                    <a:pt x="27144" y="1416"/>
                  </a:cubicBezTo>
                  <a:cubicBezTo>
                    <a:pt x="27361" y="1573"/>
                    <a:pt x="27469" y="1731"/>
                    <a:pt x="27577" y="1836"/>
                  </a:cubicBezTo>
                  <a:cubicBezTo>
                    <a:pt x="27631" y="1993"/>
                    <a:pt x="27685" y="2150"/>
                    <a:pt x="27740" y="2360"/>
                  </a:cubicBezTo>
                  <a:cubicBezTo>
                    <a:pt x="27794" y="2570"/>
                    <a:pt x="27848" y="2832"/>
                    <a:pt x="27848" y="3147"/>
                  </a:cubicBezTo>
                  <a:cubicBezTo>
                    <a:pt x="27902" y="3514"/>
                    <a:pt x="27902" y="3934"/>
                    <a:pt x="27902" y="4458"/>
                  </a:cubicBezTo>
                  <a:close/>
                </a:path>
              </a:pathLst>
            </a:custGeom>
            <a:solidFill>
              <a:srgbClr val="FFFFFF"/>
            </a:solidFill>
            <a:ln w="5417" cap="flat">
              <a:noFill/>
              <a:prstDash val="solid"/>
              <a:miter/>
            </a:ln>
          </p:spPr>
          <p:txBody>
            <a:bodyPr rtlCol="0" anchor="ctr"/>
            <a:lstStyle/>
            <a:p>
              <a:endParaRPr lang="fr-FR"/>
            </a:p>
          </p:txBody>
        </p:sp>
        <p:sp>
          <p:nvSpPr>
            <p:cNvPr id="670" name="Forme libre 669">
              <a:extLst>
                <a:ext uri="{FF2B5EF4-FFF2-40B4-BE49-F238E27FC236}">
                  <a16:creationId xmlns:a16="http://schemas.microsoft.com/office/drawing/2014/main" id="{EE6082C1-B842-B909-F241-6FDB8EBC104B}"/>
                </a:ext>
              </a:extLst>
            </p:cNvPr>
            <p:cNvSpPr/>
            <p:nvPr/>
          </p:nvSpPr>
          <p:spPr>
            <a:xfrm>
              <a:off x="19238132" y="11044452"/>
              <a:ext cx="45835" cy="71387"/>
            </a:xfrm>
            <a:custGeom>
              <a:avLst/>
              <a:gdLst>
                <a:gd name="connsiteX0" fmla="*/ 45835 w 45835"/>
                <a:gd name="connsiteY0" fmla="*/ 3619 h 71387"/>
                <a:gd name="connsiteX1" fmla="*/ 45348 w 45835"/>
                <a:gd name="connsiteY1" fmla="*/ 5717 h 71387"/>
                <a:gd name="connsiteX2" fmla="*/ 44048 w 45835"/>
                <a:gd name="connsiteY2" fmla="*/ 6294 h 71387"/>
                <a:gd name="connsiteX3" fmla="*/ 36083 w 45835"/>
                <a:gd name="connsiteY3" fmla="*/ 6294 h 71387"/>
                <a:gd name="connsiteX4" fmla="*/ 39388 w 45835"/>
                <a:gd name="connsiteY4" fmla="*/ 11329 h 71387"/>
                <a:gd name="connsiteX5" fmla="*/ 40255 w 45835"/>
                <a:gd name="connsiteY5" fmla="*/ 17047 h 71387"/>
                <a:gd name="connsiteX6" fmla="*/ 38900 w 45835"/>
                <a:gd name="connsiteY6" fmla="*/ 24442 h 71387"/>
                <a:gd name="connsiteX7" fmla="*/ 35054 w 45835"/>
                <a:gd name="connsiteY7" fmla="*/ 29898 h 71387"/>
                <a:gd name="connsiteX8" fmla="*/ 29094 w 45835"/>
                <a:gd name="connsiteY8" fmla="*/ 33307 h 71387"/>
                <a:gd name="connsiteX9" fmla="*/ 21509 w 45835"/>
                <a:gd name="connsiteY9" fmla="*/ 34461 h 71387"/>
                <a:gd name="connsiteX10" fmla="*/ 15061 w 45835"/>
                <a:gd name="connsiteY10" fmla="*/ 33570 h 71387"/>
                <a:gd name="connsiteX11" fmla="*/ 10294 w 45835"/>
                <a:gd name="connsiteY11" fmla="*/ 31314 h 71387"/>
                <a:gd name="connsiteX12" fmla="*/ 8452 w 45835"/>
                <a:gd name="connsiteY12" fmla="*/ 33779 h 71387"/>
                <a:gd name="connsiteX13" fmla="*/ 7747 w 45835"/>
                <a:gd name="connsiteY13" fmla="*/ 37031 h 71387"/>
                <a:gd name="connsiteX14" fmla="*/ 9752 w 45835"/>
                <a:gd name="connsiteY14" fmla="*/ 40440 h 71387"/>
                <a:gd name="connsiteX15" fmla="*/ 15008 w 45835"/>
                <a:gd name="connsiteY15" fmla="*/ 41962 h 71387"/>
                <a:gd name="connsiteX16" fmla="*/ 28606 w 45835"/>
                <a:gd name="connsiteY16" fmla="*/ 42486 h 71387"/>
                <a:gd name="connsiteX17" fmla="*/ 35108 w 45835"/>
                <a:gd name="connsiteY17" fmla="*/ 43430 h 71387"/>
                <a:gd name="connsiteX18" fmla="*/ 40363 w 45835"/>
                <a:gd name="connsiteY18" fmla="*/ 45791 h 71387"/>
                <a:gd name="connsiteX19" fmla="*/ 43993 w 45835"/>
                <a:gd name="connsiteY19" fmla="*/ 49725 h 71387"/>
                <a:gd name="connsiteX20" fmla="*/ 45348 w 45835"/>
                <a:gd name="connsiteY20" fmla="*/ 55127 h 71387"/>
                <a:gd name="connsiteX21" fmla="*/ 43993 w 45835"/>
                <a:gd name="connsiteY21" fmla="*/ 61316 h 71387"/>
                <a:gd name="connsiteX22" fmla="*/ 39767 w 45835"/>
                <a:gd name="connsiteY22" fmla="*/ 66509 h 71387"/>
                <a:gd name="connsiteX23" fmla="*/ 32453 w 45835"/>
                <a:gd name="connsiteY23" fmla="*/ 70076 h 71387"/>
                <a:gd name="connsiteX24" fmla="*/ 21834 w 45835"/>
                <a:gd name="connsiteY24" fmla="*/ 71387 h 71387"/>
                <a:gd name="connsiteX25" fmla="*/ 11811 w 45835"/>
                <a:gd name="connsiteY25" fmla="*/ 70390 h 71387"/>
                <a:gd name="connsiteX26" fmla="*/ 5038 w 45835"/>
                <a:gd name="connsiteY26" fmla="*/ 67664 h 71387"/>
                <a:gd name="connsiteX27" fmla="*/ 1192 w 45835"/>
                <a:gd name="connsiteY27" fmla="*/ 63520 h 71387"/>
                <a:gd name="connsiteX28" fmla="*/ 0 w 45835"/>
                <a:gd name="connsiteY28" fmla="*/ 58432 h 71387"/>
                <a:gd name="connsiteX29" fmla="*/ 433 w 45835"/>
                <a:gd name="connsiteY29" fmla="*/ 54865 h 71387"/>
                <a:gd name="connsiteX30" fmla="*/ 1788 w 45835"/>
                <a:gd name="connsiteY30" fmla="*/ 51718 h 71387"/>
                <a:gd name="connsiteX31" fmla="*/ 4063 w 45835"/>
                <a:gd name="connsiteY31" fmla="*/ 48780 h 71387"/>
                <a:gd name="connsiteX32" fmla="*/ 7206 w 45835"/>
                <a:gd name="connsiteY32" fmla="*/ 45948 h 71387"/>
                <a:gd name="connsiteX33" fmla="*/ 3034 w 45835"/>
                <a:gd name="connsiteY33" fmla="*/ 42539 h 71387"/>
                <a:gd name="connsiteX34" fmla="*/ 1733 w 45835"/>
                <a:gd name="connsiteY34" fmla="*/ 38290 h 71387"/>
                <a:gd name="connsiteX35" fmla="*/ 3034 w 45835"/>
                <a:gd name="connsiteY35" fmla="*/ 32415 h 71387"/>
                <a:gd name="connsiteX36" fmla="*/ 6284 w 45835"/>
                <a:gd name="connsiteY36" fmla="*/ 27799 h 71387"/>
                <a:gd name="connsiteX37" fmla="*/ 3792 w 45835"/>
                <a:gd name="connsiteY37" fmla="*/ 23341 h 71387"/>
                <a:gd name="connsiteX38" fmla="*/ 2871 w 45835"/>
                <a:gd name="connsiteY38" fmla="*/ 17519 h 71387"/>
                <a:gd name="connsiteX39" fmla="*/ 4280 w 45835"/>
                <a:gd name="connsiteY39" fmla="*/ 10175 h 71387"/>
                <a:gd name="connsiteX40" fmla="*/ 8127 w 45835"/>
                <a:gd name="connsiteY40" fmla="*/ 4668 h 71387"/>
                <a:gd name="connsiteX41" fmla="*/ 14032 w 45835"/>
                <a:gd name="connsiteY41" fmla="*/ 1206 h 71387"/>
                <a:gd name="connsiteX42" fmla="*/ 21617 w 45835"/>
                <a:gd name="connsiteY42" fmla="*/ 0 h 71387"/>
                <a:gd name="connsiteX43" fmla="*/ 25681 w 45835"/>
                <a:gd name="connsiteY43" fmla="*/ 262 h 71387"/>
                <a:gd name="connsiteX44" fmla="*/ 29203 w 45835"/>
                <a:gd name="connsiteY44" fmla="*/ 891 h 71387"/>
                <a:gd name="connsiteX45" fmla="*/ 44048 w 45835"/>
                <a:gd name="connsiteY45" fmla="*/ 891 h 71387"/>
                <a:gd name="connsiteX46" fmla="*/ 45402 w 45835"/>
                <a:gd name="connsiteY46" fmla="*/ 1573 h 71387"/>
                <a:gd name="connsiteX47" fmla="*/ 45835 w 45835"/>
                <a:gd name="connsiteY47" fmla="*/ 3619 h 71387"/>
                <a:gd name="connsiteX48" fmla="*/ 38684 w 45835"/>
                <a:gd name="connsiteY48" fmla="*/ 55494 h 71387"/>
                <a:gd name="connsiteX49" fmla="*/ 35704 w 45835"/>
                <a:gd name="connsiteY49" fmla="*/ 50039 h 71387"/>
                <a:gd name="connsiteX50" fmla="*/ 27740 w 45835"/>
                <a:gd name="connsiteY50" fmla="*/ 47994 h 71387"/>
                <a:gd name="connsiteX51" fmla="*/ 13111 w 45835"/>
                <a:gd name="connsiteY51" fmla="*/ 47521 h 71387"/>
                <a:gd name="connsiteX52" fmla="*/ 9860 w 45835"/>
                <a:gd name="connsiteY52" fmla="*/ 50407 h 71387"/>
                <a:gd name="connsiteX53" fmla="*/ 7801 w 45835"/>
                <a:gd name="connsiteY53" fmla="*/ 52977 h 71387"/>
                <a:gd name="connsiteX54" fmla="*/ 6827 w 45835"/>
                <a:gd name="connsiteY54" fmla="*/ 55442 h 71387"/>
                <a:gd name="connsiteX55" fmla="*/ 6501 w 45835"/>
                <a:gd name="connsiteY55" fmla="*/ 57907 h 71387"/>
                <a:gd name="connsiteX56" fmla="*/ 10673 w 45835"/>
                <a:gd name="connsiteY56" fmla="*/ 63939 h 71387"/>
                <a:gd name="connsiteX57" fmla="*/ 22213 w 45835"/>
                <a:gd name="connsiteY57" fmla="*/ 65985 h 71387"/>
                <a:gd name="connsiteX58" fmla="*/ 30015 w 45835"/>
                <a:gd name="connsiteY58" fmla="*/ 65093 h 71387"/>
                <a:gd name="connsiteX59" fmla="*/ 35054 w 45835"/>
                <a:gd name="connsiteY59" fmla="*/ 62785 h 71387"/>
                <a:gd name="connsiteX60" fmla="*/ 37871 w 45835"/>
                <a:gd name="connsiteY60" fmla="*/ 59428 h 71387"/>
                <a:gd name="connsiteX61" fmla="*/ 38684 w 45835"/>
                <a:gd name="connsiteY61" fmla="*/ 55494 h 71387"/>
                <a:gd name="connsiteX62" fmla="*/ 33428 w 45835"/>
                <a:gd name="connsiteY62" fmla="*/ 17152 h 71387"/>
                <a:gd name="connsiteX63" fmla="*/ 30286 w 45835"/>
                <a:gd name="connsiteY63" fmla="*/ 8497 h 71387"/>
                <a:gd name="connsiteX64" fmla="*/ 21346 w 45835"/>
                <a:gd name="connsiteY64" fmla="*/ 5350 h 71387"/>
                <a:gd name="connsiteX65" fmla="*/ 16199 w 45835"/>
                <a:gd name="connsiteY65" fmla="*/ 6347 h 71387"/>
                <a:gd name="connsiteX66" fmla="*/ 12515 w 45835"/>
                <a:gd name="connsiteY66" fmla="*/ 8969 h 71387"/>
                <a:gd name="connsiteX67" fmla="*/ 10348 w 45835"/>
                <a:gd name="connsiteY67" fmla="*/ 12851 h 71387"/>
                <a:gd name="connsiteX68" fmla="*/ 9643 w 45835"/>
                <a:gd name="connsiteY68" fmla="*/ 17519 h 71387"/>
                <a:gd name="connsiteX69" fmla="*/ 12786 w 45835"/>
                <a:gd name="connsiteY69" fmla="*/ 26016 h 71387"/>
                <a:gd name="connsiteX70" fmla="*/ 21617 w 45835"/>
                <a:gd name="connsiteY70" fmla="*/ 29111 h 71387"/>
                <a:gd name="connsiteX71" fmla="*/ 26818 w 45835"/>
                <a:gd name="connsiteY71" fmla="*/ 28114 h 71387"/>
                <a:gd name="connsiteX72" fmla="*/ 30557 w 45835"/>
                <a:gd name="connsiteY72" fmla="*/ 25492 h 71387"/>
                <a:gd name="connsiteX73" fmla="*/ 32724 w 45835"/>
                <a:gd name="connsiteY73" fmla="*/ 21715 h 71387"/>
                <a:gd name="connsiteX74" fmla="*/ 33428 w 45835"/>
                <a:gd name="connsiteY74" fmla="*/ 17152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5835" h="71387">
                  <a:moveTo>
                    <a:pt x="45835" y="3619"/>
                  </a:moveTo>
                  <a:cubicBezTo>
                    <a:pt x="45835" y="4616"/>
                    <a:pt x="45673" y="5298"/>
                    <a:pt x="45348" y="5717"/>
                  </a:cubicBezTo>
                  <a:cubicBezTo>
                    <a:pt x="44968" y="6084"/>
                    <a:pt x="44589" y="6294"/>
                    <a:pt x="44048" y="6294"/>
                  </a:cubicBezTo>
                  <a:lnTo>
                    <a:pt x="36083" y="6294"/>
                  </a:lnTo>
                  <a:cubicBezTo>
                    <a:pt x="37654" y="7868"/>
                    <a:pt x="38738" y="9494"/>
                    <a:pt x="39388" y="11329"/>
                  </a:cubicBezTo>
                  <a:cubicBezTo>
                    <a:pt x="39984" y="13166"/>
                    <a:pt x="40255" y="15054"/>
                    <a:pt x="40255" y="17047"/>
                  </a:cubicBezTo>
                  <a:cubicBezTo>
                    <a:pt x="40255" y="19826"/>
                    <a:pt x="39822" y="22292"/>
                    <a:pt x="38900" y="24442"/>
                  </a:cubicBezTo>
                  <a:cubicBezTo>
                    <a:pt x="38034" y="26593"/>
                    <a:pt x="36733" y="28376"/>
                    <a:pt x="35054" y="29898"/>
                  </a:cubicBezTo>
                  <a:cubicBezTo>
                    <a:pt x="33374" y="31366"/>
                    <a:pt x="31423" y="32520"/>
                    <a:pt x="29094" y="33307"/>
                  </a:cubicBezTo>
                  <a:cubicBezTo>
                    <a:pt x="26818" y="34094"/>
                    <a:pt x="24272" y="34461"/>
                    <a:pt x="21509" y="34461"/>
                  </a:cubicBezTo>
                  <a:cubicBezTo>
                    <a:pt x="19233" y="34461"/>
                    <a:pt x="17120" y="34199"/>
                    <a:pt x="15061" y="33570"/>
                  </a:cubicBezTo>
                  <a:cubicBezTo>
                    <a:pt x="13003" y="32940"/>
                    <a:pt x="11432" y="32206"/>
                    <a:pt x="10294" y="31314"/>
                  </a:cubicBezTo>
                  <a:cubicBezTo>
                    <a:pt x="9536" y="32048"/>
                    <a:pt x="8940" y="32835"/>
                    <a:pt x="8452" y="33779"/>
                  </a:cubicBezTo>
                  <a:cubicBezTo>
                    <a:pt x="7964" y="34723"/>
                    <a:pt x="7747" y="35772"/>
                    <a:pt x="7747" y="37031"/>
                  </a:cubicBezTo>
                  <a:cubicBezTo>
                    <a:pt x="7747" y="38395"/>
                    <a:pt x="8397" y="39496"/>
                    <a:pt x="9752" y="40440"/>
                  </a:cubicBezTo>
                  <a:cubicBezTo>
                    <a:pt x="11106" y="41385"/>
                    <a:pt x="12840" y="41909"/>
                    <a:pt x="15008" y="41962"/>
                  </a:cubicBezTo>
                  <a:lnTo>
                    <a:pt x="28606" y="42486"/>
                  </a:lnTo>
                  <a:cubicBezTo>
                    <a:pt x="30936" y="42591"/>
                    <a:pt x="33049" y="42853"/>
                    <a:pt x="35108" y="43430"/>
                  </a:cubicBezTo>
                  <a:cubicBezTo>
                    <a:pt x="37113" y="43955"/>
                    <a:pt x="38846" y="44741"/>
                    <a:pt x="40363" y="45791"/>
                  </a:cubicBezTo>
                  <a:cubicBezTo>
                    <a:pt x="41935" y="46839"/>
                    <a:pt x="43126" y="48151"/>
                    <a:pt x="43993" y="49725"/>
                  </a:cubicBezTo>
                  <a:cubicBezTo>
                    <a:pt x="44914" y="51246"/>
                    <a:pt x="45348" y="53082"/>
                    <a:pt x="45348" y="55127"/>
                  </a:cubicBezTo>
                  <a:cubicBezTo>
                    <a:pt x="45348" y="57277"/>
                    <a:pt x="44860" y="59323"/>
                    <a:pt x="43993" y="61316"/>
                  </a:cubicBezTo>
                  <a:cubicBezTo>
                    <a:pt x="43072" y="63310"/>
                    <a:pt x="41663" y="65041"/>
                    <a:pt x="39767" y="66509"/>
                  </a:cubicBezTo>
                  <a:cubicBezTo>
                    <a:pt x="37871" y="67978"/>
                    <a:pt x="35378" y="69184"/>
                    <a:pt x="32453" y="70076"/>
                  </a:cubicBezTo>
                  <a:cubicBezTo>
                    <a:pt x="29473" y="70967"/>
                    <a:pt x="25951" y="71387"/>
                    <a:pt x="21834" y="71387"/>
                  </a:cubicBezTo>
                  <a:cubicBezTo>
                    <a:pt x="17879" y="71387"/>
                    <a:pt x="14574" y="71072"/>
                    <a:pt x="11811" y="70390"/>
                  </a:cubicBezTo>
                  <a:cubicBezTo>
                    <a:pt x="9047" y="69709"/>
                    <a:pt x="6772" y="68817"/>
                    <a:pt x="5038" y="67664"/>
                  </a:cubicBezTo>
                  <a:cubicBezTo>
                    <a:pt x="3251" y="66457"/>
                    <a:pt x="2005" y="65093"/>
                    <a:pt x="1192" y="63520"/>
                  </a:cubicBezTo>
                  <a:cubicBezTo>
                    <a:pt x="379" y="61946"/>
                    <a:pt x="0" y="60268"/>
                    <a:pt x="0" y="58432"/>
                  </a:cubicBezTo>
                  <a:cubicBezTo>
                    <a:pt x="0" y="57173"/>
                    <a:pt x="162" y="55966"/>
                    <a:pt x="433" y="54865"/>
                  </a:cubicBezTo>
                  <a:cubicBezTo>
                    <a:pt x="759" y="53764"/>
                    <a:pt x="1192" y="52714"/>
                    <a:pt x="1788" y="51718"/>
                  </a:cubicBezTo>
                  <a:cubicBezTo>
                    <a:pt x="2384" y="50721"/>
                    <a:pt x="3196" y="49725"/>
                    <a:pt x="4063" y="48780"/>
                  </a:cubicBezTo>
                  <a:cubicBezTo>
                    <a:pt x="4984" y="47889"/>
                    <a:pt x="6014" y="46892"/>
                    <a:pt x="7206" y="45948"/>
                  </a:cubicBezTo>
                  <a:cubicBezTo>
                    <a:pt x="5309" y="45004"/>
                    <a:pt x="3955" y="43902"/>
                    <a:pt x="3034" y="42539"/>
                  </a:cubicBezTo>
                  <a:cubicBezTo>
                    <a:pt x="2167" y="41227"/>
                    <a:pt x="1733" y="39811"/>
                    <a:pt x="1733" y="38290"/>
                  </a:cubicBezTo>
                  <a:cubicBezTo>
                    <a:pt x="1733" y="36087"/>
                    <a:pt x="2167" y="34094"/>
                    <a:pt x="3034" y="32415"/>
                  </a:cubicBezTo>
                  <a:cubicBezTo>
                    <a:pt x="3955" y="30737"/>
                    <a:pt x="4984" y="29163"/>
                    <a:pt x="6284" y="27799"/>
                  </a:cubicBezTo>
                  <a:cubicBezTo>
                    <a:pt x="5201" y="26435"/>
                    <a:pt x="4334" y="24967"/>
                    <a:pt x="3792" y="23341"/>
                  </a:cubicBezTo>
                  <a:cubicBezTo>
                    <a:pt x="3196" y="21715"/>
                    <a:pt x="2871" y="19775"/>
                    <a:pt x="2871" y="17519"/>
                  </a:cubicBezTo>
                  <a:cubicBezTo>
                    <a:pt x="2871" y="14791"/>
                    <a:pt x="3359" y="12379"/>
                    <a:pt x="4280" y="10175"/>
                  </a:cubicBezTo>
                  <a:cubicBezTo>
                    <a:pt x="5201" y="8025"/>
                    <a:pt x="6501" y="6189"/>
                    <a:pt x="8127" y="4668"/>
                  </a:cubicBezTo>
                  <a:cubicBezTo>
                    <a:pt x="9806" y="3200"/>
                    <a:pt x="11756" y="2046"/>
                    <a:pt x="14032" y="1206"/>
                  </a:cubicBezTo>
                  <a:cubicBezTo>
                    <a:pt x="16362" y="419"/>
                    <a:pt x="18854" y="0"/>
                    <a:pt x="21617" y="0"/>
                  </a:cubicBezTo>
                  <a:cubicBezTo>
                    <a:pt x="23080" y="0"/>
                    <a:pt x="24435" y="105"/>
                    <a:pt x="25681" y="262"/>
                  </a:cubicBezTo>
                  <a:cubicBezTo>
                    <a:pt x="26981" y="419"/>
                    <a:pt x="28119" y="629"/>
                    <a:pt x="29203" y="891"/>
                  </a:cubicBezTo>
                  <a:lnTo>
                    <a:pt x="44048" y="891"/>
                  </a:lnTo>
                  <a:cubicBezTo>
                    <a:pt x="44698" y="891"/>
                    <a:pt x="45131" y="1101"/>
                    <a:pt x="45402" y="1573"/>
                  </a:cubicBezTo>
                  <a:cubicBezTo>
                    <a:pt x="45673" y="2046"/>
                    <a:pt x="45835" y="2728"/>
                    <a:pt x="45835" y="3619"/>
                  </a:cubicBezTo>
                  <a:close/>
                  <a:moveTo>
                    <a:pt x="38684" y="55494"/>
                  </a:moveTo>
                  <a:cubicBezTo>
                    <a:pt x="38684" y="53134"/>
                    <a:pt x="37708" y="51298"/>
                    <a:pt x="35704" y="50039"/>
                  </a:cubicBezTo>
                  <a:cubicBezTo>
                    <a:pt x="33753" y="48833"/>
                    <a:pt x="31099" y="48151"/>
                    <a:pt x="27740" y="47994"/>
                  </a:cubicBezTo>
                  <a:lnTo>
                    <a:pt x="13111" y="47521"/>
                  </a:lnTo>
                  <a:cubicBezTo>
                    <a:pt x="11811" y="48518"/>
                    <a:pt x="10727" y="49462"/>
                    <a:pt x="9860" y="50407"/>
                  </a:cubicBezTo>
                  <a:cubicBezTo>
                    <a:pt x="8993" y="51298"/>
                    <a:pt x="8343" y="52137"/>
                    <a:pt x="7801" y="52977"/>
                  </a:cubicBezTo>
                  <a:cubicBezTo>
                    <a:pt x="7314" y="53816"/>
                    <a:pt x="6989" y="54655"/>
                    <a:pt x="6827" y="55442"/>
                  </a:cubicBezTo>
                  <a:cubicBezTo>
                    <a:pt x="6610" y="56281"/>
                    <a:pt x="6501" y="57121"/>
                    <a:pt x="6501" y="57907"/>
                  </a:cubicBezTo>
                  <a:cubicBezTo>
                    <a:pt x="6501" y="60582"/>
                    <a:pt x="7910" y="62575"/>
                    <a:pt x="10673" y="63939"/>
                  </a:cubicBezTo>
                  <a:cubicBezTo>
                    <a:pt x="13436" y="65303"/>
                    <a:pt x="17283" y="65985"/>
                    <a:pt x="22213" y="65985"/>
                  </a:cubicBezTo>
                  <a:cubicBezTo>
                    <a:pt x="25301" y="65985"/>
                    <a:pt x="27902" y="65670"/>
                    <a:pt x="30015" y="65093"/>
                  </a:cubicBezTo>
                  <a:cubicBezTo>
                    <a:pt x="32074" y="64516"/>
                    <a:pt x="33753" y="63730"/>
                    <a:pt x="35054" y="62785"/>
                  </a:cubicBezTo>
                  <a:cubicBezTo>
                    <a:pt x="36354" y="61788"/>
                    <a:pt x="37275" y="60687"/>
                    <a:pt x="37871" y="59428"/>
                  </a:cubicBezTo>
                  <a:cubicBezTo>
                    <a:pt x="38413" y="58169"/>
                    <a:pt x="38684" y="56858"/>
                    <a:pt x="38684" y="55494"/>
                  </a:cubicBezTo>
                  <a:close/>
                  <a:moveTo>
                    <a:pt x="33428" y="17152"/>
                  </a:moveTo>
                  <a:cubicBezTo>
                    <a:pt x="33428" y="13480"/>
                    <a:pt x="32399" y="10595"/>
                    <a:pt x="30286" y="8497"/>
                  </a:cubicBezTo>
                  <a:cubicBezTo>
                    <a:pt x="28173" y="6399"/>
                    <a:pt x="25247" y="5350"/>
                    <a:pt x="21346" y="5350"/>
                  </a:cubicBezTo>
                  <a:cubicBezTo>
                    <a:pt x="19396" y="5350"/>
                    <a:pt x="17662" y="5717"/>
                    <a:pt x="16199" y="6347"/>
                  </a:cubicBezTo>
                  <a:cubicBezTo>
                    <a:pt x="14737" y="6976"/>
                    <a:pt x="13491" y="7868"/>
                    <a:pt x="12515" y="8969"/>
                  </a:cubicBezTo>
                  <a:cubicBezTo>
                    <a:pt x="11594" y="10070"/>
                    <a:pt x="10836" y="11382"/>
                    <a:pt x="10348" y="12851"/>
                  </a:cubicBezTo>
                  <a:cubicBezTo>
                    <a:pt x="9915" y="14319"/>
                    <a:pt x="9643" y="15893"/>
                    <a:pt x="9643" y="17519"/>
                  </a:cubicBezTo>
                  <a:cubicBezTo>
                    <a:pt x="9643" y="21138"/>
                    <a:pt x="10673" y="23918"/>
                    <a:pt x="12786" y="26016"/>
                  </a:cubicBezTo>
                  <a:cubicBezTo>
                    <a:pt x="14899" y="28062"/>
                    <a:pt x="17824" y="29111"/>
                    <a:pt x="21617" y="29111"/>
                  </a:cubicBezTo>
                  <a:cubicBezTo>
                    <a:pt x="23622" y="29111"/>
                    <a:pt x="25355" y="28796"/>
                    <a:pt x="26818" y="28114"/>
                  </a:cubicBezTo>
                  <a:cubicBezTo>
                    <a:pt x="28336" y="27485"/>
                    <a:pt x="29582" y="26593"/>
                    <a:pt x="30557" y="25492"/>
                  </a:cubicBezTo>
                  <a:cubicBezTo>
                    <a:pt x="31478" y="24442"/>
                    <a:pt x="32236" y="23131"/>
                    <a:pt x="32724" y="21715"/>
                  </a:cubicBezTo>
                  <a:cubicBezTo>
                    <a:pt x="33212" y="20246"/>
                    <a:pt x="33428" y="18725"/>
                    <a:pt x="33428" y="17152"/>
                  </a:cubicBezTo>
                  <a:close/>
                </a:path>
              </a:pathLst>
            </a:custGeom>
            <a:solidFill>
              <a:srgbClr val="FFFFFF"/>
            </a:solidFill>
            <a:ln w="5417" cap="flat">
              <a:noFill/>
              <a:prstDash val="solid"/>
              <a:miter/>
            </a:ln>
          </p:spPr>
          <p:txBody>
            <a:bodyPr rtlCol="0" anchor="ctr"/>
            <a:lstStyle/>
            <a:p>
              <a:endParaRPr lang="fr-FR"/>
            </a:p>
          </p:txBody>
        </p:sp>
        <p:sp>
          <p:nvSpPr>
            <p:cNvPr id="671" name="Forme libre 670">
              <a:extLst>
                <a:ext uri="{FF2B5EF4-FFF2-40B4-BE49-F238E27FC236}">
                  <a16:creationId xmlns:a16="http://schemas.microsoft.com/office/drawing/2014/main" id="{25181508-F3B3-2FEA-EE07-172B6E12D48B}"/>
                </a:ext>
              </a:extLst>
            </p:cNvPr>
            <p:cNvSpPr/>
            <p:nvPr/>
          </p:nvSpPr>
          <p:spPr>
            <a:xfrm>
              <a:off x="19292690" y="11044452"/>
              <a:ext cx="44480" cy="52661"/>
            </a:xfrm>
            <a:custGeom>
              <a:avLst/>
              <a:gdLst>
                <a:gd name="connsiteX0" fmla="*/ 44481 w 44480"/>
                <a:gd name="connsiteY0" fmla="*/ 23813 h 52661"/>
                <a:gd name="connsiteX1" fmla="*/ 43452 w 44480"/>
                <a:gd name="connsiteY1" fmla="*/ 26488 h 52661"/>
                <a:gd name="connsiteX2" fmla="*/ 41393 w 44480"/>
                <a:gd name="connsiteY2" fmla="*/ 27222 h 52661"/>
                <a:gd name="connsiteX3" fmla="*/ 7098 w 44480"/>
                <a:gd name="connsiteY3" fmla="*/ 27222 h 52661"/>
                <a:gd name="connsiteX4" fmla="*/ 8018 w 44480"/>
                <a:gd name="connsiteY4" fmla="*/ 35405 h 52661"/>
                <a:gd name="connsiteX5" fmla="*/ 11053 w 44480"/>
                <a:gd name="connsiteY5" fmla="*/ 41647 h 52661"/>
                <a:gd name="connsiteX6" fmla="*/ 16525 w 44480"/>
                <a:gd name="connsiteY6" fmla="*/ 45633 h 52661"/>
                <a:gd name="connsiteX7" fmla="*/ 24868 w 44480"/>
                <a:gd name="connsiteY7" fmla="*/ 47049 h 52661"/>
                <a:gd name="connsiteX8" fmla="*/ 31153 w 44480"/>
                <a:gd name="connsiteY8" fmla="*/ 46473 h 52661"/>
                <a:gd name="connsiteX9" fmla="*/ 35975 w 44480"/>
                <a:gd name="connsiteY9" fmla="*/ 45161 h 52661"/>
                <a:gd name="connsiteX10" fmla="*/ 39280 w 44480"/>
                <a:gd name="connsiteY10" fmla="*/ 43850 h 52661"/>
                <a:gd name="connsiteX11" fmla="*/ 41176 w 44480"/>
                <a:gd name="connsiteY11" fmla="*/ 43221 h 52661"/>
                <a:gd name="connsiteX12" fmla="*/ 41772 w 44480"/>
                <a:gd name="connsiteY12" fmla="*/ 43378 h 52661"/>
                <a:gd name="connsiteX13" fmla="*/ 42206 w 44480"/>
                <a:gd name="connsiteY13" fmla="*/ 43902 h 52661"/>
                <a:gd name="connsiteX14" fmla="*/ 42476 w 44480"/>
                <a:gd name="connsiteY14" fmla="*/ 44794 h 52661"/>
                <a:gd name="connsiteX15" fmla="*/ 42530 w 44480"/>
                <a:gd name="connsiteY15" fmla="*/ 46158 h 52661"/>
                <a:gd name="connsiteX16" fmla="*/ 42476 w 44480"/>
                <a:gd name="connsiteY16" fmla="*/ 46892 h 52661"/>
                <a:gd name="connsiteX17" fmla="*/ 42368 w 44480"/>
                <a:gd name="connsiteY17" fmla="*/ 47521 h 52661"/>
                <a:gd name="connsiteX18" fmla="*/ 42097 w 44480"/>
                <a:gd name="connsiteY18" fmla="*/ 48098 h 52661"/>
                <a:gd name="connsiteX19" fmla="*/ 41664 w 44480"/>
                <a:gd name="connsiteY19" fmla="*/ 48623 h 52661"/>
                <a:gd name="connsiteX20" fmla="*/ 39930 w 44480"/>
                <a:gd name="connsiteY20" fmla="*/ 49567 h 52661"/>
                <a:gd name="connsiteX21" fmla="*/ 36192 w 44480"/>
                <a:gd name="connsiteY21" fmla="*/ 50878 h 52661"/>
                <a:gd name="connsiteX22" fmla="*/ 30774 w 44480"/>
                <a:gd name="connsiteY22" fmla="*/ 52137 h 52661"/>
                <a:gd name="connsiteX23" fmla="*/ 24110 w 44480"/>
                <a:gd name="connsiteY23" fmla="*/ 52662 h 52661"/>
                <a:gd name="connsiteX24" fmla="*/ 13762 w 44480"/>
                <a:gd name="connsiteY24" fmla="*/ 50983 h 52661"/>
                <a:gd name="connsiteX25" fmla="*/ 6231 w 44480"/>
                <a:gd name="connsiteY25" fmla="*/ 45948 h 52661"/>
                <a:gd name="connsiteX26" fmla="*/ 1571 w 44480"/>
                <a:gd name="connsiteY26" fmla="*/ 37765 h 52661"/>
                <a:gd name="connsiteX27" fmla="*/ 0 w 44480"/>
                <a:gd name="connsiteY27" fmla="*/ 26435 h 52661"/>
                <a:gd name="connsiteX28" fmla="*/ 1626 w 44480"/>
                <a:gd name="connsiteY28" fmla="*/ 15316 h 52661"/>
                <a:gd name="connsiteX29" fmla="*/ 6339 w 44480"/>
                <a:gd name="connsiteY29" fmla="*/ 7028 h 52661"/>
                <a:gd name="connsiteX30" fmla="*/ 13707 w 44480"/>
                <a:gd name="connsiteY30" fmla="*/ 1836 h 52661"/>
                <a:gd name="connsiteX31" fmla="*/ 23297 w 44480"/>
                <a:gd name="connsiteY31" fmla="*/ 0 h 52661"/>
                <a:gd name="connsiteX32" fmla="*/ 32941 w 44480"/>
                <a:gd name="connsiteY32" fmla="*/ 1836 h 52661"/>
                <a:gd name="connsiteX33" fmla="*/ 39551 w 44480"/>
                <a:gd name="connsiteY33" fmla="*/ 6766 h 52661"/>
                <a:gd name="connsiteX34" fmla="*/ 43289 w 44480"/>
                <a:gd name="connsiteY34" fmla="*/ 13952 h 52661"/>
                <a:gd name="connsiteX35" fmla="*/ 44481 w 44480"/>
                <a:gd name="connsiteY35" fmla="*/ 22554 h 52661"/>
                <a:gd name="connsiteX36" fmla="*/ 44481 w 44480"/>
                <a:gd name="connsiteY36" fmla="*/ 23813 h 52661"/>
                <a:gd name="connsiteX37" fmla="*/ 37655 w 44480"/>
                <a:gd name="connsiteY37" fmla="*/ 21925 h 52661"/>
                <a:gd name="connsiteX38" fmla="*/ 33970 w 44480"/>
                <a:gd name="connsiteY38" fmla="*/ 9809 h 52661"/>
                <a:gd name="connsiteX39" fmla="*/ 22809 w 44480"/>
                <a:gd name="connsiteY39" fmla="*/ 5455 h 52661"/>
                <a:gd name="connsiteX40" fmla="*/ 16199 w 44480"/>
                <a:gd name="connsiteY40" fmla="*/ 6818 h 52661"/>
                <a:gd name="connsiteX41" fmla="*/ 11323 w 44480"/>
                <a:gd name="connsiteY41" fmla="*/ 10490 h 52661"/>
                <a:gd name="connsiteX42" fmla="*/ 8290 w 44480"/>
                <a:gd name="connsiteY42" fmla="*/ 15736 h 52661"/>
                <a:gd name="connsiteX43" fmla="*/ 7098 w 44480"/>
                <a:gd name="connsiteY43" fmla="*/ 21925 h 52661"/>
                <a:gd name="connsiteX44" fmla="*/ 37655 w 44480"/>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1">
                  <a:moveTo>
                    <a:pt x="44481" y="23813"/>
                  </a:moveTo>
                  <a:cubicBezTo>
                    <a:pt x="44481" y="25124"/>
                    <a:pt x="44156" y="25964"/>
                    <a:pt x="43452" y="26488"/>
                  </a:cubicBezTo>
                  <a:cubicBezTo>
                    <a:pt x="42747" y="26961"/>
                    <a:pt x="42043" y="27222"/>
                    <a:pt x="41393" y="27222"/>
                  </a:cubicBezTo>
                  <a:lnTo>
                    <a:pt x="7098" y="27222"/>
                  </a:lnTo>
                  <a:cubicBezTo>
                    <a:pt x="7098" y="30213"/>
                    <a:pt x="7423" y="32940"/>
                    <a:pt x="8018" y="35405"/>
                  </a:cubicBezTo>
                  <a:cubicBezTo>
                    <a:pt x="8614" y="37818"/>
                    <a:pt x="9644" y="39916"/>
                    <a:pt x="11053" y="41647"/>
                  </a:cubicBezTo>
                  <a:cubicBezTo>
                    <a:pt x="12461" y="43378"/>
                    <a:pt x="14303" y="44741"/>
                    <a:pt x="16525" y="45633"/>
                  </a:cubicBezTo>
                  <a:cubicBezTo>
                    <a:pt x="18800" y="46578"/>
                    <a:pt x="21563" y="47049"/>
                    <a:pt x="24868" y="47049"/>
                  </a:cubicBezTo>
                  <a:cubicBezTo>
                    <a:pt x="27198" y="47049"/>
                    <a:pt x="29311" y="46839"/>
                    <a:pt x="31153" y="46473"/>
                  </a:cubicBezTo>
                  <a:cubicBezTo>
                    <a:pt x="32995" y="46053"/>
                    <a:pt x="34621" y="45633"/>
                    <a:pt x="35975" y="45161"/>
                  </a:cubicBezTo>
                  <a:cubicBezTo>
                    <a:pt x="37329" y="44637"/>
                    <a:pt x="38413" y="44217"/>
                    <a:pt x="39280" y="43850"/>
                  </a:cubicBezTo>
                  <a:cubicBezTo>
                    <a:pt x="40147" y="43430"/>
                    <a:pt x="40797" y="43221"/>
                    <a:pt x="41176" y="43221"/>
                  </a:cubicBezTo>
                  <a:cubicBezTo>
                    <a:pt x="41393" y="43221"/>
                    <a:pt x="41610" y="43273"/>
                    <a:pt x="41772" y="43378"/>
                  </a:cubicBezTo>
                  <a:cubicBezTo>
                    <a:pt x="41935" y="43482"/>
                    <a:pt x="42097" y="43692"/>
                    <a:pt x="42206" y="43902"/>
                  </a:cubicBezTo>
                  <a:cubicBezTo>
                    <a:pt x="42314" y="44164"/>
                    <a:pt x="42423" y="44427"/>
                    <a:pt x="42476" y="44794"/>
                  </a:cubicBezTo>
                  <a:cubicBezTo>
                    <a:pt x="42530" y="45161"/>
                    <a:pt x="42530" y="45581"/>
                    <a:pt x="42530" y="46158"/>
                  </a:cubicBezTo>
                  <a:cubicBezTo>
                    <a:pt x="42530" y="46420"/>
                    <a:pt x="42530" y="46630"/>
                    <a:pt x="42476" y="46892"/>
                  </a:cubicBezTo>
                  <a:cubicBezTo>
                    <a:pt x="42423" y="47102"/>
                    <a:pt x="42423" y="47312"/>
                    <a:pt x="42368" y="47521"/>
                  </a:cubicBezTo>
                  <a:cubicBezTo>
                    <a:pt x="42314" y="47731"/>
                    <a:pt x="42206" y="47889"/>
                    <a:pt x="42097" y="48098"/>
                  </a:cubicBezTo>
                  <a:cubicBezTo>
                    <a:pt x="41989" y="48256"/>
                    <a:pt x="41826" y="48413"/>
                    <a:pt x="41664" y="48623"/>
                  </a:cubicBezTo>
                  <a:cubicBezTo>
                    <a:pt x="41501" y="48780"/>
                    <a:pt x="40905" y="49095"/>
                    <a:pt x="39930" y="49567"/>
                  </a:cubicBezTo>
                  <a:cubicBezTo>
                    <a:pt x="38955" y="49986"/>
                    <a:pt x="37708" y="50459"/>
                    <a:pt x="36192" y="50878"/>
                  </a:cubicBezTo>
                  <a:cubicBezTo>
                    <a:pt x="34621" y="51350"/>
                    <a:pt x="32779" y="51770"/>
                    <a:pt x="30774" y="52137"/>
                  </a:cubicBezTo>
                  <a:cubicBezTo>
                    <a:pt x="28715" y="52452"/>
                    <a:pt x="26494" y="52662"/>
                    <a:pt x="24110" y="52662"/>
                  </a:cubicBezTo>
                  <a:cubicBezTo>
                    <a:pt x="20209" y="52662"/>
                    <a:pt x="16741" y="52085"/>
                    <a:pt x="13762" y="50983"/>
                  </a:cubicBezTo>
                  <a:cubicBezTo>
                    <a:pt x="10782" y="49830"/>
                    <a:pt x="8235" y="48151"/>
                    <a:pt x="6231" y="45948"/>
                  </a:cubicBezTo>
                  <a:cubicBezTo>
                    <a:pt x="4172" y="43745"/>
                    <a:pt x="2655" y="41017"/>
                    <a:pt x="1571" y="37765"/>
                  </a:cubicBezTo>
                  <a:cubicBezTo>
                    <a:pt x="542" y="34513"/>
                    <a:pt x="0" y="30737"/>
                    <a:pt x="0" y="26435"/>
                  </a:cubicBezTo>
                  <a:cubicBezTo>
                    <a:pt x="0" y="22292"/>
                    <a:pt x="542" y="18620"/>
                    <a:pt x="1626" y="15316"/>
                  </a:cubicBezTo>
                  <a:cubicBezTo>
                    <a:pt x="2709" y="12064"/>
                    <a:pt x="4280" y="9284"/>
                    <a:pt x="6339" y="7028"/>
                  </a:cubicBezTo>
                  <a:cubicBezTo>
                    <a:pt x="8344" y="4721"/>
                    <a:pt x="10836" y="2989"/>
                    <a:pt x="13707" y="1836"/>
                  </a:cubicBezTo>
                  <a:cubicBezTo>
                    <a:pt x="16579" y="629"/>
                    <a:pt x="19776" y="0"/>
                    <a:pt x="23297" y="0"/>
                  </a:cubicBezTo>
                  <a:cubicBezTo>
                    <a:pt x="27035" y="0"/>
                    <a:pt x="30286" y="629"/>
                    <a:pt x="32941" y="1836"/>
                  </a:cubicBezTo>
                  <a:cubicBezTo>
                    <a:pt x="35596" y="3042"/>
                    <a:pt x="37817" y="4721"/>
                    <a:pt x="39551" y="6766"/>
                  </a:cubicBezTo>
                  <a:cubicBezTo>
                    <a:pt x="41230" y="8812"/>
                    <a:pt x="42476" y="11225"/>
                    <a:pt x="43289" y="13952"/>
                  </a:cubicBezTo>
                  <a:cubicBezTo>
                    <a:pt x="44102" y="16679"/>
                    <a:pt x="44481" y="19512"/>
                    <a:pt x="44481" y="22554"/>
                  </a:cubicBezTo>
                  <a:lnTo>
                    <a:pt x="44481" y="23813"/>
                  </a:lnTo>
                  <a:close/>
                  <a:moveTo>
                    <a:pt x="37655" y="21925"/>
                  </a:moveTo>
                  <a:cubicBezTo>
                    <a:pt x="37763" y="16784"/>
                    <a:pt x="36517" y="12746"/>
                    <a:pt x="33970" y="9809"/>
                  </a:cubicBezTo>
                  <a:cubicBezTo>
                    <a:pt x="31424" y="6923"/>
                    <a:pt x="27685" y="5455"/>
                    <a:pt x="22809" y="5455"/>
                  </a:cubicBezTo>
                  <a:cubicBezTo>
                    <a:pt x="20317" y="5455"/>
                    <a:pt x="18096" y="5927"/>
                    <a:pt x="16199" y="6818"/>
                  </a:cubicBezTo>
                  <a:cubicBezTo>
                    <a:pt x="14249" y="7763"/>
                    <a:pt x="12678" y="8969"/>
                    <a:pt x="11323" y="10490"/>
                  </a:cubicBezTo>
                  <a:cubicBezTo>
                    <a:pt x="10023" y="11959"/>
                    <a:pt x="8994" y="13742"/>
                    <a:pt x="8290" y="15736"/>
                  </a:cubicBezTo>
                  <a:cubicBezTo>
                    <a:pt x="7585" y="17729"/>
                    <a:pt x="7206" y="19775"/>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672" name="Forme libre 671">
              <a:extLst>
                <a:ext uri="{FF2B5EF4-FFF2-40B4-BE49-F238E27FC236}">
                  <a16:creationId xmlns:a16="http://schemas.microsoft.com/office/drawing/2014/main" id="{7C2AD42F-821A-5EEE-F353-6D399B9FEBA4}"/>
                </a:ext>
              </a:extLst>
            </p:cNvPr>
            <p:cNvSpPr/>
            <p:nvPr/>
          </p:nvSpPr>
          <p:spPr>
            <a:xfrm>
              <a:off x="19374772" y="11021478"/>
              <a:ext cx="43884" cy="75635"/>
            </a:xfrm>
            <a:custGeom>
              <a:avLst/>
              <a:gdLst>
                <a:gd name="connsiteX0" fmla="*/ 43885 w 43884"/>
                <a:gd name="connsiteY0" fmla="*/ 73642 h 75635"/>
                <a:gd name="connsiteX1" fmla="*/ 43722 w 43884"/>
                <a:gd name="connsiteY1" fmla="*/ 74272 h 75635"/>
                <a:gd name="connsiteX2" fmla="*/ 43235 w 43884"/>
                <a:gd name="connsiteY2" fmla="*/ 74744 h 75635"/>
                <a:gd name="connsiteX3" fmla="*/ 42314 w 43884"/>
                <a:gd name="connsiteY3" fmla="*/ 74954 h 75635"/>
                <a:gd name="connsiteX4" fmla="*/ 40959 w 43884"/>
                <a:gd name="connsiteY4" fmla="*/ 75059 h 75635"/>
                <a:gd name="connsiteX5" fmla="*/ 39497 w 43884"/>
                <a:gd name="connsiteY5" fmla="*/ 74954 h 75635"/>
                <a:gd name="connsiteX6" fmla="*/ 38521 w 43884"/>
                <a:gd name="connsiteY6" fmla="*/ 74744 h 75635"/>
                <a:gd name="connsiteX7" fmla="*/ 37980 w 43884"/>
                <a:gd name="connsiteY7" fmla="*/ 74272 h 75635"/>
                <a:gd name="connsiteX8" fmla="*/ 37763 w 43884"/>
                <a:gd name="connsiteY8" fmla="*/ 73642 h 75635"/>
                <a:gd name="connsiteX9" fmla="*/ 37763 w 43884"/>
                <a:gd name="connsiteY9" fmla="*/ 66667 h 75635"/>
                <a:gd name="connsiteX10" fmla="*/ 29473 w 43884"/>
                <a:gd name="connsiteY10" fmla="*/ 73223 h 75635"/>
                <a:gd name="connsiteX11" fmla="*/ 20154 w 43884"/>
                <a:gd name="connsiteY11" fmla="*/ 75636 h 75635"/>
                <a:gd name="connsiteX12" fmla="*/ 10890 w 43884"/>
                <a:gd name="connsiteY12" fmla="*/ 73591 h 75635"/>
                <a:gd name="connsiteX13" fmla="*/ 4659 w 43884"/>
                <a:gd name="connsiteY13" fmla="*/ 68030 h 75635"/>
                <a:gd name="connsiteX14" fmla="*/ 1138 w 43884"/>
                <a:gd name="connsiteY14" fmla="*/ 59848 h 75635"/>
                <a:gd name="connsiteX15" fmla="*/ 0 w 43884"/>
                <a:gd name="connsiteY15" fmla="*/ 49882 h 75635"/>
                <a:gd name="connsiteX16" fmla="*/ 1409 w 43884"/>
                <a:gd name="connsiteY16" fmla="*/ 38710 h 75635"/>
                <a:gd name="connsiteX17" fmla="*/ 5526 w 43884"/>
                <a:gd name="connsiteY17" fmla="*/ 30265 h 75635"/>
                <a:gd name="connsiteX18" fmla="*/ 12245 w 43884"/>
                <a:gd name="connsiteY18" fmla="*/ 24862 h 75635"/>
                <a:gd name="connsiteX19" fmla="*/ 21509 w 43884"/>
                <a:gd name="connsiteY19" fmla="*/ 22974 h 75635"/>
                <a:gd name="connsiteX20" fmla="*/ 29853 w 43884"/>
                <a:gd name="connsiteY20" fmla="*/ 24967 h 75635"/>
                <a:gd name="connsiteX21" fmla="*/ 37275 w 43884"/>
                <a:gd name="connsiteY21" fmla="*/ 30737 h 75635"/>
                <a:gd name="connsiteX22" fmla="*/ 37275 w 43884"/>
                <a:gd name="connsiteY22" fmla="*/ 1416 h 75635"/>
                <a:gd name="connsiteX23" fmla="*/ 37438 w 43884"/>
                <a:gd name="connsiteY23" fmla="*/ 839 h 75635"/>
                <a:gd name="connsiteX24" fmla="*/ 37925 w 43884"/>
                <a:gd name="connsiteY24" fmla="*/ 419 h 75635"/>
                <a:gd name="connsiteX25" fmla="*/ 38954 w 43884"/>
                <a:gd name="connsiteY25" fmla="*/ 158 h 75635"/>
                <a:gd name="connsiteX26" fmla="*/ 40526 w 43884"/>
                <a:gd name="connsiteY26" fmla="*/ 0 h 75635"/>
                <a:gd name="connsiteX27" fmla="*/ 42206 w 43884"/>
                <a:gd name="connsiteY27" fmla="*/ 158 h 75635"/>
                <a:gd name="connsiteX28" fmla="*/ 43181 w 43884"/>
                <a:gd name="connsiteY28" fmla="*/ 419 h 75635"/>
                <a:gd name="connsiteX29" fmla="*/ 43722 w 43884"/>
                <a:gd name="connsiteY29" fmla="*/ 839 h 75635"/>
                <a:gd name="connsiteX30" fmla="*/ 43885 w 43884"/>
                <a:gd name="connsiteY30" fmla="*/ 1416 h 75635"/>
                <a:gd name="connsiteX31" fmla="*/ 43885 w 43884"/>
                <a:gd name="connsiteY31" fmla="*/ 73642 h 75635"/>
                <a:gd name="connsiteX32" fmla="*/ 37275 w 43884"/>
                <a:gd name="connsiteY32" fmla="*/ 38552 h 75635"/>
                <a:gd name="connsiteX33" fmla="*/ 29257 w 43884"/>
                <a:gd name="connsiteY33" fmla="*/ 31051 h 75635"/>
                <a:gd name="connsiteX34" fmla="*/ 21184 w 43884"/>
                <a:gd name="connsiteY34" fmla="*/ 28481 h 75635"/>
                <a:gd name="connsiteX35" fmla="*/ 14628 w 43884"/>
                <a:gd name="connsiteY35" fmla="*/ 30265 h 75635"/>
                <a:gd name="connsiteX36" fmla="*/ 10186 w 43884"/>
                <a:gd name="connsiteY36" fmla="*/ 34933 h 75635"/>
                <a:gd name="connsiteX37" fmla="*/ 7694 w 43884"/>
                <a:gd name="connsiteY37" fmla="*/ 41489 h 75635"/>
                <a:gd name="connsiteX38" fmla="*/ 6881 w 43884"/>
                <a:gd name="connsiteY38" fmla="*/ 48938 h 75635"/>
                <a:gd name="connsiteX39" fmla="*/ 7585 w 43884"/>
                <a:gd name="connsiteY39" fmla="*/ 56806 h 75635"/>
                <a:gd name="connsiteX40" fmla="*/ 9806 w 43884"/>
                <a:gd name="connsiteY40" fmla="*/ 63572 h 75635"/>
                <a:gd name="connsiteX41" fmla="*/ 14086 w 43884"/>
                <a:gd name="connsiteY41" fmla="*/ 68397 h 75635"/>
                <a:gd name="connsiteX42" fmla="*/ 20750 w 43884"/>
                <a:gd name="connsiteY42" fmla="*/ 70181 h 75635"/>
                <a:gd name="connsiteX43" fmla="*/ 24652 w 43884"/>
                <a:gd name="connsiteY43" fmla="*/ 69657 h 75635"/>
                <a:gd name="connsiteX44" fmla="*/ 28552 w 43884"/>
                <a:gd name="connsiteY44" fmla="*/ 67873 h 75635"/>
                <a:gd name="connsiteX45" fmla="*/ 32724 w 43884"/>
                <a:gd name="connsiteY45" fmla="*/ 64673 h 75635"/>
                <a:gd name="connsiteX46" fmla="*/ 37275 w 43884"/>
                <a:gd name="connsiteY46" fmla="*/ 59796 h 75635"/>
                <a:gd name="connsiteX47" fmla="*/ 37275 w 43884"/>
                <a:gd name="connsiteY47" fmla="*/ 38552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5">
                  <a:moveTo>
                    <a:pt x="43885" y="73642"/>
                  </a:moveTo>
                  <a:cubicBezTo>
                    <a:pt x="43885" y="73905"/>
                    <a:pt x="43831" y="74115"/>
                    <a:pt x="43722" y="74272"/>
                  </a:cubicBezTo>
                  <a:cubicBezTo>
                    <a:pt x="43668" y="74482"/>
                    <a:pt x="43506" y="74639"/>
                    <a:pt x="43235" y="74744"/>
                  </a:cubicBezTo>
                  <a:cubicBezTo>
                    <a:pt x="43018" y="74849"/>
                    <a:pt x="42693" y="74902"/>
                    <a:pt x="42314" y="74954"/>
                  </a:cubicBezTo>
                  <a:cubicBezTo>
                    <a:pt x="41989" y="75006"/>
                    <a:pt x="41501" y="75059"/>
                    <a:pt x="40959" y="75059"/>
                  </a:cubicBezTo>
                  <a:cubicBezTo>
                    <a:pt x="40363" y="75059"/>
                    <a:pt x="39876" y="75006"/>
                    <a:pt x="39497" y="74954"/>
                  </a:cubicBezTo>
                  <a:cubicBezTo>
                    <a:pt x="39063" y="74902"/>
                    <a:pt x="38792" y="74849"/>
                    <a:pt x="38521" y="74744"/>
                  </a:cubicBezTo>
                  <a:cubicBezTo>
                    <a:pt x="38304" y="74587"/>
                    <a:pt x="38088" y="74482"/>
                    <a:pt x="37980" y="74272"/>
                  </a:cubicBezTo>
                  <a:cubicBezTo>
                    <a:pt x="37817" y="74115"/>
                    <a:pt x="37763" y="73905"/>
                    <a:pt x="37763" y="73642"/>
                  </a:cubicBezTo>
                  <a:lnTo>
                    <a:pt x="37763" y="66667"/>
                  </a:lnTo>
                  <a:cubicBezTo>
                    <a:pt x="35108" y="69447"/>
                    <a:pt x="32345" y="71649"/>
                    <a:pt x="29473" y="73223"/>
                  </a:cubicBezTo>
                  <a:cubicBezTo>
                    <a:pt x="26656" y="74849"/>
                    <a:pt x="23514" y="75636"/>
                    <a:pt x="20154" y="75636"/>
                  </a:cubicBezTo>
                  <a:cubicBezTo>
                    <a:pt x="16525" y="75636"/>
                    <a:pt x="13436" y="74954"/>
                    <a:pt x="10890" y="73591"/>
                  </a:cubicBezTo>
                  <a:cubicBezTo>
                    <a:pt x="8344" y="72227"/>
                    <a:pt x="6231" y="70390"/>
                    <a:pt x="4659" y="68030"/>
                  </a:cubicBezTo>
                  <a:cubicBezTo>
                    <a:pt x="3034" y="65723"/>
                    <a:pt x="1842" y="62995"/>
                    <a:pt x="1138" y="59848"/>
                  </a:cubicBezTo>
                  <a:cubicBezTo>
                    <a:pt x="379" y="56701"/>
                    <a:pt x="0" y="53396"/>
                    <a:pt x="0" y="49882"/>
                  </a:cubicBezTo>
                  <a:cubicBezTo>
                    <a:pt x="0" y="45738"/>
                    <a:pt x="487" y="42014"/>
                    <a:pt x="1409" y="38710"/>
                  </a:cubicBezTo>
                  <a:cubicBezTo>
                    <a:pt x="2330" y="35405"/>
                    <a:pt x="3684" y="32573"/>
                    <a:pt x="5526" y="30265"/>
                  </a:cubicBezTo>
                  <a:cubicBezTo>
                    <a:pt x="7314" y="27904"/>
                    <a:pt x="9590" y="26121"/>
                    <a:pt x="12245" y="24862"/>
                  </a:cubicBezTo>
                  <a:cubicBezTo>
                    <a:pt x="14899" y="23604"/>
                    <a:pt x="17987" y="22974"/>
                    <a:pt x="21509" y="22974"/>
                  </a:cubicBezTo>
                  <a:cubicBezTo>
                    <a:pt x="24543" y="22974"/>
                    <a:pt x="27306" y="23656"/>
                    <a:pt x="29853" y="24967"/>
                  </a:cubicBezTo>
                  <a:cubicBezTo>
                    <a:pt x="32345" y="26279"/>
                    <a:pt x="34837" y="28167"/>
                    <a:pt x="37275" y="30737"/>
                  </a:cubicBezTo>
                  <a:lnTo>
                    <a:pt x="37275" y="1416"/>
                  </a:lnTo>
                  <a:cubicBezTo>
                    <a:pt x="37275" y="1206"/>
                    <a:pt x="37329" y="996"/>
                    <a:pt x="37438" y="839"/>
                  </a:cubicBezTo>
                  <a:cubicBezTo>
                    <a:pt x="37492" y="629"/>
                    <a:pt x="37708" y="524"/>
                    <a:pt x="37925" y="419"/>
                  </a:cubicBezTo>
                  <a:cubicBezTo>
                    <a:pt x="38197" y="314"/>
                    <a:pt x="38521" y="209"/>
                    <a:pt x="38954" y="158"/>
                  </a:cubicBezTo>
                  <a:cubicBezTo>
                    <a:pt x="39388" y="53"/>
                    <a:pt x="39930" y="0"/>
                    <a:pt x="40526" y="0"/>
                  </a:cubicBezTo>
                  <a:cubicBezTo>
                    <a:pt x="41230" y="0"/>
                    <a:pt x="41772" y="53"/>
                    <a:pt x="42206" y="158"/>
                  </a:cubicBezTo>
                  <a:cubicBezTo>
                    <a:pt x="42639" y="209"/>
                    <a:pt x="42964" y="262"/>
                    <a:pt x="43181" y="419"/>
                  </a:cubicBezTo>
                  <a:cubicBezTo>
                    <a:pt x="43452" y="524"/>
                    <a:pt x="43614" y="629"/>
                    <a:pt x="43722" y="839"/>
                  </a:cubicBezTo>
                  <a:cubicBezTo>
                    <a:pt x="43831" y="996"/>
                    <a:pt x="43885" y="1206"/>
                    <a:pt x="43885" y="1416"/>
                  </a:cubicBezTo>
                  <a:lnTo>
                    <a:pt x="43885" y="73642"/>
                  </a:lnTo>
                  <a:close/>
                  <a:moveTo>
                    <a:pt x="37275" y="38552"/>
                  </a:moveTo>
                  <a:cubicBezTo>
                    <a:pt x="34512" y="35300"/>
                    <a:pt x="31803" y="32783"/>
                    <a:pt x="29257" y="31051"/>
                  </a:cubicBezTo>
                  <a:cubicBezTo>
                    <a:pt x="26656" y="29373"/>
                    <a:pt x="24002" y="28481"/>
                    <a:pt x="21184" y="28481"/>
                  </a:cubicBezTo>
                  <a:cubicBezTo>
                    <a:pt x="18584" y="28481"/>
                    <a:pt x="16416" y="29058"/>
                    <a:pt x="14628" y="30265"/>
                  </a:cubicBezTo>
                  <a:cubicBezTo>
                    <a:pt x="12786" y="31471"/>
                    <a:pt x="11323" y="32992"/>
                    <a:pt x="10186" y="34933"/>
                  </a:cubicBezTo>
                  <a:cubicBezTo>
                    <a:pt x="9048" y="36874"/>
                    <a:pt x="8181" y="39077"/>
                    <a:pt x="7694" y="41489"/>
                  </a:cubicBezTo>
                  <a:cubicBezTo>
                    <a:pt x="7151" y="43955"/>
                    <a:pt x="6881" y="46420"/>
                    <a:pt x="6881" y="48938"/>
                  </a:cubicBezTo>
                  <a:cubicBezTo>
                    <a:pt x="6881" y="51613"/>
                    <a:pt x="7097" y="54235"/>
                    <a:pt x="7585" y="56806"/>
                  </a:cubicBezTo>
                  <a:cubicBezTo>
                    <a:pt x="8018" y="59323"/>
                    <a:pt x="8777" y="61579"/>
                    <a:pt x="9806" y="63572"/>
                  </a:cubicBezTo>
                  <a:cubicBezTo>
                    <a:pt x="10890" y="65565"/>
                    <a:pt x="12353" y="67191"/>
                    <a:pt x="14086" y="68397"/>
                  </a:cubicBezTo>
                  <a:cubicBezTo>
                    <a:pt x="15875" y="69604"/>
                    <a:pt x="18096" y="70181"/>
                    <a:pt x="20750" y="70181"/>
                  </a:cubicBezTo>
                  <a:cubicBezTo>
                    <a:pt x="22105" y="70181"/>
                    <a:pt x="23405" y="70024"/>
                    <a:pt x="24652" y="69657"/>
                  </a:cubicBezTo>
                  <a:cubicBezTo>
                    <a:pt x="25898" y="69289"/>
                    <a:pt x="27198" y="68712"/>
                    <a:pt x="28552" y="67873"/>
                  </a:cubicBezTo>
                  <a:cubicBezTo>
                    <a:pt x="29907" y="67034"/>
                    <a:pt x="31261" y="65985"/>
                    <a:pt x="32724" y="64673"/>
                  </a:cubicBezTo>
                  <a:cubicBezTo>
                    <a:pt x="34133" y="63362"/>
                    <a:pt x="35650" y="61736"/>
                    <a:pt x="37275" y="59796"/>
                  </a:cubicBezTo>
                  <a:lnTo>
                    <a:pt x="37275" y="38552"/>
                  </a:lnTo>
                  <a:close/>
                </a:path>
              </a:pathLst>
            </a:custGeom>
            <a:solidFill>
              <a:srgbClr val="FFFFFF"/>
            </a:solidFill>
            <a:ln w="5417" cap="flat">
              <a:noFill/>
              <a:prstDash val="solid"/>
              <a:miter/>
            </a:ln>
          </p:spPr>
          <p:txBody>
            <a:bodyPr rtlCol="0" anchor="ctr"/>
            <a:lstStyle/>
            <a:p>
              <a:endParaRPr lang="fr-FR"/>
            </a:p>
          </p:txBody>
        </p:sp>
        <p:sp>
          <p:nvSpPr>
            <p:cNvPr id="673" name="Forme libre 672">
              <a:extLst>
                <a:ext uri="{FF2B5EF4-FFF2-40B4-BE49-F238E27FC236}">
                  <a16:creationId xmlns:a16="http://schemas.microsoft.com/office/drawing/2014/main" id="{A8BB414F-2E59-3C4F-E9B5-36A52BC9319C}"/>
                </a:ext>
              </a:extLst>
            </p:cNvPr>
            <p:cNvSpPr/>
            <p:nvPr/>
          </p:nvSpPr>
          <p:spPr>
            <a:xfrm>
              <a:off x="19433719" y="11044452"/>
              <a:ext cx="44480" cy="52661"/>
            </a:xfrm>
            <a:custGeom>
              <a:avLst/>
              <a:gdLst>
                <a:gd name="connsiteX0" fmla="*/ 44481 w 44480"/>
                <a:gd name="connsiteY0" fmla="*/ 23813 h 52661"/>
                <a:gd name="connsiteX1" fmla="*/ 43452 w 44480"/>
                <a:gd name="connsiteY1" fmla="*/ 26488 h 52661"/>
                <a:gd name="connsiteX2" fmla="*/ 41393 w 44480"/>
                <a:gd name="connsiteY2" fmla="*/ 27222 h 52661"/>
                <a:gd name="connsiteX3" fmla="*/ 7097 w 44480"/>
                <a:gd name="connsiteY3" fmla="*/ 27222 h 52661"/>
                <a:gd name="connsiteX4" fmla="*/ 8018 w 44480"/>
                <a:gd name="connsiteY4" fmla="*/ 35405 h 52661"/>
                <a:gd name="connsiteX5" fmla="*/ 11053 w 44480"/>
                <a:gd name="connsiteY5" fmla="*/ 41647 h 52661"/>
                <a:gd name="connsiteX6" fmla="*/ 16525 w 44480"/>
                <a:gd name="connsiteY6" fmla="*/ 45633 h 52661"/>
                <a:gd name="connsiteX7" fmla="*/ 24868 w 44480"/>
                <a:gd name="connsiteY7" fmla="*/ 47049 h 52661"/>
                <a:gd name="connsiteX8" fmla="*/ 31153 w 44480"/>
                <a:gd name="connsiteY8" fmla="*/ 46473 h 52661"/>
                <a:gd name="connsiteX9" fmla="*/ 35975 w 44480"/>
                <a:gd name="connsiteY9" fmla="*/ 45161 h 52661"/>
                <a:gd name="connsiteX10" fmla="*/ 39280 w 44480"/>
                <a:gd name="connsiteY10" fmla="*/ 43850 h 52661"/>
                <a:gd name="connsiteX11" fmla="*/ 41176 w 44480"/>
                <a:gd name="connsiteY11" fmla="*/ 43221 h 52661"/>
                <a:gd name="connsiteX12" fmla="*/ 41772 w 44480"/>
                <a:gd name="connsiteY12" fmla="*/ 43378 h 52661"/>
                <a:gd name="connsiteX13" fmla="*/ 42206 w 44480"/>
                <a:gd name="connsiteY13" fmla="*/ 43902 h 52661"/>
                <a:gd name="connsiteX14" fmla="*/ 42476 w 44480"/>
                <a:gd name="connsiteY14" fmla="*/ 44794 h 52661"/>
                <a:gd name="connsiteX15" fmla="*/ 42530 w 44480"/>
                <a:gd name="connsiteY15" fmla="*/ 46158 h 52661"/>
                <a:gd name="connsiteX16" fmla="*/ 42476 w 44480"/>
                <a:gd name="connsiteY16" fmla="*/ 46892 h 52661"/>
                <a:gd name="connsiteX17" fmla="*/ 42368 w 44480"/>
                <a:gd name="connsiteY17" fmla="*/ 47521 h 52661"/>
                <a:gd name="connsiteX18" fmla="*/ 42097 w 44480"/>
                <a:gd name="connsiteY18" fmla="*/ 48098 h 52661"/>
                <a:gd name="connsiteX19" fmla="*/ 41663 w 44480"/>
                <a:gd name="connsiteY19" fmla="*/ 48623 h 52661"/>
                <a:gd name="connsiteX20" fmla="*/ 39930 w 44480"/>
                <a:gd name="connsiteY20" fmla="*/ 49567 h 52661"/>
                <a:gd name="connsiteX21" fmla="*/ 36191 w 44480"/>
                <a:gd name="connsiteY21" fmla="*/ 50878 h 52661"/>
                <a:gd name="connsiteX22" fmla="*/ 30773 w 44480"/>
                <a:gd name="connsiteY22" fmla="*/ 52137 h 52661"/>
                <a:gd name="connsiteX23" fmla="*/ 24109 w 44480"/>
                <a:gd name="connsiteY23" fmla="*/ 52662 h 52661"/>
                <a:gd name="connsiteX24" fmla="*/ 13762 w 44480"/>
                <a:gd name="connsiteY24" fmla="*/ 50983 h 52661"/>
                <a:gd name="connsiteX25" fmla="*/ 6231 w 44480"/>
                <a:gd name="connsiteY25" fmla="*/ 45948 h 52661"/>
                <a:gd name="connsiteX26" fmla="*/ 1571 w 44480"/>
                <a:gd name="connsiteY26" fmla="*/ 37765 h 52661"/>
                <a:gd name="connsiteX27" fmla="*/ 0 w 44480"/>
                <a:gd name="connsiteY27" fmla="*/ 26435 h 52661"/>
                <a:gd name="connsiteX28" fmla="*/ 1626 w 44480"/>
                <a:gd name="connsiteY28" fmla="*/ 15316 h 52661"/>
                <a:gd name="connsiteX29" fmla="*/ 6339 w 44480"/>
                <a:gd name="connsiteY29" fmla="*/ 7028 h 52661"/>
                <a:gd name="connsiteX30" fmla="*/ 13707 w 44480"/>
                <a:gd name="connsiteY30" fmla="*/ 1836 h 52661"/>
                <a:gd name="connsiteX31" fmla="*/ 23297 w 44480"/>
                <a:gd name="connsiteY31" fmla="*/ 0 h 52661"/>
                <a:gd name="connsiteX32" fmla="*/ 32941 w 44480"/>
                <a:gd name="connsiteY32" fmla="*/ 1836 h 52661"/>
                <a:gd name="connsiteX33" fmla="*/ 39551 w 44480"/>
                <a:gd name="connsiteY33" fmla="*/ 6766 h 52661"/>
                <a:gd name="connsiteX34" fmla="*/ 43289 w 44480"/>
                <a:gd name="connsiteY34" fmla="*/ 13952 h 52661"/>
                <a:gd name="connsiteX35" fmla="*/ 44481 w 44480"/>
                <a:gd name="connsiteY35" fmla="*/ 22554 h 52661"/>
                <a:gd name="connsiteX36" fmla="*/ 44481 w 44480"/>
                <a:gd name="connsiteY36" fmla="*/ 23813 h 52661"/>
                <a:gd name="connsiteX37" fmla="*/ 37654 w 44480"/>
                <a:gd name="connsiteY37" fmla="*/ 21925 h 52661"/>
                <a:gd name="connsiteX38" fmla="*/ 33970 w 44480"/>
                <a:gd name="connsiteY38" fmla="*/ 9809 h 52661"/>
                <a:gd name="connsiteX39" fmla="*/ 22809 w 44480"/>
                <a:gd name="connsiteY39" fmla="*/ 5455 h 52661"/>
                <a:gd name="connsiteX40" fmla="*/ 16199 w 44480"/>
                <a:gd name="connsiteY40" fmla="*/ 6818 h 52661"/>
                <a:gd name="connsiteX41" fmla="*/ 11323 w 44480"/>
                <a:gd name="connsiteY41" fmla="*/ 10490 h 52661"/>
                <a:gd name="connsiteX42" fmla="*/ 8290 w 44480"/>
                <a:gd name="connsiteY42" fmla="*/ 15736 h 52661"/>
                <a:gd name="connsiteX43" fmla="*/ 7097 w 44480"/>
                <a:gd name="connsiteY43" fmla="*/ 21925 h 52661"/>
                <a:gd name="connsiteX44" fmla="*/ 37654 w 44480"/>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1">
                  <a:moveTo>
                    <a:pt x="44481" y="23813"/>
                  </a:moveTo>
                  <a:cubicBezTo>
                    <a:pt x="44481" y="25124"/>
                    <a:pt x="44156" y="25964"/>
                    <a:pt x="43452" y="26488"/>
                  </a:cubicBezTo>
                  <a:cubicBezTo>
                    <a:pt x="42747" y="26961"/>
                    <a:pt x="42043" y="27222"/>
                    <a:pt x="41393" y="27222"/>
                  </a:cubicBezTo>
                  <a:lnTo>
                    <a:pt x="7097" y="27222"/>
                  </a:lnTo>
                  <a:cubicBezTo>
                    <a:pt x="7097" y="30213"/>
                    <a:pt x="7423" y="32940"/>
                    <a:pt x="8018" y="35405"/>
                  </a:cubicBezTo>
                  <a:cubicBezTo>
                    <a:pt x="8614" y="37818"/>
                    <a:pt x="9644" y="39916"/>
                    <a:pt x="11053" y="41647"/>
                  </a:cubicBezTo>
                  <a:cubicBezTo>
                    <a:pt x="12461" y="43378"/>
                    <a:pt x="14303" y="44741"/>
                    <a:pt x="16525" y="45633"/>
                  </a:cubicBezTo>
                  <a:cubicBezTo>
                    <a:pt x="18800" y="46578"/>
                    <a:pt x="21563" y="47049"/>
                    <a:pt x="24868" y="47049"/>
                  </a:cubicBezTo>
                  <a:cubicBezTo>
                    <a:pt x="27198" y="47049"/>
                    <a:pt x="29311" y="46839"/>
                    <a:pt x="31153" y="46473"/>
                  </a:cubicBezTo>
                  <a:cubicBezTo>
                    <a:pt x="32995" y="46053"/>
                    <a:pt x="34621" y="45633"/>
                    <a:pt x="35975" y="45161"/>
                  </a:cubicBezTo>
                  <a:cubicBezTo>
                    <a:pt x="37329" y="44637"/>
                    <a:pt x="38413" y="44217"/>
                    <a:pt x="39280" y="43850"/>
                  </a:cubicBezTo>
                  <a:cubicBezTo>
                    <a:pt x="40147" y="43430"/>
                    <a:pt x="40797" y="43221"/>
                    <a:pt x="41176" y="43221"/>
                  </a:cubicBezTo>
                  <a:cubicBezTo>
                    <a:pt x="41393" y="43221"/>
                    <a:pt x="41609" y="43273"/>
                    <a:pt x="41772" y="43378"/>
                  </a:cubicBezTo>
                  <a:cubicBezTo>
                    <a:pt x="41935" y="43482"/>
                    <a:pt x="42097" y="43692"/>
                    <a:pt x="42206" y="43902"/>
                  </a:cubicBezTo>
                  <a:cubicBezTo>
                    <a:pt x="42314" y="44164"/>
                    <a:pt x="42422" y="44427"/>
                    <a:pt x="42476" y="44794"/>
                  </a:cubicBezTo>
                  <a:cubicBezTo>
                    <a:pt x="42530" y="45161"/>
                    <a:pt x="42530" y="45581"/>
                    <a:pt x="42530" y="46158"/>
                  </a:cubicBezTo>
                  <a:cubicBezTo>
                    <a:pt x="42530" y="46420"/>
                    <a:pt x="42530" y="46630"/>
                    <a:pt x="42476" y="46892"/>
                  </a:cubicBezTo>
                  <a:cubicBezTo>
                    <a:pt x="42422" y="47102"/>
                    <a:pt x="42422" y="47312"/>
                    <a:pt x="42368" y="47521"/>
                  </a:cubicBezTo>
                  <a:cubicBezTo>
                    <a:pt x="42314" y="47731"/>
                    <a:pt x="42206" y="47889"/>
                    <a:pt x="42097" y="48098"/>
                  </a:cubicBezTo>
                  <a:cubicBezTo>
                    <a:pt x="41989" y="48256"/>
                    <a:pt x="41826" y="48413"/>
                    <a:pt x="41663" y="48623"/>
                  </a:cubicBezTo>
                  <a:cubicBezTo>
                    <a:pt x="41501" y="48780"/>
                    <a:pt x="40905" y="49095"/>
                    <a:pt x="39930" y="49567"/>
                  </a:cubicBezTo>
                  <a:cubicBezTo>
                    <a:pt x="38954" y="49986"/>
                    <a:pt x="37708" y="50459"/>
                    <a:pt x="36191" y="50878"/>
                  </a:cubicBezTo>
                  <a:cubicBezTo>
                    <a:pt x="34621" y="51350"/>
                    <a:pt x="32779" y="51770"/>
                    <a:pt x="30773" y="52137"/>
                  </a:cubicBezTo>
                  <a:cubicBezTo>
                    <a:pt x="28715" y="52452"/>
                    <a:pt x="26494" y="52662"/>
                    <a:pt x="24109" y="52662"/>
                  </a:cubicBezTo>
                  <a:cubicBezTo>
                    <a:pt x="20209" y="52662"/>
                    <a:pt x="16741" y="52085"/>
                    <a:pt x="13762" y="50983"/>
                  </a:cubicBezTo>
                  <a:cubicBezTo>
                    <a:pt x="10782" y="49830"/>
                    <a:pt x="8235" y="48151"/>
                    <a:pt x="6231" y="45948"/>
                  </a:cubicBezTo>
                  <a:cubicBezTo>
                    <a:pt x="4172" y="43745"/>
                    <a:pt x="2655" y="41017"/>
                    <a:pt x="1571" y="37765"/>
                  </a:cubicBezTo>
                  <a:cubicBezTo>
                    <a:pt x="542" y="34513"/>
                    <a:pt x="0" y="30737"/>
                    <a:pt x="0" y="26435"/>
                  </a:cubicBezTo>
                  <a:cubicBezTo>
                    <a:pt x="0" y="22292"/>
                    <a:pt x="542" y="18620"/>
                    <a:pt x="1626" y="15316"/>
                  </a:cubicBezTo>
                  <a:cubicBezTo>
                    <a:pt x="2709" y="12064"/>
                    <a:pt x="4280" y="9284"/>
                    <a:pt x="6339" y="7028"/>
                  </a:cubicBezTo>
                  <a:cubicBezTo>
                    <a:pt x="8344" y="4721"/>
                    <a:pt x="10836" y="2989"/>
                    <a:pt x="13707" y="1836"/>
                  </a:cubicBezTo>
                  <a:cubicBezTo>
                    <a:pt x="16578" y="629"/>
                    <a:pt x="19776" y="0"/>
                    <a:pt x="23297" y="0"/>
                  </a:cubicBezTo>
                  <a:cubicBezTo>
                    <a:pt x="27035" y="0"/>
                    <a:pt x="30286" y="629"/>
                    <a:pt x="32941" y="1836"/>
                  </a:cubicBezTo>
                  <a:cubicBezTo>
                    <a:pt x="35595" y="3042"/>
                    <a:pt x="37817" y="4721"/>
                    <a:pt x="39551" y="6766"/>
                  </a:cubicBezTo>
                  <a:cubicBezTo>
                    <a:pt x="41230" y="8812"/>
                    <a:pt x="42476" y="11225"/>
                    <a:pt x="43289" y="13952"/>
                  </a:cubicBezTo>
                  <a:cubicBezTo>
                    <a:pt x="44102" y="16679"/>
                    <a:pt x="44481" y="19512"/>
                    <a:pt x="44481" y="22554"/>
                  </a:cubicBezTo>
                  <a:lnTo>
                    <a:pt x="44481" y="23813"/>
                  </a:lnTo>
                  <a:close/>
                  <a:moveTo>
                    <a:pt x="37654" y="21925"/>
                  </a:moveTo>
                  <a:cubicBezTo>
                    <a:pt x="37763" y="16784"/>
                    <a:pt x="36571" y="12746"/>
                    <a:pt x="33970" y="9809"/>
                  </a:cubicBezTo>
                  <a:cubicBezTo>
                    <a:pt x="31424" y="6923"/>
                    <a:pt x="27740" y="5455"/>
                    <a:pt x="22809" y="5455"/>
                  </a:cubicBezTo>
                  <a:cubicBezTo>
                    <a:pt x="20317" y="5455"/>
                    <a:pt x="18096" y="5927"/>
                    <a:pt x="16199" y="6818"/>
                  </a:cubicBezTo>
                  <a:cubicBezTo>
                    <a:pt x="14249" y="7763"/>
                    <a:pt x="12678" y="8969"/>
                    <a:pt x="11323" y="10490"/>
                  </a:cubicBezTo>
                  <a:cubicBezTo>
                    <a:pt x="10023" y="11959"/>
                    <a:pt x="8994" y="13742"/>
                    <a:pt x="8290" y="15736"/>
                  </a:cubicBezTo>
                  <a:cubicBezTo>
                    <a:pt x="7585" y="17729"/>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674" name="Forme libre 673">
              <a:extLst>
                <a:ext uri="{FF2B5EF4-FFF2-40B4-BE49-F238E27FC236}">
                  <a16:creationId xmlns:a16="http://schemas.microsoft.com/office/drawing/2014/main" id="{9DEAAE77-2EE4-03C4-C4FE-500DA648DDD6}"/>
                </a:ext>
              </a:extLst>
            </p:cNvPr>
            <p:cNvSpPr/>
            <p:nvPr/>
          </p:nvSpPr>
          <p:spPr>
            <a:xfrm>
              <a:off x="19519159" y="11021216"/>
              <a:ext cx="6609" cy="75321"/>
            </a:xfrm>
            <a:custGeom>
              <a:avLst/>
              <a:gdLst>
                <a:gd name="connsiteX0" fmla="*/ 6610 w 6609"/>
                <a:gd name="connsiteY0" fmla="*/ 73905 h 75321"/>
                <a:gd name="connsiteX1" fmla="*/ 6447 w 6609"/>
                <a:gd name="connsiteY1" fmla="*/ 74483 h 75321"/>
                <a:gd name="connsiteX2" fmla="*/ 5905 w 6609"/>
                <a:gd name="connsiteY2" fmla="*/ 74954 h 75321"/>
                <a:gd name="connsiteX3" fmla="*/ 4930 w 6609"/>
                <a:gd name="connsiteY3" fmla="*/ 75216 h 75321"/>
                <a:gd name="connsiteX4" fmla="*/ 3251 w 6609"/>
                <a:gd name="connsiteY4" fmla="*/ 75321 h 75321"/>
                <a:gd name="connsiteX5" fmla="*/ 1679 w 6609"/>
                <a:gd name="connsiteY5" fmla="*/ 75216 h 75321"/>
                <a:gd name="connsiteX6" fmla="*/ 650 w 6609"/>
                <a:gd name="connsiteY6" fmla="*/ 74954 h 75321"/>
                <a:gd name="connsiteX7" fmla="*/ 163 w 6609"/>
                <a:gd name="connsiteY7" fmla="*/ 74483 h 75321"/>
                <a:gd name="connsiteX8" fmla="*/ 0 w 6609"/>
                <a:gd name="connsiteY8" fmla="*/ 73905 h 75321"/>
                <a:gd name="connsiteX9" fmla="*/ 0 w 6609"/>
                <a:gd name="connsiteY9" fmla="*/ 1416 h 75321"/>
                <a:gd name="connsiteX10" fmla="*/ 163 w 6609"/>
                <a:gd name="connsiteY10" fmla="*/ 839 h 75321"/>
                <a:gd name="connsiteX11" fmla="*/ 650 w 6609"/>
                <a:gd name="connsiteY11" fmla="*/ 368 h 75321"/>
                <a:gd name="connsiteX12" fmla="*/ 1679 w 6609"/>
                <a:gd name="connsiteY12" fmla="*/ 105 h 75321"/>
                <a:gd name="connsiteX13" fmla="*/ 3251 w 6609"/>
                <a:gd name="connsiteY13" fmla="*/ 0 h 75321"/>
                <a:gd name="connsiteX14" fmla="*/ 4930 w 6609"/>
                <a:gd name="connsiteY14" fmla="*/ 105 h 75321"/>
                <a:gd name="connsiteX15" fmla="*/ 5905 w 6609"/>
                <a:gd name="connsiteY15" fmla="*/ 368 h 75321"/>
                <a:gd name="connsiteX16" fmla="*/ 6447 w 6609"/>
                <a:gd name="connsiteY16" fmla="*/ 839 h 75321"/>
                <a:gd name="connsiteX17" fmla="*/ 6610 w 6609"/>
                <a:gd name="connsiteY17" fmla="*/ 1416 h 75321"/>
                <a:gd name="connsiteX18" fmla="*/ 6610 w 6609"/>
                <a:gd name="connsiteY18" fmla="*/ 73905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21">
                  <a:moveTo>
                    <a:pt x="6610" y="73905"/>
                  </a:moveTo>
                  <a:cubicBezTo>
                    <a:pt x="6610" y="74115"/>
                    <a:pt x="6555" y="74325"/>
                    <a:pt x="6447" y="74483"/>
                  </a:cubicBezTo>
                  <a:cubicBezTo>
                    <a:pt x="6339" y="74692"/>
                    <a:pt x="6176" y="74797"/>
                    <a:pt x="5905" y="74954"/>
                  </a:cubicBezTo>
                  <a:cubicBezTo>
                    <a:pt x="5688" y="75059"/>
                    <a:pt x="5364" y="75112"/>
                    <a:pt x="4930" y="75216"/>
                  </a:cubicBezTo>
                  <a:cubicBezTo>
                    <a:pt x="4497" y="75269"/>
                    <a:pt x="3955" y="75321"/>
                    <a:pt x="3251" y="75321"/>
                  </a:cubicBezTo>
                  <a:cubicBezTo>
                    <a:pt x="2655" y="75321"/>
                    <a:pt x="2113" y="75269"/>
                    <a:pt x="1679" y="75216"/>
                  </a:cubicBezTo>
                  <a:cubicBezTo>
                    <a:pt x="1246" y="75112"/>
                    <a:pt x="921" y="75059"/>
                    <a:pt x="650" y="74954"/>
                  </a:cubicBezTo>
                  <a:cubicBezTo>
                    <a:pt x="379" y="74797"/>
                    <a:pt x="216" y="74692"/>
                    <a:pt x="163" y="74483"/>
                  </a:cubicBezTo>
                  <a:cubicBezTo>
                    <a:pt x="54" y="74325"/>
                    <a:pt x="0" y="74115"/>
                    <a:pt x="0" y="73905"/>
                  </a:cubicBezTo>
                  <a:lnTo>
                    <a:pt x="0" y="1416"/>
                  </a:lnTo>
                  <a:cubicBezTo>
                    <a:pt x="0" y="1206"/>
                    <a:pt x="54" y="997"/>
                    <a:pt x="163" y="839"/>
                  </a:cubicBezTo>
                  <a:cubicBezTo>
                    <a:pt x="216" y="629"/>
                    <a:pt x="379" y="472"/>
                    <a:pt x="650" y="368"/>
                  </a:cubicBezTo>
                  <a:cubicBezTo>
                    <a:pt x="921" y="263"/>
                    <a:pt x="1246" y="158"/>
                    <a:pt x="1679" y="105"/>
                  </a:cubicBezTo>
                  <a:cubicBezTo>
                    <a:pt x="2113" y="53"/>
                    <a:pt x="2655" y="0"/>
                    <a:pt x="3251" y="0"/>
                  </a:cubicBezTo>
                  <a:cubicBezTo>
                    <a:pt x="3955" y="0"/>
                    <a:pt x="4497" y="53"/>
                    <a:pt x="4930" y="105"/>
                  </a:cubicBezTo>
                  <a:cubicBezTo>
                    <a:pt x="5364" y="158"/>
                    <a:pt x="5688" y="210"/>
                    <a:pt x="5905" y="368"/>
                  </a:cubicBezTo>
                  <a:cubicBezTo>
                    <a:pt x="6176" y="472"/>
                    <a:pt x="6339" y="629"/>
                    <a:pt x="6447" y="839"/>
                  </a:cubicBezTo>
                  <a:cubicBezTo>
                    <a:pt x="6555" y="997"/>
                    <a:pt x="6610" y="1206"/>
                    <a:pt x="6610" y="1416"/>
                  </a:cubicBezTo>
                  <a:lnTo>
                    <a:pt x="6610" y="73905"/>
                  </a:lnTo>
                  <a:close/>
                </a:path>
              </a:pathLst>
            </a:custGeom>
            <a:solidFill>
              <a:srgbClr val="FFFFFF"/>
            </a:solidFill>
            <a:ln w="5417" cap="flat">
              <a:noFill/>
              <a:prstDash val="solid"/>
              <a:miter/>
            </a:ln>
          </p:spPr>
          <p:txBody>
            <a:bodyPr rtlCol="0" anchor="ctr"/>
            <a:lstStyle/>
            <a:p>
              <a:endParaRPr lang="fr-FR"/>
            </a:p>
          </p:txBody>
        </p:sp>
        <p:sp>
          <p:nvSpPr>
            <p:cNvPr id="675" name="Forme libre 674">
              <a:extLst>
                <a:ext uri="{FF2B5EF4-FFF2-40B4-BE49-F238E27FC236}">
                  <a16:creationId xmlns:a16="http://schemas.microsoft.com/office/drawing/2014/main" id="{276A74CF-CFE5-C299-3227-9B6BCF1D4426}"/>
                </a:ext>
              </a:extLst>
            </p:cNvPr>
            <p:cNvSpPr/>
            <p:nvPr/>
          </p:nvSpPr>
          <p:spPr>
            <a:xfrm>
              <a:off x="19540831" y="11044452"/>
              <a:ext cx="38683" cy="52661"/>
            </a:xfrm>
            <a:custGeom>
              <a:avLst/>
              <a:gdLst>
                <a:gd name="connsiteX0" fmla="*/ 38684 w 38683"/>
                <a:gd name="connsiteY0" fmla="*/ 50668 h 52661"/>
                <a:gd name="connsiteX1" fmla="*/ 38304 w 38683"/>
                <a:gd name="connsiteY1" fmla="*/ 51508 h 52661"/>
                <a:gd name="connsiteX2" fmla="*/ 37384 w 38683"/>
                <a:gd name="connsiteY2" fmla="*/ 51928 h 52661"/>
                <a:gd name="connsiteX3" fmla="*/ 35812 w 38683"/>
                <a:gd name="connsiteY3" fmla="*/ 52085 h 52661"/>
                <a:gd name="connsiteX4" fmla="*/ 34187 w 38683"/>
                <a:gd name="connsiteY4" fmla="*/ 51928 h 52661"/>
                <a:gd name="connsiteX5" fmla="*/ 33158 w 38683"/>
                <a:gd name="connsiteY5" fmla="*/ 51508 h 52661"/>
                <a:gd name="connsiteX6" fmla="*/ 32778 w 38683"/>
                <a:gd name="connsiteY6" fmla="*/ 50668 h 52661"/>
                <a:gd name="connsiteX7" fmla="*/ 32778 w 38683"/>
                <a:gd name="connsiteY7" fmla="*/ 45266 h 52661"/>
                <a:gd name="connsiteX8" fmla="*/ 25301 w 38683"/>
                <a:gd name="connsiteY8" fmla="*/ 50721 h 52661"/>
                <a:gd name="connsiteX9" fmla="*/ 16850 w 38683"/>
                <a:gd name="connsiteY9" fmla="*/ 52662 h 52661"/>
                <a:gd name="connsiteX10" fmla="*/ 9752 w 38683"/>
                <a:gd name="connsiteY10" fmla="*/ 51665 h 52661"/>
                <a:gd name="connsiteX11" fmla="*/ 4442 w 38683"/>
                <a:gd name="connsiteY11" fmla="*/ 48833 h 52661"/>
                <a:gd name="connsiteX12" fmla="*/ 1138 w 38683"/>
                <a:gd name="connsiteY12" fmla="*/ 44322 h 52661"/>
                <a:gd name="connsiteX13" fmla="*/ 0 w 38683"/>
                <a:gd name="connsiteY13" fmla="*/ 38395 h 52661"/>
                <a:gd name="connsiteX14" fmla="*/ 1679 w 38683"/>
                <a:gd name="connsiteY14" fmla="*/ 31419 h 52661"/>
                <a:gd name="connsiteX15" fmla="*/ 6555 w 38683"/>
                <a:gd name="connsiteY15" fmla="*/ 26435 h 52661"/>
                <a:gd name="connsiteX16" fmla="*/ 14195 w 38683"/>
                <a:gd name="connsiteY16" fmla="*/ 23446 h 52661"/>
                <a:gd name="connsiteX17" fmla="*/ 24055 w 38683"/>
                <a:gd name="connsiteY17" fmla="*/ 22449 h 52661"/>
                <a:gd name="connsiteX18" fmla="*/ 32074 w 38683"/>
                <a:gd name="connsiteY18" fmla="*/ 22449 h 52661"/>
                <a:gd name="connsiteX19" fmla="*/ 32074 w 38683"/>
                <a:gd name="connsiteY19" fmla="*/ 18253 h 52661"/>
                <a:gd name="connsiteX20" fmla="*/ 31423 w 38683"/>
                <a:gd name="connsiteY20" fmla="*/ 12746 h 52661"/>
                <a:gd name="connsiteX21" fmla="*/ 29257 w 38683"/>
                <a:gd name="connsiteY21" fmla="*/ 8707 h 52661"/>
                <a:gd name="connsiteX22" fmla="*/ 25355 w 38683"/>
                <a:gd name="connsiteY22" fmla="*/ 6294 h 52661"/>
                <a:gd name="connsiteX23" fmla="*/ 19504 w 38683"/>
                <a:gd name="connsiteY23" fmla="*/ 5507 h 52661"/>
                <a:gd name="connsiteX24" fmla="*/ 13545 w 38683"/>
                <a:gd name="connsiteY24" fmla="*/ 6294 h 52661"/>
                <a:gd name="connsiteX25" fmla="*/ 8885 w 38683"/>
                <a:gd name="connsiteY25" fmla="*/ 8025 h 52661"/>
                <a:gd name="connsiteX26" fmla="*/ 5581 w 38683"/>
                <a:gd name="connsiteY26" fmla="*/ 9756 h 52661"/>
                <a:gd name="connsiteX27" fmla="*/ 3684 w 38683"/>
                <a:gd name="connsiteY27" fmla="*/ 10543 h 52661"/>
                <a:gd name="connsiteX28" fmla="*/ 3088 w 38683"/>
                <a:gd name="connsiteY28" fmla="*/ 10438 h 52661"/>
                <a:gd name="connsiteX29" fmla="*/ 2600 w 38683"/>
                <a:gd name="connsiteY29" fmla="*/ 10018 h 52661"/>
                <a:gd name="connsiteX30" fmla="*/ 2329 w 38683"/>
                <a:gd name="connsiteY30" fmla="*/ 9284 h 52661"/>
                <a:gd name="connsiteX31" fmla="*/ 2221 w 38683"/>
                <a:gd name="connsiteY31" fmla="*/ 8182 h 52661"/>
                <a:gd name="connsiteX32" fmla="*/ 2438 w 38683"/>
                <a:gd name="connsiteY32" fmla="*/ 6399 h 52661"/>
                <a:gd name="connsiteX33" fmla="*/ 3305 w 38683"/>
                <a:gd name="connsiteY33" fmla="*/ 5035 h 52661"/>
                <a:gd name="connsiteX34" fmla="*/ 5743 w 38683"/>
                <a:gd name="connsiteY34" fmla="*/ 3461 h 52661"/>
                <a:gd name="connsiteX35" fmla="*/ 9806 w 38683"/>
                <a:gd name="connsiteY35" fmla="*/ 1731 h 52661"/>
                <a:gd name="connsiteX36" fmla="*/ 14791 w 38683"/>
                <a:gd name="connsiteY36" fmla="*/ 472 h 52661"/>
                <a:gd name="connsiteX37" fmla="*/ 20154 w 38683"/>
                <a:gd name="connsiteY37" fmla="*/ 0 h 52661"/>
                <a:gd name="connsiteX38" fmla="*/ 28877 w 38683"/>
                <a:gd name="connsiteY38" fmla="*/ 1206 h 52661"/>
                <a:gd name="connsiteX39" fmla="*/ 34621 w 38683"/>
                <a:gd name="connsiteY39" fmla="*/ 4668 h 52661"/>
                <a:gd name="connsiteX40" fmla="*/ 37763 w 38683"/>
                <a:gd name="connsiteY40" fmla="*/ 10228 h 52661"/>
                <a:gd name="connsiteX41" fmla="*/ 38684 w 38683"/>
                <a:gd name="connsiteY41" fmla="*/ 17729 h 52661"/>
                <a:gd name="connsiteX42" fmla="*/ 38684 w 38683"/>
                <a:gd name="connsiteY42" fmla="*/ 50668 h 52661"/>
                <a:gd name="connsiteX43" fmla="*/ 32074 w 38683"/>
                <a:gd name="connsiteY43" fmla="*/ 27694 h 52661"/>
                <a:gd name="connsiteX44" fmla="*/ 22918 w 38683"/>
                <a:gd name="connsiteY44" fmla="*/ 27694 h 52661"/>
                <a:gd name="connsiteX45" fmla="*/ 15928 w 38683"/>
                <a:gd name="connsiteY45" fmla="*/ 28376 h 52661"/>
                <a:gd name="connsiteX46" fmla="*/ 10890 w 38683"/>
                <a:gd name="connsiteY46" fmla="*/ 30422 h 52661"/>
                <a:gd name="connsiteX47" fmla="*/ 7910 w 38683"/>
                <a:gd name="connsiteY47" fmla="*/ 33674 h 52661"/>
                <a:gd name="connsiteX48" fmla="*/ 6935 w 38683"/>
                <a:gd name="connsiteY48" fmla="*/ 37975 h 52661"/>
                <a:gd name="connsiteX49" fmla="*/ 9698 w 38683"/>
                <a:gd name="connsiteY49" fmla="*/ 44637 h 52661"/>
                <a:gd name="connsiteX50" fmla="*/ 17446 w 38683"/>
                <a:gd name="connsiteY50" fmla="*/ 47155 h 52661"/>
                <a:gd name="connsiteX51" fmla="*/ 24814 w 38683"/>
                <a:gd name="connsiteY51" fmla="*/ 45214 h 52661"/>
                <a:gd name="connsiteX52" fmla="*/ 32074 w 38683"/>
                <a:gd name="connsiteY52" fmla="*/ 39129 h 52661"/>
                <a:gd name="connsiteX53" fmla="*/ 32074 w 38683"/>
                <a:gd name="connsiteY53" fmla="*/ 27694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61">
                  <a:moveTo>
                    <a:pt x="38684" y="50668"/>
                  </a:moveTo>
                  <a:cubicBezTo>
                    <a:pt x="38684" y="51036"/>
                    <a:pt x="38575" y="51298"/>
                    <a:pt x="38304" y="51508"/>
                  </a:cubicBezTo>
                  <a:cubicBezTo>
                    <a:pt x="38088" y="51718"/>
                    <a:pt x="37763" y="51823"/>
                    <a:pt x="37384" y="51928"/>
                  </a:cubicBezTo>
                  <a:cubicBezTo>
                    <a:pt x="37004" y="52032"/>
                    <a:pt x="36462" y="52085"/>
                    <a:pt x="35812" y="52085"/>
                  </a:cubicBezTo>
                  <a:cubicBezTo>
                    <a:pt x="35162" y="52085"/>
                    <a:pt x="34621" y="52032"/>
                    <a:pt x="34187" y="51928"/>
                  </a:cubicBezTo>
                  <a:cubicBezTo>
                    <a:pt x="33753" y="51823"/>
                    <a:pt x="33374" y="51718"/>
                    <a:pt x="33158" y="51508"/>
                  </a:cubicBezTo>
                  <a:cubicBezTo>
                    <a:pt x="32941" y="51298"/>
                    <a:pt x="32778" y="51036"/>
                    <a:pt x="32778" y="50668"/>
                  </a:cubicBezTo>
                  <a:lnTo>
                    <a:pt x="32778" y="45266"/>
                  </a:lnTo>
                  <a:cubicBezTo>
                    <a:pt x="30557" y="47626"/>
                    <a:pt x="28064" y="49410"/>
                    <a:pt x="25301" y="50721"/>
                  </a:cubicBezTo>
                  <a:cubicBezTo>
                    <a:pt x="22592" y="52032"/>
                    <a:pt x="19776" y="52662"/>
                    <a:pt x="16850" y="52662"/>
                  </a:cubicBezTo>
                  <a:cubicBezTo>
                    <a:pt x="14249" y="52662"/>
                    <a:pt x="11865" y="52347"/>
                    <a:pt x="9752" y="51665"/>
                  </a:cubicBezTo>
                  <a:cubicBezTo>
                    <a:pt x="7693" y="50983"/>
                    <a:pt x="5905" y="50039"/>
                    <a:pt x="4442" y="48833"/>
                  </a:cubicBezTo>
                  <a:cubicBezTo>
                    <a:pt x="3034" y="47574"/>
                    <a:pt x="1896" y="46105"/>
                    <a:pt x="1138" y="44322"/>
                  </a:cubicBezTo>
                  <a:cubicBezTo>
                    <a:pt x="379" y="42591"/>
                    <a:pt x="0" y="40598"/>
                    <a:pt x="0" y="38395"/>
                  </a:cubicBezTo>
                  <a:cubicBezTo>
                    <a:pt x="0" y="35720"/>
                    <a:pt x="542" y="33360"/>
                    <a:pt x="1679" y="31419"/>
                  </a:cubicBezTo>
                  <a:cubicBezTo>
                    <a:pt x="2817" y="29426"/>
                    <a:pt x="4442" y="27747"/>
                    <a:pt x="6555" y="26435"/>
                  </a:cubicBezTo>
                  <a:cubicBezTo>
                    <a:pt x="8669" y="25072"/>
                    <a:pt x="11215" y="24128"/>
                    <a:pt x="14195" y="23446"/>
                  </a:cubicBezTo>
                  <a:cubicBezTo>
                    <a:pt x="17174" y="22764"/>
                    <a:pt x="20426" y="22449"/>
                    <a:pt x="24055" y="22449"/>
                  </a:cubicBezTo>
                  <a:lnTo>
                    <a:pt x="32074" y="22449"/>
                  </a:lnTo>
                  <a:lnTo>
                    <a:pt x="32074" y="18253"/>
                  </a:lnTo>
                  <a:cubicBezTo>
                    <a:pt x="32074" y="16155"/>
                    <a:pt x="31857" y="14319"/>
                    <a:pt x="31423" y="12746"/>
                  </a:cubicBezTo>
                  <a:cubicBezTo>
                    <a:pt x="30990" y="11120"/>
                    <a:pt x="30232" y="9809"/>
                    <a:pt x="29257" y="8707"/>
                  </a:cubicBezTo>
                  <a:cubicBezTo>
                    <a:pt x="28227" y="7658"/>
                    <a:pt x="26927" y="6818"/>
                    <a:pt x="25355" y="6294"/>
                  </a:cubicBezTo>
                  <a:cubicBezTo>
                    <a:pt x="23785" y="5770"/>
                    <a:pt x="21834" y="5507"/>
                    <a:pt x="19504" y="5507"/>
                  </a:cubicBezTo>
                  <a:cubicBezTo>
                    <a:pt x="17283" y="5507"/>
                    <a:pt x="15278" y="5770"/>
                    <a:pt x="13545" y="6294"/>
                  </a:cubicBezTo>
                  <a:cubicBezTo>
                    <a:pt x="11756" y="6818"/>
                    <a:pt x="10186" y="7395"/>
                    <a:pt x="8885" y="8025"/>
                  </a:cubicBezTo>
                  <a:cubicBezTo>
                    <a:pt x="7531" y="8655"/>
                    <a:pt x="6447" y="9232"/>
                    <a:pt x="5581" y="9756"/>
                  </a:cubicBezTo>
                  <a:cubicBezTo>
                    <a:pt x="4714" y="10280"/>
                    <a:pt x="4063" y="10543"/>
                    <a:pt x="3684" y="10543"/>
                  </a:cubicBezTo>
                  <a:cubicBezTo>
                    <a:pt x="3468" y="10543"/>
                    <a:pt x="3251" y="10490"/>
                    <a:pt x="3088" y="10438"/>
                  </a:cubicBezTo>
                  <a:cubicBezTo>
                    <a:pt x="2925" y="10385"/>
                    <a:pt x="2763" y="10228"/>
                    <a:pt x="2600" y="10018"/>
                  </a:cubicBezTo>
                  <a:cubicBezTo>
                    <a:pt x="2492" y="9861"/>
                    <a:pt x="2384" y="9599"/>
                    <a:pt x="2329" y="9284"/>
                  </a:cubicBezTo>
                  <a:cubicBezTo>
                    <a:pt x="2275" y="8969"/>
                    <a:pt x="2221" y="8602"/>
                    <a:pt x="2221" y="8182"/>
                  </a:cubicBezTo>
                  <a:cubicBezTo>
                    <a:pt x="2221" y="7395"/>
                    <a:pt x="2329" y="6818"/>
                    <a:pt x="2438" y="6399"/>
                  </a:cubicBezTo>
                  <a:cubicBezTo>
                    <a:pt x="2546" y="5927"/>
                    <a:pt x="2817" y="5455"/>
                    <a:pt x="3305" y="5035"/>
                  </a:cubicBezTo>
                  <a:cubicBezTo>
                    <a:pt x="3738" y="4563"/>
                    <a:pt x="4551" y="4039"/>
                    <a:pt x="5743" y="3461"/>
                  </a:cubicBezTo>
                  <a:cubicBezTo>
                    <a:pt x="6935" y="2832"/>
                    <a:pt x="8290" y="2255"/>
                    <a:pt x="9806" y="1731"/>
                  </a:cubicBezTo>
                  <a:cubicBezTo>
                    <a:pt x="11377" y="1206"/>
                    <a:pt x="13057" y="787"/>
                    <a:pt x="14791" y="472"/>
                  </a:cubicBezTo>
                  <a:cubicBezTo>
                    <a:pt x="16578" y="157"/>
                    <a:pt x="18367" y="0"/>
                    <a:pt x="20154" y="0"/>
                  </a:cubicBezTo>
                  <a:cubicBezTo>
                    <a:pt x="23568" y="0"/>
                    <a:pt x="26494" y="419"/>
                    <a:pt x="28877" y="1206"/>
                  </a:cubicBezTo>
                  <a:cubicBezTo>
                    <a:pt x="31207" y="1993"/>
                    <a:pt x="33158" y="3200"/>
                    <a:pt x="34621" y="4668"/>
                  </a:cubicBezTo>
                  <a:cubicBezTo>
                    <a:pt x="36083" y="6189"/>
                    <a:pt x="37113" y="8025"/>
                    <a:pt x="37763" y="10228"/>
                  </a:cubicBezTo>
                  <a:cubicBezTo>
                    <a:pt x="38359" y="12431"/>
                    <a:pt x="38684" y="14949"/>
                    <a:pt x="38684" y="17729"/>
                  </a:cubicBezTo>
                  <a:lnTo>
                    <a:pt x="38684" y="50668"/>
                  </a:lnTo>
                  <a:close/>
                  <a:moveTo>
                    <a:pt x="32074" y="27694"/>
                  </a:moveTo>
                  <a:lnTo>
                    <a:pt x="22918" y="27694"/>
                  </a:lnTo>
                  <a:cubicBezTo>
                    <a:pt x="20263" y="27694"/>
                    <a:pt x="17933" y="27904"/>
                    <a:pt x="15928" y="28376"/>
                  </a:cubicBezTo>
                  <a:cubicBezTo>
                    <a:pt x="13924" y="28849"/>
                    <a:pt x="12245" y="29531"/>
                    <a:pt x="10890" y="30422"/>
                  </a:cubicBezTo>
                  <a:cubicBezTo>
                    <a:pt x="9590" y="31314"/>
                    <a:pt x="8560" y="32415"/>
                    <a:pt x="7910" y="33674"/>
                  </a:cubicBezTo>
                  <a:cubicBezTo>
                    <a:pt x="7314" y="34933"/>
                    <a:pt x="6935" y="36349"/>
                    <a:pt x="6935" y="37975"/>
                  </a:cubicBezTo>
                  <a:cubicBezTo>
                    <a:pt x="6935" y="40755"/>
                    <a:pt x="7856" y="43011"/>
                    <a:pt x="9698" y="44637"/>
                  </a:cubicBezTo>
                  <a:cubicBezTo>
                    <a:pt x="11540" y="46315"/>
                    <a:pt x="14141" y="47155"/>
                    <a:pt x="17446" y="47155"/>
                  </a:cubicBezTo>
                  <a:cubicBezTo>
                    <a:pt x="20100" y="47155"/>
                    <a:pt x="22538" y="46525"/>
                    <a:pt x="24814" y="45214"/>
                  </a:cubicBezTo>
                  <a:cubicBezTo>
                    <a:pt x="27090" y="43902"/>
                    <a:pt x="29527" y="41857"/>
                    <a:pt x="32074" y="39129"/>
                  </a:cubicBezTo>
                  <a:lnTo>
                    <a:pt x="32074" y="27694"/>
                  </a:lnTo>
                  <a:close/>
                </a:path>
              </a:pathLst>
            </a:custGeom>
            <a:solidFill>
              <a:srgbClr val="FFFFFF"/>
            </a:solidFill>
            <a:ln w="5417" cap="flat">
              <a:noFill/>
              <a:prstDash val="solid"/>
              <a:miter/>
            </a:ln>
          </p:spPr>
          <p:txBody>
            <a:bodyPr rtlCol="0" anchor="ctr"/>
            <a:lstStyle/>
            <a:p>
              <a:endParaRPr lang="fr-FR"/>
            </a:p>
          </p:txBody>
        </p:sp>
        <p:sp>
          <p:nvSpPr>
            <p:cNvPr id="676" name="Forme libre 675">
              <a:extLst>
                <a:ext uri="{FF2B5EF4-FFF2-40B4-BE49-F238E27FC236}">
                  <a16:creationId xmlns:a16="http://schemas.microsoft.com/office/drawing/2014/main" id="{D86E90D8-CCBC-4DA2-C656-47F2B24619CD}"/>
                </a:ext>
              </a:extLst>
            </p:cNvPr>
            <p:cNvSpPr/>
            <p:nvPr/>
          </p:nvSpPr>
          <p:spPr>
            <a:xfrm>
              <a:off x="18728794" y="11176632"/>
              <a:ext cx="71678" cy="52085"/>
            </a:xfrm>
            <a:custGeom>
              <a:avLst/>
              <a:gdLst>
                <a:gd name="connsiteX0" fmla="*/ 71679 w 71678"/>
                <a:gd name="connsiteY0" fmla="*/ 50669 h 52085"/>
                <a:gd name="connsiteX1" fmla="*/ 71516 w 71678"/>
                <a:gd name="connsiteY1" fmla="*/ 51246 h 52085"/>
                <a:gd name="connsiteX2" fmla="*/ 70974 w 71678"/>
                <a:gd name="connsiteY2" fmla="*/ 51665 h 52085"/>
                <a:gd name="connsiteX3" fmla="*/ 69999 w 71678"/>
                <a:gd name="connsiteY3" fmla="*/ 51980 h 52085"/>
                <a:gd name="connsiteX4" fmla="*/ 68428 w 71678"/>
                <a:gd name="connsiteY4" fmla="*/ 52085 h 52085"/>
                <a:gd name="connsiteX5" fmla="*/ 66748 w 71678"/>
                <a:gd name="connsiteY5" fmla="*/ 51980 h 52085"/>
                <a:gd name="connsiteX6" fmla="*/ 65719 w 71678"/>
                <a:gd name="connsiteY6" fmla="*/ 51665 h 52085"/>
                <a:gd name="connsiteX7" fmla="*/ 65231 w 71678"/>
                <a:gd name="connsiteY7" fmla="*/ 51246 h 52085"/>
                <a:gd name="connsiteX8" fmla="*/ 65069 w 71678"/>
                <a:gd name="connsiteY8" fmla="*/ 50669 h 52085"/>
                <a:gd name="connsiteX9" fmla="*/ 65069 w 71678"/>
                <a:gd name="connsiteY9" fmla="*/ 20719 h 52085"/>
                <a:gd name="connsiteX10" fmla="*/ 64419 w 71678"/>
                <a:gd name="connsiteY10" fmla="*/ 14424 h 52085"/>
                <a:gd name="connsiteX11" fmla="*/ 62414 w 71678"/>
                <a:gd name="connsiteY11" fmla="*/ 9599 h 52085"/>
                <a:gd name="connsiteX12" fmla="*/ 59001 w 71678"/>
                <a:gd name="connsiteY12" fmla="*/ 6504 h 52085"/>
                <a:gd name="connsiteX13" fmla="*/ 54071 w 71678"/>
                <a:gd name="connsiteY13" fmla="*/ 5403 h 52085"/>
                <a:gd name="connsiteX14" fmla="*/ 46973 w 71678"/>
                <a:gd name="connsiteY14" fmla="*/ 8025 h 52085"/>
                <a:gd name="connsiteX15" fmla="*/ 39117 w 71678"/>
                <a:gd name="connsiteY15" fmla="*/ 15736 h 52085"/>
                <a:gd name="connsiteX16" fmla="*/ 39117 w 71678"/>
                <a:gd name="connsiteY16" fmla="*/ 50669 h 52085"/>
                <a:gd name="connsiteX17" fmla="*/ 38954 w 71678"/>
                <a:gd name="connsiteY17" fmla="*/ 51246 h 52085"/>
                <a:gd name="connsiteX18" fmla="*/ 38413 w 71678"/>
                <a:gd name="connsiteY18" fmla="*/ 51665 h 52085"/>
                <a:gd name="connsiteX19" fmla="*/ 37438 w 71678"/>
                <a:gd name="connsiteY19" fmla="*/ 51980 h 52085"/>
                <a:gd name="connsiteX20" fmla="*/ 35867 w 71678"/>
                <a:gd name="connsiteY20" fmla="*/ 52085 h 52085"/>
                <a:gd name="connsiteX21" fmla="*/ 34241 w 71678"/>
                <a:gd name="connsiteY21" fmla="*/ 51980 h 52085"/>
                <a:gd name="connsiteX22" fmla="*/ 33212 w 71678"/>
                <a:gd name="connsiteY22" fmla="*/ 51665 h 52085"/>
                <a:gd name="connsiteX23" fmla="*/ 32724 w 71678"/>
                <a:gd name="connsiteY23" fmla="*/ 51246 h 52085"/>
                <a:gd name="connsiteX24" fmla="*/ 32562 w 71678"/>
                <a:gd name="connsiteY24" fmla="*/ 50669 h 52085"/>
                <a:gd name="connsiteX25" fmla="*/ 32562 w 71678"/>
                <a:gd name="connsiteY25" fmla="*/ 20719 h 52085"/>
                <a:gd name="connsiteX26" fmla="*/ 31912 w 71678"/>
                <a:gd name="connsiteY26" fmla="*/ 14424 h 52085"/>
                <a:gd name="connsiteX27" fmla="*/ 29853 w 71678"/>
                <a:gd name="connsiteY27" fmla="*/ 9599 h 52085"/>
                <a:gd name="connsiteX28" fmla="*/ 26439 w 71678"/>
                <a:gd name="connsiteY28" fmla="*/ 6504 h 52085"/>
                <a:gd name="connsiteX29" fmla="*/ 21509 w 71678"/>
                <a:gd name="connsiteY29" fmla="*/ 5403 h 52085"/>
                <a:gd name="connsiteX30" fmla="*/ 14412 w 71678"/>
                <a:gd name="connsiteY30" fmla="*/ 8025 h 52085"/>
                <a:gd name="connsiteX31" fmla="*/ 6610 w 71678"/>
                <a:gd name="connsiteY31" fmla="*/ 15736 h 52085"/>
                <a:gd name="connsiteX32" fmla="*/ 6610 w 71678"/>
                <a:gd name="connsiteY32" fmla="*/ 50669 h 52085"/>
                <a:gd name="connsiteX33" fmla="*/ 6447 w 71678"/>
                <a:gd name="connsiteY33" fmla="*/ 51246 h 52085"/>
                <a:gd name="connsiteX34" fmla="*/ 5905 w 71678"/>
                <a:gd name="connsiteY34" fmla="*/ 51665 h 52085"/>
                <a:gd name="connsiteX35" fmla="*/ 4930 w 71678"/>
                <a:gd name="connsiteY35" fmla="*/ 51980 h 52085"/>
                <a:gd name="connsiteX36" fmla="*/ 3305 w 71678"/>
                <a:gd name="connsiteY36" fmla="*/ 52085 h 52085"/>
                <a:gd name="connsiteX37" fmla="*/ 1679 w 71678"/>
                <a:gd name="connsiteY37" fmla="*/ 51980 h 52085"/>
                <a:gd name="connsiteX38" fmla="*/ 704 w 71678"/>
                <a:gd name="connsiteY38" fmla="*/ 51665 h 52085"/>
                <a:gd name="connsiteX39" fmla="*/ 163 w 71678"/>
                <a:gd name="connsiteY39" fmla="*/ 51246 h 52085"/>
                <a:gd name="connsiteX40" fmla="*/ 0 w 71678"/>
                <a:gd name="connsiteY40" fmla="*/ 50669 h 52085"/>
                <a:gd name="connsiteX41" fmla="*/ 0 w 71678"/>
                <a:gd name="connsiteY41" fmla="*/ 1993 h 52085"/>
                <a:gd name="connsiteX42" fmla="*/ 163 w 71678"/>
                <a:gd name="connsiteY42" fmla="*/ 1416 h 52085"/>
                <a:gd name="connsiteX43" fmla="*/ 704 w 71678"/>
                <a:gd name="connsiteY43" fmla="*/ 944 h 52085"/>
                <a:gd name="connsiteX44" fmla="*/ 1625 w 71678"/>
                <a:gd name="connsiteY44" fmla="*/ 682 h 52085"/>
                <a:gd name="connsiteX45" fmla="*/ 3196 w 71678"/>
                <a:gd name="connsiteY45" fmla="*/ 577 h 52085"/>
                <a:gd name="connsiteX46" fmla="*/ 4714 w 71678"/>
                <a:gd name="connsiteY46" fmla="*/ 682 h 52085"/>
                <a:gd name="connsiteX47" fmla="*/ 5688 w 71678"/>
                <a:gd name="connsiteY47" fmla="*/ 944 h 52085"/>
                <a:gd name="connsiteX48" fmla="*/ 6176 w 71678"/>
                <a:gd name="connsiteY48" fmla="*/ 1416 h 52085"/>
                <a:gd name="connsiteX49" fmla="*/ 6285 w 71678"/>
                <a:gd name="connsiteY49" fmla="*/ 1993 h 52085"/>
                <a:gd name="connsiteX50" fmla="*/ 6285 w 71678"/>
                <a:gd name="connsiteY50" fmla="*/ 8865 h 52085"/>
                <a:gd name="connsiteX51" fmla="*/ 14520 w 71678"/>
                <a:gd name="connsiteY51" fmla="*/ 2098 h 52085"/>
                <a:gd name="connsiteX52" fmla="*/ 22268 w 71678"/>
                <a:gd name="connsiteY52" fmla="*/ 0 h 52085"/>
                <a:gd name="connsiteX53" fmla="*/ 27902 w 71678"/>
                <a:gd name="connsiteY53" fmla="*/ 734 h 52085"/>
                <a:gd name="connsiteX54" fmla="*/ 32236 w 71678"/>
                <a:gd name="connsiteY54" fmla="*/ 2780 h 52085"/>
                <a:gd name="connsiteX55" fmla="*/ 35433 w 71678"/>
                <a:gd name="connsiteY55" fmla="*/ 5927 h 52085"/>
                <a:gd name="connsiteX56" fmla="*/ 37600 w 71678"/>
                <a:gd name="connsiteY56" fmla="*/ 9966 h 52085"/>
                <a:gd name="connsiteX57" fmla="*/ 42530 w 71678"/>
                <a:gd name="connsiteY57" fmla="*/ 5245 h 52085"/>
                <a:gd name="connsiteX58" fmla="*/ 46919 w 71678"/>
                <a:gd name="connsiteY58" fmla="*/ 2203 h 52085"/>
                <a:gd name="connsiteX59" fmla="*/ 50983 w 71678"/>
                <a:gd name="connsiteY59" fmla="*/ 524 h 52085"/>
                <a:gd name="connsiteX60" fmla="*/ 54775 w 71678"/>
                <a:gd name="connsiteY60" fmla="*/ 0 h 52085"/>
                <a:gd name="connsiteX61" fmla="*/ 62739 w 71678"/>
                <a:gd name="connsiteY61" fmla="*/ 1626 h 52085"/>
                <a:gd name="connsiteX62" fmla="*/ 67994 w 71678"/>
                <a:gd name="connsiteY62" fmla="*/ 5980 h 52085"/>
                <a:gd name="connsiteX63" fmla="*/ 70812 w 71678"/>
                <a:gd name="connsiteY63" fmla="*/ 12379 h 52085"/>
                <a:gd name="connsiteX64" fmla="*/ 71679 w 71678"/>
                <a:gd name="connsiteY64" fmla="*/ 20141 h 52085"/>
                <a:gd name="connsiteX65" fmla="*/ 71679 w 71678"/>
                <a:gd name="connsiteY65"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85">
                  <a:moveTo>
                    <a:pt x="71679" y="50669"/>
                  </a:moveTo>
                  <a:cubicBezTo>
                    <a:pt x="71679" y="50879"/>
                    <a:pt x="71625" y="51088"/>
                    <a:pt x="71516" y="51246"/>
                  </a:cubicBezTo>
                  <a:cubicBezTo>
                    <a:pt x="71408" y="51456"/>
                    <a:pt x="71246" y="51560"/>
                    <a:pt x="70974" y="51665"/>
                  </a:cubicBezTo>
                  <a:cubicBezTo>
                    <a:pt x="70758" y="51770"/>
                    <a:pt x="70433" y="51875"/>
                    <a:pt x="69999" y="51980"/>
                  </a:cubicBezTo>
                  <a:cubicBezTo>
                    <a:pt x="69566" y="52033"/>
                    <a:pt x="69024" y="52085"/>
                    <a:pt x="68428" y="52085"/>
                  </a:cubicBezTo>
                  <a:cubicBezTo>
                    <a:pt x="67724" y="52085"/>
                    <a:pt x="67182" y="52033"/>
                    <a:pt x="66748" y="51980"/>
                  </a:cubicBezTo>
                  <a:cubicBezTo>
                    <a:pt x="66315" y="51875"/>
                    <a:pt x="65990" y="51770"/>
                    <a:pt x="65719" y="51665"/>
                  </a:cubicBezTo>
                  <a:cubicBezTo>
                    <a:pt x="65502" y="51560"/>
                    <a:pt x="65285" y="51456"/>
                    <a:pt x="65231" y="51246"/>
                  </a:cubicBezTo>
                  <a:cubicBezTo>
                    <a:pt x="65123" y="51088"/>
                    <a:pt x="65069" y="50879"/>
                    <a:pt x="65069" y="50669"/>
                  </a:cubicBezTo>
                  <a:lnTo>
                    <a:pt x="65069" y="20719"/>
                  </a:lnTo>
                  <a:cubicBezTo>
                    <a:pt x="65069" y="18411"/>
                    <a:pt x="64852" y="16313"/>
                    <a:pt x="64419" y="14424"/>
                  </a:cubicBezTo>
                  <a:cubicBezTo>
                    <a:pt x="63985" y="12589"/>
                    <a:pt x="63335" y="10962"/>
                    <a:pt x="62414" y="9599"/>
                  </a:cubicBezTo>
                  <a:cubicBezTo>
                    <a:pt x="61547" y="8287"/>
                    <a:pt x="60356" y="7238"/>
                    <a:pt x="59001" y="6504"/>
                  </a:cubicBezTo>
                  <a:cubicBezTo>
                    <a:pt x="57592" y="5770"/>
                    <a:pt x="55967" y="5403"/>
                    <a:pt x="54071" y="5403"/>
                  </a:cubicBezTo>
                  <a:cubicBezTo>
                    <a:pt x="51741" y="5403"/>
                    <a:pt x="49357" y="6242"/>
                    <a:pt x="46973" y="8025"/>
                  </a:cubicBezTo>
                  <a:cubicBezTo>
                    <a:pt x="44589" y="9756"/>
                    <a:pt x="41989" y="12326"/>
                    <a:pt x="39117" y="15736"/>
                  </a:cubicBezTo>
                  <a:lnTo>
                    <a:pt x="39117" y="50669"/>
                  </a:lnTo>
                  <a:cubicBezTo>
                    <a:pt x="39117" y="50879"/>
                    <a:pt x="39063" y="51088"/>
                    <a:pt x="38954" y="51246"/>
                  </a:cubicBezTo>
                  <a:cubicBezTo>
                    <a:pt x="38846" y="51456"/>
                    <a:pt x="38684" y="51560"/>
                    <a:pt x="38413" y="51665"/>
                  </a:cubicBezTo>
                  <a:cubicBezTo>
                    <a:pt x="38196" y="51770"/>
                    <a:pt x="37871" y="51875"/>
                    <a:pt x="37438" y="51980"/>
                  </a:cubicBezTo>
                  <a:cubicBezTo>
                    <a:pt x="37004" y="52033"/>
                    <a:pt x="36462" y="52085"/>
                    <a:pt x="35867" y="52085"/>
                  </a:cubicBezTo>
                  <a:cubicBezTo>
                    <a:pt x="35216" y="52085"/>
                    <a:pt x="34675" y="52033"/>
                    <a:pt x="34241" y="51980"/>
                  </a:cubicBezTo>
                  <a:cubicBezTo>
                    <a:pt x="33862" y="51875"/>
                    <a:pt x="33482" y="51770"/>
                    <a:pt x="33212" y="51665"/>
                  </a:cubicBezTo>
                  <a:cubicBezTo>
                    <a:pt x="32995" y="51560"/>
                    <a:pt x="32778" y="51456"/>
                    <a:pt x="32724" y="51246"/>
                  </a:cubicBezTo>
                  <a:cubicBezTo>
                    <a:pt x="32616" y="51088"/>
                    <a:pt x="32562" y="50879"/>
                    <a:pt x="32562" y="50669"/>
                  </a:cubicBezTo>
                  <a:lnTo>
                    <a:pt x="32562" y="20719"/>
                  </a:lnTo>
                  <a:cubicBezTo>
                    <a:pt x="32562" y="18411"/>
                    <a:pt x="32345" y="16313"/>
                    <a:pt x="31912" y="14424"/>
                  </a:cubicBezTo>
                  <a:cubicBezTo>
                    <a:pt x="31478" y="12589"/>
                    <a:pt x="30773" y="10962"/>
                    <a:pt x="29853" y="9599"/>
                  </a:cubicBezTo>
                  <a:cubicBezTo>
                    <a:pt x="28986" y="8287"/>
                    <a:pt x="27848" y="7238"/>
                    <a:pt x="26439" y="6504"/>
                  </a:cubicBezTo>
                  <a:cubicBezTo>
                    <a:pt x="25031" y="5770"/>
                    <a:pt x="23405" y="5403"/>
                    <a:pt x="21509" y="5403"/>
                  </a:cubicBezTo>
                  <a:cubicBezTo>
                    <a:pt x="19179" y="5403"/>
                    <a:pt x="16850" y="6242"/>
                    <a:pt x="14412" y="8025"/>
                  </a:cubicBezTo>
                  <a:cubicBezTo>
                    <a:pt x="12028" y="9756"/>
                    <a:pt x="9427" y="12326"/>
                    <a:pt x="6610" y="15736"/>
                  </a:cubicBezTo>
                  <a:lnTo>
                    <a:pt x="6610" y="50669"/>
                  </a:lnTo>
                  <a:cubicBezTo>
                    <a:pt x="6610" y="50879"/>
                    <a:pt x="6555" y="51088"/>
                    <a:pt x="6447" y="51246"/>
                  </a:cubicBezTo>
                  <a:cubicBezTo>
                    <a:pt x="6339" y="51456"/>
                    <a:pt x="6176" y="51560"/>
                    <a:pt x="5905" y="51665"/>
                  </a:cubicBezTo>
                  <a:cubicBezTo>
                    <a:pt x="5688" y="51770"/>
                    <a:pt x="5364" y="51875"/>
                    <a:pt x="4930" y="51980"/>
                  </a:cubicBezTo>
                  <a:cubicBezTo>
                    <a:pt x="4497" y="52033"/>
                    <a:pt x="3955" y="52085"/>
                    <a:pt x="3305" y="52085"/>
                  </a:cubicBezTo>
                  <a:cubicBezTo>
                    <a:pt x="2655" y="52085"/>
                    <a:pt x="2113" y="52033"/>
                    <a:pt x="1679" y="51980"/>
                  </a:cubicBezTo>
                  <a:cubicBezTo>
                    <a:pt x="1300" y="51875"/>
                    <a:pt x="921" y="51770"/>
                    <a:pt x="704" y="51665"/>
                  </a:cubicBezTo>
                  <a:cubicBezTo>
                    <a:pt x="433" y="51560"/>
                    <a:pt x="216" y="51456"/>
                    <a:pt x="163" y="51246"/>
                  </a:cubicBezTo>
                  <a:cubicBezTo>
                    <a:pt x="54" y="51088"/>
                    <a:pt x="0" y="50879"/>
                    <a:pt x="0" y="50669"/>
                  </a:cubicBezTo>
                  <a:lnTo>
                    <a:pt x="0" y="1993"/>
                  </a:lnTo>
                  <a:cubicBezTo>
                    <a:pt x="0" y="1783"/>
                    <a:pt x="54" y="1574"/>
                    <a:pt x="163" y="1416"/>
                  </a:cubicBezTo>
                  <a:cubicBezTo>
                    <a:pt x="216" y="1206"/>
                    <a:pt x="433" y="1049"/>
                    <a:pt x="704" y="944"/>
                  </a:cubicBezTo>
                  <a:cubicBezTo>
                    <a:pt x="921" y="839"/>
                    <a:pt x="1246" y="734"/>
                    <a:pt x="1625" y="682"/>
                  </a:cubicBezTo>
                  <a:cubicBezTo>
                    <a:pt x="2059" y="629"/>
                    <a:pt x="2546" y="577"/>
                    <a:pt x="3196" y="577"/>
                  </a:cubicBezTo>
                  <a:cubicBezTo>
                    <a:pt x="3792" y="577"/>
                    <a:pt x="4334" y="629"/>
                    <a:pt x="4714" y="682"/>
                  </a:cubicBezTo>
                  <a:cubicBezTo>
                    <a:pt x="5147" y="734"/>
                    <a:pt x="5472" y="839"/>
                    <a:pt x="5688" y="944"/>
                  </a:cubicBezTo>
                  <a:cubicBezTo>
                    <a:pt x="5905" y="1049"/>
                    <a:pt x="6068" y="1206"/>
                    <a:pt x="6176" y="1416"/>
                  </a:cubicBezTo>
                  <a:cubicBezTo>
                    <a:pt x="6231" y="1574"/>
                    <a:pt x="6285" y="1783"/>
                    <a:pt x="6285" y="1993"/>
                  </a:cubicBezTo>
                  <a:lnTo>
                    <a:pt x="6285" y="8865"/>
                  </a:lnTo>
                  <a:cubicBezTo>
                    <a:pt x="9156" y="5770"/>
                    <a:pt x="11919" y="3515"/>
                    <a:pt x="14520" y="2098"/>
                  </a:cubicBezTo>
                  <a:cubicBezTo>
                    <a:pt x="17121" y="682"/>
                    <a:pt x="19667" y="0"/>
                    <a:pt x="22268" y="0"/>
                  </a:cubicBezTo>
                  <a:cubicBezTo>
                    <a:pt x="24326" y="0"/>
                    <a:pt x="26222" y="263"/>
                    <a:pt x="27902" y="734"/>
                  </a:cubicBezTo>
                  <a:cubicBezTo>
                    <a:pt x="29527" y="1206"/>
                    <a:pt x="30990" y="1888"/>
                    <a:pt x="32236" y="2780"/>
                  </a:cubicBezTo>
                  <a:cubicBezTo>
                    <a:pt x="33482" y="3672"/>
                    <a:pt x="34566" y="4721"/>
                    <a:pt x="35433" y="5927"/>
                  </a:cubicBezTo>
                  <a:cubicBezTo>
                    <a:pt x="36354" y="7133"/>
                    <a:pt x="37058" y="8497"/>
                    <a:pt x="37600" y="9966"/>
                  </a:cubicBezTo>
                  <a:cubicBezTo>
                    <a:pt x="39388" y="8130"/>
                    <a:pt x="41013" y="6557"/>
                    <a:pt x="42530" y="5245"/>
                  </a:cubicBezTo>
                  <a:cubicBezTo>
                    <a:pt x="44102" y="3986"/>
                    <a:pt x="45565" y="2990"/>
                    <a:pt x="46919" y="2203"/>
                  </a:cubicBezTo>
                  <a:cubicBezTo>
                    <a:pt x="48327" y="1416"/>
                    <a:pt x="49682" y="892"/>
                    <a:pt x="50983" y="524"/>
                  </a:cubicBezTo>
                  <a:cubicBezTo>
                    <a:pt x="52283" y="210"/>
                    <a:pt x="53529" y="0"/>
                    <a:pt x="54775" y="0"/>
                  </a:cubicBezTo>
                  <a:cubicBezTo>
                    <a:pt x="57917" y="0"/>
                    <a:pt x="60572" y="577"/>
                    <a:pt x="62739" y="1626"/>
                  </a:cubicBezTo>
                  <a:cubicBezTo>
                    <a:pt x="64961" y="2728"/>
                    <a:pt x="66694" y="4144"/>
                    <a:pt x="67994" y="5980"/>
                  </a:cubicBezTo>
                  <a:cubicBezTo>
                    <a:pt x="69295" y="7815"/>
                    <a:pt x="70270" y="9966"/>
                    <a:pt x="70812" y="12379"/>
                  </a:cubicBezTo>
                  <a:cubicBezTo>
                    <a:pt x="71408" y="14844"/>
                    <a:pt x="71679" y="17414"/>
                    <a:pt x="71679" y="20141"/>
                  </a:cubicBezTo>
                  <a:lnTo>
                    <a:pt x="71679" y="50669"/>
                  </a:lnTo>
                  <a:close/>
                </a:path>
              </a:pathLst>
            </a:custGeom>
            <a:solidFill>
              <a:srgbClr val="FFFFFF"/>
            </a:solidFill>
            <a:ln w="5417" cap="flat">
              <a:noFill/>
              <a:prstDash val="solid"/>
              <a:miter/>
            </a:ln>
          </p:spPr>
          <p:txBody>
            <a:bodyPr rtlCol="0" anchor="ctr"/>
            <a:lstStyle/>
            <a:p>
              <a:endParaRPr lang="fr-FR"/>
            </a:p>
          </p:txBody>
        </p:sp>
        <p:sp>
          <p:nvSpPr>
            <p:cNvPr id="677" name="Forme libre 676">
              <a:extLst>
                <a:ext uri="{FF2B5EF4-FFF2-40B4-BE49-F238E27FC236}">
                  <a16:creationId xmlns:a16="http://schemas.microsoft.com/office/drawing/2014/main" id="{3652AEE8-5BEA-2350-FB21-11F588D6AF9A}"/>
                </a:ext>
              </a:extLst>
            </p:cNvPr>
            <p:cNvSpPr/>
            <p:nvPr/>
          </p:nvSpPr>
          <p:spPr>
            <a:xfrm>
              <a:off x="18815373" y="11176632"/>
              <a:ext cx="38683" cy="52662"/>
            </a:xfrm>
            <a:custGeom>
              <a:avLst/>
              <a:gdLst>
                <a:gd name="connsiteX0" fmla="*/ 38684 w 38683"/>
                <a:gd name="connsiteY0" fmla="*/ 50669 h 52662"/>
                <a:gd name="connsiteX1" fmla="*/ 38304 w 38683"/>
                <a:gd name="connsiteY1" fmla="*/ 51508 h 52662"/>
                <a:gd name="connsiteX2" fmla="*/ 37384 w 38683"/>
                <a:gd name="connsiteY2" fmla="*/ 51928 h 52662"/>
                <a:gd name="connsiteX3" fmla="*/ 35812 w 38683"/>
                <a:gd name="connsiteY3" fmla="*/ 52085 h 52662"/>
                <a:gd name="connsiteX4" fmla="*/ 34187 w 38683"/>
                <a:gd name="connsiteY4" fmla="*/ 51928 h 52662"/>
                <a:gd name="connsiteX5" fmla="*/ 33158 w 38683"/>
                <a:gd name="connsiteY5" fmla="*/ 51508 h 52662"/>
                <a:gd name="connsiteX6" fmla="*/ 32832 w 38683"/>
                <a:gd name="connsiteY6" fmla="*/ 50669 h 52662"/>
                <a:gd name="connsiteX7" fmla="*/ 32832 w 38683"/>
                <a:gd name="connsiteY7" fmla="*/ 45214 h 52662"/>
                <a:gd name="connsiteX8" fmla="*/ 25356 w 38683"/>
                <a:gd name="connsiteY8" fmla="*/ 50722 h 52662"/>
                <a:gd name="connsiteX9" fmla="*/ 16850 w 38683"/>
                <a:gd name="connsiteY9" fmla="*/ 52662 h 52662"/>
                <a:gd name="connsiteX10" fmla="*/ 9753 w 38683"/>
                <a:gd name="connsiteY10" fmla="*/ 51665 h 52662"/>
                <a:gd name="connsiteX11" fmla="*/ 4442 w 38683"/>
                <a:gd name="connsiteY11" fmla="*/ 48833 h 52662"/>
                <a:gd name="connsiteX12" fmla="*/ 1138 w 38683"/>
                <a:gd name="connsiteY12" fmla="*/ 44323 h 52662"/>
                <a:gd name="connsiteX13" fmla="*/ 0 w 38683"/>
                <a:gd name="connsiteY13" fmla="*/ 38395 h 52662"/>
                <a:gd name="connsiteX14" fmla="*/ 1679 w 38683"/>
                <a:gd name="connsiteY14" fmla="*/ 31366 h 52662"/>
                <a:gd name="connsiteX15" fmla="*/ 6555 w 38683"/>
                <a:gd name="connsiteY15" fmla="*/ 26436 h 52662"/>
                <a:gd name="connsiteX16" fmla="*/ 14195 w 38683"/>
                <a:gd name="connsiteY16" fmla="*/ 23446 h 52662"/>
                <a:gd name="connsiteX17" fmla="*/ 24055 w 38683"/>
                <a:gd name="connsiteY17" fmla="*/ 22450 h 52662"/>
                <a:gd name="connsiteX18" fmla="*/ 32074 w 38683"/>
                <a:gd name="connsiteY18" fmla="*/ 22450 h 52662"/>
                <a:gd name="connsiteX19" fmla="*/ 32074 w 38683"/>
                <a:gd name="connsiteY19" fmla="*/ 18253 h 52662"/>
                <a:gd name="connsiteX20" fmla="*/ 31424 w 38683"/>
                <a:gd name="connsiteY20" fmla="*/ 12746 h 52662"/>
                <a:gd name="connsiteX21" fmla="*/ 29257 w 38683"/>
                <a:gd name="connsiteY21" fmla="*/ 8707 h 52662"/>
                <a:gd name="connsiteX22" fmla="*/ 25356 w 38683"/>
                <a:gd name="connsiteY22" fmla="*/ 6295 h 52662"/>
                <a:gd name="connsiteX23" fmla="*/ 19504 w 38683"/>
                <a:gd name="connsiteY23" fmla="*/ 5508 h 52662"/>
                <a:gd name="connsiteX24" fmla="*/ 13545 w 38683"/>
                <a:gd name="connsiteY24" fmla="*/ 6295 h 52662"/>
                <a:gd name="connsiteX25" fmla="*/ 8885 w 38683"/>
                <a:gd name="connsiteY25" fmla="*/ 8025 h 52662"/>
                <a:gd name="connsiteX26" fmla="*/ 5581 w 38683"/>
                <a:gd name="connsiteY26" fmla="*/ 9756 h 52662"/>
                <a:gd name="connsiteX27" fmla="*/ 3684 w 38683"/>
                <a:gd name="connsiteY27" fmla="*/ 10543 h 52662"/>
                <a:gd name="connsiteX28" fmla="*/ 3088 w 38683"/>
                <a:gd name="connsiteY28" fmla="*/ 10438 h 52662"/>
                <a:gd name="connsiteX29" fmla="*/ 2600 w 38683"/>
                <a:gd name="connsiteY29" fmla="*/ 10019 h 52662"/>
                <a:gd name="connsiteX30" fmla="*/ 2330 w 38683"/>
                <a:gd name="connsiteY30" fmla="*/ 9284 h 52662"/>
                <a:gd name="connsiteX31" fmla="*/ 2276 w 38683"/>
                <a:gd name="connsiteY31" fmla="*/ 8183 h 52662"/>
                <a:gd name="connsiteX32" fmla="*/ 2438 w 38683"/>
                <a:gd name="connsiteY32" fmla="*/ 6347 h 52662"/>
                <a:gd name="connsiteX33" fmla="*/ 3251 w 38683"/>
                <a:gd name="connsiteY33" fmla="*/ 5035 h 52662"/>
                <a:gd name="connsiteX34" fmla="*/ 5743 w 38683"/>
                <a:gd name="connsiteY34" fmla="*/ 3462 h 52662"/>
                <a:gd name="connsiteX35" fmla="*/ 9806 w 38683"/>
                <a:gd name="connsiteY35" fmla="*/ 1731 h 52662"/>
                <a:gd name="connsiteX36" fmla="*/ 14791 w 38683"/>
                <a:gd name="connsiteY36" fmla="*/ 472 h 52662"/>
                <a:gd name="connsiteX37" fmla="*/ 20154 w 38683"/>
                <a:gd name="connsiteY37" fmla="*/ 0 h 52662"/>
                <a:gd name="connsiteX38" fmla="*/ 28877 w 38683"/>
                <a:gd name="connsiteY38" fmla="*/ 1206 h 52662"/>
                <a:gd name="connsiteX39" fmla="*/ 34621 w 38683"/>
                <a:gd name="connsiteY39" fmla="*/ 4668 h 52662"/>
                <a:gd name="connsiteX40" fmla="*/ 37763 w 38683"/>
                <a:gd name="connsiteY40" fmla="*/ 10229 h 52662"/>
                <a:gd name="connsiteX41" fmla="*/ 38684 w 38683"/>
                <a:gd name="connsiteY41" fmla="*/ 17729 h 52662"/>
                <a:gd name="connsiteX42" fmla="*/ 38684 w 38683"/>
                <a:gd name="connsiteY42" fmla="*/ 50669 h 52662"/>
                <a:gd name="connsiteX43" fmla="*/ 32074 w 38683"/>
                <a:gd name="connsiteY43" fmla="*/ 27695 h 52662"/>
                <a:gd name="connsiteX44" fmla="*/ 22918 w 38683"/>
                <a:gd name="connsiteY44" fmla="*/ 27695 h 52662"/>
                <a:gd name="connsiteX45" fmla="*/ 15928 w 38683"/>
                <a:gd name="connsiteY45" fmla="*/ 28377 h 52662"/>
                <a:gd name="connsiteX46" fmla="*/ 10890 w 38683"/>
                <a:gd name="connsiteY46" fmla="*/ 30423 h 52662"/>
                <a:gd name="connsiteX47" fmla="*/ 7910 w 38683"/>
                <a:gd name="connsiteY47" fmla="*/ 33675 h 52662"/>
                <a:gd name="connsiteX48" fmla="*/ 6989 w 38683"/>
                <a:gd name="connsiteY48" fmla="*/ 37975 h 52662"/>
                <a:gd name="connsiteX49" fmla="*/ 9698 w 38683"/>
                <a:gd name="connsiteY49" fmla="*/ 44689 h 52662"/>
                <a:gd name="connsiteX50" fmla="*/ 17446 w 38683"/>
                <a:gd name="connsiteY50" fmla="*/ 47155 h 52662"/>
                <a:gd name="connsiteX51" fmla="*/ 24814 w 38683"/>
                <a:gd name="connsiteY51" fmla="*/ 45214 h 52662"/>
                <a:gd name="connsiteX52" fmla="*/ 32074 w 38683"/>
                <a:gd name="connsiteY52" fmla="*/ 39129 h 52662"/>
                <a:gd name="connsiteX53" fmla="*/ 32074 w 38683"/>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62">
                  <a:moveTo>
                    <a:pt x="38684" y="50669"/>
                  </a:moveTo>
                  <a:cubicBezTo>
                    <a:pt x="38684" y="51036"/>
                    <a:pt x="38575" y="51298"/>
                    <a:pt x="38304" y="51508"/>
                  </a:cubicBezTo>
                  <a:cubicBezTo>
                    <a:pt x="38088" y="51718"/>
                    <a:pt x="37763" y="51823"/>
                    <a:pt x="37384" y="51928"/>
                  </a:cubicBezTo>
                  <a:cubicBezTo>
                    <a:pt x="37004" y="52033"/>
                    <a:pt x="36462" y="52085"/>
                    <a:pt x="35812" y="52085"/>
                  </a:cubicBezTo>
                  <a:cubicBezTo>
                    <a:pt x="35162" y="52085"/>
                    <a:pt x="34621" y="52033"/>
                    <a:pt x="34187" y="51928"/>
                  </a:cubicBezTo>
                  <a:cubicBezTo>
                    <a:pt x="33753" y="51823"/>
                    <a:pt x="33375" y="51718"/>
                    <a:pt x="33158" y="51508"/>
                  </a:cubicBezTo>
                  <a:cubicBezTo>
                    <a:pt x="32941" y="51298"/>
                    <a:pt x="32832" y="51036"/>
                    <a:pt x="32832" y="50669"/>
                  </a:cubicBezTo>
                  <a:lnTo>
                    <a:pt x="32832" y="45214"/>
                  </a:lnTo>
                  <a:cubicBezTo>
                    <a:pt x="30557" y="47626"/>
                    <a:pt x="28065" y="49410"/>
                    <a:pt x="25356" y="50722"/>
                  </a:cubicBezTo>
                  <a:cubicBezTo>
                    <a:pt x="22593" y="52033"/>
                    <a:pt x="19776" y="52662"/>
                    <a:pt x="16850" y="52662"/>
                  </a:cubicBezTo>
                  <a:cubicBezTo>
                    <a:pt x="14249" y="52662"/>
                    <a:pt x="11865" y="52347"/>
                    <a:pt x="9753" y="51665"/>
                  </a:cubicBezTo>
                  <a:cubicBezTo>
                    <a:pt x="7694" y="50983"/>
                    <a:pt x="5905" y="50040"/>
                    <a:pt x="4442" y="48833"/>
                  </a:cubicBezTo>
                  <a:cubicBezTo>
                    <a:pt x="3034" y="47575"/>
                    <a:pt x="1896" y="46106"/>
                    <a:pt x="1138" y="44323"/>
                  </a:cubicBezTo>
                  <a:cubicBezTo>
                    <a:pt x="379" y="42591"/>
                    <a:pt x="0" y="40598"/>
                    <a:pt x="0" y="38395"/>
                  </a:cubicBezTo>
                  <a:cubicBezTo>
                    <a:pt x="0" y="35720"/>
                    <a:pt x="542" y="33360"/>
                    <a:pt x="1679" y="31366"/>
                  </a:cubicBezTo>
                  <a:cubicBezTo>
                    <a:pt x="2817" y="29373"/>
                    <a:pt x="4442" y="27747"/>
                    <a:pt x="6555" y="26436"/>
                  </a:cubicBezTo>
                  <a:cubicBezTo>
                    <a:pt x="8669" y="25072"/>
                    <a:pt x="11215" y="24075"/>
                    <a:pt x="14195" y="23446"/>
                  </a:cubicBezTo>
                  <a:cubicBezTo>
                    <a:pt x="17175" y="22764"/>
                    <a:pt x="20426" y="22450"/>
                    <a:pt x="24055" y="22450"/>
                  </a:cubicBezTo>
                  <a:lnTo>
                    <a:pt x="32074" y="22450"/>
                  </a:lnTo>
                  <a:lnTo>
                    <a:pt x="32074" y="18253"/>
                  </a:lnTo>
                  <a:cubicBezTo>
                    <a:pt x="32074" y="16155"/>
                    <a:pt x="31857" y="14319"/>
                    <a:pt x="31424" y="12746"/>
                  </a:cubicBezTo>
                  <a:cubicBezTo>
                    <a:pt x="30990" y="11120"/>
                    <a:pt x="30232" y="9809"/>
                    <a:pt x="29257" y="8707"/>
                  </a:cubicBezTo>
                  <a:cubicBezTo>
                    <a:pt x="28227" y="7658"/>
                    <a:pt x="26927" y="6819"/>
                    <a:pt x="25356" y="6295"/>
                  </a:cubicBezTo>
                  <a:cubicBezTo>
                    <a:pt x="23785" y="5770"/>
                    <a:pt x="21834" y="5508"/>
                    <a:pt x="19504" y="5508"/>
                  </a:cubicBezTo>
                  <a:cubicBezTo>
                    <a:pt x="17283" y="5508"/>
                    <a:pt x="15278" y="5770"/>
                    <a:pt x="13545" y="6295"/>
                  </a:cubicBezTo>
                  <a:cubicBezTo>
                    <a:pt x="11757" y="6819"/>
                    <a:pt x="10186" y="7396"/>
                    <a:pt x="8885" y="8025"/>
                  </a:cubicBezTo>
                  <a:cubicBezTo>
                    <a:pt x="7531" y="8655"/>
                    <a:pt x="6447" y="9232"/>
                    <a:pt x="5581" y="9756"/>
                  </a:cubicBezTo>
                  <a:cubicBezTo>
                    <a:pt x="4714" y="10280"/>
                    <a:pt x="4063" y="10543"/>
                    <a:pt x="3684" y="10543"/>
                  </a:cubicBezTo>
                  <a:cubicBezTo>
                    <a:pt x="3468" y="10543"/>
                    <a:pt x="3251" y="10490"/>
                    <a:pt x="3088" y="10438"/>
                  </a:cubicBezTo>
                  <a:cubicBezTo>
                    <a:pt x="2926" y="10385"/>
                    <a:pt x="2763" y="10229"/>
                    <a:pt x="2600" y="10019"/>
                  </a:cubicBezTo>
                  <a:cubicBezTo>
                    <a:pt x="2492" y="9861"/>
                    <a:pt x="2384" y="9599"/>
                    <a:pt x="2330" y="9284"/>
                  </a:cubicBezTo>
                  <a:cubicBezTo>
                    <a:pt x="2276" y="8969"/>
                    <a:pt x="2276" y="8602"/>
                    <a:pt x="2276" y="8183"/>
                  </a:cubicBezTo>
                  <a:cubicBezTo>
                    <a:pt x="2276" y="7448"/>
                    <a:pt x="2330" y="6819"/>
                    <a:pt x="2438" y="6347"/>
                  </a:cubicBezTo>
                  <a:cubicBezTo>
                    <a:pt x="2546" y="5927"/>
                    <a:pt x="2817" y="5455"/>
                    <a:pt x="3251" y="5035"/>
                  </a:cubicBezTo>
                  <a:cubicBezTo>
                    <a:pt x="3738" y="4563"/>
                    <a:pt x="4551" y="4039"/>
                    <a:pt x="5743" y="3462"/>
                  </a:cubicBezTo>
                  <a:cubicBezTo>
                    <a:pt x="6935" y="2833"/>
                    <a:pt x="8290" y="2256"/>
                    <a:pt x="9806" y="1731"/>
                  </a:cubicBezTo>
                  <a:cubicBezTo>
                    <a:pt x="11377" y="1206"/>
                    <a:pt x="13057" y="787"/>
                    <a:pt x="14791" y="472"/>
                  </a:cubicBezTo>
                  <a:cubicBezTo>
                    <a:pt x="16578" y="158"/>
                    <a:pt x="18367" y="0"/>
                    <a:pt x="20154" y="0"/>
                  </a:cubicBezTo>
                  <a:cubicBezTo>
                    <a:pt x="23568" y="0"/>
                    <a:pt x="26494" y="419"/>
                    <a:pt x="28877" y="1206"/>
                  </a:cubicBezTo>
                  <a:cubicBezTo>
                    <a:pt x="31207" y="1993"/>
                    <a:pt x="33158" y="3147"/>
                    <a:pt x="34621" y="4668"/>
                  </a:cubicBezTo>
                  <a:cubicBezTo>
                    <a:pt x="36083" y="6190"/>
                    <a:pt x="37113" y="8025"/>
                    <a:pt x="37763" y="10229"/>
                  </a:cubicBezTo>
                  <a:cubicBezTo>
                    <a:pt x="38359" y="12431"/>
                    <a:pt x="38684" y="14949"/>
                    <a:pt x="38684" y="17729"/>
                  </a:cubicBezTo>
                  <a:lnTo>
                    <a:pt x="38684" y="50669"/>
                  </a:lnTo>
                  <a:close/>
                  <a:moveTo>
                    <a:pt x="32074" y="27695"/>
                  </a:moveTo>
                  <a:lnTo>
                    <a:pt x="22918" y="27695"/>
                  </a:lnTo>
                  <a:cubicBezTo>
                    <a:pt x="20263" y="27695"/>
                    <a:pt x="17933" y="27957"/>
                    <a:pt x="15928" y="28377"/>
                  </a:cubicBezTo>
                  <a:cubicBezTo>
                    <a:pt x="13924" y="28849"/>
                    <a:pt x="12245" y="29531"/>
                    <a:pt x="10890" y="30423"/>
                  </a:cubicBezTo>
                  <a:cubicBezTo>
                    <a:pt x="9590" y="31314"/>
                    <a:pt x="8560" y="32416"/>
                    <a:pt x="7910" y="33675"/>
                  </a:cubicBezTo>
                  <a:cubicBezTo>
                    <a:pt x="7260" y="34933"/>
                    <a:pt x="6989" y="36350"/>
                    <a:pt x="6989" y="37975"/>
                  </a:cubicBezTo>
                  <a:cubicBezTo>
                    <a:pt x="6989" y="40755"/>
                    <a:pt x="7856" y="43011"/>
                    <a:pt x="9698" y="44689"/>
                  </a:cubicBezTo>
                  <a:cubicBezTo>
                    <a:pt x="11540" y="46315"/>
                    <a:pt x="14141" y="47155"/>
                    <a:pt x="17446" y="47155"/>
                  </a:cubicBezTo>
                  <a:cubicBezTo>
                    <a:pt x="20100" y="47155"/>
                    <a:pt x="22539" y="46525"/>
                    <a:pt x="24814" y="45214"/>
                  </a:cubicBezTo>
                  <a:cubicBezTo>
                    <a:pt x="27090" y="43902"/>
                    <a:pt x="29527" y="41857"/>
                    <a:pt x="32074" y="39129"/>
                  </a:cubicBezTo>
                  <a:lnTo>
                    <a:pt x="32074" y="27695"/>
                  </a:lnTo>
                  <a:close/>
                </a:path>
              </a:pathLst>
            </a:custGeom>
            <a:solidFill>
              <a:srgbClr val="FFFFFF"/>
            </a:solidFill>
            <a:ln w="5417" cap="flat">
              <a:noFill/>
              <a:prstDash val="solid"/>
              <a:miter/>
            </a:ln>
          </p:spPr>
          <p:txBody>
            <a:bodyPr rtlCol="0" anchor="ctr"/>
            <a:lstStyle/>
            <a:p>
              <a:endParaRPr lang="fr-FR"/>
            </a:p>
          </p:txBody>
        </p:sp>
        <p:sp>
          <p:nvSpPr>
            <p:cNvPr id="678" name="Forme libre 677">
              <a:extLst>
                <a:ext uri="{FF2B5EF4-FFF2-40B4-BE49-F238E27FC236}">
                  <a16:creationId xmlns:a16="http://schemas.microsoft.com/office/drawing/2014/main" id="{7772FCB3-DD5A-9CFB-E600-DEAC583B6DB2}"/>
                </a:ext>
              </a:extLst>
            </p:cNvPr>
            <p:cNvSpPr/>
            <p:nvPr/>
          </p:nvSpPr>
          <p:spPr>
            <a:xfrm>
              <a:off x="18871285" y="11157854"/>
              <a:ext cx="8669" cy="70863"/>
            </a:xfrm>
            <a:custGeom>
              <a:avLst/>
              <a:gdLst>
                <a:gd name="connsiteX0" fmla="*/ 8669 w 8669"/>
                <a:gd name="connsiteY0" fmla="*/ 4353 h 70863"/>
                <a:gd name="connsiteX1" fmla="*/ 7748 w 8669"/>
                <a:gd name="connsiteY1" fmla="*/ 7868 h 70863"/>
                <a:gd name="connsiteX2" fmla="*/ 4280 w 8669"/>
                <a:gd name="connsiteY2" fmla="*/ 8759 h 70863"/>
                <a:gd name="connsiteX3" fmla="*/ 921 w 8669"/>
                <a:gd name="connsiteY3" fmla="*/ 7868 h 70863"/>
                <a:gd name="connsiteX4" fmla="*/ 0 w 8669"/>
                <a:gd name="connsiteY4" fmla="*/ 4406 h 70863"/>
                <a:gd name="connsiteX5" fmla="*/ 921 w 8669"/>
                <a:gd name="connsiteY5" fmla="*/ 891 h 70863"/>
                <a:gd name="connsiteX6" fmla="*/ 4389 w 8669"/>
                <a:gd name="connsiteY6" fmla="*/ 0 h 70863"/>
                <a:gd name="connsiteX7" fmla="*/ 7748 w 8669"/>
                <a:gd name="connsiteY7" fmla="*/ 891 h 70863"/>
                <a:gd name="connsiteX8" fmla="*/ 8669 w 8669"/>
                <a:gd name="connsiteY8" fmla="*/ 4353 h 70863"/>
                <a:gd name="connsiteX9" fmla="*/ 7694 w 8669"/>
                <a:gd name="connsiteY9" fmla="*/ 69447 h 70863"/>
                <a:gd name="connsiteX10" fmla="*/ 7531 w 8669"/>
                <a:gd name="connsiteY10" fmla="*/ 70024 h 70863"/>
                <a:gd name="connsiteX11" fmla="*/ 6989 w 8669"/>
                <a:gd name="connsiteY11" fmla="*/ 70443 h 70863"/>
                <a:gd name="connsiteX12" fmla="*/ 6014 w 8669"/>
                <a:gd name="connsiteY12" fmla="*/ 70758 h 70863"/>
                <a:gd name="connsiteX13" fmla="*/ 4335 w 8669"/>
                <a:gd name="connsiteY13" fmla="*/ 70863 h 70863"/>
                <a:gd name="connsiteX14" fmla="*/ 2763 w 8669"/>
                <a:gd name="connsiteY14" fmla="*/ 70758 h 70863"/>
                <a:gd name="connsiteX15" fmla="*/ 1734 w 8669"/>
                <a:gd name="connsiteY15" fmla="*/ 70443 h 70863"/>
                <a:gd name="connsiteX16" fmla="*/ 1247 w 8669"/>
                <a:gd name="connsiteY16" fmla="*/ 70024 h 70863"/>
                <a:gd name="connsiteX17" fmla="*/ 1084 w 8669"/>
                <a:gd name="connsiteY17" fmla="*/ 69447 h 70863"/>
                <a:gd name="connsiteX18" fmla="*/ 1084 w 8669"/>
                <a:gd name="connsiteY18" fmla="*/ 20771 h 70863"/>
                <a:gd name="connsiteX19" fmla="*/ 1247 w 8669"/>
                <a:gd name="connsiteY19" fmla="*/ 20194 h 70863"/>
                <a:gd name="connsiteX20" fmla="*/ 1734 w 8669"/>
                <a:gd name="connsiteY20" fmla="*/ 19722 h 70863"/>
                <a:gd name="connsiteX21" fmla="*/ 2763 w 8669"/>
                <a:gd name="connsiteY21" fmla="*/ 19460 h 70863"/>
                <a:gd name="connsiteX22" fmla="*/ 4335 w 8669"/>
                <a:gd name="connsiteY22" fmla="*/ 19355 h 70863"/>
                <a:gd name="connsiteX23" fmla="*/ 6014 w 8669"/>
                <a:gd name="connsiteY23" fmla="*/ 19460 h 70863"/>
                <a:gd name="connsiteX24" fmla="*/ 6989 w 8669"/>
                <a:gd name="connsiteY24" fmla="*/ 19722 h 70863"/>
                <a:gd name="connsiteX25" fmla="*/ 7531 w 8669"/>
                <a:gd name="connsiteY25" fmla="*/ 20194 h 70863"/>
                <a:gd name="connsiteX26" fmla="*/ 7694 w 8669"/>
                <a:gd name="connsiteY26" fmla="*/ 20771 h 70863"/>
                <a:gd name="connsiteX27" fmla="*/ 7694 w 8669"/>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9" h="70863">
                  <a:moveTo>
                    <a:pt x="8669" y="4353"/>
                  </a:moveTo>
                  <a:cubicBezTo>
                    <a:pt x="8669" y="6084"/>
                    <a:pt x="8344" y="7238"/>
                    <a:pt x="7748" y="7868"/>
                  </a:cubicBezTo>
                  <a:cubicBezTo>
                    <a:pt x="7098" y="8445"/>
                    <a:pt x="5960" y="8759"/>
                    <a:pt x="4280" y="8759"/>
                  </a:cubicBezTo>
                  <a:cubicBezTo>
                    <a:pt x="2655" y="8759"/>
                    <a:pt x="1517" y="8445"/>
                    <a:pt x="921" y="7868"/>
                  </a:cubicBezTo>
                  <a:cubicBezTo>
                    <a:pt x="325" y="7291"/>
                    <a:pt x="0" y="6137"/>
                    <a:pt x="0" y="4406"/>
                  </a:cubicBezTo>
                  <a:cubicBezTo>
                    <a:pt x="0" y="2675"/>
                    <a:pt x="325" y="1521"/>
                    <a:pt x="921" y="891"/>
                  </a:cubicBezTo>
                  <a:cubicBezTo>
                    <a:pt x="1571" y="314"/>
                    <a:pt x="2709" y="0"/>
                    <a:pt x="4389" y="0"/>
                  </a:cubicBezTo>
                  <a:cubicBezTo>
                    <a:pt x="6014" y="0"/>
                    <a:pt x="7152" y="314"/>
                    <a:pt x="7748" y="891"/>
                  </a:cubicBezTo>
                  <a:cubicBezTo>
                    <a:pt x="8398" y="1469"/>
                    <a:pt x="8669" y="2675"/>
                    <a:pt x="8669" y="4353"/>
                  </a:cubicBezTo>
                  <a:close/>
                  <a:moveTo>
                    <a:pt x="7694" y="69447"/>
                  </a:moveTo>
                  <a:cubicBezTo>
                    <a:pt x="7694" y="69657"/>
                    <a:pt x="7639" y="69866"/>
                    <a:pt x="7531" y="70024"/>
                  </a:cubicBezTo>
                  <a:cubicBezTo>
                    <a:pt x="7423" y="70234"/>
                    <a:pt x="7260" y="70338"/>
                    <a:pt x="6989" y="70443"/>
                  </a:cubicBezTo>
                  <a:cubicBezTo>
                    <a:pt x="6772" y="70548"/>
                    <a:pt x="6448" y="70653"/>
                    <a:pt x="6014" y="70758"/>
                  </a:cubicBezTo>
                  <a:cubicBezTo>
                    <a:pt x="5581" y="70811"/>
                    <a:pt x="5039" y="70863"/>
                    <a:pt x="4335" y="70863"/>
                  </a:cubicBezTo>
                  <a:cubicBezTo>
                    <a:pt x="3739" y="70863"/>
                    <a:pt x="3197" y="70811"/>
                    <a:pt x="2763" y="70758"/>
                  </a:cubicBezTo>
                  <a:cubicBezTo>
                    <a:pt x="2330" y="70653"/>
                    <a:pt x="2005" y="70548"/>
                    <a:pt x="1734" y="70443"/>
                  </a:cubicBezTo>
                  <a:cubicBezTo>
                    <a:pt x="1463" y="70338"/>
                    <a:pt x="1300" y="70234"/>
                    <a:pt x="1247" y="70024"/>
                  </a:cubicBezTo>
                  <a:cubicBezTo>
                    <a:pt x="1138" y="69866"/>
                    <a:pt x="1084" y="69657"/>
                    <a:pt x="1084" y="69447"/>
                  </a:cubicBezTo>
                  <a:lnTo>
                    <a:pt x="1084" y="20771"/>
                  </a:lnTo>
                  <a:cubicBezTo>
                    <a:pt x="1084" y="20561"/>
                    <a:pt x="1138" y="20351"/>
                    <a:pt x="1247" y="20194"/>
                  </a:cubicBezTo>
                  <a:cubicBezTo>
                    <a:pt x="1300" y="19984"/>
                    <a:pt x="1463" y="19827"/>
                    <a:pt x="1734" y="19722"/>
                  </a:cubicBezTo>
                  <a:cubicBezTo>
                    <a:pt x="2005" y="19617"/>
                    <a:pt x="2330" y="19512"/>
                    <a:pt x="2763" y="19460"/>
                  </a:cubicBezTo>
                  <a:cubicBezTo>
                    <a:pt x="3197" y="19407"/>
                    <a:pt x="3739" y="19355"/>
                    <a:pt x="4335" y="19355"/>
                  </a:cubicBezTo>
                  <a:cubicBezTo>
                    <a:pt x="5039" y="19355"/>
                    <a:pt x="5581" y="19407"/>
                    <a:pt x="6014" y="19460"/>
                  </a:cubicBezTo>
                  <a:cubicBezTo>
                    <a:pt x="6448" y="19512"/>
                    <a:pt x="6772" y="19617"/>
                    <a:pt x="6989" y="19722"/>
                  </a:cubicBezTo>
                  <a:cubicBezTo>
                    <a:pt x="7260" y="19827"/>
                    <a:pt x="7423" y="19984"/>
                    <a:pt x="7531" y="20194"/>
                  </a:cubicBezTo>
                  <a:cubicBezTo>
                    <a:pt x="7639" y="20351"/>
                    <a:pt x="7694" y="20561"/>
                    <a:pt x="7694" y="20771"/>
                  </a:cubicBezTo>
                  <a:lnTo>
                    <a:pt x="7694" y="69447"/>
                  </a:lnTo>
                  <a:close/>
                </a:path>
              </a:pathLst>
            </a:custGeom>
            <a:solidFill>
              <a:srgbClr val="FFFFFF"/>
            </a:solidFill>
            <a:ln w="5417" cap="flat">
              <a:noFill/>
              <a:prstDash val="solid"/>
              <a:miter/>
            </a:ln>
          </p:spPr>
          <p:txBody>
            <a:bodyPr rtlCol="0" anchor="ctr"/>
            <a:lstStyle/>
            <a:p>
              <a:endParaRPr lang="fr-FR"/>
            </a:p>
          </p:txBody>
        </p:sp>
        <p:sp>
          <p:nvSpPr>
            <p:cNvPr id="679" name="Forme libre 678">
              <a:extLst>
                <a:ext uri="{FF2B5EF4-FFF2-40B4-BE49-F238E27FC236}">
                  <a16:creationId xmlns:a16="http://schemas.microsoft.com/office/drawing/2014/main" id="{854B0011-F5CC-C928-CD99-58F7C889DC00}"/>
                </a:ext>
              </a:extLst>
            </p:cNvPr>
            <p:cNvSpPr/>
            <p:nvPr/>
          </p:nvSpPr>
          <p:spPr>
            <a:xfrm>
              <a:off x="18897454" y="11176632"/>
              <a:ext cx="40797" cy="52085"/>
            </a:xfrm>
            <a:custGeom>
              <a:avLst/>
              <a:gdLst>
                <a:gd name="connsiteX0" fmla="*/ 40797 w 40797"/>
                <a:gd name="connsiteY0" fmla="*/ 50669 h 52085"/>
                <a:gd name="connsiteX1" fmla="*/ 40634 w 40797"/>
                <a:gd name="connsiteY1" fmla="*/ 51246 h 52085"/>
                <a:gd name="connsiteX2" fmla="*/ 40093 w 40797"/>
                <a:gd name="connsiteY2" fmla="*/ 51665 h 52085"/>
                <a:gd name="connsiteX3" fmla="*/ 39117 w 40797"/>
                <a:gd name="connsiteY3" fmla="*/ 51980 h 52085"/>
                <a:gd name="connsiteX4" fmla="*/ 37492 w 40797"/>
                <a:gd name="connsiteY4" fmla="*/ 52085 h 52085"/>
                <a:gd name="connsiteX5" fmla="*/ 35867 w 40797"/>
                <a:gd name="connsiteY5" fmla="*/ 51980 h 52085"/>
                <a:gd name="connsiteX6" fmla="*/ 34891 w 40797"/>
                <a:gd name="connsiteY6" fmla="*/ 51665 h 52085"/>
                <a:gd name="connsiteX7" fmla="*/ 34349 w 40797"/>
                <a:gd name="connsiteY7" fmla="*/ 51246 h 52085"/>
                <a:gd name="connsiteX8" fmla="*/ 34187 w 40797"/>
                <a:gd name="connsiteY8" fmla="*/ 50669 h 52085"/>
                <a:gd name="connsiteX9" fmla="*/ 34187 w 40797"/>
                <a:gd name="connsiteY9" fmla="*/ 21768 h 52085"/>
                <a:gd name="connsiteX10" fmla="*/ 33428 w 40797"/>
                <a:gd name="connsiteY10" fmla="*/ 14424 h 52085"/>
                <a:gd name="connsiteX11" fmla="*/ 31316 w 40797"/>
                <a:gd name="connsiteY11" fmla="*/ 9599 h 52085"/>
                <a:gd name="connsiteX12" fmla="*/ 27577 w 40797"/>
                <a:gd name="connsiteY12" fmla="*/ 6504 h 52085"/>
                <a:gd name="connsiteX13" fmla="*/ 22322 w 40797"/>
                <a:gd name="connsiteY13" fmla="*/ 5403 h 52085"/>
                <a:gd name="connsiteX14" fmla="*/ 14682 w 40797"/>
                <a:gd name="connsiteY14" fmla="*/ 8025 h 52085"/>
                <a:gd name="connsiteX15" fmla="*/ 6610 w 40797"/>
                <a:gd name="connsiteY15" fmla="*/ 15736 h 52085"/>
                <a:gd name="connsiteX16" fmla="*/ 6610 w 40797"/>
                <a:gd name="connsiteY16" fmla="*/ 50669 h 52085"/>
                <a:gd name="connsiteX17" fmla="*/ 6447 w 40797"/>
                <a:gd name="connsiteY17" fmla="*/ 51246 h 52085"/>
                <a:gd name="connsiteX18" fmla="*/ 5960 w 40797"/>
                <a:gd name="connsiteY18" fmla="*/ 51665 h 52085"/>
                <a:gd name="connsiteX19" fmla="*/ 4930 w 40797"/>
                <a:gd name="connsiteY19" fmla="*/ 51980 h 52085"/>
                <a:gd name="connsiteX20" fmla="*/ 3305 w 40797"/>
                <a:gd name="connsiteY20" fmla="*/ 52085 h 52085"/>
                <a:gd name="connsiteX21" fmla="*/ 1679 w 40797"/>
                <a:gd name="connsiteY21" fmla="*/ 51980 h 52085"/>
                <a:gd name="connsiteX22" fmla="*/ 704 w 40797"/>
                <a:gd name="connsiteY22" fmla="*/ 51665 h 52085"/>
                <a:gd name="connsiteX23" fmla="*/ 163 w 40797"/>
                <a:gd name="connsiteY23" fmla="*/ 51246 h 52085"/>
                <a:gd name="connsiteX24" fmla="*/ 0 w 40797"/>
                <a:gd name="connsiteY24" fmla="*/ 50669 h 52085"/>
                <a:gd name="connsiteX25" fmla="*/ 0 w 40797"/>
                <a:gd name="connsiteY25" fmla="*/ 1993 h 52085"/>
                <a:gd name="connsiteX26" fmla="*/ 163 w 40797"/>
                <a:gd name="connsiteY26" fmla="*/ 1416 h 52085"/>
                <a:gd name="connsiteX27" fmla="*/ 704 w 40797"/>
                <a:gd name="connsiteY27" fmla="*/ 944 h 52085"/>
                <a:gd name="connsiteX28" fmla="*/ 1625 w 40797"/>
                <a:gd name="connsiteY28" fmla="*/ 682 h 52085"/>
                <a:gd name="connsiteX29" fmla="*/ 3196 w 40797"/>
                <a:gd name="connsiteY29" fmla="*/ 577 h 52085"/>
                <a:gd name="connsiteX30" fmla="*/ 4714 w 40797"/>
                <a:gd name="connsiteY30" fmla="*/ 682 h 52085"/>
                <a:gd name="connsiteX31" fmla="*/ 5688 w 40797"/>
                <a:gd name="connsiteY31" fmla="*/ 944 h 52085"/>
                <a:gd name="connsiteX32" fmla="*/ 6176 w 40797"/>
                <a:gd name="connsiteY32" fmla="*/ 1416 h 52085"/>
                <a:gd name="connsiteX33" fmla="*/ 6284 w 40797"/>
                <a:gd name="connsiteY33" fmla="*/ 1993 h 52085"/>
                <a:gd name="connsiteX34" fmla="*/ 6284 w 40797"/>
                <a:gd name="connsiteY34" fmla="*/ 8865 h 52085"/>
                <a:gd name="connsiteX35" fmla="*/ 14791 w 40797"/>
                <a:gd name="connsiteY35" fmla="*/ 2098 h 52085"/>
                <a:gd name="connsiteX36" fmla="*/ 23080 w 40797"/>
                <a:gd name="connsiteY36" fmla="*/ 0 h 52085"/>
                <a:gd name="connsiteX37" fmla="*/ 31369 w 40797"/>
                <a:gd name="connsiteY37" fmla="*/ 1626 h 52085"/>
                <a:gd name="connsiteX38" fmla="*/ 36841 w 40797"/>
                <a:gd name="connsiteY38" fmla="*/ 5980 h 52085"/>
                <a:gd name="connsiteX39" fmla="*/ 39876 w 40797"/>
                <a:gd name="connsiteY39" fmla="*/ 12379 h 52085"/>
                <a:gd name="connsiteX40" fmla="*/ 40797 w 40797"/>
                <a:gd name="connsiteY40" fmla="*/ 21191 h 52085"/>
                <a:gd name="connsiteX41" fmla="*/ 40797 w 40797"/>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669"/>
                  </a:moveTo>
                  <a:cubicBezTo>
                    <a:pt x="40797" y="50879"/>
                    <a:pt x="40743" y="51088"/>
                    <a:pt x="40634" y="51246"/>
                  </a:cubicBezTo>
                  <a:cubicBezTo>
                    <a:pt x="40526" y="51456"/>
                    <a:pt x="40363" y="51560"/>
                    <a:pt x="40093" y="51665"/>
                  </a:cubicBezTo>
                  <a:cubicBezTo>
                    <a:pt x="39876" y="51770"/>
                    <a:pt x="39550" y="51875"/>
                    <a:pt x="39117" y="51980"/>
                  </a:cubicBezTo>
                  <a:cubicBezTo>
                    <a:pt x="38684" y="52033"/>
                    <a:pt x="38142" y="52085"/>
                    <a:pt x="37492" y="52085"/>
                  </a:cubicBezTo>
                  <a:cubicBezTo>
                    <a:pt x="36841" y="52085"/>
                    <a:pt x="36300" y="52033"/>
                    <a:pt x="35867" y="51980"/>
                  </a:cubicBezTo>
                  <a:cubicBezTo>
                    <a:pt x="35433" y="51875"/>
                    <a:pt x="35108" y="51770"/>
                    <a:pt x="34891" y="51665"/>
                  </a:cubicBezTo>
                  <a:cubicBezTo>
                    <a:pt x="34621" y="51560"/>
                    <a:pt x="34458" y="51456"/>
                    <a:pt x="34349" y="51246"/>
                  </a:cubicBezTo>
                  <a:cubicBezTo>
                    <a:pt x="34241" y="51088"/>
                    <a:pt x="34187" y="50879"/>
                    <a:pt x="34187" y="50669"/>
                  </a:cubicBezTo>
                  <a:lnTo>
                    <a:pt x="34187" y="21768"/>
                  </a:lnTo>
                  <a:cubicBezTo>
                    <a:pt x="34187" y="18778"/>
                    <a:pt x="33916" y="16313"/>
                    <a:pt x="33428" y="14424"/>
                  </a:cubicBezTo>
                  <a:cubicBezTo>
                    <a:pt x="32995" y="12589"/>
                    <a:pt x="32236" y="10962"/>
                    <a:pt x="31316" y="9599"/>
                  </a:cubicBezTo>
                  <a:cubicBezTo>
                    <a:pt x="30340" y="8287"/>
                    <a:pt x="29094" y="7238"/>
                    <a:pt x="27577" y="6504"/>
                  </a:cubicBezTo>
                  <a:cubicBezTo>
                    <a:pt x="26114" y="5770"/>
                    <a:pt x="24326" y="5403"/>
                    <a:pt x="22322" y="5403"/>
                  </a:cubicBezTo>
                  <a:cubicBezTo>
                    <a:pt x="19776" y="5403"/>
                    <a:pt x="17229" y="6242"/>
                    <a:pt x="14682" y="8025"/>
                  </a:cubicBezTo>
                  <a:cubicBezTo>
                    <a:pt x="12136" y="9756"/>
                    <a:pt x="9427" y="12326"/>
                    <a:pt x="6610" y="15736"/>
                  </a:cubicBezTo>
                  <a:lnTo>
                    <a:pt x="6610" y="50669"/>
                  </a:lnTo>
                  <a:cubicBezTo>
                    <a:pt x="6610" y="50879"/>
                    <a:pt x="6555" y="51088"/>
                    <a:pt x="6447" y="51246"/>
                  </a:cubicBezTo>
                  <a:cubicBezTo>
                    <a:pt x="6339" y="51456"/>
                    <a:pt x="6176" y="51560"/>
                    <a:pt x="5960" y="51665"/>
                  </a:cubicBezTo>
                  <a:cubicBezTo>
                    <a:pt x="5688" y="51770"/>
                    <a:pt x="5364" y="51875"/>
                    <a:pt x="4930" y="51980"/>
                  </a:cubicBezTo>
                  <a:cubicBezTo>
                    <a:pt x="4497" y="52033"/>
                    <a:pt x="3955" y="52085"/>
                    <a:pt x="3305" y="52085"/>
                  </a:cubicBezTo>
                  <a:cubicBezTo>
                    <a:pt x="2655" y="52085"/>
                    <a:pt x="2113" y="52033"/>
                    <a:pt x="1679" y="51980"/>
                  </a:cubicBezTo>
                  <a:cubicBezTo>
                    <a:pt x="1300" y="51875"/>
                    <a:pt x="921" y="51770"/>
                    <a:pt x="704" y="51665"/>
                  </a:cubicBezTo>
                  <a:cubicBezTo>
                    <a:pt x="433" y="51560"/>
                    <a:pt x="216" y="51456"/>
                    <a:pt x="163" y="51246"/>
                  </a:cubicBezTo>
                  <a:cubicBezTo>
                    <a:pt x="54" y="51088"/>
                    <a:pt x="0" y="50879"/>
                    <a:pt x="0" y="50669"/>
                  </a:cubicBezTo>
                  <a:lnTo>
                    <a:pt x="0" y="1993"/>
                  </a:lnTo>
                  <a:cubicBezTo>
                    <a:pt x="0" y="1783"/>
                    <a:pt x="54" y="1574"/>
                    <a:pt x="163" y="1416"/>
                  </a:cubicBezTo>
                  <a:cubicBezTo>
                    <a:pt x="216" y="1206"/>
                    <a:pt x="433" y="1049"/>
                    <a:pt x="704" y="944"/>
                  </a:cubicBezTo>
                  <a:cubicBezTo>
                    <a:pt x="921" y="839"/>
                    <a:pt x="1246" y="734"/>
                    <a:pt x="1625" y="682"/>
                  </a:cubicBezTo>
                  <a:cubicBezTo>
                    <a:pt x="2059" y="629"/>
                    <a:pt x="2546" y="577"/>
                    <a:pt x="3196" y="577"/>
                  </a:cubicBezTo>
                  <a:cubicBezTo>
                    <a:pt x="3792" y="577"/>
                    <a:pt x="4334" y="629"/>
                    <a:pt x="4714" y="682"/>
                  </a:cubicBezTo>
                  <a:cubicBezTo>
                    <a:pt x="5147" y="734"/>
                    <a:pt x="5472" y="839"/>
                    <a:pt x="5688" y="944"/>
                  </a:cubicBezTo>
                  <a:cubicBezTo>
                    <a:pt x="5905" y="1049"/>
                    <a:pt x="6068" y="1206"/>
                    <a:pt x="6176" y="1416"/>
                  </a:cubicBezTo>
                  <a:cubicBezTo>
                    <a:pt x="6231" y="1574"/>
                    <a:pt x="6284" y="1783"/>
                    <a:pt x="6284" y="1993"/>
                  </a:cubicBezTo>
                  <a:lnTo>
                    <a:pt x="6284" y="8865"/>
                  </a:lnTo>
                  <a:cubicBezTo>
                    <a:pt x="9156" y="5770"/>
                    <a:pt x="12028" y="3515"/>
                    <a:pt x="14791" y="2098"/>
                  </a:cubicBezTo>
                  <a:cubicBezTo>
                    <a:pt x="17554" y="682"/>
                    <a:pt x="20317" y="0"/>
                    <a:pt x="23080" y="0"/>
                  </a:cubicBezTo>
                  <a:cubicBezTo>
                    <a:pt x="26385" y="0"/>
                    <a:pt x="29148" y="524"/>
                    <a:pt x="31369" y="1626"/>
                  </a:cubicBezTo>
                  <a:cubicBezTo>
                    <a:pt x="33645" y="2728"/>
                    <a:pt x="35487" y="4144"/>
                    <a:pt x="36841" y="5980"/>
                  </a:cubicBezTo>
                  <a:cubicBezTo>
                    <a:pt x="38250" y="7815"/>
                    <a:pt x="39280" y="9966"/>
                    <a:pt x="39876" y="12379"/>
                  </a:cubicBezTo>
                  <a:cubicBezTo>
                    <a:pt x="40472" y="14844"/>
                    <a:pt x="40797" y="17781"/>
                    <a:pt x="40797" y="21191"/>
                  </a:cubicBezTo>
                  <a:lnTo>
                    <a:pt x="40797" y="50669"/>
                  </a:lnTo>
                  <a:close/>
                </a:path>
              </a:pathLst>
            </a:custGeom>
            <a:solidFill>
              <a:srgbClr val="FFFFFF"/>
            </a:solidFill>
            <a:ln w="5417" cap="flat">
              <a:noFill/>
              <a:prstDash val="solid"/>
              <a:miter/>
            </a:ln>
          </p:spPr>
          <p:txBody>
            <a:bodyPr rtlCol="0" anchor="ctr"/>
            <a:lstStyle/>
            <a:p>
              <a:endParaRPr lang="fr-FR"/>
            </a:p>
          </p:txBody>
        </p:sp>
        <p:sp>
          <p:nvSpPr>
            <p:cNvPr id="680" name="Forme libre 679">
              <a:extLst>
                <a:ext uri="{FF2B5EF4-FFF2-40B4-BE49-F238E27FC236}">
                  <a16:creationId xmlns:a16="http://schemas.microsoft.com/office/drawing/2014/main" id="{90A2F424-4410-23C0-6BC1-0EF2D8C6D866}"/>
                </a:ext>
              </a:extLst>
            </p:cNvPr>
            <p:cNvSpPr/>
            <p:nvPr/>
          </p:nvSpPr>
          <p:spPr>
            <a:xfrm>
              <a:off x="18948382" y="11164148"/>
              <a:ext cx="31315" cy="65040"/>
            </a:xfrm>
            <a:custGeom>
              <a:avLst/>
              <a:gdLst>
                <a:gd name="connsiteX0" fmla="*/ 31315 w 31315"/>
                <a:gd name="connsiteY0" fmla="*/ 60268 h 65040"/>
                <a:gd name="connsiteX1" fmla="*/ 31099 w 31315"/>
                <a:gd name="connsiteY1" fmla="*/ 62103 h 65040"/>
                <a:gd name="connsiteX2" fmla="*/ 30503 w 31315"/>
                <a:gd name="connsiteY2" fmla="*/ 63205 h 65040"/>
                <a:gd name="connsiteX3" fmla="*/ 29256 w 31315"/>
                <a:gd name="connsiteY3" fmla="*/ 63940 h 65040"/>
                <a:gd name="connsiteX4" fmla="*/ 27414 w 31315"/>
                <a:gd name="connsiteY4" fmla="*/ 64569 h 65040"/>
                <a:gd name="connsiteX5" fmla="*/ 25193 w 31315"/>
                <a:gd name="connsiteY5" fmla="*/ 64936 h 65040"/>
                <a:gd name="connsiteX6" fmla="*/ 22918 w 31315"/>
                <a:gd name="connsiteY6" fmla="*/ 65041 h 65040"/>
                <a:gd name="connsiteX7" fmla="*/ 16578 w 31315"/>
                <a:gd name="connsiteY7" fmla="*/ 64096 h 65040"/>
                <a:gd name="connsiteX8" fmla="*/ 12298 w 31315"/>
                <a:gd name="connsiteY8" fmla="*/ 61159 h 65040"/>
                <a:gd name="connsiteX9" fmla="*/ 9915 w 31315"/>
                <a:gd name="connsiteY9" fmla="*/ 56176 h 65040"/>
                <a:gd name="connsiteX10" fmla="*/ 9156 w 31315"/>
                <a:gd name="connsiteY10" fmla="*/ 49095 h 65040"/>
                <a:gd name="connsiteX11" fmla="*/ 9156 w 31315"/>
                <a:gd name="connsiteY11" fmla="*/ 18778 h 65040"/>
                <a:gd name="connsiteX12" fmla="*/ 1625 w 31315"/>
                <a:gd name="connsiteY12" fmla="*/ 18778 h 65040"/>
                <a:gd name="connsiteX13" fmla="*/ 433 w 31315"/>
                <a:gd name="connsiteY13" fmla="*/ 18148 h 65040"/>
                <a:gd name="connsiteX14" fmla="*/ 0 w 31315"/>
                <a:gd name="connsiteY14" fmla="*/ 16103 h 65040"/>
                <a:gd name="connsiteX15" fmla="*/ 108 w 31315"/>
                <a:gd name="connsiteY15" fmla="*/ 14896 h 65040"/>
                <a:gd name="connsiteX16" fmla="*/ 433 w 31315"/>
                <a:gd name="connsiteY16" fmla="*/ 14057 h 65040"/>
                <a:gd name="connsiteX17" fmla="*/ 975 w 31315"/>
                <a:gd name="connsiteY17" fmla="*/ 13533 h 65040"/>
                <a:gd name="connsiteX18" fmla="*/ 1625 w 31315"/>
                <a:gd name="connsiteY18" fmla="*/ 13376 h 65040"/>
                <a:gd name="connsiteX19" fmla="*/ 9156 w 31315"/>
                <a:gd name="connsiteY19" fmla="*/ 13376 h 65040"/>
                <a:gd name="connsiteX20" fmla="*/ 9156 w 31315"/>
                <a:gd name="connsiteY20" fmla="*/ 1416 h 65040"/>
                <a:gd name="connsiteX21" fmla="*/ 9264 w 31315"/>
                <a:gd name="connsiteY21" fmla="*/ 839 h 65040"/>
                <a:gd name="connsiteX22" fmla="*/ 9806 w 31315"/>
                <a:gd name="connsiteY22" fmla="*/ 368 h 65040"/>
                <a:gd name="connsiteX23" fmla="*/ 10836 w 31315"/>
                <a:gd name="connsiteY23" fmla="*/ 105 h 65040"/>
                <a:gd name="connsiteX24" fmla="*/ 12407 w 31315"/>
                <a:gd name="connsiteY24" fmla="*/ 0 h 65040"/>
                <a:gd name="connsiteX25" fmla="*/ 14086 w 31315"/>
                <a:gd name="connsiteY25" fmla="*/ 105 h 65040"/>
                <a:gd name="connsiteX26" fmla="*/ 15061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0 w 31315"/>
                <a:gd name="connsiteY31" fmla="*/ 13533 h 65040"/>
                <a:gd name="connsiteX32" fmla="*/ 30882 w 31315"/>
                <a:gd name="connsiteY32" fmla="*/ 14057 h 65040"/>
                <a:gd name="connsiteX33" fmla="*/ 31207 w 31315"/>
                <a:gd name="connsiteY33" fmla="*/ 14896 h 65040"/>
                <a:gd name="connsiteX34" fmla="*/ 31315 w 31315"/>
                <a:gd name="connsiteY34" fmla="*/ 16103 h 65040"/>
                <a:gd name="connsiteX35" fmla="*/ 30828 w 31315"/>
                <a:gd name="connsiteY35" fmla="*/ 18148 h 65040"/>
                <a:gd name="connsiteX36" fmla="*/ 29636 w 31315"/>
                <a:gd name="connsiteY36" fmla="*/ 18778 h 65040"/>
                <a:gd name="connsiteX37" fmla="*/ 15766 w 31315"/>
                <a:gd name="connsiteY37" fmla="*/ 18778 h 65040"/>
                <a:gd name="connsiteX38" fmla="*/ 15766 w 31315"/>
                <a:gd name="connsiteY38" fmla="*/ 48204 h 65040"/>
                <a:gd name="connsiteX39" fmla="*/ 17391 w 31315"/>
                <a:gd name="connsiteY39" fmla="*/ 56649 h 65040"/>
                <a:gd name="connsiteX40" fmla="*/ 23351 w 31315"/>
                <a:gd name="connsiteY40" fmla="*/ 59533 h 65040"/>
                <a:gd name="connsiteX41" fmla="*/ 25789 w 31315"/>
                <a:gd name="connsiteY41" fmla="*/ 59271 h 65040"/>
                <a:gd name="connsiteX42" fmla="*/ 27740 w 31315"/>
                <a:gd name="connsiteY42" fmla="*/ 58694 h 65040"/>
                <a:gd name="connsiteX43" fmla="*/ 29148 w 31315"/>
                <a:gd name="connsiteY43" fmla="*/ 58117 h 65040"/>
                <a:gd name="connsiteX44" fmla="*/ 30177 w 31315"/>
                <a:gd name="connsiteY44" fmla="*/ 57855 h 65040"/>
                <a:gd name="connsiteX45" fmla="*/ 30665 w 31315"/>
                <a:gd name="connsiteY45" fmla="*/ 57960 h 65040"/>
                <a:gd name="connsiteX46" fmla="*/ 31045 w 31315"/>
                <a:gd name="connsiteY46" fmla="*/ 58327 h 65040"/>
                <a:gd name="connsiteX47" fmla="*/ 31261 w 31315"/>
                <a:gd name="connsiteY47" fmla="*/ 59114 h 65040"/>
                <a:gd name="connsiteX48" fmla="*/ 31315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5" y="60268"/>
                  </a:moveTo>
                  <a:cubicBezTo>
                    <a:pt x="31315" y="61002"/>
                    <a:pt x="31261" y="61631"/>
                    <a:pt x="31099" y="62103"/>
                  </a:cubicBezTo>
                  <a:cubicBezTo>
                    <a:pt x="30990" y="62576"/>
                    <a:pt x="30773" y="62943"/>
                    <a:pt x="30503" y="63205"/>
                  </a:cubicBezTo>
                  <a:cubicBezTo>
                    <a:pt x="30232" y="63467"/>
                    <a:pt x="29852" y="63730"/>
                    <a:pt x="29256" y="63940"/>
                  </a:cubicBezTo>
                  <a:cubicBezTo>
                    <a:pt x="28769" y="64201"/>
                    <a:pt x="28119" y="64411"/>
                    <a:pt x="27414" y="64569"/>
                  </a:cubicBezTo>
                  <a:cubicBezTo>
                    <a:pt x="26710" y="64726"/>
                    <a:pt x="25951" y="64831"/>
                    <a:pt x="25193" y="64936"/>
                  </a:cubicBezTo>
                  <a:cubicBezTo>
                    <a:pt x="24434" y="64988"/>
                    <a:pt x="23676" y="65041"/>
                    <a:pt x="22918" y="65041"/>
                  </a:cubicBezTo>
                  <a:cubicBezTo>
                    <a:pt x="20425" y="65041"/>
                    <a:pt x="18313" y="64726"/>
                    <a:pt x="16578" y="64096"/>
                  </a:cubicBezTo>
                  <a:cubicBezTo>
                    <a:pt x="14845" y="63415"/>
                    <a:pt x="13436" y="62471"/>
                    <a:pt x="12298" y="61159"/>
                  </a:cubicBezTo>
                  <a:cubicBezTo>
                    <a:pt x="11215" y="59848"/>
                    <a:pt x="10402" y="58169"/>
                    <a:pt x="9915" y="56176"/>
                  </a:cubicBezTo>
                  <a:cubicBezTo>
                    <a:pt x="9373" y="54184"/>
                    <a:pt x="9156" y="51823"/>
                    <a:pt x="9156" y="49095"/>
                  </a:cubicBezTo>
                  <a:lnTo>
                    <a:pt x="9156" y="18778"/>
                  </a:lnTo>
                  <a:lnTo>
                    <a:pt x="1625" y="18778"/>
                  </a:lnTo>
                  <a:cubicBezTo>
                    <a:pt x="1138" y="18778"/>
                    <a:pt x="704" y="18568"/>
                    <a:pt x="433" y="18148"/>
                  </a:cubicBezTo>
                  <a:cubicBezTo>
                    <a:pt x="108" y="17676"/>
                    <a:pt x="0" y="16994"/>
                    <a:pt x="0" y="16103"/>
                  </a:cubicBezTo>
                  <a:cubicBezTo>
                    <a:pt x="0" y="15631"/>
                    <a:pt x="0" y="15264"/>
                    <a:pt x="108" y="14896"/>
                  </a:cubicBezTo>
                  <a:cubicBezTo>
                    <a:pt x="162" y="14582"/>
                    <a:pt x="270" y="14267"/>
                    <a:pt x="433" y="14057"/>
                  </a:cubicBezTo>
                  <a:cubicBezTo>
                    <a:pt x="596" y="13795"/>
                    <a:pt x="758" y="13637"/>
                    <a:pt x="975" y="13533"/>
                  </a:cubicBezTo>
                  <a:cubicBezTo>
                    <a:pt x="1138" y="13428"/>
                    <a:pt x="1408" y="13376"/>
                    <a:pt x="1625" y="13376"/>
                  </a:cubicBezTo>
                  <a:lnTo>
                    <a:pt x="9156" y="13376"/>
                  </a:lnTo>
                  <a:lnTo>
                    <a:pt x="9156" y="1416"/>
                  </a:lnTo>
                  <a:cubicBezTo>
                    <a:pt x="9156" y="1206"/>
                    <a:pt x="9210" y="997"/>
                    <a:pt x="9264" y="839"/>
                  </a:cubicBezTo>
                  <a:cubicBezTo>
                    <a:pt x="9373" y="629"/>
                    <a:pt x="9535" y="524"/>
                    <a:pt x="9806" y="368"/>
                  </a:cubicBezTo>
                  <a:cubicBezTo>
                    <a:pt x="10077" y="263"/>
                    <a:pt x="10402" y="158"/>
                    <a:pt x="10836" y="105"/>
                  </a:cubicBezTo>
                  <a:cubicBezTo>
                    <a:pt x="11269" y="53"/>
                    <a:pt x="11811" y="0"/>
                    <a:pt x="12407" y="0"/>
                  </a:cubicBezTo>
                  <a:cubicBezTo>
                    <a:pt x="13111" y="0"/>
                    <a:pt x="13653" y="53"/>
                    <a:pt x="14086" y="105"/>
                  </a:cubicBezTo>
                  <a:cubicBezTo>
                    <a:pt x="14465" y="158"/>
                    <a:pt x="14845" y="263"/>
                    <a:pt x="15061" y="368"/>
                  </a:cubicBezTo>
                  <a:cubicBezTo>
                    <a:pt x="15332" y="524"/>
                    <a:pt x="15495" y="629"/>
                    <a:pt x="15604" y="839"/>
                  </a:cubicBezTo>
                  <a:cubicBezTo>
                    <a:pt x="15711" y="997"/>
                    <a:pt x="15766" y="1206"/>
                    <a:pt x="15766" y="1416"/>
                  </a:cubicBezTo>
                  <a:lnTo>
                    <a:pt x="15766" y="13376"/>
                  </a:lnTo>
                  <a:lnTo>
                    <a:pt x="29636" y="13376"/>
                  </a:lnTo>
                  <a:cubicBezTo>
                    <a:pt x="29906" y="13376"/>
                    <a:pt x="30123" y="13428"/>
                    <a:pt x="30340" y="13533"/>
                  </a:cubicBezTo>
                  <a:cubicBezTo>
                    <a:pt x="30556" y="13637"/>
                    <a:pt x="30719" y="13795"/>
                    <a:pt x="30882" y="14057"/>
                  </a:cubicBezTo>
                  <a:cubicBezTo>
                    <a:pt x="31045" y="14267"/>
                    <a:pt x="31153" y="14582"/>
                    <a:pt x="31207" y="14896"/>
                  </a:cubicBezTo>
                  <a:cubicBezTo>
                    <a:pt x="31261" y="15264"/>
                    <a:pt x="31315" y="15631"/>
                    <a:pt x="31315" y="16103"/>
                  </a:cubicBezTo>
                  <a:cubicBezTo>
                    <a:pt x="31315" y="16994"/>
                    <a:pt x="31153" y="17676"/>
                    <a:pt x="30828" y="18148"/>
                  </a:cubicBezTo>
                  <a:cubicBezTo>
                    <a:pt x="30556" y="18568"/>
                    <a:pt x="30123" y="18778"/>
                    <a:pt x="29636" y="18778"/>
                  </a:cubicBezTo>
                  <a:lnTo>
                    <a:pt x="15766" y="18778"/>
                  </a:lnTo>
                  <a:lnTo>
                    <a:pt x="15766" y="48204"/>
                  </a:lnTo>
                  <a:cubicBezTo>
                    <a:pt x="15766" y="51928"/>
                    <a:pt x="16307" y="54708"/>
                    <a:pt x="17391" y="56649"/>
                  </a:cubicBezTo>
                  <a:cubicBezTo>
                    <a:pt x="18475" y="58589"/>
                    <a:pt x="20479" y="59533"/>
                    <a:pt x="23351" y="59533"/>
                  </a:cubicBezTo>
                  <a:cubicBezTo>
                    <a:pt x="24272" y="59533"/>
                    <a:pt x="25085" y="59481"/>
                    <a:pt x="25789" y="59271"/>
                  </a:cubicBezTo>
                  <a:cubicBezTo>
                    <a:pt x="26493" y="59114"/>
                    <a:pt x="27143" y="58904"/>
                    <a:pt x="27740" y="58694"/>
                  </a:cubicBezTo>
                  <a:cubicBezTo>
                    <a:pt x="28281" y="58484"/>
                    <a:pt x="28715" y="58274"/>
                    <a:pt x="29148" y="58117"/>
                  </a:cubicBezTo>
                  <a:cubicBezTo>
                    <a:pt x="29527" y="57960"/>
                    <a:pt x="29852" y="57855"/>
                    <a:pt x="30177" y="57855"/>
                  </a:cubicBezTo>
                  <a:cubicBezTo>
                    <a:pt x="30340" y="57855"/>
                    <a:pt x="30503" y="57855"/>
                    <a:pt x="30665" y="57960"/>
                  </a:cubicBezTo>
                  <a:cubicBezTo>
                    <a:pt x="30773" y="58012"/>
                    <a:pt x="30936" y="58169"/>
                    <a:pt x="31045" y="58327"/>
                  </a:cubicBezTo>
                  <a:cubicBezTo>
                    <a:pt x="31099" y="58537"/>
                    <a:pt x="31207" y="58799"/>
                    <a:pt x="31261" y="59114"/>
                  </a:cubicBezTo>
                  <a:cubicBezTo>
                    <a:pt x="31261" y="59429"/>
                    <a:pt x="31315" y="59796"/>
                    <a:pt x="31315" y="60268"/>
                  </a:cubicBezTo>
                  <a:close/>
                </a:path>
              </a:pathLst>
            </a:custGeom>
            <a:solidFill>
              <a:srgbClr val="FFFFFF"/>
            </a:solidFill>
            <a:ln w="5417" cap="flat">
              <a:noFill/>
              <a:prstDash val="solid"/>
              <a:miter/>
            </a:ln>
          </p:spPr>
          <p:txBody>
            <a:bodyPr rtlCol="0" anchor="ctr"/>
            <a:lstStyle/>
            <a:p>
              <a:endParaRPr lang="fr-FR"/>
            </a:p>
          </p:txBody>
        </p:sp>
        <p:sp>
          <p:nvSpPr>
            <p:cNvPr id="681" name="Forme libre 680">
              <a:extLst>
                <a:ext uri="{FF2B5EF4-FFF2-40B4-BE49-F238E27FC236}">
                  <a16:creationId xmlns:a16="http://schemas.microsoft.com/office/drawing/2014/main" id="{0D56B9B9-CB47-8B0C-F907-01EFD64A808A}"/>
                </a:ext>
              </a:extLst>
            </p:cNvPr>
            <p:cNvSpPr/>
            <p:nvPr/>
          </p:nvSpPr>
          <p:spPr>
            <a:xfrm>
              <a:off x="18988258" y="11176632"/>
              <a:ext cx="44480" cy="52662"/>
            </a:xfrm>
            <a:custGeom>
              <a:avLst/>
              <a:gdLst>
                <a:gd name="connsiteX0" fmla="*/ 44481 w 44480"/>
                <a:gd name="connsiteY0" fmla="*/ 23814 h 52662"/>
                <a:gd name="connsiteX1" fmla="*/ 43452 w 44480"/>
                <a:gd name="connsiteY1" fmla="*/ 26489 h 52662"/>
                <a:gd name="connsiteX2" fmla="*/ 41393 w 44480"/>
                <a:gd name="connsiteY2" fmla="*/ 27223 h 52662"/>
                <a:gd name="connsiteX3" fmla="*/ 7097 w 44480"/>
                <a:gd name="connsiteY3" fmla="*/ 27223 h 52662"/>
                <a:gd name="connsiteX4" fmla="*/ 8018 w 44480"/>
                <a:gd name="connsiteY4" fmla="*/ 35405 h 52662"/>
                <a:gd name="connsiteX5" fmla="*/ 11052 w 44480"/>
                <a:gd name="connsiteY5" fmla="*/ 41647 h 52662"/>
                <a:gd name="connsiteX6" fmla="*/ 16524 w 44480"/>
                <a:gd name="connsiteY6" fmla="*/ 45634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099 h 52662"/>
                <a:gd name="connsiteX19" fmla="*/ 41663 w 44480"/>
                <a:gd name="connsiteY19" fmla="*/ 48623 h 52662"/>
                <a:gd name="connsiteX20" fmla="*/ 39930 w 44480"/>
                <a:gd name="connsiteY20" fmla="*/ 49568 h 52662"/>
                <a:gd name="connsiteX21" fmla="*/ 36137 w 44480"/>
                <a:gd name="connsiteY21" fmla="*/ 50931 h 52662"/>
                <a:gd name="connsiteX22" fmla="*/ 30719 w 44480"/>
                <a:gd name="connsiteY22" fmla="*/ 52138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6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6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78 h 52662"/>
                <a:gd name="connsiteX38" fmla="*/ 33970 w 44480"/>
                <a:gd name="connsiteY38" fmla="*/ 9861 h 52662"/>
                <a:gd name="connsiteX39" fmla="*/ 22809 w 44480"/>
                <a:gd name="connsiteY39" fmla="*/ 5508 h 52662"/>
                <a:gd name="connsiteX40" fmla="*/ 16199 w 44480"/>
                <a:gd name="connsiteY40" fmla="*/ 6872 h 52662"/>
                <a:gd name="connsiteX41" fmla="*/ 11323 w 44480"/>
                <a:gd name="connsiteY41" fmla="*/ 10490 h 52662"/>
                <a:gd name="connsiteX42" fmla="*/ 8289 w 44480"/>
                <a:gd name="connsiteY42" fmla="*/ 15736 h 52662"/>
                <a:gd name="connsiteX43" fmla="*/ 7097 w 44480"/>
                <a:gd name="connsiteY43" fmla="*/ 21978 h 52662"/>
                <a:gd name="connsiteX44" fmla="*/ 37654 w 44480"/>
                <a:gd name="connsiteY44" fmla="*/ 21978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2" y="26489"/>
                  </a:cubicBezTo>
                  <a:cubicBezTo>
                    <a:pt x="42747" y="26961"/>
                    <a:pt x="42043" y="27223"/>
                    <a:pt x="41393" y="27223"/>
                  </a:cubicBezTo>
                  <a:lnTo>
                    <a:pt x="7097" y="27223"/>
                  </a:lnTo>
                  <a:cubicBezTo>
                    <a:pt x="7097" y="30213"/>
                    <a:pt x="7423" y="32940"/>
                    <a:pt x="8018" y="35405"/>
                  </a:cubicBezTo>
                  <a:cubicBezTo>
                    <a:pt x="8614" y="37818"/>
                    <a:pt x="9643" y="39916"/>
                    <a:pt x="11052" y="41647"/>
                  </a:cubicBezTo>
                  <a:cubicBezTo>
                    <a:pt x="12461" y="43378"/>
                    <a:pt x="14303" y="44742"/>
                    <a:pt x="16524" y="45634"/>
                  </a:cubicBezTo>
                  <a:cubicBezTo>
                    <a:pt x="18800" y="46578"/>
                    <a:pt x="21563" y="47049"/>
                    <a:pt x="24868" y="47049"/>
                  </a:cubicBezTo>
                  <a:cubicBezTo>
                    <a:pt x="27198" y="47049"/>
                    <a:pt x="29310" y="46840"/>
                    <a:pt x="31153" y="46473"/>
                  </a:cubicBezTo>
                  <a:cubicBezTo>
                    <a:pt x="32995" y="46053"/>
                    <a:pt x="34621" y="45634"/>
                    <a:pt x="35975" y="45161"/>
                  </a:cubicBezTo>
                  <a:cubicBezTo>
                    <a:pt x="37329" y="44689"/>
                    <a:pt x="38413" y="44218"/>
                    <a:pt x="39280" y="43850"/>
                  </a:cubicBezTo>
                  <a:cubicBezTo>
                    <a:pt x="40146" y="43431"/>
                    <a:pt x="40796" y="43221"/>
                    <a:pt x="41176" y="43221"/>
                  </a:cubicBezTo>
                  <a:cubicBezTo>
                    <a:pt x="41393" y="43221"/>
                    <a:pt x="41555" y="43273"/>
                    <a:pt x="41772" y="43378"/>
                  </a:cubicBezTo>
                  <a:cubicBezTo>
                    <a:pt x="41935" y="43483"/>
                    <a:pt x="42097" y="43692"/>
                    <a:pt x="42205" y="43902"/>
                  </a:cubicBezTo>
                  <a:cubicBezTo>
                    <a:pt x="42314" y="44165"/>
                    <a:pt x="42422" y="44427"/>
                    <a:pt x="42476" y="44794"/>
                  </a:cubicBezTo>
                  <a:cubicBezTo>
                    <a:pt x="42530" y="45161"/>
                    <a:pt x="42530" y="45634"/>
                    <a:pt x="42530" y="46158"/>
                  </a:cubicBezTo>
                  <a:cubicBezTo>
                    <a:pt x="42530" y="46420"/>
                    <a:pt x="42530" y="46630"/>
                    <a:pt x="42476" y="46893"/>
                  </a:cubicBezTo>
                  <a:cubicBezTo>
                    <a:pt x="42476" y="47102"/>
                    <a:pt x="42422" y="47312"/>
                    <a:pt x="42368" y="47522"/>
                  </a:cubicBezTo>
                  <a:cubicBezTo>
                    <a:pt x="42314" y="47731"/>
                    <a:pt x="42205" y="47889"/>
                    <a:pt x="42097" y="48099"/>
                  </a:cubicBezTo>
                  <a:cubicBezTo>
                    <a:pt x="41989" y="48256"/>
                    <a:pt x="41826" y="48413"/>
                    <a:pt x="41663" y="48623"/>
                  </a:cubicBezTo>
                  <a:cubicBezTo>
                    <a:pt x="41446" y="48833"/>
                    <a:pt x="40905" y="49095"/>
                    <a:pt x="39930" y="49568"/>
                  </a:cubicBezTo>
                  <a:cubicBezTo>
                    <a:pt x="38954" y="50040"/>
                    <a:pt x="37708" y="50459"/>
                    <a:pt x="36137" y="50931"/>
                  </a:cubicBezTo>
                  <a:cubicBezTo>
                    <a:pt x="34621" y="51351"/>
                    <a:pt x="32778" y="51770"/>
                    <a:pt x="30719" y="52138"/>
                  </a:cubicBezTo>
                  <a:cubicBezTo>
                    <a:pt x="28660" y="52452"/>
                    <a:pt x="26494" y="52662"/>
                    <a:pt x="24109" y="52662"/>
                  </a:cubicBezTo>
                  <a:cubicBezTo>
                    <a:pt x="20209" y="52662"/>
                    <a:pt x="16795" y="52085"/>
                    <a:pt x="13761" y="50983"/>
                  </a:cubicBezTo>
                  <a:cubicBezTo>
                    <a:pt x="10782" y="49830"/>
                    <a:pt x="8235" y="48151"/>
                    <a:pt x="6230" y="45948"/>
                  </a:cubicBezTo>
                  <a:cubicBezTo>
                    <a:pt x="4172" y="43745"/>
                    <a:pt x="2655" y="41018"/>
                    <a:pt x="1571" y="37766"/>
                  </a:cubicBezTo>
                  <a:cubicBezTo>
                    <a:pt x="542" y="34513"/>
                    <a:pt x="0" y="30737"/>
                    <a:pt x="0" y="26436"/>
                  </a:cubicBezTo>
                  <a:cubicBezTo>
                    <a:pt x="0" y="22292"/>
                    <a:pt x="542" y="18621"/>
                    <a:pt x="1625" y="15316"/>
                  </a:cubicBezTo>
                  <a:cubicBezTo>
                    <a:pt x="2709" y="12064"/>
                    <a:pt x="4280" y="9337"/>
                    <a:pt x="6339" y="7028"/>
                  </a:cubicBezTo>
                  <a:cubicBezTo>
                    <a:pt x="8343" y="4773"/>
                    <a:pt x="10836" y="2990"/>
                    <a:pt x="13707" y="1836"/>
                  </a:cubicBezTo>
                  <a:cubicBezTo>
                    <a:pt x="16578" y="629"/>
                    <a:pt x="19775" y="0"/>
                    <a:pt x="23297" y="0"/>
                  </a:cubicBezTo>
                  <a:cubicBezTo>
                    <a:pt x="27035" y="0"/>
                    <a:pt x="30286" y="629"/>
                    <a:pt x="32941" y="1836"/>
                  </a:cubicBezTo>
                  <a:cubicBezTo>
                    <a:pt x="35595" y="3042"/>
                    <a:pt x="37817" y="4721"/>
                    <a:pt x="39496" y="6767"/>
                  </a:cubicBezTo>
                  <a:cubicBezTo>
                    <a:pt x="41230" y="8812"/>
                    <a:pt x="42530" y="11225"/>
                    <a:pt x="43289" y="13952"/>
                  </a:cubicBezTo>
                  <a:cubicBezTo>
                    <a:pt x="44102" y="16680"/>
                    <a:pt x="44481" y="19512"/>
                    <a:pt x="44481" y="22555"/>
                  </a:cubicBezTo>
                  <a:lnTo>
                    <a:pt x="44481" y="23814"/>
                  </a:lnTo>
                  <a:close/>
                  <a:moveTo>
                    <a:pt x="37654" y="21978"/>
                  </a:moveTo>
                  <a:cubicBezTo>
                    <a:pt x="37763" y="16837"/>
                    <a:pt x="36571" y="12799"/>
                    <a:pt x="33970" y="9861"/>
                  </a:cubicBezTo>
                  <a:cubicBezTo>
                    <a:pt x="31423" y="6976"/>
                    <a:pt x="27740" y="5508"/>
                    <a:pt x="22809" y="5508"/>
                  </a:cubicBezTo>
                  <a:cubicBezTo>
                    <a:pt x="20317" y="5508"/>
                    <a:pt x="18096" y="5980"/>
                    <a:pt x="16199" y="6872"/>
                  </a:cubicBezTo>
                  <a:cubicBezTo>
                    <a:pt x="14249" y="7815"/>
                    <a:pt x="12678" y="9022"/>
                    <a:pt x="11323" y="10490"/>
                  </a:cubicBezTo>
                  <a:cubicBezTo>
                    <a:pt x="10023" y="12012"/>
                    <a:pt x="8993" y="13795"/>
                    <a:pt x="8289" y="15736"/>
                  </a:cubicBezTo>
                  <a:cubicBezTo>
                    <a:pt x="7585" y="17729"/>
                    <a:pt x="7206" y="19827"/>
                    <a:pt x="7097" y="21978"/>
                  </a:cubicBezTo>
                  <a:lnTo>
                    <a:pt x="37654" y="21978"/>
                  </a:lnTo>
                  <a:close/>
                </a:path>
              </a:pathLst>
            </a:custGeom>
            <a:solidFill>
              <a:srgbClr val="FFFFFF"/>
            </a:solidFill>
            <a:ln w="5417" cap="flat">
              <a:noFill/>
              <a:prstDash val="solid"/>
              <a:miter/>
            </a:ln>
          </p:spPr>
          <p:txBody>
            <a:bodyPr rtlCol="0" anchor="ctr"/>
            <a:lstStyle/>
            <a:p>
              <a:endParaRPr lang="fr-FR"/>
            </a:p>
          </p:txBody>
        </p:sp>
        <p:sp>
          <p:nvSpPr>
            <p:cNvPr id="682" name="Forme libre 681">
              <a:extLst>
                <a:ext uri="{FF2B5EF4-FFF2-40B4-BE49-F238E27FC236}">
                  <a16:creationId xmlns:a16="http://schemas.microsoft.com/office/drawing/2014/main" id="{5A1E9A8C-8E7B-43F1-B09A-5D20B97F6301}"/>
                </a:ext>
              </a:extLst>
            </p:cNvPr>
            <p:cNvSpPr/>
            <p:nvPr/>
          </p:nvSpPr>
          <p:spPr>
            <a:xfrm>
              <a:off x="19047964" y="11176632"/>
              <a:ext cx="40796" cy="52085"/>
            </a:xfrm>
            <a:custGeom>
              <a:avLst/>
              <a:gdLst>
                <a:gd name="connsiteX0" fmla="*/ 40796 w 40796"/>
                <a:gd name="connsiteY0" fmla="*/ 50669 h 52085"/>
                <a:gd name="connsiteX1" fmla="*/ 40634 w 40796"/>
                <a:gd name="connsiteY1" fmla="*/ 51246 h 52085"/>
                <a:gd name="connsiteX2" fmla="*/ 40092 w 40796"/>
                <a:gd name="connsiteY2" fmla="*/ 51665 h 52085"/>
                <a:gd name="connsiteX3" fmla="*/ 39117 w 40796"/>
                <a:gd name="connsiteY3" fmla="*/ 51980 h 52085"/>
                <a:gd name="connsiteX4" fmla="*/ 37492 w 40796"/>
                <a:gd name="connsiteY4" fmla="*/ 52085 h 52085"/>
                <a:gd name="connsiteX5" fmla="*/ 35867 w 40796"/>
                <a:gd name="connsiteY5" fmla="*/ 51980 h 52085"/>
                <a:gd name="connsiteX6" fmla="*/ 34891 w 40796"/>
                <a:gd name="connsiteY6" fmla="*/ 51665 h 52085"/>
                <a:gd name="connsiteX7" fmla="*/ 34349 w 40796"/>
                <a:gd name="connsiteY7" fmla="*/ 51246 h 52085"/>
                <a:gd name="connsiteX8" fmla="*/ 34187 w 40796"/>
                <a:gd name="connsiteY8" fmla="*/ 50669 h 52085"/>
                <a:gd name="connsiteX9" fmla="*/ 34187 w 40796"/>
                <a:gd name="connsiteY9" fmla="*/ 21768 h 52085"/>
                <a:gd name="connsiteX10" fmla="*/ 33428 w 40796"/>
                <a:gd name="connsiteY10" fmla="*/ 14424 h 52085"/>
                <a:gd name="connsiteX11" fmla="*/ 31315 w 40796"/>
                <a:gd name="connsiteY11" fmla="*/ 9599 h 52085"/>
                <a:gd name="connsiteX12" fmla="*/ 27577 w 40796"/>
                <a:gd name="connsiteY12" fmla="*/ 6504 h 52085"/>
                <a:gd name="connsiteX13" fmla="*/ 22322 w 40796"/>
                <a:gd name="connsiteY13" fmla="*/ 5403 h 52085"/>
                <a:gd name="connsiteX14" fmla="*/ 14682 w 40796"/>
                <a:gd name="connsiteY14" fmla="*/ 8025 h 52085"/>
                <a:gd name="connsiteX15" fmla="*/ 6610 w 40796"/>
                <a:gd name="connsiteY15" fmla="*/ 15736 h 52085"/>
                <a:gd name="connsiteX16" fmla="*/ 6610 w 40796"/>
                <a:gd name="connsiteY16" fmla="*/ 50669 h 52085"/>
                <a:gd name="connsiteX17" fmla="*/ 6447 w 40796"/>
                <a:gd name="connsiteY17" fmla="*/ 51246 h 52085"/>
                <a:gd name="connsiteX18" fmla="*/ 5960 w 40796"/>
                <a:gd name="connsiteY18" fmla="*/ 51665 h 52085"/>
                <a:gd name="connsiteX19" fmla="*/ 4930 w 40796"/>
                <a:gd name="connsiteY19" fmla="*/ 51980 h 52085"/>
                <a:gd name="connsiteX20" fmla="*/ 3305 w 40796"/>
                <a:gd name="connsiteY20" fmla="*/ 52085 h 52085"/>
                <a:gd name="connsiteX21" fmla="*/ 1733 w 40796"/>
                <a:gd name="connsiteY21" fmla="*/ 51980 h 52085"/>
                <a:gd name="connsiteX22" fmla="*/ 704 w 40796"/>
                <a:gd name="connsiteY22" fmla="*/ 51665 h 52085"/>
                <a:gd name="connsiteX23" fmla="*/ 162 w 40796"/>
                <a:gd name="connsiteY23" fmla="*/ 51246 h 52085"/>
                <a:gd name="connsiteX24" fmla="*/ 0 w 40796"/>
                <a:gd name="connsiteY24" fmla="*/ 50669 h 52085"/>
                <a:gd name="connsiteX25" fmla="*/ 0 w 40796"/>
                <a:gd name="connsiteY25" fmla="*/ 1993 h 52085"/>
                <a:gd name="connsiteX26" fmla="*/ 162 w 40796"/>
                <a:gd name="connsiteY26" fmla="*/ 1416 h 52085"/>
                <a:gd name="connsiteX27" fmla="*/ 704 w 40796"/>
                <a:gd name="connsiteY27" fmla="*/ 944 h 52085"/>
                <a:gd name="connsiteX28" fmla="*/ 1625 w 40796"/>
                <a:gd name="connsiteY28" fmla="*/ 682 h 52085"/>
                <a:gd name="connsiteX29" fmla="*/ 3196 w 40796"/>
                <a:gd name="connsiteY29" fmla="*/ 577 h 52085"/>
                <a:gd name="connsiteX30" fmla="*/ 4714 w 40796"/>
                <a:gd name="connsiteY30" fmla="*/ 682 h 52085"/>
                <a:gd name="connsiteX31" fmla="*/ 5688 w 40796"/>
                <a:gd name="connsiteY31" fmla="*/ 944 h 52085"/>
                <a:gd name="connsiteX32" fmla="*/ 6176 w 40796"/>
                <a:gd name="connsiteY32" fmla="*/ 1416 h 52085"/>
                <a:gd name="connsiteX33" fmla="*/ 6284 w 40796"/>
                <a:gd name="connsiteY33" fmla="*/ 1993 h 52085"/>
                <a:gd name="connsiteX34" fmla="*/ 6284 w 40796"/>
                <a:gd name="connsiteY34" fmla="*/ 8865 h 52085"/>
                <a:gd name="connsiteX35" fmla="*/ 14791 w 40796"/>
                <a:gd name="connsiteY35" fmla="*/ 2098 h 52085"/>
                <a:gd name="connsiteX36" fmla="*/ 23080 w 40796"/>
                <a:gd name="connsiteY36" fmla="*/ 0 h 52085"/>
                <a:gd name="connsiteX37" fmla="*/ 31369 w 40796"/>
                <a:gd name="connsiteY37" fmla="*/ 1626 h 52085"/>
                <a:gd name="connsiteX38" fmla="*/ 36841 w 40796"/>
                <a:gd name="connsiteY38" fmla="*/ 5980 h 52085"/>
                <a:gd name="connsiteX39" fmla="*/ 39876 w 40796"/>
                <a:gd name="connsiteY39" fmla="*/ 12379 h 52085"/>
                <a:gd name="connsiteX40" fmla="*/ 40796 w 40796"/>
                <a:gd name="connsiteY40" fmla="*/ 21191 h 52085"/>
                <a:gd name="connsiteX41" fmla="*/ 40796 w 40796"/>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85">
                  <a:moveTo>
                    <a:pt x="40796" y="50669"/>
                  </a:moveTo>
                  <a:cubicBezTo>
                    <a:pt x="40796" y="50879"/>
                    <a:pt x="40742" y="51088"/>
                    <a:pt x="40634" y="51246"/>
                  </a:cubicBezTo>
                  <a:cubicBezTo>
                    <a:pt x="40526" y="51456"/>
                    <a:pt x="40363" y="51560"/>
                    <a:pt x="40092" y="51665"/>
                  </a:cubicBezTo>
                  <a:cubicBezTo>
                    <a:pt x="39876" y="51770"/>
                    <a:pt x="39550" y="51875"/>
                    <a:pt x="39117" y="51980"/>
                  </a:cubicBezTo>
                  <a:cubicBezTo>
                    <a:pt x="38683" y="52033"/>
                    <a:pt x="38142" y="52085"/>
                    <a:pt x="37492" y="52085"/>
                  </a:cubicBezTo>
                  <a:cubicBezTo>
                    <a:pt x="36841" y="52085"/>
                    <a:pt x="36300" y="52033"/>
                    <a:pt x="35867" y="51980"/>
                  </a:cubicBezTo>
                  <a:cubicBezTo>
                    <a:pt x="35433" y="51875"/>
                    <a:pt x="35108" y="51770"/>
                    <a:pt x="34891" y="51665"/>
                  </a:cubicBezTo>
                  <a:cubicBezTo>
                    <a:pt x="34620" y="51560"/>
                    <a:pt x="34458" y="51456"/>
                    <a:pt x="34349" y="51246"/>
                  </a:cubicBezTo>
                  <a:cubicBezTo>
                    <a:pt x="34241" y="51088"/>
                    <a:pt x="34187" y="50879"/>
                    <a:pt x="34187" y="50669"/>
                  </a:cubicBezTo>
                  <a:lnTo>
                    <a:pt x="34187" y="21768"/>
                  </a:lnTo>
                  <a:cubicBezTo>
                    <a:pt x="34187" y="18778"/>
                    <a:pt x="33916" y="16313"/>
                    <a:pt x="33428" y="14424"/>
                  </a:cubicBezTo>
                  <a:cubicBezTo>
                    <a:pt x="32995" y="12589"/>
                    <a:pt x="32236" y="10962"/>
                    <a:pt x="31315" y="9599"/>
                  </a:cubicBezTo>
                  <a:cubicBezTo>
                    <a:pt x="30340" y="8287"/>
                    <a:pt x="29094" y="7238"/>
                    <a:pt x="27577" y="6504"/>
                  </a:cubicBezTo>
                  <a:cubicBezTo>
                    <a:pt x="26114" y="5770"/>
                    <a:pt x="24326" y="5403"/>
                    <a:pt x="22322" y="5403"/>
                  </a:cubicBezTo>
                  <a:cubicBezTo>
                    <a:pt x="19775" y="5403"/>
                    <a:pt x="17229" y="6242"/>
                    <a:pt x="14682" y="8025"/>
                  </a:cubicBezTo>
                  <a:cubicBezTo>
                    <a:pt x="12136" y="9756"/>
                    <a:pt x="9427" y="12326"/>
                    <a:pt x="6610" y="15736"/>
                  </a:cubicBezTo>
                  <a:lnTo>
                    <a:pt x="6610" y="50669"/>
                  </a:lnTo>
                  <a:cubicBezTo>
                    <a:pt x="6610" y="50879"/>
                    <a:pt x="6555" y="51088"/>
                    <a:pt x="6447" y="51246"/>
                  </a:cubicBezTo>
                  <a:cubicBezTo>
                    <a:pt x="6339" y="51456"/>
                    <a:pt x="6176" y="51560"/>
                    <a:pt x="5960" y="51665"/>
                  </a:cubicBezTo>
                  <a:cubicBezTo>
                    <a:pt x="5688" y="51770"/>
                    <a:pt x="5364" y="51875"/>
                    <a:pt x="4930" y="51980"/>
                  </a:cubicBezTo>
                  <a:cubicBezTo>
                    <a:pt x="4497" y="52033"/>
                    <a:pt x="3955" y="52085"/>
                    <a:pt x="3305" y="52085"/>
                  </a:cubicBezTo>
                  <a:cubicBezTo>
                    <a:pt x="2655" y="52085"/>
                    <a:pt x="2112" y="52033"/>
                    <a:pt x="1733" y="51980"/>
                  </a:cubicBezTo>
                  <a:cubicBezTo>
                    <a:pt x="1300" y="51875"/>
                    <a:pt x="921" y="51770"/>
                    <a:pt x="704" y="51665"/>
                  </a:cubicBezTo>
                  <a:cubicBezTo>
                    <a:pt x="433" y="51560"/>
                    <a:pt x="216" y="51456"/>
                    <a:pt x="162" y="51246"/>
                  </a:cubicBezTo>
                  <a:cubicBezTo>
                    <a:pt x="54" y="51088"/>
                    <a:pt x="0" y="50879"/>
                    <a:pt x="0" y="50669"/>
                  </a:cubicBezTo>
                  <a:lnTo>
                    <a:pt x="0" y="1993"/>
                  </a:lnTo>
                  <a:cubicBezTo>
                    <a:pt x="0" y="1783"/>
                    <a:pt x="54" y="1574"/>
                    <a:pt x="162" y="1416"/>
                  </a:cubicBezTo>
                  <a:cubicBezTo>
                    <a:pt x="216" y="1206"/>
                    <a:pt x="433" y="1049"/>
                    <a:pt x="704" y="944"/>
                  </a:cubicBezTo>
                  <a:cubicBezTo>
                    <a:pt x="921" y="839"/>
                    <a:pt x="1246" y="734"/>
                    <a:pt x="1625" y="682"/>
                  </a:cubicBezTo>
                  <a:cubicBezTo>
                    <a:pt x="2058" y="629"/>
                    <a:pt x="2546" y="577"/>
                    <a:pt x="3196" y="577"/>
                  </a:cubicBezTo>
                  <a:cubicBezTo>
                    <a:pt x="3792" y="577"/>
                    <a:pt x="4334" y="629"/>
                    <a:pt x="4714" y="682"/>
                  </a:cubicBezTo>
                  <a:cubicBezTo>
                    <a:pt x="5147" y="734"/>
                    <a:pt x="5471" y="839"/>
                    <a:pt x="5688" y="944"/>
                  </a:cubicBezTo>
                  <a:cubicBezTo>
                    <a:pt x="5905" y="1049"/>
                    <a:pt x="6068" y="1206"/>
                    <a:pt x="6176" y="1416"/>
                  </a:cubicBezTo>
                  <a:cubicBezTo>
                    <a:pt x="6230" y="1574"/>
                    <a:pt x="6284" y="1783"/>
                    <a:pt x="6284" y="1993"/>
                  </a:cubicBezTo>
                  <a:lnTo>
                    <a:pt x="6284" y="8865"/>
                  </a:lnTo>
                  <a:cubicBezTo>
                    <a:pt x="9156" y="5770"/>
                    <a:pt x="12028" y="3515"/>
                    <a:pt x="14791" y="2098"/>
                  </a:cubicBezTo>
                  <a:cubicBezTo>
                    <a:pt x="17554" y="682"/>
                    <a:pt x="20317" y="0"/>
                    <a:pt x="23080" y="0"/>
                  </a:cubicBezTo>
                  <a:cubicBezTo>
                    <a:pt x="26385" y="0"/>
                    <a:pt x="29148" y="524"/>
                    <a:pt x="31369" y="1626"/>
                  </a:cubicBezTo>
                  <a:cubicBezTo>
                    <a:pt x="33645" y="2728"/>
                    <a:pt x="35487" y="4144"/>
                    <a:pt x="36841" y="5980"/>
                  </a:cubicBezTo>
                  <a:cubicBezTo>
                    <a:pt x="38250" y="7815"/>
                    <a:pt x="39280" y="9966"/>
                    <a:pt x="39876" y="12379"/>
                  </a:cubicBezTo>
                  <a:cubicBezTo>
                    <a:pt x="40472" y="14844"/>
                    <a:pt x="40796" y="17781"/>
                    <a:pt x="40796" y="21191"/>
                  </a:cubicBezTo>
                  <a:lnTo>
                    <a:pt x="40796" y="50669"/>
                  </a:lnTo>
                  <a:close/>
                </a:path>
              </a:pathLst>
            </a:custGeom>
            <a:solidFill>
              <a:srgbClr val="FFFFFF"/>
            </a:solidFill>
            <a:ln w="5417" cap="flat">
              <a:noFill/>
              <a:prstDash val="solid"/>
              <a:miter/>
            </a:ln>
          </p:spPr>
          <p:txBody>
            <a:bodyPr rtlCol="0" anchor="ctr"/>
            <a:lstStyle/>
            <a:p>
              <a:endParaRPr lang="fr-FR"/>
            </a:p>
          </p:txBody>
        </p:sp>
        <p:sp>
          <p:nvSpPr>
            <p:cNvPr id="683" name="Forme libre 682">
              <a:extLst>
                <a:ext uri="{FF2B5EF4-FFF2-40B4-BE49-F238E27FC236}">
                  <a16:creationId xmlns:a16="http://schemas.microsoft.com/office/drawing/2014/main" id="{49F4744C-638F-2A79-08DE-3ADA1EC935C7}"/>
                </a:ext>
              </a:extLst>
            </p:cNvPr>
            <p:cNvSpPr/>
            <p:nvPr/>
          </p:nvSpPr>
          <p:spPr>
            <a:xfrm>
              <a:off x="19103551" y="11176632"/>
              <a:ext cx="38738" cy="52662"/>
            </a:xfrm>
            <a:custGeom>
              <a:avLst/>
              <a:gdLst>
                <a:gd name="connsiteX0" fmla="*/ 38738 w 38738"/>
                <a:gd name="connsiteY0" fmla="*/ 50669 h 52662"/>
                <a:gd name="connsiteX1" fmla="*/ 38359 w 38738"/>
                <a:gd name="connsiteY1" fmla="*/ 51508 h 52662"/>
                <a:gd name="connsiteX2" fmla="*/ 37438 w 38738"/>
                <a:gd name="connsiteY2" fmla="*/ 51928 h 52662"/>
                <a:gd name="connsiteX3" fmla="*/ 35867 w 38738"/>
                <a:gd name="connsiteY3" fmla="*/ 52085 h 52662"/>
                <a:gd name="connsiteX4" fmla="*/ 34242 w 38738"/>
                <a:gd name="connsiteY4" fmla="*/ 51928 h 52662"/>
                <a:gd name="connsiteX5" fmla="*/ 33212 w 38738"/>
                <a:gd name="connsiteY5" fmla="*/ 51508 h 52662"/>
                <a:gd name="connsiteX6" fmla="*/ 32887 w 38738"/>
                <a:gd name="connsiteY6" fmla="*/ 50669 h 52662"/>
                <a:gd name="connsiteX7" fmla="*/ 32887 w 38738"/>
                <a:gd name="connsiteY7" fmla="*/ 45214 h 52662"/>
                <a:gd name="connsiteX8" fmla="*/ 25410 w 38738"/>
                <a:gd name="connsiteY8" fmla="*/ 50722 h 52662"/>
                <a:gd name="connsiteX9" fmla="*/ 16904 w 38738"/>
                <a:gd name="connsiteY9" fmla="*/ 52662 h 52662"/>
                <a:gd name="connsiteX10" fmla="*/ 9807 w 38738"/>
                <a:gd name="connsiteY10" fmla="*/ 51665 h 52662"/>
                <a:gd name="connsiteX11" fmla="*/ 4552 w 38738"/>
                <a:gd name="connsiteY11" fmla="*/ 48833 h 52662"/>
                <a:gd name="connsiteX12" fmla="*/ 1192 w 38738"/>
                <a:gd name="connsiteY12" fmla="*/ 44323 h 52662"/>
                <a:gd name="connsiteX13" fmla="*/ 0 w 38738"/>
                <a:gd name="connsiteY13" fmla="*/ 38395 h 52662"/>
                <a:gd name="connsiteX14" fmla="*/ 1734 w 38738"/>
                <a:gd name="connsiteY14" fmla="*/ 31366 h 52662"/>
                <a:gd name="connsiteX15" fmla="*/ 6665 w 38738"/>
                <a:gd name="connsiteY15" fmla="*/ 26436 h 52662"/>
                <a:gd name="connsiteX16" fmla="*/ 14249 w 38738"/>
                <a:gd name="connsiteY16" fmla="*/ 23446 h 52662"/>
                <a:gd name="connsiteX17" fmla="*/ 24110 w 38738"/>
                <a:gd name="connsiteY17" fmla="*/ 22450 h 52662"/>
                <a:gd name="connsiteX18" fmla="*/ 32128 w 38738"/>
                <a:gd name="connsiteY18" fmla="*/ 22450 h 52662"/>
                <a:gd name="connsiteX19" fmla="*/ 32128 w 38738"/>
                <a:gd name="connsiteY19" fmla="*/ 18253 h 52662"/>
                <a:gd name="connsiteX20" fmla="*/ 31478 w 38738"/>
                <a:gd name="connsiteY20" fmla="*/ 12746 h 52662"/>
                <a:gd name="connsiteX21" fmla="*/ 29311 w 38738"/>
                <a:gd name="connsiteY21" fmla="*/ 8707 h 52662"/>
                <a:gd name="connsiteX22" fmla="*/ 25410 w 38738"/>
                <a:gd name="connsiteY22" fmla="*/ 6295 h 52662"/>
                <a:gd name="connsiteX23" fmla="*/ 19559 w 38738"/>
                <a:gd name="connsiteY23" fmla="*/ 5508 h 52662"/>
                <a:gd name="connsiteX24" fmla="*/ 13599 w 38738"/>
                <a:gd name="connsiteY24" fmla="*/ 6295 h 52662"/>
                <a:gd name="connsiteX25" fmla="*/ 8940 w 38738"/>
                <a:gd name="connsiteY25" fmla="*/ 8025 h 52662"/>
                <a:gd name="connsiteX26" fmla="*/ 5635 w 38738"/>
                <a:gd name="connsiteY26" fmla="*/ 9756 h 52662"/>
                <a:gd name="connsiteX27" fmla="*/ 3739 w 38738"/>
                <a:gd name="connsiteY27" fmla="*/ 10543 h 52662"/>
                <a:gd name="connsiteX28" fmla="*/ 3143 w 38738"/>
                <a:gd name="connsiteY28" fmla="*/ 10438 h 52662"/>
                <a:gd name="connsiteX29" fmla="*/ 2655 w 38738"/>
                <a:gd name="connsiteY29" fmla="*/ 10019 h 52662"/>
                <a:gd name="connsiteX30" fmla="*/ 2384 w 38738"/>
                <a:gd name="connsiteY30" fmla="*/ 9284 h 52662"/>
                <a:gd name="connsiteX31" fmla="*/ 2276 w 38738"/>
                <a:gd name="connsiteY31" fmla="*/ 8183 h 52662"/>
                <a:gd name="connsiteX32" fmla="*/ 2493 w 38738"/>
                <a:gd name="connsiteY32" fmla="*/ 6347 h 52662"/>
                <a:gd name="connsiteX33" fmla="*/ 3359 w 38738"/>
                <a:gd name="connsiteY33" fmla="*/ 5035 h 52662"/>
                <a:gd name="connsiteX34" fmla="*/ 5798 w 38738"/>
                <a:gd name="connsiteY34" fmla="*/ 3462 h 52662"/>
                <a:gd name="connsiteX35" fmla="*/ 9915 w 38738"/>
                <a:gd name="connsiteY35" fmla="*/ 1731 h 52662"/>
                <a:gd name="connsiteX36" fmla="*/ 14846 w 38738"/>
                <a:gd name="connsiteY36" fmla="*/ 472 h 52662"/>
                <a:gd name="connsiteX37" fmla="*/ 20209 w 38738"/>
                <a:gd name="connsiteY37" fmla="*/ 0 h 52662"/>
                <a:gd name="connsiteX38" fmla="*/ 28932 w 38738"/>
                <a:gd name="connsiteY38" fmla="*/ 1206 h 52662"/>
                <a:gd name="connsiteX39" fmla="*/ 34675 w 38738"/>
                <a:gd name="connsiteY39" fmla="*/ 4668 h 52662"/>
                <a:gd name="connsiteX40" fmla="*/ 37818 w 38738"/>
                <a:gd name="connsiteY40" fmla="*/ 10229 h 52662"/>
                <a:gd name="connsiteX41" fmla="*/ 38738 w 38738"/>
                <a:gd name="connsiteY41" fmla="*/ 17729 h 52662"/>
                <a:gd name="connsiteX42" fmla="*/ 38738 w 38738"/>
                <a:gd name="connsiteY42" fmla="*/ 50669 h 52662"/>
                <a:gd name="connsiteX43" fmla="*/ 32128 w 38738"/>
                <a:gd name="connsiteY43" fmla="*/ 27695 h 52662"/>
                <a:gd name="connsiteX44" fmla="*/ 22973 w 38738"/>
                <a:gd name="connsiteY44" fmla="*/ 27695 h 52662"/>
                <a:gd name="connsiteX45" fmla="*/ 15983 w 38738"/>
                <a:gd name="connsiteY45" fmla="*/ 28377 h 52662"/>
                <a:gd name="connsiteX46" fmla="*/ 10944 w 38738"/>
                <a:gd name="connsiteY46" fmla="*/ 30423 h 52662"/>
                <a:gd name="connsiteX47" fmla="*/ 8019 w 38738"/>
                <a:gd name="connsiteY47" fmla="*/ 33675 h 52662"/>
                <a:gd name="connsiteX48" fmla="*/ 6989 w 38738"/>
                <a:gd name="connsiteY48" fmla="*/ 37975 h 52662"/>
                <a:gd name="connsiteX49" fmla="*/ 9753 w 38738"/>
                <a:gd name="connsiteY49" fmla="*/ 44689 h 52662"/>
                <a:gd name="connsiteX50" fmla="*/ 17500 w 38738"/>
                <a:gd name="connsiteY50" fmla="*/ 47155 h 52662"/>
                <a:gd name="connsiteX51" fmla="*/ 24869 w 38738"/>
                <a:gd name="connsiteY51" fmla="*/ 45214 h 52662"/>
                <a:gd name="connsiteX52" fmla="*/ 32128 w 38738"/>
                <a:gd name="connsiteY52" fmla="*/ 39129 h 52662"/>
                <a:gd name="connsiteX53" fmla="*/ 32128 w 38738"/>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2">
                  <a:moveTo>
                    <a:pt x="38738" y="50669"/>
                  </a:moveTo>
                  <a:cubicBezTo>
                    <a:pt x="38738" y="51036"/>
                    <a:pt x="38630" y="51298"/>
                    <a:pt x="38359" y="51508"/>
                  </a:cubicBezTo>
                  <a:cubicBezTo>
                    <a:pt x="38142" y="51718"/>
                    <a:pt x="37818" y="51823"/>
                    <a:pt x="37438" y="51928"/>
                  </a:cubicBezTo>
                  <a:cubicBezTo>
                    <a:pt x="37059" y="52033"/>
                    <a:pt x="36517" y="52085"/>
                    <a:pt x="35867" y="52085"/>
                  </a:cubicBezTo>
                  <a:cubicBezTo>
                    <a:pt x="35216" y="52085"/>
                    <a:pt x="34675" y="52033"/>
                    <a:pt x="34242" y="51928"/>
                  </a:cubicBezTo>
                  <a:cubicBezTo>
                    <a:pt x="33808" y="51823"/>
                    <a:pt x="33429" y="51718"/>
                    <a:pt x="33212" y="51508"/>
                  </a:cubicBezTo>
                  <a:cubicBezTo>
                    <a:pt x="32996" y="51298"/>
                    <a:pt x="32887" y="51036"/>
                    <a:pt x="32887" y="50669"/>
                  </a:cubicBezTo>
                  <a:lnTo>
                    <a:pt x="32887" y="45214"/>
                  </a:lnTo>
                  <a:cubicBezTo>
                    <a:pt x="30611" y="47626"/>
                    <a:pt x="28119" y="49410"/>
                    <a:pt x="25410" y="50722"/>
                  </a:cubicBezTo>
                  <a:cubicBezTo>
                    <a:pt x="22647" y="52033"/>
                    <a:pt x="19830" y="52662"/>
                    <a:pt x="16904" y="52662"/>
                  </a:cubicBezTo>
                  <a:cubicBezTo>
                    <a:pt x="14303" y="52662"/>
                    <a:pt x="11920" y="52347"/>
                    <a:pt x="9807" y="51665"/>
                  </a:cubicBezTo>
                  <a:cubicBezTo>
                    <a:pt x="7748" y="50983"/>
                    <a:pt x="5960" y="50040"/>
                    <a:pt x="4552" y="48833"/>
                  </a:cubicBezTo>
                  <a:cubicBezTo>
                    <a:pt x="3089" y="47575"/>
                    <a:pt x="1951" y="46106"/>
                    <a:pt x="1192" y="44323"/>
                  </a:cubicBezTo>
                  <a:cubicBezTo>
                    <a:pt x="434" y="42591"/>
                    <a:pt x="0" y="40598"/>
                    <a:pt x="0" y="38395"/>
                  </a:cubicBezTo>
                  <a:cubicBezTo>
                    <a:pt x="0" y="35720"/>
                    <a:pt x="597" y="33360"/>
                    <a:pt x="1734" y="31366"/>
                  </a:cubicBezTo>
                  <a:cubicBezTo>
                    <a:pt x="2872" y="29373"/>
                    <a:pt x="4552" y="27747"/>
                    <a:pt x="6665" y="26436"/>
                  </a:cubicBezTo>
                  <a:cubicBezTo>
                    <a:pt x="8723" y="25072"/>
                    <a:pt x="11270" y="24075"/>
                    <a:pt x="14249" y="23446"/>
                  </a:cubicBezTo>
                  <a:cubicBezTo>
                    <a:pt x="17229" y="22764"/>
                    <a:pt x="20480" y="22450"/>
                    <a:pt x="24110" y="22450"/>
                  </a:cubicBezTo>
                  <a:lnTo>
                    <a:pt x="32128" y="22450"/>
                  </a:lnTo>
                  <a:lnTo>
                    <a:pt x="32128" y="18253"/>
                  </a:lnTo>
                  <a:cubicBezTo>
                    <a:pt x="32128" y="16155"/>
                    <a:pt x="31912" y="14319"/>
                    <a:pt x="31478" y="12746"/>
                  </a:cubicBezTo>
                  <a:cubicBezTo>
                    <a:pt x="31045" y="11120"/>
                    <a:pt x="30287" y="9809"/>
                    <a:pt x="29311" y="8707"/>
                  </a:cubicBezTo>
                  <a:cubicBezTo>
                    <a:pt x="28282" y="7658"/>
                    <a:pt x="26982" y="6819"/>
                    <a:pt x="25410" y="6295"/>
                  </a:cubicBezTo>
                  <a:cubicBezTo>
                    <a:pt x="23839" y="5770"/>
                    <a:pt x="21889" y="5508"/>
                    <a:pt x="19559" y="5508"/>
                  </a:cubicBezTo>
                  <a:cubicBezTo>
                    <a:pt x="17338" y="5508"/>
                    <a:pt x="15387" y="5770"/>
                    <a:pt x="13599" y="6295"/>
                  </a:cubicBezTo>
                  <a:cubicBezTo>
                    <a:pt x="11811" y="6819"/>
                    <a:pt x="10240" y="7396"/>
                    <a:pt x="8940" y="8025"/>
                  </a:cubicBezTo>
                  <a:cubicBezTo>
                    <a:pt x="7585" y="8655"/>
                    <a:pt x="6502" y="9232"/>
                    <a:pt x="5635" y="9756"/>
                  </a:cubicBezTo>
                  <a:cubicBezTo>
                    <a:pt x="4768" y="10280"/>
                    <a:pt x="4118" y="10543"/>
                    <a:pt x="3739" y="10543"/>
                  </a:cubicBezTo>
                  <a:cubicBezTo>
                    <a:pt x="3522" y="10543"/>
                    <a:pt x="3306" y="10490"/>
                    <a:pt x="3143" y="10438"/>
                  </a:cubicBezTo>
                  <a:cubicBezTo>
                    <a:pt x="2980" y="10385"/>
                    <a:pt x="2817" y="10229"/>
                    <a:pt x="2655" y="10019"/>
                  </a:cubicBezTo>
                  <a:cubicBezTo>
                    <a:pt x="2547" y="9861"/>
                    <a:pt x="2438" y="9599"/>
                    <a:pt x="2384" y="9284"/>
                  </a:cubicBezTo>
                  <a:cubicBezTo>
                    <a:pt x="2330" y="8969"/>
                    <a:pt x="2276" y="8602"/>
                    <a:pt x="2276" y="8183"/>
                  </a:cubicBezTo>
                  <a:cubicBezTo>
                    <a:pt x="2276" y="7448"/>
                    <a:pt x="2384" y="6819"/>
                    <a:pt x="2493" y="6347"/>
                  </a:cubicBezTo>
                  <a:cubicBezTo>
                    <a:pt x="2601" y="5927"/>
                    <a:pt x="2872" y="5455"/>
                    <a:pt x="3359" y="5035"/>
                  </a:cubicBezTo>
                  <a:cubicBezTo>
                    <a:pt x="3793" y="4563"/>
                    <a:pt x="4606" y="4039"/>
                    <a:pt x="5798" y="3462"/>
                  </a:cubicBezTo>
                  <a:cubicBezTo>
                    <a:pt x="6989" y="2833"/>
                    <a:pt x="8344" y="2256"/>
                    <a:pt x="9915" y="1731"/>
                  </a:cubicBezTo>
                  <a:cubicBezTo>
                    <a:pt x="11432" y="1206"/>
                    <a:pt x="13057" y="787"/>
                    <a:pt x="14846" y="472"/>
                  </a:cubicBezTo>
                  <a:cubicBezTo>
                    <a:pt x="16633" y="158"/>
                    <a:pt x="18421" y="0"/>
                    <a:pt x="20209" y="0"/>
                  </a:cubicBezTo>
                  <a:cubicBezTo>
                    <a:pt x="23623" y="0"/>
                    <a:pt x="26548" y="419"/>
                    <a:pt x="28932" y="1206"/>
                  </a:cubicBezTo>
                  <a:cubicBezTo>
                    <a:pt x="31261" y="1993"/>
                    <a:pt x="33212" y="3147"/>
                    <a:pt x="34675" y="4668"/>
                  </a:cubicBezTo>
                  <a:cubicBezTo>
                    <a:pt x="36138" y="6190"/>
                    <a:pt x="37167" y="8025"/>
                    <a:pt x="37818" y="10229"/>
                  </a:cubicBezTo>
                  <a:cubicBezTo>
                    <a:pt x="38413" y="12431"/>
                    <a:pt x="38738" y="14949"/>
                    <a:pt x="38738" y="17729"/>
                  </a:cubicBezTo>
                  <a:lnTo>
                    <a:pt x="38738" y="50669"/>
                  </a:lnTo>
                  <a:close/>
                  <a:moveTo>
                    <a:pt x="32128" y="27695"/>
                  </a:moveTo>
                  <a:lnTo>
                    <a:pt x="22973" y="27695"/>
                  </a:lnTo>
                  <a:cubicBezTo>
                    <a:pt x="20317" y="27695"/>
                    <a:pt x="17988" y="27957"/>
                    <a:pt x="15983" y="28377"/>
                  </a:cubicBezTo>
                  <a:cubicBezTo>
                    <a:pt x="13979" y="28849"/>
                    <a:pt x="12299" y="29531"/>
                    <a:pt x="10944" y="30423"/>
                  </a:cubicBezTo>
                  <a:cubicBezTo>
                    <a:pt x="9644" y="31314"/>
                    <a:pt x="8615" y="32416"/>
                    <a:pt x="8019" y="33675"/>
                  </a:cubicBezTo>
                  <a:cubicBezTo>
                    <a:pt x="7369" y="34933"/>
                    <a:pt x="6989" y="36350"/>
                    <a:pt x="6989" y="37975"/>
                  </a:cubicBezTo>
                  <a:cubicBezTo>
                    <a:pt x="6989" y="40755"/>
                    <a:pt x="7911" y="43011"/>
                    <a:pt x="9753" y="44689"/>
                  </a:cubicBezTo>
                  <a:cubicBezTo>
                    <a:pt x="11594" y="46315"/>
                    <a:pt x="14195" y="47155"/>
                    <a:pt x="17500" y="47155"/>
                  </a:cubicBezTo>
                  <a:cubicBezTo>
                    <a:pt x="20155" y="47155"/>
                    <a:pt x="22593" y="46525"/>
                    <a:pt x="24869" y="45214"/>
                  </a:cubicBezTo>
                  <a:cubicBezTo>
                    <a:pt x="27144" y="43902"/>
                    <a:pt x="29582" y="41857"/>
                    <a:pt x="32128" y="39129"/>
                  </a:cubicBezTo>
                  <a:lnTo>
                    <a:pt x="32128" y="27695"/>
                  </a:lnTo>
                  <a:close/>
                </a:path>
              </a:pathLst>
            </a:custGeom>
            <a:solidFill>
              <a:srgbClr val="FFFFFF"/>
            </a:solidFill>
            <a:ln w="5417" cap="flat">
              <a:noFill/>
              <a:prstDash val="solid"/>
              <a:miter/>
            </a:ln>
          </p:spPr>
          <p:txBody>
            <a:bodyPr rtlCol="0" anchor="ctr"/>
            <a:lstStyle/>
            <a:p>
              <a:endParaRPr lang="fr-FR"/>
            </a:p>
          </p:txBody>
        </p:sp>
        <p:sp>
          <p:nvSpPr>
            <p:cNvPr id="684" name="Forme libre 683">
              <a:extLst>
                <a:ext uri="{FF2B5EF4-FFF2-40B4-BE49-F238E27FC236}">
                  <a16:creationId xmlns:a16="http://schemas.microsoft.com/office/drawing/2014/main" id="{0D9912BA-18DA-D20E-84C1-0FF0B28B278F}"/>
                </a:ext>
              </a:extLst>
            </p:cNvPr>
            <p:cNvSpPr/>
            <p:nvPr/>
          </p:nvSpPr>
          <p:spPr>
            <a:xfrm>
              <a:off x="19160602" y="11176632"/>
              <a:ext cx="40797" cy="52085"/>
            </a:xfrm>
            <a:custGeom>
              <a:avLst/>
              <a:gdLst>
                <a:gd name="connsiteX0" fmla="*/ 40797 w 40797"/>
                <a:gd name="connsiteY0" fmla="*/ 50669 h 52085"/>
                <a:gd name="connsiteX1" fmla="*/ 40634 w 40797"/>
                <a:gd name="connsiteY1" fmla="*/ 51246 h 52085"/>
                <a:gd name="connsiteX2" fmla="*/ 40093 w 40797"/>
                <a:gd name="connsiteY2" fmla="*/ 51665 h 52085"/>
                <a:gd name="connsiteX3" fmla="*/ 39117 w 40797"/>
                <a:gd name="connsiteY3" fmla="*/ 51980 h 52085"/>
                <a:gd name="connsiteX4" fmla="*/ 37546 w 40797"/>
                <a:gd name="connsiteY4" fmla="*/ 52085 h 52085"/>
                <a:gd name="connsiteX5" fmla="*/ 35867 w 40797"/>
                <a:gd name="connsiteY5" fmla="*/ 51980 h 52085"/>
                <a:gd name="connsiteX6" fmla="*/ 34892 w 40797"/>
                <a:gd name="connsiteY6" fmla="*/ 51665 h 52085"/>
                <a:gd name="connsiteX7" fmla="*/ 34349 w 40797"/>
                <a:gd name="connsiteY7" fmla="*/ 51246 h 52085"/>
                <a:gd name="connsiteX8" fmla="*/ 34187 w 40797"/>
                <a:gd name="connsiteY8" fmla="*/ 50669 h 52085"/>
                <a:gd name="connsiteX9" fmla="*/ 34187 w 40797"/>
                <a:gd name="connsiteY9" fmla="*/ 21768 h 52085"/>
                <a:gd name="connsiteX10" fmla="*/ 33483 w 40797"/>
                <a:gd name="connsiteY10" fmla="*/ 14424 h 52085"/>
                <a:gd name="connsiteX11" fmla="*/ 31316 w 40797"/>
                <a:gd name="connsiteY11" fmla="*/ 9599 h 52085"/>
                <a:gd name="connsiteX12" fmla="*/ 27577 w 40797"/>
                <a:gd name="connsiteY12" fmla="*/ 6504 h 52085"/>
                <a:gd name="connsiteX13" fmla="*/ 22322 w 40797"/>
                <a:gd name="connsiteY13" fmla="*/ 5403 h 52085"/>
                <a:gd name="connsiteX14" fmla="*/ 14683 w 40797"/>
                <a:gd name="connsiteY14" fmla="*/ 8025 h 52085"/>
                <a:gd name="connsiteX15" fmla="*/ 6610 w 40797"/>
                <a:gd name="connsiteY15" fmla="*/ 15736 h 52085"/>
                <a:gd name="connsiteX16" fmla="*/ 6610 w 40797"/>
                <a:gd name="connsiteY16" fmla="*/ 50669 h 52085"/>
                <a:gd name="connsiteX17" fmla="*/ 6448 w 40797"/>
                <a:gd name="connsiteY17" fmla="*/ 51246 h 52085"/>
                <a:gd name="connsiteX18" fmla="*/ 5905 w 40797"/>
                <a:gd name="connsiteY18" fmla="*/ 51665 h 52085"/>
                <a:gd name="connsiteX19" fmla="*/ 4930 w 40797"/>
                <a:gd name="connsiteY19" fmla="*/ 51980 h 52085"/>
                <a:gd name="connsiteX20" fmla="*/ 3305 w 40797"/>
                <a:gd name="connsiteY20" fmla="*/ 52085 h 52085"/>
                <a:gd name="connsiteX21" fmla="*/ 1734 w 40797"/>
                <a:gd name="connsiteY21" fmla="*/ 51980 h 52085"/>
                <a:gd name="connsiteX22" fmla="*/ 704 w 40797"/>
                <a:gd name="connsiteY22" fmla="*/ 51665 h 52085"/>
                <a:gd name="connsiteX23" fmla="*/ 163 w 40797"/>
                <a:gd name="connsiteY23" fmla="*/ 51246 h 52085"/>
                <a:gd name="connsiteX24" fmla="*/ 0 w 40797"/>
                <a:gd name="connsiteY24" fmla="*/ 50669 h 52085"/>
                <a:gd name="connsiteX25" fmla="*/ 0 w 40797"/>
                <a:gd name="connsiteY25" fmla="*/ 1993 h 52085"/>
                <a:gd name="connsiteX26" fmla="*/ 163 w 40797"/>
                <a:gd name="connsiteY26" fmla="*/ 1416 h 52085"/>
                <a:gd name="connsiteX27" fmla="*/ 704 w 40797"/>
                <a:gd name="connsiteY27" fmla="*/ 944 h 52085"/>
                <a:gd name="connsiteX28" fmla="*/ 1680 w 40797"/>
                <a:gd name="connsiteY28" fmla="*/ 682 h 52085"/>
                <a:gd name="connsiteX29" fmla="*/ 3196 w 40797"/>
                <a:gd name="connsiteY29" fmla="*/ 577 h 52085"/>
                <a:gd name="connsiteX30" fmla="*/ 4714 w 40797"/>
                <a:gd name="connsiteY30" fmla="*/ 682 h 52085"/>
                <a:gd name="connsiteX31" fmla="*/ 5689 w 40797"/>
                <a:gd name="connsiteY31" fmla="*/ 944 h 52085"/>
                <a:gd name="connsiteX32" fmla="*/ 6176 w 40797"/>
                <a:gd name="connsiteY32" fmla="*/ 1416 h 52085"/>
                <a:gd name="connsiteX33" fmla="*/ 6285 w 40797"/>
                <a:gd name="connsiteY33" fmla="*/ 1993 h 52085"/>
                <a:gd name="connsiteX34" fmla="*/ 6285 w 40797"/>
                <a:gd name="connsiteY34" fmla="*/ 8865 h 52085"/>
                <a:gd name="connsiteX35" fmla="*/ 14791 w 40797"/>
                <a:gd name="connsiteY35" fmla="*/ 2098 h 52085"/>
                <a:gd name="connsiteX36" fmla="*/ 23080 w 40797"/>
                <a:gd name="connsiteY36" fmla="*/ 0 h 52085"/>
                <a:gd name="connsiteX37" fmla="*/ 31424 w 40797"/>
                <a:gd name="connsiteY37" fmla="*/ 1626 h 52085"/>
                <a:gd name="connsiteX38" fmla="*/ 36896 w 40797"/>
                <a:gd name="connsiteY38" fmla="*/ 5980 h 52085"/>
                <a:gd name="connsiteX39" fmla="*/ 39876 w 40797"/>
                <a:gd name="connsiteY39" fmla="*/ 12379 h 52085"/>
                <a:gd name="connsiteX40" fmla="*/ 40797 w 40797"/>
                <a:gd name="connsiteY40" fmla="*/ 21191 h 52085"/>
                <a:gd name="connsiteX41" fmla="*/ 40797 w 40797"/>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669"/>
                  </a:moveTo>
                  <a:cubicBezTo>
                    <a:pt x="40797" y="50879"/>
                    <a:pt x="40743" y="51088"/>
                    <a:pt x="40634" y="51246"/>
                  </a:cubicBezTo>
                  <a:cubicBezTo>
                    <a:pt x="40526" y="51456"/>
                    <a:pt x="40364" y="51560"/>
                    <a:pt x="40093" y="51665"/>
                  </a:cubicBezTo>
                  <a:cubicBezTo>
                    <a:pt x="39876" y="51770"/>
                    <a:pt x="39551" y="51875"/>
                    <a:pt x="39117" y="51980"/>
                  </a:cubicBezTo>
                  <a:cubicBezTo>
                    <a:pt x="38684" y="52033"/>
                    <a:pt x="38142" y="52085"/>
                    <a:pt x="37546" y="52085"/>
                  </a:cubicBezTo>
                  <a:cubicBezTo>
                    <a:pt x="36842" y="52085"/>
                    <a:pt x="36300" y="52033"/>
                    <a:pt x="35867" y="51980"/>
                  </a:cubicBezTo>
                  <a:cubicBezTo>
                    <a:pt x="35433" y="51875"/>
                    <a:pt x="35108" y="51770"/>
                    <a:pt x="34892" y="51665"/>
                  </a:cubicBezTo>
                  <a:cubicBezTo>
                    <a:pt x="34621" y="51560"/>
                    <a:pt x="34458" y="51456"/>
                    <a:pt x="34349" y="51246"/>
                  </a:cubicBezTo>
                  <a:cubicBezTo>
                    <a:pt x="34242" y="51088"/>
                    <a:pt x="34187" y="50879"/>
                    <a:pt x="34187" y="50669"/>
                  </a:cubicBezTo>
                  <a:lnTo>
                    <a:pt x="34187" y="21768"/>
                  </a:lnTo>
                  <a:cubicBezTo>
                    <a:pt x="34187" y="18778"/>
                    <a:pt x="33916" y="16313"/>
                    <a:pt x="33483" y="14424"/>
                  </a:cubicBezTo>
                  <a:cubicBezTo>
                    <a:pt x="32995" y="12589"/>
                    <a:pt x="32237" y="10962"/>
                    <a:pt x="31316" y="9599"/>
                  </a:cubicBezTo>
                  <a:cubicBezTo>
                    <a:pt x="30340" y="8287"/>
                    <a:pt x="29094" y="7238"/>
                    <a:pt x="27577" y="6504"/>
                  </a:cubicBezTo>
                  <a:cubicBezTo>
                    <a:pt x="26115" y="5770"/>
                    <a:pt x="24326" y="5403"/>
                    <a:pt x="22322" y="5403"/>
                  </a:cubicBezTo>
                  <a:cubicBezTo>
                    <a:pt x="19776" y="5403"/>
                    <a:pt x="17229" y="6242"/>
                    <a:pt x="14683" y="8025"/>
                  </a:cubicBezTo>
                  <a:cubicBezTo>
                    <a:pt x="12136" y="9756"/>
                    <a:pt x="9427" y="12326"/>
                    <a:pt x="6610" y="15736"/>
                  </a:cubicBezTo>
                  <a:lnTo>
                    <a:pt x="6610" y="50669"/>
                  </a:lnTo>
                  <a:cubicBezTo>
                    <a:pt x="6610" y="50879"/>
                    <a:pt x="6556" y="51088"/>
                    <a:pt x="6448" y="51246"/>
                  </a:cubicBezTo>
                  <a:cubicBezTo>
                    <a:pt x="6339" y="51456"/>
                    <a:pt x="6176" y="51560"/>
                    <a:pt x="5905" y="51665"/>
                  </a:cubicBezTo>
                  <a:cubicBezTo>
                    <a:pt x="5689" y="51770"/>
                    <a:pt x="5364" y="51875"/>
                    <a:pt x="4930" y="51980"/>
                  </a:cubicBezTo>
                  <a:cubicBezTo>
                    <a:pt x="4497" y="52033"/>
                    <a:pt x="3955" y="52085"/>
                    <a:pt x="3305" y="52085"/>
                  </a:cubicBezTo>
                  <a:cubicBezTo>
                    <a:pt x="2655" y="52085"/>
                    <a:pt x="2113" y="52033"/>
                    <a:pt x="1734" y="51980"/>
                  </a:cubicBezTo>
                  <a:cubicBezTo>
                    <a:pt x="1300" y="51875"/>
                    <a:pt x="921" y="51770"/>
                    <a:pt x="704" y="51665"/>
                  </a:cubicBezTo>
                  <a:cubicBezTo>
                    <a:pt x="434" y="51560"/>
                    <a:pt x="271" y="51456"/>
                    <a:pt x="163" y="51246"/>
                  </a:cubicBezTo>
                  <a:cubicBezTo>
                    <a:pt x="54" y="51088"/>
                    <a:pt x="0" y="50879"/>
                    <a:pt x="0" y="50669"/>
                  </a:cubicBezTo>
                  <a:lnTo>
                    <a:pt x="0" y="1993"/>
                  </a:lnTo>
                  <a:cubicBezTo>
                    <a:pt x="0" y="1783"/>
                    <a:pt x="54" y="1574"/>
                    <a:pt x="163" y="1416"/>
                  </a:cubicBezTo>
                  <a:cubicBezTo>
                    <a:pt x="271" y="1206"/>
                    <a:pt x="434" y="1049"/>
                    <a:pt x="704" y="944"/>
                  </a:cubicBezTo>
                  <a:cubicBezTo>
                    <a:pt x="921" y="839"/>
                    <a:pt x="1246" y="734"/>
                    <a:pt x="1680" y="682"/>
                  </a:cubicBezTo>
                  <a:cubicBezTo>
                    <a:pt x="2059" y="629"/>
                    <a:pt x="2546" y="577"/>
                    <a:pt x="3196" y="577"/>
                  </a:cubicBezTo>
                  <a:cubicBezTo>
                    <a:pt x="3793" y="577"/>
                    <a:pt x="4335" y="629"/>
                    <a:pt x="4714" y="682"/>
                  </a:cubicBezTo>
                  <a:cubicBezTo>
                    <a:pt x="5147" y="734"/>
                    <a:pt x="5472" y="839"/>
                    <a:pt x="5689" y="944"/>
                  </a:cubicBezTo>
                  <a:cubicBezTo>
                    <a:pt x="5905" y="1049"/>
                    <a:pt x="6068" y="1206"/>
                    <a:pt x="6176" y="1416"/>
                  </a:cubicBezTo>
                  <a:cubicBezTo>
                    <a:pt x="6231" y="1574"/>
                    <a:pt x="6285" y="1783"/>
                    <a:pt x="6285" y="1993"/>
                  </a:cubicBezTo>
                  <a:lnTo>
                    <a:pt x="6285" y="8865"/>
                  </a:lnTo>
                  <a:cubicBezTo>
                    <a:pt x="9157" y="5770"/>
                    <a:pt x="12028" y="3515"/>
                    <a:pt x="14791" y="2098"/>
                  </a:cubicBezTo>
                  <a:cubicBezTo>
                    <a:pt x="17554" y="682"/>
                    <a:pt x="20317" y="0"/>
                    <a:pt x="23080" y="0"/>
                  </a:cubicBezTo>
                  <a:cubicBezTo>
                    <a:pt x="26331" y="0"/>
                    <a:pt x="29148" y="524"/>
                    <a:pt x="31424" y="1626"/>
                  </a:cubicBezTo>
                  <a:cubicBezTo>
                    <a:pt x="33646" y="2728"/>
                    <a:pt x="35488" y="4144"/>
                    <a:pt x="36896" y="5980"/>
                  </a:cubicBezTo>
                  <a:cubicBezTo>
                    <a:pt x="38251" y="7815"/>
                    <a:pt x="39280" y="9966"/>
                    <a:pt x="39876" y="12379"/>
                  </a:cubicBezTo>
                  <a:cubicBezTo>
                    <a:pt x="40472" y="14844"/>
                    <a:pt x="40797" y="17781"/>
                    <a:pt x="40797" y="21191"/>
                  </a:cubicBezTo>
                  <a:lnTo>
                    <a:pt x="40797" y="50669"/>
                  </a:lnTo>
                  <a:close/>
                </a:path>
              </a:pathLst>
            </a:custGeom>
            <a:solidFill>
              <a:srgbClr val="FFFFFF"/>
            </a:solidFill>
            <a:ln w="5417" cap="flat">
              <a:noFill/>
              <a:prstDash val="solid"/>
              <a:miter/>
            </a:ln>
          </p:spPr>
          <p:txBody>
            <a:bodyPr rtlCol="0" anchor="ctr"/>
            <a:lstStyle/>
            <a:p>
              <a:endParaRPr lang="fr-FR"/>
            </a:p>
          </p:txBody>
        </p:sp>
        <p:sp>
          <p:nvSpPr>
            <p:cNvPr id="685" name="Forme libre 684">
              <a:extLst>
                <a:ext uri="{FF2B5EF4-FFF2-40B4-BE49-F238E27FC236}">
                  <a16:creationId xmlns:a16="http://schemas.microsoft.com/office/drawing/2014/main" id="{69A219FC-697B-C90A-9FB0-AC171B6A361A}"/>
                </a:ext>
              </a:extLst>
            </p:cNvPr>
            <p:cNvSpPr/>
            <p:nvPr/>
          </p:nvSpPr>
          <p:spPr>
            <a:xfrm>
              <a:off x="19216027" y="11176684"/>
              <a:ext cx="38846" cy="52609"/>
            </a:xfrm>
            <a:custGeom>
              <a:avLst/>
              <a:gdLst>
                <a:gd name="connsiteX0" fmla="*/ 38847 w 38846"/>
                <a:gd name="connsiteY0" fmla="*/ 43431 h 52609"/>
                <a:gd name="connsiteX1" fmla="*/ 38792 w 38846"/>
                <a:gd name="connsiteY1" fmla="*/ 44584 h 52609"/>
                <a:gd name="connsiteX2" fmla="*/ 38630 w 38846"/>
                <a:gd name="connsiteY2" fmla="*/ 45476 h 52609"/>
                <a:gd name="connsiteX3" fmla="*/ 38305 w 38846"/>
                <a:gd name="connsiteY3" fmla="*/ 46158 h 52609"/>
                <a:gd name="connsiteX4" fmla="*/ 37384 w 38846"/>
                <a:gd name="connsiteY4" fmla="*/ 47155 h 52609"/>
                <a:gd name="connsiteX5" fmla="*/ 35000 w 38846"/>
                <a:gd name="connsiteY5" fmla="*/ 48938 h 52609"/>
                <a:gd name="connsiteX6" fmla="*/ 31153 w 38846"/>
                <a:gd name="connsiteY6" fmla="*/ 50774 h 52609"/>
                <a:gd name="connsiteX7" fmla="*/ 26602 w 38846"/>
                <a:gd name="connsiteY7" fmla="*/ 52138 h 52609"/>
                <a:gd name="connsiteX8" fmla="*/ 21564 w 38846"/>
                <a:gd name="connsiteY8" fmla="*/ 52610 h 52609"/>
                <a:gd name="connsiteX9" fmla="*/ 12299 w 38846"/>
                <a:gd name="connsiteY9" fmla="*/ 50931 h 52609"/>
                <a:gd name="connsiteX10" fmla="*/ 5581 w 38846"/>
                <a:gd name="connsiteY10" fmla="*/ 45948 h 52609"/>
                <a:gd name="connsiteX11" fmla="*/ 1409 w 38846"/>
                <a:gd name="connsiteY11" fmla="*/ 37818 h 52609"/>
                <a:gd name="connsiteX12" fmla="*/ 0 w 38846"/>
                <a:gd name="connsiteY12" fmla="*/ 26698 h 52609"/>
                <a:gd name="connsiteX13" fmla="*/ 1734 w 38846"/>
                <a:gd name="connsiteY13" fmla="*/ 14529 h 52609"/>
                <a:gd name="connsiteX14" fmla="*/ 6556 w 38846"/>
                <a:gd name="connsiteY14" fmla="*/ 6242 h 52609"/>
                <a:gd name="connsiteX15" fmla="*/ 13707 w 38846"/>
                <a:gd name="connsiteY15" fmla="*/ 1521 h 52609"/>
                <a:gd name="connsiteX16" fmla="*/ 22430 w 38846"/>
                <a:gd name="connsiteY16" fmla="*/ 0 h 52609"/>
                <a:gd name="connsiteX17" fmla="*/ 27198 w 38846"/>
                <a:gd name="connsiteY17" fmla="*/ 419 h 52609"/>
                <a:gd name="connsiteX18" fmla="*/ 31424 w 38846"/>
                <a:gd name="connsiteY18" fmla="*/ 1626 h 52609"/>
                <a:gd name="connsiteX19" fmla="*/ 34837 w 38846"/>
                <a:gd name="connsiteY19" fmla="*/ 3357 h 52609"/>
                <a:gd name="connsiteX20" fmla="*/ 37005 w 38846"/>
                <a:gd name="connsiteY20" fmla="*/ 4983 h 52609"/>
                <a:gd name="connsiteX21" fmla="*/ 37980 w 38846"/>
                <a:gd name="connsiteY21" fmla="*/ 6032 h 52609"/>
                <a:gd name="connsiteX22" fmla="*/ 38359 w 38846"/>
                <a:gd name="connsiteY22" fmla="*/ 6819 h 52609"/>
                <a:gd name="connsiteX23" fmla="*/ 38575 w 38846"/>
                <a:gd name="connsiteY23" fmla="*/ 7763 h 52609"/>
                <a:gd name="connsiteX24" fmla="*/ 38630 w 38846"/>
                <a:gd name="connsiteY24" fmla="*/ 8969 h 52609"/>
                <a:gd name="connsiteX25" fmla="*/ 38142 w 38846"/>
                <a:gd name="connsiteY25" fmla="*/ 11120 h 52609"/>
                <a:gd name="connsiteX26" fmla="*/ 37113 w 38846"/>
                <a:gd name="connsiteY26" fmla="*/ 11749 h 52609"/>
                <a:gd name="connsiteX27" fmla="*/ 35216 w 38846"/>
                <a:gd name="connsiteY27" fmla="*/ 10753 h 52609"/>
                <a:gd name="connsiteX28" fmla="*/ 32291 w 38846"/>
                <a:gd name="connsiteY28" fmla="*/ 8655 h 52609"/>
                <a:gd name="connsiteX29" fmla="*/ 27957 w 38846"/>
                <a:gd name="connsiteY29" fmla="*/ 6504 h 52609"/>
                <a:gd name="connsiteX30" fmla="*/ 21943 w 38846"/>
                <a:gd name="connsiteY30" fmla="*/ 5560 h 52609"/>
                <a:gd name="connsiteX31" fmla="*/ 10782 w 38846"/>
                <a:gd name="connsiteY31" fmla="*/ 10910 h 52609"/>
                <a:gd name="connsiteX32" fmla="*/ 6881 w 38846"/>
                <a:gd name="connsiteY32" fmla="*/ 26489 h 52609"/>
                <a:gd name="connsiteX33" fmla="*/ 7965 w 38846"/>
                <a:gd name="connsiteY33" fmla="*/ 35458 h 52609"/>
                <a:gd name="connsiteX34" fmla="*/ 10944 w 38846"/>
                <a:gd name="connsiteY34" fmla="*/ 41857 h 52609"/>
                <a:gd name="connsiteX35" fmla="*/ 15766 w 38846"/>
                <a:gd name="connsiteY35" fmla="*/ 45633 h 52609"/>
                <a:gd name="connsiteX36" fmla="*/ 22160 w 38846"/>
                <a:gd name="connsiteY36" fmla="*/ 46893 h 52609"/>
                <a:gd name="connsiteX37" fmla="*/ 28065 w 38846"/>
                <a:gd name="connsiteY37" fmla="*/ 45896 h 52609"/>
                <a:gd name="connsiteX38" fmla="*/ 32507 w 38846"/>
                <a:gd name="connsiteY38" fmla="*/ 43640 h 52609"/>
                <a:gd name="connsiteX39" fmla="*/ 35650 w 38846"/>
                <a:gd name="connsiteY39" fmla="*/ 41385 h 52609"/>
                <a:gd name="connsiteX40" fmla="*/ 37492 w 38846"/>
                <a:gd name="connsiteY40" fmla="*/ 40336 h 52609"/>
                <a:gd name="connsiteX41" fmla="*/ 38088 w 38846"/>
                <a:gd name="connsiteY41" fmla="*/ 40545 h 52609"/>
                <a:gd name="connsiteX42" fmla="*/ 38521 w 38846"/>
                <a:gd name="connsiteY42" fmla="*/ 41122 h 52609"/>
                <a:gd name="connsiteX43" fmla="*/ 38738 w 38846"/>
                <a:gd name="connsiteY43" fmla="*/ 42119 h 52609"/>
                <a:gd name="connsiteX44" fmla="*/ 38847 w 38846"/>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09">
                  <a:moveTo>
                    <a:pt x="38847" y="43431"/>
                  </a:moveTo>
                  <a:cubicBezTo>
                    <a:pt x="38847" y="43850"/>
                    <a:pt x="38847" y="44270"/>
                    <a:pt x="38792" y="44584"/>
                  </a:cubicBezTo>
                  <a:cubicBezTo>
                    <a:pt x="38738" y="44951"/>
                    <a:pt x="38684" y="45214"/>
                    <a:pt x="38630" y="45476"/>
                  </a:cubicBezTo>
                  <a:cubicBezTo>
                    <a:pt x="38521" y="45738"/>
                    <a:pt x="38468" y="45948"/>
                    <a:pt x="38305" y="46158"/>
                  </a:cubicBezTo>
                  <a:cubicBezTo>
                    <a:pt x="38197" y="46368"/>
                    <a:pt x="37871" y="46683"/>
                    <a:pt x="37384" y="47155"/>
                  </a:cubicBezTo>
                  <a:cubicBezTo>
                    <a:pt x="36896" y="47574"/>
                    <a:pt x="36083" y="48204"/>
                    <a:pt x="35000" y="48938"/>
                  </a:cubicBezTo>
                  <a:cubicBezTo>
                    <a:pt x="33862" y="49620"/>
                    <a:pt x="32562" y="50249"/>
                    <a:pt x="31153" y="50774"/>
                  </a:cubicBezTo>
                  <a:cubicBezTo>
                    <a:pt x="29744" y="51351"/>
                    <a:pt x="28228" y="51770"/>
                    <a:pt x="26602" y="52138"/>
                  </a:cubicBezTo>
                  <a:cubicBezTo>
                    <a:pt x="24976" y="52452"/>
                    <a:pt x="23297" y="52610"/>
                    <a:pt x="21564" y="52610"/>
                  </a:cubicBezTo>
                  <a:cubicBezTo>
                    <a:pt x="18096" y="52610"/>
                    <a:pt x="15008" y="52085"/>
                    <a:pt x="12299" y="50931"/>
                  </a:cubicBezTo>
                  <a:cubicBezTo>
                    <a:pt x="9644" y="49777"/>
                    <a:pt x="7368" y="48151"/>
                    <a:pt x="5581" y="45948"/>
                  </a:cubicBezTo>
                  <a:cubicBezTo>
                    <a:pt x="3739" y="43745"/>
                    <a:pt x="2384" y="41017"/>
                    <a:pt x="1409" y="37818"/>
                  </a:cubicBezTo>
                  <a:cubicBezTo>
                    <a:pt x="488" y="34618"/>
                    <a:pt x="0" y="30894"/>
                    <a:pt x="0" y="26698"/>
                  </a:cubicBezTo>
                  <a:cubicBezTo>
                    <a:pt x="0" y="21978"/>
                    <a:pt x="596" y="17939"/>
                    <a:pt x="1734" y="14529"/>
                  </a:cubicBezTo>
                  <a:cubicBezTo>
                    <a:pt x="2926" y="11172"/>
                    <a:pt x="4552" y="8392"/>
                    <a:pt x="6556" y="6242"/>
                  </a:cubicBezTo>
                  <a:cubicBezTo>
                    <a:pt x="8615" y="4144"/>
                    <a:pt x="10999" y="2518"/>
                    <a:pt x="13707" y="1521"/>
                  </a:cubicBezTo>
                  <a:cubicBezTo>
                    <a:pt x="16416" y="472"/>
                    <a:pt x="19342" y="0"/>
                    <a:pt x="22430" y="0"/>
                  </a:cubicBezTo>
                  <a:cubicBezTo>
                    <a:pt x="24110" y="0"/>
                    <a:pt x="25681" y="158"/>
                    <a:pt x="27198" y="419"/>
                  </a:cubicBezTo>
                  <a:cubicBezTo>
                    <a:pt x="28769" y="734"/>
                    <a:pt x="30124" y="1154"/>
                    <a:pt x="31424" y="1626"/>
                  </a:cubicBezTo>
                  <a:cubicBezTo>
                    <a:pt x="32670" y="2151"/>
                    <a:pt x="33808" y="2728"/>
                    <a:pt x="34837" y="3357"/>
                  </a:cubicBezTo>
                  <a:cubicBezTo>
                    <a:pt x="35812" y="3986"/>
                    <a:pt x="36571" y="4563"/>
                    <a:pt x="37005" y="4983"/>
                  </a:cubicBezTo>
                  <a:cubicBezTo>
                    <a:pt x="37492" y="5455"/>
                    <a:pt x="37818" y="5770"/>
                    <a:pt x="37980" y="6032"/>
                  </a:cubicBezTo>
                  <a:cubicBezTo>
                    <a:pt x="38142" y="6242"/>
                    <a:pt x="38251" y="6504"/>
                    <a:pt x="38359" y="6819"/>
                  </a:cubicBezTo>
                  <a:cubicBezTo>
                    <a:pt x="38468" y="7081"/>
                    <a:pt x="38521" y="7396"/>
                    <a:pt x="38575" y="7763"/>
                  </a:cubicBezTo>
                  <a:cubicBezTo>
                    <a:pt x="38575" y="8078"/>
                    <a:pt x="38630" y="8497"/>
                    <a:pt x="38630" y="8969"/>
                  </a:cubicBezTo>
                  <a:cubicBezTo>
                    <a:pt x="38630" y="9966"/>
                    <a:pt x="38468" y="10700"/>
                    <a:pt x="38142" y="11120"/>
                  </a:cubicBezTo>
                  <a:cubicBezTo>
                    <a:pt x="37818" y="11539"/>
                    <a:pt x="37492" y="11749"/>
                    <a:pt x="37113" y="11749"/>
                  </a:cubicBezTo>
                  <a:cubicBezTo>
                    <a:pt x="36571" y="11749"/>
                    <a:pt x="35975" y="11435"/>
                    <a:pt x="35216" y="10753"/>
                  </a:cubicBezTo>
                  <a:cubicBezTo>
                    <a:pt x="34458" y="10124"/>
                    <a:pt x="33483" y="9442"/>
                    <a:pt x="32291" y="8655"/>
                  </a:cubicBezTo>
                  <a:cubicBezTo>
                    <a:pt x="31099" y="7868"/>
                    <a:pt x="29636" y="7186"/>
                    <a:pt x="27957" y="6504"/>
                  </a:cubicBezTo>
                  <a:cubicBezTo>
                    <a:pt x="26277" y="5875"/>
                    <a:pt x="24273" y="5560"/>
                    <a:pt x="21943" y="5560"/>
                  </a:cubicBezTo>
                  <a:cubicBezTo>
                    <a:pt x="17121" y="5560"/>
                    <a:pt x="13437" y="7343"/>
                    <a:pt x="10782" y="10910"/>
                  </a:cubicBezTo>
                  <a:cubicBezTo>
                    <a:pt x="8181" y="14529"/>
                    <a:pt x="6881" y="19722"/>
                    <a:pt x="6881" y="26489"/>
                  </a:cubicBezTo>
                  <a:cubicBezTo>
                    <a:pt x="6881" y="29898"/>
                    <a:pt x="7260" y="32888"/>
                    <a:pt x="7965" y="35458"/>
                  </a:cubicBezTo>
                  <a:cubicBezTo>
                    <a:pt x="8669" y="37975"/>
                    <a:pt x="9644" y="40126"/>
                    <a:pt x="10944" y="41857"/>
                  </a:cubicBezTo>
                  <a:cubicBezTo>
                    <a:pt x="12299" y="43536"/>
                    <a:pt x="13870" y="44794"/>
                    <a:pt x="15766" y="45633"/>
                  </a:cubicBezTo>
                  <a:cubicBezTo>
                    <a:pt x="17662" y="46473"/>
                    <a:pt x="19776" y="46893"/>
                    <a:pt x="22160" y="46893"/>
                  </a:cubicBezTo>
                  <a:cubicBezTo>
                    <a:pt x="24381" y="46893"/>
                    <a:pt x="26331" y="46578"/>
                    <a:pt x="28065" y="45896"/>
                  </a:cubicBezTo>
                  <a:cubicBezTo>
                    <a:pt x="29744" y="45214"/>
                    <a:pt x="31261" y="44479"/>
                    <a:pt x="32507" y="43640"/>
                  </a:cubicBezTo>
                  <a:cubicBezTo>
                    <a:pt x="33754" y="42801"/>
                    <a:pt x="34783" y="42067"/>
                    <a:pt x="35650" y="41385"/>
                  </a:cubicBezTo>
                  <a:cubicBezTo>
                    <a:pt x="36463" y="40703"/>
                    <a:pt x="37113" y="40336"/>
                    <a:pt x="37492" y="40336"/>
                  </a:cubicBezTo>
                  <a:cubicBezTo>
                    <a:pt x="37709" y="40336"/>
                    <a:pt x="37925" y="40440"/>
                    <a:pt x="38088" y="40545"/>
                  </a:cubicBezTo>
                  <a:cubicBezTo>
                    <a:pt x="38251" y="40650"/>
                    <a:pt x="38413" y="40860"/>
                    <a:pt x="38521" y="41122"/>
                  </a:cubicBezTo>
                  <a:cubicBezTo>
                    <a:pt x="38630" y="41385"/>
                    <a:pt x="38684" y="41699"/>
                    <a:pt x="38738" y="42119"/>
                  </a:cubicBezTo>
                  <a:cubicBezTo>
                    <a:pt x="38792" y="42486"/>
                    <a:pt x="38847" y="42906"/>
                    <a:pt x="38847" y="43431"/>
                  </a:cubicBezTo>
                  <a:close/>
                </a:path>
              </a:pathLst>
            </a:custGeom>
            <a:solidFill>
              <a:srgbClr val="FFFFFF"/>
            </a:solidFill>
            <a:ln w="5417" cap="flat">
              <a:noFill/>
              <a:prstDash val="solid"/>
              <a:miter/>
            </a:ln>
          </p:spPr>
          <p:txBody>
            <a:bodyPr rtlCol="0" anchor="ctr"/>
            <a:lstStyle/>
            <a:p>
              <a:endParaRPr lang="fr-FR"/>
            </a:p>
          </p:txBody>
        </p:sp>
        <p:sp>
          <p:nvSpPr>
            <p:cNvPr id="686" name="Forme libre 685">
              <a:extLst>
                <a:ext uri="{FF2B5EF4-FFF2-40B4-BE49-F238E27FC236}">
                  <a16:creationId xmlns:a16="http://schemas.microsoft.com/office/drawing/2014/main" id="{E2AC3E97-46F3-B631-F4DA-F8ACA06C0C3C}"/>
                </a:ext>
              </a:extLst>
            </p:cNvPr>
            <p:cNvSpPr/>
            <p:nvPr/>
          </p:nvSpPr>
          <p:spPr>
            <a:xfrm>
              <a:off x="19264680" y="11176632"/>
              <a:ext cx="44480" cy="52662"/>
            </a:xfrm>
            <a:custGeom>
              <a:avLst/>
              <a:gdLst>
                <a:gd name="connsiteX0" fmla="*/ 44481 w 44480"/>
                <a:gd name="connsiteY0" fmla="*/ 23814 h 52662"/>
                <a:gd name="connsiteX1" fmla="*/ 43451 w 44480"/>
                <a:gd name="connsiteY1" fmla="*/ 26489 h 52662"/>
                <a:gd name="connsiteX2" fmla="*/ 41392 w 44480"/>
                <a:gd name="connsiteY2" fmla="*/ 27223 h 52662"/>
                <a:gd name="connsiteX3" fmla="*/ 7097 w 44480"/>
                <a:gd name="connsiteY3" fmla="*/ 27223 h 52662"/>
                <a:gd name="connsiteX4" fmla="*/ 8018 w 44480"/>
                <a:gd name="connsiteY4" fmla="*/ 35405 h 52662"/>
                <a:gd name="connsiteX5" fmla="*/ 11052 w 44480"/>
                <a:gd name="connsiteY5" fmla="*/ 41647 h 52662"/>
                <a:gd name="connsiteX6" fmla="*/ 16524 w 44480"/>
                <a:gd name="connsiteY6" fmla="*/ 45634 h 52662"/>
                <a:gd name="connsiteX7" fmla="*/ 24868 w 44480"/>
                <a:gd name="connsiteY7" fmla="*/ 47049 h 52662"/>
                <a:gd name="connsiteX8" fmla="*/ 31153 w 44480"/>
                <a:gd name="connsiteY8" fmla="*/ 46473 h 52662"/>
                <a:gd name="connsiteX9" fmla="*/ 35974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099 h 52662"/>
                <a:gd name="connsiteX19" fmla="*/ 41663 w 44480"/>
                <a:gd name="connsiteY19" fmla="*/ 48623 h 52662"/>
                <a:gd name="connsiteX20" fmla="*/ 39930 w 44480"/>
                <a:gd name="connsiteY20" fmla="*/ 49568 h 52662"/>
                <a:gd name="connsiteX21" fmla="*/ 36137 w 44480"/>
                <a:gd name="connsiteY21" fmla="*/ 50931 h 52662"/>
                <a:gd name="connsiteX22" fmla="*/ 30719 w 44480"/>
                <a:gd name="connsiteY22" fmla="*/ 52138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6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6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78 h 52662"/>
                <a:gd name="connsiteX38" fmla="*/ 33970 w 44480"/>
                <a:gd name="connsiteY38" fmla="*/ 9861 h 52662"/>
                <a:gd name="connsiteX39" fmla="*/ 22809 w 44480"/>
                <a:gd name="connsiteY39" fmla="*/ 5508 h 52662"/>
                <a:gd name="connsiteX40" fmla="*/ 16199 w 44480"/>
                <a:gd name="connsiteY40" fmla="*/ 6872 h 52662"/>
                <a:gd name="connsiteX41" fmla="*/ 11323 w 44480"/>
                <a:gd name="connsiteY41" fmla="*/ 10490 h 52662"/>
                <a:gd name="connsiteX42" fmla="*/ 8289 w 44480"/>
                <a:gd name="connsiteY42" fmla="*/ 15736 h 52662"/>
                <a:gd name="connsiteX43" fmla="*/ 7097 w 44480"/>
                <a:gd name="connsiteY43" fmla="*/ 21978 h 52662"/>
                <a:gd name="connsiteX44" fmla="*/ 37654 w 44480"/>
                <a:gd name="connsiteY44" fmla="*/ 21978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1" y="26489"/>
                  </a:cubicBezTo>
                  <a:cubicBezTo>
                    <a:pt x="42747" y="26961"/>
                    <a:pt x="42042" y="27223"/>
                    <a:pt x="41392" y="27223"/>
                  </a:cubicBezTo>
                  <a:lnTo>
                    <a:pt x="7097" y="27223"/>
                  </a:lnTo>
                  <a:cubicBezTo>
                    <a:pt x="7097" y="30213"/>
                    <a:pt x="7423" y="32940"/>
                    <a:pt x="8018" y="35405"/>
                  </a:cubicBezTo>
                  <a:cubicBezTo>
                    <a:pt x="8614" y="37818"/>
                    <a:pt x="9643" y="39916"/>
                    <a:pt x="11052" y="41647"/>
                  </a:cubicBezTo>
                  <a:cubicBezTo>
                    <a:pt x="12461" y="43378"/>
                    <a:pt x="14303" y="44742"/>
                    <a:pt x="16524" y="45634"/>
                  </a:cubicBezTo>
                  <a:cubicBezTo>
                    <a:pt x="18800" y="46578"/>
                    <a:pt x="21563" y="47049"/>
                    <a:pt x="24868" y="47049"/>
                  </a:cubicBezTo>
                  <a:cubicBezTo>
                    <a:pt x="27197" y="47049"/>
                    <a:pt x="29310" y="46840"/>
                    <a:pt x="31153" y="46473"/>
                  </a:cubicBezTo>
                  <a:cubicBezTo>
                    <a:pt x="32995" y="46053"/>
                    <a:pt x="34620" y="45634"/>
                    <a:pt x="35974" y="45161"/>
                  </a:cubicBezTo>
                  <a:cubicBezTo>
                    <a:pt x="37329" y="44689"/>
                    <a:pt x="38413" y="44218"/>
                    <a:pt x="39280" y="43850"/>
                  </a:cubicBezTo>
                  <a:cubicBezTo>
                    <a:pt x="40146" y="43431"/>
                    <a:pt x="40796" y="43221"/>
                    <a:pt x="41176" y="43221"/>
                  </a:cubicBezTo>
                  <a:cubicBezTo>
                    <a:pt x="41392" y="43221"/>
                    <a:pt x="41555" y="43273"/>
                    <a:pt x="41772" y="43378"/>
                  </a:cubicBezTo>
                  <a:cubicBezTo>
                    <a:pt x="41935" y="43483"/>
                    <a:pt x="42097" y="43692"/>
                    <a:pt x="42205" y="43902"/>
                  </a:cubicBezTo>
                  <a:cubicBezTo>
                    <a:pt x="42314" y="44165"/>
                    <a:pt x="42422" y="44427"/>
                    <a:pt x="42476" y="44794"/>
                  </a:cubicBezTo>
                  <a:cubicBezTo>
                    <a:pt x="42530" y="45161"/>
                    <a:pt x="42530" y="45634"/>
                    <a:pt x="42530" y="46158"/>
                  </a:cubicBezTo>
                  <a:cubicBezTo>
                    <a:pt x="42530" y="46420"/>
                    <a:pt x="42530" y="46630"/>
                    <a:pt x="42476" y="46893"/>
                  </a:cubicBezTo>
                  <a:cubicBezTo>
                    <a:pt x="42476" y="47102"/>
                    <a:pt x="42422" y="47312"/>
                    <a:pt x="42368" y="47522"/>
                  </a:cubicBezTo>
                  <a:cubicBezTo>
                    <a:pt x="42314" y="47731"/>
                    <a:pt x="42205" y="47889"/>
                    <a:pt x="42097" y="48099"/>
                  </a:cubicBezTo>
                  <a:cubicBezTo>
                    <a:pt x="41989" y="48256"/>
                    <a:pt x="41826" y="48413"/>
                    <a:pt x="41663" y="48623"/>
                  </a:cubicBezTo>
                  <a:cubicBezTo>
                    <a:pt x="41446" y="48833"/>
                    <a:pt x="40905" y="49095"/>
                    <a:pt x="39930" y="49568"/>
                  </a:cubicBezTo>
                  <a:cubicBezTo>
                    <a:pt x="38954" y="50040"/>
                    <a:pt x="37708" y="50459"/>
                    <a:pt x="36137" y="50931"/>
                  </a:cubicBezTo>
                  <a:cubicBezTo>
                    <a:pt x="34620" y="51351"/>
                    <a:pt x="32778" y="51770"/>
                    <a:pt x="30719" y="52138"/>
                  </a:cubicBezTo>
                  <a:cubicBezTo>
                    <a:pt x="28660" y="52452"/>
                    <a:pt x="26493" y="52662"/>
                    <a:pt x="24109" y="52662"/>
                  </a:cubicBezTo>
                  <a:cubicBezTo>
                    <a:pt x="20209" y="52662"/>
                    <a:pt x="16795" y="52085"/>
                    <a:pt x="13761" y="50983"/>
                  </a:cubicBezTo>
                  <a:cubicBezTo>
                    <a:pt x="10782" y="49830"/>
                    <a:pt x="8235" y="48151"/>
                    <a:pt x="6230" y="45948"/>
                  </a:cubicBezTo>
                  <a:cubicBezTo>
                    <a:pt x="4171" y="43745"/>
                    <a:pt x="2655" y="41018"/>
                    <a:pt x="1571" y="37766"/>
                  </a:cubicBezTo>
                  <a:cubicBezTo>
                    <a:pt x="542" y="34513"/>
                    <a:pt x="0" y="30737"/>
                    <a:pt x="0" y="26436"/>
                  </a:cubicBezTo>
                  <a:cubicBezTo>
                    <a:pt x="0" y="22292"/>
                    <a:pt x="542" y="18621"/>
                    <a:pt x="1625" y="15316"/>
                  </a:cubicBezTo>
                  <a:cubicBezTo>
                    <a:pt x="2709" y="12064"/>
                    <a:pt x="4280" y="9337"/>
                    <a:pt x="6339" y="7028"/>
                  </a:cubicBezTo>
                  <a:cubicBezTo>
                    <a:pt x="8343" y="4773"/>
                    <a:pt x="10836" y="2990"/>
                    <a:pt x="13707" y="1836"/>
                  </a:cubicBezTo>
                  <a:cubicBezTo>
                    <a:pt x="16578" y="629"/>
                    <a:pt x="19721" y="0"/>
                    <a:pt x="23297" y="0"/>
                  </a:cubicBezTo>
                  <a:cubicBezTo>
                    <a:pt x="27035" y="0"/>
                    <a:pt x="30286" y="629"/>
                    <a:pt x="32941" y="1836"/>
                  </a:cubicBezTo>
                  <a:cubicBezTo>
                    <a:pt x="35595" y="3042"/>
                    <a:pt x="37817" y="4721"/>
                    <a:pt x="39496" y="6767"/>
                  </a:cubicBezTo>
                  <a:cubicBezTo>
                    <a:pt x="41230" y="8812"/>
                    <a:pt x="42530" y="11225"/>
                    <a:pt x="43289" y="13952"/>
                  </a:cubicBezTo>
                  <a:cubicBezTo>
                    <a:pt x="44101" y="16680"/>
                    <a:pt x="44481" y="19512"/>
                    <a:pt x="44481" y="22555"/>
                  </a:cubicBezTo>
                  <a:lnTo>
                    <a:pt x="44481" y="23814"/>
                  </a:lnTo>
                  <a:close/>
                  <a:moveTo>
                    <a:pt x="37654" y="21978"/>
                  </a:moveTo>
                  <a:cubicBezTo>
                    <a:pt x="37763" y="16837"/>
                    <a:pt x="36571" y="12799"/>
                    <a:pt x="33970" y="9861"/>
                  </a:cubicBezTo>
                  <a:cubicBezTo>
                    <a:pt x="31423" y="6976"/>
                    <a:pt x="27740" y="5508"/>
                    <a:pt x="22809" y="5508"/>
                  </a:cubicBezTo>
                  <a:cubicBezTo>
                    <a:pt x="20317" y="5508"/>
                    <a:pt x="18096" y="5980"/>
                    <a:pt x="16199" y="6872"/>
                  </a:cubicBezTo>
                  <a:cubicBezTo>
                    <a:pt x="14248" y="7815"/>
                    <a:pt x="12678" y="9022"/>
                    <a:pt x="11323" y="10490"/>
                  </a:cubicBezTo>
                  <a:cubicBezTo>
                    <a:pt x="10023" y="12012"/>
                    <a:pt x="8993" y="13795"/>
                    <a:pt x="8289" y="15736"/>
                  </a:cubicBezTo>
                  <a:cubicBezTo>
                    <a:pt x="7585" y="17729"/>
                    <a:pt x="7206" y="19827"/>
                    <a:pt x="7097" y="21978"/>
                  </a:cubicBezTo>
                  <a:lnTo>
                    <a:pt x="37654" y="21978"/>
                  </a:lnTo>
                  <a:close/>
                </a:path>
              </a:pathLst>
            </a:custGeom>
            <a:solidFill>
              <a:srgbClr val="FFFFFF"/>
            </a:solidFill>
            <a:ln w="5417" cap="flat">
              <a:noFill/>
              <a:prstDash val="solid"/>
              <a:miter/>
            </a:ln>
          </p:spPr>
          <p:txBody>
            <a:bodyPr rtlCol="0" anchor="ctr"/>
            <a:lstStyle/>
            <a:p>
              <a:endParaRPr lang="fr-FR"/>
            </a:p>
          </p:txBody>
        </p:sp>
      </p:grpSp>
      <p:grpSp>
        <p:nvGrpSpPr>
          <p:cNvPr id="687" name="Graphique 5">
            <a:extLst>
              <a:ext uri="{FF2B5EF4-FFF2-40B4-BE49-F238E27FC236}">
                <a16:creationId xmlns:a16="http://schemas.microsoft.com/office/drawing/2014/main" id="{58167BC6-9977-1B01-C613-113CD81E2E63}"/>
              </a:ext>
            </a:extLst>
          </p:cNvPr>
          <p:cNvGrpSpPr/>
          <p:nvPr/>
        </p:nvGrpSpPr>
        <p:grpSpPr>
          <a:xfrm>
            <a:off x="19943097" y="10385653"/>
            <a:ext cx="1457918" cy="359297"/>
            <a:chOff x="19943097" y="10385653"/>
            <a:chExt cx="1457918" cy="359297"/>
          </a:xfrm>
          <a:solidFill>
            <a:srgbClr val="FFFFFF"/>
          </a:solidFill>
        </p:grpSpPr>
        <p:sp>
          <p:nvSpPr>
            <p:cNvPr id="688" name="Forme libre 687">
              <a:extLst>
                <a:ext uri="{FF2B5EF4-FFF2-40B4-BE49-F238E27FC236}">
                  <a16:creationId xmlns:a16="http://schemas.microsoft.com/office/drawing/2014/main" id="{4C793697-894C-609B-8922-9E17845006F1}"/>
                </a:ext>
              </a:extLst>
            </p:cNvPr>
            <p:cNvSpPr/>
            <p:nvPr/>
          </p:nvSpPr>
          <p:spPr>
            <a:xfrm>
              <a:off x="19949774" y="10390425"/>
              <a:ext cx="62197" cy="71439"/>
            </a:xfrm>
            <a:custGeom>
              <a:avLst/>
              <a:gdLst>
                <a:gd name="connsiteX0" fmla="*/ 62197 w 62197"/>
                <a:gd name="connsiteY0" fmla="*/ 34933 h 71439"/>
                <a:gd name="connsiteX1" fmla="*/ 60247 w 62197"/>
                <a:gd name="connsiteY1" fmla="*/ 50040 h 71439"/>
                <a:gd name="connsiteX2" fmla="*/ 54288 w 62197"/>
                <a:gd name="connsiteY2" fmla="*/ 61526 h 71439"/>
                <a:gd name="connsiteX3" fmla="*/ 44372 w 62197"/>
                <a:gd name="connsiteY3" fmla="*/ 68870 h 71439"/>
                <a:gd name="connsiteX4" fmla="*/ 30340 w 62197"/>
                <a:gd name="connsiteY4" fmla="*/ 71440 h 71439"/>
                <a:gd name="connsiteX5" fmla="*/ 16633 w 62197"/>
                <a:gd name="connsiteY5" fmla="*/ 69027 h 71439"/>
                <a:gd name="connsiteX6" fmla="*/ 7151 w 62197"/>
                <a:gd name="connsiteY6" fmla="*/ 61999 h 71439"/>
                <a:gd name="connsiteX7" fmla="*/ 1733 w 62197"/>
                <a:gd name="connsiteY7" fmla="*/ 50932 h 71439"/>
                <a:gd name="connsiteX8" fmla="*/ 0 w 62197"/>
                <a:gd name="connsiteY8" fmla="*/ 36087 h 71439"/>
                <a:gd name="connsiteX9" fmla="*/ 1896 w 62197"/>
                <a:gd name="connsiteY9" fmla="*/ 21296 h 71439"/>
                <a:gd name="connsiteX10" fmla="*/ 7856 w 62197"/>
                <a:gd name="connsiteY10" fmla="*/ 9914 h 71439"/>
                <a:gd name="connsiteX11" fmla="*/ 17771 w 62197"/>
                <a:gd name="connsiteY11" fmla="*/ 2623 h 71439"/>
                <a:gd name="connsiteX12" fmla="*/ 31803 w 62197"/>
                <a:gd name="connsiteY12" fmla="*/ 0 h 71439"/>
                <a:gd name="connsiteX13" fmla="*/ 45348 w 62197"/>
                <a:gd name="connsiteY13" fmla="*/ 2465 h 71439"/>
                <a:gd name="connsiteX14" fmla="*/ 54829 w 62197"/>
                <a:gd name="connsiteY14" fmla="*/ 9389 h 71439"/>
                <a:gd name="connsiteX15" fmla="*/ 60410 w 62197"/>
                <a:gd name="connsiteY15" fmla="*/ 20351 h 71439"/>
                <a:gd name="connsiteX16" fmla="*/ 62197 w 62197"/>
                <a:gd name="connsiteY16" fmla="*/ 34933 h 71439"/>
                <a:gd name="connsiteX17" fmla="*/ 54992 w 62197"/>
                <a:gd name="connsiteY17" fmla="*/ 35510 h 71439"/>
                <a:gd name="connsiteX18" fmla="*/ 53799 w 62197"/>
                <a:gd name="connsiteY18" fmla="*/ 23919 h 71439"/>
                <a:gd name="connsiteX19" fmla="*/ 49845 w 62197"/>
                <a:gd name="connsiteY19" fmla="*/ 14477 h 71439"/>
                <a:gd name="connsiteX20" fmla="*/ 42530 w 62197"/>
                <a:gd name="connsiteY20" fmla="*/ 8235 h 71439"/>
                <a:gd name="connsiteX21" fmla="*/ 31261 w 62197"/>
                <a:gd name="connsiteY21" fmla="*/ 5927 h 71439"/>
                <a:gd name="connsiteX22" fmla="*/ 19992 w 62197"/>
                <a:gd name="connsiteY22" fmla="*/ 8340 h 71439"/>
                <a:gd name="connsiteX23" fmla="*/ 12569 w 62197"/>
                <a:gd name="connsiteY23" fmla="*/ 14739 h 71439"/>
                <a:gd name="connsiteX24" fmla="*/ 8452 w 62197"/>
                <a:gd name="connsiteY24" fmla="*/ 24180 h 71439"/>
                <a:gd name="connsiteX25" fmla="*/ 7206 w 62197"/>
                <a:gd name="connsiteY25" fmla="*/ 35510 h 71439"/>
                <a:gd name="connsiteX26" fmla="*/ 8344 w 62197"/>
                <a:gd name="connsiteY26" fmla="*/ 47312 h 71439"/>
                <a:gd name="connsiteX27" fmla="*/ 12190 w 62197"/>
                <a:gd name="connsiteY27" fmla="*/ 56806 h 71439"/>
                <a:gd name="connsiteX28" fmla="*/ 19504 w 62197"/>
                <a:gd name="connsiteY28" fmla="*/ 63153 h 71439"/>
                <a:gd name="connsiteX29" fmla="*/ 30882 w 62197"/>
                <a:gd name="connsiteY29" fmla="*/ 65408 h 71439"/>
                <a:gd name="connsiteX30" fmla="*/ 42260 w 62197"/>
                <a:gd name="connsiteY30" fmla="*/ 62943 h 71439"/>
                <a:gd name="connsiteX31" fmla="*/ 49736 w 62197"/>
                <a:gd name="connsiteY31" fmla="*/ 56386 h 71439"/>
                <a:gd name="connsiteX32" fmla="*/ 53799 w 62197"/>
                <a:gd name="connsiteY32" fmla="*/ 46893 h 71439"/>
                <a:gd name="connsiteX33" fmla="*/ 54992 w 62197"/>
                <a:gd name="connsiteY33" fmla="*/ 35510 h 7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197" h="71439">
                  <a:moveTo>
                    <a:pt x="62197" y="34933"/>
                  </a:moveTo>
                  <a:cubicBezTo>
                    <a:pt x="62197" y="40493"/>
                    <a:pt x="61547" y="45529"/>
                    <a:pt x="60247" y="50040"/>
                  </a:cubicBezTo>
                  <a:cubicBezTo>
                    <a:pt x="58893" y="54498"/>
                    <a:pt x="56942" y="58379"/>
                    <a:pt x="54288" y="61526"/>
                  </a:cubicBezTo>
                  <a:cubicBezTo>
                    <a:pt x="51687" y="64727"/>
                    <a:pt x="48382" y="67139"/>
                    <a:pt x="44372" y="68870"/>
                  </a:cubicBezTo>
                  <a:cubicBezTo>
                    <a:pt x="40363" y="70601"/>
                    <a:pt x="35704" y="71440"/>
                    <a:pt x="30340" y="71440"/>
                  </a:cubicBezTo>
                  <a:cubicBezTo>
                    <a:pt x="25031" y="71440"/>
                    <a:pt x="20426" y="70653"/>
                    <a:pt x="16633" y="69027"/>
                  </a:cubicBezTo>
                  <a:cubicBezTo>
                    <a:pt x="12786" y="67349"/>
                    <a:pt x="9644" y="65041"/>
                    <a:pt x="7151" y="61999"/>
                  </a:cubicBezTo>
                  <a:cubicBezTo>
                    <a:pt x="4714" y="58956"/>
                    <a:pt x="2872" y="55285"/>
                    <a:pt x="1733" y="50932"/>
                  </a:cubicBezTo>
                  <a:cubicBezTo>
                    <a:pt x="542" y="46525"/>
                    <a:pt x="0" y="41595"/>
                    <a:pt x="0" y="36087"/>
                  </a:cubicBezTo>
                  <a:cubicBezTo>
                    <a:pt x="0" y="30684"/>
                    <a:pt x="650" y="25702"/>
                    <a:pt x="1896" y="21296"/>
                  </a:cubicBezTo>
                  <a:cubicBezTo>
                    <a:pt x="3196" y="16838"/>
                    <a:pt x="5201" y="13008"/>
                    <a:pt x="7856" y="9914"/>
                  </a:cubicBezTo>
                  <a:cubicBezTo>
                    <a:pt x="10456" y="6767"/>
                    <a:pt x="13816" y="4354"/>
                    <a:pt x="17771" y="2623"/>
                  </a:cubicBezTo>
                  <a:cubicBezTo>
                    <a:pt x="21780" y="892"/>
                    <a:pt x="26439" y="0"/>
                    <a:pt x="31803" y="0"/>
                  </a:cubicBezTo>
                  <a:cubicBezTo>
                    <a:pt x="37004" y="0"/>
                    <a:pt x="41556" y="839"/>
                    <a:pt x="45348" y="2465"/>
                  </a:cubicBezTo>
                  <a:cubicBezTo>
                    <a:pt x="49194" y="4039"/>
                    <a:pt x="52337" y="6399"/>
                    <a:pt x="54829" y="9389"/>
                  </a:cubicBezTo>
                  <a:cubicBezTo>
                    <a:pt x="57321" y="12379"/>
                    <a:pt x="59217" y="16051"/>
                    <a:pt x="60410" y="20351"/>
                  </a:cubicBezTo>
                  <a:cubicBezTo>
                    <a:pt x="61602" y="24653"/>
                    <a:pt x="62197" y="29531"/>
                    <a:pt x="62197" y="34933"/>
                  </a:cubicBezTo>
                  <a:close/>
                  <a:moveTo>
                    <a:pt x="54992" y="35510"/>
                  </a:moveTo>
                  <a:cubicBezTo>
                    <a:pt x="54992" y="31366"/>
                    <a:pt x="54612" y="27537"/>
                    <a:pt x="53799" y="23919"/>
                  </a:cubicBezTo>
                  <a:cubicBezTo>
                    <a:pt x="52987" y="20299"/>
                    <a:pt x="51687" y="17152"/>
                    <a:pt x="49845" y="14477"/>
                  </a:cubicBezTo>
                  <a:cubicBezTo>
                    <a:pt x="48003" y="11854"/>
                    <a:pt x="45565" y="9756"/>
                    <a:pt x="42530" y="8235"/>
                  </a:cubicBezTo>
                  <a:cubicBezTo>
                    <a:pt x="39497" y="6714"/>
                    <a:pt x="35758" y="5927"/>
                    <a:pt x="31261" y="5927"/>
                  </a:cubicBezTo>
                  <a:cubicBezTo>
                    <a:pt x="26818" y="5927"/>
                    <a:pt x="23080" y="6714"/>
                    <a:pt x="19992" y="8340"/>
                  </a:cubicBezTo>
                  <a:cubicBezTo>
                    <a:pt x="16958" y="9914"/>
                    <a:pt x="14466" y="12064"/>
                    <a:pt x="12569" y="14739"/>
                  </a:cubicBezTo>
                  <a:cubicBezTo>
                    <a:pt x="10673" y="17467"/>
                    <a:pt x="9319" y="20562"/>
                    <a:pt x="8452" y="24180"/>
                  </a:cubicBezTo>
                  <a:cubicBezTo>
                    <a:pt x="7639" y="27747"/>
                    <a:pt x="7206" y="31524"/>
                    <a:pt x="7206" y="35510"/>
                  </a:cubicBezTo>
                  <a:cubicBezTo>
                    <a:pt x="7206" y="39759"/>
                    <a:pt x="7585" y="43693"/>
                    <a:pt x="8344" y="47312"/>
                  </a:cubicBezTo>
                  <a:cubicBezTo>
                    <a:pt x="9102" y="50932"/>
                    <a:pt x="10403" y="54131"/>
                    <a:pt x="12190" y="56806"/>
                  </a:cubicBezTo>
                  <a:cubicBezTo>
                    <a:pt x="14032" y="59481"/>
                    <a:pt x="16471" y="61579"/>
                    <a:pt x="19504" y="63153"/>
                  </a:cubicBezTo>
                  <a:cubicBezTo>
                    <a:pt x="22539" y="64674"/>
                    <a:pt x="26331" y="65408"/>
                    <a:pt x="30882" y="65408"/>
                  </a:cubicBezTo>
                  <a:cubicBezTo>
                    <a:pt x="35379" y="65408"/>
                    <a:pt x="39171" y="64622"/>
                    <a:pt x="42260" y="62943"/>
                  </a:cubicBezTo>
                  <a:cubicBezTo>
                    <a:pt x="45348" y="61317"/>
                    <a:pt x="47840" y="59166"/>
                    <a:pt x="49736" y="56386"/>
                  </a:cubicBezTo>
                  <a:cubicBezTo>
                    <a:pt x="51633" y="53659"/>
                    <a:pt x="52987" y="50512"/>
                    <a:pt x="53799" y="46893"/>
                  </a:cubicBezTo>
                  <a:cubicBezTo>
                    <a:pt x="54558" y="43273"/>
                    <a:pt x="54992" y="39497"/>
                    <a:pt x="54992" y="35510"/>
                  </a:cubicBezTo>
                  <a:close/>
                </a:path>
              </a:pathLst>
            </a:custGeom>
            <a:solidFill>
              <a:srgbClr val="FFFFFF"/>
            </a:solidFill>
            <a:ln w="5417" cap="flat">
              <a:noFill/>
              <a:prstDash val="solid"/>
              <a:miter/>
            </a:ln>
          </p:spPr>
          <p:txBody>
            <a:bodyPr rtlCol="0" anchor="ctr"/>
            <a:lstStyle/>
            <a:p>
              <a:endParaRPr lang="fr-FR"/>
            </a:p>
          </p:txBody>
        </p:sp>
        <p:sp>
          <p:nvSpPr>
            <p:cNvPr id="689" name="Forme libre 688">
              <a:extLst>
                <a:ext uri="{FF2B5EF4-FFF2-40B4-BE49-F238E27FC236}">
                  <a16:creationId xmlns:a16="http://schemas.microsoft.com/office/drawing/2014/main" id="{3EDAFEB4-02AE-10BA-F79C-E4FD48DD673E}"/>
                </a:ext>
              </a:extLst>
            </p:cNvPr>
            <p:cNvSpPr/>
            <p:nvPr/>
          </p:nvSpPr>
          <p:spPr>
            <a:xfrm>
              <a:off x="20020478" y="10385653"/>
              <a:ext cx="79371" cy="75635"/>
            </a:xfrm>
            <a:custGeom>
              <a:avLst/>
              <a:gdLst>
                <a:gd name="connsiteX0" fmla="*/ 78397 w 79371"/>
                <a:gd name="connsiteY0" fmla="*/ 74219 h 75635"/>
                <a:gd name="connsiteX1" fmla="*/ 78234 w 79371"/>
                <a:gd name="connsiteY1" fmla="*/ 74796 h 75635"/>
                <a:gd name="connsiteX2" fmla="*/ 77693 w 79371"/>
                <a:gd name="connsiteY2" fmla="*/ 75269 h 75635"/>
                <a:gd name="connsiteX3" fmla="*/ 76717 w 79371"/>
                <a:gd name="connsiteY3" fmla="*/ 75531 h 75635"/>
                <a:gd name="connsiteX4" fmla="*/ 75038 w 79371"/>
                <a:gd name="connsiteY4" fmla="*/ 75636 h 75635"/>
                <a:gd name="connsiteX5" fmla="*/ 73467 w 79371"/>
                <a:gd name="connsiteY5" fmla="*/ 75531 h 75635"/>
                <a:gd name="connsiteX6" fmla="*/ 72437 w 79371"/>
                <a:gd name="connsiteY6" fmla="*/ 75269 h 75635"/>
                <a:gd name="connsiteX7" fmla="*/ 71895 w 79371"/>
                <a:gd name="connsiteY7" fmla="*/ 74796 h 75635"/>
                <a:gd name="connsiteX8" fmla="*/ 71787 w 79371"/>
                <a:gd name="connsiteY8" fmla="*/ 74219 h 75635"/>
                <a:gd name="connsiteX9" fmla="*/ 71787 w 79371"/>
                <a:gd name="connsiteY9" fmla="*/ 29845 h 75635"/>
                <a:gd name="connsiteX10" fmla="*/ 47081 w 79371"/>
                <a:gd name="connsiteY10" fmla="*/ 29845 h 75635"/>
                <a:gd name="connsiteX11" fmla="*/ 47081 w 79371"/>
                <a:gd name="connsiteY11" fmla="*/ 74219 h 75635"/>
                <a:gd name="connsiteX12" fmla="*/ 46864 w 79371"/>
                <a:gd name="connsiteY12" fmla="*/ 74796 h 75635"/>
                <a:gd name="connsiteX13" fmla="*/ 46377 w 79371"/>
                <a:gd name="connsiteY13" fmla="*/ 75269 h 75635"/>
                <a:gd name="connsiteX14" fmla="*/ 45348 w 79371"/>
                <a:gd name="connsiteY14" fmla="*/ 75531 h 75635"/>
                <a:gd name="connsiteX15" fmla="*/ 43776 w 79371"/>
                <a:gd name="connsiteY15" fmla="*/ 75636 h 75635"/>
                <a:gd name="connsiteX16" fmla="*/ 42151 w 79371"/>
                <a:gd name="connsiteY16" fmla="*/ 75531 h 75635"/>
                <a:gd name="connsiteX17" fmla="*/ 41122 w 79371"/>
                <a:gd name="connsiteY17" fmla="*/ 75269 h 75635"/>
                <a:gd name="connsiteX18" fmla="*/ 40634 w 79371"/>
                <a:gd name="connsiteY18" fmla="*/ 74796 h 75635"/>
                <a:gd name="connsiteX19" fmla="*/ 40417 w 79371"/>
                <a:gd name="connsiteY19" fmla="*/ 74219 h 75635"/>
                <a:gd name="connsiteX20" fmla="*/ 40417 w 79371"/>
                <a:gd name="connsiteY20" fmla="*/ 29845 h 75635"/>
                <a:gd name="connsiteX21" fmla="*/ 15766 w 79371"/>
                <a:gd name="connsiteY21" fmla="*/ 29845 h 75635"/>
                <a:gd name="connsiteX22" fmla="*/ 15766 w 79371"/>
                <a:gd name="connsiteY22" fmla="*/ 74219 h 75635"/>
                <a:gd name="connsiteX23" fmla="*/ 15603 w 79371"/>
                <a:gd name="connsiteY23" fmla="*/ 74796 h 75635"/>
                <a:gd name="connsiteX24" fmla="*/ 15061 w 79371"/>
                <a:gd name="connsiteY24" fmla="*/ 75269 h 75635"/>
                <a:gd name="connsiteX25" fmla="*/ 14032 w 79371"/>
                <a:gd name="connsiteY25" fmla="*/ 75531 h 75635"/>
                <a:gd name="connsiteX26" fmla="*/ 12461 w 79371"/>
                <a:gd name="connsiteY26" fmla="*/ 75636 h 75635"/>
                <a:gd name="connsiteX27" fmla="*/ 10836 w 79371"/>
                <a:gd name="connsiteY27" fmla="*/ 75531 h 75635"/>
                <a:gd name="connsiteX28" fmla="*/ 9860 w 79371"/>
                <a:gd name="connsiteY28" fmla="*/ 75269 h 75635"/>
                <a:gd name="connsiteX29" fmla="*/ 9319 w 79371"/>
                <a:gd name="connsiteY29" fmla="*/ 74796 h 75635"/>
                <a:gd name="connsiteX30" fmla="*/ 9156 w 79371"/>
                <a:gd name="connsiteY30" fmla="*/ 74219 h 75635"/>
                <a:gd name="connsiteX31" fmla="*/ 9156 w 79371"/>
                <a:gd name="connsiteY31" fmla="*/ 29845 h 75635"/>
                <a:gd name="connsiteX32" fmla="*/ 1625 w 79371"/>
                <a:gd name="connsiteY32" fmla="*/ 29845 h 75635"/>
                <a:gd name="connsiteX33" fmla="*/ 433 w 79371"/>
                <a:gd name="connsiteY33" fmla="*/ 29163 h 75635"/>
                <a:gd name="connsiteX34" fmla="*/ 0 w 79371"/>
                <a:gd name="connsiteY34" fmla="*/ 27170 h 75635"/>
                <a:gd name="connsiteX35" fmla="*/ 108 w 79371"/>
                <a:gd name="connsiteY35" fmla="*/ 25964 h 75635"/>
                <a:gd name="connsiteX36" fmla="*/ 433 w 79371"/>
                <a:gd name="connsiteY36" fmla="*/ 25072 h 75635"/>
                <a:gd name="connsiteX37" fmla="*/ 921 w 79371"/>
                <a:gd name="connsiteY37" fmla="*/ 24600 h 75635"/>
                <a:gd name="connsiteX38" fmla="*/ 1625 w 79371"/>
                <a:gd name="connsiteY38" fmla="*/ 24390 h 75635"/>
                <a:gd name="connsiteX39" fmla="*/ 9156 w 79371"/>
                <a:gd name="connsiteY39" fmla="*/ 24390 h 75635"/>
                <a:gd name="connsiteX40" fmla="*/ 9156 w 79371"/>
                <a:gd name="connsiteY40" fmla="*/ 19250 h 75635"/>
                <a:gd name="connsiteX41" fmla="*/ 10131 w 79371"/>
                <a:gd name="connsiteY41" fmla="*/ 10647 h 75635"/>
                <a:gd name="connsiteX42" fmla="*/ 13057 w 79371"/>
                <a:gd name="connsiteY42" fmla="*/ 4878 h 75635"/>
                <a:gd name="connsiteX43" fmla="*/ 17770 w 79371"/>
                <a:gd name="connsiteY43" fmla="*/ 1626 h 75635"/>
                <a:gd name="connsiteX44" fmla="*/ 24272 w 79371"/>
                <a:gd name="connsiteY44" fmla="*/ 577 h 75635"/>
                <a:gd name="connsiteX45" fmla="*/ 28498 w 79371"/>
                <a:gd name="connsiteY45" fmla="*/ 1049 h 75635"/>
                <a:gd name="connsiteX46" fmla="*/ 31045 w 79371"/>
                <a:gd name="connsiteY46" fmla="*/ 1783 h 75635"/>
                <a:gd name="connsiteX47" fmla="*/ 32074 w 79371"/>
                <a:gd name="connsiteY47" fmla="*/ 2413 h 75635"/>
                <a:gd name="connsiteX48" fmla="*/ 32561 w 79371"/>
                <a:gd name="connsiteY48" fmla="*/ 3147 h 75635"/>
                <a:gd name="connsiteX49" fmla="*/ 32886 w 79371"/>
                <a:gd name="connsiteY49" fmla="*/ 4091 h 75635"/>
                <a:gd name="connsiteX50" fmla="*/ 32941 w 79371"/>
                <a:gd name="connsiteY50" fmla="*/ 5350 h 75635"/>
                <a:gd name="connsiteX51" fmla="*/ 32724 w 79371"/>
                <a:gd name="connsiteY51" fmla="*/ 7186 h 75635"/>
                <a:gd name="connsiteX52" fmla="*/ 31857 w 79371"/>
                <a:gd name="connsiteY52" fmla="*/ 7815 h 75635"/>
                <a:gd name="connsiteX53" fmla="*/ 30719 w 79371"/>
                <a:gd name="connsiteY53" fmla="*/ 7500 h 75635"/>
                <a:gd name="connsiteX54" fmla="*/ 29094 w 79371"/>
                <a:gd name="connsiteY54" fmla="*/ 6923 h 75635"/>
                <a:gd name="connsiteX55" fmla="*/ 26873 w 79371"/>
                <a:gd name="connsiteY55" fmla="*/ 6347 h 75635"/>
                <a:gd name="connsiteX56" fmla="*/ 24055 w 79371"/>
                <a:gd name="connsiteY56" fmla="*/ 6084 h 75635"/>
                <a:gd name="connsiteX57" fmla="*/ 17608 w 79371"/>
                <a:gd name="connsiteY57" fmla="*/ 9231 h 75635"/>
                <a:gd name="connsiteX58" fmla="*/ 15766 w 79371"/>
                <a:gd name="connsiteY58" fmla="*/ 19250 h 75635"/>
                <a:gd name="connsiteX59" fmla="*/ 15766 w 79371"/>
                <a:gd name="connsiteY59" fmla="*/ 24390 h 75635"/>
                <a:gd name="connsiteX60" fmla="*/ 40472 w 79371"/>
                <a:gd name="connsiteY60" fmla="*/ 24390 h 75635"/>
                <a:gd name="connsiteX61" fmla="*/ 40472 w 79371"/>
                <a:gd name="connsiteY61" fmla="*/ 18673 h 75635"/>
                <a:gd name="connsiteX62" fmla="*/ 41446 w 79371"/>
                <a:gd name="connsiteY62" fmla="*/ 10070 h 75635"/>
                <a:gd name="connsiteX63" fmla="*/ 44318 w 79371"/>
                <a:gd name="connsiteY63" fmla="*/ 4248 h 75635"/>
                <a:gd name="connsiteX64" fmla="*/ 48923 w 79371"/>
                <a:gd name="connsiteY64" fmla="*/ 996 h 75635"/>
                <a:gd name="connsiteX65" fmla="*/ 55154 w 79371"/>
                <a:gd name="connsiteY65" fmla="*/ 0 h 75635"/>
                <a:gd name="connsiteX66" fmla="*/ 57592 w 79371"/>
                <a:gd name="connsiteY66" fmla="*/ 104 h 75635"/>
                <a:gd name="connsiteX67" fmla="*/ 59705 w 79371"/>
                <a:gd name="connsiteY67" fmla="*/ 419 h 75635"/>
                <a:gd name="connsiteX68" fmla="*/ 61385 w 79371"/>
                <a:gd name="connsiteY68" fmla="*/ 839 h 75635"/>
                <a:gd name="connsiteX69" fmla="*/ 62306 w 79371"/>
                <a:gd name="connsiteY69" fmla="*/ 1311 h 75635"/>
                <a:gd name="connsiteX70" fmla="*/ 62739 w 79371"/>
                <a:gd name="connsiteY70" fmla="*/ 1836 h 75635"/>
                <a:gd name="connsiteX71" fmla="*/ 63010 w 79371"/>
                <a:gd name="connsiteY71" fmla="*/ 2465 h 75635"/>
                <a:gd name="connsiteX72" fmla="*/ 63172 w 79371"/>
                <a:gd name="connsiteY72" fmla="*/ 3304 h 75635"/>
                <a:gd name="connsiteX73" fmla="*/ 63227 w 79371"/>
                <a:gd name="connsiteY73" fmla="*/ 4406 h 75635"/>
                <a:gd name="connsiteX74" fmla="*/ 63010 w 79371"/>
                <a:gd name="connsiteY74" fmla="*/ 6189 h 75635"/>
                <a:gd name="connsiteX75" fmla="*/ 62143 w 79371"/>
                <a:gd name="connsiteY75" fmla="*/ 6766 h 75635"/>
                <a:gd name="connsiteX76" fmla="*/ 61168 w 79371"/>
                <a:gd name="connsiteY76" fmla="*/ 6608 h 75635"/>
                <a:gd name="connsiteX77" fmla="*/ 59868 w 79371"/>
                <a:gd name="connsiteY77" fmla="*/ 6137 h 75635"/>
                <a:gd name="connsiteX78" fmla="*/ 57917 w 79371"/>
                <a:gd name="connsiteY78" fmla="*/ 5717 h 75635"/>
                <a:gd name="connsiteX79" fmla="*/ 54991 w 79371"/>
                <a:gd name="connsiteY79" fmla="*/ 5507 h 75635"/>
                <a:gd name="connsiteX80" fmla="*/ 48869 w 79371"/>
                <a:gd name="connsiteY80" fmla="*/ 8654 h 75635"/>
                <a:gd name="connsiteX81" fmla="*/ 47081 w 79371"/>
                <a:gd name="connsiteY81" fmla="*/ 18673 h 75635"/>
                <a:gd name="connsiteX82" fmla="*/ 47081 w 79371"/>
                <a:gd name="connsiteY82" fmla="*/ 24442 h 75635"/>
                <a:gd name="connsiteX83" fmla="*/ 76284 w 79371"/>
                <a:gd name="connsiteY83" fmla="*/ 24442 h 75635"/>
                <a:gd name="connsiteX84" fmla="*/ 77909 w 79371"/>
                <a:gd name="connsiteY84" fmla="*/ 25019 h 75635"/>
                <a:gd name="connsiteX85" fmla="*/ 78397 w 79371"/>
                <a:gd name="connsiteY85" fmla="*/ 26646 h 75635"/>
                <a:gd name="connsiteX86" fmla="*/ 78397 w 79371"/>
                <a:gd name="connsiteY86" fmla="*/ 74219 h 75635"/>
                <a:gd name="connsiteX87" fmla="*/ 79372 w 79371"/>
                <a:gd name="connsiteY87" fmla="*/ 9231 h 75635"/>
                <a:gd name="connsiteX88" fmla="*/ 79156 w 79371"/>
                <a:gd name="connsiteY88" fmla="*/ 11277 h 75635"/>
                <a:gd name="connsiteX89" fmla="*/ 78505 w 79371"/>
                <a:gd name="connsiteY89" fmla="*/ 12641 h 75635"/>
                <a:gd name="connsiteX90" fmla="*/ 77151 w 79371"/>
                <a:gd name="connsiteY90" fmla="*/ 13375 h 75635"/>
                <a:gd name="connsiteX91" fmla="*/ 75038 w 79371"/>
                <a:gd name="connsiteY91" fmla="*/ 13585 h 75635"/>
                <a:gd name="connsiteX92" fmla="*/ 72925 w 79371"/>
                <a:gd name="connsiteY92" fmla="*/ 13375 h 75635"/>
                <a:gd name="connsiteX93" fmla="*/ 71570 w 79371"/>
                <a:gd name="connsiteY93" fmla="*/ 12641 h 75635"/>
                <a:gd name="connsiteX94" fmla="*/ 70920 w 79371"/>
                <a:gd name="connsiteY94" fmla="*/ 11277 h 75635"/>
                <a:gd name="connsiteX95" fmla="*/ 70703 w 79371"/>
                <a:gd name="connsiteY95" fmla="*/ 9231 h 75635"/>
                <a:gd name="connsiteX96" fmla="*/ 70920 w 79371"/>
                <a:gd name="connsiteY96" fmla="*/ 7133 h 75635"/>
                <a:gd name="connsiteX97" fmla="*/ 71570 w 79371"/>
                <a:gd name="connsiteY97" fmla="*/ 5770 h 75635"/>
                <a:gd name="connsiteX98" fmla="*/ 72925 w 79371"/>
                <a:gd name="connsiteY98" fmla="*/ 5035 h 75635"/>
                <a:gd name="connsiteX99" fmla="*/ 75038 w 79371"/>
                <a:gd name="connsiteY99" fmla="*/ 4825 h 75635"/>
                <a:gd name="connsiteX100" fmla="*/ 77151 w 79371"/>
                <a:gd name="connsiteY100" fmla="*/ 5035 h 75635"/>
                <a:gd name="connsiteX101" fmla="*/ 78505 w 79371"/>
                <a:gd name="connsiteY101" fmla="*/ 5770 h 75635"/>
                <a:gd name="connsiteX102" fmla="*/ 79156 w 79371"/>
                <a:gd name="connsiteY102" fmla="*/ 7133 h 75635"/>
                <a:gd name="connsiteX103" fmla="*/ 79372 w 79371"/>
                <a:gd name="connsiteY103" fmla="*/ 9231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79371" h="75635">
                  <a:moveTo>
                    <a:pt x="78397" y="74219"/>
                  </a:moveTo>
                  <a:cubicBezTo>
                    <a:pt x="78397" y="74429"/>
                    <a:pt x="78343" y="74639"/>
                    <a:pt x="78234" y="74796"/>
                  </a:cubicBezTo>
                  <a:cubicBezTo>
                    <a:pt x="78126" y="75006"/>
                    <a:pt x="77963" y="75164"/>
                    <a:pt x="77693" y="75269"/>
                  </a:cubicBezTo>
                  <a:cubicBezTo>
                    <a:pt x="77476" y="75374"/>
                    <a:pt x="77151" y="75426"/>
                    <a:pt x="76717" y="75531"/>
                  </a:cubicBezTo>
                  <a:cubicBezTo>
                    <a:pt x="76284" y="75583"/>
                    <a:pt x="75742" y="75636"/>
                    <a:pt x="75038" y="75636"/>
                  </a:cubicBezTo>
                  <a:cubicBezTo>
                    <a:pt x="74442" y="75636"/>
                    <a:pt x="73900" y="75583"/>
                    <a:pt x="73467" y="75531"/>
                  </a:cubicBezTo>
                  <a:cubicBezTo>
                    <a:pt x="73033" y="75426"/>
                    <a:pt x="72708" y="75374"/>
                    <a:pt x="72437" y="75269"/>
                  </a:cubicBezTo>
                  <a:cubicBezTo>
                    <a:pt x="72220" y="75111"/>
                    <a:pt x="72004" y="75006"/>
                    <a:pt x="71895" y="74796"/>
                  </a:cubicBezTo>
                  <a:cubicBezTo>
                    <a:pt x="71841" y="74639"/>
                    <a:pt x="71787" y="74429"/>
                    <a:pt x="71787" y="74219"/>
                  </a:cubicBezTo>
                  <a:lnTo>
                    <a:pt x="71787" y="29845"/>
                  </a:lnTo>
                  <a:lnTo>
                    <a:pt x="47081" y="29845"/>
                  </a:lnTo>
                  <a:lnTo>
                    <a:pt x="47081" y="74219"/>
                  </a:lnTo>
                  <a:cubicBezTo>
                    <a:pt x="47081" y="74429"/>
                    <a:pt x="46973" y="74639"/>
                    <a:pt x="46864" y="74796"/>
                  </a:cubicBezTo>
                  <a:cubicBezTo>
                    <a:pt x="46756" y="75006"/>
                    <a:pt x="46594" y="75164"/>
                    <a:pt x="46377" y="75269"/>
                  </a:cubicBezTo>
                  <a:cubicBezTo>
                    <a:pt x="46106" y="75374"/>
                    <a:pt x="45781" y="75426"/>
                    <a:pt x="45348" y="75531"/>
                  </a:cubicBezTo>
                  <a:cubicBezTo>
                    <a:pt x="44914" y="75583"/>
                    <a:pt x="44427" y="75636"/>
                    <a:pt x="43776" y="75636"/>
                  </a:cubicBezTo>
                  <a:cubicBezTo>
                    <a:pt x="43126" y="75636"/>
                    <a:pt x="42585" y="75583"/>
                    <a:pt x="42151" y="75531"/>
                  </a:cubicBezTo>
                  <a:cubicBezTo>
                    <a:pt x="41718" y="75426"/>
                    <a:pt x="41392" y="75374"/>
                    <a:pt x="41122" y="75269"/>
                  </a:cubicBezTo>
                  <a:cubicBezTo>
                    <a:pt x="40905" y="75111"/>
                    <a:pt x="40742" y="75006"/>
                    <a:pt x="40634" y="74796"/>
                  </a:cubicBezTo>
                  <a:cubicBezTo>
                    <a:pt x="40472" y="74639"/>
                    <a:pt x="40417" y="74429"/>
                    <a:pt x="40417" y="74219"/>
                  </a:cubicBezTo>
                  <a:lnTo>
                    <a:pt x="40417" y="29845"/>
                  </a:lnTo>
                  <a:lnTo>
                    <a:pt x="15766" y="29845"/>
                  </a:lnTo>
                  <a:lnTo>
                    <a:pt x="15766" y="74219"/>
                  </a:lnTo>
                  <a:cubicBezTo>
                    <a:pt x="15766" y="74429"/>
                    <a:pt x="15711" y="74639"/>
                    <a:pt x="15603" y="74796"/>
                  </a:cubicBezTo>
                  <a:cubicBezTo>
                    <a:pt x="15495" y="75006"/>
                    <a:pt x="15332" y="75164"/>
                    <a:pt x="15061" y="75269"/>
                  </a:cubicBezTo>
                  <a:cubicBezTo>
                    <a:pt x="14845" y="75374"/>
                    <a:pt x="14520" y="75426"/>
                    <a:pt x="14032" y="75531"/>
                  </a:cubicBezTo>
                  <a:cubicBezTo>
                    <a:pt x="13598" y="75583"/>
                    <a:pt x="13057" y="75636"/>
                    <a:pt x="12461" y="75636"/>
                  </a:cubicBezTo>
                  <a:cubicBezTo>
                    <a:pt x="11811" y="75636"/>
                    <a:pt x="11269" y="75583"/>
                    <a:pt x="10836" y="75531"/>
                  </a:cubicBezTo>
                  <a:cubicBezTo>
                    <a:pt x="10402" y="75426"/>
                    <a:pt x="10077" y="75374"/>
                    <a:pt x="9860" y="75269"/>
                  </a:cubicBezTo>
                  <a:cubicBezTo>
                    <a:pt x="9589" y="75111"/>
                    <a:pt x="9373" y="75006"/>
                    <a:pt x="9319" y="74796"/>
                  </a:cubicBezTo>
                  <a:cubicBezTo>
                    <a:pt x="9210" y="74639"/>
                    <a:pt x="9156" y="74429"/>
                    <a:pt x="9156" y="74219"/>
                  </a:cubicBezTo>
                  <a:lnTo>
                    <a:pt x="9156" y="29845"/>
                  </a:lnTo>
                  <a:lnTo>
                    <a:pt x="1625" y="29845"/>
                  </a:lnTo>
                  <a:cubicBezTo>
                    <a:pt x="1083" y="29845"/>
                    <a:pt x="704" y="29635"/>
                    <a:pt x="433" y="29163"/>
                  </a:cubicBezTo>
                  <a:cubicBezTo>
                    <a:pt x="108" y="28744"/>
                    <a:pt x="0" y="28062"/>
                    <a:pt x="0" y="27170"/>
                  </a:cubicBezTo>
                  <a:cubicBezTo>
                    <a:pt x="0" y="26698"/>
                    <a:pt x="54" y="26278"/>
                    <a:pt x="108" y="25964"/>
                  </a:cubicBezTo>
                  <a:cubicBezTo>
                    <a:pt x="162" y="25596"/>
                    <a:pt x="270" y="25334"/>
                    <a:pt x="433" y="25072"/>
                  </a:cubicBezTo>
                  <a:cubicBezTo>
                    <a:pt x="542" y="24862"/>
                    <a:pt x="704" y="24705"/>
                    <a:pt x="921" y="24600"/>
                  </a:cubicBezTo>
                  <a:cubicBezTo>
                    <a:pt x="1138" y="24442"/>
                    <a:pt x="1354" y="24390"/>
                    <a:pt x="1625" y="24390"/>
                  </a:cubicBezTo>
                  <a:lnTo>
                    <a:pt x="9156" y="24390"/>
                  </a:lnTo>
                  <a:lnTo>
                    <a:pt x="9156" y="19250"/>
                  </a:lnTo>
                  <a:cubicBezTo>
                    <a:pt x="9156" y="15893"/>
                    <a:pt x="9481" y="13008"/>
                    <a:pt x="10131" y="10647"/>
                  </a:cubicBezTo>
                  <a:cubicBezTo>
                    <a:pt x="10782" y="8287"/>
                    <a:pt x="11756" y="6347"/>
                    <a:pt x="13057" y="4878"/>
                  </a:cubicBezTo>
                  <a:cubicBezTo>
                    <a:pt x="14303" y="3356"/>
                    <a:pt x="15874" y="2308"/>
                    <a:pt x="17770" y="1626"/>
                  </a:cubicBezTo>
                  <a:cubicBezTo>
                    <a:pt x="19666" y="944"/>
                    <a:pt x="21834" y="577"/>
                    <a:pt x="24272" y="577"/>
                  </a:cubicBezTo>
                  <a:cubicBezTo>
                    <a:pt x="25897" y="577"/>
                    <a:pt x="27306" y="734"/>
                    <a:pt x="28498" y="1049"/>
                  </a:cubicBezTo>
                  <a:cubicBezTo>
                    <a:pt x="29690" y="1311"/>
                    <a:pt x="30502" y="1573"/>
                    <a:pt x="31045" y="1783"/>
                  </a:cubicBezTo>
                  <a:cubicBezTo>
                    <a:pt x="31532" y="1993"/>
                    <a:pt x="31857" y="2203"/>
                    <a:pt x="32074" y="2413"/>
                  </a:cubicBezTo>
                  <a:cubicBezTo>
                    <a:pt x="32291" y="2570"/>
                    <a:pt x="32453" y="2832"/>
                    <a:pt x="32561" y="3147"/>
                  </a:cubicBezTo>
                  <a:cubicBezTo>
                    <a:pt x="32724" y="3409"/>
                    <a:pt x="32832" y="3724"/>
                    <a:pt x="32886" y="4091"/>
                  </a:cubicBezTo>
                  <a:cubicBezTo>
                    <a:pt x="32941" y="4511"/>
                    <a:pt x="32941" y="4930"/>
                    <a:pt x="32941" y="5350"/>
                  </a:cubicBezTo>
                  <a:cubicBezTo>
                    <a:pt x="32941" y="6189"/>
                    <a:pt x="32886" y="6818"/>
                    <a:pt x="32724" y="7186"/>
                  </a:cubicBezTo>
                  <a:cubicBezTo>
                    <a:pt x="32507" y="7605"/>
                    <a:pt x="32236" y="7815"/>
                    <a:pt x="31857" y="7815"/>
                  </a:cubicBezTo>
                  <a:cubicBezTo>
                    <a:pt x="31532" y="7815"/>
                    <a:pt x="31153" y="7710"/>
                    <a:pt x="30719" y="7500"/>
                  </a:cubicBezTo>
                  <a:cubicBezTo>
                    <a:pt x="30286" y="7343"/>
                    <a:pt x="29744" y="7133"/>
                    <a:pt x="29094" y="6923"/>
                  </a:cubicBezTo>
                  <a:cubicBezTo>
                    <a:pt x="28444" y="6713"/>
                    <a:pt x="27685" y="6504"/>
                    <a:pt x="26873" y="6347"/>
                  </a:cubicBezTo>
                  <a:cubicBezTo>
                    <a:pt x="26060" y="6189"/>
                    <a:pt x="25084" y="6084"/>
                    <a:pt x="24055" y="6084"/>
                  </a:cubicBezTo>
                  <a:cubicBezTo>
                    <a:pt x="20967" y="6084"/>
                    <a:pt x="18854" y="7133"/>
                    <a:pt x="17608" y="9231"/>
                  </a:cubicBezTo>
                  <a:cubicBezTo>
                    <a:pt x="16416" y="11329"/>
                    <a:pt x="15766" y="14686"/>
                    <a:pt x="15766" y="19250"/>
                  </a:cubicBezTo>
                  <a:lnTo>
                    <a:pt x="15766" y="24390"/>
                  </a:lnTo>
                  <a:lnTo>
                    <a:pt x="40472" y="24390"/>
                  </a:lnTo>
                  <a:lnTo>
                    <a:pt x="40472" y="18673"/>
                  </a:lnTo>
                  <a:cubicBezTo>
                    <a:pt x="40472" y="15263"/>
                    <a:pt x="40796" y="12431"/>
                    <a:pt x="41446" y="10070"/>
                  </a:cubicBezTo>
                  <a:cubicBezTo>
                    <a:pt x="42097" y="7710"/>
                    <a:pt x="43072" y="5770"/>
                    <a:pt x="44318" y="4248"/>
                  </a:cubicBezTo>
                  <a:cubicBezTo>
                    <a:pt x="45564" y="2779"/>
                    <a:pt x="47081" y="1678"/>
                    <a:pt x="48923" y="996"/>
                  </a:cubicBezTo>
                  <a:cubicBezTo>
                    <a:pt x="50766" y="314"/>
                    <a:pt x="52825" y="0"/>
                    <a:pt x="55154" y="0"/>
                  </a:cubicBezTo>
                  <a:cubicBezTo>
                    <a:pt x="55967" y="0"/>
                    <a:pt x="56780" y="52"/>
                    <a:pt x="57592" y="104"/>
                  </a:cubicBezTo>
                  <a:cubicBezTo>
                    <a:pt x="58405" y="157"/>
                    <a:pt x="59109" y="262"/>
                    <a:pt x="59705" y="419"/>
                  </a:cubicBezTo>
                  <a:cubicBezTo>
                    <a:pt x="60355" y="524"/>
                    <a:pt x="60897" y="681"/>
                    <a:pt x="61385" y="839"/>
                  </a:cubicBezTo>
                  <a:cubicBezTo>
                    <a:pt x="61818" y="996"/>
                    <a:pt x="62143" y="1154"/>
                    <a:pt x="62306" y="1311"/>
                  </a:cubicBezTo>
                  <a:cubicBezTo>
                    <a:pt x="62468" y="1468"/>
                    <a:pt x="62631" y="1626"/>
                    <a:pt x="62739" y="1836"/>
                  </a:cubicBezTo>
                  <a:cubicBezTo>
                    <a:pt x="62848" y="1993"/>
                    <a:pt x="62956" y="2203"/>
                    <a:pt x="63010" y="2465"/>
                  </a:cubicBezTo>
                  <a:cubicBezTo>
                    <a:pt x="63064" y="2674"/>
                    <a:pt x="63118" y="2989"/>
                    <a:pt x="63172" y="3304"/>
                  </a:cubicBezTo>
                  <a:cubicBezTo>
                    <a:pt x="63227" y="3619"/>
                    <a:pt x="63227" y="3986"/>
                    <a:pt x="63227" y="4406"/>
                  </a:cubicBezTo>
                  <a:cubicBezTo>
                    <a:pt x="63227" y="5193"/>
                    <a:pt x="63172" y="5822"/>
                    <a:pt x="63010" y="6189"/>
                  </a:cubicBezTo>
                  <a:cubicBezTo>
                    <a:pt x="62848" y="6557"/>
                    <a:pt x="62522" y="6766"/>
                    <a:pt x="62143" y="6766"/>
                  </a:cubicBezTo>
                  <a:cubicBezTo>
                    <a:pt x="61818" y="6766"/>
                    <a:pt x="61493" y="6713"/>
                    <a:pt x="61168" y="6608"/>
                  </a:cubicBezTo>
                  <a:cubicBezTo>
                    <a:pt x="60789" y="6452"/>
                    <a:pt x="60355" y="6347"/>
                    <a:pt x="59868" y="6137"/>
                  </a:cubicBezTo>
                  <a:cubicBezTo>
                    <a:pt x="59326" y="5979"/>
                    <a:pt x="58676" y="5822"/>
                    <a:pt x="57917" y="5717"/>
                  </a:cubicBezTo>
                  <a:cubicBezTo>
                    <a:pt x="57104" y="5560"/>
                    <a:pt x="56184" y="5507"/>
                    <a:pt x="54991" y="5507"/>
                  </a:cubicBezTo>
                  <a:cubicBezTo>
                    <a:pt x="52120" y="5507"/>
                    <a:pt x="50061" y="6557"/>
                    <a:pt x="48869" y="8654"/>
                  </a:cubicBezTo>
                  <a:cubicBezTo>
                    <a:pt x="47677" y="10752"/>
                    <a:pt x="47081" y="14057"/>
                    <a:pt x="47081" y="18673"/>
                  </a:cubicBezTo>
                  <a:lnTo>
                    <a:pt x="47081" y="24442"/>
                  </a:lnTo>
                  <a:lnTo>
                    <a:pt x="76284" y="24442"/>
                  </a:lnTo>
                  <a:cubicBezTo>
                    <a:pt x="77043" y="24442"/>
                    <a:pt x="77584" y="24652"/>
                    <a:pt x="77909" y="25019"/>
                  </a:cubicBezTo>
                  <a:cubicBezTo>
                    <a:pt x="78234" y="25439"/>
                    <a:pt x="78397" y="25964"/>
                    <a:pt x="78397" y="26646"/>
                  </a:cubicBezTo>
                  <a:lnTo>
                    <a:pt x="78397" y="74219"/>
                  </a:lnTo>
                  <a:close/>
                  <a:moveTo>
                    <a:pt x="79372" y="9231"/>
                  </a:moveTo>
                  <a:cubicBezTo>
                    <a:pt x="79372" y="10070"/>
                    <a:pt x="79318" y="10752"/>
                    <a:pt x="79156" y="11277"/>
                  </a:cubicBezTo>
                  <a:cubicBezTo>
                    <a:pt x="79047" y="11854"/>
                    <a:pt x="78830" y="12326"/>
                    <a:pt x="78505" y="12641"/>
                  </a:cubicBezTo>
                  <a:cubicBezTo>
                    <a:pt x="78126" y="13008"/>
                    <a:pt x="77693" y="13217"/>
                    <a:pt x="77151" y="13375"/>
                  </a:cubicBezTo>
                  <a:cubicBezTo>
                    <a:pt x="76609" y="13532"/>
                    <a:pt x="75904" y="13585"/>
                    <a:pt x="75038" y="13585"/>
                  </a:cubicBezTo>
                  <a:cubicBezTo>
                    <a:pt x="74171" y="13585"/>
                    <a:pt x="73467" y="13532"/>
                    <a:pt x="72925" y="13375"/>
                  </a:cubicBezTo>
                  <a:cubicBezTo>
                    <a:pt x="72383" y="13217"/>
                    <a:pt x="71895" y="13008"/>
                    <a:pt x="71570" y="12641"/>
                  </a:cubicBezTo>
                  <a:cubicBezTo>
                    <a:pt x="71245" y="12326"/>
                    <a:pt x="71029" y="11854"/>
                    <a:pt x="70920" y="11277"/>
                  </a:cubicBezTo>
                  <a:cubicBezTo>
                    <a:pt x="70758" y="10752"/>
                    <a:pt x="70703" y="10070"/>
                    <a:pt x="70703" y="9231"/>
                  </a:cubicBezTo>
                  <a:cubicBezTo>
                    <a:pt x="70703" y="8392"/>
                    <a:pt x="70758" y="7710"/>
                    <a:pt x="70920" y="7133"/>
                  </a:cubicBezTo>
                  <a:cubicBezTo>
                    <a:pt x="71029" y="6608"/>
                    <a:pt x="71245" y="6137"/>
                    <a:pt x="71570" y="5770"/>
                  </a:cubicBezTo>
                  <a:cubicBezTo>
                    <a:pt x="71949" y="5402"/>
                    <a:pt x="72383" y="5193"/>
                    <a:pt x="72925" y="5035"/>
                  </a:cubicBezTo>
                  <a:cubicBezTo>
                    <a:pt x="73467" y="4878"/>
                    <a:pt x="74171" y="4825"/>
                    <a:pt x="75038" y="4825"/>
                  </a:cubicBezTo>
                  <a:cubicBezTo>
                    <a:pt x="75904" y="4825"/>
                    <a:pt x="76609" y="4878"/>
                    <a:pt x="77151" y="5035"/>
                  </a:cubicBezTo>
                  <a:cubicBezTo>
                    <a:pt x="77693" y="5193"/>
                    <a:pt x="78126" y="5402"/>
                    <a:pt x="78505" y="5770"/>
                  </a:cubicBezTo>
                  <a:cubicBezTo>
                    <a:pt x="78830" y="6137"/>
                    <a:pt x="79047" y="6608"/>
                    <a:pt x="79156" y="7133"/>
                  </a:cubicBezTo>
                  <a:cubicBezTo>
                    <a:pt x="79318" y="7710"/>
                    <a:pt x="79372" y="8392"/>
                    <a:pt x="79372" y="9231"/>
                  </a:cubicBezTo>
                  <a:close/>
                </a:path>
              </a:pathLst>
            </a:custGeom>
            <a:solidFill>
              <a:srgbClr val="FFFFFF"/>
            </a:solidFill>
            <a:ln w="5417" cap="flat">
              <a:noFill/>
              <a:prstDash val="solid"/>
              <a:miter/>
            </a:ln>
          </p:spPr>
          <p:txBody>
            <a:bodyPr rtlCol="0" anchor="ctr"/>
            <a:lstStyle/>
            <a:p>
              <a:endParaRPr lang="fr-FR"/>
            </a:p>
          </p:txBody>
        </p:sp>
        <p:sp>
          <p:nvSpPr>
            <p:cNvPr id="690" name="Forme libre 689">
              <a:extLst>
                <a:ext uri="{FF2B5EF4-FFF2-40B4-BE49-F238E27FC236}">
                  <a16:creationId xmlns:a16="http://schemas.microsoft.com/office/drawing/2014/main" id="{DC540B3E-69E7-B999-3337-91A0911AAA64}"/>
                </a:ext>
              </a:extLst>
            </p:cNvPr>
            <p:cNvSpPr/>
            <p:nvPr/>
          </p:nvSpPr>
          <p:spPr>
            <a:xfrm>
              <a:off x="20113612" y="10409256"/>
              <a:ext cx="38846" cy="52609"/>
            </a:xfrm>
            <a:custGeom>
              <a:avLst/>
              <a:gdLst>
                <a:gd name="connsiteX0" fmla="*/ 38847 w 38846"/>
                <a:gd name="connsiteY0" fmla="*/ 43430 h 52609"/>
                <a:gd name="connsiteX1" fmla="*/ 38792 w 38846"/>
                <a:gd name="connsiteY1" fmla="*/ 44584 h 52609"/>
                <a:gd name="connsiteX2" fmla="*/ 38630 w 38846"/>
                <a:gd name="connsiteY2" fmla="*/ 45476 h 52609"/>
                <a:gd name="connsiteX3" fmla="*/ 38304 w 38846"/>
                <a:gd name="connsiteY3" fmla="*/ 46158 h 52609"/>
                <a:gd name="connsiteX4" fmla="*/ 37384 w 38846"/>
                <a:gd name="connsiteY4" fmla="*/ 47155 h 52609"/>
                <a:gd name="connsiteX5" fmla="*/ 34999 w 38846"/>
                <a:gd name="connsiteY5" fmla="*/ 48938 h 52609"/>
                <a:gd name="connsiteX6" fmla="*/ 31207 w 38846"/>
                <a:gd name="connsiteY6" fmla="*/ 50773 h 52609"/>
                <a:gd name="connsiteX7" fmla="*/ 26602 w 38846"/>
                <a:gd name="connsiteY7" fmla="*/ 52137 h 52609"/>
                <a:gd name="connsiteX8" fmla="*/ 21563 w 38846"/>
                <a:gd name="connsiteY8" fmla="*/ 52609 h 52609"/>
                <a:gd name="connsiteX9" fmla="*/ 12299 w 38846"/>
                <a:gd name="connsiteY9" fmla="*/ 50931 h 52609"/>
                <a:gd name="connsiteX10" fmla="*/ 5581 w 38846"/>
                <a:gd name="connsiteY10" fmla="*/ 45948 h 52609"/>
                <a:gd name="connsiteX11" fmla="*/ 1409 w 38846"/>
                <a:gd name="connsiteY11" fmla="*/ 37818 h 52609"/>
                <a:gd name="connsiteX12" fmla="*/ 0 w 38846"/>
                <a:gd name="connsiteY12" fmla="*/ 26698 h 52609"/>
                <a:gd name="connsiteX13" fmla="*/ 1733 w 38846"/>
                <a:gd name="connsiteY13" fmla="*/ 14529 h 52609"/>
                <a:gd name="connsiteX14" fmla="*/ 6555 w 38846"/>
                <a:gd name="connsiteY14" fmla="*/ 6294 h 52609"/>
                <a:gd name="connsiteX15" fmla="*/ 13707 w 38846"/>
                <a:gd name="connsiteY15" fmla="*/ 1521 h 52609"/>
                <a:gd name="connsiteX16" fmla="*/ 22430 w 38846"/>
                <a:gd name="connsiteY16" fmla="*/ 0 h 52609"/>
                <a:gd name="connsiteX17" fmla="*/ 27252 w 38846"/>
                <a:gd name="connsiteY17" fmla="*/ 419 h 52609"/>
                <a:gd name="connsiteX18" fmla="*/ 31424 w 38846"/>
                <a:gd name="connsiteY18" fmla="*/ 1626 h 52609"/>
                <a:gd name="connsiteX19" fmla="*/ 34837 w 38846"/>
                <a:gd name="connsiteY19" fmla="*/ 3356 h 52609"/>
                <a:gd name="connsiteX20" fmla="*/ 37004 w 38846"/>
                <a:gd name="connsiteY20" fmla="*/ 5035 h 52609"/>
                <a:gd name="connsiteX21" fmla="*/ 37980 w 38846"/>
                <a:gd name="connsiteY21" fmla="*/ 6031 h 52609"/>
                <a:gd name="connsiteX22" fmla="*/ 38359 w 38846"/>
                <a:gd name="connsiteY22" fmla="*/ 6818 h 52609"/>
                <a:gd name="connsiteX23" fmla="*/ 38575 w 38846"/>
                <a:gd name="connsiteY23" fmla="*/ 7763 h 52609"/>
                <a:gd name="connsiteX24" fmla="*/ 38630 w 38846"/>
                <a:gd name="connsiteY24" fmla="*/ 8969 h 52609"/>
                <a:gd name="connsiteX25" fmla="*/ 38142 w 38846"/>
                <a:gd name="connsiteY25" fmla="*/ 11120 h 52609"/>
                <a:gd name="connsiteX26" fmla="*/ 37113 w 38846"/>
                <a:gd name="connsiteY26" fmla="*/ 11749 h 52609"/>
                <a:gd name="connsiteX27" fmla="*/ 35216 w 38846"/>
                <a:gd name="connsiteY27" fmla="*/ 10805 h 52609"/>
                <a:gd name="connsiteX28" fmla="*/ 32291 w 38846"/>
                <a:gd name="connsiteY28" fmla="*/ 8654 h 52609"/>
                <a:gd name="connsiteX29" fmla="*/ 27957 w 38846"/>
                <a:gd name="connsiteY29" fmla="*/ 6557 h 52609"/>
                <a:gd name="connsiteX30" fmla="*/ 21943 w 38846"/>
                <a:gd name="connsiteY30" fmla="*/ 5560 h 52609"/>
                <a:gd name="connsiteX31" fmla="*/ 10782 w 38846"/>
                <a:gd name="connsiteY31" fmla="*/ 10962 h 52609"/>
                <a:gd name="connsiteX32" fmla="*/ 6881 w 38846"/>
                <a:gd name="connsiteY32" fmla="*/ 26488 h 52609"/>
                <a:gd name="connsiteX33" fmla="*/ 7964 w 38846"/>
                <a:gd name="connsiteY33" fmla="*/ 35457 h 52609"/>
                <a:gd name="connsiteX34" fmla="*/ 10999 w 38846"/>
                <a:gd name="connsiteY34" fmla="*/ 41857 h 52609"/>
                <a:gd name="connsiteX35" fmla="*/ 15766 w 38846"/>
                <a:gd name="connsiteY35" fmla="*/ 45686 h 52609"/>
                <a:gd name="connsiteX36" fmla="*/ 22159 w 38846"/>
                <a:gd name="connsiteY36" fmla="*/ 46944 h 52609"/>
                <a:gd name="connsiteX37" fmla="*/ 28065 w 38846"/>
                <a:gd name="connsiteY37" fmla="*/ 45896 h 52609"/>
                <a:gd name="connsiteX38" fmla="*/ 32507 w 38846"/>
                <a:gd name="connsiteY38" fmla="*/ 43640 h 52609"/>
                <a:gd name="connsiteX39" fmla="*/ 35650 w 38846"/>
                <a:gd name="connsiteY39" fmla="*/ 41384 h 52609"/>
                <a:gd name="connsiteX40" fmla="*/ 37492 w 38846"/>
                <a:gd name="connsiteY40" fmla="*/ 40388 h 52609"/>
                <a:gd name="connsiteX41" fmla="*/ 38088 w 38846"/>
                <a:gd name="connsiteY41" fmla="*/ 40545 h 52609"/>
                <a:gd name="connsiteX42" fmla="*/ 38521 w 38846"/>
                <a:gd name="connsiteY42" fmla="*/ 41122 h 52609"/>
                <a:gd name="connsiteX43" fmla="*/ 38738 w 38846"/>
                <a:gd name="connsiteY43" fmla="*/ 42119 h 52609"/>
                <a:gd name="connsiteX44" fmla="*/ 38847 w 38846"/>
                <a:gd name="connsiteY44" fmla="*/ 43430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09">
                  <a:moveTo>
                    <a:pt x="38847" y="43430"/>
                  </a:moveTo>
                  <a:cubicBezTo>
                    <a:pt x="38847" y="43850"/>
                    <a:pt x="38847" y="44269"/>
                    <a:pt x="38792" y="44584"/>
                  </a:cubicBezTo>
                  <a:cubicBezTo>
                    <a:pt x="38738" y="44951"/>
                    <a:pt x="38684" y="45214"/>
                    <a:pt x="38630" y="45476"/>
                  </a:cubicBezTo>
                  <a:cubicBezTo>
                    <a:pt x="38575" y="45738"/>
                    <a:pt x="38467" y="45948"/>
                    <a:pt x="38304" y="46158"/>
                  </a:cubicBezTo>
                  <a:cubicBezTo>
                    <a:pt x="38197" y="46368"/>
                    <a:pt x="37871" y="46682"/>
                    <a:pt x="37384" y="47155"/>
                  </a:cubicBezTo>
                  <a:cubicBezTo>
                    <a:pt x="36896" y="47626"/>
                    <a:pt x="36138" y="48203"/>
                    <a:pt x="34999" y="48938"/>
                  </a:cubicBezTo>
                  <a:cubicBezTo>
                    <a:pt x="33862" y="49620"/>
                    <a:pt x="32616" y="50249"/>
                    <a:pt x="31207" y="50773"/>
                  </a:cubicBezTo>
                  <a:cubicBezTo>
                    <a:pt x="29744" y="51350"/>
                    <a:pt x="28227" y="51770"/>
                    <a:pt x="26602" y="52137"/>
                  </a:cubicBezTo>
                  <a:cubicBezTo>
                    <a:pt x="24976" y="52452"/>
                    <a:pt x="23297" y="52609"/>
                    <a:pt x="21563" y="52609"/>
                  </a:cubicBezTo>
                  <a:cubicBezTo>
                    <a:pt x="18096" y="52609"/>
                    <a:pt x="15008" y="52085"/>
                    <a:pt x="12299" y="50931"/>
                  </a:cubicBezTo>
                  <a:cubicBezTo>
                    <a:pt x="9644" y="49830"/>
                    <a:pt x="7368" y="48151"/>
                    <a:pt x="5581" y="45948"/>
                  </a:cubicBezTo>
                  <a:cubicBezTo>
                    <a:pt x="3738" y="43745"/>
                    <a:pt x="2384" y="41017"/>
                    <a:pt x="1409" y="37818"/>
                  </a:cubicBezTo>
                  <a:cubicBezTo>
                    <a:pt x="487" y="34618"/>
                    <a:pt x="0" y="30894"/>
                    <a:pt x="0" y="26698"/>
                  </a:cubicBezTo>
                  <a:cubicBezTo>
                    <a:pt x="0" y="21977"/>
                    <a:pt x="596" y="17938"/>
                    <a:pt x="1733" y="14529"/>
                  </a:cubicBezTo>
                  <a:cubicBezTo>
                    <a:pt x="2926" y="11172"/>
                    <a:pt x="4551" y="8445"/>
                    <a:pt x="6555" y="6294"/>
                  </a:cubicBezTo>
                  <a:cubicBezTo>
                    <a:pt x="8614" y="4143"/>
                    <a:pt x="10999" y="2518"/>
                    <a:pt x="13707" y="1521"/>
                  </a:cubicBezTo>
                  <a:cubicBezTo>
                    <a:pt x="16416" y="472"/>
                    <a:pt x="19342" y="0"/>
                    <a:pt x="22430" y="0"/>
                  </a:cubicBezTo>
                  <a:cubicBezTo>
                    <a:pt x="24109" y="0"/>
                    <a:pt x="25735" y="104"/>
                    <a:pt x="27252" y="419"/>
                  </a:cubicBezTo>
                  <a:cubicBezTo>
                    <a:pt x="28769" y="734"/>
                    <a:pt x="30124" y="1154"/>
                    <a:pt x="31424" y="1626"/>
                  </a:cubicBezTo>
                  <a:cubicBezTo>
                    <a:pt x="32724" y="2150"/>
                    <a:pt x="33808" y="2727"/>
                    <a:pt x="34837" y="3356"/>
                  </a:cubicBezTo>
                  <a:cubicBezTo>
                    <a:pt x="35812" y="3986"/>
                    <a:pt x="36571" y="4563"/>
                    <a:pt x="37004" y="5035"/>
                  </a:cubicBezTo>
                  <a:cubicBezTo>
                    <a:pt x="37492" y="5455"/>
                    <a:pt x="37817" y="5822"/>
                    <a:pt x="37980" y="6031"/>
                  </a:cubicBezTo>
                  <a:cubicBezTo>
                    <a:pt x="38142" y="6242"/>
                    <a:pt x="38251" y="6504"/>
                    <a:pt x="38359" y="6818"/>
                  </a:cubicBezTo>
                  <a:cubicBezTo>
                    <a:pt x="38467" y="7081"/>
                    <a:pt x="38521" y="7395"/>
                    <a:pt x="38575" y="7763"/>
                  </a:cubicBezTo>
                  <a:cubicBezTo>
                    <a:pt x="38575" y="8077"/>
                    <a:pt x="38630" y="8497"/>
                    <a:pt x="38630" y="8969"/>
                  </a:cubicBezTo>
                  <a:cubicBezTo>
                    <a:pt x="38630" y="10018"/>
                    <a:pt x="38467" y="10700"/>
                    <a:pt x="38142" y="11120"/>
                  </a:cubicBezTo>
                  <a:cubicBezTo>
                    <a:pt x="37817" y="11539"/>
                    <a:pt x="37492" y="11749"/>
                    <a:pt x="37113" y="11749"/>
                  </a:cubicBezTo>
                  <a:cubicBezTo>
                    <a:pt x="36625" y="11749"/>
                    <a:pt x="35975" y="11434"/>
                    <a:pt x="35216" y="10805"/>
                  </a:cubicBezTo>
                  <a:cubicBezTo>
                    <a:pt x="34458" y="10123"/>
                    <a:pt x="33483" y="9441"/>
                    <a:pt x="32291" y="8654"/>
                  </a:cubicBezTo>
                  <a:cubicBezTo>
                    <a:pt x="31099" y="7868"/>
                    <a:pt x="29636" y="7186"/>
                    <a:pt x="27957" y="6557"/>
                  </a:cubicBezTo>
                  <a:cubicBezTo>
                    <a:pt x="26277" y="5875"/>
                    <a:pt x="24272" y="5560"/>
                    <a:pt x="21943" y="5560"/>
                  </a:cubicBezTo>
                  <a:cubicBezTo>
                    <a:pt x="17121" y="5560"/>
                    <a:pt x="13436" y="7343"/>
                    <a:pt x="10782" y="10962"/>
                  </a:cubicBezTo>
                  <a:cubicBezTo>
                    <a:pt x="8181" y="14529"/>
                    <a:pt x="6881" y="19721"/>
                    <a:pt x="6881" y="26488"/>
                  </a:cubicBezTo>
                  <a:cubicBezTo>
                    <a:pt x="6881" y="29898"/>
                    <a:pt x="7260" y="32887"/>
                    <a:pt x="7964" y="35457"/>
                  </a:cubicBezTo>
                  <a:cubicBezTo>
                    <a:pt x="8669" y="38028"/>
                    <a:pt x="9644" y="40125"/>
                    <a:pt x="10999" y="41857"/>
                  </a:cubicBezTo>
                  <a:cubicBezTo>
                    <a:pt x="12299" y="43535"/>
                    <a:pt x="13870" y="44794"/>
                    <a:pt x="15766" y="45686"/>
                  </a:cubicBezTo>
                  <a:cubicBezTo>
                    <a:pt x="17662" y="46525"/>
                    <a:pt x="19776" y="46944"/>
                    <a:pt x="22159" y="46944"/>
                  </a:cubicBezTo>
                  <a:cubicBezTo>
                    <a:pt x="24381" y="46944"/>
                    <a:pt x="26331" y="46577"/>
                    <a:pt x="28065" y="45896"/>
                  </a:cubicBezTo>
                  <a:cubicBezTo>
                    <a:pt x="29744" y="45214"/>
                    <a:pt x="31261" y="44479"/>
                    <a:pt x="32507" y="43640"/>
                  </a:cubicBezTo>
                  <a:cubicBezTo>
                    <a:pt x="33753" y="42801"/>
                    <a:pt x="34837" y="42066"/>
                    <a:pt x="35650" y="41384"/>
                  </a:cubicBezTo>
                  <a:cubicBezTo>
                    <a:pt x="36462" y="40702"/>
                    <a:pt x="37113" y="40388"/>
                    <a:pt x="37492" y="40388"/>
                  </a:cubicBezTo>
                  <a:cubicBezTo>
                    <a:pt x="37708" y="40388"/>
                    <a:pt x="37925" y="40440"/>
                    <a:pt x="38088" y="40545"/>
                  </a:cubicBezTo>
                  <a:cubicBezTo>
                    <a:pt x="38251" y="40650"/>
                    <a:pt x="38413" y="40860"/>
                    <a:pt x="38521" y="41122"/>
                  </a:cubicBezTo>
                  <a:cubicBezTo>
                    <a:pt x="38630" y="41384"/>
                    <a:pt x="38684" y="41752"/>
                    <a:pt x="38738" y="42119"/>
                  </a:cubicBezTo>
                  <a:cubicBezTo>
                    <a:pt x="38847" y="42486"/>
                    <a:pt x="38847" y="42906"/>
                    <a:pt x="38847" y="43430"/>
                  </a:cubicBezTo>
                  <a:close/>
                </a:path>
              </a:pathLst>
            </a:custGeom>
            <a:solidFill>
              <a:srgbClr val="FFFFFF"/>
            </a:solidFill>
            <a:ln w="5417" cap="flat">
              <a:noFill/>
              <a:prstDash val="solid"/>
              <a:miter/>
            </a:ln>
          </p:spPr>
          <p:txBody>
            <a:bodyPr rtlCol="0" anchor="ctr"/>
            <a:lstStyle/>
            <a:p>
              <a:endParaRPr lang="fr-FR"/>
            </a:p>
          </p:txBody>
        </p:sp>
        <p:sp>
          <p:nvSpPr>
            <p:cNvPr id="691" name="Forme libre 690">
              <a:extLst>
                <a:ext uri="{FF2B5EF4-FFF2-40B4-BE49-F238E27FC236}">
                  <a16:creationId xmlns:a16="http://schemas.microsoft.com/office/drawing/2014/main" id="{CFD2CB4D-357D-62E0-0044-7E6EE59B3314}"/>
                </a:ext>
              </a:extLst>
            </p:cNvPr>
            <p:cNvSpPr/>
            <p:nvPr/>
          </p:nvSpPr>
          <p:spPr>
            <a:xfrm>
              <a:off x="20162265" y="10409256"/>
              <a:ext cx="44480" cy="52661"/>
            </a:xfrm>
            <a:custGeom>
              <a:avLst/>
              <a:gdLst>
                <a:gd name="connsiteX0" fmla="*/ 44481 w 44480"/>
                <a:gd name="connsiteY0" fmla="*/ 23813 h 52661"/>
                <a:gd name="connsiteX1" fmla="*/ 43398 w 44480"/>
                <a:gd name="connsiteY1" fmla="*/ 26488 h 52661"/>
                <a:gd name="connsiteX2" fmla="*/ 41393 w 44480"/>
                <a:gd name="connsiteY2" fmla="*/ 27222 h 52661"/>
                <a:gd name="connsiteX3" fmla="*/ 7098 w 44480"/>
                <a:gd name="connsiteY3" fmla="*/ 27222 h 52661"/>
                <a:gd name="connsiteX4" fmla="*/ 8018 w 44480"/>
                <a:gd name="connsiteY4" fmla="*/ 35405 h 52661"/>
                <a:gd name="connsiteX5" fmla="*/ 11053 w 44480"/>
                <a:gd name="connsiteY5" fmla="*/ 41647 h 52661"/>
                <a:gd name="connsiteX6" fmla="*/ 16525 w 44480"/>
                <a:gd name="connsiteY6" fmla="*/ 45633 h 52661"/>
                <a:gd name="connsiteX7" fmla="*/ 24868 w 44480"/>
                <a:gd name="connsiteY7" fmla="*/ 47049 h 52661"/>
                <a:gd name="connsiteX8" fmla="*/ 31153 w 44480"/>
                <a:gd name="connsiteY8" fmla="*/ 46473 h 52661"/>
                <a:gd name="connsiteX9" fmla="*/ 35975 w 44480"/>
                <a:gd name="connsiteY9" fmla="*/ 45161 h 52661"/>
                <a:gd name="connsiteX10" fmla="*/ 39280 w 44480"/>
                <a:gd name="connsiteY10" fmla="*/ 43850 h 52661"/>
                <a:gd name="connsiteX11" fmla="*/ 41176 w 44480"/>
                <a:gd name="connsiteY11" fmla="*/ 43221 h 52661"/>
                <a:gd name="connsiteX12" fmla="*/ 41772 w 44480"/>
                <a:gd name="connsiteY12" fmla="*/ 43377 h 52661"/>
                <a:gd name="connsiteX13" fmla="*/ 42206 w 44480"/>
                <a:gd name="connsiteY13" fmla="*/ 43902 h 52661"/>
                <a:gd name="connsiteX14" fmla="*/ 42476 w 44480"/>
                <a:gd name="connsiteY14" fmla="*/ 44794 h 52661"/>
                <a:gd name="connsiteX15" fmla="*/ 42530 w 44480"/>
                <a:gd name="connsiteY15" fmla="*/ 46158 h 52661"/>
                <a:gd name="connsiteX16" fmla="*/ 42476 w 44480"/>
                <a:gd name="connsiteY16" fmla="*/ 46892 h 52661"/>
                <a:gd name="connsiteX17" fmla="*/ 42368 w 44480"/>
                <a:gd name="connsiteY17" fmla="*/ 47521 h 52661"/>
                <a:gd name="connsiteX18" fmla="*/ 42097 w 44480"/>
                <a:gd name="connsiteY18" fmla="*/ 48098 h 52661"/>
                <a:gd name="connsiteX19" fmla="*/ 41664 w 44480"/>
                <a:gd name="connsiteY19" fmla="*/ 48623 h 52661"/>
                <a:gd name="connsiteX20" fmla="*/ 39930 w 44480"/>
                <a:gd name="connsiteY20" fmla="*/ 49567 h 52661"/>
                <a:gd name="connsiteX21" fmla="*/ 36138 w 44480"/>
                <a:gd name="connsiteY21" fmla="*/ 50931 h 52661"/>
                <a:gd name="connsiteX22" fmla="*/ 30720 w 44480"/>
                <a:gd name="connsiteY22" fmla="*/ 52137 h 52661"/>
                <a:gd name="connsiteX23" fmla="*/ 24110 w 44480"/>
                <a:gd name="connsiteY23" fmla="*/ 52662 h 52661"/>
                <a:gd name="connsiteX24" fmla="*/ 13762 w 44480"/>
                <a:gd name="connsiteY24" fmla="*/ 50983 h 52661"/>
                <a:gd name="connsiteX25" fmla="*/ 6231 w 44480"/>
                <a:gd name="connsiteY25" fmla="*/ 45948 h 52661"/>
                <a:gd name="connsiteX26" fmla="*/ 1571 w 44480"/>
                <a:gd name="connsiteY26" fmla="*/ 37765 h 52661"/>
                <a:gd name="connsiteX27" fmla="*/ 0 w 44480"/>
                <a:gd name="connsiteY27" fmla="*/ 26435 h 52661"/>
                <a:gd name="connsiteX28" fmla="*/ 1626 w 44480"/>
                <a:gd name="connsiteY28" fmla="*/ 15316 h 52661"/>
                <a:gd name="connsiteX29" fmla="*/ 6339 w 44480"/>
                <a:gd name="connsiteY29" fmla="*/ 7028 h 52661"/>
                <a:gd name="connsiteX30" fmla="*/ 13707 w 44480"/>
                <a:gd name="connsiteY30" fmla="*/ 1836 h 52661"/>
                <a:gd name="connsiteX31" fmla="*/ 23297 w 44480"/>
                <a:gd name="connsiteY31" fmla="*/ 0 h 52661"/>
                <a:gd name="connsiteX32" fmla="*/ 32941 w 44480"/>
                <a:gd name="connsiteY32" fmla="*/ 1836 h 52661"/>
                <a:gd name="connsiteX33" fmla="*/ 39497 w 44480"/>
                <a:gd name="connsiteY33" fmla="*/ 6766 h 52661"/>
                <a:gd name="connsiteX34" fmla="*/ 43289 w 44480"/>
                <a:gd name="connsiteY34" fmla="*/ 13952 h 52661"/>
                <a:gd name="connsiteX35" fmla="*/ 44481 w 44480"/>
                <a:gd name="connsiteY35" fmla="*/ 22554 h 52661"/>
                <a:gd name="connsiteX36" fmla="*/ 44481 w 44480"/>
                <a:gd name="connsiteY36" fmla="*/ 23813 h 52661"/>
                <a:gd name="connsiteX37" fmla="*/ 37655 w 44480"/>
                <a:gd name="connsiteY37" fmla="*/ 21925 h 52661"/>
                <a:gd name="connsiteX38" fmla="*/ 33970 w 44480"/>
                <a:gd name="connsiteY38" fmla="*/ 9809 h 52661"/>
                <a:gd name="connsiteX39" fmla="*/ 22809 w 44480"/>
                <a:gd name="connsiteY39" fmla="*/ 5455 h 52661"/>
                <a:gd name="connsiteX40" fmla="*/ 16199 w 44480"/>
                <a:gd name="connsiteY40" fmla="*/ 6818 h 52661"/>
                <a:gd name="connsiteX41" fmla="*/ 11323 w 44480"/>
                <a:gd name="connsiteY41" fmla="*/ 10490 h 52661"/>
                <a:gd name="connsiteX42" fmla="*/ 8290 w 44480"/>
                <a:gd name="connsiteY42" fmla="*/ 15736 h 52661"/>
                <a:gd name="connsiteX43" fmla="*/ 7098 w 44480"/>
                <a:gd name="connsiteY43" fmla="*/ 21925 h 52661"/>
                <a:gd name="connsiteX44" fmla="*/ 37655 w 44480"/>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1">
                  <a:moveTo>
                    <a:pt x="44481" y="23813"/>
                  </a:moveTo>
                  <a:cubicBezTo>
                    <a:pt x="44481" y="25124"/>
                    <a:pt x="44156" y="26016"/>
                    <a:pt x="43398" y="26488"/>
                  </a:cubicBezTo>
                  <a:cubicBezTo>
                    <a:pt x="42693" y="26960"/>
                    <a:pt x="42043" y="27222"/>
                    <a:pt x="41393" y="27222"/>
                  </a:cubicBezTo>
                  <a:lnTo>
                    <a:pt x="7098" y="27222"/>
                  </a:lnTo>
                  <a:cubicBezTo>
                    <a:pt x="7098" y="30212"/>
                    <a:pt x="7423" y="32940"/>
                    <a:pt x="8018" y="35405"/>
                  </a:cubicBezTo>
                  <a:cubicBezTo>
                    <a:pt x="8614" y="37818"/>
                    <a:pt x="9644" y="39916"/>
                    <a:pt x="11053" y="41647"/>
                  </a:cubicBezTo>
                  <a:cubicBezTo>
                    <a:pt x="12461" y="43377"/>
                    <a:pt x="14303" y="44741"/>
                    <a:pt x="16525" y="45633"/>
                  </a:cubicBezTo>
                  <a:cubicBezTo>
                    <a:pt x="18800" y="46577"/>
                    <a:pt x="21563" y="47049"/>
                    <a:pt x="24868" y="47049"/>
                  </a:cubicBezTo>
                  <a:cubicBezTo>
                    <a:pt x="27198" y="47049"/>
                    <a:pt x="29311" y="46839"/>
                    <a:pt x="31153" y="46473"/>
                  </a:cubicBezTo>
                  <a:cubicBezTo>
                    <a:pt x="32995" y="46053"/>
                    <a:pt x="34621" y="45633"/>
                    <a:pt x="35975" y="45161"/>
                  </a:cubicBezTo>
                  <a:cubicBezTo>
                    <a:pt x="37329" y="44636"/>
                    <a:pt x="38413" y="44217"/>
                    <a:pt x="39280" y="43850"/>
                  </a:cubicBezTo>
                  <a:cubicBezTo>
                    <a:pt x="40147" y="43430"/>
                    <a:pt x="40797" y="43221"/>
                    <a:pt x="41176" y="43221"/>
                  </a:cubicBezTo>
                  <a:cubicBezTo>
                    <a:pt x="41393" y="43221"/>
                    <a:pt x="41556" y="43273"/>
                    <a:pt x="41772" y="43377"/>
                  </a:cubicBezTo>
                  <a:cubicBezTo>
                    <a:pt x="41935" y="43482"/>
                    <a:pt x="42097" y="43692"/>
                    <a:pt x="42206" y="43902"/>
                  </a:cubicBezTo>
                  <a:cubicBezTo>
                    <a:pt x="42314" y="44164"/>
                    <a:pt x="42423" y="44427"/>
                    <a:pt x="42476" y="44794"/>
                  </a:cubicBezTo>
                  <a:cubicBezTo>
                    <a:pt x="42530" y="45161"/>
                    <a:pt x="42530" y="45581"/>
                    <a:pt x="42530" y="46158"/>
                  </a:cubicBezTo>
                  <a:cubicBezTo>
                    <a:pt x="42530" y="46420"/>
                    <a:pt x="42530" y="46629"/>
                    <a:pt x="42476" y="46892"/>
                  </a:cubicBezTo>
                  <a:cubicBezTo>
                    <a:pt x="42423" y="47102"/>
                    <a:pt x="42423" y="47311"/>
                    <a:pt x="42368" y="47521"/>
                  </a:cubicBezTo>
                  <a:cubicBezTo>
                    <a:pt x="42314" y="47731"/>
                    <a:pt x="42206" y="47888"/>
                    <a:pt x="42097" y="48098"/>
                  </a:cubicBezTo>
                  <a:cubicBezTo>
                    <a:pt x="41989" y="48256"/>
                    <a:pt x="41826" y="48413"/>
                    <a:pt x="41664" y="48623"/>
                  </a:cubicBezTo>
                  <a:cubicBezTo>
                    <a:pt x="41447" y="48780"/>
                    <a:pt x="40905" y="49095"/>
                    <a:pt x="39930" y="49567"/>
                  </a:cubicBezTo>
                  <a:cubicBezTo>
                    <a:pt x="38955" y="49986"/>
                    <a:pt x="37708" y="50459"/>
                    <a:pt x="36138" y="50931"/>
                  </a:cubicBezTo>
                  <a:cubicBezTo>
                    <a:pt x="34621" y="51350"/>
                    <a:pt x="32779" y="51770"/>
                    <a:pt x="30720" y="52137"/>
                  </a:cubicBezTo>
                  <a:cubicBezTo>
                    <a:pt x="28661" y="52452"/>
                    <a:pt x="26494" y="52662"/>
                    <a:pt x="24110" y="52662"/>
                  </a:cubicBezTo>
                  <a:cubicBezTo>
                    <a:pt x="20209" y="52662"/>
                    <a:pt x="16741" y="52085"/>
                    <a:pt x="13762" y="50983"/>
                  </a:cubicBezTo>
                  <a:cubicBezTo>
                    <a:pt x="10782" y="49830"/>
                    <a:pt x="8235" y="48151"/>
                    <a:pt x="6231" y="45948"/>
                  </a:cubicBezTo>
                  <a:cubicBezTo>
                    <a:pt x="4172" y="43745"/>
                    <a:pt x="2600" y="41017"/>
                    <a:pt x="1571" y="37765"/>
                  </a:cubicBezTo>
                  <a:cubicBezTo>
                    <a:pt x="542" y="34513"/>
                    <a:pt x="0" y="30737"/>
                    <a:pt x="0" y="26435"/>
                  </a:cubicBezTo>
                  <a:cubicBezTo>
                    <a:pt x="0" y="22292"/>
                    <a:pt x="542" y="18620"/>
                    <a:pt x="1626" y="15316"/>
                  </a:cubicBezTo>
                  <a:cubicBezTo>
                    <a:pt x="2709" y="12064"/>
                    <a:pt x="4280" y="9284"/>
                    <a:pt x="6339" y="7028"/>
                  </a:cubicBezTo>
                  <a:cubicBezTo>
                    <a:pt x="8344" y="4720"/>
                    <a:pt x="10836" y="2989"/>
                    <a:pt x="13707" y="1836"/>
                  </a:cubicBezTo>
                  <a:cubicBezTo>
                    <a:pt x="16579" y="629"/>
                    <a:pt x="19776" y="0"/>
                    <a:pt x="23297" y="0"/>
                  </a:cubicBezTo>
                  <a:cubicBezTo>
                    <a:pt x="27035" y="0"/>
                    <a:pt x="30286" y="629"/>
                    <a:pt x="32941" y="1836"/>
                  </a:cubicBezTo>
                  <a:cubicBezTo>
                    <a:pt x="35596" y="3042"/>
                    <a:pt x="37763" y="4720"/>
                    <a:pt x="39497" y="6766"/>
                  </a:cubicBezTo>
                  <a:cubicBezTo>
                    <a:pt x="41230" y="8812"/>
                    <a:pt x="42476" y="11224"/>
                    <a:pt x="43289" y="13952"/>
                  </a:cubicBezTo>
                  <a:cubicBezTo>
                    <a:pt x="44102" y="16679"/>
                    <a:pt x="44481" y="19512"/>
                    <a:pt x="44481" y="22554"/>
                  </a:cubicBezTo>
                  <a:lnTo>
                    <a:pt x="44481" y="23813"/>
                  </a:lnTo>
                  <a:close/>
                  <a:moveTo>
                    <a:pt x="37655" y="21925"/>
                  </a:moveTo>
                  <a:cubicBezTo>
                    <a:pt x="37763" y="16784"/>
                    <a:pt x="36517" y="12746"/>
                    <a:pt x="33970" y="9809"/>
                  </a:cubicBezTo>
                  <a:cubicBezTo>
                    <a:pt x="31424" y="6923"/>
                    <a:pt x="27685" y="5455"/>
                    <a:pt x="22809" y="5455"/>
                  </a:cubicBezTo>
                  <a:cubicBezTo>
                    <a:pt x="20317" y="5455"/>
                    <a:pt x="18096" y="5926"/>
                    <a:pt x="16199" y="6818"/>
                  </a:cubicBezTo>
                  <a:cubicBezTo>
                    <a:pt x="14249" y="7763"/>
                    <a:pt x="12678" y="8969"/>
                    <a:pt x="11323" y="10490"/>
                  </a:cubicBezTo>
                  <a:cubicBezTo>
                    <a:pt x="10023" y="11959"/>
                    <a:pt x="8994" y="13742"/>
                    <a:pt x="8290" y="15736"/>
                  </a:cubicBezTo>
                  <a:cubicBezTo>
                    <a:pt x="7585" y="17728"/>
                    <a:pt x="7206" y="19774"/>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692" name="Forme libre 691">
              <a:extLst>
                <a:ext uri="{FF2B5EF4-FFF2-40B4-BE49-F238E27FC236}">
                  <a16:creationId xmlns:a16="http://schemas.microsoft.com/office/drawing/2014/main" id="{C7F62DA2-B616-1266-45D7-6A1DFBA22616}"/>
                </a:ext>
              </a:extLst>
            </p:cNvPr>
            <p:cNvSpPr/>
            <p:nvPr/>
          </p:nvSpPr>
          <p:spPr>
            <a:xfrm>
              <a:off x="20244671" y="10390478"/>
              <a:ext cx="43397" cy="71439"/>
            </a:xfrm>
            <a:custGeom>
              <a:avLst/>
              <a:gdLst>
                <a:gd name="connsiteX0" fmla="*/ 43398 w 43397"/>
                <a:gd name="connsiteY0" fmla="*/ 50879 h 71439"/>
                <a:gd name="connsiteX1" fmla="*/ 41881 w 43397"/>
                <a:gd name="connsiteY1" fmla="*/ 59166 h 71439"/>
                <a:gd name="connsiteX2" fmla="*/ 37329 w 43397"/>
                <a:gd name="connsiteY2" fmla="*/ 65670 h 71439"/>
                <a:gd name="connsiteX3" fmla="*/ 29853 w 43397"/>
                <a:gd name="connsiteY3" fmla="*/ 69919 h 71439"/>
                <a:gd name="connsiteX4" fmla="*/ 19451 w 43397"/>
                <a:gd name="connsiteY4" fmla="*/ 71440 h 71439"/>
                <a:gd name="connsiteX5" fmla="*/ 12787 w 43397"/>
                <a:gd name="connsiteY5" fmla="*/ 70811 h 71439"/>
                <a:gd name="connsiteX6" fmla="*/ 7260 w 43397"/>
                <a:gd name="connsiteY6" fmla="*/ 69447 h 71439"/>
                <a:gd name="connsiteX7" fmla="*/ 3251 w 43397"/>
                <a:gd name="connsiteY7" fmla="*/ 67769 h 71439"/>
                <a:gd name="connsiteX8" fmla="*/ 1247 w 43397"/>
                <a:gd name="connsiteY8" fmla="*/ 66562 h 71439"/>
                <a:gd name="connsiteX9" fmla="*/ 651 w 43397"/>
                <a:gd name="connsiteY9" fmla="*/ 65933 h 71439"/>
                <a:gd name="connsiteX10" fmla="*/ 325 w 43397"/>
                <a:gd name="connsiteY10" fmla="*/ 65198 h 71439"/>
                <a:gd name="connsiteX11" fmla="*/ 108 w 43397"/>
                <a:gd name="connsiteY11" fmla="*/ 64201 h 71439"/>
                <a:gd name="connsiteX12" fmla="*/ 0 w 43397"/>
                <a:gd name="connsiteY12" fmla="*/ 62733 h 71439"/>
                <a:gd name="connsiteX13" fmla="*/ 380 w 43397"/>
                <a:gd name="connsiteY13" fmla="*/ 60530 h 71439"/>
                <a:gd name="connsiteX14" fmla="*/ 1354 w 43397"/>
                <a:gd name="connsiteY14" fmla="*/ 59901 h 71439"/>
                <a:gd name="connsiteX15" fmla="*/ 3360 w 43397"/>
                <a:gd name="connsiteY15" fmla="*/ 60844 h 71439"/>
                <a:gd name="connsiteX16" fmla="*/ 7315 w 43397"/>
                <a:gd name="connsiteY16" fmla="*/ 62838 h 71439"/>
                <a:gd name="connsiteX17" fmla="*/ 12949 w 43397"/>
                <a:gd name="connsiteY17" fmla="*/ 64831 h 71439"/>
                <a:gd name="connsiteX18" fmla="*/ 19992 w 43397"/>
                <a:gd name="connsiteY18" fmla="*/ 65723 h 71439"/>
                <a:gd name="connsiteX19" fmla="*/ 27036 w 43397"/>
                <a:gd name="connsiteY19" fmla="*/ 64726 h 71439"/>
                <a:gd name="connsiteX20" fmla="*/ 32074 w 43397"/>
                <a:gd name="connsiteY20" fmla="*/ 61841 h 71439"/>
                <a:gd name="connsiteX21" fmla="*/ 35163 w 43397"/>
                <a:gd name="connsiteY21" fmla="*/ 57436 h 71439"/>
                <a:gd name="connsiteX22" fmla="*/ 36192 w 43397"/>
                <a:gd name="connsiteY22" fmla="*/ 51823 h 71439"/>
                <a:gd name="connsiteX23" fmla="*/ 34837 w 43397"/>
                <a:gd name="connsiteY23" fmla="*/ 46001 h 71439"/>
                <a:gd name="connsiteX24" fmla="*/ 30991 w 43397"/>
                <a:gd name="connsiteY24" fmla="*/ 41542 h 71439"/>
                <a:gd name="connsiteX25" fmla="*/ 24923 w 43397"/>
                <a:gd name="connsiteY25" fmla="*/ 38605 h 71439"/>
                <a:gd name="connsiteX26" fmla="*/ 16796 w 43397"/>
                <a:gd name="connsiteY26" fmla="*/ 37608 h 71439"/>
                <a:gd name="connsiteX27" fmla="*/ 9698 w 43397"/>
                <a:gd name="connsiteY27" fmla="*/ 37608 h 71439"/>
                <a:gd name="connsiteX28" fmla="*/ 8994 w 43397"/>
                <a:gd name="connsiteY28" fmla="*/ 37451 h 71439"/>
                <a:gd name="connsiteX29" fmla="*/ 8290 w 43397"/>
                <a:gd name="connsiteY29" fmla="*/ 36927 h 71439"/>
                <a:gd name="connsiteX30" fmla="*/ 7802 w 43397"/>
                <a:gd name="connsiteY30" fmla="*/ 36035 h 71439"/>
                <a:gd name="connsiteX31" fmla="*/ 7639 w 43397"/>
                <a:gd name="connsiteY31" fmla="*/ 34671 h 71439"/>
                <a:gd name="connsiteX32" fmla="*/ 7802 w 43397"/>
                <a:gd name="connsiteY32" fmla="*/ 33465 h 71439"/>
                <a:gd name="connsiteX33" fmla="*/ 8235 w 43397"/>
                <a:gd name="connsiteY33" fmla="*/ 32625 h 71439"/>
                <a:gd name="connsiteX34" fmla="*/ 8885 w 43397"/>
                <a:gd name="connsiteY34" fmla="*/ 32101 h 71439"/>
                <a:gd name="connsiteX35" fmla="*/ 9644 w 43397"/>
                <a:gd name="connsiteY35" fmla="*/ 31943 h 71439"/>
                <a:gd name="connsiteX36" fmla="*/ 15929 w 43397"/>
                <a:gd name="connsiteY36" fmla="*/ 31943 h 71439"/>
                <a:gd name="connsiteX37" fmla="*/ 22973 w 43397"/>
                <a:gd name="connsiteY37" fmla="*/ 30947 h 71439"/>
                <a:gd name="connsiteX38" fmla="*/ 28336 w 43397"/>
                <a:gd name="connsiteY38" fmla="*/ 28009 h 71439"/>
                <a:gd name="connsiteX39" fmla="*/ 31750 w 43397"/>
                <a:gd name="connsiteY39" fmla="*/ 23446 h 71439"/>
                <a:gd name="connsiteX40" fmla="*/ 32941 w 43397"/>
                <a:gd name="connsiteY40" fmla="*/ 17467 h 71439"/>
                <a:gd name="connsiteX41" fmla="*/ 32128 w 43397"/>
                <a:gd name="connsiteY41" fmla="*/ 12903 h 71439"/>
                <a:gd name="connsiteX42" fmla="*/ 29745 w 43397"/>
                <a:gd name="connsiteY42" fmla="*/ 9127 h 71439"/>
                <a:gd name="connsiteX43" fmla="*/ 25735 w 43397"/>
                <a:gd name="connsiteY43" fmla="*/ 6609 h 71439"/>
                <a:gd name="connsiteX44" fmla="*/ 20101 w 43397"/>
                <a:gd name="connsiteY44" fmla="*/ 5717 h 71439"/>
                <a:gd name="connsiteX45" fmla="*/ 13979 w 43397"/>
                <a:gd name="connsiteY45" fmla="*/ 6662 h 71439"/>
                <a:gd name="connsiteX46" fmla="*/ 9048 w 43397"/>
                <a:gd name="connsiteY46" fmla="*/ 8812 h 71439"/>
                <a:gd name="connsiteX47" fmla="*/ 5526 w 43397"/>
                <a:gd name="connsiteY47" fmla="*/ 10910 h 71439"/>
                <a:gd name="connsiteX48" fmla="*/ 3630 w 43397"/>
                <a:gd name="connsiteY48" fmla="*/ 11907 h 71439"/>
                <a:gd name="connsiteX49" fmla="*/ 3034 w 43397"/>
                <a:gd name="connsiteY49" fmla="*/ 11802 h 71439"/>
                <a:gd name="connsiteX50" fmla="*/ 2547 w 43397"/>
                <a:gd name="connsiteY50" fmla="*/ 11330 h 71439"/>
                <a:gd name="connsiteX51" fmla="*/ 2276 w 43397"/>
                <a:gd name="connsiteY51" fmla="*/ 10438 h 71439"/>
                <a:gd name="connsiteX52" fmla="*/ 2167 w 43397"/>
                <a:gd name="connsiteY52" fmla="*/ 8969 h 71439"/>
                <a:gd name="connsiteX53" fmla="*/ 2222 w 43397"/>
                <a:gd name="connsiteY53" fmla="*/ 7920 h 71439"/>
                <a:gd name="connsiteX54" fmla="*/ 2438 w 43397"/>
                <a:gd name="connsiteY54" fmla="*/ 7081 h 71439"/>
                <a:gd name="connsiteX55" fmla="*/ 2817 w 43397"/>
                <a:gd name="connsiteY55" fmla="*/ 6399 h 71439"/>
                <a:gd name="connsiteX56" fmla="*/ 3576 w 43397"/>
                <a:gd name="connsiteY56" fmla="*/ 5560 h 71439"/>
                <a:gd name="connsiteX57" fmla="*/ 5635 w 43397"/>
                <a:gd name="connsiteY57" fmla="*/ 4091 h 71439"/>
                <a:gd name="connsiteX58" fmla="*/ 9428 w 43397"/>
                <a:gd name="connsiteY58" fmla="*/ 2203 h 71439"/>
                <a:gd name="connsiteX59" fmla="*/ 14575 w 43397"/>
                <a:gd name="connsiteY59" fmla="*/ 629 h 71439"/>
                <a:gd name="connsiteX60" fmla="*/ 20751 w 43397"/>
                <a:gd name="connsiteY60" fmla="*/ 0 h 71439"/>
                <a:gd name="connsiteX61" fmla="*/ 29311 w 43397"/>
                <a:gd name="connsiteY61" fmla="*/ 1311 h 71439"/>
                <a:gd name="connsiteX62" fmla="*/ 35325 w 43397"/>
                <a:gd name="connsiteY62" fmla="*/ 4878 h 71439"/>
                <a:gd name="connsiteX63" fmla="*/ 38901 w 43397"/>
                <a:gd name="connsiteY63" fmla="*/ 10229 h 71439"/>
                <a:gd name="connsiteX64" fmla="*/ 40038 w 43397"/>
                <a:gd name="connsiteY64" fmla="*/ 16889 h 71439"/>
                <a:gd name="connsiteX65" fmla="*/ 39172 w 43397"/>
                <a:gd name="connsiteY65" fmla="*/ 23132 h 71439"/>
                <a:gd name="connsiteX66" fmla="*/ 36463 w 43397"/>
                <a:gd name="connsiteY66" fmla="*/ 28219 h 71439"/>
                <a:gd name="connsiteX67" fmla="*/ 32074 w 43397"/>
                <a:gd name="connsiteY67" fmla="*/ 31943 h 71439"/>
                <a:gd name="connsiteX68" fmla="*/ 26169 w 43397"/>
                <a:gd name="connsiteY68" fmla="*/ 33989 h 71439"/>
                <a:gd name="connsiteX69" fmla="*/ 26169 w 43397"/>
                <a:gd name="connsiteY69" fmla="*/ 34094 h 71439"/>
                <a:gd name="connsiteX70" fmla="*/ 33050 w 43397"/>
                <a:gd name="connsiteY70" fmla="*/ 35825 h 71439"/>
                <a:gd name="connsiteX71" fmla="*/ 38468 w 43397"/>
                <a:gd name="connsiteY71" fmla="*/ 39444 h 71439"/>
                <a:gd name="connsiteX72" fmla="*/ 42097 w 43397"/>
                <a:gd name="connsiteY72" fmla="*/ 44584 h 71439"/>
                <a:gd name="connsiteX73" fmla="*/ 43398 w 43397"/>
                <a:gd name="connsiteY73" fmla="*/ 50879 h 7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3397" h="71439">
                  <a:moveTo>
                    <a:pt x="43398" y="50879"/>
                  </a:moveTo>
                  <a:cubicBezTo>
                    <a:pt x="43398" y="53869"/>
                    <a:pt x="42910" y="56649"/>
                    <a:pt x="41881" y="59166"/>
                  </a:cubicBezTo>
                  <a:cubicBezTo>
                    <a:pt x="40851" y="61684"/>
                    <a:pt x="39334" y="63835"/>
                    <a:pt x="37329" y="65670"/>
                  </a:cubicBezTo>
                  <a:cubicBezTo>
                    <a:pt x="35325" y="67506"/>
                    <a:pt x="32833" y="68922"/>
                    <a:pt x="29853" y="69919"/>
                  </a:cubicBezTo>
                  <a:cubicBezTo>
                    <a:pt x="26819" y="70916"/>
                    <a:pt x="23406" y="71440"/>
                    <a:pt x="19451" y="71440"/>
                  </a:cubicBezTo>
                  <a:cubicBezTo>
                    <a:pt x="17067" y="71440"/>
                    <a:pt x="14846" y="71231"/>
                    <a:pt x="12787" y="70811"/>
                  </a:cubicBezTo>
                  <a:cubicBezTo>
                    <a:pt x="10728" y="70444"/>
                    <a:pt x="8885" y="69971"/>
                    <a:pt x="7260" y="69447"/>
                  </a:cubicBezTo>
                  <a:cubicBezTo>
                    <a:pt x="5635" y="68870"/>
                    <a:pt x="4280" y="68345"/>
                    <a:pt x="3251" y="67769"/>
                  </a:cubicBezTo>
                  <a:cubicBezTo>
                    <a:pt x="2167" y="67192"/>
                    <a:pt x="1463" y="66772"/>
                    <a:pt x="1247" y="66562"/>
                  </a:cubicBezTo>
                  <a:cubicBezTo>
                    <a:pt x="976" y="66352"/>
                    <a:pt x="759" y="66142"/>
                    <a:pt x="651" y="65933"/>
                  </a:cubicBezTo>
                  <a:cubicBezTo>
                    <a:pt x="542" y="65723"/>
                    <a:pt x="434" y="65460"/>
                    <a:pt x="325" y="65198"/>
                  </a:cubicBezTo>
                  <a:cubicBezTo>
                    <a:pt x="217" y="64936"/>
                    <a:pt x="163" y="64622"/>
                    <a:pt x="108" y="64201"/>
                  </a:cubicBezTo>
                  <a:cubicBezTo>
                    <a:pt x="54" y="63782"/>
                    <a:pt x="0" y="63310"/>
                    <a:pt x="0" y="62733"/>
                  </a:cubicBezTo>
                  <a:cubicBezTo>
                    <a:pt x="0" y="61631"/>
                    <a:pt x="108" y="60897"/>
                    <a:pt x="380" y="60530"/>
                  </a:cubicBezTo>
                  <a:cubicBezTo>
                    <a:pt x="597" y="60110"/>
                    <a:pt x="921" y="59901"/>
                    <a:pt x="1354" y="59901"/>
                  </a:cubicBezTo>
                  <a:cubicBezTo>
                    <a:pt x="1680" y="59901"/>
                    <a:pt x="2330" y="60215"/>
                    <a:pt x="3360" y="60844"/>
                  </a:cubicBezTo>
                  <a:cubicBezTo>
                    <a:pt x="4389" y="61421"/>
                    <a:pt x="5689" y="62103"/>
                    <a:pt x="7315" y="62838"/>
                  </a:cubicBezTo>
                  <a:cubicBezTo>
                    <a:pt x="8940" y="63520"/>
                    <a:pt x="10782" y="64201"/>
                    <a:pt x="12949" y="64831"/>
                  </a:cubicBezTo>
                  <a:cubicBezTo>
                    <a:pt x="15062" y="65408"/>
                    <a:pt x="17392" y="65723"/>
                    <a:pt x="19992" y="65723"/>
                  </a:cubicBezTo>
                  <a:cubicBezTo>
                    <a:pt x="22701" y="65723"/>
                    <a:pt x="25031" y="65408"/>
                    <a:pt x="27036" y="64726"/>
                  </a:cubicBezTo>
                  <a:cubicBezTo>
                    <a:pt x="29041" y="64044"/>
                    <a:pt x="30720" y="63048"/>
                    <a:pt x="32074" y="61841"/>
                  </a:cubicBezTo>
                  <a:cubicBezTo>
                    <a:pt x="33429" y="60583"/>
                    <a:pt x="34458" y="59114"/>
                    <a:pt x="35163" y="57436"/>
                  </a:cubicBezTo>
                  <a:cubicBezTo>
                    <a:pt x="35813" y="55704"/>
                    <a:pt x="36192" y="53869"/>
                    <a:pt x="36192" y="51823"/>
                  </a:cubicBezTo>
                  <a:cubicBezTo>
                    <a:pt x="36192" y="49672"/>
                    <a:pt x="35759" y="47731"/>
                    <a:pt x="34837" y="46001"/>
                  </a:cubicBezTo>
                  <a:cubicBezTo>
                    <a:pt x="33970" y="44270"/>
                    <a:pt x="32670" y="42801"/>
                    <a:pt x="30991" y="41542"/>
                  </a:cubicBezTo>
                  <a:cubicBezTo>
                    <a:pt x="29311" y="40284"/>
                    <a:pt x="27306" y="39287"/>
                    <a:pt x="24923" y="38605"/>
                  </a:cubicBezTo>
                  <a:cubicBezTo>
                    <a:pt x="22484" y="37923"/>
                    <a:pt x="19776" y="37608"/>
                    <a:pt x="16796" y="37608"/>
                  </a:cubicBezTo>
                  <a:lnTo>
                    <a:pt x="9698" y="37608"/>
                  </a:lnTo>
                  <a:cubicBezTo>
                    <a:pt x="9481" y="37608"/>
                    <a:pt x="9211" y="37556"/>
                    <a:pt x="8994" y="37451"/>
                  </a:cubicBezTo>
                  <a:cubicBezTo>
                    <a:pt x="8723" y="37346"/>
                    <a:pt x="8506" y="37137"/>
                    <a:pt x="8290" y="36927"/>
                  </a:cubicBezTo>
                  <a:cubicBezTo>
                    <a:pt x="8127" y="36717"/>
                    <a:pt x="7965" y="36402"/>
                    <a:pt x="7802" y="36035"/>
                  </a:cubicBezTo>
                  <a:cubicBezTo>
                    <a:pt x="7694" y="35668"/>
                    <a:pt x="7639" y="35248"/>
                    <a:pt x="7639" y="34671"/>
                  </a:cubicBezTo>
                  <a:cubicBezTo>
                    <a:pt x="7639" y="34251"/>
                    <a:pt x="7694" y="33832"/>
                    <a:pt x="7802" y="33465"/>
                  </a:cubicBezTo>
                  <a:cubicBezTo>
                    <a:pt x="7911" y="33150"/>
                    <a:pt x="8019" y="32835"/>
                    <a:pt x="8235" y="32625"/>
                  </a:cubicBezTo>
                  <a:cubicBezTo>
                    <a:pt x="8398" y="32416"/>
                    <a:pt x="8615" y="32206"/>
                    <a:pt x="8885" y="32101"/>
                  </a:cubicBezTo>
                  <a:cubicBezTo>
                    <a:pt x="9102" y="31996"/>
                    <a:pt x="9374" y="31943"/>
                    <a:pt x="9644" y="31943"/>
                  </a:cubicBezTo>
                  <a:lnTo>
                    <a:pt x="15929" y="31943"/>
                  </a:lnTo>
                  <a:cubicBezTo>
                    <a:pt x="18529" y="31943"/>
                    <a:pt x="20859" y="31629"/>
                    <a:pt x="22973" y="30947"/>
                  </a:cubicBezTo>
                  <a:cubicBezTo>
                    <a:pt x="25085" y="30265"/>
                    <a:pt x="26873" y="29269"/>
                    <a:pt x="28336" y="28009"/>
                  </a:cubicBezTo>
                  <a:cubicBezTo>
                    <a:pt x="29799" y="26751"/>
                    <a:pt x="30937" y="25230"/>
                    <a:pt x="31750" y="23446"/>
                  </a:cubicBezTo>
                  <a:cubicBezTo>
                    <a:pt x="32562" y="21663"/>
                    <a:pt x="32941" y="19670"/>
                    <a:pt x="32941" y="17467"/>
                  </a:cubicBezTo>
                  <a:cubicBezTo>
                    <a:pt x="32941" y="15893"/>
                    <a:pt x="32670" y="14319"/>
                    <a:pt x="32128" y="12903"/>
                  </a:cubicBezTo>
                  <a:cubicBezTo>
                    <a:pt x="31587" y="11487"/>
                    <a:pt x="30828" y="10229"/>
                    <a:pt x="29745" y="9127"/>
                  </a:cubicBezTo>
                  <a:cubicBezTo>
                    <a:pt x="28715" y="8078"/>
                    <a:pt x="27361" y="7238"/>
                    <a:pt x="25735" y="6609"/>
                  </a:cubicBezTo>
                  <a:cubicBezTo>
                    <a:pt x="24164" y="6032"/>
                    <a:pt x="22268" y="5717"/>
                    <a:pt x="20101" y="5717"/>
                  </a:cubicBezTo>
                  <a:cubicBezTo>
                    <a:pt x="17879" y="5717"/>
                    <a:pt x="15821" y="6032"/>
                    <a:pt x="13979" y="6662"/>
                  </a:cubicBezTo>
                  <a:cubicBezTo>
                    <a:pt x="12082" y="7343"/>
                    <a:pt x="10457" y="8025"/>
                    <a:pt x="9048" y="8812"/>
                  </a:cubicBezTo>
                  <a:cubicBezTo>
                    <a:pt x="7585" y="9547"/>
                    <a:pt x="6448" y="10280"/>
                    <a:pt x="5526" y="10910"/>
                  </a:cubicBezTo>
                  <a:cubicBezTo>
                    <a:pt x="4660" y="11592"/>
                    <a:pt x="4010" y="11907"/>
                    <a:pt x="3630" y="11907"/>
                  </a:cubicBezTo>
                  <a:cubicBezTo>
                    <a:pt x="3413" y="11907"/>
                    <a:pt x="3197" y="11854"/>
                    <a:pt x="3034" y="11802"/>
                  </a:cubicBezTo>
                  <a:cubicBezTo>
                    <a:pt x="2817" y="11697"/>
                    <a:pt x="2655" y="11592"/>
                    <a:pt x="2547" y="11330"/>
                  </a:cubicBezTo>
                  <a:cubicBezTo>
                    <a:pt x="2438" y="11120"/>
                    <a:pt x="2330" y="10858"/>
                    <a:pt x="2276" y="10438"/>
                  </a:cubicBezTo>
                  <a:cubicBezTo>
                    <a:pt x="2222" y="10071"/>
                    <a:pt x="2167" y="9599"/>
                    <a:pt x="2167" y="8969"/>
                  </a:cubicBezTo>
                  <a:cubicBezTo>
                    <a:pt x="2167" y="8602"/>
                    <a:pt x="2167" y="8235"/>
                    <a:pt x="2222" y="7920"/>
                  </a:cubicBezTo>
                  <a:cubicBezTo>
                    <a:pt x="2276" y="7658"/>
                    <a:pt x="2330" y="7343"/>
                    <a:pt x="2438" y="7081"/>
                  </a:cubicBezTo>
                  <a:cubicBezTo>
                    <a:pt x="2547" y="6872"/>
                    <a:pt x="2709" y="6609"/>
                    <a:pt x="2817" y="6399"/>
                  </a:cubicBezTo>
                  <a:cubicBezTo>
                    <a:pt x="2980" y="6137"/>
                    <a:pt x="3251" y="5875"/>
                    <a:pt x="3576" y="5560"/>
                  </a:cubicBezTo>
                  <a:cubicBezTo>
                    <a:pt x="3901" y="5193"/>
                    <a:pt x="4606" y="4721"/>
                    <a:pt x="5635" y="4091"/>
                  </a:cubicBezTo>
                  <a:cubicBezTo>
                    <a:pt x="6665" y="3462"/>
                    <a:pt x="7911" y="2833"/>
                    <a:pt x="9428" y="2203"/>
                  </a:cubicBezTo>
                  <a:cubicBezTo>
                    <a:pt x="10944" y="1626"/>
                    <a:pt x="12624" y="1101"/>
                    <a:pt x="14575" y="629"/>
                  </a:cubicBezTo>
                  <a:cubicBezTo>
                    <a:pt x="16471" y="210"/>
                    <a:pt x="18529" y="0"/>
                    <a:pt x="20751" y="0"/>
                  </a:cubicBezTo>
                  <a:cubicBezTo>
                    <a:pt x="24002" y="0"/>
                    <a:pt x="26873" y="420"/>
                    <a:pt x="29311" y="1311"/>
                  </a:cubicBezTo>
                  <a:cubicBezTo>
                    <a:pt x="31750" y="2151"/>
                    <a:pt x="33754" y="3357"/>
                    <a:pt x="35325" y="4878"/>
                  </a:cubicBezTo>
                  <a:cubicBezTo>
                    <a:pt x="36951" y="6347"/>
                    <a:pt x="38142" y="8130"/>
                    <a:pt x="38901" y="10229"/>
                  </a:cubicBezTo>
                  <a:cubicBezTo>
                    <a:pt x="39659" y="12274"/>
                    <a:pt x="40038" y="14477"/>
                    <a:pt x="40038" y="16889"/>
                  </a:cubicBezTo>
                  <a:cubicBezTo>
                    <a:pt x="40038" y="19145"/>
                    <a:pt x="39768" y="21191"/>
                    <a:pt x="39172" y="23132"/>
                  </a:cubicBezTo>
                  <a:cubicBezTo>
                    <a:pt x="38522" y="25020"/>
                    <a:pt x="37655" y="26751"/>
                    <a:pt x="36463" y="28219"/>
                  </a:cubicBezTo>
                  <a:cubicBezTo>
                    <a:pt x="35271" y="29741"/>
                    <a:pt x="33808" y="30947"/>
                    <a:pt x="32074" y="31943"/>
                  </a:cubicBezTo>
                  <a:cubicBezTo>
                    <a:pt x="30395" y="32993"/>
                    <a:pt x="28390" y="33675"/>
                    <a:pt x="26169" y="33989"/>
                  </a:cubicBezTo>
                  <a:lnTo>
                    <a:pt x="26169" y="34094"/>
                  </a:lnTo>
                  <a:cubicBezTo>
                    <a:pt x="28661" y="34356"/>
                    <a:pt x="30937" y="34933"/>
                    <a:pt x="33050" y="35825"/>
                  </a:cubicBezTo>
                  <a:cubicBezTo>
                    <a:pt x="35109" y="36769"/>
                    <a:pt x="36951" y="37975"/>
                    <a:pt x="38468" y="39444"/>
                  </a:cubicBezTo>
                  <a:cubicBezTo>
                    <a:pt x="39984" y="40913"/>
                    <a:pt x="41231" y="42644"/>
                    <a:pt x="42097" y="44584"/>
                  </a:cubicBezTo>
                  <a:cubicBezTo>
                    <a:pt x="42964" y="46473"/>
                    <a:pt x="43398" y="48571"/>
                    <a:pt x="43398" y="50879"/>
                  </a:cubicBezTo>
                  <a:close/>
                </a:path>
              </a:pathLst>
            </a:custGeom>
            <a:solidFill>
              <a:srgbClr val="FFFFFF"/>
            </a:solidFill>
            <a:ln w="5417" cap="flat">
              <a:noFill/>
              <a:prstDash val="solid"/>
              <a:miter/>
            </a:ln>
          </p:spPr>
          <p:txBody>
            <a:bodyPr rtlCol="0" anchor="ctr"/>
            <a:lstStyle/>
            <a:p>
              <a:endParaRPr lang="fr-FR"/>
            </a:p>
          </p:txBody>
        </p:sp>
        <p:sp>
          <p:nvSpPr>
            <p:cNvPr id="693" name="Forme libre 692">
              <a:extLst>
                <a:ext uri="{FF2B5EF4-FFF2-40B4-BE49-F238E27FC236}">
                  <a16:creationId xmlns:a16="http://schemas.microsoft.com/office/drawing/2014/main" id="{D66D3308-FA61-53DB-197D-D7EEB1B42A11}"/>
                </a:ext>
              </a:extLst>
            </p:cNvPr>
            <p:cNvSpPr/>
            <p:nvPr/>
          </p:nvSpPr>
          <p:spPr>
            <a:xfrm>
              <a:off x="20302697" y="10390530"/>
              <a:ext cx="45997" cy="71334"/>
            </a:xfrm>
            <a:custGeom>
              <a:avLst/>
              <a:gdLst>
                <a:gd name="connsiteX0" fmla="*/ 45998 w 45997"/>
                <a:gd name="connsiteY0" fmla="*/ 48256 h 71334"/>
                <a:gd name="connsiteX1" fmla="*/ 44644 w 45997"/>
                <a:gd name="connsiteY1" fmla="*/ 56596 h 71334"/>
                <a:gd name="connsiteX2" fmla="*/ 40417 w 45997"/>
                <a:gd name="connsiteY2" fmla="*/ 63991 h 71334"/>
                <a:gd name="connsiteX3" fmla="*/ 33049 w 45997"/>
                <a:gd name="connsiteY3" fmla="*/ 69289 h 71334"/>
                <a:gd name="connsiteX4" fmla="*/ 22105 w 45997"/>
                <a:gd name="connsiteY4" fmla="*/ 71335 h 71334"/>
                <a:gd name="connsiteX5" fmla="*/ 14628 w 45997"/>
                <a:gd name="connsiteY5" fmla="*/ 70286 h 71334"/>
                <a:gd name="connsiteX6" fmla="*/ 8831 w 45997"/>
                <a:gd name="connsiteY6" fmla="*/ 67296 h 71334"/>
                <a:gd name="connsiteX7" fmla="*/ 4714 w 45997"/>
                <a:gd name="connsiteY7" fmla="*/ 62418 h 71334"/>
                <a:gd name="connsiteX8" fmla="*/ 2005 w 45997"/>
                <a:gd name="connsiteY8" fmla="*/ 55862 h 71334"/>
                <a:gd name="connsiteX9" fmla="*/ 487 w 45997"/>
                <a:gd name="connsiteY9" fmla="*/ 47679 h 71334"/>
                <a:gd name="connsiteX10" fmla="*/ 0 w 45997"/>
                <a:gd name="connsiteY10" fmla="*/ 38080 h 71334"/>
                <a:gd name="connsiteX11" fmla="*/ 542 w 45997"/>
                <a:gd name="connsiteY11" fmla="*/ 28796 h 71334"/>
                <a:gd name="connsiteX12" fmla="*/ 2438 w 45997"/>
                <a:gd name="connsiteY12" fmla="*/ 19932 h 71334"/>
                <a:gd name="connsiteX13" fmla="*/ 5960 w 45997"/>
                <a:gd name="connsiteY13" fmla="*/ 12064 h 71334"/>
                <a:gd name="connsiteX14" fmla="*/ 11432 w 45997"/>
                <a:gd name="connsiteY14" fmla="*/ 5717 h 71334"/>
                <a:gd name="connsiteX15" fmla="*/ 19179 w 45997"/>
                <a:gd name="connsiteY15" fmla="*/ 1574 h 71334"/>
                <a:gd name="connsiteX16" fmla="*/ 29419 w 45997"/>
                <a:gd name="connsiteY16" fmla="*/ 0 h 71334"/>
                <a:gd name="connsiteX17" fmla="*/ 33537 w 45997"/>
                <a:gd name="connsiteY17" fmla="*/ 263 h 71334"/>
                <a:gd name="connsiteX18" fmla="*/ 37384 w 45997"/>
                <a:gd name="connsiteY18" fmla="*/ 892 h 71334"/>
                <a:gd name="connsiteX19" fmla="*/ 40309 w 45997"/>
                <a:gd name="connsiteY19" fmla="*/ 1731 h 71334"/>
                <a:gd name="connsiteX20" fmla="*/ 41880 w 45997"/>
                <a:gd name="connsiteY20" fmla="*/ 2518 h 71334"/>
                <a:gd name="connsiteX21" fmla="*/ 42422 w 45997"/>
                <a:gd name="connsiteY21" fmla="*/ 3095 h 71334"/>
                <a:gd name="connsiteX22" fmla="*/ 42747 w 45997"/>
                <a:gd name="connsiteY22" fmla="*/ 3724 h 71334"/>
                <a:gd name="connsiteX23" fmla="*/ 42909 w 45997"/>
                <a:gd name="connsiteY23" fmla="*/ 4458 h 71334"/>
                <a:gd name="connsiteX24" fmla="*/ 42964 w 45997"/>
                <a:gd name="connsiteY24" fmla="*/ 5403 h 71334"/>
                <a:gd name="connsiteX25" fmla="*/ 42909 w 45997"/>
                <a:gd name="connsiteY25" fmla="*/ 6452 h 71334"/>
                <a:gd name="connsiteX26" fmla="*/ 42747 w 45997"/>
                <a:gd name="connsiteY26" fmla="*/ 7291 h 71334"/>
                <a:gd name="connsiteX27" fmla="*/ 42314 w 45997"/>
                <a:gd name="connsiteY27" fmla="*/ 7763 h 71334"/>
                <a:gd name="connsiteX28" fmla="*/ 41609 w 45997"/>
                <a:gd name="connsiteY28" fmla="*/ 7973 h 71334"/>
                <a:gd name="connsiteX29" fmla="*/ 39984 w 45997"/>
                <a:gd name="connsiteY29" fmla="*/ 7605 h 71334"/>
                <a:gd name="connsiteX30" fmla="*/ 37438 w 45997"/>
                <a:gd name="connsiteY30" fmla="*/ 6714 h 71334"/>
                <a:gd name="connsiteX31" fmla="*/ 33699 w 45997"/>
                <a:gd name="connsiteY31" fmla="*/ 5875 h 71334"/>
                <a:gd name="connsiteX32" fmla="*/ 28607 w 45997"/>
                <a:gd name="connsiteY32" fmla="*/ 5508 h 71334"/>
                <a:gd name="connsiteX33" fmla="*/ 18963 w 45997"/>
                <a:gd name="connsiteY33" fmla="*/ 7763 h 71334"/>
                <a:gd name="connsiteX34" fmla="*/ 12353 w 45997"/>
                <a:gd name="connsiteY34" fmla="*/ 13847 h 71334"/>
                <a:gd name="connsiteX35" fmla="*/ 8452 w 45997"/>
                <a:gd name="connsiteY35" fmla="*/ 22660 h 71334"/>
                <a:gd name="connsiteX36" fmla="*/ 6989 w 45997"/>
                <a:gd name="connsiteY36" fmla="*/ 33150 h 71334"/>
                <a:gd name="connsiteX37" fmla="*/ 10456 w 45997"/>
                <a:gd name="connsiteY37" fmla="*/ 31419 h 71334"/>
                <a:gd name="connsiteX38" fmla="*/ 14682 w 45997"/>
                <a:gd name="connsiteY38" fmla="*/ 29898 h 71334"/>
                <a:gd name="connsiteX39" fmla="*/ 19504 w 45997"/>
                <a:gd name="connsiteY39" fmla="*/ 28796 h 71334"/>
                <a:gd name="connsiteX40" fmla="*/ 24868 w 45997"/>
                <a:gd name="connsiteY40" fmla="*/ 28377 h 71334"/>
                <a:gd name="connsiteX41" fmla="*/ 34999 w 45997"/>
                <a:gd name="connsiteY41" fmla="*/ 29898 h 71334"/>
                <a:gd name="connsiteX42" fmla="*/ 41501 w 45997"/>
                <a:gd name="connsiteY42" fmla="*/ 34199 h 71334"/>
                <a:gd name="connsiteX43" fmla="*/ 44968 w 45997"/>
                <a:gd name="connsiteY43" fmla="*/ 40545 h 71334"/>
                <a:gd name="connsiteX44" fmla="*/ 45998 w 45997"/>
                <a:gd name="connsiteY44" fmla="*/ 48256 h 71334"/>
                <a:gd name="connsiteX45" fmla="*/ 38900 w 45997"/>
                <a:gd name="connsiteY45" fmla="*/ 48938 h 71334"/>
                <a:gd name="connsiteX46" fmla="*/ 38196 w 45997"/>
                <a:gd name="connsiteY46" fmla="*/ 42749 h 71334"/>
                <a:gd name="connsiteX47" fmla="*/ 35704 w 45997"/>
                <a:gd name="connsiteY47" fmla="*/ 37975 h 71334"/>
                <a:gd name="connsiteX48" fmla="*/ 31153 w 45997"/>
                <a:gd name="connsiteY48" fmla="*/ 34881 h 71334"/>
                <a:gd name="connsiteX49" fmla="*/ 24055 w 45997"/>
                <a:gd name="connsiteY49" fmla="*/ 33780 h 71334"/>
                <a:gd name="connsiteX50" fmla="*/ 19342 w 45997"/>
                <a:gd name="connsiteY50" fmla="*/ 34199 h 71334"/>
                <a:gd name="connsiteX51" fmla="*/ 14791 w 45997"/>
                <a:gd name="connsiteY51" fmla="*/ 35248 h 71334"/>
                <a:gd name="connsiteX52" fmla="*/ 10619 w 45997"/>
                <a:gd name="connsiteY52" fmla="*/ 36927 h 71334"/>
                <a:gd name="connsiteX53" fmla="*/ 7097 w 45997"/>
                <a:gd name="connsiteY53" fmla="*/ 38920 h 71334"/>
                <a:gd name="connsiteX54" fmla="*/ 8127 w 45997"/>
                <a:gd name="connsiteY54" fmla="*/ 51613 h 71334"/>
                <a:gd name="connsiteX55" fmla="*/ 11161 w 45997"/>
                <a:gd name="connsiteY55" fmla="*/ 59901 h 71334"/>
                <a:gd name="connsiteX56" fmla="*/ 16145 w 45997"/>
                <a:gd name="connsiteY56" fmla="*/ 64411 h 71334"/>
                <a:gd name="connsiteX57" fmla="*/ 23080 w 45997"/>
                <a:gd name="connsiteY57" fmla="*/ 65775 h 71334"/>
                <a:gd name="connsiteX58" fmla="*/ 30177 w 45997"/>
                <a:gd name="connsiteY58" fmla="*/ 64254 h 71334"/>
                <a:gd name="connsiteX59" fmla="*/ 35108 w 45997"/>
                <a:gd name="connsiteY59" fmla="*/ 60268 h 71334"/>
                <a:gd name="connsiteX60" fmla="*/ 37980 w 45997"/>
                <a:gd name="connsiteY60" fmla="*/ 54812 h 71334"/>
                <a:gd name="connsiteX61" fmla="*/ 38900 w 45997"/>
                <a:gd name="connsiteY61" fmla="*/ 48938 h 7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997" h="71334">
                  <a:moveTo>
                    <a:pt x="45998" y="48256"/>
                  </a:moveTo>
                  <a:cubicBezTo>
                    <a:pt x="45998" y="51036"/>
                    <a:pt x="45565" y="53816"/>
                    <a:pt x="44644" y="56596"/>
                  </a:cubicBezTo>
                  <a:cubicBezTo>
                    <a:pt x="43776" y="59376"/>
                    <a:pt x="42368" y="61841"/>
                    <a:pt x="40417" y="63991"/>
                  </a:cubicBezTo>
                  <a:cubicBezTo>
                    <a:pt x="38521" y="66142"/>
                    <a:pt x="36029" y="67925"/>
                    <a:pt x="33049" y="69289"/>
                  </a:cubicBezTo>
                  <a:cubicBezTo>
                    <a:pt x="30015" y="70653"/>
                    <a:pt x="26385" y="71335"/>
                    <a:pt x="22105" y="71335"/>
                  </a:cubicBezTo>
                  <a:cubicBezTo>
                    <a:pt x="19287" y="71335"/>
                    <a:pt x="16795" y="70968"/>
                    <a:pt x="14628" y="70286"/>
                  </a:cubicBezTo>
                  <a:cubicBezTo>
                    <a:pt x="12407" y="69604"/>
                    <a:pt x="10510" y="68607"/>
                    <a:pt x="8831" y="67296"/>
                  </a:cubicBezTo>
                  <a:cubicBezTo>
                    <a:pt x="7206" y="65985"/>
                    <a:pt x="5797" y="64359"/>
                    <a:pt x="4714" y="62418"/>
                  </a:cubicBezTo>
                  <a:cubicBezTo>
                    <a:pt x="3576" y="60530"/>
                    <a:pt x="2709" y="58327"/>
                    <a:pt x="2005" y="55862"/>
                  </a:cubicBezTo>
                  <a:cubicBezTo>
                    <a:pt x="1300" y="53397"/>
                    <a:pt x="759" y="50669"/>
                    <a:pt x="487" y="47679"/>
                  </a:cubicBezTo>
                  <a:cubicBezTo>
                    <a:pt x="163" y="44742"/>
                    <a:pt x="0" y="41542"/>
                    <a:pt x="0" y="38080"/>
                  </a:cubicBezTo>
                  <a:cubicBezTo>
                    <a:pt x="0" y="35038"/>
                    <a:pt x="163" y="31891"/>
                    <a:pt x="542" y="28796"/>
                  </a:cubicBezTo>
                  <a:cubicBezTo>
                    <a:pt x="921" y="25702"/>
                    <a:pt x="1571" y="22764"/>
                    <a:pt x="2438" y="19932"/>
                  </a:cubicBezTo>
                  <a:cubicBezTo>
                    <a:pt x="3359" y="17152"/>
                    <a:pt x="4497" y="14529"/>
                    <a:pt x="5960" y="12064"/>
                  </a:cubicBezTo>
                  <a:cubicBezTo>
                    <a:pt x="7423" y="9599"/>
                    <a:pt x="9264" y="7501"/>
                    <a:pt x="11432" y="5717"/>
                  </a:cubicBezTo>
                  <a:cubicBezTo>
                    <a:pt x="13599" y="3986"/>
                    <a:pt x="16199" y="2570"/>
                    <a:pt x="19179" y="1574"/>
                  </a:cubicBezTo>
                  <a:cubicBezTo>
                    <a:pt x="22105" y="524"/>
                    <a:pt x="25572" y="0"/>
                    <a:pt x="29419" y="0"/>
                  </a:cubicBezTo>
                  <a:cubicBezTo>
                    <a:pt x="30828" y="0"/>
                    <a:pt x="32182" y="105"/>
                    <a:pt x="33537" y="263"/>
                  </a:cubicBezTo>
                  <a:cubicBezTo>
                    <a:pt x="34891" y="419"/>
                    <a:pt x="36191" y="629"/>
                    <a:pt x="37384" y="892"/>
                  </a:cubicBezTo>
                  <a:cubicBezTo>
                    <a:pt x="38521" y="1101"/>
                    <a:pt x="39496" y="1416"/>
                    <a:pt x="40309" y="1731"/>
                  </a:cubicBezTo>
                  <a:cubicBezTo>
                    <a:pt x="41068" y="2046"/>
                    <a:pt x="41609" y="2308"/>
                    <a:pt x="41880" y="2518"/>
                  </a:cubicBezTo>
                  <a:cubicBezTo>
                    <a:pt x="42151" y="2728"/>
                    <a:pt x="42314" y="2885"/>
                    <a:pt x="42422" y="3095"/>
                  </a:cubicBezTo>
                  <a:cubicBezTo>
                    <a:pt x="42530" y="3305"/>
                    <a:pt x="42639" y="3515"/>
                    <a:pt x="42747" y="3724"/>
                  </a:cubicBezTo>
                  <a:cubicBezTo>
                    <a:pt x="42802" y="3934"/>
                    <a:pt x="42856" y="4196"/>
                    <a:pt x="42909" y="4458"/>
                  </a:cubicBezTo>
                  <a:cubicBezTo>
                    <a:pt x="42909" y="4721"/>
                    <a:pt x="42964" y="5035"/>
                    <a:pt x="42964" y="5403"/>
                  </a:cubicBezTo>
                  <a:cubicBezTo>
                    <a:pt x="42964" y="5770"/>
                    <a:pt x="42909" y="6137"/>
                    <a:pt x="42909" y="6452"/>
                  </a:cubicBezTo>
                  <a:cubicBezTo>
                    <a:pt x="42909" y="6819"/>
                    <a:pt x="42856" y="7028"/>
                    <a:pt x="42747" y="7291"/>
                  </a:cubicBezTo>
                  <a:cubicBezTo>
                    <a:pt x="42639" y="7501"/>
                    <a:pt x="42530" y="7658"/>
                    <a:pt x="42314" y="7763"/>
                  </a:cubicBezTo>
                  <a:cubicBezTo>
                    <a:pt x="42151" y="7920"/>
                    <a:pt x="41935" y="7973"/>
                    <a:pt x="41609" y="7973"/>
                  </a:cubicBezTo>
                  <a:cubicBezTo>
                    <a:pt x="41230" y="7973"/>
                    <a:pt x="40634" y="7868"/>
                    <a:pt x="39984" y="7605"/>
                  </a:cubicBezTo>
                  <a:cubicBezTo>
                    <a:pt x="39280" y="7343"/>
                    <a:pt x="38413" y="7028"/>
                    <a:pt x="37438" y="6714"/>
                  </a:cubicBezTo>
                  <a:cubicBezTo>
                    <a:pt x="36408" y="6399"/>
                    <a:pt x="35162" y="6137"/>
                    <a:pt x="33699" y="5875"/>
                  </a:cubicBezTo>
                  <a:cubicBezTo>
                    <a:pt x="32291" y="5613"/>
                    <a:pt x="30557" y="5508"/>
                    <a:pt x="28607" y="5508"/>
                  </a:cubicBezTo>
                  <a:cubicBezTo>
                    <a:pt x="24868" y="5508"/>
                    <a:pt x="21672" y="6242"/>
                    <a:pt x="18963" y="7763"/>
                  </a:cubicBezTo>
                  <a:cubicBezTo>
                    <a:pt x="16308" y="9284"/>
                    <a:pt x="14086" y="11277"/>
                    <a:pt x="12353" y="13847"/>
                  </a:cubicBezTo>
                  <a:cubicBezTo>
                    <a:pt x="10565" y="16365"/>
                    <a:pt x="9264" y="19303"/>
                    <a:pt x="8452" y="22660"/>
                  </a:cubicBezTo>
                  <a:cubicBezTo>
                    <a:pt x="7585" y="26016"/>
                    <a:pt x="7097" y="29478"/>
                    <a:pt x="6989" y="33150"/>
                  </a:cubicBezTo>
                  <a:cubicBezTo>
                    <a:pt x="8018" y="32573"/>
                    <a:pt x="9156" y="31996"/>
                    <a:pt x="10456" y="31419"/>
                  </a:cubicBezTo>
                  <a:cubicBezTo>
                    <a:pt x="11756" y="30842"/>
                    <a:pt x="13111" y="30370"/>
                    <a:pt x="14682" y="29898"/>
                  </a:cubicBezTo>
                  <a:cubicBezTo>
                    <a:pt x="16199" y="29426"/>
                    <a:pt x="17771" y="29059"/>
                    <a:pt x="19504" y="28796"/>
                  </a:cubicBezTo>
                  <a:cubicBezTo>
                    <a:pt x="21184" y="28482"/>
                    <a:pt x="22972" y="28377"/>
                    <a:pt x="24868" y="28377"/>
                  </a:cubicBezTo>
                  <a:cubicBezTo>
                    <a:pt x="28931" y="28377"/>
                    <a:pt x="32291" y="28901"/>
                    <a:pt x="34999" y="29898"/>
                  </a:cubicBezTo>
                  <a:cubicBezTo>
                    <a:pt x="37708" y="30947"/>
                    <a:pt x="39876" y="32416"/>
                    <a:pt x="41501" y="34199"/>
                  </a:cubicBezTo>
                  <a:cubicBezTo>
                    <a:pt x="43126" y="35982"/>
                    <a:pt x="44264" y="38133"/>
                    <a:pt x="44968" y="40545"/>
                  </a:cubicBezTo>
                  <a:cubicBezTo>
                    <a:pt x="45618" y="42959"/>
                    <a:pt x="45998" y="45529"/>
                    <a:pt x="45998" y="48256"/>
                  </a:cubicBezTo>
                  <a:close/>
                  <a:moveTo>
                    <a:pt x="38900" y="48938"/>
                  </a:moveTo>
                  <a:cubicBezTo>
                    <a:pt x="38900" y="46683"/>
                    <a:pt x="38684" y="44637"/>
                    <a:pt x="38196" y="42749"/>
                  </a:cubicBezTo>
                  <a:cubicBezTo>
                    <a:pt x="37708" y="40913"/>
                    <a:pt x="36896" y="39287"/>
                    <a:pt x="35704" y="37975"/>
                  </a:cubicBezTo>
                  <a:cubicBezTo>
                    <a:pt x="34566" y="36612"/>
                    <a:pt x="33049" y="35615"/>
                    <a:pt x="31153" y="34881"/>
                  </a:cubicBezTo>
                  <a:cubicBezTo>
                    <a:pt x="29257" y="34146"/>
                    <a:pt x="26873" y="33780"/>
                    <a:pt x="24055" y="33780"/>
                  </a:cubicBezTo>
                  <a:cubicBezTo>
                    <a:pt x="22484" y="33780"/>
                    <a:pt x="20967" y="33884"/>
                    <a:pt x="19342" y="34199"/>
                  </a:cubicBezTo>
                  <a:cubicBezTo>
                    <a:pt x="17771" y="34461"/>
                    <a:pt x="16254" y="34828"/>
                    <a:pt x="14791" y="35248"/>
                  </a:cubicBezTo>
                  <a:cubicBezTo>
                    <a:pt x="13328" y="35720"/>
                    <a:pt x="11973" y="36297"/>
                    <a:pt x="10619" y="36927"/>
                  </a:cubicBezTo>
                  <a:cubicBezTo>
                    <a:pt x="9319" y="37556"/>
                    <a:pt x="8127" y="38238"/>
                    <a:pt x="7097" y="38920"/>
                  </a:cubicBezTo>
                  <a:cubicBezTo>
                    <a:pt x="7097" y="43955"/>
                    <a:pt x="7477" y="48204"/>
                    <a:pt x="8127" y="51613"/>
                  </a:cubicBezTo>
                  <a:cubicBezTo>
                    <a:pt x="8831" y="55022"/>
                    <a:pt x="9860" y="57802"/>
                    <a:pt x="11161" y="59901"/>
                  </a:cubicBezTo>
                  <a:cubicBezTo>
                    <a:pt x="12515" y="61999"/>
                    <a:pt x="14141" y="63467"/>
                    <a:pt x="16145" y="64411"/>
                  </a:cubicBezTo>
                  <a:cubicBezTo>
                    <a:pt x="18096" y="65303"/>
                    <a:pt x="20426" y="65775"/>
                    <a:pt x="23080" y="65775"/>
                  </a:cubicBezTo>
                  <a:cubicBezTo>
                    <a:pt x="25789" y="65775"/>
                    <a:pt x="28173" y="65251"/>
                    <a:pt x="30177" y="64254"/>
                  </a:cubicBezTo>
                  <a:cubicBezTo>
                    <a:pt x="32182" y="63205"/>
                    <a:pt x="33808" y="61894"/>
                    <a:pt x="35108" y="60268"/>
                  </a:cubicBezTo>
                  <a:cubicBezTo>
                    <a:pt x="36408" y="58642"/>
                    <a:pt x="37384" y="56806"/>
                    <a:pt x="37980" y="54812"/>
                  </a:cubicBezTo>
                  <a:cubicBezTo>
                    <a:pt x="38575" y="52820"/>
                    <a:pt x="38900" y="50878"/>
                    <a:pt x="38900" y="48938"/>
                  </a:cubicBezTo>
                  <a:close/>
                </a:path>
              </a:pathLst>
            </a:custGeom>
            <a:solidFill>
              <a:srgbClr val="FFFFFF"/>
            </a:solidFill>
            <a:ln w="5417" cap="flat">
              <a:noFill/>
              <a:prstDash val="solid"/>
              <a:miter/>
            </a:ln>
          </p:spPr>
          <p:txBody>
            <a:bodyPr rtlCol="0" anchor="ctr"/>
            <a:lstStyle/>
            <a:p>
              <a:endParaRPr lang="fr-FR"/>
            </a:p>
          </p:txBody>
        </p:sp>
        <p:sp>
          <p:nvSpPr>
            <p:cNvPr id="694" name="Forme libre 693">
              <a:extLst>
                <a:ext uri="{FF2B5EF4-FFF2-40B4-BE49-F238E27FC236}">
                  <a16:creationId xmlns:a16="http://schemas.microsoft.com/office/drawing/2014/main" id="{15636F20-1326-625D-E840-52FA730FF7B5}"/>
                </a:ext>
              </a:extLst>
            </p:cNvPr>
            <p:cNvSpPr/>
            <p:nvPr/>
          </p:nvSpPr>
          <p:spPr>
            <a:xfrm>
              <a:off x="20359531" y="10391370"/>
              <a:ext cx="44372" cy="70495"/>
            </a:xfrm>
            <a:custGeom>
              <a:avLst/>
              <a:gdLst>
                <a:gd name="connsiteX0" fmla="*/ 44372 w 44372"/>
                <a:gd name="connsiteY0" fmla="*/ 47365 h 70495"/>
                <a:gd name="connsiteX1" fmla="*/ 42476 w 44372"/>
                <a:gd name="connsiteY1" fmla="*/ 57226 h 70495"/>
                <a:gd name="connsiteX2" fmla="*/ 37167 w 44372"/>
                <a:gd name="connsiteY2" fmla="*/ 64463 h 70495"/>
                <a:gd name="connsiteX3" fmla="*/ 28877 w 44372"/>
                <a:gd name="connsiteY3" fmla="*/ 68975 h 70495"/>
                <a:gd name="connsiteX4" fmla="*/ 18313 w 44372"/>
                <a:gd name="connsiteY4" fmla="*/ 70495 h 70495"/>
                <a:gd name="connsiteX5" fmla="*/ 11973 w 44372"/>
                <a:gd name="connsiteY5" fmla="*/ 69971 h 70495"/>
                <a:gd name="connsiteX6" fmla="*/ 6664 w 44372"/>
                <a:gd name="connsiteY6" fmla="*/ 68817 h 70495"/>
                <a:gd name="connsiteX7" fmla="*/ 2872 w 44372"/>
                <a:gd name="connsiteY7" fmla="*/ 67453 h 70495"/>
                <a:gd name="connsiteX8" fmla="*/ 975 w 44372"/>
                <a:gd name="connsiteY8" fmla="*/ 66405 h 70495"/>
                <a:gd name="connsiteX9" fmla="*/ 433 w 44372"/>
                <a:gd name="connsiteY9" fmla="*/ 65827 h 70495"/>
                <a:gd name="connsiteX10" fmla="*/ 217 w 44372"/>
                <a:gd name="connsiteY10" fmla="*/ 65250 h 70495"/>
                <a:gd name="connsiteX11" fmla="*/ 54 w 44372"/>
                <a:gd name="connsiteY11" fmla="*/ 64411 h 70495"/>
                <a:gd name="connsiteX12" fmla="*/ 0 w 44372"/>
                <a:gd name="connsiteY12" fmla="*/ 63152 h 70495"/>
                <a:gd name="connsiteX13" fmla="*/ 54 w 44372"/>
                <a:gd name="connsiteY13" fmla="*/ 61998 h 70495"/>
                <a:gd name="connsiteX14" fmla="*/ 325 w 44372"/>
                <a:gd name="connsiteY14" fmla="*/ 61054 h 70495"/>
                <a:gd name="connsiteX15" fmla="*/ 813 w 44372"/>
                <a:gd name="connsiteY15" fmla="*/ 60529 h 70495"/>
                <a:gd name="connsiteX16" fmla="*/ 1409 w 44372"/>
                <a:gd name="connsiteY16" fmla="*/ 60320 h 70495"/>
                <a:gd name="connsiteX17" fmla="*/ 3196 w 44372"/>
                <a:gd name="connsiteY17" fmla="*/ 61054 h 70495"/>
                <a:gd name="connsiteX18" fmla="*/ 6447 w 44372"/>
                <a:gd name="connsiteY18" fmla="*/ 62575 h 70495"/>
                <a:gd name="connsiteX19" fmla="*/ 11540 w 44372"/>
                <a:gd name="connsiteY19" fmla="*/ 64096 h 70495"/>
                <a:gd name="connsiteX20" fmla="*/ 18692 w 44372"/>
                <a:gd name="connsiteY20" fmla="*/ 64778 h 70495"/>
                <a:gd name="connsiteX21" fmla="*/ 26060 w 44372"/>
                <a:gd name="connsiteY21" fmla="*/ 63834 h 70495"/>
                <a:gd name="connsiteX22" fmla="*/ 31912 w 44372"/>
                <a:gd name="connsiteY22" fmla="*/ 60844 h 70495"/>
                <a:gd name="connsiteX23" fmla="*/ 35867 w 44372"/>
                <a:gd name="connsiteY23" fmla="*/ 55704 h 70495"/>
                <a:gd name="connsiteX24" fmla="*/ 37275 w 44372"/>
                <a:gd name="connsiteY24" fmla="*/ 48046 h 70495"/>
                <a:gd name="connsiteX25" fmla="*/ 36029 w 44372"/>
                <a:gd name="connsiteY25" fmla="*/ 41490 h 70495"/>
                <a:gd name="connsiteX26" fmla="*/ 32291 w 44372"/>
                <a:gd name="connsiteY26" fmla="*/ 36769 h 70495"/>
                <a:gd name="connsiteX27" fmla="*/ 26006 w 44372"/>
                <a:gd name="connsiteY27" fmla="*/ 33989 h 70495"/>
                <a:gd name="connsiteX28" fmla="*/ 17121 w 44372"/>
                <a:gd name="connsiteY28" fmla="*/ 33045 h 70495"/>
                <a:gd name="connsiteX29" fmla="*/ 11215 w 44372"/>
                <a:gd name="connsiteY29" fmla="*/ 33412 h 70495"/>
                <a:gd name="connsiteX30" fmla="*/ 6881 w 44372"/>
                <a:gd name="connsiteY30" fmla="*/ 33779 h 70495"/>
                <a:gd name="connsiteX31" fmla="*/ 4768 w 44372"/>
                <a:gd name="connsiteY31" fmla="*/ 33097 h 70495"/>
                <a:gd name="connsiteX32" fmla="*/ 4118 w 44372"/>
                <a:gd name="connsiteY32" fmla="*/ 30474 h 70495"/>
                <a:gd name="connsiteX33" fmla="*/ 4118 w 44372"/>
                <a:gd name="connsiteY33" fmla="*/ 3147 h 70495"/>
                <a:gd name="connsiteX34" fmla="*/ 4930 w 44372"/>
                <a:gd name="connsiteY34" fmla="*/ 839 h 70495"/>
                <a:gd name="connsiteX35" fmla="*/ 7260 w 44372"/>
                <a:gd name="connsiteY35" fmla="*/ 0 h 70495"/>
                <a:gd name="connsiteX36" fmla="*/ 37871 w 44372"/>
                <a:gd name="connsiteY36" fmla="*/ 0 h 70495"/>
                <a:gd name="connsiteX37" fmla="*/ 38684 w 44372"/>
                <a:gd name="connsiteY37" fmla="*/ 158 h 70495"/>
                <a:gd name="connsiteX38" fmla="*/ 39388 w 44372"/>
                <a:gd name="connsiteY38" fmla="*/ 734 h 70495"/>
                <a:gd name="connsiteX39" fmla="*/ 39767 w 44372"/>
                <a:gd name="connsiteY39" fmla="*/ 1626 h 70495"/>
                <a:gd name="connsiteX40" fmla="*/ 39930 w 44372"/>
                <a:gd name="connsiteY40" fmla="*/ 2884 h 70495"/>
                <a:gd name="connsiteX41" fmla="*/ 39388 w 44372"/>
                <a:gd name="connsiteY41" fmla="*/ 4983 h 70495"/>
                <a:gd name="connsiteX42" fmla="*/ 37871 w 44372"/>
                <a:gd name="connsiteY42" fmla="*/ 5822 h 70495"/>
                <a:gd name="connsiteX43" fmla="*/ 10348 w 44372"/>
                <a:gd name="connsiteY43" fmla="*/ 5822 h 70495"/>
                <a:gd name="connsiteX44" fmla="*/ 10348 w 44372"/>
                <a:gd name="connsiteY44" fmla="*/ 27904 h 70495"/>
                <a:gd name="connsiteX45" fmla="*/ 14412 w 44372"/>
                <a:gd name="connsiteY45" fmla="*/ 27590 h 70495"/>
                <a:gd name="connsiteX46" fmla="*/ 19396 w 44372"/>
                <a:gd name="connsiteY46" fmla="*/ 27537 h 70495"/>
                <a:gd name="connsiteX47" fmla="*/ 30449 w 44372"/>
                <a:gd name="connsiteY47" fmla="*/ 29006 h 70495"/>
                <a:gd name="connsiteX48" fmla="*/ 38196 w 44372"/>
                <a:gd name="connsiteY48" fmla="*/ 33097 h 70495"/>
                <a:gd name="connsiteX49" fmla="*/ 42856 w 44372"/>
                <a:gd name="connsiteY49" fmla="*/ 39392 h 70495"/>
                <a:gd name="connsiteX50" fmla="*/ 44372 w 44372"/>
                <a:gd name="connsiteY50" fmla="*/ 47365 h 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4372" h="70495">
                  <a:moveTo>
                    <a:pt x="44372" y="47365"/>
                  </a:moveTo>
                  <a:cubicBezTo>
                    <a:pt x="44372" y="51036"/>
                    <a:pt x="43722" y="54340"/>
                    <a:pt x="42476" y="57226"/>
                  </a:cubicBezTo>
                  <a:cubicBezTo>
                    <a:pt x="41230" y="60058"/>
                    <a:pt x="39443" y="62471"/>
                    <a:pt x="37167" y="64463"/>
                  </a:cubicBezTo>
                  <a:cubicBezTo>
                    <a:pt x="34837" y="66457"/>
                    <a:pt x="32074" y="67925"/>
                    <a:pt x="28877" y="68975"/>
                  </a:cubicBezTo>
                  <a:cubicBezTo>
                    <a:pt x="25681" y="69971"/>
                    <a:pt x="22159" y="70495"/>
                    <a:pt x="18313" y="70495"/>
                  </a:cubicBezTo>
                  <a:cubicBezTo>
                    <a:pt x="16091" y="70495"/>
                    <a:pt x="13978" y="70339"/>
                    <a:pt x="11973" y="69971"/>
                  </a:cubicBezTo>
                  <a:cubicBezTo>
                    <a:pt x="9969" y="69657"/>
                    <a:pt x="8235" y="69237"/>
                    <a:pt x="6664" y="68817"/>
                  </a:cubicBezTo>
                  <a:cubicBezTo>
                    <a:pt x="5093" y="68345"/>
                    <a:pt x="3847" y="67873"/>
                    <a:pt x="2872" y="67453"/>
                  </a:cubicBezTo>
                  <a:cubicBezTo>
                    <a:pt x="1842" y="66982"/>
                    <a:pt x="1246" y="66667"/>
                    <a:pt x="975" y="66405"/>
                  </a:cubicBezTo>
                  <a:cubicBezTo>
                    <a:pt x="704" y="66195"/>
                    <a:pt x="542" y="65985"/>
                    <a:pt x="433" y="65827"/>
                  </a:cubicBezTo>
                  <a:cubicBezTo>
                    <a:pt x="379" y="65670"/>
                    <a:pt x="270" y="65460"/>
                    <a:pt x="217" y="65250"/>
                  </a:cubicBezTo>
                  <a:cubicBezTo>
                    <a:pt x="108" y="65041"/>
                    <a:pt x="54" y="64726"/>
                    <a:pt x="54" y="64411"/>
                  </a:cubicBezTo>
                  <a:cubicBezTo>
                    <a:pt x="0" y="64044"/>
                    <a:pt x="0" y="63625"/>
                    <a:pt x="0" y="63152"/>
                  </a:cubicBezTo>
                  <a:cubicBezTo>
                    <a:pt x="0" y="62733"/>
                    <a:pt x="0" y="62366"/>
                    <a:pt x="54" y="61998"/>
                  </a:cubicBezTo>
                  <a:cubicBezTo>
                    <a:pt x="108" y="61631"/>
                    <a:pt x="217" y="61316"/>
                    <a:pt x="325" y="61054"/>
                  </a:cubicBezTo>
                  <a:cubicBezTo>
                    <a:pt x="487" y="60844"/>
                    <a:pt x="650" y="60634"/>
                    <a:pt x="813" y="60529"/>
                  </a:cubicBezTo>
                  <a:cubicBezTo>
                    <a:pt x="975" y="60373"/>
                    <a:pt x="1192" y="60320"/>
                    <a:pt x="1409" y="60320"/>
                  </a:cubicBezTo>
                  <a:cubicBezTo>
                    <a:pt x="1788" y="60320"/>
                    <a:pt x="2384" y="60582"/>
                    <a:pt x="3196" y="61054"/>
                  </a:cubicBezTo>
                  <a:cubicBezTo>
                    <a:pt x="3955" y="61474"/>
                    <a:pt x="5038" y="61998"/>
                    <a:pt x="6447" y="62575"/>
                  </a:cubicBezTo>
                  <a:cubicBezTo>
                    <a:pt x="7801" y="63100"/>
                    <a:pt x="9481" y="63625"/>
                    <a:pt x="11540" y="64096"/>
                  </a:cubicBezTo>
                  <a:cubicBezTo>
                    <a:pt x="13545" y="64568"/>
                    <a:pt x="15928" y="64778"/>
                    <a:pt x="18692" y="64778"/>
                  </a:cubicBezTo>
                  <a:cubicBezTo>
                    <a:pt x="21346" y="64778"/>
                    <a:pt x="23785" y="64463"/>
                    <a:pt x="26060" y="63834"/>
                  </a:cubicBezTo>
                  <a:cubicBezTo>
                    <a:pt x="28281" y="63205"/>
                    <a:pt x="30232" y="62208"/>
                    <a:pt x="31912" y="60844"/>
                  </a:cubicBezTo>
                  <a:cubicBezTo>
                    <a:pt x="33591" y="59481"/>
                    <a:pt x="34891" y="57750"/>
                    <a:pt x="35867" y="55704"/>
                  </a:cubicBezTo>
                  <a:cubicBezTo>
                    <a:pt x="36788" y="53554"/>
                    <a:pt x="37275" y="51036"/>
                    <a:pt x="37275" y="48046"/>
                  </a:cubicBezTo>
                  <a:cubicBezTo>
                    <a:pt x="37275" y="45528"/>
                    <a:pt x="36841" y="43378"/>
                    <a:pt x="36029" y="41490"/>
                  </a:cubicBezTo>
                  <a:cubicBezTo>
                    <a:pt x="35216" y="39601"/>
                    <a:pt x="33970" y="38028"/>
                    <a:pt x="32291" y="36769"/>
                  </a:cubicBezTo>
                  <a:cubicBezTo>
                    <a:pt x="30666" y="35510"/>
                    <a:pt x="28552" y="34566"/>
                    <a:pt x="26006" y="33989"/>
                  </a:cubicBezTo>
                  <a:cubicBezTo>
                    <a:pt x="23459" y="33360"/>
                    <a:pt x="20480" y="33045"/>
                    <a:pt x="17121" y="33045"/>
                  </a:cubicBezTo>
                  <a:cubicBezTo>
                    <a:pt x="14737" y="33045"/>
                    <a:pt x="12786" y="33202"/>
                    <a:pt x="11215" y="33412"/>
                  </a:cubicBezTo>
                  <a:cubicBezTo>
                    <a:pt x="9644" y="33622"/>
                    <a:pt x="8181" y="33779"/>
                    <a:pt x="6881" y="33779"/>
                  </a:cubicBezTo>
                  <a:cubicBezTo>
                    <a:pt x="5905" y="33779"/>
                    <a:pt x="5201" y="33517"/>
                    <a:pt x="4768" y="33097"/>
                  </a:cubicBezTo>
                  <a:cubicBezTo>
                    <a:pt x="4334" y="32625"/>
                    <a:pt x="4118" y="31786"/>
                    <a:pt x="4118" y="30474"/>
                  </a:cubicBezTo>
                  <a:lnTo>
                    <a:pt x="4118" y="3147"/>
                  </a:lnTo>
                  <a:cubicBezTo>
                    <a:pt x="4118" y="2151"/>
                    <a:pt x="4388" y="1364"/>
                    <a:pt x="4930" y="839"/>
                  </a:cubicBezTo>
                  <a:cubicBezTo>
                    <a:pt x="5526" y="262"/>
                    <a:pt x="6285" y="0"/>
                    <a:pt x="7260" y="0"/>
                  </a:cubicBezTo>
                  <a:lnTo>
                    <a:pt x="37871" y="0"/>
                  </a:lnTo>
                  <a:cubicBezTo>
                    <a:pt x="38142" y="0"/>
                    <a:pt x="38413" y="53"/>
                    <a:pt x="38684" y="158"/>
                  </a:cubicBezTo>
                  <a:cubicBezTo>
                    <a:pt x="38954" y="314"/>
                    <a:pt x="39171" y="472"/>
                    <a:pt x="39388" y="734"/>
                  </a:cubicBezTo>
                  <a:cubicBezTo>
                    <a:pt x="39550" y="996"/>
                    <a:pt x="39713" y="1311"/>
                    <a:pt x="39767" y="1626"/>
                  </a:cubicBezTo>
                  <a:cubicBezTo>
                    <a:pt x="39876" y="1993"/>
                    <a:pt x="39930" y="2413"/>
                    <a:pt x="39930" y="2884"/>
                  </a:cubicBezTo>
                  <a:cubicBezTo>
                    <a:pt x="39930" y="3724"/>
                    <a:pt x="39713" y="4406"/>
                    <a:pt x="39388" y="4983"/>
                  </a:cubicBezTo>
                  <a:cubicBezTo>
                    <a:pt x="39009" y="5560"/>
                    <a:pt x="38521" y="5822"/>
                    <a:pt x="37871" y="5822"/>
                  </a:cubicBezTo>
                  <a:lnTo>
                    <a:pt x="10348" y="5822"/>
                  </a:lnTo>
                  <a:lnTo>
                    <a:pt x="10348" y="27904"/>
                  </a:lnTo>
                  <a:cubicBezTo>
                    <a:pt x="11649" y="27695"/>
                    <a:pt x="13003" y="27590"/>
                    <a:pt x="14412" y="27590"/>
                  </a:cubicBezTo>
                  <a:cubicBezTo>
                    <a:pt x="15766" y="27537"/>
                    <a:pt x="17446" y="27537"/>
                    <a:pt x="19396" y="27537"/>
                  </a:cubicBezTo>
                  <a:cubicBezTo>
                    <a:pt x="23622" y="27537"/>
                    <a:pt x="27306" y="28009"/>
                    <a:pt x="30449" y="29006"/>
                  </a:cubicBezTo>
                  <a:cubicBezTo>
                    <a:pt x="33591" y="29950"/>
                    <a:pt x="36191" y="31366"/>
                    <a:pt x="38196" y="33097"/>
                  </a:cubicBezTo>
                  <a:cubicBezTo>
                    <a:pt x="40255" y="34881"/>
                    <a:pt x="41826" y="36978"/>
                    <a:pt x="42856" y="39392"/>
                  </a:cubicBezTo>
                  <a:cubicBezTo>
                    <a:pt x="43885" y="41857"/>
                    <a:pt x="44372" y="44532"/>
                    <a:pt x="44372" y="47365"/>
                  </a:cubicBezTo>
                  <a:close/>
                </a:path>
              </a:pathLst>
            </a:custGeom>
            <a:solidFill>
              <a:srgbClr val="FFFFFF"/>
            </a:solidFill>
            <a:ln w="5417" cap="flat">
              <a:noFill/>
              <a:prstDash val="solid"/>
              <a:miter/>
            </a:ln>
          </p:spPr>
          <p:txBody>
            <a:bodyPr rtlCol="0" anchor="ctr"/>
            <a:lstStyle/>
            <a:p>
              <a:endParaRPr lang="fr-FR"/>
            </a:p>
          </p:txBody>
        </p:sp>
        <p:sp>
          <p:nvSpPr>
            <p:cNvPr id="695" name="Forme libre 694">
              <a:extLst>
                <a:ext uri="{FF2B5EF4-FFF2-40B4-BE49-F238E27FC236}">
                  <a16:creationId xmlns:a16="http://schemas.microsoft.com/office/drawing/2014/main" id="{F354C137-FA56-9FA9-344B-5A23114C3817}"/>
                </a:ext>
              </a:extLst>
            </p:cNvPr>
            <p:cNvSpPr/>
            <p:nvPr/>
          </p:nvSpPr>
          <p:spPr>
            <a:xfrm>
              <a:off x="20442913" y="10409256"/>
              <a:ext cx="44480" cy="52661"/>
            </a:xfrm>
            <a:custGeom>
              <a:avLst/>
              <a:gdLst>
                <a:gd name="connsiteX0" fmla="*/ 44481 w 44480"/>
                <a:gd name="connsiteY0" fmla="*/ 23813 h 52661"/>
                <a:gd name="connsiteX1" fmla="*/ 43452 w 44480"/>
                <a:gd name="connsiteY1" fmla="*/ 26488 h 52661"/>
                <a:gd name="connsiteX2" fmla="*/ 41393 w 44480"/>
                <a:gd name="connsiteY2" fmla="*/ 27222 h 52661"/>
                <a:gd name="connsiteX3" fmla="*/ 7097 w 44480"/>
                <a:gd name="connsiteY3" fmla="*/ 27222 h 52661"/>
                <a:gd name="connsiteX4" fmla="*/ 8018 w 44480"/>
                <a:gd name="connsiteY4" fmla="*/ 35405 h 52661"/>
                <a:gd name="connsiteX5" fmla="*/ 11052 w 44480"/>
                <a:gd name="connsiteY5" fmla="*/ 41647 h 52661"/>
                <a:gd name="connsiteX6" fmla="*/ 16524 w 44480"/>
                <a:gd name="connsiteY6" fmla="*/ 45633 h 52661"/>
                <a:gd name="connsiteX7" fmla="*/ 24868 w 44480"/>
                <a:gd name="connsiteY7" fmla="*/ 47049 h 52661"/>
                <a:gd name="connsiteX8" fmla="*/ 31153 w 44480"/>
                <a:gd name="connsiteY8" fmla="*/ 46473 h 52661"/>
                <a:gd name="connsiteX9" fmla="*/ 35975 w 44480"/>
                <a:gd name="connsiteY9" fmla="*/ 45161 h 52661"/>
                <a:gd name="connsiteX10" fmla="*/ 39280 w 44480"/>
                <a:gd name="connsiteY10" fmla="*/ 43850 h 52661"/>
                <a:gd name="connsiteX11" fmla="*/ 41176 w 44480"/>
                <a:gd name="connsiteY11" fmla="*/ 43221 h 52661"/>
                <a:gd name="connsiteX12" fmla="*/ 41772 w 44480"/>
                <a:gd name="connsiteY12" fmla="*/ 43377 h 52661"/>
                <a:gd name="connsiteX13" fmla="*/ 42205 w 44480"/>
                <a:gd name="connsiteY13" fmla="*/ 43902 h 52661"/>
                <a:gd name="connsiteX14" fmla="*/ 42476 w 44480"/>
                <a:gd name="connsiteY14" fmla="*/ 44794 h 52661"/>
                <a:gd name="connsiteX15" fmla="*/ 42530 w 44480"/>
                <a:gd name="connsiteY15" fmla="*/ 46158 h 52661"/>
                <a:gd name="connsiteX16" fmla="*/ 42476 w 44480"/>
                <a:gd name="connsiteY16" fmla="*/ 46892 h 52661"/>
                <a:gd name="connsiteX17" fmla="*/ 42368 w 44480"/>
                <a:gd name="connsiteY17" fmla="*/ 47521 h 52661"/>
                <a:gd name="connsiteX18" fmla="*/ 42097 w 44480"/>
                <a:gd name="connsiteY18" fmla="*/ 48098 h 52661"/>
                <a:gd name="connsiteX19" fmla="*/ 41663 w 44480"/>
                <a:gd name="connsiteY19" fmla="*/ 48623 h 52661"/>
                <a:gd name="connsiteX20" fmla="*/ 39930 w 44480"/>
                <a:gd name="connsiteY20" fmla="*/ 49567 h 52661"/>
                <a:gd name="connsiteX21" fmla="*/ 36137 w 44480"/>
                <a:gd name="connsiteY21" fmla="*/ 50931 h 52661"/>
                <a:gd name="connsiteX22" fmla="*/ 30719 w 44480"/>
                <a:gd name="connsiteY22" fmla="*/ 52137 h 52661"/>
                <a:gd name="connsiteX23" fmla="*/ 24109 w 44480"/>
                <a:gd name="connsiteY23" fmla="*/ 52662 h 52661"/>
                <a:gd name="connsiteX24" fmla="*/ 13761 w 44480"/>
                <a:gd name="connsiteY24" fmla="*/ 50983 h 52661"/>
                <a:gd name="connsiteX25" fmla="*/ 6231 w 44480"/>
                <a:gd name="connsiteY25" fmla="*/ 45948 h 52661"/>
                <a:gd name="connsiteX26" fmla="*/ 1571 w 44480"/>
                <a:gd name="connsiteY26" fmla="*/ 37765 h 52661"/>
                <a:gd name="connsiteX27" fmla="*/ 0 w 44480"/>
                <a:gd name="connsiteY27" fmla="*/ 26435 h 52661"/>
                <a:gd name="connsiteX28" fmla="*/ 1625 w 44480"/>
                <a:gd name="connsiteY28" fmla="*/ 15316 h 52661"/>
                <a:gd name="connsiteX29" fmla="*/ 6339 w 44480"/>
                <a:gd name="connsiteY29" fmla="*/ 7028 h 52661"/>
                <a:gd name="connsiteX30" fmla="*/ 13707 w 44480"/>
                <a:gd name="connsiteY30" fmla="*/ 1836 h 52661"/>
                <a:gd name="connsiteX31" fmla="*/ 23297 w 44480"/>
                <a:gd name="connsiteY31" fmla="*/ 0 h 52661"/>
                <a:gd name="connsiteX32" fmla="*/ 32941 w 44480"/>
                <a:gd name="connsiteY32" fmla="*/ 1836 h 52661"/>
                <a:gd name="connsiteX33" fmla="*/ 39496 w 44480"/>
                <a:gd name="connsiteY33" fmla="*/ 6766 h 52661"/>
                <a:gd name="connsiteX34" fmla="*/ 43289 w 44480"/>
                <a:gd name="connsiteY34" fmla="*/ 13952 h 52661"/>
                <a:gd name="connsiteX35" fmla="*/ 44481 w 44480"/>
                <a:gd name="connsiteY35" fmla="*/ 22554 h 52661"/>
                <a:gd name="connsiteX36" fmla="*/ 44481 w 44480"/>
                <a:gd name="connsiteY36" fmla="*/ 23813 h 52661"/>
                <a:gd name="connsiteX37" fmla="*/ 37654 w 44480"/>
                <a:gd name="connsiteY37" fmla="*/ 21925 h 52661"/>
                <a:gd name="connsiteX38" fmla="*/ 33970 w 44480"/>
                <a:gd name="connsiteY38" fmla="*/ 9809 h 52661"/>
                <a:gd name="connsiteX39" fmla="*/ 22809 w 44480"/>
                <a:gd name="connsiteY39" fmla="*/ 5455 h 52661"/>
                <a:gd name="connsiteX40" fmla="*/ 16199 w 44480"/>
                <a:gd name="connsiteY40" fmla="*/ 6818 h 52661"/>
                <a:gd name="connsiteX41" fmla="*/ 11323 w 44480"/>
                <a:gd name="connsiteY41" fmla="*/ 10490 h 52661"/>
                <a:gd name="connsiteX42" fmla="*/ 8290 w 44480"/>
                <a:gd name="connsiteY42" fmla="*/ 15736 h 52661"/>
                <a:gd name="connsiteX43" fmla="*/ 7097 w 44480"/>
                <a:gd name="connsiteY43" fmla="*/ 21925 h 52661"/>
                <a:gd name="connsiteX44" fmla="*/ 37654 w 44480"/>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1">
                  <a:moveTo>
                    <a:pt x="44481" y="23813"/>
                  </a:moveTo>
                  <a:cubicBezTo>
                    <a:pt x="44481" y="25124"/>
                    <a:pt x="44156" y="26016"/>
                    <a:pt x="43452" y="26488"/>
                  </a:cubicBezTo>
                  <a:cubicBezTo>
                    <a:pt x="42747" y="26960"/>
                    <a:pt x="42043" y="27222"/>
                    <a:pt x="41393" y="27222"/>
                  </a:cubicBezTo>
                  <a:lnTo>
                    <a:pt x="7097" y="27222"/>
                  </a:lnTo>
                  <a:cubicBezTo>
                    <a:pt x="7097" y="30212"/>
                    <a:pt x="7423" y="32940"/>
                    <a:pt x="8018" y="35405"/>
                  </a:cubicBezTo>
                  <a:cubicBezTo>
                    <a:pt x="8614" y="37818"/>
                    <a:pt x="9644" y="39916"/>
                    <a:pt x="11052" y="41647"/>
                  </a:cubicBezTo>
                  <a:cubicBezTo>
                    <a:pt x="12461" y="43377"/>
                    <a:pt x="14303" y="44741"/>
                    <a:pt x="16524" y="45633"/>
                  </a:cubicBezTo>
                  <a:cubicBezTo>
                    <a:pt x="18800" y="46577"/>
                    <a:pt x="21563" y="47049"/>
                    <a:pt x="24868" y="47049"/>
                  </a:cubicBezTo>
                  <a:cubicBezTo>
                    <a:pt x="27198" y="47049"/>
                    <a:pt x="29310" y="46839"/>
                    <a:pt x="31153" y="46473"/>
                  </a:cubicBezTo>
                  <a:cubicBezTo>
                    <a:pt x="32995" y="46053"/>
                    <a:pt x="34621" y="45633"/>
                    <a:pt x="35975" y="45161"/>
                  </a:cubicBezTo>
                  <a:cubicBezTo>
                    <a:pt x="37329" y="44636"/>
                    <a:pt x="38413" y="44217"/>
                    <a:pt x="39280" y="43850"/>
                  </a:cubicBezTo>
                  <a:cubicBezTo>
                    <a:pt x="40146" y="43430"/>
                    <a:pt x="40797" y="43221"/>
                    <a:pt x="41176" y="43221"/>
                  </a:cubicBezTo>
                  <a:cubicBezTo>
                    <a:pt x="41393" y="43221"/>
                    <a:pt x="41555" y="43273"/>
                    <a:pt x="41772" y="43377"/>
                  </a:cubicBezTo>
                  <a:cubicBezTo>
                    <a:pt x="41935" y="43482"/>
                    <a:pt x="42097" y="43692"/>
                    <a:pt x="42205" y="43902"/>
                  </a:cubicBezTo>
                  <a:cubicBezTo>
                    <a:pt x="42314" y="44164"/>
                    <a:pt x="42422" y="44427"/>
                    <a:pt x="42476" y="44794"/>
                  </a:cubicBezTo>
                  <a:cubicBezTo>
                    <a:pt x="42530" y="45161"/>
                    <a:pt x="42530" y="45581"/>
                    <a:pt x="42530" y="46158"/>
                  </a:cubicBezTo>
                  <a:cubicBezTo>
                    <a:pt x="42530" y="46420"/>
                    <a:pt x="42530" y="46629"/>
                    <a:pt x="42476" y="46892"/>
                  </a:cubicBezTo>
                  <a:cubicBezTo>
                    <a:pt x="42422" y="47102"/>
                    <a:pt x="42422" y="47311"/>
                    <a:pt x="42368" y="47521"/>
                  </a:cubicBezTo>
                  <a:cubicBezTo>
                    <a:pt x="42314" y="47731"/>
                    <a:pt x="42205" y="47888"/>
                    <a:pt x="42097" y="48098"/>
                  </a:cubicBezTo>
                  <a:cubicBezTo>
                    <a:pt x="41989" y="48256"/>
                    <a:pt x="41826" y="48413"/>
                    <a:pt x="41663" y="48623"/>
                  </a:cubicBezTo>
                  <a:cubicBezTo>
                    <a:pt x="41501" y="48780"/>
                    <a:pt x="40905" y="49095"/>
                    <a:pt x="39930" y="49567"/>
                  </a:cubicBezTo>
                  <a:cubicBezTo>
                    <a:pt x="38954" y="49986"/>
                    <a:pt x="37708" y="50459"/>
                    <a:pt x="36137" y="50931"/>
                  </a:cubicBezTo>
                  <a:cubicBezTo>
                    <a:pt x="34621" y="51350"/>
                    <a:pt x="32778" y="51770"/>
                    <a:pt x="30719" y="52137"/>
                  </a:cubicBezTo>
                  <a:cubicBezTo>
                    <a:pt x="28660" y="52452"/>
                    <a:pt x="26494" y="52662"/>
                    <a:pt x="24109" y="52662"/>
                  </a:cubicBezTo>
                  <a:cubicBezTo>
                    <a:pt x="20209" y="52662"/>
                    <a:pt x="16795" y="52085"/>
                    <a:pt x="13761" y="50983"/>
                  </a:cubicBezTo>
                  <a:cubicBezTo>
                    <a:pt x="10782" y="49830"/>
                    <a:pt x="8235" y="48151"/>
                    <a:pt x="6231" y="45948"/>
                  </a:cubicBezTo>
                  <a:cubicBezTo>
                    <a:pt x="4172" y="43745"/>
                    <a:pt x="2655" y="41017"/>
                    <a:pt x="1571" y="37765"/>
                  </a:cubicBezTo>
                  <a:cubicBezTo>
                    <a:pt x="542" y="34513"/>
                    <a:pt x="0" y="30737"/>
                    <a:pt x="0" y="26435"/>
                  </a:cubicBezTo>
                  <a:cubicBezTo>
                    <a:pt x="0" y="22292"/>
                    <a:pt x="542" y="18620"/>
                    <a:pt x="1625" y="15316"/>
                  </a:cubicBezTo>
                  <a:cubicBezTo>
                    <a:pt x="2709" y="12064"/>
                    <a:pt x="4280" y="9284"/>
                    <a:pt x="6339" y="7028"/>
                  </a:cubicBezTo>
                  <a:cubicBezTo>
                    <a:pt x="8343" y="4720"/>
                    <a:pt x="10836" y="2989"/>
                    <a:pt x="13707" y="1836"/>
                  </a:cubicBezTo>
                  <a:cubicBezTo>
                    <a:pt x="16578" y="629"/>
                    <a:pt x="19776" y="0"/>
                    <a:pt x="23297" y="0"/>
                  </a:cubicBezTo>
                  <a:cubicBezTo>
                    <a:pt x="27035" y="0"/>
                    <a:pt x="30286" y="629"/>
                    <a:pt x="32941" y="1836"/>
                  </a:cubicBezTo>
                  <a:cubicBezTo>
                    <a:pt x="35595" y="3042"/>
                    <a:pt x="37817" y="4720"/>
                    <a:pt x="39496" y="6766"/>
                  </a:cubicBezTo>
                  <a:cubicBezTo>
                    <a:pt x="41230" y="8812"/>
                    <a:pt x="42530" y="11224"/>
                    <a:pt x="43289" y="13952"/>
                  </a:cubicBezTo>
                  <a:cubicBezTo>
                    <a:pt x="44102" y="16679"/>
                    <a:pt x="44481" y="19512"/>
                    <a:pt x="44481" y="22554"/>
                  </a:cubicBezTo>
                  <a:lnTo>
                    <a:pt x="44481" y="23813"/>
                  </a:lnTo>
                  <a:close/>
                  <a:moveTo>
                    <a:pt x="37654" y="21925"/>
                  </a:moveTo>
                  <a:cubicBezTo>
                    <a:pt x="37763" y="16784"/>
                    <a:pt x="36571" y="12746"/>
                    <a:pt x="33970" y="9809"/>
                  </a:cubicBezTo>
                  <a:cubicBezTo>
                    <a:pt x="31423" y="6923"/>
                    <a:pt x="27740" y="5455"/>
                    <a:pt x="22809" y="5455"/>
                  </a:cubicBezTo>
                  <a:cubicBezTo>
                    <a:pt x="20317" y="5455"/>
                    <a:pt x="18096" y="5926"/>
                    <a:pt x="16199" y="6818"/>
                  </a:cubicBezTo>
                  <a:cubicBezTo>
                    <a:pt x="14249" y="7763"/>
                    <a:pt x="12678" y="8969"/>
                    <a:pt x="11323" y="10490"/>
                  </a:cubicBezTo>
                  <a:cubicBezTo>
                    <a:pt x="10023" y="11959"/>
                    <a:pt x="8993" y="13742"/>
                    <a:pt x="8290" y="15736"/>
                  </a:cubicBezTo>
                  <a:cubicBezTo>
                    <a:pt x="7585" y="17728"/>
                    <a:pt x="7206" y="19774"/>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696" name="Forme libre 695">
              <a:extLst>
                <a:ext uri="{FF2B5EF4-FFF2-40B4-BE49-F238E27FC236}">
                  <a16:creationId xmlns:a16="http://schemas.microsoft.com/office/drawing/2014/main" id="{736BE692-F8ED-8D3F-4D8B-D8CA6BBCF152}"/>
                </a:ext>
              </a:extLst>
            </p:cNvPr>
            <p:cNvSpPr/>
            <p:nvPr/>
          </p:nvSpPr>
          <p:spPr>
            <a:xfrm>
              <a:off x="20498067" y="10409204"/>
              <a:ext cx="34133" cy="52661"/>
            </a:xfrm>
            <a:custGeom>
              <a:avLst/>
              <a:gdLst>
                <a:gd name="connsiteX0" fmla="*/ 34133 w 34133"/>
                <a:gd name="connsiteY0" fmla="*/ 37713 h 52661"/>
                <a:gd name="connsiteX1" fmla="*/ 32779 w 34133"/>
                <a:gd name="connsiteY1" fmla="*/ 43955 h 52661"/>
                <a:gd name="connsiteX2" fmla="*/ 28986 w 34133"/>
                <a:gd name="connsiteY2" fmla="*/ 48675 h 52661"/>
                <a:gd name="connsiteX3" fmla="*/ 23080 w 34133"/>
                <a:gd name="connsiteY3" fmla="*/ 51613 h 52661"/>
                <a:gd name="connsiteX4" fmla="*/ 15442 w 34133"/>
                <a:gd name="connsiteY4" fmla="*/ 52662 h 52661"/>
                <a:gd name="connsiteX5" fmla="*/ 10511 w 34133"/>
                <a:gd name="connsiteY5" fmla="*/ 52242 h 52661"/>
                <a:gd name="connsiteX6" fmla="*/ 6285 w 34133"/>
                <a:gd name="connsiteY6" fmla="*/ 51245 h 52661"/>
                <a:gd name="connsiteX7" fmla="*/ 3089 w 34133"/>
                <a:gd name="connsiteY7" fmla="*/ 49934 h 52661"/>
                <a:gd name="connsiteX8" fmla="*/ 1192 w 34133"/>
                <a:gd name="connsiteY8" fmla="*/ 48675 h 52661"/>
                <a:gd name="connsiteX9" fmla="*/ 325 w 34133"/>
                <a:gd name="connsiteY9" fmla="*/ 47311 h 52661"/>
                <a:gd name="connsiteX10" fmla="*/ 0 w 34133"/>
                <a:gd name="connsiteY10" fmla="*/ 45161 h 52661"/>
                <a:gd name="connsiteX11" fmla="*/ 108 w 34133"/>
                <a:gd name="connsiteY11" fmla="*/ 43955 h 52661"/>
                <a:gd name="connsiteX12" fmla="*/ 434 w 34133"/>
                <a:gd name="connsiteY12" fmla="*/ 43011 h 52661"/>
                <a:gd name="connsiteX13" fmla="*/ 867 w 34133"/>
                <a:gd name="connsiteY13" fmla="*/ 42486 h 52661"/>
                <a:gd name="connsiteX14" fmla="*/ 1463 w 34133"/>
                <a:gd name="connsiteY14" fmla="*/ 42276 h 52661"/>
                <a:gd name="connsiteX15" fmla="*/ 3251 w 34133"/>
                <a:gd name="connsiteY15" fmla="*/ 43063 h 52661"/>
                <a:gd name="connsiteX16" fmla="*/ 6176 w 34133"/>
                <a:gd name="connsiteY16" fmla="*/ 44689 h 52661"/>
                <a:gd name="connsiteX17" fmla="*/ 10294 w 34133"/>
                <a:gd name="connsiteY17" fmla="*/ 46315 h 52661"/>
                <a:gd name="connsiteX18" fmla="*/ 15929 w 34133"/>
                <a:gd name="connsiteY18" fmla="*/ 47102 h 52661"/>
                <a:gd name="connsiteX19" fmla="*/ 20588 w 34133"/>
                <a:gd name="connsiteY19" fmla="*/ 46525 h 52661"/>
                <a:gd name="connsiteX20" fmla="*/ 24219 w 34133"/>
                <a:gd name="connsiteY20" fmla="*/ 44899 h 52661"/>
                <a:gd name="connsiteX21" fmla="*/ 26656 w 34133"/>
                <a:gd name="connsiteY21" fmla="*/ 42171 h 52661"/>
                <a:gd name="connsiteX22" fmla="*/ 27523 w 34133"/>
                <a:gd name="connsiteY22" fmla="*/ 38185 h 52661"/>
                <a:gd name="connsiteX23" fmla="*/ 26385 w 34133"/>
                <a:gd name="connsiteY23" fmla="*/ 34356 h 52661"/>
                <a:gd name="connsiteX24" fmla="*/ 23514 w 34133"/>
                <a:gd name="connsiteY24" fmla="*/ 31628 h 52661"/>
                <a:gd name="connsiteX25" fmla="*/ 19397 w 34133"/>
                <a:gd name="connsiteY25" fmla="*/ 29582 h 52661"/>
                <a:gd name="connsiteX26" fmla="*/ 14629 w 34133"/>
                <a:gd name="connsiteY26" fmla="*/ 27799 h 52661"/>
                <a:gd name="connsiteX27" fmla="*/ 9915 w 34133"/>
                <a:gd name="connsiteY27" fmla="*/ 25701 h 52661"/>
                <a:gd name="connsiteX28" fmla="*/ 5798 w 34133"/>
                <a:gd name="connsiteY28" fmla="*/ 22974 h 52661"/>
                <a:gd name="connsiteX29" fmla="*/ 2872 w 34133"/>
                <a:gd name="connsiteY29" fmla="*/ 19092 h 52661"/>
                <a:gd name="connsiteX30" fmla="*/ 1788 w 34133"/>
                <a:gd name="connsiteY30" fmla="*/ 13690 h 52661"/>
                <a:gd name="connsiteX31" fmla="*/ 2817 w 34133"/>
                <a:gd name="connsiteY31" fmla="*/ 8707 h 52661"/>
                <a:gd name="connsiteX32" fmla="*/ 5852 w 34133"/>
                <a:gd name="connsiteY32" fmla="*/ 4301 h 52661"/>
                <a:gd name="connsiteX33" fmla="*/ 11215 w 34133"/>
                <a:gd name="connsiteY33" fmla="*/ 1206 h 52661"/>
                <a:gd name="connsiteX34" fmla="*/ 18908 w 34133"/>
                <a:gd name="connsiteY34" fmla="*/ 0 h 52661"/>
                <a:gd name="connsiteX35" fmla="*/ 22647 w 34133"/>
                <a:gd name="connsiteY35" fmla="*/ 314 h 52661"/>
                <a:gd name="connsiteX36" fmla="*/ 26060 w 34133"/>
                <a:gd name="connsiteY36" fmla="*/ 1101 h 52661"/>
                <a:gd name="connsiteX37" fmla="*/ 28661 w 34133"/>
                <a:gd name="connsiteY37" fmla="*/ 2098 h 52661"/>
                <a:gd name="connsiteX38" fmla="*/ 30341 w 34133"/>
                <a:gd name="connsiteY38" fmla="*/ 3095 h 52661"/>
                <a:gd name="connsiteX39" fmla="*/ 31153 w 34133"/>
                <a:gd name="connsiteY39" fmla="*/ 3829 h 52661"/>
                <a:gd name="connsiteX40" fmla="*/ 31424 w 34133"/>
                <a:gd name="connsiteY40" fmla="*/ 4458 h 52661"/>
                <a:gd name="connsiteX41" fmla="*/ 31587 w 34133"/>
                <a:gd name="connsiteY41" fmla="*/ 5245 h 52661"/>
                <a:gd name="connsiteX42" fmla="*/ 31641 w 34133"/>
                <a:gd name="connsiteY42" fmla="*/ 6347 h 52661"/>
                <a:gd name="connsiteX43" fmla="*/ 31533 w 34133"/>
                <a:gd name="connsiteY43" fmla="*/ 7500 h 52661"/>
                <a:gd name="connsiteX44" fmla="*/ 31261 w 34133"/>
                <a:gd name="connsiteY44" fmla="*/ 8392 h 52661"/>
                <a:gd name="connsiteX45" fmla="*/ 30882 w 34133"/>
                <a:gd name="connsiteY45" fmla="*/ 8969 h 52661"/>
                <a:gd name="connsiteX46" fmla="*/ 30287 w 34133"/>
                <a:gd name="connsiteY46" fmla="*/ 9127 h 52661"/>
                <a:gd name="connsiteX47" fmla="*/ 28932 w 34133"/>
                <a:gd name="connsiteY47" fmla="*/ 8550 h 52661"/>
                <a:gd name="connsiteX48" fmla="*/ 26602 w 34133"/>
                <a:gd name="connsiteY48" fmla="*/ 7238 h 52661"/>
                <a:gd name="connsiteX49" fmla="*/ 23189 w 34133"/>
                <a:gd name="connsiteY49" fmla="*/ 5979 h 52661"/>
                <a:gd name="connsiteX50" fmla="*/ 18584 w 34133"/>
                <a:gd name="connsiteY50" fmla="*/ 5350 h 52661"/>
                <a:gd name="connsiteX51" fmla="*/ 13979 w 34133"/>
                <a:gd name="connsiteY51" fmla="*/ 5979 h 52661"/>
                <a:gd name="connsiteX52" fmla="*/ 10727 w 34133"/>
                <a:gd name="connsiteY52" fmla="*/ 7658 h 52661"/>
                <a:gd name="connsiteX53" fmla="*/ 8777 w 34133"/>
                <a:gd name="connsiteY53" fmla="*/ 10175 h 52661"/>
                <a:gd name="connsiteX54" fmla="*/ 8181 w 34133"/>
                <a:gd name="connsiteY54" fmla="*/ 13322 h 52661"/>
                <a:gd name="connsiteX55" fmla="*/ 9265 w 34133"/>
                <a:gd name="connsiteY55" fmla="*/ 17309 h 52661"/>
                <a:gd name="connsiteX56" fmla="*/ 12190 w 34133"/>
                <a:gd name="connsiteY56" fmla="*/ 20089 h 52661"/>
                <a:gd name="connsiteX57" fmla="*/ 16362 w 34133"/>
                <a:gd name="connsiteY57" fmla="*/ 22187 h 52661"/>
                <a:gd name="connsiteX58" fmla="*/ 21130 w 34133"/>
                <a:gd name="connsiteY58" fmla="*/ 24023 h 52661"/>
                <a:gd name="connsiteX59" fmla="*/ 25898 w 34133"/>
                <a:gd name="connsiteY59" fmla="*/ 26069 h 52661"/>
                <a:gd name="connsiteX60" fmla="*/ 30070 w 34133"/>
                <a:gd name="connsiteY60" fmla="*/ 28691 h 52661"/>
                <a:gd name="connsiteX61" fmla="*/ 32996 w 34133"/>
                <a:gd name="connsiteY61" fmla="*/ 32468 h 52661"/>
                <a:gd name="connsiteX62" fmla="*/ 34133 w 34133"/>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1">
                  <a:moveTo>
                    <a:pt x="34133" y="37713"/>
                  </a:moveTo>
                  <a:cubicBezTo>
                    <a:pt x="34133" y="40021"/>
                    <a:pt x="33700" y="42119"/>
                    <a:pt x="32779" y="43955"/>
                  </a:cubicBezTo>
                  <a:cubicBezTo>
                    <a:pt x="31912" y="45843"/>
                    <a:pt x="30666" y="47364"/>
                    <a:pt x="28986" y="48675"/>
                  </a:cubicBezTo>
                  <a:cubicBezTo>
                    <a:pt x="27361" y="49986"/>
                    <a:pt x="25356" y="50983"/>
                    <a:pt x="23080" y="51613"/>
                  </a:cubicBezTo>
                  <a:cubicBezTo>
                    <a:pt x="20805" y="52295"/>
                    <a:pt x="18258" y="52662"/>
                    <a:pt x="15442" y="52662"/>
                  </a:cubicBezTo>
                  <a:cubicBezTo>
                    <a:pt x="13707" y="52662"/>
                    <a:pt x="12082" y="52505"/>
                    <a:pt x="10511" y="52242"/>
                  </a:cubicBezTo>
                  <a:cubicBezTo>
                    <a:pt x="8940" y="51980"/>
                    <a:pt x="7531" y="51665"/>
                    <a:pt x="6285" y="51245"/>
                  </a:cubicBezTo>
                  <a:cubicBezTo>
                    <a:pt x="5039" y="50826"/>
                    <a:pt x="3955" y="50407"/>
                    <a:pt x="3089" y="49934"/>
                  </a:cubicBezTo>
                  <a:cubicBezTo>
                    <a:pt x="2222" y="49462"/>
                    <a:pt x="1626" y="49043"/>
                    <a:pt x="1192" y="48675"/>
                  </a:cubicBezTo>
                  <a:cubicBezTo>
                    <a:pt x="759" y="48308"/>
                    <a:pt x="488" y="47889"/>
                    <a:pt x="325" y="47311"/>
                  </a:cubicBezTo>
                  <a:cubicBezTo>
                    <a:pt x="108" y="46787"/>
                    <a:pt x="0" y="46053"/>
                    <a:pt x="0" y="45161"/>
                  </a:cubicBezTo>
                  <a:cubicBezTo>
                    <a:pt x="0" y="44689"/>
                    <a:pt x="54" y="44322"/>
                    <a:pt x="108" y="43955"/>
                  </a:cubicBezTo>
                  <a:cubicBezTo>
                    <a:pt x="217" y="43587"/>
                    <a:pt x="271" y="43273"/>
                    <a:pt x="434" y="43011"/>
                  </a:cubicBezTo>
                  <a:cubicBezTo>
                    <a:pt x="542" y="42801"/>
                    <a:pt x="650" y="42591"/>
                    <a:pt x="867" y="42486"/>
                  </a:cubicBezTo>
                  <a:cubicBezTo>
                    <a:pt x="1030" y="42329"/>
                    <a:pt x="1246" y="42276"/>
                    <a:pt x="1463" y="42276"/>
                  </a:cubicBezTo>
                  <a:cubicBezTo>
                    <a:pt x="1843" y="42276"/>
                    <a:pt x="2438" y="42539"/>
                    <a:pt x="3251" y="43063"/>
                  </a:cubicBezTo>
                  <a:cubicBezTo>
                    <a:pt x="4009" y="43535"/>
                    <a:pt x="4985" y="44059"/>
                    <a:pt x="6176" y="44689"/>
                  </a:cubicBezTo>
                  <a:cubicBezTo>
                    <a:pt x="7315" y="45266"/>
                    <a:pt x="8723" y="45843"/>
                    <a:pt x="10294" y="46315"/>
                  </a:cubicBezTo>
                  <a:cubicBezTo>
                    <a:pt x="11920" y="46839"/>
                    <a:pt x="13816" y="47102"/>
                    <a:pt x="15929" y="47102"/>
                  </a:cubicBezTo>
                  <a:cubicBezTo>
                    <a:pt x="17608" y="47102"/>
                    <a:pt x="19180" y="46892"/>
                    <a:pt x="20588" y="46525"/>
                  </a:cubicBezTo>
                  <a:cubicBezTo>
                    <a:pt x="21997" y="46158"/>
                    <a:pt x="23189" y="45633"/>
                    <a:pt x="24219" y="44899"/>
                  </a:cubicBezTo>
                  <a:cubicBezTo>
                    <a:pt x="25302" y="44217"/>
                    <a:pt x="26060" y="43273"/>
                    <a:pt x="26656" y="42171"/>
                  </a:cubicBezTo>
                  <a:cubicBezTo>
                    <a:pt x="27198" y="41017"/>
                    <a:pt x="27523" y="39706"/>
                    <a:pt x="27523" y="38185"/>
                  </a:cubicBezTo>
                  <a:cubicBezTo>
                    <a:pt x="27523" y="36717"/>
                    <a:pt x="27144" y="35405"/>
                    <a:pt x="26385" y="34356"/>
                  </a:cubicBezTo>
                  <a:cubicBezTo>
                    <a:pt x="25681" y="33360"/>
                    <a:pt x="24706" y="32415"/>
                    <a:pt x="23514" y="31628"/>
                  </a:cubicBezTo>
                  <a:cubicBezTo>
                    <a:pt x="22268" y="30894"/>
                    <a:pt x="20913" y="30213"/>
                    <a:pt x="19397" y="29582"/>
                  </a:cubicBezTo>
                  <a:cubicBezTo>
                    <a:pt x="17825" y="29006"/>
                    <a:pt x="16254" y="28429"/>
                    <a:pt x="14629" y="27799"/>
                  </a:cubicBezTo>
                  <a:cubicBezTo>
                    <a:pt x="13057" y="27170"/>
                    <a:pt x="11486" y="26435"/>
                    <a:pt x="9915" y="25701"/>
                  </a:cubicBezTo>
                  <a:cubicBezTo>
                    <a:pt x="8398" y="24967"/>
                    <a:pt x="7044" y="24023"/>
                    <a:pt x="5798" y="22974"/>
                  </a:cubicBezTo>
                  <a:cubicBezTo>
                    <a:pt x="4606" y="21872"/>
                    <a:pt x="3630" y="20613"/>
                    <a:pt x="2872" y="19092"/>
                  </a:cubicBezTo>
                  <a:cubicBezTo>
                    <a:pt x="2167" y="17571"/>
                    <a:pt x="1788" y="15788"/>
                    <a:pt x="1788" y="13690"/>
                  </a:cubicBezTo>
                  <a:cubicBezTo>
                    <a:pt x="1788" y="11959"/>
                    <a:pt x="2113" y="10333"/>
                    <a:pt x="2817" y="8707"/>
                  </a:cubicBezTo>
                  <a:cubicBezTo>
                    <a:pt x="3468" y="7081"/>
                    <a:pt x="4497" y="5612"/>
                    <a:pt x="5852" y="4301"/>
                  </a:cubicBezTo>
                  <a:cubicBezTo>
                    <a:pt x="7260" y="3042"/>
                    <a:pt x="9048" y="1993"/>
                    <a:pt x="11215" y="1206"/>
                  </a:cubicBezTo>
                  <a:cubicBezTo>
                    <a:pt x="13383" y="419"/>
                    <a:pt x="15929" y="0"/>
                    <a:pt x="18908" y="0"/>
                  </a:cubicBezTo>
                  <a:cubicBezTo>
                    <a:pt x="20155" y="0"/>
                    <a:pt x="21401" y="104"/>
                    <a:pt x="22647" y="314"/>
                  </a:cubicBezTo>
                  <a:cubicBezTo>
                    <a:pt x="23893" y="524"/>
                    <a:pt x="25031" y="734"/>
                    <a:pt x="26060" y="1101"/>
                  </a:cubicBezTo>
                  <a:cubicBezTo>
                    <a:pt x="27035" y="1416"/>
                    <a:pt x="27957" y="1731"/>
                    <a:pt x="28661" y="2098"/>
                  </a:cubicBezTo>
                  <a:cubicBezTo>
                    <a:pt x="29420" y="2518"/>
                    <a:pt x="29961" y="2832"/>
                    <a:pt x="30341" y="3095"/>
                  </a:cubicBezTo>
                  <a:cubicBezTo>
                    <a:pt x="30774" y="3409"/>
                    <a:pt x="30991" y="3671"/>
                    <a:pt x="31153" y="3829"/>
                  </a:cubicBezTo>
                  <a:cubicBezTo>
                    <a:pt x="31261" y="4038"/>
                    <a:pt x="31370" y="4248"/>
                    <a:pt x="31424" y="4458"/>
                  </a:cubicBezTo>
                  <a:cubicBezTo>
                    <a:pt x="31478" y="4668"/>
                    <a:pt x="31533" y="4930"/>
                    <a:pt x="31587" y="5245"/>
                  </a:cubicBezTo>
                  <a:cubicBezTo>
                    <a:pt x="31587" y="5560"/>
                    <a:pt x="31641" y="5927"/>
                    <a:pt x="31641" y="6347"/>
                  </a:cubicBezTo>
                  <a:cubicBezTo>
                    <a:pt x="31641" y="6766"/>
                    <a:pt x="31587" y="7186"/>
                    <a:pt x="31533" y="7500"/>
                  </a:cubicBezTo>
                  <a:cubicBezTo>
                    <a:pt x="31478" y="7868"/>
                    <a:pt x="31424" y="8130"/>
                    <a:pt x="31261" y="8392"/>
                  </a:cubicBezTo>
                  <a:cubicBezTo>
                    <a:pt x="31153" y="8654"/>
                    <a:pt x="31045" y="8812"/>
                    <a:pt x="30882" y="8969"/>
                  </a:cubicBezTo>
                  <a:cubicBezTo>
                    <a:pt x="30720" y="9074"/>
                    <a:pt x="30503" y="9127"/>
                    <a:pt x="30287" y="9127"/>
                  </a:cubicBezTo>
                  <a:cubicBezTo>
                    <a:pt x="29961" y="9127"/>
                    <a:pt x="29528" y="8969"/>
                    <a:pt x="28932" y="8550"/>
                  </a:cubicBezTo>
                  <a:cubicBezTo>
                    <a:pt x="28336" y="8130"/>
                    <a:pt x="27578" y="7710"/>
                    <a:pt x="26602" y="7238"/>
                  </a:cubicBezTo>
                  <a:cubicBezTo>
                    <a:pt x="25627" y="6766"/>
                    <a:pt x="24489" y="6347"/>
                    <a:pt x="23189" y="5979"/>
                  </a:cubicBezTo>
                  <a:cubicBezTo>
                    <a:pt x="21834" y="5560"/>
                    <a:pt x="20317" y="5350"/>
                    <a:pt x="18584" y="5350"/>
                  </a:cubicBezTo>
                  <a:cubicBezTo>
                    <a:pt x="16796" y="5350"/>
                    <a:pt x="15279" y="5560"/>
                    <a:pt x="13979" y="5979"/>
                  </a:cubicBezTo>
                  <a:cubicBezTo>
                    <a:pt x="12678" y="6347"/>
                    <a:pt x="11594" y="6923"/>
                    <a:pt x="10727" y="7658"/>
                  </a:cubicBezTo>
                  <a:cubicBezTo>
                    <a:pt x="9861" y="8340"/>
                    <a:pt x="9211" y="9179"/>
                    <a:pt x="8777" y="10175"/>
                  </a:cubicBezTo>
                  <a:cubicBezTo>
                    <a:pt x="8398" y="11120"/>
                    <a:pt x="8181" y="12169"/>
                    <a:pt x="8181" y="13322"/>
                  </a:cubicBezTo>
                  <a:cubicBezTo>
                    <a:pt x="8181" y="14896"/>
                    <a:pt x="8561" y="16260"/>
                    <a:pt x="9265" y="17309"/>
                  </a:cubicBezTo>
                  <a:cubicBezTo>
                    <a:pt x="10024" y="18411"/>
                    <a:pt x="10999" y="19302"/>
                    <a:pt x="12190" y="20089"/>
                  </a:cubicBezTo>
                  <a:cubicBezTo>
                    <a:pt x="13436" y="20876"/>
                    <a:pt x="14845" y="21610"/>
                    <a:pt x="16362" y="22187"/>
                  </a:cubicBezTo>
                  <a:cubicBezTo>
                    <a:pt x="17934" y="22817"/>
                    <a:pt x="19505" y="23446"/>
                    <a:pt x="21130" y="24023"/>
                  </a:cubicBezTo>
                  <a:cubicBezTo>
                    <a:pt x="22756" y="24652"/>
                    <a:pt x="24326" y="25334"/>
                    <a:pt x="25898" y="26069"/>
                  </a:cubicBezTo>
                  <a:cubicBezTo>
                    <a:pt x="27469" y="26803"/>
                    <a:pt x="28824" y="27694"/>
                    <a:pt x="30070" y="28691"/>
                  </a:cubicBezTo>
                  <a:cubicBezTo>
                    <a:pt x="31261" y="29740"/>
                    <a:pt x="32237" y="30999"/>
                    <a:pt x="32996" y="32468"/>
                  </a:cubicBezTo>
                  <a:cubicBezTo>
                    <a:pt x="33753" y="33936"/>
                    <a:pt x="34133" y="35667"/>
                    <a:pt x="34133" y="37713"/>
                  </a:cubicBezTo>
                  <a:close/>
                </a:path>
              </a:pathLst>
            </a:custGeom>
            <a:solidFill>
              <a:srgbClr val="FFFFFF"/>
            </a:solidFill>
            <a:ln w="5417" cap="flat">
              <a:noFill/>
              <a:prstDash val="solid"/>
              <a:miter/>
            </a:ln>
          </p:spPr>
          <p:txBody>
            <a:bodyPr rtlCol="0" anchor="ctr"/>
            <a:lstStyle/>
            <a:p>
              <a:endParaRPr lang="fr-FR"/>
            </a:p>
          </p:txBody>
        </p:sp>
        <p:sp>
          <p:nvSpPr>
            <p:cNvPr id="697" name="Forme libre 696">
              <a:extLst>
                <a:ext uri="{FF2B5EF4-FFF2-40B4-BE49-F238E27FC236}">
                  <a16:creationId xmlns:a16="http://schemas.microsoft.com/office/drawing/2014/main" id="{0EBAB19E-0E9F-84A4-A250-78FC27C51E28}"/>
                </a:ext>
              </a:extLst>
            </p:cNvPr>
            <p:cNvSpPr/>
            <p:nvPr/>
          </p:nvSpPr>
          <p:spPr>
            <a:xfrm>
              <a:off x="20538159" y="10396772"/>
              <a:ext cx="31315" cy="64987"/>
            </a:xfrm>
            <a:custGeom>
              <a:avLst/>
              <a:gdLst>
                <a:gd name="connsiteX0" fmla="*/ 31316 w 31315"/>
                <a:gd name="connsiteY0" fmla="*/ 60215 h 64987"/>
                <a:gd name="connsiteX1" fmla="*/ 31099 w 31315"/>
                <a:gd name="connsiteY1" fmla="*/ 62051 h 64987"/>
                <a:gd name="connsiteX2" fmla="*/ 30503 w 31315"/>
                <a:gd name="connsiteY2" fmla="*/ 63152 h 64987"/>
                <a:gd name="connsiteX3" fmla="*/ 29311 w 31315"/>
                <a:gd name="connsiteY3" fmla="*/ 63886 h 64987"/>
                <a:gd name="connsiteX4" fmla="*/ 27415 w 31315"/>
                <a:gd name="connsiteY4" fmla="*/ 64516 h 64987"/>
                <a:gd name="connsiteX5" fmla="*/ 25193 w 31315"/>
                <a:gd name="connsiteY5" fmla="*/ 64883 h 64987"/>
                <a:gd name="connsiteX6" fmla="*/ 22918 w 31315"/>
                <a:gd name="connsiteY6" fmla="*/ 64988 h 64987"/>
                <a:gd name="connsiteX7" fmla="*/ 16579 w 31315"/>
                <a:gd name="connsiteY7" fmla="*/ 64044 h 64987"/>
                <a:gd name="connsiteX8" fmla="*/ 12299 w 31315"/>
                <a:gd name="connsiteY8" fmla="*/ 61106 h 64987"/>
                <a:gd name="connsiteX9" fmla="*/ 9915 w 31315"/>
                <a:gd name="connsiteY9" fmla="*/ 56124 h 64987"/>
                <a:gd name="connsiteX10" fmla="*/ 9157 w 31315"/>
                <a:gd name="connsiteY10" fmla="*/ 49043 h 64987"/>
                <a:gd name="connsiteX11" fmla="*/ 9157 w 31315"/>
                <a:gd name="connsiteY11" fmla="*/ 18725 h 64987"/>
                <a:gd name="connsiteX12" fmla="*/ 1626 w 31315"/>
                <a:gd name="connsiteY12" fmla="*/ 18725 h 64987"/>
                <a:gd name="connsiteX13" fmla="*/ 433 w 31315"/>
                <a:gd name="connsiteY13" fmla="*/ 18096 h 64987"/>
                <a:gd name="connsiteX14" fmla="*/ 0 w 31315"/>
                <a:gd name="connsiteY14" fmla="*/ 16050 h 64987"/>
                <a:gd name="connsiteX15" fmla="*/ 108 w 31315"/>
                <a:gd name="connsiteY15" fmla="*/ 14844 h 64987"/>
                <a:gd name="connsiteX16" fmla="*/ 433 w 31315"/>
                <a:gd name="connsiteY16" fmla="*/ 14004 h 64987"/>
                <a:gd name="connsiteX17" fmla="*/ 976 w 31315"/>
                <a:gd name="connsiteY17" fmla="*/ 13480 h 64987"/>
                <a:gd name="connsiteX18" fmla="*/ 1626 w 31315"/>
                <a:gd name="connsiteY18" fmla="*/ 13322 h 64987"/>
                <a:gd name="connsiteX19" fmla="*/ 9157 w 31315"/>
                <a:gd name="connsiteY19" fmla="*/ 13322 h 64987"/>
                <a:gd name="connsiteX20" fmla="*/ 9157 w 31315"/>
                <a:gd name="connsiteY20" fmla="*/ 1363 h 64987"/>
                <a:gd name="connsiteX21" fmla="*/ 9264 w 31315"/>
                <a:gd name="connsiteY21" fmla="*/ 786 h 64987"/>
                <a:gd name="connsiteX22" fmla="*/ 9807 w 31315"/>
                <a:gd name="connsiteY22" fmla="*/ 314 h 64987"/>
                <a:gd name="connsiteX23" fmla="*/ 10836 w 31315"/>
                <a:gd name="connsiteY23" fmla="*/ 52 h 64987"/>
                <a:gd name="connsiteX24" fmla="*/ 12407 w 31315"/>
                <a:gd name="connsiteY24" fmla="*/ 0 h 64987"/>
                <a:gd name="connsiteX25" fmla="*/ 14086 w 31315"/>
                <a:gd name="connsiteY25" fmla="*/ 52 h 64987"/>
                <a:gd name="connsiteX26" fmla="*/ 15062 w 31315"/>
                <a:gd name="connsiteY26" fmla="*/ 314 h 64987"/>
                <a:gd name="connsiteX27" fmla="*/ 15604 w 31315"/>
                <a:gd name="connsiteY27" fmla="*/ 786 h 64987"/>
                <a:gd name="connsiteX28" fmla="*/ 15766 w 31315"/>
                <a:gd name="connsiteY28" fmla="*/ 1363 h 64987"/>
                <a:gd name="connsiteX29" fmla="*/ 15766 w 31315"/>
                <a:gd name="connsiteY29" fmla="*/ 13322 h 64987"/>
                <a:gd name="connsiteX30" fmla="*/ 29636 w 31315"/>
                <a:gd name="connsiteY30" fmla="*/ 13322 h 64987"/>
                <a:gd name="connsiteX31" fmla="*/ 30340 w 31315"/>
                <a:gd name="connsiteY31" fmla="*/ 13480 h 64987"/>
                <a:gd name="connsiteX32" fmla="*/ 30882 w 31315"/>
                <a:gd name="connsiteY32" fmla="*/ 14004 h 64987"/>
                <a:gd name="connsiteX33" fmla="*/ 31207 w 31315"/>
                <a:gd name="connsiteY33" fmla="*/ 14844 h 64987"/>
                <a:gd name="connsiteX34" fmla="*/ 31316 w 31315"/>
                <a:gd name="connsiteY34" fmla="*/ 16050 h 64987"/>
                <a:gd name="connsiteX35" fmla="*/ 30828 w 31315"/>
                <a:gd name="connsiteY35" fmla="*/ 18096 h 64987"/>
                <a:gd name="connsiteX36" fmla="*/ 29636 w 31315"/>
                <a:gd name="connsiteY36" fmla="*/ 18725 h 64987"/>
                <a:gd name="connsiteX37" fmla="*/ 15766 w 31315"/>
                <a:gd name="connsiteY37" fmla="*/ 18725 h 64987"/>
                <a:gd name="connsiteX38" fmla="*/ 15766 w 31315"/>
                <a:gd name="connsiteY38" fmla="*/ 48151 h 64987"/>
                <a:gd name="connsiteX39" fmla="*/ 17391 w 31315"/>
                <a:gd name="connsiteY39" fmla="*/ 56596 h 64987"/>
                <a:gd name="connsiteX40" fmla="*/ 23406 w 31315"/>
                <a:gd name="connsiteY40" fmla="*/ 59533 h 64987"/>
                <a:gd name="connsiteX41" fmla="*/ 25789 w 31315"/>
                <a:gd name="connsiteY41" fmla="*/ 59218 h 64987"/>
                <a:gd name="connsiteX42" fmla="*/ 27685 w 31315"/>
                <a:gd name="connsiteY42" fmla="*/ 58641 h 64987"/>
                <a:gd name="connsiteX43" fmla="*/ 29148 w 31315"/>
                <a:gd name="connsiteY43" fmla="*/ 58064 h 64987"/>
                <a:gd name="connsiteX44" fmla="*/ 30178 w 31315"/>
                <a:gd name="connsiteY44" fmla="*/ 57802 h 64987"/>
                <a:gd name="connsiteX45" fmla="*/ 30666 w 31315"/>
                <a:gd name="connsiteY45" fmla="*/ 57907 h 64987"/>
                <a:gd name="connsiteX46" fmla="*/ 30990 w 31315"/>
                <a:gd name="connsiteY46" fmla="*/ 58327 h 64987"/>
                <a:gd name="connsiteX47" fmla="*/ 31261 w 31315"/>
                <a:gd name="connsiteY47" fmla="*/ 59061 h 64987"/>
                <a:gd name="connsiteX48" fmla="*/ 31316 w 31315"/>
                <a:gd name="connsiteY48" fmla="*/ 60215 h 6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7">
                  <a:moveTo>
                    <a:pt x="31316" y="60215"/>
                  </a:moveTo>
                  <a:cubicBezTo>
                    <a:pt x="31316" y="60949"/>
                    <a:pt x="31261" y="61579"/>
                    <a:pt x="31099" y="62051"/>
                  </a:cubicBezTo>
                  <a:cubicBezTo>
                    <a:pt x="30990" y="62523"/>
                    <a:pt x="30774" y="62890"/>
                    <a:pt x="30503" y="63152"/>
                  </a:cubicBezTo>
                  <a:cubicBezTo>
                    <a:pt x="30232" y="63415"/>
                    <a:pt x="29799" y="63676"/>
                    <a:pt x="29311" y="63886"/>
                  </a:cubicBezTo>
                  <a:cubicBezTo>
                    <a:pt x="28769" y="64149"/>
                    <a:pt x="28119" y="64306"/>
                    <a:pt x="27415" y="64516"/>
                  </a:cubicBezTo>
                  <a:cubicBezTo>
                    <a:pt x="26711" y="64673"/>
                    <a:pt x="26006" y="64778"/>
                    <a:pt x="25193" y="64883"/>
                  </a:cubicBezTo>
                  <a:cubicBezTo>
                    <a:pt x="24435" y="64936"/>
                    <a:pt x="23676" y="64988"/>
                    <a:pt x="22918" y="64988"/>
                  </a:cubicBezTo>
                  <a:cubicBezTo>
                    <a:pt x="20426" y="64988"/>
                    <a:pt x="18313" y="64673"/>
                    <a:pt x="16579" y="64044"/>
                  </a:cubicBezTo>
                  <a:cubicBezTo>
                    <a:pt x="14845" y="63415"/>
                    <a:pt x="13436" y="62418"/>
                    <a:pt x="12299" y="61106"/>
                  </a:cubicBezTo>
                  <a:cubicBezTo>
                    <a:pt x="11215" y="59795"/>
                    <a:pt x="10403" y="58117"/>
                    <a:pt x="9915" y="56124"/>
                  </a:cubicBezTo>
                  <a:cubicBezTo>
                    <a:pt x="9373" y="54130"/>
                    <a:pt x="9157" y="51770"/>
                    <a:pt x="9157" y="49043"/>
                  </a:cubicBezTo>
                  <a:lnTo>
                    <a:pt x="9157" y="18725"/>
                  </a:lnTo>
                  <a:lnTo>
                    <a:pt x="1626" y="18725"/>
                  </a:lnTo>
                  <a:cubicBezTo>
                    <a:pt x="1138" y="18725"/>
                    <a:pt x="704" y="18515"/>
                    <a:pt x="433" y="18096"/>
                  </a:cubicBezTo>
                  <a:cubicBezTo>
                    <a:pt x="108" y="17624"/>
                    <a:pt x="0" y="16942"/>
                    <a:pt x="0" y="16050"/>
                  </a:cubicBezTo>
                  <a:cubicBezTo>
                    <a:pt x="0" y="15578"/>
                    <a:pt x="0" y="15158"/>
                    <a:pt x="108" y="14844"/>
                  </a:cubicBezTo>
                  <a:cubicBezTo>
                    <a:pt x="163" y="14529"/>
                    <a:pt x="271" y="14214"/>
                    <a:pt x="433" y="14004"/>
                  </a:cubicBezTo>
                  <a:cubicBezTo>
                    <a:pt x="542" y="13742"/>
                    <a:pt x="759" y="13585"/>
                    <a:pt x="976" y="13480"/>
                  </a:cubicBezTo>
                  <a:cubicBezTo>
                    <a:pt x="1138" y="13375"/>
                    <a:pt x="1409" y="13322"/>
                    <a:pt x="1626" y="13322"/>
                  </a:cubicBezTo>
                  <a:lnTo>
                    <a:pt x="9157" y="13322"/>
                  </a:lnTo>
                  <a:lnTo>
                    <a:pt x="9157" y="1363"/>
                  </a:lnTo>
                  <a:cubicBezTo>
                    <a:pt x="9157" y="1154"/>
                    <a:pt x="9211" y="944"/>
                    <a:pt x="9264" y="786"/>
                  </a:cubicBezTo>
                  <a:cubicBezTo>
                    <a:pt x="9373" y="629"/>
                    <a:pt x="9536" y="472"/>
                    <a:pt x="9807" y="314"/>
                  </a:cubicBezTo>
                  <a:cubicBezTo>
                    <a:pt x="10077" y="209"/>
                    <a:pt x="10403" y="104"/>
                    <a:pt x="10836" y="52"/>
                  </a:cubicBezTo>
                  <a:cubicBezTo>
                    <a:pt x="11269" y="0"/>
                    <a:pt x="11811" y="0"/>
                    <a:pt x="12407" y="0"/>
                  </a:cubicBezTo>
                  <a:cubicBezTo>
                    <a:pt x="13112" y="0"/>
                    <a:pt x="13653" y="0"/>
                    <a:pt x="14086" y="52"/>
                  </a:cubicBezTo>
                  <a:cubicBezTo>
                    <a:pt x="14520" y="104"/>
                    <a:pt x="14845" y="209"/>
                    <a:pt x="15062" y="314"/>
                  </a:cubicBezTo>
                  <a:cubicBezTo>
                    <a:pt x="15332" y="472"/>
                    <a:pt x="15495" y="629"/>
                    <a:pt x="15604" y="786"/>
                  </a:cubicBezTo>
                  <a:cubicBezTo>
                    <a:pt x="15712" y="944"/>
                    <a:pt x="15766" y="1154"/>
                    <a:pt x="15766" y="1363"/>
                  </a:cubicBezTo>
                  <a:lnTo>
                    <a:pt x="15766" y="13322"/>
                  </a:lnTo>
                  <a:lnTo>
                    <a:pt x="29636" y="13322"/>
                  </a:lnTo>
                  <a:cubicBezTo>
                    <a:pt x="29907" y="13322"/>
                    <a:pt x="30124" y="13375"/>
                    <a:pt x="30340" y="13480"/>
                  </a:cubicBezTo>
                  <a:cubicBezTo>
                    <a:pt x="30557" y="13585"/>
                    <a:pt x="30720" y="13742"/>
                    <a:pt x="30882" y="14004"/>
                  </a:cubicBezTo>
                  <a:cubicBezTo>
                    <a:pt x="31045" y="14214"/>
                    <a:pt x="31153" y="14529"/>
                    <a:pt x="31207" y="14844"/>
                  </a:cubicBezTo>
                  <a:cubicBezTo>
                    <a:pt x="31316" y="15158"/>
                    <a:pt x="31316" y="15578"/>
                    <a:pt x="31316" y="16050"/>
                  </a:cubicBezTo>
                  <a:cubicBezTo>
                    <a:pt x="31316" y="16942"/>
                    <a:pt x="31153" y="17624"/>
                    <a:pt x="30828" y="18096"/>
                  </a:cubicBezTo>
                  <a:cubicBezTo>
                    <a:pt x="30557" y="18515"/>
                    <a:pt x="30124" y="18725"/>
                    <a:pt x="29636" y="18725"/>
                  </a:cubicBezTo>
                  <a:lnTo>
                    <a:pt x="15766" y="18725"/>
                  </a:lnTo>
                  <a:lnTo>
                    <a:pt x="15766" y="48151"/>
                  </a:lnTo>
                  <a:cubicBezTo>
                    <a:pt x="15766" y="51875"/>
                    <a:pt x="16308" y="54655"/>
                    <a:pt x="17391" y="56596"/>
                  </a:cubicBezTo>
                  <a:cubicBezTo>
                    <a:pt x="18475" y="58536"/>
                    <a:pt x="20480" y="59533"/>
                    <a:pt x="23406" y="59533"/>
                  </a:cubicBezTo>
                  <a:cubicBezTo>
                    <a:pt x="24272" y="59533"/>
                    <a:pt x="25085" y="59428"/>
                    <a:pt x="25789" y="59218"/>
                  </a:cubicBezTo>
                  <a:cubicBezTo>
                    <a:pt x="26494" y="59061"/>
                    <a:pt x="27144" y="58851"/>
                    <a:pt x="27685" y="58641"/>
                  </a:cubicBezTo>
                  <a:cubicBezTo>
                    <a:pt x="28281" y="58431"/>
                    <a:pt x="28715" y="58222"/>
                    <a:pt x="29148" y="58064"/>
                  </a:cubicBezTo>
                  <a:cubicBezTo>
                    <a:pt x="29528" y="57854"/>
                    <a:pt x="29853" y="57802"/>
                    <a:pt x="30178" y="57802"/>
                  </a:cubicBezTo>
                  <a:cubicBezTo>
                    <a:pt x="30340" y="57802"/>
                    <a:pt x="30503" y="57802"/>
                    <a:pt x="30666" y="57907"/>
                  </a:cubicBezTo>
                  <a:cubicBezTo>
                    <a:pt x="30828" y="57959"/>
                    <a:pt x="30936" y="58117"/>
                    <a:pt x="30990" y="58327"/>
                  </a:cubicBezTo>
                  <a:cubicBezTo>
                    <a:pt x="31099" y="58484"/>
                    <a:pt x="31153" y="58746"/>
                    <a:pt x="31261" y="59061"/>
                  </a:cubicBezTo>
                  <a:cubicBezTo>
                    <a:pt x="31261" y="59376"/>
                    <a:pt x="31316" y="59743"/>
                    <a:pt x="31316" y="60215"/>
                  </a:cubicBezTo>
                  <a:close/>
                </a:path>
              </a:pathLst>
            </a:custGeom>
            <a:solidFill>
              <a:srgbClr val="FFFFFF"/>
            </a:solidFill>
            <a:ln w="5417" cap="flat">
              <a:noFill/>
              <a:prstDash val="solid"/>
              <a:miter/>
            </a:ln>
          </p:spPr>
          <p:txBody>
            <a:bodyPr rtlCol="0" anchor="ctr"/>
            <a:lstStyle/>
            <a:p>
              <a:endParaRPr lang="fr-FR"/>
            </a:p>
          </p:txBody>
        </p:sp>
        <p:sp>
          <p:nvSpPr>
            <p:cNvPr id="698" name="Forme libre 697">
              <a:extLst>
                <a:ext uri="{FF2B5EF4-FFF2-40B4-BE49-F238E27FC236}">
                  <a16:creationId xmlns:a16="http://schemas.microsoft.com/office/drawing/2014/main" id="{F5ED2843-DFAA-142C-E96F-F7729FFE061B}"/>
                </a:ext>
              </a:extLst>
            </p:cNvPr>
            <p:cNvSpPr/>
            <p:nvPr/>
          </p:nvSpPr>
          <p:spPr>
            <a:xfrm>
              <a:off x="20608375" y="10385967"/>
              <a:ext cx="43885" cy="75898"/>
            </a:xfrm>
            <a:custGeom>
              <a:avLst/>
              <a:gdLst>
                <a:gd name="connsiteX0" fmla="*/ 43886 w 43885"/>
                <a:gd name="connsiteY0" fmla="*/ 48938 h 75898"/>
                <a:gd name="connsiteX1" fmla="*/ 42477 w 43885"/>
                <a:gd name="connsiteY1" fmla="*/ 60163 h 75898"/>
                <a:gd name="connsiteX2" fmla="*/ 38359 w 43885"/>
                <a:gd name="connsiteY2" fmla="*/ 68607 h 75898"/>
                <a:gd name="connsiteX3" fmla="*/ 31587 w 43885"/>
                <a:gd name="connsiteY3" fmla="*/ 74010 h 75898"/>
                <a:gd name="connsiteX4" fmla="*/ 22322 w 43885"/>
                <a:gd name="connsiteY4" fmla="*/ 75898 h 75898"/>
                <a:gd name="connsiteX5" fmla="*/ 18042 w 43885"/>
                <a:gd name="connsiteY5" fmla="*/ 75426 h 75898"/>
                <a:gd name="connsiteX6" fmla="*/ 14141 w 43885"/>
                <a:gd name="connsiteY6" fmla="*/ 73958 h 75898"/>
                <a:gd name="connsiteX7" fmla="*/ 10294 w 43885"/>
                <a:gd name="connsiteY7" fmla="*/ 71387 h 75898"/>
                <a:gd name="connsiteX8" fmla="*/ 6068 w 43885"/>
                <a:gd name="connsiteY8" fmla="*/ 67611 h 75898"/>
                <a:gd name="connsiteX9" fmla="*/ 6068 w 43885"/>
                <a:gd name="connsiteY9" fmla="*/ 73905 h 75898"/>
                <a:gd name="connsiteX10" fmla="*/ 5906 w 43885"/>
                <a:gd name="connsiteY10" fmla="*/ 74534 h 75898"/>
                <a:gd name="connsiteX11" fmla="*/ 5310 w 43885"/>
                <a:gd name="connsiteY11" fmla="*/ 74954 h 75898"/>
                <a:gd name="connsiteX12" fmla="*/ 4389 w 43885"/>
                <a:gd name="connsiteY12" fmla="*/ 75216 h 75898"/>
                <a:gd name="connsiteX13" fmla="*/ 2980 w 43885"/>
                <a:gd name="connsiteY13" fmla="*/ 75269 h 75898"/>
                <a:gd name="connsiteX14" fmla="*/ 1571 w 43885"/>
                <a:gd name="connsiteY14" fmla="*/ 75216 h 75898"/>
                <a:gd name="connsiteX15" fmla="*/ 650 w 43885"/>
                <a:gd name="connsiteY15" fmla="*/ 74954 h 75898"/>
                <a:gd name="connsiteX16" fmla="*/ 108 w 43885"/>
                <a:gd name="connsiteY16" fmla="*/ 74534 h 75898"/>
                <a:gd name="connsiteX17" fmla="*/ 0 w 43885"/>
                <a:gd name="connsiteY17" fmla="*/ 73905 h 75898"/>
                <a:gd name="connsiteX18" fmla="*/ 0 w 43885"/>
                <a:gd name="connsiteY18" fmla="*/ 1416 h 75898"/>
                <a:gd name="connsiteX19" fmla="*/ 108 w 43885"/>
                <a:gd name="connsiteY19" fmla="*/ 787 h 75898"/>
                <a:gd name="connsiteX20" fmla="*/ 650 w 43885"/>
                <a:gd name="connsiteY20" fmla="*/ 367 h 75898"/>
                <a:gd name="connsiteX21" fmla="*/ 1680 w 43885"/>
                <a:gd name="connsiteY21" fmla="*/ 53 h 75898"/>
                <a:gd name="connsiteX22" fmla="*/ 3251 w 43885"/>
                <a:gd name="connsiteY22" fmla="*/ 0 h 75898"/>
                <a:gd name="connsiteX23" fmla="*/ 4930 w 43885"/>
                <a:gd name="connsiteY23" fmla="*/ 53 h 75898"/>
                <a:gd name="connsiteX24" fmla="*/ 5906 w 43885"/>
                <a:gd name="connsiteY24" fmla="*/ 367 h 75898"/>
                <a:gd name="connsiteX25" fmla="*/ 6448 w 43885"/>
                <a:gd name="connsiteY25" fmla="*/ 787 h 75898"/>
                <a:gd name="connsiteX26" fmla="*/ 6610 w 43885"/>
                <a:gd name="connsiteY26" fmla="*/ 1416 h 75898"/>
                <a:gd name="connsiteX27" fmla="*/ 6610 w 43885"/>
                <a:gd name="connsiteY27" fmla="*/ 31786 h 75898"/>
                <a:gd name="connsiteX28" fmla="*/ 11161 w 43885"/>
                <a:gd name="connsiteY28" fmla="*/ 27747 h 75898"/>
                <a:gd name="connsiteX29" fmla="*/ 15387 w 43885"/>
                <a:gd name="connsiteY29" fmla="*/ 25072 h 75898"/>
                <a:gd name="connsiteX30" fmla="*/ 19451 w 43885"/>
                <a:gd name="connsiteY30" fmla="*/ 23656 h 75898"/>
                <a:gd name="connsiteX31" fmla="*/ 23676 w 43885"/>
                <a:gd name="connsiteY31" fmla="*/ 23237 h 75898"/>
                <a:gd name="connsiteX32" fmla="*/ 32941 w 43885"/>
                <a:gd name="connsiteY32" fmla="*/ 25282 h 75898"/>
                <a:gd name="connsiteX33" fmla="*/ 39226 w 43885"/>
                <a:gd name="connsiteY33" fmla="*/ 30842 h 75898"/>
                <a:gd name="connsiteX34" fmla="*/ 42747 w 43885"/>
                <a:gd name="connsiteY34" fmla="*/ 39025 h 75898"/>
                <a:gd name="connsiteX35" fmla="*/ 43886 w 43885"/>
                <a:gd name="connsiteY35" fmla="*/ 48938 h 75898"/>
                <a:gd name="connsiteX36" fmla="*/ 36896 w 43885"/>
                <a:gd name="connsiteY36" fmla="*/ 49987 h 75898"/>
                <a:gd name="connsiteX37" fmla="*/ 36246 w 43885"/>
                <a:gd name="connsiteY37" fmla="*/ 42067 h 75898"/>
                <a:gd name="connsiteX38" fmla="*/ 33970 w 43885"/>
                <a:gd name="connsiteY38" fmla="*/ 35300 h 75898"/>
                <a:gd name="connsiteX39" fmla="*/ 29691 w 43885"/>
                <a:gd name="connsiteY39" fmla="*/ 30527 h 75898"/>
                <a:gd name="connsiteX40" fmla="*/ 23026 w 43885"/>
                <a:gd name="connsiteY40" fmla="*/ 28744 h 75898"/>
                <a:gd name="connsiteX41" fmla="*/ 19125 w 43885"/>
                <a:gd name="connsiteY41" fmla="*/ 29268 h 75898"/>
                <a:gd name="connsiteX42" fmla="*/ 15225 w 43885"/>
                <a:gd name="connsiteY42" fmla="*/ 31052 h 75898"/>
                <a:gd name="connsiteX43" fmla="*/ 11107 w 43885"/>
                <a:gd name="connsiteY43" fmla="*/ 34251 h 75898"/>
                <a:gd name="connsiteX44" fmla="*/ 6556 w 43885"/>
                <a:gd name="connsiteY44" fmla="*/ 39129 h 75898"/>
                <a:gd name="connsiteX45" fmla="*/ 6556 w 43885"/>
                <a:gd name="connsiteY45" fmla="*/ 60320 h 75898"/>
                <a:gd name="connsiteX46" fmla="*/ 14575 w 43885"/>
                <a:gd name="connsiteY46" fmla="*/ 67821 h 75898"/>
                <a:gd name="connsiteX47" fmla="*/ 22593 w 43885"/>
                <a:gd name="connsiteY47" fmla="*/ 70444 h 75898"/>
                <a:gd name="connsiteX48" fmla="*/ 29148 w 43885"/>
                <a:gd name="connsiteY48" fmla="*/ 68607 h 75898"/>
                <a:gd name="connsiteX49" fmla="*/ 33591 w 43885"/>
                <a:gd name="connsiteY49" fmla="*/ 63940 h 75898"/>
                <a:gd name="connsiteX50" fmla="*/ 36083 w 43885"/>
                <a:gd name="connsiteY50" fmla="*/ 57383 h 75898"/>
                <a:gd name="connsiteX51" fmla="*/ 36896 w 43885"/>
                <a:gd name="connsiteY51" fmla="*/ 49987 h 7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5" h="75898">
                  <a:moveTo>
                    <a:pt x="43886" y="48938"/>
                  </a:moveTo>
                  <a:cubicBezTo>
                    <a:pt x="43886" y="53082"/>
                    <a:pt x="43398" y="56858"/>
                    <a:pt x="42477" y="60163"/>
                  </a:cubicBezTo>
                  <a:cubicBezTo>
                    <a:pt x="41556" y="63467"/>
                    <a:pt x="40201" y="66300"/>
                    <a:pt x="38359" y="68607"/>
                  </a:cubicBezTo>
                  <a:cubicBezTo>
                    <a:pt x="36517" y="70968"/>
                    <a:pt x="34242" y="72751"/>
                    <a:pt x="31587" y="74010"/>
                  </a:cubicBezTo>
                  <a:cubicBezTo>
                    <a:pt x="28878" y="75269"/>
                    <a:pt x="25789" y="75898"/>
                    <a:pt x="22322" y="75898"/>
                  </a:cubicBezTo>
                  <a:cubicBezTo>
                    <a:pt x="20751" y="75898"/>
                    <a:pt x="19342" y="75741"/>
                    <a:pt x="18042" y="75426"/>
                  </a:cubicBezTo>
                  <a:cubicBezTo>
                    <a:pt x="16688" y="75111"/>
                    <a:pt x="15442" y="74639"/>
                    <a:pt x="14141" y="73958"/>
                  </a:cubicBezTo>
                  <a:cubicBezTo>
                    <a:pt x="12895" y="73276"/>
                    <a:pt x="11594" y="72384"/>
                    <a:pt x="10294" y="71387"/>
                  </a:cubicBezTo>
                  <a:cubicBezTo>
                    <a:pt x="8994" y="70339"/>
                    <a:pt x="7585" y="69080"/>
                    <a:pt x="6068" y="67611"/>
                  </a:cubicBezTo>
                  <a:lnTo>
                    <a:pt x="6068" y="73905"/>
                  </a:lnTo>
                  <a:cubicBezTo>
                    <a:pt x="6068" y="74168"/>
                    <a:pt x="6014" y="74378"/>
                    <a:pt x="5906" y="74534"/>
                  </a:cubicBezTo>
                  <a:cubicBezTo>
                    <a:pt x="5798" y="74692"/>
                    <a:pt x="5581" y="74849"/>
                    <a:pt x="5310" y="74954"/>
                  </a:cubicBezTo>
                  <a:cubicBezTo>
                    <a:pt x="5093" y="75059"/>
                    <a:pt x="4768" y="75164"/>
                    <a:pt x="4389" y="75216"/>
                  </a:cubicBezTo>
                  <a:cubicBezTo>
                    <a:pt x="4010" y="75269"/>
                    <a:pt x="3576" y="75269"/>
                    <a:pt x="2980" y="75269"/>
                  </a:cubicBezTo>
                  <a:cubicBezTo>
                    <a:pt x="2438" y="75269"/>
                    <a:pt x="1951" y="75269"/>
                    <a:pt x="1571" y="75216"/>
                  </a:cubicBezTo>
                  <a:cubicBezTo>
                    <a:pt x="1192" y="75164"/>
                    <a:pt x="867" y="75059"/>
                    <a:pt x="650" y="74954"/>
                  </a:cubicBezTo>
                  <a:cubicBezTo>
                    <a:pt x="380" y="74849"/>
                    <a:pt x="217" y="74692"/>
                    <a:pt x="108" y="74534"/>
                  </a:cubicBezTo>
                  <a:cubicBezTo>
                    <a:pt x="54" y="74378"/>
                    <a:pt x="0" y="74168"/>
                    <a:pt x="0" y="73905"/>
                  </a:cubicBezTo>
                  <a:lnTo>
                    <a:pt x="0" y="1416"/>
                  </a:lnTo>
                  <a:cubicBezTo>
                    <a:pt x="0" y="1154"/>
                    <a:pt x="54" y="997"/>
                    <a:pt x="108" y="787"/>
                  </a:cubicBezTo>
                  <a:cubicBezTo>
                    <a:pt x="217" y="629"/>
                    <a:pt x="380" y="472"/>
                    <a:pt x="650" y="367"/>
                  </a:cubicBezTo>
                  <a:cubicBezTo>
                    <a:pt x="921" y="210"/>
                    <a:pt x="1247" y="105"/>
                    <a:pt x="1680" y="53"/>
                  </a:cubicBezTo>
                  <a:cubicBezTo>
                    <a:pt x="2113" y="0"/>
                    <a:pt x="2655" y="0"/>
                    <a:pt x="3251" y="0"/>
                  </a:cubicBezTo>
                  <a:cubicBezTo>
                    <a:pt x="3956" y="0"/>
                    <a:pt x="4497" y="0"/>
                    <a:pt x="4930" y="53"/>
                  </a:cubicBezTo>
                  <a:cubicBezTo>
                    <a:pt x="5310" y="105"/>
                    <a:pt x="5689" y="210"/>
                    <a:pt x="5906" y="367"/>
                  </a:cubicBezTo>
                  <a:cubicBezTo>
                    <a:pt x="6122" y="472"/>
                    <a:pt x="6339" y="629"/>
                    <a:pt x="6448" y="787"/>
                  </a:cubicBezTo>
                  <a:cubicBezTo>
                    <a:pt x="6556" y="997"/>
                    <a:pt x="6610" y="1154"/>
                    <a:pt x="6610" y="1416"/>
                  </a:cubicBezTo>
                  <a:lnTo>
                    <a:pt x="6610" y="31786"/>
                  </a:lnTo>
                  <a:cubicBezTo>
                    <a:pt x="8181" y="30160"/>
                    <a:pt x="9698" y="28796"/>
                    <a:pt x="11161" y="27747"/>
                  </a:cubicBezTo>
                  <a:cubicBezTo>
                    <a:pt x="12624" y="26646"/>
                    <a:pt x="14033" y="25754"/>
                    <a:pt x="15387" y="25072"/>
                  </a:cubicBezTo>
                  <a:cubicBezTo>
                    <a:pt x="16742" y="24443"/>
                    <a:pt x="18096" y="23970"/>
                    <a:pt x="19451" y="23656"/>
                  </a:cubicBezTo>
                  <a:cubicBezTo>
                    <a:pt x="20805" y="23393"/>
                    <a:pt x="22214" y="23237"/>
                    <a:pt x="23676" y="23237"/>
                  </a:cubicBezTo>
                  <a:cubicBezTo>
                    <a:pt x="27306" y="23237"/>
                    <a:pt x="30395" y="23919"/>
                    <a:pt x="32941" y="25282"/>
                  </a:cubicBezTo>
                  <a:cubicBezTo>
                    <a:pt x="35542" y="26646"/>
                    <a:pt x="37655" y="28482"/>
                    <a:pt x="39226" y="30842"/>
                  </a:cubicBezTo>
                  <a:cubicBezTo>
                    <a:pt x="40851" y="33150"/>
                    <a:pt x="42043" y="35877"/>
                    <a:pt x="42747" y="39025"/>
                  </a:cubicBezTo>
                  <a:cubicBezTo>
                    <a:pt x="43506" y="42119"/>
                    <a:pt x="43886" y="45476"/>
                    <a:pt x="43886" y="48938"/>
                  </a:cubicBezTo>
                  <a:close/>
                  <a:moveTo>
                    <a:pt x="36896" y="49987"/>
                  </a:moveTo>
                  <a:cubicBezTo>
                    <a:pt x="36896" y="47260"/>
                    <a:pt x="36679" y="44637"/>
                    <a:pt x="36246" y="42067"/>
                  </a:cubicBezTo>
                  <a:cubicBezTo>
                    <a:pt x="35813" y="39549"/>
                    <a:pt x="35000" y="37293"/>
                    <a:pt x="33970" y="35300"/>
                  </a:cubicBezTo>
                  <a:cubicBezTo>
                    <a:pt x="32887" y="33307"/>
                    <a:pt x="31478" y="31734"/>
                    <a:pt x="29691" y="30527"/>
                  </a:cubicBezTo>
                  <a:cubicBezTo>
                    <a:pt x="27902" y="29321"/>
                    <a:pt x="25681" y="28744"/>
                    <a:pt x="23026" y="28744"/>
                  </a:cubicBezTo>
                  <a:cubicBezTo>
                    <a:pt x="21726" y="28744"/>
                    <a:pt x="20426" y="28901"/>
                    <a:pt x="19125" y="29268"/>
                  </a:cubicBezTo>
                  <a:cubicBezTo>
                    <a:pt x="17879" y="29636"/>
                    <a:pt x="16579" y="30213"/>
                    <a:pt x="15225" y="31052"/>
                  </a:cubicBezTo>
                  <a:cubicBezTo>
                    <a:pt x="13924" y="31891"/>
                    <a:pt x="12516" y="32940"/>
                    <a:pt x="11107" y="34251"/>
                  </a:cubicBezTo>
                  <a:cubicBezTo>
                    <a:pt x="9644" y="35563"/>
                    <a:pt x="8127" y="37188"/>
                    <a:pt x="6556" y="39129"/>
                  </a:cubicBezTo>
                  <a:lnTo>
                    <a:pt x="6556" y="60320"/>
                  </a:lnTo>
                  <a:cubicBezTo>
                    <a:pt x="9319" y="63572"/>
                    <a:pt x="12028" y="66090"/>
                    <a:pt x="14575" y="67821"/>
                  </a:cubicBezTo>
                  <a:cubicBezTo>
                    <a:pt x="17175" y="69552"/>
                    <a:pt x="19830" y="70444"/>
                    <a:pt x="22593" y="70444"/>
                  </a:cubicBezTo>
                  <a:cubicBezTo>
                    <a:pt x="25139" y="70444"/>
                    <a:pt x="27361" y="69814"/>
                    <a:pt x="29148" y="68607"/>
                  </a:cubicBezTo>
                  <a:cubicBezTo>
                    <a:pt x="30991" y="67401"/>
                    <a:pt x="32454" y="65880"/>
                    <a:pt x="33591" y="63940"/>
                  </a:cubicBezTo>
                  <a:cubicBezTo>
                    <a:pt x="34729" y="61998"/>
                    <a:pt x="35596" y="59796"/>
                    <a:pt x="36083" y="57383"/>
                  </a:cubicBezTo>
                  <a:cubicBezTo>
                    <a:pt x="36625" y="54917"/>
                    <a:pt x="36896" y="52452"/>
                    <a:pt x="36896" y="49987"/>
                  </a:cubicBezTo>
                  <a:close/>
                </a:path>
              </a:pathLst>
            </a:custGeom>
            <a:solidFill>
              <a:srgbClr val="FFFFFF"/>
            </a:solidFill>
            <a:ln w="5417" cap="flat">
              <a:noFill/>
              <a:prstDash val="solid"/>
              <a:miter/>
            </a:ln>
          </p:spPr>
          <p:txBody>
            <a:bodyPr rtlCol="0" anchor="ctr"/>
            <a:lstStyle/>
            <a:p>
              <a:endParaRPr lang="fr-FR"/>
            </a:p>
          </p:txBody>
        </p:sp>
        <p:sp>
          <p:nvSpPr>
            <p:cNvPr id="699" name="Forme libre 698">
              <a:extLst>
                <a:ext uri="{FF2B5EF4-FFF2-40B4-BE49-F238E27FC236}">
                  <a16:creationId xmlns:a16="http://schemas.microsoft.com/office/drawing/2014/main" id="{6459696E-9A27-360B-1F2F-740C15B0B703}"/>
                </a:ext>
              </a:extLst>
            </p:cNvPr>
            <p:cNvSpPr/>
            <p:nvPr/>
          </p:nvSpPr>
          <p:spPr>
            <a:xfrm>
              <a:off x="20663909" y="10409204"/>
              <a:ext cx="38738" cy="52661"/>
            </a:xfrm>
            <a:custGeom>
              <a:avLst/>
              <a:gdLst>
                <a:gd name="connsiteX0" fmla="*/ 38738 w 38738"/>
                <a:gd name="connsiteY0" fmla="*/ 50668 h 52661"/>
                <a:gd name="connsiteX1" fmla="*/ 38359 w 38738"/>
                <a:gd name="connsiteY1" fmla="*/ 51508 h 52661"/>
                <a:gd name="connsiteX2" fmla="*/ 37438 w 38738"/>
                <a:gd name="connsiteY2" fmla="*/ 51927 h 52661"/>
                <a:gd name="connsiteX3" fmla="*/ 35867 w 38738"/>
                <a:gd name="connsiteY3" fmla="*/ 52085 h 52661"/>
                <a:gd name="connsiteX4" fmla="*/ 34242 w 38738"/>
                <a:gd name="connsiteY4" fmla="*/ 51927 h 52661"/>
                <a:gd name="connsiteX5" fmla="*/ 33212 w 38738"/>
                <a:gd name="connsiteY5" fmla="*/ 51508 h 52661"/>
                <a:gd name="connsiteX6" fmla="*/ 32887 w 38738"/>
                <a:gd name="connsiteY6" fmla="*/ 50668 h 52661"/>
                <a:gd name="connsiteX7" fmla="*/ 32887 w 38738"/>
                <a:gd name="connsiteY7" fmla="*/ 45266 h 52661"/>
                <a:gd name="connsiteX8" fmla="*/ 25410 w 38738"/>
                <a:gd name="connsiteY8" fmla="*/ 50721 h 52661"/>
                <a:gd name="connsiteX9" fmla="*/ 16904 w 38738"/>
                <a:gd name="connsiteY9" fmla="*/ 52662 h 52661"/>
                <a:gd name="connsiteX10" fmla="*/ 9807 w 38738"/>
                <a:gd name="connsiteY10" fmla="*/ 51665 h 52661"/>
                <a:gd name="connsiteX11" fmla="*/ 4552 w 38738"/>
                <a:gd name="connsiteY11" fmla="*/ 48833 h 52661"/>
                <a:gd name="connsiteX12" fmla="*/ 1192 w 38738"/>
                <a:gd name="connsiteY12" fmla="*/ 44322 h 52661"/>
                <a:gd name="connsiteX13" fmla="*/ 0 w 38738"/>
                <a:gd name="connsiteY13" fmla="*/ 38395 h 52661"/>
                <a:gd name="connsiteX14" fmla="*/ 1734 w 38738"/>
                <a:gd name="connsiteY14" fmla="*/ 31419 h 52661"/>
                <a:gd name="connsiteX15" fmla="*/ 6665 w 38738"/>
                <a:gd name="connsiteY15" fmla="*/ 26435 h 52661"/>
                <a:gd name="connsiteX16" fmla="*/ 14249 w 38738"/>
                <a:gd name="connsiteY16" fmla="*/ 23446 h 52661"/>
                <a:gd name="connsiteX17" fmla="*/ 24110 w 38738"/>
                <a:gd name="connsiteY17" fmla="*/ 22449 h 52661"/>
                <a:gd name="connsiteX18" fmla="*/ 32128 w 38738"/>
                <a:gd name="connsiteY18" fmla="*/ 22449 h 52661"/>
                <a:gd name="connsiteX19" fmla="*/ 32128 w 38738"/>
                <a:gd name="connsiteY19" fmla="*/ 18253 h 52661"/>
                <a:gd name="connsiteX20" fmla="*/ 31478 w 38738"/>
                <a:gd name="connsiteY20" fmla="*/ 12746 h 52661"/>
                <a:gd name="connsiteX21" fmla="*/ 29311 w 38738"/>
                <a:gd name="connsiteY21" fmla="*/ 8707 h 52661"/>
                <a:gd name="connsiteX22" fmla="*/ 25410 w 38738"/>
                <a:gd name="connsiteY22" fmla="*/ 6294 h 52661"/>
                <a:gd name="connsiteX23" fmla="*/ 19559 w 38738"/>
                <a:gd name="connsiteY23" fmla="*/ 5507 h 52661"/>
                <a:gd name="connsiteX24" fmla="*/ 13599 w 38738"/>
                <a:gd name="connsiteY24" fmla="*/ 6294 h 52661"/>
                <a:gd name="connsiteX25" fmla="*/ 8940 w 38738"/>
                <a:gd name="connsiteY25" fmla="*/ 8025 h 52661"/>
                <a:gd name="connsiteX26" fmla="*/ 5635 w 38738"/>
                <a:gd name="connsiteY26" fmla="*/ 9756 h 52661"/>
                <a:gd name="connsiteX27" fmla="*/ 3739 w 38738"/>
                <a:gd name="connsiteY27" fmla="*/ 10543 h 52661"/>
                <a:gd name="connsiteX28" fmla="*/ 3143 w 38738"/>
                <a:gd name="connsiteY28" fmla="*/ 10438 h 52661"/>
                <a:gd name="connsiteX29" fmla="*/ 2655 w 38738"/>
                <a:gd name="connsiteY29" fmla="*/ 10018 h 52661"/>
                <a:gd name="connsiteX30" fmla="*/ 2384 w 38738"/>
                <a:gd name="connsiteY30" fmla="*/ 9284 h 52661"/>
                <a:gd name="connsiteX31" fmla="*/ 2276 w 38738"/>
                <a:gd name="connsiteY31" fmla="*/ 8182 h 52661"/>
                <a:gd name="connsiteX32" fmla="*/ 2493 w 38738"/>
                <a:gd name="connsiteY32" fmla="*/ 6399 h 52661"/>
                <a:gd name="connsiteX33" fmla="*/ 3359 w 38738"/>
                <a:gd name="connsiteY33" fmla="*/ 5035 h 52661"/>
                <a:gd name="connsiteX34" fmla="*/ 5798 w 38738"/>
                <a:gd name="connsiteY34" fmla="*/ 3461 h 52661"/>
                <a:gd name="connsiteX35" fmla="*/ 9915 w 38738"/>
                <a:gd name="connsiteY35" fmla="*/ 1731 h 52661"/>
                <a:gd name="connsiteX36" fmla="*/ 14846 w 38738"/>
                <a:gd name="connsiteY36" fmla="*/ 472 h 52661"/>
                <a:gd name="connsiteX37" fmla="*/ 20209 w 38738"/>
                <a:gd name="connsiteY37" fmla="*/ 0 h 52661"/>
                <a:gd name="connsiteX38" fmla="*/ 28932 w 38738"/>
                <a:gd name="connsiteY38" fmla="*/ 1206 h 52661"/>
                <a:gd name="connsiteX39" fmla="*/ 34675 w 38738"/>
                <a:gd name="connsiteY39" fmla="*/ 4668 h 52661"/>
                <a:gd name="connsiteX40" fmla="*/ 37818 w 38738"/>
                <a:gd name="connsiteY40" fmla="*/ 10228 h 52661"/>
                <a:gd name="connsiteX41" fmla="*/ 38738 w 38738"/>
                <a:gd name="connsiteY41" fmla="*/ 17729 h 52661"/>
                <a:gd name="connsiteX42" fmla="*/ 38738 w 38738"/>
                <a:gd name="connsiteY42" fmla="*/ 50668 h 52661"/>
                <a:gd name="connsiteX43" fmla="*/ 32183 w 38738"/>
                <a:gd name="connsiteY43" fmla="*/ 27694 h 52661"/>
                <a:gd name="connsiteX44" fmla="*/ 23026 w 38738"/>
                <a:gd name="connsiteY44" fmla="*/ 27694 h 52661"/>
                <a:gd name="connsiteX45" fmla="*/ 16037 w 38738"/>
                <a:gd name="connsiteY45" fmla="*/ 28376 h 52661"/>
                <a:gd name="connsiteX46" fmla="*/ 10999 w 38738"/>
                <a:gd name="connsiteY46" fmla="*/ 30422 h 52661"/>
                <a:gd name="connsiteX47" fmla="*/ 8073 w 38738"/>
                <a:gd name="connsiteY47" fmla="*/ 33674 h 52661"/>
                <a:gd name="connsiteX48" fmla="*/ 7098 w 38738"/>
                <a:gd name="connsiteY48" fmla="*/ 37975 h 52661"/>
                <a:gd name="connsiteX49" fmla="*/ 9807 w 38738"/>
                <a:gd name="connsiteY49" fmla="*/ 44637 h 52661"/>
                <a:gd name="connsiteX50" fmla="*/ 17555 w 38738"/>
                <a:gd name="connsiteY50" fmla="*/ 47155 h 52661"/>
                <a:gd name="connsiteX51" fmla="*/ 24923 w 38738"/>
                <a:gd name="connsiteY51" fmla="*/ 45214 h 52661"/>
                <a:gd name="connsiteX52" fmla="*/ 32183 w 38738"/>
                <a:gd name="connsiteY52" fmla="*/ 39129 h 52661"/>
                <a:gd name="connsiteX53" fmla="*/ 32183 w 38738"/>
                <a:gd name="connsiteY53" fmla="*/ 27694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1">
                  <a:moveTo>
                    <a:pt x="38738" y="50668"/>
                  </a:moveTo>
                  <a:cubicBezTo>
                    <a:pt x="38738" y="51036"/>
                    <a:pt x="38630" y="51298"/>
                    <a:pt x="38359" y="51508"/>
                  </a:cubicBezTo>
                  <a:cubicBezTo>
                    <a:pt x="38142" y="51718"/>
                    <a:pt x="37818" y="51823"/>
                    <a:pt x="37438" y="51927"/>
                  </a:cubicBezTo>
                  <a:cubicBezTo>
                    <a:pt x="37059" y="52032"/>
                    <a:pt x="36517" y="52085"/>
                    <a:pt x="35867" y="52085"/>
                  </a:cubicBezTo>
                  <a:cubicBezTo>
                    <a:pt x="35216" y="52085"/>
                    <a:pt x="34675" y="52032"/>
                    <a:pt x="34242" y="51927"/>
                  </a:cubicBezTo>
                  <a:cubicBezTo>
                    <a:pt x="33808" y="51823"/>
                    <a:pt x="33429" y="51718"/>
                    <a:pt x="33212" y="51508"/>
                  </a:cubicBezTo>
                  <a:cubicBezTo>
                    <a:pt x="32996" y="51298"/>
                    <a:pt x="32887" y="51036"/>
                    <a:pt x="32887" y="50668"/>
                  </a:cubicBezTo>
                  <a:lnTo>
                    <a:pt x="32887" y="45266"/>
                  </a:lnTo>
                  <a:cubicBezTo>
                    <a:pt x="30611" y="47626"/>
                    <a:pt x="28119" y="49410"/>
                    <a:pt x="25410" y="50721"/>
                  </a:cubicBezTo>
                  <a:cubicBezTo>
                    <a:pt x="22647" y="52032"/>
                    <a:pt x="19830" y="52662"/>
                    <a:pt x="16904" y="52662"/>
                  </a:cubicBezTo>
                  <a:cubicBezTo>
                    <a:pt x="14303" y="52662"/>
                    <a:pt x="11920" y="52347"/>
                    <a:pt x="9807" y="51665"/>
                  </a:cubicBezTo>
                  <a:cubicBezTo>
                    <a:pt x="7748" y="50983"/>
                    <a:pt x="5960" y="50039"/>
                    <a:pt x="4552" y="48833"/>
                  </a:cubicBezTo>
                  <a:cubicBezTo>
                    <a:pt x="3089" y="47574"/>
                    <a:pt x="1951" y="46105"/>
                    <a:pt x="1192" y="44322"/>
                  </a:cubicBezTo>
                  <a:cubicBezTo>
                    <a:pt x="434" y="42591"/>
                    <a:pt x="0" y="40598"/>
                    <a:pt x="0" y="38395"/>
                  </a:cubicBezTo>
                  <a:cubicBezTo>
                    <a:pt x="0" y="35720"/>
                    <a:pt x="597" y="33360"/>
                    <a:pt x="1734" y="31419"/>
                  </a:cubicBezTo>
                  <a:cubicBezTo>
                    <a:pt x="2872" y="29426"/>
                    <a:pt x="4552" y="27747"/>
                    <a:pt x="6665" y="26435"/>
                  </a:cubicBezTo>
                  <a:cubicBezTo>
                    <a:pt x="8723" y="25072"/>
                    <a:pt x="11270" y="24128"/>
                    <a:pt x="14249" y="23446"/>
                  </a:cubicBezTo>
                  <a:cubicBezTo>
                    <a:pt x="17229" y="22764"/>
                    <a:pt x="20480" y="22449"/>
                    <a:pt x="24110" y="22449"/>
                  </a:cubicBezTo>
                  <a:lnTo>
                    <a:pt x="32128" y="22449"/>
                  </a:lnTo>
                  <a:lnTo>
                    <a:pt x="32128" y="18253"/>
                  </a:lnTo>
                  <a:cubicBezTo>
                    <a:pt x="32128" y="16155"/>
                    <a:pt x="31912" y="14319"/>
                    <a:pt x="31478" y="12746"/>
                  </a:cubicBezTo>
                  <a:cubicBezTo>
                    <a:pt x="31045" y="11120"/>
                    <a:pt x="30287" y="9809"/>
                    <a:pt x="29311" y="8707"/>
                  </a:cubicBezTo>
                  <a:cubicBezTo>
                    <a:pt x="28282" y="7658"/>
                    <a:pt x="26982" y="6818"/>
                    <a:pt x="25410" y="6294"/>
                  </a:cubicBezTo>
                  <a:cubicBezTo>
                    <a:pt x="23839" y="5770"/>
                    <a:pt x="21889" y="5507"/>
                    <a:pt x="19559" y="5507"/>
                  </a:cubicBezTo>
                  <a:cubicBezTo>
                    <a:pt x="17338" y="5507"/>
                    <a:pt x="15387" y="5770"/>
                    <a:pt x="13599" y="6294"/>
                  </a:cubicBezTo>
                  <a:cubicBezTo>
                    <a:pt x="11811" y="6818"/>
                    <a:pt x="10240" y="7395"/>
                    <a:pt x="8940" y="8025"/>
                  </a:cubicBezTo>
                  <a:cubicBezTo>
                    <a:pt x="7585" y="8654"/>
                    <a:pt x="6502" y="9232"/>
                    <a:pt x="5635" y="9756"/>
                  </a:cubicBezTo>
                  <a:cubicBezTo>
                    <a:pt x="4768" y="10280"/>
                    <a:pt x="4118" y="10543"/>
                    <a:pt x="3739" y="10543"/>
                  </a:cubicBezTo>
                  <a:cubicBezTo>
                    <a:pt x="3522" y="10543"/>
                    <a:pt x="3306" y="10490"/>
                    <a:pt x="3143" y="10438"/>
                  </a:cubicBezTo>
                  <a:cubicBezTo>
                    <a:pt x="2980" y="10385"/>
                    <a:pt x="2817" y="10228"/>
                    <a:pt x="2655" y="10018"/>
                  </a:cubicBezTo>
                  <a:cubicBezTo>
                    <a:pt x="2547" y="9861"/>
                    <a:pt x="2438" y="9599"/>
                    <a:pt x="2384" y="9284"/>
                  </a:cubicBezTo>
                  <a:cubicBezTo>
                    <a:pt x="2330" y="8969"/>
                    <a:pt x="2276" y="8602"/>
                    <a:pt x="2276" y="8182"/>
                  </a:cubicBezTo>
                  <a:cubicBezTo>
                    <a:pt x="2276" y="7395"/>
                    <a:pt x="2384" y="6818"/>
                    <a:pt x="2493" y="6399"/>
                  </a:cubicBezTo>
                  <a:cubicBezTo>
                    <a:pt x="2601" y="5927"/>
                    <a:pt x="2872" y="5455"/>
                    <a:pt x="3359" y="5035"/>
                  </a:cubicBezTo>
                  <a:cubicBezTo>
                    <a:pt x="3793" y="4563"/>
                    <a:pt x="4606" y="4038"/>
                    <a:pt x="5798" y="3461"/>
                  </a:cubicBezTo>
                  <a:cubicBezTo>
                    <a:pt x="6989" y="2832"/>
                    <a:pt x="8344" y="2255"/>
                    <a:pt x="9915" y="1731"/>
                  </a:cubicBezTo>
                  <a:cubicBezTo>
                    <a:pt x="11432" y="1206"/>
                    <a:pt x="13057" y="786"/>
                    <a:pt x="14846" y="472"/>
                  </a:cubicBezTo>
                  <a:cubicBezTo>
                    <a:pt x="16633" y="157"/>
                    <a:pt x="18421" y="0"/>
                    <a:pt x="20209" y="0"/>
                  </a:cubicBezTo>
                  <a:cubicBezTo>
                    <a:pt x="23623" y="0"/>
                    <a:pt x="26548" y="419"/>
                    <a:pt x="28932" y="1206"/>
                  </a:cubicBezTo>
                  <a:cubicBezTo>
                    <a:pt x="31261" y="1993"/>
                    <a:pt x="33212" y="3200"/>
                    <a:pt x="34675" y="4668"/>
                  </a:cubicBezTo>
                  <a:cubicBezTo>
                    <a:pt x="36138" y="6189"/>
                    <a:pt x="37167" y="8025"/>
                    <a:pt x="37818" y="10228"/>
                  </a:cubicBezTo>
                  <a:cubicBezTo>
                    <a:pt x="38413" y="12431"/>
                    <a:pt x="38738" y="14949"/>
                    <a:pt x="38738" y="17729"/>
                  </a:cubicBezTo>
                  <a:lnTo>
                    <a:pt x="38738" y="50668"/>
                  </a:lnTo>
                  <a:close/>
                  <a:moveTo>
                    <a:pt x="32183" y="27694"/>
                  </a:moveTo>
                  <a:lnTo>
                    <a:pt x="23026" y="27694"/>
                  </a:lnTo>
                  <a:cubicBezTo>
                    <a:pt x="20371" y="27694"/>
                    <a:pt x="18042" y="27904"/>
                    <a:pt x="16037" y="28376"/>
                  </a:cubicBezTo>
                  <a:cubicBezTo>
                    <a:pt x="14033" y="28849"/>
                    <a:pt x="12353" y="29531"/>
                    <a:pt x="10999" y="30422"/>
                  </a:cubicBezTo>
                  <a:cubicBezTo>
                    <a:pt x="9698" y="31314"/>
                    <a:pt x="8669" y="32415"/>
                    <a:pt x="8073" y="33674"/>
                  </a:cubicBezTo>
                  <a:cubicBezTo>
                    <a:pt x="7423" y="34933"/>
                    <a:pt x="7098" y="36349"/>
                    <a:pt x="7098" y="37975"/>
                  </a:cubicBezTo>
                  <a:cubicBezTo>
                    <a:pt x="7098" y="40755"/>
                    <a:pt x="7965" y="43011"/>
                    <a:pt x="9807" y="44637"/>
                  </a:cubicBezTo>
                  <a:cubicBezTo>
                    <a:pt x="11649" y="46315"/>
                    <a:pt x="14249" y="47155"/>
                    <a:pt x="17555" y="47155"/>
                  </a:cubicBezTo>
                  <a:cubicBezTo>
                    <a:pt x="20209" y="47155"/>
                    <a:pt x="22647" y="46525"/>
                    <a:pt x="24923" y="45214"/>
                  </a:cubicBezTo>
                  <a:cubicBezTo>
                    <a:pt x="27198" y="43902"/>
                    <a:pt x="29636" y="41857"/>
                    <a:pt x="32183" y="39129"/>
                  </a:cubicBezTo>
                  <a:lnTo>
                    <a:pt x="32183" y="27694"/>
                  </a:lnTo>
                  <a:close/>
                </a:path>
              </a:pathLst>
            </a:custGeom>
            <a:solidFill>
              <a:srgbClr val="FFFFFF"/>
            </a:solidFill>
            <a:ln w="5417" cap="flat">
              <a:noFill/>
              <a:prstDash val="solid"/>
              <a:miter/>
            </a:ln>
          </p:spPr>
          <p:txBody>
            <a:bodyPr rtlCol="0" anchor="ctr"/>
            <a:lstStyle/>
            <a:p>
              <a:endParaRPr lang="fr-FR"/>
            </a:p>
          </p:txBody>
        </p:sp>
        <p:sp>
          <p:nvSpPr>
            <p:cNvPr id="700" name="Forme libre 699">
              <a:extLst>
                <a:ext uri="{FF2B5EF4-FFF2-40B4-BE49-F238E27FC236}">
                  <a16:creationId xmlns:a16="http://schemas.microsoft.com/office/drawing/2014/main" id="{FFBD5D76-5083-2A0A-2D56-2D3D4B34FB7C}"/>
                </a:ext>
              </a:extLst>
            </p:cNvPr>
            <p:cNvSpPr/>
            <p:nvPr/>
          </p:nvSpPr>
          <p:spPr>
            <a:xfrm>
              <a:off x="20716409" y="10409204"/>
              <a:ext cx="34133" cy="52661"/>
            </a:xfrm>
            <a:custGeom>
              <a:avLst/>
              <a:gdLst>
                <a:gd name="connsiteX0" fmla="*/ 34133 w 34133"/>
                <a:gd name="connsiteY0" fmla="*/ 37713 h 52661"/>
                <a:gd name="connsiteX1" fmla="*/ 32779 w 34133"/>
                <a:gd name="connsiteY1" fmla="*/ 43955 h 52661"/>
                <a:gd name="connsiteX2" fmla="*/ 28986 w 34133"/>
                <a:gd name="connsiteY2" fmla="*/ 48675 h 52661"/>
                <a:gd name="connsiteX3" fmla="*/ 23080 w 34133"/>
                <a:gd name="connsiteY3" fmla="*/ 51613 h 52661"/>
                <a:gd name="connsiteX4" fmla="*/ 15441 w 34133"/>
                <a:gd name="connsiteY4" fmla="*/ 52662 h 52661"/>
                <a:gd name="connsiteX5" fmla="*/ 10510 w 34133"/>
                <a:gd name="connsiteY5" fmla="*/ 52242 h 52661"/>
                <a:gd name="connsiteX6" fmla="*/ 6285 w 34133"/>
                <a:gd name="connsiteY6" fmla="*/ 51245 h 52661"/>
                <a:gd name="connsiteX7" fmla="*/ 3088 w 34133"/>
                <a:gd name="connsiteY7" fmla="*/ 49934 h 52661"/>
                <a:gd name="connsiteX8" fmla="*/ 1192 w 34133"/>
                <a:gd name="connsiteY8" fmla="*/ 48675 h 52661"/>
                <a:gd name="connsiteX9" fmla="*/ 271 w 34133"/>
                <a:gd name="connsiteY9" fmla="*/ 47311 h 52661"/>
                <a:gd name="connsiteX10" fmla="*/ 0 w 34133"/>
                <a:gd name="connsiteY10" fmla="*/ 45161 h 52661"/>
                <a:gd name="connsiteX11" fmla="*/ 108 w 34133"/>
                <a:gd name="connsiteY11" fmla="*/ 43955 h 52661"/>
                <a:gd name="connsiteX12" fmla="*/ 379 w 34133"/>
                <a:gd name="connsiteY12" fmla="*/ 43011 h 52661"/>
                <a:gd name="connsiteX13" fmla="*/ 867 w 34133"/>
                <a:gd name="connsiteY13" fmla="*/ 42486 h 52661"/>
                <a:gd name="connsiteX14" fmla="*/ 1463 w 34133"/>
                <a:gd name="connsiteY14" fmla="*/ 42276 h 52661"/>
                <a:gd name="connsiteX15" fmla="*/ 3251 w 34133"/>
                <a:gd name="connsiteY15" fmla="*/ 43063 h 52661"/>
                <a:gd name="connsiteX16" fmla="*/ 6176 w 34133"/>
                <a:gd name="connsiteY16" fmla="*/ 44689 h 52661"/>
                <a:gd name="connsiteX17" fmla="*/ 10348 w 34133"/>
                <a:gd name="connsiteY17" fmla="*/ 46315 h 52661"/>
                <a:gd name="connsiteX18" fmla="*/ 15928 w 34133"/>
                <a:gd name="connsiteY18" fmla="*/ 47102 h 52661"/>
                <a:gd name="connsiteX19" fmla="*/ 20588 w 34133"/>
                <a:gd name="connsiteY19" fmla="*/ 46525 h 52661"/>
                <a:gd name="connsiteX20" fmla="*/ 24218 w 34133"/>
                <a:gd name="connsiteY20" fmla="*/ 44899 h 52661"/>
                <a:gd name="connsiteX21" fmla="*/ 26656 w 34133"/>
                <a:gd name="connsiteY21" fmla="*/ 42171 h 52661"/>
                <a:gd name="connsiteX22" fmla="*/ 27523 w 34133"/>
                <a:gd name="connsiteY22" fmla="*/ 38185 h 52661"/>
                <a:gd name="connsiteX23" fmla="*/ 26385 w 34133"/>
                <a:gd name="connsiteY23" fmla="*/ 34356 h 52661"/>
                <a:gd name="connsiteX24" fmla="*/ 23459 w 34133"/>
                <a:gd name="connsiteY24" fmla="*/ 31628 h 52661"/>
                <a:gd name="connsiteX25" fmla="*/ 19396 w 34133"/>
                <a:gd name="connsiteY25" fmla="*/ 29582 h 52661"/>
                <a:gd name="connsiteX26" fmla="*/ 14628 w 34133"/>
                <a:gd name="connsiteY26" fmla="*/ 27799 h 52661"/>
                <a:gd name="connsiteX27" fmla="*/ 9915 w 34133"/>
                <a:gd name="connsiteY27" fmla="*/ 25701 h 52661"/>
                <a:gd name="connsiteX28" fmla="*/ 5797 w 34133"/>
                <a:gd name="connsiteY28" fmla="*/ 22974 h 52661"/>
                <a:gd name="connsiteX29" fmla="*/ 2926 w 34133"/>
                <a:gd name="connsiteY29" fmla="*/ 19092 h 52661"/>
                <a:gd name="connsiteX30" fmla="*/ 1788 w 34133"/>
                <a:gd name="connsiteY30" fmla="*/ 13690 h 52661"/>
                <a:gd name="connsiteX31" fmla="*/ 2817 w 34133"/>
                <a:gd name="connsiteY31" fmla="*/ 8707 h 52661"/>
                <a:gd name="connsiteX32" fmla="*/ 5851 w 34133"/>
                <a:gd name="connsiteY32" fmla="*/ 4301 h 52661"/>
                <a:gd name="connsiteX33" fmla="*/ 11215 w 34133"/>
                <a:gd name="connsiteY33" fmla="*/ 1206 h 52661"/>
                <a:gd name="connsiteX34" fmla="*/ 18908 w 34133"/>
                <a:gd name="connsiteY34" fmla="*/ 0 h 52661"/>
                <a:gd name="connsiteX35" fmla="*/ 22646 w 34133"/>
                <a:gd name="connsiteY35" fmla="*/ 314 h 52661"/>
                <a:gd name="connsiteX36" fmla="*/ 26060 w 34133"/>
                <a:gd name="connsiteY36" fmla="*/ 1101 h 52661"/>
                <a:gd name="connsiteX37" fmla="*/ 28661 w 34133"/>
                <a:gd name="connsiteY37" fmla="*/ 2098 h 52661"/>
                <a:gd name="connsiteX38" fmla="*/ 30340 w 34133"/>
                <a:gd name="connsiteY38" fmla="*/ 3095 h 52661"/>
                <a:gd name="connsiteX39" fmla="*/ 31153 w 34133"/>
                <a:gd name="connsiteY39" fmla="*/ 3829 h 52661"/>
                <a:gd name="connsiteX40" fmla="*/ 31424 w 34133"/>
                <a:gd name="connsiteY40" fmla="*/ 4458 h 52661"/>
                <a:gd name="connsiteX41" fmla="*/ 31532 w 34133"/>
                <a:gd name="connsiteY41" fmla="*/ 5245 h 52661"/>
                <a:gd name="connsiteX42" fmla="*/ 31640 w 34133"/>
                <a:gd name="connsiteY42" fmla="*/ 6347 h 52661"/>
                <a:gd name="connsiteX43" fmla="*/ 31532 w 34133"/>
                <a:gd name="connsiteY43" fmla="*/ 7500 h 52661"/>
                <a:gd name="connsiteX44" fmla="*/ 31261 w 34133"/>
                <a:gd name="connsiteY44" fmla="*/ 8392 h 52661"/>
                <a:gd name="connsiteX45" fmla="*/ 30882 w 34133"/>
                <a:gd name="connsiteY45" fmla="*/ 8969 h 52661"/>
                <a:gd name="connsiteX46" fmla="*/ 30286 w 34133"/>
                <a:gd name="connsiteY46" fmla="*/ 9127 h 52661"/>
                <a:gd name="connsiteX47" fmla="*/ 28931 w 34133"/>
                <a:gd name="connsiteY47" fmla="*/ 8550 h 52661"/>
                <a:gd name="connsiteX48" fmla="*/ 26602 w 34133"/>
                <a:gd name="connsiteY48" fmla="*/ 7238 h 52661"/>
                <a:gd name="connsiteX49" fmla="*/ 23189 w 34133"/>
                <a:gd name="connsiteY49" fmla="*/ 5979 h 52661"/>
                <a:gd name="connsiteX50" fmla="*/ 18583 w 34133"/>
                <a:gd name="connsiteY50" fmla="*/ 5350 h 52661"/>
                <a:gd name="connsiteX51" fmla="*/ 13978 w 34133"/>
                <a:gd name="connsiteY51" fmla="*/ 5979 h 52661"/>
                <a:gd name="connsiteX52" fmla="*/ 10727 w 34133"/>
                <a:gd name="connsiteY52" fmla="*/ 7658 h 52661"/>
                <a:gd name="connsiteX53" fmla="*/ 8831 w 34133"/>
                <a:gd name="connsiteY53" fmla="*/ 10175 h 52661"/>
                <a:gd name="connsiteX54" fmla="*/ 8181 w 34133"/>
                <a:gd name="connsiteY54" fmla="*/ 13322 h 52661"/>
                <a:gd name="connsiteX55" fmla="*/ 9264 w 34133"/>
                <a:gd name="connsiteY55" fmla="*/ 17309 h 52661"/>
                <a:gd name="connsiteX56" fmla="*/ 12245 w 34133"/>
                <a:gd name="connsiteY56" fmla="*/ 20089 h 52661"/>
                <a:gd name="connsiteX57" fmla="*/ 16416 w 34133"/>
                <a:gd name="connsiteY57" fmla="*/ 22187 h 52661"/>
                <a:gd name="connsiteX58" fmla="*/ 21130 w 34133"/>
                <a:gd name="connsiteY58" fmla="*/ 24023 h 52661"/>
                <a:gd name="connsiteX59" fmla="*/ 25898 w 34133"/>
                <a:gd name="connsiteY59" fmla="*/ 26069 h 52661"/>
                <a:gd name="connsiteX60" fmla="*/ 30070 w 34133"/>
                <a:gd name="connsiteY60" fmla="*/ 28691 h 52661"/>
                <a:gd name="connsiteX61" fmla="*/ 32995 w 34133"/>
                <a:gd name="connsiteY61" fmla="*/ 32468 h 52661"/>
                <a:gd name="connsiteX62" fmla="*/ 34133 w 34133"/>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1">
                  <a:moveTo>
                    <a:pt x="34133" y="37713"/>
                  </a:moveTo>
                  <a:cubicBezTo>
                    <a:pt x="34133" y="40021"/>
                    <a:pt x="33699" y="42119"/>
                    <a:pt x="32779" y="43955"/>
                  </a:cubicBezTo>
                  <a:cubicBezTo>
                    <a:pt x="31912" y="45843"/>
                    <a:pt x="30666" y="47364"/>
                    <a:pt x="28986" y="48675"/>
                  </a:cubicBezTo>
                  <a:cubicBezTo>
                    <a:pt x="27361" y="49986"/>
                    <a:pt x="25355" y="50983"/>
                    <a:pt x="23080" y="51613"/>
                  </a:cubicBezTo>
                  <a:cubicBezTo>
                    <a:pt x="20750" y="52295"/>
                    <a:pt x="18258" y="52662"/>
                    <a:pt x="15441" y="52662"/>
                  </a:cubicBezTo>
                  <a:cubicBezTo>
                    <a:pt x="13707" y="52662"/>
                    <a:pt x="12082" y="52505"/>
                    <a:pt x="10510" y="52242"/>
                  </a:cubicBezTo>
                  <a:cubicBezTo>
                    <a:pt x="8994" y="51980"/>
                    <a:pt x="7585" y="51665"/>
                    <a:pt x="6285" y="51245"/>
                  </a:cubicBezTo>
                  <a:cubicBezTo>
                    <a:pt x="5038" y="50826"/>
                    <a:pt x="3955" y="50407"/>
                    <a:pt x="3088" y="49934"/>
                  </a:cubicBezTo>
                  <a:cubicBezTo>
                    <a:pt x="2222" y="49462"/>
                    <a:pt x="1626" y="49043"/>
                    <a:pt x="1192" y="48675"/>
                  </a:cubicBezTo>
                  <a:cubicBezTo>
                    <a:pt x="759" y="48308"/>
                    <a:pt x="487" y="47889"/>
                    <a:pt x="271" y="47311"/>
                  </a:cubicBezTo>
                  <a:cubicBezTo>
                    <a:pt x="108" y="46787"/>
                    <a:pt x="0" y="46053"/>
                    <a:pt x="0" y="45161"/>
                  </a:cubicBezTo>
                  <a:cubicBezTo>
                    <a:pt x="0" y="44689"/>
                    <a:pt x="54" y="44322"/>
                    <a:pt x="108" y="43955"/>
                  </a:cubicBezTo>
                  <a:cubicBezTo>
                    <a:pt x="217" y="43587"/>
                    <a:pt x="271" y="43273"/>
                    <a:pt x="379" y="43011"/>
                  </a:cubicBezTo>
                  <a:cubicBezTo>
                    <a:pt x="542" y="42801"/>
                    <a:pt x="650" y="42591"/>
                    <a:pt x="867" y="42486"/>
                  </a:cubicBezTo>
                  <a:cubicBezTo>
                    <a:pt x="1029" y="42329"/>
                    <a:pt x="1246" y="42276"/>
                    <a:pt x="1463" y="42276"/>
                  </a:cubicBezTo>
                  <a:cubicBezTo>
                    <a:pt x="1842" y="42276"/>
                    <a:pt x="2438" y="42539"/>
                    <a:pt x="3251" y="43063"/>
                  </a:cubicBezTo>
                  <a:cubicBezTo>
                    <a:pt x="4009" y="43535"/>
                    <a:pt x="4985" y="44059"/>
                    <a:pt x="6176" y="44689"/>
                  </a:cubicBezTo>
                  <a:cubicBezTo>
                    <a:pt x="7314" y="45266"/>
                    <a:pt x="8723" y="45843"/>
                    <a:pt x="10348" y="46315"/>
                  </a:cubicBezTo>
                  <a:cubicBezTo>
                    <a:pt x="11919" y="46839"/>
                    <a:pt x="13816" y="47102"/>
                    <a:pt x="15928" y="47102"/>
                  </a:cubicBezTo>
                  <a:cubicBezTo>
                    <a:pt x="17608" y="47102"/>
                    <a:pt x="19180" y="46892"/>
                    <a:pt x="20588" y="46525"/>
                  </a:cubicBezTo>
                  <a:cubicBezTo>
                    <a:pt x="21996" y="46158"/>
                    <a:pt x="23189" y="45633"/>
                    <a:pt x="24218" y="44899"/>
                  </a:cubicBezTo>
                  <a:cubicBezTo>
                    <a:pt x="25302" y="44217"/>
                    <a:pt x="26060" y="43273"/>
                    <a:pt x="26656" y="42171"/>
                  </a:cubicBezTo>
                  <a:cubicBezTo>
                    <a:pt x="27252" y="41017"/>
                    <a:pt x="27523" y="39706"/>
                    <a:pt x="27523" y="38185"/>
                  </a:cubicBezTo>
                  <a:cubicBezTo>
                    <a:pt x="27523" y="36717"/>
                    <a:pt x="27144" y="35405"/>
                    <a:pt x="26385" y="34356"/>
                  </a:cubicBezTo>
                  <a:cubicBezTo>
                    <a:pt x="25681" y="33360"/>
                    <a:pt x="24705" y="32415"/>
                    <a:pt x="23459" y="31628"/>
                  </a:cubicBezTo>
                  <a:cubicBezTo>
                    <a:pt x="22268" y="30894"/>
                    <a:pt x="20913" y="30213"/>
                    <a:pt x="19396" y="29582"/>
                  </a:cubicBezTo>
                  <a:cubicBezTo>
                    <a:pt x="17825" y="29006"/>
                    <a:pt x="16254" y="28429"/>
                    <a:pt x="14628" y="27799"/>
                  </a:cubicBezTo>
                  <a:cubicBezTo>
                    <a:pt x="13057" y="27170"/>
                    <a:pt x="11486" y="26435"/>
                    <a:pt x="9915" y="25701"/>
                  </a:cubicBezTo>
                  <a:cubicBezTo>
                    <a:pt x="8398" y="24967"/>
                    <a:pt x="7044" y="24023"/>
                    <a:pt x="5797" y="22974"/>
                  </a:cubicBezTo>
                  <a:cubicBezTo>
                    <a:pt x="4605" y="21872"/>
                    <a:pt x="3630" y="20613"/>
                    <a:pt x="2926" y="19092"/>
                  </a:cubicBezTo>
                  <a:cubicBezTo>
                    <a:pt x="2167" y="17571"/>
                    <a:pt x="1788" y="15788"/>
                    <a:pt x="1788" y="13690"/>
                  </a:cubicBezTo>
                  <a:cubicBezTo>
                    <a:pt x="1788" y="11959"/>
                    <a:pt x="2113" y="10333"/>
                    <a:pt x="2817" y="8707"/>
                  </a:cubicBezTo>
                  <a:cubicBezTo>
                    <a:pt x="3468" y="7081"/>
                    <a:pt x="4497" y="5612"/>
                    <a:pt x="5851" y="4301"/>
                  </a:cubicBezTo>
                  <a:cubicBezTo>
                    <a:pt x="7260" y="3042"/>
                    <a:pt x="9048" y="1993"/>
                    <a:pt x="11215" y="1206"/>
                  </a:cubicBezTo>
                  <a:cubicBezTo>
                    <a:pt x="13382" y="419"/>
                    <a:pt x="15928" y="0"/>
                    <a:pt x="18908" y="0"/>
                  </a:cubicBezTo>
                  <a:cubicBezTo>
                    <a:pt x="20154" y="0"/>
                    <a:pt x="21400" y="104"/>
                    <a:pt x="22646" y="314"/>
                  </a:cubicBezTo>
                  <a:cubicBezTo>
                    <a:pt x="23893" y="524"/>
                    <a:pt x="25031" y="734"/>
                    <a:pt x="26060" y="1101"/>
                  </a:cubicBezTo>
                  <a:cubicBezTo>
                    <a:pt x="27035" y="1416"/>
                    <a:pt x="27957" y="1731"/>
                    <a:pt x="28661" y="2098"/>
                  </a:cubicBezTo>
                  <a:cubicBezTo>
                    <a:pt x="29419" y="2518"/>
                    <a:pt x="29961" y="2832"/>
                    <a:pt x="30340" y="3095"/>
                  </a:cubicBezTo>
                  <a:cubicBezTo>
                    <a:pt x="30773" y="3409"/>
                    <a:pt x="30990" y="3671"/>
                    <a:pt x="31153" y="3829"/>
                  </a:cubicBezTo>
                  <a:cubicBezTo>
                    <a:pt x="31261" y="4038"/>
                    <a:pt x="31370" y="4248"/>
                    <a:pt x="31424" y="4458"/>
                  </a:cubicBezTo>
                  <a:cubicBezTo>
                    <a:pt x="31478" y="4668"/>
                    <a:pt x="31532" y="4930"/>
                    <a:pt x="31532" y="5245"/>
                  </a:cubicBezTo>
                  <a:cubicBezTo>
                    <a:pt x="31586" y="5560"/>
                    <a:pt x="31640" y="5927"/>
                    <a:pt x="31640" y="6347"/>
                  </a:cubicBezTo>
                  <a:cubicBezTo>
                    <a:pt x="31640" y="6766"/>
                    <a:pt x="31586" y="7186"/>
                    <a:pt x="31532" y="7500"/>
                  </a:cubicBezTo>
                  <a:cubicBezTo>
                    <a:pt x="31478" y="7868"/>
                    <a:pt x="31424" y="8130"/>
                    <a:pt x="31261" y="8392"/>
                  </a:cubicBezTo>
                  <a:cubicBezTo>
                    <a:pt x="31153" y="8654"/>
                    <a:pt x="31045" y="8812"/>
                    <a:pt x="30882" y="8969"/>
                  </a:cubicBezTo>
                  <a:cubicBezTo>
                    <a:pt x="30720" y="9074"/>
                    <a:pt x="30503" y="9127"/>
                    <a:pt x="30286" y="9127"/>
                  </a:cubicBezTo>
                  <a:cubicBezTo>
                    <a:pt x="30015" y="9127"/>
                    <a:pt x="29527" y="8969"/>
                    <a:pt x="28931" y="8550"/>
                  </a:cubicBezTo>
                  <a:cubicBezTo>
                    <a:pt x="28336" y="8130"/>
                    <a:pt x="27577" y="7710"/>
                    <a:pt x="26602" y="7238"/>
                  </a:cubicBezTo>
                  <a:cubicBezTo>
                    <a:pt x="25627" y="6766"/>
                    <a:pt x="24489" y="6347"/>
                    <a:pt x="23189" y="5979"/>
                  </a:cubicBezTo>
                  <a:cubicBezTo>
                    <a:pt x="21834" y="5560"/>
                    <a:pt x="20317" y="5350"/>
                    <a:pt x="18583" y="5350"/>
                  </a:cubicBezTo>
                  <a:cubicBezTo>
                    <a:pt x="16795" y="5350"/>
                    <a:pt x="15278" y="5560"/>
                    <a:pt x="13978" y="5979"/>
                  </a:cubicBezTo>
                  <a:cubicBezTo>
                    <a:pt x="12678" y="6347"/>
                    <a:pt x="11594" y="6923"/>
                    <a:pt x="10727" y="7658"/>
                  </a:cubicBezTo>
                  <a:cubicBezTo>
                    <a:pt x="9860" y="8340"/>
                    <a:pt x="9210" y="9179"/>
                    <a:pt x="8831" y="10175"/>
                  </a:cubicBezTo>
                  <a:cubicBezTo>
                    <a:pt x="8398" y="11120"/>
                    <a:pt x="8181" y="12169"/>
                    <a:pt x="8181" y="13322"/>
                  </a:cubicBezTo>
                  <a:cubicBezTo>
                    <a:pt x="8181" y="14896"/>
                    <a:pt x="8506" y="16260"/>
                    <a:pt x="9264" y="17309"/>
                  </a:cubicBezTo>
                  <a:cubicBezTo>
                    <a:pt x="10023" y="18411"/>
                    <a:pt x="10999" y="19302"/>
                    <a:pt x="12245" y="20089"/>
                  </a:cubicBezTo>
                  <a:cubicBezTo>
                    <a:pt x="13436" y="20876"/>
                    <a:pt x="14845" y="21610"/>
                    <a:pt x="16416" y="22187"/>
                  </a:cubicBezTo>
                  <a:cubicBezTo>
                    <a:pt x="17933" y="22817"/>
                    <a:pt x="19504" y="23446"/>
                    <a:pt x="21130" y="24023"/>
                  </a:cubicBezTo>
                  <a:cubicBezTo>
                    <a:pt x="22755" y="24652"/>
                    <a:pt x="24326" y="25334"/>
                    <a:pt x="25898" y="26069"/>
                  </a:cubicBezTo>
                  <a:cubicBezTo>
                    <a:pt x="27469" y="26803"/>
                    <a:pt x="28823" y="27694"/>
                    <a:pt x="30070" y="28691"/>
                  </a:cubicBezTo>
                  <a:cubicBezTo>
                    <a:pt x="31261" y="29740"/>
                    <a:pt x="32236" y="30999"/>
                    <a:pt x="32995" y="32468"/>
                  </a:cubicBezTo>
                  <a:cubicBezTo>
                    <a:pt x="33808" y="33936"/>
                    <a:pt x="34133" y="35667"/>
                    <a:pt x="34133" y="37713"/>
                  </a:cubicBezTo>
                  <a:close/>
                </a:path>
              </a:pathLst>
            </a:custGeom>
            <a:solidFill>
              <a:srgbClr val="FFFFFF"/>
            </a:solidFill>
            <a:ln w="5417" cap="flat">
              <a:noFill/>
              <a:prstDash val="solid"/>
              <a:miter/>
            </a:ln>
          </p:spPr>
          <p:txBody>
            <a:bodyPr rtlCol="0" anchor="ctr"/>
            <a:lstStyle/>
            <a:p>
              <a:endParaRPr lang="fr-FR"/>
            </a:p>
          </p:txBody>
        </p:sp>
        <p:sp>
          <p:nvSpPr>
            <p:cNvPr id="701" name="Forme libre 700">
              <a:extLst>
                <a:ext uri="{FF2B5EF4-FFF2-40B4-BE49-F238E27FC236}">
                  <a16:creationId xmlns:a16="http://schemas.microsoft.com/office/drawing/2014/main" id="{1F97836B-6834-3EDA-B0B2-6ABABF397310}"/>
                </a:ext>
              </a:extLst>
            </p:cNvPr>
            <p:cNvSpPr/>
            <p:nvPr/>
          </p:nvSpPr>
          <p:spPr>
            <a:xfrm>
              <a:off x="20761540" y="10385653"/>
              <a:ext cx="44481" cy="76265"/>
            </a:xfrm>
            <a:custGeom>
              <a:avLst/>
              <a:gdLst>
                <a:gd name="connsiteX0" fmla="*/ 44481 w 44481"/>
                <a:gd name="connsiteY0" fmla="*/ 47416 h 76265"/>
                <a:gd name="connsiteX1" fmla="*/ 43452 w 44481"/>
                <a:gd name="connsiteY1" fmla="*/ 50091 h 76265"/>
                <a:gd name="connsiteX2" fmla="*/ 41393 w 44481"/>
                <a:gd name="connsiteY2" fmla="*/ 50826 h 76265"/>
                <a:gd name="connsiteX3" fmla="*/ 7098 w 44481"/>
                <a:gd name="connsiteY3" fmla="*/ 50826 h 76265"/>
                <a:gd name="connsiteX4" fmla="*/ 8018 w 44481"/>
                <a:gd name="connsiteY4" fmla="*/ 59009 h 76265"/>
                <a:gd name="connsiteX5" fmla="*/ 11053 w 44481"/>
                <a:gd name="connsiteY5" fmla="*/ 65250 h 76265"/>
                <a:gd name="connsiteX6" fmla="*/ 16525 w 44481"/>
                <a:gd name="connsiteY6" fmla="*/ 69237 h 76265"/>
                <a:gd name="connsiteX7" fmla="*/ 24869 w 44481"/>
                <a:gd name="connsiteY7" fmla="*/ 70653 h 76265"/>
                <a:gd name="connsiteX8" fmla="*/ 31153 w 44481"/>
                <a:gd name="connsiteY8" fmla="*/ 70076 h 76265"/>
                <a:gd name="connsiteX9" fmla="*/ 35975 w 44481"/>
                <a:gd name="connsiteY9" fmla="*/ 68765 h 76265"/>
                <a:gd name="connsiteX10" fmla="*/ 39280 w 44481"/>
                <a:gd name="connsiteY10" fmla="*/ 67453 h 76265"/>
                <a:gd name="connsiteX11" fmla="*/ 41176 w 44481"/>
                <a:gd name="connsiteY11" fmla="*/ 66824 h 76265"/>
                <a:gd name="connsiteX12" fmla="*/ 41773 w 44481"/>
                <a:gd name="connsiteY12" fmla="*/ 66981 h 76265"/>
                <a:gd name="connsiteX13" fmla="*/ 42206 w 44481"/>
                <a:gd name="connsiteY13" fmla="*/ 67506 h 76265"/>
                <a:gd name="connsiteX14" fmla="*/ 42477 w 44481"/>
                <a:gd name="connsiteY14" fmla="*/ 68397 h 76265"/>
                <a:gd name="connsiteX15" fmla="*/ 42530 w 44481"/>
                <a:gd name="connsiteY15" fmla="*/ 69761 h 76265"/>
                <a:gd name="connsiteX16" fmla="*/ 42477 w 44481"/>
                <a:gd name="connsiteY16" fmla="*/ 70495 h 76265"/>
                <a:gd name="connsiteX17" fmla="*/ 42368 w 44481"/>
                <a:gd name="connsiteY17" fmla="*/ 71125 h 76265"/>
                <a:gd name="connsiteX18" fmla="*/ 42097 w 44481"/>
                <a:gd name="connsiteY18" fmla="*/ 71702 h 76265"/>
                <a:gd name="connsiteX19" fmla="*/ 41664 w 44481"/>
                <a:gd name="connsiteY19" fmla="*/ 72226 h 76265"/>
                <a:gd name="connsiteX20" fmla="*/ 39930 w 44481"/>
                <a:gd name="connsiteY20" fmla="*/ 73171 h 76265"/>
                <a:gd name="connsiteX21" fmla="*/ 36192 w 44481"/>
                <a:gd name="connsiteY21" fmla="*/ 74534 h 76265"/>
                <a:gd name="connsiteX22" fmla="*/ 30774 w 44481"/>
                <a:gd name="connsiteY22" fmla="*/ 75741 h 76265"/>
                <a:gd name="connsiteX23" fmla="*/ 24110 w 44481"/>
                <a:gd name="connsiteY23" fmla="*/ 76265 h 76265"/>
                <a:gd name="connsiteX24" fmla="*/ 13762 w 44481"/>
                <a:gd name="connsiteY24" fmla="*/ 74587 h 76265"/>
                <a:gd name="connsiteX25" fmla="*/ 6231 w 44481"/>
                <a:gd name="connsiteY25" fmla="*/ 69551 h 76265"/>
                <a:gd name="connsiteX26" fmla="*/ 1571 w 44481"/>
                <a:gd name="connsiteY26" fmla="*/ 61369 h 76265"/>
                <a:gd name="connsiteX27" fmla="*/ 0 w 44481"/>
                <a:gd name="connsiteY27" fmla="*/ 50039 h 76265"/>
                <a:gd name="connsiteX28" fmla="*/ 1626 w 44481"/>
                <a:gd name="connsiteY28" fmla="*/ 38919 h 76265"/>
                <a:gd name="connsiteX29" fmla="*/ 6339 w 44481"/>
                <a:gd name="connsiteY29" fmla="*/ 30632 h 76265"/>
                <a:gd name="connsiteX30" fmla="*/ 13707 w 44481"/>
                <a:gd name="connsiteY30" fmla="*/ 25439 h 76265"/>
                <a:gd name="connsiteX31" fmla="*/ 23297 w 44481"/>
                <a:gd name="connsiteY31" fmla="*/ 23604 h 76265"/>
                <a:gd name="connsiteX32" fmla="*/ 32941 w 44481"/>
                <a:gd name="connsiteY32" fmla="*/ 25439 h 76265"/>
                <a:gd name="connsiteX33" fmla="*/ 39551 w 44481"/>
                <a:gd name="connsiteY33" fmla="*/ 30369 h 76265"/>
                <a:gd name="connsiteX34" fmla="*/ 43289 w 44481"/>
                <a:gd name="connsiteY34" fmla="*/ 37555 h 76265"/>
                <a:gd name="connsiteX35" fmla="*/ 44481 w 44481"/>
                <a:gd name="connsiteY35" fmla="*/ 46158 h 76265"/>
                <a:gd name="connsiteX36" fmla="*/ 44481 w 44481"/>
                <a:gd name="connsiteY36" fmla="*/ 47416 h 76265"/>
                <a:gd name="connsiteX37" fmla="*/ 37655 w 44481"/>
                <a:gd name="connsiteY37" fmla="*/ 45528 h 76265"/>
                <a:gd name="connsiteX38" fmla="*/ 33970 w 44481"/>
                <a:gd name="connsiteY38" fmla="*/ 33412 h 76265"/>
                <a:gd name="connsiteX39" fmla="*/ 22810 w 44481"/>
                <a:gd name="connsiteY39" fmla="*/ 29058 h 76265"/>
                <a:gd name="connsiteX40" fmla="*/ 16199 w 44481"/>
                <a:gd name="connsiteY40" fmla="*/ 30422 h 76265"/>
                <a:gd name="connsiteX41" fmla="*/ 11324 w 44481"/>
                <a:gd name="connsiteY41" fmla="*/ 34094 h 76265"/>
                <a:gd name="connsiteX42" fmla="*/ 8290 w 44481"/>
                <a:gd name="connsiteY42" fmla="*/ 39339 h 76265"/>
                <a:gd name="connsiteX43" fmla="*/ 7098 w 44481"/>
                <a:gd name="connsiteY43" fmla="*/ 45528 h 76265"/>
                <a:gd name="connsiteX44" fmla="*/ 37655 w 44481"/>
                <a:gd name="connsiteY44" fmla="*/ 45528 h 76265"/>
                <a:gd name="connsiteX45" fmla="*/ 27957 w 44481"/>
                <a:gd name="connsiteY45" fmla="*/ 1836 h 76265"/>
                <a:gd name="connsiteX46" fmla="*/ 28661 w 44481"/>
                <a:gd name="connsiteY46" fmla="*/ 944 h 76265"/>
                <a:gd name="connsiteX47" fmla="*/ 29582 w 44481"/>
                <a:gd name="connsiteY47" fmla="*/ 367 h 76265"/>
                <a:gd name="connsiteX48" fmla="*/ 30882 w 44481"/>
                <a:gd name="connsiteY48" fmla="*/ 104 h 76265"/>
                <a:gd name="connsiteX49" fmla="*/ 32670 w 44481"/>
                <a:gd name="connsiteY49" fmla="*/ 0 h 76265"/>
                <a:gd name="connsiteX50" fmla="*/ 34404 w 44481"/>
                <a:gd name="connsiteY50" fmla="*/ 157 h 76265"/>
                <a:gd name="connsiteX51" fmla="*/ 35325 w 44481"/>
                <a:gd name="connsiteY51" fmla="*/ 629 h 76265"/>
                <a:gd name="connsiteX52" fmla="*/ 35542 w 44481"/>
                <a:gd name="connsiteY52" fmla="*/ 1311 h 76265"/>
                <a:gd name="connsiteX53" fmla="*/ 35054 w 44481"/>
                <a:gd name="connsiteY53" fmla="*/ 2203 h 76265"/>
                <a:gd name="connsiteX54" fmla="*/ 25410 w 44481"/>
                <a:gd name="connsiteY54" fmla="*/ 14791 h 76265"/>
                <a:gd name="connsiteX55" fmla="*/ 24706 w 44481"/>
                <a:gd name="connsiteY55" fmla="*/ 15631 h 76265"/>
                <a:gd name="connsiteX56" fmla="*/ 24002 w 44481"/>
                <a:gd name="connsiteY56" fmla="*/ 16103 h 76265"/>
                <a:gd name="connsiteX57" fmla="*/ 23080 w 44481"/>
                <a:gd name="connsiteY57" fmla="*/ 16313 h 76265"/>
                <a:gd name="connsiteX58" fmla="*/ 21672 w 44481"/>
                <a:gd name="connsiteY58" fmla="*/ 16365 h 76265"/>
                <a:gd name="connsiteX59" fmla="*/ 20317 w 44481"/>
                <a:gd name="connsiteY59" fmla="*/ 16208 h 76265"/>
                <a:gd name="connsiteX60" fmla="*/ 19613 w 44481"/>
                <a:gd name="connsiteY60" fmla="*/ 15840 h 76265"/>
                <a:gd name="connsiteX61" fmla="*/ 19451 w 44481"/>
                <a:gd name="connsiteY61" fmla="*/ 15211 h 76265"/>
                <a:gd name="connsiteX62" fmla="*/ 19830 w 44481"/>
                <a:gd name="connsiteY62" fmla="*/ 14372 h 76265"/>
                <a:gd name="connsiteX63" fmla="*/ 27957 w 44481"/>
                <a:gd name="connsiteY63" fmla="*/ 1836 h 7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81" h="76265">
                  <a:moveTo>
                    <a:pt x="44481" y="47416"/>
                  </a:moveTo>
                  <a:cubicBezTo>
                    <a:pt x="44481" y="48728"/>
                    <a:pt x="44156" y="49620"/>
                    <a:pt x="43452" y="50091"/>
                  </a:cubicBezTo>
                  <a:cubicBezTo>
                    <a:pt x="42747" y="50563"/>
                    <a:pt x="42043" y="50826"/>
                    <a:pt x="41393" y="50826"/>
                  </a:cubicBezTo>
                  <a:lnTo>
                    <a:pt x="7098" y="50826"/>
                  </a:lnTo>
                  <a:cubicBezTo>
                    <a:pt x="7098" y="53815"/>
                    <a:pt x="7423" y="56543"/>
                    <a:pt x="8018" y="59009"/>
                  </a:cubicBezTo>
                  <a:cubicBezTo>
                    <a:pt x="8615" y="61421"/>
                    <a:pt x="9644" y="63520"/>
                    <a:pt x="11053" y="65250"/>
                  </a:cubicBezTo>
                  <a:cubicBezTo>
                    <a:pt x="12461" y="66981"/>
                    <a:pt x="14303" y="68345"/>
                    <a:pt x="16525" y="69237"/>
                  </a:cubicBezTo>
                  <a:cubicBezTo>
                    <a:pt x="18801" y="70180"/>
                    <a:pt x="21563" y="70653"/>
                    <a:pt x="24869" y="70653"/>
                  </a:cubicBezTo>
                  <a:cubicBezTo>
                    <a:pt x="27198" y="70653"/>
                    <a:pt x="29311" y="70443"/>
                    <a:pt x="31153" y="70076"/>
                  </a:cubicBezTo>
                  <a:cubicBezTo>
                    <a:pt x="32996" y="69656"/>
                    <a:pt x="34621" y="69237"/>
                    <a:pt x="35975" y="68765"/>
                  </a:cubicBezTo>
                  <a:cubicBezTo>
                    <a:pt x="37329" y="68240"/>
                    <a:pt x="38413" y="67820"/>
                    <a:pt x="39280" y="67453"/>
                  </a:cubicBezTo>
                  <a:cubicBezTo>
                    <a:pt x="40147" y="67033"/>
                    <a:pt x="40797" y="66824"/>
                    <a:pt x="41176" y="66824"/>
                  </a:cubicBezTo>
                  <a:cubicBezTo>
                    <a:pt x="41393" y="66824"/>
                    <a:pt x="41610" y="66877"/>
                    <a:pt x="41773" y="66981"/>
                  </a:cubicBezTo>
                  <a:cubicBezTo>
                    <a:pt x="41935" y="67086"/>
                    <a:pt x="42097" y="67296"/>
                    <a:pt x="42206" y="67506"/>
                  </a:cubicBezTo>
                  <a:cubicBezTo>
                    <a:pt x="42314" y="67768"/>
                    <a:pt x="42423" y="68030"/>
                    <a:pt x="42477" y="68397"/>
                  </a:cubicBezTo>
                  <a:cubicBezTo>
                    <a:pt x="42530" y="68765"/>
                    <a:pt x="42530" y="69184"/>
                    <a:pt x="42530" y="69761"/>
                  </a:cubicBezTo>
                  <a:cubicBezTo>
                    <a:pt x="42530" y="70024"/>
                    <a:pt x="42530" y="70233"/>
                    <a:pt x="42477" y="70495"/>
                  </a:cubicBezTo>
                  <a:cubicBezTo>
                    <a:pt x="42477" y="70706"/>
                    <a:pt x="42423" y="70915"/>
                    <a:pt x="42368" y="71125"/>
                  </a:cubicBezTo>
                  <a:cubicBezTo>
                    <a:pt x="42314" y="71335"/>
                    <a:pt x="42206" y="71492"/>
                    <a:pt x="42097" y="71702"/>
                  </a:cubicBezTo>
                  <a:cubicBezTo>
                    <a:pt x="41989" y="71859"/>
                    <a:pt x="41827" y="72017"/>
                    <a:pt x="41664" y="72226"/>
                  </a:cubicBezTo>
                  <a:cubicBezTo>
                    <a:pt x="41447" y="72384"/>
                    <a:pt x="40905" y="72699"/>
                    <a:pt x="39930" y="73171"/>
                  </a:cubicBezTo>
                  <a:cubicBezTo>
                    <a:pt x="38955" y="73590"/>
                    <a:pt x="37709" y="74063"/>
                    <a:pt x="36192" y="74534"/>
                  </a:cubicBezTo>
                  <a:cubicBezTo>
                    <a:pt x="34621" y="74954"/>
                    <a:pt x="32779" y="75374"/>
                    <a:pt x="30774" y="75741"/>
                  </a:cubicBezTo>
                  <a:cubicBezTo>
                    <a:pt x="28715" y="76056"/>
                    <a:pt x="26494" y="76265"/>
                    <a:pt x="24110" y="76265"/>
                  </a:cubicBezTo>
                  <a:cubicBezTo>
                    <a:pt x="20209" y="76265"/>
                    <a:pt x="16795" y="75688"/>
                    <a:pt x="13762" y="74587"/>
                  </a:cubicBezTo>
                  <a:cubicBezTo>
                    <a:pt x="10782" y="73433"/>
                    <a:pt x="8235" y="71754"/>
                    <a:pt x="6231" y="69551"/>
                  </a:cubicBezTo>
                  <a:cubicBezTo>
                    <a:pt x="4172" y="67348"/>
                    <a:pt x="2655" y="64621"/>
                    <a:pt x="1571" y="61369"/>
                  </a:cubicBezTo>
                  <a:cubicBezTo>
                    <a:pt x="542" y="58117"/>
                    <a:pt x="0" y="54340"/>
                    <a:pt x="0" y="50039"/>
                  </a:cubicBezTo>
                  <a:cubicBezTo>
                    <a:pt x="0" y="45896"/>
                    <a:pt x="542" y="42224"/>
                    <a:pt x="1626" y="38919"/>
                  </a:cubicBezTo>
                  <a:cubicBezTo>
                    <a:pt x="2709" y="35667"/>
                    <a:pt x="4280" y="32887"/>
                    <a:pt x="6339" y="30632"/>
                  </a:cubicBezTo>
                  <a:cubicBezTo>
                    <a:pt x="8344" y="28324"/>
                    <a:pt x="10836" y="26593"/>
                    <a:pt x="13707" y="25439"/>
                  </a:cubicBezTo>
                  <a:cubicBezTo>
                    <a:pt x="16579" y="24233"/>
                    <a:pt x="19721" y="23604"/>
                    <a:pt x="23297" y="23604"/>
                  </a:cubicBezTo>
                  <a:cubicBezTo>
                    <a:pt x="27035" y="23604"/>
                    <a:pt x="30287" y="24233"/>
                    <a:pt x="32941" y="25439"/>
                  </a:cubicBezTo>
                  <a:cubicBezTo>
                    <a:pt x="35596" y="26646"/>
                    <a:pt x="37817" y="28324"/>
                    <a:pt x="39551" y="30369"/>
                  </a:cubicBezTo>
                  <a:cubicBezTo>
                    <a:pt x="41230" y="32415"/>
                    <a:pt x="42530" y="34828"/>
                    <a:pt x="43289" y="37555"/>
                  </a:cubicBezTo>
                  <a:cubicBezTo>
                    <a:pt x="44102" y="40283"/>
                    <a:pt x="44481" y="43116"/>
                    <a:pt x="44481" y="46158"/>
                  </a:cubicBezTo>
                  <a:lnTo>
                    <a:pt x="44481" y="47416"/>
                  </a:lnTo>
                  <a:close/>
                  <a:moveTo>
                    <a:pt x="37655" y="45528"/>
                  </a:moveTo>
                  <a:cubicBezTo>
                    <a:pt x="37763" y="40388"/>
                    <a:pt x="36517" y="36349"/>
                    <a:pt x="33970" y="33412"/>
                  </a:cubicBezTo>
                  <a:cubicBezTo>
                    <a:pt x="31424" y="30527"/>
                    <a:pt x="27685" y="29058"/>
                    <a:pt x="22810" y="29058"/>
                  </a:cubicBezTo>
                  <a:cubicBezTo>
                    <a:pt x="20317" y="29058"/>
                    <a:pt x="18096" y="29530"/>
                    <a:pt x="16199" y="30422"/>
                  </a:cubicBezTo>
                  <a:cubicBezTo>
                    <a:pt x="14249" y="31366"/>
                    <a:pt x="12678" y="32573"/>
                    <a:pt x="11324" y="34094"/>
                  </a:cubicBezTo>
                  <a:cubicBezTo>
                    <a:pt x="10023" y="35562"/>
                    <a:pt x="8994" y="37346"/>
                    <a:pt x="8290" y="39339"/>
                  </a:cubicBezTo>
                  <a:cubicBezTo>
                    <a:pt x="7585" y="41332"/>
                    <a:pt x="7206" y="43377"/>
                    <a:pt x="7098" y="45528"/>
                  </a:cubicBezTo>
                  <a:lnTo>
                    <a:pt x="37655" y="45528"/>
                  </a:lnTo>
                  <a:close/>
                  <a:moveTo>
                    <a:pt x="27957" y="1836"/>
                  </a:moveTo>
                  <a:cubicBezTo>
                    <a:pt x="28174" y="1468"/>
                    <a:pt x="28390" y="1154"/>
                    <a:pt x="28661" y="944"/>
                  </a:cubicBezTo>
                  <a:cubicBezTo>
                    <a:pt x="28932" y="681"/>
                    <a:pt x="29257" y="472"/>
                    <a:pt x="29582" y="367"/>
                  </a:cubicBezTo>
                  <a:cubicBezTo>
                    <a:pt x="29961" y="209"/>
                    <a:pt x="30394" y="157"/>
                    <a:pt x="30882" y="104"/>
                  </a:cubicBezTo>
                  <a:cubicBezTo>
                    <a:pt x="31370" y="52"/>
                    <a:pt x="31966" y="0"/>
                    <a:pt x="32670" y="0"/>
                  </a:cubicBezTo>
                  <a:cubicBezTo>
                    <a:pt x="33375" y="0"/>
                    <a:pt x="33970" y="52"/>
                    <a:pt x="34404" y="157"/>
                  </a:cubicBezTo>
                  <a:cubicBezTo>
                    <a:pt x="34837" y="262"/>
                    <a:pt x="35162" y="419"/>
                    <a:pt x="35325" y="629"/>
                  </a:cubicBezTo>
                  <a:cubicBezTo>
                    <a:pt x="35542" y="839"/>
                    <a:pt x="35596" y="1049"/>
                    <a:pt x="35542" y="1311"/>
                  </a:cubicBezTo>
                  <a:cubicBezTo>
                    <a:pt x="35488" y="1573"/>
                    <a:pt x="35325" y="1888"/>
                    <a:pt x="35054" y="2203"/>
                  </a:cubicBezTo>
                  <a:lnTo>
                    <a:pt x="25410" y="14791"/>
                  </a:lnTo>
                  <a:cubicBezTo>
                    <a:pt x="25139" y="15158"/>
                    <a:pt x="24922" y="15421"/>
                    <a:pt x="24706" y="15631"/>
                  </a:cubicBezTo>
                  <a:cubicBezTo>
                    <a:pt x="24489" y="15840"/>
                    <a:pt x="24272" y="15998"/>
                    <a:pt x="24002" y="16103"/>
                  </a:cubicBezTo>
                  <a:cubicBezTo>
                    <a:pt x="23730" y="16208"/>
                    <a:pt x="23460" y="16260"/>
                    <a:pt x="23080" y="16313"/>
                  </a:cubicBezTo>
                  <a:cubicBezTo>
                    <a:pt x="22701" y="16365"/>
                    <a:pt x="22213" y="16365"/>
                    <a:pt x="21672" y="16365"/>
                  </a:cubicBezTo>
                  <a:cubicBezTo>
                    <a:pt x="21130" y="16365"/>
                    <a:pt x="20643" y="16313"/>
                    <a:pt x="20317" y="16208"/>
                  </a:cubicBezTo>
                  <a:cubicBezTo>
                    <a:pt x="19992" y="16155"/>
                    <a:pt x="19721" y="15998"/>
                    <a:pt x="19613" y="15840"/>
                  </a:cubicBezTo>
                  <a:cubicBezTo>
                    <a:pt x="19451" y="15683"/>
                    <a:pt x="19397" y="15473"/>
                    <a:pt x="19451" y="15211"/>
                  </a:cubicBezTo>
                  <a:cubicBezTo>
                    <a:pt x="19504" y="15001"/>
                    <a:pt x="19613" y="14686"/>
                    <a:pt x="19830" y="14372"/>
                  </a:cubicBezTo>
                  <a:lnTo>
                    <a:pt x="27957" y="1836"/>
                  </a:lnTo>
                  <a:close/>
                </a:path>
              </a:pathLst>
            </a:custGeom>
            <a:solidFill>
              <a:srgbClr val="FFFFFF"/>
            </a:solidFill>
            <a:ln w="5417" cap="flat">
              <a:noFill/>
              <a:prstDash val="solid"/>
              <a:miter/>
            </a:ln>
          </p:spPr>
          <p:txBody>
            <a:bodyPr rtlCol="0" anchor="ctr"/>
            <a:lstStyle/>
            <a:p>
              <a:endParaRPr lang="fr-FR"/>
            </a:p>
          </p:txBody>
        </p:sp>
        <p:sp>
          <p:nvSpPr>
            <p:cNvPr id="702" name="Forme libre 701">
              <a:extLst>
                <a:ext uri="{FF2B5EF4-FFF2-40B4-BE49-F238E27FC236}">
                  <a16:creationId xmlns:a16="http://schemas.microsoft.com/office/drawing/2014/main" id="{409B8F73-FC25-BE1D-556D-656C7CD8393A}"/>
                </a:ext>
              </a:extLst>
            </p:cNvPr>
            <p:cNvSpPr/>
            <p:nvPr/>
          </p:nvSpPr>
          <p:spPr>
            <a:xfrm>
              <a:off x="20842375" y="10409204"/>
              <a:ext cx="34133" cy="52661"/>
            </a:xfrm>
            <a:custGeom>
              <a:avLst/>
              <a:gdLst>
                <a:gd name="connsiteX0" fmla="*/ 34133 w 34133"/>
                <a:gd name="connsiteY0" fmla="*/ 37713 h 52661"/>
                <a:gd name="connsiteX1" fmla="*/ 32779 w 34133"/>
                <a:gd name="connsiteY1" fmla="*/ 43955 h 52661"/>
                <a:gd name="connsiteX2" fmla="*/ 28986 w 34133"/>
                <a:gd name="connsiteY2" fmla="*/ 48675 h 52661"/>
                <a:gd name="connsiteX3" fmla="*/ 23080 w 34133"/>
                <a:gd name="connsiteY3" fmla="*/ 51613 h 52661"/>
                <a:gd name="connsiteX4" fmla="*/ 15441 w 34133"/>
                <a:gd name="connsiteY4" fmla="*/ 52662 h 52661"/>
                <a:gd name="connsiteX5" fmla="*/ 10510 w 34133"/>
                <a:gd name="connsiteY5" fmla="*/ 52242 h 52661"/>
                <a:gd name="connsiteX6" fmla="*/ 6285 w 34133"/>
                <a:gd name="connsiteY6" fmla="*/ 51245 h 52661"/>
                <a:gd name="connsiteX7" fmla="*/ 3088 w 34133"/>
                <a:gd name="connsiteY7" fmla="*/ 49934 h 52661"/>
                <a:gd name="connsiteX8" fmla="*/ 1192 w 34133"/>
                <a:gd name="connsiteY8" fmla="*/ 48675 h 52661"/>
                <a:gd name="connsiteX9" fmla="*/ 271 w 34133"/>
                <a:gd name="connsiteY9" fmla="*/ 47311 h 52661"/>
                <a:gd name="connsiteX10" fmla="*/ 0 w 34133"/>
                <a:gd name="connsiteY10" fmla="*/ 45161 h 52661"/>
                <a:gd name="connsiteX11" fmla="*/ 108 w 34133"/>
                <a:gd name="connsiteY11" fmla="*/ 43955 h 52661"/>
                <a:gd name="connsiteX12" fmla="*/ 379 w 34133"/>
                <a:gd name="connsiteY12" fmla="*/ 43011 h 52661"/>
                <a:gd name="connsiteX13" fmla="*/ 867 w 34133"/>
                <a:gd name="connsiteY13" fmla="*/ 42486 h 52661"/>
                <a:gd name="connsiteX14" fmla="*/ 1463 w 34133"/>
                <a:gd name="connsiteY14" fmla="*/ 42276 h 52661"/>
                <a:gd name="connsiteX15" fmla="*/ 3251 w 34133"/>
                <a:gd name="connsiteY15" fmla="*/ 43063 h 52661"/>
                <a:gd name="connsiteX16" fmla="*/ 6176 w 34133"/>
                <a:gd name="connsiteY16" fmla="*/ 44689 h 52661"/>
                <a:gd name="connsiteX17" fmla="*/ 10348 w 34133"/>
                <a:gd name="connsiteY17" fmla="*/ 46315 h 52661"/>
                <a:gd name="connsiteX18" fmla="*/ 15928 w 34133"/>
                <a:gd name="connsiteY18" fmla="*/ 47102 h 52661"/>
                <a:gd name="connsiteX19" fmla="*/ 20588 w 34133"/>
                <a:gd name="connsiteY19" fmla="*/ 46525 h 52661"/>
                <a:gd name="connsiteX20" fmla="*/ 24218 w 34133"/>
                <a:gd name="connsiteY20" fmla="*/ 44899 h 52661"/>
                <a:gd name="connsiteX21" fmla="*/ 26656 w 34133"/>
                <a:gd name="connsiteY21" fmla="*/ 42171 h 52661"/>
                <a:gd name="connsiteX22" fmla="*/ 27523 w 34133"/>
                <a:gd name="connsiteY22" fmla="*/ 38185 h 52661"/>
                <a:gd name="connsiteX23" fmla="*/ 26385 w 34133"/>
                <a:gd name="connsiteY23" fmla="*/ 34356 h 52661"/>
                <a:gd name="connsiteX24" fmla="*/ 23459 w 34133"/>
                <a:gd name="connsiteY24" fmla="*/ 31628 h 52661"/>
                <a:gd name="connsiteX25" fmla="*/ 19396 w 34133"/>
                <a:gd name="connsiteY25" fmla="*/ 29582 h 52661"/>
                <a:gd name="connsiteX26" fmla="*/ 14628 w 34133"/>
                <a:gd name="connsiteY26" fmla="*/ 27799 h 52661"/>
                <a:gd name="connsiteX27" fmla="*/ 9915 w 34133"/>
                <a:gd name="connsiteY27" fmla="*/ 25701 h 52661"/>
                <a:gd name="connsiteX28" fmla="*/ 5797 w 34133"/>
                <a:gd name="connsiteY28" fmla="*/ 22974 h 52661"/>
                <a:gd name="connsiteX29" fmla="*/ 2926 w 34133"/>
                <a:gd name="connsiteY29" fmla="*/ 19092 h 52661"/>
                <a:gd name="connsiteX30" fmla="*/ 1788 w 34133"/>
                <a:gd name="connsiteY30" fmla="*/ 13690 h 52661"/>
                <a:gd name="connsiteX31" fmla="*/ 2817 w 34133"/>
                <a:gd name="connsiteY31" fmla="*/ 8707 h 52661"/>
                <a:gd name="connsiteX32" fmla="*/ 5851 w 34133"/>
                <a:gd name="connsiteY32" fmla="*/ 4301 h 52661"/>
                <a:gd name="connsiteX33" fmla="*/ 11215 w 34133"/>
                <a:gd name="connsiteY33" fmla="*/ 1206 h 52661"/>
                <a:gd name="connsiteX34" fmla="*/ 18908 w 34133"/>
                <a:gd name="connsiteY34" fmla="*/ 0 h 52661"/>
                <a:gd name="connsiteX35" fmla="*/ 22646 w 34133"/>
                <a:gd name="connsiteY35" fmla="*/ 314 h 52661"/>
                <a:gd name="connsiteX36" fmla="*/ 26060 w 34133"/>
                <a:gd name="connsiteY36" fmla="*/ 1101 h 52661"/>
                <a:gd name="connsiteX37" fmla="*/ 28661 w 34133"/>
                <a:gd name="connsiteY37" fmla="*/ 2098 h 52661"/>
                <a:gd name="connsiteX38" fmla="*/ 30340 w 34133"/>
                <a:gd name="connsiteY38" fmla="*/ 3095 h 52661"/>
                <a:gd name="connsiteX39" fmla="*/ 31153 w 34133"/>
                <a:gd name="connsiteY39" fmla="*/ 3829 h 52661"/>
                <a:gd name="connsiteX40" fmla="*/ 31424 w 34133"/>
                <a:gd name="connsiteY40" fmla="*/ 4458 h 52661"/>
                <a:gd name="connsiteX41" fmla="*/ 31532 w 34133"/>
                <a:gd name="connsiteY41" fmla="*/ 5245 h 52661"/>
                <a:gd name="connsiteX42" fmla="*/ 31640 w 34133"/>
                <a:gd name="connsiteY42" fmla="*/ 6347 h 52661"/>
                <a:gd name="connsiteX43" fmla="*/ 31532 w 34133"/>
                <a:gd name="connsiteY43" fmla="*/ 7500 h 52661"/>
                <a:gd name="connsiteX44" fmla="*/ 31261 w 34133"/>
                <a:gd name="connsiteY44" fmla="*/ 8392 h 52661"/>
                <a:gd name="connsiteX45" fmla="*/ 30882 w 34133"/>
                <a:gd name="connsiteY45" fmla="*/ 8969 h 52661"/>
                <a:gd name="connsiteX46" fmla="*/ 30286 w 34133"/>
                <a:gd name="connsiteY46" fmla="*/ 9127 h 52661"/>
                <a:gd name="connsiteX47" fmla="*/ 28931 w 34133"/>
                <a:gd name="connsiteY47" fmla="*/ 8550 h 52661"/>
                <a:gd name="connsiteX48" fmla="*/ 26602 w 34133"/>
                <a:gd name="connsiteY48" fmla="*/ 7238 h 52661"/>
                <a:gd name="connsiteX49" fmla="*/ 23189 w 34133"/>
                <a:gd name="connsiteY49" fmla="*/ 5979 h 52661"/>
                <a:gd name="connsiteX50" fmla="*/ 18583 w 34133"/>
                <a:gd name="connsiteY50" fmla="*/ 5350 h 52661"/>
                <a:gd name="connsiteX51" fmla="*/ 13978 w 34133"/>
                <a:gd name="connsiteY51" fmla="*/ 5979 h 52661"/>
                <a:gd name="connsiteX52" fmla="*/ 10727 w 34133"/>
                <a:gd name="connsiteY52" fmla="*/ 7658 h 52661"/>
                <a:gd name="connsiteX53" fmla="*/ 8831 w 34133"/>
                <a:gd name="connsiteY53" fmla="*/ 10175 h 52661"/>
                <a:gd name="connsiteX54" fmla="*/ 8181 w 34133"/>
                <a:gd name="connsiteY54" fmla="*/ 13322 h 52661"/>
                <a:gd name="connsiteX55" fmla="*/ 9264 w 34133"/>
                <a:gd name="connsiteY55" fmla="*/ 17309 h 52661"/>
                <a:gd name="connsiteX56" fmla="*/ 12245 w 34133"/>
                <a:gd name="connsiteY56" fmla="*/ 20089 h 52661"/>
                <a:gd name="connsiteX57" fmla="*/ 16416 w 34133"/>
                <a:gd name="connsiteY57" fmla="*/ 22187 h 52661"/>
                <a:gd name="connsiteX58" fmla="*/ 21130 w 34133"/>
                <a:gd name="connsiteY58" fmla="*/ 24023 h 52661"/>
                <a:gd name="connsiteX59" fmla="*/ 25898 w 34133"/>
                <a:gd name="connsiteY59" fmla="*/ 26069 h 52661"/>
                <a:gd name="connsiteX60" fmla="*/ 30070 w 34133"/>
                <a:gd name="connsiteY60" fmla="*/ 28691 h 52661"/>
                <a:gd name="connsiteX61" fmla="*/ 32995 w 34133"/>
                <a:gd name="connsiteY61" fmla="*/ 32468 h 52661"/>
                <a:gd name="connsiteX62" fmla="*/ 34133 w 34133"/>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1">
                  <a:moveTo>
                    <a:pt x="34133" y="37713"/>
                  </a:moveTo>
                  <a:cubicBezTo>
                    <a:pt x="34133" y="40021"/>
                    <a:pt x="33699" y="42119"/>
                    <a:pt x="32779" y="43955"/>
                  </a:cubicBezTo>
                  <a:cubicBezTo>
                    <a:pt x="31912" y="45843"/>
                    <a:pt x="30666" y="47364"/>
                    <a:pt x="28986" y="48675"/>
                  </a:cubicBezTo>
                  <a:cubicBezTo>
                    <a:pt x="27361" y="49986"/>
                    <a:pt x="25355" y="50983"/>
                    <a:pt x="23080" y="51613"/>
                  </a:cubicBezTo>
                  <a:cubicBezTo>
                    <a:pt x="20750" y="52295"/>
                    <a:pt x="18258" y="52662"/>
                    <a:pt x="15441" y="52662"/>
                  </a:cubicBezTo>
                  <a:cubicBezTo>
                    <a:pt x="13707" y="52662"/>
                    <a:pt x="12082" y="52505"/>
                    <a:pt x="10510" y="52242"/>
                  </a:cubicBezTo>
                  <a:cubicBezTo>
                    <a:pt x="8994" y="51980"/>
                    <a:pt x="7585" y="51665"/>
                    <a:pt x="6285" y="51245"/>
                  </a:cubicBezTo>
                  <a:cubicBezTo>
                    <a:pt x="5038" y="50826"/>
                    <a:pt x="3955" y="50407"/>
                    <a:pt x="3088" y="49934"/>
                  </a:cubicBezTo>
                  <a:cubicBezTo>
                    <a:pt x="2222" y="49462"/>
                    <a:pt x="1626" y="49043"/>
                    <a:pt x="1192" y="48675"/>
                  </a:cubicBezTo>
                  <a:cubicBezTo>
                    <a:pt x="759" y="48308"/>
                    <a:pt x="487" y="47889"/>
                    <a:pt x="271" y="47311"/>
                  </a:cubicBezTo>
                  <a:cubicBezTo>
                    <a:pt x="108" y="46787"/>
                    <a:pt x="0" y="46053"/>
                    <a:pt x="0" y="45161"/>
                  </a:cubicBezTo>
                  <a:cubicBezTo>
                    <a:pt x="0" y="44689"/>
                    <a:pt x="54" y="44322"/>
                    <a:pt x="108" y="43955"/>
                  </a:cubicBezTo>
                  <a:cubicBezTo>
                    <a:pt x="217" y="43587"/>
                    <a:pt x="271" y="43273"/>
                    <a:pt x="379" y="43011"/>
                  </a:cubicBezTo>
                  <a:cubicBezTo>
                    <a:pt x="542" y="42801"/>
                    <a:pt x="650" y="42591"/>
                    <a:pt x="867" y="42486"/>
                  </a:cubicBezTo>
                  <a:cubicBezTo>
                    <a:pt x="1029" y="42329"/>
                    <a:pt x="1246" y="42276"/>
                    <a:pt x="1463" y="42276"/>
                  </a:cubicBezTo>
                  <a:cubicBezTo>
                    <a:pt x="1842" y="42276"/>
                    <a:pt x="2438" y="42539"/>
                    <a:pt x="3251" y="43063"/>
                  </a:cubicBezTo>
                  <a:cubicBezTo>
                    <a:pt x="4009" y="43535"/>
                    <a:pt x="4985" y="44059"/>
                    <a:pt x="6176" y="44689"/>
                  </a:cubicBezTo>
                  <a:cubicBezTo>
                    <a:pt x="7314" y="45266"/>
                    <a:pt x="8723" y="45843"/>
                    <a:pt x="10348" y="46315"/>
                  </a:cubicBezTo>
                  <a:cubicBezTo>
                    <a:pt x="11919" y="46839"/>
                    <a:pt x="13816" y="47102"/>
                    <a:pt x="15928" y="47102"/>
                  </a:cubicBezTo>
                  <a:cubicBezTo>
                    <a:pt x="17608" y="47102"/>
                    <a:pt x="19180" y="46892"/>
                    <a:pt x="20588" y="46525"/>
                  </a:cubicBezTo>
                  <a:cubicBezTo>
                    <a:pt x="21996" y="46158"/>
                    <a:pt x="23189" y="45633"/>
                    <a:pt x="24218" y="44899"/>
                  </a:cubicBezTo>
                  <a:cubicBezTo>
                    <a:pt x="25302" y="44217"/>
                    <a:pt x="26060" y="43273"/>
                    <a:pt x="26656" y="42171"/>
                  </a:cubicBezTo>
                  <a:cubicBezTo>
                    <a:pt x="27252" y="41017"/>
                    <a:pt x="27523" y="39706"/>
                    <a:pt x="27523" y="38185"/>
                  </a:cubicBezTo>
                  <a:cubicBezTo>
                    <a:pt x="27523" y="36717"/>
                    <a:pt x="27144" y="35405"/>
                    <a:pt x="26385" y="34356"/>
                  </a:cubicBezTo>
                  <a:cubicBezTo>
                    <a:pt x="25681" y="33360"/>
                    <a:pt x="24705" y="32415"/>
                    <a:pt x="23459" y="31628"/>
                  </a:cubicBezTo>
                  <a:cubicBezTo>
                    <a:pt x="22268" y="30894"/>
                    <a:pt x="20913" y="30213"/>
                    <a:pt x="19396" y="29582"/>
                  </a:cubicBezTo>
                  <a:cubicBezTo>
                    <a:pt x="17825" y="29006"/>
                    <a:pt x="16254" y="28429"/>
                    <a:pt x="14628" y="27799"/>
                  </a:cubicBezTo>
                  <a:cubicBezTo>
                    <a:pt x="13057" y="27170"/>
                    <a:pt x="11486" y="26435"/>
                    <a:pt x="9915" y="25701"/>
                  </a:cubicBezTo>
                  <a:cubicBezTo>
                    <a:pt x="8398" y="24967"/>
                    <a:pt x="7044" y="24023"/>
                    <a:pt x="5797" y="22974"/>
                  </a:cubicBezTo>
                  <a:cubicBezTo>
                    <a:pt x="4605" y="21872"/>
                    <a:pt x="3630" y="20613"/>
                    <a:pt x="2926" y="19092"/>
                  </a:cubicBezTo>
                  <a:cubicBezTo>
                    <a:pt x="2167" y="17571"/>
                    <a:pt x="1788" y="15788"/>
                    <a:pt x="1788" y="13690"/>
                  </a:cubicBezTo>
                  <a:cubicBezTo>
                    <a:pt x="1788" y="11959"/>
                    <a:pt x="2113" y="10333"/>
                    <a:pt x="2817" y="8707"/>
                  </a:cubicBezTo>
                  <a:cubicBezTo>
                    <a:pt x="3468" y="7081"/>
                    <a:pt x="4497" y="5612"/>
                    <a:pt x="5851" y="4301"/>
                  </a:cubicBezTo>
                  <a:cubicBezTo>
                    <a:pt x="7260" y="3042"/>
                    <a:pt x="9048" y="1993"/>
                    <a:pt x="11215" y="1206"/>
                  </a:cubicBezTo>
                  <a:cubicBezTo>
                    <a:pt x="13382" y="419"/>
                    <a:pt x="15928" y="0"/>
                    <a:pt x="18908" y="0"/>
                  </a:cubicBezTo>
                  <a:cubicBezTo>
                    <a:pt x="20154" y="0"/>
                    <a:pt x="21400" y="104"/>
                    <a:pt x="22646" y="314"/>
                  </a:cubicBezTo>
                  <a:cubicBezTo>
                    <a:pt x="23893" y="524"/>
                    <a:pt x="25031" y="734"/>
                    <a:pt x="26060" y="1101"/>
                  </a:cubicBezTo>
                  <a:cubicBezTo>
                    <a:pt x="27035" y="1416"/>
                    <a:pt x="27957" y="1731"/>
                    <a:pt x="28661" y="2098"/>
                  </a:cubicBezTo>
                  <a:cubicBezTo>
                    <a:pt x="29419" y="2518"/>
                    <a:pt x="29961" y="2832"/>
                    <a:pt x="30340" y="3095"/>
                  </a:cubicBezTo>
                  <a:cubicBezTo>
                    <a:pt x="30773" y="3409"/>
                    <a:pt x="30990" y="3671"/>
                    <a:pt x="31153" y="3829"/>
                  </a:cubicBezTo>
                  <a:cubicBezTo>
                    <a:pt x="31261" y="4038"/>
                    <a:pt x="31370" y="4248"/>
                    <a:pt x="31424" y="4458"/>
                  </a:cubicBezTo>
                  <a:cubicBezTo>
                    <a:pt x="31478" y="4668"/>
                    <a:pt x="31532" y="4930"/>
                    <a:pt x="31532" y="5245"/>
                  </a:cubicBezTo>
                  <a:cubicBezTo>
                    <a:pt x="31586" y="5560"/>
                    <a:pt x="31640" y="5927"/>
                    <a:pt x="31640" y="6347"/>
                  </a:cubicBezTo>
                  <a:cubicBezTo>
                    <a:pt x="31640" y="6766"/>
                    <a:pt x="31586" y="7186"/>
                    <a:pt x="31532" y="7500"/>
                  </a:cubicBezTo>
                  <a:cubicBezTo>
                    <a:pt x="31478" y="7868"/>
                    <a:pt x="31424" y="8130"/>
                    <a:pt x="31261" y="8392"/>
                  </a:cubicBezTo>
                  <a:cubicBezTo>
                    <a:pt x="31153" y="8654"/>
                    <a:pt x="31045" y="8812"/>
                    <a:pt x="30882" y="8969"/>
                  </a:cubicBezTo>
                  <a:cubicBezTo>
                    <a:pt x="30720" y="9074"/>
                    <a:pt x="30503" y="9127"/>
                    <a:pt x="30286" y="9127"/>
                  </a:cubicBezTo>
                  <a:cubicBezTo>
                    <a:pt x="30015" y="9127"/>
                    <a:pt x="29527" y="8969"/>
                    <a:pt x="28931" y="8550"/>
                  </a:cubicBezTo>
                  <a:cubicBezTo>
                    <a:pt x="28336" y="8130"/>
                    <a:pt x="27577" y="7710"/>
                    <a:pt x="26602" y="7238"/>
                  </a:cubicBezTo>
                  <a:cubicBezTo>
                    <a:pt x="25627" y="6766"/>
                    <a:pt x="24489" y="6347"/>
                    <a:pt x="23189" y="5979"/>
                  </a:cubicBezTo>
                  <a:cubicBezTo>
                    <a:pt x="21834" y="5560"/>
                    <a:pt x="20317" y="5350"/>
                    <a:pt x="18583" y="5350"/>
                  </a:cubicBezTo>
                  <a:cubicBezTo>
                    <a:pt x="16795" y="5350"/>
                    <a:pt x="15278" y="5560"/>
                    <a:pt x="13978" y="5979"/>
                  </a:cubicBezTo>
                  <a:cubicBezTo>
                    <a:pt x="12678" y="6347"/>
                    <a:pt x="11594" y="6923"/>
                    <a:pt x="10727" y="7658"/>
                  </a:cubicBezTo>
                  <a:cubicBezTo>
                    <a:pt x="9860" y="8340"/>
                    <a:pt x="9210" y="9179"/>
                    <a:pt x="8831" y="10175"/>
                  </a:cubicBezTo>
                  <a:cubicBezTo>
                    <a:pt x="8398" y="11120"/>
                    <a:pt x="8181" y="12169"/>
                    <a:pt x="8181" y="13322"/>
                  </a:cubicBezTo>
                  <a:cubicBezTo>
                    <a:pt x="8181" y="14896"/>
                    <a:pt x="8506" y="16260"/>
                    <a:pt x="9264" y="17309"/>
                  </a:cubicBezTo>
                  <a:cubicBezTo>
                    <a:pt x="10023" y="18411"/>
                    <a:pt x="10999" y="19302"/>
                    <a:pt x="12245" y="20089"/>
                  </a:cubicBezTo>
                  <a:cubicBezTo>
                    <a:pt x="13436" y="20876"/>
                    <a:pt x="14845" y="21610"/>
                    <a:pt x="16416" y="22187"/>
                  </a:cubicBezTo>
                  <a:cubicBezTo>
                    <a:pt x="17933" y="22817"/>
                    <a:pt x="19504" y="23446"/>
                    <a:pt x="21130" y="24023"/>
                  </a:cubicBezTo>
                  <a:cubicBezTo>
                    <a:pt x="22755" y="24652"/>
                    <a:pt x="24326" y="25334"/>
                    <a:pt x="25898" y="26069"/>
                  </a:cubicBezTo>
                  <a:cubicBezTo>
                    <a:pt x="27469" y="26803"/>
                    <a:pt x="28823" y="27694"/>
                    <a:pt x="30070" y="28691"/>
                  </a:cubicBezTo>
                  <a:cubicBezTo>
                    <a:pt x="31261" y="29740"/>
                    <a:pt x="32236" y="30999"/>
                    <a:pt x="32995" y="32468"/>
                  </a:cubicBezTo>
                  <a:cubicBezTo>
                    <a:pt x="33753" y="33936"/>
                    <a:pt x="34133" y="35667"/>
                    <a:pt x="34133" y="37713"/>
                  </a:cubicBezTo>
                  <a:close/>
                </a:path>
              </a:pathLst>
            </a:custGeom>
            <a:solidFill>
              <a:srgbClr val="FFFFFF"/>
            </a:solidFill>
            <a:ln w="5417" cap="flat">
              <a:noFill/>
              <a:prstDash val="solid"/>
              <a:miter/>
            </a:ln>
          </p:spPr>
          <p:txBody>
            <a:bodyPr rtlCol="0" anchor="ctr"/>
            <a:lstStyle/>
            <a:p>
              <a:endParaRPr lang="fr-FR"/>
            </a:p>
          </p:txBody>
        </p:sp>
        <p:sp>
          <p:nvSpPr>
            <p:cNvPr id="703" name="Forme libre 702">
              <a:extLst>
                <a:ext uri="{FF2B5EF4-FFF2-40B4-BE49-F238E27FC236}">
                  <a16:creationId xmlns:a16="http://schemas.microsoft.com/office/drawing/2014/main" id="{C4254A43-514E-E02E-9A14-794AFB99A519}"/>
                </a:ext>
              </a:extLst>
            </p:cNvPr>
            <p:cNvSpPr/>
            <p:nvPr/>
          </p:nvSpPr>
          <p:spPr>
            <a:xfrm>
              <a:off x="20890757" y="10409780"/>
              <a:ext cx="40742" cy="52084"/>
            </a:xfrm>
            <a:custGeom>
              <a:avLst/>
              <a:gdLst>
                <a:gd name="connsiteX0" fmla="*/ 40743 w 40742"/>
                <a:gd name="connsiteY0" fmla="*/ 50091 h 52084"/>
                <a:gd name="connsiteX1" fmla="*/ 40634 w 40742"/>
                <a:gd name="connsiteY1" fmla="*/ 50668 h 52084"/>
                <a:gd name="connsiteX2" fmla="*/ 40093 w 40742"/>
                <a:gd name="connsiteY2" fmla="*/ 51141 h 52084"/>
                <a:gd name="connsiteX3" fmla="*/ 39064 w 40742"/>
                <a:gd name="connsiteY3" fmla="*/ 51403 h 52084"/>
                <a:gd name="connsiteX4" fmla="*/ 37601 w 40742"/>
                <a:gd name="connsiteY4" fmla="*/ 51508 h 52084"/>
                <a:gd name="connsiteX5" fmla="*/ 35975 w 40742"/>
                <a:gd name="connsiteY5" fmla="*/ 51403 h 52084"/>
                <a:gd name="connsiteX6" fmla="*/ 35000 w 40742"/>
                <a:gd name="connsiteY6" fmla="*/ 51141 h 52084"/>
                <a:gd name="connsiteX7" fmla="*/ 34566 w 40742"/>
                <a:gd name="connsiteY7" fmla="*/ 50668 h 52084"/>
                <a:gd name="connsiteX8" fmla="*/ 34404 w 40742"/>
                <a:gd name="connsiteY8" fmla="*/ 50091 h 52084"/>
                <a:gd name="connsiteX9" fmla="*/ 34404 w 40742"/>
                <a:gd name="connsiteY9" fmla="*/ 43221 h 52084"/>
                <a:gd name="connsiteX10" fmla="*/ 25952 w 40742"/>
                <a:gd name="connsiteY10" fmla="*/ 49986 h 52084"/>
                <a:gd name="connsiteX11" fmla="*/ 17717 w 40742"/>
                <a:gd name="connsiteY11" fmla="*/ 52085 h 52084"/>
                <a:gd name="connsiteX12" fmla="*/ 9374 w 40742"/>
                <a:gd name="connsiteY12" fmla="*/ 50459 h 52084"/>
                <a:gd name="connsiteX13" fmla="*/ 3901 w 40742"/>
                <a:gd name="connsiteY13" fmla="*/ 46053 h 52084"/>
                <a:gd name="connsiteX14" fmla="*/ 867 w 40742"/>
                <a:gd name="connsiteY14" fmla="*/ 39654 h 52084"/>
                <a:gd name="connsiteX15" fmla="*/ 0 w 40742"/>
                <a:gd name="connsiteY15" fmla="*/ 30842 h 52084"/>
                <a:gd name="connsiteX16" fmla="*/ 0 w 40742"/>
                <a:gd name="connsiteY16" fmla="*/ 1416 h 52084"/>
                <a:gd name="connsiteX17" fmla="*/ 108 w 40742"/>
                <a:gd name="connsiteY17" fmla="*/ 839 h 52084"/>
                <a:gd name="connsiteX18" fmla="*/ 651 w 40742"/>
                <a:gd name="connsiteY18" fmla="*/ 367 h 52084"/>
                <a:gd name="connsiteX19" fmla="*/ 1680 w 40742"/>
                <a:gd name="connsiteY19" fmla="*/ 105 h 52084"/>
                <a:gd name="connsiteX20" fmla="*/ 3251 w 40742"/>
                <a:gd name="connsiteY20" fmla="*/ 0 h 52084"/>
                <a:gd name="connsiteX21" fmla="*/ 4876 w 40742"/>
                <a:gd name="connsiteY21" fmla="*/ 105 h 52084"/>
                <a:gd name="connsiteX22" fmla="*/ 5906 w 40742"/>
                <a:gd name="connsiteY22" fmla="*/ 367 h 52084"/>
                <a:gd name="connsiteX23" fmla="*/ 6448 w 40742"/>
                <a:gd name="connsiteY23" fmla="*/ 839 h 52084"/>
                <a:gd name="connsiteX24" fmla="*/ 6610 w 40742"/>
                <a:gd name="connsiteY24" fmla="*/ 1416 h 52084"/>
                <a:gd name="connsiteX25" fmla="*/ 6610 w 40742"/>
                <a:gd name="connsiteY25" fmla="*/ 30265 h 52084"/>
                <a:gd name="connsiteX26" fmla="*/ 7315 w 40742"/>
                <a:gd name="connsiteY26" fmla="*/ 37608 h 52084"/>
                <a:gd name="connsiteX27" fmla="*/ 9481 w 40742"/>
                <a:gd name="connsiteY27" fmla="*/ 42486 h 52084"/>
                <a:gd name="connsiteX28" fmla="*/ 13166 w 40742"/>
                <a:gd name="connsiteY28" fmla="*/ 45581 h 52084"/>
                <a:gd name="connsiteX29" fmla="*/ 18421 w 40742"/>
                <a:gd name="connsiteY29" fmla="*/ 46683 h 52084"/>
                <a:gd name="connsiteX30" fmla="*/ 26060 w 40742"/>
                <a:gd name="connsiteY30" fmla="*/ 44060 h 52084"/>
                <a:gd name="connsiteX31" fmla="*/ 34133 w 40742"/>
                <a:gd name="connsiteY31" fmla="*/ 36297 h 52084"/>
                <a:gd name="connsiteX32" fmla="*/ 34133 w 40742"/>
                <a:gd name="connsiteY32" fmla="*/ 1416 h 52084"/>
                <a:gd name="connsiteX33" fmla="*/ 34296 w 40742"/>
                <a:gd name="connsiteY33" fmla="*/ 839 h 52084"/>
                <a:gd name="connsiteX34" fmla="*/ 34783 w 40742"/>
                <a:gd name="connsiteY34" fmla="*/ 367 h 52084"/>
                <a:gd name="connsiteX35" fmla="*/ 35813 w 40742"/>
                <a:gd name="connsiteY35" fmla="*/ 105 h 52084"/>
                <a:gd name="connsiteX36" fmla="*/ 37492 w 40742"/>
                <a:gd name="connsiteY36" fmla="*/ 0 h 52084"/>
                <a:gd name="connsiteX37" fmla="*/ 39064 w 40742"/>
                <a:gd name="connsiteY37" fmla="*/ 105 h 52084"/>
                <a:gd name="connsiteX38" fmla="*/ 40038 w 40742"/>
                <a:gd name="connsiteY38" fmla="*/ 367 h 52084"/>
                <a:gd name="connsiteX39" fmla="*/ 40581 w 40742"/>
                <a:gd name="connsiteY39" fmla="*/ 839 h 52084"/>
                <a:gd name="connsiteX40" fmla="*/ 40743 w 40742"/>
                <a:gd name="connsiteY40" fmla="*/ 1416 h 52084"/>
                <a:gd name="connsiteX41" fmla="*/ 40743 w 40742"/>
                <a:gd name="connsiteY41" fmla="*/ 50091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4">
                  <a:moveTo>
                    <a:pt x="40743" y="50091"/>
                  </a:moveTo>
                  <a:cubicBezTo>
                    <a:pt x="40743" y="50302"/>
                    <a:pt x="40689" y="50512"/>
                    <a:pt x="40634" y="50668"/>
                  </a:cubicBezTo>
                  <a:cubicBezTo>
                    <a:pt x="40527" y="50878"/>
                    <a:pt x="40364" y="51036"/>
                    <a:pt x="40093" y="51141"/>
                  </a:cubicBezTo>
                  <a:cubicBezTo>
                    <a:pt x="39822" y="51246"/>
                    <a:pt x="39497" y="51298"/>
                    <a:pt x="39064" y="51403"/>
                  </a:cubicBezTo>
                  <a:cubicBezTo>
                    <a:pt x="38684" y="51455"/>
                    <a:pt x="38142" y="51508"/>
                    <a:pt x="37601" y="51508"/>
                  </a:cubicBezTo>
                  <a:cubicBezTo>
                    <a:pt x="36896" y="51508"/>
                    <a:pt x="36355" y="51455"/>
                    <a:pt x="35975" y="51403"/>
                  </a:cubicBezTo>
                  <a:cubicBezTo>
                    <a:pt x="35542" y="51298"/>
                    <a:pt x="35216" y="51246"/>
                    <a:pt x="35000" y="51141"/>
                  </a:cubicBezTo>
                  <a:cubicBezTo>
                    <a:pt x="34783" y="50983"/>
                    <a:pt x="34621" y="50878"/>
                    <a:pt x="34566" y="50668"/>
                  </a:cubicBezTo>
                  <a:cubicBezTo>
                    <a:pt x="34458" y="50512"/>
                    <a:pt x="34404" y="50302"/>
                    <a:pt x="34404" y="50091"/>
                  </a:cubicBezTo>
                  <a:lnTo>
                    <a:pt x="34404" y="43221"/>
                  </a:lnTo>
                  <a:cubicBezTo>
                    <a:pt x="31533" y="46315"/>
                    <a:pt x="28715" y="48571"/>
                    <a:pt x="25952" y="49986"/>
                  </a:cubicBezTo>
                  <a:cubicBezTo>
                    <a:pt x="23189" y="51403"/>
                    <a:pt x="20426" y="52085"/>
                    <a:pt x="17717" y="52085"/>
                  </a:cubicBezTo>
                  <a:cubicBezTo>
                    <a:pt x="14412" y="52085"/>
                    <a:pt x="11594" y="51560"/>
                    <a:pt x="9374" y="50459"/>
                  </a:cubicBezTo>
                  <a:cubicBezTo>
                    <a:pt x="7098" y="49410"/>
                    <a:pt x="5256" y="47941"/>
                    <a:pt x="3901" y="46053"/>
                  </a:cubicBezTo>
                  <a:cubicBezTo>
                    <a:pt x="2493" y="44217"/>
                    <a:pt x="1517" y="42067"/>
                    <a:pt x="867" y="39654"/>
                  </a:cubicBezTo>
                  <a:cubicBezTo>
                    <a:pt x="271" y="37188"/>
                    <a:pt x="0" y="34251"/>
                    <a:pt x="0" y="30842"/>
                  </a:cubicBezTo>
                  <a:lnTo>
                    <a:pt x="0" y="1416"/>
                  </a:lnTo>
                  <a:cubicBezTo>
                    <a:pt x="0" y="1206"/>
                    <a:pt x="0" y="996"/>
                    <a:pt x="108" y="839"/>
                  </a:cubicBezTo>
                  <a:cubicBezTo>
                    <a:pt x="217" y="629"/>
                    <a:pt x="380" y="472"/>
                    <a:pt x="651" y="367"/>
                  </a:cubicBezTo>
                  <a:cubicBezTo>
                    <a:pt x="867" y="262"/>
                    <a:pt x="1247" y="157"/>
                    <a:pt x="1680" y="105"/>
                  </a:cubicBezTo>
                  <a:cubicBezTo>
                    <a:pt x="2059" y="53"/>
                    <a:pt x="2601" y="0"/>
                    <a:pt x="3251" y="0"/>
                  </a:cubicBezTo>
                  <a:cubicBezTo>
                    <a:pt x="3901" y="0"/>
                    <a:pt x="4443" y="53"/>
                    <a:pt x="4876" y="105"/>
                  </a:cubicBezTo>
                  <a:cubicBezTo>
                    <a:pt x="5310" y="157"/>
                    <a:pt x="5635" y="209"/>
                    <a:pt x="5906" y="367"/>
                  </a:cubicBezTo>
                  <a:cubicBezTo>
                    <a:pt x="6122" y="472"/>
                    <a:pt x="6285" y="629"/>
                    <a:pt x="6448" y="839"/>
                  </a:cubicBezTo>
                  <a:cubicBezTo>
                    <a:pt x="6556" y="996"/>
                    <a:pt x="6610" y="1206"/>
                    <a:pt x="6610" y="1416"/>
                  </a:cubicBezTo>
                  <a:lnTo>
                    <a:pt x="6610" y="30265"/>
                  </a:lnTo>
                  <a:cubicBezTo>
                    <a:pt x="6610" y="33255"/>
                    <a:pt x="6827" y="35720"/>
                    <a:pt x="7315" y="37608"/>
                  </a:cubicBezTo>
                  <a:cubicBezTo>
                    <a:pt x="7802" y="39496"/>
                    <a:pt x="8506" y="41122"/>
                    <a:pt x="9481" y="42486"/>
                  </a:cubicBezTo>
                  <a:cubicBezTo>
                    <a:pt x="10457" y="43797"/>
                    <a:pt x="11649" y="44846"/>
                    <a:pt x="13166" y="45581"/>
                  </a:cubicBezTo>
                  <a:cubicBezTo>
                    <a:pt x="14683" y="46315"/>
                    <a:pt x="16416" y="46683"/>
                    <a:pt x="18421" y="46683"/>
                  </a:cubicBezTo>
                  <a:cubicBezTo>
                    <a:pt x="20968" y="46683"/>
                    <a:pt x="23514" y="45843"/>
                    <a:pt x="26060" y="44060"/>
                  </a:cubicBezTo>
                  <a:cubicBezTo>
                    <a:pt x="28607" y="42276"/>
                    <a:pt x="31261" y="39706"/>
                    <a:pt x="34133" y="36297"/>
                  </a:cubicBezTo>
                  <a:lnTo>
                    <a:pt x="34133" y="1416"/>
                  </a:lnTo>
                  <a:cubicBezTo>
                    <a:pt x="34133" y="1206"/>
                    <a:pt x="34187" y="996"/>
                    <a:pt x="34296" y="839"/>
                  </a:cubicBezTo>
                  <a:cubicBezTo>
                    <a:pt x="34350" y="629"/>
                    <a:pt x="34566" y="472"/>
                    <a:pt x="34783" y="367"/>
                  </a:cubicBezTo>
                  <a:cubicBezTo>
                    <a:pt x="35054" y="262"/>
                    <a:pt x="35379" y="157"/>
                    <a:pt x="35813" y="105"/>
                  </a:cubicBezTo>
                  <a:cubicBezTo>
                    <a:pt x="36246" y="53"/>
                    <a:pt x="36788" y="0"/>
                    <a:pt x="37492" y="0"/>
                  </a:cubicBezTo>
                  <a:cubicBezTo>
                    <a:pt x="38088" y="0"/>
                    <a:pt x="38630" y="53"/>
                    <a:pt x="39064" y="105"/>
                  </a:cubicBezTo>
                  <a:cubicBezTo>
                    <a:pt x="39497" y="157"/>
                    <a:pt x="39822" y="209"/>
                    <a:pt x="40038" y="367"/>
                  </a:cubicBezTo>
                  <a:cubicBezTo>
                    <a:pt x="40310" y="472"/>
                    <a:pt x="40472" y="629"/>
                    <a:pt x="40581" y="839"/>
                  </a:cubicBezTo>
                  <a:cubicBezTo>
                    <a:pt x="40689" y="996"/>
                    <a:pt x="40743" y="1206"/>
                    <a:pt x="40743" y="1416"/>
                  </a:cubicBezTo>
                  <a:lnTo>
                    <a:pt x="40743" y="50091"/>
                  </a:lnTo>
                  <a:close/>
                </a:path>
              </a:pathLst>
            </a:custGeom>
            <a:solidFill>
              <a:srgbClr val="FFFFFF"/>
            </a:solidFill>
            <a:ln w="5417" cap="flat">
              <a:noFill/>
              <a:prstDash val="solid"/>
              <a:miter/>
            </a:ln>
          </p:spPr>
          <p:txBody>
            <a:bodyPr rtlCol="0" anchor="ctr"/>
            <a:lstStyle/>
            <a:p>
              <a:endParaRPr lang="fr-FR"/>
            </a:p>
          </p:txBody>
        </p:sp>
        <p:sp>
          <p:nvSpPr>
            <p:cNvPr id="704" name="Forme libre 703">
              <a:extLst>
                <a:ext uri="{FF2B5EF4-FFF2-40B4-BE49-F238E27FC236}">
                  <a16:creationId xmlns:a16="http://schemas.microsoft.com/office/drawing/2014/main" id="{DF22B4DF-6C2F-EDE6-DEC7-5033C2FCB6A4}"/>
                </a:ext>
              </a:extLst>
            </p:cNvPr>
            <p:cNvSpPr/>
            <p:nvPr/>
          </p:nvSpPr>
          <p:spPr>
            <a:xfrm>
              <a:off x="20950029" y="10409256"/>
              <a:ext cx="27902" cy="52032"/>
            </a:xfrm>
            <a:custGeom>
              <a:avLst/>
              <a:gdLst>
                <a:gd name="connsiteX0" fmla="*/ 27902 w 27902"/>
                <a:gd name="connsiteY0" fmla="*/ 4458 h 52032"/>
                <a:gd name="connsiteX1" fmla="*/ 27848 w 27902"/>
                <a:gd name="connsiteY1" fmla="*/ 5822 h 52032"/>
                <a:gd name="connsiteX2" fmla="*/ 27631 w 27902"/>
                <a:gd name="connsiteY2" fmla="*/ 6766 h 52032"/>
                <a:gd name="connsiteX3" fmla="*/ 27306 w 27902"/>
                <a:gd name="connsiteY3" fmla="*/ 7290 h 52032"/>
                <a:gd name="connsiteX4" fmla="*/ 26764 w 27902"/>
                <a:gd name="connsiteY4" fmla="*/ 7448 h 52032"/>
                <a:gd name="connsiteX5" fmla="*/ 25627 w 27902"/>
                <a:gd name="connsiteY5" fmla="*/ 7238 h 52032"/>
                <a:gd name="connsiteX6" fmla="*/ 24055 w 27902"/>
                <a:gd name="connsiteY6" fmla="*/ 6713 h 52032"/>
                <a:gd name="connsiteX7" fmla="*/ 22105 w 27902"/>
                <a:gd name="connsiteY7" fmla="*/ 6189 h 52032"/>
                <a:gd name="connsiteX8" fmla="*/ 19776 w 27902"/>
                <a:gd name="connsiteY8" fmla="*/ 5979 h 52032"/>
                <a:gd name="connsiteX9" fmla="*/ 16850 w 27902"/>
                <a:gd name="connsiteY9" fmla="*/ 6557 h 52032"/>
                <a:gd name="connsiteX10" fmla="*/ 13816 w 27902"/>
                <a:gd name="connsiteY10" fmla="*/ 8549 h 52032"/>
                <a:gd name="connsiteX11" fmla="*/ 10457 w 27902"/>
                <a:gd name="connsiteY11" fmla="*/ 12221 h 52032"/>
                <a:gd name="connsiteX12" fmla="*/ 6610 w 27902"/>
                <a:gd name="connsiteY12" fmla="*/ 17728 h 52032"/>
                <a:gd name="connsiteX13" fmla="*/ 6610 w 27902"/>
                <a:gd name="connsiteY13" fmla="*/ 50668 h 52032"/>
                <a:gd name="connsiteX14" fmla="*/ 6447 w 27902"/>
                <a:gd name="connsiteY14" fmla="*/ 51245 h 52032"/>
                <a:gd name="connsiteX15" fmla="*/ 5905 w 27902"/>
                <a:gd name="connsiteY15" fmla="*/ 51665 h 52032"/>
                <a:gd name="connsiteX16" fmla="*/ 4930 w 27902"/>
                <a:gd name="connsiteY16" fmla="*/ 51927 h 52032"/>
                <a:gd name="connsiteX17" fmla="*/ 3305 w 27902"/>
                <a:gd name="connsiteY17" fmla="*/ 52032 h 52032"/>
                <a:gd name="connsiteX18" fmla="*/ 1679 w 27902"/>
                <a:gd name="connsiteY18" fmla="*/ 51927 h 52032"/>
                <a:gd name="connsiteX19" fmla="*/ 704 w 27902"/>
                <a:gd name="connsiteY19" fmla="*/ 51665 h 52032"/>
                <a:gd name="connsiteX20" fmla="*/ 163 w 27902"/>
                <a:gd name="connsiteY20" fmla="*/ 51245 h 52032"/>
                <a:gd name="connsiteX21" fmla="*/ 0 w 27902"/>
                <a:gd name="connsiteY21" fmla="*/ 50668 h 52032"/>
                <a:gd name="connsiteX22" fmla="*/ 0 w 27902"/>
                <a:gd name="connsiteY22" fmla="*/ 1993 h 52032"/>
                <a:gd name="connsiteX23" fmla="*/ 163 w 27902"/>
                <a:gd name="connsiteY23" fmla="*/ 1363 h 52032"/>
                <a:gd name="connsiteX24" fmla="*/ 704 w 27902"/>
                <a:gd name="connsiteY24" fmla="*/ 944 h 52032"/>
                <a:gd name="connsiteX25" fmla="*/ 1626 w 27902"/>
                <a:gd name="connsiteY25" fmla="*/ 681 h 52032"/>
                <a:gd name="connsiteX26" fmla="*/ 3196 w 27902"/>
                <a:gd name="connsiteY26" fmla="*/ 577 h 52032"/>
                <a:gd name="connsiteX27" fmla="*/ 4714 w 27902"/>
                <a:gd name="connsiteY27" fmla="*/ 681 h 52032"/>
                <a:gd name="connsiteX28" fmla="*/ 5689 w 27902"/>
                <a:gd name="connsiteY28" fmla="*/ 944 h 52032"/>
                <a:gd name="connsiteX29" fmla="*/ 6176 w 27902"/>
                <a:gd name="connsiteY29" fmla="*/ 1363 h 52032"/>
                <a:gd name="connsiteX30" fmla="*/ 6285 w 27902"/>
                <a:gd name="connsiteY30" fmla="*/ 1993 h 52032"/>
                <a:gd name="connsiteX31" fmla="*/ 6285 w 27902"/>
                <a:gd name="connsiteY31" fmla="*/ 9651 h 52032"/>
                <a:gd name="connsiteX32" fmla="*/ 10294 w 27902"/>
                <a:gd name="connsiteY32" fmla="*/ 4720 h 52032"/>
                <a:gd name="connsiteX33" fmla="*/ 13762 w 27902"/>
                <a:gd name="connsiteY33" fmla="*/ 1783 h 52032"/>
                <a:gd name="connsiteX34" fmla="*/ 17012 w 27902"/>
                <a:gd name="connsiteY34" fmla="*/ 367 h 52032"/>
                <a:gd name="connsiteX35" fmla="*/ 20263 w 27902"/>
                <a:gd name="connsiteY35" fmla="*/ 0 h 52032"/>
                <a:gd name="connsiteX36" fmla="*/ 21943 w 27902"/>
                <a:gd name="connsiteY36" fmla="*/ 52 h 52032"/>
                <a:gd name="connsiteX37" fmla="*/ 24002 w 27902"/>
                <a:gd name="connsiteY37" fmla="*/ 367 h 52032"/>
                <a:gd name="connsiteX38" fmla="*/ 25952 w 27902"/>
                <a:gd name="connsiteY38" fmla="*/ 891 h 52032"/>
                <a:gd name="connsiteX39" fmla="*/ 27144 w 27902"/>
                <a:gd name="connsiteY39" fmla="*/ 1416 h 52032"/>
                <a:gd name="connsiteX40" fmla="*/ 27577 w 27902"/>
                <a:gd name="connsiteY40" fmla="*/ 1836 h 52032"/>
                <a:gd name="connsiteX41" fmla="*/ 27740 w 27902"/>
                <a:gd name="connsiteY41" fmla="*/ 2360 h 52032"/>
                <a:gd name="connsiteX42" fmla="*/ 27848 w 27902"/>
                <a:gd name="connsiteY42" fmla="*/ 3147 h 52032"/>
                <a:gd name="connsiteX43" fmla="*/ 27902 w 27902"/>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32">
                  <a:moveTo>
                    <a:pt x="27902" y="4458"/>
                  </a:moveTo>
                  <a:cubicBezTo>
                    <a:pt x="27902" y="4983"/>
                    <a:pt x="27902" y="5455"/>
                    <a:pt x="27848" y="5822"/>
                  </a:cubicBezTo>
                  <a:cubicBezTo>
                    <a:pt x="27794" y="6189"/>
                    <a:pt x="27740" y="6504"/>
                    <a:pt x="27631" y="6766"/>
                  </a:cubicBezTo>
                  <a:cubicBezTo>
                    <a:pt x="27577" y="6976"/>
                    <a:pt x="27469" y="7186"/>
                    <a:pt x="27306" y="7290"/>
                  </a:cubicBezTo>
                  <a:cubicBezTo>
                    <a:pt x="27198" y="7395"/>
                    <a:pt x="26981" y="7448"/>
                    <a:pt x="26764" y="7448"/>
                  </a:cubicBezTo>
                  <a:cubicBezTo>
                    <a:pt x="26439" y="7448"/>
                    <a:pt x="26060" y="7395"/>
                    <a:pt x="25627" y="7238"/>
                  </a:cubicBezTo>
                  <a:cubicBezTo>
                    <a:pt x="25193" y="7081"/>
                    <a:pt x="24652" y="6923"/>
                    <a:pt x="24055" y="6713"/>
                  </a:cubicBezTo>
                  <a:cubicBezTo>
                    <a:pt x="23459" y="6557"/>
                    <a:pt x="22809" y="6347"/>
                    <a:pt x="22105" y="6189"/>
                  </a:cubicBezTo>
                  <a:cubicBezTo>
                    <a:pt x="21400" y="6031"/>
                    <a:pt x="20642" y="5979"/>
                    <a:pt x="19776" y="5979"/>
                  </a:cubicBezTo>
                  <a:cubicBezTo>
                    <a:pt x="18800" y="5979"/>
                    <a:pt x="17825" y="6189"/>
                    <a:pt x="16850" y="6557"/>
                  </a:cubicBezTo>
                  <a:cubicBezTo>
                    <a:pt x="15875" y="6976"/>
                    <a:pt x="14899" y="7658"/>
                    <a:pt x="13816" y="8549"/>
                  </a:cubicBezTo>
                  <a:cubicBezTo>
                    <a:pt x="12732" y="9494"/>
                    <a:pt x="11649" y="10700"/>
                    <a:pt x="10457" y="12221"/>
                  </a:cubicBezTo>
                  <a:cubicBezTo>
                    <a:pt x="9319" y="13690"/>
                    <a:pt x="8018" y="15578"/>
                    <a:pt x="6610" y="17728"/>
                  </a:cubicBezTo>
                  <a:lnTo>
                    <a:pt x="6610" y="50668"/>
                  </a:lnTo>
                  <a:cubicBezTo>
                    <a:pt x="6610" y="50878"/>
                    <a:pt x="6555" y="51088"/>
                    <a:pt x="6447" y="51245"/>
                  </a:cubicBezTo>
                  <a:cubicBezTo>
                    <a:pt x="6339" y="51403"/>
                    <a:pt x="6176" y="51560"/>
                    <a:pt x="5905" y="51665"/>
                  </a:cubicBezTo>
                  <a:cubicBezTo>
                    <a:pt x="5689" y="51770"/>
                    <a:pt x="5364" y="51875"/>
                    <a:pt x="4930" y="51927"/>
                  </a:cubicBezTo>
                  <a:cubicBezTo>
                    <a:pt x="4497" y="52032"/>
                    <a:pt x="3955" y="52032"/>
                    <a:pt x="3305" y="52032"/>
                  </a:cubicBezTo>
                  <a:cubicBezTo>
                    <a:pt x="2655" y="52032"/>
                    <a:pt x="2113" y="52032"/>
                    <a:pt x="1679" y="51927"/>
                  </a:cubicBezTo>
                  <a:cubicBezTo>
                    <a:pt x="1246" y="51875"/>
                    <a:pt x="921" y="51770"/>
                    <a:pt x="704" y="51665"/>
                  </a:cubicBezTo>
                  <a:cubicBezTo>
                    <a:pt x="433" y="51560"/>
                    <a:pt x="217" y="51403"/>
                    <a:pt x="163" y="51245"/>
                  </a:cubicBezTo>
                  <a:cubicBezTo>
                    <a:pt x="54" y="51088"/>
                    <a:pt x="0" y="50878"/>
                    <a:pt x="0" y="50668"/>
                  </a:cubicBezTo>
                  <a:lnTo>
                    <a:pt x="0" y="1993"/>
                  </a:lnTo>
                  <a:cubicBezTo>
                    <a:pt x="0" y="1783"/>
                    <a:pt x="54" y="1573"/>
                    <a:pt x="163" y="1363"/>
                  </a:cubicBezTo>
                  <a:cubicBezTo>
                    <a:pt x="217" y="1206"/>
                    <a:pt x="433" y="1049"/>
                    <a:pt x="704" y="944"/>
                  </a:cubicBezTo>
                  <a:cubicBezTo>
                    <a:pt x="921" y="786"/>
                    <a:pt x="1246" y="734"/>
                    <a:pt x="1626" y="681"/>
                  </a:cubicBezTo>
                  <a:cubicBezTo>
                    <a:pt x="2059" y="629"/>
                    <a:pt x="2546" y="577"/>
                    <a:pt x="3196" y="577"/>
                  </a:cubicBezTo>
                  <a:cubicBezTo>
                    <a:pt x="3792" y="577"/>
                    <a:pt x="4335" y="629"/>
                    <a:pt x="4714" y="681"/>
                  </a:cubicBezTo>
                  <a:cubicBezTo>
                    <a:pt x="5147" y="734"/>
                    <a:pt x="5472" y="786"/>
                    <a:pt x="5689" y="944"/>
                  </a:cubicBezTo>
                  <a:cubicBezTo>
                    <a:pt x="5905" y="1049"/>
                    <a:pt x="6068" y="1206"/>
                    <a:pt x="6176" y="1363"/>
                  </a:cubicBezTo>
                  <a:cubicBezTo>
                    <a:pt x="6231" y="1573"/>
                    <a:pt x="6285" y="1783"/>
                    <a:pt x="6285" y="1993"/>
                  </a:cubicBezTo>
                  <a:lnTo>
                    <a:pt x="6285" y="9651"/>
                  </a:lnTo>
                  <a:cubicBezTo>
                    <a:pt x="7748" y="7605"/>
                    <a:pt x="9048" y="5979"/>
                    <a:pt x="10294" y="4720"/>
                  </a:cubicBezTo>
                  <a:cubicBezTo>
                    <a:pt x="11486" y="3461"/>
                    <a:pt x="12678" y="2518"/>
                    <a:pt x="13762" y="1783"/>
                  </a:cubicBezTo>
                  <a:cubicBezTo>
                    <a:pt x="14899" y="1101"/>
                    <a:pt x="15983" y="629"/>
                    <a:pt x="17012" y="367"/>
                  </a:cubicBezTo>
                  <a:cubicBezTo>
                    <a:pt x="18096" y="104"/>
                    <a:pt x="19180" y="0"/>
                    <a:pt x="20263" y="0"/>
                  </a:cubicBezTo>
                  <a:cubicBezTo>
                    <a:pt x="20750" y="0"/>
                    <a:pt x="21293" y="0"/>
                    <a:pt x="21943" y="52"/>
                  </a:cubicBezTo>
                  <a:cubicBezTo>
                    <a:pt x="22593" y="104"/>
                    <a:pt x="23243" y="209"/>
                    <a:pt x="24002" y="367"/>
                  </a:cubicBezTo>
                  <a:cubicBezTo>
                    <a:pt x="24705" y="524"/>
                    <a:pt x="25356" y="681"/>
                    <a:pt x="25952" y="891"/>
                  </a:cubicBezTo>
                  <a:cubicBezTo>
                    <a:pt x="26494" y="1101"/>
                    <a:pt x="26873" y="1259"/>
                    <a:pt x="27144" y="1416"/>
                  </a:cubicBezTo>
                  <a:cubicBezTo>
                    <a:pt x="27361" y="1573"/>
                    <a:pt x="27469" y="1731"/>
                    <a:pt x="27577" y="1836"/>
                  </a:cubicBezTo>
                  <a:cubicBezTo>
                    <a:pt x="27631" y="1993"/>
                    <a:pt x="27685" y="2150"/>
                    <a:pt x="27740" y="2360"/>
                  </a:cubicBezTo>
                  <a:cubicBezTo>
                    <a:pt x="27794" y="2570"/>
                    <a:pt x="27848" y="2832"/>
                    <a:pt x="27848" y="3147"/>
                  </a:cubicBezTo>
                  <a:cubicBezTo>
                    <a:pt x="27902" y="3461"/>
                    <a:pt x="27902" y="3881"/>
                    <a:pt x="27902" y="4458"/>
                  </a:cubicBezTo>
                  <a:close/>
                </a:path>
              </a:pathLst>
            </a:custGeom>
            <a:solidFill>
              <a:srgbClr val="FFFFFF"/>
            </a:solidFill>
            <a:ln w="5417" cap="flat">
              <a:noFill/>
              <a:prstDash val="solid"/>
              <a:miter/>
            </a:ln>
          </p:spPr>
          <p:txBody>
            <a:bodyPr rtlCol="0" anchor="ctr"/>
            <a:lstStyle/>
            <a:p>
              <a:endParaRPr lang="fr-FR"/>
            </a:p>
          </p:txBody>
        </p:sp>
        <p:sp>
          <p:nvSpPr>
            <p:cNvPr id="705" name="Forme libre 704">
              <a:extLst>
                <a:ext uri="{FF2B5EF4-FFF2-40B4-BE49-F238E27FC236}">
                  <a16:creationId xmlns:a16="http://schemas.microsoft.com/office/drawing/2014/main" id="{C432156E-DADC-64A7-61C0-938B0A011156}"/>
                </a:ext>
              </a:extLst>
            </p:cNvPr>
            <p:cNvSpPr/>
            <p:nvPr/>
          </p:nvSpPr>
          <p:spPr>
            <a:xfrm>
              <a:off x="21014989" y="10385967"/>
              <a:ext cx="6609" cy="75321"/>
            </a:xfrm>
            <a:custGeom>
              <a:avLst/>
              <a:gdLst>
                <a:gd name="connsiteX0" fmla="*/ 6610 w 6609"/>
                <a:gd name="connsiteY0" fmla="*/ 73905 h 75321"/>
                <a:gd name="connsiteX1" fmla="*/ 6448 w 6609"/>
                <a:gd name="connsiteY1" fmla="*/ 74482 h 75321"/>
                <a:gd name="connsiteX2" fmla="*/ 5905 w 6609"/>
                <a:gd name="connsiteY2" fmla="*/ 74954 h 75321"/>
                <a:gd name="connsiteX3" fmla="*/ 4930 w 6609"/>
                <a:gd name="connsiteY3" fmla="*/ 75216 h 75321"/>
                <a:gd name="connsiteX4" fmla="*/ 3251 w 6609"/>
                <a:gd name="connsiteY4" fmla="*/ 75321 h 75321"/>
                <a:gd name="connsiteX5" fmla="*/ 1680 w 6609"/>
                <a:gd name="connsiteY5" fmla="*/ 75216 h 75321"/>
                <a:gd name="connsiteX6" fmla="*/ 650 w 6609"/>
                <a:gd name="connsiteY6" fmla="*/ 74954 h 75321"/>
                <a:gd name="connsiteX7" fmla="*/ 163 w 6609"/>
                <a:gd name="connsiteY7" fmla="*/ 74482 h 75321"/>
                <a:gd name="connsiteX8" fmla="*/ 0 w 6609"/>
                <a:gd name="connsiteY8" fmla="*/ 73905 h 75321"/>
                <a:gd name="connsiteX9" fmla="*/ 0 w 6609"/>
                <a:gd name="connsiteY9" fmla="*/ 1416 h 75321"/>
                <a:gd name="connsiteX10" fmla="*/ 163 w 6609"/>
                <a:gd name="connsiteY10" fmla="*/ 839 h 75321"/>
                <a:gd name="connsiteX11" fmla="*/ 650 w 6609"/>
                <a:gd name="connsiteY11" fmla="*/ 367 h 75321"/>
                <a:gd name="connsiteX12" fmla="*/ 1680 w 6609"/>
                <a:gd name="connsiteY12" fmla="*/ 105 h 75321"/>
                <a:gd name="connsiteX13" fmla="*/ 3251 w 6609"/>
                <a:gd name="connsiteY13" fmla="*/ 0 h 75321"/>
                <a:gd name="connsiteX14" fmla="*/ 4930 w 6609"/>
                <a:gd name="connsiteY14" fmla="*/ 105 h 75321"/>
                <a:gd name="connsiteX15" fmla="*/ 5905 w 6609"/>
                <a:gd name="connsiteY15" fmla="*/ 367 h 75321"/>
                <a:gd name="connsiteX16" fmla="*/ 6448 w 6609"/>
                <a:gd name="connsiteY16" fmla="*/ 839 h 75321"/>
                <a:gd name="connsiteX17" fmla="*/ 6610 w 6609"/>
                <a:gd name="connsiteY17" fmla="*/ 1416 h 75321"/>
                <a:gd name="connsiteX18" fmla="*/ 6610 w 6609"/>
                <a:gd name="connsiteY18" fmla="*/ 73905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21">
                  <a:moveTo>
                    <a:pt x="6610" y="73905"/>
                  </a:moveTo>
                  <a:cubicBezTo>
                    <a:pt x="6610" y="74115"/>
                    <a:pt x="6555" y="74325"/>
                    <a:pt x="6448" y="74482"/>
                  </a:cubicBezTo>
                  <a:cubicBezTo>
                    <a:pt x="6339" y="74692"/>
                    <a:pt x="6176" y="74849"/>
                    <a:pt x="5905" y="74954"/>
                  </a:cubicBezTo>
                  <a:cubicBezTo>
                    <a:pt x="5689" y="75059"/>
                    <a:pt x="5364" y="75111"/>
                    <a:pt x="4930" y="75216"/>
                  </a:cubicBezTo>
                  <a:cubicBezTo>
                    <a:pt x="4497" y="75269"/>
                    <a:pt x="3955" y="75321"/>
                    <a:pt x="3251" y="75321"/>
                  </a:cubicBezTo>
                  <a:cubicBezTo>
                    <a:pt x="2655" y="75321"/>
                    <a:pt x="2113" y="75269"/>
                    <a:pt x="1680" y="75216"/>
                  </a:cubicBezTo>
                  <a:cubicBezTo>
                    <a:pt x="1246" y="75111"/>
                    <a:pt x="921" y="75059"/>
                    <a:pt x="650" y="74954"/>
                  </a:cubicBezTo>
                  <a:cubicBezTo>
                    <a:pt x="379" y="74797"/>
                    <a:pt x="217" y="74692"/>
                    <a:pt x="163" y="74482"/>
                  </a:cubicBezTo>
                  <a:cubicBezTo>
                    <a:pt x="54" y="74325"/>
                    <a:pt x="0" y="74115"/>
                    <a:pt x="0" y="73905"/>
                  </a:cubicBezTo>
                  <a:lnTo>
                    <a:pt x="0" y="1416"/>
                  </a:lnTo>
                  <a:cubicBezTo>
                    <a:pt x="0" y="1206"/>
                    <a:pt x="54" y="997"/>
                    <a:pt x="163" y="839"/>
                  </a:cubicBezTo>
                  <a:cubicBezTo>
                    <a:pt x="217" y="629"/>
                    <a:pt x="379" y="472"/>
                    <a:pt x="650" y="367"/>
                  </a:cubicBezTo>
                  <a:cubicBezTo>
                    <a:pt x="921" y="263"/>
                    <a:pt x="1246" y="158"/>
                    <a:pt x="1680" y="105"/>
                  </a:cubicBezTo>
                  <a:cubicBezTo>
                    <a:pt x="2113" y="53"/>
                    <a:pt x="2655" y="0"/>
                    <a:pt x="3251" y="0"/>
                  </a:cubicBezTo>
                  <a:cubicBezTo>
                    <a:pt x="3955" y="0"/>
                    <a:pt x="4497" y="53"/>
                    <a:pt x="4930" y="105"/>
                  </a:cubicBezTo>
                  <a:cubicBezTo>
                    <a:pt x="5309" y="158"/>
                    <a:pt x="5689" y="210"/>
                    <a:pt x="5905" y="367"/>
                  </a:cubicBezTo>
                  <a:cubicBezTo>
                    <a:pt x="6176" y="472"/>
                    <a:pt x="6339" y="629"/>
                    <a:pt x="6448" y="839"/>
                  </a:cubicBezTo>
                  <a:cubicBezTo>
                    <a:pt x="6555" y="997"/>
                    <a:pt x="6610" y="1206"/>
                    <a:pt x="6610" y="1416"/>
                  </a:cubicBezTo>
                  <a:lnTo>
                    <a:pt x="6610" y="73905"/>
                  </a:lnTo>
                  <a:close/>
                </a:path>
              </a:pathLst>
            </a:custGeom>
            <a:solidFill>
              <a:srgbClr val="FFFFFF"/>
            </a:solidFill>
            <a:ln w="5417" cap="flat">
              <a:noFill/>
              <a:prstDash val="solid"/>
              <a:miter/>
            </a:ln>
          </p:spPr>
          <p:txBody>
            <a:bodyPr rtlCol="0" anchor="ctr"/>
            <a:lstStyle/>
            <a:p>
              <a:endParaRPr lang="fr-FR"/>
            </a:p>
          </p:txBody>
        </p:sp>
        <p:sp>
          <p:nvSpPr>
            <p:cNvPr id="706" name="Forme libre 705">
              <a:extLst>
                <a:ext uri="{FF2B5EF4-FFF2-40B4-BE49-F238E27FC236}">
                  <a16:creationId xmlns:a16="http://schemas.microsoft.com/office/drawing/2014/main" id="{38734F87-9614-3F27-836D-8F8CAF9F3BBA}"/>
                </a:ext>
              </a:extLst>
            </p:cNvPr>
            <p:cNvSpPr/>
            <p:nvPr/>
          </p:nvSpPr>
          <p:spPr>
            <a:xfrm>
              <a:off x="21036607" y="10409256"/>
              <a:ext cx="44480" cy="52661"/>
            </a:xfrm>
            <a:custGeom>
              <a:avLst/>
              <a:gdLst>
                <a:gd name="connsiteX0" fmla="*/ 44481 w 44480"/>
                <a:gd name="connsiteY0" fmla="*/ 23813 h 52661"/>
                <a:gd name="connsiteX1" fmla="*/ 43452 w 44480"/>
                <a:gd name="connsiteY1" fmla="*/ 26488 h 52661"/>
                <a:gd name="connsiteX2" fmla="*/ 41393 w 44480"/>
                <a:gd name="connsiteY2" fmla="*/ 27222 h 52661"/>
                <a:gd name="connsiteX3" fmla="*/ 7098 w 44480"/>
                <a:gd name="connsiteY3" fmla="*/ 27222 h 52661"/>
                <a:gd name="connsiteX4" fmla="*/ 8018 w 44480"/>
                <a:gd name="connsiteY4" fmla="*/ 35405 h 52661"/>
                <a:gd name="connsiteX5" fmla="*/ 11053 w 44480"/>
                <a:gd name="connsiteY5" fmla="*/ 41647 h 52661"/>
                <a:gd name="connsiteX6" fmla="*/ 16525 w 44480"/>
                <a:gd name="connsiteY6" fmla="*/ 45633 h 52661"/>
                <a:gd name="connsiteX7" fmla="*/ 24868 w 44480"/>
                <a:gd name="connsiteY7" fmla="*/ 47049 h 52661"/>
                <a:gd name="connsiteX8" fmla="*/ 31153 w 44480"/>
                <a:gd name="connsiteY8" fmla="*/ 46473 h 52661"/>
                <a:gd name="connsiteX9" fmla="*/ 35975 w 44480"/>
                <a:gd name="connsiteY9" fmla="*/ 45161 h 52661"/>
                <a:gd name="connsiteX10" fmla="*/ 39280 w 44480"/>
                <a:gd name="connsiteY10" fmla="*/ 43850 h 52661"/>
                <a:gd name="connsiteX11" fmla="*/ 41176 w 44480"/>
                <a:gd name="connsiteY11" fmla="*/ 43221 h 52661"/>
                <a:gd name="connsiteX12" fmla="*/ 41772 w 44480"/>
                <a:gd name="connsiteY12" fmla="*/ 43377 h 52661"/>
                <a:gd name="connsiteX13" fmla="*/ 42206 w 44480"/>
                <a:gd name="connsiteY13" fmla="*/ 43902 h 52661"/>
                <a:gd name="connsiteX14" fmla="*/ 42476 w 44480"/>
                <a:gd name="connsiteY14" fmla="*/ 44794 h 52661"/>
                <a:gd name="connsiteX15" fmla="*/ 42530 w 44480"/>
                <a:gd name="connsiteY15" fmla="*/ 46158 h 52661"/>
                <a:gd name="connsiteX16" fmla="*/ 42476 w 44480"/>
                <a:gd name="connsiteY16" fmla="*/ 46892 h 52661"/>
                <a:gd name="connsiteX17" fmla="*/ 42368 w 44480"/>
                <a:gd name="connsiteY17" fmla="*/ 47521 h 52661"/>
                <a:gd name="connsiteX18" fmla="*/ 42097 w 44480"/>
                <a:gd name="connsiteY18" fmla="*/ 48098 h 52661"/>
                <a:gd name="connsiteX19" fmla="*/ 41664 w 44480"/>
                <a:gd name="connsiteY19" fmla="*/ 48623 h 52661"/>
                <a:gd name="connsiteX20" fmla="*/ 39930 w 44480"/>
                <a:gd name="connsiteY20" fmla="*/ 49567 h 52661"/>
                <a:gd name="connsiteX21" fmla="*/ 36192 w 44480"/>
                <a:gd name="connsiteY21" fmla="*/ 50931 h 52661"/>
                <a:gd name="connsiteX22" fmla="*/ 30774 w 44480"/>
                <a:gd name="connsiteY22" fmla="*/ 52137 h 52661"/>
                <a:gd name="connsiteX23" fmla="*/ 24110 w 44480"/>
                <a:gd name="connsiteY23" fmla="*/ 52662 h 52661"/>
                <a:gd name="connsiteX24" fmla="*/ 13762 w 44480"/>
                <a:gd name="connsiteY24" fmla="*/ 50983 h 52661"/>
                <a:gd name="connsiteX25" fmla="*/ 6231 w 44480"/>
                <a:gd name="connsiteY25" fmla="*/ 45948 h 52661"/>
                <a:gd name="connsiteX26" fmla="*/ 1571 w 44480"/>
                <a:gd name="connsiteY26" fmla="*/ 37765 h 52661"/>
                <a:gd name="connsiteX27" fmla="*/ 0 w 44480"/>
                <a:gd name="connsiteY27" fmla="*/ 26435 h 52661"/>
                <a:gd name="connsiteX28" fmla="*/ 1626 w 44480"/>
                <a:gd name="connsiteY28" fmla="*/ 15316 h 52661"/>
                <a:gd name="connsiteX29" fmla="*/ 6339 w 44480"/>
                <a:gd name="connsiteY29" fmla="*/ 7028 h 52661"/>
                <a:gd name="connsiteX30" fmla="*/ 13707 w 44480"/>
                <a:gd name="connsiteY30" fmla="*/ 1836 h 52661"/>
                <a:gd name="connsiteX31" fmla="*/ 23297 w 44480"/>
                <a:gd name="connsiteY31" fmla="*/ 0 h 52661"/>
                <a:gd name="connsiteX32" fmla="*/ 32941 w 44480"/>
                <a:gd name="connsiteY32" fmla="*/ 1836 h 52661"/>
                <a:gd name="connsiteX33" fmla="*/ 39551 w 44480"/>
                <a:gd name="connsiteY33" fmla="*/ 6766 h 52661"/>
                <a:gd name="connsiteX34" fmla="*/ 43289 w 44480"/>
                <a:gd name="connsiteY34" fmla="*/ 13952 h 52661"/>
                <a:gd name="connsiteX35" fmla="*/ 44481 w 44480"/>
                <a:gd name="connsiteY35" fmla="*/ 22554 h 52661"/>
                <a:gd name="connsiteX36" fmla="*/ 44481 w 44480"/>
                <a:gd name="connsiteY36" fmla="*/ 23813 h 52661"/>
                <a:gd name="connsiteX37" fmla="*/ 37655 w 44480"/>
                <a:gd name="connsiteY37" fmla="*/ 21925 h 52661"/>
                <a:gd name="connsiteX38" fmla="*/ 33970 w 44480"/>
                <a:gd name="connsiteY38" fmla="*/ 9809 h 52661"/>
                <a:gd name="connsiteX39" fmla="*/ 22809 w 44480"/>
                <a:gd name="connsiteY39" fmla="*/ 5455 h 52661"/>
                <a:gd name="connsiteX40" fmla="*/ 16199 w 44480"/>
                <a:gd name="connsiteY40" fmla="*/ 6818 h 52661"/>
                <a:gd name="connsiteX41" fmla="*/ 11323 w 44480"/>
                <a:gd name="connsiteY41" fmla="*/ 10490 h 52661"/>
                <a:gd name="connsiteX42" fmla="*/ 8290 w 44480"/>
                <a:gd name="connsiteY42" fmla="*/ 15736 h 52661"/>
                <a:gd name="connsiteX43" fmla="*/ 7098 w 44480"/>
                <a:gd name="connsiteY43" fmla="*/ 21925 h 52661"/>
                <a:gd name="connsiteX44" fmla="*/ 37655 w 44480"/>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1">
                  <a:moveTo>
                    <a:pt x="44481" y="23813"/>
                  </a:moveTo>
                  <a:cubicBezTo>
                    <a:pt x="44481" y="25124"/>
                    <a:pt x="44156" y="26016"/>
                    <a:pt x="43452" y="26488"/>
                  </a:cubicBezTo>
                  <a:cubicBezTo>
                    <a:pt x="42747" y="26960"/>
                    <a:pt x="42043" y="27222"/>
                    <a:pt x="41393" y="27222"/>
                  </a:cubicBezTo>
                  <a:lnTo>
                    <a:pt x="7098" y="27222"/>
                  </a:lnTo>
                  <a:cubicBezTo>
                    <a:pt x="7098" y="30212"/>
                    <a:pt x="7423" y="32940"/>
                    <a:pt x="8018" y="35405"/>
                  </a:cubicBezTo>
                  <a:cubicBezTo>
                    <a:pt x="8614" y="37818"/>
                    <a:pt x="9644" y="39916"/>
                    <a:pt x="11053" y="41647"/>
                  </a:cubicBezTo>
                  <a:cubicBezTo>
                    <a:pt x="12461" y="43377"/>
                    <a:pt x="14303" y="44741"/>
                    <a:pt x="16525" y="45633"/>
                  </a:cubicBezTo>
                  <a:cubicBezTo>
                    <a:pt x="18800" y="46577"/>
                    <a:pt x="21563" y="47049"/>
                    <a:pt x="24868" y="47049"/>
                  </a:cubicBezTo>
                  <a:cubicBezTo>
                    <a:pt x="27198" y="47049"/>
                    <a:pt x="29311" y="46839"/>
                    <a:pt x="31153" y="46473"/>
                  </a:cubicBezTo>
                  <a:cubicBezTo>
                    <a:pt x="32995" y="46053"/>
                    <a:pt x="34621" y="45633"/>
                    <a:pt x="35975" y="45161"/>
                  </a:cubicBezTo>
                  <a:cubicBezTo>
                    <a:pt x="37329" y="44636"/>
                    <a:pt x="38413" y="44217"/>
                    <a:pt x="39280" y="43850"/>
                  </a:cubicBezTo>
                  <a:cubicBezTo>
                    <a:pt x="40147" y="43430"/>
                    <a:pt x="40797" y="43221"/>
                    <a:pt x="41176" y="43221"/>
                  </a:cubicBezTo>
                  <a:cubicBezTo>
                    <a:pt x="41393" y="43221"/>
                    <a:pt x="41610" y="43273"/>
                    <a:pt x="41772" y="43377"/>
                  </a:cubicBezTo>
                  <a:cubicBezTo>
                    <a:pt x="41935" y="43482"/>
                    <a:pt x="42097" y="43692"/>
                    <a:pt x="42206" y="43902"/>
                  </a:cubicBezTo>
                  <a:cubicBezTo>
                    <a:pt x="42314" y="44164"/>
                    <a:pt x="42422" y="44427"/>
                    <a:pt x="42476" y="44794"/>
                  </a:cubicBezTo>
                  <a:cubicBezTo>
                    <a:pt x="42530" y="45161"/>
                    <a:pt x="42530" y="45581"/>
                    <a:pt x="42530" y="46158"/>
                  </a:cubicBezTo>
                  <a:cubicBezTo>
                    <a:pt x="42530" y="46420"/>
                    <a:pt x="42530" y="46629"/>
                    <a:pt x="42476" y="46892"/>
                  </a:cubicBezTo>
                  <a:cubicBezTo>
                    <a:pt x="42422" y="47102"/>
                    <a:pt x="42422" y="47311"/>
                    <a:pt x="42368" y="47521"/>
                  </a:cubicBezTo>
                  <a:cubicBezTo>
                    <a:pt x="42314" y="47731"/>
                    <a:pt x="42206" y="47888"/>
                    <a:pt x="42097" y="48098"/>
                  </a:cubicBezTo>
                  <a:cubicBezTo>
                    <a:pt x="41989" y="48256"/>
                    <a:pt x="41826" y="48413"/>
                    <a:pt x="41664" y="48623"/>
                  </a:cubicBezTo>
                  <a:cubicBezTo>
                    <a:pt x="41501" y="48780"/>
                    <a:pt x="40905" y="49095"/>
                    <a:pt x="39930" y="49567"/>
                  </a:cubicBezTo>
                  <a:cubicBezTo>
                    <a:pt x="38955" y="49986"/>
                    <a:pt x="37708" y="50459"/>
                    <a:pt x="36192" y="50931"/>
                  </a:cubicBezTo>
                  <a:cubicBezTo>
                    <a:pt x="34621" y="51350"/>
                    <a:pt x="32779" y="51770"/>
                    <a:pt x="30774" y="52137"/>
                  </a:cubicBezTo>
                  <a:cubicBezTo>
                    <a:pt x="28715" y="52452"/>
                    <a:pt x="26494" y="52662"/>
                    <a:pt x="24110" y="52662"/>
                  </a:cubicBezTo>
                  <a:cubicBezTo>
                    <a:pt x="20209" y="52662"/>
                    <a:pt x="16741" y="52085"/>
                    <a:pt x="13762" y="50983"/>
                  </a:cubicBezTo>
                  <a:cubicBezTo>
                    <a:pt x="10782" y="49830"/>
                    <a:pt x="8235" y="48151"/>
                    <a:pt x="6231" y="45948"/>
                  </a:cubicBezTo>
                  <a:cubicBezTo>
                    <a:pt x="4172" y="43745"/>
                    <a:pt x="2655" y="41017"/>
                    <a:pt x="1571" y="37765"/>
                  </a:cubicBezTo>
                  <a:cubicBezTo>
                    <a:pt x="542" y="34513"/>
                    <a:pt x="0" y="30737"/>
                    <a:pt x="0" y="26435"/>
                  </a:cubicBezTo>
                  <a:cubicBezTo>
                    <a:pt x="0" y="22292"/>
                    <a:pt x="542" y="18620"/>
                    <a:pt x="1626" y="15316"/>
                  </a:cubicBezTo>
                  <a:cubicBezTo>
                    <a:pt x="2709" y="12064"/>
                    <a:pt x="4280" y="9284"/>
                    <a:pt x="6339" y="7028"/>
                  </a:cubicBezTo>
                  <a:cubicBezTo>
                    <a:pt x="8344" y="4720"/>
                    <a:pt x="10836" y="2989"/>
                    <a:pt x="13707" y="1836"/>
                  </a:cubicBezTo>
                  <a:cubicBezTo>
                    <a:pt x="16579" y="629"/>
                    <a:pt x="19776" y="0"/>
                    <a:pt x="23297" y="0"/>
                  </a:cubicBezTo>
                  <a:cubicBezTo>
                    <a:pt x="27035" y="0"/>
                    <a:pt x="30286" y="629"/>
                    <a:pt x="32941" y="1836"/>
                  </a:cubicBezTo>
                  <a:cubicBezTo>
                    <a:pt x="35596" y="3042"/>
                    <a:pt x="37817" y="4720"/>
                    <a:pt x="39551" y="6766"/>
                  </a:cubicBezTo>
                  <a:cubicBezTo>
                    <a:pt x="41230" y="8812"/>
                    <a:pt x="42476" y="11224"/>
                    <a:pt x="43289" y="13952"/>
                  </a:cubicBezTo>
                  <a:cubicBezTo>
                    <a:pt x="44102" y="16679"/>
                    <a:pt x="44481" y="19512"/>
                    <a:pt x="44481" y="22554"/>
                  </a:cubicBezTo>
                  <a:lnTo>
                    <a:pt x="44481" y="23813"/>
                  </a:lnTo>
                  <a:close/>
                  <a:moveTo>
                    <a:pt x="37655" y="21925"/>
                  </a:moveTo>
                  <a:cubicBezTo>
                    <a:pt x="37763" y="16784"/>
                    <a:pt x="36517" y="12746"/>
                    <a:pt x="33970" y="9809"/>
                  </a:cubicBezTo>
                  <a:cubicBezTo>
                    <a:pt x="31424" y="6923"/>
                    <a:pt x="27685" y="5455"/>
                    <a:pt x="22809" y="5455"/>
                  </a:cubicBezTo>
                  <a:cubicBezTo>
                    <a:pt x="20317" y="5455"/>
                    <a:pt x="18096" y="5926"/>
                    <a:pt x="16199" y="6818"/>
                  </a:cubicBezTo>
                  <a:cubicBezTo>
                    <a:pt x="14249" y="7763"/>
                    <a:pt x="12678" y="8969"/>
                    <a:pt x="11323" y="10490"/>
                  </a:cubicBezTo>
                  <a:cubicBezTo>
                    <a:pt x="10023" y="11959"/>
                    <a:pt x="8994" y="13742"/>
                    <a:pt x="8290" y="15736"/>
                  </a:cubicBezTo>
                  <a:cubicBezTo>
                    <a:pt x="7585" y="17728"/>
                    <a:pt x="7206" y="19774"/>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707" name="Forme libre 706">
              <a:extLst>
                <a:ext uri="{FF2B5EF4-FFF2-40B4-BE49-F238E27FC236}">
                  <a16:creationId xmlns:a16="http://schemas.microsoft.com/office/drawing/2014/main" id="{1C8F4110-EDB9-1F71-35DE-8033F1BA3D8A}"/>
                </a:ext>
              </a:extLst>
            </p:cNvPr>
            <p:cNvSpPr/>
            <p:nvPr/>
          </p:nvSpPr>
          <p:spPr>
            <a:xfrm>
              <a:off x="21118688" y="10390635"/>
              <a:ext cx="51632" cy="71020"/>
            </a:xfrm>
            <a:custGeom>
              <a:avLst/>
              <a:gdLst>
                <a:gd name="connsiteX0" fmla="*/ 51633 w 51632"/>
                <a:gd name="connsiteY0" fmla="*/ 60844 h 71020"/>
                <a:gd name="connsiteX1" fmla="*/ 51579 w 51632"/>
                <a:gd name="connsiteY1" fmla="*/ 61894 h 71020"/>
                <a:gd name="connsiteX2" fmla="*/ 51416 w 51632"/>
                <a:gd name="connsiteY2" fmla="*/ 62785 h 71020"/>
                <a:gd name="connsiteX3" fmla="*/ 51091 w 51632"/>
                <a:gd name="connsiteY3" fmla="*/ 63467 h 71020"/>
                <a:gd name="connsiteX4" fmla="*/ 50387 w 51632"/>
                <a:gd name="connsiteY4" fmla="*/ 64306 h 71020"/>
                <a:gd name="connsiteX5" fmla="*/ 48057 w 51632"/>
                <a:gd name="connsiteY5" fmla="*/ 65985 h 71020"/>
                <a:gd name="connsiteX6" fmla="*/ 43614 w 51632"/>
                <a:gd name="connsiteY6" fmla="*/ 68293 h 71020"/>
                <a:gd name="connsiteX7" fmla="*/ 37384 w 51632"/>
                <a:gd name="connsiteY7" fmla="*/ 70181 h 71020"/>
                <a:gd name="connsiteX8" fmla="*/ 29690 w 51632"/>
                <a:gd name="connsiteY8" fmla="*/ 71021 h 71020"/>
                <a:gd name="connsiteX9" fmla="*/ 17391 w 51632"/>
                <a:gd name="connsiteY9" fmla="*/ 68712 h 71020"/>
                <a:gd name="connsiteX10" fmla="*/ 8018 w 51632"/>
                <a:gd name="connsiteY10" fmla="*/ 61998 h 71020"/>
                <a:gd name="connsiteX11" fmla="*/ 2113 w 51632"/>
                <a:gd name="connsiteY11" fmla="*/ 51141 h 71020"/>
                <a:gd name="connsiteX12" fmla="*/ 0 w 51632"/>
                <a:gd name="connsiteY12" fmla="*/ 36402 h 71020"/>
                <a:gd name="connsiteX13" fmla="*/ 2222 w 51632"/>
                <a:gd name="connsiteY13" fmla="*/ 21191 h 71020"/>
                <a:gd name="connsiteX14" fmla="*/ 8452 w 51632"/>
                <a:gd name="connsiteY14" fmla="*/ 9704 h 71020"/>
                <a:gd name="connsiteX15" fmla="*/ 18150 w 51632"/>
                <a:gd name="connsiteY15" fmla="*/ 2518 h 71020"/>
                <a:gd name="connsiteX16" fmla="*/ 30611 w 51632"/>
                <a:gd name="connsiteY16" fmla="*/ 0 h 71020"/>
                <a:gd name="connsiteX17" fmla="*/ 36842 w 51632"/>
                <a:gd name="connsiteY17" fmla="*/ 577 h 71020"/>
                <a:gd name="connsiteX18" fmla="*/ 42422 w 51632"/>
                <a:gd name="connsiteY18" fmla="*/ 2098 h 71020"/>
                <a:gd name="connsiteX19" fmla="*/ 47027 w 51632"/>
                <a:gd name="connsiteY19" fmla="*/ 4196 h 71020"/>
                <a:gd name="connsiteX20" fmla="*/ 49790 w 51632"/>
                <a:gd name="connsiteY20" fmla="*/ 6085 h 71020"/>
                <a:gd name="connsiteX21" fmla="*/ 50766 w 51632"/>
                <a:gd name="connsiteY21" fmla="*/ 7133 h 71020"/>
                <a:gd name="connsiteX22" fmla="*/ 51091 w 51632"/>
                <a:gd name="connsiteY22" fmla="*/ 7868 h 71020"/>
                <a:gd name="connsiteX23" fmla="*/ 51199 w 51632"/>
                <a:gd name="connsiteY23" fmla="*/ 8812 h 71020"/>
                <a:gd name="connsiteX24" fmla="*/ 51307 w 51632"/>
                <a:gd name="connsiteY24" fmla="*/ 9966 h 71020"/>
                <a:gd name="connsiteX25" fmla="*/ 51199 w 51632"/>
                <a:gd name="connsiteY25" fmla="*/ 11277 h 71020"/>
                <a:gd name="connsiteX26" fmla="*/ 50928 w 51632"/>
                <a:gd name="connsiteY26" fmla="*/ 12221 h 71020"/>
                <a:gd name="connsiteX27" fmla="*/ 50440 w 51632"/>
                <a:gd name="connsiteY27" fmla="*/ 12851 h 71020"/>
                <a:gd name="connsiteX28" fmla="*/ 49790 w 51632"/>
                <a:gd name="connsiteY28" fmla="*/ 13061 h 71020"/>
                <a:gd name="connsiteX29" fmla="*/ 47569 w 51632"/>
                <a:gd name="connsiteY29" fmla="*/ 11959 h 71020"/>
                <a:gd name="connsiteX30" fmla="*/ 43885 w 51632"/>
                <a:gd name="connsiteY30" fmla="*/ 9546 h 71020"/>
                <a:gd name="connsiteX31" fmla="*/ 38250 w 51632"/>
                <a:gd name="connsiteY31" fmla="*/ 7081 h 71020"/>
                <a:gd name="connsiteX32" fmla="*/ 30286 w 51632"/>
                <a:gd name="connsiteY32" fmla="*/ 5980 h 71020"/>
                <a:gd name="connsiteX33" fmla="*/ 21022 w 51632"/>
                <a:gd name="connsiteY33" fmla="*/ 7920 h 71020"/>
                <a:gd name="connsiteX34" fmla="*/ 13762 w 51632"/>
                <a:gd name="connsiteY34" fmla="*/ 13742 h 71020"/>
                <a:gd name="connsiteX35" fmla="*/ 9048 w 51632"/>
                <a:gd name="connsiteY35" fmla="*/ 23132 h 71020"/>
                <a:gd name="connsiteX36" fmla="*/ 7314 w 51632"/>
                <a:gd name="connsiteY36" fmla="*/ 35982 h 71020"/>
                <a:gd name="connsiteX37" fmla="*/ 8885 w 51632"/>
                <a:gd name="connsiteY37" fmla="*/ 48308 h 71020"/>
                <a:gd name="connsiteX38" fmla="*/ 13382 w 51632"/>
                <a:gd name="connsiteY38" fmla="*/ 57382 h 71020"/>
                <a:gd name="connsiteX39" fmla="*/ 20642 w 51632"/>
                <a:gd name="connsiteY39" fmla="*/ 62995 h 71020"/>
                <a:gd name="connsiteX40" fmla="*/ 30503 w 51632"/>
                <a:gd name="connsiteY40" fmla="*/ 64936 h 71020"/>
                <a:gd name="connsiteX41" fmla="*/ 38359 w 51632"/>
                <a:gd name="connsiteY41" fmla="*/ 63835 h 71020"/>
                <a:gd name="connsiteX42" fmla="*/ 44102 w 51632"/>
                <a:gd name="connsiteY42" fmla="*/ 61369 h 71020"/>
                <a:gd name="connsiteX43" fmla="*/ 48057 w 51632"/>
                <a:gd name="connsiteY43" fmla="*/ 58904 h 71020"/>
                <a:gd name="connsiteX44" fmla="*/ 50387 w 51632"/>
                <a:gd name="connsiteY44" fmla="*/ 57802 h 71020"/>
                <a:gd name="connsiteX45" fmla="*/ 50928 w 51632"/>
                <a:gd name="connsiteY45" fmla="*/ 57960 h 71020"/>
                <a:gd name="connsiteX46" fmla="*/ 51307 w 51632"/>
                <a:gd name="connsiteY46" fmla="*/ 58432 h 71020"/>
                <a:gd name="connsiteX47" fmla="*/ 51524 w 51632"/>
                <a:gd name="connsiteY47" fmla="*/ 59376 h 71020"/>
                <a:gd name="connsiteX48" fmla="*/ 51633 w 51632"/>
                <a:gd name="connsiteY48" fmla="*/ 60844 h 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632" h="71020">
                  <a:moveTo>
                    <a:pt x="51633" y="60844"/>
                  </a:moveTo>
                  <a:cubicBezTo>
                    <a:pt x="51633" y="61264"/>
                    <a:pt x="51633" y="61579"/>
                    <a:pt x="51579" y="61894"/>
                  </a:cubicBezTo>
                  <a:cubicBezTo>
                    <a:pt x="51524" y="62261"/>
                    <a:pt x="51470" y="62523"/>
                    <a:pt x="51416" y="62785"/>
                  </a:cubicBezTo>
                  <a:cubicBezTo>
                    <a:pt x="51362" y="63048"/>
                    <a:pt x="51253" y="63257"/>
                    <a:pt x="51091" y="63467"/>
                  </a:cubicBezTo>
                  <a:cubicBezTo>
                    <a:pt x="50983" y="63677"/>
                    <a:pt x="50712" y="63991"/>
                    <a:pt x="50387" y="64306"/>
                  </a:cubicBezTo>
                  <a:cubicBezTo>
                    <a:pt x="50007" y="64673"/>
                    <a:pt x="49249" y="65198"/>
                    <a:pt x="48057" y="65985"/>
                  </a:cubicBezTo>
                  <a:cubicBezTo>
                    <a:pt x="46865" y="66772"/>
                    <a:pt x="45402" y="67506"/>
                    <a:pt x="43614" y="68293"/>
                  </a:cubicBezTo>
                  <a:cubicBezTo>
                    <a:pt x="41826" y="69027"/>
                    <a:pt x="39713" y="69657"/>
                    <a:pt x="37384" y="70181"/>
                  </a:cubicBezTo>
                  <a:cubicBezTo>
                    <a:pt x="35054" y="70758"/>
                    <a:pt x="32507" y="71021"/>
                    <a:pt x="29690" y="71021"/>
                  </a:cubicBezTo>
                  <a:cubicBezTo>
                    <a:pt x="25139" y="71021"/>
                    <a:pt x="21076" y="70234"/>
                    <a:pt x="17391" y="68712"/>
                  </a:cubicBezTo>
                  <a:cubicBezTo>
                    <a:pt x="13762" y="67191"/>
                    <a:pt x="10619" y="64988"/>
                    <a:pt x="8018" y="61998"/>
                  </a:cubicBezTo>
                  <a:cubicBezTo>
                    <a:pt x="5472" y="59061"/>
                    <a:pt x="3468" y="55442"/>
                    <a:pt x="2113" y="51141"/>
                  </a:cubicBezTo>
                  <a:cubicBezTo>
                    <a:pt x="704" y="46839"/>
                    <a:pt x="0" y="41962"/>
                    <a:pt x="0" y="36402"/>
                  </a:cubicBezTo>
                  <a:cubicBezTo>
                    <a:pt x="0" y="30737"/>
                    <a:pt x="759" y="25702"/>
                    <a:pt x="2222" y="21191"/>
                  </a:cubicBezTo>
                  <a:cubicBezTo>
                    <a:pt x="3684" y="16679"/>
                    <a:pt x="5797" y="12851"/>
                    <a:pt x="8452" y="9704"/>
                  </a:cubicBezTo>
                  <a:cubicBezTo>
                    <a:pt x="11161" y="6609"/>
                    <a:pt x="14412" y="4196"/>
                    <a:pt x="18150" y="2518"/>
                  </a:cubicBezTo>
                  <a:cubicBezTo>
                    <a:pt x="21889" y="839"/>
                    <a:pt x="26060" y="0"/>
                    <a:pt x="30611" y="0"/>
                  </a:cubicBezTo>
                  <a:cubicBezTo>
                    <a:pt x="32779" y="0"/>
                    <a:pt x="34837" y="210"/>
                    <a:pt x="36842" y="577"/>
                  </a:cubicBezTo>
                  <a:cubicBezTo>
                    <a:pt x="38900" y="996"/>
                    <a:pt x="40743" y="1521"/>
                    <a:pt x="42422" y="2098"/>
                  </a:cubicBezTo>
                  <a:cubicBezTo>
                    <a:pt x="44156" y="2728"/>
                    <a:pt x="45673" y="3410"/>
                    <a:pt x="47027" y="4196"/>
                  </a:cubicBezTo>
                  <a:cubicBezTo>
                    <a:pt x="48382" y="4983"/>
                    <a:pt x="49303" y="5612"/>
                    <a:pt x="49790" y="6085"/>
                  </a:cubicBezTo>
                  <a:cubicBezTo>
                    <a:pt x="50333" y="6609"/>
                    <a:pt x="50603" y="6923"/>
                    <a:pt x="50766" y="7133"/>
                  </a:cubicBezTo>
                  <a:cubicBezTo>
                    <a:pt x="50874" y="7396"/>
                    <a:pt x="50983" y="7605"/>
                    <a:pt x="51091" y="7868"/>
                  </a:cubicBezTo>
                  <a:cubicBezTo>
                    <a:pt x="51145" y="8130"/>
                    <a:pt x="51199" y="8445"/>
                    <a:pt x="51199" y="8812"/>
                  </a:cubicBezTo>
                  <a:cubicBezTo>
                    <a:pt x="51253" y="9127"/>
                    <a:pt x="51307" y="9546"/>
                    <a:pt x="51307" y="9966"/>
                  </a:cubicBezTo>
                  <a:cubicBezTo>
                    <a:pt x="51307" y="10438"/>
                    <a:pt x="51253" y="10910"/>
                    <a:pt x="51199" y="11277"/>
                  </a:cubicBezTo>
                  <a:cubicBezTo>
                    <a:pt x="51145" y="11644"/>
                    <a:pt x="51037" y="11959"/>
                    <a:pt x="50928" y="12221"/>
                  </a:cubicBezTo>
                  <a:cubicBezTo>
                    <a:pt x="50820" y="12536"/>
                    <a:pt x="50603" y="12746"/>
                    <a:pt x="50440" y="12851"/>
                  </a:cubicBezTo>
                  <a:cubicBezTo>
                    <a:pt x="50278" y="13008"/>
                    <a:pt x="50061" y="13061"/>
                    <a:pt x="49790" y="13061"/>
                  </a:cubicBezTo>
                  <a:cubicBezTo>
                    <a:pt x="49249" y="13061"/>
                    <a:pt x="48544" y="12694"/>
                    <a:pt x="47569" y="11959"/>
                  </a:cubicBezTo>
                  <a:cubicBezTo>
                    <a:pt x="46648" y="11225"/>
                    <a:pt x="45402" y="10438"/>
                    <a:pt x="43885" y="9546"/>
                  </a:cubicBezTo>
                  <a:cubicBezTo>
                    <a:pt x="42314" y="8655"/>
                    <a:pt x="40472" y="7815"/>
                    <a:pt x="38250" y="7081"/>
                  </a:cubicBezTo>
                  <a:cubicBezTo>
                    <a:pt x="36029" y="6347"/>
                    <a:pt x="33375" y="5980"/>
                    <a:pt x="30286" y="5980"/>
                  </a:cubicBezTo>
                  <a:cubicBezTo>
                    <a:pt x="26927" y="5980"/>
                    <a:pt x="23839" y="6609"/>
                    <a:pt x="21022" y="7920"/>
                  </a:cubicBezTo>
                  <a:cubicBezTo>
                    <a:pt x="18204" y="9232"/>
                    <a:pt x="15766" y="11172"/>
                    <a:pt x="13762" y="13742"/>
                  </a:cubicBezTo>
                  <a:cubicBezTo>
                    <a:pt x="11757" y="16260"/>
                    <a:pt x="10186" y="19407"/>
                    <a:pt x="9048" y="23132"/>
                  </a:cubicBezTo>
                  <a:cubicBezTo>
                    <a:pt x="7910" y="26856"/>
                    <a:pt x="7314" y="31156"/>
                    <a:pt x="7314" y="35982"/>
                  </a:cubicBezTo>
                  <a:cubicBezTo>
                    <a:pt x="7314" y="40598"/>
                    <a:pt x="7856" y="44742"/>
                    <a:pt x="8885" y="48308"/>
                  </a:cubicBezTo>
                  <a:cubicBezTo>
                    <a:pt x="9915" y="51875"/>
                    <a:pt x="11432" y="54917"/>
                    <a:pt x="13382" y="57382"/>
                  </a:cubicBezTo>
                  <a:cubicBezTo>
                    <a:pt x="15332" y="59848"/>
                    <a:pt x="17771" y="61684"/>
                    <a:pt x="20642" y="62995"/>
                  </a:cubicBezTo>
                  <a:cubicBezTo>
                    <a:pt x="23568" y="64306"/>
                    <a:pt x="26818" y="64936"/>
                    <a:pt x="30503" y="64936"/>
                  </a:cubicBezTo>
                  <a:cubicBezTo>
                    <a:pt x="33482" y="64936"/>
                    <a:pt x="36138" y="64568"/>
                    <a:pt x="38359" y="63835"/>
                  </a:cubicBezTo>
                  <a:cubicBezTo>
                    <a:pt x="40580" y="63100"/>
                    <a:pt x="42530" y="62261"/>
                    <a:pt x="44102" y="61369"/>
                  </a:cubicBezTo>
                  <a:cubicBezTo>
                    <a:pt x="45673" y="60478"/>
                    <a:pt x="47027" y="59691"/>
                    <a:pt x="48057" y="58904"/>
                  </a:cubicBezTo>
                  <a:cubicBezTo>
                    <a:pt x="49032" y="58169"/>
                    <a:pt x="49845" y="57802"/>
                    <a:pt x="50387" y="57802"/>
                  </a:cubicBezTo>
                  <a:cubicBezTo>
                    <a:pt x="50603" y="57802"/>
                    <a:pt x="50820" y="57855"/>
                    <a:pt x="50928" y="57960"/>
                  </a:cubicBezTo>
                  <a:cubicBezTo>
                    <a:pt x="51091" y="58064"/>
                    <a:pt x="51199" y="58222"/>
                    <a:pt x="51307" y="58432"/>
                  </a:cubicBezTo>
                  <a:cubicBezTo>
                    <a:pt x="51416" y="58694"/>
                    <a:pt x="51470" y="59009"/>
                    <a:pt x="51524" y="59376"/>
                  </a:cubicBezTo>
                  <a:cubicBezTo>
                    <a:pt x="51633" y="59796"/>
                    <a:pt x="51633" y="60268"/>
                    <a:pt x="51633" y="60844"/>
                  </a:cubicBezTo>
                  <a:close/>
                </a:path>
              </a:pathLst>
            </a:custGeom>
            <a:solidFill>
              <a:srgbClr val="FFFFFF"/>
            </a:solidFill>
            <a:ln w="5417" cap="flat">
              <a:noFill/>
              <a:prstDash val="solid"/>
              <a:miter/>
            </a:ln>
          </p:spPr>
          <p:txBody>
            <a:bodyPr rtlCol="0" anchor="ctr"/>
            <a:lstStyle/>
            <a:p>
              <a:endParaRPr lang="fr-FR"/>
            </a:p>
          </p:txBody>
        </p:sp>
        <p:sp>
          <p:nvSpPr>
            <p:cNvPr id="708" name="Forme libre 707">
              <a:extLst>
                <a:ext uri="{FF2B5EF4-FFF2-40B4-BE49-F238E27FC236}">
                  <a16:creationId xmlns:a16="http://schemas.microsoft.com/office/drawing/2014/main" id="{6820F645-AEF8-2D19-7238-B2EB03458132}"/>
                </a:ext>
              </a:extLst>
            </p:cNvPr>
            <p:cNvSpPr/>
            <p:nvPr/>
          </p:nvSpPr>
          <p:spPr>
            <a:xfrm>
              <a:off x="21182945" y="10385967"/>
              <a:ext cx="6609" cy="75321"/>
            </a:xfrm>
            <a:custGeom>
              <a:avLst/>
              <a:gdLst>
                <a:gd name="connsiteX0" fmla="*/ 6610 w 6609"/>
                <a:gd name="connsiteY0" fmla="*/ 73905 h 75321"/>
                <a:gd name="connsiteX1" fmla="*/ 6448 w 6609"/>
                <a:gd name="connsiteY1" fmla="*/ 74482 h 75321"/>
                <a:gd name="connsiteX2" fmla="*/ 5905 w 6609"/>
                <a:gd name="connsiteY2" fmla="*/ 74954 h 75321"/>
                <a:gd name="connsiteX3" fmla="*/ 4930 w 6609"/>
                <a:gd name="connsiteY3" fmla="*/ 75216 h 75321"/>
                <a:gd name="connsiteX4" fmla="*/ 3251 w 6609"/>
                <a:gd name="connsiteY4" fmla="*/ 75321 h 75321"/>
                <a:gd name="connsiteX5" fmla="*/ 1680 w 6609"/>
                <a:gd name="connsiteY5" fmla="*/ 75216 h 75321"/>
                <a:gd name="connsiteX6" fmla="*/ 650 w 6609"/>
                <a:gd name="connsiteY6" fmla="*/ 74954 h 75321"/>
                <a:gd name="connsiteX7" fmla="*/ 163 w 6609"/>
                <a:gd name="connsiteY7" fmla="*/ 74482 h 75321"/>
                <a:gd name="connsiteX8" fmla="*/ 0 w 6609"/>
                <a:gd name="connsiteY8" fmla="*/ 73905 h 75321"/>
                <a:gd name="connsiteX9" fmla="*/ 0 w 6609"/>
                <a:gd name="connsiteY9" fmla="*/ 1416 h 75321"/>
                <a:gd name="connsiteX10" fmla="*/ 163 w 6609"/>
                <a:gd name="connsiteY10" fmla="*/ 839 h 75321"/>
                <a:gd name="connsiteX11" fmla="*/ 650 w 6609"/>
                <a:gd name="connsiteY11" fmla="*/ 367 h 75321"/>
                <a:gd name="connsiteX12" fmla="*/ 1680 w 6609"/>
                <a:gd name="connsiteY12" fmla="*/ 105 h 75321"/>
                <a:gd name="connsiteX13" fmla="*/ 3251 w 6609"/>
                <a:gd name="connsiteY13" fmla="*/ 0 h 75321"/>
                <a:gd name="connsiteX14" fmla="*/ 4930 w 6609"/>
                <a:gd name="connsiteY14" fmla="*/ 105 h 75321"/>
                <a:gd name="connsiteX15" fmla="*/ 5905 w 6609"/>
                <a:gd name="connsiteY15" fmla="*/ 367 h 75321"/>
                <a:gd name="connsiteX16" fmla="*/ 6448 w 6609"/>
                <a:gd name="connsiteY16" fmla="*/ 839 h 75321"/>
                <a:gd name="connsiteX17" fmla="*/ 6610 w 6609"/>
                <a:gd name="connsiteY17" fmla="*/ 1416 h 75321"/>
                <a:gd name="connsiteX18" fmla="*/ 6610 w 6609"/>
                <a:gd name="connsiteY18" fmla="*/ 73905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21">
                  <a:moveTo>
                    <a:pt x="6610" y="73905"/>
                  </a:moveTo>
                  <a:cubicBezTo>
                    <a:pt x="6610" y="74115"/>
                    <a:pt x="6555" y="74325"/>
                    <a:pt x="6448" y="74482"/>
                  </a:cubicBezTo>
                  <a:cubicBezTo>
                    <a:pt x="6339" y="74692"/>
                    <a:pt x="6176" y="74849"/>
                    <a:pt x="5905" y="74954"/>
                  </a:cubicBezTo>
                  <a:cubicBezTo>
                    <a:pt x="5689" y="75059"/>
                    <a:pt x="5364" y="75111"/>
                    <a:pt x="4930" y="75216"/>
                  </a:cubicBezTo>
                  <a:cubicBezTo>
                    <a:pt x="4497" y="75269"/>
                    <a:pt x="3955" y="75321"/>
                    <a:pt x="3251" y="75321"/>
                  </a:cubicBezTo>
                  <a:cubicBezTo>
                    <a:pt x="2655" y="75321"/>
                    <a:pt x="2113" y="75269"/>
                    <a:pt x="1680" y="75216"/>
                  </a:cubicBezTo>
                  <a:cubicBezTo>
                    <a:pt x="1246" y="75111"/>
                    <a:pt x="921" y="75059"/>
                    <a:pt x="650" y="74954"/>
                  </a:cubicBezTo>
                  <a:cubicBezTo>
                    <a:pt x="379" y="74797"/>
                    <a:pt x="217" y="74692"/>
                    <a:pt x="163" y="74482"/>
                  </a:cubicBezTo>
                  <a:cubicBezTo>
                    <a:pt x="54" y="74325"/>
                    <a:pt x="0" y="74115"/>
                    <a:pt x="0" y="73905"/>
                  </a:cubicBezTo>
                  <a:lnTo>
                    <a:pt x="0" y="1416"/>
                  </a:lnTo>
                  <a:cubicBezTo>
                    <a:pt x="0" y="1206"/>
                    <a:pt x="54" y="997"/>
                    <a:pt x="163" y="839"/>
                  </a:cubicBezTo>
                  <a:cubicBezTo>
                    <a:pt x="217" y="629"/>
                    <a:pt x="379" y="472"/>
                    <a:pt x="650" y="367"/>
                  </a:cubicBezTo>
                  <a:cubicBezTo>
                    <a:pt x="921" y="263"/>
                    <a:pt x="1246" y="158"/>
                    <a:pt x="1680" y="105"/>
                  </a:cubicBezTo>
                  <a:cubicBezTo>
                    <a:pt x="2113" y="53"/>
                    <a:pt x="2655" y="0"/>
                    <a:pt x="3251" y="0"/>
                  </a:cubicBezTo>
                  <a:cubicBezTo>
                    <a:pt x="3955" y="0"/>
                    <a:pt x="4497" y="53"/>
                    <a:pt x="4930" y="105"/>
                  </a:cubicBezTo>
                  <a:cubicBezTo>
                    <a:pt x="5309" y="158"/>
                    <a:pt x="5689" y="210"/>
                    <a:pt x="5905" y="367"/>
                  </a:cubicBezTo>
                  <a:cubicBezTo>
                    <a:pt x="6176" y="472"/>
                    <a:pt x="6339" y="629"/>
                    <a:pt x="6448" y="839"/>
                  </a:cubicBezTo>
                  <a:cubicBezTo>
                    <a:pt x="6555" y="997"/>
                    <a:pt x="6610" y="1206"/>
                    <a:pt x="6610" y="1416"/>
                  </a:cubicBezTo>
                  <a:lnTo>
                    <a:pt x="6610" y="73905"/>
                  </a:lnTo>
                  <a:close/>
                </a:path>
              </a:pathLst>
            </a:custGeom>
            <a:solidFill>
              <a:srgbClr val="FFFFFF"/>
            </a:solidFill>
            <a:ln w="5417" cap="flat">
              <a:noFill/>
              <a:prstDash val="solid"/>
              <a:miter/>
            </a:ln>
          </p:spPr>
          <p:txBody>
            <a:bodyPr rtlCol="0" anchor="ctr"/>
            <a:lstStyle/>
            <a:p>
              <a:endParaRPr lang="fr-FR"/>
            </a:p>
          </p:txBody>
        </p:sp>
        <p:sp>
          <p:nvSpPr>
            <p:cNvPr id="709" name="Forme libre 708">
              <a:extLst>
                <a:ext uri="{FF2B5EF4-FFF2-40B4-BE49-F238E27FC236}">
                  <a16:creationId xmlns:a16="http://schemas.microsoft.com/office/drawing/2014/main" id="{55249C27-E2DC-9643-EFCE-B778183EF514}"/>
                </a:ext>
              </a:extLst>
            </p:cNvPr>
            <p:cNvSpPr/>
            <p:nvPr/>
          </p:nvSpPr>
          <p:spPr>
            <a:xfrm>
              <a:off x="21204345" y="10409256"/>
              <a:ext cx="48219" cy="52661"/>
            </a:xfrm>
            <a:custGeom>
              <a:avLst/>
              <a:gdLst>
                <a:gd name="connsiteX0" fmla="*/ 48220 w 48219"/>
                <a:gd name="connsiteY0" fmla="*/ 25806 h 52661"/>
                <a:gd name="connsiteX1" fmla="*/ 46649 w 48219"/>
                <a:gd name="connsiteY1" fmla="*/ 36507 h 52661"/>
                <a:gd name="connsiteX2" fmla="*/ 42043 w 48219"/>
                <a:gd name="connsiteY2" fmla="*/ 45004 h 52661"/>
                <a:gd name="connsiteX3" fmla="*/ 34350 w 48219"/>
                <a:gd name="connsiteY3" fmla="*/ 50616 h 52661"/>
                <a:gd name="connsiteX4" fmla="*/ 23623 w 48219"/>
                <a:gd name="connsiteY4" fmla="*/ 52662 h 52661"/>
                <a:gd name="connsiteX5" fmla="*/ 13329 w 48219"/>
                <a:gd name="connsiteY5" fmla="*/ 50826 h 52661"/>
                <a:gd name="connsiteX6" fmla="*/ 5906 w 48219"/>
                <a:gd name="connsiteY6" fmla="*/ 45686 h 52661"/>
                <a:gd name="connsiteX7" fmla="*/ 1463 w 48219"/>
                <a:gd name="connsiteY7" fmla="*/ 37503 h 52661"/>
                <a:gd name="connsiteX8" fmla="*/ 0 w 48219"/>
                <a:gd name="connsiteY8" fmla="*/ 26698 h 52661"/>
                <a:gd name="connsiteX9" fmla="*/ 1517 w 48219"/>
                <a:gd name="connsiteY9" fmla="*/ 15998 h 52661"/>
                <a:gd name="connsiteX10" fmla="*/ 6122 w 48219"/>
                <a:gd name="connsiteY10" fmla="*/ 7553 h 52661"/>
                <a:gd name="connsiteX11" fmla="*/ 13870 w 48219"/>
                <a:gd name="connsiteY11" fmla="*/ 1993 h 52661"/>
                <a:gd name="connsiteX12" fmla="*/ 24598 w 48219"/>
                <a:gd name="connsiteY12" fmla="*/ 0 h 52661"/>
                <a:gd name="connsiteX13" fmla="*/ 34946 w 48219"/>
                <a:gd name="connsiteY13" fmla="*/ 1783 h 52661"/>
                <a:gd name="connsiteX14" fmla="*/ 42260 w 48219"/>
                <a:gd name="connsiteY14" fmla="*/ 6923 h 52661"/>
                <a:gd name="connsiteX15" fmla="*/ 46702 w 48219"/>
                <a:gd name="connsiteY15" fmla="*/ 15054 h 52661"/>
                <a:gd name="connsiteX16" fmla="*/ 48220 w 48219"/>
                <a:gd name="connsiteY16" fmla="*/ 25806 h 52661"/>
                <a:gd name="connsiteX17" fmla="*/ 41231 w 48219"/>
                <a:gd name="connsiteY17" fmla="*/ 26383 h 52661"/>
                <a:gd name="connsiteX18" fmla="*/ 40418 w 48219"/>
                <a:gd name="connsiteY18" fmla="*/ 18463 h 52661"/>
                <a:gd name="connsiteX19" fmla="*/ 37601 w 48219"/>
                <a:gd name="connsiteY19" fmla="*/ 11802 h 52661"/>
                <a:gd name="connsiteX20" fmla="*/ 32400 w 48219"/>
                <a:gd name="connsiteY20" fmla="*/ 7238 h 52661"/>
                <a:gd name="connsiteX21" fmla="*/ 24219 w 48219"/>
                <a:gd name="connsiteY21" fmla="*/ 5560 h 52661"/>
                <a:gd name="connsiteX22" fmla="*/ 16471 w 48219"/>
                <a:gd name="connsiteY22" fmla="*/ 7133 h 52661"/>
                <a:gd name="connsiteX23" fmla="*/ 11107 w 48219"/>
                <a:gd name="connsiteY23" fmla="*/ 11434 h 52661"/>
                <a:gd name="connsiteX24" fmla="*/ 8019 w 48219"/>
                <a:gd name="connsiteY24" fmla="*/ 17991 h 52661"/>
                <a:gd name="connsiteX25" fmla="*/ 6989 w 48219"/>
                <a:gd name="connsiteY25" fmla="*/ 26121 h 52661"/>
                <a:gd name="connsiteX26" fmla="*/ 7856 w 48219"/>
                <a:gd name="connsiteY26" fmla="*/ 34094 h 52661"/>
                <a:gd name="connsiteX27" fmla="*/ 10620 w 48219"/>
                <a:gd name="connsiteY27" fmla="*/ 40755 h 52661"/>
                <a:gd name="connsiteX28" fmla="*/ 15821 w 48219"/>
                <a:gd name="connsiteY28" fmla="*/ 45266 h 52661"/>
                <a:gd name="connsiteX29" fmla="*/ 24002 w 48219"/>
                <a:gd name="connsiteY29" fmla="*/ 46944 h 52661"/>
                <a:gd name="connsiteX30" fmla="*/ 31803 w 48219"/>
                <a:gd name="connsiteY30" fmla="*/ 45371 h 52661"/>
                <a:gd name="connsiteX31" fmla="*/ 37167 w 48219"/>
                <a:gd name="connsiteY31" fmla="*/ 41070 h 52661"/>
                <a:gd name="connsiteX32" fmla="*/ 40201 w 48219"/>
                <a:gd name="connsiteY32" fmla="*/ 34566 h 52661"/>
                <a:gd name="connsiteX33" fmla="*/ 41231 w 48219"/>
                <a:gd name="connsiteY33" fmla="*/ 2638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1">
                  <a:moveTo>
                    <a:pt x="48220" y="25806"/>
                  </a:moveTo>
                  <a:cubicBezTo>
                    <a:pt x="48220" y="29688"/>
                    <a:pt x="47678" y="33255"/>
                    <a:pt x="46649" y="36507"/>
                  </a:cubicBezTo>
                  <a:cubicBezTo>
                    <a:pt x="45619" y="39759"/>
                    <a:pt x="44102" y="42591"/>
                    <a:pt x="42043" y="45004"/>
                  </a:cubicBezTo>
                  <a:cubicBezTo>
                    <a:pt x="39984" y="47416"/>
                    <a:pt x="37384" y="49252"/>
                    <a:pt x="34350" y="50616"/>
                  </a:cubicBezTo>
                  <a:cubicBezTo>
                    <a:pt x="31261" y="51980"/>
                    <a:pt x="27686" y="52662"/>
                    <a:pt x="23623" y="52662"/>
                  </a:cubicBezTo>
                  <a:cubicBezTo>
                    <a:pt x="19667" y="52662"/>
                    <a:pt x="16254" y="52032"/>
                    <a:pt x="13329" y="50826"/>
                  </a:cubicBezTo>
                  <a:cubicBezTo>
                    <a:pt x="10348" y="49620"/>
                    <a:pt x="7911" y="47941"/>
                    <a:pt x="5906" y="45686"/>
                  </a:cubicBezTo>
                  <a:cubicBezTo>
                    <a:pt x="3956" y="43430"/>
                    <a:pt x="2438" y="40702"/>
                    <a:pt x="1463" y="37503"/>
                  </a:cubicBezTo>
                  <a:cubicBezTo>
                    <a:pt x="488" y="34356"/>
                    <a:pt x="0" y="30737"/>
                    <a:pt x="0" y="26698"/>
                  </a:cubicBezTo>
                  <a:cubicBezTo>
                    <a:pt x="0" y="22869"/>
                    <a:pt x="542" y="19250"/>
                    <a:pt x="1517" y="15998"/>
                  </a:cubicBezTo>
                  <a:cubicBezTo>
                    <a:pt x="2547" y="12746"/>
                    <a:pt x="4118" y="9913"/>
                    <a:pt x="6122" y="7553"/>
                  </a:cubicBezTo>
                  <a:cubicBezTo>
                    <a:pt x="8181" y="5140"/>
                    <a:pt x="10782" y="3304"/>
                    <a:pt x="13870" y="1993"/>
                  </a:cubicBezTo>
                  <a:cubicBezTo>
                    <a:pt x="16904" y="629"/>
                    <a:pt x="20480" y="0"/>
                    <a:pt x="24598" y="0"/>
                  </a:cubicBezTo>
                  <a:cubicBezTo>
                    <a:pt x="28552" y="0"/>
                    <a:pt x="31966" y="577"/>
                    <a:pt x="34946" y="1783"/>
                  </a:cubicBezTo>
                  <a:cubicBezTo>
                    <a:pt x="37872" y="2937"/>
                    <a:pt x="40310" y="4668"/>
                    <a:pt x="42260" y="6923"/>
                  </a:cubicBezTo>
                  <a:cubicBezTo>
                    <a:pt x="44265" y="9127"/>
                    <a:pt x="45728" y="11854"/>
                    <a:pt x="46702" y="15054"/>
                  </a:cubicBezTo>
                  <a:cubicBezTo>
                    <a:pt x="47732" y="18201"/>
                    <a:pt x="48220" y="21820"/>
                    <a:pt x="48220" y="25806"/>
                  </a:cubicBezTo>
                  <a:close/>
                  <a:moveTo>
                    <a:pt x="41231" y="26383"/>
                  </a:moveTo>
                  <a:cubicBezTo>
                    <a:pt x="41231" y="23604"/>
                    <a:pt x="40960" y="20981"/>
                    <a:pt x="40418" y="18463"/>
                  </a:cubicBezTo>
                  <a:cubicBezTo>
                    <a:pt x="39822" y="15945"/>
                    <a:pt x="38901" y="13742"/>
                    <a:pt x="37601" y="11802"/>
                  </a:cubicBezTo>
                  <a:cubicBezTo>
                    <a:pt x="36300" y="9913"/>
                    <a:pt x="34566" y="8392"/>
                    <a:pt x="32400" y="7238"/>
                  </a:cubicBezTo>
                  <a:cubicBezTo>
                    <a:pt x="30232" y="6137"/>
                    <a:pt x="27469" y="5560"/>
                    <a:pt x="24219" y="5560"/>
                  </a:cubicBezTo>
                  <a:cubicBezTo>
                    <a:pt x="21238" y="5560"/>
                    <a:pt x="18638" y="6084"/>
                    <a:pt x="16471" y="7133"/>
                  </a:cubicBezTo>
                  <a:cubicBezTo>
                    <a:pt x="14249" y="8182"/>
                    <a:pt x="12461" y="9599"/>
                    <a:pt x="11107" y="11434"/>
                  </a:cubicBezTo>
                  <a:cubicBezTo>
                    <a:pt x="9698" y="13322"/>
                    <a:pt x="8669" y="15473"/>
                    <a:pt x="8019" y="17991"/>
                  </a:cubicBezTo>
                  <a:cubicBezTo>
                    <a:pt x="7369" y="20508"/>
                    <a:pt x="6989" y="23183"/>
                    <a:pt x="6989" y="26121"/>
                  </a:cubicBezTo>
                  <a:cubicBezTo>
                    <a:pt x="6989" y="28901"/>
                    <a:pt x="7315" y="31576"/>
                    <a:pt x="7856" y="34094"/>
                  </a:cubicBezTo>
                  <a:cubicBezTo>
                    <a:pt x="8398" y="36612"/>
                    <a:pt x="9319" y="38814"/>
                    <a:pt x="10620" y="40755"/>
                  </a:cubicBezTo>
                  <a:cubicBezTo>
                    <a:pt x="11920" y="42643"/>
                    <a:pt x="13653" y="44164"/>
                    <a:pt x="15821" y="45266"/>
                  </a:cubicBezTo>
                  <a:cubicBezTo>
                    <a:pt x="18042" y="46368"/>
                    <a:pt x="20751" y="46944"/>
                    <a:pt x="24002" y="46944"/>
                  </a:cubicBezTo>
                  <a:cubicBezTo>
                    <a:pt x="27036" y="46944"/>
                    <a:pt x="29582" y="46420"/>
                    <a:pt x="31803" y="45371"/>
                  </a:cubicBezTo>
                  <a:cubicBezTo>
                    <a:pt x="33970" y="44322"/>
                    <a:pt x="35759" y="42906"/>
                    <a:pt x="37167" y="41070"/>
                  </a:cubicBezTo>
                  <a:cubicBezTo>
                    <a:pt x="38522" y="39234"/>
                    <a:pt x="39551" y="37083"/>
                    <a:pt x="40201" y="34566"/>
                  </a:cubicBezTo>
                  <a:cubicBezTo>
                    <a:pt x="40905" y="32048"/>
                    <a:pt x="41231" y="29321"/>
                    <a:pt x="41231" y="26383"/>
                  </a:cubicBezTo>
                  <a:close/>
                </a:path>
              </a:pathLst>
            </a:custGeom>
            <a:solidFill>
              <a:srgbClr val="FFFFFF"/>
            </a:solidFill>
            <a:ln w="5417" cap="flat">
              <a:noFill/>
              <a:prstDash val="solid"/>
              <a:miter/>
            </a:ln>
          </p:spPr>
          <p:txBody>
            <a:bodyPr rtlCol="0" anchor="ctr"/>
            <a:lstStyle/>
            <a:p>
              <a:endParaRPr lang="fr-FR"/>
            </a:p>
          </p:txBody>
        </p:sp>
        <p:sp>
          <p:nvSpPr>
            <p:cNvPr id="710" name="Forme libre 709">
              <a:extLst>
                <a:ext uri="{FF2B5EF4-FFF2-40B4-BE49-F238E27FC236}">
                  <a16:creationId xmlns:a16="http://schemas.microsoft.com/office/drawing/2014/main" id="{81D4D919-5423-F398-314A-71DB2F981539}"/>
                </a:ext>
              </a:extLst>
            </p:cNvPr>
            <p:cNvSpPr/>
            <p:nvPr/>
          </p:nvSpPr>
          <p:spPr>
            <a:xfrm>
              <a:off x="21267193" y="10409780"/>
              <a:ext cx="40742" cy="52084"/>
            </a:xfrm>
            <a:custGeom>
              <a:avLst/>
              <a:gdLst>
                <a:gd name="connsiteX0" fmla="*/ 40742 w 40742"/>
                <a:gd name="connsiteY0" fmla="*/ 50091 h 52084"/>
                <a:gd name="connsiteX1" fmla="*/ 40634 w 40742"/>
                <a:gd name="connsiteY1" fmla="*/ 50668 h 52084"/>
                <a:gd name="connsiteX2" fmla="*/ 40092 w 40742"/>
                <a:gd name="connsiteY2" fmla="*/ 51141 h 52084"/>
                <a:gd name="connsiteX3" fmla="*/ 39063 w 40742"/>
                <a:gd name="connsiteY3" fmla="*/ 51403 h 52084"/>
                <a:gd name="connsiteX4" fmla="*/ 37600 w 40742"/>
                <a:gd name="connsiteY4" fmla="*/ 51508 h 52084"/>
                <a:gd name="connsiteX5" fmla="*/ 35975 w 40742"/>
                <a:gd name="connsiteY5" fmla="*/ 51403 h 52084"/>
                <a:gd name="connsiteX6" fmla="*/ 34999 w 40742"/>
                <a:gd name="connsiteY6" fmla="*/ 51141 h 52084"/>
                <a:gd name="connsiteX7" fmla="*/ 34566 w 40742"/>
                <a:gd name="connsiteY7" fmla="*/ 50668 h 52084"/>
                <a:gd name="connsiteX8" fmla="*/ 34404 w 40742"/>
                <a:gd name="connsiteY8" fmla="*/ 50091 h 52084"/>
                <a:gd name="connsiteX9" fmla="*/ 34404 w 40742"/>
                <a:gd name="connsiteY9" fmla="*/ 43221 h 52084"/>
                <a:gd name="connsiteX10" fmla="*/ 25951 w 40742"/>
                <a:gd name="connsiteY10" fmla="*/ 49986 h 52084"/>
                <a:gd name="connsiteX11" fmla="*/ 17716 w 40742"/>
                <a:gd name="connsiteY11" fmla="*/ 52085 h 52084"/>
                <a:gd name="connsiteX12" fmla="*/ 9373 w 40742"/>
                <a:gd name="connsiteY12" fmla="*/ 50459 h 52084"/>
                <a:gd name="connsiteX13" fmla="*/ 3901 w 40742"/>
                <a:gd name="connsiteY13" fmla="*/ 46053 h 52084"/>
                <a:gd name="connsiteX14" fmla="*/ 866 w 40742"/>
                <a:gd name="connsiteY14" fmla="*/ 39654 h 52084"/>
                <a:gd name="connsiteX15" fmla="*/ 0 w 40742"/>
                <a:gd name="connsiteY15" fmla="*/ 30842 h 52084"/>
                <a:gd name="connsiteX16" fmla="*/ 0 w 40742"/>
                <a:gd name="connsiteY16" fmla="*/ 1416 h 52084"/>
                <a:gd name="connsiteX17" fmla="*/ 108 w 40742"/>
                <a:gd name="connsiteY17" fmla="*/ 839 h 52084"/>
                <a:gd name="connsiteX18" fmla="*/ 650 w 40742"/>
                <a:gd name="connsiteY18" fmla="*/ 367 h 52084"/>
                <a:gd name="connsiteX19" fmla="*/ 1679 w 40742"/>
                <a:gd name="connsiteY19" fmla="*/ 105 h 52084"/>
                <a:gd name="connsiteX20" fmla="*/ 3251 w 40742"/>
                <a:gd name="connsiteY20" fmla="*/ 0 h 52084"/>
                <a:gd name="connsiteX21" fmla="*/ 4876 w 40742"/>
                <a:gd name="connsiteY21" fmla="*/ 105 h 52084"/>
                <a:gd name="connsiteX22" fmla="*/ 5905 w 40742"/>
                <a:gd name="connsiteY22" fmla="*/ 367 h 52084"/>
                <a:gd name="connsiteX23" fmla="*/ 6393 w 40742"/>
                <a:gd name="connsiteY23" fmla="*/ 839 h 52084"/>
                <a:gd name="connsiteX24" fmla="*/ 6610 w 40742"/>
                <a:gd name="connsiteY24" fmla="*/ 1416 h 52084"/>
                <a:gd name="connsiteX25" fmla="*/ 6610 w 40742"/>
                <a:gd name="connsiteY25" fmla="*/ 30265 h 52084"/>
                <a:gd name="connsiteX26" fmla="*/ 7314 w 40742"/>
                <a:gd name="connsiteY26" fmla="*/ 37608 h 52084"/>
                <a:gd name="connsiteX27" fmla="*/ 9481 w 40742"/>
                <a:gd name="connsiteY27" fmla="*/ 42486 h 52084"/>
                <a:gd name="connsiteX28" fmla="*/ 13165 w 40742"/>
                <a:gd name="connsiteY28" fmla="*/ 45581 h 52084"/>
                <a:gd name="connsiteX29" fmla="*/ 18420 w 40742"/>
                <a:gd name="connsiteY29" fmla="*/ 46683 h 52084"/>
                <a:gd name="connsiteX30" fmla="*/ 26060 w 40742"/>
                <a:gd name="connsiteY30" fmla="*/ 44060 h 52084"/>
                <a:gd name="connsiteX31" fmla="*/ 34132 w 40742"/>
                <a:gd name="connsiteY31" fmla="*/ 36297 h 52084"/>
                <a:gd name="connsiteX32" fmla="*/ 34132 w 40742"/>
                <a:gd name="connsiteY32" fmla="*/ 1416 h 52084"/>
                <a:gd name="connsiteX33" fmla="*/ 34295 w 40742"/>
                <a:gd name="connsiteY33" fmla="*/ 839 h 52084"/>
                <a:gd name="connsiteX34" fmla="*/ 34783 w 40742"/>
                <a:gd name="connsiteY34" fmla="*/ 367 h 52084"/>
                <a:gd name="connsiteX35" fmla="*/ 35812 w 40742"/>
                <a:gd name="connsiteY35" fmla="*/ 105 h 52084"/>
                <a:gd name="connsiteX36" fmla="*/ 37492 w 40742"/>
                <a:gd name="connsiteY36" fmla="*/ 0 h 52084"/>
                <a:gd name="connsiteX37" fmla="*/ 39063 w 40742"/>
                <a:gd name="connsiteY37" fmla="*/ 105 h 52084"/>
                <a:gd name="connsiteX38" fmla="*/ 40038 w 40742"/>
                <a:gd name="connsiteY38" fmla="*/ 367 h 52084"/>
                <a:gd name="connsiteX39" fmla="*/ 40580 w 40742"/>
                <a:gd name="connsiteY39" fmla="*/ 839 h 52084"/>
                <a:gd name="connsiteX40" fmla="*/ 40742 w 40742"/>
                <a:gd name="connsiteY40" fmla="*/ 1416 h 52084"/>
                <a:gd name="connsiteX41" fmla="*/ 40742 w 40742"/>
                <a:gd name="connsiteY41" fmla="*/ 50091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4">
                  <a:moveTo>
                    <a:pt x="40742" y="50091"/>
                  </a:moveTo>
                  <a:cubicBezTo>
                    <a:pt x="40742" y="50302"/>
                    <a:pt x="40689" y="50512"/>
                    <a:pt x="40634" y="50668"/>
                  </a:cubicBezTo>
                  <a:cubicBezTo>
                    <a:pt x="40526" y="50878"/>
                    <a:pt x="40309" y="51036"/>
                    <a:pt x="40092" y="51141"/>
                  </a:cubicBezTo>
                  <a:cubicBezTo>
                    <a:pt x="39822" y="51246"/>
                    <a:pt x="39496" y="51298"/>
                    <a:pt x="39063" y="51403"/>
                  </a:cubicBezTo>
                  <a:cubicBezTo>
                    <a:pt x="38684" y="51455"/>
                    <a:pt x="38142" y="51508"/>
                    <a:pt x="37600" y="51508"/>
                  </a:cubicBezTo>
                  <a:cubicBezTo>
                    <a:pt x="36896" y="51508"/>
                    <a:pt x="36354" y="51455"/>
                    <a:pt x="35975" y="51403"/>
                  </a:cubicBezTo>
                  <a:cubicBezTo>
                    <a:pt x="35541" y="51298"/>
                    <a:pt x="35271" y="51246"/>
                    <a:pt x="34999" y="51141"/>
                  </a:cubicBezTo>
                  <a:cubicBezTo>
                    <a:pt x="34783" y="50983"/>
                    <a:pt x="34621" y="50878"/>
                    <a:pt x="34566" y="50668"/>
                  </a:cubicBezTo>
                  <a:cubicBezTo>
                    <a:pt x="34458" y="50512"/>
                    <a:pt x="34404" y="50302"/>
                    <a:pt x="34404" y="50091"/>
                  </a:cubicBezTo>
                  <a:lnTo>
                    <a:pt x="34404" y="43221"/>
                  </a:lnTo>
                  <a:cubicBezTo>
                    <a:pt x="31532" y="46315"/>
                    <a:pt x="28715" y="48571"/>
                    <a:pt x="25951" y="49986"/>
                  </a:cubicBezTo>
                  <a:cubicBezTo>
                    <a:pt x="23188" y="51403"/>
                    <a:pt x="20425" y="52085"/>
                    <a:pt x="17716" y="52085"/>
                  </a:cubicBezTo>
                  <a:cubicBezTo>
                    <a:pt x="14411" y="52085"/>
                    <a:pt x="11594" y="51560"/>
                    <a:pt x="9373" y="50459"/>
                  </a:cubicBezTo>
                  <a:cubicBezTo>
                    <a:pt x="7097" y="49410"/>
                    <a:pt x="5255" y="47941"/>
                    <a:pt x="3901" y="46053"/>
                  </a:cubicBezTo>
                  <a:cubicBezTo>
                    <a:pt x="2492" y="44217"/>
                    <a:pt x="1517" y="42067"/>
                    <a:pt x="866" y="39654"/>
                  </a:cubicBezTo>
                  <a:cubicBezTo>
                    <a:pt x="270" y="37188"/>
                    <a:pt x="0" y="34251"/>
                    <a:pt x="0" y="30842"/>
                  </a:cubicBezTo>
                  <a:lnTo>
                    <a:pt x="0" y="1416"/>
                  </a:lnTo>
                  <a:cubicBezTo>
                    <a:pt x="0" y="1206"/>
                    <a:pt x="0" y="996"/>
                    <a:pt x="108" y="839"/>
                  </a:cubicBezTo>
                  <a:cubicBezTo>
                    <a:pt x="216" y="629"/>
                    <a:pt x="379" y="472"/>
                    <a:pt x="650" y="367"/>
                  </a:cubicBezTo>
                  <a:cubicBezTo>
                    <a:pt x="866" y="262"/>
                    <a:pt x="1246" y="157"/>
                    <a:pt x="1679" y="105"/>
                  </a:cubicBezTo>
                  <a:cubicBezTo>
                    <a:pt x="2113" y="53"/>
                    <a:pt x="2600" y="0"/>
                    <a:pt x="3251" y="0"/>
                  </a:cubicBezTo>
                  <a:cubicBezTo>
                    <a:pt x="3901" y="0"/>
                    <a:pt x="4442" y="53"/>
                    <a:pt x="4876" y="105"/>
                  </a:cubicBezTo>
                  <a:cubicBezTo>
                    <a:pt x="5309" y="157"/>
                    <a:pt x="5634" y="209"/>
                    <a:pt x="5905" y="367"/>
                  </a:cubicBezTo>
                  <a:cubicBezTo>
                    <a:pt x="6122" y="472"/>
                    <a:pt x="6284" y="629"/>
                    <a:pt x="6393" y="839"/>
                  </a:cubicBezTo>
                  <a:cubicBezTo>
                    <a:pt x="6555" y="996"/>
                    <a:pt x="6610" y="1206"/>
                    <a:pt x="6610" y="1416"/>
                  </a:cubicBezTo>
                  <a:lnTo>
                    <a:pt x="6610" y="30265"/>
                  </a:lnTo>
                  <a:cubicBezTo>
                    <a:pt x="6610" y="33255"/>
                    <a:pt x="6827" y="35720"/>
                    <a:pt x="7314" y="37608"/>
                  </a:cubicBezTo>
                  <a:cubicBezTo>
                    <a:pt x="7801" y="39496"/>
                    <a:pt x="8506" y="41122"/>
                    <a:pt x="9481" y="42486"/>
                  </a:cubicBezTo>
                  <a:cubicBezTo>
                    <a:pt x="10456" y="43797"/>
                    <a:pt x="11648" y="44846"/>
                    <a:pt x="13165" y="45581"/>
                  </a:cubicBezTo>
                  <a:cubicBezTo>
                    <a:pt x="14682" y="46315"/>
                    <a:pt x="16416" y="46683"/>
                    <a:pt x="18420" y="46683"/>
                  </a:cubicBezTo>
                  <a:cubicBezTo>
                    <a:pt x="20967" y="46683"/>
                    <a:pt x="23514" y="45843"/>
                    <a:pt x="26060" y="44060"/>
                  </a:cubicBezTo>
                  <a:cubicBezTo>
                    <a:pt x="28606" y="42276"/>
                    <a:pt x="31261" y="39706"/>
                    <a:pt x="34132" y="36297"/>
                  </a:cubicBezTo>
                  <a:lnTo>
                    <a:pt x="34132" y="1416"/>
                  </a:lnTo>
                  <a:cubicBezTo>
                    <a:pt x="34132" y="1206"/>
                    <a:pt x="34187" y="996"/>
                    <a:pt x="34295" y="839"/>
                  </a:cubicBezTo>
                  <a:cubicBezTo>
                    <a:pt x="34349" y="629"/>
                    <a:pt x="34566" y="472"/>
                    <a:pt x="34783" y="367"/>
                  </a:cubicBezTo>
                  <a:cubicBezTo>
                    <a:pt x="35054" y="262"/>
                    <a:pt x="35378" y="157"/>
                    <a:pt x="35812" y="105"/>
                  </a:cubicBezTo>
                  <a:cubicBezTo>
                    <a:pt x="36245" y="53"/>
                    <a:pt x="36787" y="0"/>
                    <a:pt x="37492" y="0"/>
                  </a:cubicBezTo>
                  <a:cubicBezTo>
                    <a:pt x="38087" y="0"/>
                    <a:pt x="38630" y="53"/>
                    <a:pt x="39063" y="105"/>
                  </a:cubicBezTo>
                  <a:cubicBezTo>
                    <a:pt x="39496" y="157"/>
                    <a:pt x="39822" y="209"/>
                    <a:pt x="40038" y="367"/>
                  </a:cubicBezTo>
                  <a:cubicBezTo>
                    <a:pt x="40309" y="472"/>
                    <a:pt x="40472" y="629"/>
                    <a:pt x="40580" y="839"/>
                  </a:cubicBezTo>
                  <a:cubicBezTo>
                    <a:pt x="40689" y="996"/>
                    <a:pt x="40742" y="1206"/>
                    <a:pt x="40742" y="1416"/>
                  </a:cubicBezTo>
                  <a:lnTo>
                    <a:pt x="40742" y="50091"/>
                  </a:lnTo>
                  <a:close/>
                </a:path>
              </a:pathLst>
            </a:custGeom>
            <a:solidFill>
              <a:srgbClr val="FFFFFF"/>
            </a:solidFill>
            <a:ln w="5417" cap="flat">
              <a:noFill/>
              <a:prstDash val="solid"/>
              <a:miter/>
            </a:ln>
          </p:spPr>
          <p:txBody>
            <a:bodyPr rtlCol="0" anchor="ctr"/>
            <a:lstStyle/>
            <a:p>
              <a:endParaRPr lang="fr-FR"/>
            </a:p>
          </p:txBody>
        </p:sp>
        <p:sp>
          <p:nvSpPr>
            <p:cNvPr id="711" name="Forme libre 710">
              <a:extLst>
                <a:ext uri="{FF2B5EF4-FFF2-40B4-BE49-F238E27FC236}">
                  <a16:creationId xmlns:a16="http://schemas.microsoft.com/office/drawing/2014/main" id="{69A3CAA6-10FC-DFA6-2C03-42895EF64310}"/>
                </a:ext>
              </a:extLst>
            </p:cNvPr>
            <p:cNvSpPr/>
            <p:nvPr/>
          </p:nvSpPr>
          <p:spPr>
            <a:xfrm>
              <a:off x="21323160" y="10386229"/>
              <a:ext cx="43884" cy="75635"/>
            </a:xfrm>
            <a:custGeom>
              <a:avLst/>
              <a:gdLst>
                <a:gd name="connsiteX0" fmla="*/ 43885 w 43884"/>
                <a:gd name="connsiteY0" fmla="*/ 73642 h 75635"/>
                <a:gd name="connsiteX1" fmla="*/ 43722 w 43884"/>
                <a:gd name="connsiteY1" fmla="*/ 74272 h 75635"/>
                <a:gd name="connsiteX2" fmla="*/ 43235 w 43884"/>
                <a:gd name="connsiteY2" fmla="*/ 74744 h 75635"/>
                <a:gd name="connsiteX3" fmla="*/ 42314 w 43884"/>
                <a:gd name="connsiteY3" fmla="*/ 74954 h 75635"/>
                <a:gd name="connsiteX4" fmla="*/ 40960 w 43884"/>
                <a:gd name="connsiteY4" fmla="*/ 75059 h 75635"/>
                <a:gd name="connsiteX5" fmla="*/ 39497 w 43884"/>
                <a:gd name="connsiteY5" fmla="*/ 74954 h 75635"/>
                <a:gd name="connsiteX6" fmla="*/ 38521 w 43884"/>
                <a:gd name="connsiteY6" fmla="*/ 74744 h 75635"/>
                <a:gd name="connsiteX7" fmla="*/ 37980 w 43884"/>
                <a:gd name="connsiteY7" fmla="*/ 74272 h 75635"/>
                <a:gd name="connsiteX8" fmla="*/ 37763 w 43884"/>
                <a:gd name="connsiteY8" fmla="*/ 73642 h 75635"/>
                <a:gd name="connsiteX9" fmla="*/ 37763 w 43884"/>
                <a:gd name="connsiteY9" fmla="*/ 66667 h 75635"/>
                <a:gd name="connsiteX10" fmla="*/ 29473 w 43884"/>
                <a:gd name="connsiteY10" fmla="*/ 73223 h 75635"/>
                <a:gd name="connsiteX11" fmla="*/ 20154 w 43884"/>
                <a:gd name="connsiteY11" fmla="*/ 75636 h 75635"/>
                <a:gd name="connsiteX12" fmla="*/ 10890 w 43884"/>
                <a:gd name="connsiteY12" fmla="*/ 73590 h 75635"/>
                <a:gd name="connsiteX13" fmla="*/ 4659 w 43884"/>
                <a:gd name="connsiteY13" fmla="*/ 68030 h 75635"/>
                <a:gd name="connsiteX14" fmla="*/ 1138 w 43884"/>
                <a:gd name="connsiteY14" fmla="*/ 59848 h 75635"/>
                <a:gd name="connsiteX15" fmla="*/ 0 w 43884"/>
                <a:gd name="connsiteY15" fmla="*/ 49882 h 75635"/>
                <a:gd name="connsiteX16" fmla="*/ 1409 w 43884"/>
                <a:gd name="connsiteY16" fmla="*/ 38710 h 75635"/>
                <a:gd name="connsiteX17" fmla="*/ 5526 w 43884"/>
                <a:gd name="connsiteY17" fmla="*/ 30264 h 75635"/>
                <a:gd name="connsiteX18" fmla="*/ 12245 w 43884"/>
                <a:gd name="connsiteY18" fmla="*/ 24862 h 75635"/>
                <a:gd name="connsiteX19" fmla="*/ 21509 w 43884"/>
                <a:gd name="connsiteY19" fmla="*/ 22974 h 75635"/>
                <a:gd name="connsiteX20" fmla="*/ 29853 w 43884"/>
                <a:gd name="connsiteY20" fmla="*/ 24967 h 75635"/>
                <a:gd name="connsiteX21" fmla="*/ 37275 w 43884"/>
                <a:gd name="connsiteY21" fmla="*/ 30737 h 75635"/>
                <a:gd name="connsiteX22" fmla="*/ 37275 w 43884"/>
                <a:gd name="connsiteY22" fmla="*/ 1416 h 75635"/>
                <a:gd name="connsiteX23" fmla="*/ 37438 w 43884"/>
                <a:gd name="connsiteY23" fmla="*/ 839 h 75635"/>
                <a:gd name="connsiteX24" fmla="*/ 37925 w 43884"/>
                <a:gd name="connsiteY24" fmla="*/ 419 h 75635"/>
                <a:gd name="connsiteX25" fmla="*/ 38954 w 43884"/>
                <a:gd name="connsiteY25" fmla="*/ 104 h 75635"/>
                <a:gd name="connsiteX26" fmla="*/ 40526 w 43884"/>
                <a:gd name="connsiteY26" fmla="*/ 0 h 75635"/>
                <a:gd name="connsiteX27" fmla="*/ 42206 w 43884"/>
                <a:gd name="connsiteY27" fmla="*/ 104 h 75635"/>
                <a:gd name="connsiteX28" fmla="*/ 43181 w 43884"/>
                <a:gd name="connsiteY28" fmla="*/ 419 h 75635"/>
                <a:gd name="connsiteX29" fmla="*/ 43722 w 43884"/>
                <a:gd name="connsiteY29" fmla="*/ 839 h 75635"/>
                <a:gd name="connsiteX30" fmla="*/ 43885 w 43884"/>
                <a:gd name="connsiteY30" fmla="*/ 1416 h 75635"/>
                <a:gd name="connsiteX31" fmla="*/ 43885 w 43884"/>
                <a:gd name="connsiteY31" fmla="*/ 73642 h 75635"/>
                <a:gd name="connsiteX32" fmla="*/ 37275 w 43884"/>
                <a:gd name="connsiteY32" fmla="*/ 38552 h 75635"/>
                <a:gd name="connsiteX33" fmla="*/ 29257 w 43884"/>
                <a:gd name="connsiteY33" fmla="*/ 31051 h 75635"/>
                <a:gd name="connsiteX34" fmla="*/ 21184 w 43884"/>
                <a:gd name="connsiteY34" fmla="*/ 28481 h 75635"/>
                <a:gd name="connsiteX35" fmla="*/ 14628 w 43884"/>
                <a:gd name="connsiteY35" fmla="*/ 30264 h 75635"/>
                <a:gd name="connsiteX36" fmla="*/ 10186 w 43884"/>
                <a:gd name="connsiteY36" fmla="*/ 34933 h 75635"/>
                <a:gd name="connsiteX37" fmla="*/ 7694 w 43884"/>
                <a:gd name="connsiteY37" fmla="*/ 41489 h 75635"/>
                <a:gd name="connsiteX38" fmla="*/ 6881 w 43884"/>
                <a:gd name="connsiteY38" fmla="*/ 48938 h 75635"/>
                <a:gd name="connsiteX39" fmla="*/ 7585 w 43884"/>
                <a:gd name="connsiteY39" fmla="*/ 56806 h 75635"/>
                <a:gd name="connsiteX40" fmla="*/ 9807 w 43884"/>
                <a:gd name="connsiteY40" fmla="*/ 63572 h 75635"/>
                <a:gd name="connsiteX41" fmla="*/ 14086 w 43884"/>
                <a:gd name="connsiteY41" fmla="*/ 68397 h 75635"/>
                <a:gd name="connsiteX42" fmla="*/ 20750 w 43884"/>
                <a:gd name="connsiteY42" fmla="*/ 70181 h 75635"/>
                <a:gd name="connsiteX43" fmla="*/ 24652 w 43884"/>
                <a:gd name="connsiteY43" fmla="*/ 69656 h 75635"/>
                <a:gd name="connsiteX44" fmla="*/ 28552 w 43884"/>
                <a:gd name="connsiteY44" fmla="*/ 67873 h 75635"/>
                <a:gd name="connsiteX45" fmla="*/ 32724 w 43884"/>
                <a:gd name="connsiteY45" fmla="*/ 64673 h 75635"/>
                <a:gd name="connsiteX46" fmla="*/ 37275 w 43884"/>
                <a:gd name="connsiteY46" fmla="*/ 59795 h 75635"/>
                <a:gd name="connsiteX47" fmla="*/ 37275 w 43884"/>
                <a:gd name="connsiteY47" fmla="*/ 38552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5">
                  <a:moveTo>
                    <a:pt x="43885" y="73642"/>
                  </a:moveTo>
                  <a:cubicBezTo>
                    <a:pt x="43885" y="73905"/>
                    <a:pt x="43831" y="74115"/>
                    <a:pt x="43722" y="74272"/>
                  </a:cubicBezTo>
                  <a:cubicBezTo>
                    <a:pt x="43669" y="74482"/>
                    <a:pt x="43506" y="74639"/>
                    <a:pt x="43235" y="74744"/>
                  </a:cubicBezTo>
                  <a:cubicBezTo>
                    <a:pt x="43018" y="74849"/>
                    <a:pt x="42693" y="74901"/>
                    <a:pt x="42314" y="74954"/>
                  </a:cubicBezTo>
                  <a:cubicBezTo>
                    <a:pt x="41935" y="75006"/>
                    <a:pt x="41501" y="75059"/>
                    <a:pt x="40960" y="75059"/>
                  </a:cubicBezTo>
                  <a:cubicBezTo>
                    <a:pt x="40363" y="75059"/>
                    <a:pt x="39876" y="75006"/>
                    <a:pt x="39497" y="74954"/>
                  </a:cubicBezTo>
                  <a:cubicBezTo>
                    <a:pt x="39063" y="74901"/>
                    <a:pt x="38792" y="74849"/>
                    <a:pt x="38521" y="74744"/>
                  </a:cubicBezTo>
                  <a:cubicBezTo>
                    <a:pt x="38304" y="74587"/>
                    <a:pt x="38088" y="74482"/>
                    <a:pt x="37980" y="74272"/>
                  </a:cubicBezTo>
                  <a:cubicBezTo>
                    <a:pt x="37817" y="74115"/>
                    <a:pt x="37763" y="73905"/>
                    <a:pt x="37763" y="73642"/>
                  </a:cubicBezTo>
                  <a:lnTo>
                    <a:pt x="37763" y="66667"/>
                  </a:lnTo>
                  <a:cubicBezTo>
                    <a:pt x="35108" y="69447"/>
                    <a:pt x="32345" y="71649"/>
                    <a:pt x="29473" y="73223"/>
                  </a:cubicBezTo>
                  <a:cubicBezTo>
                    <a:pt x="26656" y="74849"/>
                    <a:pt x="23514" y="75636"/>
                    <a:pt x="20154" y="75636"/>
                  </a:cubicBezTo>
                  <a:cubicBezTo>
                    <a:pt x="16525" y="75636"/>
                    <a:pt x="13436" y="74954"/>
                    <a:pt x="10890" y="73590"/>
                  </a:cubicBezTo>
                  <a:cubicBezTo>
                    <a:pt x="8344" y="72226"/>
                    <a:pt x="6231" y="70390"/>
                    <a:pt x="4659" y="68030"/>
                  </a:cubicBezTo>
                  <a:cubicBezTo>
                    <a:pt x="3034" y="65722"/>
                    <a:pt x="1842" y="62995"/>
                    <a:pt x="1138" y="59848"/>
                  </a:cubicBezTo>
                  <a:cubicBezTo>
                    <a:pt x="379" y="56701"/>
                    <a:pt x="0" y="53396"/>
                    <a:pt x="0" y="49882"/>
                  </a:cubicBezTo>
                  <a:cubicBezTo>
                    <a:pt x="0" y="45738"/>
                    <a:pt x="487" y="42014"/>
                    <a:pt x="1409" y="38710"/>
                  </a:cubicBezTo>
                  <a:cubicBezTo>
                    <a:pt x="2330" y="35405"/>
                    <a:pt x="3684" y="32573"/>
                    <a:pt x="5526" y="30264"/>
                  </a:cubicBezTo>
                  <a:cubicBezTo>
                    <a:pt x="7314" y="27904"/>
                    <a:pt x="9590" y="26121"/>
                    <a:pt x="12245" y="24862"/>
                  </a:cubicBezTo>
                  <a:cubicBezTo>
                    <a:pt x="14899" y="23604"/>
                    <a:pt x="17987" y="22974"/>
                    <a:pt x="21509" y="22974"/>
                  </a:cubicBezTo>
                  <a:cubicBezTo>
                    <a:pt x="24543" y="22974"/>
                    <a:pt x="27306" y="23656"/>
                    <a:pt x="29853" y="24967"/>
                  </a:cubicBezTo>
                  <a:cubicBezTo>
                    <a:pt x="32345" y="26279"/>
                    <a:pt x="34837" y="28167"/>
                    <a:pt x="37275" y="30737"/>
                  </a:cubicBezTo>
                  <a:lnTo>
                    <a:pt x="37275" y="1416"/>
                  </a:lnTo>
                  <a:cubicBezTo>
                    <a:pt x="37275" y="1206"/>
                    <a:pt x="37329" y="996"/>
                    <a:pt x="37438" y="839"/>
                  </a:cubicBezTo>
                  <a:cubicBezTo>
                    <a:pt x="37492" y="629"/>
                    <a:pt x="37708" y="524"/>
                    <a:pt x="37925" y="419"/>
                  </a:cubicBezTo>
                  <a:cubicBezTo>
                    <a:pt x="38197" y="314"/>
                    <a:pt x="38521" y="209"/>
                    <a:pt x="38954" y="104"/>
                  </a:cubicBezTo>
                  <a:cubicBezTo>
                    <a:pt x="39388" y="53"/>
                    <a:pt x="39930" y="0"/>
                    <a:pt x="40526" y="0"/>
                  </a:cubicBezTo>
                  <a:cubicBezTo>
                    <a:pt x="41230" y="0"/>
                    <a:pt x="41772" y="53"/>
                    <a:pt x="42206" y="104"/>
                  </a:cubicBezTo>
                  <a:cubicBezTo>
                    <a:pt x="42639" y="209"/>
                    <a:pt x="42964" y="262"/>
                    <a:pt x="43181" y="419"/>
                  </a:cubicBezTo>
                  <a:cubicBezTo>
                    <a:pt x="43452" y="524"/>
                    <a:pt x="43614" y="629"/>
                    <a:pt x="43722" y="839"/>
                  </a:cubicBezTo>
                  <a:cubicBezTo>
                    <a:pt x="43831" y="996"/>
                    <a:pt x="43885" y="1206"/>
                    <a:pt x="43885" y="1416"/>
                  </a:cubicBezTo>
                  <a:lnTo>
                    <a:pt x="43885" y="73642"/>
                  </a:lnTo>
                  <a:close/>
                  <a:moveTo>
                    <a:pt x="37275" y="38552"/>
                  </a:moveTo>
                  <a:cubicBezTo>
                    <a:pt x="34512" y="35300"/>
                    <a:pt x="31803" y="32783"/>
                    <a:pt x="29257" y="31051"/>
                  </a:cubicBezTo>
                  <a:cubicBezTo>
                    <a:pt x="26656" y="29373"/>
                    <a:pt x="24002" y="28481"/>
                    <a:pt x="21184" y="28481"/>
                  </a:cubicBezTo>
                  <a:cubicBezTo>
                    <a:pt x="18637" y="28481"/>
                    <a:pt x="16416" y="29058"/>
                    <a:pt x="14628" y="30264"/>
                  </a:cubicBezTo>
                  <a:cubicBezTo>
                    <a:pt x="12786" y="31471"/>
                    <a:pt x="11323" y="32992"/>
                    <a:pt x="10186" y="34933"/>
                  </a:cubicBezTo>
                  <a:cubicBezTo>
                    <a:pt x="9048" y="36873"/>
                    <a:pt x="8181" y="39077"/>
                    <a:pt x="7694" y="41489"/>
                  </a:cubicBezTo>
                  <a:cubicBezTo>
                    <a:pt x="7151" y="43955"/>
                    <a:pt x="6881" y="46420"/>
                    <a:pt x="6881" y="48938"/>
                  </a:cubicBezTo>
                  <a:cubicBezTo>
                    <a:pt x="6881" y="51613"/>
                    <a:pt x="7098" y="54235"/>
                    <a:pt x="7585" y="56806"/>
                  </a:cubicBezTo>
                  <a:cubicBezTo>
                    <a:pt x="8018" y="59323"/>
                    <a:pt x="8777" y="61579"/>
                    <a:pt x="9807" y="63572"/>
                  </a:cubicBezTo>
                  <a:cubicBezTo>
                    <a:pt x="10890" y="65565"/>
                    <a:pt x="12353" y="67191"/>
                    <a:pt x="14086" y="68397"/>
                  </a:cubicBezTo>
                  <a:cubicBezTo>
                    <a:pt x="15875" y="69604"/>
                    <a:pt x="18096" y="70181"/>
                    <a:pt x="20750" y="70181"/>
                  </a:cubicBezTo>
                  <a:cubicBezTo>
                    <a:pt x="22105" y="70181"/>
                    <a:pt x="23405" y="70024"/>
                    <a:pt x="24652" y="69656"/>
                  </a:cubicBezTo>
                  <a:cubicBezTo>
                    <a:pt x="25898" y="69289"/>
                    <a:pt x="27198" y="68712"/>
                    <a:pt x="28552" y="67873"/>
                  </a:cubicBezTo>
                  <a:cubicBezTo>
                    <a:pt x="29907" y="67033"/>
                    <a:pt x="31261" y="65985"/>
                    <a:pt x="32724" y="64673"/>
                  </a:cubicBezTo>
                  <a:cubicBezTo>
                    <a:pt x="34133" y="63362"/>
                    <a:pt x="35650" y="61736"/>
                    <a:pt x="37275" y="59795"/>
                  </a:cubicBezTo>
                  <a:lnTo>
                    <a:pt x="37275" y="38552"/>
                  </a:lnTo>
                  <a:close/>
                </a:path>
              </a:pathLst>
            </a:custGeom>
            <a:solidFill>
              <a:srgbClr val="FFFFFF"/>
            </a:solidFill>
            <a:ln w="5417" cap="flat">
              <a:noFill/>
              <a:prstDash val="solid"/>
              <a:miter/>
            </a:ln>
          </p:spPr>
          <p:txBody>
            <a:bodyPr rtlCol="0" anchor="ctr"/>
            <a:lstStyle/>
            <a:p>
              <a:endParaRPr lang="fr-FR"/>
            </a:p>
          </p:txBody>
        </p:sp>
        <p:sp>
          <p:nvSpPr>
            <p:cNvPr id="712" name="Forme libre 711">
              <a:extLst>
                <a:ext uri="{FF2B5EF4-FFF2-40B4-BE49-F238E27FC236}">
                  <a16:creationId xmlns:a16="http://schemas.microsoft.com/office/drawing/2014/main" id="{0452A2C9-BDFB-711A-91C2-2460F6CCE2F4}"/>
                </a:ext>
              </a:extLst>
            </p:cNvPr>
            <p:cNvSpPr/>
            <p:nvPr/>
          </p:nvSpPr>
          <p:spPr>
            <a:xfrm>
              <a:off x="21385520" y="10451008"/>
              <a:ext cx="9481" cy="10280"/>
            </a:xfrm>
            <a:custGeom>
              <a:avLst/>
              <a:gdLst>
                <a:gd name="connsiteX0" fmla="*/ 9481 w 9481"/>
                <a:gd name="connsiteY0" fmla="*/ 5088 h 10280"/>
                <a:gd name="connsiteX1" fmla="*/ 8398 w 9481"/>
                <a:gd name="connsiteY1" fmla="*/ 9284 h 10280"/>
                <a:gd name="connsiteX2" fmla="*/ 4659 w 9481"/>
                <a:gd name="connsiteY2" fmla="*/ 10280 h 10280"/>
                <a:gd name="connsiteX3" fmla="*/ 1029 w 9481"/>
                <a:gd name="connsiteY3" fmla="*/ 9337 h 10280"/>
                <a:gd name="connsiteX4" fmla="*/ 0 w 9481"/>
                <a:gd name="connsiteY4" fmla="*/ 5193 h 10280"/>
                <a:gd name="connsiteX5" fmla="*/ 1029 w 9481"/>
                <a:gd name="connsiteY5" fmla="*/ 996 h 10280"/>
                <a:gd name="connsiteX6" fmla="*/ 4822 w 9481"/>
                <a:gd name="connsiteY6" fmla="*/ 0 h 10280"/>
                <a:gd name="connsiteX7" fmla="*/ 8452 w 9481"/>
                <a:gd name="connsiteY7" fmla="*/ 996 h 10280"/>
                <a:gd name="connsiteX8" fmla="*/ 9481 w 9481"/>
                <a:gd name="connsiteY8" fmla="*/ 5088 h 1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1" h="10280">
                  <a:moveTo>
                    <a:pt x="9481" y="5088"/>
                  </a:moveTo>
                  <a:cubicBezTo>
                    <a:pt x="9481" y="7186"/>
                    <a:pt x="9102" y="8602"/>
                    <a:pt x="8398" y="9284"/>
                  </a:cubicBezTo>
                  <a:cubicBezTo>
                    <a:pt x="7747" y="9966"/>
                    <a:pt x="6447" y="10280"/>
                    <a:pt x="4659" y="10280"/>
                  </a:cubicBezTo>
                  <a:cubicBezTo>
                    <a:pt x="2926" y="10280"/>
                    <a:pt x="1679" y="9966"/>
                    <a:pt x="1029" y="9337"/>
                  </a:cubicBezTo>
                  <a:cubicBezTo>
                    <a:pt x="325" y="8655"/>
                    <a:pt x="0" y="7291"/>
                    <a:pt x="0" y="5193"/>
                  </a:cubicBezTo>
                  <a:cubicBezTo>
                    <a:pt x="0" y="3095"/>
                    <a:pt x="325" y="1678"/>
                    <a:pt x="1029" y="996"/>
                  </a:cubicBezTo>
                  <a:cubicBezTo>
                    <a:pt x="1733" y="314"/>
                    <a:pt x="2980" y="0"/>
                    <a:pt x="4822" y="0"/>
                  </a:cubicBezTo>
                  <a:cubicBezTo>
                    <a:pt x="6555" y="0"/>
                    <a:pt x="7747" y="314"/>
                    <a:pt x="8452" y="996"/>
                  </a:cubicBezTo>
                  <a:cubicBezTo>
                    <a:pt x="9156" y="1678"/>
                    <a:pt x="9481" y="3042"/>
                    <a:pt x="9481" y="5088"/>
                  </a:cubicBezTo>
                  <a:close/>
                </a:path>
              </a:pathLst>
            </a:custGeom>
            <a:solidFill>
              <a:srgbClr val="FFFFFF"/>
            </a:solidFill>
            <a:ln w="5417" cap="flat">
              <a:noFill/>
              <a:prstDash val="solid"/>
              <a:miter/>
            </a:ln>
          </p:spPr>
          <p:txBody>
            <a:bodyPr rtlCol="0" anchor="ctr"/>
            <a:lstStyle/>
            <a:p>
              <a:endParaRPr lang="fr-FR"/>
            </a:p>
          </p:txBody>
        </p:sp>
        <p:sp>
          <p:nvSpPr>
            <p:cNvPr id="713" name="Forme libre 712">
              <a:extLst>
                <a:ext uri="{FF2B5EF4-FFF2-40B4-BE49-F238E27FC236}">
                  <a16:creationId xmlns:a16="http://schemas.microsoft.com/office/drawing/2014/main" id="{28EDB4F0-6B8A-B218-D035-0E3566BEE5E7}"/>
                </a:ext>
              </a:extLst>
            </p:cNvPr>
            <p:cNvSpPr/>
            <p:nvPr/>
          </p:nvSpPr>
          <p:spPr>
            <a:xfrm>
              <a:off x="19943097" y="10523235"/>
              <a:ext cx="59610" cy="70233"/>
            </a:xfrm>
            <a:custGeom>
              <a:avLst/>
              <a:gdLst>
                <a:gd name="connsiteX0" fmla="*/ 59285 w 59610"/>
                <a:gd name="connsiteY0" fmla="*/ 67715 h 70233"/>
                <a:gd name="connsiteX1" fmla="*/ 59611 w 59610"/>
                <a:gd name="connsiteY1" fmla="*/ 69027 h 70233"/>
                <a:gd name="connsiteX2" fmla="*/ 59177 w 59610"/>
                <a:gd name="connsiteY2" fmla="*/ 69814 h 70233"/>
                <a:gd name="connsiteX3" fmla="*/ 58094 w 59610"/>
                <a:gd name="connsiteY3" fmla="*/ 70181 h 70233"/>
                <a:gd name="connsiteX4" fmla="*/ 56198 w 59610"/>
                <a:gd name="connsiteY4" fmla="*/ 70234 h 70233"/>
                <a:gd name="connsiteX5" fmla="*/ 54301 w 59610"/>
                <a:gd name="connsiteY5" fmla="*/ 70181 h 70233"/>
                <a:gd name="connsiteX6" fmla="*/ 53217 w 59610"/>
                <a:gd name="connsiteY6" fmla="*/ 69919 h 70233"/>
                <a:gd name="connsiteX7" fmla="*/ 52622 w 59610"/>
                <a:gd name="connsiteY7" fmla="*/ 69499 h 70233"/>
                <a:gd name="connsiteX8" fmla="*/ 52297 w 59610"/>
                <a:gd name="connsiteY8" fmla="*/ 68817 h 70233"/>
                <a:gd name="connsiteX9" fmla="*/ 45416 w 59610"/>
                <a:gd name="connsiteY9" fmla="*/ 50302 h 70233"/>
                <a:gd name="connsiteX10" fmla="*/ 13829 w 59610"/>
                <a:gd name="connsiteY10" fmla="*/ 50302 h 70233"/>
                <a:gd name="connsiteX11" fmla="*/ 7219 w 59610"/>
                <a:gd name="connsiteY11" fmla="*/ 68712 h 70233"/>
                <a:gd name="connsiteX12" fmla="*/ 6895 w 59610"/>
                <a:gd name="connsiteY12" fmla="*/ 69394 h 70233"/>
                <a:gd name="connsiteX13" fmla="*/ 6298 w 59610"/>
                <a:gd name="connsiteY13" fmla="*/ 69814 h 70233"/>
                <a:gd name="connsiteX14" fmla="*/ 5215 w 59610"/>
                <a:gd name="connsiteY14" fmla="*/ 70129 h 70233"/>
                <a:gd name="connsiteX15" fmla="*/ 3481 w 59610"/>
                <a:gd name="connsiteY15" fmla="*/ 70234 h 70233"/>
                <a:gd name="connsiteX16" fmla="*/ 1531 w 59610"/>
                <a:gd name="connsiteY16" fmla="*/ 70129 h 70233"/>
                <a:gd name="connsiteX17" fmla="*/ 393 w 59610"/>
                <a:gd name="connsiteY17" fmla="*/ 69761 h 70233"/>
                <a:gd name="connsiteX18" fmla="*/ 14 w 59610"/>
                <a:gd name="connsiteY18" fmla="*/ 69027 h 70233"/>
                <a:gd name="connsiteX19" fmla="*/ 284 w 59610"/>
                <a:gd name="connsiteY19" fmla="*/ 67715 h 70233"/>
                <a:gd name="connsiteX20" fmla="*/ 25478 w 59610"/>
                <a:gd name="connsiteY20" fmla="*/ 1521 h 70233"/>
                <a:gd name="connsiteX21" fmla="*/ 25965 w 59610"/>
                <a:gd name="connsiteY21" fmla="*/ 786 h 70233"/>
                <a:gd name="connsiteX22" fmla="*/ 26832 w 59610"/>
                <a:gd name="connsiteY22" fmla="*/ 314 h 70233"/>
                <a:gd name="connsiteX23" fmla="*/ 28078 w 59610"/>
                <a:gd name="connsiteY23" fmla="*/ 105 h 70233"/>
                <a:gd name="connsiteX24" fmla="*/ 29812 w 59610"/>
                <a:gd name="connsiteY24" fmla="*/ 0 h 70233"/>
                <a:gd name="connsiteX25" fmla="*/ 31546 w 59610"/>
                <a:gd name="connsiteY25" fmla="*/ 105 h 70233"/>
                <a:gd name="connsiteX26" fmla="*/ 32846 w 59610"/>
                <a:gd name="connsiteY26" fmla="*/ 314 h 70233"/>
                <a:gd name="connsiteX27" fmla="*/ 33659 w 59610"/>
                <a:gd name="connsiteY27" fmla="*/ 786 h 70233"/>
                <a:gd name="connsiteX28" fmla="*/ 34146 w 59610"/>
                <a:gd name="connsiteY28" fmla="*/ 1521 h 70233"/>
                <a:gd name="connsiteX29" fmla="*/ 59285 w 59610"/>
                <a:gd name="connsiteY29" fmla="*/ 67715 h 70233"/>
                <a:gd name="connsiteX30" fmla="*/ 29433 w 59610"/>
                <a:gd name="connsiteY30" fmla="*/ 7343 h 70233"/>
                <a:gd name="connsiteX31" fmla="*/ 29378 w 59610"/>
                <a:gd name="connsiteY31" fmla="*/ 7343 h 70233"/>
                <a:gd name="connsiteX32" fmla="*/ 15834 w 59610"/>
                <a:gd name="connsiteY32" fmla="*/ 44794 h 70233"/>
                <a:gd name="connsiteX33" fmla="*/ 43303 w 59610"/>
                <a:gd name="connsiteY33" fmla="*/ 44794 h 70233"/>
                <a:gd name="connsiteX34" fmla="*/ 29433 w 59610"/>
                <a:gd name="connsiteY34" fmla="*/ 7343 h 7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610" h="70233">
                  <a:moveTo>
                    <a:pt x="59285" y="67715"/>
                  </a:moveTo>
                  <a:cubicBezTo>
                    <a:pt x="59502" y="68240"/>
                    <a:pt x="59611" y="68712"/>
                    <a:pt x="59611" y="69027"/>
                  </a:cubicBezTo>
                  <a:cubicBezTo>
                    <a:pt x="59557" y="69394"/>
                    <a:pt x="59448" y="69604"/>
                    <a:pt x="59177" y="69814"/>
                  </a:cubicBezTo>
                  <a:cubicBezTo>
                    <a:pt x="58961" y="69971"/>
                    <a:pt x="58581" y="70129"/>
                    <a:pt x="58094" y="70181"/>
                  </a:cubicBezTo>
                  <a:cubicBezTo>
                    <a:pt x="57606" y="70234"/>
                    <a:pt x="56956" y="70234"/>
                    <a:pt x="56198" y="70234"/>
                  </a:cubicBezTo>
                  <a:cubicBezTo>
                    <a:pt x="55385" y="70234"/>
                    <a:pt x="54789" y="70234"/>
                    <a:pt x="54301" y="70181"/>
                  </a:cubicBezTo>
                  <a:cubicBezTo>
                    <a:pt x="53868" y="70129"/>
                    <a:pt x="53489" y="70024"/>
                    <a:pt x="53217" y="69919"/>
                  </a:cubicBezTo>
                  <a:cubicBezTo>
                    <a:pt x="53001" y="69814"/>
                    <a:pt x="52784" y="69656"/>
                    <a:pt x="52622" y="69499"/>
                  </a:cubicBezTo>
                  <a:cubicBezTo>
                    <a:pt x="52513" y="69289"/>
                    <a:pt x="52405" y="69079"/>
                    <a:pt x="52297" y="68817"/>
                  </a:cubicBezTo>
                  <a:lnTo>
                    <a:pt x="45416" y="50302"/>
                  </a:lnTo>
                  <a:lnTo>
                    <a:pt x="13829" y="50302"/>
                  </a:lnTo>
                  <a:lnTo>
                    <a:pt x="7219" y="68712"/>
                  </a:lnTo>
                  <a:cubicBezTo>
                    <a:pt x="7165" y="68974"/>
                    <a:pt x="7057" y="69184"/>
                    <a:pt x="6895" y="69394"/>
                  </a:cubicBezTo>
                  <a:cubicBezTo>
                    <a:pt x="6732" y="69552"/>
                    <a:pt x="6569" y="69709"/>
                    <a:pt x="6298" y="69814"/>
                  </a:cubicBezTo>
                  <a:cubicBezTo>
                    <a:pt x="6028" y="69971"/>
                    <a:pt x="5648" y="70076"/>
                    <a:pt x="5215" y="70129"/>
                  </a:cubicBezTo>
                  <a:cubicBezTo>
                    <a:pt x="4727" y="70234"/>
                    <a:pt x="4186" y="70234"/>
                    <a:pt x="3481" y="70234"/>
                  </a:cubicBezTo>
                  <a:cubicBezTo>
                    <a:pt x="2669" y="70234"/>
                    <a:pt x="2018" y="70234"/>
                    <a:pt x="1531" y="70129"/>
                  </a:cubicBezTo>
                  <a:cubicBezTo>
                    <a:pt x="989" y="70076"/>
                    <a:pt x="610" y="69919"/>
                    <a:pt x="393" y="69761"/>
                  </a:cubicBezTo>
                  <a:cubicBezTo>
                    <a:pt x="122" y="69604"/>
                    <a:pt x="14" y="69342"/>
                    <a:pt x="14" y="69027"/>
                  </a:cubicBezTo>
                  <a:cubicBezTo>
                    <a:pt x="-40" y="68660"/>
                    <a:pt x="68" y="68240"/>
                    <a:pt x="284" y="67715"/>
                  </a:cubicBezTo>
                  <a:lnTo>
                    <a:pt x="25478" y="1521"/>
                  </a:lnTo>
                  <a:cubicBezTo>
                    <a:pt x="25586" y="1206"/>
                    <a:pt x="25749" y="996"/>
                    <a:pt x="25965" y="786"/>
                  </a:cubicBezTo>
                  <a:cubicBezTo>
                    <a:pt x="26182" y="577"/>
                    <a:pt x="26507" y="419"/>
                    <a:pt x="26832" y="314"/>
                  </a:cubicBezTo>
                  <a:cubicBezTo>
                    <a:pt x="27158" y="209"/>
                    <a:pt x="27591" y="105"/>
                    <a:pt x="28078" y="105"/>
                  </a:cubicBezTo>
                  <a:cubicBezTo>
                    <a:pt x="28621" y="0"/>
                    <a:pt x="29162" y="0"/>
                    <a:pt x="29812" y="0"/>
                  </a:cubicBezTo>
                  <a:cubicBezTo>
                    <a:pt x="30462" y="0"/>
                    <a:pt x="31058" y="0"/>
                    <a:pt x="31546" y="105"/>
                  </a:cubicBezTo>
                  <a:cubicBezTo>
                    <a:pt x="32033" y="105"/>
                    <a:pt x="32467" y="209"/>
                    <a:pt x="32846" y="314"/>
                  </a:cubicBezTo>
                  <a:cubicBezTo>
                    <a:pt x="33171" y="419"/>
                    <a:pt x="33442" y="577"/>
                    <a:pt x="33659" y="786"/>
                  </a:cubicBezTo>
                  <a:cubicBezTo>
                    <a:pt x="33876" y="996"/>
                    <a:pt x="34038" y="1206"/>
                    <a:pt x="34146" y="1521"/>
                  </a:cubicBezTo>
                  <a:lnTo>
                    <a:pt x="59285" y="67715"/>
                  </a:lnTo>
                  <a:close/>
                  <a:moveTo>
                    <a:pt x="29433" y="7343"/>
                  </a:moveTo>
                  <a:lnTo>
                    <a:pt x="29378" y="7343"/>
                  </a:lnTo>
                  <a:lnTo>
                    <a:pt x="15834" y="44794"/>
                  </a:lnTo>
                  <a:lnTo>
                    <a:pt x="43303" y="44794"/>
                  </a:lnTo>
                  <a:lnTo>
                    <a:pt x="29433" y="7343"/>
                  </a:lnTo>
                  <a:close/>
                </a:path>
              </a:pathLst>
            </a:custGeom>
            <a:solidFill>
              <a:srgbClr val="FFFFFF"/>
            </a:solidFill>
            <a:ln w="5417" cap="flat">
              <a:noFill/>
              <a:prstDash val="solid"/>
              <a:miter/>
            </a:ln>
          </p:spPr>
          <p:txBody>
            <a:bodyPr rtlCol="0" anchor="ctr"/>
            <a:lstStyle/>
            <a:p>
              <a:endParaRPr lang="fr-FR"/>
            </a:p>
          </p:txBody>
        </p:sp>
        <p:sp>
          <p:nvSpPr>
            <p:cNvPr id="714" name="Forme libre 713">
              <a:extLst>
                <a:ext uri="{FF2B5EF4-FFF2-40B4-BE49-F238E27FC236}">
                  <a16:creationId xmlns:a16="http://schemas.microsoft.com/office/drawing/2014/main" id="{EEA1F0F5-F755-C57A-908E-08FCC91525F5}"/>
                </a:ext>
              </a:extLst>
            </p:cNvPr>
            <p:cNvSpPr/>
            <p:nvPr/>
          </p:nvSpPr>
          <p:spPr>
            <a:xfrm>
              <a:off x="20010509" y="10541435"/>
              <a:ext cx="38846" cy="52609"/>
            </a:xfrm>
            <a:custGeom>
              <a:avLst/>
              <a:gdLst>
                <a:gd name="connsiteX0" fmla="*/ 38847 w 38846"/>
                <a:gd name="connsiteY0" fmla="*/ 43431 h 52609"/>
                <a:gd name="connsiteX1" fmla="*/ 38792 w 38846"/>
                <a:gd name="connsiteY1" fmla="*/ 44584 h 52609"/>
                <a:gd name="connsiteX2" fmla="*/ 38630 w 38846"/>
                <a:gd name="connsiteY2" fmla="*/ 45476 h 52609"/>
                <a:gd name="connsiteX3" fmla="*/ 38305 w 38846"/>
                <a:gd name="connsiteY3" fmla="*/ 46158 h 52609"/>
                <a:gd name="connsiteX4" fmla="*/ 37384 w 38846"/>
                <a:gd name="connsiteY4" fmla="*/ 47155 h 52609"/>
                <a:gd name="connsiteX5" fmla="*/ 35000 w 38846"/>
                <a:gd name="connsiteY5" fmla="*/ 48938 h 52609"/>
                <a:gd name="connsiteX6" fmla="*/ 31153 w 38846"/>
                <a:gd name="connsiteY6" fmla="*/ 50773 h 52609"/>
                <a:gd name="connsiteX7" fmla="*/ 26602 w 38846"/>
                <a:gd name="connsiteY7" fmla="*/ 52137 h 52609"/>
                <a:gd name="connsiteX8" fmla="*/ 21563 w 38846"/>
                <a:gd name="connsiteY8" fmla="*/ 52610 h 52609"/>
                <a:gd name="connsiteX9" fmla="*/ 12299 w 38846"/>
                <a:gd name="connsiteY9" fmla="*/ 50931 h 52609"/>
                <a:gd name="connsiteX10" fmla="*/ 5581 w 38846"/>
                <a:gd name="connsiteY10" fmla="*/ 45948 h 52609"/>
                <a:gd name="connsiteX11" fmla="*/ 1409 w 38846"/>
                <a:gd name="connsiteY11" fmla="*/ 37818 h 52609"/>
                <a:gd name="connsiteX12" fmla="*/ 0 w 38846"/>
                <a:gd name="connsiteY12" fmla="*/ 26698 h 52609"/>
                <a:gd name="connsiteX13" fmla="*/ 1734 w 38846"/>
                <a:gd name="connsiteY13" fmla="*/ 14582 h 52609"/>
                <a:gd name="connsiteX14" fmla="*/ 6556 w 38846"/>
                <a:gd name="connsiteY14" fmla="*/ 6294 h 52609"/>
                <a:gd name="connsiteX15" fmla="*/ 13707 w 38846"/>
                <a:gd name="connsiteY15" fmla="*/ 1521 h 52609"/>
                <a:gd name="connsiteX16" fmla="*/ 22430 w 38846"/>
                <a:gd name="connsiteY16" fmla="*/ 0 h 52609"/>
                <a:gd name="connsiteX17" fmla="*/ 27198 w 38846"/>
                <a:gd name="connsiteY17" fmla="*/ 419 h 52609"/>
                <a:gd name="connsiteX18" fmla="*/ 31424 w 38846"/>
                <a:gd name="connsiteY18" fmla="*/ 1626 h 52609"/>
                <a:gd name="connsiteX19" fmla="*/ 34837 w 38846"/>
                <a:gd name="connsiteY19" fmla="*/ 3357 h 52609"/>
                <a:gd name="connsiteX20" fmla="*/ 37005 w 38846"/>
                <a:gd name="connsiteY20" fmla="*/ 4983 h 52609"/>
                <a:gd name="connsiteX21" fmla="*/ 37980 w 38846"/>
                <a:gd name="connsiteY21" fmla="*/ 6032 h 52609"/>
                <a:gd name="connsiteX22" fmla="*/ 38359 w 38846"/>
                <a:gd name="connsiteY22" fmla="*/ 6819 h 52609"/>
                <a:gd name="connsiteX23" fmla="*/ 38575 w 38846"/>
                <a:gd name="connsiteY23" fmla="*/ 7763 h 52609"/>
                <a:gd name="connsiteX24" fmla="*/ 38630 w 38846"/>
                <a:gd name="connsiteY24" fmla="*/ 8969 h 52609"/>
                <a:gd name="connsiteX25" fmla="*/ 38142 w 38846"/>
                <a:gd name="connsiteY25" fmla="*/ 11120 h 52609"/>
                <a:gd name="connsiteX26" fmla="*/ 37113 w 38846"/>
                <a:gd name="connsiteY26" fmla="*/ 11749 h 52609"/>
                <a:gd name="connsiteX27" fmla="*/ 35216 w 38846"/>
                <a:gd name="connsiteY27" fmla="*/ 10805 h 52609"/>
                <a:gd name="connsiteX28" fmla="*/ 32291 w 38846"/>
                <a:gd name="connsiteY28" fmla="*/ 8655 h 52609"/>
                <a:gd name="connsiteX29" fmla="*/ 27957 w 38846"/>
                <a:gd name="connsiteY29" fmla="*/ 6557 h 52609"/>
                <a:gd name="connsiteX30" fmla="*/ 21943 w 38846"/>
                <a:gd name="connsiteY30" fmla="*/ 5560 h 52609"/>
                <a:gd name="connsiteX31" fmla="*/ 10782 w 38846"/>
                <a:gd name="connsiteY31" fmla="*/ 10962 h 52609"/>
                <a:gd name="connsiteX32" fmla="*/ 6881 w 38846"/>
                <a:gd name="connsiteY32" fmla="*/ 26489 h 52609"/>
                <a:gd name="connsiteX33" fmla="*/ 7964 w 38846"/>
                <a:gd name="connsiteY33" fmla="*/ 35458 h 52609"/>
                <a:gd name="connsiteX34" fmla="*/ 10944 w 38846"/>
                <a:gd name="connsiteY34" fmla="*/ 41857 h 52609"/>
                <a:gd name="connsiteX35" fmla="*/ 15766 w 38846"/>
                <a:gd name="connsiteY35" fmla="*/ 45686 h 52609"/>
                <a:gd name="connsiteX36" fmla="*/ 22160 w 38846"/>
                <a:gd name="connsiteY36" fmla="*/ 46944 h 52609"/>
                <a:gd name="connsiteX37" fmla="*/ 28065 w 38846"/>
                <a:gd name="connsiteY37" fmla="*/ 45896 h 52609"/>
                <a:gd name="connsiteX38" fmla="*/ 32507 w 38846"/>
                <a:gd name="connsiteY38" fmla="*/ 43640 h 52609"/>
                <a:gd name="connsiteX39" fmla="*/ 35650 w 38846"/>
                <a:gd name="connsiteY39" fmla="*/ 41385 h 52609"/>
                <a:gd name="connsiteX40" fmla="*/ 37492 w 38846"/>
                <a:gd name="connsiteY40" fmla="*/ 40388 h 52609"/>
                <a:gd name="connsiteX41" fmla="*/ 38088 w 38846"/>
                <a:gd name="connsiteY41" fmla="*/ 40545 h 52609"/>
                <a:gd name="connsiteX42" fmla="*/ 38521 w 38846"/>
                <a:gd name="connsiteY42" fmla="*/ 41122 h 52609"/>
                <a:gd name="connsiteX43" fmla="*/ 38738 w 38846"/>
                <a:gd name="connsiteY43" fmla="*/ 42119 h 52609"/>
                <a:gd name="connsiteX44" fmla="*/ 38847 w 38846"/>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09">
                  <a:moveTo>
                    <a:pt x="38847" y="43431"/>
                  </a:moveTo>
                  <a:cubicBezTo>
                    <a:pt x="38847" y="43850"/>
                    <a:pt x="38847" y="44269"/>
                    <a:pt x="38792" y="44584"/>
                  </a:cubicBezTo>
                  <a:cubicBezTo>
                    <a:pt x="38738" y="44951"/>
                    <a:pt x="38684" y="45214"/>
                    <a:pt x="38630" y="45476"/>
                  </a:cubicBezTo>
                  <a:cubicBezTo>
                    <a:pt x="38575" y="45738"/>
                    <a:pt x="38467" y="45948"/>
                    <a:pt x="38305" y="46158"/>
                  </a:cubicBezTo>
                  <a:cubicBezTo>
                    <a:pt x="38197" y="46368"/>
                    <a:pt x="37871" y="46683"/>
                    <a:pt x="37384" y="47155"/>
                  </a:cubicBezTo>
                  <a:cubicBezTo>
                    <a:pt x="36896" y="47626"/>
                    <a:pt x="36138" y="48203"/>
                    <a:pt x="35000" y="48938"/>
                  </a:cubicBezTo>
                  <a:cubicBezTo>
                    <a:pt x="33862" y="49620"/>
                    <a:pt x="32562" y="50249"/>
                    <a:pt x="31153" y="50773"/>
                  </a:cubicBezTo>
                  <a:cubicBezTo>
                    <a:pt x="29744" y="51351"/>
                    <a:pt x="28281" y="51770"/>
                    <a:pt x="26602" y="52137"/>
                  </a:cubicBezTo>
                  <a:cubicBezTo>
                    <a:pt x="24976" y="52452"/>
                    <a:pt x="23297" y="52610"/>
                    <a:pt x="21563" y="52610"/>
                  </a:cubicBezTo>
                  <a:cubicBezTo>
                    <a:pt x="18096" y="52610"/>
                    <a:pt x="15008" y="52085"/>
                    <a:pt x="12299" y="50931"/>
                  </a:cubicBezTo>
                  <a:cubicBezTo>
                    <a:pt x="9644" y="49830"/>
                    <a:pt x="7368" y="48151"/>
                    <a:pt x="5581" y="45948"/>
                  </a:cubicBezTo>
                  <a:cubicBezTo>
                    <a:pt x="3739" y="43745"/>
                    <a:pt x="2384" y="41017"/>
                    <a:pt x="1409" y="37818"/>
                  </a:cubicBezTo>
                  <a:cubicBezTo>
                    <a:pt x="488" y="34618"/>
                    <a:pt x="0" y="30894"/>
                    <a:pt x="0" y="26698"/>
                  </a:cubicBezTo>
                  <a:cubicBezTo>
                    <a:pt x="0" y="21977"/>
                    <a:pt x="596" y="17939"/>
                    <a:pt x="1734" y="14582"/>
                  </a:cubicBezTo>
                  <a:cubicBezTo>
                    <a:pt x="2926" y="11172"/>
                    <a:pt x="4552" y="8445"/>
                    <a:pt x="6556" y="6294"/>
                  </a:cubicBezTo>
                  <a:cubicBezTo>
                    <a:pt x="8615" y="4144"/>
                    <a:pt x="10999" y="2518"/>
                    <a:pt x="13707" y="1521"/>
                  </a:cubicBezTo>
                  <a:cubicBezTo>
                    <a:pt x="16416" y="472"/>
                    <a:pt x="19342" y="0"/>
                    <a:pt x="22430" y="0"/>
                  </a:cubicBezTo>
                  <a:cubicBezTo>
                    <a:pt x="24110" y="0"/>
                    <a:pt x="25681" y="158"/>
                    <a:pt x="27198" y="419"/>
                  </a:cubicBezTo>
                  <a:cubicBezTo>
                    <a:pt x="28769" y="734"/>
                    <a:pt x="30124" y="1154"/>
                    <a:pt x="31424" y="1626"/>
                  </a:cubicBezTo>
                  <a:cubicBezTo>
                    <a:pt x="32670" y="2151"/>
                    <a:pt x="33808" y="2728"/>
                    <a:pt x="34837" y="3357"/>
                  </a:cubicBezTo>
                  <a:cubicBezTo>
                    <a:pt x="35812" y="4039"/>
                    <a:pt x="36571" y="4563"/>
                    <a:pt x="37005" y="4983"/>
                  </a:cubicBezTo>
                  <a:cubicBezTo>
                    <a:pt x="37492" y="5455"/>
                    <a:pt x="37817" y="5770"/>
                    <a:pt x="37980" y="6032"/>
                  </a:cubicBezTo>
                  <a:cubicBezTo>
                    <a:pt x="38142" y="6242"/>
                    <a:pt x="38251" y="6504"/>
                    <a:pt x="38359" y="6819"/>
                  </a:cubicBezTo>
                  <a:cubicBezTo>
                    <a:pt x="38467" y="7081"/>
                    <a:pt x="38521" y="7396"/>
                    <a:pt x="38575" y="7763"/>
                  </a:cubicBezTo>
                  <a:cubicBezTo>
                    <a:pt x="38575" y="8078"/>
                    <a:pt x="38630" y="8497"/>
                    <a:pt x="38630" y="8969"/>
                  </a:cubicBezTo>
                  <a:cubicBezTo>
                    <a:pt x="38630" y="10019"/>
                    <a:pt x="38467" y="10753"/>
                    <a:pt x="38142" y="11120"/>
                  </a:cubicBezTo>
                  <a:cubicBezTo>
                    <a:pt x="37817" y="11539"/>
                    <a:pt x="37492" y="11749"/>
                    <a:pt x="37113" y="11749"/>
                  </a:cubicBezTo>
                  <a:cubicBezTo>
                    <a:pt x="36571" y="11749"/>
                    <a:pt x="35975" y="11434"/>
                    <a:pt x="35216" y="10805"/>
                  </a:cubicBezTo>
                  <a:cubicBezTo>
                    <a:pt x="34404" y="10123"/>
                    <a:pt x="33483" y="9442"/>
                    <a:pt x="32291" y="8655"/>
                  </a:cubicBezTo>
                  <a:cubicBezTo>
                    <a:pt x="31099" y="7920"/>
                    <a:pt x="29636" y="7186"/>
                    <a:pt x="27957" y="6557"/>
                  </a:cubicBezTo>
                  <a:cubicBezTo>
                    <a:pt x="26277" y="5875"/>
                    <a:pt x="24272" y="5560"/>
                    <a:pt x="21943" y="5560"/>
                  </a:cubicBezTo>
                  <a:cubicBezTo>
                    <a:pt x="17121" y="5560"/>
                    <a:pt x="13436" y="7343"/>
                    <a:pt x="10782" y="10962"/>
                  </a:cubicBezTo>
                  <a:cubicBezTo>
                    <a:pt x="8181" y="14529"/>
                    <a:pt x="6881" y="19722"/>
                    <a:pt x="6881" y="26489"/>
                  </a:cubicBezTo>
                  <a:cubicBezTo>
                    <a:pt x="6881" y="29898"/>
                    <a:pt x="7260" y="32888"/>
                    <a:pt x="7964" y="35458"/>
                  </a:cubicBezTo>
                  <a:cubicBezTo>
                    <a:pt x="8669" y="38028"/>
                    <a:pt x="9644" y="40126"/>
                    <a:pt x="10944" y="41857"/>
                  </a:cubicBezTo>
                  <a:cubicBezTo>
                    <a:pt x="12299" y="43536"/>
                    <a:pt x="13870" y="44847"/>
                    <a:pt x="15766" y="45686"/>
                  </a:cubicBezTo>
                  <a:cubicBezTo>
                    <a:pt x="17662" y="46525"/>
                    <a:pt x="19776" y="46944"/>
                    <a:pt x="22160" y="46944"/>
                  </a:cubicBezTo>
                  <a:cubicBezTo>
                    <a:pt x="24381" y="46944"/>
                    <a:pt x="26331" y="46578"/>
                    <a:pt x="28065" y="45896"/>
                  </a:cubicBezTo>
                  <a:cubicBezTo>
                    <a:pt x="29744" y="45214"/>
                    <a:pt x="31261" y="44479"/>
                    <a:pt x="32507" y="43640"/>
                  </a:cubicBezTo>
                  <a:cubicBezTo>
                    <a:pt x="33753" y="42801"/>
                    <a:pt x="34783" y="42067"/>
                    <a:pt x="35650" y="41385"/>
                  </a:cubicBezTo>
                  <a:cubicBezTo>
                    <a:pt x="36462" y="40703"/>
                    <a:pt x="37113" y="40388"/>
                    <a:pt x="37492" y="40388"/>
                  </a:cubicBezTo>
                  <a:cubicBezTo>
                    <a:pt x="37709" y="40388"/>
                    <a:pt x="37925" y="40440"/>
                    <a:pt x="38088" y="40545"/>
                  </a:cubicBezTo>
                  <a:cubicBezTo>
                    <a:pt x="38251" y="40703"/>
                    <a:pt x="38413" y="40860"/>
                    <a:pt x="38521" y="41122"/>
                  </a:cubicBezTo>
                  <a:cubicBezTo>
                    <a:pt x="38630" y="41437"/>
                    <a:pt x="38684" y="41752"/>
                    <a:pt x="38738" y="42119"/>
                  </a:cubicBezTo>
                  <a:cubicBezTo>
                    <a:pt x="38792" y="42486"/>
                    <a:pt x="38847" y="42906"/>
                    <a:pt x="38847" y="43431"/>
                  </a:cubicBezTo>
                  <a:close/>
                </a:path>
              </a:pathLst>
            </a:custGeom>
            <a:solidFill>
              <a:srgbClr val="FFFFFF"/>
            </a:solidFill>
            <a:ln w="5417" cap="flat">
              <a:noFill/>
              <a:prstDash val="solid"/>
              <a:miter/>
            </a:ln>
          </p:spPr>
          <p:txBody>
            <a:bodyPr rtlCol="0" anchor="ctr"/>
            <a:lstStyle/>
            <a:p>
              <a:endParaRPr lang="fr-FR"/>
            </a:p>
          </p:txBody>
        </p:sp>
        <p:sp>
          <p:nvSpPr>
            <p:cNvPr id="715" name="Forme libre 714">
              <a:extLst>
                <a:ext uri="{FF2B5EF4-FFF2-40B4-BE49-F238E27FC236}">
                  <a16:creationId xmlns:a16="http://schemas.microsoft.com/office/drawing/2014/main" id="{61B33B01-58B7-DD4E-8F98-328A101B6016}"/>
                </a:ext>
              </a:extLst>
            </p:cNvPr>
            <p:cNvSpPr/>
            <p:nvPr/>
          </p:nvSpPr>
          <p:spPr>
            <a:xfrm>
              <a:off x="20058891" y="10541435"/>
              <a:ext cx="38845" cy="52609"/>
            </a:xfrm>
            <a:custGeom>
              <a:avLst/>
              <a:gdLst>
                <a:gd name="connsiteX0" fmla="*/ 38846 w 38845"/>
                <a:gd name="connsiteY0" fmla="*/ 43431 h 52609"/>
                <a:gd name="connsiteX1" fmla="*/ 38792 w 38845"/>
                <a:gd name="connsiteY1" fmla="*/ 44584 h 52609"/>
                <a:gd name="connsiteX2" fmla="*/ 38630 w 38845"/>
                <a:gd name="connsiteY2" fmla="*/ 45476 h 52609"/>
                <a:gd name="connsiteX3" fmla="*/ 38304 w 38845"/>
                <a:gd name="connsiteY3" fmla="*/ 46158 h 52609"/>
                <a:gd name="connsiteX4" fmla="*/ 37384 w 38845"/>
                <a:gd name="connsiteY4" fmla="*/ 47155 h 52609"/>
                <a:gd name="connsiteX5" fmla="*/ 34999 w 38845"/>
                <a:gd name="connsiteY5" fmla="*/ 48938 h 52609"/>
                <a:gd name="connsiteX6" fmla="*/ 31207 w 38845"/>
                <a:gd name="connsiteY6" fmla="*/ 50773 h 52609"/>
                <a:gd name="connsiteX7" fmla="*/ 26602 w 38845"/>
                <a:gd name="connsiteY7" fmla="*/ 52137 h 52609"/>
                <a:gd name="connsiteX8" fmla="*/ 21563 w 38845"/>
                <a:gd name="connsiteY8" fmla="*/ 52610 h 52609"/>
                <a:gd name="connsiteX9" fmla="*/ 12299 w 38845"/>
                <a:gd name="connsiteY9" fmla="*/ 50931 h 52609"/>
                <a:gd name="connsiteX10" fmla="*/ 5581 w 38845"/>
                <a:gd name="connsiteY10" fmla="*/ 45948 h 52609"/>
                <a:gd name="connsiteX11" fmla="*/ 1409 w 38845"/>
                <a:gd name="connsiteY11" fmla="*/ 37818 h 52609"/>
                <a:gd name="connsiteX12" fmla="*/ 0 w 38845"/>
                <a:gd name="connsiteY12" fmla="*/ 26698 h 52609"/>
                <a:gd name="connsiteX13" fmla="*/ 1733 w 38845"/>
                <a:gd name="connsiteY13" fmla="*/ 14582 h 52609"/>
                <a:gd name="connsiteX14" fmla="*/ 6555 w 38845"/>
                <a:gd name="connsiteY14" fmla="*/ 6294 h 52609"/>
                <a:gd name="connsiteX15" fmla="*/ 13707 w 38845"/>
                <a:gd name="connsiteY15" fmla="*/ 1521 h 52609"/>
                <a:gd name="connsiteX16" fmla="*/ 22430 w 38845"/>
                <a:gd name="connsiteY16" fmla="*/ 0 h 52609"/>
                <a:gd name="connsiteX17" fmla="*/ 27252 w 38845"/>
                <a:gd name="connsiteY17" fmla="*/ 419 h 52609"/>
                <a:gd name="connsiteX18" fmla="*/ 31423 w 38845"/>
                <a:gd name="connsiteY18" fmla="*/ 1626 h 52609"/>
                <a:gd name="connsiteX19" fmla="*/ 34837 w 38845"/>
                <a:gd name="connsiteY19" fmla="*/ 3357 h 52609"/>
                <a:gd name="connsiteX20" fmla="*/ 37004 w 38845"/>
                <a:gd name="connsiteY20" fmla="*/ 4983 h 52609"/>
                <a:gd name="connsiteX21" fmla="*/ 37980 w 38845"/>
                <a:gd name="connsiteY21" fmla="*/ 6032 h 52609"/>
                <a:gd name="connsiteX22" fmla="*/ 38359 w 38845"/>
                <a:gd name="connsiteY22" fmla="*/ 6819 h 52609"/>
                <a:gd name="connsiteX23" fmla="*/ 38575 w 38845"/>
                <a:gd name="connsiteY23" fmla="*/ 7763 h 52609"/>
                <a:gd name="connsiteX24" fmla="*/ 38630 w 38845"/>
                <a:gd name="connsiteY24" fmla="*/ 8969 h 52609"/>
                <a:gd name="connsiteX25" fmla="*/ 38142 w 38845"/>
                <a:gd name="connsiteY25" fmla="*/ 11120 h 52609"/>
                <a:gd name="connsiteX26" fmla="*/ 37113 w 38845"/>
                <a:gd name="connsiteY26" fmla="*/ 11749 h 52609"/>
                <a:gd name="connsiteX27" fmla="*/ 35216 w 38845"/>
                <a:gd name="connsiteY27" fmla="*/ 10805 h 52609"/>
                <a:gd name="connsiteX28" fmla="*/ 32291 w 38845"/>
                <a:gd name="connsiteY28" fmla="*/ 8655 h 52609"/>
                <a:gd name="connsiteX29" fmla="*/ 27957 w 38845"/>
                <a:gd name="connsiteY29" fmla="*/ 6557 h 52609"/>
                <a:gd name="connsiteX30" fmla="*/ 21942 w 38845"/>
                <a:gd name="connsiteY30" fmla="*/ 5560 h 52609"/>
                <a:gd name="connsiteX31" fmla="*/ 10836 w 38845"/>
                <a:gd name="connsiteY31" fmla="*/ 10962 h 52609"/>
                <a:gd name="connsiteX32" fmla="*/ 6881 w 38845"/>
                <a:gd name="connsiteY32" fmla="*/ 26489 h 52609"/>
                <a:gd name="connsiteX33" fmla="*/ 7964 w 38845"/>
                <a:gd name="connsiteY33" fmla="*/ 35458 h 52609"/>
                <a:gd name="connsiteX34" fmla="*/ 10999 w 38845"/>
                <a:gd name="connsiteY34" fmla="*/ 41857 h 52609"/>
                <a:gd name="connsiteX35" fmla="*/ 15766 w 38845"/>
                <a:gd name="connsiteY35" fmla="*/ 45686 h 52609"/>
                <a:gd name="connsiteX36" fmla="*/ 22159 w 38845"/>
                <a:gd name="connsiteY36" fmla="*/ 46944 h 52609"/>
                <a:gd name="connsiteX37" fmla="*/ 28064 w 38845"/>
                <a:gd name="connsiteY37" fmla="*/ 45896 h 52609"/>
                <a:gd name="connsiteX38" fmla="*/ 32507 w 38845"/>
                <a:gd name="connsiteY38" fmla="*/ 43640 h 52609"/>
                <a:gd name="connsiteX39" fmla="*/ 35650 w 38845"/>
                <a:gd name="connsiteY39" fmla="*/ 41385 h 52609"/>
                <a:gd name="connsiteX40" fmla="*/ 37492 w 38845"/>
                <a:gd name="connsiteY40" fmla="*/ 40388 h 52609"/>
                <a:gd name="connsiteX41" fmla="*/ 38088 w 38845"/>
                <a:gd name="connsiteY41" fmla="*/ 40545 h 52609"/>
                <a:gd name="connsiteX42" fmla="*/ 38521 w 38845"/>
                <a:gd name="connsiteY42" fmla="*/ 41122 h 52609"/>
                <a:gd name="connsiteX43" fmla="*/ 38738 w 38845"/>
                <a:gd name="connsiteY43" fmla="*/ 42119 h 52609"/>
                <a:gd name="connsiteX44" fmla="*/ 38846 w 38845"/>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5" h="52609">
                  <a:moveTo>
                    <a:pt x="38846" y="43431"/>
                  </a:moveTo>
                  <a:cubicBezTo>
                    <a:pt x="38846" y="43850"/>
                    <a:pt x="38846" y="44269"/>
                    <a:pt x="38792" y="44584"/>
                  </a:cubicBezTo>
                  <a:cubicBezTo>
                    <a:pt x="38738" y="44951"/>
                    <a:pt x="38684" y="45214"/>
                    <a:pt x="38630" y="45476"/>
                  </a:cubicBezTo>
                  <a:cubicBezTo>
                    <a:pt x="38575" y="45738"/>
                    <a:pt x="38467" y="45948"/>
                    <a:pt x="38304" y="46158"/>
                  </a:cubicBezTo>
                  <a:cubicBezTo>
                    <a:pt x="38196" y="46368"/>
                    <a:pt x="37871" y="46683"/>
                    <a:pt x="37384" y="47155"/>
                  </a:cubicBezTo>
                  <a:cubicBezTo>
                    <a:pt x="36896" y="47626"/>
                    <a:pt x="36137" y="48203"/>
                    <a:pt x="34999" y="48938"/>
                  </a:cubicBezTo>
                  <a:cubicBezTo>
                    <a:pt x="33862" y="49620"/>
                    <a:pt x="32616" y="50249"/>
                    <a:pt x="31207" y="50773"/>
                  </a:cubicBezTo>
                  <a:cubicBezTo>
                    <a:pt x="29799" y="51351"/>
                    <a:pt x="28227" y="51770"/>
                    <a:pt x="26602" y="52137"/>
                  </a:cubicBezTo>
                  <a:cubicBezTo>
                    <a:pt x="24976" y="52452"/>
                    <a:pt x="23297" y="52610"/>
                    <a:pt x="21563" y="52610"/>
                  </a:cubicBezTo>
                  <a:cubicBezTo>
                    <a:pt x="18096" y="52610"/>
                    <a:pt x="15008" y="52085"/>
                    <a:pt x="12299" y="50931"/>
                  </a:cubicBezTo>
                  <a:cubicBezTo>
                    <a:pt x="9644" y="49830"/>
                    <a:pt x="7368" y="48151"/>
                    <a:pt x="5581" y="45948"/>
                  </a:cubicBezTo>
                  <a:cubicBezTo>
                    <a:pt x="3738" y="43745"/>
                    <a:pt x="2384" y="41017"/>
                    <a:pt x="1409" y="37818"/>
                  </a:cubicBezTo>
                  <a:cubicBezTo>
                    <a:pt x="487" y="34618"/>
                    <a:pt x="0" y="30894"/>
                    <a:pt x="0" y="26698"/>
                  </a:cubicBezTo>
                  <a:cubicBezTo>
                    <a:pt x="0" y="21977"/>
                    <a:pt x="596" y="17939"/>
                    <a:pt x="1733" y="14582"/>
                  </a:cubicBezTo>
                  <a:cubicBezTo>
                    <a:pt x="2925" y="11172"/>
                    <a:pt x="4551" y="8445"/>
                    <a:pt x="6555" y="6294"/>
                  </a:cubicBezTo>
                  <a:cubicBezTo>
                    <a:pt x="8614" y="4144"/>
                    <a:pt x="10999" y="2518"/>
                    <a:pt x="13707" y="1521"/>
                  </a:cubicBezTo>
                  <a:cubicBezTo>
                    <a:pt x="16416" y="472"/>
                    <a:pt x="19342" y="0"/>
                    <a:pt x="22430" y="0"/>
                  </a:cubicBezTo>
                  <a:cubicBezTo>
                    <a:pt x="24109" y="0"/>
                    <a:pt x="25735" y="158"/>
                    <a:pt x="27252" y="419"/>
                  </a:cubicBezTo>
                  <a:cubicBezTo>
                    <a:pt x="28769" y="734"/>
                    <a:pt x="30123" y="1154"/>
                    <a:pt x="31423" y="1626"/>
                  </a:cubicBezTo>
                  <a:cubicBezTo>
                    <a:pt x="32724" y="2151"/>
                    <a:pt x="33862" y="2728"/>
                    <a:pt x="34837" y="3357"/>
                  </a:cubicBezTo>
                  <a:cubicBezTo>
                    <a:pt x="35867" y="4039"/>
                    <a:pt x="36571" y="4563"/>
                    <a:pt x="37004" y="4983"/>
                  </a:cubicBezTo>
                  <a:cubicBezTo>
                    <a:pt x="37492" y="5455"/>
                    <a:pt x="37817" y="5770"/>
                    <a:pt x="37980" y="6032"/>
                  </a:cubicBezTo>
                  <a:cubicBezTo>
                    <a:pt x="38142" y="6242"/>
                    <a:pt x="38250" y="6504"/>
                    <a:pt x="38359" y="6819"/>
                  </a:cubicBezTo>
                  <a:cubicBezTo>
                    <a:pt x="38467" y="7081"/>
                    <a:pt x="38521" y="7396"/>
                    <a:pt x="38575" y="7763"/>
                  </a:cubicBezTo>
                  <a:cubicBezTo>
                    <a:pt x="38575" y="8078"/>
                    <a:pt x="38630" y="8497"/>
                    <a:pt x="38630" y="8969"/>
                  </a:cubicBezTo>
                  <a:cubicBezTo>
                    <a:pt x="38630" y="10019"/>
                    <a:pt x="38467" y="10753"/>
                    <a:pt x="38142" y="11120"/>
                  </a:cubicBezTo>
                  <a:cubicBezTo>
                    <a:pt x="37817" y="11539"/>
                    <a:pt x="37492" y="11749"/>
                    <a:pt x="37113" y="11749"/>
                  </a:cubicBezTo>
                  <a:cubicBezTo>
                    <a:pt x="36625" y="11749"/>
                    <a:pt x="35975" y="11434"/>
                    <a:pt x="35216" y="10805"/>
                  </a:cubicBezTo>
                  <a:cubicBezTo>
                    <a:pt x="34458" y="10123"/>
                    <a:pt x="33482" y="9442"/>
                    <a:pt x="32291" y="8655"/>
                  </a:cubicBezTo>
                  <a:cubicBezTo>
                    <a:pt x="31099" y="7920"/>
                    <a:pt x="29690" y="7186"/>
                    <a:pt x="27957" y="6557"/>
                  </a:cubicBezTo>
                  <a:cubicBezTo>
                    <a:pt x="26277" y="5875"/>
                    <a:pt x="24272" y="5560"/>
                    <a:pt x="21942" y="5560"/>
                  </a:cubicBezTo>
                  <a:cubicBezTo>
                    <a:pt x="17121" y="5560"/>
                    <a:pt x="13436" y="7343"/>
                    <a:pt x="10836" y="10962"/>
                  </a:cubicBezTo>
                  <a:cubicBezTo>
                    <a:pt x="8181" y="14529"/>
                    <a:pt x="6881" y="19722"/>
                    <a:pt x="6881" y="26489"/>
                  </a:cubicBezTo>
                  <a:cubicBezTo>
                    <a:pt x="6881" y="29898"/>
                    <a:pt x="7260" y="32888"/>
                    <a:pt x="7964" y="35458"/>
                  </a:cubicBezTo>
                  <a:cubicBezTo>
                    <a:pt x="8669" y="38028"/>
                    <a:pt x="9644" y="40126"/>
                    <a:pt x="10999" y="41857"/>
                  </a:cubicBezTo>
                  <a:cubicBezTo>
                    <a:pt x="12299" y="43536"/>
                    <a:pt x="13870" y="44847"/>
                    <a:pt x="15766" y="45686"/>
                  </a:cubicBezTo>
                  <a:cubicBezTo>
                    <a:pt x="17662" y="46525"/>
                    <a:pt x="19776" y="46944"/>
                    <a:pt x="22159" y="46944"/>
                  </a:cubicBezTo>
                  <a:cubicBezTo>
                    <a:pt x="24381" y="46944"/>
                    <a:pt x="26331" y="46578"/>
                    <a:pt x="28064" y="45896"/>
                  </a:cubicBezTo>
                  <a:cubicBezTo>
                    <a:pt x="29744" y="45214"/>
                    <a:pt x="31261" y="44479"/>
                    <a:pt x="32507" y="43640"/>
                  </a:cubicBezTo>
                  <a:cubicBezTo>
                    <a:pt x="33753" y="42801"/>
                    <a:pt x="34783" y="42067"/>
                    <a:pt x="35650" y="41385"/>
                  </a:cubicBezTo>
                  <a:cubicBezTo>
                    <a:pt x="36462" y="40703"/>
                    <a:pt x="37113" y="40388"/>
                    <a:pt x="37492" y="40388"/>
                  </a:cubicBezTo>
                  <a:cubicBezTo>
                    <a:pt x="37708" y="40388"/>
                    <a:pt x="37925" y="40440"/>
                    <a:pt x="38088" y="40545"/>
                  </a:cubicBezTo>
                  <a:cubicBezTo>
                    <a:pt x="38250" y="40703"/>
                    <a:pt x="38413" y="40860"/>
                    <a:pt x="38521" y="41122"/>
                  </a:cubicBezTo>
                  <a:cubicBezTo>
                    <a:pt x="38630" y="41437"/>
                    <a:pt x="38684" y="41752"/>
                    <a:pt x="38738" y="42119"/>
                  </a:cubicBezTo>
                  <a:cubicBezTo>
                    <a:pt x="38792" y="42486"/>
                    <a:pt x="38846" y="42906"/>
                    <a:pt x="38846" y="43431"/>
                  </a:cubicBezTo>
                  <a:close/>
                </a:path>
              </a:pathLst>
            </a:custGeom>
            <a:solidFill>
              <a:srgbClr val="FFFFFF"/>
            </a:solidFill>
            <a:ln w="5417" cap="flat">
              <a:noFill/>
              <a:prstDash val="solid"/>
              <a:miter/>
            </a:ln>
          </p:spPr>
          <p:txBody>
            <a:bodyPr rtlCol="0" anchor="ctr"/>
            <a:lstStyle/>
            <a:p>
              <a:endParaRPr lang="fr-FR"/>
            </a:p>
          </p:txBody>
        </p:sp>
        <p:sp>
          <p:nvSpPr>
            <p:cNvPr id="716" name="Forme libre 715">
              <a:extLst>
                <a:ext uri="{FF2B5EF4-FFF2-40B4-BE49-F238E27FC236}">
                  <a16:creationId xmlns:a16="http://schemas.microsoft.com/office/drawing/2014/main" id="{60EDA5E7-4ED9-B923-F744-F346A5525AF4}"/>
                </a:ext>
              </a:extLst>
            </p:cNvPr>
            <p:cNvSpPr/>
            <p:nvPr/>
          </p:nvSpPr>
          <p:spPr>
            <a:xfrm>
              <a:off x="20107490" y="10517832"/>
              <a:ext cx="44480" cy="76265"/>
            </a:xfrm>
            <a:custGeom>
              <a:avLst/>
              <a:gdLst>
                <a:gd name="connsiteX0" fmla="*/ 44481 w 44480"/>
                <a:gd name="connsiteY0" fmla="*/ 47417 h 76265"/>
                <a:gd name="connsiteX1" fmla="*/ 43452 w 44480"/>
                <a:gd name="connsiteY1" fmla="*/ 50092 h 76265"/>
                <a:gd name="connsiteX2" fmla="*/ 41393 w 44480"/>
                <a:gd name="connsiteY2" fmla="*/ 50826 h 76265"/>
                <a:gd name="connsiteX3" fmla="*/ 7098 w 44480"/>
                <a:gd name="connsiteY3" fmla="*/ 50826 h 76265"/>
                <a:gd name="connsiteX4" fmla="*/ 8018 w 44480"/>
                <a:gd name="connsiteY4" fmla="*/ 59009 h 76265"/>
                <a:gd name="connsiteX5" fmla="*/ 11053 w 44480"/>
                <a:gd name="connsiteY5" fmla="*/ 65250 h 76265"/>
                <a:gd name="connsiteX6" fmla="*/ 16525 w 44480"/>
                <a:gd name="connsiteY6" fmla="*/ 69237 h 76265"/>
                <a:gd name="connsiteX7" fmla="*/ 24868 w 44480"/>
                <a:gd name="connsiteY7" fmla="*/ 70653 h 76265"/>
                <a:gd name="connsiteX8" fmla="*/ 31153 w 44480"/>
                <a:gd name="connsiteY8" fmla="*/ 70076 h 76265"/>
                <a:gd name="connsiteX9" fmla="*/ 35975 w 44480"/>
                <a:gd name="connsiteY9" fmla="*/ 68765 h 76265"/>
                <a:gd name="connsiteX10" fmla="*/ 39280 w 44480"/>
                <a:gd name="connsiteY10" fmla="*/ 67453 h 76265"/>
                <a:gd name="connsiteX11" fmla="*/ 41176 w 44480"/>
                <a:gd name="connsiteY11" fmla="*/ 66824 h 76265"/>
                <a:gd name="connsiteX12" fmla="*/ 41772 w 44480"/>
                <a:gd name="connsiteY12" fmla="*/ 66982 h 76265"/>
                <a:gd name="connsiteX13" fmla="*/ 42206 w 44480"/>
                <a:gd name="connsiteY13" fmla="*/ 67506 h 76265"/>
                <a:gd name="connsiteX14" fmla="*/ 42476 w 44480"/>
                <a:gd name="connsiteY14" fmla="*/ 68398 h 76265"/>
                <a:gd name="connsiteX15" fmla="*/ 42530 w 44480"/>
                <a:gd name="connsiteY15" fmla="*/ 69762 h 76265"/>
                <a:gd name="connsiteX16" fmla="*/ 42476 w 44480"/>
                <a:gd name="connsiteY16" fmla="*/ 70495 h 76265"/>
                <a:gd name="connsiteX17" fmla="*/ 42368 w 44480"/>
                <a:gd name="connsiteY17" fmla="*/ 71125 h 76265"/>
                <a:gd name="connsiteX18" fmla="*/ 42097 w 44480"/>
                <a:gd name="connsiteY18" fmla="*/ 71702 h 76265"/>
                <a:gd name="connsiteX19" fmla="*/ 41664 w 44480"/>
                <a:gd name="connsiteY19" fmla="*/ 72227 h 76265"/>
                <a:gd name="connsiteX20" fmla="*/ 39930 w 44480"/>
                <a:gd name="connsiteY20" fmla="*/ 73171 h 76265"/>
                <a:gd name="connsiteX21" fmla="*/ 36138 w 44480"/>
                <a:gd name="connsiteY21" fmla="*/ 74482 h 76265"/>
                <a:gd name="connsiteX22" fmla="*/ 30720 w 44480"/>
                <a:gd name="connsiteY22" fmla="*/ 75741 h 76265"/>
                <a:gd name="connsiteX23" fmla="*/ 24109 w 44480"/>
                <a:gd name="connsiteY23" fmla="*/ 76266 h 76265"/>
                <a:gd name="connsiteX24" fmla="*/ 13762 w 44480"/>
                <a:gd name="connsiteY24" fmla="*/ 74587 h 76265"/>
                <a:gd name="connsiteX25" fmla="*/ 6231 w 44480"/>
                <a:gd name="connsiteY25" fmla="*/ 69552 h 76265"/>
                <a:gd name="connsiteX26" fmla="*/ 1571 w 44480"/>
                <a:gd name="connsiteY26" fmla="*/ 61369 h 76265"/>
                <a:gd name="connsiteX27" fmla="*/ 0 w 44480"/>
                <a:gd name="connsiteY27" fmla="*/ 50040 h 76265"/>
                <a:gd name="connsiteX28" fmla="*/ 1626 w 44480"/>
                <a:gd name="connsiteY28" fmla="*/ 38920 h 76265"/>
                <a:gd name="connsiteX29" fmla="*/ 6339 w 44480"/>
                <a:gd name="connsiteY29" fmla="*/ 30632 h 76265"/>
                <a:gd name="connsiteX30" fmla="*/ 13707 w 44480"/>
                <a:gd name="connsiteY30" fmla="*/ 25387 h 76265"/>
                <a:gd name="connsiteX31" fmla="*/ 23297 w 44480"/>
                <a:gd name="connsiteY31" fmla="*/ 23604 h 76265"/>
                <a:gd name="connsiteX32" fmla="*/ 32941 w 44480"/>
                <a:gd name="connsiteY32" fmla="*/ 25439 h 76265"/>
                <a:gd name="connsiteX33" fmla="*/ 39497 w 44480"/>
                <a:gd name="connsiteY33" fmla="*/ 30370 h 76265"/>
                <a:gd name="connsiteX34" fmla="*/ 43289 w 44480"/>
                <a:gd name="connsiteY34" fmla="*/ 37556 h 76265"/>
                <a:gd name="connsiteX35" fmla="*/ 44481 w 44480"/>
                <a:gd name="connsiteY35" fmla="*/ 46158 h 76265"/>
                <a:gd name="connsiteX36" fmla="*/ 44481 w 44480"/>
                <a:gd name="connsiteY36" fmla="*/ 47417 h 76265"/>
                <a:gd name="connsiteX37" fmla="*/ 37654 w 44480"/>
                <a:gd name="connsiteY37" fmla="*/ 45528 h 76265"/>
                <a:gd name="connsiteX38" fmla="*/ 33970 w 44480"/>
                <a:gd name="connsiteY38" fmla="*/ 33412 h 76265"/>
                <a:gd name="connsiteX39" fmla="*/ 22809 w 44480"/>
                <a:gd name="connsiteY39" fmla="*/ 29059 h 76265"/>
                <a:gd name="connsiteX40" fmla="*/ 16199 w 44480"/>
                <a:gd name="connsiteY40" fmla="*/ 30423 h 76265"/>
                <a:gd name="connsiteX41" fmla="*/ 11323 w 44480"/>
                <a:gd name="connsiteY41" fmla="*/ 34094 h 76265"/>
                <a:gd name="connsiteX42" fmla="*/ 8290 w 44480"/>
                <a:gd name="connsiteY42" fmla="*/ 39339 h 76265"/>
                <a:gd name="connsiteX43" fmla="*/ 7098 w 44480"/>
                <a:gd name="connsiteY43" fmla="*/ 45528 h 76265"/>
                <a:gd name="connsiteX44" fmla="*/ 37654 w 44480"/>
                <a:gd name="connsiteY44" fmla="*/ 45528 h 76265"/>
                <a:gd name="connsiteX45" fmla="*/ 28011 w 44480"/>
                <a:gd name="connsiteY45" fmla="*/ 1836 h 76265"/>
                <a:gd name="connsiteX46" fmla="*/ 28715 w 44480"/>
                <a:gd name="connsiteY46" fmla="*/ 944 h 76265"/>
                <a:gd name="connsiteX47" fmla="*/ 29636 w 44480"/>
                <a:gd name="connsiteY47" fmla="*/ 367 h 76265"/>
                <a:gd name="connsiteX48" fmla="*/ 30936 w 44480"/>
                <a:gd name="connsiteY48" fmla="*/ 105 h 76265"/>
                <a:gd name="connsiteX49" fmla="*/ 32724 w 44480"/>
                <a:gd name="connsiteY49" fmla="*/ 0 h 76265"/>
                <a:gd name="connsiteX50" fmla="*/ 34458 w 44480"/>
                <a:gd name="connsiteY50" fmla="*/ 158 h 76265"/>
                <a:gd name="connsiteX51" fmla="*/ 35379 w 44480"/>
                <a:gd name="connsiteY51" fmla="*/ 629 h 76265"/>
                <a:gd name="connsiteX52" fmla="*/ 35595 w 44480"/>
                <a:gd name="connsiteY52" fmla="*/ 1311 h 76265"/>
                <a:gd name="connsiteX53" fmla="*/ 35108 w 44480"/>
                <a:gd name="connsiteY53" fmla="*/ 2203 h 76265"/>
                <a:gd name="connsiteX54" fmla="*/ 25464 w 44480"/>
                <a:gd name="connsiteY54" fmla="*/ 14791 h 76265"/>
                <a:gd name="connsiteX55" fmla="*/ 24760 w 44480"/>
                <a:gd name="connsiteY55" fmla="*/ 15631 h 76265"/>
                <a:gd name="connsiteX56" fmla="*/ 24056 w 44480"/>
                <a:gd name="connsiteY56" fmla="*/ 16103 h 76265"/>
                <a:gd name="connsiteX57" fmla="*/ 23135 w 44480"/>
                <a:gd name="connsiteY57" fmla="*/ 16313 h 76265"/>
                <a:gd name="connsiteX58" fmla="*/ 21726 w 44480"/>
                <a:gd name="connsiteY58" fmla="*/ 16365 h 76265"/>
                <a:gd name="connsiteX59" fmla="*/ 20371 w 44480"/>
                <a:gd name="connsiteY59" fmla="*/ 16208 h 76265"/>
                <a:gd name="connsiteX60" fmla="*/ 19667 w 44480"/>
                <a:gd name="connsiteY60" fmla="*/ 15841 h 76265"/>
                <a:gd name="connsiteX61" fmla="*/ 19504 w 44480"/>
                <a:gd name="connsiteY61" fmla="*/ 15211 h 76265"/>
                <a:gd name="connsiteX62" fmla="*/ 19884 w 44480"/>
                <a:gd name="connsiteY62" fmla="*/ 14372 h 76265"/>
                <a:gd name="connsiteX63" fmla="*/ 28011 w 44480"/>
                <a:gd name="connsiteY63" fmla="*/ 1836 h 7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80" h="76265">
                  <a:moveTo>
                    <a:pt x="44481" y="47417"/>
                  </a:moveTo>
                  <a:cubicBezTo>
                    <a:pt x="44481" y="48728"/>
                    <a:pt x="44156" y="49567"/>
                    <a:pt x="43452" y="50092"/>
                  </a:cubicBezTo>
                  <a:cubicBezTo>
                    <a:pt x="42747" y="50564"/>
                    <a:pt x="42043" y="50826"/>
                    <a:pt x="41393" y="50826"/>
                  </a:cubicBezTo>
                  <a:lnTo>
                    <a:pt x="7098" y="50826"/>
                  </a:lnTo>
                  <a:cubicBezTo>
                    <a:pt x="7098" y="53816"/>
                    <a:pt x="7423" y="56544"/>
                    <a:pt x="8018" y="59009"/>
                  </a:cubicBezTo>
                  <a:cubicBezTo>
                    <a:pt x="8614" y="61421"/>
                    <a:pt x="9644" y="63520"/>
                    <a:pt x="11053" y="65250"/>
                  </a:cubicBezTo>
                  <a:cubicBezTo>
                    <a:pt x="12461" y="66982"/>
                    <a:pt x="14303" y="68345"/>
                    <a:pt x="16525" y="69237"/>
                  </a:cubicBezTo>
                  <a:cubicBezTo>
                    <a:pt x="18800" y="70181"/>
                    <a:pt x="21563" y="70653"/>
                    <a:pt x="24868" y="70653"/>
                  </a:cubicBezTo>
                  <a:cubicBezTo>
                    <a:pt x="27198" y="70653"/>
                    <a:pt x="29311" y="70443"/>
                    <a:pt x="31153" y="70076"/>
                  </a:cubicBezTo>
                  <a:cubicBezTo>
                    <a:pt x="32995" y="69657"/>
                    <a:pt x="34621" y="69237"/>
                    <a:pt x="35975" y="68765"/>
                  </a:cubicBezTo>
                  <a:cubicBezTo>
                    <a:pt x="37329" y="68240"/>
                    <a:pt x="38413" y="67820"/>
                    <a:pt x="39280" y="67453"/>
                  </a:cubicBezTo>
                  <a:cubicBezTo>
                    <a:pt x="40147" y="67034"/>
                    <a:pt x="40797" y="66824"/>
                    <a:pt x="41176" y="66824"/>
                  </a:cubicBezTo>
                  <a:cubicBezTo>
                    <a:pt x="41393" y="66824"/>
                    <a:pt x="41556" y="66877"/>
                    <a:pt x="41772" y="66982"/>
                  </a:cubicBezTo>
                  <a:cubicBezTo>
                    <a:pt x="41935" y="67087"/>
                    <a:pt x="42097" y="67296"/>
                    <a:pt x="42206" y="67506"/>
                  </a:cubicBezTo>
                  <a:cubicBezTo>
                    <a:pt x="42314" y="67769"/>
                    <a:pt x="42422" y="68030"/>
                    <a:pt x="42476" y="68398"/>
                  </a:cubicBezTo>
                  <a:cubicBezTo>
                    <a:pt x="42530" y="68765"/>
                    <a:pt x="42530" y="69184"/>
                    <a:pt x="42530" y="69762"/>
                  </a:cubicBezTo>
                  <a:cubicBezTo>
                    <a:pt x="42530" y="69971"/>
                    <a:pt x="42530" y="70234"/>
                    <a:pt x="42476" y="70495"/>
                  </a:cubicBezTo>
                  <a:cubicBezTo>
                    <a:pt x="42422" y="70706"/>
                    <a:pt x="42422" y="70916"/>
                    <a:pt x="42368" y="71125"/>
                  </a:cubicBezTo>
                  <a:cubicBezTo>
                    <a:pt x="42314" y="71335"/>
                    <a:pt x="42206" y="71492"/>
                    <a:pt x="42097" y="71702"/>
                  </a:cubicBezTo>
                  <a:cubicBezTo>
                    <a:pt x="41989" y="71859"/>
                    <a:pt x="41826" y="72017"/>
                    <a:pt x="41664" y="72227"/>
                  </a:cubicBezTo>
                  <a:cubicBezTo>
                    <a:pt x="41447" y="72384"/>
                    <a:pt x="40905" y="72699"/>
                    <a:pt x="39930" y="73171"/>
                  </a:cubicBezTo>
                  <a:cubicBezTo>
                    <a:pt x="38955" y="73643"/>
                    <a:pt x="37708" y="74063"/>
                    <a:pt x="36138" y="74482"/>
                  </a:cubicBezTo>
                  <a:cubicBezTo>
                    <a:pt x="34621" y="74954"/>
                    <a:pt x="32779" y="75374"/>
                    <a:pt x="30720" y="75741"/>
                  </a:cubicBezTo>
                  <a:cubicBezTo>
                    <a:pt x="28661" y="76056"/>
                    <a:pt x="26494" y="76266"/>
                    <a:pt x="24109" y="76266"/>
                  </a:cubicBezTo>
                  <a:cubicBezTo>
                    <a:pt x="20209" y="76266"/>
                    <a:pt x="16741" y="75688"/>
                    <a:pt x="13762" y="74587"/>
                  </a:cubicBezTo>
                  <a:cubicBezTo>
                    <a:pt x="10782" y="73433"/>
                    <a:pt x="8235" y="71754"/>
                    <a:pt x="6231" y="69552"/>
                  </a:cubicBezTo>
                  <a:cubicBezTo>
                    <a:pt x="4172" y="67348"/>
                    <a:pt x="2600" y="64621"/>
                    <a:pt x="1571" y="61369"/>
                  </a:cubicBezTo>
                  <a:cubicBezTo>
                    <a:pt x="542" y="58117"/>
                    <a:pt x="0" y="54340"/>
                    <a:pt x="0" y="50040"/>
                  </a:cubicBezTo>
                  <a:cubicBezTo>
                    <a:pt x="0" y="45896"/>
                    <a:pt x="542" y="42224"/>
                    <a:pt x="1626" y="38920"/>
                  </a:cubicBezTo>
                  <a:cubicBezTo>
                    <a:pt x="2709" y="35668"/>
                    <a:pt x="4280" y="32888"/>
                    <a:pt x="6339" y="30632"/>
                  </a:cubicBezTo>
                  <a:cubicBezTo>
                    <a:pt x="8344" y="28377"/>
                    <a:pt x="10836" y="26593"/>
                    <a:pt x="13707" y="25387"/>
                  </a:cubicBezTo>
                  <a:cubicBezTo>
                    <a:pt x="16579" y="24233"/>
                    <a:pt x="19776" y="23604"/>
                    <a:pt x="23297" y="23604"/>
                  </a:cubicBezTo>
                  <a:cubicBezTo>
                    <a:pt x="27035" y="23604"/>
                    <a:pt x="30286" y="24233"/>
                    <a:pt x="32941" y="25439"/>
                  </a:cubicBezTo>
                  <a:cubicBezTo>
                    <a:pt x="35595" y="26646"/>
                    <a:pt x="37763" y="28324"/>
                    <a:pt x="39497" y="30370"/>
                  </a:cubicBezTo>
                  <a:cubicBezTo>
                    <a:pt x="41230" y="32415"/>
                    <a:pt x="42476" y="34828"/>
                    <a:pt x="43289" y="37556"/>
                  </a:cubicBezTo>
                  <a:cubicBezTo>
                    <a:pt x="44102" y="40283"/>
                    <a:pt x="44481" y="43116"/>
                    <a:pt x="44481" y="46158"/>
                  </a:cubicBezTo>
                  <a:lnTo>
                    <a:pt x="44481" y="47417"/>
                  </a:lnTo>
                  <a:close/>
                  <a:moveTo>
                    <a:pt x="37654" y="45528"/>
                  </a:moveTo>
                  <a:cubicBezTo>
                    <a:pt x="37763" y="40388"/>
                    <a:pt x="36517" y="36349"/>
                    <a:pt x="33970" y="33412"/>
                  </a:cubicBezTo>
                  <a:cubicBezTo>
                    <a:pt x="31424" y="30527"/>
                    <a:pt x="27685" y="29059"/>
                    <a:pt x="22809" y="29059"/>
                  </a:cubicBezTo>
                  <a:cubicBezTo>
                    <a:pt x="20317" y="29059"/>
                    <a:pt x="18096" y="29531"/>
                    <a:pt x="16199" y="30423"/>
                  </a:cubicBezTo>
                  <a:cubicBezTo>
                    <a:pt x="14249" y="31366"/>
                    <a:pt x="12678" y="32573"/>
                    <a:pt x="11323" y="34094"/>
                  </a:cubicBezTo>
                  <a:cubicBezTo>
                    <a:pt x="10023" y="35563"/>
                    <a:pt x="8994" y="37346"/>
                    <a:pt x="8290" y="39339"/>
                  </a:cubicBezTo>
                  <a:cubicBezTo>
                    <a:pt x="7585" y="41332"/>
                    <a:pt x="7206" y="43378"/>
                    <a:pt x="7098" y="45528"/>
                  </a:cubicBezTo>
                  <a:lnTo>
                    <a:pt x="37654" y="45528"/>
                  </a:lnTo>
                  <a:close/>
                  <a:moveTo>
                    <a:pt x="28011" y="1836"/>
                  </a:moveTo>
                  <a:cubicBezTo>
                    <a:pt x="28227" y="1469"/>
                    <a:pt x="28498" y="1154"/>
                    <a:pt x="28715" y="944"/>
                  </a:cubicBezTo>
                  <a:cubicBezTo>
                    <a:pt x="28986" y="682"/>
                    <a:pt x="29311" y="472"/>
                    <a:pt x="29636" y="367"/>
                  </a:cubicBezTo>
                  <a:cubicBezTo>
                    <a:pt x="30015" y="263"/>
                    <a:pt x="30449" y="158"/>
                    <a:pt x="30936" y="105"/>
                  </a:cubicBezTo>
                  <a:cubicBezTo>
                    <a:pt x="31424" y="53"/>
                    <a:pt x="32020" y="0"/>
                    <a:pt x="32724" y="0"/>
                  </a:cubicBezTo>
                  <a:cubicBezTo>
                    <a:pt x="33429" y="0"/>
                    <a:pt x="34025" y="53"/>
                    <a:pt x="34458" y="158"/>
                  </a:cubicBezTo>
                  <a:cubicBezTo>
                    <a:pt x="34892" y="263"/>
                    <a:pt x="35216" y="419"/>
                    <a:pt x="35379" y="629"/>
                  </a:cubicBezTo>
                  <a:cubicBezTo>
                    <a:pt x="35595" y="839"/>
                    <a:pt x="35650" y="1049"/>
                    <a:pt x="35595" y="1311"/>
                  </a:cubicBezTo>
                  <a:cubicBezTo>
                    <a:pt x="35542" y="1574"/>
                    <a:pt x="35379" y="1888"/>
                    <a:pt x="35108" y="2203"/>
                  </a:cubicBezTo>
                  <a:lnTo>
                    <a:pt x="25464" y="14791"/>
                  </a:lnTo>
                  <a:cubicBezTo>
                    <a:pt x="25193" y="15159"/>
                    <a:pt x="24976" y="15421"/>
                    <a:pt x="24760" y="15631"/>
                  </a:cubicBezTo>
                  <a:cubicBezTo>
                    <a:pt x="24543" y="15841"/>
                    <a:pt x="24326" y="15998"/>
                    <a:pt x="24056" y="16103"/>
                  </a:cubicBezTo>
                  <a:cubicBezTo>
                    <a:pt x="23785" y="16208"/>
                    <a:pt x="23514" y="16260"/>
                    <a:pt x="23135" y="16313"/>
                  </a:cubicBezTo>
                  <a:cubicBezTo>
                    <a:pt x="22755" y="16365"/>
                    <a:pt x="22268" y="16365"/>
                    <a:pt x="21726" y="16365"/>
                  </a:cubicBezTo>
                  <a:cubicBezTo>
                    <a:pt x="21184" y="16365"/>
                    <a:pt x="20696" y="16313"/>
                    <a:pt x="20371" y="16208"/>
                  </a:cubicBezTo>
                  <a:cubicBezTo>
                    <a:pt x="19992" y="16155"/>
                    <a:pt x="19776" y="15998"/>
                    <a:pt x="19667" y="15841"/>
                  </a:cubicBezTo>
                  <a:cubicBezTo>
                    <a:pt x="19504" y="15683"/>
                    <a:pt x="19450" y="15473"/>
                    <a:pt x="19504" y="15211"/>
                  </a:cubicBezTo>
                  <a:cubicBezTo>
                    <a:pt x="19559" y="15001"/>
                    <a:pt x="19667" y="14687"/>
                    <a:pt x="19884" y="14372"/>
                  </a:cubicBezTo>
                  <a:lnTo>
                    <a:pt x="28011" y="1836"/>
                  </a:lnTo>
                  <a:close/>
                </a:path>
              </a:pathLst>
            </a:custGeom>
            <a:solidFill>
              <a:srgbClr val="FFFFFF"/>
            </a:solidFill>
            <a:ln w="5417" cap="flat">
              <a:noFill/>
              <a:prstDash val="solid"/>
              <a:miter/>
            </a:ln>
          </p:spPr>
          <p:txBody>
            <a:bodyPr rtlCol="0" anchor="ctr"/>
            <a:lstStyle/>
            <a:p>
              <a:endParaRPr lang="fr-FR"/>
            </a:p>
          </p:txBody>
        </p:sp>
        <p:sp>
          <p:nvSpPr>
            <p:cNvPr id="717" name="Forme libre 716">
              <a:extLst>
                <a:ext uri="{FF2B5EF4-FFF2-40B4-BE49-F238E27FC236}">
                  <a16:creationId xmlns:a16="http://schemas.microsoft.com/office/drawing/2014/main" id="{B2411459-6158-1CF0-7EDC-2934A76FE838}"/>
                </a:ext>
              </a:extLst>
            </p:cNvPr>
            <p:cNvSpPr/>
            <p:nvPr/>
          </p:nvSpPr>
          <p:spPr>
            <a:xfrm>
              <a:off x="20163890" y="10518409"/>
              <a:ext cx="43884" cy="75636"/>
            </a:xfrm>
            <a:custGeom>
              <a:avLst/>
              <a:gdLst>
                <a:gd name="connsiteX0" fmla="*/ 43885 w 43884"/>
                <a:gd name="connsiteY0" fmla="*/ 73643 h 75636"/>
                <a:gd name="connsiteX1" fmla="*/ 43722 w 43884"/>
                <a:gd name="connsiteY1" fmla="*/ 74273 h 75636"/>
                <a:gd name="connsiteX2" fmla="*/ 43235 w 43884"/>
                <a:gd name="connsiteY2" fmla="*/ 74692 h 75636"/>
                <a:gd name="connsiteX3" fmla="*/ 42314 w 43884"/>
                <a:gd name="connsiteY3" fmla="*/ 74954 h 75636"/>
                <a:gd name="connsiteX4" fmla="*/ 40959 w 43884"/>
                <a:gd name="connsiteY4" fmla="*/ 75059 h 75636"/>
                <a:gd name="connsiteX5" fmla="*/ 39443 w 43884"/>
                <a:gd name="connsiteY5" fmla="*/ 74954 h 75636"/>
                <a:gd name="connsiteX6" fmla="*/ 38521 w 43884"/>
                <a:gd name="connsiteY6" fmla="*/ 74692 h 75636"/>
                <a:gd name="connsiteX7" fmla="*/ 37980 w 43884"/>
                <a:gd name="connsiteY7" fmla="*/ 74273 h 75636"/>
                <a:gd name="connsiteX8" fmla="*/ 37763 w 43884"/>
                <a:gd name="connsiteY8" fmla="*/ 73643 h 75636"/>
                <a:gd name="connsiteX9" fmla="*/ 37763 w 43884"/>
                <a:gd name="connsiteY9" fmla="*/ 66667 h 75636"/>
                <a:gd name="connsiteX10" fmla="*/ 29473 w 43884"/>
                <a:gd name="connsiteY10" fmla="*/ 73223 h 75636"/>
                <a:gd name="connsiteX11" fmla="*/ 20154 w 43884"/>
                <a:gd name="connsiteY11" fmla="*/ 75636 h 75636"/>
                <a:gd name="connsiteX12" fmla="*/ 10890 w 43884"/>
                <a:gd name="connsiteY12" fmla="*/ 73591 h 75636"/>
                <a:gd name="connsiteX13" fmla="*/ 4659 w 43884"/>
                <a:gd name="connsiteY13" fmla="*/ 68030 h 75636"/>
                <a:gd name="connsiteX14" fmla="*/ 1083 w 43884"/>
                <a:gd name="connsiteY14" fmla="*/ 59848 h 75636"/>
                <a:gd name="connsiteX15" fmla="*/ 0 w 43884"/>
                <a:gd name="connsiteY15" fmla="*/ 49882 h 75636"/>
                <a:gd name="connsiteX16" fmla="*/ 1409 w 43884"/>
                <a:gd name="connsiteY16" fmla="*/ 38710 h 75636"/>
                <a:gd name="connsiteX17" fmla="*/ 5526 w 43884"/>
                <a:gd name="connsiteY17" fmla="*/ 30265 h 75636"/>
                <a:gd name="connsiteX18" fmla="*/ 12245 w 43884"/>
                <a:gd name="connsiteY18" fmla="*/ 24862 h 75636"/>
                <a:gd name="connsiteX19" fmla="*/ 21509 w 43884"/>
                <a:gd name="connsiteY19" fmla="*/ 22974 h 75636"/>
                <a:gd name="connsiteX20" fmla="*/ 29853 w 43884"/>
                <a:gd name="connsiteY20" fmla="*/ 24967 h 75636"/>
                <a:gd name="connsiteX21" fmla="*/ 37275 w 43884"/>
                <a:gd name="connsiteY21" fmla="*/ 30737 h 75636"/>
                <a:gd name="connsiteX22" fmla="*/ 37275 w 43884"/>
                <a:gd name="connsiteY22" fmla="*/ 1416 h 75636"/>
                <a:gd name="connsiteX23" fmla="*/ 37437 w 43884"/>
                <a:gd name="connsiteY23" fmla="*/ 839 h 75636"/>
                <a:gd name="connsiteX24" fmla="*/ 37925 w 43884"/>
                <a:gd name="connsiteY24" fmla="*/ 419 h 75636"/>
                <a:gd name="connsiteX25" fmla="*/ 38954 w 43884"/>
                <a:gd name="connsiteY25" fmla="*/ 158 h 75636"/>
                <a:gd name="connsiteX26" fmla="*/ 40580 w 43884"/>
                <a:gd name="connsiteY26" fmla="*/ 0 h 75636"/>
                <a:gd name="connsiteX27" fmla="*/ 42205 w 43884"/>
                <a:gd name="connsiteY27" fmla="*/ 158 h 75636"/>
                <a:gd name="connsiteX28" fmla="*/ 43181 w 43884"/>
                <a:gd name="connsiteY28" fmla="*/ 419 h 75636"/>
                <a:gd name="connsiteX29" fmla="*/ 43722 w 43884"/>
                <a:gd name="connsiteY29" fmla="*/ 839 h 75636"/>
                <a:gd name="connsiteX30" fmla="*/ 43885 w 43884"/>
                <a:gd name="connsiteY30" fmla="*/ 1416 h 75636"/>
                <a:gd name="connsiteX31" fmla="*/ 43885 w 43884"/>
                <a:gd name="connsiteY31" fmla="*/ 73643 h 75636"/>
                <a:gd name="connsiteX32" fmla="*/ 37275 w 43884"/>
                <a:gd name="connsiteY32" fmla="*/ 38552 h 75636"/>
                <a:gd name="connsiteX33" fmla="*/ 29257 w 43884"/>
                <a:gd name="connsiteY33" fmla="*/ 31052 h 75636"/>
                <a:gd name="connsiteX34" fmla="*/ 21184 w 43884"/>
                <a:gd name="connsiteY34" fmla="*/ 28482 h 75636"/>
                <a:gd name="connsiteX35" fmla="*/ 14628 w 43884"/>
                <a:gd name="connsiteY35" fmla="*/ 30265 h 75636"/>
                <a:gd name="connsiteX36" fmla="*/ 10186 w 43884"/>
                <a:gd name="connsiteY36" fmla="*/ 34933 h 75636"/>
                <a:gd name="connsiteX37" fmla="*/ 7693 w 43884"/>
                <a:gd name="connsiteY37" fmla="*/ 41490 h 75636"/>
                <a:gd name="connsiteX38" fmla="*/ 6881 w 43884"/>
                <a:gd name="connsiteY38" fmla="*/ 48938 h 75636"/>
                <a:gd name="connsiteX39" fmla="*/ 7585 w 43884"/>
                <a:gd name="connsiteY39" fmla="*/ 56806 h 75636"/>
                <a:gd name="connsiteX40" fmla="*/ 9806 w 43884"/>
                <a:gd name="connsiteY40" fmla="*/ 63572 h 75636"/>
                <a:gd name="connsiteX41" fmla="*/ 14141 w 43884"/>
                <a:gd name="connsiteY41" fmla="*/ 68398 h 75636"/>
                <a:gd name="connsiteX42" fmla="*/ 20750 w 43884"/>
                <a:gd name="connsiteY42" fmla="*/ 70181 h 75636"/>
                <a:gd name="connsiteX43" fmla="*/ 24651 w 43884"/>
                <a:gd name="connsiteY43" fmla="*/ 69657 h 75636"/>
                <a:gd name="connsiteX44" fmla="*/ 28552 w 43884"/>
                <a:gd name="connsiteY44" fmla="*/ 67874 h 75636"/>
                <a:gd name="connsiteX45" fmla="*/ 32670 w 43884"/>
                <a:gd name="connsiteY45" fmla="*/ 64673 h 75636"/>
                <a:gd name="connsiteX46" fmla="*/ 37275 w 43884"/>
                <a:gd name="connsiteY46" fmla="*/ 59796 h 75636"/>
                <a:gd name="connsiteX47" fmla="*/ 37275 w 43884"/>
                <a:gd name="connsiteY47" fmla="*/ 38552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6">
                  <a:moveTo>
                    <a:pt x="43885" y="73643"/>
                  </a:moveTo>
                  <a:cubicBezTo>
                    <a:pt x="43885" y="73905"/>
                    <a:pt x="43831" y="74115"/>
                    <a:pt x="43722" y="74273"/>
                  </a:cubicBezTo>
                  <a:cubicBezTo>
                    <a:pt x="43668" y="74482"/>
                    <a:pt x="43506" y="74587"/>
                    <a:pt x="43235" y="74692"/>
                  </a:cubicBezTo>
                  <a:cubicBezTo>
                    <a:pt x="43018" y="74849"/>
                    <a:pt x="42693" y="74902"/>
                    <a:pt x="42314" y="74954"/>
                  </a:cubicBezTo>
                  <a:cubicBezTo>
                    <a:pt x="41989" y="75007"/>
                    <a:pt x="41501" y="75059"/>
                    <a:pt x="40959" y="75059"/>
                  </a:cubicBezTo>
                  <a:cubicBezTo>
                    <a:pt x="40363" y="75059"/>
                    <a:pt x="39876" y="75007"/>
                    <a:pt x="39443" y="74954"/>
                  </a:cubicBezTo>
                  <a:cubicBezTo>
                    <a:pt x="39063" y="74902"/>
                    <a:pt x="38792" y="74849"/>
                    <a:pt x="38521" y="74692"/>
                  </a:cubicBezTo>
                  <a:cubicBezTo>
                    <a:pt x="38304" y="74587"/>
                    <a:pt x="38088" y="74482"/>
                    <a:pt x="37980" y="74273"/>
                  </a:cubicBezTo>
                  <a:cubicBezTo>
                    <a:pt x="37817" y="74115"/>
                    <a:pt x="37763" y="73905"/>
                    <a:pt x="37763" y="73643"/>
                  </a:cubicBezTo>
                  <a:lnTo>
                    <a:pt x="37763" y="66667"/>
                  </a:lnTo>
                  <a:cubicBezTo>
                    <a:pt x="35108" y="69447"/>
                    <a:pt x="32345" y="71650"/>
                    <a:pt x="29473" y="73223"/>
                  </a:cubicBezTo>
                  <a:cubicBezTo>
                    <a:pt x="26656" y="74849"/>
                    <a:pt x="23514" y="75636"/>
                    <a:pt x="20154" y="75636"/>
                  </a:cubicBezTo>
                  <a:cubicBezTo>
                    <a:pt x="16524" y="75636"/>
                    <a:pt x="13436" y="74954"/>
                    <a:pt x="10890" y="73591"/>
                  </a:cubicBezTo>
                  <a:cubicBezTo>
                    <a:pt x="8343" y="72227"/>
                    <a:pt x="6231" y="70391"/>
                    <a:pt x="4659" y="68030"/>
                  </a:cubicBezTo>
                  <a:cubicBezTo>
                    <a:pt x="3034" y="65723"/>
                    <a:pt x="1842" y="62995"/>
                    <a:pt x="1083" y="59848"/>
                  </a:cubicBezTo>
                  <a:cubicBezTo>
                    <a:pt x="379" y="56701"/>
                    <a:pt x="0" y="53397"/>
                    <a:pt x="0" y="49882"/>
                  </a:cubicBezTo>
                  <a:cubicBezTo>
                    <a:pt x="0" y="45738"/>
                    <a:pt x="433" y="42014"/>
                    <a:pt x="1409" y="38710"/>
                  </a:cubicBezTo>
                  <a:cubicBezTo>
                    <a:pt x="2329" y="35405"/>
                    <a:pt x="3684" y="32573"/>
                    <a:pt x="5526" y="30265"/>
                  </a:cubicBezTo>
                  <a:cubicBezTo>
                    <a:pt x="7314" y="27904"/>
                    <a:pt x="9536" y="26121"/>
                    <a:pt x="12245" y="24862"/>
                  </a:cubicBezTo>
                  <a:cubicBezTo>
                    <a:pt x="14899" y="23604"/>
                    <a:pt x="17987" y="22974"/>
                    <a:pt x="21509" y="22974"/>
                  </a:cubicBezTo>
                  <a:cubicBezTo>
                    <a:pt x="24543" y="22974"/>
                    <a:pt x="27306" y="23656"/>
                    <a:pt x="29853" y="24967"/>
                  </a:cubicBezTo>
                  <a:cubicBezTo>
                    <a:pt x="32345" y="26279"/>
                    <a:pt x="34837" y="28167"/>
                    <a:pt x="37275" y="30737"/>
                  </a:cubicBezTo>
                  <a:lnTo>
                    <a:pt x="37275" y="1416"/>
                  </a:lnTo>
                  <a:cubicBezTo>
                    <a:pt x="37275" y="1206"/>
                    <a:pt x="37329" y="997"/>
                    <a:pt x="37437" y="839"/>
                  </a:cubicBezTo>
                  <a:cubicBezTo>
                    <a:pt x="37492" y="629"/>
                    <a:pt x="37654" y="524"/>
                    <a:pt x="37925" y="419"/>
                  </a:cubicBezTo>
                  <a:cubicBezTo>
                    <a:pt x="38196" y="315"/>
                    <a:pt x="38521" y="210"/>
                    <a:pt x="38954" y="158"/>
                  </a:cubicBezTo>
                  <a:cubicBezTo>
                    <a:pt x="39388" y="53"/>
                    <a:pt x="39930" y="0"/>
                    <a:pt x="40580" y="0"/>
                  </a:cubicBezTo>
                  <a:cubicBezTo>
                    <a:pt x="41230" y="0"/>
                    <a:pt x="41772" y="53"/>
                    <a:pt x="42205" y="158"/>
                  </a:cubicBezTo>
                  <a:cubicBezTo>
                    <a:pt x="42639" y="210"/>
                    <a:pt x="42964" y="315"/>
                    <a:pt x="43181" y="419"/>
                  </a:cubicBezTo>
                  <a:cubicBezTo>
                    <a:pt x="43452" y="524"/>
                    <a:pt x="43614" y="629"/>
                    <a:pt x="43722" y="839"/>
                  </a:cubicBezTo>
                  <a:cubicBezTo>
                    <a:pt x="43831" y="997"/>
                    <a:pt x="43885" y="1206"/>
                    <a:pt x="43885" y="1416"/>
                  </a:cubicBezTo>
                  <a:lnTo>
                    <a:pt x="43885" y="73643"/>
                  </a:lnTo>
                  <a:close/>
                  <a:moveTo>
                    <a:pt x="37275" y="38552"/>
                  </a:moveTo>
                  <a:cubicBezTo>
                    <a:pt x="34512" y="35300"/>
                    <a:pt x="31803" y="32783"/>
                    <a:pt x="29257" y="31052"/>
                  </a:cubicBezTo>
                  <a:cubicBezTo>
                    <a:pt x="26656" y="29373"/>
                    <a:pt x="24001" y="28482"/>
                    <a:pt x="21184" y="28482"/>
                  </a:cubicBezTo>
                  <a:cubicBezTo>
                    <a:pt x="18583" y="28482"/>
                    <a:pt x="16416" y="29111"/>
                    <a:pt x="14628" y="30265"/>
                  </a:cubicBezTo>
                  <a:cubicBezTo>
                    <a:pt x="12786" y="31471"/>
                    <a:pt x="11323" y="32993"/>
                    <a:pt x="10186" y="34933"/>
                  </a:cubicBezTo>
                  <a:cubicBezTo>
                    <a:pt x="8993" y="36874"/>
                    <a:pt x="8181" y="39077"/>
                    <a:pt x="7693" y="41490"/>
                  </a:cubicBezTo>
                  <a:cubicBezTo>
                    <a:pt x="7151" y="43955"/>
                    <a:pt x="6881" y="46420"/>
                    <a:pt x="6881" y="48938"/>
                  </a:cubicBezTo>
                  <a:cubicBezTo>
                    <a:pt x="6881" y="51613"/>
                    <a:pt x="7097" y="54235"/>
                    <a:pt x="7585" y="56806"/>
                  </a:cubicBezTo>
                  <a:cubicBezTo>
                    <a:pt x="8018" y="59324"/>
                    <a:pt x="8777" y="61579"/>
                    <a:pt x="9806" y="63572"/>
                  </a:cubicBezTo>
                  <a:cubicBezTo>
                    <a:pt x="10890" y="65565"/>
                    <a:pt x="12353" y="67192"/>
                    <a:pt x="14141" y="68398"/>
                  </a:cubicBezTo>
                  <a:cubicBezTo>
                    <a:pt x="15874" y="69604"/>
                    <a:pt x="18096" y="70181"/>
                    <a:pt x="20750" y="70181"/>
                  </a:cubicBezTo>
                  <a:cubicBezTo>
                    <a:pt x="22105" y="70181"/>
                    <a:pt x="23405" y="70024"/>
                    <a:pt x="24651" y="69657"/>
                  </a:cubicBezTo>
                  <a:cubicBezTo>
                    <a:pt x="25951" y="69289"/>
                    <a:pt x="27252" y="68660"/>
                    <a:pt x="28552" y="67874"/>
                  </a:cubicBezTo>
                  <a:cubicBezTo>
                    <a:pt x="29907" y="67034"/>
                    <a:pt x="31261" y="65985"/>
                    <a:pt x="32670" y="64673"/>
                  </a:cubicBezTo>
                  <a:cubicBezTo>
                    <a:pt x="34132" y="63362"/>
                    <a:pt x="35650" y="61736"/>
                    <a:pt x="37275" y="59796"/>
                  </a:cubicBezTo>
                  <a:lnTo>
                    <a:pt x="37275" y="38552"/>
                  </a:lnTo>
                  <a:close/>
                </a:path>
              </a:pathLst>
            </a:custGeom>
            <a:solidFill>
              <a:srgbClr val="FFFFFF"/>
            </a:solidFill>
            <a:ln w="5417" cap="flat">
              <a:noFill/>
              <a:prstDash val="solid"/>
              <a:miter/>
            </a:ln>
          </p:spPr>
          <p:txBody>
            <a:bodyPr rtlCol="0" anchor="ctr"/>
            <a:lstStyle/>
            <a:p>
              <a:endParaRPr lang="fr-FR"/>
            </a:p>
          </p:txBody>
        </p:sp>
        <p:sp>
          <p:nvSpPr>
            <p:cNvPr id="718" name="Forme libre 717">
              <a:extLst>
                <a:ext uri="{FF2B5EF4-FFF2-40B4-BE49-F238E27FC236}">
                  <a16:creationId xmlns:a16="http://schemas.microsoft.com/office/drawing/2014/main" id="{70F4852C-62B2-38F0-886C-8D4440344320}"/>
                </a:ext>
              </a:extLst>
            </p:cNvPr>
            <p:cNvSpPr/>
            <p:nvPr/>
          </p:nvSpPr>
          <p:spPr>
            <a:xfrm>
              <a:off x="20222837" y="10541435"/>
              <a:ext cx="44480" cy="52662"/>
            </a:xfrm>
            <a:custGeom>
              <a:avLst/>
              <a:gdLst>
                <a:gd name="connsiteX0" fmla="*/ 44481 w 44480"/>
                <a:gd name="connsiteY0" fmla="*/ 23814 h 52662"/>
                <a:gd name="connsiteX1" fmla="*/ 43452 w 44480"/>
                <a:gd name="connsiteY1" fmla="*/ 26489 h 52662"/>
                <a:gd name="connsiteX2" fmla="*/ 41393 w 44480"/>
                <a:gd name="connsiteY2" fmla="*/ 27222 h 52662"/>
                <a:gd name="connsiteX3" fmla="*/ 7097 w 44480"/>
                <a:gd name="connsiteY3" fmla="*/ 27222 h 52662"/>
                <a:gd name="connsiteX4" fmla="*/ 8018 w 44480"/>
                <a:gd name="connsiteY4" fmla="*/ 35405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9 h 52662"/>
                <a:gd name="connsiteX19" fmla="*/ 41663 w 44480"/>
                <a:gd name="connsiteY19" fmla="*/ 48623 h 52662"/>
                <a:gd name="connsiteX20" fmla="*/ 39930 w 44480"/>
                <a:gd name="connsiteY20" fmla="*/ 49567 h 52662"/>
                <a:gd name="connsiteX21" fmla="*/ 36137 w 44480"/>
                <a:gd name="connsiteY21" fmla="*/ 50878 h 52662"/>
                <a:gd name="connsiteX22" fmla="*/ 30719 w 44480"/>
                <a:gd name="connsiteY22" fmla="*/ 52137 h 52662"/>
                <a:gd name="connsiteX23" fmla="*/ 24109 w 44480"/>
                <a:gd name="connsiteY23" fmla="*/ 52662 h 52662"/>
                <a:gd name="connsiteX24" fmla="*/ 13761 w 44480"/>
                <a:gd name="connsiteY24" fmla="*/ 50983 h 52662"/>
                <a:gd name="connsiteX25" fmla="*/ 6231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783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90 h 52662"/>
                <a:gd name="connsiteX42" fmla="*/ 8289 w 44480"/>
                <a:gd name="connsiteY42" fmla="*/ 15736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5964"/>
                    <a:pt x="43452" y="26489"/>
                  </a:cubicBezTo>
                  <a:cubicBezTo>
                    <a:pt x="42747" y="26961"/>
                    <a:pt x="42043" y="27222"/>
                    <a:pt x="41393" y="27222"/>
                  </a:cubicBezTo>
                  <a:lnTo>
                    <a:pt x="7097" y="27222"/>
                  </a:lnTo>
                  <a:cubicBezTo>
                    <a:pt x="7097" y="30213"/>
                    <a:pt x="7423" y="32940"/>
                    <a:pt x="8018" y="35405"/>
                  </a:cubicBezTo>
                  <a:cubicBezTo>
                    <a:pt x="8614" y="37818"/>
                    <a:pt x="9643" y="39916"/>
                    <a:pt x="11052" y="41647"/>
                  </a:cubicBezTo>
                  <a:cubicBezTo>
                    <a:pt x="12461" y="43378"/>
                    <a:pt x="14303" y="44742"/>
                    <a:pt x="16524" y="45633"/>
                  </a:cubicBezTo>
                  <a:cubicBezTo>
                    <a:pt x="18800" y="46578"/>
                    <a:pt x="21563" y="47049"/>
                    <a:pt x="24868" y="47049"/>
                  </a:cubicBezTo>
                  <a:cubicBezTo>
                    <a:pt x="27198" y="47049"/>
                    <a:pt x="29310" y="46839"/>
                    <a:pt x="31153" y="46473"/>
                  </a:cubicBezTo>
                  <a:cubicBezTo>
                    <a:pt x="32995" y="46053"/>
                    <a:pt x="34621" y="45633"/>
                    <a:pt x="35975" y="45161"/>
                  </a:cubicBezTo>
                  <a:cubicBezTo>
                    <a:pt x="37329" y="44637"/>
                    <a:pt x="38413" y="44217"/>
                    <a:pt x="39280" y="43850"/>
                  </a:cubicBezTo>
                  <a:cubicBezTo>
                    <a:pt x="40146" y="43431"/>
                    <a:pt x="40796" y="43221"/>
                    <a:pt x="41176" y="43221"/>
                  </a:cubicBezTo>
                  <a:cubicBezTo>
                    <a:pt x="41393" y="43221"/>
                    <a:pt x="41555" y="43273"/>
                    <a:pt x="41772" y="43378"/>
                  </a:cubicBezTo>
                  <a:cubicBezTo>
                    <a:pt x="41935" y="43483"/>
                    <a:pt x="42097" y="43692"/>
                    <a:pt x="42205" y="43902"/>
                  </a:cubicBezTo>
                  <a:cubicBezTo>
                    <a:pt x="42314" y="44165"/>
                    <a:pt x="42422" y="44427"/>
                    <a:pt x="42476" y="44794"/>
                  </a:cubicBezTo>
                  <a:cubicBezTo>
                    <a:pt x="42530" y="45161"/>
                    <a:pt x="42530" y="45581"/>
                    <a:pt x="42530" y="46158"/>
                  </a:cubicBezTo>
                  <a:cubicBezTo>
                    <a:pt x="42530" y="46368"/>
                    <a:pt x="42530" y="46630"/>
                    <a:pt x="42476" y="46892"/>
                  </a:cubicBezTo>
                  <a:cubicBezTo>
                    <a:pt x="42422" y="47102"/>
                    <a:pt x="42422" y="47312"/>
                    <a:pt x="42368" y="47521"/>
                  </a:cubicBezTo>
                  <a:cubicBezTo>
                    <a:pt x="42314" y="47731"/>
                    <a:pt x="42205" y="47889"/>
                    <a:pt x="42097" y="48099"/>
                  </a:cubicBezTo>
                  <a:cubicBezTo>
                    <a:pt x="41989" y="48256"/>
                    <a:pt x="41826" y="48413"/>
                    <a:pt x="41663" y="48623"/>
                  </a:cubicBezTo>
                  <a:cubicBezTo>
                    <a:pt x="41447" y="48781"/>
                    <a:pt x="40905" y="49095"/>
                    <a:pt x="39930" y="49567"/>
                  </a:cubicBezTo>
                  <a:cubicBezTo>
                    <a:pt x="38954" y="50040"/>
                    <a:pt x="37708" y="50459"/>
                    <a:pt x="36137" y="50878"/>
                  </a:cubicBezTo>
                  <a:cubicBezTo>
                    <a:pt x="34621" y="51351"/>
                    <a:pt x="32778" y="51770"/>
                    <a:pt x="30719" y="52137"/>
                  </a:cubicBezTo>
                  <a:cubicBezTo>
                    <a:pt x="28660" y="52452"/>
                    <a:pt x="26494" y="52662"/>
                    <a:pt x="24109" y="52662"/>
                  </a:cubicBezTo>
                  <a:cubicBezTo>
                    <a:pt x="20209" y="52662"/>
                    <a:pt x="16795" y="52085"/>
                    <a:pt x="13761" y="50983"/>
                  </a:cubicBezTo>
                  <a:cubicBezTo>
                    <a:pt x="10782" y="49830"/>
                    <a:pt x="8235" y="48151"/>
                    <a:pt x="6231" y="45948"/>
                  </a:cubicBezTo>
                  <a:cubicBezTo>
                    <a:pt x="4172" y="43745"/>
                    <a:pt x="2655" y="41017"/>
                    <a:pt x="1571" y="37765"/>
                  </a:cubicBezTo>
                  <a:cubicBezTo>
                    <a:pt x="542" y="34513"/>
                    <a:pt x="0" y="30737"/>
                    <a:pt x="0" y="26436"/>
                  </a:cubicBezTo>
                  <a:cubicBezTo>
                    <a:pt x="0" y="22292"/>
                    <a:pt x="542" y="18621"/>
                    <a:pt x="1625" y="15316"/>
                  </a:cubicBezTo>
                  <a:cubicBezTo>
                    <a:pt x="2709" y="12064"/>
                    <a:pt x="4280" y="9284"/>
                    <a:pt x="6339" y="7028"/>
                  </a:cubicBezTo>
                  <a:cubicBezTo>
                    <a:pt x="8343" y="4773"/>
                    <a:pt x="10836" y="2989"/>
                    <a:pt x="13707" y="1783"/>
                  </a:cubicBezTo>
                  <a:cubicBezTo>
                    <a:pt x="16578" y="629"/>
                    <a:pt x="19776" y="0"/>
                    <a:pt x="23297" y="0"/>
                  </a:cubicBezTo>
                  <a:cubicBezTo>
                    <a:pt x="27035" y="0"/>
                    <a:pt x="30286" y="629"/>
                    <a:pt x="32941" y="1836"/>
                  </a:cubicBezTo>
                  <a:cubicBezTo>
                    <a:pt x="35595" y="3042"/>
                    <a:pt x="37817" y="4721"/>
                    <a:pt x="39496" y="6767"/>
                  </a:cubicBezTo>
                  <a:cubicBezTo>
                    <a:pt x="41230" y="8812"/>
                    <a:pt x="42530" y="11225"/>
                    <a:pt x="43289" y="13952"/>
                  </a:cubicBezTo>
                  <a:cubicBezTo>
                    <a:pt x="44102" y="16679"/>
                    <a:pt x="44481" y="19512"/>
                    <a:pt x="44481" y="22555"/>
                  </a:cubicBezTo>
                  <a:lnTo>
                    <a:pt x="44481" y="23814"/>
                  </a:lnTo>
                  <a:close/>
                  <a:moveTo>
                    <a:pt x="37654" y="21925"/>
                  </a:moveTo>
                  <a:cubicBezTo>
                    <a:pt x="37763" y="16784"/>
                    <a:pt x="36571" y="12746"/>
                    <a:pt x="33970" y="9809"/>
                  </a:cubicBezTo>
                  <a:cubicBezTo>
                    <a:pt x="31423" y="6923"/>
                    <a:pt x="27740" y="5455"/>
                    <a:pt x="22809" y="5455"/>
                  </a:cubicBezTo>
                  <a:cubicBezTo>
                    <a:pt x="20317" y="5455"/>
                    <a:pt x="18096" y="5927"/>
                    <a:pt x="16199" y="6819"/>
                  </a:cubicBezTo>
                  <a:cubicBezTo>
                    <a:pt x="14249" y="7763"/>
                    <a:pt x="12678" y="8969"/>
                    <a:pt x="11323" y="10490"/>
                  </a:cubicBezTo>
                  <a:cubicBezTo>
                    <a:pt x="10023" y="11959"/>
                    <a:pt x="8993" y="13742"/>
                    <a:pt x="8289" y="15736"/>
                  </a:cubicBezTo>
                  <a:cubicBezTo>
                    <a:pt x="7585" y="17729"/>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719" name="Forme libre 718">
              <a:extLst>
                <a:ext uri="{FF2B5EF4-FFF2-40B4-BE49-F238E27FC236}">
                  <a16:creationId xmlns:a16="http://schemas.microsoft.com/office/drawing/2014/main" id="{F1B65438-2090-FB3E-B44D-05C5C9BA78A3}"/>
                </a:ext>
              </a:extLst>
            </p:cNvPr>
            <p:cNvSpPr/>
            <p:nvPr/>
          </p:nvSpPr>
          <p:spPr>
            <a:xfrm>
              <a:off x="20277721" y="10542222"/>
              <a:ext cx="34078" cy="50878"/>
            </a:xfrm>
            <a:custGeom>
              <a:avLst/>
              <a:gdLst>
                <a:gd name="connsiteX0" fmla="*/ 34078 w 34078"/>
                <a:gd name="connsiteY0" fmla="*/ 48098 h 50878"/>
                <a:gd name="connsiteX1" fmla="*/ 33970 w 34078"/>
                <a:gd name="connsiteY1" fmla="*/ 49357 h 50878"/>
                <a:gd name="connsiteX2" fmla="*/ 33591 w 34078"/>
                <a:gd name="connsiteY2" fmla="*/ 50197 h 50878"/>
                <a:gd name="connsiteX3" fmla="*/ 33049 w 34078"/>
                <a:gd name="connsiteY3" fmla="*/ 50721 h 50878"/>
                <a:gd name="connsiteX4" fmla="*/ 32291 w 34078"/>
                <a:gd name="connsiteY4" fmla="*/ 50878 h 50878"/>
                <a:gd name="connsiteX5" fmla="*/ 2384 w 34078"/>
                <a:gd name="connsiteY5" fmla="*/ 50878 h 50878"/>
                <a:gd name="connsiteX6" fmla="*/ 650 w 34078"/>
                <a:gd name="connsiteY6" fmla="*/ 50249 h 50878"/>
                <a:gd name="connsiteX7" fmla="*/ 0 w 34078"/>
                <a:gd name="connsiteY7" fmla="*/ 48098 h 50878"/>
                <a:gd name="connsiteX8" fmla="*/ 0 w 34078"/>
                <a:gd name="connsiteY8" fmla="*/ 46578 h 50878"/>
                <a:gd name="connsiteX9" fmla="*/ 108 w 34078"/>
                <a:gd name="connsiteY9" fmla="*/ 45528 h 50878"/>
                <a:gd name="connsiteX10" fmla="*/ 433 w 34078"/>
                <a:gd name="connsiteY10" fmla="*/ 44479 h 50878"/>
                <a:gd name="connsiteX11" fmla="*/ 975 w 34078"/>
                <a:gd name="connsiteY11" fmla="*/ 43326 h 50878"/>
                <a:gd name="connsiteX12" fmla="*/ 1950 w 34078"/>
                <a:gd name="connsiteY12" fmla="*/ 41909 h 50878"/>
                <a:gd name="connsiteX13" fmla="*/ 25789 w 34078"/>
                <a:gd name="connsiteY13" fmla="*/ 5612 h 50878"/>
                <a:gd name="connsiteX14" fmla="*/ 2384 w 34078"/>
                <a:gd name="connsiteY14" fmla="*/ 5612 h 50878"/>
                <a:gd name="connsiteX15" fmla="*/ 1083 w 34078"/>
                <a:gd name="connsiteY15" fmla="*/ 4930 h 50878"/>
                <a:gd name="connsiteX16" fmla="*/ 596 w 34078"/>
                <a:gd name="connsiteY16" fmla="*/ 2832 h 50878"/>
                <a:gd name="connsiteX17" fmla="*/ 704 w 34078"/>
                <a:gd name="connsiteY17" fmla="*/ 1573 h 50878"/>
                <a:gd name="connsiteX18" fmla="*/ 1083 w 34078"/>
                <a:gd name="connsiteY18" fmla="*/ 682 h 50878"/>
                <a:gd name="connsiteX19" fmla="*/ 1625 w 34078"/>
                <a:gd name="connsiteY19" fmla="*/ 157 h 50878"/>
                <a:gd name="connsiteX20" fmla="*/ 2384 w 34078"/>
                <a:gd name="connsiteY20" fmla="*/ 0 h 50878"/>
                <a:gd name="connsiteX21" fmla="*/ 30123 w 34078"/>
                <a:gd name="connsiteY21" fmla="*/ 0 h 50878"/>
                <a:gd name="connsiteX22" fmla="*/ 31099 w 34078"/>
                <a:gd name="connsiteY22" fmla="*/ 157 h 50878"/>
                <a:gd name="connsiteX23" fmla="*/ 31857 w 34078"/>
                <a:gd name="connsiteY23" fmla="*/ 682 h 50878"/>
                <a:gd name="connsiteX24" fmla="*/ 32345 w 34078"/>
                <a:gd name="connsiteY24" fmla="*/ 1521 h 50878"/>
                <a:gd name="connsiteX25" fmla="*/ 32562 w 34078"/>
                <a:gd name="connsiteY25" fmla="*/ 2832 h 50878"/>
                <a:gd name="connsiteX26" fmla="*/ 32562 w 34078"/>
                <a:gd name="connsiteY26" fmla="*/ 4039 h 50878"/>
                <a:gd name="connsiteX27" fmla="*/ 32453 w 34078"/>
                <a:gd name="connsiteY27" fmla="*/ 5140 h 50878"/>
                <a:gd name="connsiteX28" fmla="*/ 32128 w 34078"/>
                <a:gd name="connsiteY28" fmla="*/ 6242 h 50878"/>
                <a:gd name="connsiteX29" fmla="*/ 31532 w 34078"/>
                <a:gd name="connsiteY29" fmla="*/ 7448 h 50878"/>
                <a:gd name="connsiteX30" fmla="*/ 30611 w 34078"/>
                <a:gd name="connsiteY30" fmla="*/ 9022 h 50878"/>
                <a:gd name="connsiteX31" fmla="*/ 6772 w 34078"/>
                <a:gd name="connsiteY31" fmla="*/ 45319 h 50878"/>
                <a:gd name="connsiteX32" fmla="*/ 32291 w 34078"/>
                <a:gd name="connsiteY32" fmla="*/ 45319 h 50878"/>
                <a:gd name="connsiteX33" fmla="*/ 33049 w 34078"/>
                <a:gd name="connsiteY33" fmla="*/ 45476 h 50878"/>
                <a:gd name="connsiteX34" fmla="*/ 33591 w 34078"/>
                <a:gd name="connsiteY34" fmla="*/ 46001 h 50878"/>
                <a:gd name="connsiteX35" fmla="*/ 33970 w 34078"/>
                <a:gd name="connsiteY35" fmla="*/ 46839 h 50878"/>
                <a:gd name="connsiteX36" fmla="*/ 34078 w 34078"/>
                <a:gd name="connsiteY36" fmla="*/ 48098 h 5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78" h="50878">
                  <a:moveTo>
                    <a:pt x="34078" y="48098"/>
                  </a:moveTo>
                  <a:cubicBezTo>
                    <a:pt x="34078" y="48571"/>
                    <a:pt x="34024" y="48990"/>
                    <a:pt x="33970" y="49357"/>
                  </a:cubicBezTo>
                  <a:cubicBezTo>
                    <a:pt x="33862" y="49672"/>
                    <a:pt x="33753" y="49986"/>
                    <a:pt x="33591" y="50197"/>
                  </a:cubicBezTo>
                  <a:cubicBezTo>
                    <a:pt x="33428" y="50459"/>
                    <a:pt x="33266" y="50617"/>
                    <a:pt x="33049" y="50721"/>
                  </a:cubicBezTo>
                  <a:cubicBezTo>
                    <a:pt x="32778" y="50826"/>
                    <a:pt x="32562" y="50878"/>
                    <a:pt x="32291" y="50878"/>
                  </a:cubicBezTo>
                  <a:lnTo>
                    <a:pt x="2384" y="50878"/>
                  </a:lnTo>
                  <a:cubicBezTo>
                    <a:pt x="1679" y="50878"/>
                    <a:pt x="1138" y="50668"/>
                    <a:pt x="650" y="50249"/>
                  </a:cubicBezTo>
                  <a:cubicBezTo>
                    <a:pt x="216" y="49830"/>
                    <a:pt x="0" y="49095"/>
                    <a:pt x="0" y="48098"/>
                  </a:cubicBezTo>
                  <a:lnTo>
                    <a:pt x="0" y="46578"/>
                  </a:lnTo>
                  <a:cubicBezTo>
                    <a:pt x="0" y="46210"/>
                    <a:pt x="0" y="45843"/>
                    <a:pt x="108" y="45528"/>
                  </a:cubicBezTo>
                  <a:cubicBezTo>
                    <a:pt x="162" y="45214"/>
                    <a:pt x="270" y="44846"/>
                    <a:pt x="433" y="44479"/>
                  </a:cubicBezTo>
                  <a:cubicBezTo>
                    <a:pt x="596" y="44164"/>
                    <a:pt x="759" y="43745"/>
                    <a:pt x="975" y="43326"/>
                  </a:cubicBezTo>
                  <a:cubicBezTo>
                    <a:pt x="1246" y="42906"/>
                    <a:pt x="1571" y="42434"/>
                    <a:pt x="1950" y="41909"/>
                  </a:cubicBezTo>
                  <a:lnTo>
                    <a:pt x="25789" y="5612"/>
                  </a:lnTo>
                  <a:lnTo>
                    <a:pt x="2384" y="5612"/>
                  </a:lnTo>
                  <a:cubicBezTo>
                    <a:pt x="1842" y="5612"/>
                    <a:pt x="1409" y="5402"/>
                    <a:pt x="1083" y="4930"/>
                  </a:cubicBezTo>
                  <a:cubicBezTo>
                    <a:pt x="759" y="4511"/>
                    <a:pt x="596" y="3776"/>
                    <a:pt x="596" y="2832"/>
                  </a:cubicBezTo>
                  <a:cubicBezTo>
                    <a:pt x="596" y="2360"/>
                    <a:pt x="650" y="1941"/>
                    <a:pt x="704" y="1573"/>
                  </a:cubicBezTo>
                  <a:cubicBezTo>
                    <a:pt x="812" y="1206"/>
                    <a:pt x="921" y="944"/>
                    <a:pt x="1083" y="682"/>
                  </a:cubicBezTo>
                  <a:cubicBezTo>
                    <a:pt x="1246" y="472"/>
                    <a:pt x="1409" y="314"/>
                    <a:pt x="1625" y="157"/>
                  </a:cubicBezTo>
                  <a:cubicBezTo>
                    <a:pt x="1842" y="53"/>
                    <a:pt x="2113" y="0"/>
                    <a:pt x="2384" y="0"/>
                  </a:cubicBezTo>
                  <a:lnTo>
                    <a:pt x="30123" y="0"/>
                  </a:lnTo>
                  <a:cubicBezTo>
                    <a:pt x="30503" y="0"/>
                    <a:pt x="30773" y="105"/>
                    <a:pt x="31099" y="157"/>
                  </a:cubicBezTo>
                  <a:cubicBezTo>
                    <a:pt x="31369" y="262"/>
                    <a:pt x="31640" y="472"/>
                    <a:pt x="31857" y="682"/>
                  </a:cubicBezTo>
                  <a:cubicBezTo>
                    <a:pt x="32019" y="891"/>
                    <a:pt x="32182" y="1154"/>
                    <a:pt x="32345" y="1521"/>
                  </a:cubicBezTo>
                  <a:cubicBezTo>
                    <a:pt x="32453" y="1888"/>
                    <a:pt x="32562" y="2308"/>
                    <a:pt x="32562" y="2832"/>
                  </a:cubicBezTo>
                  <a:lnTo>
                    <a:pt x="32562" y="4039"/>
                  </a:lnTo>
                  <a:cubicBezTo>
                    <a:pt x="32562" y="4406"/>
                    <a:pt x="32507" y="4773"/>
                    <a:pt x="32453" y="5140"/>
                  </a:cubicBezTo>
                  <a:cubicBezTo>
                    <a:pt x="32399" y="5507"/>
                    <a:pt x="32291" y="5875"/>
                    <a:pt x="32128" y="6242"/>
                  </a:cubicBezTo>
                  <a:cubicBezTo>
                    <a:pt x="31965" y="6609"/>
                    <a:pt x="31803" y="7028"/>
                    <a:pt x="31532" y="7448"/>
                  </a:cubicBezTo>
                  <a:cubicBezTo>
                    <a:pt x="31261" y="7920"/>
                    <a:pt x="30936" y="8445"/>
                    <a:pt x="30611" y="9022"/>
                  </a:cubicBezTo>
                  <a:lnTo>
                    <a:pt x="6772" y="45319"/>
                  </a:lnTo>
                  <a:lnTo>
                    <a:pt x="32291" y="45319"/>
                  </a:lnTo>
                  <a:cubicBezTo>
                    <a:pt x="32562" y="45319"/>
                    <a:pt x="32832" y="45371"/>
                    <a:pt x="33049" y="45476"/>
                  </a:cubicBezTo>
                  <a:cubicBezTo>
                    <a:pt x="33266" y="45581"/>
                    <a:pt x="33428" y="45738"/>
                    <a:pt x="33591" y="46001"/>
                  </a:cubicBezTo>
                  <a:cubicBezTo>
                    <a:pt x="33753" y="46210"/>
                    <a:pt x="33862" y="46525"/>
                    <a:pt x="33970" y="46839"/>
                  </a:cubicBezTo>
                  <a:cubicBezTo>
                    <a:pt x="34078" y="47260"/>
                    <a:pt x="34078" y="47679"/>
                    <a:pt x="34078" y="48098"/>
                  </a:cubicBezTo>
                  <a:close/>
                </a:path>
              </a:pathLst>
            </a:custGeom>
            <a:solidFill>
              <a:srgbClr val="FFFFFF"/>
            </a:solidFill>
            <a:ln w="5417" cap="flat">
              <a:noFill/>
              <a:prstDash val="solid"/>
              <a:miter/>
            </a:ln>
          </p:spPr>
          <p:txBody>
            <a:bodyPr rtlCol="0" anchor="ctr"/>
            <a:lstStyle/>
            <a:p>
              <a:endParaRPr lang="fr-FR"/>
            </a:p>
          </p:txBody>
        </p:sp>
        <p:sp>
          <p:nvSpPr>
            <p:cNvPr id="720" name="Forme libre 719">
              <a:extLst>
                <a:ext uri="{FF2B5EF4-FFF2-40B4-BE49-F238E27FC236}">
                  <a16:creationId xmlns:a16="http://schemas.microsoft.com/office/drawing/2014/main" id="{A9916F39-24D8-B363-3770-C08A1E64E3DE}"/>
                </a:ext>
              </a:extLst>
            </p:cNvPr>
            <p:cNvSpPr/>
            <p:nvPr/>
          </p:nvSpPr>
          <p:spPr>
            <a:xfrm>
              <a:off x="20348424" y="10517832"/>
              <a:ext cx="38738" cy="76213"/>
            </a:xfrm>
            <a:custGeom>
              <a:avLst/>
              <a:gdLst>
                <a:gd name="connsiteX0" fmla="*/ 38738 w 38738"/>
                <a:gd name="connsiteY0" fmla="*/ 74220 h 76213"/>
                <a:gd name="connsiteX1" fmla="*/ 38359 w 38738"/>
                <a:gd name="connsiteY1" fmla="*/ 75059 h 76213"/>
                <a:gd name="connsiteX2" fmla="*/ 37438 w 38738"/>
                <a:gd name="connsiteY2" fmla="*/ 75479 h 76213"/>
                <a:gd name="connsiteX3" fmla="*/ 35867 w 38738"/>
                <a:gd name="connsiteY3" fmla="*/ 75636 h 76213"/>
                <a:gd name="connsiteX4" fmla="*/ 34242 w 38738"/>
                <a:gd name="connsiteY4" fmla="*/ 75479 h 76213"/>
                <a:gd name="connsiteX5" fmla="*/ 33212 w 38738"/>
                <a:gd name="connsiteY5" fmla="*/ 75059 h 76213"/>
                <a:gd name="connsiteX6" fmla="*/ 32887 w 38738"/>
                <a:gd name="connsiteY6" fmla="*/ 74220 h 76213"/>
                <a:gd name="connsiteX7" fmla="*/ 32887 w 38738"/>
                <a:gd name="connsiteY7" fmla="*/ 68817 h 76213"/>
                <a:gd name="connsiteX8" fmla="*/ 25410 w 38738"/>
                <a:gd name="connsiteY8" fmla="*/ 74273 h 76213"/>
                <a:gd name="connsiteX9" fmla="*/ 16904 w 38738"/>
                <a:gd name="connsiteY9" fmla="*/ 76213 h 76213"/>
                <a:gd name="connsiteX10" fmla="*/ 9807 w 38738"/>
                <a:gd name="connsiteY10" fmla="*/ 75216 h 76213"/>
                <a:gd name="connsiteX11" fmla="*/ 4552 w 38738"/>
                <a:gd name="connsiteY11" fmla="*/ 72384 h 76213"/>
                <a:gd name="connsiteX12" fmla="*/ 1192 w 38738"/>
                <a:gd name="connsiteY12" fmla="*/ 67873 h 76213"/>
                <a:gd name="connsiteX13" fmla="*/ 0 w 38738"/>
                <a:gd name="connsiteY13" fmla="*/ 61946 h 76213"/>
                <a:gd name="connsiteX14" fmla="*/ 1734 w 38738"/>
                <a:gd name="connsiteY14" fmla="*/ 54917 h 76213"/>
                <a:gd name="connsiteX15" fmla="*/ 6610 w 38738"/>
                <a:gd name="connsiteY15" fmla="*/ 49987 h 76213"/>
                <a:gd name="connsiteX16" fmla="*/ 14249 w 38738"/>
                <a:gd name="connsiteY16" fmla="*/ 46997 h 76213"/>
                <a:gd name="connsiteX17" fmla="*/ 24110 w 38738"/>
                <a:gd name="connsiteY17" fmla="*/ 46001 h 76213"/>
                <a:gd name="connsiteX18" fmla="*/ 32128 w 38738"/>
                <a:gd name="connsiteY18" fmla="*/ 46001 h 76213"/>
                <a:gd name="connsiteX19" fmla="*/ 32128 w 38738"/>
                <a:gd name="connsiteY19" fmla="*/ 41804 h 76213"/>
                <a:gd name="connsiteX20" fmla="*/ 31478 w 38738"/>
                <a:gd name="connsiteY20" fmla="*/ 36297 h 76213"/>
                <a:gd name="connsiteX21" fmla="*/ 29311 w 38738"/>
                <a:gd name="connsiteY21" fmla="*/ 32258 h 76213"/>
                <a:gd name="connsiteX22" fmla="*/ 25410 w 38738"/>
                <a:gd name="connsiteY22" fmla="*/ 29845 h 76213"/>
                <a:gd name="connsiteX23" fmla="*/ 19559 w 38738"/>
                <a:gd name="connsiteY23" fmla="*/ 29059 h 76213"/>
                <a:gd name="connsiteX24" fmla="*/ 13599 w 38738"/>
                <a:gd name="connsiteY24" fmla="*/ 29845 h 76213"/>
                <a:gd name="connsiteX25" fmla="*/ 8940 w 38738"/>
                <a:gd name="connsiteY25" fmla="*/ 31576 h 76213"/>
                <a:gd name="connsiteX26" fmla="*/ 5635 w 38738"/>
                <a:gd name="connsiteY26" fmla="*/ 33307 h 76213"/>
                <a:gd name="connsiteX27" fmla="*/ 3739 w 38738"/>
                <a:gd name="connsiteY27" fmla="*/ 34094 h 76213"/>
                <a:gd name="connsiteX28" fmla="*/ 3143 w 38738"/>
                <a:gd name="connsiteY28" fmla="*/ 33989 h 76213"/>
                <a:gd name="connsiteX29" fmla="*/ 2655 w 38738"/>
                <a:gd name="connsiteY29" fmla="*/ 33570 h 76213"/>
                <a:gd name="connsiteX30" fmla="*/ 2384 w 38738"/>
                <a:gd name="connsiteY30" fmla="*/ 32835 h 76213"/>
                <a:gd name="connsiteX31" fmla="*/ 2330 w 38738"/>
                <a:gd name="connsiteY31" fmla="*/ 31734 h 76213"/>
                <a:gd name="connsiteX32" fmla="*/ 2493 w 38738"/>
                <a:gd name="connsiteY32" fmla="*/ 29898 h 76213"/>
                <a:gd name="connsiteX33" fmla="*/ 3305 w 38738"/>
                <a:gd name="connsiteY33" fmla="*/ 28586 h 76213"/>
                <a:gd name="connsiteX34" fmla="*/ 5798 w 38738"/>
                <a:gd name="connsiteY34" fmla="*/ 27013 h 76213"/>
                <a:gd name="connsiteX35" fmla="*/ 9915 w 38738"/>
                <a:gd name="connsiteY35" fmla="*/ 25282 h 76213"/>
                <a:gd name="connsiteX36" fmla="*/ 14845 w 38738"/>
                <a:gd name="connsiteY36" fmla="*/ 24023 h 76213"/>
                <a:gd name="connsiteX37" fmla="*/ 20209 w 38738"/>
                <a:gd name="connsiteY37" fmla="*/ 23551 h 76213"/>
                <a:gd name="connsiteX38" fmla="*/ 28932 w 38738"/>
                <a:gd name="connsiteY38" fmla="*/ 24757 h 76213"/>
                <a:gd name="connsiteX39" fmla="*/ 34675 w 38738"/>
                <a:gd name="connsiteY39" fmla="*/ 28219 h 76213"/>
                <a:gd name="connsiteX40" fmla="*/ 37817 w 38738"/>
                <a:gd name="connsiteY40" fmla="*/ 33779 h 76213"/>
                <a:gd name="connsiteX41" fmla="*/ 38738 w 38738"/>
                <a:gd name="connsiteY41" fmla="*/ 41280 h 76213"/>
                <a:gd name="connsiteX42" fmla="*/ 38738 w 38738"/>
                <a:gd name="connsiteY42" fmla="*/ 74220 h 76213"/>
                <a:gd name="connsiteX43" fmla="*/ 32128 w 38738"/>
                <a:gd name="connsiteY43" fmla="*/ 51298 h 76213"/>
                <a:gd name="connsiteX44" fmla="*/ 22972 w 38738"/>
                <a:gd name="connsiteY44" fmla="*/ 51298 h 76213"/>
                <a:gd name="connsiteX45" fmla="*/ 15983 w 38738"/>
                <a:gd name="connsiteY45" fmla="*/ 51980 h 76213"/>
                <a:gd name="connsiteX46" fmla="*/ 10944 w 38738"/>
                <a:gd name="connsiteY46" fmla="*/ 54026 h 76213"/>
                <a:gd name="connsiteX47" fmla="*/ 7965 w 38738"/>
                <a:gd name="connsiteY47" fmla="*/ 57278 h 76213"/>
                <a:gd name="connsiteX48" fmla="*/ 7044 w 38738"/>
                <a:gd name="connsiteY48" fmla="*/ 61579 h 76213"/>
                <a:gd name="connsiteX49" fmla="*/ 9753 w 38738"/>
                <a:gd name="connsiteY49" fmla="*/ 68240 h 76213"/>
                <a:gd name="connsiteX50" fmla="*/ 17500 w 38738"/>
                <a:gd name="connsiteY50" fmla="*/ 70758 h 76213"/>
                <a:gd name="connsiteX51" fmla="*/ 24869 w 38738"/>
                <a:gd name="connsiteY51" fmla="*/ 68817 h 76213"/>
                <a:gd name="connsiteX52" fmla="*/ 32128 w 38738"/>
                <a:gd name="connsiteY52" fmla="*/ 62733 h 76213"/>
                <a:gd name="connsiteX53" fmla="*/ 32128 w 38738"/>
                <a:gd name="connsiteY53" fmla="*/ 51298 h 76213"/>
                <a:gd name="connsiteX54" fmla="*/ 24110 w 38738"/>
                <a:gd name="connsiteY54" fmla="*/ 14372 h 76213"/>
                <a:gd name="connsiteX55" fmla="*/ 24543 w 38738"/>
                <a:gd name="connsiteY55" fmla="*/ 15211 h 76213"/>
                <a:gd name="connsiteX56" fmla="*/ 24435 w 38738"/>
                <a:gd name="connsiteY56" fmla="*/ 15841 h 76213"/>
                <a:gd name="connsiteX57" fmla="*/ 23730 w 38738"/>
                <a:gd name="connsiteY57" fmla="*/ 16208 h 76213"/>
                <a:gd name="connsiteX58" fmla="*/ 22376 w 38738"/>
                <a:gd name="connsiteY58" fmla="*/ 16365 h 76213"/>
                <a:gd name="connsiteX59" fmla="*/ 20967 w 38738"/>
                <a:gd name="connsiteY59" fmla="*/ 16313 h 76213"/>
                <a:gd name="connsiteX60" fmla="*/ 20047 w 38738"/>
                <a:gd name="connsiteY60" fmla="*/ 16103 h 76213"/>
                <a:gd name="connsiteX61" fmla="*/ 19288 w 38738"/>
                <a:gd name="connsiteY61" fmla="*/ 15631 h 76213"/>
                <a:gd name="connsiteX62" fmla="*/ 18529 w 38738"/>
                <a:gd name="connsiteY62" fmla="*/ 14791 h 76213"/>
                <a:gd name="connsiteX63" fmla="*/ 8885 w 38738"/>
                <a:gd name="connsiteY63" fmla="*/ 2203 h 76213"/>
                <a:gd name="connsiteX64" fmla="*/ 8452 w 38738"/>
                <a:gd name="connsiteY64" fmla="*/ 1311 h 76213"/>
                <a:gd name="connsiteX65" fmla="*/ 8669 w 38738"/>
                <a:gd name="connsiteY65" fmla="*/ 629 h 76213"/>
                <a:gd name="connsiteX66" fmla="*/ 9590 w 38738"/>
                <a:gd name="connsiteY66" fmla="*/ 158 h 76213"/>
                <a:gd name="connsiteX67" fmla="*/ 11324 w 38738"/>
                <a:gd name="connsiteY67" fmla="*/ 0 h 76213"/>
                <a:gd name="connsiteX68" fmla="*/ 13112 w 38738"/>
                <a:gd name="connsiteY68" fmla="*/ 105 h 76213"/>
                <a:gd name="connsiteX69" fmla="*/ 14303 w 38738"/>
                <a:gd name="connsiteY69" fmla="*/ 367 h 76213"/>
                <a:gd name="connsiteX70" fmla="*/ 15225 w 38738"/>
                <a:gd name="connsiteY70" fmla="*/ 944 h 76213"/>
                <a:gd name="connsiteX71" fmla="*/ 15983 w 38738"/>
                <a:gd name="connsiteY71" fmla="*/ 1836 h 76213"/>
                <a:gd name="connsiteX72" fmla="*/ 24110 w 38738"/>
                <a:gd name="connsiteY72" fmla="*/ 14372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8738" h="76213">
                  <a:moveTo>
                    <a:pt x="38738" y="74220"/>
                  </a:moveTo>
                  <a:cubicBezTo>
                    <a:pt x="38738" y="74587"/>
                    <a:pt x="38630" y="74849"/>
                    <a:pt x="38359" y="75059"/>
                  </a:cubicBezTo>
                  <a:cubicBezTo>
                    <a:pt x="38142" y="75269"/>
                    <a:pt x="37817" y="75374"/>
                    <a:pt x="37438" y="75479"/>
                  </a:cubicBezTo>
                  <a:cubicBezTo>
                    <a:pt x="37059" y="75584"/>
                    <a:pt x="36517" y="75636"/>
                    <a:pt x="35867" y="75636"/>
                  </a:cubicBezTo>
                  <a:cubicBezTo>
                    <a:pt x="35216" y="75636"/>
                    <a:pt x="34675" y="75584"/>
                    <a:pt x="34242" y="75479"/>
                  </a:cubicBezTo>
                  <a:cubicBezTo>
                    <a:pt x="33808" y="75374"/>
                    <a:pt x="33429" y="75269"/>
                    <a:pt x="33212" y="75059"/>
                  </a:cubicBezTo>
                  <a:cubicBezTo>
                    <a:pt x="32996" y="74849"/>
                    <a:pt x="32887" y="74587"/>
                    <a:pt x="32887" y="74220"/>
                  </a:cubicBezTo>
                  <a:lnTo>
                    <a:pt x="32887" y="68817"/>
                  </a:lnTo>
                  <a:cubicBezTo>
                    <a:pt x="30611" y="71177"/>
                    <a:pt x="28119" y="73014"/>
                    <a:pt x="25410" y="74273"/>
                  </a:cubicBezTo>
                  <a:cubicBezTo>
                    <a:pt x="22647" y="75584"/>
                    <a:pt x="19830" y="76213"/>
                    <a:pt x="16904" y="76213"/>
                  </a:cubicBezTo>
                  <a:cubicBezTo>
                    <a:pt x="14303" y="76213"/>
                    <a:pt x="11920" y="75898"/>
                    <a:pt x="9807" y="75216"/>
                  </a:cubicBezTo>
                  <a:cubicBezTo>
                    <a:pt x="7748" y="74534"/>
                    <a:pt x="5960" y="73591"/>
                    <a:pt x="4552" y="72384"/>
                  </a:cubicBezTo>
                  <a:cubicBezTo>
                    <a:pt x="3089" y="71125"/>
                    <a:pt x="1950" y="69657"/>
                    <a:pt x="1192" y="67873"/>
                  </a:cubicBezTo>
                  <a:cubicBezTo>
                    <a:pt x="434" y="66142"/>
                    <a:pt x="0" y="64149"/>
                    <a:pt x="0" y="61946"/>
                  </a:cubicBezTo>
                  <a:cubicBezTo>
                    <a:pt x="0" y="59271"/>
                    <a:pt x="596" y="56911"/>
                    <a:pt x="1734" y="54917"/>
                  </a:cubicBezTo>
                  <a:cubicBezTo>
                    <a:pt x="2872" y="52924"/>
                    <a:pt x="4552" y="51298"/>
                    <a:pt x="6610" y="49987"/>
                  </a:cubicBezTo>
                  <a:cubicBezTo>
                    <a:pt x="8723" y="48623"/>
                    <a:pt x="11270" y="47626"/>
                    <a:pt x="14249" y="46997"/>
                  </a:cubicBezTo>
                  <a:cubicBezTo>
                    <a:pt x="17229" y="46315"/>
                    <a:pt x="20480" y="46001"/>
                    <a:pt x="24110" y="46001"/>
                  </a:cubicBezTo>
                  <a:lnTo>
                    <a:pt x="32128" y="46001"/>
                  </a:lnTo>
                  <a:lnTo>
                    <a:pt x="32128" y="41804"/>
                  </a:lnTo>
                  <a:cubicBezTo>
                    <a:pt x="32128" y="39706"/>
                    <a:pt x="31912" y="37870"/>
                    <a:pt x="31478" y="36297"/>
                  </a:cubicBezTo>
                  <a:cubicBezTo>
                    <a:pt x="31045" y="34671"/>
                    <a:pt x="30287" y="33360"/>
                    <a:pt x="29311" y="32258"/>
                  </a:cubicBezTo>
                  <a:cubicBezTo>
                    <a:pt x="28282" y="31209"/>
                    <a:pt x="26981" y="30423"/>
                    <a:pt x="25410" y="29845"/>
                  </a:cubicBezTo>
                  <a:cubicBezTo>
                    <a:pt x="23839" y="29321"/>
                    <a:pt x="21889" y="29059"/>
                    <a:pt x="19559" y="29059"/>
                  </a:cubicBezTo>
                  <a:cubicBezTo>
                    <a:pt x="17338" y="29059"/>
                    <a:pt x="15387" y="29321"/>
                    <a:pt x="13599" y="29845"/>
                  </a:cubicBezTo>
                  <a:cubicBezTo>
                    <a:pt x="11811" y="30370"/>
                    <a:pt x="10240" y="30947"/>
                    <a:pt x="8940" y="31576"/>
                  </a:cubicBezTo>
                  <a:cubicBezTo>
                    <a:pt x="7585" y="32206"/>
                    <a:pt x="6502" y="32783"/>
                    <a:pt x="5635" y="33307"/>
                  </a:cubicBezTo>
                  <a:cubicBezTo>
                    <a:pt x="4768" y="33831"/>
                    <a:pt x="4118" y="34094"/>
                    <a:pt x="3739" y="34094"/>
                  </a:cubicBezTo>
                  <a:cubicBezTo>
                    <a:pt x="3522" y="34094"/>
                    <a:pt x="3305" y="34041"/>
                    <a:pt x="3143" y="33989"/>
                  </a:cubicBezTo>
                  <a:cubicBezTo>
                    <a:pt x="2980" y="33936"/>
                    <a:pt x="2817" y="33779"/>
                    <a:pt x="2655" y="33570"/>
                  </a:cubicBezTo>
                  <a:cubicBezTo>
                    <a:pt x="2547" y="33412"/>
                    <a:pt x="2438" y="33150"/>
                    <a:pt x="2384" y="32835"/>
                  </a:cubicBezTo>
                  <a:cubicBezTo>
                    <a:pt x="2330" y="32520"/>
                    <a:pt x="2330" y="32153"/>
                    <a:pt x="2330" y="31734"/>
                  </a:cubicBezTo>
                  <a:cubicBezTo>
                    <a:pt x="2330" y="30999"/>
                    <a:pt x="2384" y="30370"/>
                    <a:pt x="2493" y="29898"/>
                  </a:cubicBezTo>
                  <a:cubicBezTo>
                    <a:pt x="2600" y="29478"/>
                    <a:pt x="2872" y="29059"/>
                    <a:pt x="3305" y="28586"/>
                  </a:cubicBezTo>
                  <a:cubicBezTo>
                    <a:pt x="3793" y="28114"/>
                    <a:pt x="4605" y="27590"/>
                    <a:pt x="5798" y="27013"/>
                  </a:cubicBezTo>
                  <a:cubicBezTo>
                    <a:pt x="6989" y="26384"/>
                    <a:pt x="8344" y="25807"/>
                    <a:pt x="9915" y="25282"/>
                  </a:cubicBezTo>
                  <a:cubicBezTo>
                    <a:pt x="11432" y="24757"/>
                    <a:pt x="13112" y="24338"/>
                    <a:pt x="14845" y="24023"/>
                  </a:cubicBezTo>
                  <a:cubicBezTo>
                    <a:pt x="16633" y="23709"/>
                    <a:pt x="18421" y="23551"/>
                    <a:pt x="20209" y="23551"/>
                  </a:cubicBezTo>
                  <a:cubicBezTo>
                    <a:pt x="23622" y="23551"/>
                    <a:pt x="26548" y="23970"/>
                    <a:pt x="28932" y="24757"/>
                  </a:cubicBezTo>
                  <a:cubicBezTo>
                    <a:pt x="31261" y="25544"/>
                    <a:pt x="33212" y="26698"/>
                    <a:pt x="34675" y="28219"/>
                  </a:cubicBezTo>
                  <a:cubicBezTo>
                    <a:pt x="36138" y="29741"/>
                    <a:pt x="37167" y="31576"/>
                    <a:pt x="37817" y="33779"/>
                  </a:cubicBezTo>
                  <a:cubicBezTo>
                    <a:pt x="38413" y="35982"/>
                    <a:pt x="38738" y="38500"/>
                    <a:pt x="38738" y="41280"/>
                  </a:cubicBezTo>
                  <a:lnTo>
                    <a:pt x="38738" y="74220"/>
                  </a:lnTo>
                  <a:close/>
                  <a:moveTo>
                    <a:pt x="32128" y="51298"/>
                  </a:moveTo>
                  <a:lnTo>
                    <a:pt x="22972" y="51298"/>
                  </a:lnTo>
                  <a:cubicBezTo>
                    <a:pt x="20317" y="51298"/>
                    <a:pt x="17988" y="51508"/>
                    <a:pt x="15983" y="51980"/>
                  </a:cubicBezTo>
                  <a:cubicBezTo>
                    <a:pt x="13979" y="52452"/>
                    <a:pt x="12299" y="53134"/>
                    <a:pt x="10944" y="54026"/>
                  </a:cubicBezTo>
                  <a:cubicBezTo>
                    <a:pt x="9644" y="54917"/>
                    <a:pt x="8615" y="56019"/>
                    <a:pt x="7965" y="57278"/>
                  </a:cubicBezTo>
                  <a:cubicBezTo>
                    <a:pt x="7314" y="58537"/>
                    <a:pt x="7044" y="59953"/>
                    <a:pt x="7044" y="61579"/>
                  </a:cubicBezTo>
                  <a:cubicBezTo>
                    <a:pt x="7044" y="64359"/>
                    <a:pt x="7911" y="66614"/>
                    <a:pt x="9753" y="68240"/>
                  </a:cubicBezTo>
                  <a:cubicBezTo>
                    <a:pt x="11594" y="69919"/>
                    <a:pt x="14195" y="70758"/>
                    <a:pt x="17500" y="70758"/>
                  </a:cubicBezTo>
                  <a:cubicBezTo>
                    <a:pt x="20155" y="70758"/>
                    <a:pt x="22593" y="70129"/>
                    <a:pt x="24869" y="68817"/>
                  </a:cubicBezTo>
                  <a:cubicBezTo>
                    <a:pt x="27144" y="67506"/>
                    <a:pt x="29582" y="65460"/>
                    <a:pt x="32128" y="62733"/>
                  </a:cubicBezTo>
                  <a:lnTo>
                    <a:pt x="32128" y="51298"/>
                  </a:lnTo>
                  <a:close/>
                  <a:moveTo>
                    <a:pt x="24110" y="14372"/>
                  </a:moveTo>
                  <a:cubicBezTo>
                    <a:pt x="24326" y="14687"/>
                    <a:pt x="24489" y="15001"/>
                    <a:pt x="24543" y="15211"/>
                  </a:cubicBezTo>
                  <a:cubicBezTo>
                    <a:pt x="24598" y="15473"/>
                    <a:pt x="24543" y="15683"/>
                    <a:pt x="24435" y="15841"/>
                  </a:cubicBezTo>
                  <a:cubicBezTo>
                    <a:pt x="24272" y="15998"/>
                    <a:pt x="24056" y="16155"/>
                    <a:pt x="23730" y="16208"/>
                  </a:cubicBezTo>
                  <a:cubicBezTo>
                    <a:pt x="23406" y="16313"/>
                    <a:pt x="22918" y="16365"/>
                    <a:pt x="22376" y="16365"/>
                  </a:cubicBezTo>
                  <a:cubicBezTo>
                    <a:pt x="21834" y="16365"/>
                    <a:pt x="21347" y="16365"/>
                    <a:pt x="20967" y="16313"/>
                  </a:cubicBezTo>
                  <a:cubicBezTo>
                    <a:pt x="20643" y="16260"/>
                    <a:pt x="20317" y="16208"/>
                    <a:pt x="20047" y="16103"/>
                  </a:cubicBezTo>
                  <a:cubicBezTo>
                    <a:pt x="19721" y="15998"/>
                    <a:pt x="19504" y="15841"/>
                    <a:pt x="19288" y="15631"/>
                  </a:cubicBezTo>
                  <a:cubicBezTo>
                    <a:pt x="19071" y="15421"/>
                    <a:pt x="18801" y="15159"/>
                    <a:pt x="18529" y="14791"/>
                  </a:cubicBezTo>
                  <a:lnTo>
                    <a:pt x="8885" y="2203"/>
                  </a:lnTo>
                  <a:cubicBezTo>
                    <a:pt x="8615" y="1888"/>
                    <a:pt x="8452" y="1574"/>
                    <a:pt x="8452" y="1311"/>
                  </a:cubicBezTo>
                  <a:cubicBezTo>
                    <a:pt x="8398" y="1049"/>
                    <a:pt x="8452" y="839"/>
                    <a:pt x="8669" y="629"/>
                  </a:cubicBezTo>
                  <a:cubicBezTo>
                    <a:pt x="8831" y="419"/>
                    <a:pt x="9157" y="263"/>
                    <a:pt x="9590" y="158"/>
                  </a:cubicBezTo>
                  <a:cubicBezTo>
                    <a:pt x="10023" y="53"/>
                    <a:pt x="10620" y="0"/>
                    <a:pt x="11324" y="0"/>
                  </a:cubicBezTo>
                  <a:cubicBezTo>
                    <a:pt x="12028" y="0"/>
                    <a:pt x="12624" y="53"/>
                    <a:pt x="13112" y="105"/>
                  </a:cubicBezTo>
                  <a:cubicBezTo>
                    <a:pt x="13599" y="158"/>
                    <a:pt x="13979" y="210"/>
                    <a:pt x="14303" y="367"/>
                  </a:cubicBezTo>
                  <a:cubicBezTo>
                    <a:pt x="14683" y="472"/>
                    <a:pt x="14953" y="682"/>
                    <a:pt x="15225" y="944"/>
                  </a:cubicBezTo>
                  <a:cubicBezTo>
                    <a:pt x="15495" y="1154"/>
                    <a:pt x="15712" y="1469"/>
                    <a:pt x="15983" y="1836"/>
                  </a:cubicBezTo>
                  <a:lnTo>
                    <a:pt x="24110" y="14372"/>
                  </a:lnTo>
                  <a:close/>
                </a:path>
              </a:pathLst>
            </a:custGeom>
            <a:solidFill>
              <a:srgbClr val="FFFFFF"/>
            </a:solidFill>
            <a:ln w="5417" cap="flat">
              <a:noFill/>
              <a:prstDash val="solid"/>
              <a:miter/>
            </a:ln>
          </p:spPr>
          <p:txBody>
            <a:bodyPr rtlCol="0" anchor="ctr"/>
            <a:lstStyle/>
            <a:p>
              <a:endParaRPr lang="fr-FR"/>
            </a:p>
          </p:txBody>
        </p:sp>
        <p:sp>
          <p:nvSpPr>
            <p:cNvPr id="721" name="Forme libre 720">
              <a:extLst>
                <a:ext uri="{FF2B5EF4-FFF2-40B4-BE49-F238E27FC236}">
                  <a16:creationId xmlns:a16="http://schemas.microsoft.com/office/drawing/2014/main" id="{CCEF706C-6375-30DA-A146-CC2194B08233}"/>
                </a:ext>
              </a:extLst>
            </p:cNvPr>
            <p:cNvSpPr/>
            <p:nvPr/>
          </p:nvSpPr>
          <p:spPr>
            <a:xfrm>
              <a:off x="20424220" y="10541960"/>
              <a:ext cx="45510" cy="51508"/>
            </a:xfrm>
            <a:custGeom>
              <a:avLst/>
              <a:gdLst>
                <a:gd name="connsiteX0" fmla="*/ 45511 w 45510"/>
                <a:gd name="connsiteY0" fmla="*/ 1311 h 51508"/>
                <a:gd name="connsiteX1" fmla="*/ 45456 w 45510"/>
                <a:gd name="connsiteY1" fmla="*/ 1679 h 51508"/>
                <a:gd name="connsiteX2" fmla="*/ 45402 w 45510"/>
                <a:gd name="connsiteY2" fmla="*/ 1993 h 51508"/>
                <a:gd name="connsiteX3" fmla="*/ 45348 w 45510"/>
                <a:gd name="connsiteY3" fmla="*/ 2361 h 51508"/>
                <a:gd name="connsiteX4" fmla="*/ 45240 w 45510"/>
                <a:gd name="connsiteY4" fmla="*/ 2728 h 51508"/>
                <a:gd name="connsiteX5" fmla="*/ 26982 w 45510"/>
                <a:gd name="connsiteY5" fmla="*/ 50092 h 51508"/>
                <a:gd name="connsiteX6" fmla="*/ 26494 w 45510"/>
                <a:gd name="connsiteY6" fmla="*/ 50774 h 51508"/>
                <a:gd name="connsiteX7" fmla="*/ 25681 w 45510"/>
                <a:gd name="connsiteY7" fmla="*/ 51193 h 51508"/>
                <a:gd name="connsiteX8" fmla="*/ 24489 w 45510"/>
                <a:gd name="connsiteY8" fmla="*/ 51456 h 51508"/>
                <a:gd name="connsiteX9" fmla="*/ 22864 w 45510"/>
                <a:gd name="connsiteY9" fmla="*/ 51508 h 51508"/>
                <a:gd name="connsiteX10" fmla="*/ 21184 w 45510"/>
                <a:gd name="connsiteY10" fmla="*/ 51403 h 51508"/>
                <a:gd name="connsiteX11" fmla="*/ 19938 w 45510"/>
                <a:gd name="connsiteY11" fmla="*/ 51141 h 51508"/>
                <a:gd name="connsiteX12" fmla="*/ 19125 w 45510"/>
                <a:gd name="connsiteY12" fmla="*/ 50722 h 51508"/>
                <a:gd name="connsiteX13" fmla="*/ 18638 w 45510"/>
                <a:gd name="connsiteY13" fmla="*/ 50092 h 51508"/>
                <a:gd name="connsiteX14" fmla="*/ 380 w 45510"/>
                <a:gd name="connsiteY14" fmla="*/ 2728 h 51508"/>
                <a:gd name="connsiteX15" fmla="*/ 163 w 45510"/>
                <a:gd name="connsiteY15" fmla="*/ 1993 h 51508"/>
                <a:gd name="connsiteX16" fmla="*/ 0 w 45510"/>
                <a:gd name="connsiteY16" fmla="*/ 1574 h 51508"/>
                <a:gd name="connsiteX17" fmla="*/ 0 w 45510"/>
                <a:gd name="connsiteY17" fmla="*/ 1311 h 51508"/>
                <a:gd name="connsiteX18" fmla="*/ 163 w 45510"/>
                <a:gd name="connsiteY18" fmla="*/ 629 h 51508"/>
                <a:gd name="connsiteX19" fmla="*/ 704 w 45510"/>
                <a:gd name="connsiteY19" fmla="*/ 263 h 51508"/>
                <a:gd name="connsiteX20" fmla="*/ 1680 w 45510"/>
                <a:gd name="connsiteY20" fmla="*/ 53 h 51508"/>
                <a:gd name="connsiteX21" fmla="*/ 3143 w 45510"/>
                <a:gd name="connsiteY21" fmla="*/ 0 h 51508"/>
                <a:gd name="connsiteX22" fmla="*/ 5093 w 45510"/>
                <a:gd name="connsiteY22" fmla="*/ 105 h 51508"/>
                <a:gd name="connsiteX23" fmla="*/ 6231 w 45510"/>
                <a:gd name="connsiteY23" fmla="*/ 315 h 51508"/>
                <a:gd name="connsiteX24" fmla="*/ 6827 w 45510"/>
                <a:gd name="connsiteY24" fmla="*/ 787 h 51508"/>
                <a:gd name="connsiteX25" fmla="*/ 7206 w 45510"/>
                <a:gd name="connsiteY25" fmla="*/ 1416 h 51508"/>
                <a:gd name="connsiteX26" fmla="*/ 22918 w 45510"/>
                <a:gd name="connsiteY26" fmla="*/ 43902 h 51508"/>
                <a:gd name="connsiteX27" fmla="*/ 23026 w 45510"/>
                <a:gd name="connsiteY27" fmla="*/ 44165 h 51508"/>
                <a:gd name="connsiteX28" fmla="*/ 23135 w 45510"/>
                <a:gd name="connsiteY28" fmla="*/ 43902 h 51508"/>
                <a:gd name="connsiteX29" fmla="*/ 38630 w 45510"/>
                <a:gd name="connsiteY29" fmla="*/ 1416 h 51508"/>
                <a:gd name="connsiteX30" fmla="*/ 38955 w 45510"/>
                <a:gd name="connsiteY30" fmla="*/ 787 h 51508"/>
                <a:gd name="connsiteX31" fmla="*/ 39605 w 45510"/>
                <a:gd name="connsiteY31" fmla="*/ 315 h 51508"/>
                <a:gd name="connsiteX32" fmla="*/ 40689 w 45510"/>
                <a:gd name="connsiteY32" fmla="*/ 105 h 51508"/>
                <a:gd name="connsiteX33" fmla="*/ 42477 w 45510"/>
                <a:gd name="connsiteY33" fmla="*/ 0 h 51508"/>
                <a:gd name="connsiteX34" fmla="*/ 43939 w 45510"/>
                <a:gd name="connsiteY34" fmla="*/ 53 h 51508"/>
                <a:gd name="connsiteX35" fmla="*/ 44860 w 45510"/>
                <a:gd name="connsiteY35" fmla="*/ 263 h 51508"/>
                <a:gd name="connsiteX36" fmla="*/ 45348 w 45510"/>
                <a:gd name="connsiteY36" fmla="*/ 682 h 51508"/>
                <a:gd name="connsiteX37" fmla="*/ 45511 w 45510"/>
                <a:gd name="connsiteY37" fmla="*/ 1311 h 5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510" h="51508">
                  <a:moveTo>
                    <a:pt x="45511" y="1311"/>
                  </a:moveTo>
                  <a:cubicBezTo>
                    <a:pt x="45511" y="1416"/>
                    <a:pt x="45511" y="1521"/>
                    <a:pt x="45456" y="1679"/>
                  </a:cubicBezTo>
                  <a:cubicBezTo>
                    <a:pt x="45456" y="1783"/>
                    <a:pt x="45456" y="1888"/>
                    <a:pt x="45402" y="1993"/>
                  </a:cubicBezTo>
                  <a:cubicBezTo>
                    <a:pt x="45402" y="2098"/>
                    <a:pt x="45348" y="2256"/>
                    <a:pt x="45348" y="2361"/>
                  </a:cubicBezTo>
                  <a:cubicBezTo>
                    <a:pt x="45294" y="2465"/>
                    <a:pt x="45240" y="2570"/>
                    <a:pt x="45240" y="2728"/>
                  </a:cubicBezTo>
                  <a:lnTo>
                    <a:pt x="26982" y="50092"/>
                  </a:lnTo>
                  <a:cubicBezTo>
                    <a:pt x="26873" y="50354"/>
                    <a:pt x="26711" y="50617"/>
                    <a:pt x="26494" y="50774"/>
                  </a:cubicBezTo>
                  <a:cubicBezTo>
                    <a:pt x="26277" y="50983"/>
                    <a:pt x="26006" y="51088"/>
                    <a:pt x="25681" y="51193"/>
                  </a:cubicBezTo>
                  <a:cubicBezTo>
                    <a:pt x="25356" y="51351"/>
                    <a:pt x="24923" y="51403"/>
                    <a:pt x="24489" y="51456"/>
                  </a:cubicBezTo>
                  <a:cubicBezTo>
                    <a:pt x="24002" y="51456"/>
                    <a:pt x="23460" y="51508"/>
                    <a:pt x="22864" y="51508"/>
                  </a:cubicBezTo>
                  <a:cubicBezTo>
                    <a:pt x="22214" y="51508"/>
                    <a:pt x="21672" y="51456"/>
                    <a:pt x="21184" y="51403"/>
                  </a:cubicBezTo>
                  <a:cubicBezTo>
                    <a:pt x="20697" y="51351"/>
                    <a:pt x="20263" y="51246"/>
                    <a:pt x="19938" y="51141"/>
                  </a:cubicBezTo>
                  <a:cubicBezTo>
                    <a:pt x="19613" y="51036"/>
                    <a:pt x="19342" y="50879"/>
                    <a:pt x="19125" y="50722"/>
                  </a:cubicBezTo>
                  <a:cubicBezTo>
                    <a:pt x="18908" y="50564"/>
                    <a:pt x="18746" y="50354"/>
                    <a:pt x="18638" y="50092"/>
                  </a:cubicBezTo>
                  <a:lnTo>
                    <a:pt x="380" y="2728"/>
                  </a:lnTo>
                  <a:cubicBezTo>
                    <a:pt x="271" y="2413"/>
                    <a:pt x="217" y="2203"/>
                    <a:pt x="163" y="1993"/>
                  </a:cubicBezTo>
                  <a:cubicBezTo>
                    <a:pt x="54" y="1836"/>
                    <a:pt x="54" y="1679"/>
                    <a:pt x="0" y="1574"/>
                  </a:cubicBezTo>
                  <a:cubicBezTo>
                    <a:pt x="0" y="1469"/>
                    <a:pt x="0" y="1364"/>
                    <a:pt x="0" y="1311"/>
                  </a:cubicBezTo>
                  <a:cubicBezTo>
                    <a:pt x="0" y="1049"/>
                    <a:pt x="54" y="839"/>
                    <a:pt x="163" y="629"/>
                  </a:cubicBezTo>
                  <a:cubicBezTo>
                    <a:pt x="271" y="472"/>
                    <a:pt x="434" y="368"/>
                    <a:pt x="704" y="263"/>
                  </a:cubicBezTo>
                  <a:cubicBezTo>
                    <a:pt x="921" y="158"/>
                    <a:pt x="1247" y="105"/>
                    <a:pt x="1680" y="53"/>
                  </a:cubicBezTo>
                  <a:cubicBezTo>
                    <a:pt x="2059" y="0"/>
                    <a:pt x="2601" y="0"/>
                    <a:pt x="3143" y="0"/>
                  </a:cubicBezTo>
                  <a:cubicBezTo>
                    <a:pt x="3956" y="0"/>
                    <a:pt x="4606" y="53"/>
                    <a:pt x="5093" y="105"/>
                  </a:cubicBezTo>
                  <a:cubicBezTo>
                    <a:pt x="5581" y="158"/>
                    <a:pt x="5960" y="210"/>
                    <a:pt x="6231" y="315"/>
                  </a:cubicBezTo>
                  <a:cubicBezTo>
                    <a:pt x="6502" y="419"/>
                    <a:pt x="6718" y="577"/>
                    <a:pt x="6827" y="787"/>
                  </a:cubicBezTo>
                  <a:cubicBezTo>
                    <a:pt x="6989" y="944"/>
                    <a:pt x="7098" y="1154"/>
                    <a:pt x="7206" y="1416"/>
                  </a:cubicBezTo>
                  <a:lnTo>
                    <a:pt x="22918" y="43902"/>
                  </a:lnTo>
                  <a:lnTo>
                    <a:pt x="23026" y="44165"/>
                  </a:lnTo>
                  <a:lnTo>
                    <a:pt x="23135" y="43902"/>
                  </a:lnTo>
                  <a:lnTo>
                    <a:pt x="38630" y="1416"/>
                  </a:lnTo>
                  <a:cubicBezTo>
                    <a:pt x="38684" y="1154"/>
                    <a:pt x="38792" y="944"/>
                    <a:pt x="38955" y="787"/>
                  </a:cubicBezTo>
                  <a:cubicBezTo>
                    <a:pt x="39118" y="577"/>
                    <a:pt x="39280" y="419"/>
                    <a:pt x="39605" y="315"/>
                  </a:cubicBezTo>
                  <a:cubicBezTo>
                    <a:pt x="39876" y="210"/>
                    <a:pt x="40255" y="158"/>
                    <a:pt x="40689" y="105"/>
                  </a:cubicBezTo>
                  <a:cubicBezTo>
                    <a:pt x="41177" y="53"/>
                    <a:pt x="41773" y="0"/>
                    <a:pt x="42477" y="0"/>
                  </a:cubicBezTo>
                  <a:cubicBezTo>
                    <a:pt x="43073" y="0"/>
                    <a:pt x="43560" y="0"/>
                    <a:pt x="43939" y="53"/>
                  </a:cubicBezTo>
                  <a:cubicBezTo>
                    <a:pt x="44373" y="105"/>
                    <a:pt x="44644" y="158"/>
                    <a:pt x="44860" y="263"/>
                  </a:cubicBezTo>
                  <a:cubicBezTo>
                    <a:pt x="45132" y="368"/>
                    <a:pt x="45240" y="524"/>
                    <a:pt x="45348" y="682"/>
                  </a:cubicBezTo>
                  <a:cubicBezTo>
                    <a:pt x="45456" y="892"/>
                    <a:pt x="45511" y="1101"/>
                    <a:pt x="45511" y="1311"/>
                  </a:cubicBezTo>
                  <a:close/>
                </a:path>
              </a:pathLst>
            </a:custGeom>
            <a:solidFill>
              <a:srgbClr val="FFFFFF"/>
            </a:solidFill>
            <a:ln w="5417" cap="flat">
              <a:noFill/>
              <a:prstDash val="solid"/>
              <a:miter/>
            </a:ln>
          </p:spPr>
          <p:txBody>
            <a:bodyPr rtlCol="0" anchor="ctr"/>
            <a:lstStyle/>
            <a:p>
              <a:endParaRPr lang="fr-FR"/>
            </a:p>
          </p:txBody>
        </p:sp>
        <p:sp>
          <p:nvSpPr>
            <p:cNvPr id="722" name="Forme libre 721">
              <a:extLst>
                <a:ext uri="{FF2B5EF4-FFF2-40B4-BE49-F238E27FC236}">
                  <a16:creationId xmlns:a16="http://schemas.microsoft.com/office/drawing/2014/main" id="{FB187536-19B7-7B20-3F60-F18688504AB8}"/>
                </a:ext>
              </a:extLst>
            </p:cNvPr>
            <p:cNvSpPr/>
            <p:nvPr/>
          </p:nvSpPr>
          <p:spPr>
            <a:xfrm>
              <a:off x="20476449" y="10541435"/>
              <a:ext cx="48219" cy="52662"/>
            </a:xfrm>
            <a:custGeom>
              <a:avLst/>
              <a:gdLst>
                <a:gd name="connsiteX0" fmla="*/ 48220 w 48219"/>
                <a:gd name="connsiteY0" fmla="*/ 25807 h 52662"/>
                <a:gd name="connsiteX1" fmla="*/ 46648 w 48219"/>
                <a:gd name="connsiteY1" fmla="*/ 36507 h 52662"/>
                <a:gd name="connsiteX2" fmla="*/ 42043 w 48219"/>
                <a:gd name="connsiteY2" fmla="*/ 45004 h 52662"/>
                <a:gd name="connsiteX3" fmla="*/ 34350 w 48219"/>
                <a:gd name="connsiteY3" fmla="*/ 50617 h 52662"/>
                <a:gd name="connsiteX4" fmla="*/ 23622 w 48219"/>
                <a:gd name="connsiteY4" fmla="*/ 52662 h 52662"/>
                <a:gd name="connsiteX5" fmla="*/ 13329 w 48219"/>
                <a:gd name="connsiteY5" fmla="*/ 50826 h 52662"/>
                <a:gd name="connsiteX6" fmla="*/ 5906 w 48219"/>
                <a:gd name="connsiteY6" fmla="*/ 45686 h 52662"/>
                <a:gd name="connsiteX7" fmla="*/ 1463 w 48219"/>
                <a:gd name="connsiteY7" fmla="*/ 37556 h 52662"/>
                <a:gd name="connsiteX8" fmla="*/ 0 w 48219"/>
                <a:gd name="connsiteY8" fmla="*/ 26698 h 52662"/>
                <a:gd name="connsiteX9" fmla="*/ 1517 w 48219"/>
                <a:gd name="connsiteY9" fmla="*/ 15998 h 52662"/>
                <a:gd name="connsiteX10" fmla="*/ 6122 w 48219"/>
                <a:gd name="connsiteY10" fmla="*/ 7553 h 52662"/>
                <a:gd name="connsiteX11" fmla="*/ 13870 w 48219"/>
                <a:gd name="connsiteY11" fmla="*/ 1993 h 52662"/>
                <a:gd name="connsiteX12" fmla="*/ 24652 w 48219"/>
                <a:gd name="connsiteY12" fmla="*/ 0 h 52662"/>
                <a:gd name="connsiteX13" fmla="*/ 34946 w 48219"/>
                <a:gd name="connsiteY13" fmla="*/ 1783 h 52662"/>
                <a:gd name="connsiteX14" fmla="*/ 42260 w 48219"/>
                <a:gd name="connsiteY14" fmla="*/ 6871 h 52662"/>
                <a:gd name="connsiteX15" fmla="*/ 46702 w 48219"/>
                <a:gd name="connsiteY15" fmla="*/ 15054 h 52662"/>
                <a:gd name="connsiteX16" fmla="*/ 48220 w 48219"/>
                <a:gd name="connsiteY16" fmla="*/ 25807 h 52662"/>
                <a:gd name="connsiteX17" fmla="*/ 41230 w 48219"/>
                <a:gd name="connsiteY17" fmla="*/ 26384 h 52662"/>
                <a:gd name="connsiteX18" fmla="*/ 40418 w 48219"/>
                <a:gd name="connsiteY18" fmla="*/ 18463 h 52662"/>
                <a:gd name="connsiteX19" fmla="*/ 37601 w 48219"/>
                <a:gd name="connsiteY19" fmla="*/ 11854 h 52662"/>
                <a:gd name="connsiteX20" fmla="*/ 32399 w 48219"/>
                <a:gd name="connsiteY20" fmla="*/ 7238 h 52662"/>
                <a:gd name="connsiteX21" fmla="*/ 24218 w 48219"/>
                <a:gd name="connsiteY21" fmla="*/ 5560 h 52662"/>
                <a:gd name="connsiteX22" fmla="*/ 16471 w 48219"/>
                <a:gd name="connsiteY22" fmla="*/ 7133 h 52662"/>
                <a:gd name="connsiteX23" fmla="*/ 11107 w 48219"/>
                <a:gd name="connsiteY23" fmla="*/ 11434 h 52662"/>
                <a:gd name="connsiteX24" fmla="*/ 8018 w 48219"/>
                <a:gd name="connsiteY24" fmla="*/ 17991 h 52662"/>
                <a:gd name="connsiteX25" fmla="*/ 6989 w 48219"/>
                <a:gd name="connsiteY25" fmla="*/ 26121 h 52662"/>
                <a:gd name="connsiteX26" fmla="*/ 7856 w 48219"/>
                <a:gd name="connsiteY26" fmla="*/ 34094 h 52662"/>
                <a:gd name="connsiteX27" fmla="*/ 10620 w 48219"/>
                <a:gd name="connsiteY27" fmla="*/ 40755 h 52662"/>
                <a:gd name="connsiteX28" fmla="*/ 15821 w 48219"/>
                <a:gd name="connsiteY28" fmla="*/ 45266 h 52662"/>
                <a:gd name="connsiteX29" fmla="*/ 24002 w 48219"/>
                <a:gd name="connsiteY29" fmla="*/ 46944 h 52662"/>
                <a:gd name="connsiteX30" fmla="*/ 31803 w 48219"/>
                <a:gd name="connsiteY30" fmla="*/ 45371 h 52662"/>
                <a:gd name="connsiteX31" fmla="*/ 37167 w 48219"/>
                <a:gd name="connsiteY31" fmla="*/ 41070 h 52662"/>
                <a:gd name="connsiteX32" fmla="*/ 40255 w 48219"/>
                <a:gd name="connsiteY32" fmla="*/ 34566 h 52662"/>
                <a:gd name="connsiteX33" fmla="*/ 41230 w 48219"/>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2">
                  <a:moveTo>
                    <a:pt x="48220" y="25807"/>
                  </a:moveTo>
                  <a:cubicBezTo>
                    <a:pt x="48220" y="29688"/>
                    <a:pt x="47678" y="33255"/>
                    <a:pt x="46648" y="36507"/>
                  </a:cubicBezTo>
                  <a:cubicBezTo>
                    <a:pt x="45619" y="39759"/>
                    <a:pt x="44102" y="42591"/>
                    <a:pt x="42043" y="45004"/>
                  </a:cubicBezTo>
                  <a:cubicBezTo>
                    <a:pt x="39984" y="47417"/>
                    <a:pt x="37384" y="49305"/>
                    <a:pt x="34350" y="50617"/>
                  </a:cubicBezTo>
                  <a:cubicBezTo>
                    <a:pt x="31261" y="51980"/>
                    <a:pt x="27685" y="52662"/>
                    <a:pt x="23622" y="52662"/>
                  </a:cubicBezTo>
                  <a:cubicBezTo>
                    <a:pt x="19667" y="52662"/>
                    <a:pt x="16254" y="52033"/>
                    <a:pt x="13329" y="50826"/>
                  </a:cubicBezTo>
                  <a:cubicBezTo>
                    <a:pt x="10348" y="49620"/>
                    <a:pt x="7911" y="47941"/>
                    <a:pt x="5906" y="45686"/>
                  </a:cubicBezTo>
                  <a:cubicBezTo>
                    <a:pt x="3955" y="43431"/>
                    <a:pt x="2438" y="40703"/>
                    <a:pt x="1463" y="37556"/>
                  </a:cubicBezTo>
                  <a:cubicBezTo>
                    <a:pt x="488" y="34356"/>
                    <a:pt x="0" y="30737"/>
                    <a:pt x="0" y="26698"/>
                  </a:cubicBezTo>
                  <a:cubicBezTo>
                    <a:pt x="0" y="22869"/>
                    <a:pt x="542" y="19302"/>
                    <a:pt x="1517" y="15998"/>
                  </a:cubicBezTo>
                  <a:cubicBezTo>
                    <a:pt x="2546" y="12746"/>
                    <a:pt x="4118" y="9914"/>
                    <a:pt x="6122" y="7553"/>
                  </a:cubicBezTo>
                  <a:cubicBezTo>
                    <a:pt x="8181" y="5140"/>
                    <a:pt x="10782" y="3305"/>
                    <a:pt x="13870" y="1993"/>
                  </a:cubicBezTo>
                  <a:cubicBezTo>
                    <a:pt x="16904" y="629"/>
                    <a:pt x="20534" y="0"/>
                    <a:pt x="24652" y="0"/>
                  </a:cubicBezTo>
                  <a:cubicBezTo>
                    <a:pt x="28552" y="0"/>
                    <a:pt x="31966" y="577"/>
                    <a:pt x="34946" y="1783"/>
                  </a:cubicBezTo>
                  <a:cubicBezTo>
                    <a:pt x="37871" y="2937"/>
                    <a:pt x="40310" y="4668"/>
                    <a:pt x="42260" y="6871"/>
                  </a:cubicBezTo>
                  <a:cubicBezTo>
                    <a:pt x="44265" y="9127"/>
                    <a:pt x="45728" y="11854"/>
                    <a:pt x="46702" y="15054"/>
                  </a:cubicBezTo>
                  <a:cubicBezTo>
                    <a:pt x="47732" y="18201"/>
                    <a:pt x="48220" y="21820"/>
                    <a:pt x="48220" y="25807"/>
                  </a:cubicBezTo>
                  <a:close/>
                  <a:moveTo>
                    <a:pt x="41230" y="26384"/>
                  </a:moveTo>
                  <a:cubicBezTo>
                    <a:pt x="41230" y="23604"/>
                    <a:pt x="40960" y="20981"/>
                    <a:pt x="40418" y="18463"/>
                  </a:cubicBezTo>
                  <a:cubicBezTo>
                    <a:pt x="39822" y="15946"/>
                    <a:pt x="38901" y="13742"/>
                    <a:pt x="37601" y="11854"/>
                  </a:cubicBezTo>
                  <a:cubicBezTo>
                    <a:pt x="36300" y="9914"/>
                    <a:pt x="34566" y="8392"/>
                    <a:pt x="32399" y="7238"/>
                  </a:cubicBezTo>
                  <a:cubicBezTo>
                    <a:pt x="30232" y="6137"/>
                    <a:pt x="27469" y="5560"/>
                    <a:pt x="24218" y="5560"/>
                  </a:cubicBezTo>
                  <a:cubicBezTo>
                    <a:pt x="21238" y="5560"/>
                    <a:pt x="18638" y="6085"/>
                    <a:pt x="16471" y="7133"/>
                  </a:cubicBezTo>
                  <a:cubicBezTo>
                    <a:pt x="14249" y="8182"/>
                    <a:pt x="12461" y="9599"/>
                    <a:pt x="11107" y="11434"/>
                  </a:cubicBezTo>
                  <a:cubicBezTo>
                    <a:pt x="9698" y="13323"/>
                    <a:pt x="8669" y="15473"/>
                    <a:pt x="8018" y="17991"/>
                  </a:cubicBezTo>
                  <a:cubicBezTo>
                    <a:pt x="7314" y="20509"/>
                    <a:pt x="6989" y="23184"/>
                    <a:pt x="6989" y="26121"/>
                  </a:cubicBezTo>
                  <a:cubicBezTo>
                    <a:pt x="6989" y="28901"/>
                    <a:pt x="7260" y="31576"/>
                    <a:pt x="7856" y="34094"/>
                  </a:cubicBezTo>
                  <a:cubicBezTo>
                    <a:pt x="8398" y="36612"/>
                    <a:pt x="9319" y="38815"/>
                    <a:pt x="10620" y="40755"/>
                  </a:cubicBezTo>
                  <a:cubicBezTo>
                    <a:pt x="11920" y="42644"/>
                    <a:pt x="13653" y="44165"/>
                    <a:pt x="15821" y="45266"/>
                  </a:cubicBezTo>
                  <a:cubicBezTo>
                    <a:pt x="18042" y="46368"/>
                    <a:pt x="20751" y="46944"/>
                    <a:pt x="24002" y="46944"/>
                  </a:cubicBezTo>
                  <a:cubicBezTo>
                    <a:pt x="26981" y="46944"/>
                    <a:pt x="29582" y="46420"/>
                    <a:pt x="31803" y="45371"/>
                  </a:cubicBezTo>
                  <a:cubicBezTo>
                    <a:pt x="33970" y="44322"/>
                    <a:pt x="35758" y="42906"/>
                    <a:pt x="37167" y="41070"/>
                  </a:cubicBezTo>
                  <a:cubicBezTo>
                    <a:pt x="38521" y="39234"/>
                    <a:pt x="39551" y="37083"/>
                    <a:pt x="40255" y="34566"/>
                  </a:cubicBezTo>
                  <a:cubicBezTo>
                    <a:pt x="40905" y="32048"/>
                    <a:pt x="41230" y="29321"/>
                    <a:pt x="41230" y="26384"/>
                  </a:cubicBezTo>
                  <a:close/>
                </a:path>
              </a:pathLst>
            </a:custGeom>
            <a:solidFill>
              <a:srgbClr val="FFFFFF"/>
            </a:solidFill>
            <a:ln w="5417" cap="flat">
              <a:noFill/>
              <a:prstDash val="solid"/>
              <a:miter/>
            </a:ln>
          </p:spPr>
          <p:txBody>
            <a:bodyPr rtlCol="0" anchor="ctr"/>
            <a:lstStyle/>
            <a:p>
              <a:endParaRPr lang="fr-FR"/>
            </a:p>
          </p:txBody>
        </p:sp>
        <p:sp>
          <p:nvSpPr>
            <p:cNvPr id="723" name="Forme libre 722">
              <a:extLst>
                <a:ext uri="{FF2B5EF4-FFF2-40B4-BE49-F238E27FC236}">
                  <a16:creationId xmlns:a16="http://schemas.microsoft.com/office/drawing/2014/main" id="{5FB8F001-0B23-90B7-F309-FC036F5CE1F6}"/>
                </a:ext>
              </a:extLst>
            </p:cNvPr>
            <p:cNvSpPr/>
            <p:nvPr/>
          </p:nvSpPr>
          <p:spPr>
            <a:xfrm>
              <a:off x="20534909" y="10541383"/>
              <a:ext cx="34133" cy="52662"/>
            </a:xfrm>
            <a:custGeom>
              <a:avLst/>
              <a:gdLst>
                <a:gd name="connsiteX0" fmla="*/ 34133 w 34133"/>
                <a:gd name="connsiteY0" fmla="*/ 37713 h 52662"/>
                <a:gd name="connsiteX1" fmla="*/ 32779 w 34133"/>
                <a:gd name="connsiteY1" fmla="*/ 43955 h 52662"/>
                <a:gd name="connsiteX2" fmla="*/ 28986 w 34133"/>
                <a:gd name="connsiteY2" fmla="*/ 48676 h 52662"/>
                <a:gd name="connsiteX3" fmla="*/ 23080 w 34133"/>
                <a:gd name="connsiteY3" fmla="*/ 51613 h 52662"/>
                <a:gd name="connsiteX4" fmla="*/ 15441 w 34133"/>
                <a:gd name="connsiteY4" fmla="*/ 52662 h 52662"/>
                <a:gd name="connsiteX5" fmla="*/ 10510 w 34133"/>
                <a:gd name="connsiteY5" fmla="*/ 52242 h 52662"/>
                <a:gd name="connsiteX6" fmla="*/ 6285 w 34133"/>
                <a:gd name="connsiteY6" fmla="*/ 51246 h 52662"/>
                <a:gd name="connsiteX7" fmla="*/ 3088 w 34133"/>
                <a:gd name="connsiteY7" fmla="*/ 49935 h 52662"/>
                <a:gd name="connsiteX8" fmla="*/ 1192 w 34133"/>
                <a:gd name="connsiteY8" fmla="*/ 48676 h 52662"/>
                <a:gd name="connsiteX9" fmla="*/ 271 w 34133"/>
                <a:gd name="connsiteY9" fmla="*/ 47312 h 52662"/>
                <a:gd name="connsiteX10" fmla="*/ 0 w 34133"/>
                <a:gd name="connsiteY10" fmla="*/ 45161 h 52662"/>
                <a:gd name="connsiteX11" fmla="*/ 108 w 34133"/>
                <a:gd name="connsiteY11" fmla="*/ 43955 h 52662"/>
                <a:gd name="connsiteX12" fmla="*/ 379 w 34133"/>
                <a:gd name="connsiteY12" fmla="*/ 43011 h 52662"/>
                <a:gd name="connsiteX13" fmla="*/ 867 w 34133"/>
                <a:gd name="connsiteY13" fmla="*/ 42486 h 52662"/>
                <a:gd name="connsiteX14" fmla="*/ 1463 w 34133"/>
                <a:gd name="connsiteY14" fmla="*/ 42277 h 52662"/>
                <a:gd name="connsiteX15" fmla="*/ 3251 w 34133"/>
                <a:gd name="connsiteY15" fmla="*/ 43011 h 52662"/>
                <a:gd name="connsiteX16" fmla="*/ 6176 w 34133"/>
                <a:gd name="connsiteY16" fmla="*/ 44689 h 52662"/>
                <a:gd name="connsiteX17" fmla="*/ 10348 w 34133"/>
                <a:gd name="connsiteY17" fmla="*/ 46315 h 52662"/>
                <a:gd name="connsiteX18" fmla="*/ 15928 w 34133"/>
                <a:gd name="connsiteY18" fmla="*/ 47049 h 52662"/>
                <a:gd name="connsiteX19" fmla="*/ 20588 w 34133"/>
                <a:gd name="connsiteY19" fmla="*/ 46525 h 52662"/>
                <a:gd name="connsiteX20" fmla="*/ 24218 w 34133"/>
                <a:gd name="connsiteY20" fmla="*/ 44899 h 52662"/>
                <a:gd name="connsiteX21" fmla="*/ 26656 w 34133"/>
                <a:gd name="connsiteY21" fmla="*/ 42172 h 52662"/>
                <a:gd name="connsiteX22" fmla="*/ 27523 w 34133"/>
                <a:gd name="connsiteY22" fmla="*/ 38185 h 52662"/>
                <a:gd name="connsiteX23" fmla="*/ 26385 w 34133"/>
                <a:gd name="connsiteY23" fmla="*/ 34356 h 52662"/>
                <a:gd name="connsiteX24" fmla="*/ 23459 w 34133"/>
                <a:gd name="connsiteY24" fmla="*/ 31681 h 52662"/>
                <a:gd name="connsiteX25" fmla="*/ 19396 w 34133"/>
                <a:gd name="connsiteY25" fmla="*/ 29636 h 52662"/>
                <a:gd name="connsiteX26" fmla="*/ 14628 w 34133"/>
                <a:gd name="connsiteY26" fmla="*/ 27800 h 52662"/>
                <a:gd name="connsiteX27" fmla="*/ 9915 w 34133"/>
                <a:gd name="connsiteY27" fmla="*/ 25702 h 52662"/>
                <a:gd name="connsiteX28" fmla="*/ 5797 w 34133"/>
                <a:gd name="connsiteY28" fmla="*/ 22974 h 52662"/>
                <a:gd name="connsiteX29" fmla="*/ 2926 w 34133"/>
                <a:gd name="connsiteY29" fmla="*/ 19093 h 52662"/>
                <a:gd name="connsiteX30" fmla="*/ 1788 w 34133"/>
                <a:gd name="connsiteY30" fmla="*/ 13637 h 52662"/>
                <a:gd name="connsiteX31" fmla="*/ 2817 w 34133"/>
                <a:gd name="connsiteY31" fmla="*/ 8707 h 52662"/>
                <a:gd name="connsiteX32" fmla="*/ 5851 w 34133"/>
                <a:gd name="connsiteY32" fmla="*/ 4301 h 52662"/>
                <a:gd name="connsiteX33" fmla="*/ 11215 w 34133"/>
                <a:gd name="connsiteY33" fmla="*/ 1206 h 52662"/>
                <a:gd name="connsiteX34" fmla="*/ 18908 w 34133"/>
                <a:gd name="connsiteY34" fmla="*/ 0 h 52662"/>
                <a:gd name="connsiteX35" fmla="*/ 22646 w 34133"/>
                <a:gd name="connsiteY35" fmla="*/ 315 h 52662"/>
                <a:gd name="connsiteX36" fmla="*/ 26060 w 34133"/>
                <a:gd name="connsiteY36" fmla="*/ 1049 h 52662"/>
                <a:gd name="connsiteX37" fmla="*/ 28661 w 34133"/>
                <a:gd name="connsiteY37" fmla="*/ 2151 h 52662"/>
                <a:gd name="connsiteX38" fmla="*/ 30340 w 34133"/>
                <a:gd name="connsiteY38" fmla="*/ 3095 h 52662"/>
                <a:gd name="connsiteX39" fmla="*/ 31153 w 34133"/>
                <a:gd name="connsiteY39" fmla="*/ 3829 h 52662"/>
                <a:gd name="connsiteX40" fmla="*/ 31424 w 34133"/>
                <a:gd name="connsiteY40" fmla="*/ 4458 h 52662"/>
                <a:gd name="connsiteX41" fmla="*/ 31532 w 34133"/>
                <a:gd name="connsiteY41" fmla="*/ 5245 h 52662"/>
                <a:gd name="connsiteX42" fmla="*/ 31640 w 34133"/>
                <a:gd name="connsiteY42" fmla="*/ 6347 h 52662"/>
                <a:gd name="connsiteX43" fmla="*/ 31532 w 34133"/>
                <a:gd name="connsiteY43" fmla="*/ 7501 h 52662"/>
                <a:gd name="connsiteX44" fmla="*/ 31261 w 34133"/>
                <a:gd name="connsiteY44" fmla="*/ 8392 h 52662"/>
                <a:gd name="connsiteX45" fmla="*/ 30882 w 34133"/>
                <a:gd name="connsiteY45" fmla="*/ 8969 h 52662"/>
                <a:gd name="connsiteX46" fmla="*/ 30286 w 34133"/>
                <a:gd name="connsiteY46" fmla="*/ 9127 h 52662"/>
                <a:gd name="connsiteX47" fmla="*/ 28931 w 34133"/>
                <a:gd name="connsiteY47" fmla="*/ 8550 h 52662"/>
                <a:gd name="connsiteX48" fmla="*/ 26602 w 34133"/>
                <a:gd name="connsiteY48" fmla="*/ 7238 h 52662"/>
                <a:gd name="connsiteX49" fmla="*/ 23189 w 34133"/>
                <a:gd name="connsiteY49" fmla="*/ 5980 h 52662"/>
                <a:gd name="connsiteX50" fmla="*/ 18583 w 34133"/>
                <a:gd name="connsiteY50" fmla="*/ 5403 h 52662"/>
                <a:gd name="connsiteX51" fmla="*/ 13978 w 34133"/>
                <a:gd name="connsiteY51" fmla="*/ 5980 h 52662"/>
                <a:gd name="connsiteX52" fmla="*/ 10727 w 34133"/>
                <a:gd name="connsiteY52" fmla="*/ 7605 h 52662"/>
                <a:gd name="connsiteX53" fmla="*/ 8831 w 34133"/>
                <a:gd name="connsiteY53" fmla="*/ 10175 h 52662"/>
                <a:gd name="connsiteX54" fmla="*/ 8181 w 34133"/>
                <a:gd name="connsiteY54" fmla="*/ 13323 h 52662"/>
                <a:gd name="connsiteX55" fmla="*/ 9264 w 34133"/>
                <a:gd name="connsiteY55" fmla="*/ 17309 h 52662"/>
                <a:gd name="connsiteX56" fmla="*/ 12245 w 34133"/>
                <a:gd name="connsiteY56" fmla="*/ 20089 h 52662"/>
                <a:gd name="connsiteX57" fmla="*/ 16416 w 34133"/>
                <a:gd name="connsiteY57" fmla="*/ 22187 h 52662"/>
                <a:gd name="connsiteX58" fmla="*/ 21130 w 34133"/>
                <a:gd name="connsiteY58" fmla="*/ 24023 h 52662"/>
                <a:gd name="connsiteX59" fmla="*/ 25898 w 34133"/>
                <a:gd name="connsiteY59" fmla="*/ 26069 h 52662"/>
                <a:gd name="connsiteX60" fmla="*/ 30070 w 34133"/>
                <a:gd name="connsiteY60" fmla="*/ 28691 h 52662"/>
                <a:gd name="connsiteX61" fmla="*/ 32995 w 34133"/>
                <a:gd name="connsiteY61" fmla="*/ 32468 h 52662"/>
                <a:gd name="connsiteX62" fmla="*/ 34133 w 34133"/>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2">
                  <a:moveTo>
                    <a:pt x="34133" y="37713"/>
                  </a:moveTo>
                  <a:cubicBezTo>
                    <a:pt x="34133" y="40021"/>
                    <a:pt x="33699" y="42119"/>
                    <a:pt x="32779" y="43955"/>
                  </a:cubicBezTo>
                  <a:cubicBezTo>
                    <a:pt x="31912" y="45843"/>
                    <a:pt x="30666" y="47417"/>
                    <a:pt x="28986" y="48676"/>
                  </a:cubicBezTo>
                  <a:cubicBezTo>
                    <a:pt x="27361" y="49987"/>
                    <a:pt x="25355" y="50931"/>
                    <a:pt x="23080" y="51613"/>
                  </a:cubicBezTo>
                  <a:cubicBezTo>
                    <a:pt x="20750" y="52295"/>
                    <a:pt x="18258" y="52662"/>
                    <a:pt x="15441" y="52662"/>
                  </a:cubicBezTo>
                  <a:cubicBezTo>
                    <a:pt x="13707" y="52662"/>
                    <a:pt x="12082" y="52505"/>
                    <a:pt x="10510" y="52242"/>
                  </a:cubicBezTo>
                  <a:cubicBezTo>
                    <a:pt x="8994" y="51980"/>
                    <a:pt x="7585" y="51665"/>
                    <a:pt x="6285" y="51246"/>
                  </a:cubicBezTo>
                  <a:cubicBezTo>
                    <a:pt x="5038" y="50826"/>
                    <a:pt x="3955" y="50354"/>
                    <a:pt x="3088" y="49935"/>
                  </a:cubicBezTo>
                  <a:cubicBezTo>
                    <a:pt x="2222" y="49463"/>
                    <a:pt x="1626" y="49043"/>
                    <a:pt x="1192" y="48676"/>
                  </a:cubicBezTo>
                  <a:cubicBezTo>
                    <a:pt x="759" y="48308"/>
                    <a:pt x="487" y="47889"/>
                    <a:pt x="271" y="47312"/>
                  </a:cubicBezTo>
                  <a:cubicBezTo>
                    <a:pt x="108" y="46788"/>
                    <a:pt x="0" y="46106"/>
                    <a:pt x="0" y="45161"/>
                  </a:cubicBezTo>
                  <a:cubicBezTo>
                    <a:pt x="0" y="44742"/>
                    <a:pt x="54" y="44322"/>
                    <a:pt x="108" y="43955"/>
                  </a:cubicBezTo>
                  <a:cubicBezTo>
                    <a:pt x="217" y="43588"/>
                    <a:pt x="271" y="43273"/>
                    <a:pt x="379" y="43011"/>
                  </a:cubicBezTo>
                  <a:cubicBezTo>
                    <a:pt x="542" y="42801"/>
                    <a:pt x="650" y="42591"/>
                    <a:pt x="867" y="42486"/>
                  </a:cubicBezTo>
                  <a:cubicBezTo>
                    <a:pt x="1029" y="42329"/>
                    <a:pt x="1246" y="42277"/>
                    <a:pt x="1463" y="42277"/>
                  </a:cubicBezTo>
                  <a:cubicBezTo>
                    <a:pt x="1842" y="42277"/>
                    <a:pt x="2438" y="42539"/>
                    <a:pt x="3251" y="43011"/>
                  </a:cubicBezTo>
                  <a:cubicBezTo>
                    <a:pt x="4009" y="43536"/>
                    <a:pt x="4985" y="44113"/>
                    <a:pt x="6176" y="44689"/>
                  </a:cubicBezTo>
                  <a:cubicBezTo>
                    <a:pt x="7314" y="45266"/>
                    <a:pt x="8723" y="45843"/>
                    <a:pt x="10348" y="46315"/>
                  </a:cubicBezTo>
                  <a:cubicBezTo>
                    <a:pt x="11919" y="46840"/>
                    <a:pt x="13816" y="47049"/>
                    <a:pt x="15928" y="47049"/>
                  </a:cubicBezTo>
                  <a:cubicBezTo>
                    <a:pt x="17608" y="47049"/>
                    <a:pt x="19180" y="46892"/>
                    <a:pt x="20588" y="46525"/>
                  </a:cubicBezTo>
                  <a:cubicBezTo>
                    <a:pt x="21996" y="46158"/>
                    <a:pt x="23189" y="45633"/>
                    <a:pt x="24218" y="44899"/>
                  </a:cubicBezTo>
                  <a:cubicBezTo>
                    <a:pt x="25302" y="44218"/>
                    <a:pt x="26060" y="43273"/>
                    <a:pt x="26656" y="42172"/>
                  </a:cubicBezTo>
                  <a:cubicBezTo>
                    <a:pt x="27252" y="41017"/>
                    <a:pt x="27523" y="39706"/>
                    <a:pt x="27523" y="38185"/>
                  </a:cubicBezTo>
                  <a:cubicBezTo>
                    <a:pt x="27523" y="36664"/>
                    <a:pt x="27144" y="35405"/>
                    <a:pt x="26385" y="34356"/>
                  </a:cubicBezTo>
                  <a:cubicBezTo>
                    <a:pt x="25681" y="33307"/>
                    <a:pt x="24705" y="32416"/>
                    <a:pt x="23459" y="31681"/>
                  </a:cubicBezTo>
                  <a:cubicBezTo>
                    <a:pt x="22268" y="30894"/>
                    <a:pt x="20913" y="30213"/>
                    <a:pt x="19396" y="29636"/>
                  </a:cubicBezTo>
                  <a:cubicBezTo>
                    <a:pt x="17825" y="29006"/>
                    <a:pt x="16254" y="28429"/>
                    <a:pt x="14628" y="27800"/>
                  </a:cubicBezTo>
                  <a:cubicBezTo>
                    <a:pt x="13057" y="27171"/>
                    <a:pt x="11486" y="26489"/>
                    <a:pt x="9915" y="25702"/>
                  </a:cubicBezTo>
                  <a:cubicBezTo>
                    <a:pt x="8398" y="24967"/>
                    <a:pt x="7044" y="24023"/>
                    <a:pt x="5797" y="22974"/>
                  </a:cubicBezTo>
                  <a:cubicBezTo>
                    <a:pt x="4605" y="21873"/>
                    <a:pt x="3630" y="20614"/>
                    <a:pt x="2926" y="19093"/>
                  </a:cubicBezTo>
                  <a:cubicBezTo>
                    <a:pt x="2167" y="17571"/>
                    <a:pt x="1788" y="15788"/>
                    <a:pt x="1788" y="13637"/>
                  </a:cubicBezTo>
                  <a:cubicBezTo>
                    <a:pt x="1788" y="11959"/>
                    <a:pt x="2113" y="10333"/>
                    <a:pt x="2817" y="8707"/>
                  </a:cubicBezTo>
                  <a:cubicBezTo>
                    <a:pt x="3468" y="7081"/>
                    <a:pt x="4497" y="5612"/>
                    <a:pt x="5851" y="4301"/>
                  </a:cubicBezTo>
                  <a:cubicBezTo>
                    <a:pt x="7260" y="2989"/>
                    <a:pt x="9048" y="1993"/>
                    <a:pt x="11215" y="1206"/>
                  </a:cubicBezTo>
                  <a:cubicBezTo>
                    <a:pt x="13382" y="419"/>
                    <a:pt x="15928" y="0"/>
                    <a:pt x="18908" y="0"/>
                  </a:cubicBezTo>
                  <a:cubicBezTo>
                    <a:pt x="20154" y="0"/>
                    <a:pt x="21400" y="105"/>
                    <a:pt x="22646" y="315"/>
                  </a:cubicBezTo>
                  <a:cubicBezTo>
                    <a:pt x="23893" y="472"/>
                    <a:pt x="25031" y="734"/>
                    <a:pt x="26060" y="1049"/>
                  </a:cubicBezTo>
                  <a:cubicBezTo>
                    <a:pt x="27035" y="1416"/>
                    <a:pt x="27957" y="1731"/>
                    <a:pt x="28661" y="2151"/>
                  </a:cubicBezTo>
                  <a:cubicBezTo>
                    <a:pt x="29419" y="2518"/>
                    <a:pt x="29961" y="2833"/>
                    <a:pt x="30340" y="3095"/>
                  </a:cubicBezTo>
                  <a:cubicBezTo>
                    <a:pt x="30773" y="3410"/>
                    <a:pt x="30990" y="3671"/>
                    <a:pt x="31153" y="3829"/>
                  </a:cubicBezTo>
                  <a:cubicBezTo>
                    <a:pt x="31261" y="4039"/>
                    <a:pt x="31370" y="4249"/>
                    <a:pt x="31424" y="4458"/>
                  </a:cubicBezTo>
                  <a:cubicBezTo>
                    <a:pt x="31478" y="4668"/>
                    <a:pt x="31532" y="4930"/>
                    <a:pt x="31532" y="5245"/>
                  </a:cubicBezTo>
                  <a:cubicBezTo>
                    <a:pt x="31586" y="5560"/>
                    <a:pt x="31640" y="5927"/>
                    <a:pt x="31640" y="6347"/>
                  </a:cubicBezTo>
                  <a:cubicBezTo>
                    <a:pt x="31640" y="6767"/>
                    <a:pt x="31586" y="7133"/>
                    <a:pt x="31532" y="7501"/>
                  </a:cubicBezTo>
                  <a:cubicBezTo>
                    <a:pt x="31478" y="7815"/>
                    <a:pt x="31424" y="8130"/>
                    <a:pt x="31261" y="8392"/>
                  </a:cubicBezTo>
                  <a:cubicBezTo>
                    <a:pt x="31153" y="8655"/>
                    <a:pt x="31045" y="8812"/>
                    <a:pt x="30882" y="8969"/>
                  </a:cubicBezTo>
                  <a:cubicBezTo>
                    <a:pt x="30720" y="9074"/>
                    <a:pt x="30503" y="9127"/>
                    <a:pt x="30286" y="9127"/>
                  </a:cubicBezTo>
                  <a:cubicBezTo>
                    <a:pt x="30015" y="9127"/>
                    <a:pt x="29527" y="8917"/>
                    <a:pt x="28931" y="8550"/>
                  </a:cubicBezTo>
                  <a:cubicBezTo>
                    <a:pt x="28336" y="8183"/>
                    <a:pt x="27577" y="7710"/>
                    <a:pt x="26602" y="7238"/>
                  </a:cubicBezTo>
                  <a:cubicBezTo>
                    <a:pt x="25627" y="6819"/>
                    <a:pt x="24489" y="6347"/>
                    <a:pt x="23189" y="5980"/>
                  </a:cubicBezTo>
                  <a:cubicBezTo>
                    <a:pt x="21834" y="5560"/>
                    <a:pt x="20317" y="5403"/>
                    <a:pt x="18583" y="5403"/>
                  </a:cubicBezTo>
                  <a:cubicBezTo>
                    <a:pt x="16795" y="5403"/>
                    <a:pt x="15278" y="5560"/>
                    <a:pt x="13978" y="5980"/>
                  </a:cubicBezTo>
                  <a:cubicBezTo>
                    <a:pt x="12678" y="6347"/>
                    <a:pt x="11594" y="6923"/>
                    <a:pt x="10727" y="7605"/>
                  </a:cubicBezTo>
                  <a:cubicBezTo>
                    <a:pt x="9860" y="8340"/>
                    <a:pt x="9210" y="9179"/>
                    <a:pt x="8831" y="10175"/>
                  </a:cubicBezTo>
                  <a:cubicBezTo>
                    <a:pt x="8398" y="11120"/>
                    <a:pt x="8181" y="12169"/>
                    <a:pt x="8181" y="13323"/>
                  </a:cubicBezTo>
                  <a:cubicBezTo>
                    <a:pt x="8181" y="14896"/>
                    <a:pt x="8506" y="16208"/>
                    <a:pt x="9264" y="17309"/>
                  </a:cubicBezTo>
                  <a:cubicBezTo>
                    <a:pt x="10023" y="18411"/>
                    <a:pt x="10999" y="19303"/>
                    <a:pt x="12245" y="20089"/>
                  </a:cubicBezTo>
                  <a:cubicBezTo>
                    <a:pt x="13436" y="20876"/>
                    <a:pt x="14845" y="21610"/>
                    <a:pt x="16416" y="22187"/>
                  </a:cubicBezTo>
                  <a:cubicBezTo>
                    <a:pt x="17933" y="22817"/>
                    <a:pt x="19504" y="23393"/>
                    <a:pt x="21130" y="24023"/>
                  </a:cubicBezTo>
                  <a:cubicBezTo>
                    <a:pt x="22755" y="24652"/>
                    <a:pt x="24326" y="25334"/>
                    <a:pt x="25898" y="26069"/>
                  </a:cubicBezTo>
                  <a:cubicBezTo>
                    <a:pt x="27469" y="26803"/>
                    <a:pt x="28823" y="27695"/>
                    <a:pt x="30070" y="28691"/>
                  </a:cubicBezTo>
                  <a:cubicBezTo>
                    <a:pt x="31261" y="29741"/>
                    <a:pt x="32236" y="30999"/>
                    <a:pt x="32995" y="32468"/>
                  </a:cubicBezTo>
                  <a:cubicBezTo>
                    <a:pt x="33753" y="33936"/>
                    <a:pt x="34133" y="35668"/>
                    <a:pt x="34133" y="37713"/>
                  </a:cubicBezTo>
                  <a:close/>
                </a:path>
              </a:pathLst>
            </a:custGeom>
            <a:solidFill>
              <a:srgbClr val="FFFFFF"/>
            </a:solidFill>
            <a:ln w="5417" cap="flat">
              <a:noFill/>
              <a:prstDash val="solid"/>
              <a:miter/>
            </a:ln>
          </p:spPr>
          <p:txBody>
            <a:bodyPr rtlCol="0" anchor="ctr"/>
            <a:lstStyle/>
            <a:p>
              <a:endParaRPr lang="fr-FR"/>
            </a:p>
          </p:txBody>
        </p:sp>
        <p:sp>
          <p:nvSpPr>
            <p:cNvPr id="724" name="Forme libre 723">
              <a:extLst>
                <a:ext uri="{FF2B5EF4-FFF2-40B4-BE49-F238E27FC236}">
                  <a16:creationId xmlns:a16="http://schemas.microsoft.com/office/drawing/2014/main" id="{9AA17734-175A-5D7D-C56D-FA824CFA8759}"/>
                </a:ext>
              </a:extLst>
            </p:cNvPr>
            <p:cNvSpPr/>
            <p:nvPr/>
          </p:nvSpPr>
          <p:spPr>
            <a:xfrm>
              <a:off x="20602307" y="10517832"/>
              <a:ext cx="48056" cy="75636"/>
            </a:xfrm>
            <a:custGeom>
              <a:avLst/>
              <a:gdLst>
                <a:gd name="connsiteX0" fmla="*/ 47082 w 48056"/>
                <a:gd name="connsiteY0" fmla="*/ 74220 h 75636"/>
                <a:gd name="connsiteX1" fmla="*/ 46919 w 48056"/>
                <a:gd name="connsiteY1" fmla="*/ 74797 h 75636"/>
                <a:gd name="connsiteX2" fmla="*/ 46378 w 48056"/>
                <a:gd name="connsiteY2" fmla="*/ 75216 h 75636"/>
                <a:gd name="connsiteX3" fmla="*/ 45402 w 48056"/>
                <a:gd name="connsiteY3" fmla="*/ 75531 h 75636"/>
                <a:gd name="connsiteX4" fmla="*/ 43831 w 48056"/>
                <a:gd name="connsiteY4" fmla="*/ 75636 h 75636"/>
                <a:gd name="connsiteX5" fmla="*/ 42151 w 48056"/>
                <a:gd name="connsiteY5" fmla="*/ 75531 h 75636"/>
                <a:gd name="connsiteX6" fmla="*/ 41177 w 48056"/>
                <a:gd name="connsiteY6" fmla="*/ 75216 h 75636"/>
                <a:gd name="connsiteX7" fmla="*/ 40634 w 48056"/>
                <a:gd name="connsiteY7" fmla="*/ 74797 h 75636"/>
                <a:gd name="connsiteX8" fmla="*/ 40472 w 48056"/>
                <a:gd name="connsiteY8" fmla="*/ 74220 h 75636"/>
                <a:gd name="connsiteX9" fmla="*/ 40472 w 48056"/>
                <a:gd name="connsiteY9" fmla="*/ 29845 h 75636"/>
                <a:gd name="connsiteX10" fmla="*/ 15821 w 48056"/>
                <a:gd name="connsiteY10" fmla="*/ 29845 h 75636"/>
                <a:gd name="connsiteX11" fmla="*/ 15821 w 48056"/>
                <a:gd name="connsiteY11" fmla="*/ 74220 h 75636"/>
                <a:gd name="connsiteX12" fmla="*/ 15604 w 48056"/>
                <a:gd name="connsiteY12" fmla="*/ 74797 h 75636"/>
                <a:gd name="connsiteX13" fmla="*/ 15116 w 48056"/>
                <a:gd name="connsiteY13" fmla="*/ 75216 h 75636"/>
                <a:gd name="connsiteX14" fmla="*/ 14087 w 48056"/>
                <a:gd name="connsiteY14" fmla="*/ 75531 h 75636"/>
                <a:gd name="connsiteX15" fmla="*/ 12461 w 48056"/>
                <a:gd name="connsiteY15" fmla="*/ 75636 h 75636"/>
                <a:gd name="connsiteX16" fmla="*/ 10890 w 48056"/>
                <a:gd name="connsiteY16" fmla="*/ 75531 h 75636"/>
                <a:gd name="connsiteX17" fmla="*/ 9861 w 48056"/>
                <a:gd name="connsiteY17" fmla="*/ 75216 h 75636"/>
                <a:gd name="connsiteX18" fmla="*/ 9319 w 48056"/>
                <a:gd name="connsiteY18" fmla="*/ 74797 h 75636"/>
                <a:gd name="connsiteX19" fmla="*/ 9211 w 48056"/>
                <a:gd name="connsiteY19" fmla="*/ 74220 h 75636"/>
                <a:gd name="connsiteX20" fmla="*/ 9211 w 48056"/>
                <a:gd name="connsiteY20" fmla="*/ 29845 h 75636"/>
                <a:gd name="connsiteX21" fmla="*/ 1626 w 48056"/>
                <a:gd name="connsiteY21" fmla="*/ 29845 h 75636"/>
                <a:gd name="connsiteX22" fmla="*/ 434 w 48056"/>
                <a:gd name="connsiteY22" fmla="*/ 29163 h 75636"/>
                <a:gd name="connsiteX23" fmla="*/ 0 w 48056"/>
                <a:gd name="connsiteY23" fmla="*/ 27170 h 75636"/>
                <a:gd name="connsiteX24" fmla="*/ 108 w 48056"/>
                <a:gd name="connsiteY24" fmla="*/ 25964 h 75636"/>
                <a:gd name="connsiteX25" fmla="*/ 434 w 48056"/>
                <a:gd name="connsiteY25" fmla="*/ 25072 h 75636"/>
                <a:gd name="connsiteX26" fmla="*/ 921 w 48056"/>
                <a:gd name="connsiteY26" fmla="*/ 24600 h 75636"/>
                <a:gd name="connsiteX27" fmla="*/ 1626 w 48056"/>
                <a:gd name="connsiteY27" fmla="*/ 24443 h 75636"/>
                <a:gd name="connsiteX28" fmla="*/ 9211 w 48056"/>
                <a:gd name="connsiteY28" fmla="*/ 24443 h 75636"/>
                <a:gd name="connsiteX29" fmla="*/ 9211 w 48056"/>
                <a:gd name="connsiteY29" fmla="*/ 18673 h 75636"/>
                <a:gd name="connsiteX30" fmla="*/ 10186 w 48056"/>
                <a:gd name="connsiteY30" fmla="*/ 10071 h 75636"/>
                <a:gd name="connsiteX31" fmla="*/ 13003 w 48056"/>
                <a:gd name="connsiteY31" fmla="*/ 4248 h 75636"/>
                <a:gd name="connsiteX32" fmla="*/ 17662 w 48056"/>
                <a:gd name="connsiteY32" fmla="*/ 996 h 75636"/>
                <a:gd name="connsiteX33" fmla="*/ 23893 w 48056"/>
                <a:gd name="connsiteY33" fmla="*/ 0 h 75636"/>
                <a:gd name="connsiteX34" fmla="*/ 26277 w 48056"/>
                <a:gd name="connsiteY34" fmla="*/ 105 h 75636"/>
                <a:gd name="connsiteX35" fmla="*/ 28444 w 48056"/>
                <a:gd name="connsiteY35" fmla="*/ 419 h 75636"/>
                <a:gd name="connsiteX36" fmla="*/ 30124 w 48056"/>
                <a:gd name="connsiteY36" fmla="*/ 839 h 75636"/>
                <a:gd name="connsiteX37" fmla="*/ 31045 w 48056"/>
                <a:gd name="connsiteY37" fmla="*/ 1311 h 75636"/>
                <a:gd name="connsiteX38" fmla="*/ 31478 w 48056"/>
                <a:gd name="connsiteY38" fmla="*/ 1836 h 75636"/>
                <a:gd name="connsiteX39" fmla="*/ 31695 w 48056"/>
                <a:gd name="connsiteY39" fmla="*/ 2465 h 75636"/>
                <a:gd name="connsiteX40" fmla="*/ 31857 w 48056"/>
                <a:gd name="connsiteY40" fmla="*/ 3305 h 75636"/>
                <a:gd name="connsiteX41" fmla="*/ 31912 w 48056"/>
                <a:gd name="connsiteY41" fmla="*/ 4406 h 75636"/>
                <a:gd name="connsiteX42" fmla="*/ 31641 w 48056"/>
                <a:gd name="connsiteY42" fmla="*/ 6189 h 75636"/>
                <a:gd name="connsiteX43" fmla="*/ 30774 w 48056"/>
                <a:gd name="connsiteY43" fmla="*/ 6767 h 75636"/>
                <a:gd name="connsiteX44" fmla="*/ 29853 w 48056"/>
                <a:gd name="connsiteY44" fmla="*/ 6609 h 75636"/>
                <a:gd name="connsiteX45" fmla="*/ 28552 w 48056"/>
                <a:gd name="connsiteY45" fmla="*/ 6137 h 75636"/>
                <a:gd name="connsiteX46" fmla="*/ 26548 w 48056"/>
                <a:gd name="connsiteY46" fmla="*/ 5717 h 75636"/>
                <a:gd name="connsiteX47" fmla="*/ 23676 w 48056"/>
                <a:gd name="connsiteY47" fmla="*/ 5508 h 75636"/>
                <a:gd name="connsiteX48" fmla="*/ 17554 w 48056"/>
                <a:gd name="connsiteY48" fmla="*/ 8655 h 75636"/>
                <a:gd name="connsiteX49" fmla="*/ 15821 w 48056"/>
                <a:gd name="connsiteY49" fmla="*/ 18673 h 75636"/>
                <a:gd name="connsiteX50" fmla="*/ 15821 w 48056"/>
                <a:gd name="connsiteY50" fmla="*/ 24443 h 75636"/>
                <a:gd name="connsiteX51" fmla="*/ 45023 w 48056"/>
                <a:gd name="connsiteY51" fmla="*/ 24443 h 75636"/>
                <a:gd name="connsiteX52" fmla="*/ 46595 w 48056"/>
                <a:gd name="connsiteY52" fmla="*/ 25020 h 75636"/>
                <a:gd name="connsiteX53" fmla="*/ 47082 w 48056"/>
                <a:gd name="connsiteY53" fmla="*/ 26646 h 75636"/>
                <a:gd name="connsiteX54" fmla="*/ 47082 w 48056"/>
                <a:gd name="connsiteY54" fmla="*/ 74220 h 75636"/>
                <a:gd name="connsiteX55" fmla="*/ 48057 w 48056"/>
                <a:gd name="connsiteY55" fmla="*/ 9232 h 75636"/>
                <a:gd name="connsiteX56" fmla="*/ 47841 w 48056"/>
                <a:gd name="connsiteY56" fmla="*/ 11330 h 75636"/>
                <a:gd name="connsiteX57" fmla="*/ 47190 w 48056"/>
                <a:gd name="connsiteY57" fmla="*/ 12641 h 75636"/>
                <a:gd name="connsiteX58" fmla="*/ 45890 w 48056"/>
                <a:gd name="connsiteY58" fmla="*/ 13376 h 75636"/>
                <a:gd name="connsiteX59" fmla="*/ 43777 w 48056"/>
                <a:gd name="connsiteY59" fmla="*/ 13585 h 75636"/>
                <a:gd name="connsiteX60" fmla="*/ 41664 w 48056"/>
                <a:gd name="connsiteY60" fmla="*/ 13376 h 75636"/>
                <a:gd name="connsiteX61" fmla="*/ 40310 w 48056"/>
                <a:gd name="connsiteY61" fmla="*/ 12641 h 75636"/>
                <a:gd name="connsiteX62" fmla="*/ 39659 w 48056"/>
                <a:gd name="connsiteY62" fmla="*/ 11330 h 75636"/>
                <a:gd name="connsiteX63" fmla="*/ 39443 w 48056"/>
                <a:gd name="connsiteY63" fmla="*/ 9232 h 75636"/>
                <a:gd name="connsiteX64" fmla="*/ 39659 w 48056"/>
                <a:gd name="connsiteY64" fmla="*/ 7133 h 75636"/>
                <a:gd name="connsiteX65" fmla="*/ 40310 w 48056"/>
                <a:gd name="connsiteY65" fmla="*/ 5770 h 75636"/>
                <a:gd name="connsiteX66" fmla="*/ 41664 w 48056"/>
                <a:gd name="connsiteY66" fmla="*/ 5035 h 75636"/>
                <a:gd name="connsiteX67" fmla="*/ 43777 w 48056"/>
                <a:gd name="connsiteY67" fmla="*/ 4826 h 75636"/>
                <a:gd name="connsiteX68" fmla="*/ 45890 w 48056"/>
                <a:gd name="connsiteY68" fmla="*/ 5035 h 75636"/>
                <a:gd name="connsiteX69" fmla="*/ 47190 w 48056"/>
                <a:gd name="connsiteY69" fmla="*/ 5770 h 75636"/>
                <a:gd name="connsiteX70" fmla="*/ 47841 w 48056"/>
                <a:gd name="connsiteY70" fmla="*/ 7133 h 75636"/>
                <a:gd name="connsiteX71" fmla="*/ 48057 w 48056"/>
                <a:gd name="connsiteY71" fmla="*/ 9232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056" h="75636">
                  <a:moveTo>
                    <a:pt x="47082" y="74220"/>
                  </a:moveTo>
                  <a:cubicBezTo>
                    <a:pt x="47082" y="74429"/>
                    <a:pt x="47028" y="74639"/>
                    <a:pt x="46919" y="74797"/>
                  </a:cubicBezTo>
                  <a:cubicBezTo>
                    <a:pt x="46811" y="75007"/>
                    <a:pt x="46649" y="75111"/>
                    <a:pt x="46378" y="75216"/>
                  </a:cubicBezTo>
                  <a:cubicBezTo>
                    <a:pt x="46161" y="75374"/>
                    <a:pt x="45836" y="75426"/>
                    <a:pt x="45402" y="75531"/>
                  </a:cubicBezTo>
                  <a:cubicBezTo>
                    <a:pt x="44969" y="75584"/>
                    <a:pt x="44427" y="75636"/>
                    <a:pt x="43831" y="75636"/>
                  </a:cubicBezTo>
                  <a:cubicBezTo>
                    <a:pt x="43127" y="75636"/>
                    <a:pt x="42585" y="75584"/>
                    <a:pt x="42151" y="75531"/>
                  </a:cubicBezTo>
                  <a:cubicBezTo>
                    <a:pt x="41718" y="75426"/>
                    <a:pt x="41393" y="75374"/>
                    <a:pt x="41177" y="75216"/>
                  </a:cubicBezTo>
                  <a:cubicBezTo>
                    <a:pt x="40905" y="75111"/>
                    <a:pt x="40743" y="75007"/>
                    <a:pt x="40634" y="74797"/>
                  </a:cubicBezTo>
                  <a:cubicBezTo>
                    <a:pt x="40527" y="74639"/>
                    <a:pt x="40472" y="74429"/>
                    <a:pt x="40472" y="74220"/>
                  </a:cubicBezTo>
                  <a:lnTo>
                    <a:pt x="40472" y="29845"/>
                  </a:lnTo>
                  <a:lnTo>
                    <a:pt x="15821" y="29845"/>
                  </a:lnTo>
                  <a:lnTo>
                    <a:pt x="15821" y="74220"/>
                  </a:lnTo>
                  <a:cubicBezTo>
                    <a:pt x="15821" y="74429"/>
                    <a:pt x="15712" y="74639"/>
                    <a:pt x="15604" y="74797"/>
                  </a:cubicBezTo>
                  <a:cubicBezTo>
                    <a:pt x="15496" y="75007"/>
                    <a:pt x="15333" y="75111"/>
                    <a:pt x="15116" y="75216"/>
                  </a:cubicBezTo>
                  <a:cubicBezTo>
                    <a:pt x="14845" y="75374"/>
                    <a:pt x="14520" y="75426"/>
                    <a:pt x="14087" y="75531"/>
                  </a:cubicBezTo>
                  <a:cubicBezTo>
                    <a:pt x="13653" y="75584"/>
                    <a:pt x="13112" y="75636"/>
                    <a:pt x="12461" y="75636"/>
                  </a:cubicBezTo>
                  <a:cubicBezTo>
                    <a:pt x="11811" y="75636"/>
                    <a:pt x="11324" y="75584"/>
                    <a:pt x="10890" y="75531"/>
                  </a:cubicBezTo>
                  <a:cubicBezTo>
                    <a:pt x="10457" y="75426"/>
                    <a:pt x="10078" y="75374"/>
                    <a:pt x="9861" y="75216"/>
                  </a:cubicBezTo>
                  <a:cubicBezTo>
                    <a:pt x="9590" y="75111"/>
                    <a:pt x="9427" y="75007"/>
                    <a:pt x="9319" y="74797"/>
                  </a:cubicBezTo>
                  <a:cubicBezTo>
                    <a:pt x="9211" y="74639"/>
                    <a:pt x="9211" y="74429"/>
                    <a:pt x="9211" y="74220"/>
                  </a:cubicBezTo>
                  <a:lnTo>
                    <a:pt x="9211" y="29845"/>
                  </a:lnTo>
                  <a:lnTo>
                    <a:pt x="1626" y="29845"/>
                  </a:lnTo>
                  <a:cubicBezTo>
                    <a:pt x="1084" y="29845"/>
                    <a:pt x="704" y="29636"/>
                    <a:pt x="434" y="29163"/>
                  </a:cubicBezTo>
                  <a:cubicBezTo>
                    <a:pt x="163" y="28744"/>
                    <a:pt x="0" y="28062"/>
                    <a:pt x="0" y="27170"/>
                  </a:cubicBezTo>
                  <a:cubicBezTo>
                    <a:pt x="0" y="26698"/>
                    <a:pt x="54" y="26279"/>
                    <a:pt x="108" y="25964"/>
                  </a:cubicBezTo>
                  <a:cubicBezTo>
                    <a:pt x="217" y="25597"/>
                    <a:pt x="325" y="25334"/>
                    <a:pt x="434" y="25072"/>
                  </a:cubicBezTo>
                  <a:cubicBezTo>
                    <a:pt x="542" y="24862"/>
                    <a:pt x="704" y="24705"/>
                    <a:pt x="921" y="24600"/>
                  </a:cubicBezTo>
                  <a:cubicBezTo>
                    <a:pt x="1138" y="24495"/>
                    <a:pt x="1354" y="24443"/>
                    <a:pt x="1626" y="24443"/>
                  </a:cubicBezTo>
                  <a:lnTo>
                    <a:pt x="9211" y="24443"/>
                  </a:lnTo>
                  <a:lnTo>
                    <a:pt x="9211" y="18673"/>
                  </a:lnTo>
                  <a:cubicBezTo>
                    <a:pt x="9211" y="15316"/>
                    <a:pt x="9536" y="12431"/>
                    <a:pt x="10186" y="10071"/>
                  </a:cubicBezTo>
                  <a:cubicBezTo>
                    <a:pt x="10782" y="7710"/>
                    <a:pt x="11757" y="5770"/>
                    <a:pt x="13003" y="4248"/>
                  </a:cubicBezTo>
                  <a:cubicBezTo>
                    <a:pt x="14249" y="2780"/>
                    <a:pt x="15821" y="1678"/>
                    <a:pt x="17662" y="996"/>
                  </a:cubicBezTo>
                  <a:cubicBezTo>
                    <a:pt x="19505" y="314"/>
                    <a:pt x="21564" y="0"/>
                    <a:pt x="23893" y="0"/>
                  </a:cubicBezTo>
                  <a:cubicBezTo>
                    <a:pt x="24706" y="0"/>
                    <a:pt x="25519" y="53"/>
                    <a:pt x="26277" y="105"/>
                  </a:cubicBezTo>
                  <a:cubicBezTo>
                    <a:pt x="27090" y="158"/>
                    <a:pt x="27794" y="263"/>
                    <a:pt x="28444" y="419"/>
                  </a:cubicBezTo>
                  <a:cubicBezTo>
                    <a:pt x="29094" y="524"/>
                    <a:pt x="29636" y="682"/>
                    <a:pt x="30124" y="839"/>
                  </a:cubicBezTo>
                  <a:cubicBezTo>
                    <a:pt x="30557" y="996"/>
                    <a:pt x="30882" y="1154"/>
                    <a:pt x="31045" y="1311"/>
                  </a:cubicBezTo>
                  <a:cubicBezTo>
                    <a:pt x="31207" y="1469"/>
                    <a:pt x="31370" y="1626"/>
                    <a:pt x="31478" y="1836"/>
                  </a:cubicBezTo>
                  <a:cubicBezTo>
                    <a:pt x="31587" y="1993"/>
                    <a:pt x="31641" y="2203"/>
                    <a:pt x="31695" y="2465"/>
                  </a:cubicBezTo>
                  <a:cubicBezTo>
                    <a:pt x="31750" y="2675"/>
                    <a:pt x="31803" y="2937"/>
                    <a:pt x="31857" y="3305"/>
                  </a:cubicBezTo>
                  <a:cubicBezTo>
                    <a:pt x="31857" y="3619"/>
                    <a:pt x="31912" y="3986"/>
                    <a:pt x="31912" y="4406"/>
                  </a:cubicBezTo>
                  <a:cubicBezTo>
                    <a:pt x="31912" y="5193"/>
                    <a:pt x="31803" y="5770"/>
                    <a:pt x="31641" y="6189"/>
                  </a:cubicBezTo>
                  <a:cubicBezTo>
                    <a:pt x="31478" y="6609"/>
                    <a:pt x="31207" y="6767"/>
                    <a:pt x="30774" y="6767"/>
                  </a:cubicBezTo>
                  <a:cubicBezTo>
                    <a:pt x="30503" y="6767"/>
                    <a:pt x="30178" y="6714"/>
                    <a:pt x="29853" y="6609"/>
                  </a:cubicBezTo>
                  <a:cubicBezTo>
                    <a:pt x="29528" y="6452"/>
                    <a:pt x="29094" y="6294"/>
                    <a:pt x="28552" y="6137"/>
                  </a:cubicBezTo>
                  <a:cubicBezTo>
                    <a:pt x="28011" y="5980"/>
                    <a:pt x="27361" y="5822"/>
                    <a:pt x="26548" y="5717"/>
                  </a:cubicBezTo>
                  <a:cubicBezTo>
                    <a:pt x="25789" y="5560"/>
                    <a:pt x="24814" y="5508"/>
                    <a:pt x="23676" y="5508"/>
                  </a:cubicBezTo>
                  <a:cubicBezTo>
                    <a:pt x="20805" y="5508"/>
                    <a:pt x="18746" y="6557"/>
                    <a:pt x="17554" y="8655"/>
                  </a:cubicBezTo>
                  <a:cubicBezTo>
                    <a:pt x="16362" y="10753"/>
                    <a:pt x="15821" y="14057"/>
                    <a:pt x="15821" y="18673"/>
                  </a:cubicBezTo>
                  <a:lnTo>
                    <a:pt x="15821" y="24443"/>
                  </a:lnTo>
                  <a:lnTo>
                    <a:pt x="45023" y="24443"/>
                  </a:lnTo>
                  <a:cubicBezTo>
                    <a:pt x="45782" y="24443"/>
                    <a:pt x="46269" y="24652"/>
                    <a:pt x="46595" y="25020"/>
                  </a:cubicBezTo>
                  <a:cubicBezTo>
                    <a:pt x="46919" y="25439"/>
                    <a:pt x="47082" y="25964"/>
                    <a:pt x="47082" y="26646"/>
                  </a:cubicBezTo>
                  <a:lnTo>
                    <a:pt x="47082" y="74220"/>
                  </a:lnTo>
                  <a:close/>
                  <a:moveTo>
                    <a:pt x="48057" y="9232"/>
                  </a:moveTo>
                  <a:cubicBezTo>
                    <a:pt x="48057" y="10071"/>
                    <a:pt x="48003" y="10753"/>
                    <a:pt x="47841" y="11330"/>
                  </a:cubicBezTo>
                  <a:cubicBezTo>
                    <a:pt x="47732" y="11854"/>
                    <a:pt x="47515" y="12326"/>
                    <a:pt x="47190" y="12641"/>
                  </a:cubicBezTo>
                  <a:cubicBezTo>
                    <a:pt x="46865" y="13008"/>
                    <a:pt x="46432" y="13218"/>
                    <a:pt x="45890" y="13376"/>
                  </a:cubicBezTo>
                  <a:cubicBezTo>
                    <a:pt x="45348" y="13532"/>
                    <a:pt x="44644" y="13585"/>
                    <a:pt x="43777" y="13585"/>
                  </a:cubicBezTo>
                  <a:cubicBezTo>
                    <a:pt x="42910" y="13585"/>
                    <a:pt x="42206" y="13532"/>
                    <a:pt x="41664" y="13376"/>
                  </a:cubicBezTo>
                  <a:cubicBezTo>
                    <a:pt x="41122" y="13218"/>
                    <a:pt x="40689" y="13008"/>
                    <a:pt x="40310" y="12641"/>
                  </a:cubicBezTo>
                  <a:cubicBezTo>
                    <a:pt x="39984" y="12326"/>
                    <a:pt x="39768" y="11854"/>
                    <a:pt x="39659" y="11330"/>
                  </a:cubicBezTo>
                  <a:cubicBezTo>
                    <a:pt x="39497" y="10753"/>
                    <a:pt x="39443" y="10071"/>
                    <a:pt x="39443" y="9232"/>
                  </a:cubicBezTo>
                  <a:cubicBezTo>
                    <a:pt x="39443" y="8392"/>
                    <a:pt x="39497" y="7710"/>
                    <a:pt x="39659" y="7133"/>
                  </a:cubicBezTo>
                  <a:cubicBezTo>
                    <a:pt x="39768" y="6609"/>
                    <a:pt x="39984" y="6137"/>
                    <a:pt x="40310" y="5770"/>
                  </a:cubicBezTo>
                  <a:cubicBezTo>
                    <a:pt x="40689" y="5455"/>
                    <a:pt x="41122" y="5193"/>
                    <a:pt x="41664" y="5035"/>
                  </a:cubicBezTo>
                  <a:cubicBezTo>
                    <a:pt x="42206" y="4878"/>
                    <a:pt x="42910" y="4826"/>
                    <a:pt x="43777" y="4826"/>
                  </a:cubicBezTo>
                  <a:cubicBezTo>
                    <a:pt x="44644" y="4826"/>
                    <a:pt x="45348" y="4878"/>
                    <a:pt x="45890" y="5035"/>
                  </a:cubicBezTo>
                  <a:cubicBezTo>
                    <a:pt x="46432" y="5193"/>
                    <a:pt x="46865" y="5403"/>
                    <a:pt x="47190" y="5770"/>
                  </a:cubicBezTo>
                  <a:cubicBezTo>
                    <a:pt x="47515" y="6137"/>
                    <a:pt x="47732" y="6609"/>
                    <a:pt x="47841" y="7133"/>
                  </a:cubicBezTo>
                  <a:cubicBezTo>
                    <a:pt x="48003" y="7710"/>
                    <a:pt x="48057" y="8392"/>
                    <a:pt x="48057" y="9232"/>
                  </a:cubicBezTo>
                  <a:close/>
                </a:path>
              </a:pathLst>
            </a:custGeom>
            <a:solidFill>
              <a:srgbClr val="FFFFFF"/>
            </a:solidFill>
            <a:ln w="5417" cap="flat">
              <a:noFill/>
              <a:prstDash val="solid"/>
              <a:miter/>
            </a:ln>
          </p:spPr>
          <p:txBody>
            <a:bodyPr rtlCol="0" anchor="ctr"/>
            <a:lstStyle/>
            <a:p>
              <a:endParaRPr lang="fr-FR"/>
            </a:p>
          </p:txBody>
        </p:sp>
        <p:sp>
          <p:nvSpPr>
            <p:cNvPr id="725" name="Forme libre 724">
              <a:extLst>
                <a:ext uri="{FF2B5EF4-FFF2-40B4-BE49-F238E27FC236}">
                  <a16:creationId xmlns:a16="http://schemas.microsoft.com/office/drawing/2014/main" id="{FE14EA62-34EE-B1DF-D797-C62B26F88BBE}"/>
                </a:ext>
              </a:extLst>
            </p:cNvPr>
            <p:cNvSpPr/>
            <p:nvPr/>
          </p:nvSpPr>
          <p:spPr>
            <a:xfrm>
              <a:off x="20664180" y="10541435"/>
              <a:ext cx="38846" cy="52609"/>
            </a:xfrm>
            <a:custGeom>
              <a:avLst/>
              <a:gdLst>
                <a:gd name="connsiteX0" fmla="*/ 38847 w 38846"/>
                <a:gd name="connsiteY0" fmla="*/ 43431 h 52609"/>
                <a:gd name="connsiteX1" fmla="*/ 38792 w 38846"/>
                <a:gd name="connsiteY1" fmla="*/ 44584 h 52609"/>
                <a:gd name="connsiteX2" fmla="*/ 38630 w 38846"/>
                <a:gd name="connsiteY2" fmla="*/ 45476 h 52609"/>
                <a:gd name="connsiteX3" fmla="*/ 38304 w 38846"/>
                <a:gd name="connsiteY3" fmla="*/ 46158 h 52609"/>
                <a:gd name="connsiteX4" fmla="*/ 37384 w 38846"/>
                <a:gd name="connsiteY4" fmla="*/ 47155 h 52609"/>
                <a:gd name="connsiteX5" fmla="*/ 34999 w 38846"/>
                <a:gd name="connsiteY5" fmla="*/ 48938 h 52609"/>
                <a:gd name="connsiteX6" fmla="*/ 31153 w 38846"/>
                <a:gd name="connsiteY6" fmla="*/ 50773 h 52609"/>
                <a:gd name="connsiteX7" fmla="*/ 26602 w 38846"/>
                <a:gd name="connsiteY7" fmla="*/ 52137 h 52609"/>
                <a:gd name="connsiteX8" fmla="*/ 21563 w 38846"/>
                <a:gd name="connsiteY8" fmla="*/ 52610 h 52609"/>
                <a:gd name="connsiteX9" fmla="*/ 12299 w 38846"/>
                <a:gd name="connsiteY9" fmla="*/ 50931 h 52609"/>
                <a:gd name="connsiteX10" fmla="*/ 5581 w 38846"/>
                <a:gd name="connsiteY10" fmla="*/ 45948 h 52609"/>
                <a:gd name="connsiteX11" fmla="*/ 1409 w 38846"/>
                <a:gd name="connsiteY11" fmla="*/ 37818 h 52609"/>
                <a:gd name="connsiteX12" fmla="*/ 0 w 38846"/>
                <a:gd name="connsiteY12" fmla="*/ 26698 h 52609"/>
                <a:gd name="connsiteX13" fmla="*/ 1733 w 38846"/>
                <a:gd name="connsiteY13" fmla="*/ 14582 h 52609"/>
                <a:gd name="connsiteX14" fmla="*/ 6555 w 38846"/>
                <a:gd name="connsiteY14" fmla="*/ 6294 h 52609"/>
                <a:gd name="connsiteX15" fmla="*/ 13707 w 38846"/>
                <a:gd name="connsiteY15" fmla="*/ 1521 h 52609"/>
                <a:gd name="connsiteX16" fmla="*/ 22430 w 38846"/>
                <a:gd name="connsiteY16" fmla="*/ 0 h 52609"/>
                <a:gd name="connsiteX17" fmla="*/ 27252 w 38846"/>
                <a:gd name="connsiteY17" fmla="*/ 419 h 52609"/>
                <a:gd name="connsiteX18" fmla="*/ 31424 w 38846"/>
                <a:gd name="connsiteY18" fmla="*/ 1626 h 52609"/>
                <a:gd name="connsiteX19" fmla="*/ 34837 w 38846"/>
                <a:gd name="connsiteY19" fmla="*/ 3357 h 52609"/>
                <a:gd name="connsiteX20" fmla="*/ 37004 w 38846"/>
                <a:gd name="connsiteY20" fmla="*/ 4983 h 52609"/>
                <a:gd name="connsiteX21" fmla="*/ 37980 w 38846"/>
                <a:gd name="connsiteY21" fmla="*/ 6032 h 52609"/>
                <a:gd name="connsiteX22" fmla="*/ 38359 w 38846"/>
                <a:gd name="connsiteY22" fmla="*/ 6819 h 52609"/>
                <a:gd name="connsiteX23" fmla="*/ 38575 w 38846"/>
                <a:gd name="connsiteY23" fmla="*/ 7763 h 52609"/>
                <a:gd name="connsiteX24" fmla="*/ 38630 w 38846"/>
                <a:gd name="connsiteY24" fmla="*/ 8969 h 52609"/>
                <a:gd name="connsiteX25" fmla="*/ 38142 w 38846"/>
                <a:gd name="connsiteY25" fmla="*/ 11120 h 52609"/>
                <a:gd name="connsiteX26" fmla="*/ 37113 w 38846"/>
                <a:gd name="connsiteY26" fmla="*/ 11749 h 52609"/>
                <a:gd name="connsiteX27" fmla="*/ 35216 w 38846"/>
                <a:gd name="connsiteY27" fmla="*/ 10805 h 52609"/>
                <a:gd name="connsiteX28" fmla="*/ 32291 w 38846"/>
                <a:gd name="connsiteY28" fmla="*/ 8655 h 52609"/>
                <a:gd name="connsiteX29" fmla="*/ 27957 w 38846"/>
                <a:gd name="connsiteY29" fmla="*/ 6557 h 52609"/>
                <a:gd name="connsiteX30" fmla="*/ 21943 w 38846"/>
                <a:gd name="connsiteY30" fmla="*/ 5560 h 52609"/>
                <a:gd name="connsiteX31" fmla="*/ 10782 w 38846"/>
                <a:gd name="connsiteY31" fmla="*/ 10962 h 52609"/>
                <a:gd name="connsiteX32" fmla="*/ 6881 w 38846"/>
                <a:gd name="connsiteY32" fmla="*/ 26489 h 52609"/>
                <a:gd name="connsiteX33" fmla="*/ 7964 w 38846"/>
                <a:gd name="connsiteY33" fmla="*/ 35458 h 52609"/>
                <a:gd name="connsiteX34" fmla="*/ 10999 w 38846"/>
                <a:gd name="connsiteY34" fmla="*/ 41857 h 52609"/>
                <a:gd name="connsiteX35" fmla="*/ 15766 w 38846"/>
                <a:gd name="connsiteY35" fmla="*/ 45686 h 52609"/>
                <a:gd name="connsiteX36" fmla="*/ 22159 w 38846"/>
                <a:gd name="connsiteY36" fmla="*/ 46944 h 52609"/>
                <a:gd name="connsiteX37" fmla="*/ 28065 w 38846"/>
                <a:gd name="connsiteY37" fmla="*/ 45896 h 52609"/>
                <a:gd name="connsiteX38" fmla="*/ 32507 w 38846"/>
                <a:gd name="connsiteY38" fmla="*/ 43640 h 52609"/>
                <a:gd name="connsiteX39" fmla="*/ 35650 w 38846"/>
                <a:gd name="connsiteY39" fmla="*/ 41385 h 52609"/>
                <a:gd name="connsiteX40" fmla="*/ 37492 w 38846"/>
                <a:gd name="connsiteY40" fmla="*/ 40388 h 52609"/>
                <a:gd name="connsiteX41" fmla="*/ 38088 w 38846"/>
                <a:gd name="connsiteY41" fmla="*/ 40545 h 52609"/>
                <a:gd name="connsiteX42" fmla="*/ 38467 w 38846"/>
                <a:gd name="connsiteY42" fmla="*/ 41122 h 52609"/>
                <a:gd name="connsiteX43" fmla="*/ 38738 w 38846"/>
                <a:gd name="connsiteY43" fmla="*/ 42119 h 52609"/>
                <a:gd name="connsiteX44" fmla="*/ 38847 w 38846"/>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09">
                  <a:moveTo>
                    <a:pt x="38847" y="43431"/>
                  </a:moveTo>
                  <a:cubicBezTo>
                    <a:pt x="38847" y="43850"/>
                    <a:pt x="38847" y="44269"/>
                    <a:pt x="38792" y="44584"/>
                  </a:cubicBezTo>
                  <a:cubicBezTo>
                    <a:pt x="38738" y="44951"/>
                    <a:pt x="38684" y="45214"/>
                    <a:pt x="38630" y="45476"/>
                  </a:cubicBezTo>
                  <a:cubicBezTo>
                    <a:pt x="38521" y="45738"/>
                    <a:pt x="38467" y="45948"/>
                    <a:pt x="38304" y="46158"/>
                  </a:cubicBezTo>
                  <a:cubicBezTo>
                    <a:pt x="38197" y="46368"/>
                    <a:pt x="37871" y="46683"/>
                    <a:pt x="37384" y="47155"/>
                  </a:cubicBezTo>
                  <a:cubicBezTo>
                    <a:pt x="36896" y="47626"/>
                    <a:pt x="36138" y="48203"/>
                    <a:pt x="34999" y="48938"/>
                  </a:cubicBezTo>
                  <a:cubicBezTo>
                    <a:pt x="33862" y="49620"/>
                    <a:pt x="32562" y="50249"/>
                    <a:pt x="31153" y="50773"/>
                  </a:cubicBezTo>
                  <a:cubicBezTo>
                    <a:pt x="29744" y="51351"/>
                    <a:pt x="28227" y="51770"/>
                    <a:pt x="26602" y="52137"/>
                  </a:cubicBezTo>
                  <a:cubicBezTo>
                    <a:pt x="24976" y="52452"/>
                    <a:pt x="23297" y="52610"/>
                    <a:pt x="21563" y="52610"/>
                  </a:cubicBezTo>
                  <a:cubicBezTo>
                    <a:pt x="18096" y="52610"/>
                    <a:pt x="15008" y="52085"/>
                    <a:pt x="12299" y="50931"/>
                  </a:cubicBezTo>
                  <a:cubicBezTo>
                    <a:pt x="9644" y="49830"/>
                    <a:pt x="7368" y="48151"/>
                    <a:pt x="5581" y="45948"/>
                  </a:cubicBezTo>
                  <a:cubicBezTo>
                    <a:pt x="3739" y="43745"/>
                    <a:pt x="2384" y="41017"/>
                    <a:pt x="1409" y="37818"/>
                  </a:cubicBezTo>
                  <a:cubicBezTo>
                    <a:pt x="487" y="34618"/>
                    <a:pt x="0" y="30894"/>
                    <a:pt x="0" y="26698"/>
                  </a:cubicBezTo>
                  <a:cubicBezTo>
                    <a:pt x="0" y="21977"/>
                    <a:pt x="596" y="17939"/>
                    <a:pt x="1733" y="14582"/>
                  </a:cubicBezTo>
                  <a:cubicBezTo>
                    <a:pt x="2926" y="11172"/>
                    <a:pt x="4497" y="8445"/>
                    <a:pt x="6555" y="6294"/>
                  </a:cubicBezTo>
                  <a:cubicBezTo>
                    <a:pt x="8614" y="4144"/>
                    <a:pt x="10999" y="2518"/>
                    <a:pt x="13707" y="1521"/>
                  </a:cubicBezTo>
                  <a:cubicBezTo>
                    <a:pt x="16416" y="472"/>
                    <a:pt x="19342" y="0"/>
                    <a:pt x="22430" y="0"/>
                  </a:cubicBezTo>
                  <a:cubicBezTo>
                    <a:pt x="24109" y="0"/>
                    <a:pt x="25681" y="158"/>
                    <a:pt x="27252" y="419"/>
                  </a:cubicBezTo>
                  <a:cubicBezTo>
                    <a:pt x="28769" y="734"/>
                    <a:pt x="30124" y="1154"/>
                    <a:pt x="31424" y="1626"/>
                  </a:cubicBezTo>
                  <a:cubicBezTo>
                    <a:pt x="32670" y="2151"/>
                    <a:pt x="33808" y="2728"/>
                    <a:pt x="34837" y="3357"/>
                  </a:cubicBezTo>
                  <a:cubicBezTo>
                    <a:pt x="35812" y="4039"/>
                    <a:pt x="36571" y="4563"/>
                    <a:pt x="37004" y="4983"/>
                  </a:cubicBezTo>
                  <a:cubicBezTo>
                    <a:pt x="37492" y="5455"/>
                    <a:pt x="37817" y="5770"/>
                    <a:pt x="37980" y="6032"/>
                  </a:cubicBezTo>
                  <a:cubicBezTo>
                    <a:pt x="38142" y="6242"/>
                    <a:pt x="38251" y="6504"/>
                    <a:pt x="38359" y="6819"/>
                  </a:cubicBezTo>
                  <a:cubicBezTo>
                    <a:pt x="38467" y="7081"/>
                    <a:pt x="38521" y="7396"/>
                    <a:pt x="38575" y="7763"/>
                  </a:cubicBezTo>
                  <a:cubicBezTo>
                    <a:pt x="38575" y="8078"/>
                    <a:pt x="38630" y="8497"/>
                    <a:pt x="38630" y="8969"/>
                  </a:cubicBezTo>
                  <a:cubicBezTo>
                    <a:pt x="38630" y="10019"/>
                    <a:pt x="38467" y="10753"/>
                    <a:pt x="38142" y="11120"/>
                  </a:cubicBezTo>
                  <a:cubicBezTo>
                    <a:pt x="37817" y="11539"/>
                    <a:pt x="37492" y="11749"/>
                    <a:pt x="37113" y="11749"/>
                  </a:cubicBezTo>
                  <a:cubicBezTo>
                    <a:pt x="36571" y="11749"/>
                    <a:pt x="35975" y="11434"/>
                    <a:pt x="35216" y="10805"/>
                  </a:cubicBezTo>
                  <a:cubicBezTo>
                    <a:pt x="34404" y="10123"/>
                    <a:pt x="33483" y="9442"/>
                    <a:pt x="32291" y="8655"/>
                  </a:cubicBezTo>
                  <a:cubicBezTo>
                    <a:pt x="31099" y="7920"/>
                    <a:pt x="29636" y="7186"/>
                    <a:pt x="27957" y="6557"/>
                  </a:cubicBezTo>
                  <a:cubicBezTo>
                    <a:pt x="26277" y="5875"/>
                    <a:pt x="24272" y="5560"/>
                    <a:pt x="21943" y="5560"/>
                  </a:cubicBezTo>
                  <a:cubicBezTo>
                    <a:pt x="17121" y="5560"/>
                    <a:pt x="13436" y="7343"/>
                    <a:pt x="10782" y="10962"/>
                  </a:cubicBezTo>
                  <a:cubicBezTo>
                    <a:pt x="8181" y="14529"/>
                    <a:pt x="6881" y="19722"/>
                    <a:pt x="6881" y="26489"/>
                  </a:cubicBezTo>
                  <a:cubicBezTo>
                    <a:pt x="6881" y="29898"/>
                    <a:pt x="7206" y="32888"/>
                    <a:pt x="7964" y="35458"/>
                  </a:cubicBezTo>
                  <a:cubicBezTo>
                    <a:pt x="8614" y="38028"/>
                    <a:pt x="9644" y="40126"/>
                    <a:pt x="10999" y="41857"/>
                  </a:cubicBezTo>
                  <a:cubicBezTo>
                    <a:pt x="12299" y="43536"/>
                    <a:pt x="13870" y="44847"/>
                    <a:pt x="15766" y="45686"/>
                  </a:cubicBezTo>
                  <a:cubicBezTo>
                    <a:pt x="17662" y="46525"/>
                    <a:pt x="19776" y="46944"/>
                    <a:pt x="22159" y="46944"/>
                  </a:cubicBezTo>
                  <a:cubicBezTo>
                    <a:pt x="24381" y="46944"/>
                    <a:pt x="26331" y="46578"/>
                    <a:pt x="28065" y="45896"/>
                  </a:cubicBezTo>
                  <a:cubicBezTo>
                    <a:pt x="29744" y="45214"/>
                    <a:pt x="31261" y="44479"/>
                    <a:pt x="32507" y="43640"/>
                  </a:cubicBezTo>
                  <a:cubicBezTo>
                    <a:pt x="33753" y="42801"/>
                    <a:pt x="34783" y="42067"/>
                    <a:pt x="35650" y="41385"/>
                  </a:cubicBezTo>
                  <a:cubicBezTo>
                    <a:pt x="36462" y="40703"/>
                    <a:pt x="37113" y="40388"/>
                    <a:pt x="37492" y="40388"/>
                  </a:cubicBezTo>
                  <a:cubicBezTo>
                    <a:pt x="37708" y="40388"/>
                    <a:pt x="37925" y="40440"/>
                    <a:pt x="38088" y="40545"/>
                  </a:cubicBezTo>
                  <a:cubicBezTo>
                    <a:pt x="38251" y="40703"/>
                    <a:pt x="38413" y="40860"/>
                    <a:pt x="38467" y="41122"/>
                  </a:cubicBezTo>
                  <a:cubicBezTo>
                    <a:pt x="38630" y="41437"/>
                    <a:pt x="38684" y="41752"/>
                    <a:pt x="38738" y="42119"/>
                  </a:cubicBezTo>
                  <a:cubicBezTo>
                    <a:pt x="38847" y="42486"/>
                    <a:pt x="38847" y="42906"/>
                    <a:pt x="38847" y="43431"/>
                  </a:cubicBezTo>
                  <a:close/>
                </a:path>
              </a:pathLst>
            </a:custGeom>
            <a:solidFill>
              <a:srgbClr val="FFFFFF"/>
            </a:solidFill>
            <a:ln w="5417" cap="flat">
              <a:noFill/>
              <a:prstDash val="solid"/>
              <a:miter/>
            </a:ln>
          </p:spPr>
          <p:txBody>
            <a:bodyPr rtlCol="0" anchor="ctr"/>
            <a:lstStyle/>
            <a:p>
              <a:endParaRPr lang="fr-FR"/>
            </a:p>
          </p:txBody>
        </p:sp>
        <p:sp>
          <p:nvSpPr>
            <p:cNvPr id="726" name="Forme libre 725">
              <a:extLst>
                <a:ext uri="{FF2B5EF4-FFF2-40B4-BE49-F238E27FC236}">
                  <a16:creationId xmlns:a16="http://schemas.microsoft.com/office/drawing/2014/main" id="{86650B29-4111-6A26-66A6-C39E3B73FA31}"/>
                </a:ext>
              </a:extLst>
            </p:cNvPr>
            <p:cNvSpPr/>
            <p:nvPr/>
          </p:nvSpPr>
          <p:spPr>
            <a:xfrm>
              <a:off x="20716300" y="10518146"/>
              <a:ext cx="40797" cy="75321"/>
            </a:xfrm>
            <a:custGeom>
              <a:avLst/>
              <a:gdLst>
                <a:gd name="connsiteX0" fmla="*/ 40797 w 40797"/>
                <a:gd name="connsiteY0" fmla="*/ 73906 h 75321"/>
                <a:gd name="connsiteX1" fmla="*/ 40634 w 40797"/>
                <a:gd name="connsiteY1" fmla="*/ 74483 h 75321"/>
                <a:gd name="connsiteX2" fmla="*/ 40093 w 40797"/>
                <a:gd name="connsiteY2" fmla="*/ 74902 h 75321"/>
                <a:gd name="connsiteX3" fmla="*/ 39117 w 40797"/>
                <a:gd name="connsiteY3" fmla="*/ 75217 h 75321"/>
                <a:gd name="connsiteX4" fmla="*/ 37546 w 40797"/>
                <a:gd name="connsiteY4" fmla="*/ 75322 h 75321"/>
                <a:gd name="connsiteX5" fmla="*/ 35867 w 40797"/>
                <a:gd name="connsiteY5" fmla="*/ 75217 h 75321"/>
                <a:gd name="connsiteX6" fmla="*/ 34892 w 40797"/>
                <a:gd name="connsiteY6" fmla="*/ 74902 h 75321"/>
                <a:gd name="connsiteX7" fmla="*/ 34349 w 40797"/>
                <a:gd name="connsiteY7" fmla="*/ 74483 h 75321"/>
                <a:gd name="connsiteX8" fmla="*/ 34187 w 40797"/>
                <a:gd name="connsiteY8" fmla="*/ 73906 h 75321"/>
                <a:gd name="connsiteX9" fmla="*/ 34187 w 40797"/>
                <a:gd name="connsiteY9" fmla="*/ 45004 h 75321"/>
                <a:gd name="connsiteX10" fmla="*/ 33483 w 40797"/>
                <a:gd name="connsiteY10" fmla="*/ 37661 h 75321"/>
                <a:gd name="connsiteX11" fmla="*/ 31316 w 40797"/>
                <a:gd name="connsiteY11" fmla="*/ 32835 h 75321"/>
                <a:gd name="connsiteX12" fmla="*/ 27577 w 40797"/>
                <a:gd name="connsiteY12" fmla="*/ 29741 h 75321"/>
                <a:gd name="connsiteX13" fmla="*/ 22322 w 40797"/>
                <a:gd name="connsiteY13" fmla="*/ 28639 h 75321"/>
                <a:gd name="connsiteX14" fmla="*/ 14682 w 40797"/>
                <a:gd name="connsiteY14" fmla="*/ 31262 h 75321"/>
                <a:gd name="connsiteX15" fmla="*/ 6610 w 40797"/>
                <a:gd name="connsiteY15" fmla="*/ 39025 h 75321"/>
                <a:gd name="connsiteX16" fmla="*/ 6610 w 40797"/>
                <a:gd name="connsiteY16" fmla="*/ 73906 h 75321"/>
                <a:gd name="connsiteX17" fmla="*/ 6448 w 40797"/>
                <a:gd name="connsiteY17" fmla="*/ 74483 h 75321"/>
                <a:gd name="connsiteX18" fmla="*/ 5905 w 40797"/>
                <a:gd name="connsiteY18" fmla="*/ 74902 h 75321"/>
                <a:gd name="connsiteX19" fmla="*/ 4930 w 40797"/>
                <a:gd name="connsiteY19" fmla="*/ 75217 h 75321"/>
                <a:gd name="connsiteX20" fmla="*/ 3305 w 40797"/>
                <a:gd name="connsiteY20" fmla="*/ 75322 h 75321"/>
                <a:gd name="connsiteX21" fmla="*/ 1734 w 40797"/>
                <a:gd name="connsiteY21" fmla="*/ 75217 h 75321"/>
                <a:gd name="connsiteX22" fmla="*/ 704 w 40797"/>
                <a:gd name="connsiteY22" fmla="*/ 74902 h 75321"/>
                <a:gd name="connsiteX23" fmla="*/ 163 w 40797"/>
                <a:gd name="connsiteY23" fmla="*/ 74483 h 75321"/>
                <a:gd name="connsiteX24" fmla="*/ 0 w 40797"/>
                <a:gd name="connsiteY24" fmla="*/ 73906 h 75321"/>
                <a:gd name="connsiteX25" fmla="*/ 0 w 40797"/>
                <a:gd name="connsiteY25" fmla="*/ 1416 h 75321"/>
                <a:gd name="connsiteX26" fmla="*/ 163 w 40797"/>
                <a:gd name="connsiteY26" fmla="*/ 839 h 75321"/>
                <a:gd name="connsiteX27" fmla="*/ 704 w 40797"/>
                <a:gd name="connsiteY27" fmla="*/ 368 h 75321"/>
                <a:gd name="connsiteX28" fmla="*/ 1734 w 40797"/>
                <a:gd name="connsiteY28" fmla="*/ 105 h 75321"/>
                <a:gd name="connsiteX29" fmla="*/ 3305 w 40797"/>
                <a:gd name="connsiteY29" fmla="*/ 0 h 75321"/>
                <a:gd name="connsiteX30" fmla="*/ 4930 w 40797"/>
                <a:gd name="connsiteY30" fmla="*/ 105 h 75321"/>
                <a:gd name="connsiteX31" fmla="*/ 5905 w 40797"/>
                <a:gd name="connsiteY31" fmla="*/ 368 h 75321"/>
                <a:gd name="connsiteX32" fmla="*/ 6448 w 40797"/>
                <a:gd name="connsiteY32" fmla="*/ 839 h 75321"/>
                <a:gd name="connsiteX33" fmla="*/ 6610 w 40797"/>
                <a:gd name="connsiteY33" fmla="*/ 1416 h 75321"/>
                <a:gd name="connsiteX34" fmla="*/ 6610 w 40797"/>
                <a:gd name="connsiteY34" fmla="*/ 31786 h 75321"/>
                <a:gd name="connsiteX35" fmla="*/ 14845 w 40797"/>
                <a:gd name="connsiteY35" fmla="*/ 25335 h 75321"/>
                <a:gd name="connsiteX36" fmla="*/ 23080 w 40797"/>
                <a:gd name="connsiteY36" fmla="*/ 23237 h 75321"/>
                <a:gd name="connsiteX37" fmla="*/ 31424 w 40797"/>
                <a:gd name="connsiteY37" fmla="*/ 24863 h 75321"/>
                <a:gd name="connsiteX38" fmla="*/ 36896 w 40797"/>
                <a:gd name="connsiteY38" fmla="*/ 29216 h 75321"/>
                <a:gd name="connsiteX39" fmla="*/ 39876 w 40797"/>
                <a:gd name="connsiteY39" fmla="*/ 35615 h 75321"/>
                <a:gd name="connsiteX40" fmla="*/ 40797 w 40797"/>
                <a:gd name="connsiteY40" fmla="*/ 44428 h 75321"/>
                <a:gd name="connsiteX41" fmla="*/ 40797 w 40797"/>
                <a:gd name="connsiteY41" fmla="*/ 73906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75321">
                  <a:moveTo>
                    <a:pt x="40797" y="73906"/>
                  </a:moveTo>
                  <a:cubicBezTo>
                    <a:pt x="40797" y="74115"/>
                    <a:pt x="40743" y="74325"/>
                    <a:pt x="40634" y="74483"/>
                  </a:cubicBezTo>
                  <a:cubicBezTo>
                    <a:pt x="40526" y="74693"/>
                    <a:pt x="40363" y="74797"/>
                    <a:pt x="40093" y="74902"/>
                  </a:cubicBezTo>
                  <a:cubicBezTo>
                    <a:pt x="39876" y="75059"/>
                    <a:pt x="39551" y="75112"/>
                    <a:pt x="39117" y="75217"/>
                  </a:cubicBezTo>
                  <a:cubicBezTo>
                    <a:pt x="38684" y="75269"/>
                    <a:pt x="38142" y="75322"/>
                    <a:pt x="37546" y="75322"/>
                  </a:cubicBezTo>
                  <a:cubicBezTo>
                    <a:pt x="36842" y="75322"/>
                    <a:pt x="36300" y="75269"/>
                    <a:pt x="35867" y="75217"/>
                  </a:cubicBezTo>
                  <a:cubicBezTo>
                    <a:pt x="35433" y="75112"/>
                    <a:pt x="35108" y="75059"/>
                    <a:pt x="34892" y="74902"/>
                  </a:cubicBezTo>
                  <a:cubicBezTo>
                    <a:pt x="34621" y="74797"/>
                    <a:pt x="34458" y="74693"/>
                    <a:pt x="34349" y="74483"/>
                  </a:cubicBezTo>
                  <a:cubicBezTo>
                    <a:pt x="34242" y="74325"/>
                    <a:pt x="34187" y="74115"/>
                    <a:pt x="34187" y="73906"/>
                  </a:cubicBezTo>
                  <a:lnTo>
                    <a:pt x="34187" y="45004"/>
                  </a:lnTo>
                  <a:cubicBezTo>
                    <a:pt x="34187" y="42014"/>
                    <a:pt x="33916" y="39549"/>
                    <a:pt x="33483" y="37661"/>
                  </a:cubicBezTo>
                  <a:cubicBezTo>
                    <a:pt x="32995" y="35825"/>
                    <a:pt x="32236" y="34199"/>
                    <a:pt x="31316" y="32835"/>
                  </a:cubicBezTo>
                  <a:cubicBezTo>
                    <a:pt x="30340" y="31471"/>
                    <a:pt x="29094" y="30475"/>
                    <a:pt x="27577" y="29741"/>
                  </a:cubicBezTo>
                  <a:cubicBezTo>
                    <a:pt x="26115" y="29006"/>
                    <a:pt x="24326" y="28639"/>
                    <a:pt x="22322" y="28639"/>
                  </a:cubicBezTo>
                  <a:cubicBezTo>
                    <a:pt x="19776" y="28639"/>
                    <a:pt x="17229" y="29478"/>
                    <a:pt x="14682" y="31262"/>
                  </a:cubicBezTo>
                  <a:cubicBezTo>
                    <a:pt x="12136" y="32993"/>
                    <a:pt x="9427" y="35615"/>
                    <a:pt x="6610" y="39025"/>
                  </a:cubicBezTo>
                  <a:lnTo>
                    <a:pt x="6610" y="73906"/>
                  </a:lnTo>
                  <a:cubicBezTo>
                    <a:pt x="6610" y="74115"/>
                    <a:pt x="6555" y="74325"/>
                    <a:pt x="6448" y="74483"/>
                  </a:cubicBezTo>
                  <a:cubicBezTo>
                    <a:pt x="6339" y="74693"/>
                    <a:pt x="6176" y="74797"/>
                    <a:pt x="5905" y="74902"/>
                  </a:cubicBezTo>
                  <a:cubicBezTo>
                    <a:pt x="5689" y="75059"/>
                    <a:pt x="5364" y="75112"/>
                    <a:pt x="4930" y="75217"/>
                  </a:cubicBezTo>
                  <a:cubicBezTo>
                    <a:pt x="4497" y="75269"/>
                    <a:pt x="3955" y="75322"/>
                    <a:pt x="3305" y="75322"/>
                  </a:cubicBezTo>
                  <a:cubicBezTo>
                    <a:pt x="2655" y="75322"/>
                    <a:pt x="2113" y="75269"/>
                    <a:pt x="1734" y="75217"/>
                  </a:cubicBezTo>
                  <a:cubicBezTo>
                    <a:pt x="1300" y="75112"/>
                    <a:pt x="921" y="75059"/>
                    <a:pt x="704" y="74902"/>
                  </a:cubicBezTo>
                  <a:cubicBezTo>
                    <a:pt x="433" y="74797"/>
                    <a:pt x="271" y="74693"/>
                    <a:pt x="163" y="74483"/>
                  </a:cubicBezTo>
                  <a:cubicBezTo>
                    <a:pt x="54" y="74325"/>
                    <a:pt x="0" y="74115"/>
                    <a:pt x="0" y="73906"/>
                  </a:cubicBezTo>
                  <a:lnTo>
                    <a:pt x="0" y="1416"/>
                  </a:lnTo>
                  <a:cubicBezTo>
                    <a:pt x="0" y="1207"/>
                    <a:pt x="54" y="997"/>
                    <a:pt x="163" y="839"/>
                  </a:cubicBezTo>
                  <a:cubicBezTo>
                    <a:pt x="271" y="629"/>
                    <a:pt x="433" y="473"/>
                    <a:pt x="704" y="368"/>
                  </a:cubicBezTo>
                  <a:cubicBezTo>
                    <a:pt x="921" y="210"/>
                    <a:pt x="1300" y="158"/>
                    <a:pt x="1734" y="105"/>
                  </a:cubicBezTo>
                  <a:cubicBezTo>
                    <a:pt x="2113" y="53"/>
                    <a:pt x="2655" y="0"/>
                    <a:pt x="3305" y="0"/>
                  </a:cubicBezTo>
                  <a:cubicBezTo>
                    <a:pt x="3955" y="0"/>
                    <a:pt x="4497" y="53"/>
                    <a:pt x="4930" y="105"/>
                  </a:cubicBezTo>
                  <a:cubicBezTo>
                    <a:pt x="5364" y="158"/>
                    <a:pt x="5689" y="210"/>
                    <a:pt x="5905" y="368"/>
                  </a:cubicBezTo>
                  <a:cubicBezTo>
                    <a:pt x="6176" y="473"/>
                    <a:pt x="6339" y="629"/>
                    <a:pt x="6448" y="839"/>
                  </a:cubicBezTo>
                  <a:cubicBezTo>
                    <a:pt x="6555" y="997"/>
                    <a:pt x="6610" y="1207"/>
                    <a:pt x="6610" y="1416"/>
                  </a:cubicBezTo>
                  <a:lnTo>
                    <a:pt x="6610" y="31786"/>
                  </a:lnTo>
                  <a:cubicBezTo>
                    <a:pt x="9373" y="28849"/>
                    <a:pt x="12082" y="26699"/>
                    <a:pt x="14845" y="25335"/>
                  </a:cubicBezTo>
                  <a:cubicBezTo>
                    <a:pt x="17608" y="23919"/>
                    <a:pt x="20317" y="23237"/>
                    <a:pt x="23080" y="23237"/>
                  </a:cubicBezTo>
                  <a:cubicBezTo>
                    <a:pt x="26385" y="23237"/>
                    <a:pt x="29148" y="23761"/>
                    <a:pt x="31424" y="24863"/>
                  </a:cubicBezTo>
                  <a:cubicBezTo>
                    <a:pt x="33645" y="25912"/>
                    <a:pt x="35488" y="27381"/>
                    <a:pt x="36896" y="29216"/>
                  </a:cubicBezTo>
                  <a:cubicBezTo>
                    <a:pt x="38251" y="31052"/>
                    <a:pt x="39280" y="33203"/>
                    <a:pt x="39876" y="35615"/>
                  </a:cubicBezTo>
                  <a:cubicBezTo>
                    <a:pt x="40472" y="38028"/>
                    <a:pt x="40797" y="41018"/>
                    <a:pt x="40797" y="44428"/>
                  </a:cubicBezTo>
                  <a:lnTo>
                    <a:pt x="40797" y="73906"/>
                  </a:lnTo>
                  <a:close/>
                </a:path>
              </a:pathLst>
            </a:custGeom>
            <a:solidFill>
              <a:srgbClr val="FFFFFF"/>
            </a:solidFill>
            <a:ln w="5417" cap="flat">
              <a:noFill/>
              <a:prstDash val="solid"/>
              <a:miter/>
            </a:ln>
          </p:spPr>
          <p:txBody>
            <a:bodyPr rtlCol="0" anchor="ctr"/>
            <a:lstStyle/>
            <a:p>
              <a:endParaRPr lang="fr-FR"/>
            </a:p>
          </p:txBody>
        </p:sp>
        <p:sp>
          <p:nvSpPr>
            <p:cNvPr id="727" name="Forme libre 726">
              <a:extLst>
                <a:ext uri="{FF2B5EF4-FFF2-40B4-BE49-F238E27FC236}">
                  <a16:creationId xmlns:a16="http://schemas.microsoft.com/office/drawing/2014/main" id="{C536702F-AD59-9F6A-1DC8-ECEABA949B4D}"/>
                </a:ext>
              </a:extLst>
            </p:cNvPr>
            <p:cNvSpPr/>
            <p:nvPr/>
          </p:nvSpPr>
          <p:spPr>
            <a:xfrm>
              <a:off x="20774380" y="10522658"/>
              <a:ext cx="8669" cy="70810"/>
            </a:xfrm>
            <a:custGeom>
              <a:avLst/>
              <a:gdLst>
                <a:gd name="connsiteX0" fmla="*/ 8669 w 8669"/>
                <a:gd name="connsiteY0" fmla="*/ 4353 h 70810"/>
                <a:gd name="connsiteX1" fmla="*/ 7748 w 8669"/>
                <a:gd name="connsiteY1" fmla="*/ 7868 h 70810"/>
                <a:gd name="connsiteX2" fmla="*/ 4280 w 8669"/>
                <a:gd name="connsiteY2" fmla="*/ 8759 h 70810"/>
                <a:gd name="connsiteX3" fmla="*/ 921 w 8669"/>
                <a:gd name="connsiteY3" fmla="*/ 7868 h 70810"/>
                <a:gd name="connsiteX4" fmla="*/ 0 w 8669"/>
                <a:gd name="connsiteY4" fmla="*/ 4406 h 70810"/>
                <a:gd name="connsiteX5" fmla="*/ 921 w 8669"/>
                <a:gd name="connsiteY5" fmla="*/ 891 h 70810"/>
                <a:gd name="connsiteX6" fmla="*/ 4389 w 8669"/>
                <a:gd name="connsiteY6" fmla="*/ 0 h 70810"/>
                <a:gd name="connsiteX7" fmla="*/ 7748 w 8669"/>
                <a:gd name="connsiteY7" fmla="*/ 891 h 70810"/>
                <a:gd name="connsiteX8" fmla="*/ 8669 w 8669"/>
                <a:gd name="connsiteY8" fmla="*/ 4353 h 70810"/>
                <a:gd name="connsiteX9" fmla="*/ 7694 w 8669"/>
                <a:gd name="connsiteY9" fmla="*/ 69394 h 70810"/>
                <a:gd name="connsiteX10" fmla="*/ 7531 w 8669"/>
                <a:gd name="connsiteY10" fmla="*/ 69971 h 70810"/>
                <a:gd name="connsiteX11" fmla="*/ 6989 w 8669"/>
                <a:gd name="connsiteY11" fmla="*/ 70390 h 70810"/>
                <a:gd name="connsiteX12" fmla="*/ 6014 w 8669"/>
                <a:gd name="connsiteY12" fmla="*/ 70706 h 70810"/>
                <a:gd name="connsiteX13" fmla="*/ 4335 w 8669"/>
                <a:gd name="connsiteY13" fmla="*/ 70811 h 70810"/>
                <a:gd name="connsiteX14" fmla="*/ 2763 w 8669"/>
                <a:gd name="connsiteY14" fmla="*/ 70706 h 70810"/>
                <a:gd name="connsiteX15" fmla="*/ 1734 w 8669"/>
                <a:gd name="connsiteY15" fmla="*/ 70390 h 70810"/>
                <a:gd name="connsiteX16" fmla="*/ 1246 w 8669"/>
                <a:gd name="connsiteY16" fmla="*/ 69971 h 70810"/>
                <a:gd name="connsiteX17" fmla="*/ 1084 w 8669"/>
                <a:gd name="connsiteY17" fmla="*/ 69394 h 70810"/>
                <a:gd name="connsiteX18" fmla="*/ 1084 w 8669"/>
                <a:gd name="connsiteY18" fmla="*/ 20718 h 70810"/>
                <a:gd name="connsiteX19" fmla="*/ 1246 w 8669"/>
                <a:gd name="connsiteY19" fmla="*/ 20141 h 70810"/>
                <a:gd name="connsiteX20" fmla="*/ 1734 w 8669"/>
                <a:gd name="connsiteY20" fmla="*/ 19670 h 70810"/>
                <a:gd name="connsiteX21" fmla="*/ 2763 w 8669"/>
                <a:gd name="connsiteY21" fmla="*/ 19407 h 70810"/>
                <a:gd name="connsiteX22" fmla="*/ 4335 w 8669"/>
                <a:gd name="connsiteY22" fmla="*/ 19302 h 70810"/>
                <a:gd name="connsiteX23" fmla="*/ 6014 w 8669"/>
                <a:gd name="connsiteY23" fmla="*/ 19407 h 70810"/>
                <a:gd name="connsiteX24" fmla="*/ 6989 w 8669"/>
                <a:gd name="connsiteY24" fmla="*/ 19670 h 70810"/>
                <a:gd name="connsiteX25" fmla="*/ 7531 w 8669"/>
                <a:gd name="connsiteY25" fmla="*/ 20141 h 70810"/>
                <a:gd name="connsiteX26" fmla="*/ 7694 w 8669"/>
                <a:gd name="connsiteY26" fmla="*/ 20718 h 70810"/>
                <a:gd name="connsiteX27" fmla="*/ 7694 w 8669"/>
                <a:gd name="connsiteY27" fmla="*/ 69394 h 7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9" h="70810">
                  <a:moveTo>
                    <a:pt x="8669" y="4353"/>
                  </a:moveTo>
                  <a:cubicBezTo>
                    <a:pt x="8669" y="6084"/>
                    <a:pt x="8344" y="7238"/>
                    <a:pt x="7748" y="7868"/>
                  </a:cubicBezTo>
                  <a:cubicBezTo>
                    <a:pt x="7098" y="8445"/>
                    <a:pt x="5960" y="8759"/>
                    <a:pt x="4280" y="8759"/>
                  </a:cubicBezTo>
                  <a:cubicBezTo>
                    <a:pt x="2655" y="8759"/>
                    <a:pt x="1517" y="8445"/>
                    <a:pt x="921" y="7868"/>
                  </a:cubicBezTo>
                  <a:cubicBezTo>
                    <a:pt x="325" y="7290"/>
                    <a:pt x="0" y="6137"/>
                    <a:pt x="0" y="4406"/>
                  </a:cubicBezTo>
                  <a:cubicBezTo>
                    <a:pt x="0" y="2674"/>
                    <a:pt x="325" y="1521"/>
                    <a:pt x="921" y="891"/>
                  </a:cubicBezTo>
                  <a:cubicBezTo>
                    <a:pt x="1571" y="314"/>
                    <a:pt x="2709" y="0"/>
                    <a:pt x="4389" y="0"/>
                  </a:cubicBezTo>
                  <a:cubicBezTo>
                    <a:pt x="6014" y="0"/>
                    <a:pt x="7152" y="314"/>
                    <a:pt x="7748" y="891"/>
                  </a:cubicBezTo>
                  <a:cubicBezTo>
                    <a:pt x="8344" y="1468"/>
                    <a:pt x="8669" y="2623"/>
                    <a:pt x="8669" y="4353"/>
                  </a:cubicBezTo>
                  <a:close/>
                  <a:moveTo>
                    <a:pt x="7694" y="69394"/>
                  </a:moveTo>
                  <a:cubicBezTo>
                    <a:pt x="7694" y="69604"/>
                    <a:pt x="7639" y="69814"/>
                    <a:pt x="7531" y="69971"/>
                  </a:cubicBezTo>
                  <a:cubicBezTo>
                    <a:pt x="7423" y="70181"/>
                    <a:pt x="7260" y="70285"/>
                    <a:pt x="6989" y="70390"/>
                  </a:cubicBezTo>
                  <a:cubicBezTo>
                    <a:pt x="6772" y="70548"/>
                    <a:pt x="6448" y="70600"/>
                    <a:pt x="6014" y="70706"/>
                  </a:cubicBezTo>
                  <a:cubicBezTo>
                    <a:pt x="5581" y="70758"/>
                    <a:pt x="5039" y="70811"/>
                    <a:pt x="4335" y="70811"/>
                  </a:cubicBezTo>
                  <a:cubicBezTo>
                    <a:pt x="3739" y="70811"/>
                    <a:pt x="3197" y="70758"/>
                    <a:pt x="2763" y="70706"/>
                  </a:cubicBezTo>
                  <a:cubicBezTo>
                    <a:pt x="2330" y="70600"/>
                    <a:pt x="2005" y="70548"/>
                    <a:pt x="1734" y="70390"/>
                  </a:cubicBezTo>
                  <a:cubicBezTo>
                    <a:pt x="1463" y="70285"/>
                    <a:pt x="1300" y="70181"/>
                    <a:pt x="1246" y="69971"/>
                  </a:cubicBezTo>
                  <a:cubicBezTo>
                    <a:pt x="1138" y="69814"/>
                    <a:pt x="1084" y="69604"/>
                    <a:pt x="1084" y="69394"/>
                  </a:cubicBezTo>
                  <a:lnTo>
                    <a:pt x="1084" y="20718"/>
                  </a:lnTo>
                  <a:cubicBezTo>
                    <a:pt x="1084" y="20508"/>
                    <a:pt x="1138" y="20299"/>
                    <a:pt x="1246" y="20141"/>
                  </a:cubicBezTo>
                  <a:cubicBezTo>
                    <a:pt x="1300" y="19931"/>
                    <a:pt x="1463" y="19774"/>
                    <a:pt x="1734" y="19670"/>
                  </a:cubicBezTo>
                  <a:cubicBezTo>
                    <a:pt x="2005" y="19565"/>
                    <a:pt x="2330" y="19460"/>
                    <a:pt x="2763" y="19407"/>
                  </a:cubicBezTo>
                  <a:cubicBezTo>
                    <a:pt x="3197" y="19355"/>
                    <a:pt x="3739" y="19302"/>
                    <a:pt x="4335" y="19302"/>
                  </a:cubicBezTo>
                  <a:cubicBezTo>
                    <a:pt x="5039" y="19302"/>
                    <a:pt x="5581" y="19355"/>
                    <a:pt x="6014" y="19407"/>
                  </a:cubicBezTo>
                  <a:cubicBezTo>
                    <a:pt x="6448" y="19460"/>
                    <a:pt x="6772" y="19565"/>
                    <a:pt x="6989" y="19670"/>
                  </a:cubicBezTo>
                  <a:cubicBezTo>
                    <a:pt x="7260" y="19774"/>
                    <a:pt x="7423" y="19931"/>
                    <a:pt x="7531" y="20141"/>
                  </a:cubicBezTo>
                  <a:cubicBezTo>
                    <a:pt x="7639" y="20299"/>
                    <a:pt x="7694" y="20508"/>
                    <a:pt x="7694" y="20718"/>
                  </a:cubicBezTo>
                  <a:lnTo>
                    <a:pt x="7694" y="69394"/>
                  </a:lnTo>
                  <a:close/>
                </a:path>
              </a:pathLst>
            </a:custGeom>
            <a:solidFill>
              <a:srgbClr val="FFFFFF"/>
            </a:solidFill>
            <a:ln w="5417" cap="flat">
              <a:noFill/>
              <a:prstDash val="solid"/>
              <a:miter/>
            </a:ln>
          </p:spPr>
          <p:txBody>
            <a:bodyPr rtlCol="0" anchor="ctr"/>
            <a:lstStyle/>
            <a:p>
              <a:endParaRPr lang="fr-FR"/>
            </a:p>
          </p:txBody>
        </p:sp>
        <p:sp>
          <p:nvSpPr>
            <p:cNvPr id="728" name="Forme libre 727">
              <a:extLst>
                <a:ext uri="{FF2B5EF4-FFF2-40B4-BE49-F238E27FC236}">
                  <a16:creationId xmlns:a16="http://schemas.microsoft.com/office/drawing/2014/main" id="{DD7ED57B-DCC4-2AC2-4571-028C0AF60CA9}"/>
                </a:ext>
              </a:extLst>
            </p:cNvPr>
            <p:cNvSpPr/>
            <p:nvPr/>
          </p:nvSpPr>
          <p:spPr>
            <a:xfrm>
              <a:off x="20797081" y="10541435"/>
              <a:ext cx="44480" cy="52662"/>
            </a:xfrm>
            <a:custGeom>
              <a:avLst/>
              <a:gdLst>
                <a:gd name="connsiteX0" fmla="*/ 44481 w 44480"/>
                <a:gd name="connsiteY0" fmla="*/ 23814 h 52662"/>
                <a:gd name="connsiteX1" fmla="*/ 43452 w 44480"/>
                <a:gd name="connsiteY1" fmla="*/ 26489 h 52662"/>
                <a:gd name="connsiteX2" fmla="*/ 41393 w 44480"/>
                <a:gd name="connsiteY2" fmla="*/ 27222 h 52662"/>
                <a:gd name="connsiteX3" fmla="*/ 7097 w 44480"/>
                <a:gd name="connsiteY3" fmla="*/ 27222 h 52662"/>
                <a:gd name="connsiteX4" fmla="*/ 8018 w 44480"/>
                <a:gd name="connsiteY4" fmla="*/ 35405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9 h 52662"/>
                <a:gd name="connsiteX19" fmla="*/ 41663 w 44480"/>
                <a:gd name="connsiteY19" fmla="*/ 48623 h 52662"/>
                <a:gd name="connsiteX20" fmla="*/ 39930 w 44480"/>
                <a:gd name="connsiteY20" fmla="*/ 49567 h 52662"/>
                <a:gd name="connsiteX21" fmla="*/ 36137 w 44480"/>
                <a:gd name="connsiteY21" fmla="*/ 50878 h 52662"/>
                <a:gd name="connsiteX22" fmla="*/ 30719 w 44480"/>
                <a:gd name="connsiteY22" fmla="*/ 52137 h 52662"/>
                <a:gd name="connsiteX23" fmla="*/ 24109 w 44480"/>
                <a:gd name="connsiteY23" fmla="*/ 52662 h 52662"/>
                <a:gd name="connsiteX24" fmla="*/ 13761 w 44480"/>
                <a:gd name="connsiteY24" fmla="*/ 50983 h 52662"/>
                <a:gd name="connsiteX25" fmla="*/ 6231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783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00 w 44480"/>
                <a:gd name="connsiteY37" fmla="*/ 21925 h 52662"/>
                <a:gd name="connsiteX38" fmla="*/ 33916 w 44480"/>
                <a:gd name="connsiteY38" fmla="*/ 9809 h 52662"/>
                <a:gd name="connsiteX39" fmla="*/ 22755 w 44480"/>
                <a:gd name="connsiteY39" fmla="*/ 5455 h 52662"/>
                <a:gd name="connsiteX40" fmla="*/ 16145 w 44480"/>
                <a:gd name="connsiteY40" fmla="*/ 6819 h 52662"/>
                <a:gd name="connsiteX41" fmla="*/ 11269 w 44480"/>
                <a:gd name="connsiteY41" fmla="*/ 10490 h 52662"/>
                <a:gd name="connsiteX42" fmla="*/ 8235 w 44480"/>
                <a:gd name="connsiteY42" fmla="*/ 15736 h 52662"/>
                <a:gd name="connsiteX43" fmla="*/ 7043 w 44480"/>
                <a:gd name="connsiteY43" fmla="*/ 21925 h 52662"/>
                <a:gd name="connsiteX44" fmla="*/ 37600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5964"/>
                    <a:pt x="43452" y="26489"/>
                  </a:cubicBezTo>
                  <a:cubicBezTo>
                    <a:pt x="42747" y="26961"/>
                    <a:pt x="42043" y="27222"/>
                    <a:pt x="41393" y="27222"/>
                  </a:cubicBezTo>
                  <a:lnTo>
                    <a:pt x="7097" y="27222"/>
                  </a:lnTo>
                  <a:cubicBezTo>
                    <a:pt x="7097" y="30213"/>
                    <a:pt x="7423" y="32940"/>
                    <a:pt x="8018" y="35405"/>
                  </a:cubicBezTo>
                  <a:cubicBezTo>
                    <a:pt x="8614" y="37818"/>
                    <a:pt x="9644" y="39916"/>
                    <a:pt x="11052" y="41647"/>
                  </a:cubicBezTo>
                  <a:cubicBezTo>
                    <a:pt x="12461" y="43378"/>
                    <a:pt x="14303" y="44742"/>
                    <a:pt x="16524" y="45633"/>
                  </a:cubicBezTo>
                  <a:cubicBezTo>
                    <a:pt x="18800" y="46578"/>
                    <a:pt x="21563" y="47049"/>
                    <a:pt x="24868" y="47049"/>
                  </a:cubicBezTo>
                  <a:cubicBezTo>
                    <a:pt x="27198" y="47049"/>
                    <a:pt x="29311" y="46839"/>
                    <a:pt x="31153" y="46473"/>
                  </a:cubicBezTo>
                  <a:cubicBezTo>
                    <a:pt x="32995" y="46053"/>
                    <a:pt x="34621" y="45633"/>
                    <a:pt x="35975" y="45161"/>
                  </a:cubicBezTo>
                  <a:cubicBezTo>
                    <a:pt x="37329" y="44637"/>
                    <a:pt x="38413" y="44217"/>
                    <a:pt x="39280" y="43850"/>
                  </a:cubicBezTo>
                  <a:cubicBezTo>
                    <a:pt x="40147" y="43431"/>
                    <a:pt x="40797" y="43221"/>
                    <a:pt x="41176" y="43221"/>
                  </a:cubicBezTo>
                  <a:cubicBezTo>
                    <a:pt x="41393" y="43221"/>
                    <a:pt x="41555" y="43273"/>
                    <a:pt x="41772" y="43378"/>
                  </a:cubicBezTo>
                  <a:cubicBezTo>
                    <a:pt x="41935" y="43483"/>
                    <a:pt x="42097" y="43692"/>
                    <a:pt x="42205" y="43902"/>
                  </a:cubicBezTo>
                  <a:cubicBezTo>
                    <a:pt x="42314" y="44165"/>
                    <a:pt x="42422" y="44427"/>
                    <a:pt x="42476" y="44794"/>
                  </a:cubicBezTo>
                  <a:cubicBezTo>
                    <a:pt x="42530" y="45161"/>
                    <a:pt x="42530" y="45581"/>
                    <a:pt x="42530" y="46158"/>
                  </a:cubicBezTo>
                  <a:cubicBezTo>
                    <a:pt x="42530" y="46368"/>
                    <a:pt x="42530" y="46630"/>
                    <a:pt x="42476" y="46892"/>
                  </a:cubicBezTo>
                  <a:cubicBezTo>
                    <a:pt x="42422" y="47102"/>
                    <a:pt x="42422" y="47312"/>
                    <a:pt x="42368" y="47521"/>
                  </a:cubicBezTo>
                  <a:cubicBezTo>
                    <a:pt x="42314" y="47731"/>
                    <a:pt x="42205" y="47889"/>
                    <a:pt x="42097" y="48099"/>
                  </a:cubicBezTo>
                  <a:cubicBezTo>
                    <a:pt x="41989" y="48256"/>
                    <a:pt x="41826" y="48413"/>
                    <a:pt x="41663" y="48623"/>
                  </a:cubicBezTo>
                  <a:cubicBezTo>
                    <a:pt x="41501" y="48781"/>
                    <a:pt x="40905" y="49095"/>
                    <a:pt x="39930" y="49567"/>
                  </a:cubicBezTo>
                  <a:cubicBezTo>
                    <a:pt x="38954" y="50040"/>
                    <a:pt x="37708" y="50459"/>
                    <a:pt x="36137" y="50878"/>
                  </a:cubicBezTo>
                  <a:cubicBezTo>
                    <a:pt x="34621" y="51351"/>
                    <a:pt x="32778" y="51770"/>
                    <a:pt x="30719" y="52137"/>
                  </a:cubicBezTo>
                  <a:cubicBezTo>
                    <a:pt x="28660" y="52452"/>
                    <a:pt x="26494" y="52662"/>
                    <a:pt x="24109" y="52662"/>
                  </a:cubicBezTo>
                  <a:cubicBezTo>
                    <a:pt x="20209" y="52662"/>
                    <a:pt x="16741" y="52085"/>
                    <a:pt x="13761" y="50983"/>
                  </a:cubicBezTo>
                  <a:cubicBezTo>
                    <a:pt x="10782" y="49830"/>
                    <a:pt x="8235" y="48151"/>
                    <a:pt x="6231" y="45948"/>
                  </a:cubicBezTo>
                  <a:cubicBezTo>
                    <a:pt x="4172" y="43745"/>
                    <a:pt x="2655" y="41017"/>
                    <a:pt x="1571" y="37765"/>
                  </a:cubicBezTo>
                  <a:cubicBezTo>
                    <a:pt x="542" y="34513"/>
                    <a:pt x="0" y="30737"/>
                    <a:pt x="0" y="26436"/>
                  </a:cubicBezTo>
                  <a:cubicBezTo>
                    <a:pt x="0" y="22292"/>
                    <a:pt x="542" y="18621"/>
                    <a:pt x="1625" y="15316"/>
                  </a:cubicBezTo>
                  <a:cubicBezTo>
                    <a:pt x="2709" y="12064"/>
                    <a:pt x="4280" y="9284"/>
                    <a:pt x="6339" y="7028"/>
                  </a:cubicBezTo>
                  <a:cubicBezTo>
                    <a:pt x="8343" y="4773"/>
                    <a:pt x="10836" y="2989"/>
                    <a:pt x="13707" y="1783"/>
                  </a:cubicBezTo>
                  <a:cubicBezTo>
                    <a:pt x="16578" y="629"/>
                    <a:pt x="19776" y="0"/>
                    <a:pt x="23297" y="0"/>
                  </a:cubicBezTo>
                  <a:cubicBezTo>
                    <a:pt x="27035" y="0"/>
                    <a:pt x="30286" y="629"/>
                    <a:pt x="32941" y="1836"/>
                  </a:cubicBezTo>
                  <a:cubicBezTo>
                    <a:pt x="35595" y="3042"/>
                    <a:pt x="37817" y="4721"/>
                    <a:pt x="39496" y="6767"/>
                  </a:cubicBezTo>
                  <a:cubicBezTo>
                    <a:pt x="41230" y="8812"/>
                    <a:pt x="42476" y="11225"/>
                    <a:pt x="43289" y="13952"/>
                  </a:cubicBezTo>
                  <a:cubicBezTo>
                    <a:pt x="44102" y="16679"/>
                    <a:pt x="44481" y="19512"/>
                    <a:pt x="44481" y="22555"/>
                  </a:cubicBezTo>
                  <a:lnTo>
                    <a:pt x="44481" y="23814"/>
                  </a:lnTo>
                  <a:close/>
                  <a:moveTo>
                    <a:pt x="37600" y="21925"/>
                  </a:moveTo>
                  <a:cubicBezTo>
                    <a:pt x="37708" y="16784"/>
                    <a:pt x="36517" y="12746"/>
                    <a:pt x="33916" y="9809"/>
                  </a:cubicBezTo>
                  <a:cubicBezTo>
                    <a:pt x="31369" y="6923"/>
                    <a:pt x="27685" y="5455"/>
                    <a:pt x="22755" y="5455"/>
                  </a:cubicBezTo>
                  <a:cubicBezTo>
                    <a:pt x="20263" y="5455"/>
                    <a:pt x="18041" y="5927"/>
                    <a:pt x="16145" y="6819"/>
                  </a:cubicBezTo>
                  <a:cubicBezTo>
                    <a:pt x="14195" y="7763"/>
                    <a:pt x="12623" y="8969"/>
                    <a:pt x="11269" y="10490"/>
                  </a:cubicBezTo>
                  <a:cubicBezTo>
                    <a:pt x="9969" y="11959"/>
                    <a:pt x="8940" y="13742"/>
                    <a:pt x="8235" y="15736"/>
                  </a:cubicBezTo>
                  <a:cubicBezTo>
                    <a:pt x="7531" y="17729"/>
                    <a:pt x="7151" y="19775"/>
                    <a:pt x="7043" y="21925"/>
                  </a:cubicBezTo>
                  <a:lnTo>
                    <a:pt x="37600" y="21925"/>
                  </a:lnTo>
                  <a:close/>
                </a:path>
              </a:pathLst>
            </a:custGeom>
            <a:solidFill>
              <a:srgbClr val="FFFFFF"/>
            </a:solidFill>
            <a:ln w="5417" cap="flat">
              <a:noFill/>
              <a:prstDash val="solid"/>
              <a:miter/>
            </a:ln>
          </p:spPr>
          <p:txBody>
            <a:bodyPr rtlCol="0" anchor="ctr"/>
            <a:lstStyle/>
            <a:p>
              <a:endParaRPr lang="fr-FR"/>
            </a:p>
          </p:txBody>
        </p:sp>
        <p:sp>
          <p:nvSpPr>
            <p:cNvPr id="729" name="Forme libre 728">
              <a:extLst>
                <a:ext uri="{FF2B5EF4-FFF2-40B4-BE49-F238E27FC236}">
                  <a16:creationId xmlns:a16="http://schemas.microsoft.com/office/drawing/2014/main" id="{413B6863-3987-ABCB-4476-E1FBF4E305A9}"/>
                </a:ext>
              </a:extLst>
            </p:cNvPr>
            <p:cNvSpPr/>
            <p:nvPr/>
          </p:nvSpPr>
          <p:spPr>
            <a:xfrm>
              <a:off x="20856733" y="10541435"/>
              <a:ext cx="27902" cy="52032"/>
            </a:xfrm>
            <a:custGeom>
              <a:avLst/>
              <a:gdLst>
                <a:gd name="connsiteX0" fmla="*/ 27902 w 27902"/>
                <a:gd name="connsiteY0" fmla="*/ 4458 h 52032"/>
                <a:gd name="connsiteX1" fmla="*/ 27848 w 27902"/>
                <a:gd name="connsiteY1" fmla="*/ 5822 h 52032"/>
                <a:gd name="connsiteX2" fmla="*/ 27631 w 27902"/>
                <a:gd name="connsiteY2" fmla="*/ 6767 h 52032"/>
                <a:gd name="connsiteX3" fmla="*/ 27306 w 27902"/>
                <a:gd name="connsiteY3" fmla="*/ 7291 h 52032"/>
                <a:gd name="connsiteX4" fmla="*/ 26764 w 27902"/>
                <a:gd name="connsiteY4" fmla="*/ 7500 h 52032"/>
                <a:gd name="connsiteX5" fmla="*/ 25627 w 27902"/>
                <a:gd name="connsiteY5" fmla="*/ 7238 h 52032"/>
                <a:gd name="connsiteX6" fmla="*/ 24055 w 27902"/>
                <a:gd name="connsiteY6" fmla="*/ 6714 h 52032"/>
                <a:gd name="connsiteX7" fmla="*/ 22105 w 27902"/>
                <a:gd name="connsiteY7" fmla="*/ 6189 h 52032"/>
                <a:gd name="connsiteX8" fmla="*/ 19776 w 27902"/>
                <a:gd name="connsiteY8" fmla="*/ 5980 h 52032"/>
                <a:gd name="connsiteX9" fmla="*/ 16850 w 27902"/>
                <a:gd name="connsiteY9" fmla="*/ 6557 h 52032"/>
                <a:gd name="connsiteX10" fmla="*/ 13815 w 27902"/>
                <a:gd name="connsiteY10" fmla="*/ 8550 h 52032"/>
                <a:gd name="connsiteX11" fmla="*/ 10456 w 27902"/>
                <a:gd name="connsiteY11" fmla="*/ 12221 h 52032"/>
                <a:gd name="connsiteX12" fmla="*/ 6610 w 27902"/>
                <a:gd name="connsiteY12" fmla="*/ 17729 h 52032"/>
                <a:gd name="connsiteX13" fmla="*/ 6610 w 27902"/>
                <a:gd name="connsiteY13" fmla="*/ 50669 h 52032"/>
                <a:gd name="connsiteX14" fmla="*/ 6447 w 27902"/>
                <a:gd name="connsiteY14" fmla="*/ 51246 h 52032"/>
                <a:gd name="connsiteX15" fmla="*/ 5905 w 27902"/>
                <a:gd name="connsiteY15" fmla="*/ 51665 h 52032"/>
                <a:gd name="connsiteX16" fmla="*/ 4930 w 27902"/>
                <a:gd name="connsiteY16" fmla="*/ 51928 h 52032"/>
                <a:gd name="connsiteX17" fmla="*/ 3305 w 27902"/>
                <a:gd name="connsiteY17" fmla="*/ 52033 h 52032"/>
                <a:gd name="connsiteX18" fmla="*/ 1679 w 27902"/>
                <a:gd name="connsiteY18" fmla="*/ 51928 h 52032"/>
                <a:gd name="connsiteX19" fmla="*/ 704 w 27902"/>
                <a:gd name="connsiteY19" fmla="*/ 51665 h 52032"/>
                <a:gd name="connsiteX20" fmla="*/ 162 w 27902"/>
                <a:gd name="connsiteY20" fmla="*/ 51246 h 52032"/>
                <a:gd name="connsiteX21" fmla="*/ 0 w 27902"/>
                <a:gd name="connsiteY21" fmla="*/ 50669 h 52032"/>
                <a:gd name="connsiteX22" fmla="*/ 0 w 27902"/>
                <a:gd name="connsiteY22" fmla="*/ 1993 h 52032"/>
                <a:gd name="connsiteX23" fmla="*/ 162 w 27902"/>
                <a:gd name="connsiteY23" fmla="*/ 1416 h 52032"/>
                <a:gd name="connsiteX24" fmla="*/ 704 w 27902"/>
                <a:gd name="connsiteY24" fmla="*/ 944 h 52032"/>
                <a:gd name="connsiteX25" fmla="*/ 1625 w 27902"/>
                <a:gd name="connsiteY25" fmla="*/ 682 h 52032"/>
                <a:gd name="connsiteX26" fmla="*/ 3196 w 27902"/>
                <a:gd name="connsiteY26" fmla="*/ 577 h 52032"/>
                <a:gd name="connsiteX27" fmla="*/ 4714 w 27902"/>
                <a:gd name="connsiteY27" fmla="*/ 682 h 52032"/>
                <a:gd name="connsiteX28" fmla="*/ 5688 w 27902"/>
                <a:gd name="connsiteY28" fmla="*/ 944 h 52032"/>
                <a:gd name="connsiteX29" fmla="*/ 6176 w 27902"/>
                <a:gd name="connsiteY29" fmla="*/ 1416 h 52032"/>
                <a:gd name="connsiteX30" fmla="*/ 6284 w 27902"/>
                <a:gd name="connsiteY30" fmla="*/ 1993 h 52032"/>
                <a:gd name="connsiteX31" fmla="*/ 6284 w 27902"/>
                <a:gd name="connsiteY31" fmla="*/ 9651 h 52032"/>
                <a:gd name="connsiteX32" fmla="*/ 10294 w 27902"/>
                <a:gd name="connsiteY32" fmla="*/ 4721 h 52032"/>
                <a:gd name="connsiteX33" fmla="*/ 13761 w 27902"/>
                <a:gd name="connsiteY33" fmla="*/ 1783 h 52032"/>
                <a:gd name="connsiteX34" fmla="*/ 17012 w 27902"/>
                <a:gd name="connsiteY34" fmla="*/ 367 h 52032"/>
                <a:gd name="connsiteX35" fmla="*/ 20263 w 27902"/>
                <a:gd name="connsiteY35" fmla="*/ 0 h 52032"/>
                <a:gd name="connsiteX36" fmla="*/ 21942 w 27902"/>
                <a:gd name="connsiteY36" fmla="*/ 105 h 52032"/>
                <a:gd name="connsiteX37" fmla="*/ 24001 w 27902"/>
                <a:gd name="connsiteY37" fmla="*/ 367 h 52032"/>
                <a:gd name="connsiteX38" fmla="*/ 25897 w 27902"/>
                <a:gd name="connsiteY38" fmla="*/ 892 h 52032"/>
                <a:gd name="connsiteX39" fmla="*/ 27144 w 27902"/>
                <a:gd name="connsiteY39" fmla="*/ 1416 h 52032"/>
                <a:gd name="connsiteX40" fmla="*/ 27577 w 27902"/>
                <a:gd name="connsiteY40" fmla="*/ 1836 h 52032"/>
                <a:gd name="connsiteX41" fmla="*/ 27740 w 27902"/>
                <a:gd name="connsiteY41" fmla="*/ 2360 h 52032"/>
                <a:gd name="connsiteX42" fmla="*/ 27848 w 27902"/>
                <a:gd name="connsiteY42" fmla="*/ 3147 h 52032"/>
                <a:gd name="connsiteX43" fmla="*/ 27902 w 27902"/>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32">
                  <a:moveTo>
                    <a:pt x="27902" y="4458"/>
                  </a:moveTo>
                  <a:cubicBezTo>
                    <a:pt x="27902" y="4983"/>
                    <a:pt x="27902" y="5455"/>
                    <a:pt x="27848" y="5822"/>
                  </a:cubicBezTo>
                  <a:cubicBezTo>
                    <a:pt x="27794" y="6189"/>
                    <a:pt x="27740" y="6504"/>
                    <a:pt x="27631" y="6767"/>
                  </a:cubicBezTo>
                  <a:cubicBezTo>
                    <a:pt x="27577" y="6976"/>
                    <a:pt x="27469" y="7186"/>
                    <a:pt x="27306" y="7291"/>
                  </a:cubicBezTo>
                  <a:cubicBezTo>
                    <a:pt x="27198" y="7396"/>
                    <a:pt x="27035" y="7500"/>
                    <a:pt x="26764" y="7500"/>
                  </a:cubicBezTo>
                  <a:cubicBezTo>
                    <a:pt x="26439" y="7500"/>
                    <a:pt x="26060" y="7396"/>
                    <a:pt x="25627" y="7238"/>
                  </a:cubicBezTo>
                  <a:cubicBezTo>
                    <a:pt x="25193" y="7081"/>
                    <a:pt x="24651" y="6871"/>
                    <a:pt x="24055" y="6714"/>
                  </a:cubicBezTo>
                  <a:cubicBezTo>
                    <a:pt x="23459" y="6557"/>
                    <a:pt x="22809" y="6347"/>
                    <a:pt x="22105" y="6189"/>
                  </a:cubicBezTo>
                  <a:cubicBezTo>
                    <a:pt x="21400" y="6032"/>
                    <a:pt x="20642" y="5980"/>
                    <a:pt x="19776" y="5980"/>
                  </a:cubicBezTo>
                  <a:cubicBezTo>
                    <a:pt x="18800" y="5980"/>
                    <a:pt x="17824" y="6189"/>
                    <a:pt x="16850" y="6557"/>
                  </a:cubicBezTo>
                  <a:cubicBezTo>
                    <a:pt x="15874" y="6976"/>
                    <a:pt x="14899" y="7658"/>
                    <a:pt x="13815" y="8550"/>
                  </a:cubicBezTo>
                  <a:cubicBezTo>
                    <a:pt x="12786" y="9494"/>
                    <a:pt x="11649" y="10700"/>
                    <a:pt x="10456" y="12221"/>
                  </a:cubicBezTo>
                  <a:cubicBezTo>
                    <a:pt x="9319" y="13690"/>
                    <a:pt x="8018" y="15526"/>
                    <a:pt x="6610" y="17729"/>
                  </a:cubicBezTo>
                  <a:lnTo>
                    <a:pt x="6610" y="50669"/>
                  </a:lnTo>
                  <a:cubicBezTo>
                    <a:pt x="6610" y="50878"/>
                    <a:pt x="6555" y="51088"/>
                    <a:pt x="6447" y="51246"/>
                  </a:cubicBezTo>
                  <a:cubicBezTo>
                    <a:pt x="6339" y="51403"/>
                    <a:pt x="6176" y="51560"/>
                    <a:pt x="5905" y="51665"/>
                  </a:cubicBezTo>
                  <a:cubicBezTo>
                    <a:pt x="5688" y="51770"/>
                    <a:pt x="5364" y="51875"/>
                    <a:pt x="4930" y="51928"/>
                  </a:cubicBezTo>
                  <a:cubicBezTo>
                    <a:pt x="4497" y="52033"/>
                    <a:pt x="3955" y="52033"/>
                    <a:pt x="3305" y="52033"/>
                  </a:cubicBezTo>
                  <a:cubicBezTo>
                    <a:pt x="2655" y="52033"/>
                    <a:pt x="2113" y="52033"/>
                    <a:pt x="1679" y="51928"/>
                  </a:cubicBezTo>
                  <a:cubicBezTo>
                    <a:pt x="1300" y="51875"/>
                    <a:pt x="921" y="51770"/>
                    <a:pt x="704" y="51665"/>
                  </a:cubicBezTo>
                  <a:cubicBezTo>
                    <a:pt x="433" y="51560"/>
                    <a:pt x="216" y="51403"/>
                    <a:pt x="162" y="51246"/>
                  </a:cubicBezTo>
                  <a:cubicBezTo>
                    <a:pt x="54" y="51088"/>
                    <a:pt x="0" y="50878"/>
                    <a:pt x="0" y="50669"/>
                  </a:cubicBezTo>
                  <a:lnTo>
                    <a:pt x="0" y="1993"/>
                  </a:lnTo>
                  <a:cubicBezTo>
                    <a:pt x="0" y="1783"/>
                    <a:pt x="54" y="1574"/>
                    <a:pt x="162" y="1416"/>
                  </a:cubicBezTo>
                  <a:cubicBezTo>
                    <a:pt x="216" y="1206"/>
                    <a:pt x="433" y="1049"/>
                    <a:pt x="704" y="944"/>
                  </a:cubicBezTo>
                  <a:cubicBezTo>
                    <a:pt x="921" y="839"/>
                    <a:pt x="1246" y="734"/>
                    <a:pt x="1625" y="682"/>
                  </a:cubicBezTo>
                  <a:cubicBezTo>
                    <a:pt x="2059" y="629"/>
                    <a:pt x="2546" y="577"/>
                    <a:pt x="3196" y="577"/>
                  </a:cubicBezTo>
                  <a:cubicBezTo>
                    <a:pt x="3792" y="577"/>
                    <a:pt x="4334" y="629"/>
                    <a:pt x="4714" y="682"/>
                  </a:cubicBezTo>
                  <a:cubicBezTo>
                    <a:pt x="5147" y="734"/>
                    <a:pt x="5472" y="787"/>
                    <a:pt x="5688" y="944"/>
                  </a:cubicBezTo>
                  <a:cubicBezTo>
                    <a:pt x="5905" y="1049"/>
                    <a:pt x="6068" y="1206"/>
                    <a:pt x="6176" y="1416"/>
                  </a:cubicBezTo>
                  <a:cubicBezTo>
                    <a:pt x="6231" y="1574"/>
                    <a:pt x="6284" y="1783"/>
                    <a:pt x="6284" y="1993"/>
                  </a:cubicBezTo>
                  <a:lnTo>
                    <a:pt x="6284" y="9651"/>
                  </a:lnTo>
                  <a:cubicBezTo>
                    <a:pt x="7747" y="7605"/>
                    <a:pt x="9047" y="5980"/>
                    <a:pt x="10294" y="4721"/>
                  </a:cubicBezTo>
                  <a:cubicBezTo>
                    <a:pt x="11486" y="3462"/>
                    <a:pt x="12678" y="2465"/>
                    <a:pt x="13761" y="1783"/>
                  </a:cubicBezTo>
                  <a:cubicBezTo>
                    <a:pt x="14899" y="1101"/>
                    <a:pt x="15983" y="629"/>
                    <a:pt x="17012" y="367"/>
                  </a:cubicBezTo>
                  <a:cubicBezTo>
                    <a:pt x="18096" y="105"/>
                    <a:pt x="19179" y="0"/>
                    <a:pt x="20263" y="0"/>
                  </a:cubicBezTo>
                  <a:cubicBezTo>
                    <a:pt x="20750" y="0"/>
                    <a:pt x="21292" y="0"/>
                    <a:pt x="21942" y="105"/>
                  </a:cubicBezTo>
                  <a:cubicBezTo>
                    <a:pt x="22592" y="158"/>
                    <a:pt x="23242" y="210"/>
                    <a:pt x="24001" y="367"/>
                  </a:cubicBezTo>
                  <a:cubicBezTo>
                    <a:pt x="24705" y="524"/>
                    <a:pt x="25355" y="682"/>
                    <a:pt x="25897" y="892"/>
                  </a:cubicBezTo>
                  <a:cubicBezTo>
                    <a:pt x="26494" y="1101"/>
                    <a:pt x="26927" y="1259"/>
                    <a:pt x="27144" y="1416"/>
                  </a:cubicBezTo>
                  <a:cubicBezTo>
                    <a:pt x="27360" y="1574"/>
                    <a:pt x="27469" y="1731"/>
                    <a:pt x="27577" y="1836"/>
                  </a:cubicBezTo>
                  <a:cubicBezTo>
                    <a:pt x="27631" y="1993"/>
                    <a:pt x="27685" y="2151"/>
                    <a:pt x="27740" y="2360"/>
                  </a:cubicBezTo>
                  <a:cubicBezTo>
                    <a:pt x="27794" y="2518"/>
                    <a:pt x="27848" y="2833"/>
                    <a:pt x="27848" y="3147"/>
                  </a:cubicBezTo>
                  <a:cubicBezTo>
                    <a:pt x="27902" y="3462"/>
                    <a:pt x="27902" y="3881"/>
                    <a:pt x="27902" y="4458"/>
                  </a:cubicBezTo>
                  <a:close/>
                </a:path>
              </a:pathLst>
            </a:custGeom>
            <a:solidFill>
              <a:srgbClr val="FFFFFF"/>
            </a:solidFill>
            <a:ln w="5417" cap="flat">
              <a:noFill/>
              <a:prstDash val="solid"/>
              <a:miter/>
            </a:ln>
          </p:spPr>
          <p:txBody>
            <a:bodyPr rtlCol="0" anchor="ctr"/>
            <a:lstStyle/>
            <a:p>
              <a:endParaRPr lang="fr-FR"/>
            </a:p>
          </p:txBody>
        </p:sp>
        <p:sp>
          <p:nvSpPr>
            <p:cNvPr id="730" name="Forme libre 729">
              <a:extLst>
                <a:ext uri="{FF2B5EF4-FFF2-40B4-BE49-F238E27FC236}">
                  <a16:creationId xmlns:a16="http://schemas.microsoft.com/office/drawing/2014/main" id="{AC218063-F1AA-5A63-1288-1D3BDC72BE36}"/>
                </a:ext>
              </a:extLst>
            </p:cNvPr>
            <p:cNvSpPr/>
            <p:nvPr/>
          </p:nvSpPr>
          <p:spPr>
            <a:xfrm>
              <a:off x="20889186" y="10541383"/>
              <a:ext cx="34132" cy="52662"/>
            </a:xfrm>
            <a:custGeom>
              <a:avLst/>
              <a:gdLst>
                <a:gd name="connsiteX0" fmla="*/ 34132 w 34132"/>
                <a:gd name="connsiteY0" fmla="*/ 37713 h 52662"/>
                <a:gd name="connsiteX1" fmla="*/ 32778 w 34132"/>
                <a:gd name="connsiteY1" fmla="*/ 43955 h 52662"/>
                <a:gd name="connsiteX2" fmla="*/ 28986 w 34132"/>
                <a:gd name="connsiteY2" fmla="*/ 48676 h 52662"/>
                <a:gd name="connsiteX3" fmla="*/ 23080 w 34132"/>
                <a:gd name="connsiteY3" fmla="*/ 51613 h 52662"/>
                <a:gd name="connsiteX4" fmla="*/ 15495 w 34132"/>
                <a:gd name="connsiteY4" fmla="*/ 52662 h 52662"/>
                <a:gd name="connsiteX5" fmla="*/ 10510 w 34132"/>
                <a:gd name="connsiteY5" fmla="*/ 52242 h 52662"/>
                <a:gd name="connsiteX6" fmla="*/ 6285 w 34132"/>
                <a:gd name="connsiteY6" fmla="*/ 51246 h 52662"/>
                <a:gd name="connsiteX7" fmla="*/ 3088 w 34132"/>
                <a:gd name="connsiteY7" fmla="*/ 49935 h 52662"/>
                <a:gd name="connsiteX8" fmla="*/ 1192 w 34132"/>
                <a:gd name="connsiteY8" fmla="*/ 48676 h 52662"/>
                <a:gd name="connsiteX9" fmla="*/ 270 w 34132"/>
                <a:gd name="connsiteY9" fmla="*/ 47312 h 52662"/>
                <a:gd name="connsiteX10" fmla="*/ 0 w 34132"/>
                <a:gd name="connsiteY10" fmla="*/ 45161 h 52662"/>
                <a:gd name="connsiteX11" fmla="*/ 108 w 34132"/>
                <a:gd name="connsiteY11" fmla="*/ 43955 h 52662"/>
                <a:gd name="connsiteX12" fmla="*/ 379 w 34132"/>
                <a:gd name="connsiteY12" fmla="*/ 43011 h 52662"/>
                <a:gd name="connsiteX13" fmla="*/ 867 w 34132"/>
                <a:gd name="connsiteY13" fmla="*/ 42486 h 52662"/>
                <a:gd name="connsiteX14" fmla="*/ 1463 w 34132"/>
                <a:gd name="connsiteY14" fmla="*/ 42277 h 52662"/>
                <a:gd name="connsiteX15" fmla="*/ 3251 w 34132"/>
                <a:gd name="connsiteY15" fmla="*/ 43011 h 52662"/>
                <a:gd name="connsiteX16" fmla="*/ 6176 w 34132"/>
                <a:gd name="connsiteY16" fmla="*/ 44689 h 52662"/>
                <a:gd name="connsiteX17" fmla="*/ 10348 w 34132"/>
                <a:gd name="connsiteY17" fmla="*/ 46315 h 52662"/>
                <a:gd name="connsiteX18" fmla="*/ 15928 w 34132"/>
                <a:gd name="connsiteY18" fmla="*/ 47049 h 52662"/>
                <a:gd name="connsiteX19" fmla="*/ 20588 w 34132"/>
                <a:gd name="connsiteY19" fmla="*/ 46525 h 52662"/>
                <a:gd name="connsiteX20" fmla="*/ 24218 w 34132"/>
                <a:gd name="connsiteY20" fmla="*/ 44899 h 52662"/>
                <a:gd name="connsiteX21" fmla="*/ 26656 w 34132"/>
                <a:gd name="connsiteY21" fmla="*/ 42172 h 52662"/>
                <a:gd name="connsiteX22" fmla="*/ 27523 w 34132"/>
                <a:gd name="connsiteY22" fmla="*/ 38185 h 52662"/>
                <a:gd name="connsiteX23" fmla="*/ 26385 w 34132"/>
                <a:gd name="connsiteY23" fmla="*/ 34356 h 52662"/>
                <a:gd name="connsiteX24" fmla="*/ 23459 w 34132"/>
                <a:gd name="connsiteY24" fmla="*/ 31681 h 52662"/>
                <a:gd name="connsiteX25" fmla="*/ 19396 w 34132"/>
                <a:gd name="connsiteY25" fmla="*/ 29636 h 52662"/>
                <a:gd name="connsiteX26" fmla="*/ 14628 w 34132"/>
                <a:gd name="connsiteY26" fmla="*/ 27800 h 52662"/>
                <a:gd name="connsiteX27" fmla="*/ 9915 w 34132"/>
                <a:gd name="connsiteY27" fmla="*/ 25702 h 52662"/>
                <a:gd name="connsiteX28" fmla="*/ 5797 w 34132"/>
                <a:gd name="connsiteY28" fmla="*/ 22974 h 52662"/>
                <a:gd name="connsiteX29" fmla="*/ 2925 w 34132"/>
                <a:gd name="connsiteY29" fmla="*/ 19093 h 52662"/>
                <a:gd name="connsiteX30" fmla="*/ 1788 w 34132"/>
                <a:gd name="connsiteY30" fmla="*/ 13637 h 52662"/>
                <a:gd name="connsiteX31" fmla="*/ 2817 w 34132"/>
                <a:gd name="connsiteY31" fmla="*/ 8707 h 52662"/>
                <a:gd name="connsiteX32" fmla="*/ 5851 w 34132"/>
                <a:gd name="connsiteY32" fmla="*/ 4301 h 52662"/>
                <a:gd name="connsiteX33" fmla="*/ 11215 w 34132"/>
                <a:gd name="connsiteY33" fmla="*/ 1206 h 52662"/>
                <a:gd name="connsiteX34" fmla="*/ 18908 w 34132"/>
                <a:gd name="connsiteY34" fmla="*/ 0 h 52662"/>
                <a:gd name="connsiteX35" fmla="*/ 22646 w 34132"/>
                <a:gd name="connsiteY35" fmla="*/ 315 h 52662"/>
                <a:gd name="connsiteX36" fmla="*/ 26060 w 34132"/>
                <a:gd name="connsiteY36" fmla="*/ 1049 h 52662"/>
                <a:gd name="connsiteX37" fmla="*/ 28660 w 34132"/>
                <a:gd name="connsiteY37" fmla="*/ 2151 h 52662"/>
                <a:gd name="connsiteX38" fmla="*/ 30394 w 34132"/>
                <a:gd name="connsiteY38" fmla="*/ 3095 h 52662"/>
                <a:gd name="connsiteX39" fmla="*/ 31153 w 34132"/>
                <a:gd name="connsiteY39" fmla="*/ 3829 h 52662"/>
                <a:gd name="connsiteX40" fmla="*/ 31423 w 34132"/>
                <a:gd name="connsiteY40" fmla="*/ 4458 h 52662"/>
                <a:gd name="connsiteX41" fmla="*/ 31532 w 34132"/>
                <a:gd name="connsiteY41" fmla="*/ 5245 h 52662"/>
                <a:gd name="connsiteX42" fmla="*/ 31640 w 34132"/>
                <a:gd name="connsiteY42" fmla="*/ 6347 h 52662"/>
                <a:gd name="connsiteX43" fmla="*/ 31532 w 34132"/>
                <a:gd name="connsiteY43" fmla="*/ 7501 h 52662"/>
                <a:gd name="connsiteX44" fmla="*/ 31261 w 34132"/>
                <a:gd name="connsiteY44" fmla="*/ 8392 h 52662"/>
                <a:gd name="connsiteX45" fmla="*/ 30882 w 34132"/>
                <a:gd name="connsiteY45" fmla="*/ 8969 h 52662"/>
                <a:gd name="connsiteX46" fmla="*/ 30286 w 34132"/>
                <a:gd name="connsiteY46" fmla="*/ 9127 h 52662"/>
                <a:gd name="connsiteX47" fmla="*/ 28931 w 34132"/>
                <a:gd name="connsiteY47" fmla="*/ 8550 h 52662"/>
                <a:gd name="connsiteX48" fmla="*/ 26602 w 34132"/>
                <a:gd name="connsiteY48" fmla="*/ 7238 h 52662"/>
                <a:gd name="connsiteX49" fmla="*/ 23189 w 34132"/>
                <a:gd name="connsiteY49" fmla="*/ 5980 h 52662"/>
                <a:gd name="connsiteX50" fmla="*/ 18583 w 34132"/>
                <a:gd name="connsiteY50" fmla="*/ 5403 h 52662"/>
                <a:gd name="connsiteX51" fmla="*/ 13978 w 34132"/>
                <a:gd name="connsiteY51" fmla="*/ 5980 h 52662"/>
                <a:gd name="connsiteX52" fmla="*/ 10727 w 34132"/>
                <a:gd name="connsiteY52" fmla="*/ 7605 h 52662"/>
                <a:gd name="connsiteX53" fmla="*/ 8831 w 34132"/>
                <a:gd name="connsiteY53" fmla="*/ 10175 h 52662"/>
                <a:gd name="connsiteX54" fmla="*/ 8181 w 34132"/>
                <a:gd name="connsiteY54" fmla="*/ 13323 h 52662"/>
                <a:gd name="connsiteX55" fmla="*/ 9264 w 34132"/>
                <a:gd name="connsiteY55" fmla="*/ 17309 h 52662"/>
                <a:gd name="connsiteX56" fmla="*/ 12245 w 34132"/>
                <a:gd name="connsiteY56" fmla="*/ 20089 h 52662"/>
                <a:gd name="connsiteX57" fmla="*/ 16416 w 34132"/>
                <a:gd name="connsiteY57" fmla="*/ 22187 h 52662"/>
                <a:gd name="connsiteX58" fmla="*/ 21130 w 34132"/>
                <a:gd name="connsiteY58" fmla="*/ 24023 h 52662"/>
                <a:gd name="connsiteX59" fmla="*/ 25898 w 34132"/>
                <a:gd name="connsiteY59" fmla="*/ 26069 h 52662"/>
                <a:gd name="connsiteX60" fmla="*/ 30069 w 34132"/>
                <a:gd name="connsiteY60" fmla="*/ 28691 h 52662"/>
                <a:gd name="connsiteX61" fmla="*/ 32995 w 34132"/>
                <a:gd name="connsiteY61" fmla="*/ 32468 h 52662"/>
                <a:gd name="connsiteX62" fmla="*/ 34132 w 34132"/>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62">
                  <a:moveTo>
                    <a:pt x="34132" y="37713"/>
                  </a:moveTo>
                  <a:cubicBezTo>
                    <a:pt x="34132" y="40021"/>
                    <a:pt x="33699" y="42119"/>
                    <a:pt x="32778" y="43955"/>
                  </a:cubicBezTo>
                  <a:cubicBezTo>
                    <a:pt x="31912" y="45843"/>
                    <a:pt x="30666" y="47417"/>
                    <a:pt x="28986" y="48676"/>
                  </a:cubicBezTo>
                  <a:cubicBezTo>
                    <a:pt x="27360" y="49987"/>
                    <a:pt x="25355" y="50931"/>
                    <a:pt x="23080" y="51613"/>
                  </a:cubicBezTo>
                  <a:cubicBezTo>
                    <a:pt x="20750" y="52295"/>
                    <a:pt x="18258" y="52662"/>
                    <a:pt x="15495" y="52662"/>
                  </a:cubicBezTo>
                  <a:cubicBezTo>
                    <a:pt x="13707" y="52662"/>
                    <a:pt x="12082" y="52505"/>
                    <a:pt x="10510" y="52242"/>
                  </a:cubicBezTo>
                  <a:cubicBezTo>
                    <a:pt x="8994" y="51980"/>
                    <a:pt x="7585" y="51665"/>
                    <a:pt x="6285" y="51246"/>
                  </a:cubicBezTo>
                  <a:cubicBezTo>
                    <a:pt x="5038" y="50826"/>
                    <a:pt x="3955" y="50354"/>
                    <a:pt x="3088" y="49935"/>
                  </a:cubicBezTo>
                  <a:cubicBezTo>
                    <a:pt x="2222" y="49463"/>
                    <a:pt x="1571" y="49043"/>
                    <a:pt x="1192" y="48676"/>
                  </a:cubicBezTo>
                  <a:cubicBezTo>
                    <a:pt x="759" y="48308"/>
                    <a:pt x="487" y="47889"/>
                    <a:pt x="270" y="47312"/>
                  </a:cubicBezTo>
                  <a:cubicBezTo>
                    <a:pt x="108" y="46788"/>
                    <a:pt x="0" y="46106"/>
                    <a:pt x="0" y="45161"/>
                  </a:cubicBezTo>
                  <a:cubicBezTo>
                    <a:pt x="0" y="44742"/>
                    <a:pt x="54" y="44322"/>
                    <a:pt x="108" y="43955"/>
                  </a:cubicBezTo>
                  <a:cubicBezTo>
                    <a:pt x="216" y="43588"/>
                    <a:pt x="270" y="43273"/>
                    <a:pt x="379" y="43011"/>
                  </a:cubicBezTo>
                  <a:cubicBezTo>
                    <a:pt x="542" y="42801"/>
                    <a:pt x="650" y="42591"/>
                    <a:pt x="867" y="42486"/>
                  </a:cubicBezTo>
                  <a:cubicBezTo>
                    <a:pt x="1029" y="42329"/>
                    <a:pt x="1246" y="42277"/>
                    <a:pt x="1463" y="42277"/>
                  </a:cubicBezTo>
                  <a:cubicBezTo>
                    <a:pt x="1842" y="42277"/>
                    <a:pt x="2438" y="42539"/>
                    <a:pt x="3251" y="43011"/>
                  </a:cubicBezTo>
                  <a:cubicBezTo>
                    <a:pt x="4009" y="43536"/>
                    <a:pt x="4984" y="44113"/>
                    <a:pt x="6176" y="44689"/>
                  </a:cubicBezTo>
                  <a:cubicBezTo>
                    <a:pt x="7314" y="45266"/>
                    <a:pt x="8723" y="45843"/>
                    <a:pt x="10348" y="46315"/>
                  </a:cubicBezTo>
                  <a:cubicBezTo>
                    <a:pt x="11919" y="46840"/>
                    <a:pt x="13815" y="47049"/>
                    <a:pt x="15928" y="47049"/>
                  </a:cubicBezTo>
                  <a:cubicBezTo>
                    <a:pt x="17608" y="47049"/>
                    <a:pt x="19179" y="46892"/>
                    <a:pt x="20588" y="46525"/>
                  </a:cubicBezTo>
                  <a:cubicBezTo>
                    <a:pt x="21996" y="46158"/>
                    <a:pt x="23189" y="45633"/>
                    <a:pt x="24218" y="44899"/>
                  </a:cubicBezTo>
                  <a:cubicBezTo>
                    <a:pt x="25248" y="44218"/>
                    <a:pt x="26060" y="43273"/>
                    <a:pt x="26656" y="42172"/>
                  </a:cubicBezTo>
                  <a:cubicBezTo>
                    <a:pt x="27252" y="41017"/>
                    <a:pt x="27523" y="39706"/>
                    <a:pt x="27523" y="38185"/>
                  </a:cubicBezTo>
                  <a:cubicBezTo>
                    <a:pt x="27523" y="36664"/>
                    <a:pt x="27144" y="35405"/>
                    <a:pt x="26385" y="34356"/>
                  </a:cubicBezTo>
                  <a:cubicBezTo>
                    <a:pt x="25681" y="33307"/>
                    <a:pt x="24705" y="32416"/>
                    <a:pt x="23459" y="31681"/>
                  </a:cubicBezTo>
                  <a:cubicBezTo>
                    <a:pt x="22268" y="30894"/>
                    <a:pt x="20913" y="30213"/>
                    <a:pt x="19396" y="29636"/>
                  </a:cubicBezTo>
                  <a:cubicBezTo>
                    <a:pt x="17824" y="29006"/>
                    <a:pt x="16254" y="28429"/>
                    <a:pt x="14628" y="27800"/>
                  </a:cubicBezTo>
                  <a:cubicBezTo>
                    <a:pt x="13057" y="27171"/>
                    <a:pt x="11486" y="26489"/>
                    <a:pt x="9915" y="25702"/>
                  </a:cubicBezTo>
                  <a:cubicBezTo>
                    <a:pt x="8397" y="24967"/>
                    <a:pt x="7043" y="24023"/>
                    <a:pt x="5797" y="22974"/>
                  </a:cubicBezTo>
                  <a:cubicBezTo>
                    <a:pt x="4605" y="21873"/>
                    <a:pt x="3630" y="20614"/>
                    <a:pt x="2925" y="19093"/>
                  </a:cubicBezTo>
                  <a:cubicBezTo>
                    <a:pt x="2167" y="17571"/>
                    <a:pt x="1788" y="15788"/>
                    <a:pt x="1788" y="13637"/>
                  </a:cubicBezTo>
                  <a:cubicBezTo>
                    <a:pt x="1788" y="11959"/>
                    <a:pt x="2113" y="10333"/>
                    <a:pt x="2817" y="8707"/>
                  </a:cubicBezTo>
                  <a:cubicBezTo>
                    <a:pt x="3468" y="7081"/>
                    <a:pt x="4497" y="5612"/>
                    <a:pt x="5851" y="4301"/>
                  </a:cubicBezTo>
                  <a:cubicBezTo>
                    <a:pt x="7260" y="2989"/>
                    <a:pt x="9047" y="1993"/>
                    <a:pt x="11215" y="1206"/>
                  </a:cubicBezTo>
                  <a:cubicBezTo>
                    <a:pt x="13382" y="419"/>
                    <a:pt x="15928" y="0"/>
                    <a:pt x="18908" y="0"/>
                  </a:cubicBezTo>
                  <a:cubicBezTo>
                    <a:pt x="20154" y="0"/>
                    <a:pt x="21400" y="105"/>
                    <a:pt x="22646" y="315"/>
                  </a:cubicBezTo>
                  <a:cubicBezTo>
                    <a:pt x="23893" y="472"/>
                    <a:pt x="25031" y="734"/>
                    <a:pt x="26060" y="1049"/>
                  </a:cubicBezTo>
                  <a:cubicBezTo>
                    <a:pt x="27035" y="1416"/>
                    <a:pt x="27957" y="1731"/>
                    <a:pt x="28660" y="2151"/>
                  </a:cubicBezTo>
                  <a:cubicBezTo>
                    <a:pt x="29419" y="2518"/>
                    <a:pt x="29961" y="2833"/>
                    <a:pt x="30394" y="3095"/>
                  </a:cubicBezTo>
                  <a:cubicBezTo>
                    <a:pt x="30773" y="3410"/>
                    <a:pt x="30990" y="3671"/>
                    <a:pt x="31153" y="3829"/>
                  </a:cubicBezTo>
                  <a:cubicBezTo>
                    <a:pt x="31261" y="4039"/>
                    <a:pt x="31369" y="4249"/>
                    <a:pt x="31423" y="4458"/>
                  </a:cubicBezTo>
                  <a:cubicBezTo>
                    <a:pt x="31478" y="4668"/>
                    <a:pt x="31532" y="4930"/>
                    <a:pt x="31532" y="5245"/>
                  </a:cubicBezTo>
                  <a:cubicBezTo>
                    <a:pt x="31586" y="5560"/>
                    <a:pt x="31640" y="5927"/>
                    <a:pt x="31640" y="6347"/>
                  </a:cubicBezTo>
                  <a:cubicBezTo>
                    <a:pt x="31640" y="6767"/>
                    <a:pt x="31586" y="7133"/>
                    <a:pt x="31532" y="7501"/>
                  </a:cubicBezTo>
                  <a:cubicBezTo>
                    <a:pt x="31478" y="7815"/>
                    <a:pt x="31369" y="8130"/>
                    <a:pt x="31261" y="8392"/>
                  </a:cubicBezTo>
                  <a:cubicBezTo>
                    <a:pt x="31153" y="8655"/>
                    <a:pt x="31045" y="8812"/>
                    <a:pt x="30882" y="8969"/>
                  </a:cubicBezTo>
                  <a:cubicBezTo>
                    <a:pt x="30719" y="9074"/>
                    <a:pt x="30503" y="9127"/>
                    <a:pt x="30286" y="9127"/>
                  </a:cubicBezTo>
                  <a:cubicBezTo>
                    <a:pt x="30015" y="9127"/>
                    <a:pt x="29527" y="8917"/>
                    <a:pt x="28931" y="8550"/>
                  </a:cubicBezTo>
                  <a:cubicBezTo>
                    <a:pt x="28390" y="8183"/>
                    <a:pt x="27577" y="7710"/>
                    <a:pt x="26602" y="7238"/>
                  </a:cubicBezTo>
                  <a:cubicBezTo>
                    <a:pt x="25681" y="6819"/>
                    <a:pt x="24489" y="6347"/>
                    <a:pt x="23189" y="5980"/>
                  </a:cubicBezTo>
                  <a:cubicBezTo>
                    <a:pt x="21834" y="5560"/>
                    <a:pt x="20317" y="5403"/>
                    <a:pt x="18583" y="5403"/>
                  </a:cubicBezTo>
                  <a:cubicBezTo>
                    <a:pt x="16795" y="5403"/>
                    <a:pt x="15278" y="5560"/>
                    <a:pt x="13978" y="5980"/>
                  </a:cubicBezTo>
                  <a:cubicBezTo>
                    <a:pt x="12678" y="6347"/>
                    <a:pt x="11594" y="6923"/>
                    <a:pt x="10727" y="7605"/>
                  </a:cubicBezTo>
                  <a:cubicBezTo>
                    <a:pt x="9860" y="8340"/>
                    <a:pt x="9210" y="9179"/>
                    <a:pt x="8831" y="10175"/>
                  </a:cubicBezTo>
                  <a:cubicBezTo>
                    <a:pt x="8397" y="11120"/>
                    <a:pt x="8181" y="12169"/>
                    <a:pt x="8181" y="13323"/>
                  </a:cubicBezTo>
                  <a:cubicBezTo>
                    <a:pt x="8181" y="14896"/>
                    <a:pt x="8506" y="16208"/>
                    <a:pt x="9264" y="17309"/>
                  </a:cubicBezTo>
                  <a:cubicBezTo>
                    <a:pt x="10023" y="18411"/>
                    <a:pt x="10999" y="19303"/>
                    <a:pt x="12245" y="20089"/>
                  </a:cubicBezTo>
                  <a:cubicBezTo>
                    <a:pt x="13436" y="20876"/>
                    <a:pt x="14845" y="21610"/>
                    <a:pt x="16416" y="22187"/>
                  </a:cubicBezTo>
                  <a:cubicBezTo>
                    <a:pt x="17933" y="22817"/>
                    <a:pt x="19504" y="23393"/>
                    <a:pt x="21130" y="24023"/>
                  </a:cubicBezTo>
                  <a:cubicBezTo>
                    <a:pt x="22755" y="24652"/>
                    <a:pt x="24326" y="25334"/>
                    <a:pt x="25898" y="26069"/>
                  </a:cubicBezTo>
                  <a:cubicBezTo>
                    <a:pt x="27469" y="26803"/>
                    <a:pt x="28823" y="27695"/>
                    <a:pt x="30069" y="28691"/>
                  </a:cubicBezTo>
                  <a:cubicBezTo>
                    <a:pt x="31261" y="29741"/>
                    <a:pt x="32236" y="30999"/>
                    <a:pt x="32995" y="32468"/>
                  </a:cubicBezTo>
                  <a:cubicBezTo>
                    <a:pt x="33753" y="33936"/>
                    <a:pt x="34132" y="35668"/>
                    <a:pt x="34132" y="37713"/>
                  </a:cubicBezTo>
                  <a:close/>
                </a:path>
              </a:pathLst>
            </a:custGeom>
            <a:solidFill>
              <a:srgbClr val="FFFFFF"/>
            </a:solidFill>
            <a:ln w="5417" cap="flat">
              <a:noFill/>
              <a:prstDash val="solid"/>
              <a:miter/>
            </a:ln>
          </p:spPr>
          <p:txBody>
            <a:bodyPr rtlCol="0" anchor="ctr"/>
            <a:lstStyle/>
            <a:p>
              <a:endParaRPr lang="fr-FR"/>
            </a:p>
          </p:txBody>
        </p:sp>
        <p:sp>
          <p:nvSpPr>
            <p:cNvPr id="731" name="Forme libre 730">
              <a:extLst>
                <a:ext uri="{FF2B5EF4-FFF2-40B4-BE49-F238E27FC236}">
                  <a16:creationId xmlns:a16="http://schemas.microsoft.com/office/drawing/2014/main" id="{08102A5C-81AD-4D6B-2632-96CCE853F0D2}"/>
                </a:ext>
              </a:extLst>
            </p:cNvPr>
            <p:cNvSpPr/>
            <p:nvPr/>
          </p:nvSpPr>
          <p:spPr>
            <a:xfrm>
              <a:off x="20963465" y="10541383"/>
              <a:ext cx="40797" cy="52085"/>
            </a:xfrm>
            <a:custGeom>
              <a:avLst/>
              <a:gdLst>
                <a:gd name="connsiteX0" fmla="*/ 40797 w 40797"/>
                <a:gd name="connsiteY0" fmla="*/ 50669 h 52085"/>
                <a:gd name="connsiteX1" fmla="*/ 40634 w 40797"/>
                <a:gd name="connsiteY1" fmla="*/ 51246 h 52085"/>
                <a:gd name="connsiteX2" fmla="*/ 40093 w 40797"/>
                <a:gd name="connsiteY2" fmla="*/ 51665 h 52085"/>
                <a:gd name="connsiteX3" fmla="*/ 39117 w 40797"/>
                <a:gd name="connsiteY3" fmla="*/ 51980 h 52085"/>
                <a:gd name="connsiteX4" fmla="*/ 37546 w 40797"/>
                <a:gd name="connsiteY4" fmla="*/ 52085 h 52085"/>
                <a:gd name="connsiteX5" fmla="*/ 35867 w 40797"/>
                <a:gd name="connsiteY5" fmla="*/ 51980 h 52085"/>
                <a:gd name="connsiteX6" fmla="*/ 34892 w 40797"/>
                <a:gd name="connsiteY6" fmla="*/ 51665 h 52085"/>
                <a:gd name="connsiteX7" fmla="*/ 34349 w 40797"/>
                <a:gd name="connsiteY7" fmla="*/ 51246 h 52085"/>
                <a:gd name="connsiteX8" fmla="*/ 34187 w 40797"/>
                <a:gd name="connsiteY8" fmla="*/ 50669 h 52085"/>
                <a:gd name="connsiteX9" fmla="*/ 34187 w 40797"/>
                <a:gd name="connsiteY9" fmla="*/ 21768 h 52085"/>
                <a:gd name="connsiteX10" fmla="*/ 33483 w 40797"/>
                <a:gd name="connsiteY10" fmla="*/ 14424 h 52085"/>
                <a:gd name="connsiteX11" fmla="*/ 31316 w 40797"/>
                <a:gd name="connsiteY11" fmla="*/ 9599 h 52085"/>
                <a:gd name="connsiteX12" fmla="*/ 27577 w 40797"/>
                <a:gd name="connsiteY12" fmla="*/ 6504 h 52085"/>
                <a:gd name="connsiteX13" fmla="*/ 22322 w 40797"/>
                <a:gd name="connsiteY13" fmla="*/ 5403 h 52085"/>
                <a:gd name="connsiteX14" fmla="*/ 14682 w 40797"/>
                <a:gd name="connsiteY14" fmla="*/ 8025 h 52085"/>
                <a:gd name="connsiteX15" fmla="*/ 6610 w 40797"/>
                <a:gd name="connsiteY15" fmla="*/ 15788 h 52085"/>
                <a:gd name="connsiteX16" fmla="*/ 6610 w 40797"/>
                <a:gd name="connsiteY16" fmla="*/ 50669 h 52085"/>
                <a:gd name="connsiteX17" fmla="*/ 6448 w 40797"/>
                <a:gd name="connsiteY17" fmla="*/ 51246 h 52085"/>
                <a:gd name="connsiteX18" fmla="*/ 5905 w 40797"/>
                <a:gd name="connsiteY18" fmla="*/ 51665 h 52085"/>
                <a:gd name="connsiteX19" fmla="*/ 4930 w 40797"/>
                <a:gd name="connsiteY19" fmla="*/ 51980 h 52085"/>
                <a:gd name="connsiteX20" fmla="*/ 3305 w 40797"/>
                <a:gd name="connsiteY20" fmla="*/ 52085 h 52085"/>
                <a:gd name="connsiteX21" fmla="*/ 1734 w 40797"/>
                <a:gd name="connsiteY21" fmla="*/ 51980 h 52085"/>
                <a:gd name="connsiteX22" fmla="*/ 704 w 40797"/>
                <a:gd name="connsiteY22" fmla="*/ 51665 h 52085"/>
                <a:gd name="connsiteX23" fmla="*/ 163 w 40797"/>
                <a:gd name="connsiteY23" fmla="*/ 51246 h 52085"/>
                <a:gd name="connsiteX24" fmla="*/ 0 w 40797"/>
                <a:gd name="connsiteY24" fmla="*/ 50669 h 52085"/>
                <a:gd name="connsiteX25" fmla="*/ 0 w 40797"/>
                <a:gd name="connsiteY25" fmla="*/ 1993 h 52085"/>
                <a:gd name="connsiteX26" fmla="*/ 163 w 40797"/>
                <a:gd name="connsiteY26" fmla="*/ 1416 h 52085"/>
                <a:gd name="connsiteX27" fmla="*/ 704 w 40797"/>
                <a:gd name="connsiteY27" fmla="*/ 944 h 52085"/>
                <a:gd name="connsiteX28" fmla="*/ 1680 w 40797"/>
                <a:gd name="connsiteY28" fmla="*/ 682 h 52085"/>
                <a:gd name="connsiteX29" fmla="*/ 3196 w 40797"/>
                <a:gd name="connsiteY29" fmla="*/ 577 h 52085"/>
                <a:gd name="connsiteX30" fmla="*/ 4714 w 40797"/>
                <a:gd name="connsiteY30" fmla="*/ 682 h 52085"/>
                <a:gd name="connsiteX31" fmla="*/ 5689 w 40797"/>
                <a:gd name="connsiteY31" fmla="*/ 944 h 52085"/>
                <a:gd name="connsiteX32" fmla="*/ 6176 w 40797"/>
                <a:gd name="connsiteY32" fmla="*/ 1416 h 52085"/>
                <a:gd name="connsiteX33" fmla="*/ 6285 w 40797"/>
                <a:gd name="connsiteY33" fmla="*/ 1993 h 52085"/>
                <a:gd name="connsiteX34" fmla="*/ 6285 w 40797"/>
                <a:gd name="connsiteY34" fmla="*/ 8864 h 52085"/>
                <a:gd name="connsiteX35" fmla="*/ 14791 w 40797"/>
                <a:gd name="connsiteY35" fmla="*/ 2098 h 52085"/>
                <a:gd name="connsiteX36" fmla="*/ 23080 w 40797"/>
                <a:gd name="connsiteY36" fmla="*/ 0 h 52085"/>
                <a:gd name="connsiteX37" fmla="*/ 31424 w 40797"/>
                <a:gd name="connsiteY37" fmla="*/ 1626 h 52085"/>
                <a:gd name="connsiteX38" fmla="*/ 36896 w 40797"/>
                <a:gd name="connsiteY38" fmla="*/ 5980 h 52085"/>
                <a:gd name="connsiteX39" fmla="*/ 39876 w 40797"/>
                <a:gd name="connsiteY39" fmla="*/ 12379 h 52085"/>
                <a:gd name="connsiteX40" fmla="*/ 40797 w 40797"/>
                <a:gd name="connsiteY40" fmla="*/ 21191 h 52085"/>
                <a:gd name="connsiteX41" fmla="*/ 40797 w 40797"/>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669"/>
                  </a:moveTo>
                  <a:cubicBezTo>
                    <a:pt x="40797" y="50878"/>
                    <a:pt x="40743" y="51088"/>
                    <a:pt x="40634" y="51246"/>
                  </a:cubicBezTo>
                  <a:cubicBezTo>
                    <a:pt x="40526" y="51456"/>
                    <a:pt x="40364" y="51560"/>
                    <a:pt x="40093" y="51665"/>
                  </a:cubicBezTo>
                  <a:cubicBezTo>
                    <a:pt x="39876" y="51823"/>
                    <a:pt x="39551" y="51875"/>
                    <a:pt x="39117" y="51980"/>
                  </a:cubicBezTo>
                  <a:cubicBezTo>
                    <a:pt x="38684" y="52033"/>
                    <a:pt x="38142" y="52085"/>
                    <a:pt x="37546" y="52085"/>
                  </a:cubicBezTo>
                  <a:cubicBezTo>
                    <a:pt x="36842" y="52085"/>
                    <a:pt x="36300" y="52033"/>
                    <a:pt x="35867" y="51980"/>
                  </a:cubicBezTo>
                  <a:cubicBezTo>
                    <a:pt x="35433" y="51875"/>
                    <a:pt x="35108" y="51823"/>
                    <a:pt x="34892" y="51665"/>
                  </a:cubicBezTo>
                  <a:cubicBezTo>
                    <a:pt x="34621" y="51560"/>
                    <a:pt x="34458" y="51456"/>
                    <a:pt x="34349" y="51246"/>
                  </a:cubicBezTo>
                  <a:cubicBezTo>
                    <a:pt x="34242" y="51088"/>
                    <a:pt x="34187" y="50878"/>
                    <a:pt x="34187" y="50669"/>
                  </a:cubicBezTo>
                  <a:lnTo>
                    <a:pt x="34187" y="21768"/>
                  </a:lnTo>
                  <a:cubicBezTo>
                    <a:pt x="34187" y="18778"/>
                    <a:pt x="33916" y="16313"/>
                    <a:pt x="33483" y="14424"/>
                  </a:cubicBezTo>
                  <a:cubicBezTo>
                    <a:pt x="32995" y="12589"/>
                    <a:pt x="32237" y="10962"/>
                    <a:pt x="31316" y="9599"/>
                  </a:cubicBezTo>
                  <a:cubicBezTo>
                    <a:pt x="30340" y="8235"/>
                    <a:pt x="29094" y="7238"/>
                    <a:pt x="27577" y="6504"/>
                  </a:cubicBezTo>
                  <a:cubicBezTo>
                    <a:pt x="26115" y="5770"/>
                    <a:pt x="24326" y="5403"/>
                    <a:pt x="22322" y="5403"/>
                  </a:cubicBezTo>
                  <a:cubicBezTo>
                    <a:pt x="19776" y="5403"/>
                    <a:pt x="17229" y="6242"/>
                    <a:pt x="14682" y="8025"/>
                  </a:cubicBezTo>
                  <a:cubicBezTo>
                    <a:pt x="12136" y="9756"/>
                    <a:pt x="9427" y="12379"/>
                    <a:pt x="6610" y="15788"/>
                  </a:cubicBezTo>
                  <a:lnTo>
                    <a:pt x="6610" y="50669"/>
                  </a:lnTo>
                  <a:cubicBezTo>
                    <a:pt x="6610" y="50878"/>
                    <a:pt x="6555" y="51088"/>
                    <a:pt x="6448" y="51246"/>
                  </a:cubicBezTo>
                  <a:cubicBezTo>
                    <a:pt x="6339" y="51456"/>
                    <a:pt x="6176" y="51560"/>
                    <a:pt x="5905" y="51665"/>
                  </a:cubicBezTo>
                  <a:cubicBezTo>
                    <a:pt x="5689" y="51823"/>
                    <a:pt x="5364" y="51875"/>
                    <a:pt x="4930" y="51980"/>
                  </a:cubicBezTo>
                  <a:cubicBezTo>
                    <a:pt x="4497" y="52033"/>
                    <a:pt x="3955" y="52085"/>
                    <a:pt x="3305" y="52085"/>
                  </a:cubicBezTo>
                  <a:cubicBezTo>
                    <a:pt x="2655" y="52085"/>
                    <a:pt x="2113" y="52033"/>
                    <a:pt x="1734" y="51980"/>
                  </a:cubicBezTo>
                  <a:cubicBezTo>
                    <a:pt x="1300" y="51875"/>
                    <a:pt x="921" y="51823"/>
                    <a:pt x="704" y="51665"/>
                  </a:cubicBezTo>
                  <a:cubicBezTo>
                    <a:pt x="433" y="51560"/>
                    <a:pt x="271" y="51456"/>
                    <a:pt x="163" y="51246"/>
                  </a:cubicBezTo>
                  <a:cubicBezTo>
                    <a:pt x="54" y="51088"/>
                    <a:pt x="0" y="50878"/>
                    <a:pt x="0" y="50669"/>
                  </a:cubicBezTo>
                  <a:lnTo>
                    <a:pt x="0" y="1993"/>
                  </a:lnTo>
                  <a:cubicBezTo>
                    <a:pt x="0" y="1783"/>
                    <a:pt x="54" y="1574"/>
                    <a:pt x="163" y="1416"/>
                  </a:cubicBezTo>
                  <a:cubicBezTo>
                    <a:pt x="271" y="1206"/>
                    <a:pt x="433" y="1049"/>
                    <a:pt x="704" y="944"/>
                  </a:cubicBezTo>
                  <a:cubicBezTo>
                    <a:pt x="921" y="839"/>
                    <a:pt x="1246" y="734"/>
                    <a:pt x="1680" y="682"/>
                  </a:cubicBezTo>
                  <a:cubicBezTo>
                    <a:pt x="2059" y="629"/>
                    <a:pt x="2546" y="577"/>
                    <a:pt x="3196" y="577"/>
                  </a:cubicBezTo>
                  <a:cubicBezTo>
                    <a:pt x="3793" y="577"/>
                    <a:pt x="4335" y="629"/>
                    <a:pt x="4714" y="682"/>
                  </a:cubicBezTo>
                  <a:cubicBezTo>
                    <a:pt x="5147" y="734"/>
                    <a:pt x="5472" y="839"/>
                    <a:pt x="5689" y="944"/>
                  </a:cubicBezTo>
                  <a:cubicBezTo>
                    <a:pt x="5905" y="1049"/>
                    <a:pt x="6068" y="1206"/>
                    <a:pt x="6176" y="1416"/>
                  </a:cubicBezTo>
                  <a:cubicBezTo>
                    <a:pt x="6231" y="1574"/>
                    <a:pt x="6285" y="1783"/>
                    <a:pt x="6285" y="1993"/>
                  </a:cubicBezTo>
                  <a:lnTo>
                    <a:pt x="6285" y="8864"/>
                  </a:lnTo>
                  <a:cubicBezTo>
                    <a:pt x="9157" y="5770"/>
                    <a:pt x="12028" y="3515"/>
                    <a:pt x="14791" y="2098"/>
                  </a:cubicBezTo>
                  <a:cubicBezTo>
                    <a:pt x="17554" y="734"/>
                    <a:pt x="20317" y="0"/>
                    <a:pt x="23080" y="0"/>
                  </a:cubicBezTo>
                  <a:cubicBezTo>
                    <a:pt x="26331" y="0"/>
                    <a:pt x="29148" y="524"/>
                    <a:pt x="31424" y="1626"/>
                  </a:cubicBezTo>
                  <a:cubicBezTo>
                    <a:pt x="33645" y="2728"/>
                    <a:pt x="35488" y="4144"/>
                    <a:pt x="36896" y="5980"/>
                  </a:cubicBezTo>
                  <a:cubicBezTo>
                    <a:pt x="38251" y="7815"/>
                    <a:pt x="39280" y="9966"/>
                    <a:pt x="39876" y="12379"/>
                  </a:cubicBezTo>
                  <a:cubicBezTo>
                    <a:pt x="40472" y="14844"/>
                    <a:pt x="40797" y="17781"/>
                    <a:pt x="40797" y="21191"/>
                  </a:cubicBezTo>
                  <a:lnTo>
                    <a:pt x="40797" y="50669"/>
                  </a:lnTo>
                  <a:close/>
                </a:path>
              </a:pathLst>
            </a:custGeom>
            <a:solidFill>
              <a:srgbClr val="FFFFFF"/>
            </a:solidFill>
            <a:ln w="5417" cap="flat">
              <a:noFill/>
              <a:prstDash val="solid"/>
              <a:miter/>
            </a:ln>
          </p:spPr>
          <p:txBody>
            <a:bodyPr rtlCol="0" anchor="ctr"/>
            <a:lstStyle/>
            <a:p>
              <a:endParaRPr lang="fr-FR"/>
            </a:p>
          </p:txBody>
        </p:sp>
        <p:sp>
          <p:nvSpPr>
            <p:cNvPr id="732" name="Forme libre 731">
              <a:extLst>
                <a:ext uri="{FF2B5EF4-FFF2-40B4-BE49-F238E27FC236}">
                  <a16:creationId xmlns:a16="http://schemas.microsoft.com/office/drawing/2014/main" id="{512DD8FA-28B6-6E93-CF3B-8F9109161F51}"/>
                </a:ext>
              </a:extLst>
            </p:cNvPr>
            <p:cNvSpPr/>
            <p:nvPr/>
          </p:nvSpPr>
          <p:spPr>
            <a:xfrm>
              <a:off x="21016236" y="10517832"/>
              <a:ext cx="16145" cy="25806"/>
            </a:xfrm>
            <a:custGeom>
              <a:avLst/>
              <a:gdLst>
                <a:gd name="connsiteX0" fmla="*/ 16145 w 16145"/>
                <a:gd name="connsiteY0" fmla="*/ 3724 h 25806"/>
                <a:gd name="connsiteX1" fmla="*/ 15983 w 16145"/>
                <a:gd name="connsiteY1" fmla="*/ 6294 h 25806"/>
                <a:gd name="connsiteX2" fmla="*/ 15549 w 16145"/>
                <a:gd name="connsiteY2" fmla="*/ 8550 h 25806"/>
                <a:gd name="connsiteX3" fmla="*/ 14629 w 16145"/>
                <a:gd name="connsiteY3" fmla="*/ 10700 h 25806"/>
                <a:gd name="connsiteX4" fmla="*/ 13274 w 16145"/>
                <a:gd name="connsiteY4" fmla="*/ 12956 h 25806"/>
                <a:gd name="connsiteX5" fmla="*/ 5526 w 16145"/>
                <a:gd name="connsiteY5" fmla="*/ 24443 h 25806"/>
                <a:gd name="connsiteX6" fmla="*/ 4985 w 16145"/>
                <a:gd name="connsiteY6" fmla="*/ 25020 h 25806"/>
                <a:gd name="connsiteX7" fmla="*/ 4280 w 16145"/>
                <a:gd name="connsiteY7" fmla="*/ 25439 h 25806"/>
                <a:gd name="connsiteX8" fmla="*/ 3305 w 16145"/>
                <a:gd name="connsiteY8" fmla="*/ 25702 h 25806"/>
                <a:gd name="connsiteX9" fmla="*/ 1896 w 16145"/>
                <a:gd name="connsiteY9" fmla="*/ 25807 h 25806"/>
                <a:gd name="connsiteX10" fmla="*/ 867 w 16145"/>
                <a:gd name="connsiteY10" fmla="*/ 25702 h 25806"/>
                <a:gd name="connsiteX11" fmla="*/ 217 w 16145"/>
                <a:gd name="connsiteY11" fmla="*/ 25492 h 25806"/>
                <a:gd name="connsiteX12" fmla="*/ 0 w 16145"/>
                <a:gd name="connsiteY12" fmla="*/ 25072 h 25806"/>
                <a:gd name="connsiteX13" fmla="*/ 217 w 16145"/>
                <a:gd name="connsiteY13" fmla="*/ 24443 h 25806"/>
                <a:gd name="connsiteX14" fmla="*/ 7911 w 16145"/>
                <a:gd name="connsiteY14" fmla="*/ 9704 h 25806"/>
                <a:gd name="connsiteX15" fmla="*/ 7911 w 16145"/>
                <a:gd name="connsiteY15" fmla="*/ 3724 h 25806"/>
                <a:gd name="connsiteX16" fmla="*/ 8127 w 16145"/>
                <a:gd name="connsiteY16" fmla="*/ 1836 h 25806"/>
                <a:gd name="connsiteX17" fmla="*/ 8885 w 16145"/>
                <a:gd name="connsiteY17" fmla="*/ 682 h 25806"/>
                <a:gd name="connsiteX18" fmla="*/ 10131 w 16145"/>
                <a:gd name="connsiteY18" fmla="*/ 158 h 25806"/>
                <a:gd name="connsiteX19" fmla="*/ 12028 w 16145"/>
                <a:gd name="connsiteY19" fmla="*/ 0 h 25806"/>
                <a:gd name="connsiteX20" fmla="*/ 13870 w 16145"/>
                <a:gd name="connsiteY20" fmla="*/ 158 h 25806"/>
                <a:gd name="connsiteX21" fmla="*/ 15116 w 16145"/>
                <a:gd name="connsiteY21" fmla="*/ 682 h 25806"/>
                <a:gd name="connsiteX22" fmla="*/ 15875 w 16145"/>
                <a:gd name="connsiteY22" fmla="*/ 1836 h 25806"/>
                <a:gd name="connsiteX23" fmla="*/ 16145 w 16145"/>
                <a:gd name="connsiteY23" fmla="*/ 3724 h 2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45" h="25806">
                  <a:moveTo>
                    <a:pt x="16145" y="3724"/>
                  </a:moveTo>
                  <a:cubicBezTo>
                    <a:pt x="16145" y="4668"/>
                    <a:pt x="16091" y="5508"/>
                    <a:pt x="15983" y="6294"/>
                  </a:cubicBezTo>
                  <a:cubicBezTo>
                    <a:pt x="15929" y="7081"/>
                    <a:pt x="15766" y="7868"/>
                    <a:pt x="15549" y="8550"/>
                  </a:cubicBezTo>
                  <a:cubicBezTo>
                    <a:pt x="15333" y="9284"/>
                    <a:pt x="15008" y="10019"/>
                    <a:pt x="14629" y="10700"/>
                  </a:cubicBezTo>
                  <a:cubicBezTo>
                    <a:pt x="14249" y="11434"/>
                    <a:pt x="13816" y="12169"/>
                    <a:pt x="13274" y="12956"/>
                  </a:cubicBezTo>
                  <a:lnTo>
                    <a:pt x="5526" y="24443"/>
                  </a:lnTo>
                  <a:cubicBezTo>
                    <a:pt x="5364" y="24652"/>
                    <a:pt x="5202" y="24862"/>
                    <a:pt x="4985" y="25020"/>
                  </a:cubicBezTo>
                  <a:cubicBezTo>
                    <a:pt x="4822" y="25177"/>
                    <a:pt x="4551" y="25334"/>
                    <a:pt x="4280" y="25439"/>
                  </a:cubicBezTo>
                  <a:cubicBezTo>
                    <a:pt x="4009" y="25544"/>
                    <a:pt x="3684" y="25649"/>
                    <a:pt x="3305" y="25702"/>
                  </a:cubicBezTo>
                  <a:cubicBezTo>
                    <a:pt x="2926" y="25754"/>
                    <a:pt x="2493" y="25807"/>
                    <a:pt x="1896" y="25807"/>
                  </a:cubicBezTo>
                  <a:cubicBezTo>
                    <a:pt x="1517" y="25807"/>
                    <a:pt x="1138" y="25754"/>
                    <a:pt x="867" y="25702"/>
                  </a:cubicBezTo>
                  <a:cubicBezTo>
                    <a:pt x="542" y="25702"/>
                    <a:pt x="380" y="25597"/>
                    <a:pt x="217" y="25492"/>
                  </a:cubicBezTo>
                  <a:cubicBezTo>
                    <a:pt x="108" y="25387"/>
                    <a:pt x="0" y="25229"/>
                    <a:pt x="0" y="25072"/>
                  </a:cubicBezTo>
                  <a:cubicBezTo>
                    <a:pt x="0" y="24915"/>
                    <a:pt x="54" y="24705"/>
                    <a:pt x="217" y="24443"/>
                  </a:cubicBezTo>
                  <a:lnTo>
                    <a:pt x="7911" y="9704"/>
                  </a:lnTo>
                  <a:lnTo>
                    <a:pt x="7911" y="3724"/>
                  </a:lnTo>
                  <a:cubicBezTo>
                    <a:pt x="7911" y="2937"/>
                    <a:pt x="7964" y="2308"/>
                    <a:pt x="8127" y="1836"/>
                  </a:cubicBezTo>
                  <a:cubicBezTo>
                    <a:pt x="8290" y="1311"/>
                    <a:pt x="8506" y="944"/>
                    <a:pt x="8885" y="682"/>
                  </a:cubicBezTo>
                  <a:cubicBezTo>
                    <a:pt x="9211" y="419"/>
                    <a:pt x="9644" y="263"/>
                    <a:pt x="10131" y="158"/>
                  </a:cubicBezTo>
                  <a:cubicBezTo>
                    <a:pt x="10673" y="53"/>
                    <a:pt x="11270" y="0"/>
                    <a:pt x="12028" y="0"/>
                  </a:cubicBezTo>
                  <a:cubicBezTo>
                    <a:pt x="12732" y="0"/>
                    <a:pt x="13329" y="53"/>
                    <a:pt x="13870" y="158"/>
                  </a:cubicBezTo>
                  <a:cubicBezTo>
                    <a:pt x="14412" y="263"/>
                    <a:pt x="14791" y="419"/>
                    <a:pt x="15116" y="682"/>
                  </a:cubicBezTo>
                  <a:cubicBezTo>
                    <a:pt x="15495" y="944"/>
                    <a:pt x="15712" y="1311"/>
                    <a:pt x="15875" y="1836"/>
                  </a:cubicBezTo>
                  <a:cubicBezTo>
                    <a:pt x="16037" y="2308"/>
                    <a:pt x="16145" y="2937"/>
                    <a:pt x="16145" y="3724"/>
                  </a:cubicBezTo>
                  <a:close/>
                </a:path>
              </a:pathLst>
            </a:custGeom>
            <a:solidFill>
              <a:srgbClr val="FFFFFF"/>
            </a:solidFill>
            <a:ln w="5417" cap="flat">
              <a:noFill/>
              <a:prstDash val="solid"/>
              <a:miter/>
            </a:ln>
          </p:spPr>
          <p:txBody>
            <a:bodyPr rtlCol="0" anchor="ctr"/>
            <a:lstStyle/>
            <a:p>
              <a:endParaRPr lang="fr-FR"/>
            </a:p>
          </p:txBody>
        </p:sp>
        <p:sp>
          <p:nvSpPr>
            <p:cNvPr id="733" name="Forme libre 732">
              <a:extLst>
                <a:ext uri="{FF2B5EF4-FFF2-40B4-BE49-F238E27FC236}">
                  <a16:creationId xmlns:a16="http://schemas.microsoft.com/office/drawing/2014/main" id="{E0A713CE-F06A-A2F0-EAE0-9EFAAB62B7F8}"/>
                </a:ext>
              </a:extLst>
            </p:cNvPr>
            <p:cNvSpPr/>
            <p:nvPr/>
          </p:nvSpPr>
          <p:spPr>
            <a:xfrm>
              <a:off x="21049935" y="10522658"/>
              <a:ext cx="8669" cy="70810"/>
            </a:xfrm>
            <a:custGeom>
              <a:avLst/>
              <a:gdLst>
                <a:gd name="connsiteX0" fmla="*/ 8669 w 8669"/>
                <a:gd name="connsiteY0" fmla="*/ 4353 h 70810"/>
                <a:gd name="connsiteX1" fmla="*/ 7748 w 8669"/>
                <a:gd name="connsiteY1" fmla="*/ 7868 h 70810"/>
                <a:gd name="connsiteX2" fmla="*/ 4280 w 8669"/>
                <a:gd name="connsiteY2" fmla="*/ 8759 h 70810"/>
                <a:gd name="connsiteX3" fmla="*/ 921 w 8669"/>
                <a:gd name="connsiteY3" fmla="*/ 7868 h 70810"/>
                <a:gd name="connsiteX4" fmla="*/ 0 w 8669"/>
                <a:gd name="connsiteY4" fmla="*/ 4406 h 70810"/>
                <a:gd name="connsiteX5" fmla="*/ 921 w 8669"/>
                <a:gd name="connsiteY5" fmla="*/ 891 h 70810"/>
                <a:gd name="connsiteX6" fmla="*/ 4389 w 8669"/>
                <a:gd name="connsiteY6" fmla="*/ 0 h 70810"/>
                <a:gd name="connsiteX7" fmla="*/ 7748 w 8669"/>
                <a:gd name="connsiteY7" fmla="*/ 891 h 70810"/>
                <a:gd name="connsiteX8" fmla="*/ 8669 w 8669"/>
                <a:gd name="connsiteY8" fmla="*/ 4353 h 70810"/>
                <a:gd name="connsiteX9" fmla="*/ 7639 w 8669"/>
                <a:gd name="connsiteY9" fmla="*/ 69394 h 70810"/>
                <a:gd name="connsiteX10" fmla="*/ 7477 w 8669"/>
                <a:gd name="connsiteY10" fmla="*/ 69971 h 70810"/>
                <a:gd name="connsiteX11" fmla="*/ 6935 w 8669"/>
                <a:gd name="connsiteY11" fmla="*/ 70390 h 70810"/>
                <a:gd name="connsiteX12" fmla="*/ 5960 w 8669"/>
                <a:gd name="connsiteY12" fmla="*/ 70706 h 70810"/>
                <a:gd name="connsiteX13" fmla="*/ 4280 w 8669"/>
                <a:gd name="connsiteY13" fmla="*/ 70811 h 70810"/>
                <a:gd name="connsiteX14" fmla="*/ 2709 w 8669"/>
                <a:gd name="connsiteY14" fmla="*/ 70706 h 70810"/>
                <a:gd name="connsiteX15" fmla="*/ 1680 w 8669"/>
                <a:gd name="connsiteY15" fmla="*/ 70390 h 70810"/>
                <a:gd name="connsiteX16" fmla="*/ 1192 w 8669"/>
                <a:gd name="connsiteY16" fmla="*/ 69971 h 70810"/>
                <a:gd name="connsiteX17" fmla="*/ 1030 w 8669"/>
                <a:gd name="connsiteY17" fmla="*/ 69394 h 70810"/>
                <a:gd name="connsiteX18" fmla="*/ 1030 w 8669"/>
                <a:gd name="connsiteY18" fmla="*/ 20718 h 70810"/>
                <a:gd name="connsiteX19" fmla="*/ 1192 w 8669"/>
                <a:gd name="connsiteY19" fmla="*/ 20141 h 70810"/>
                <a:gd name="connsiteX20" fmla="*/ 1680 w 8669"/>
                <a:gd name="connsiteY20" fmla="*/ 19670 h 70810"/>
                <a:gd name="connsiteX21" fmla="*/ 2709 w 8669"/>
                <a:gd name="connsiteY21" fmla="*/ 19407 h 70810"/>
                <a:gd name="connsiteX22" fmla="*/ 4280 w 8669"/>
                <a:gd name="connsiteY22" fmla="*/ 19302 h 70810"/>
                <a:gd name="connsiteX23" fmla="*/ 5960 w 8669"/>
                <a:gd name="connsiteY23" fmla="*/ 19407 h 70810"/>
                <a:gd name="connsiteX24" fmla="*/ 6935 w 8669"/>
                <a:gd name="connsiteY24" fmla="*/ 19670 h 70810"/>
                <a:gd name="connsiteX25" fmla="*/ 7477 w 8669"/>
                <a:gd name="connsiteY25" fmla="*/ 20141 h 70810"/>
                <a:gd name="connsiteX26" fmla="*/ 7639 w 8669"/>
                <a:gd name="connsiteY26" fmla="*/ 20718 h 70810"/>
                <a:gd name="connsiteX27" fmla="*/ 7639 w 8669"/>
                <a:gd name="connsiteY27" fmla="*/ 69394 h 7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9" h="70810">
                  <a:moveTo>
                    <a:pt x="8669" y="4353"/>
                  </a:moveTo>
                  <a:cubicBezTo>
                    <a:pt x="8669" y="6084"/>
                    <a:pt x="8344" y="7238"/>
                    <a:pt x="7748" y="7868"/>
                  </a:cubicBezTo>
                  <a:cubicBezTo>
                    <a:pt x="7098" y="8445"/>
                    <a:pt x="5960" y="8759"/>
                    <a:pt x="4280" y="8759"/>
                  </a:cubicBezTo>
                  <a:cubicBezTo>
                    <a:pt x="2655" y="8759"/>
                    <a:pt x="1517" y="8445"/>
                    <a:pt x="921" y="7868"/>
                  </a:cubicBezTo>
                  <a:cubicBezTo>
                    <a:pt x="325" y="7290"/>
                    <a:pt x="0" y="6137"/>
                    <a:pt x="0" y="4406"/>
                  </a:cubicBezTo>
                  <a:cubicBezTo>
                    <a:pt x="0" y="2674"/>
                    <a:pt x="325" y="1521"/>
                    <a:pt x="921" y="891"/>
                  </a:cubicBezTo>
                  <a:cubicBezTo>
                    <a:pt x="1571" y="314"/>
                    <a:pt x="2709" y="0"/>
                    <a:pt x="4389" y="0"/>
                  </a:cubicBezTo>
                  <a:cubicBezTo>
                    <a:pt x="6014" y="0"/>
                    <a:pt x="7152" y="314"/>
                    <a:pt x="7748" y="891"/>
                  </a:cubicBezTo>
                  <a:cubicBezTo>
                    <a:pt x="8344" y="1468"/>
                    <a:pt x="8669" y="2623"/>
                    <a:pt x="8669" y="4353"/>
                  </a:cubicBezTo>
                  <a:close/>
                  <a:moveTo>
                    <a:pt x="7639" y="69394"/>
                  </a:moveTo>
                  <a:cubicBezTo>
                    <a:pt x="7639" y="69604"/>
                    <a:pt x="7585" y="69814"/>
                    <a:pt x="7477" y="69971"/>
                  </a:cubicBezTo>
                  <a:cubicBezTo>
                    <a:pt x="7369" y="70181"/>
                    <a:pt x="7206" y="70285"/>
                    <a:pt x="6935" y="70390"/>
                  </a:cubicBezTo>
                  <a:cubicBezTo>
                    <a:pt x="6719" y="70548"/>
                    <a:pt x="6393" y="70600"/>
                    <a:pt x="5960" y="70706"/>
                  </a:cubicBezTo>
                  <a:cubicBezTo>
                    <a:pt x="5526" y="70758"/>
                    <a:pt x="4985" y="70811"/>
                    <a:pt x="4280" y="70811"/>
                  </a:cubicBezTo>
                  <a:cubicBezTo>
                    <a:pt x="3684" y="70811"/>
                    <a:pt x="3143" y="70758"/>
                    <a:pt x="2709" y="70706"/>
                  </a:cubicBezTo>
                  <a:cubicBezTo>
                    <a:pt x="2276" y="70600"/>
                    <a:pt x="1951" y="70548"/>
                    <a:pt x="1680" y="70390"/>
                  </a:cubicBezTo>
                  <a:cubicBezTo>
                    <a:pt x="1409" y="70285"/>
                    <a:pt x="1247" y="70181"/>
                    <a:pt x="1192" y="69971"/>
                  </a:cubicBezTo>
                  <a:cubicBezTo>
                    <a:pt x="1084" y="69814"/>
                    <a:pt x="1030" y="69604"/>
                    <a:pt x="1030" y="69394"/>
                  </a:cubicBezTo>
                  <a:lnTo>
                    <a:pt x="1030" y="20718"/>
                  </a:lnTo>
                  <a:cubicBezTo>
                    <a:pt x="1030" y="20508"/>
                    <a:pt x="1084" y="20299"/>
                    <a:pt x="1192" y="20141"/>
                  </a:cubicBezTo>
                  <a:cubicBezTo>
                    <a:pt x="1247" y="19931"/>
                    <a:pt x="1409" y="19774"/>
                    <a:pt x="1680" y="19670"/>
                  </a:cubicBezTo>
                  <a:cubicBezTo>
                    <a:pt x="1951" y="19565"/>
                    <a:pt x="2276" y="19460"/>
                    <a:pt x="2709" y="19407"/>
                  </a:cubicBezTo>
                  <a:cubicBezTo>
                    <a:pt x="3143" y="19355"/>
                    <a:pt x="3684" y="19302"/>
                    <a:pt x="4280" y="19302"/>
                  </a:cubicBezTo>
                  <a:cubicBezTo>
                    <a:pt x="4985" y="19302"/>
                    <a:pt x="5526" y="19355"/>
                    <a:pt x="5960" y="19407"/>
                  </a:cubicBezTo>
                  <a:cubicBezTo>
                    <a:pt x="6339" y="19460"/>
                    <a:pt x="6719" y="19565"/>
                    <a:pt x="6935" y="19670"/>
                  </a:cubicBezTo>
                  <a:cubicBezTo>
                    <a:pt x="7206" y="19774"/>
                    <a:pt x="7369" y="19931"/>
                    <a:pt x="7477" y="20141"/>
                  </a:cubicBezTo>
                  <a:cubicBezTo>
                    <a:pt x="7585" y="20299"/>
                    <a:pt x="7639" y="20508"/>
                    <a:pt x="7639" y="20718"/>
                  </a:cubicBezTo>
                  <a:lnTo>
                    <a:pt x="7639" y="69394"/>
                  </a:lnTo>
                  <a:close/>
                </a:path>
              </a:pathLst>
            </a:custGeom>
            <a:solidFill>
              <a:srgbClr val="FFFFFF"/>
            </a:solidFill>
            <a:ln w="5417" cap="flat">
              <a:noFill/>
              <a:prstDash val="solid"/>
              <a:miter/>
            </a:ln>
          </p:spPr>
          <p:txBody>
            <a:bodyPr rtlCol="0" anchor="ctr"/>
            <a:lstStyle/>
            <a:p>
              <a:endParaRPr lang="fr-FR"/>
            </a:p>
          </p:txBody>
        </p:sp>
        <p:sp>
          <p:nvSpPr>
            <p:cNvPr id="734" name="Forme libre 733">
              <a:extLst>
                <a:ext uri="{FF2B5EF4-FFF2-40B4-BE49-F238E27FC236}">
                  <a16:creationId xmlns:a16="http://schemas.microsoft.com/office/drawing/2014/main" id="{5020429E-0D41-9DA3-B7F8-14D821EC9D5D}"/>
                </a:ext>
              </a:extLst>
            </p:cNvPr>
            <p:cNvSpPr/>
            <p:nvPr/>
          </p:nvSpPr>
          <p:spPr>
            <a:xfrm>
              <a:off x="21076104" y="10541383"/>
              <a:ext cx="71678" cy="52085"/>
            </a:xfrm>
            <a:custGeom>
              <a:avLst/>
              <a:gdLst>
                <a:gd name="connsiteX0" fmla="*/ 71679 w 71678"/>
                <a:gd name="connsiteY0" fmla="*/ 50669 h 52085"/>
                <a:gd name="connsiteX1" fmla="*/ 71516 w 71678"/>
                <a:gd name="connsiteY1" fmla="*/ 51246 h 52085"/>
                <a:gd name="connsiteX2" fmla="*/ 70974 w 71678"/>
                <a:gd name="connsiteY2" fmla="*/ 51665 h 52085"/>
                <a:gd name="connsiteX3" fmla="*/ 69999 w 71678"/>
                <a:gd name="connsiteY3" fmla="*/ 51980 h 52085"/>
                <a:gd name="connsiteX4" fmla="*/ 68428 w 71678"/>
                <a:gd name="connsiteY4" fmla="*/ 52085 h 52085"/>
                <a:gd name="connsiteX5" fmla="*/ 66748 w 71678"/>
                <a:gd name="connsiteY5" fmla="*/ 51980 h 52085"/>
                <a:gd name="connsiteX6" fmla="*/ 65719 w 71678"/>
                <a:gd name="connsiteY6" fmla="*/ 51665 h 52085"/>
                <a:gd name="connsiteX7" fmla="*/ 65231 w 71678"/>
                <a:gd name="connsiteY7" fmla="*/ 51246 h 52085"/>
                <a:gd name="connsiteX8" fmla="*/ 65069 w 71678"/>
                <a:gd name="connsiteY8" fmla="*/ 50669 h 52085"/>
                <a:gd name="connsiteX9" fmla="*/ 65069 w 71678"/>
                <a:gd name="connsiteY9" fmla="*/ 20718 h 52085"/>
                <a:gd name="connsiteX10" fmla="*/ 64419 w 71678"/>
                <a:gd name="connsiteY10" fmla="*/ 14424 h 52085"/>
                <a:gd name="connsiteX11" fmla="*/ 62414 w 71678"/>
                <a:gd name="connsiteY11" fmla="*/ 9599 h 52085"/>
                <a:gd name="connsiteX12" fmla="*/ 59001 w 71678"/>
                <a:gd name="connsiteY12" fmla="*/ 6504 h 52085"/>
                <a:gd name="connsiteX13" fmla="*/ 54071 w 71678"/>
                <a:gd name="connsiteY13" fmla="*/ 5403 h 52085"/>
                <a:gd name="connsiteX14" fmla="*/ 46973 w 71678"/>
                <a:gd name="connsiteY14" fmla="*/ 8025 h 52085"/>
                <a:gd name="connsiteX15" fmla="*/ 39117 w 71678"/>
                <a:gd name="connsiteY15" fmla="*/ 15788 h 52085"/>
                <a:gd name="connsiteX16" fmla="*/ 39117 w 71678"/>
                <a:gd name="connsiteY16" fmla="*/ 50669 h 52085"/>
                <a:gd name="connsiteX17" fmla="*/ 38954 w 71678"/>
                <a:gd name="connsiteY17" fmla="*/ 51246 h 52085"/>
                <a:gd name="connsiteX18" fmla="*/ 38413 w 71678"/>
                <a:gd name="connsiteY18" fmla="*/ 51665 h 52085"/>
                <a:gd name="connsiteX19" fmla="*/ 37438 w 71678"/>
                <a:gd name="connsiteY19" fmla="*/ 51980 h 52085"/>
                <a:gd name="connsiteX20" fmla="*/ 35867 w 71678"/>
                <a:gd name="connsiteY20" fmla="*/ 52085 h 52085"/>
                <a:gd name="connsiteX21" fmla="*/ 34241 w 71678"/>
                <a:gd name="connsiteY21" fmla="*/ 51980 h 52085"/>
                <a:gd name="connsiteX22" fmla="*/ 33212 w 71678"/>
                <a:gd name="connsiteY22" fmla="*/ 51665 h 52085"/>
                <a:gd name="connsiteX23" fmla="*/ 32724 w 71678"/>
                <a:gd name="connsiteY23" fmla="*/ 51246 h 52085"/>
                <a:gd name="connsiteX24" fmla="*/ 32562 w 71678"/>
                <a:gd name="connsiteY24" fmla="*/ 50669 h 52085"/>
                <a:gd name="connsiteX25" fmla="*/ 32562 w 71678"/>
                <a:gd name="connsiteY25" fmla="*/ 20718 h 52085"/>
                <a:gd name="connsiteX26" fmla="*/ 31912 w 71678"/>
                <a:gd name="connsiteY26" fmla="*/ 14424 h 52085"/>
                <a:gd name="connsiteX27" fmla="*/ 29853 w 71678"/>
                <a:gd name="connsiteY27" fmla="*/ 9599 h 52085"/>
                <a:gd name="connsiteX28" fmla="*/ 26439 w 71678"/>
                <a:gd name="connsiteY28" fmla="*/ 6504 h 52085"/>
                <a:gd name="connsiteX29" fmla="*/ 21509 w 71678"/>
                <a:gd name="connsiteY29" fmla="*/ 5403 h 52085"/>
                <a:gd name="connsiteX30" fmla="*/ 14412 w 71678"/>
                <a:gd name="connsiteY30" fmla="*/ 8025 h 52085"/>
                <a:gd name="connsiteX31" fmla="*/ 6610 w 71678"/>
                <a:gd name="connsiteY31" fmla="*/ 15788 h 52085"/>
                <a:gd name="connsiteX32" fmla="*/ 6610 w 71678"/>
                <a:gd name="connsiteY32" fmla="*/ 50669 h 52085"/>
                <a:gd name="connsiteX33" fmla="*/ 6447 w 71678"/>
                <a:gd name="connsiteY33" fmla="*/ 51246 h 52085"/>
                <a:gd name="connsiteX34" fmla="*/ 5905 w 71678"/>
                <a:gd name="connsiteY34" fmla="*/ 51665 h 52085"/>
                <a:gd name="connsiteX35" fmla="*/ 4930 w 71678"/>
                <a:gd name="connsiteY35" fmla="*/ 51980 h 52085"/>
                <a:gd name="connsiteX36" fmla="*/ 3305 w 71678"/>
                <a:gd name="connsiteY36" fmla="*/ 52085 h 52085"/>
                <a:gd name="connsiteX37" fmla="*/ 1679 w 71678"/>
                <a:gd name="connsiteY37" fmla="*/ 51980 h 52085"/>
                <a:gd name="connsiteX38" fmla="*/ 704 w 71678"/>
                <a:gd name="connsiteY38" fmla="*/ 51665 h 52085"/>
                <a:gd name="connsiteX39" fmla="*/ 163 w 71678"/>
                <a:gd name="connsiteY39" fmla="*/ 51246 h 52085"/>
                <a:gd name="connsiteX40" fmla="*/ 0 w 71678"/>
                <a:gd name="connsiteY40" fmla="*/ 50669 h 52085"/>
                <a:gd name="connsiteX41" fmla="*/ 0 w 71678"/>
                <a:gd name="connsiteY41" fmla="*/ 1993 h 52085"/>
                <a:gd name="connsiteX42" fmla="*/ 163 w 71678"/>
                <a:gd name="connsiteY42" fmla="*/ 1416 h 52085"/>
                <a:gd name="connsiteX43" fmla="*/ 704 w 71678"/>
                <a:gd name="connsiteY43" fmla="*/ 944 h 52085"/>
                <a:gd name="connsiteX44" fmla="*/ 1625 w 71678"/>
                <a:gd name="connsiteY44" fmla="*/ 682 h 52085"/>
                <a:gd name="connsiteX45" fmla="*/ 3196 w 71678"/>
                <a:gd name="connsiteY45" fmla="*/ 577 h 52085"/>
                <a:gd name="connsiteX46" fmla="*/ 4714 w 71678"/>
                <a:gd name="connsiteY46" fmla="*/ 682 h 52085"/>
                <a:gd name="connsiteX47" fmla="*/ 5688 w 71678"/>
                <a:gd name="connsiteY47" fmla="*/ 944 h 52085"/>
                <a:gd name="connsiteX48" fmla="*/ 6176 w 71678"/>
                <a:gd name="connsiteY48" fmla="*/ 1416 h 52085"/>
                <a:gd name="connsiteX49" fmla="*/ 6285 w 71678"/>
                <a:gd name="connsiteY49" fmla="*/ 1993 h 52085"/>
                <a:gd name="connsiteX50" fmla="*/ 6285 w 71678"/>
                <a:gd name="connsiteY50" fmla="*/ 8864 h 52085"/>
                <a:gd name="connsiteX51" fmla="*/ 14520 w 71678"/>
                <a:gd name="connsiteY51" fmla="*/ 2098 h 52085"/>
                <a:gd name="connsiteX52" fmla="*/ 22268 w 71678"/>
                <a:gd name="connsiteY52" fmla="*/ 0 h 52085"/>
                <a:gd name="connsiteX53" fmla="*/ 27902 w 71678"/>
                <a:gd name="connsiteY53" fmla="*/ 734 h 52085"/>
                <a:gd name="connsiteX54" fmla="*/ 32236 w 71678"/>
                <a:gd name="connsiteY54" fmla="*/ 2780 h 52085"/>
                <a:gd name="connsiteX55" fmla="*/ 35433 w 71678"/>
                <a:gd name="connsiteY55" fmla="*/ 5927 h 52085"/>
                <a:gd name="connsiteX56" fmla="*/ 37600 w 71678"/>
                <a:gd name="connsiteY56" fmla="*/ 9966 h 52085"/>
                <a:gd name="connsiteX57" fmla="*/ 42530 w 71678"/>
                <a:gd name="connsiteY57" fmla="*/ 5245 h 52085"/>
                <a:gd name="connsiteX58" fmla="*/ 46919 w 71678"/>
                <a:gd name="connsiteY58" fmla="*/ 2203 h 52085"/>
                <a:gd name="connsiteX59" fmla="*/ 50983 w 71678"/>
                <a:gd name="connsiteY59" fmla="*/ 524 h 52085"/>
                <a:gd name="connsiteX60" fmla="*/ 54775 w 71678"/>
                <a:gd name="connsiteY60" fmla="*/ 0 h 52085"/>
                <a:gd name="connsiteX61" fmla="*/ 62739 w 71678"/>
                <a:gd name="connsiteY61" fmla="*/ 1626 h 52085"/>
                <a:gd name="connsiteX62" fmla="*/ 67994 w 71678"/>
                <a:gd name="connsiteY62" fmla="*/ 5980 h 52085"/>
                <a:gd name="connsiteX63" fmla="*/ 70812 w 71678"/>
                <a:gd name="connsiteY63" fmla="*/ 12379 h 52085"/>
                <a:gd name="connsiteX64" fmla="*/ 71679 w 71678"/>
                <a:gd name="connsiteY64" fmla="*/ 20141 h 52085"/>
                <a:gd name="connsiteX65" fmla="*/ 71679 w 71678"/>
                <a:gd name="connsiteY65"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85">
                  <a:moveTo>
                    <a:pt x="71679" y="50669"/>
                  </a:moveTo>
                  <a:cubicBezTo>
                    <a:pt x="71679" y="50878"/>
                    <a:pt x="71625" y="51088"/>
                    <a:pt x="71516" y="51246"/>
                  </a:cubicBezTo>
                  <a:cubicBezTo>
                    <a:pt x="71408" y="51456"/>
                    <a:pt x="71246" y="51560"/>
                    <a:pt x="70974" y="51665"/>
                  </a:cubicBezTo>
                  <a:cubicBezTo>
                    <a:pt x="70758" y="51823"/>
                    <a:pt x="70433" y="51875"/>
                    <a:pt x="69999" y="51980"/>
                  </a:cubicBezTo>
                  <a:cubicBezTo>
                    <a:pt x="69566" y="52033"/>
                    <a:pt x="69024" y="52085"/>
                    <a:pt x="68428" y="52085"/>
                  </a:cubicBezTo>
                  <a:cubicBezTo>
                    <a:pt x="67724" y="52085"/>
                    <a:pt x="67182" y="52033"/>
                    <a:pt x="66748" y="51980"/>
                  </a:cubicBezTo>
                  <a:cubicBezTo>
                    <a:pt x="66315" y="51875"/>
                    <a:pt x="65990" y="51823"/>
                    <a:pt x="65719" y="51665"/>
                  </a:cubicBezTo>
                  <a:cubicBezTo>
                    <a:pt x="65502" y="51560"/>
                    <a:pt x="65285" y="51456"/>
                    <a:pt x="65231" y="51246"/>
                  </a:cubicBezTo>
                  <a:cubicBezTo>
                    <a:pt x="65123" y="51088"/>
                    <a:pt x="65069" y="50878"/>
                    <a:pt x="65069" y="50669"/>
                  </a:cubicBezTo>
                  <a:lnTo>
                    <a:pt x="65069" y="20718"/>
                  </a:lnTo>
                  <a:cubicBezTo>
                    <a:pt x="65069" y="18411"/>
                    <a:pt x="64852" y="16313"/>
                    <a:pt x="64419" y="14424"/>
                  </a:cubicBezTo>
                  <a:cubicBezTo>
                    <a:pt x="63985" y="12589"/>
                    <a:pt x="63335" y="10962"/>
                    <a:pt x="62414" y="9599"/>
                  </a:cubicBezTo>
                  <a:cubicBezTo>
                    <a:pt x="61547" y="8235"/>
                    <a:pt x="60356" y="7238"/>
                    <a:pt x="59001" y="6504"/>
                  </a:cubicBezTo>
                  <a:cubicBezTo>
                    <a:pt x="57592" y="5770"/>
                    <a:pt x="55967" y="5403"/>
                    <a:pt x="54071" y="5403"/>
                  </a:cubicBezTo>
                  <a:cubicBezTo>
                    <a:pt x="51741" y="5403"/>
                    <a:pt x="49357" y="6242"/>
                    <a:pt x="46973" y="8025"/>
                  </a:cubicBezTo>
                  <a:cubicBezTo>
                    <a:pt x="44589" y="9756"/>
                    <a:pt x="41989" y="12379"/>
                    <a:pt x="39117" y="15788"/>
                  </a:cubicBezTo>
                  <a:lnTo>
                    <a:pt x="39117" y="50669"/>
                  </a:lnTo>
                  <a:cubicBezTo>
                    <a:pt x="39117" y="50878"/>
                    <a:pt x="39063" y="51088"/>
                    <a:pt x="38954" y="51246"/>
                  </a:cubicBezTo>
                  <a:cubicBezTo>
                    <a:pt x="38846" y="51456"/>
                    <a:pt x="38684" y="51560"/>
                    <a:pt x="38413" y="51665"/>
                  </a:cubicBezTo>
                  <a:cubicBezTo>
                    <a:pt x="38196" y="51823"/>
                    <a:pt x="37871" y="51875"/>
                    <a:pt x="37438" y="51980"/>
                  </a:cubicBezTo>
                  <a:cubicBezTo>
                    <a:pt x="37004" y="52033"/>
                    <a:pt x="36462" y="52085"/>
                    <a:pt x="35867" y="52085"/>
                  </a:cubicBezTo>
                  <a:cubicBezTo>
                    <a:pt x="35216" y="52085"/>
                    <a:pt x="34675" y="52033"/>
                    <a:pt x="34241" y="51980"/>
                  </a:cubicBezTo>
                  <a:cubicBezTo>
                    <a:pt x="33862" y="51875"/>
                    <a:pt x="33482" y="51823"/>
                    <a:pt x="33212" y="51665"/>
                  </a:cubicBezTo>
                  <a:cubicBezTo>
                    <a:pt x="32995" y="51560"/>
                    <a:pt x="32778" y="51456"/>
                    <a:pt x="32724" y="51246"/>
                  </a:cubicBezTo>
                  <a:cubicBezTo>
                    <a:pt x="32616" y="51088"/>
                    <a:pt x="32562" y="50878"/>
                    <a:pt x="32562" y="50669"/>
                  </a:cubicBezTo>
                  <a:lnTo>
                    <a:pt x="32562" y="20718"/>
                  </a:lnTo>
                  <a:cubicBezTo>
                    <a:pt x="32562" y="18411"/>
                    <a:pt x="32345" y="16313"/>
                    <a:pt x="31912" y="14424"/>
                  </a:cubicBezTo>
                  <a:cubicBezTo>
                    <a:pt x="31478" y="12589"/>
                    <a:pt x="30773" y="10962"/>
                    <a:pt x="29853" y="9599"/>
                  </a:cubicBezTo>
                  <a:cubicBezTo>
                    <a:pt x="28986" y="8235"/>
                    <a:pt x="27848" y="7238"/>
                    <a:pt x="26439" y="6504"/>
                  </a:cubicBezTo>
                  <a:cubicBezTo>
                    <a:pt x="25031" y="5770"/>
                    <a:pt x="23405" y="5403"/>
                    <a:pt x="21509" y="5403"/>
                  </a:cubicBezTo>
                  <a:cubicBezTo>
                    <a:pt x="19179" y="5403"/>
                    <a:pt x="16850" y="6242"/>
                    <a:pt x="14412" y="8025"/>
                  </a:cubicBezTo>
                  <a:cubicBezTo>
                    <a:pt x="12028" y="9756"/>
                    <a:pt x="9427" y="12379"/>
                    <a:pt x="6610" y="15788"/>
                  </a:cubicBezTo>
                  <a:lnTo>
                    <a:pt x="6610" y="50669"/>
                  </a:lnTo>
                  <a:cubicBezTo>
                    <a:pt x="6610" y="50878"/>
                    <a:pt x="6555" y="51088"/>
                    <a:pt x="6447" y="51246"/>
                  </a:cubicBezTo>
                  <a:cubicBezTo>
                    <a:pt x="6339" y="51456"/>
                    <a:pt x="6176" y="51560"/>
                    <a:pt x="5905" y="51665"/>
                  </a:cubicBezTo>
                  <a:cubicBezTo>
                    <a:pt x="5688" y="51823"/>
                    <a:pt x="5364" y="51875"/>
                    <a:pt x="4930" y="51980"/>
                  </a:cubicBezTo>
                  <a:cubicBezTo>
                    <a:pt x="4497" y="52033"/>
                    <a:pt x="3955" y="52085"/>
                    <a:pt x="3305" y="52085"/>
                  </a:cubicBezTo>
                  <a:cubicBezTo>
                    <a:pt x="2655" y="52085"/>
                    <a:pt x="2113" y="52033"/>
                    <a:pt x="1679" y="51980"/>
                  </a:cubicBezTo>
                  <a:cubicBezTo>
                    <a:pt x="1300" y="51875"/>
                    <a:pt x="921" y="51823"/>
                    <a:pt x="704" y="51665"/>
                  </a:cubicBezTo>
                  <a:cubicBezTo>
                    <a:pt x="433" y="51560"/>
                    <a:pt x="216" y="51456"/>
                    <a:pt x="163" y="51246"/>
                  </a:cubicBezTo>
                  <a:cubicBezTo>
                    <a:pt x="54" y="51088"/>
                    <a:pt x="0" y="50878"/>
                    <a:pt x="0" y="50669"/>
                  </a:cubicBezTo>
                  <a:lnTo>
                    <a:pt x="0" y="1993"/>
                  </a:lnTo>
                  <a:cubicBezTo>
                    <a:pt x="0" y="1783"/>
                    <a:pt x="54" y="1574"/>
                    <a:pt x="163" y="1416"/>
                  </a:cubicBezTo>
                  <a:cubicBezTo>
                    <a:pt x="216" y="1206"/>
                    <a:pt x="433" y="1049"/>
                    <a:pt x="704" y="944"/>
                  </a:cubicBezTo>
                  <a:cubicBezTo>
                    <a:pt x="921" y="839"/>
                    <a:pt x="1246" y="734"/>
                    <a:pt x="1625" y="682"/>
                  </a:cubicBezTo>
                  <a:cubicBezTo>
                    <a:pt x="2059" y="629"/>
                    <a:pt x="2546" y="577"/>
                    <a:pt x="3196" y="577"/>
                  </a:cubicBezTo>
                  <a:cubicBezTo>
                    <a:pt x="3792" y="577"/>
                    <a:pt x="4334" y="629"/>
                    <a:pt x="4714" y="682"/>
                  </a:cubicBezTo>
                  <a:cubicBezTo>
                    <a:pt x="5147" y="734"/>
                    <a:pt x="5472" y="839"/>
                    <a:pt x="5688" y="944"/>
                  </a:cubicBezTo>
                  <a:cubicBezTo>
                    <a:pt x="5905" y="1049"/>
                    <a:pt x="6068" y="1206"/>
                    <a:pt x="6176" y="1416"/>
                  </a:cubicBezTo>
                  <a:cubicBezTo>
                    <a:pt x="6231" y="1574"/>
                    <a:pt x="6285" y="1783"/>
                    <a:pt x="6285" y="1993"/>
                  </a:cubicBezTo>
                  <a:lnTo>
                    <a:pt x="6285" y="8864"/>
                  </a:lnTo>
                  <a:cubicBezTo>
                    <a:pt x="9156" y="5770"/>
                    <a:pt x="11919" y="3515"/>
                    <a:pt x="14520" y="2098"/>
                  </a:cubicBezTo>
                  <a:cubicBezTo>
                    <a:pt x="17121" y="734"/>
                    <a:pt x="19667" y="0"/>
                    <a:pt x="22268" y="0"/>
                  </a:cubicBezTo>
                  <a:cubicBezTo>
                    <a:pt x="24326" y="0"/>
                    <a:pt x="26222" y="263"/>
                    <a:pt x="27902" y="734"/>
                  </a:cubicBezTo>
                  <a:cubicBezTo>
                    <a:pt x="29527" y="1206"/>
                    <a:pt x="30990" y="1888"/>
                    <a:pt x="32236" y="2780"/>
                  </a:cubicBezTo>
                  <a:cubicBezTo>
                    <a:pt x="33482" y="3671"/>
                    <a:pt x="34566" y="4721"/>
                    <a:pt x="35433" y="5927"/>
                  </a:cubicBezTo>
                  <a:cubicBezTo>
                    <a:pt x="36354" y="7133"/>
                    <a:pt x="37058" y="8497"/>
                    <a:pt x="37600" y="9966"/>
                  </a:cubicBezTo>
                  <a:cubicBezTo>
                    <a:pt x="39388" y="8130"/>
                    <a:pt x="41013" y="6557"/>
                    <a:pt x="42530" y="5245"/>
                  </a:cubicBezTo>
                  <a:cubicBezTo>
                    <a:pt x="44102" y="3986"/>
                    <a:pt x="45565" y="2989"/>
                    <a:pt x="46919" y="2203"/>
                  </a:cubicBezTo>
                  <a:cubicBezTo>
                    <a:pt x="48327" y="1416"/>
                    <a:pt x="49682" y="892"/>
                    <a:pt x="50983" y="524"/>
                  </a:cubicBezTo>
                  <a:cubicBezTo>
                    <a:pt x="52283" y="210"/>
                    <a:pt x="53529" y="0"/>
                    <a:pt x="54775" y="0"/>
                  </a:cubicBezTo>
                  <a:cubicBezTo>
                    <a:pt x="57917" y="0"/>
                    <a:pt x="60572" y="577"/>
                    <a:pt x="62739" y="1626"/>
                  </a:cubicBezTo>
                  <a:cubicBezTo>
                    <a:pt x="64961" y="2728"/>
                    <a:pt x="66694" y="4144"/>
                    <a:pt x="67994" y="5980"/>
                  </a:cubicBezTo>
                  <a:cubicBezTo>
                    <a:pt x="69295" y="7815"/>
                    <a:pt x="70270" y="9966"/>
                    <a:pt x="70812" y="12379"/>
                  </a:cubicBezTo>
                  <a:cubicBezTo>
                    <a:pt x="71408" y="14844"/>
                    <a:pt x="71679" y="17414"/>
                    <a:pt x="71679" y="20141"/>
                  </a:cubicBezTo>
                  <a:lnTo>
                    <a:pt x="71679" y="50669"/>
                  </a:lnTo>
                  <a:close/>
                </a:path>
              </a:pathLst>
            </a:custGeom>
            <a:solidFill>
              <a:srgbClr val="FFFFFF"/>
            </a:solidFill>
            <a:ln w="5417" cap="flat">
              <a:noFill/>
              <a:prstDash val="solid"/>
              <a:miter/>
            </a:ln>
          </p:spPr>
          <p:txBody>
            <a:bodyPr rtlCol="0" anchor="ctr"/>
            <a:lstStyle/>
            <a:p>
              <a:endParaRPr lang="fr-FR"/>
            </a:p>
          </p:txBody>
        </p:sp>
        <p:sp>
          <p:nvSpPr>
            <p:cNvPr id="735" name="Forme libre 734">
              <a:extLst>
                <a:ext uri="{FF2B5EF4-FFF2-40B4-BE49-F238E27FC236}">
                  <a16:creationId xmlns:a16="http://schemas.microsoft.com/office/drawing/2014/main" id="{9DB729D6-16B7-8019-BC1F-62B76CFCD283}"/>
                </a:ext>
              </a:extLst>
            </p:cNvPr>
            <p:cNvSpPr/>
            <p:nvPr/>
          </p:nvSpPr>
          <p:spPr>
            <a:xfrm>
              <a:off x="21166095" y="10541435"/>
              <a:ext cx="43884" cy="71387"/>
            </a:xfrm>
            <a:custGeom>
              <a:avLst/>
              <a:gdLst>
                <a:gd name="connsiteX0" fmla="*/ 43885 w 43884"/>
                <a:gd name="connsiteY0" fmla="*/ 25597 h 71387"/>
                <a:gd name="connsiteX1" fmla="*/ 42476 w 43884"/>
                <a:gd name="connsiteY1" fmla="*/ 36822 h 71387"/>
                <a:gd name="connsiteX2" fmla="*/ 38304 w 43884"/>
                <a:gd name="connsiteY2" fmla="*/ 45319 h 71387"/>
                <a:gd name="connsiteX3" fmla="*/ 31478 w 43884"/>
                <a:gd name="connsiteY3" fmla="*/ 50722 h 71387"/>
                <a:gd name="connsiteX4" fmla="*/ 22213 w 43884"/>
                <a:gd name="connsiteY4" fmla="*/ 52662 h 71387"/>
                <a:gd name="connsiteX5" fmla="*/ 18041 w 43884"/>
                <a:gd name="connsiteY5" fmla="*/ 52190 h 71387"/>
                <a:gd name="connsiteX6" fmla="*/ 14249 w 43884"/>
                <a:gd name="connsiteY6" fmla="*/ 50773 h 71387"/>
                <a:gd name="connsiteX7" fmla="*/ 10510 w 43884"/>
                <a:gd name="connsiteY7" fmla="*/ 48361 h 71387"/>
                <a:gd name="connsiteX8" fmla="*/ 6610 w 43884"/>
                <a:gd name="connsiteY8" fmla="*/ 44847 h 71387"/>
                <a:gd name="connsiteX9" fmla="*/ 6610 w 43884"/>
                <a:gd name="connsiteY9" fmla="*/ 69971 h 71387"/>
                <a:gd name="connsiteX10" fmla="*/ 6447 w 43884"/>
                <a:gd name="connsiteY10" fmla="*/ 70548 h 71387"/>
                <a:gd name="connsiteX11" fmla="*/ 5905 w 43884"/>
                <a:gd name="connsiteY11" fmla="*/ 71021 h 71387"/>
                <a:gd name="connsiteX12" fmla="*/ 4930 w 43884"/>
                <a:gd name="connsiteY12" fmla="*/ 71282 h 71387"/>
                <a:gd name="connsiteX13" fmla="*/ 3251 w 43884"/>
                <a:gd name="connsiteY13" fmla="*/ 71387 h 71387"/>
                <a:gd name="connsiteX14" fmla="*/ 1679 w 43884"/>
                <a:gd name="connsiteY14" fmla="*/ 71282 h 71387"/>
                <a:gd name="connsiteX15" fmla="*/ 650 w 43884"/>
                <a:gd name="connsiteY15" fmla="*/ 71021 h 71387"/>
                <a:gd name="connsiteX16" fmla="*/ 108 w 43884"/>
                <a:gd name="connsiteY16" fmla="*/ 70548 h 71387"/>
                <a:gd name="connsiteX17" fmla="*/ 0 w 43884"/>
                <a:gd name="connsiteY17" fmla="*/ 69971 h 71387"/>
                <a:gd name="connsiteX18" fmla="*/ 0 w 43884"/>
                <a:gd name="connsiteY18" fmla="*/ 1993 h 71387"/>
                <a:gd name="connsiteX19" fmla="*/ 108 w 43884"/>
                <a:gd name="connsiteY19" fmla="*/ 1364 h 71387"/>
                <a:gd name="connsiteX20" fmla="*/ 650 w 43884"/>
                <a:gd name="connsiteY20" fmla="*/ 892 h 71387"/>
                <a:gd name="connsiteX21" fmla="*/ 1571 w 43884"/>
                <a:gd name="connsiteY21" fmla="*/ 682 h 71387"/>
                <a:gd name="connsiteX22" fmla="*/ 2980 w 43884"/>
                <a:gd name="connsiteY22" fmla="*/ 577 h 71387"/>
                <a:gd name="connsiteX23" fmla="*/ 4388 w 43884"/>
                <a:gd name="connsiteY23" fmla="*/ 682 h 71387"/>
                <a:gd name="connsiteX24" fmla="*/ 5309 w 43884"/>
                <a:gd name="connsiteY24" fmla="*/ 892 h 71387"/>
                <a:gd name="connsiteX25" fmla="*/ 5851 w 43884"/>
                <a:gd name="connsiteY25" fmla="*/ 1364 h 71387"/>
                <a:gd name="connsiteX26" fmla="*/ 6068 w 43884"/>
                <a:gd name="connsiteY26" fmla="*/ 1993 h 71387"/>
                <a:gd name="connsiteX27" fmla="*/ 6068 w 43884"/>
                <a:gd name="connsiteY27" fmla="*/ 9022 h 71387"/>
                <a:gd name="connsiteX28" fmla="*/ 10510 w 43884"/>
                <a:gd name="connsiteY28" fmla="*/ 5035 h 71387"/>
                <a:gd name="connsiteX29" fmla="*/ 14682 w 43884"/>
                <a:gd name="connsiteY29" fmla="*/ 2203 h 71387"/>
                <a:gd name="connsiteX30" fmla="*/ 19071 w 43884"/>
                <a:gd name="connsiteY30" fmla="*/ 524 h 71387"/>
                <a:gd name="connsiteX31" fmla="*/ 23785 w 43884"/>
                <a:gd name="connsiteY31" fmla="*/ 0 h 71387"/>
                <a:gd name="connsiteX32" fmla="*/ 33049 w 43884"/>
                <a:gd name="connsiteY32" fmla="*/ 1993 h 71387"/>
                <a:gd name="connsiteX33" fmla="*/ 39280 w 43884"/>
                <a:gd name="connsiteY33" fmla="*/ 7500 h 71387"/>
                <a:gd name="connsiteX34" fmla="*/ 42802 w 43884"/>
                <a:gd name="connsiteY34" fmla="*/ 15683 h 71387"/>
                <a:gd name="connsiteX35" fmla="*/ 43885 w 43884"/>
                <a:gd name="connsiteY35" fmla="*/ 25597 h 71387"/>
                <a:gd name="connsiteX36" fmla="*/ 36950 w 43884"/>
                <a:gd name="connsiteY36" fmla="*/ 26593 h 71387"/>
                <a:gd name="connsiteX37" fmla="*/ 36300 w 43884"/>
                <a:gd name="connsiteY37" fmla="*/ 18725 h 71387"/>
                <a:gd name="connsiteX38" fmla="*/ 34025 w 43884"/>
                <a:gd name="connsiteY38" fmla="*/ 11959 h 71387"/>
                <a:gd name="connsiteX39" fmla="*/ 29799 w 43884"/>
                <a:gd name="connsiteY39" fmla="*/ 7238 h 71387"/>
                <a:gd name="connsiteX40" fmla="*/ 23189 w 43884"/>
                <a:gd name="connsiteY40" fmla="*/ 5455 h 71387"/>
                <a:gd name="connsiteX41" fmla="*/ 19234 w 43884"/>
                <a:gd name="connsiteY41" fmla="*/ 5980 h 71387"/>
                <a:gd name="connsiteX42" fmla="*/ 15332 w 43884"/>
                <a:gd name="connsiteY42" fmla="*/ 7763 h 71387"/>
                <a:gd name="connsiteX43" fmla="*/ 11161 w 43884"/>
                <a:gd name="connsiteY43" fmla="*/ 10962 h 71387"/>
                <a:gd name="connsiteX44" fmla="*/ 6610 w 43884"/>
                <a:gd name="connsiteY44" fmla="*/ 15841 h 71387"/>
                <a:gd name="connsiteX45" fmla="*/ 6610 w 43884"/>
                <a:gd name="connsiteY45" fmla="*/ 37031 h 71387"/>
                <a:gd name="connsiteX46" fmla="*/ 14574 w 43884"/>
                <a:gd name="connsiteY46" fmla="*/ 44532 h 71387"/>
                <a:gd name="connsiteX47" fmla="*/ 22539 w 43884"/>
                <a:gd name="connsiteY47" fmla="*/ 47155 h 71387"/>
                <a:gd name="connsiteX48" fmla="*/ 29148 w 43884"/>
                <a:gd name="connsiteY48" fmla="*/ 45319 h 71387"/>
                <a:gd name="connsiteX49" fmla="*/ 33591 w 43884"/>
                <a:gd name="connsiteY49" fmla="*/ 40598 h 71387"/>
                <a:gd name="connsiteX50" fmla="*/ 36138 w 43884"/>
                <a:gd name="connsiteY50" fmla="*/ 33989 h 71387"/>
                <a:gd name="connsiteX51" fmla="*/ 36950 w 43884"/>
                <a:gd name="connsiteY51" fmla="*/ 26593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7">
                  <a:moveTo>
                    <a:pt x="43885" y="25597"/>
                  </a:moveTo>
                  <a:cubicBezTo>
                    <a:pt x="43885" y="29741"/>
                    <a:pt x="43398" y="33517"/>
                    <a:pt x="42476" y="36822"/>
                  </a:cubicBezTo>
                  <a:cubicBezTo>
                    <a:pt x="41501" y="40179"/>
                    <a:pt x="40147" y="43011"/>
                    <a:pt x="38304" y="45319"/>
                  </a:cubicBezTo>
                  <a:cubicBezTo>
                    <a:pt x="36462" y="47679"/>
                    <a:pt x="34187" y="49462"/>
                    <a:pt x="31478" y="50722"/>
                  </a:cubicBezTo>
                  <a:cubicBezTo>
                    <a:pt x="28769" y="52033"/>
                    <a:pt x="25681" y="52662"/>
                    <a:pt x="22213" y="52662"/>
                  </a:cubicBezTo>
                  <a:cubicBezTo>
                    <a:pt x="20750" y="52662"/>
                    <a:pt x="19342" y="52505"/>
                    <a:pt x="18041" y="52190"/>
                  </a:cubicBezTo>
                  <a:cubicBezTo>
                    <a:pt x="16741" y="51875"/>
                    <a:pt x="15495" y="51403"/>
                    <a:pt x="14249" y="50773"/>
                  </a:cubicBezTo>
                  <a:cubicBezTo>
                    <a:pt x="13003" y="50144"/>
                    <a:pt x="11757" y="49305"/>
                    <a:pt x="10510" y="48361"/>
                  </a:cubicBezTo>
                  <a:cubicBezTo>
                    <a:pt x="9264" y="47365"/>
                    <a:pt x="7964" y="46210"/>
                    <a:pt x="6610" y="44847"/>
                  </a:cubicBezTo>
                  <a:lnTo>
                    <a:pt x="6610" y="69971"/>
                  </a:lnTo>
                  <a:cubicBezTo>
                    <a:pt x="6610" y="70181"/>
                    <a:pt x="6555" y="70391"/>
                    <a:pt x="6447" y="70548"/>
                  </a:cubicBezTo>
                  <a:cubicBezTo>
                    <a:pt x="6339" y="70758"/>
                    <a:pt x="6122" y="70916"/>
                    <a:pt x="5905" y="71021"/>
                  </a:cubicBezTo>
                  <a:cubicBezTo>
                    <a:pt x="5689" y="71125"/>
                    <a:pt x="5309" y="71230"/>
                    <a:pt x="4930" y="71282"/>
                  </a:cubicBezTo>
                  <a:cubicBezTo>
                    <a:pt x="4497" y="71335"/>
                    <a:pt x="3901" y="71387"/>
                    <a:pt x="3251" y="71387"/>
                  </a:cubicBezTo>
                  <a:cubicBezTo>
                    <a:pt x="2655" y="71387"/>
                    <a:pt x="2113" y="71335"/>
                    <a:pt x="1679" y="71282"/>
                  </a:cubicBezTo>
                  <a:cubicBezTo>
                    <a:pt x="1246" y="71230"/>
                    <a:pt x="921" y="71125"/>
                    <a:pt x="650" y="71021"/>
                  </a:cubicBezTo>
                  <a:cubicBezTo>
                    <a:pt x="379" y="70916"/>
                    <a:pt x="217" y="70758"/>
                    <a:pt x="108" y="70548"/>
                  </a:cubicBezTo>
                  <a:cubicBezTo>
                    <a:pt x="54" y="70391"/>
                    <a:pt x="0" y="70181"/>
                    <a:pt x="0" y="69971"/>
                  </a:cubicBezTo>
                  <a:lnTo>
                    <a:pt x="0" y="1993"/>
                  </a:lnTo>
                  <a:cubicBezTo>
                    <a:pt x="0" y="1731"/>
                    <a:pt x="54" y="1521"/>
                    <a:pt x="108" y="1364"/>
                  </a:cubicBezTo>
                  <a:cubicBezTo>
                    <a:pt x="217" y="1154"/>
                    <a:pt x="379" y="996"/>
                    <a:pt x="650" y="892"/>
                  </a:cubicBezTo>
                  <a:cubicBezTo>
                    <a:pt x="867" y="787"/>
                    <a:pt x="1192" y="734"/>
                    <a:pt x="1571" y="682"/>
                  </a:cubicBezTo>
                  <a:cubicBezTo>
                    <a:pt x="1950" y="629"/>
                    <a:pt x="2438" y="577"/>
                    <a:pt x="2980" y="577"/>
                  </a:cubicBezTo>
                  <a:cubicBezTo>
                    <a:pt x="3576" y="577"/>
                    <a:pt x="4009" y="629"/>
                    <a:pt x="4388" y="682"/>
                  </a:cubicBezTo>
                  <a:cubicBezTo>
                    <a:pt x="4768" y="734"/>
                    <a:pt x="5038" y="787"/>
                    <a:pt x="5309" y="892"/>
                  </a:cubicBezTo>
                  <a:cubicBezTo>
                    <a:pt x="5581" y="996"/>
                    <a:pt x="5743" y="1154"/>
                    <a:pt x="5851" y="1364"/>
                  </a:cubicBezTo>
                  <a:cubicBezTo>
                    <a:pt x="6014" y="1521"/>
                    <a:pt x="6068" y="1731"/>
                    <a:pt x="6068" y="1993"/>
                  </a:cubicBezTo>
                  <a:lnTo>
                    <a:pt x="6068" y="9022"/>
                  </a:lnTo>
                  <a:cubicBezTo>
                    <a:pt x="7585" y="7500"/>
                    <a:pt x="9102" y="6137"/>
                    <a:pt x="10510" y="5035"/>
                  </a:cubicBezTo>
                  <a:cubicBezTo>
                    <a:pt x="11919" y="3881"/>
                    <a:pt x="13328" y="2937"/>
                    <a:pt x="14682" y="2203"/>
                  </a:cubicBezTo>
                  <a:cubicBezTo>
                    <a:pt x="16091" y="1469"/>
                    <a:pt x="17554" y="892"/>
                    <a:pt x="19071" y="524"/>
                  </a:cubicBezTo>
                  <a:cubicBezTo>
                    <a:pt x="20534" y="158"/>
                    <a:pt x="22105" y="0"/>
                    <a:pt x="23785" y="0"/>
                  </a:cubicBezTo>
                  <a:cubicBezTo>
                    <a:pt x="27414" y="0"/>
                    <a:pt x="30503" y="682"/>
                    <a:pt x="33049" y="1993"/>
                  </a:cubicBezTo>
                  <a:cubicBezTo>
                    <a:pt x="35595" y="3357"/>
                    <a:pt x="37654" y="5193"/>
                    <a:pt x="39280" y="7500"/>
                  </a:cubicBezTo>
                  <a:cubicBezTo>
                    <a:pt x="40905" y="9861"/>
                    <a:pt x="42097" y="12589"/>
                    <a:pt x="42802" y="15683"/>
                  </a:cubicBezTo>
                  <a:cubicBezTo>
                    <a:pt x="43506" y="18725"/>
                    <a:pt x="43885" y="22030"/>
                    <a:pt x="43885" y="25597"/>
                  </a:cubicBezTo>
                  <a:close/>
                  <a:moveTo>
                    <a:pt x="36950" y="26593"/>
                  </a:moveTo>
                  <a:cubicBezTo>
                    <a:pt x="36950" y="23866"/>
                    <a:pt x="36734" y="21243"/>
                    <a:pt x="36300" y="18725"/>
                  </a:cubicBezTo>
                  <a:cubicBezTo>
                    <a:pt x="35867" y="16208"/>
                    <a:pt x="35108" y="13952"/>
                    <a:pt x="34025" y="11959"/>
                  </a:cubicBezTo>
                  <a:cubicBezTo>
                    <a:pt x="32995" y="10019"/>
                    <a:pt x="31586" y="8392"/>
                    <a:pt x="29799" y="7238"/>
                  </a:cubicBezTo>
                  <a:cubicBezTo>
                    <a:pt x="28064" y="6032"/>
                    <a:pt x="25844" y="5455"/>
                    <a:pt x="23189" y="5455"/>
                  </a:cubicBezTo>
                  <a:cubicBezTo>
                    <a:pt x="21834" y="5455"/>
                    <a:pt x="20534" y="5612"/>
                    <a:pt x="19234" y="5980"/>
                  </a:cubicBezTo>
                  <a:cubicBezTo>
                    <a:pt x="17987" y="6347"/>
                    <a:pt x="16687" y="6923"/>
                    <a:pt x="15332" y="7763"/>
                  </a:cubicBezTo>
                  <a:cubicBezTo>
                    <a:pt x="13978" y="8602"/>
                    <a:pt x="12623" y="9651"/>
                    <a:pt x="11161" y="10962"/>
                  </a:cubicBezTo>
                  <a:cubicBezTo>
                    <a:pt x="9698" y="12274"/>
                    <a:pt x="8181" y="13900"/>
                    <a:pt x="6610" y="15841"/>
                  </a:cubicBezTo>
                  <a:lnTo>
                    <a:pt x="6610" y="37031"/>
                  </a:lnTo>
                  <a:cubicBezTo>
                    <a:pt x="9373" y="40283"/>
                    <a:pt x="12028" y="42801"/>
                    <a:pt x="14574" y="44532"/>
                  </a:cubicBezTo>
                  <a:cubicBezTo>
                    <a:pt x="17121" y="46263"/>
                    <a:pt x="19776" y="47155"/>
                    <a:pt x="22539" y="47155"/>
                  </a:cubicBezTo>
                  <a:cubicBezTo>
                    <a:pt x="25139" y="47155"/>
                    <a:pt x="27306" y="46525"/>
                    <a:pt x="29148" y="45319"/>
                  </a:cubicBezTo>
                  <a:cubicBezTo>
                    <a:pt x="30990" y="44165"/>
                    <a:pt x="32453" y="42591"/>
                    <a:pt x="33591" y="40598"/>
                  </a:cubicBezTo>
                  <a:cubicBezTo>
                    <a:pt x="34783" y="38657"/>
                    <a:pt x="35595" y="36454"/>
                    <a:pt x="36138" y="33989"/>
                  </a:cubicBezTo>
                  <a:cubicBezTo>
                    <a:pt x="36679" y="31524"/>
                    <a:pt x="36950" y="29059"/>
                    <a:pt x="36950" y="26593"/>
                  </a:cubicBezTo>
                  <a:close/>
                </a:path>
              </a:pathLst>
            </a:custGeom>
            <a:solidFill>
              <a:srgbClr val="FFFFFF"/>
            </a:solidFill>
            <a:ln w="5417" cap="flat">
              <a:noFill/>
              <a:prstDash val="solid"/>
              <a:miter/>
            </a:ln>
          </p:spPr>
          <p:txBody>
            <a:bodyPr rtlCol="0" anchor="ctr"/>
            <a:lstStyle/>
            <a:p>
              <a:endParaRPr lang="fr-FR"/>
            </a:p>
          </p:txBody>
        </p:sp>
        <p:sp>
          <p:nvSpPr>
            <p:cNvPr id="736" name="Forme libre 735">
              <a:extLst>
                <a:ext uri="{FF2B5EF4-FFF2-40B4-BE49-F238E27FC236}">
                  <a16:creationId xmlns:a16="http://schemas.microsoft.com/office/drawing/2014/main" id="{75467370-5867-8C08-A137-14D25BD75CCB}"/>
                </a:ext>
              </a:extLst>
            </p:cNvPr>
            <p:cNvSpPr/>
            <p:nvPr/>
          </p:nvSpPr>
          <p:spPr>
            <a:xfrm>
              <a:off x="21221466" y="10541435"/>
              <a:ext cx="48219" cy="52662"/>
            </a:xfrm>
            <a:custGeom>
              <a:avLst/>
              <a:gdLst>
                <a:gd name="connsiteX0" fmla="*/ 48220 w 48219"/>
                <a:gd name="connsiteY0" fmla="*/ 25807 h 52662"/>
                <a:gd name="connsiteX1" fmla="*/ 46648 w 48219"/>
                <a:gd name="connsiteY1" fmla="*/ 36507 h 52662"/>
                <a:gd name="connsiteX2" fmla="*/ 42043 w 48219"/>
                <a:gd name="connsiteY2" fmla="*/ 45004 h 52662"/>
                <a:gd name="connsiteX3" fmla="*/ 34349 w 48219"/>
                <a:gd name="connsiteY3" fmla="*/ 50617 h 52662"/>
                <a:gd name="connsiteX4" fmla="*/ 23622 w 48219"/>
                <a:gd name="connsiteY4" fmla="*/ 52662 h 52662"/>
                <a:gd name="connsiteX5" fmla="*/ 13328 w 48219"/>
                <a:gd name="connsiteY5" fmla="*/ 50826 h 52662"/>
                <a:gd name="connsiteX6" fmla="*/ 5905 w 48219"/>
                <a:gd name="connsiteY6" fmla="*/ 45686 h 52662"/>
                <a:gd name="connsiteX7" fmla="*/ 1463 w 48219"/>
                <a:gd name="connsiteY7" fmla="*/ 37556 h 52662"/>
                <a:gd name="connsiteX8" fmla="*/ 0 w 48219"/>
                <a:gd name="connsiteY8" fmla="*/ 26698 h 52662"/>
                <a:gd name="connsiteX9" fmla="*/ 1517 w 48219"/>
                <a:gd name="connsiteY9" fmla="*/ 15998 h 52662"/>
                <a:gd name="connsiteX10" fmla="*/ 6122 w 48219"/>
                <a:gd name="connsiteY10" fmla="*/ 7553 h 52662"/>
                <a:gd name="connsiteX11" fmla="*/ 13870 w 48219"/>
                <a:gd name="connsiteY11" fmla="*/ 1993 h 52662"/>
                <a:gd name="connsiteX12" fmla="*/ 24652 w 48219"/>
                <a:gd name="connsiteY12" fmla="*/ 0 h 52662"/>
                <a:gd name="connsiteX13" fmla="*/ 34946 w 48219"/>
                <a:gd name="connsiteY13" fmla="*/ 1783 h 52662"/>
                <a:gd name="connsiteX14" fmla="*/ 42260 w 48219"/>
                <a:gd name="connsiteY14" fmla="*/ 6871 h 52662"/>
                <a:gd name="connsiteX15" fmla="*/ 46702 w 48219"/>
                <a:gd name="connsiteY15" fmla="*/ 15054 h 52662"/>
                <a:gd name="connsiteX16" fmla="*/ 48220 w 48219"/>
                <a:gd name="connsiteY16" fmla="*/ 25807 h 52662"/>
                <a:gd name="connsiteX17" fmla="*/ 41230 w 48219"/>
                <a:gd name="connsiteY17" fmla="*/ 26384 h 52662"/>
                <a:gd name="connsiteX18" fmla="*/ 40417 w 48219"/>
                <a:gd name="connsiteY18" fmla="*/ 18463 h 52662"/>
                <a:gd name="connsiteX19" fmla="*/ 37601 w 48219"/>
                <a:gd name="connsiteY19" fmla="*/ 11854 h 52662"/>
                <a:gd name="connsiteX20" fmla="*/ 32399 w 48219"/>
                <a:gd name="connsiteY20" fmla="*/ 7238 h 52662"/>
                <a:gd name="connsiteX21" fmla="*/ 24218 w 48219"/>
                <a:gd name="connsiteY21" fmla="*/ 5560 h 52662"/>
                <a:gd name="connsiteX22" fmla="*/ 16471 w 48219"/>
                <a:gd name="connsiteY22" fmla="*/ 7133 h 52662"/>
                <a:gd name="connsiteX23" fmla="*/ 11107 w 48219"/>
                <a:gd name="connsiteY23" fmla="*/ 11434 h 52662"/>
                <a:gd name="connsiteX24" fmla="*/ 8018 w 48219"/>
                <a:gd name="connsiteY24" fmla="*/ 17991 h 52662"/>
                <a:gd name="connsiteX25" fmla="*/ 6989 w 48219"/>
                <a:gd name="connsiteY25" fmla="*/ 26121 h 52662"/>
                <a:gd name="connsiteX26" fmla="*/ 7856 w 48219"/>
                <a:gd name="connsiteY26" fmla="*/ 34094 h 52662"/>
                <a:gd name="connsiteX27" fmla="*/ 10619 w 48219"/>
                <a:gd name="connsiteY27" fmla="*/ 40755 h 52662"/>
                <a:gd name="connsiteX28" fmla="*/ 15821 w 48219"/>
                <a:gd name="connsiteY28" fmla="*/ 45266 h 52662"/>
                <a:gd name="connsiteX29" fmla="*/ 24002 w 48219"/>
                <a:gd name="connsiteY29" fmla="*/ 46944 h 52662"/>
                <a:gd name="connsiteX30" fmla="*/ 31803 w 48219"/>
                <a:gd name="connsiteY30" fmla="*/ 45371 h 52662"/>
                <a:gd name="connsiteX31" fmla="*/ 37167 w 48219"/>
                <a:gd name="connsiteY31" fmla="*/ 41070 h 52662"/>
                <a:gd name="connsiteX32" fmla="*/ 40255 w 48219"/>
                <a:gd name="connsiteY32" fmla="*/ 34566 h 52662"/>
                <a:gd name="connsiteX33" fmla="*/ 41230 w 48219"/>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2">
                  <a:moveTo>
                    <a:pt x="48220" y="25807"/>
                  </a:moveTo>
                  <a:cubicBezTo>
                    <a:pt x="48220" y="29688"/>
                    <a:pt x="47678" y="33255"/>
                    <a:pt x="46648" y="36507"/>
                  </a:cubicBezTo>
                  <a:cubicBezTo>
                    <a:pt x="45619" y="39759"/>
                    <a:pt x="44102" y="42591"/>
                    <a:pt x="42043" y="45004"/>
                  </a:cubicBezTo>
                  <a:cubicBezTo>
                    <a:pt x="39984" y="47417"/>
                    <a:pt x="37384" y="49305"/>
                    <a:pt x="34349" y="50617"/>
                  </a:cubicBezTo>
                  <a:cubicBezTo>
                    <a:pt x="31261" y="51980"/>
                    <a:pt x="27685" y="52662"/>
                    <a:pt x="23622" y="52662"/>
                  </a:cubicBezTo>
                  <a:cubicBezTo>
                    <a:pt x="19667" y="52662"/>
                    <a:pt x="16254" y="52033"/>
                    <a:pt x="13328" y="50826"/>
                  </a:cubicBezTo>
                  <a:cubicBezTo>
                    <a:pt x="10348" y="49620"/>
                    <a:pt x="7910" y="47941"/>
                    <a:pt x="5905" y="45686"/>
                  </a:cubicBezTo>
                  <a:cubicBezTo>
                    <a:pt x="3955" y="43431"/>
                    <a:pt x="2438" y="40703"/>
                    <a:pt x="1463" y="37556"/>
                  </a:cubicBezTo>
                  <a:cubicBezTo>
                    <a:pt x="487" y="34356"/>
                    <a:pt x="0" y="30737"/>
                    <a:pt x="0" y="26698"/>
                  </a:cubicBezTo>
                  <a:cubicBezTo>
                    <a:pt x="0" y="22869"/>
                    <a:pt x="542" y="19302"/>
                    <a:pt x="1517" y="15998"/>
                  </a:cubicBezTo>
                  <a:cubicBezTo>
                    <a:pt x="2546" y="12746"/>
                    <a:pt x="4118" y="9914"/>
                    <a:pt x="6122" y="7553"/>
                  </a:cubicBezTo>
                  <a:cubicBezTo>
                    <a:pt x="8181" y="5140"/>
                    <a:pt x="10782" y="3305"/>
                    <a:pt x="13870" y="1993"/>
                  </a:cubicBezTo>
                  <a:cubicBezTo>
                    <a:pt x="16904" y="629"/>
                    <a:pt x="20534" y="0"/>
                    <a:pt x="24652" y="0"/>
                  </a:cubicBezTo>
                  <a:cubicBezTo>
                    <a:pt x="28552" y="0"/>
                    <a:pt x="31966" y="577"/>
                    <a:pt x="34946" y="1783"/>
                  </a:cubicBezTo>
                  <a:cubicBezTo>
                    <a:pt x="37871" y="2937"/>
                    <a:pt x="40310" y="4668"/>
                    <a:pt x="42260" y="6871"/>
                  </a:cubicBezTo>
                  <a:cubicBezTo>
                    <a:pt x="44265" y="9127"/>
                    <a:pt x="45728" y="11854"/>
                    <a:pt x="46702" y="15054"/>
                  </a:cubicBezTo>
                  <a:cubicBezTo>
                    <a:pt x="47732" y="18201"/>
                    <a:pt x="48220" y="21820"/>
                    <a:pt x="48220" y="25807"/>
                  </a:cubicBezTo>
                  <a:close/>
                  <a:moveTo>
                    <a:pt x="41230" y="26384"/>
                  </a:moveTo>
                  <a:cubicBezTo>
                    <a:pt x="41230" y="23604"/>
                    <a:pt x="40960" y="20981"/>
                    <a:pt x="40417" y="18463"/>
                  </a:cubicBezTo>
                  <a:cubicBezTo>
                    <a:pt x="39822" y="15946"/>
                    <a:pt x="38901" y="13742"/>
                    <a:pt x="37601" y="11854"/>
                  </a:cubicBezTo>
                  <a:cubicBezTo>
                    <a:pt x="36300" y="9914"/>
                    <a:pt x="34566" y="8392"/>
                    <a:pt x="32399" y="7238"/>
                  </a:cubicBezTo>
                  <a:cubicBezTo>
                    <a:pt x="30232" y="6137"/>
                    <a:pt x="27469" y="5560"/>
                    <a:pt x="24218" y="5560"/>
                  </a:cubicBezTo>
                  <a:cubicBezTo>
                    <a:pt x="21238" y="5560"/>
                    <a:pt x="18638" y="6085"/>
                    <a:pt x="16471" y="7133"/>
                  </a:cubicBezTo>
                  <a:cubicBezTo>
                    <a:pt x="14249" y="8182"/>
                    <a:pt x="12461" y="9599"/>
                    <a:pt x="11107" y="11434"/>
                  </a:cubicBezTo>
                  <a:cubicBezTo>
                    <a:pt x="9698" y="13323"/>
                    <a:pt x="8669" y="15473"/>
                    <a:pt x="8018" y="17991"/>
                  </a:cubicBezTo>
                  <a:cubicBezTo>
                    <a:pt x="7314" y="20509"/>
                    <a:pt x="6989" y="23184"/>
                    <a:pt x="6989" y="26121"/>
                  </a:cubicBezTo>
                  <a:cubicBezTo>
                    <a:pt x="6989" y="28901"/>
                    <a:pt x="7260" y="31576"/>
                    <a:pt x="7856" y="34094"/>
                  </a:cubicBezTo>
                  <a:cubicBezTo>
                    <a:pt x="8398" y="36612"/>
                    <a:pt x="9319" y="38815"/>
                    <a:pt x="10619" y="40755"/>
                  </a:cubicBezTo>
                  <a:cubicBezTo>
                    <a:pt x="11920" y="42644"/>
                    <a:pt x="13653" y="44165"/>
                    <a:pt x="15821" y="45266"/>
                  </a:cubicBezTo>
                  <a:cubicBezTo>
                    <a:pt x="18042" y="46368"/>
                    <a:pt x="20751" y="46944"/>
                    <a:pt x="24002" y="46944"/>
                  </a:cubicBezTo>
                  <a:cubicBezTo>
                    <a:pt x="26981" y="46944"/>
                    <a:pt x="29582" y="46420"/>
                    <a:pt x="31803" y="45371"/>
                  </a:cubicBezTo>
                  <a:cubicBezTo>
                    <a:pt x="33970" y="44322"/>
                    <a:pt x="35758" y="42906"/>
                    <a:pt x="37167" y="41070"/>
                  </a:cubicBezTo>
                  <a:cubicBezTo>
                    <a:pt x="38521" y="39234"/>
                    <a:pt x="39551" y="37083"/>
                    <a:pt x="40255" y="34566"/>
                  </a:cubicBezTo>
                  <a:cubicBezTo>
                    <a:pt x="40905" y="32048"/>
                    <a:pt x="41230" y="29321"/>
                    <a:pt x="41230" y="26384"/>
                  </a:cubicBezTo>
                  <a:close/>
                </a:path>
              </a:pathLst>
            </a:custGeom>
            <a:solidFill>
              <a:srgbClr val="FFFFFF"/>
            </a:solidFill>
            <a:ln w="5417" cap="flat">
              <a:noFill/>
              <a:prstDash val="solid"/>
              <a:miter/>
            </a:ln>
          </p:spPr>
          <p:txBody>
            <a:bodyPr rtlCol="0" anchor="ctr"/>
            <a:lstStyle/>
            <a:p>
              <a:endParaRPr lang="fr-FR"/>
            </a:p>
          </p:txBody>
        </p:sp>
        <p:sp>
          <p:nvSpPr>
            <p:cNvPr id="737" name="Forme libre 736">
              <a:extLst>
                <a:ext uri="{FF2B5EF4-FFF2-40B4-BE49-F238E27FC236}">
                  <a16:creationId xmlns:a16="http://schemas.microsoft.com/office/drawing/2014/main" id="{FA950C4C-0AA4-91EA-3399-F1A9C4906C46}"/>
                </a:ext>
              </a:extLst>
            </p:cNvPr>
            <p:cNvSpPr/>
            <p:nvPr/>
          </p:nvSpPr>
          <p:spPr>
            <a:xfrm>
              <a:off x="21284530" y="10541435"/>
              <a:ext cx="27902" cy="52032"/>
            </a:xfrm>
            <a:custGeom>
              <a:avLst/>
              <a:gdLst>
                <a:gd name="connsiteX0" fmla="*/ 27902 w 27902"/>
                <a:gd name="connsiteY0" fmla="*/ 4458 h 52032"/>
                <a:gd name="connsiteX1" fmla="*/ 27848 w 27902"/>
                <a:gd name="connsiteY1" fmla="*/ 5822 h 52032"/>
                <a:gd name="connsiteX2" fmla="*/ 27631 w 27902"/>
                <a:gd name="connsiteY2" fmla="*/ 6767 h 52032"/>
                <a:gd name="connsiteX3" fmla="*/ 27306 w 27902"/>
                <a:gd name="connsiteY3" fmla="*/ 7291 h 52032"/>
                <a:gd name="connsiteX4" fmla="*/ 26765 w 27902"/>
                <a:gd name="connsiteY4" fmla="*/ 7500 h 52032"/>
                <a:gd name="connsiteX5" fmla="*/ 25627 w 27902"/>
                <a:gd name="connsiteY5" fmla="*/ 7238 h 52032"/>
                <a:gd name="connsiteX6" fmla="*/ 24056 w 27902"/>
                <a:gd name="connsiteY6" fmla="*/ 6714 h 52032"/>
                <a:gd name="connsiteX7" fmla="*/ 22105 w 27902"/>
                <a:gd name="connsiteY7" fmla="*/ 6189 h 52032"/>
                <a:gd name="connsiteX8" fmla="*/ 19776 w 27902"/>
                <a:gd name="connsiteY8" fmla="*/ 5980 h 52032"/>
                <a:gd name="connsiteX9" fmla="*/ 16850 w 27902"/>
                <a:gd name="connsiteY9" fmla="*/ 6557 h 52032"/>
                <a:gd name="connsiteX10" fmla="*/ 13816 w 27902"/>
                <a:gd name="connsiteY10" fmla="*/ 8550 h 52032"/>
                <a:gd name="connsiteX11" fmla="*/ 10511 w 27902"/>
                <a:gd name="connsiteY11" fmla="*/ 12221 h 52032"/>
                <a:gd name="connsiteX12" fmla="*/ 6610 w 27902"/>
                <a:gd name="connsiteY12" fmla="*/ 17729 h 52032"/>
                <a:gd name="connsiteX13" fmla="*/ 6610 w 27902"/>
                <a:gd name="connsiteY13" fmla="*/ 50669 h 52032"/>
                <a:gd name="connsiteX14" fmla="*/ 6448 w 27902"/>
                <a:gd name="connsiteY14" fmla="*/ 51246 h 52032"/>
                <a:gd name="connsiteX15" fmla="*/ 5905 w 27902"/>
                <a:gd name="connsiteY15" fmla="*/ 51665 h 52032"/>
                <a:gd name="connsiteX16" fmla="*/ 4930 w 27902"/>
                <a:gd name="connsiteY16" fmla="*/ 51928 h 52032"/>
                <a:gd name="connsiteX17" fmla="*/ 3305 w 27902"/>
                <a:gd name="connsiteY17" fmla="*/ 52033 h 52032"/>
                <a:gd name="connsiteX18" fmla="*/ 1680 w 27902"/>
                <a:gd name="connsiteY18" fmla="*/ 51928 h 52032"/>
                <a:gd name="connsiteX19" fmla="*/ 650 w 27902"/>
                <a:gd name="connsiteY19" fmla="*/ 51665 h 52032"/>
                <a:gd name="connsiteX20" fmla="*/ 163 w 27902"/>
                <a:gd name="connsiteY20" fmla="*/ 51246 h 52032"/>
                <a:gd name="connsiteX21" fmla="*/ 0 w 27902"/>
                <a:gd name="connsiteY21" fmla="*/ 50669 h 52032"/>
                <a:gd name="connsiteX22" fmla="*/ 0 w 27902"/>
                <a:gd name="connsiteY22" fmla="*/ 1993 h 52032"/>
                <a:gd name="connsiteX23" fmla="*/ 163 w 27902"/>
                <a:gd name="connsiteY23" fmla="*/ 1416 h 52032"/>
                <a:gd name="connsiteX24" fmla="*/ 650 w 27902"/>
                <a:gd name="connsiteY24" fmla="*/ 944 h 52032"/>
                <a:gd name="connsiteX25" fmla="*/ 1626 w 27902"/>
                <a:gd name="connsiteY25" fmla="*/ 682 h 52032"/>
                <a:gd name="connsiteX26" fmla="*/ 3196 w 27902"/>
                <a:gd name="connsiteY26" fmla="*/ 577 h 52032"/>
                <a:gd name="connsiteX27" fmla="*/ 4714 w 27902"/>
                <a:gd name="connsiteY27" fmla="*/ 682 h 52032"/>
                <a:gd name="connsiteX28" fmla="*/ 5689 w 27902"/>
                <a:gd name="connsiteY28" fmla="*/ 944 h 52032"/>
                <a:gd name="connsiteX29" fmla="*/ 6176 w 27902"/>
                <a:gd name="connsiteY29" fmla="*/ 1416 h 52032"/>
                <a:gd name="connsiteX30" fmla="*/ 6285 w 27902"/>
                <a:gd name="connsiteY30" fmla="*/ 1993 h 52032"/>
                <a:gd name="connsiteX31" fmla="*/ 6285 w 27902"/>
                <a:gd name="connsiteY31" fmla="*/ 9651 h 52032"/>
                <a:gd name="connsiteX32" fmla="*/ 10294 w 27902"/>
                <a:gd name="connsiteY32" fmla="*/ 4721 h 52032"/>
                <a:gd name="connsiteX33" fmla="*/ 13762 w 27902"/>
                <a:gd name="connsiteY33" fmla="*/ 1783 h 52032"/>
                <a:gd name="connsiteX34" fmla="*/ 17012 w 27902"/>
                <a:gd name="connsiteY34" fmla="*/ 367 h 52032"/>
                <a:gd name="connsiteX35" fmla="*/ 20263 w 27902"/>
                <a:gd name="connsiteY35" fmla="*/ 0 h 52032"/>
                <a:gd name="connsiteX36" fmla="*/ 21943 w 27902"/>
                <a:gd name="connsiteY36" fmla="*/ 105 h 52032"/>
                <a:gd name="connsiteX37" fmla="*/ 24002 w 27902"/>
                <a:gd name="connsiteY37" fmla="*/ 367 h 52032"/>
                <a:gd name="connsiteX38" fmla="*/ 25952 w 27902"/>
                <a:gd name="connsiteY38" fmla="*/ 892 h 52032"/>
                <a:gd name="connsiteX39" fmla="*/ 27144 w 27902"/>
                <a:gd name="connsiteY39" fmla="*/ 1416 h 52032"/>
                <a:gd name="connsiteX40" fmla="*/ 27577 w 27902"/>
                <a:gd name="connsiteY40" fmla="*/ 1836 h 52032"/>
                <a:gd name="connsiteX41" fmla="*/ 27740 w 27902"/>
                <a:gd name="connsiteY41" fmla="*/ 2360 h 52032"/>
                <a:gd name="connsiteX42" fmla="*/ 27848 w 27902"/>
                <a:gd name="connsiteY42" fmla="*/ 3147 h 52032"/>
                <a:gd name="connsiteX43" fmla="*/ 27902 w 27902"/>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32">
                  <a:moveTo>
                    <a:pt x="27902" y="4458"/>
                  </a:moveTo>
                  <a:cubicBezTo>
                    <a:pt x="27902" y="4983"/>
                    <a:pt x="27902" y="5455"/>
                    <a:pt x="27848" y="5822"/>
                  </a:cubicBezTo>
                  <a:cubicBezTo>
                    <a:pt x="27794" y="6189"/>
                    <a:pt x="27740" y="6504"/>
                    <a:pt x="27631" y="6767"/>
                  </a:cubicBezTo>
                  <a:cubicBezTo>
                    <a:pt x="27577" y="6976"/>
                    <a:pt x="27469" y="7186"/>
                    <a:pt x="27306" y="7291"/>
                  </a:cubicBezTo>
                  <a:cubicBezTo>
                    <a:pt x="27198" y="7396"/>
                    <a:pt x="26981" y="7500"/>
                    <a:pt x="26765" y="7500"/>
                  </a:cubicBezTo>
                  <a:cubicBezTo>
                    <a:pt x="26439" y="7500"/>
                    <a:pt x="26060" y="7396"/>
                    <a:pt x="25627" y="7238"/>
                  </a:cubicBezTo>
                  <a:cubicBezTo>
                    <a:pt x="25193" y="7081"/>
                    <a:pt x="24652" y="6871"/>
                    <a:pt x="24056" y="6714"/>
                  </a:cubicBezTo>
                  <a:cubicBezTo>
                    <a:pt x="23459" y="6557"/>
                    <a:pt x="22809" y="6347"/>
                    <a:pt x="22105" y="6189"/>
                  </a:cubicBezTo>
                  <a:cubicBezTo>
                    <a:pt x="21400" y="6032"/>
                    <a:pt x="20643" y="5980"/>
                    <a:pt x="19776" y="5980"/>
                  </a:cubicBezTo>
                  <a:cubicBezTo>
                    <a:pt x="18800" y="5980"/>
                    <a:pt x="17825" y="6189"/>
                    <a:pt x="16850" y="6557"/>
                  </a:cubicBezTo>
                  <a:cubicBezTo>
                    <a:pt x="15875" y="6976"/>
                    <a:pt x="14845" y="7658"/>
                    <a:pt x="13816" y="8550"/>
                  </a:cubicBezTo>
                  <a:cubicBezTo>
                    <a:pt x="12732" y="9494"/>
                    <a:pt x="11649" y="10700"/>
                    <a:pt x="10511" y="12221"/>
                  </a:cubicBezTo>
                  <a:cubicBezTo>
                    <a:pt x="9319" y="13690"/>
                    <a:pt x="8018" y="15526"/>
                    <a:pt x="6610" y="17729"/>
                  </a:cubicBezTo>
                  <a:lnTo>
                    <a:pt x="6610" y="50669"/>
                  </a:lnTo>
                  <a:cubicBezTo>
                    <a:pt x="6610" y="50878"/>
                    <a:pt x="6555" y="51088"/>
                    <a:pt x="6448" y="51246"/>
                  </a:cubicBezTo>
                  <a:cubicBezTo>
                    <a:pt x="6339" y="51403"/>
                    <a:pt x="6176" y="51560"/>
                    <a:pt x="5905" y="51665"/>
                  </a:cubicBezTo>
                  <a:cubicBezTo>
                    <a:pt x="5689" y="51770"/>
                    <a:pt x="5364" y="51875"/>
                    <a:pt x="4930" y="51928"/>
                  </a:cubicBezTo>
                  <a:cubicBezTo>
                    <a:pt x="4497" y="52033"/>
                    <a:pt x="3955" y="52033"/>
                    <a:pt x="3305" y="52033"/>
                  </a:cubicBezTo>
                  <a:cubicBezTo>
                    <a:pt x="2655" y="52033"/>
                    <a:pt x="2113" y="52033"/>
                    <a:pt x="1680" y="51928"/>
                  </a:cubicBezTo>
                  <a:cubicBezTo>
                    <a:pt x="1246" y="51875"/>
                    <a:pt x="921" y="51770"/>
                    <a:pt x="650" y="51665"/>
                  </a:cubicBezTo>
                  <a:cubicBezTo>
                    <a:pt x="433" y="51560"/>
                    <a:pt x="217" y="51403"/>
                    <a:pt x="163" y="51246"/>
                  </a:cubicBezTo>
                  <a:cubicBezTo>
                    <a:pt x="54" y="51088"/>
                    <a:pt x="0" y="50878"/>
                    <a:pt x="0" y="50669"/>
                  </a:cubicBezTo>
                  <a:lnTo>
                    <a:pt x="0" y="1993"/>
                  </a:lnTo>
                  <a:cubicBezTo>
                    <a:pt x="0" y="1783"/>
                    <a:pt x="54" y="1574"/>
                    <a:pt x="163" y="1416"/>
                  </a:cubicBezTo>
                  <a:cubicBezTo>
                    <a:pt x="217" y="1206"/>
                    <a:pt x="433" y="1049"/>
                    <a:pt x="650" y="944"/>
                  </a:cubicBezTo>
                  <a:cubicBezTo>
                    <a:pt x="921" y="839"/>
                    <a:pt x="1246" y="734"/>
                    <a:pt x="1626" y="682"/>
                  </a:cubicBezTo>
                  <a:cubicBezTo>
                    <a:pt x="2059" y="629"/>
                    <a:pt x="2546" y="577"/>
                    <a:pt x="3196" y="577"/>
                  </a:cubicBezTo>
                  <a:cubicBezTo>
                    <a:pt x="3792" y="577"/>
                    <a:pt x="4335" y="629"/>
                    <a:pt x="4714" y="682"/>
                  </a:cubicBezTo>
                  <a:cubicBezTo>
                    <a:pt x="5147" y="734"/>
                    <a:pt x="5472" y="787"/>
                    <a:pt x="5689" y="944"/>
                  </a:cubicBezTo>
                  <a:cubicBezTo>
                    <a:pt x="5905" y="1049"/>
                    <a:pt x="6068" y="1206"/>
                    <a:pt x="6176" y="1416"/>
                  </a:cubicBezTo>
                  <a:cubicBezTo>
                    <a:pt x="6231" y="1574"/>
                    <a:pt x="6285" y="1783"/>
                    <a:pt x="6285" y="1993"/>
                  </a:cubicBezTo>
                  <a:lnTo>
                    <a:pt x="6285" y="9651"/>
                  </a:lnTo>
                  <a:cubicBezTo>
                    <a:pt x="7748" y="7605"/>
                    <a:pt x="9048" y="5980"/>
                    <a:pt x="10294" y="4721"/>
                  </a:cubicBezTo>
                  <a:cubicBezTo>
                    <a:pt x="11486" y="3462"/>
                    <a:pt x="12678" y="2465"/>
                    <a:pt x="13762" y="1783"/>
                  </a:cubicBezTo>
                  <a:cubicBezTo>
                    <a:pt x="14899" y="1101"/>
                    <a:pt x="15983" y="629"/>
                    <a:pt x="17012" y="367"/>
                  </a:cubicBezTo>
                  <a:cubicBezTo>
                    <a:pt x="18096" y="105"/>
                    <a:pt x="19180" y="0"/>
                    <a:pt x="20263" y="0"/>
                  </a:cubicBezTo>
                  <a:cubicBezTo>
                    <a:pt x="20750" y="0"/>
                    <a:pt x="21347" y="0"/>
                    <a:pt x="21943" y="105"/>
                  </a:cubicBezTo>
                  <a:cubicBezTo>
                    <a:pt x="22593" y="158"/>
                    <a:pt x="23243" y="210"/>
                    <a:pt x="24002" y="367"/>
                  </a:cubicBezTo>
                  <a:cubicBezTo>
                    <a:pt x="24706" y="524"/>
                    <a:pt x="25356" y="682"/>
                    <a:pt x="25952" y="892"/>
                  </a:cubicBezTo>
                  <a:cubicBezTo>
                    <a:pt x="26494" y="1101"/>
                    <a:pt x="26873" y="1259"/>
                    <a:pt x="27144" y="1416"/>
                  </a:cubicBezTo>
                  <a:cubicBezTo>
                    <a:pt x="27361" y="1574"/>
                    <a:pt x="27469" y="1731"/>
                    <a:pt x="27577" y="1836"/>
                  </a:cubicBezTo>
                  <a:cubicBezTo>
                    <a:pt x="27631" y="1993"/>
                    <a:pt x="27685" y="2151"/>
                    <a:pt x="27740" y="2360"/>
                  </a:cubicBezTo>
                  <a:cubicBezTo>
                    <a:pt x="27794" y="2518"/>
                    <a:pt x="27848" y="2833"/>
                    <a:pt x="27848" y="3147"/>
                  </a:cubicBezTo>
                  <a:cubicBezTo>
                    <a:pt x="27902" y="3462"/>
                    <a:pt x="27902" y="3881"/>
                    <a:pt x="27902" y="4458"/>
                  </a:cubicBezTo>
                  <a:close/>
                </a:path>
              </a:pathLst>
            </a:custGeom>
            <a:solidFill>
              <a:srgbClr val="FFFFFF"/>
            </a:solidFill>
            <a:ln w="5417" cap="flat">
              <a:noFill/>
              <a:prstDash val="solid"/>
              <a:miter/>
            </a:ln>
          </p:spPr>
          <p:txBody>
            <a:bodyPr rtlCol="0" anchor="ctr"/>
            <a:lstStyle/>
            <a:p>
              <a:endParaRPr lang="fr-FR"/>
            </a:p>
          </p:txBody>
        </p:sp>
        <p:sp>
          <p:nvSpPr>
            <p:cNvPr id="738" name="Forme libre 737">
              <a:extLst>
                <a:ext uri="{FF2B5EF4-FFF2-40B4-BE49-F238E27FC236}">
                  <a16:creationId xmlns:a16="http://schemas.microsoft.com/office/drawing/2014/main" id="{29D696AC-6829-3666-C47A-BFD56C3C867F}"/>
                </a:ext>
              </a:extLst>
            </p:cNvPr>
            <p:cNvSpPr/>
            <p:nvPr/>
          </p:nvSpPr>
          <p:spPr>
            <a:xfrm>
              <a:off x="21316659" y="10528952"/>
              <a:ext cx="31315" cy="64988"/>
            </a:xfrm>
            <a:custGeom>
              <a:avLst/>
              <a:gdLst>
                <a:gd name="connsiteX0" fmla="*/ 31315 w 31315"/>
                <a:gd name="connsiteY0" fmla="*/ 60215 h 64988"/>
                <a:gd name="connsiteX1" fmla="*/ 31099 w 31315"/>
                <a:gd name="connsiteY1" fmla="*/ 62051 h 64988"/>
                <a:gd name="connsiteX2" fmla="*/ 30503 w 31315"/>
                <a:gd name="connsiteY2" fmla="*/ 63153 h 64988"/>
                <a:gd name="connsiteX3" fmla="*/ 29256 w 31315"/>
                <a:gd name="connsiteY3" fmla="*/ 63887 h 64988"/>
                <a:gd name="connsiteX4" fmla="*/ 27414 w 31315"/>
                <a:gd name="connsiteY4" fmla="*/ 64516 h 64988"/>
                <a:gd name="connsiteX5" fmla="*/ 25193 w 31315"/>
                <a:gd name="connsiteY5" fmla="*/ 64883 h 64988"/>
                <a:gd name="connsiteX6" fmla="*/ 22918 w 31315"/>
                <a:gd name="connsiteY6" fmla="*/ 64988 h 64988"/>
                <a:gd name="connsiteX7" fmla="*/ 16578 w 31315"/>
                <a:gd name="connsiteY7" fmla="*/ 64044 h 64988"/>
                <a:gd name="connsiteX8" fmla="*/ 12298 w 31315"/>
                <a:gd name="connsiteY8" fmla="*/ 61107 h 64988"/>
                <a:gd name="connsiteX9" fmla="*/ 9915 w 31315"/>
                <a:gd name="connsiteY9" fmla="*/ 56124 h 64988"/>
                <a:gd name="connsiteX10" fmla="*/ 9156 w 31315"/>
                <a:gd name="connsiteY10" fmla="*/ 49043 h 64988"/>
                <a:gd name="connsiteX11" fmla="*/ 9156 w 31315"/>
                <a:gd name="connsiteY11" fmla="*/ 18725 h 64988"/>
                <a:gd name="connsiteX12" fmla="*/ 1625 w 31315"/>
                <a:gd name="connsiteY12" fmla="*/ 18725 h 64988"/>
                <a:gd name="connsiteX13" fmla="*/ 433 w 31315"/>
                <a:gd name="connsiteY13" fmla="*/ 18043 h 64988"/>
                <a:gd name="connsiteX14" fmla="*/ 0 w 31315"/>
                <a:gd name="connsiteY14" fmla="*/ 16050 h 64988"/>
                <a:gd name="connsiteX15" fmla="*/ 108 w 31315"/>
                <a:gd name="connsiteY15" fmla="*/ 14844 h 64988"/>
                <a:gd name="connsiteX16" fmla="*/ 433 w 31315"/>
                <a:gd name="connsiteY16" fmla="*/ 14005 h 64988"/>
                <a:gd name="connsiteX17" fmla="*/ 975 w 31315"/>
                <a:gd name="connsiteY17" fmla="*/ 13480 h 64988"/>
                <a:gd name="connsiteX18" fmla="*/ 1625 w 31315"/>
                <a:gd name="connsiteY18" fmla="*/ 13323 h 64988"/>
                <a:gd name="connsiteX19" fmla="*/ 9156 w 31315"/>
                <a:gd name="connsiteY19" fmla="*/ 13323 h 64988"/>
                <a:gd name="connsiteX20" fmla="*/ 9156 w 31315"/>
                <a:gd name="connsiteY20" fmla="*/ 1364 h 64988"/>
                <a:gd name="connsiteX21" fmla="*/ 9264 w 31315"/>
                <a:gd name="connsiteY21" fmla="*/ 787 h 64988"/>
                <a:gd name="connsiteX22" fmla="*/ 9806 w 31315"/>
                <a:gd name="connsiteY22" fmla="*/ 314 h 64988"/>
                <a:gd name="connsiteX23" fmla="*/ 10836 w 31315"/>
                <a:gd name="connsiteY23" fmla="*/ 53 h 64988"/>
                <a:gd name="connsiteX24" fmla="*/ 12407 w 31315"/>
                <a:gd name="connsiteY24" fmla="*/ 0 h 64988"/>
                <a:gd name="connsiteX25" fmla="*/ 14086 w 31315"/>
                <a:gd name="connsiteY25" fmla="*/ 53 h 64988"/>
                <a:gd name="connsiteX26" fmla="*/ 15061 w 31315"/>
                <a:gd name="connsiteY26" fmla="*/ 314 h 64988"/>
                <a:gd name="connsiteX27" fmla="*/ 15604 w 31315"/>
                <a:gd name="connsiteY27" fmla="*/ 787 h 64988"/>
                <a:gd name="connsiteX28" fmla="*/ 15766 w 31315"/>
                <a:gd name="connsiteY28" fmla="*/ 1364 h 64988"/>
                <a:gd name="connsiteX29" fmla="*/ 15766 w 31315"/>
                <a:gd name="connsiteY29" fmla="*/ 13323 h 64988"/>
                <a:gd name="connsiteX30" fmla="*/ 29636 w 31315"/>
                <a:gd name="connsiteY30" fmla="*/ 13323 h 64988"/>
                <a:gd name="connsiteX31" fmla="*/ 30340 w 31315"/>
                <a:gd name="connsiteY31" fmla="*/ 13480 h 64988"/>
                <a:gd name="connsiteX32" fmla="*/ 30882 w 31315"/>
                <a:gd name="connsiteY32" fmla="*/ 14005 h 64988"/>
                <a:gd name="connsiteX33" fmla="*/ 31207 w 31315"/>
                <a:gd name="connsiteY33" fmla="*/ 14844 h 64988"/>
                <a:gd name="connsiteX34" fmla="*/ 31315 w 31315"/>
                <a:gd name="connsiteY34" fmla="*/ 16050 h 64988"/>
                <a:gd name="connsiteX35" fmla="*/ 30828 w 31315"/>
                <a:gd name="connsiteY35" fmla="*/ 18043 h 64988"/>
                <a:gd name="connsiteX36" fmla="*/ 29636 w 31315"/>
                <a:gd name="connsiteY36" fmla="*/ 18725 h 64988"/>
                <a:gd name="connsiteX37" fmla="*/ 15766 w 31315"/>
                <a:gd name="connsiteY37" fmla="*/ 18725 h 64988"/>
                <a:gd name="connsiteX38" fmla="*/ 15766 w 31315"/>
                <a:gd name="connsiteY38" fmla="*/ 48151 h 64988"/>
                <a:gd name="connsiteX39" fmla="*/ 17391 w 31315"/>
                <a:gd name="connsiteY39" fmla="*/ 56596 h 64988"/>
                <a:gd name="connsiteX40" fmla="*/ 23351 w 31315"/>
                <a:gd name="connsiteY40" fmla="*/ 59533 h 64988"/>
                <a:gd name="connsiteX41" fmla="*/ 25789 w 31315"/>
                <a:gd name="connsiteY41" fmla="*/ 59219 h 64988"/>
                <a:gd name="connsiteX42" fmla="*/ 27740 w 31315"/>
                <a:gd name="connsiteY42" fmla="*/ 58642 h 64988"/>
                <a:gd name="connsiteX43" fmla="*/ 29148 w 31315"/>
                <a:gd name="connsiteY43" fmla="*/ 58064 h 64988"/>
                <a:gd name="connsiteX44" fmla="*/ 30177 w 31315"/>
                <a:gd name="connsiteY44" fmla="*/ 57802 h 64988"/>
                <a:gd name="connsiteX45" fmla="*/ 30665 w 31315"/>
                <a:gd name="connsiteY45" fmla="*/ 57907 h 64988"/>
                <a:gd name="connsiteX46" fmla="*/ 31045 w 31315"/>
                <a:gd name="connsiteY46" fmla="*/ 58274 h 64988"/>
                <a:gd name="connsiteX47" fmla="*/ 31261 w 31315"/>
                <a:gd name="connsiteY47" fmla="*/ 59061 h 64988"/>
                <a:gd name="connsiteX48" fmla="*/ 31315 w 31315"/>
                <a:gd name="connsiteY48" fmla="*/ 60215 h 6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8">
                  <a:moveTo>
                    <a:pt x="31315" y="60215"/>
                  </a:moveTo>
                  <a:cubicBezTo>
                    <a:pt x="31315" y="60949"/>
                    <a:pt x="31261" y="61579"/>
                    <a:pt x="31099" y="62051"/>
                  </a:cubicBezTo>
                  <a:cubicBezTo>
                    <a:pt x="30990" y="62523"/>
                    <a:pt x="30773" y="62890"/>
                    <a:pt x="30503" y="63153"/>
                  </a:cubicBezTo>
                  <a:cubicBezTo>
                    <a:pt x="30232" y="63415"/>
                    <a:pt x="29853" y="63677"/>
                    <a:pt x="29256" y="63887"/>
                  </a:cubicBezTo>
                  <a:cubicBezTo>
                    <a:pt x="28769" y="64149"/>
                    <a:pt x="28119" y="64359"/>
                    <a:pt x="27414" y="64516"/>
                  </a:cubicBezTo>
                  <a:cubicBezTo>
                    <a:pt x="26710" y="64673"/>
                    <a:pt x="25951" y="64778"/>
                    <a:pt x="25193" y="64883"/>
                  </a:cubicBezTo>
                  <a:cubicBezTo>
                    <a:pt x="24435" y="64988"/>
                    <a:pt x="23676" y="64988"/>
                    <a:pt x="22918" y="64988"/>
                  </a:cubicBezTo>
                  <a:cubicBezTo>
                    <a:pt x="20425" y="64988"/>
                    <a:pt x="18313" y="64673"/>
                    <a:pt x="16578" y="64044"/>
                  </a:cubicBezTo>
                  <a:cubicBezTo>
                    <a:pt x="14845" y="63362"/>
                    <a:pt x="13436" y="62418"/>
                    <a:pt x="12298" y="61107"/>
                  </a:cubicBezTo>
                  <a:cubicBezTo>
                    <a:pt x="11215" y="59796"/>
                    <a:pt x="10402" y="58117"/>
                    <a:pt x="9915" y="56124"/>
                  </a:cubicBezTo>
                  <a:cubicBezTo>
                    <a:pt x="9373" y="54130"/>
                    <a:pt x="9156" y="51770"/>
                    <a:pt x="9156" y="49043"/>
                  </a:cubicBezTo>
                  <a:lnTo>
                    <a:pt x="9156" y="18725"/>
                  </a:lnTo>
                  <a:lnTo>
                    <a:pt x="1625" y="18725"/>
                  </a:lnTo>
                  <a:cubicBezTo>
                    <a:pt x="1138" y="18725"/>
                    <a:pt x="704" y="18516"/>
                    <a:pt x="433" y="18043"/>
                  </a:cubicBezTo>
                  <a:cubicBezTo>
                    <a:pt x="108" y="17624"/>
                    <a:pt x="0" y="16942"/>
                    <a:pt x="0" y="16050"/>
                  </a:cubicBezTo>
                  <a:cubicBezTo>
                    <a:pt x="0" y="15578"/>
                    <a:pt x="0" y="15211"/>
                    <a:pt x="108" y="14844"/>
                  </a:cubicBezTo>
                  <a:cubicBezTo>
                    <a:pt x="162" y="14529"/>
                    <a:pt x="270" y="14214"/>
                    <a:pt x="433" y="14005"/>
                  </a:cubicBezTo>
                  <a:cubicBezTo>
                    <a:pt x="596" y="13742"/>
                    <a:pt x="758" y="13585"/>
                    <a:pt x="975" y="13480"/>
                  </a:cubicBezTo>
                  <a:cubicBezTo>
                    <a:pt x="1138" y="13376"/>
                    <a:pt x="1409" y="13323"/>
                    <a:pt x="1625" y="13323"/>
                  </a:cubicBezTo>
                  <a:lnTo>
                    <a:pt x="9156" y="13323"/>
                  </a:lnTo>
                  <a:lnTo>
                    <a:pt x="9156" y="1364"/>
                  </a:lnTo>
                  <a:cubicBezTo>
                    <a:pt x="9156" y="1154"/>
                    <a:pt x="9210" y="944"/>
                    <a:pt x="9264" y="787"/>
                  </a:cubicBezTo>
                  <a:cubicBezTo>
                    <a:pt x="9373" y="629"/>
                    <a:pt x="9536" y="472"/>
                    <a:pt x="9806" y="314"/>
                  </a:cubicBezTo>
                  <a:cubicBezTo>
                    <a:pt x="10077" y="210"/>
                    <a:pt x="10402" y="105"/>
                    <a:pt x="10836" y="53"/>
                  </a:cubicBezTo>
                  <a:cubicBezTo>
                    <a:pt x="11269" y="0"/>
                    <a:pt x="11811" y="0"/>
                    <a:pt x="12407" y="0"/>
                  </a:cubicBezTo>
                  <a:cubicBezTo>
                    <a:pt x="13111" y="0"/>
                    <a:pt x="13653" y="0"/>
                    <a:pt x="14086" y="53"/>
                  </a:cubicBezTo>
                  <a:cubicBezTo>
                    <a:pt x="14465" y="105"/>
                    <a:pt x="14845" y="210"/>
                    <a:pt x="15061" y="314"/>
                  </a:cubicBezTo>
                  <a:cubicBezTo>
                    <a:pt x="15332" y="472"/>
                    <a:pt x="15495" y="629"/>
                    <a:pt x="15604" y="787"/>
                  </a:cubicBezTo>
                  <a:cubicBezTo>
                    <a:pt x="15711" y="944"/>
                    <a:pt x="15766" y="1154"/>
                    <a:pt x="15766" y="1364"/>
                  </a:cubicBezTo>
                  <a:lnTo>
                    <a:pt x="15766" y="13323"/>
                  </a:lnTo>
                  <a:lnTo>
                    <a:pt x="29636" y="13323"/>
                  </a:lnTo>
                  <a:cubicBezTo>
                    <a:pt x="29906" y="13323"/>
                    <a:pt x="30123" y="13376"/>
                    <a:pt x="30340" y="13480"/>
                  </a:cubicBezTo>
                  <a:cubicBezTo>
                    <a:pt x="30556" y="13585"/>
                    <a:pt x="30719" y="13742"/>
                    <a:pt x="30882" y="14005"/>
                  </a:cubicBezTo>
                  <a:cubicBezTo>
                    <a:pt x="31045" y="14214"/>
                    <a:pt x="31153" y="14529"/>
                    <a:pt x="31207" y="14844"/>
                  </a:cubicBezTo>
                  <a:cubicBezTo>
                    <a:pt x="31261" y="15211"/>
                    <a:pt x="31315" y="15578"/>
                    <a:pt x="31315" y="16050"/>
                  </a:cubicBezTo>
                  <a:cubicBezTo>
                    <a:pt x="31315" y="16942"/>
                    <a:pt x="31153" y="17624"/>
                    <a:pt x="30828" y="18043"/>
                  </a:cubicBezTo>
                  <a:cubicBezTo>
                    <a:pt x="30556" y="18516"/>
                    <a:pt x="30123" y="18725"/>
                    <a:pt x="29636" y="18725"/>
                  </a:cubicBezTo>
                  <a:lnTo>
                    <a:pt x="15766" y="18725"/>
                  </a:lnTo>
                  <a:lnTo>
                    <a:pt x="15766" y="48151"/>
                  </a:lnTo>
                  <a:cubicBezTo>
                    <a:pt x="15766" y="51875"/>
                    <a:pt x="16308" y="54655"/>
                    <a:pt x="17391" y="56596"/>
                  </a:cubicBezTo>
                  <a:cubicBezTo>
                    <a:pt x="18475" y="58537"/>
                    <a:pt x="20479" y="59533"/>
                    <a:pt x="23351" y="59533"/>
                  </a:cubicBezTo>
                  <a:cubicBezTo>
                    <a:pt x="24272" y="59533"/>
                    <a:pt x="25085" y="59428"/>
                    <a:pt x="25789" y="59219"/>
                  </a:cubicBezTo>
                  <a:cubicBezTo>
                    <a:pt x="26493" y="59061"/>
                    <a:pt x="27144" y="58851"/>
                    <a:pt x="27740" y="58642"/>
                  </a:cubicBezTo>
                  <a:cubicBezTo>
                    <a:pt x="28281" y="58432"/>
                    <a:pt x="28715" y="58222"/>
                    <a:pt x="29148" y="58064"/>
                  </a:cubicBezTo>
                  <a:cubicBezTo>
                    <a:pt x="29527" y="57907"/>
                    <a:pt x="29853" y="57802"/>
                    <a:pt x="30177" y="57802"/>
                  </a:cubicBezTo>
                  <a:cubicBezTo>
                    <a:pt x="30340" y="57802"/>
                    <a:pt x="30503" y="57855"/>
                    <a:pt x="30665" y="57907"/>
                  </a:cubicBezTo>
                  <a:cubicBezTo>
                    <a:pt x="30773" y="57960"/>
                    <a:pt x="30936" y="58117"/>
                    <a:pt x="31045" y="58274"/>
                  </a:cubicBezTo>
                  <a:cubicBezTo>
                    <a:pt x="31099" y="58484"/>
                    <a:pt x="31207" y="58746"/>
                    <a:pt x="31261" y="59061"/>
                  </a:cubicBezTo>
                  <a:cubicBezTo>
                    <a:pt x="31261" y="59376"/>
                    <a:pt x="31315" y="59743"/>
                    <a:pt x="31315" y="60215"/>
                  </a:cubicBezTo>
                  <a:close/>
                </a:path>
              </a:pathLst>
            </a:custGeom>
            <a:solidFill>
              <a:srgbClr val="FFFFFF"/>
            </a:solidFill>
            <a:ln w="5417" cap="flat">
              <a:noFill/>
              <a:prstDash val="solid"/>
              <a:miter/>
            </a:ln>
          </p:spPr>
          <p:txBody>
            <a:bodyPr rtlCol="0" anchor="ctr"/>
            <a:lstStyle/>
            <a:p>
              <a:endParaRPr lang="fr-FR"/>
            </a:p>
          </p:txBody>
        </p:sp>
        <p:sp>
          <p:nvSpPr>
            <p:cNvPr id="739" name="Forme libre 738">
              <a:extLst>
                <a:ext uri="{FF2B5EF4-FFF2-40B4-BE49-F238E27FC236}">
                  <a16:creationId xmlns:a16="http://schemas.microsoft.com/office/drawing/2014/main" id="{3B25B62F-CC4D-E350-CDC8-7CA545E80ADC}"/>
                </a:ext>
              </a:extLst>
            </p:cNvPr>
            <p:cNvSpPr/>
            <p:nvPr/>
          </p:nvSpPr>
          <p:spPr>
            <a:xfrm>
              <a:off x="21356535" y="10541435"/>
              <a:ext cx="44480" cy="52662"/>
            </a:xfrm>
            <a:custGeom>
              <a:avLst/>
              <a:gdLst>
                <a:gd name="connsiteX0" fmla="*/ 44481 w 44480"/>
                <a:gd name="connsiteY0" fmla="*/ 23814 h 52662"/>
                <a:gd name="connsiteX1" fmla="*/ 43452 w 44480"/>
                <a:gd name="connsiteY1" fmla="*/ 26489 h 52662"/>
                <a:gd name="connsiteX2" fmla="*/ 41393 w 44480"/>
                <a:gd name="connsiteY2" fmla="*/ 27222 h 52662"/>
                <a:gd name="connsiteX3" fmla="*/ 7097 w 44480"/>
                <a:gd name="connsiteY3" fmla="*/ 27222 h 52662"/>
                <a:gd name="connsiteX4" fmla="*/ 8018 w 44480"/>
                <a:gd name="connsiteY4" fmla="*/ 35405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9 h 52662"/>
                <a:gd name="connsiteX19" fmla="*/ 41663 w 44480"/>
                <a:gd name="connsiteY19" fmla="*/ 48623 h 52662"/>
                <a:gd name="connsiteX20" fmla="*/ 39930 w 44480"/>
                <a:gd name="connsiteY20" fmla="*/ 49567 h 52662"/>
                <a:gd name="connsiteX21" fmla="*/ 36137 w 44480"/>
                <a:gd name="connsiteY21" fmla="*/ 50878 h 52662"/>
                <a:gd name="connsiteX22" fmla="*/ 30719 w 44480"/>
                <a:gd name="connsiteY22" fmla="*/ 52137 h 52662"/>
                <a:gd name="connsiteX23" fmla="*/ 24109 w 44480"/>
                <a:gd name="connsiteY23" fmla="*/ 52662 h 52662"/>
                <a:gd name="connsiteX24" fmla="*/ 13761 w 44480"/>
                <a:gd name="connsiteY24" fmla="*/ 50983 h 52662"/>
                <a:gd name="connsiteX25" fmla="*/ 6231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783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90 h 52662"/>
                <a:gd name="connsiteX42" fmla="*/ 8289 w 44480"/>
                <a:gd name="connsiteY42" fmla="*/ 15736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5964"/>
                    <a:pt x="43452" y="26489"/>
                  </a:cubicBezTo>
                  <a:cubicBezTo>
                    <a:pt x="42747" y="26961"/>
                    <a:pt x="42043" y="27222"/>
                    <a:pt x="41393" y="27222"/>
                  </a:cubicBezTo>
                  <a:lnTo>
                    <a:pt x="7097" y="27222"/>
                  </a:lnTo>
                  <a:cubicBezTo>
                    <a:pt x="7097" y="30213"/>
                    <a:pt x="7423" y="32940"/>
                    <a:pt x="8018" y="35405"/>
                  </a:cubicBezTo>
                  <a:cubicBezTo>
                    <a:pt x="8614" y="37818"/>
                    <a:pt x="9643" y="39916"/>
                    <a:pt x="11052" y="41647"/>
                  </a:cubicBezTo>
                  <a:cubicBezTo>
                    <a:pt x="12461" y="43378"/>
                    <a:pt x="14303" y="44742"/>
                    <a:pt x="16524" y="45633"/>
                  </a:cubicBezTo>
                  <a:cubicBezTo>
                    <a:pt x="18800" y="46578"/>
                    <a:pt x="21563" y="47049"/>
                    <a:pt x="24868" y="47049"/>
                  </a:cubicBezTo>
                  <a:cubicBezTo>
                    <a:pt x="27198" y="47049"/>
                    <a:pt x="29310" y="46839"/>
                    <a:pt x="31153" y="46473"/>
                  </a:cubicBezTo>
                  <a:cubicBezTo>
                    <a:pt x="32995" y="46053"/>
                    <a:pt x="34621" y="45633"/>
                    <a:pt x="35975" y="45161"/>
                  </a:cubicBezTo>
                  <a:cubicBezTo>
                    <a:pt x="37329" y="44637"/>
                    <a:pt x="38413" y="44217"/>
                    <a:pt x="39280" y="43850"/>
                  </a:cubicBezTo>
                  <a:cubicBezTo>
                    <a:pt x="40146" y="43431"/>
                    <a:pt x="40796" y="43221"/>
                    <a:pt x="41176" y="43221"/>
                  </a:cubicBezTo>
                  <a:cubicBezTo>
                    <a:pt x="41393" y="43221"/>
                    <a:pt x="41555" y="43273"/>
                    <a:pt x="41772" y="43378"/>
                  </a:cubicBezTo>
                  <a:cubicBezTo>
                    <a:pt x="41935" y="43483"/>
                    <a:pt x="42097" y="43692"/>
                    <a:pt x="42205" y="43902"/>
                  </a:cubicBezTo>
                  <a:cubicBezTo>
                    <a:pt x="42314" y="44165"/>
                    <a:pt x="42422" y="44427"/>
                    <a:pt x="42476" y="44794"/>
                  </a:cubicBezTo>
                  <a:cubicBezTo>
                    <a:pt x="42530" y="45161"/>
                    <a:pt x="42530" y="45581"/>
                    <a:pt x="42530" y="46158"/>
                  </a:cubicBezTo>
                  <a:cubicBezTo>
                    <a:pt x="42530" y="46368"/>
                    <a:pt x="42530" y="46630"/>
                    <a:pt x="42476" y="46892"/>
                  </a:cubicBezTo>
                  <a:cubicBezTo>
                    <a:pt x="42422" y="47102"/>
                    <a:pt x="42422" y="47312"/>
                    <a:pt x="42368" y="47521"/>
                  </a:cubicBezTo>
                  <a:cubicBezTo>
                    <a:pt x="42314" y="47731"/>
                    <a:pt x="42205" y="47889"/>
                    <a:pt x="42097" y="48099"/>
                  </a:cubicBezTo>
                  <a:cubicBezTo>
                    <a:pt x="41989" y="48256"/>
                    <a:pt x="41826" y="48413"/>
                    <a:pt x="41663" y="48623"/>
                  </a:cubicBezTo>
                  <a:cubicBezTo>
                    <a:pt x="41447" y="48781"/>
                    <a:pt x="40905" y="49095"/>
                    <a:pt x="39930" y="49567"/>
                  </a:cubicBezTo>
                  <a:cubicBezTo>
                    <a:pt x="38954" y="50040"/>
                    <a:pt x="37708" y="50459"/>
                    <a:pt x="36137" y="50878"/>
                  </a:cubicBezTo>
                  <a:cubicBezTo>
                    <a:pt x="34621" y="51351"/>
                    <a:pt x="32778" y="51770"/>
                    <a:pt x="30719" y="52137"/>
                  </a:cubicBezTo>
                  <a:cubicBezTo>
                    <a:pt x="28660" y="52452"/>
                    <a:pt x="26494" y="52662"/>
                    <a:pt x="24109" y="52662"/>
                  </a:cubicBezTo>
                  <a:cubicBezTo>
                    <a:pt x="20209" y="52662"/>
                    <a:pt x="16795" y="52085"/>
                    <a:pt x="13761" y="50983"/>
                  </a:cubicBezTo>
                  <a:cubicBezTo>
                    <a:pt x="10782" y="49830"/>
                    <a:pt x="8235" y="48151"/>
                    <a:pt x="6231" y="45948"/>
                  </a:cubicBezTo>
                  <a:cubicBezTo>
                    <a:pt x="4172" y="43745"/>
                    <a:pt x="2655" y="41017"/>
                    <a:pt x="1571" y="37765"/>
                  </a:cubicBezTo>
                  <a:cubicBezTo>
                    <a:pt x="542" y="34513"/>
                    <a:pt x="0" y="30737"/>
                    <a:pt x="0" y="26436"/>
                  </a:cubicBezTo>
                  <a:cubicBezTo>
                    <a:pt x="0" y="22292"/>
                    <a:pt x="542" y="18621"/>
                    <a:pt x="1625" y="15316"/>
                  </a:cubicBezTo>
                  <a:cubicBezTo>
                    <a:pt x="2709" y="12064"/>
                    <a:pt x="4280" y="9284"/>
                    <a:pt x="6339" y="7028"/>
                  </a:cubicBezTo>
                  <a:cubicBezTo>
                    <a:pt x="8343" y="4773"/>
                    <a:pt x="10836" y="2989"/>
                    <a:pt x="13707" y="1783"/>
                  </a:cubicBezTo>
                  <a:cubicBezTo>
                    <a:pt x="16578" y="629"/>
                    <a:pt x="19776" y="0"/>
                    <a:pt x="23297" y="0"/>
                  </a:cubicBezTo>
                  <a:cubicBezTo>
                    <a:pt x="27035" y="0"/>
                    <a:pt x="30286" y="629"/>
                    <a:pt x="32941" y="1836"/>
                  </a:cubicBezTo>
                  <a:cubicBezTo>
                    <a:pt x="35595" y="3042"/>
                    <a:pt x="37817" y="4721"/>
                    <a:pt x="39496" y="6767"/>
                  </a:cubicBezTo>
                  <a:cubicBezTo>
                    <a:pt x="41230" y="8812"/>
                    <a:pt x="42530" y="11225"/>
                    <a:pt x="43289" y="13952"/>
                  </a:cubicBezTo>
                  <a:cubicBezTo>
                    <a:pt x="44102" y="16679"/>
                    <a:pt x="44481" y="19512"/>
                    <a:pt x="44481" y="22555"/>
                  </a:cubicBezTo>
                  <a:lnTo>
                    <a:pt x="44481" y="23814"/>
                  </a:lnTo>
                  <a:close/>
                  <a:moveTo>
                    <a:pt x="37654" y="21925"/>
                  </a:moveTo>
                  <a:cubicBezTo>
                    <a:pt x="37763" y="16784"/>
                    <a:pt x="36571" y="12746"/>
                    <a:pt x="33970" y="9809"/>
                  </a:cubicBezTo>
                  <a:cubicBezTo>
                    <a:pt x="31423" y="6923"/>
                    <a:pt x="27740" y="5455"/>
                    <a:pt x="22809" y="5455"/>
                  </a:cubicBezTo>
                  <a:cubicBezTo>
                    <a:pt x="20317" y="5455"/>
                    <a:pt x="18096" y="5927"/>
                    <a:pt x="16199" y="6819"/>
                  </a:cubicBezTo>
                  <a:cubicBezTo>
                    <a:pt x="14249" y="7763"/>
                    <a:pt x="12678" y="8969"/>
                    <a:pt x="11323" y="10490"/>
                  </a:cubicBezTo>
                  <a:cubicBezTo>
                    <a:pt x="10023" y="11959"/>
                    <a:pt x="8993" y="13742"/>
                    <a:pt x="8289" y="15736"/>
                  </a:cubicBezTo>
                  <a:cubicBezTo>
                    <a:pt x="7585" y="17729"/>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740" name="Forme libre 739">
              <a:extLst>
                <a:ext uri="{FF2B5EF4-FFF2-40B4-BE49-F238E27FC236}">
                  <a16:creationId xmlns:a16="http://schemas.microsoft.com/office/drawing/2014/main" id="{8D10C414-6916-1E6D-8C37-94A17959F31E}"/>
                </a:ext>
              </a:extLst>
            </p:cNvPr>
            <p:cNvSpPr/>
            <p:nvPr/>
          </p:nvSpPr>
          <p:spPr>
            <a:xfrm>
              <a:off x="20079696" y="10673562"/>
              <a:ext cx="43884" cy="71388"/>
            </a:xfrm>
            <a:custGeom>
              <a:avLst/>
              <a:gdLst>
                <a:gd name="connsiteX0" fmla="*/ 43885 w 43884"/>
                <a:gd name="connsiteY0" fmla="*/ 69972 h 71388"/>
                <a:gd name="connsiteX1" fmla="*/ 43723 w 43884"/>
                <a:gd name="connsiteY1" fmla="*/ 70549 h 71388"/>
                <a:gd name="connsiteX2" fmla="*/ 43181 w 43884"/>
                <a:gd name="connsiteY2" fmla="*/ 71021 h 71388"/>
                <a:gd name="connsiteX3" fmla="*/ 42206 w 43884"/>
                <a:gd name="connsiteY3" fmla="*/ 71283 h 71388"/>
                <a:gd name="connsiteX4" fmla="*/ 40580 w 43884"/>
                <a:gd name="connsiteY4" fmla="*/ 71388 h 71388"/>
                <a:gd name="connsiteX5" fmla="*/ 38955 w 43884"/>
                <a:gd name="connsiteY5" fmla="*/ 71283 h 71388"/>
                <a:gd name="connsiteX6" fmla="*/ 37925 w 43884"/>
                <a:gd name="connsiteY6" fmla="*/ 71021 h 71388"/>
                <a:gd name="connsiteX7" fmla="*/ 37438 w 43884"/>
                <a:gd name="connsiteY7" fmla="*/ 70549 h 71388"/>
                <a:gd name="connsiteX8" fmla="*/ 37275 w 43884"/>
                <a:gd name="connsiteY8" fmla="*/ 69972 h 71388"/>
                <a:gd name="connsiteX9" fmla="*/ 37275 w 43884"/>
                <a:gd name="connsiteY9" fmla="*/ 44060 h 71388"/>
                <a:gd name="connsiteX10" fmla="*/ 32670 w 43884"/>
                <a:gd name="connsiteY10" fmla="*/ 48151 h 71388"/>
                <a:gd name="connsiteX11" fmla="*/ 28444 w 43884"/>
                <a:gd name="connsiteY11" fmla="*/ 50827 h 71388"/>
                <a:gd name="connsiteX12" fmla="*/ 24381 w 43884"/>
                <a:gd name="connsiteY12" fmla="*/ 52243 h 71388"/>
                <a:gd name="connsiteX13" fmla="*/ 20154 w 43884"/>
                <a:gd name="connsiteY13" fmla="*/ 52662 h 71388"/>
                <a:gd name="connsiteX14" fmla="*/ 10890 w 43884"/>
                <a:gd name="connsiteY14" fmla="*/ 50617 h 71388"/>
                <a:gd name="connsiteX15" fmla="*/ 4659 w 43884"/>
                <a:gd name="connsiteY15" fmla="*/ 45057 h 71388"/>
                <a:gd name="connsiteX16" fmla="*/ 1083 w 43884"/>
                <a:gd name="connsiteY16" fmla="*/ 36874 h 71388"/>
                <a:gd name="connsiteX17" fmla="*/ 0 w 43884"/>
                <a:gd name="connsiteY17" fmla="*/ 26908 h 71388"/>
                <a:gd name="connsiteX18" fmla="*/ 1409 w 43884"/>
                <a:gd name="connsiteY18" fmla="*/ 15736 h 71388"/>
                <a:gd name="connsiteX19" fmla="*/ 5526 w 43884"/>
                <a:gd name="connsiteY19" fmla="*/ 7238 h 71388"/>
                <a:gd name="connsiteX20" fmla="*/ 12245 w 43884"/>
                <a:gd name="connsiteY20" fmla="*/ 1889 h 71388"/>
                <a:gd name="connsiteX21" fmla="*/ 21509 w 43884"/>
                <a:gd name="connsiteY21" fmla="*/ 0 h 71388"/>
                <a:gd name="connsiteX22" fmla="*/ 25789 w 43884"/>
                <a:gd name="connsiteY22" fmla="*/ 473 h 71388"/>
                <a:gd name="connsiteX23" fmla="*/ 29690 w 43884"/>
                <a:gd name="connsiteY23" fmla="*/ 1889 h 71388"/>
                <a:gd name="connsiteX24" fmla="*/ 33537 w 43884"/>
                <a:gd name="connsiteY24" fmla="*/ 4511 h 71388"/>
                <a:gd name="connsiteX25" fmla="*/ 37763 w 43884"/>
                <a:gd name="connsiteY25" fmla="*/ 8288 h 71388"/>
                <a:gd name="connsiteX26" fmla="*/ 37763 w 43884"/>
                <a:gd name="connsiteY26" fmla="*/ 1993 h 71388"/>
                <a:gd name="connsiteX27" fmla="*/ 37980 w 43884"/>
                <a:gd name="connsiteY27" fmla="*/ 1364 h 71388"/>
                <a:gd name="connsiteX28" fmla="*/ 38521 w 43884"/>
                <a:gd name="connsiteY28" fmla="*/ 944 h 71388"/>
                <a:gd name="connsiteX29" fmla="*/ 39497 w 43884"/>
                <a:gd name="connsiteY29" fmla="*/ 682 h 71388"/>
                <a:gd name="connsiteX30" fmla="*/ 40960 w 43884"/>
                <a:gd name="connsiteY30" fmla="*/ 578 h 71388"/>
                <a:gd name="connsiteX31" fmla="*/ 42314 w 43884"/>
                <a:gd name="connsiteY31" fmla="*/ 682 h 71388"/>
                <a:gd name="connsiteX32" fmla="*/ 43235 w 43884"/>
                <a:gd name="connsiteY32" fmla="*/ 944 h 71388"/>
                <a:gd name="connsiteX33" fmla="*/ 43776 w 43884"/>
                <a:gd name="connsiteY33" fmla="*/ 1364 h 71388"/>
                <a:gd name="connsiteX34" fmla="*/ 43885 w 43884"/>
                <a:gd name="connsiteY34" fmla="*/ 1993 h 71388"/>
                <a:gd name="connsiteX35" fmla="*/ 43885 w 43884"/>
                <a:gd name="connsiteY35" fmla="*/ 69972 h 71388"/>
                <a:gd name="connsiteX36" fmla="*/ 37275 w 43884"/>
                <a:gd name="connsiteY36" fmla="*/ 15579 h 71388"/>
                <a:gd name="connsiteX37" fmla="*/ 29257 w 43884"/>
                <a:gd name="connsiteY37" fmla="*/ 8078 h 71388"/>
                <a:gd name="connsiteX38" fmla="*/ 21184 w 43884"/>
                <a:gd name="connsiteY38" fmla="*/ 5508 h 71388"/>
                <a:gd name="connsiteX39" fmla="*/ 14628 w 43884"/>
                <a:gd name="connsiteY39" fmla="*/ 7291 h 71388"/>
                <a:gd name="connsiteX40" fmla="*/ 10186 w 43884"/>
                <a:gd name="connsiteY40" fmla="*/ 11959 h 71388"/>
                <a:gd name="connsiteX41" fmla="*/ 7694 w 43884"/>
                <a:gd name="connsiteY41" fmla="*/ 18516 h 71388"/>
                <a:gd name="connsiteX42" fmla="*/ 6881 w 43884"/>
                <a:gd name="connsiteY42" fmla="*/ 25964 h 71388"/>
                <a:gd name="connsiteX43" fmla="*/ 7531 w 43884"/>
                <a:gd name="connsiteY43" fmla="*/ 33885 h 71388"/>
                <a:gd name="connsiteX44" fmla="*/ 9861 w 43884"/>
                <a:gd name="connsiteY44" fmla="*/ 40650 h 71388"/>
                <a:gd name="connsiteX45" fmla="*/ 14086 w 43884"/>
                <a:gd name="connsiteY45" fmla="*/ 45424 h 71388"/>
                <a:gd name="connsiteX46" fmla="*/ 20750 w 43884"/>
                <a:gd name="connsiteY46" fmla="*/ 47207 h 71388"/>
                <a:gd name="connsiteX47" fmla="*/ 24652 w 43884"/>
                <a:gd name="connsiteY47" fmla="*/ 46683 h 71388"/>
                <a:gd name="connsiteX48" fmla="*/ 28552 w 43884"/>
                <a:gd name="connsiteY48" fmla="*/ 44899 h 71388"/>
                <a:gd name="connsiteX49" fmla="*/ 32724 w 43884"/>
                <a:gd name="connsiteY49" fmla="*/ 41700 h 71388"/>
                <a:gd name="connsiteX50" fmla="*/ 37275 w 43884"/>
                <a:gd name="connsiteY50" fmla="*/ 36822 h 71388"/>
                <a:gd name="connsiteX51" fmla="*/ 37275 w 43884"/>
                <a:gd name="connsiteY51" fmla="*/ 15579 h 7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8">
                  <a:moveTo>
                    <a:pt x="43885" y="69972"/>
                  </a:moveTo>
                  <a:cubicBezTo>
                    <a:pt x="43885" y="70181"/>
                    <a:pt x="43831" y="70391"/>
                    <a:pt x="43723" y="70549"/>
                  </a:cubicBezTo>
                  <a:cubicBezTo>
                    <a:pt x="43614" y="70758"/>
                    <a:pt x="43452" y="70916"/>
                    <a:pt x="43181" y="71021"/>
                  </a:cubicBezTo>
                  <a:cubicBezTo>
                    <a:pt x="42964" y="71126"/>
                    <a:pt x="42639" y="71231"/>
                    <a:pt x="42206" y="71283"/>
                  </a:cubicBezTo>
                  <a:cubicBezTo>
                    <a:pt x="41772" y="71336"/>
                    <a:pt x="41230" y="71388"/>
                    <a:pt x="40580" y="71388"/>
                  </a:cubicBezTo>
                  <a:cubicBezTo>
                    <a:pt x="39930" y="71388"/>
                    <a:pt x="39388" y="71336"/>
                    <a:pt x="38955" y="71283"/>
                  </a:cubicBezTo>
                  <a:cubicBezTo>
                    <a:pt x="38521" y="71231"/>
                    <a:pt x="38197" y="71126"/>
                    <a:pt x="37925" y="71021"/>
                  </a:cubicBezTo>
                  <a:cubicBezTo>
                    <a:pt x="37654" y="70916"/>
                    <a:pt x="37492" y="70758"/>
                    <a:pt x="37438" y="70549"/>
                  </a:cubicBezTo>
                  <a:cubicBezTo>
                    <a:pt x="37329" y="70391"/>
                    <a:pt x="37275" y="70181"/>
                    <a:pt x="37275" y="69972"/>
                  </a:cubicBezTo>
                  <a:lnTo>
                    <a:pt x="37275" y="44060"/>
                  </a:lnTo>
                  <a:cubicBezTo>
                    <a:pt x="35650" y="45686"/>
                    <a:pt x="34133" y="47050"/>
                    <a:pt x="32670" y="48151"/>
                  </a:cubicBezTo>
                  <a:cubicBezTo>
                    <a:pt x="31207" y="49253"/>
                    <a:pt x="29799" y="50145"/>
                    <a:pt x="28444" y="50827"/>
                  </a:cubicBezTo>
                  <a:cubicBezTo>
                    <a:pt x="27090" y="51456"/>
                    <a:pt x="25681" y="51928"/>
                    <a:pt x="24381" y="52243"/>
                  </a:cubicBezTo>
                  <a:cubicBezTo>
                    <a:pt x="23026" y="52505"/>
                    <a:pt x="21617" y="52662"/>
                    <a:pt x="20154" y="52662"/>
                  </a:cubicBezTo>
                  <a:cubicBezTo>
                    <a:pt x="16525" y="52662"/>
                    <a:pt x="13436" y="51980"/>
                    <a:pt x="10890" y="50617"/>
                  </a:cubicBezTo>
                  <a:cubicBezTo>
                    <a:pt x="8344" y="49253"/>
                    <a:pt x="6231" y="47417"/>
                    <a:pt x="4659" y="45057"/>
                  </a:cubicBezTo>
                  <a:cubicBezTo>
                    <a:pt x="3034" y="42749"/>
                    <a:pt x="1842" y="40021"/>
                    <a:pt x="1083" y="36874"/>
                  </a:cubicBezTo>
                  <a:cubicBezTo>
                    <a:pt x="380" y="33727"/>
                    <a:pt x="0" y="30423"/>
                    <a:pt x="0" y="26908"/>
                  </a:cubicBezTo>
                  <a:cubicBezTo>
                    <a:pt x="0" y="22765"/>
                    <a:pt x="487" y="19040"/>
                    <a:pt x="1409" y="15736"/>
                  </a:cubicBezTo>
                  <a:cubicBezTo>
                    <a:pt x="2330" y="12431"/>
                    <a:pt x="3684" y="9599"/>
                    <a:pt x="5526" y="7238"/>
                  </a:cubicBezTo>
                  <a:cubicBezTo>
                    <a:pt x="7314" y="4931"/>
                    <a:pt x="9536" y="3148"/>
                    <a:pt x="12245" y="1889"/>
                  </a:cubicBezTo>
                  <a:cubicBezTo>
                    <a:pt x="14899" y="629"/>
                    <a:pt x="17988" y="0"/>
                    <a:pt x="21509" y="0"/>
                  </a:cubicBezTo>
                  <a:cubicBezTo>
                    <a:pt x="23080" y="0"/>
                    <a:pt x="24489" y="158"/>
                    <a:pt x="25789" y="473"/>
                  </a:cubicBezTo>
                  <a:cubicBezTo>
                    <a:pt x="27144" y="787"/>
                    <a:pt x="28390" y="1259"/>
                    <a:pt x="29690" y="1889"/>
                  </a:cubicBezTo>
                  <a:cubicBezTo>
                    <a:pt x="30990" y="2570"/>
                    <a:pt x="32236" y="3410"/>
                    <a:pt x="33537" y="4511"/>
                  </a:cubicBezTo>
                  <a:cubicBezTo>
                    <a:pt x="34837" y="5560"/>
                    <a:pt x="36246" y="6819"/>
                    <a:pt x="37763" y="8288"/>
                  </a:cubicBezTo>
                  <a:lnTo>
                    <a:pt x="37763" y="1993"/>
                  </a:lnTo>
                  <a:cubicBezTo>
                    <a:pt x="37763" y="1731"/>
                    <a:pt x="37817" y="1521"/>
                    <a:pt x="37980" y="1364"/>
                  </a:cubicBezTo>
                  <a:cubicBezTo>
                    <a:pt x="38088" y="1154"/>
                    <a:pt x="38305" y="1049"/>
                    <a:pt x="38521" y="944"/>
                  </a:cubicBezTo>
                  <a:cubicBezTo>
                    <a:pt x="38792" y="787"/>
                    <a:pt x="39063" y="734"/>
                    <a:pt x="39497" y="682"/>
                  </a:cubicBezTo>
                  <a:cubicBezTo>
                    <a:pt x="39876" y="629"/>
                    <a:pt x="40363" y="578"/>
                    <a:pt x="40960" y="578"/>
                  </a:cubicBezTo>
                  <a:cubicBezTo>
                    <a:pt x="41501" y="578"/>
                    <a:pt x="41989" y="629"/>
                    <a:pt x="42314" y="682"/>
                  </a:cubicBezTo>
                  <a:cubicBezTo>
                    <a:pt x="42693" y="734"/>
                    <a:pt x="43019" y="787"/>
                    <a:pt x="43235" y="944"/>
                  </a:cubicBezTo>
                  <a:cubicBezTo>
                    <a:pt x="43506" y="1049"/>
                    <a:pt x="43669" y="1154"/>
                    <a:pt x="43776" y="1364"/>
                  </a:cubicBezTo>
                  <a:cubicBezTo>
                    <a:pt x="43831" y="1521"/>
                    <a:pt x="43885" y="1731"/>
                    <a:pt x="43885" y="1993"/>
                  </a:cubicBezTo>
                  <a:lnTo>
                    <a:pt x="43885" y="69972"/>
                  </a:lnTo>
                  <a:close/>
                  <a:moveTo>
                    <a:pt x="37275" y="15579"/>
                  </a:moveTo>
                  <a:cubicBezTo>
                    <a:pt x="34512" y="12327"/>
                    <a:pt x="31803" y="9809"/>
                    <a:pt x="29257" y="8078"/>
                  </a:cubicBezTo>
                  <a:cubicBezTo>
                    <a:pt x="26656" y="6400"/>
                    <a:pt x="24002" y="5508"/>
                    <a:pt x="21184" y="5508"/>
                  </a:cubicBezTo>
                  <a:cubicBezTo>
                    <a:pt x="18638" y="5508"/>
                    <a:pt x="16416" y="6085"/>
                    <a:pt x="14628" y="7291"/>
                  </a:cubicBezTo>
                  <a:cubicBezTo>
                    <a:pt x="12786" y="8497"/>
                    <a:pt x="11323" y="10019"/>
                    <a:pt x="10186" y="11959"/>
                  </a:cubicBezTo>
                  <a:cubicBezTo>
                    <a:pt x="9048" y="13900"/>
                    <a:pt x="8181" y="16103"/>
                    <a:pt x="7694" y="18516"/>
                  </a:cubicBezTo>
                  <a:cubicBezTo>
                    <a:pt x="7152" y="20981"/>
                    <a:pt x="6881" y="23447"/>
                    <a:pt x="6881" y="25964"/>
                  </a:cubicBezTo>
                  <a:cubicBezTo>
                    <a:pt x="6881" y="28692"/>
                    <a:pt x="7098" y="31314"/>
                    <a:pt x="7531" y="33885"/>
                  </a:cubicBezTo>
                  <a:cubicBezTo>
                    <a:pt x="8018" y="36402"/>
                    <a:pt x="8777" y="38657"/>
                    <a:pt x="9861" y="40650"/>
                  </a:cubicBezTo>
                  <a:cubicBezTo>
                    <a:pt x="10890" y="42591"/>
                    <a:pt x="12353" y="44218"/>
                    <a:pt x="14086" y="45424"/>
                  </a:cubicBezTo>
                  <a:cubicBezTo>
                    <a:pt x="15875" y="46630"/>
                    <a:pt x="18096" y="47207"/>
                    <a:pt x="20750" y="47207"/>
                  </a:cubicBezTo>
                  <a:cubicBezTo>
                    <a:pt x="22105" y="47207"/>
                    <a:pt x="23406" y="47050"/>
                    <a:pt x="24652" y="46683"/>
                  </a:cubicBezTo>
                  <a:cubicBezTo>
                    <a:pt x="25952" y="46316"/>
                    <a:pt x="27198" y="45739"/>
                    <a:pt x="28552" y="44899"/>
                  </a:cubicBezTo>
                  <a:cubicBezTo>
                    <a:pt x="29907" y="44060"/>
                    <a:pt x="31261" y="43011"/>
                    <a:pt x="32724" y="41700"/>
                  </a:cubicBezTo>
                  <a:cubicBezTo>
                    <a:pt x="34133" y="40389"/>
                    <a:pt x="35650" y="38762"/>
                    <a:pt x="37275" y="36822"/>
                  </a:cubicBezTo>
                  <a:lnTo>
                    <a:pt x="37275" y="15579"/>
                  </a:lnTo>
                  <a:close/>
                </a:path>
              </a:pathLst>
            </a:custGeom>
            <a:solidFill>
              <a:srgbClr val="FFFFFF"/>
            </a:solidFill>
            <a:ln w="5417" cap="flat">
              <a:noFill/>
              <a:prstDash val="solid"/>
              <a:miter/>
            </a:ln>
          </p:spPr>
          <p:txBody>
            <a:bodyPr rtlCol="0" anchor="ctr"/>
            <a:lstStyle/>
            <a:p>
              <a:endParaRPr lang="fr-FR"/>
            </a:p>
          </p:txBody>
        </p:sp>
        <p:sp>
          <p:nvSpPr>
            <p:cNvPr id="741" name="Forme libre 740">
              <a:extLst>
                <a:ext uri="{FF2B5EF4-FFF2-40B4-BE49-F238E27FC236}">
                  <a16:creationId xmlns:a16="http://schemas.microsoft.com/office/drawing/2014/main" id="{B9E987AB-EEA8-7E4C-2860-4FFAAB1617F5}"/>
                </a:ext>
              </a:extLst>
            </p:cNvPr>
            <p:cNvSpPr/>
            <p:nvPr/>
          </p:nvSpPr>
          <p:spPr>
            <a:xfrm>
              <a:off x="20141893" y="10674140"/>
              <a:ext cx="40797" cy="52084"/>
            </a:xfrm>
            <a:custGeom>
              <a:avLst/>
              <a:gdLst>
                <a:gd name="connsiteX0" fmla="*/ 40797 w 40797"/>
                <a:gd name="connsiteY0" fmla="*/ 50091 h 52084"/>
                <a:gd name="connsiteX1" fmla="*/ 40634 w 40797"/>
                <a:gd name="connsiteY1" fmla="*/ 50668 h 52084"/>
                <a:gd name="connsiteX2" fmla="*/ 40147 w 40797"/>
                <a:gd name="connsiteY2" fmla="*/ 51088 h 52084"/>
                <a:gd name="connsiteX3" fmla="*/ 39117 w 40797"/>
                <a:gd name="connsiteY3" fmla="*/ 51403 h 52084"/>
                <a:gd name="connsiteX4" fmla="*/ 37655 w 40797"/>
                <a:gd name="connsiteY4" fmla="*/ 51508 h 52084"/>
                <a:gd name="connsiteX5" fmla="*/ 36029 w 40797"/>
                <a:gd name="connsiteY5" fmla="*/ 51403 h 52084"/>
                <a:gd name="connsiteX6" fmla="*/ 35054 w 40797"/>
                <a:gd name="connsiteY6" fmla="*/ 51088 h 52084"/>
                <a:gd name="connsiteX7" fmla="*/ 34621 w 40797"/>
                <a:gd name="connsiteY7" fmla="*/ 50668 h 52084"/>
                <a:gd name="connsiteX8" fmla="*/ 34458 w 40797"/>
                <a:gd name="connsiteY8" fmla="*/ 50091 h 52084"/>
                <a:gd name="connsiteX9" fmla="*/ 34458 w 40797"/>
                <a:gd name="connsiteY9" fmla="*/ 43221 h 52084"/>
                <a:gd name="connsiteX10" fmla="*/ 26006 w 40797"/>
                <a:gd name="connsiteY10" fmla="*/ 49986 h 52084"/>
                <a:gd name="connsiteX11" fmla="*/ 17771 w 40797"/>
                <a:gd name="connsiteY11" fmla="*/ 52085 h 52084"/>
                <a:gd name="connsiteX12" fmla="*/ 9427 w 40797"/>
                <a:gd name="connsiteY12" fmla="*/ 50459 h 52084"/>
                <a:gd name="connsiteX13" fmla="*/ 3955 w 40797"/>
                <a:gd name="connsiteY13" fmla="*/ 46053 h 52084"/>
                <a:gd name="connsiteX14" fmla="*/ 921 w 40797"/>
                <a:gd name="connsiteY14" fmla="*/ 39654 h 52084"/>
                <a:gd name="connsiteX15" fmla="*/ 0 w 40797"/>
                <a:gd name="connsiteY15" fmla="*/ 30841 h 52084"/>
                <a:gd name="connsiteX16" fmla="*/ 0 w 40797"/>
                <a:gd name="connsiteY16" fmla="*/ 1416 h 52084"/>
                <a:gd name="connsiteX17" fmla="*/ 163 w 40797"/>
                <a:gd name="connsiteY17" fmla="*/ 839 h 52084"/>
                <a:gd name="connsiteX18" fmla="*/ 704 w 40797"/>
                <a:gd name="connsiteY18" fmla="*/ 367 h 52084"/>
                <a:gd name="connsiteX19" fmla="*/ 1734 w 40797"/>
                <a:gd name="connsiteY19" fmla="*/ 104 h 52084"/>
                <a:gd name="connsiteX20" fmla="*/ 3305 w 40797"/>
                <a:gd name="connsiteY20" fmla="*/ 0 h 52084"/>
                <a:gd name="connsiteX21" fmla="*/ 4930 w 40797"/>
                <a:gd name="connsiteY21" fmla="*/ 104 h 52084"/>
                <a:gd name="connsiteX22" fmla="*/ 5960 w 40797"/>
                <a:gd name="connsiteY22" fmla="*/ 367 h 52084"/>
                <a:gd name="connsiteX23" fmla="*/ 6448 w 40797"/>
                <a:gd name="connsiteY23" fmla="*/ 839 h 52084"/>
                <a:gd name="connsiteX24" fmla="*/ 6610 w 40797"/>
                <a:gd name="connsiteY24" fmla="*/ 1416 h 52084"/>
                <a:gd name="connsiteX25" fmla="*/ 6610 w 40797"/>
                <a:gd name="connsiteY25" fmla="*/ 30212 h 52084"/>
                <a:gd name="connsiteX26" fmla="*/ 7368 w 40797"/>
                <a:gd name="connsiteY26" fmla="*/ 37608 h 52084"/>
                <a:gd name="connsiteX27" fmla="*/ 9536 w 40797"/>
                <a:gd name="connsiteY27" fmla="*/ 42486 h 52084"/>
                <a:gd name="connsiteX28" fmla="*/ 13220 w 40797"/>
                <a:gd name="connsiteY28" fmla="*/ 45581 h 52084"/>
                <a:gd name="connsiteX29" fmla="*/ 18475 w 40797"/>
                <a:gd name="connsiteY29" fmla="*/ 46682 h 52084"/>
                <a:gd name="connsiteX30" fmla="*/ 26115 w 40797"/>
                <a:gd name="connsiteY30" fmla="*/ 44059 h 52084"/>
                <a:gd name="connsiteX31" fmla="*/ 34187 w 40797"/>
                <a:gd name="connsiteY31" fmla="*/ 36297 h 52084"/>
                <a:gd name="connsiteX32" fmla="*/ 34187 w 40797"/>
                <a:gd name="connsiteY32" fmla="*/ 1416 h 52084"/>
                <a:gd name="connsiteX33" fmla="*/ 34350 w 40797"/>
                <a:gd name="connsiteY33" fmla="*/ 839 h 52084"/>
                <a:gd name="connsiteX34" fmla="*/ 34837 w 40797"/>
                <a:gd name="connsiteY34" fmla="*/ 367 h 52084"/>
                <a:gd name="connsiteX35" fmla="*/ 35867 w 40797"/>
                <a:gd name="connsiteY35" fmla="*/ 104 h 52084"/>
                <a:gd name="connsiteX36" fmla="*/ 37546 w 40797"/>
                <a:gd name="connsiteY36" fmla="*/ 0 h 52084"/>
                <a:gd name="connsiteX37" fmla="*/ 39117 w 40797"/>
                <a:gd name="connsiteY37" fmla="*/ 104 h 52084"/>
                <a:gd name="connsiteX38" fmla="*/ 40093 w 40797"/>
                <a:gd name="connsiteY38" fmla="*/ 367 h 52084"/>
                <a:gd name="connsiteX39" fmla="*/ 40634 w 40797"/>
                <a:gd name="connsiteY39" fmla="*/ 839 h 52084"/>
                <a:gd name="connsiteX40" fmla="*/ 40797 w 40797"/>
                <a:gd name="connsiteY40" fmla="*/ 1416 h 52084"/>
                <a:gd name="connsiteX41" fmla="*/ 40797 w 40797"/>
                <a:gd name="connsiteY41" fmla="*/ 50091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4">
                  <a:moveTo>
                    <a:pt x="40797" y="50091"/>
                  </a:moveTo>
                  <a:cubicBezTo>
                    <a:pt x="40797" y="50302"/>
                    <a:pt x="40743" y="50511"/>
                    <a:pt x="40634" y="50668"/>
                  </a:cubicBezTo>
                  <a:cubicBezTo>
                    <a:pt x="40580" y="50878"/>
                    <a:pt x="40418" y="50983"/>
                    <a:pt x="40147" y="51088"/>
                  </a:cubicBezTo>
                  <a:cubicBezTo>
                    <a:pt x="39876" y="51193"/>
                    <a:pt x="39551" y="51298"/>
                    <a:pt x="39117" y="51403"/>
                  </a:cubicBezTo>
                  <a:cubicBezTo>
                    <a:pt x="38738" y="51455"/>
                    <a:pt x="38251" y="51508"/>
                    <a:pt x="37655" y="51508"/>
                  </a:cubicBezTo>
                  <a:cubicBezTo>
                    <a:pt x="36951" y="51508"/>
                    <a:pt x="36408" y="51455"/>
                    <a:pt x="36029" y="51403"/>
                  </a:cubicBezTo>
                  <a:cubicBezTo>
                    <a:pt x="35596" y="51298"/>
                    <a:pt x="35271" y="51193"/>
                    <a:pt x="35054" y="51088"/>
                  </a:cubicBezTo>
                  <a:cubicBezTo>
                    <a:pt x="34837" y="50983"/>
                    <a:pt x="34675" y="50878"/>
                    <a:pt x="34621" y="50668"/>
                  </a:cubicBezTo>
                  <a:cubicBezTo>
                    <a:pt x="34512" y="50511"/>
                    <a:pt x="34458" y="50302"/>
                    <a:pt x="34458" y="50091"/>
                  </a:cubicBezTo>
                  <a:lnTo>
                    <a:pt x="34458" y="43221"/>
                  </a:lnTo>
                  <a:cubicBezTo>
                    <a:pt x="31587" y="46315"/>
                    <a:pt x="28769" y="48570"/>
                    <a:pt x="26006" y="49986"/>
                  </a:cubicBezTo>
                  <a:cubicBezTo>
                    <a:pt x="23243" y="51403"/>
                    <a:pt x="20480" y="52085"/>
                    <a:pt x="17771" y="52085"/>
                  </a:cubicBezTo>
                  <a:cubicBezTo>
                    <a:pt x="14466" y="52085"/>
                    <a:pt x="11703" y="51560"/>
                    <a:pt x="9427" y="50459"/>
                  </a:cubicBezTo>
                  <a:cubicBezTo>
                    <a:pt x="7152" y="49357"/>
                    <a:pt x="5309" y="47941"/>
                    <a:pt x="3955" y="46053"/>
                  </a:cubicBezTo>
                  <a:cubicBezTo>
                    <a:pt x="2546" y="44217"/>
                    <a:pt x="1571" y="42066"/>
                    <a:pt x="921" y="39654"/>
                  </a:cubicBezTo>
                  <a:cubicBezTo>
                    <a:pt x="325" y="37188"/>
                    <a:pt x="0" y="34251"/>
                    <a:pt x="0" y="30841"/>
                  </a:cubicBezTo>
                  <a:lnTo>
                    <a:pt x="0" y="1416"/>
                  </a:lnTo>
                  <a:cubicBezTo>
                    <a:pt x="0" y="1206"/>
                    <a:pt x="54" y="996"/>
                    <a:pt x="163" y="839"/>
                  </a:cubicBezTo>
                  <a:cubicBezTo>
                    <a:pt x="271" y="629"/>
                    <a:pt x="434" y="472"/>
                    <a:pt x="704" y="367"/>
                  </a:cubicBezTo>
                  <a:cubicBezTo>
                    <a:pt x="976" y="209"/>
                    <a:pt x="1300" y="157"/>
                    <a:pt x="1734" y="104"/>
                  </a:cubicBezTo>
                  <a:cubicBezTo>
                    <a:pt x="2113" y="52"/>
                    <a:pt x="2655" y="0"/>
                    <a:pt x="3305" y="0"/>
                  </a:cubicBezTo>
                  <a:cubicBezTo>
                    <a:pt x="3955" y="0"/>
                    <a:pt x="4497" y="52"/>
                    <a:pt x="4930" y="104"/>
                  </a:cubicBezTo>
                  <a:cubicBezTo>
                    <a:pt x="5364" y="157"/>
                    <a:pt x="5689" y="209"/>
                    <a:pt x="5960" y="367"/>
                  </a:cubicBezTo>
                  <a:cubicBezTo>
                    <a:pt x="6176" y="472"/>
                    <a:pt x="6339" y="629"/>
                    <a:pt x="6448" y="839"/>
                  </a:cubicBezTo>
                  <a:cubicBezTo>
                    <a:pt x="6610" y="996"/>
                    <a:pt x="6610" y="1206"/>
                    <a:pt x="6610" y="1416"/>
                  </a:cubicBezTo>
                  <a:lnTo>
                    <a:pt x="6610" y="30212"/>
                  </a:lnTo>
                  <a:cubicBezTo>
                    <a:pt x="6610" y="33255"/>
                    <a:pt x="6881" y="35720"/>
                    <a:pt x="7368" y="37608"/>
                  </a:cubicBezTo>
                  <a:cubicBezTo>
                    <a:pt x="7856" y="39496"/>
                    <a:pt x="8561" y="41122"/>
                    <a:pt x="9536" y="42486"/>
                  </a:cubicBezTo>
                  <a:cubicBezTo>
                    <a:pt x="10511" y="43797"/>
                    <a:pt x="11703" y="44846"/>
                    <a:pt x="13220" y="45581"/>
                  </a:cubicBezTo>
                  <a:cubicBezTo>
                    <a:pt x="14737" y="46315"/>
                    <a:pt x="16471" y="46682"/>
                    <a:pt x="18475" y="46682"/>
                  </a:cubicBezTo>
                  <a:cubicBezTo>
                    <a:pt x="21022" y="46682"/>
                    <a:pt x="23568" y="45843"/>
                    <a:pt x="26115" y="44059"/>
                  </a:cubicBezTo>
                  <a:cubicBezTo>
                    <a:pt x="28661" y="42329"/>
                    <a:pt x="31370" y="39706"/>
                    <a:pt x="34187" y="36297"/>
                  </a:cubicBezTo>
                  <a:lnTo>
                    <a:pt x="34187" y="1416"/>
                  </a:lnTo>
                  <a:cubicBezTo>
                    <a:pt x="34187" y="1206"/>
                    <a:pt x="34242" y="996"/>
                    <a:pt x="34350" y="839"/>
                  </a:cubicBezTo>
                  <a:cubicBezTo>
                    <a:pt x="34404" y="629"/>
                    <a:pt x="34621" y="472"/>
                    <a:pt x="34837" y="367"/>
                  </a:cubicBezTo>
                  <a:cubicBezTo>
                    <a:pt x="35108" y="209"/>
                    <a:pt x="35433" y="157"/>
                    <a:pt x="35867" y="104"/>
                  </a:cubicBezTo>
                  <a:cubicBezTo>
                    <a:pt x="36300" y="52"/>
                    <a:pt x="36842" y="0"/>
                    <a:pt x="37546" y="0"/>
                  </a:cubicBezTo>
                  <a:cubicBezTo>
                    <a:pt x="38142" y="0"/>
                    <a:pt x="38684" y="52"/>
                    <a:pt x="39117" y="104"/>
                  </a:cubicBezTo>
                  <a:cubicBezTo>
                    <a:pt x="39551" y="157"/>
                    <a:pt x="39876" y="209"/>
                    <a:pt x="40093" y="367"/>
                  </a:cubicBezTo>
                  <a:cubicBezTo>
                    <a:pt x="40364" y="472"/>
                    <a:pt x="40526" y="629"/>
                    <a:pt x="40634" y="839"/>
                  </a:cubicBezTo>
                  <a:cubicBezTo>
                    <a:pt x="40743" y="996"/>
                    <a:pt x="40797" y="1206"/>
                    <a:pt x="40797" y="1416"/>
                  </a:cubicBezTo>
                  <a:lnTo>
                    <a:pt x="40797" y="50091"/>
                  </a:lnTo>
                  <a:close/>
                </a:path>
              </a:pathLst>
            </a:custGeom>
            <a:solidFill>
              <a:srgbClr val="FFFFFF"/>
            </a:solidFill>
            <a:ln w="5417" cap="flat">
              <a:noFill/>
              <a:prstDash val="solid"/>
              <a:miter/>
            </a:ln>
          </p:spPr>
          <p:txBody>
            <a:bodyPr rtlCol="0" anchor="ctr"/>
            <a:lstStyle/>
            <a:p>
              <a:endParaRPr lang="fr-FR"/>
            </a:p>
          </p:txBody>
        </p:sp>
        <p:sp>
          <p:nvSpPr>
            <p:cNvPr id="742" name="Forme libre 741">
              <a:extLst>
                <a:ext uri="{FF2B5EF4-FFF2-40B4-BE49-F238E27FC236}">
                  <a16:creationId xmlns:a16="http://schemas.microsoft.com/office/drawing/2014/main" id="{1A8223A5-F4E1-C2B4-29DE-DBCF490CA13E}"/>
                </a:ext>
              </a:extLst>
            </p:cNvPr>
            <p:cNvSpPr/>
            <p:nvPr/>
          </p:nvSpPr>
          <p:spPr>
            <a:xfrm>
              <a:off x="20197752" y="10673562"/>
              <a:ext cx="38683" cy="52662"/>
            </a:xfrm>
            <a:custGeom>
              <a:avLst/>
              <a:gdLst>
                <a:gd name="connsiteX0" fmla="*/ 38684 w 38683"/>
                <a:gd name="connsiteY0" fmla="*/ 50669 h 52662"/>
                <a:gd name="connsiteX1" fmla="*/ 38304 w 38683"/>
                <a:gd name="connsiteY1" fmla="*/ 51508 h 52662"/>
                <a:gd name="connsiteX2" fmla="*/ 37384 w 38683"/>
                <a:gd name="connsiteY2" fmla="*/ 51928 h 52662"/>
                <a:gd name="connsiteX3" fmla="*/ 35812 w 38683"/>
                <a:gd name="connsiteY3" fmla="*/ 52085 h 52662"/>
                <a:gd name="connsiteX4" fmla="*/ 34187 w 38683"/>
                <a:gd name="connsiteY4" fmla="*/ 51928 h 52662"/>
                <a:gd name="connsiteX5" fmla="*/ 33158 w 38683"/>
                <a:gd name="connsiteY5" fmla="*/ 51508 h 52662"/>
                <a:gd name="connsiteX6" fmla="*/ 32778 w 38683"/>
                <a:gd name="connsiteY6" fmla="*/ 50669 h 52662"/>
                <a:gd name="connsiteX7" fmla="*/ 32778 w 38683"/>
                <a:gd name="connsiteY7" fmla="*/ 45214 h 52662"/>
                <a:gd name="connsiteX8" fmla="*/ 25355 w 38683"/>
                <a:gd name="connsiteY8" fmla="*/ 50722 h 52662"/>
                <a:gd name="connsiteX9" fmla="*/ 16850 w 38683"/>
                <a:gd name="connsiteY9" fmla="*/ 52662 h 52662"/>
                <a:gd name="connsiteX10" fmla="*/ 9752 w 38683"/>
                <a:gd name="connsiteY10" fmla="*/ 51666 h 52662"/>
                <a:gd name="connsiteX11" fmla="*/ 4497 w 38683"/>
                <a:gd name="connsiteY11" fmla="*/ 48833 h 52662"/>
                <a:gd name="connsiteX12" fmla="*/ 1138 w 38683"/>
                <a:gd name="connsiteY12" fmla="*/ 44323 h 52662"/>
                <a:gd name="connsiteX13" fmla="*/ 0 w 38683"/>
                <a:gd name="connsiteY13" fmla="*/ 38395 h 52662"/>
                <a:gd name="connsiteX14" fmla="*/ 1679 w 38683"/>
                <a:gd name="connsiteY14" fmla="*/ 31419 h 52662"/>
                <a:gd name="connsiteX15" fmla="*/ 6555 w 38683"/>
                <a:gd name="connsiteY15" fmla="*/ 26436 h 52662"/>
                <a:gd name="connsiteX16" fmla="*/ 14195 w 38683"/>
                <a:gd name="connsiteY16" fmla="*/ 23447 h 52662"/>
                <a:gd name="connsiteX17" fmla="*/ 24055 w 38683"/>
                <a:gd name="connsiteY17" fmla="*/ 22450 h 52662"/>
                <a:gd name="connsiteX18" fmla="*/ 32074 w 38683"/>
                <a:gd name="connsiteY18" fmla="*/ 22450 h 52662"/>
                <a:gd name="connsiteX19" fmla="*/ 32074 w 38683"/>
                <a:gd name="connsiteY19" fmla="*/ 18254 h 52662"/>
                <a:gd name="connsiteX20" fmla="*/ 31423 w 38683"/>
                <a:gd name="connsiteY20" fmla="*/ 12746 h 52662"/>
                <a:gd name="connsiteX21" fmla="*/ 29257 w 38683"/>
                <a:gd name="connsiteY21" fmla="*/ 8707 h 52662"/>
                <a:gd name="connsiteX22" fmla="*/ 25355 w 38683"/>
                <a:gd name="connsiteY22" fmla="*/ 6295 h 52662"/>
                <a:gd name="connsiteX23" fmla="*/ 19559 w 38683"/>
                <a:gd name="connsiteY23" fmla="*/ 5508 h 52662"/>
                <a:gd name="connsiteX24" fmla="*/ 13545 w 38683"/>
                <a:gd name="connsiteY24" fmla="*/ 6295 h 52662"/>
                <a:gd name="connsiteX25" fmla="*/ 8885 w 38683"/>
                <a:gd name="connsiteY25" fmla="*/ 8025 h 52662"/>
                <a:gd name="connsiteX26" fmla="*/ 5581 w 38683"/>
                <a:gd name="connsiteY26" fmla="*/ 9757 h 52662"/>
                <a:gd name="connsiteX27" fmla="*/ 3684 w 38683"/>
                <a:gd name="connsiteY27" fmla="*/ 10543 h 52662"/>
                <a:gd name="connsiteX28" fmla="*/ 3088 w 38683"/>
                <a:gd name="connsiteY28" fmla="*/ 10438 h 52662"/>
                <a:gd name="connsiteX29" fmla="*/ 2600 w 38683"/>
                <a:gd name="connsiteY29" fmla="*/ 10019 h 52662"/>
                <a:gd name="connsiteX30" fmla="*/ 2329 w 38683"/>
                <a:gd name="connsiteY30" fmla="*/ 9284 h 52662"/>
                <a:gd name="connsiteX31" fmla="*/ 2275 w 38683"/>
                <a:gd name="connsiteY31" fmla="*/ 8183 h 52662"/>
                <a:gd name="connsiteX32" fmla="*/ 2438 w 38683"/>
                <a:gd name="connsiteY32" fmla="*/ 6400 h 52662"/>
                <a:gd name="connsiteX33" fmla="*/ 3305 w 38683"/>
                <a:gd name="connsiteY33" fmla="*/ 5036 h 52662"/>
                <a:gd name="connsiteX34" fmla="*/ 5743 w 38683"/>
                <a:gd name="connsiteY34" fmla="*/ 3462 h 52662"/>
                <a:gd name="connsiteX35" fmla="*/ 9860 w 38683"/>
                <a:gd name="connsiteY35" fmla="*/ 1731 h 52662"/>
                <a:gd name="connsiteX36" fmla="*/ 14791 w 38683"/>
                <a:gd name="connsiteY36" fmla="*/ 473 h 52662"/>
                <a:gd name="connsiteX37" fmla="*/ 20154 w 38683"/>
                <a:gd name="connsiteY37" fmla="*/ 0 h 52662"/>
                <a:gd name="connsiteX38" fmla="*/ 28877 w 38683"/>
                <a:gd name="connsiteY38" fmla="*/ 1207 h 52662"/>
                <a:gd name="connsiteX39" fmla="*/ 34621 w 38683"/>
                <a:gd name="connsiteY39" fmla="*/ 4668 h 52662"/>
                <a:gd name="connsiteX40" fmla="*/ 37763 w 38683"/>
                <a:gd name="connsiteY40" fmla="*/ 10229 h 52662"/>
                <a:gd name="connsiteX41" fmla="*/ 38684 w 38683"/>
                <a:gd name="connsiteY41" fmla="*/ 17729 h 52662"/>
                <a:gd name="connsiteX42" fmla="*/ 38684 w 38683"/>
                <a:gd name="connsiteY42" fmla="*/ 50669 h 52662"/>
                <a:gd name="connsiteX43" fmla="*/ 32128 w 38683"/>
                <a:gd name="connsiteY43" fmla="*/ 27695 h 52662"/>
                <a:gd name="connsiteX44" fmla="*/ 22972 w 38683"/>
                <a:gd name="connsiteY44" fmla="*/ 27695 h 52662"/>
                <a:gd name="connsiteX45" fmla="*/ 15983 w 38683"/>
                <a:gd name="connsiteY45" fmla="*/ 28377 h 52662"/>
                <a:gd name="connsiteX46" fmla="*/ 10944 w 38683"/>
                <a:gd name="connsiteY46" fmla="*/ 30423 h 52662"/>
                <a:gd name="connsiteX47" fmla="*/ 8018 w 38683"/>
                <a:gd name="connsiteY47" fmla="*/ 33675 h 52662"/>
                <a:gd name="connsiteX48" fmla="*/ 6989 w 38683"/>
                <a:gd name="connsiteY48" fmla="*/ 37975 h 52662"/>
                <a:gd name="connsiteX49" fmla="*/ 9752 w 38683"/>
                <a:gd name="connsiteY49" fmla="*/ 44637 h 52662"/>
                <a:gd name="connsiteX50" fmla="*/ 17500 w 38683"/>
                <a:gd name="connsiteY50" fmla="*/ 47155 h 52662"/>
                <a:gd name="connsiteX51" fmla="*/ 24868 w 38683"/>
                <a:gd name="connsiteY51" fmla="*/ 45214 h 52662"/>
                <a:gd name="connsiteX52" fmla="*/ 32128 w 38683"/>
                <a:gd name="connsiteY52" fmla="*/ 39182 h 52662"/>
                <a:gd name="connsiteX53" fmla="*/ 32128 w 38683"/>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62">
                  <a:moveTo>
                    <a:pt x="38684" y="50669"/>
                  </a:moveTo>
                  <a:cubicBezTo>
                    <a:pt x="38684" y="51037"/>
                    <a:pt x="38575" y="51298"/>
                    <a:pt x="38304" y="51508"/>
                  </a:cubicBezTo>
                  <a:cubicBezTo>
                    <a:pt x="38088" y="51718"/>
                    <a:pt x="37763" y="51823"/>
                    <a:pt x="37384" y="51928"/>
                  </a:cubicBezTo>
                  <a:cubicBezTo>
                    <a:pt x="37004" y="52033"/>
                    <a:pt x="36462" y="52085"/>
                    <a:pt x="35812" y="52085"/>
                  </a:cubicBezTo>
                  <a:cubicBezTo>
                    <a:pt x="35162" y="52085"/>
                    <a:pt x="34621" y="52033"/>
                    <a:pt x="34187" y="51928"/>
                  </a:cubicBezTo>
                  <a:cubicBezTo>
                    <a:pt x="33753" y="51823"/>
                    <a:pt x="33374" y="51718"/>
                    <a:pt x="33158" y="51508"/>
                  </a:cubicBezTo>
                  <a:cubicBezTo>
                    <a:pt x="32941" y="51298"/>
                    <a:pt x="32778" y="51037"/>
                    <a:pt x="32778" y="50669"/>
                  </a:cubicBezTo>
                  <a:lnTo>
                    <a:pt x="32778" y="45214"/>
                  </a:lnTo>
                  <a:cubicBezTo>
                    <a:pt x="30557" y="47627"/>
                    <a:pt x="28064" y="49410"/>
                    <a:pt x="25355" y="50722"/>
                  </a:cubicBezTo>
                  <a:cubicBezTo>
                    <a:pt x="22592" y="52033"/>
                    <a:pt x="19776" y="52662"/>
                    <a:pt x="16850" y="52662"/>
                  </a:cubicBezTo>
                  <a:cubicBezTo>
                    <a:pt x="14249" y="52662"/>
                    <a:pt x="11865" y="52348"/>
                    <a:pt x="9752" y="51666"/>
                  </a:cubicBezTo>
                  <a:cubicBezTo>
                    <a:pt x="7693" y="50984"/>
                    <a:pt x="5905" y="50040"/>
                    <a:pt x="4497" y="48833"/>
                  </a:cubicBezTo>
                  <a:cubicBezTo>
                    <a:pt x="3034" y="47575"/>
                    <a:pt x="1896" y="46106"/>
                    <a:pt x="1138" y="44323"/>
                  </a:cubicBezTo>
                  <a:cubicBezTo>
                    <a:pt x="379" y="42591"/>
                    <a:pt x="0" y="40598"/>
                    <a:pt x="0" y="38395"/>
                  </a:cubicBezTo>
                  <a:cubicBezTo>
                    <a:pt x="0" y="35720"/>
                    <a:pt x="542" y="33360"/>
                    <a:pt x="1679" y="31419"/>
                  </a:cubicBezTo>
                  <a:cubicBezTo>
                    <a:pt x="2872" y="29426"/>
                    <a:pt x="4497" y="27747"/>
                    <a:pt x="6555" y="26436"/>
                  </a:cubicBezTo>
                  <a:cubicBezTo>
                    <a:pt x="8669" y="25072"/>
                    <a:pt x="11215" y="24076"/>
                    <a:pt x="14195" y="23447"/>
                  </a:cubicBezTo>
                  <a:cubicBezTo>
                    <a:pt x="17174" y="22765"/>
                    <a:pt x="20480" y="22450"/>
                    <a:pt x="24055" y="22450"/>
                  </a:cubicBezTo>
                  <a:lnTo>
                    <a:pt x="32074" y="22450"/>
                  </a:lnTo>
                  <a:lnTo>
                    <a:pt x="32074" y="18254"/>
                  </a:lnTo>
                  <a:cubicBezTo>
                    <a:pt x="32074" y="16156"/>
                    <a:pt x="31857" y="14320"/>
                    <a:pt x="31423" y="12746"/>
                  </a:cubicBezTo>
                  <a:cubicBezTo>
                    <a:pt x="30990" y="11120"/>
                    <a:pt x="30232" y="9809"/>
                    <a:pt x="29257" y="8707"/>
                  </a:cubicBezTo>
                  <a:cubicBezTo>
                    <a:pt x="28227" y="7658"/>
                    <a:pt x="26981" y="6819"/>
                    <a:pt x="25355" y="6295"/>
                  </a:cubicBezTo>
                  <a:cubicBezTo>
                    <a:pt x="23785" y="5770"/>
                    <a:pt x="21834" y="5508"/>
                    <a:pt x="19559" y="5508"/>
                  </a:cubicBezTo>
                  <a:cubicBezTo>
                    <a:pt x="17283" y="5508"/>
                    <a:pt x="15332" y="5770"/>
                    <a:pt x="13545" y="6295"/>
                  </a:cubicBezTo>
                  <a:cubicBezTo>
                    <a:pt x="11756" y="6819"/>
                    <a:pt x="10186" y="7396"/>
                    <a:pt x="8885" y="8025"/>
                  </a:cubicBezTo>
                  <a:cubicBezTo>
                    <a:pt x="7531" y="8655"/>
                    <a:pt x="6447" y="9232"/>
                    <a:pt x="5581" y="9757"/>
                  </a:cubicBezTo>
                  <a:cubicBezTo>
                    <a:pt x="4714" y="10281"/>
                    <a:pt x="4063" y="10543"/>
                    <a:pt x="3684" y="10543"/>
                  </a:cubicBezTo>
                  <a:cubicBezTo>
                    <a:pt x="3468" y="10543"/>
                    <a:pt x="3305" y="10490"/>
                    <a:pt x="3088" y="10438"/>
                  </a:cubicBezTo>
                  <a:cubicBezTo>
                    <a:pt x="2925" y="10386"/>
                    <a:pt x="2763" y="10229"/>
                    <a:pt x="2600" y="10019"/>
                  </a:cubicBezTo>
                  <a:cubicBezTo>
                    <a:pt x="2492" y="9861"/>
                    <a:pt x="2384" y="9599"/>
                    <a:pt x="2329" y="9284"/>
                  </a:cubicBezTo>
                  <a:cubicBezTo>
                    <a:pt x="2275" y="8970"/>
                    <a:pt x="2275" y="8602"/>
                    <a:pt x="2275" y="8183"/>
                  </a:cubicBezTo>
                  <a:cubicBezTo>
                    <a:pt x="2275" y="7396"/>
                    <a:pt x="2329" y="6819"/>
                    <a:pt x="2438" y="6400"/>
                  </a:cubicBezTo>
                  <a:cubicBezTo>
                    <a:pt x="2546" y="5927"/>
                    <a:pt x="2817" y="5455"/>
                    <a:pt x="3305" y="5036"/>
                  </a:cubicBezTo>
                  <a:cubicBezTo>
                    <a:pt x="3738" y="4563"/>
                    <a:pt x="4551" y="4039"/>
                    <a:pt x="5743" y="3462"/>
                  </a:cubicBezTo>
                  <a:cubicBezTo>
                    <a:pt x="6935" y="2833"/>
                    <a:pt x="8290" y="2256"/>
                    <a:pt x="9860" y="1731"/>
                  </a:cubicBezTo>
                  <a:cubicBezTo>
                    <a:pt x="11377" y="1207"/>
                    <a:pt x="13057" y="787"/>
                    <a:pt x="14791" y="473"/>
                  </a:cubicBezTo>
                  <a:cubicBezTo>
                    <a:pt x="16578" y="158"/>
                    <a:pt x="18367" y="0"/>
                    <a:pt x="20154" y="0"/>
                  </a:cubicBezTo>
                  <a:cubicBezTo>
                    <a:pt x="23568" y="0"/>
                    <a:pt x="26494" y="420"/>
                    <a:pt x="28877" y="1207"/>
                  </a:cubicBezTo>
                  <a:cubicBezTo>
                    <a:pt x="31207" y="1993"/>
                    <a:pt x="33158" y="3148"/>
                    <a:pt x="34621" y="4668"/>
                  </a:cubicBezTo>
                  <a:cubicBezTo>
                    <a:pt x="36083" y="6190"/>
                    <a:pt x="37113" y="8025"/>
                    <a:pt x="37763" y="10229"/>
                  </a:cubicBezTo>
                  <a:cubicBezTo>
                    <a:pt x="38359" y="12431"/>
                    <a:pt x="38684" y="14949"/>
                    <a:pt x="38684" y="17729"/>
                  </a:cubicBezTo>
                  <a:lnTo>
                    <a:pt x="38684" y="50669"/>
                  </a:lnTo>
                  <a:close/>
                  <a:moveTo>
                    <a:pt x="32128" y="27695"/>
                  </a:moveTo>
                  <a:lnTo>
                    <a:pt x="22972" y="27695"/>
                  </a:lnTo>
                  <a:cubicBezTo>
                    <a:pt x="20317" y="27695"/>
                    <a:pt x="17933" y="27957"/>
                    <a:pt x="15983" y="28377"/>
                  </a:cubicBezTo>
                  <a:cubicBezTo>
                    <a:pt x="13978" y="28849"/>
                    <a:pt x="12299" y="29531"/>
                    <a:pt x="10944" y="30423"/>
                  </a:cubicBezTo>
                  <a:cubicBezTo>
                    <a:pt x="9644" y="31367"/>
                    <a:pt x="8614" y="32416"/>
                    <a:pt x="8018" y="33675"/>
                  </a:cubicBezTo>
                  <a:cubicBezTo>
                    <a:pt x="7368" y="34933"/>
                    <a:pt x="6989" y="36350"/>
                    <a:pt x="6989" y="37975"/>
                  </a:cubicBezTo>
                  <a:cubicBezTo>
                    <a:pt x="6989" y="40755"/>
                    <a:pt x="7910" y="43011"/>
                    <a:pt x="9752" y="44637"/>
                  </a:cubicBezTo>
                  <a:cubicBezTo>
                    <a:pt x="11594" y="46316"/>
                    <a:pt x="14195" y="47155"/>
                    <a:pt x="17500" y="47155"/>
                  </a:cubicBezTo>
                  <a:cubicBezTo>
                    <a:pt x="20154" y="47155"/>
                    <a:pt x="22592" y="46525"/>
                    <a:pt x="24868" y="45214"/>
                  </a:cubicBezTo>
                  <a:cubicBezTo>
                    <a:pt x="27144" y="43902"/>
                    <a:pt x="29582" y="41857"/>
                    <a:pt x="32128" y="39182"/>
                  </a:cubicBezTo>
                  <a:lnTo>
                    <a:pt x="32128" y="27695"/>
                  </a:lnTo>
                  <a:close/>
                </a:path>
              </a:pathLst>
            </a:custGeom>
            <a:solidFill>
              <a:srgbClr val="FFFFFF"/>
            </a:solidFill>
            <a:ln w="5417" cap="flat">
              <a:noFill/>
              <a:prstDash val="solid"/>
              <a:miter/>
            </a:ln>
          </p:spPr>
          <p:txBody>
            <a:bodyPr rtlCol="0" anchor="ctr"/>
            <a:lstStyle/>
            <a:p>
              <a:endParaRPr lang="fr-FR"/>
            </a:p>
          </p:txBody>
        </p:sp>
        <p:sp>
          <p:nvSpPr>
            <p:cNvPr id="743" name="Forme libre 742">
              <a:extLst>
                <a:ext uri="{FF2B5EF4-FFF2-40B4-BE49-F238E27FC236}">
                  <a16:creationId xmlns:a16="http://schemas.microsoft.com/office/drawing/2014/main" id="{77731FCD-CB8D-49EF-E417-0C983E6942D0}"/>
                </a:ext>
              </a:extLst>
            </p:cNvPr>
            <p:cNvSpPr/>
            <p:nvPr/>
          </p:nvSpPr>
          <p:spPr>
            <a:xfrm>
              <a:off x="20254749" y="10673562"/>
              <a:ext cx="40796" cy="52085"/>
            </a:xfrm>
            <a:custGeom>
              <a:avLst/>
              <a:gdLst>
                <a:gd name="connsiteX0" fmla="*/ 40796 w 40796"/>
                <a:gd name="connsiteY0" fmla="*/ 50669 h 52085"/>
                <a:gd name="connsiteX1" fmla="*/ 40634 w 40796"/>
                <a:gd name="connsiteY1" fmla="*/ 51246 h 52085"/>
                <a:gd name="connsiteX2" fmla="*/ 40092 w 40796"/>
                <a:gd name="connsiteY2" fmla="*/ 51666 h 52085"/>
                <a:gd name="connsiteX3" fmla="*/ 39117 w 40796"/>
                <a:gd name="connsiteY3" fmla="*/ 51980 h 52085"/>
                <a:gd name="connsiteX4" fmla="*/ 37492 w 40796"/>
                <a:gd name="connsiteY4" fmla="*/ 52085 h 52085"/>
                <a:gd name="connsiteX5" fmla="*/ 35867 w 40796"/>
                <a:gd name="connsiteY5" fmla="*/ 51980 h 52085"/>
                <a:gd name="connsiteX6" fmla="*/ 34891 w 40796"/>
                <a:gd name="connsiteY6" fmla="*/ 51666 h 52085"/>
                <a:gd name="connsiteX7" fmla="*/ 34349 w 40796"/>
                <a:gd name="connsiteY7" fmla="*/ 51246 h 52085"/>
                <a:gd name="connsiteX8" fmla="*/ 34187 w 40796"/>
                <a:gd name="connsiteY8" fmla="*/ 50669 h 52085"/>
                <a:gd name="connsiteX9" fmla="*/ 34187 w 40796"/>
                <a:gd name="connsiteY9" fmla="*/ 21768 h 52085"/>
                <a:gd name="connsiteX10" fmla="*/ 33428 w 40796"/>
                <a:gd name="connsiteY10" fmla="*/ 14424 h 52085"/>
                <a:gd name="connsiteX11" fmla="*/ 31315 w 40796"/>
                <a:gd name="connsiteY11" fmla="*/ 9599 h 52085"/>
                <a:gd name="connsiteX12" fmla="*/ 27577 w 40796"/>
                <a:gd name="connsiteY12" fmla="*/ 6504 h 52085"/>
                <a:gd name="connsiteX13" fmla="*/ 22322 w 40796"/>
                <a:gd name="connsiteY13" fmla="*/ 5403 h 52085"/>
                <a:gd name="connsiteX14" fmla="*/ 14682 w 40796"/>
                <a:gd name="connsiteY14" fmla="*/ 8025 h 52085"/>
                <a:gd name="connsiteX15" fmla="*/ 6610 w 40796"/>
                <a:gd name="connsiteY15" fmla="*/ 15736 h 52085"/>
                <a:gd name="connsiteX16" fmla="*/ 6610 w 40796"/>
                <a:gd name="connsiteY16" fmla="*/ 50669 h 52085"/>
                <a:gd name="connsiteX17" fmla="*/ 6447 w 40796"/>
                <a:gd name="connsiteY17" fmla="*/ 51246 h 52085"/>
                <a:gd name="connsiteX18" fmla="*/ 5960 w 40796"/>
                <a:gd name="connsiteY18" fmla="*/ 51666 h 52085"/>
                <a:gd name="connsiteX19" fmla="*/ 4930 w 40796"/>
                <a:gd name="connsiteY19" fmla="*/ 51980 h 52085"/>
                <a:gd name="connsiteX20" fmla="*/ 3305 w 40796"/>
                <a:gd name="connsiteY20" fmla="*/ 52085 h 52085"/>
                <a:gd name="connsiteX21" fmla="*/ 1679 w 40796"/>
                <a:gd name="connsiteY21" fmla="*/ 51980 h 52085"/>
                <a:gd name="connsiteX22" fmla="*/ 704 w 40796"/>
                <a:gd name="connsiteY22" fmla="*/ 51666 h 52085"/>
                <a:gd name="connsiteX23" fmla="*/ 162 w 40796"/>
                <a:gd name="connsiteY23" fmla="*/ 51246 h 52085"/>
                <a:gd name="connsiteX24" fmla="*/ 0 w 40796"/>
                <a:gd name="connsiteY24" fmla="*/ 50669 h 52085"/>
                <a:gd name="connsiteX25" fmla="*/ 0 w 40796"/>
                <a:gd name="connsiteY25" fmla="*/ 1993 h 52085"/>
                <a:gd name="connsiteX26" fmla="*/ 162 w 40796"/>
                <a:gd name="connsiteY26" fmla="*/ 1416 h 52085"/>
                <a:gd name="connsiteX27" fmla="*/ 704 w 40796"/>
                <a:gd name="connsiteY27" fmla="*/ 944 h 52085"/>
                <a:gd name="connsiteX28" fmla="*/ 1625 w 40796"/>
                <a:gd name="connsiteY28" fmla="*/ 682 h 52085"/>
                <a:gd name="connsiteX29" fmla="*/ 3196 w 40796"/>
                <a:gd name="connsiteY29" fmla="*/ 578 h 52085"/>
                <a:gd name="connsiteX30" fmla="*/ 4714 w 40796"/>
                <a:gd name="connsiteY30" fmla="*/ 682 h 52085"/>
                <a:gd name="connsiteX31" fmla="*/ 5688 w 40796"/>
                <a:gd name="connsiteY31" fmla="*/ 944 h 52085"/>
                <a:gd name="connsiteX32" fmla="*/ 6176 w 40796"/>
                <a:gd name="connsiteY32" fmla="*/ 1416 h 52085"/>
                <a:gd name="connsiteX33" fmla="*/ 6284 w 40796"/>
                <a:gd name="connsiteY33" fmla="*/ 1993 h 52085"/>
                <a:gd name="connsiteX34" fmla="*/ 6284 w 40796"/>
                <a:gd name="connsiteY34" fmla="*/ 8865 h 52085"/>
                <a:gd name="connsiteX35" fmla="*/ 14791 w 40796"/>
                <a:gd name="connsiteY35" fmla="*/ 2098 h 52085"/>
                <a:gd name="connsiteX36" fmla="*/ 23080 w 40796"/>
                <a:gd name="connsiteY36" fmla="*/ 0 h 52085"/>
                <a:gd name="connsiteX37" fmla="*/ 31369 w 40796"/>
                <a:gd name="connsiteY37" fmla="*/ 1626 h 52085"/>
                <a:gd name="connsiteX38" fmla="*/ 36841 w 40796"/>
                <a:gd name="connsiteY38" fmla="*/ 5980 h 52085"/>
                <a:gd name="connsiteX39" fmla="*/ 39876 w 40796"/>
                <a:gd name="connsiteY39" fmla="*/ 12379 h 52085"/>
                <a:gd name="connsiteX40" fmla="*/ 40796 w 40796"/>
                <a:gd name="connsiteY40" fmla="*/ 21191 h 52085"/>
                <a:gd name="connsiteX41" fmla="*/ 40796 w 40796"/>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52085">
                  <a:moveTo>
                    <a:pt x="40796" y="50669"/>
                  </a:moveTo>
                  <a:cubicBezTo>
                    <a:pt x="40796" y="50879"/>
                    <a:pt x="40742" y="51088"/>
                    <a:pt x="40634" y="51246"/>
                  </a:cubicBezTo>
                  <a:cubicBezTo>
                    <a:pt x="40526" y="51456"/>
                    <a:pt x="40363" y="51561"/>
                    <a:pt x="40092" y="51666"/>
                  </a:cubicBezTo>
                  <a:cubicBezTo>
                    <a:pt x="39876" y="51770"/>
                    <a:pt x="39550" y="51875"/>
                    <a:pt x="39117" y="51980"/>
                  </a:cubicBezTo>
                  <a:cubicBezTo>
                    <a:pt x="38683" y="52033"/>
                    <a:pt x="38142" y="52085"/>
                    <a:pt x="37492" y="52085"/>
                  </a:cubicBezTo>
                  <a:cubicBezTo>
                    <a:pt x="36841" y="52085"/>
                    <a:pt x="36300" y="52033"/>
                    <a:pt x="35867" y="51980"/>
                  </a:cubicBezTo>
                  <a:cubicBezTo>
                    <a:pt x="35433" y="51875"/>
                    <a:pt x="35108" y="51770"/>
                    <a:pt x="34891" y="51666"/>
                  </a:cubicBezTo>
                  <a:cubicBezTo>
                    <a:pt x="34620" y="51561"/>
                    <a:pt x="34458" y="51456"/>
                    <a:pt x="34349" y="51246"/>
                  </a:cubicBezTo>
                  <a:cubicBezTo>
                    <a:pt x="34241" y="51088"/>
                    <a:pt x="34187" y="50879"/>
                    <a:pt x="34187" y="50669"/>
                  </a:cubicBezTo>
                  <a:lnTo>
                    <a:pt x="34187" y="21768"/>
                  </a:lnTo>
                  <a:cubicBezTo>
                    <a:pt x="34187" y="18778"/>
                    <a:pt x="33916" y="16313"/>
                    <a:pt x="33428" y="14424"/>
                  </a:cubicBezTo>
                  <a:cubicBezTo>
                    <a:pt x="32995" y="12589"/>
                    <a:pt x="32236" y="10963"/>
                    <a:pt x="31315" y="9599"/>
                  </a:cubicBezTo>
                  <a:cubicBezTo>
                    <a:pt x="30340" y="8288"/>
                    <a:pt x="29094" y="7238"/>
                    <a:pt x="27577" y="6504"/>
                  </a:cubicBezTo>
                  <a:cubicBezTo>
                    <a:pt x="26114" y="5770"/>
                    <a:pt x="24326" y="5403"/>
                    <a:pt x="22322" y="5403"/>
                  </a:cubicBezTo>
                  <a:cubicBezTo>
                    <a:pt x="19775" y="5403"/>
                    <a:pt x="17229" y="6242"/>
                    <a:pt x="14682" y="8025"/>
                  </a:cubicBezTo>
                  <a:cubicBezTo>
                    <a:pt x="12136" y="9757"/>
                    <a:pt x="9427" y="12379"/>
                    <a:pt x="6610" y="15736"/>
                  </a:cubicBezTo>
                  <a:lnTo>
                    <a:pt x="6610" y="50669"/>
                  </a:lnTo>
                  <a:cubicBezTo>
                    <a:pt x="6610" y="50879"/>
                    <a:pt x="6555" y="51088"/>
                    <a:pt x="6447" y="51246"/>
                  </a:cubicBezTo>
                  <a:cubicBezTo>
                    <a:pt x="6339" y="51456"/>
                    <a:pt x="6176" y="51561"/>
                    <a:pt x="5960" y="51666"/>
                  </a:cubicBezTo>
                  <a:cubicBezTo>
                    <a:pt x="5688" y="51770"/>
                    <a:pt x="5364" y="51875"/>
                    <a:pt x="4930" y="51980"/>
                  </a:cubicBezTo>
                  <a:cubicBezTo>
                    <a:pt x="4497" y="52033"/>
                    <a:pt x="3955" y="52085"/>
                    <a:pt x="3305" y="52085"/>
                  </a:cubicBezTo>
                  <a:cubicBezTo>
                    <a:pt x="2655" y="52085"/>
                    <a:pt x="2112" y="52033"/>
                    <a:pt x="1679" y="51980"/>
                  </a:cubicBezTo>
                  <a:cubicBezTo>
                    <a:pt x="1300" y="51875"/>
                    <a:pt x="921" y="51770"/>
                    <a:pt x="704" y="51666"/>
                  </a:cubicBezTo>
                  <a:cubicBezTo>
                    <a:pt x="433" y="51561"/>
                    <a:pt x="216" y="51456"/>
                    <a:pt x="162" y="51246"/>
                  </a:cubicBezTo>
                  <a:cubicBezTo>
                    <a:pt x="54" y="51088"/>
                    <a:pt x="0" y="50879"/>
                    <a:pt x="0" y="50669"/>
                  </a:cubicBezTo>
                  <a:lnTo>
                    <a:pt x="0" y="1993"/>
                  </a:lnTo>
                  <a:cubicBezTo>
                    <a:pt x="0" y="1784"/>
                    <a:pt x="54" y="1574"/>
                    <a:pt x="162" y="1416"/>
                  </a:cubicBezTo>
                  <a:cubicBezTo>
                    <a:pt x="216" y="1207"/>
                    <a:pt x="433" y="1102"/>
                    <a:pt x="704" y="944"/>
                  </a:cubicBezTo>
                  <a:cubicBezTo>
                    <a:pt x="921" y="839"/>
                    <a:pt x="1246" y="734"/>
                    <a:pt x="1625" y="682"/>
                  </a:cubicBezTo>
                  <a:cubicBezTo>
                    <a:pt x="2059" y="629"/>
                    <a:pt x="2546" y="578"/>
                    <a:pt x="3196" y="578"/>
                  </a:cubicBezTo>
                  <a:cubicBezTo>
                    <a:pt x="3792" y="578"/>
                    <a:pt x="4334" y="629"/>
                    <a:pt x="4714" y="682"/>
                  </a:cubicBezTo>
                  <a:cubicBezTo>
                    <a:pt x="5147" y="734"/>
                    <a:pt x="5472" y="839"/>
                    <a:pt x="5688" y="944"/>
                  </a:cubicBezTo>
                  <a:cubicBezTo>
                    <a:pt x="5905" y="1049"/>
                    <a:pt x="6068" y="1207"/>
                    <a:pt x="6176" y="1416"/>
                  </a:cubicBezTo>
                  <a:cubicBezTo>
                    <a:pt x="6230" y="1574"/>
                    <a:pt x="6284" y="1784"/>
                    <a:pt x="6284" y="1993"/>
                  </a:cubicBezTo>
                  <a:lnTo>
                    <a:pt x="6284" y="8865"/>
                  </a:lnTo>
                  <a:cubicBezTo>
                    <a:pt x="9156" y="5770"/>
                    <a:pt x="12028" y="3515"/>
                    <a:pt x="14791" y="2098"/>
                  </a:cubicBezTo>
                  <a:cubicBezTo>
                    <a:pt x="17554" y="682"/>
                    <a:pt x="20317" y="0"/>
                    <a:pt x="23080" y="0"/>
                  </a:cubicBezTo>
                  <a:cubicBezTo>
                    <a:pt x="26385" y="0"/>
                    <a:pt x="29148" y="578"/>
                    <a:pt x="31369" y="1626"/>
                  </a:cubicBezTo>
                  <a:cubicBezTo>
                    <a:pt x="33645" y="2675"/>
                    <a:pt x="35487" y="4144"/>
                    <a:pt x="36841" y="5980"/>
                  </a:cubicBezTo>
                  <a:cubicBezTo>
                    <a:pt x="38250" y="7815"/>
                    <a:pt x="39280" y="9966"/>
                    <a:pt x="39876" y="12379"/>
                  </a:cubicBezTo>
                  <a:cubicBezTo>
                    <a:pt x="40472" y="14844"/>
                    <a:pt x="40796" y="17781"/>
                    <a:pt x="40796" y="21191"/>
                  </a:cubicBezTo>
                  <a:lnTo>
                    <a:pt x="40796" y="50669"/>
                  </a:lnTo>
                  <a:close/>
                </a:path>
              </a:pathLst>
            </a:custGeom>
            <a:solidFill>
              <a:srgbClr val="FFFFFF"/>
            </a:solidFill>
            <a:ln w="5417" cap="flat">
              <a:noFill/>
              <a:prstDash val="solid"/>
              <a:miter/>
            </a:ln>
          </p:spPr>
          <p:txBody>
            <a:bodyPr rtlCol="0" anchor="ctr"/>
            <a:lstStyle/>
            <a:p>
              <a:endParaRPr lang="fr-FR"/>
            </a:p>
          </p:txBody>
        </p:sp>
        <p:sp>
          <p:nvSpPr>
            <p:cNvPr id="744" name="Forme libre 743">
              <a:extLst>
                <a:ext uri="{FF2B5EF4-FFF2-40B4-BE49-F238E27FC236}">
                  <a16:creationId xmlns:a16="http://schemas.microsoft.com/office/drawing/2014/main" id="{138D2DFB-EBB3-89D9-496C-1E18140C9979}"/>
                </a:ext>
              </a:extLst>
            </p:cNvPr>
            <p:cNvSpPr/>
            <p:nvPr/>
          </p:nvSpPr>
          <p:spPr>
            <a:xfrm>
              <a:off x="20310553" y="10650588"/>
              <a:ext cx="43884" cy="75636"/>
            </a:xfrm>
            <a:custGeom>
              <a:avLst/>
              <a:gdLst>
                <a:gd name="connsiteX0" fmla="*/ 43885 w 43884"/>
                <a:gd name="connsiteY0" fmla="*/ 73643 h 75636"/>
                <a:gd name="connsiteX1" fmla="*/ 43777 w 43884"/>
                <a:gd name="connsiteY1" fmla="*/ 74273 h 75636"/>
                <a:gd name="connsiteX2" fmla="*/ 43235 w 43884"/>
                <a:gd name="connsiteY2" fmla="*/ 74693 h 75636"/>
                <a:gd name="connsiteX3" fmla="*/ 42314 w 43884"/>
                <a:gd name="connsiteY3" fmla="*/ 74954 h 75636"/>
                <a:gd name="connsiteX4" fmla="*/ 40960 w 43884"/>
                <a:gd name="connsiteY4" fmla="*/ 75059 h 75636"/>
                <a:gd name="connsiteX5" fmla="*/ 39497 w 43884"/>
                <a:gd name="connsiteY5" fmla="*/ 74954 h 75636"/>
                <a:gd name="connsiteX6" fmla="*/ 38521 w 43884"/>
                <a:gd name="connsiteY6" fmla="*/ 74693 h 75636"/>
                <a:gd name="connsiteX7" fmla="*/ 37980 w 43884"/>
                <a:gd name="connsiteY7" fmla="*/ 74273 h 75636"/>
                <a:gd name="connsiteX8" fmla="*/ 37763 w 43884"/>
                <a:gd name="connsiteY8" fmla="*/ 73643 h 75636"/>
                <a:gd name="connsiteX9" fmla="*/ 37763 w 43884"/>
                <a:gd name="connsiteY9" fmla="*/ 66667 h 75636"/>
                <a:gd name="connsiteX10" fmla="*/ 29528 w 43884"/>
                <a:gd name="connsiteY10" fmla="*/ 73224 h 75636"/>
                <a:gd name="connsiteX11" fmla="*/ 20154 w 43884"/>
                <a:gd name="connsiteY11" fmla="*/ 75636 h 75636"/>
                <a:gd name="connsiteX12" fmla="*/ 10890 w 43884"/>
                <a:gd name="connsiteY12" fmla="*/ 73591 h 75636"/>
                <a:gd name="connsiteX13" fmla="*/ 4659 w 43884"/>
                <a:gd name="connsiteY13" fmla="*/ 68031 h 75636"/>
                <a:gd name="connsiteX14" fmla="*/ 1138 w 43884"/>
                <a:gd name="connsiteY14" fmla="*/ 59848 h 75636"/>
                <a:gd name="connsiteX15" fmla="*/ 0 w 43884"/>
                <a:gd name="connsiteY15" fmla="*/ 49882 h 75636"/>
                <a:gd name="connsiteX16" fmla="*/ 1409 w 43884"/>
                <a:gd name="connsiteY16" fmla="*/ 38710 h 75636"/>
                <a:gd name="connsiteX17" fmla="*/ 5526 w 43884"/>
                <a:gd name="connsiteY17" fmla="*/ 30213 h 75636"/>
                <a:gd name="connsiteX18" fmla="*/ 12245 w 43884"/>
                <a:gd name="connsiteY18" fmla="*/ 24863 h 75636"/>
                <a:gd name="connsiteX19" fmla="*/ 21509 w 43884"/>
                <a:gd name="connsiteY19" fmla="*/ 22974 h 75636"/>
                <a:gd name="connsiteX20" fmla="*/ 29853 w 43884"/>
                <a:gd name="connsiteY20" fmla="*/ 24967 h 75636"/>
                <a:gd name="connsiteX21" fmla="*/ 37275 w 43884"/>
                <a:gd name="connsiteY21" fmla="*/ 30738 h 75636"/>
                <a:gd name="connsiteX22" fmla="*/ 37275 w 43884"/>
                <a:gd name="connsiteY22" fmla="*/ 1416 h 75636"/>
                <a:gd name="connsiteX23" fmla="*/ 37438 w 43884"/>
                <a:gd name="connsiteY23" fmla="*/ 839 h 75636"/>
                <a:gd name="connsiteX24" fmla="*/ 37925 w 43884"/>
                <a:gd name="connsiteY24" fmla="*/ 420 h 75636"/>
                <a:gd name="connsiteX25" fmla="*/ 38955 w 43884"/>
                <a:gd name="connsiteY25" fmla="*/ 105 h 75636"/>
                <a:gd name="connsiteX26" fmla="*/ 40526 w 43884"/>
                <a:gd name="connsiteY26" fmla="*/ 0 h 75636"/>
                <a:gd name="connsiteX27" fmla="*/ 42206 w 43884"/>
                <a:gd name="connsiteY27" fmla="*/ 105 h 75636"/>
                <a:gd name="connsiteX28" fmla="*/ 43181 w 43884"/>
                <a:gd name="connsiteY28" fmla="*/ 420 h 75636"/>
                <a:gd name="connsiteX29" fmla="*/ 43723 w 43884"/>
                <a:gd name="connsiteY29" fmla="*/ 839 h 75636"/>
                <a:gd name="connsiteX30" fmla="*/ 43885 w 43884"/>
                <a:gd name="connsiteY30" fmla="*/ 1416 h 75636"/>
                <a:gd name="connsiteX31" fmla="*/ 43885 w 43884"/>
                <a:gd name="connsiteY31" fmla="*/ 73643 h 75636"/>
                <a:gd name="connsiteX32" fmla="*/ 37275 w 43884"/>
                <a:gd name="connsiteY32" fmla="*/ 38553 h 75636"/>
                <a:gd name="connsiteX33" fmla="*/ 29257 w 43884"/>
                <a:gd name="connsiteY33" fmla="*/ 31052 h 75636"/>
                <a:gd name="connsiteX34" fmla="*/ 21184 w 43884"/>
                <a:gd name="connsiteY34" fmla="*/ 28482 h 75636"/>
                <a:gd name="connsiteX35" fmla="*/ 14629 w 43884"/>
                <a:gd name="connsiteY35" fmla="*/ 30265 h 75636"/>
                <a:gd name="connsiteX36" fmla="*/ 10186 w 43884"/>
                <a:gd name="connsiteY36" fmla="*/ 34933 h 75636"/>
                <a:gd name="connsiteX37" fmla="*/ 7694 w 43884"/>
                <a:gd name="connsiteY37" fmla="*/ 41490 h 75636"/>
                <a:gd name="connsiteX38" fmla="*/ 6881 w 43884"/>
                <a:gd name="connsiteY38" fmla="*/ 48938 h 75636"/>
                <a:gd name="connsiteX39" fmla="*/ 7531 w 43884"/>
                <a:gd name="connsiteY39" fmla="*/ 56806 h 75636"/>
                <a:gd name="connsiteX40" fmla="*/ 9861 w 43884"/>
                <a:gd name="connsiteY40" fmla="*/ 63572 h 75636"/>
                <a:gd name="connsiteX41" fmla="*/ 14086 w 43884"/>
                <a:gd name="connsiteY41" fmla="*/ 68398 h 75636"/>
                <a:gd name="connsiteX42" fmla="*/ 20751 w 43884"/>
                <a:gd name="connsiteY42" fmla="*/ 70181 h 75636"/>
                <a:gd name="connsiteX43" fmla="*/ 24652 w 43884"/>
                <a:gd name="connsiteY43" fmla="*/ 69657 h 75636"/>
                <a:gd name="connsiteX44" fmla="*/ 28552 w 43884"/>
                <a:gd name="connsiteY44" fmla="*/ 67874 h 75636"/>
                <a:gd name="connsiteX45" fmla="*/ 32724 w 43884"/>
                <a:gd name="connsiteY45" fmla="*/ 64674 h 75636"/>
                <a:gd name="connsiteX46" fmla="*/ 37275 w 43884"/>
                <a:gd name="connsiteY46" fmla="*/ 59796 h 75636"/>
                <a:gd name="connsiteX47" fmla="*/ 37275 w 43884"/>
                <a:gd name="connsiteY47" fmla="*/ 38553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6">
                  <a:moveTo>
                    <a:pt x="43885" y="73643"/>
                  </a:moveTo>
                  <a:cubicBezTo>
                    <a:pt x="43885" y="73906"/>
                    <a:pt x="43831" y="74115"/>
                    <a:pt x="43777" y="74273"/>
                  </a:cubicBezTo>
                  <a:cubicBezTo>
                    <a:pt x="43669" y="74483"/>
                    <a:pt x="43506" y="74640"/>
                    <a:pt x="43235" y="74693"/>
                  </a:cubicBezTo>
                  <a:cubicBezTo>
                    <a:pt x="43019" y="74849"/>
                    <a:pt x="42693" y="74902"/>
                    <a:pt x="42314" y="74954"/>
                  </a:cubicBezTo>
                  <a:cubicBezTo>
                    <a:pt x="41935" y="75007"/>
                    <a:pt x="41501" y="75059"/>
                    <a:pt x="40960" y="75059"/>
                  </a:cubicBezTo>
                  <a:cubicBezTo>
                    <a:pt x="40364" y="75059"/>
                    <a:pt x="39876" y="75007"/>
                    <a:pt x="39497" y="74954"/>
                  </a:cubicBezTo>
                  <a:cubicBezTo>
                    <a:pt x="39064" y="74902"/>
                    <a:pt x="38792" y="74849"/>
                    <a:pt x="38521" y="74693"/>
                  </a:cubicBezTo>
                  <a:cubicBezTo>
                    <a:pt x="38305" y="74588"/>
                    <a:pt x="38088" y="74483"/>
                    <a:pt x="37980" y="74273"/>
                  </a:cubicBezTo>
                  <a:cubicBezTo>
                    <a:pt x="37817" y="74115"/>
                    <a:pt x="37763" y="73906"/>
                    <a:pt x="37763" y="73643"/>
                  </a:cubicBezTo>
                  <a:lnTo>
                    <a:pt x="37763" y="66667"/>
                  </a:lnTo>
                  <a:cubicBezTo>
                    <a:pt x="35108" y="69447"/>
                    <a:pt x="32345" y="71650"/>
                    <a:pt x="29528" y="73224"/>
                  </a:cubicBezTo>
                  <a:cubicBezTo>
                    <a:pt x="26656" y="74849"/>
                    <a:pt x="23514" y="75636"/>
                    <a:pt x="20154" y="75636"/>
                  </a:cubicBezTo>
                  <a:cubicBezTo>
                    <a:pt x="16525" y="75636"/>
                    <a:pt x="13436" y="74954"/>
                    <a:pt x="10890" y="73591"/>
                  </a:cubicBezTo>
                  <a:cubicBezTo>
                    <a:pt x="8344" y="72227"/>
                    <a:pt x="6231" y="70391"/>
                    <a:pt x="4659" y="68031"/>
                  </a:cubicBezTo>
                  <a:cubicBezTo>
                    <a:pt x="3034" y="65723"/>
                    <a:pt x="1842" y="62995"/>
                    <a:pt x="1138" y="59848"/>
                  </a:cubicBezTo>
                  <a:cubicBezTo>
                    <a:pt x="380" y="56701"/>
                    <a:pt x="0" y="53397"/>
                    <a:pt x="0" y="49882"/>
                  </a:cubicBezTo>
                  <a:cubicBezTo>
                    <a:pt x="0" y="45739"/>
                    <a:pt x="487" y="42014"/>
                    <a:pt x="1409" y="38710"/>
                  </a:cubicBezTo>
                  <a:cubicBezTo>
                    <a:pt x="2330" y="35405"/>
                    <a:pt x="3684" y="32573"/>
                    <a:pt x="5526" y="30213"/>
                  </a:cubicBezTo>
                  <a:cubicBezTo>
                    <a:pt x="7314" y="27905"/>
                    <a:pt x="9536" y="26122"/>
                    <a:pt x="12245" y="24863"/>
                  </a:cubicBezTo>
                  <a:cubicBezTo>
                    <a:pt x="14899" y="23604"/>
                    <a:pt x="17988" y="22974"/>
                    <a:pt x="21509" y="22974"/>
                  </a:cubicBezTo>
                  <a:cubicBezTo>
                    <a:pt x="24543" y="22974"/>
                    <a:pt x="27306" y="23656"/>
                    <a:pt x="29853" y="24967"/>
                  </a:cubicBezTo>
                  <a:cubicBezTo>
                    <a:pt x="32345" y="26279"/>
                    <a:pt x="34837" y="28167"/>
                    <a:pt x="37275" y="30738"/>
                  </a:cubicBezTo>
                  <a:lnTo>
                    <a:pt x="37275" y="1416"/>
                  </a:lnTo>
                  <a:cubicBezTo>
                    <a:pt x="37275" y="1207"/>
                    <a:pt x="37329" y="997"/>
                    <a:pt x="37438" y="839"/>
                  </a:cubicBezTo>
                  <a:cubicBezTo>
                    <a:pt x="37492" y="629"/>
                    <a:pt x="37709" y="525"/>
                    <a:pt x="37925" y="420"/>
                  </a:cubicBezTo>
                  <a:cubicBezTo>
                    <a:pt x="38197" y="315"/>
                    <a:pt x="38521" y="210"/>
                    <a:pt x="38955" y="105"/>
                  </a:cubicBezTo>
                  <a:cubicBezTo>
                    <a:pt x="39388" y="53"/>
                    <a:pt x="39930" y="0"/>
                    <a:pt x="40526" y="0"/>
                  </a:cubicBezTo>
                  <a:cubicBezTo>
                    <a:pt x="41230" y="0"/>
                    <a:pt x="41773" y="53"/>
                    <a:pt x="42206" y="105"/>
                  </a:cubicBezTo>
                  <a:cubicBezTo>
                    <a:pt x="42639" y="210"/>
                    <a:pt x="42964" y="315"/>
                    <a:pt x="43181" y="420"/>
                  </a:cubicBezTo>
                  <a:cubicBezTo>
                    <a:pt x="43452" y="525"/>
                    <a:pt x="43614" y="629"/>
                    <a:pt x="43723" y="839"/>
                  </a:cubicBezTo>
                  <a:cubicBezTo>
                    <a:pt x="43831" y="997"/>
                    <a:pt x="43885" y="1207"/>
                    <a:pt x="43885" y="1416"/>
                  </a:cubicBezTo>
                  <a:lnTo>
                    <a:pt x="43885" y="73643"/>
                  </a:lnTo>
                  <a:close/>
                  <a:moveTo>
                    <a:pt x="37275" y="38553"/>
                  </a:moveTo>
                  <a:cubicBezTo>
                    <a:pt x="34512" y="35301"/>
                    <a:pt x="31803" y="32783"/>
                    <a:pt x="29257" y="31052"/>
                  </a:cubicBezTo>
                  <a:cubicBezTo>
                    <a:pt x="26656" y="29374"/>
                    <a:pt x="24002" y="28482"/>
                    <a:pt x="21184" y="28482"/>
                  </a:cubicBezTo>
                  <a:cubicBezTo>
                    <a:pt x="18638" y="28482"/>
                    <a:pt x="16416" y="29059"/>
                    <a:pt x="14629" y="30265"/>
                  </a:cubicBezTo>
                  <a:cubicBezTo>
                    <a:pt x="12786" y="31471"/>
                    <a:pt x="11323" y="32993"/>
                    <a:pt x="10186" y="34933"/>
                  </a:cubicBezTo>
                  <a:cubicBezTo>
                    <a:pt x="9048" y="36874"/>
                    <a:pt x="8181" y="39077"/>
                    <a:pt x="7694" y="41490"/>
                  </a:cubicBezTo>
                  <a:cubicBezTo>
                    <a:pt x="7152" y="43955"/>
                    <a:pt x="6881" y="46421"/>
                    <a:pt x="6881" y="48938"/>
                  </a:cubicBezTo>
                  <a:cubicBezTo>
                    <a:pt x="6881" y="51613"/>
                    <a:pt x="7098" y="54236"/>
                    <a:pt x="7531" y="56806"/>
                  </a:cubicBezTo>
                  <a:cubicBezTo>
                    <a:pt x="8018" y="59324"/>
                    <a:pt x="8777" y="61580"/>
                    <a:pt x="9861" y="63572"/>
                  </a:cubicBezTo>
                  <a:cubicBezTo>
                    <a:pt x="10890" y="65565"/>
                    <a:pt x="12353" y="67192"/>
                    <a:pt x="14086" y="68398"/>
                  </a:cubicBezTo>
                  <a:cubicBezTo>
                    <a:pt x="15875" y="69604"/>
                    <a:pt x="18096" y="70181"/>
                    <a:pt x="20751" y="70181"/>
                  </a:cubicBezTo>
                  <a:cubicBezTo>
                    <a:pt x="22105" y="70181"/>
                    <a:pt x="23406" y="70024"/>
                    <a:pt x="24652" y="69657"/>
                  </a:cubicBezTo>
                  <a:cubicBezTo>
                    <a:pt x="25898" y="69290"/>
                    <a:pt x="27198" y="68713"/>
                    <a:pt x="28552" y="67874"/>
                  </a:cubicBezTo>
                  <a:cubicBezTo>
                    <a:pt x="29907" y="67034"/>
                    <a:pt x="31261" y="65985"/>
                    <a:pt x="32724" y="64674"/>
                  </a:cubicBezTo>
                  <a:cubicBezTo>
                    <a:pt x="34133" y="63363"/>
                    <a:pt x="35650" y="61736"/>
                    <a:pt x="37275" y="59796"/>
                  </a:cubicBezTo>
                  <a:lnTo>
                    <a:pt x="37275" y="38553"/>
                  </a:lnTo>
                  <a:close/>
                </a:path>
              </a:pathLst>
            </a:custGeom>
            <a:solidFill>
              <a:srgbClr val="FFFFFF"/>
            </a:solidFill>
            <a:ln w="5417" cap="flat">
              <a:noFill/>
              <a:prstDash val="solid"/>
              <a:miter/>
            </a:ln>
          </p:spPr>
          <p:txBody>
            <a:bodyPr rtlCol="0" anchor="ctr"/>
            <a:lstStyle/>
            <a:p>
              <a:endParaRPr lang="fr-FR"/>
            </a:p>
          </p:txBody>
        </p:sp>
        <p:sp>
          <p:nvSpPr>
            <p:cNvPr id="745" name="Forme libre 744">
              <a:extLst>
                <a:ext uri="{FF2B5EF4-FFF2-40B4-BE49-F238E27FC236}">
                  <a16:creationId xmlns:a16="http://schemas.microsoft.com/office/drawing/2014/main" id="{E8E2C032-ABEA-6697-202D-8135E9BD3A25}"/>
                </a:ext>
              </a:extLst>
            </p:cNvPr>
            <p:cNvSpPr/>
            <p:nvPr/>
          </p:nvSpPr>
          <p:spPr>
            <a:xfrm>
              <a:off x="20395235" y="10673615"/>
              <a:ext cx="44480" cy="52662"/>
            </a:xfrm>
            <a:custGeom>
              <a:avLst/>
              <a:gdLst>
                <a:gd name="connsiteX0" fmla="*/ 44481 w 44480"/>
                <a:gd name="connsiteY0" fmla="*/ 23814 h 52662"/>
                <a:gd name="connsiteX1" fmla="*/ 43452 w 44480"/>
                <a:gd name="connsiteY1" fmla="*/ 26489 h 52662"/>
                <a:gd name="connsiteX2" fmla="*/ 41393 w 44480"/>
                <a:gd name="connsiteY2" fmla="*/ 27223 h 52662"/>
                <a:gd name="connsiteX3" fmla="*/ 7098 w 44480"/>
                <a:gd name="connsiteY3" fmla="*/ 27223 h 52662"/>
                <a:gd name="connsiteX4" fmla="*/ 8018 w 44480"/>
                <a:gd name="connsiteY4" fmla="*/ 35405 h 52662"/>
                <a:gd name="connsiteX5" fmla="*/ 11053 w 44480"/>
                <a:gd name="connsiteY5" fmla="*/ 41647 h 52662"/>
                <a:gd name="connsiteX6" fmla="*/ 16525 w 44480"/>
                <a:gd name="connsiteY6" fmla="*/ 45634 h 52662"/>
                <a:gd name="connsiteX7" fmla="*/ 24868 w 44480"/>
                <a:gd name="connsiteY7" fmla="*/ 47050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099 h 52662"/>
                <a:gd name="connsiteX19" fmla="*/ 41664 w 44480"/>
                <a:gd name="connsiteY19" fmla="*/ 48623 h 52662"/>
                <a:gd name="connsiteX20" fmla="*/ 39930 w 44480"/>
                <a:gd name="connsiteY20" fmla="*/ 49568 h 52662"/>
                <a:gd name="connsiteX21" fmla="*/ 36192 w 44480"/>
                <a:gd name="connsiteY21" fmla="*/ 50932 h 52662"/>
                <a:gd name="connsiteX22" fmla="*/ 30774 w 44480"/>
                <a:gd name="connsiteY22" fmla="*/ 52138 h 52662"/>
                <a:gd name="connsiteX23" fmla="*/ 24110 w 44480"/>
                <a:gd name="connsiteY23" fmla="*/ 52662 h 52662"/>
                <a:gd name="connsiteX24" fmla="*/ 13762 w 44480"/>
                <a:gd name="connsiteY24" fmla="*/ 50984 h 52662"/>
                <a:gd name="connsiteX25" fmla="*/ 6231 w 44480"/>
                <a:gd name="connsiteY25" fmla="*/ 45948 h 52662"/>
                <a:gd name="connsiteX26" fmla="*/ 1571 w 44480"/>
                <a:gd name="connsiteY26" fmla="*/ 37766 h 52662"/>
                <a:gd name="connsiteX27" fmla="*/ 0 w 44480"/>
                <a:gd name="connsiteY27" fmla="*/ 26436 h 52662"/>
                <a:gd name="connsiteX28" fmla="*/ 1626 w 44480"/>
                <a:gd name="connsiteY28" fmla="*/ 15316 h 52662"/>
                <a:gd name="connsiteX29" fmla="*/ 6339 w 44480"/>
                <a:gd name="connsiteY29" fmla="*/ 7029 h 52662"/>
                <a:gd name="connsiteX30" fmla="*/ 13707 w 44480"/>
                <a:gd name="connsiteY30" fmla="*/ 1836 h 52662"/>
                <a:gd name="connsiteX31" fmla="*/ 23297 w 44480"/>
                <a:gd name="connsiteY31" fmla="*/ 0 h 52662"/>
                <a:gd name="connsiteX32" fmla="*/ 32941 w 44480"/>
                <a:gd name="connsiteY32" fmla="*/ 1836 h 52662"/>
                <a:gd name="connsiteX33" fmla="*/ 39551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5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38 h 52662"/>
                <a:gd name="connsiteX42" fmla="*/ 8290 w 44480"/>
                <a:gd name="connsiteY42" fmla="*/ 15683 h 52662"/>
                <a:gd name="connsiteX43" fmla="*/ 7098 w 44480"/>
                <a:gd name="connsiteY43" fmla="*/ 21925 h 52662"/>
                <a:gd name="connsiteX44" fmla="*/ 37655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7"/>
                    <a:pt x="43452" y="26489"/>
                  </a:cubicBezTo>
                  <a:cubicBezTo>
                    <a:pt x="42747" y="26961"/>
                    <a:pt x="42043" y="27223"/>
                    <a:pt x="41393" y="27223"/>
                  </a:cubicBezTo>
                  <a:lnTo>
                    <a:pt x="7098" y="27223"/>
                  </a:lnTo>
                  <a:cubicBezTo>
                    <a:pt x="7098" y="30213"/>
                    <a:pt x="7423" y="32940"/>
                    <a:pt x="8018" y="35405"/>
                  </a:cubicBezTo>
                  <a:cubicBezTo>
                    <a:pt x="8614" y="37818"/>
                    <a:pt x="9644" y="39916"/>
                    <a:pt x="11053" y="41647"/>
                  </a:cubicBezTo>
                  <a:cubicBezTo>
                    <a:pt x="12461" y="43378"/>
                    <a:pt x="14303" y="44742"/>
                    <a:pt x="16525" y="45634"/>
                  </a:cubicBezTo>
                  <a:cubicBezTo>
                    <a:pt x="18800" y="46578"/>
                    <a:pt x="21563" y="47050"/>
                    <a:pt x="24868" y="47050"/>
                  </a:cubicBezTo>
                  <a:cubicBezTo>
                    <a:pt x="27198" y="47050"/>
                    <a:pt x="29311" y="46840"/>
                    <a:pt x="31153" y="46473"/>
                  </a:cubicBezTo>
                  <a:cubicBezTo>
                    <a:pt x="32995" y="46053"/>
                    <a:pt x="34621" y="45634"/>
                    <a:pt x="35975" y="45161"/>
                  </a:cubicBezTo>
                  <a:cubicBezTo>
                    <a:pt x="37329" y="44637"/>
                    <a:pt x="38413" y="44218"/>
                    <a:pt x="39280" y="43850"/>
                  </a:cubicBezTo>
                  <a:cubicBezTo>
                    <a:pt x="40147" y="43431"/>
                    <a:pt x="40797" y="43221"/>
                    <a:pt x="41176" y="43221"/>
                  </a:cubicBezTo>
                  <a:cubicBezTo>
                    <a:pt x="41393" y="43221"/>
                    <a:pt x="41610" y="43273"/>
                    <a:pt x="41772" y="43378"/>
                  </a:cubicBezTo>
                  <a:cubicBezTo>
                    <a:pt x="41935" y="43483"/>
                    <a:pt x="42097" y="43693"/>
                    <a:pt x="42206" y="43902"/>
                  </a:cubicBezTo>
                  <a:cubicBezTo>
                    <a:pt x="42314" y="44165"/>
                    <a:pt x="42423" y="44428"/>
                    <a:pt x="42476" y="44794"/>
                  </a:cubicBezTo>
                  <a:cubicBezTo>
                    <a:pt x="42530" y="45161"/>
                    <a:pt x="42530" y="45634"/>
                    <a:pt x="42530" y="46158"/>
                  </a:cubicBezTo>
                  <a:cubicBezTo>
                    <a:pt x="42530" y="46421"/>
                    <a:pt x="42530" y="46630"/>
                    <a:pt x="42476" y="46893"/>
                  </a:cubicBezTo>
                  <a:cubicBezTo>
                    <a:pt x="42423" y="47102"/>
                    <a:pt x="42423" y="47312"/>
                    <a:pt x="42368" y="47522"/>
                  </a:cubicBezTo>
                  <a:cubicBezTo>
                    <a:pt x="42314" y="47732"/>
                    <a:pt x="42206" y="47889"/>
                    <a:pt x="42097" y="48099"/>
                  </a:cubicBezTo>
                  <a:cubicBezTo>
                    <a:pt x="41989" y="48256"/>
                    <a:pt x="41826" y="48413"/>
                    <a:pt x="41664" y="48623"/>
                  </a:cubicBezTo>
                  <a:cubicBezTo>
                    <a:pt x="41501" y="48833"/>
                    <a:pt x="40905" y="49095"/>
                    <a:pt x="39930" y="49568"/>
                  </a:cubicBezTo>
                  <a:cubicBezTo>
                    <a:pt x="38955" y="49987"/>
                    <a:pt x="37708" y="50459"/>
                    <a:pt x="36192" y="50932"/>
                  </a:cubicBezTo>
                  <a:cubicBezTo>
                    <a:pt x="34621" y="51351"/>
                    <a:pt x="32779" y="51770"/>
                    <a:pt x="30774" y="52138"/>
                  </a:cubicBezTo>
                  <a:cubicBezTo>
                    <a:pt x="28715" y="52452"/>
                    <a:pt x="26494" y="52662"/>
                    <a:pt x="24110" y="52662"/>
                  </a:cubicBezTo>
                  <a:cubicBezTo>
                    <a:pt x="20209" y="52662"/>
                    <a:pt x="16741" y="52085"/>
                    <a:pt x="13762" y="50984"/>
                  </a:cubicBezTo>
                  <a:cubicBezTo>
                    <a:pt x="10782" y="49830"/>
                    <a:pt x="8235" y="48151"/>
                    <a:pt x="6231" y="45948"/>
                  </a:cubicBezTo>
                  <a:cubicBezTo>
                    <a:pt x="4172" y="43746"/>
                    <a:pt x="2655" y="41018"/>
                    <a:pt x="1571" y="37766"/>
                  </a:cubicBezTo>
                  <a:cubicBezTo>
                    <a:pt x="542" y="34514"/>
                    <a:pt x="0" y="30737"/>
                    <a:pt x="0" y="26436"/>
                  </a:cubicBezTo>
                  <a:cubicBezTo>
                    <a:pt x="0" y="22292"/>
                    <a:pt x="542" y="18621"/>
                    <a:pt x="1626" y="15316"/>
                  </a:cubicBezTo>
                  <a:cubicBezTo>
                    <a:pt x="2709" y="12064"/>
                    <a:pt x="4280" y="9284"/>
                    <a:pt x="6339" y="7029"/>
                  </a:cubicBezTo>
                  <a:cubicBezTo>
                    <a:pt x="8344" y="4773"/>
                    <a:pt x="10836" y="2990"/>
                    <a:pt x="13707" y="1836"/>
                  </a:cubicBezTo>
                  <a:cubicBezTo>
                    <a:pt x="16579" y="629"/>
                    <a:pt x="19776" y="0"/>
                    <a:pt x="23297" y="0"/>
                  </a:cubicBezTo>
                  <a:cubicBezTo>
                    <a:pt x="27035" y="0"/>
                    <a:pt x="30286" y="629"/>
                    <a:pt x="32941" y="1836"/>
                  </a:cubicBezTo>
                  <a:cubicBezTo>
                    <a:pt x="35596" y="3043"/>
                    <a:pt x="37817" y="4721"/>
                    <a:pt x="39551" y="6767"/>
                  </a:cubicBezTo>
                  <a:cubicBezTo>
                    <a:pt x="41230" y="8812"/>
                    <a:pt x="42476" y="11225"/>
                    <a:pt x="43289" y="13952"/>
                  </a:cubicBezTo>
                  <a:cubicBezTo>
                    <a:pt x="44102" y="16680"/>
                    <a:pt x="44481" y="19513"/>
                    <a:pt x="44481" y="22555"/>
                  </a:cubicBezTo>
                  <a:lnTo>
                    <a:pt x="44481" y="23814"/>
                  </a:lnTo>
                  <a:close/>
                  <a:moveTo>
                    <a:pt x="37655" y="21925"/>
                  </a:moveTo>
                  <a:cubicBezTo>
                    <a:pt x="37763" y="16785"/>
                    <a:pt x="36517" y="12746"/>
                    <a:pt x="33970" y="9809"/>
                  </a:cubicBezTo>
                  <a:cubicBezTo>
                    <a:pt x="31424" y="6924"/>
                    <a:pt x="27685" y="5455"/>
                    <a:pt x="22809" y="5455"/>
                  </a:cubicBezTo>
                  <a:cubicBezTo>
                    <a:pt x="20317" y="5455"/>
                    <a:pt x="18096" y="5927"/>
                    <a:pt x="16199" y="6819"/>
                  </a:cubicBezTo>
                  <a:cubicBezTo>
                    <a:pt x="14249" y="7763"/>
                    <a:pt x="12678" y="8970"/>
                    <a:pt x="11323" y="10438"/>
                  </a:cubicBezTo>
                  <a:cubicBezTo>
                    <a:pt x="10023" y="11959"/>
                    <a:pt x="8994" y="13742"/>
                    <a:pt x="8290" y="15683"/>
                  </a:cubicBezTo>
                  <a:cubicBezTo>
                    <a:pt x="7585" y="17676"/>
                    <a:pt x="7206" y="19775"/>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746" name="Forme libre 745">
              <a:extLst>
                <a:ext uri="{FF2B5EF4-FFF2-40B4-BE49-F238E27FC236}">
                  <a16:creationId xmlns:a16="http://schemas.microsoft.com/office/drawing/2014/main" id="{49D87ECC-B89E-F5EB-DBFD-ABC3FDC02EFF}"/>
                </a:ext>
              </a:extLst>
            </p:cNvPr>
            <p:cNvSpPr/>
            <p:nvPr/>
          </p:nvSpPr>
          <p:spPr>
            <a:xfrm>
              <a:off x="20447301" y="10661079"/>
              <a:ext cx="31315" cy="65040"/>
            </a:xfrm>
            <a:custGeom>
              <a:avLst/>
              <a:gdLst>
                <a:gd name="connsiteX0" fmla="*/ 31316 w 31315"/>
                <a:gd name="connsiteY0" fmla="*/ 60268 h 65040"/>
                <a:gd name="connsiteX1" fmla="*/ 31099 w 31315"/>
                <a:gd name="connsiteY1" fmla="*/ 62104 h 65040"/>
                <a:gd name="connsiteX2" fmla="*/ 30503 w 31315"/>
                <a:gd name="connsiteY2" fmla="*/ 63205 h 65040"/>
                <a:gd name="connsiteX3" fmla="*/ 29257 w 31315"/>
                <a:gd name="connsiteY3" fmla="*/ 63940 h 65040"/>
                <a:gd name="connsiteX4" fmla="*/ 27415 w 31315"/>
                <a:gd name="connsiteY4" fmla="*/ 64569 h 65040"/>
                <a:gd name="connsiteX5" fmla="*/ 25193 w 31315"/>
                <a:gd name="connsiteY5" fmla="*/ 64936 h 65040"/>
                <a:gd name="connsiteX6" fmla="*/ 22918 w 31315"/>
                <a:gd name="connsiteY6" fmla="*/ 65041 h 65040"/>
                <a:gd name="connsiteX7" fmla="*/ 16579 w 31315"/>
                <a:gd name="connsiteY7" fmla="*/ 64097 h 65040"/>
                <a:gd name="connsiteX8" fmla="*/ 12299 w 31315"/>
                <a:gd name="connsiteY8" fmla="*/ 61159 h 65040"/>
                <a:gd name="connsiteX9" fmla="*/ 9915 w 31315"/>
                <a:gd name="connsiteY9" fmla="*/ 56177 h 65040"/>
                <a:gd name="connsiteX10" fmla="*/ 9157 w 31315"/>
                <a:gd name="connsiteY10" fmla="*/ 49096 h 65040"/>
                <a:gd name="connsiteX11" fmla="*/ 9157 w 31315"/>
                <a:gd name="connsiteY11" fmla="*/ 18778 h 65040"/>
                <a:gd name="connsiteX12" fmla="*/ 1626 w 31315"/>
                <a:gd name="connsiteY12" fmla="*/ 18778 h 65040"/>
                <a:gd name="connsiteX13" fmla="*/ 434 w 31315"/>
                <a:gd name="connsiteY13" fmla="*/ 18149 h 65040"/>
                <a:gd name="connsiteX14" fmla="*/ 0 w 31315"/>
                <a:gd name="connsiteY14" fmla="*/ 16103 h 65040"/>
                <a:gd name="connsiteX15" fmla="*/ 108 w 31315"/>
                <a:gd name="connsiteY15" fmla="*/ 14897 h 65040"/>
                <a:gd name="connsiteX16" fmla="*/ 434 w 31315"/>
                <a:gd name="connsiteY16" fmla="*/ 14057 h 65040"/>
                <a:gd name="connsiteX17" fmla="*/ 976 w 31315"/>
                <a:gd name="connsiteY17" fmla="*/ 13533 h 65040"/>
                <a:gd name="connsiteX18" fmla="*/ 1626 w 31315"/>
                <a:gd name="connsiteY18" fmla="*/ 13376 h 65040"/>
                <a:gd name="connsiteX19" fmla="*/ 9157 w 31315"/>
                <a:gd name="connsiteY19" fmla="*/ 13376 h 65040"/>
                <a:gd name="connsiteX20" fmla="*/ 9157 w 31315"/>
                <a:gd name="connsiteY20" fmla="*/ 1416 h 65040"/>
                <a:gd name="connsiteX21" fmla="*/ 9265 w 31315"/>
                <a:gd name="connsiteY21" fmla="*/ 839 h 65040"/>
                <a:gd name="connsiteX22" fmla="*/ 9807 w 31315"/>
                <a:gd name="connsiteY22" fmla="*/ 368 h 65040"/>
                <a:gd name="connsiteX23" fmla="*/ 10836 w 31315"/>
                <a:gd name="connsiteY23" fmla="*/ 105 h 65040"/>
                <a:gd name="connsiteX24" fmla="*/ 12407 w 31315"/>
                <a:gd name="connsiteY24" fmla="*/ 0 h 65040"/>
                <a:gd name="connsiteX25" fmla="*/ 14086 w 31315"/>
                <a:gd name="connsiteY25" fmla="*/ 105 h 65040"/>
                <a:gd name="connsiteX26" fmla="*/ 15062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0 w 31315"/>
                <a:gd name="connsiteY31" fmla="*/ 13533 h 65040"/>
                <a:gd name="connsiteX32" fmla="*/ 30882 w 31315"/>
                <a:gd name="connsiteY32" fmla="*/ 14057 h 65040"/>
                <a:gd name="connsiteX33" fmla="*/ 31207 w 31315"/>
                <a:gd name="connsiteY33" fmla="*/ 14897 h 65040"/>
                <a:gd name="connsiteX34" fmla="*/ 31316 w 31315"/>
                <a:gd name="connsiteY34" fmla="*/ 16103 h 65040"/>
                <a:gd name="connsiteX35" fmla="*/ 30828 w 31315"/>
                <a:gd name="connsiteY35" fmla="*/ 18149 h 65040"/>
                <a:gd name="connsiteX36" fmla="*/ 29636 w 31315"/>
                <a:gd name="connsiteY36" fmla="*/ 18778 h 65040"/>
                <a:gd name="connsiteX37" fmla="*/ 15766 w 31315"/>
                <a:gd name="connsiteY37" fmla="*/ 18778 h 65040"/>
                <a:gd name="connsiteX38" fmla="*/ 15766 w 31315"/>
                <a:gd name="connsiteY38" fmla="*/ 48204 h 65040"/>
                <a:gd name="connsiteX39" fmla="*/ 17392 w 31315"/>
                <a:gd name="connsiteY39" fmla="*/ 56649 h 65040"/>
                <a:gd name="connsiteX40" fmla="*/ 23406 w 31315"/>
                <a:gd name="connsiteY40" fmla="*/ 59586 h 65040"/>
                <a:gd name="connsiteX41" fmla="*/ 25789 w 31315"/>
                <a:gd name="connsiteY41" fmla="*/ 59271 h 65040"/>
                <a:gd name="connsiteX42" fmla="*/ 27685 w 31315"/>
                <a:gd name="connsiteY42" fmla="*/ 58694 h 65040"/>
                <a:gd name="connsiteX43" fmla="*/ 29148 w 31315"/>
                <a:gd name="connsiteY43" fmla="*/ 58117 h 65040"/>
                <a:gd name="connsiteX44" fmla="*/ 30178 w 31315"/>
                <a:gd name="connsiteY44" fmla="*/ 57855 h 65040"/>
                <a:gd name="connsiteX45" fmla="*/ 30666 w 31315"/>
                <a:gd name="connsiteY45" fmla="*/ 57960 h 65040"/>
                <a:gd name="connsiteX46" fmla="*/ 30991 w 31315"/>
                <a:gd name="connsiteY46" fmla="*/ 58327 h 65040"/>
                <a:gd name="connsiteX47" fmla="*/ 31261 w 31315"/>
                <a:gd name="connsiteY47" fmla="*/ 59114 h 65040"/>
                <a:gd name="connsiteX48" fmla="*/ 31316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6" y="60268"/>
                  </a:moveTo>
                  <a:cubicBezTo>
                    <a:pt x="31316" y="61002"/>
                    <a:pt x="31261" y="61631"/>
                    <a:pt x="31099" y="62104"/>
                  </a:cubicBezTo>
                  <a:cubicBezTo>
                    <a:pt x="30991" y="62576"/>
                    <a:pt x="30774" y="62943"/>
                    <a:pt x="30503" y="63205"/>
                  </a:cubicBezTo>
                  <a:cubicBezTo>
                    <a:pt x="30232" y="63468"/>
                    <a:pt x="29799" y="63730"/>
                    <a:pt x="29257" y="63940"/>
                  </a:cubicBezTo>
                  <a:cubicBezTo>
                    <a:pt x="28769" y="64202"/>
                    <a:pt x="28119" y="64359"/>
                    <a:pt x="27415" y="64569"/>
                  </a:cubicBezTo>
                  <a:cubicBezTo>
                    <a:pt x="26711" y="64727"/>
                    <a:pt x="26006" y="64832"/>
                    <a:pt x="25193" y="64936"/>
                  </a:cubicBezTo>
                  <a:cubicBezTo>
                    <a:pt x="24435" y="64988"/>
                    <a:pt x="23676" y="65041"/>
                    <a:pt x="22918" y="65041"/>
                  </a:cubicBezTo>
                  <a:cubicBezTo>
                    <a:pt x="20426" y="65041"/>
                    <a:pt x="18313" y="64727"/>
                    <a:pt x="16579" y="64097"/>
                  </a:cubicBezTo>
                  <a:cubicBezTo>
                    <a:pt x="14845" y="63415"/>
                    <a:pt x="13436" y="62471"/>
                    <a:pt x="12299" y="61159"/>
                  </a:cubicBezTo>
                  <a:cubicBezTo>
                    <a:pt x="11215" y="59848"/>
                    <a:pt x="10403" y="58170"/>
                    <a:pt x="9915" y="56177"/>
                  </a:cubicBezTo>
                  <a:cubicBezTo>
                    <a:pt x="9373" y="54184"/>
                    <a:pt x="9157" y="51823"/>
                    <a:pt x="9157" y="49096"/>
                  </a:cubicBezTo>
                  <a:lnTo>
                    <a:pt x="9157" y="18778"/>
                  </a:lnTo>
                  <a:lnTo>
                    <a:pt x="1626" y="18778"/>
                  </a:lnTo>
                  <a:cubicBezTo>
                    <a:pt x="1138" y="18778"/>
                    <a:pt x="704" y="18568"/>
                    <a:pt x="434" y="18149"/>
                  </a:cubicBezTo>
                  <a:cubicBezTo>
                    <a:pt x="108" y="17676"/>
                    <a:pt x="0" y="16995"/>
                    <a:pt x="0" y="16103"/>
                  </a:cubicBezTo>
                  <a:cubicBezTo>
                    <a:pt x="0" y="15631"/>
                    <a:pt x="0" y="15211"/>
                    <a:pt x="108" y="14897"/>
                  </a:cubicBezTo>
                  <a:cubicBezTo>
                    <a:pt x="163" y="14582"/>
                    <a:pt x="271" y="14267"/>
                    <a:pt x="434" y="14057"/>
                  </a:cubicBezTo>
                  <a:cubicBezTo>
                    <a:pt x="542" y="13795"/>
                    <a:pt x="759" y="13638"/>
                    <a:pt x="976" y="13533"/>
                  </a:cubicBezTo>
                  <a:cubicBezTo>
                    <a:pt x="1138" y="13428"/>
                    <a:pt x="1409" y="13376"/>
                    <a:pt x="1626" y="13376"/>
                  </a:cubicBezTo>
                  <a:lnTo>
                    <a:pt x="9157" y="13376"/>
                  </a:lnTo>
                  <a:lnTo>
                    <a:pt x="9157" y="1416"/>
                  </a:lnTo>
                  <a:cubicBezTo>
                    <a:pt x="9157" y="1207"/>
                    <a:pt x="9211" y="997"/>
                    <a:pt x="9265" y="839"/>
                  </a:cubicBezTo>
                  <a:cubicBezTo>
                    <a:pt x="9373" y="629"/>
                    <a:pt x="9536" y="525"/>
                    <a:pt x="9807" y="368"/>
                  </a:cubicBezTo>
                  <a:cubicBezTo>
                    <a:pt x="10077" y="263"/>
                    <a:pt x="10403" y="158"/>
                    <a:pt x="10836" y="105"/>
                  </a:cubicBezTo>
                  <a:cubicBezTo>
                    <a:pt x="11270" y="53"/>
                    <a:pt x="11811" y="0"/>
                    <a:pt x="12407" y="0"/>
                  </a:cubicBezTo>
                  <a:cubicBezTo>
                    <a:pt x="13112" y="0"/>
                    <a:pt x="13653" y="53"/>
                    <a:pt x="14086" y="105"/>
                  </a:cubicBezTo>
                  <a:cubicBezTo>
                    <a:pt x="14520" y="158"/>
                    <a:pt x="14845" y="263"/>
                    <a:pt x="15062" y="368"/>
                  </a:cubicBezTo>
                  <a:cubicBezTo>
                    <a:pt x="15333" y="525"/>
                    <a:pt x="15495" y="629"/>
                    <a:pt x="15604" y="839"/>
                  </a:cubicBezTo>
                  <a:cubicBezTo>
                    <a:pt x="15712" y="997"/>
                    <a:pt x="15766" y="1207"/>
                    <a:pt x="15766" y="1416"/>
                  </a:cubicBezTo>
                  <a:lnTo>
                    <a:pt x="15766" y="13376"/>
                  </a:lnTo>
                  <a:lnTo>
                    <a:pt x="29636" y="13376"/>
                  </a:lnTo>
                  <a:cubicBezTo>
                    <a:pt x="29907" y="13376"/>
                    <a:pt x="30124" y="13428"/>
                    <a:pt x="30340" y="13533"/>
                  </a:cubicBezTo>
                  <a:cubicBezTo>
                    <a:pt x="30557" y="13638"/>
                    <a:pt x="30720" y="13795"/>
                    <a:pt x="30882" y="14057"/>
                  </a:cubicBezTo>
                  <a:cubicBezTo>
                    <a:pt x="31045" y="14267"/>
                    <a:pt x="31153" y="14582"/>
                    <a:pt x="31207" y="14897"/>
                  </a:cubicBezTo>
                  <a:cubicBezTo>
                    <a:pt x="31261" y="15211"/>
                    <a:pt x="31316" y="15631"/>
                    <a:pt x="31316" y="16103"/>
                  </a:cubicBezTo>
                  <a:cubicBezTo>
                    <a:pt x="31316" y="16995"/>
                    <a:pt x="31153" y="17676"/>
                    <a:pt x="30828" y="18149"/>
                  </a:cubicBezTo>
                  <a:cubicBezTo>
                    <a:pt x="30557" y="18568"/>
                    <a:pt x="30124" y="18778"/>
                    <a:pt x="29636" y="18778"/>
                  </a:cubicBezTo>
                  <a:lnTo>
                    <a:pt x="15766" y="18778"/>
                  </a:lnTo>
                  <a:lnTo>
                    <a:pt x="15766" y="48204"/>
                  </a:lnTo>
                  <a:cubicBezTo>
                    <a:pt x="15766" y="51928"/>
                    <a:pt x="16308" y="54708"/>
                    <a:pt x="17392" y="56649"/>
                  </a:cubicBezTo>
                  <a:cubicBezTo>
                    <a:pt x="18475" y="58589"/>
                    <a:pt x="20480" y="59586"/>
                    <a:pt x="23406" y="59586"/>
                  </a:cubicBezTo>
                  <a:cubicBezTo>
                    <a:pt x="24272" y="59586"/>
                    <a:pt x="25085" y="59481"/>
                    <a:pt x="25789" y="59271"/>
                  </a:cubicBezTo>
                  <a:cubicBezTo>
                    <a:pt x="26494" y="59114"/>
                    <a:pt x="27144" y="58904"/>
                    <a:pt x="27685" y="58694"/>
                  </a:cubicBezTo>
                  <a:cubicBezTo>
                    <a:pt x="28282" y="58484"/>
                    <a:pt x="28715" y="58275"/>
                    <a:pt x="29148" y="58117"/>
                  </a:cubicBezTo>
                  <a:cubicBezTo>
                    <a:pt x="29528" y="57907"/>
                    <a:pt x="29853" y="57855"/>
                    <a:pt x="30178" y="57855"/>
                  </a:cubicBezTo>
                  <a:cubicBezTo>
                    <a:pt x="30340" y="57855"/>
                    <a:pt x="30503" y="57855"/>
                    <a:pt x="30666" y="57960"/>
                  </a:cubicBezTo>
                  <a:cubicBezTo>
                    <a:pt x="30828" y="58012"/>
                    <a:pt x="30937" y="58170"/>
                    <a:pt x="30991" y="58327"/>
                  </a:cubicBezTo>
                  <a:cubicBezTo>
                    <a:pt x="31099" y="58537"/>
                    <a:pt x="31153" y="58799"/>
                    <a:pt x="31261" y="59114"/>
                  </a:cubicBezTo>
                  <a:cubicBezTo>
                    <a:pt x="31316" y="59429"/>
                    <a:pt x="31316" y="59796"/>
                    <a:pt x="31316" y="60268"/>
                  </a:cubicBezTo>
                  <a:close/>
                </a:path>
              </a:pathLst>
            </a:custGeom>
            <a:solidFill>
              <a:srgbClr val="FFFFFF"/>
            </a:solidFill>
            <a:ln w="5417" cap="flat">
              <a:noFill/>
              <a:prstDash val="solid"/>
              <a:miter/>
            </a:ln>
          </p:spPr>
          <p:txBody>
            <a:bodyPr rtlCol="0" anchor="ctr"/>
            <a:lstStyle/>
            <a:p>
              <a:endParaRPr lang="fr-FR"/>
            </a:p>
          </p:txBody>
        </p:sp>
        <p:sp>
          <p:nvSpPr>
            <p:cNvPr id="747" name="Forme libre 746">
              <a:extLst>
                <a:ext uri="{FF2B5EF4-FFF2-40B4-BE49-F238E27FC236}">
                  <a16:creationId xmlns:a16="http://schemas.microsoft.com/office/drawing/2014/main" id="{3B06EE1D-45FE-8625-8B25-0682F3981527}"/>
                </a:ext>
              </a:extLst>
            </p:cNvPr>
            <p:cNvSpPr/>
            <p:nvPr/>
          </p:nvSpPr>
          <p:spPr>
            <a:xfrm>
              <a:off x="20514212" y="10650588"/>
              <a:ext cx="43885" cy="75636"/>
            </a:xfrm>
            <a:custGeom>
              <a:avLst/>
              <a:gdLst>
                <a:gd name="connsiteX0" fmla="*/ 43886 w 43885"/>
                <a:gd name="connsiteY0" fmla="*/ 73643 h 75636"/>
                <a:gd name="connsiteX1" fmla="*/ 43777 w 43885"/>
                <a:gd name="connsiteY1" fmla="*/ 74273 h 75636"/>
                <a:gd name="connsiteX2" fmla="*/ 43235 w 43885"/>
                <a:gd name="connsiteY2" fmla="*/ 74693 h 75636"/>
                <a:gd name="connsiteX3" fmla="*/ 42314 w 43885"/>
                <a:gd name="connsiteY3" fmla="*/ 74954 h 75636"/>
                <a:gd name="connsiteX4" fmla="*/ 40960 w 43885"/>
                <a:gd name="connsiteY4" fmla="*/ 75059 h 75636"/>
                <a:gd name="connsiteX5" fmla="*/ 39497 w 43885"/>
                <a:gd name="connsiteY5" fmla="*/ 74954 h 75636"/>
                <a:gd name="connsiteX6" fmla="*/ 38522 w 43885"/>
                <a:gd name="connsiteY6" fmla="*/ 74693 h 75636"/>
                <a:gd name="connsiteX7" fmla="*/ 37980 w 43885"/>
                <a:gd name="connsiteY7" fmla="*/ 74273 h 75636"/>
                <a:gd name="connsiteX8" fmla="*/ 37763 w 43885"/>
                <a:gd name="connsiteY8" fmla="*/ 73643 h 75636"/>
                <a:gd name="connsiteX9" fmla="*/ 37763 w 43885"/>
                <a:gd name="connsiteY9" fmla="*/ 66667 h 75636"/>
                <a:gd name="connsiteX10" fmla="*/ 29528 w 43885"/>
                <a:gd name="connsiteY10" fmla="*/ 73224 h 75636"/>
                <a:gd name="connsiteX11" fmla="*/ 20155 w 43885"/>
                <a:gd name="connsiteY11" fmla="*/ 75636 h 75636"/>
                <a:gd name="connsiteX12" fmla="*/ 10890 w 43885"/>
                <a:gd name="connsiteY12" fmla="*/ 73591 h 75636"/>
                <a:gd name="connsiteX13" fmla="*/ 4660 w 43885"/>
                <a:gd name="connsiteY13" fmla="*/ 68031 h 75636"/>
                <a:gd name="connsiteX14" fmla="*/ 1138 w 43885"/>
                <a:gd name="connsiteY14" fmla="*/ 59848 h 75636"/>
                <a:gd name="connsiteX15" fmla="*/ 0 w 43885"/>
                <a:gd name="connsiteY15" fmla="*/ 49882 h 75636"/>
                <a:gd name="connsiteX16" fmla="*/ 1409 w 43885"/>
                <a:gd name="connsiteY16" fmla="*/ 38710 h 75636"/>
                <a:gd name="connsiteX17" fmla="*/ 5526 w 43885"/>
                <a:gd name="connsiteY17" fmla="*/ 30213 h 75636"/>
                <a:gd name="connsiteX18" fmla="*/ 12245 w 43885"/>
                <a:gd name="connsiteY18" fmla="*/ 24863 h 75636"/>
                <a:gd name="connsiteX19" fmla="*/ 21510 w 43885"/>
                <a:gd name="connsiteY19" fmla="*/ 22974 h 75636"/>
                <a:gd name="connsiteX20" fmla="*/ 29853 w 43885"/>
                <a:gd name="connsiteY20" fmla="*/ 24967 h 75636"/>
                <a:gd name="connsiteX21" fmla="*/ 37275 w 43885"/>
                <a:gd name="connsiteY21" fmla="*/ 30738 h 75636"/>
                <a:gd name="connsiteX22" fmla="*/ 37275 w 43885"/>
                <a:gd name="connsiteY22" fmla="*/ 1416 h 75636"/>
                <a:gd name="connsiteX23" fmla="*/ 37438 w 43885"/>
                <a:gd name="connsiteY23" fmla="*/ 839 h 75636"/>
                <a:gd name="connsiteX24" fmla="*/ 37925 w 43885"/>
                <a:gd name="connsiteY24" fmla="*/ 420 h 75636"/>
                <a:gd name="connsiteX25" fmla="*/ 38955 w 43885"/>
                <a:gd name="connsiteY25" fmla="*/ 105 h 75636"/>
                <a:gd name="connsiteX26" fmla="*/ 40581 w 43885"/>
                <a:gd name="connsiteY26" fmla="*/ 0 h 75636"/>
                <a:gd name="connsiteX27" fmla="*/ 42206 w 43885"/>
                <a:gd name="connsiteY27" fmla="*/ 105 h 75636"/>
                <a:gd name="connsiteX28" fmla="*/ 43181 w 43885"/>
                <a:gd name="connsiteY28" fmla="*/ 420 h 75636"/>
                <a:gd name="connsiteX29" fmla="*/ 43723 w 43885"/>
                <a:gd name="connsiteY29" fmla="*/ 839 h 75636"/>
                <a:gd name="connsiteX30" fmla="*/ 43886 w 43885"/>
                <a:gd name="connsiteY30" fmla="*/ 1416 h 75636"/>
                <a:gd name="connsiteX31" fmla="*/ 43886 w 43885"/>
                <a:gd name="connsiteY31" fmla="*/ 73643 h 75636"/>
                <a:gd name="connsiteX32" fmla="*/ 37222 w 43885"/>
                <a:gd name="connsiteY32" fmla="*/ 38553 h 75636"/>
                <a:gd name="connsiteX33" fmla="*/ 29203 w 43885"/>
                <a:gd name="connsiteY33" fmla="*/ 31052 h 75636"/>
                <a:gd name="connsiteX34" fmla="*/ 21130 w 43885"/>
                <a:gd name="connsiteY34" fmla="*/ 28482 h 75636"/>
                <a:gd name="connsiteX35" fmla="*/ 14575 w 43885"/>
                <a:gd name="connsiteY35" fmla="*/ 30265 h 75636"/>
                <a:gd name="connsiteX36" fmla="*/ 10132 w 43885"/>
                <a:gd name="connsiteY36" fmla="*/ 34933 h 75636"/>
                <a:gd name="connsiteX37" fmla="*/ 7585 w 43885"/>
                <a:gd name="connsiteY37" fmla="*/ 41490 h 75636"/>
                <a:gd name="connsiteX38" fmla="*/ 6827 w 43885"/>
                <a:gd name="connsiteY38" fmla="*/ 48938 h 75636"/>
                <a:gd name="connsiteX39" fmla="*/ 7477 w 43885"/>
                <a:gd name="connsiteY39" fmla="*/ 56806 h 75636"/>
                <a:gd name="connsiteX40" fmla="*/ 9753 w 43885"/>
                <a:gd name="connsiteY40" fmla="*/ 63572 h 75636"/>
                <a:gd name="connsiteX41" fmla="*/ 14033 w 43885"/>
                <a:gd name="connsiteY41" fmla="*/ 68398 h 75636"/>
                <a:gd name="connsiteX42" fmla="*/ 20697 w 43885"/>
                <a:gd name="connsiteY42" fmla="*/ 70181 h 75636"/>
                <a:gd name="connsiteX43" fmla="*/ 24598 w 43885"/>
                <a:gd name="connsiteY43" fmla="*/ 69657 h 75636"/>
                <a:gd name="connsiteX44" fmla="*/ 28498 w 43885"/>
                <a:gd name="connsiteY44" fmla="*/ 67874 h 75636"/>
                <a:gd name="connsiteX45" fmla="*/ 32616 w 43885"/>
                <a:gd name="connsiteY45" fmla="*/ 64674 h 75636"/>
                <a:gd name="connsiteX46" fmla="*/ 37222 w 43885"/>
                <a:gd name="connsiteY46" fmla="*/ 59796 h 75636"/>
                <a:gd name="connsiteX47" fmla="*/ 37222 w 43885"/>
                <a:gd name="connsiteY47" fmla="*/ 38553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5" h="75636">
                  <a:moveTo>
                    <a:pt x="43886" y="73643"/>
                  </a:moveTo>
                  <a:cubicBezTo>
                    <a:pt x="43886" y="73906"/>
                    <a:pt x="43831" y="74115"/>
                    <a:pt x="43777" y="74273"/>
                  </a:cubicBezTo>
                  <a:cubicBezTo>
                    <a:pt x="43669" y="74483"/>
                    <a:pt x="43506" y="74640"/>
                    <a:pt x="43235" y="74693"/>
                  </a:cubicBezTo>
                  <a:cubicBezTo>
                    <a:pt x="43019" y="74849"/>
                    <a:pt x="42693" y="74902"/>
                    <a:pt x="42314" y="74954"/>
                  </a:cubicBezTo>
                  <a:cubicBezTo>
                    <a:pt x="41989" y="75007"/>
                    <a:pt x="41501" y="75059"/>
                    <a:pt x="40960" y="75059"/>
                  </a:cubicBezTo>
                  <a:cubicBezTo>
                    <a:pt x="40364" y="75059"/>
                    <a:pt x="39876" y="75007"/>
                    <a:pt x="39497" y="74954"/>
                  </a:cubicBezTo>
                  <a:cubicBezTo>
                    <a:pt x="39064" y="74902"/>
                    <a:pt x="38792" y="74849"/>
                    <a:pt x="38522" y="74693"/>
                  </a:cubicBezTo>
                  <a:cubicBezTo>
                    <a:pt x="38305" y="74588"/>
                    <a:pt x="38088" y="74483"/>
                    <a:pt x="37980" y="74273"/>
                  </a:cubicBezTo>
                  <a:cubicBezTo>
                    <a:pt x="37872" y="74115"/>
                    <a:pt x="37763" y="73906"/>
                    <a:pt x="37763" y="73643"/>
                  </a:cubicBezTo>
                  <a:lnTo>
                    <a:pt x="37763" y="66667"/>
                  </a:lnTo>
                  <a:cubicBezTo>
                    <a:pt x="35109" y="69447"/>
                    <a:pt x="32345" y="71650"/>
                    <a:pt x="29528" y="73224"/>
                  </a:cubicBezTo>
                  <a:cubicBezTo>
                    <a:pt x="26656" y="74849"/>
                    <a:pt x="23514" y="75636"/>
                    <a:pt x="20155" y="75636"/>
                  </a:cubicBezTo>
                  <a:cubicBezTo>
                    <a:pt x="16525" y="75636"/>
                    <a:pt x="13437" y="74954"/>
                    <a:pt x="10890" y="73591"/>
                  </a:cubicBezTo>
                  <a:cubicBezTo>
                    <a:pt x="8344" y="72227"/>
                    <a:pt x="6231" y="70391"/>
                    <a:pt x="4660" y="68031"/>
                  </a:cubicBezTo>
                  <a:cubicBezTo>
                    <a:pt x="3034" y="65723"/>
                    <a:pt x="1843" y="62995"/>
                    <a:pt x="1138" y="59848"/>
                  </a:cubicBezTo>
                  <a:cubicBezTo>
                    <a:pt x="380" y="56701"/>
                    <a:pt x="0" y="53397"/>
                    <a:pt x="0" y="49882"/>
                  </a:cubicBezTo>
                  <a:cubicBezTo>
                    <a:pt x="0" y="45739"/>
                    <a:pt x="488" y="42014"/>
                    <a:pt x="1409" y="38710"/>
                  </a:cubicBezTo>
                  <a:cubicBezTo>
                    <a:pt x="2330" y="35405"/>
                    <a:pt x="3684" y="32573"/>
                    <a:pt x="5526" y="30213"/>
                  </a:cubicBezTo>
                  <a:cubicBezTo>
                    <a:pt x="7315" y="27905"/>
                    <a:pt x="9536" y="26122"/>
                    <a:pt x="12245" y="24863"/>
                  </a:cubicBezTo>
                  <a:cubicBezTo>
                    <a:pt x="14899" y="23604"/>
                    <a:pt x="17988" y="22974"/>
                    <a:pt x="21510" y="22974"/>
                  </a:cubicBezTo>
                  <a:cubicBezTo>
                    <a:pt x="24543" y="22974"/>
                    <a:pt x="27306" y="23656"/>
                    <a:pt x="29853" y="24967"/>
                  </a:cubicBezTo>
                  <a:cubicBezTo>
                    <a:pt x="32345" y="26279"/>
                    <a:pt x="34837" y="28167"/>
                    <a:pt x="37275" y="30738"/>
                  </a:cubicBezTo>
                  <a:lnTo>
                    <a:pt x="37275" y="1416"/>
                  </a:lnTo>
                  <a:cubicBezTo>
                    <a:pt x="37275" y="1207"/>
                    <a:pt x="37329" y="997"/>
                    <a:pt x="37438" y="839"/>
                  </a:cubicBezTo>
                  <a:cubicBezTo>
                    <a:pt x="37492" y="629"/>
                    <a:pt x="37709" y="525"/>
                    <a:pt x="37925" y="420"/>
                  </a:cubicBezTo>
                  <a:cubicBezTo>
                    <a:pt x="38197" y="315"/>
                    <a:pt x="38576" y="210"/>
                    <a:pt x="38955" y="105"/>
                  </a:cubicBezTo>
                  <a:cubicBezTo>
                    <a:pt x="39388" y="53"/>
                    <a:pt x="39931" y="0"/>
                    <a:pt x="40581" y="0"/>
                  </a:cubicBezTo>
                  <a:cubicBezTo>
                    <a:pt x="41231" y="0"/>
                    <a:pt x="41773" y="53"/>
                    <a:pt x="42206" y="105"/>
                  </a:cubicBezTo>
                  <a:cubicBezTo>
                    <a:pt x="42640" y="210"/>
                    <a:pt x="42964" y="315"/>
                    <a:pt x="43181" y="420"/>
                  </a:cubicBezTo>
                  <a:cubicBezTo>
                    <a:pt x="43452" y="525"/>
                    <a:pt x="43614" y="629"/>
                    <a:pt x="43723" y="839"/>
                  </a:cubicBezTo>
                  <a:cubicBezTo>
                    <a:pt x="43831" y="997"/>
                    <a:pt x="43886" y="1207"/>
                    <a:pt x="43886" y="1416"/>
                  </a:cubicBezTo>
                  <a:lnTo>
                    <a:pt x="43886" y="73643"/>
                  </a:lnTo>
                  <a:close/>
                  <a:moveTo>
                    <a:pt x="37222" y="38553"/>
                  </a:moveTo>
                  <a:cubicBezTo>
                    <a:pt x="34458" y="35301"/>
                    <a:pt x="31750" y="32783"/>
                    <a:pt x="29203" y="31052"/>
                  </a:cubicBezTo>
                  <a:cubicBezTo>
                    <a:pt x="26602" y="29374"/>
                    <a:pt x="23947" y="28482"/>
                    <a:pt x="21130" y="28482"/>
                  </a:cubicBezTo>
                  <a:cubicBezTo>
                    <a:pt x="18529" y="28482"/>
                    <a:pt x="16362" y="29059"/>
                    <a:pt x="14575" y="30265"/>
                  </a:cubicBezTo>
                  <a:cubicBezTo>
                    <a:pt x="12733" y="31471"/>
                    <a:pt x="11270" y="32993"/>
                    <a:pt x="10132" y="34933"/>
                  </a:cubicBezTo>
                  <a:cubicBezTo>
                    <a:pt x="8940" y="36874"/>
                    <a:pt x="8127" y="39077"/>
                    <a:pt x="7585" y="41490"/>
                  </a:cubicBezTo>
                  <a:cubicBezTo>
                    <a:pt x="7098" y="43955"/>
                    <a:pt x="6827" y="46421"/>
                    <a:pt x="6827" y="48938"/>
                  </a:cubicBezTo>
                  <a:cubicBezTo>
                    <a:pt x="6827" y="51613"/>
                    <a:pt x="7044" y="54236"/>
                    <a:pt x="7477" y="56806"/>
                  </a:cubicBezTo>
                  <a:cubicBezTo>
                    <a:pt x="7965" y="59324"/>
                    <a:pt x="8723" y="61580"/>
                    <a:pt x="9753" y="63572"/>
                  </a:cubicBezTo>
                  <a:cubicBezTo>
                    <a:pt x="10836" y="65565"/>
                    <a:pt x="12299" y="67192"/>
                    <a:pt x="14033" y="68398"/>
                  </a:cubicBezTo>
                  <a:cubicBezTo>
                    <a:pt x="15821" y="69604"/>
                    <a:pt x="18042" y="70181"/>
                    <a:pt x="20697" y="70181"/>
                  </a:cubicBezTo>
                  <a:cubicBezTo>
                    <a:pt x="22051" y="70181"/>
                    <a:pt x="23352" y="70024"/>
                    <a:pt x="24598" y="69657"/>
                  </a:cubicBezTo>
                  <a:cubicBezTo>
                    <a:pt x="25844" y="69290"/>
                    <a:pt x="27144" y="68713"/>
                    <a:pt x="28498" y="67874"/>
                  </a:cubicBezTo>
                  <a:cubicBezTo>
                    <a:pt x="29853" y="67034"/>
                    <a:pt x="31207" y="65985"/>
                    <a:pt x="32616" y="64674"/>
                  </a:cubicBezTo>
                  <a:cubicBezTo>
                    <a:pt x="34079" y="63363"/>
                    <a:pt x="35596" y="61736"/>
                    <a:pt x="37222" y="59796"/>
                  </a:cubicBezTo>
                  <a:lnTo>
                    <a:pt x="37222" y="38553"/>
                  </a:lnTo>
                  <a:close/>
                </a:path>
              </a:pathLst>
            </a:custGeom>
            <a:solidFill>
              <a:srgbClr val="FFFFFF"/>
            </a:solidFill>
            <a:ln w="5417" cap="flat">
              <a:noFill/>
              <a:prstDash val="solid"/>
              <a:miter/>
            </a:ln>
          </p:spPr>
          <p:txBody>
            <a:bodyPr rtlCol="0" anchor="ctr"/>
            <a:lstStyle/>
            <a:p>
              <a:endParaRPr lang="fr-FR"/>
            </a:p>
          </p:txBody>
        </p:sp>
        <p:sp>
          <p:nvSpPr>
            <p:cNvPr id="748" name="Forme libre 747">
              <a:extLst>
                <a:ext uri="{FF2B5EF4-FFF2-40B4-BE49-F238E27FC236}">
                  <a16:creationId xmlns:a16="http://schemas.microsoft.com/office/drawing/2014/main" id="{9BC8CD3A-BF7D-0BCA-4ADD-C27A36245586}"/>
                </a:ext>
              </a:extLst>
            </p:cNvPr>
            <p:cNvSpPr/>
            <p:nvPr/>
          </p:nvSpPr>
          <p:spPr>
            <a:xfrm>
              <a:off x="20573159" y="10673615"/>
              <a:ext cx="44481" cy="52662"/>
            </a:xfrm>
            <a:custGeom>
              <a:avLst/>
              <a:gdLst>
                <a:gd name="connsiteX0" fmla="*/ 44481 w 44481"/>
                <a:gd name="connsiteY0" fmla="*/ 23814 h 52662"/>
                <a:gd name="connsiteX1" fmla="*/ 43452 w 44481"/>
                <a:gd name="connsiteY1" fmla="*/ 26489 h 52662"/>
                <a:gd name="connsiteX2" fmla="*/ 41393 w 44481"/>
                <a:gd name="connsiteY2" fmla="*/ 27223 h 52662"/>
                <a:gd name="connsiteX3" fmla="*/ 7098 w 44481"/>
                <a:gd name="connsiteY3" fmla="*/ 27223 h 52662"/>
                <a:gd name="connsiteX4" fmla="*/ 8019 w 44481"/>
                <a:gd name="connsiteY4" fmla="*/ 35405 h 52662"/>
                <a:gd name="connsiteX5" fmla="*/ 11053 w 44481"/>
                <a:gd name="connsiteY5" fmla="*/ 41647 h 52662"/>
                <a:gd name="connsiteX6" fmla="*/ 16525 w 44481"/>
                <a:gd name="connsiteY6" fmla="*/ 45634 h 52662"/>
                <a:gd name="connsiteX7" fmla="*/ 24869 w 44481"/>
                <a:gd name="connsiteY7" fmla="*/ 47050 h 52662"/>
                <a:gd name="connsiteX8" fmla="*/ 31153 w 44481"/>
                <a:gd name="connsiteY8" fmla="*/ 46473 h 52662"/>
                <a:gd name="connsiteX9" fmla="*/ 35975 w 44481"/>
                <a:gd name="connsiteY9" fmla="*/ 45161 h 52662"/>
                <a:gd name="connsiteX10" fmla="*/ 39280 w 44481"/>
                <a:gd name="connsiteY10" fmla="*/ 43850 h 52662"/>
                <a:gd name="connsiteX11" fmla="*/ 41177 w 44481"/>
                <a:gd name="connsiteY11" fmla="*/ 43221 h 52662"/>
                <a:gd name="connsiteX12" fmla="*/ 41773 w 44481"/>
                <a:gd name="connsiteY12" fmla="*/ 43378 h 52662"/>
                <a:gd name="connsiteX13" fmla="*/ 42206 w 44481"/>
                <a:gd name="connsiteY13" fmla="*/ 43902 h 52662"/>
                <a:gd name="connsiteX14" fmla="*/ 42477 w 44481"/>
                <a:gd name="connsiteY14" fmla="*/ 44794 h 52662"/>
                <a:gd name="connsiteX15" fmla="*/ 42531 w 44481"/>
                <a:gd name="connsiteY15" fmla="*/ 46158 h 52662"/>
                <a:gd name="connsiteX16" fmla="*/ 42477 w 44481"/>
                <a:gd name="connsiteY16" fmla="*/ 46893 h 52662"/>
                <a:gd name="connsiteX17" fmla="*/ 42368 w 44481"/>
                <a:gd name="connsiteY17" fmla="*/ 47522 h 52662"/>
                <a:gd name="connsiteX18" fmla="*/ 42097 w 44481"/>
                <a:gd name="connsiteY18" fmla="*/ 48099 h 52662"/>
                <a:gd name="connsiteX19" fmla="*/ 41664 w 44481"/>
                <a:gd name="connsiteY19" fmla="*/ 48623 h 52662"/>
                <a:gd name="connsiteX20" fmla="*/ 39930 w 44481"/>
                <a:gd name="connsiteY20" fmla="*/ 49568 h 52662"/>
                <a:gd name="connsiteX21" fmla="*/ 36138 w 44481"/>
                <a:gd name="connsiteY21" fmla="*/ 50932 h 52662"/>
                <a:gd name="connsiteX22" fmla="*/ 30720 w 44481"/>
                <a:gd name="connsiteY22" fmla="*/ 52138 h 52662"/>
                <a:gd name="connsiteX23" fmla="*/ 24110 w 44481"/>
                <a:gd name="connsiteY23" fmla="*/ 52662 h 52662"/>
                <a:gd name="connsiteX24" fmla="*/ 13762 w 44481"/>
                <a:gd name="connsiteY24" fmla="*/ 50984 h 52662"/>
                <a:gd name="connsiteX25" fmla="*/ 6231 w 44481"/>
                <a:gd name="connsiteY25" fmla="*/ 45948 h 52662"/>
                <a:gd name="connsiteX26" fmla="*/ 1571 w 44481"/>
                <a:gd name="connsiteY26" fmla="*/ 37766 h 52662"/>
                <a:gd name="connsiteX27" fmla="*/ 0 w 44481"/>
                <a:gd name="connsiteY27" fmla="*/ 26436 h 52662"/>
                <a:gd name="connsiteX28" fmla="*/ 1626 w 44481"/>
                <a:gd name="connsiteY28" fmla="*/ 15316 h 52662"/>
                <a:gd name="connsiteX29" fmla="*/ 6339 w 44481"/>
                <a:gd name="connsiteY29" fmla="*/ 7029 h 52662"/>
                <a:gd name="connsiteX30" fmla="*/ 13707 w 44481"/>
                <a:gd name="connsiteY30" fmla="*/ 1836 h 52662"/>
                <a:gd name="connsiteX31" fmla="*/ 23297 w 44481"/>
                <a:gd name="connsiteY31" fmla="*/ 0 h 52662"/>
                <a:gd name="connsiteX32" fmla="*/ 32941 w 44481"/>
                <a:gd name="connsiteY32" fmla="*/ 1836 h 52662"/>
                <a:gd name="connsiteX33" fmla="*/ 39497 w 44481"/>
                <a:gd name="connsiteY33" fmla="*/ 6767 h 52662"/>
                <a:gd name="connsiteX34" fmla="*/ 43290 w 44481"/>
                <a:gd name="connsiteY34" fmla="*/ 13952 h 52662"/>
                <a:gd name="connsiteX35" fmla="*/ 44481 w 44481"/>
                <a:gd name="connsiteY35" fmla="*/ 22555 h 52662"/>
                <a:gd name="connsiteX36" fmla="*/ 44481 w 44481"/>
                <a:gd name="connsiteY36" fmla="*/ 23814 h 52662"/>
                <a:gd name="connsiteX37" fmla="*/ 37655 w 44481"/>
                <a:gd name="connsiteY37" fmla="*/ 21925 h 52662"/>
                <a:gd name="connsiteX38" fmla="*/ 33970 w 44481"/>
                <a:gd name="connsiteY38" fmla="*/ 9809 h 52662"/>
                <a:gd name="connsiteX39" fmla="*/ 22810 w 44481"/>
                <a:gd name="connsiteY39" fmla="*/ 5455 h 52662"/>
                <a:gd name="connsiteX40" fmla="*/ 16200 w 44481"/>
                <a:gd name="connsiteY40" fmla="*/ 6819 h 52662"/>
                <a:gd name="connsiteX41" fmla="*/ 11324 w 44481"/>
                <a:gd name="connsiteY41" fmla="*/ 10438 h 52662"/>
                <a:gd name="connsiteX42" fmla="*/ 8290 w 44481"/>
                <a:gd name="connsiteY42" fmla="*/ 15683 h 52662"/>
                <a:gd name="connsiteX43" fmla="*/ 7098 w 44481"/>
                <a:gd name="connsiteY43" fmla="*/ 21925 h 52662"/>
                <a:gd name="connsiteX44" fmla="*/ 37655 w 44481"/>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62">
                  <a:moveTo>
                    <a:pt x="44481" y="23814"/>
                  </a:moveTo>
                  <a:cubicBezTo>
                    <a:pt x="44481" y="25125"/>
                    <a:pt x="44156" y="26017"/>
                    <a:pt x="43452" y="26489"/>
                  </a:cubicBezTo>
                  <a:cubicBezTo>
                    <a:pt x="42747" y="26961"/>
                    <a:pt x="42043" y="27223"/>
                    <a:pt x="41393" y="27223"/>
                  </a:cubicBezTo>
                  <a:lnTo>
                    <a:pt x="7098" y="27223"/>
                  </a:lnTo>
                  <a:cubicBezTo>
                    <a:pt x="7098" y="30213"/>
                    <a:pt x="7423" y="32940"/>
                    <a:pt x="8019" y="35405"/>
                  </a:cubicBezTo>
                  <a:cubicBezTo>
                    <a:pt x="8615" y="37818"/>
                    <a:pt x="9644" y="39916"/>
                    <a:pt x="11053" y="41647"/>
                  </a:cubicBezTo>
                  <a:cubicBezTo>
                    <a:pt x="12461" y="43378"/>
                    <a:pt x="14303" y="44742"/>
                    <a:pt x="16525" y="45634"/>
                  </a:cubicBezTo>
                  <a:cubicBezTo>
                    <a:pt x="18801" y="46578"/>
                    <a:pt x="21564" y="47050"/>
                    <a:pt x="24869" y="47050"/>
                  </a:cubicBezTo>
                  <a:cubicBezTo>
                    <a:pt x="27198" y="47050"/>
                    <a:pt x="29311" y="46840"/>
                    <a:pt x="31153" y="46473"/>
                  </a:cubicBezTo>
                  <a:cubicBezTo>
                    <a:pt x="32996" y="46053"/>
                    <a:pt x="34621" y="45634"/>
                    <a:pt x="35975" y="45161"/>
                  </a:cubicBezTo>
                  <a:cubicBezTo>
                    <a:pt x="37329" y="44637"/>
                    <a:pt x="38413" y="44218"/>
                    <a:pt x="39280" y="43850"/>
                  </a:cubicBezTo>
                  <a:cubicBezTo>
                    <a:pt x="40147" y="43431"/>
                    <a:pt x="40797" y="43221"/>
                    <a:pt x="41177" y="43221"/>
                  </a:cubicBezTo>
                  <a:cubicBezTo>
                    <a:pt x="41393" y="43221"/>
                    <a:pt x="41556" y="43273"/>
                    <a:pt x="41773" y="43378"/>
                  </a:cubicBezTo>
                  <a:cubicBezTo>
                    <a:pt x="41935" y="43483"/>
                    <a:pt x="42097" y="43693"/>
                    <a:pt x="42206" y="43902"/>
                  </a:cubicBezTo>
                  <a:cubicBezTo>
                    <a:pt x="42314" y="44165"/>
                    <a:pt x="42423" y="44428"/>
                    <a:pt x="42477" y="44794"/>
                  </a:cubicBezTo>
                  <a:cubicBezTo>
                    <a:pt x="42531" y="45161"/>
                    <a:pt x="42531" y="45634"/>
                    <a:pt x="42531" y="46158"/>
                  </a:cubicBezTo>
                  <a:cubicBezTo>
                    <a:pt x="42531" y="46421"/>
                    <a:pt x="42531" y="46630"/>
                    <a:pt x="42477" y="46893"/>
                  </a:cubicBezTo>
                  <a:cubicBezTo>
                    <a:pt x="42477" y="47102"/>
                    <a:pt x="42423" y="47312"/>
                    <a:pt x="42368" y="47522"/>
                  </a:cubicBezTo>
                  <a:cubicBezTo>
                    <a:pt x="42314" y="47732"/>
                    <a:pt x="42206" y="47889"/>
                    <a:pt x="42097" y="48099"/>
                  </a:cubicBezTo>
                  <a:cubicBezTo>
                    <a:pt x="41989" y="48256"/>
                    <a:pt x="41827" y="48413"/>
                    <a:pt x="41664" y="48623"/>
                  </a:cubicBezTo>
                  <a:cubicBezTo>
                    <a:pt x="41447" y="48833"/>
                    <a:pt x="40905" y="49095"/>
                    <a:pt x="39930" y="49568"/>
                  </a:cubicBezTo>
                  <a:cubicBezTo>
                    <a:pt x="38955" y="49987"/>
                    <a:pt x="37709" y="50459"/>
                    <a:pt x="36138" y="50932"/>
                  </a:cubicBezTo>
                  <a:cubicBezTo>
                    <a:pt x="34621" y="51351"/>
                    <a:pt x="32779" y="51770"/>
                    <a:pt x="30720" y="52138"/>
                  </a:cubicBezTo>
                  <a:cubicBezTo>
                    <a:pt x="28661" y="52452"/>
                    <a:pt x="26494" y="52662"/>
                    <a:pt x="24110" y="52662"/>
                  </a:cubicBezTo>
                  <a:cubicBezTo>
                    <a:pt x="20209" y="52662"/>
                    <a:pt x="16796" y="52085"/>
                    <a:pt x="13762" y="50984"/>
                  </a:cubicBezTo>
                  <a:cubicBezTo>
                    <a:pt x="10782" y="49830"/>
                    <a:pt x="8235" y="48151"/>
                    <a:pt x="6231" y="45948"/>
                  </a:cubicBezTo>
                  <a:cubicBezTo>
                    <a:pt x="4172" y="43746"/>
                    <a:pt x="2655" y="41018"/>
                    <a:pt x="1571" y="37766"/>
                  </a:cubicBezTo>
                  <a:cubicBezTo>
                    <a:pt x="542" y="34514"/>
                    <a:pt x="0" y="30737"/>
                    <a:pt x="0" y="26436"/>
                  </a:cubicBezTo>
                  <a:cubicBezTo>
                    <a:pt x="0" y="22292"/>
                    <a:pt x="542" y="18621"/>
                    <a:pt x="1626" y="15316"/>
                  </a:cubicBezTo>
                  <a:cubicBezTo>
                    <a:pt x="2709" y="12064"/>
                    <a:pt x="4280" y="9284"/>
                    <a:pt x="6339" y="7029"/>
                  </a:cubicBezTo>
                  <a:cubicBezTo>
                    <a:pt x="8344" y="4773"/>
                    <a:pt x="10836" y="2990"/>
                    <a:pt x="13707" y="1836"/>
                  </a:cubicBezTo>
                  <a:cubicBezTo>
                    <a:pt x="16579" y="629"/>
                    <a:pt x="19721" y="0"/>
                    <a:pt x="23297" y="0"/>
                  </a:cubicBezTo>
                  <a:cubicBezTo>
                    <a:pt x="27036" y="0"/>
                    <a:pt x="30287" y="629"/>
                    <a:pt x="32941" y="1836"/>
                  </a:cubicBezTo>
                  <a:cubicBezTo>
                    <a:pt x="35596" y="3043"/>
                    <a:pt x="37818" y="4721"/>
                    <a:pt x="39497" y="6767"/>
                  </a:cubicBezTo>
                  <a:cubicBezTo>
                    <a:pt x="41231" y="8812"/>
                    <a:pt x="42531" y="11225"/>
                    <a:pt x="43290" y="13952"/>
                  </a:cubicBezTo>
                  <a:cubicBezTo>
                    <a:pt x="44102" y="16680"/>
                    <a:pt x="44481" y="19513"/>
                    <a:pt x="44481" y="22555"/>
                  </a:cubicBezTo>
                  <a:lnTo>
                    <a:pt x="44481" y="23814"/>
                  </a:lnTo>
                  <a:close/>
                  <a:moveTo>
                    <a:pt x="37655" y="21925"/>
                  </a:moveTo>
                  <a:cubicBezTo>
                    <a:pt x="37763" y="16785"/>
                    <a:pt x="36517" y="12746"/>
                    <a:pt x="33970" y="9809"/>
                  </a:cubicBezTo>
                  <a:cubicBezTo>
                    <a:pt x="31424" y="6924"/>
                    <a:pt x="27740" y="5455"/>
                    <a:pt x="22810" y="5455"/>
                  </a:cubicBezTo>
                  <a:cubicBezTo>
                    <a:pt x="20317" y="5455"/>
                    <a:pt x="18096" y="5927"/>
                    <a:pt x="16200" y="6819"/>
                  </a:cubicBezTo>
                  <a:cubicBezTo>
                    <a:pt x="14249" y="7763"/>
                    <a:pt x="12678" y="8970"/>
                    <a:pt x="11324" y="10438"/>
                  </a:cubicBezTo>
                  <a:cubicBezTo>
                    <a:pt x="10024" y="11959"/>
                    <a:pt x="8994" y="13742"/>
                    <a:pt x="8290" y="15683"/>
                  </a:cubicBezTo>
                  <a:cubicBezTo>
                    <a:pt x="7585" y="17676"/>
                    <a:pt x="7206" y="19775"/>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749" name="Forme libre 748">
              <a:extLst>
                <a:ext uri="{FF2B5EF4-FFF2-40B4-BE49-F238E27FC236}">
                  <a16:creationId xmlns:a16="http://schemas.microsoft.com/office/drawing/2014/main" id="{74C9C778-3E27-C3C1-F61F-A2BD63B662FF}"/>
                </a:ext>
              </a:extLst>
            </p:cNvPr>
            <p:cNvSpPr/>
            <p:nvPr/>
          </p:nvSpPr>
          <p:spPr>
            <a:xfrm>
              <a:off x="20658545" y="10673562"/>
              <a:ext cx="40797" cy="52085"/>
            </a:xfrm>
            <a:custGeom>
              <a:avLst/>
              <a:gdLst>
                <a:gd name="connsiteX0" fmla="*/ 40797 w 40797"/>
                <a:gd name="connsiteY0" fmla="*/ 50669 h 52085"/>
                <a:gd name="connsiteX1" fmla="*/ 40634 w 40797"/>
                <a:gd name="connsiteY1" fmla="*/ 51246 h 52085"/>
                <a:gd name="connsiteX2" fmla="*/ 40093 w 40797"/>
                <a:gd name="connsiteY2" fmla="*/ 51666 h 52085"/>
                <a:gd name="connsiteX3" fmla="*/ 39118 w 40797"/>
                <a:gd name="connsiteY3" fmla="*/ 51980 h 52085"/>
                <a:gd name="connsiteX4" fmla="*/ 37546 w 40797"/>
                <a:gd name="connsiteY4" fmla="*/ 52085 h 52085"/>
                <a:gd name="connsiteX5" fmla="*/ 35867 w 40797"/>
                <a:gd name="connsiteY5" fmla="*/ 51980 h 52085"/>
                <a:gd name="connsiteX6" fmla="*/ 34892 w 40797"/>
                <a:gd name="connsiteY6" fmla="*/ 51666 h 52085"/>
                <a:gd name="connsiteX7" fmla="*/ 34350 w 40797"/>
                <a:gd name="connsiteY7" fmla="*/ 51246 h 52085"/>
                <a:gd name="connsiteX8" fmla="*/ 34187 w 40797"/>
                <a:gd name="connsiteY8" fmla="*/ 50669 h 52085"/>
                <a:gd name="connsiteX9" fmla="*/ 34187 w 40797"/>
                <a:gd name="connsiteY9" fmla="*/ 21768 h 52085"/>
                <a:gd name="connsiteX10" fmla="*/ 33483 w 40797"/>
                <a:gd name="connsiteY10" fmla="*/ 14424 h 52085"/>
                <a:gd name="connsiteX11" fmla="*/ 31316 w 40797"/>
                <a:gd name="connsiteY11" fmla="*/ 9599 h 52085"/>
                <a:gd name="connsiteX12" fmla="*/ 27578 w 40797"/>
                <a:gd name="connsiteY12" fmla="*/ 6504 h 52085"/>
                <a:gd name="connsiteX13" fmla="*/ 22322 w 40797"/>
                <a:gd name="connsiteY13" fmla="*/ 5403 h 52085"/>
                <a:gd name="connsiteX14" fmla="*/ 14683 w 40797"/>
                <a:gd name="connsiteY14" fmla="*/ 8025 h 52085"/>
                <a:gd name="connsiteX15" fmla="*/ 6610 w 40797"/>
                <a:gd name="connsiteY15" fmla="*/ 15736 h 52085"/>
                <a:gd name="connsiteX16" fmla="*/ 6610 w 40797"/>
                <a:gd name="connsiteY16" fmla="*/ 50669 h 52085"/>
                <a:gd name="connsiteX17" fmla="*/ 6448 w 40797"/>
                <a:gd name="connsiteY17" fmla="*/ 51246 h 52085"/>
                <a:gd name="connsiteX18" fmla="*/ 5960 w 40797"/>
                <a:gd name="connsiteY18" fmla="*/ 51666 h 52085"/>
                <a:gd name="connsiteX19" fmla="*/ 4930 w 40797"/>
                <a:gd name="connsiteY19" fmla="*/ 51980 h 52085"/>
                <a:gd name="connsiteX20" fmla="*/ 3305 w 40797"/>
                <a:gd name="connsiteY20" fmla="*/ 52085 h 52085"/>
                <a:gd name="connsiteX21" fmla="*/ 1734 w 40797"/>
                <a:gd name="connsiteY21" fmla="*/ 51980 h 52085"/>
                <a:gd name="connsiteX22" fmla="*/ 704 w 40797"/>
                <a:gd name="connsiteY22" fmla="*/ 51666 h 52085"/>
                <a:gd name="connsiteX23" fmla="*/ 163 w 40797"/>
                <a:gd name="connsiteY23" fmla="*/ 51246 h 52085"/>
                <a:gd name="connsiteX24" fmla="*/ 0 w 40797"/>
                <a:gd name="connsiteY24" fmla="*/ 50669 h 52085"/>
                <a:gd name="connsiteX25" fmla="*/ 0 w 40797"/>
                <a:gd name="connsiteY25" fmla="*/ 1993 h 52085"/>
                <a:gd name="connsiteX26" fmla="*/ 163 w 40797"/>
                <a:gd name="connsiteY26" fmla="*/ 1416 h 52085"/>
                <a:gd name="connsiteX27" fmla="*/ 704 w 40797"/>
                <a:gd name="connsiteY27" fmla="*/ 944 h 52085"/>
                <a:gd name="connsiteX28" fmla="*/ 1680 w 40797"/>
                <a:gd name="connsiteY28" fmla="*/ 682 h 52085"/>
                <a:gd name="connsiteX29" fmla="*/ 3197 w 40797"/>
                <a:gd name="connsiteY29" fmla="*/ 578 h 52085"/>
                <a:gd name="connsiteX30" fmla="*/ 4714 w 40797"/>
                <a:gd name="connsiteY30" fmla="*/ 682 h 52085"/>
                <a:gd name="connsiteX31" fmla="*/ 5689 w 40797"/>
                <a:gd name="connsiteY31" fmla="*/ 944 h 52085"/>
                <a:gd name="connsiteX32" fmla="*/ 6176 w 40797"/>
                <a:gd name="connsiteY32" fmla="*/ 1416 h 52085"/>
                <a:gd name="connsiteX33" fmla="*/ 6285 w 40797"/>
                <a:gd name="connsiteY33" fmla="*/ 1993 h 52085"/>
                <a:gd name="connsiteX34" fmla="*/ 6285 w 40797"/>
                <a:gd name="connsiteY34" fmla="*/ 8865 h 52085"/>
                <a:gd name="connsiteX35" fmla="*/ 14791 w 40797"/>
                <a:gd name="connsiteY35" fmla="*/ 2098 h 52085"/>
                <a:gd name="connsiteX36" fmla="*/ 23080 w 40797"/>
                <a:gd name="connsiteY36" fmla="*/ 0 h 52085"/>
                <a:gd name="connsiteX37" fmla="*/ 31424 w 40797"/>
                <a:gd name="connsiteY37" fmla="*/ 1626 h 52085"/>
                <a:gd name="connsiteX38" fmla="*/ 36896 w 40797"/>
                <a:gd name="connsiteY38" fmla="*/ 5980 h 52085"/>
                <a:gd name="connsiteX39" fmla="*/ 39876 w 40797"/>
                <a:gd name="connsiteY39" fmla="*/ 12379 h 52085"/>
                <a:gd name="connsiteX40" fmla="*/ 40797 w 40797"/>
                <a:gd name="connsiteY40" fmla="*/ 21191 h 52085"/>
                <a:gd name="connsiteX41" fmla="*/ 40797 w 40797"/>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669"/>
                  </a:moveTo>
                  <a:cubicBezTo>
                    <a:pt x="40797" y="50879"/>
                    <a:pt x="40743" y="51088"/>
                    <a:pt x="40634" y="51246"/>
                  </a:cubicBezTo>
                  <a:cubicBezTo>
                    <a:pt x="40527" y="51456"/>
                    <a:pt x="40364" y="51561"/>
                    <a:pt x="40093" y="51666"/>
                  </a:cubicBezTo>
                  <a:cubicBezTo>
                    <a:pt x="39876" y="51770"/>
                    <a:pt x="39551" y="51875"/>
                    <a:pt x="39118" y="51980"/>
                  </a:cubicBezTo>
                  <a:cubicBezTo>
                    <a:pt x="38684" y="52033"/>
                    <a:pt x="38142" y="52085"/>
                    <a:pt x="37546" y="52085"/>
                  </a:cubicBezTo>
                  <a:cubicBezTo>
                    <a:pt x="36842" y="52085"/>
                    <a:pt x="36300" y="52033"/>
                    <a:pt x="35867" y="51980"/>
                  </a:cubicBezTo>
                  <a:cubicBezTo>
                    <a:pt x="35433" y="51875"/>
                    <a:pt x="35109" y="51770"/>
                    <a:pt x="34892" y="51666"/>
                  </a:cubicBezTo>
                  <a:cubicBezTo>
                    <a:pt x="34621" y="51561"/>
                    <a:pt x="34458" y="51456"/>
                    <a:pt x="34350" y="51246"/>
                  </a:cubicBezTo>
                  <a:cubicBezTo>
                    <a:pt x="34242" y="51088"/>
                    <a:pt x="34187" y="50879"/>
                    <a:pt x="34187" y="50669"/>
                  </a:cubicBezTo>
                  <a:lnTo>
                    <a:pt x="34187" y="21768"/>
                  </a:lnTo>
                  <a:cubicBezTo>
                    <a:pt x="34187" y="18778"/>
                    <a:pt x="33916" y="16313"/>
                    <a:pt x="33483" y="14424"/>
                  </a:cubicBezTo>
                  <a:cubicBezTo>
                    <a:pt x="32996" y="12589"/>
                    <a:pt x="32237" y="10963"/>
                    <a:pt x="31316" y="9599"/>
                  </a:cubicBezTo>
                  <a:cubicBezTo>
                    <a:pt x="30341" y="8288"/>
                    <a:pt x="29094" y="7238"/>
                    <a:pt x="27578" y="6504"/>
                  </a:cubicBezTo>
                  <a:cubicBezTo>
                    <a:pt x="26115" y="5770"/>
                    <a:pt x="24326" y="5403"/>
                    <a:pt x="22322" y="5403"/>
                  </a:cubicBezTo>
                  <a:cubicBezTo>
                    <a:pt x="19776" y="5403"/>
                    <a:pt x="17229" y="6242"/>
                    <a:pt x="14683" y="8025"/>
                  </a:cubicBezTo>
                  <a:cubicBezTo>
                    <a:pt x="12136" y="9757"/>
                    <a:pt x="9427" y="12379"/>
                    <a:pt x="6610" y="15736"/>
                  </a:cubicBezTo>
                  <a:lnTo>
                    <a:pt x="6610" y="50669"/>
                  </a:lnTo>
                  <a:cubicBezTo>
                    <a:pt x="6610" y="50879"/>
                    <a:pt x="6556" y="51088"/>
                    <a:pt x="6448" y="51246"/>
                  </a:cubicBezTo>
                  <a:cubicBezTo>
                    <a:pt x="6339" y="51456"/>
                    <a:pt x="6176" y="51561"/>
                    <a:pt x="5960" y="51666"/>
                  </a:cubicBezTo>
                  <a:cubicBezTo>
                    <a:pt x="5689" y="51770"/>
                    <a:pt x="5364" y="51875"/>
                    <a:pt x="4930" y="51980"/>
                  </a:cubicBezTo>
                  <a:cubicBezTo>
                    <a:pt x="4497" y="52033"/>
                    <a:pt x="3956" y="52085"/>
                    <a:pt x="3305" y="52085"/>
                  </a:cubicBezTo>
                  <a:cubicBezTo>
                    <a:pt x="2655" y="52085"/>
                    <a:pt x="2113" y="52033"/>
                    <a:pt x="1734" y="51980"/>
                  </a:cubicBezTo>
                  <a:cubicBezTo>
                    <a:pt x="1300" y="51875"/>
                    <a:pt x="921" y="51770"/>
                    <a:pt x="704" y="51666"/>
                  </a:cubicBezTo>
                  <a:cubicBezTo>
                    <a:pt x="434" y="51561"/>
                    <a:pt x="271" y="51456"/>
                    <a:pt x="163" y="51246"/>
                  </a:cubicBezTo>
                  <a:cubicBezTo>
                    <a:pt x="54" y="51088"/>
                    <a:pt x="0" y="50879"/>
                    <a:pt x="0" y="50669"/>
                  </a:cubicBezTo>
                  <a:lnTo>
                    <a:pt x="0" y="1993"/>
                  </a:lnTo>
                  <a:cubicBezTo>
                    <a:pt x="0" y="1784"/>
                    <a:pt x="54" y="1574"/>
                    <a:pt x="163" y="1416"/>
                  </a:cubicBezTo>
                  <a:cubicBezTo>
                    <a:pt x="271" y="1207"/>
                    <a:pt x="434" y="1102"/>
                    <a:pt x="704" y="944"/>
                  </a:cubicBezTo>
                  <a:cubicBezTo>
                    <a:pt x="921" y="839"/>
                    <a:pt x="1247" y="734"/>
                    <a:pt x="1680" y="682"/>
                  </a:cubicBezTo>
                  <a:cubicBezTo>
                    <a:pt x="2059" y="629"/>
                    <a:pt x="2547" y="578"/>
                    <a:pt x="3197" y="578"/>
                  </a:cubicBezTo>
                  <a:cubicBezTo>
                    <a:pt x="3793" y="578"/>
                    <a:pt x="4335" y="629"/>
                    <a:pt x="4714" y="682"/>
                  </a:cubicBezTo>
                  <a:cubicBezTo>
                    <a:pt x="5147" y="734"/>
                    <a:pt x="5472" y="839"/>
                    <a:pt x="5689" y="944"/>
                  </a:cubicBezTo>
                  <a:cubicBezTo>
                    <a:pt x="5906" y="1049"/>
                    <a:pt x="6068" y="1207"/>
                    <a:pt x="6176" y="1416"/>
                  </a:cubicBezTo>
                  <a:cubicBezTo>
                    <a:pt x="6231" y="1574"/>
                    <a:pt x="6285" y="1784"/>
                    <a:pt x="6285" y="1993"/>
                  </a:cubicBezTo>
                  <a:lnTo>
                    <a:pt x="6285" y="8865"/>
                  </a:lnTo>
                  <a:cubicBezTo>
                    <a:pt x="9157" y="5770"/>
                    <a:pt x="12028" y="3515"/>
                    <a:pt x="14791" y="2098"/>
                  </a:cubicBezTo>
                  <a:cubicBezTo>
                    <a:pt x="17554" y="682"/>
                    <a:pt x="20317" y="0"/>
                    <a:pt x="23080" y="0"/>
                  </a:cubicBezTo>
                  <a:cubicBezTo>
                    <a:pt x="26331" y="0"/>
                    <a:pt x="29148" y="578"/>
                    <a:pt x="31424" y="1626"/>
                  </a:cubicBezTo>
                  <a:cubicBezTo>
                    <a:pt x="33646" y="2675"/>
                    <a:pt x="35488" y="4144"/>
                    <a:pt x="36896" y="5980"/>
                  </a:cubicBezTo>
                  <a:cubicBezTo>
                    <a:pt x="38251" y="7815"/>
                    <a:pt x="39280" y="9966"/>
                    <a:pt x="39876" y="12379"/>
                  </a:cubicBezTo>
                  <a:cubicBezTo>
                    <a:pt x="40472" y="14844"/>
                    <a:pt x="40797" y="17781"/>
                    <a:pt x="40797" y="21191"/>
                  </a:cubicBezTo>
                  <a:lnTo>
                    <a:pt x="40797" y="50669"/>
                  </a:lnTo>
                  <a:close/>
                </a:path>
              </a:pathLst>
            </a:custGeom>
            <a:solidFill>
              <a:srgbClr val="FFFFFF"/>
            </a:solidFill>
            <a:ln w="5417" cap="flat">
              <a:noFill/>
              <a:prstDash val="solid"/>
              <a:miter/>
            </a:ln>
          </p:spPr>
          <p:txBody>
            <a:bodyPr rtlCol="0" anchor="ctr"/>
            <a:lstStyle/>
            <a:p>
              <a:endParaRPr lang="fr-FR"/>
            </a:p>
          </p:txBody>
        </p:sp>
        <p:sp>
          <p:nvSpPr>
            <p:cNvPr id="750" name="Forme libre 749">
              <a:extLst>
                <a:ext uri="{FF2B5EF4-FFF2-40B4-BE49-F238E27FC236}">
                  <a16:creationId xmlns:a16="http://schemas.microsoft.com/office/drawing/2014/main" id="{B18E87AB-40A1-41BA-C193-F755B4155231}"/>
                </a:ext>
              </a:extLst>
            </p:cNvPr>
            <p:cNvSpPr/>
            <p:nvPr/>
          </p:nvSpPr>
          <p:spPr>
            <a:xfrm>
              <a:off x="20711315" y="10650011"/>
              <a:ext cx="16145" cy="25806"/>
            </a:xfrm>
            <a:custGeom>
              <a:avLst/>
              <a:gdLst>
                <a:gd name="connsiteX0" fmla="*/ 16146 w 16145"/>
                <a:gd name="connsiteY0" fmla="*/ 3725 h 25806"/>
                <a:gd name="connsiteX1" fmla="*/ 15983 w 16145"/>
                <a:gd name="connsiteY1" fmla="*/ 6295 h 25806"/>
                <a:gd name="connsiteX2" fmla="*/ 15549 w 16145"/>
                <a:gd name="connsiteY2" fmla="*/ 8550 h 25806"/>
                <a:gd name="connsiteX3" fmla="*/ 14629 w 16145"/>
                <a:gd name="connsiteY3" fmla="*/ 10700 h 25806"/>
                <a:gd name="connsiteX4" fmla="*/ 13274 w 16145"/>
                <a:gd name="connsiteY4" fmla="*/ 12956 h 25806"/>
                <a:gd name="connsiteX5" fmla="*/ 5526 w 16145"/>
                <a:gd name="connsiteY5" fmla="*/ 24443 h 25806"/>
                <a:gd name="connsiteX6" fmla="*/ 4985 w 16145"/>
                <a:gd name="connsiteY6" fmla="*/ 25020 h 25806"/>
                <a:gd name="connsiteX7" fmla="*/ 4280 w 16145"/>
                <a:gd name="connsiteY7" fmla="*/ 25440 h 25806"/>
                <a:gd name="connsiteX8" fmla="*/ 3306 w 16145"/>
                <a:gd name="connsiteY8" fmla="*/ 25702 h 25806"/>
                <a:gd name="connsiteX9" fmla="*/ 1897 w 16145"/>
                <a:gd name="connsiteY9" fmla="*/ 25807 h 25806"/>
                <a:gd name="connsiteX10" fmla="*/ 867 w 16145"/>
                <a:gd name="connsiteY10" fmla="*/ 25702 h 25806"/>
                <a:gd name="connsiteX11" fmla="*/ 217 w 16145"/>
                <a:gd name="connsiteY11" fmla="*/ 25492 h 25806"/>
                <a:gd name="connsiteX12" fmla="*/ 0 w 16145"/>
                <a:gd name="connsiteY12" fmla="*/ 25072 h 25806"/>
                <a:gd name="connsiteX13" fmla="*/ 217 w 16145"/>
                <a:gd name="connsiteY13" fmla="*/ 24443 h 25806"/>
                <a:gd name="connsiteX14" fmla="*/ 7911 w 16145"/>
                <a:gd name="connsiteY14" fmla="*/ 9704 h 25806"/>
                <a:gd name="connsiteX15" fmla="*/ 7911 w 16145"/>
                <a:gd name="connsiteY15" fmla="*/ 3725 h 25806"/>
                <a:gd name="connsiteX16" fmla="*/ 8127 w 16145"/>
                <a:gd name="connsiteY16" fmla="*/ 1836 h 25806"/>
                <a:gd name="connsiteX17" fmla="*/ 8885 w 16145"/>
                <a:gd name="connsiteY17" fmla="*/ 682 h 25806"/>
                <a:gd name="connsiteX18" fmla="*/ 10131 w 16145"/>
                <a:gd name="connsiteY18" fmla="*/ 158 h 25806"/>
                <a:gd name="connsiteX19" fmla="*/ 12028 w 16145"/>
                <a:gd name="connsiteY19" fmla="*/ 0 h 25806"/>
                <a:gd name="connsiteX20" fmla="*/ 13870 w 16145"/>
                <a:gd name="connsiteY20" fmla="*/ 158 h 25806"/>
                <a:gd name="connsiteX21" fmla="*/ 15116 w 16145"/>
                <a:gd name="connsiteY21" fmla="*/ 682 h 25806"/>
                <a:gd name="connsiteX22" fmla="*/ 15875 w 16145"/>
                <a:gd name="connsiteY22" fmla="*/ 1836 h 25806"/>
                <a:gd name="connsiteX23" fmla="*/ 16146 w 16145"/>
                <a:gd name="connsiteY23" fmla="*/ 3725 h 2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45" h="25806">
                  <a:moveTo>
                    <a:pt x="16146" y="3725"/>
                  </a:moveTo>
                  <a:cubicBezTo>
                    <a:pt x="16146" y="4668"/>
                    <a:pt x="16092" y="5508"/>
                    <a:pt x="15983" y="6295"/>
                  </a:cubicBezTo>
                  <a:cubicBezTo>
                    <a:pt x="15929" y="7082"/>
                    <a:pt x="15766" y="7868"/>
                    <a:pt x="15549" y="8550"/>
                  </a:cubicBezTo>
                  <a:cubicBezTo>
                    <a:pt x="15333" y="9284"/>
                    <a:pt x="15008" y="10019"/>
                    <a:pt x="14629" y="10700"/>
                  </a:cubicBezTo>
                  <a:cubicBezTo>
                    <a:pt x="14249" y="11435"/>
                    <a:pt x="13816" y="12169"/>
                    <a:pt x="13274" y="12956"/>
                  </a:cubicBezTo>
                  <a:lnTo>
                    <a:pt x="5526" y="24443"/>
                  </a:lnTo>
                  <a:cubicBezTo>
                    <a:pt x="5364" y="24653"/>
                    <a:pt x="5202" y="24862"/>
                    <a:pt x="4985" y="25020"/>
                  </a:cubicBezTo>
                  <a:cubicBezTo>
                    <a:pt x="4822" y="25230"/>
                    <a:pt x="4552" y="25335"/>
                    <a:pt x="4280" y="25440"/>
                  </a:cubicBezTo>
                  <a:cubicBezTo>
                    <a:pt x="4010" y="25544"/>
                    <a:pt x="3684" y="25649"/>
                    <a:pt x="3306" y="25702"/>
                  </a:cubicBezTo>
                  <a:cubicBezTo>
                    <a:pt x="2926" y="25754"/>
                    <a:pt x="2493" y="25807"/>
                    <a:pt x="1897" y="25807"/>
                  </a:cubicBezTo>
                  <a:cubicBezTo>
                    <a:pt x="1517" y="25807"/>
                    <a:pt x="1138" y="25754"/>
                    <a:pt x="867" y="25702"/>
                  </a:cubicBezTo>
                  <a:cubicBezTo>
                    <a:pt x="597" y="25702"/>
                    <a:pt x="380" y="25597"/>
                    <a:pt x="217" y="25492"/>
                  </a:cubicBezTo>
                  <a:cubicBezTo>
                    <a:pt x="108" y="25387"/>
                    <a:pt x="0" y="25282"/>
                    <a:pt x="0" y="25072"/>
                  </a:cubicBezTo>
                  <a:cubicBezTo>
                    <a:pt x="0" y="24915"/>
                    <a:pt x="54" y="24705"/>
                    <a:pt x="217" y="24443"/>
                  </a:cubicBezTo>
                  <a:lnTo>
                    <a:pt x="7911" y="9704"/>
                  </a:lnTo>
                  <a:lnTo>
                    <a:pt x="7911" y="3725"/>
                  </a:lnTo>
                  <a:cubicBezTo>
                    <a:pt x="7911" y="2938"/>
                    <a:pt x="8019" y="2308"/>
                    <a:pt x="8127" y="1836"/>
                  </a:cubicBezTo>
                  <a:cubicBezTo>
                    <a:pt x="8290" y="1311"/>
                    <a:pt x="8506" y="944"/>
                    <a:pt x="8885" y="682"/>
                  </a:cubicBezTo>
                  <a:cubicBezTo>
                    <a:pt x="9211" y="420"/>
                    <a:pt x="9644" y="263"/>
                    <a:pt x="10131" y="158"/>
                  </a:cubicBezTo>
                  <a:cubicBezTo>
                    <a:pt x="10674" y="53"/>
                    <a:pt x="11270" y="0"/>
                    <a:pt x="12028" y="0"/>
                  </a:cubicBezTo>
                  <a:cubicBezTo>
                    <a:pt x="12733" y="0"/>
                    <a:pt x="13329" y="53"/>
                    <a:pt x="13870" y="158"/>
                  </a:cubicBezTo>
                  <a:cubicBezTo>
                    <a:pt x="14358" y="263"/>
                    <a:pt x="14791" y="420"/>
                    <a:pt x="15116" y="682"/>
                  </a:cubicBezTo>
                  <a:cubicBezTo>
                    <a:pt x="15496" y="944"/>
                    <a:pt x="15712" y="1311"/>
                    <a:pt x="15875" y="1836"/>
                  </a:cubicBezTo>
                  <a:cubicBezTo>
                    <a:pt x="16092" y="2308"/>
                    <a:pt x="16146" y="2938"/>
                    <a:pt x="16146" y="3725"/>
                  </a:cubicBezTo>
                  <a:close/>
                </a:path>
              </a:pathLst>
            </a:custGeom>
            <a:solidFill>
              <a:srgbClr val="FFFFFF"/>
            </a:solidFill>
            <a:ln w="5417" cap="flat">
              <a:noFill/>
              <a:prstDash val="solid"/>
              <a:miter/>
            </a:ln>
          </p:spPr>
          <p:txBody>
            <a:bodyPr rtlCol="0" anchor="ctr"/>
            <a:lstStyle/>
            <a:p>
              <a:endParaRPr lang="fr-FR"/>
            </a:p>
          </p:txBody>
        </p:sp>
        <p:sp>
          <p:nvSpPr>
            <p:cNvPr id="751" name="Forme libre 750">
              <a:extLst>
                <a:ext uri="{FF2B5EF4-FFF2-40B4-BE49-F238E27FC236}">
                  <a16:creationId xmlns:a16="http://schemas.microsoft.com/office/drawing/2014/main" id="{B615E7E0-B61F-F0C1-82DF-161A76B9DA4D}"/>
                </a:ext>
              </a:extLst>
            </p:cNvPr>
            <p:cNvSpPr/>
            <p:nvPr/>
          </p:nvSpPr>
          <p:spPr>
            <a:xfrm>
              <a:off x="20745015" y="10654837"/>
              <a:ext cx="8668" cy="70810"/>
            </a:xfrm>
            <a:custGeom>
              <a:avLst/>
              <a:gdLst>
                <a:gd name="connsiteX0" fmla="*/ 8669 w 8668"/>
                <a:gd name="connsiteY0" fmla="*/ 4353 h 70810"/>
                <a:gd name="connsiteX1" fmla="*/ 7747 w 8668"/>
                <a:gd name="connsiteY1" fmla="*/ 7868 h 70810"/>
                <a:gd name="connsiteX2" fmla="*/ 4280 w 8668"/>
                <a:gd name="connsiteY2" fmla="*/ 8760 h 70810"/>
                <a:gd name="connsiteX3" fmla="*/ 921 w 8668"/>
                <a:gd name="connsiteY3" fmla="*/ 7868 h 70810"/>
                <a:gd name="connsiteX4" fmla="*/ 0 w 8668"/>
                <a:gd name="connsiteY4" fmla="*/ 4406 h 70810"/>
                <a:gd name="connsiteX5" fmla="*/ 921 w 8668"/>
                <a:gd name="connsiteY5" fmla="*/ 892 h 70810"/>
                <a:gd name="connsiteX6" fmla="*/ 4388 w 8668"/>
                <a:gd name="connsiteY6" fmla="*/ 0 h 70810"/>
                <a:gd name="connsiteX7" fmla="*/ 7747 w 8668"/>
                <a:gd name="connsiteY7" fmla="*/ 892 h 70810"/>
                <a:gd name="connsiteX8" fmla="*/ 8669 w 8668"/>
                <a:gd name="connsiteY8" fmla="*/ 4353 h 70810"/>
                <a:gd name="connsiteX9" fmla="*/ 7639 w 8668"/>
                <a:gd name="connsiteY9" fmla="*/ 69394 h 70810"/>
                <a:gd name="connsiteX10" fmla="*/ 7477 w 8668"/>
                <a:gd name="connsiteY10" fmla="*/ 69971 h 70810"/>
                <a:gd name="connsiteX11" fmla="*/ 6934 w 8668"/>
                <a:gd name="connsiteY11" fmla="*/ 70391 h 70810"/>
                <a:gd name="connsiteX12" fmla="*/ 5960 w 8668"/>
                <a:gd name="connsiteY12" fmla="*/ 70706 h 70810"/>
                <a:gd name="connsiteX13" fmla="*/ 4280 w 8668"/>
                <a:gd name="connsiteY13" fmla="*/ 70811 h 70810"/>
                <a:gd name="connsiteX14" fmla="*/ 2709 w 8668"/>
                <a:gd name="connsiteY14" fmla="*/ 70706 h 70810"/>
                <a:gd name="connsiteX15" fmla="*/ 1679 w 8668"/>
                <a:gd name="connsiteY15" fmla="*/ 70391 h 70810"/>
                <a:gd name="connsiteX16" fmla="*/ 1192 w 8668"/>
                <a:gd name="connsiteY16" fmla="*/ 69971 h 70810"/>
                <a:gd name="connsiteX17" fmla="*/ 1029 w 8668"/>
                <a:gd name="connsiteY17" fmla="*/ 69394 h 70810"/>
                <a:gd name="connsiteX18" fmla="*/ 1029 w 8668"/>
                <a:gd name="connsiteY18" fmla="*/ 20718 h 70810"/>
                <a:gd name="connsiteX19" fmla="*/ 1192 w 8668"/>
                <a:gd name="connsiteY19" fmla="*/ 20141 h 70810"/>
                <a:gd name="connsiteX20" fmla="*/ 1679 w 8668"/>
                <a:gd name="connsiteY20" fmla="*/ 19670 h 70810"/>
                <a:gd name="connsiteX21" fmla="*/ 2709 w 8668"/>
                <a:gd name="connsiteY21" fmla="*/ 19407 h 70810"/>
                <a:gd name="connsiteX22" fmla="*/ 4280 w 8668"/>
                <a:gd name="connsiteY22" fmla="*/ 19303 h 70810"/>
                <a:gd name="connsiteX23" fmla="*/ 5960 w 8668"/>
                <a:gd name="connsiteY23" fmla="*/ 19407 h 70810"/>
                <a:gd name="connsiteX24" fmla="*/ 6934 w 8668"/>
                <a:gd name="connsiteY24" fmla="*/ 19670 h 70810"/>
                <a:gd name="connsiteX25" fmla="*/ 7477 w 8668"/>
                <a:gd name="connsiteY25" fmla="*/ 20141 h 70810"/>
                <a:gd name="connsiteX26" fmla="*/ 7639 w 8668"/>
                <a:gd name="connsiteY26" fmla="*/ 20718 h 70810"/>
                <a:gd name="connsiteX27" fmla="*/ 7639 w 8668"/>
                <a:gd name="connsiteY27" fmla="*/ 69394 h 7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10">
                  <a:moveTo>
                    <a:pt x="8669" y="4353"/>
                  </a:moveTo>
                  <a:cubicBezTo>
                    <a:pt x="8669" y="6085"/>
                    <a:pt x="8343" y="7238"/>
                    <a:pt x="7747" y="7868"/>
                  </a:cubicBezTo>
                  <a:cubicBezTo>
                    <a:pt x="7097" y="8445"/>
                    <a:pt x="5960" y="8760"/>
                    <a:pt x="4280" y="8760"/>
                  </a:cubicBezTo>
                  <a:cubicBezTo>
                    <a:pt x="2655" y="8760"/>
                    <a:pt x="1517" y="8445"/>
                    <a:pt x="921" y="7868"/>
                  </a:cubicBezTo>
                  <a:cubicBezTo>
                    <a:pt x="325" y="7291"/>
                    <a:pt x="0" y="6137"/>
                    <a:pt x="0" y="4406"/>
                  </a:cubicBezTo>
                  <a:cubicBezTo>
                    <a:pt x="0" y="2675"/>
                    <a:pt x="325" y="1521"/>
                    <a:pt x="921" y="892"/>
                  </a:cubicBezTo>
                  <a:cubicBezTo>
                    <a:pt x="1571" y="314"/>
                    <a:pt x="2709" y="0"/>
                    <a:pt x="4388" y="0"/>
                  </a:cubicBezTo>
                  <a:cubicBezTo>
                    <a:pt x="6014" y="0"/>
                    <a:pt x="7151" y="314"/>
                    <a:pt x="7747" y="892"/>
                  </a:cubicBezTo>
                  <a:cubicBezTo>
                    <a:pt x="8343" y="1469"/>
                    <a:pt x="8669" y="2623"/>
                    <a:pt x="8669" y="4353"/>
                  </a:cubicBezTo>
                  <a:close/>
                  <a:moveTo>
                    <a:pt x="7639" y="69394"/>
                  </a:moveTo>
                  <a:cubicBezTo>
                    <a:pt x="7639" y="69604"/>
                    <a:pt x="7585" y="69814"/>
                    <a:pt x="7477" y="69971"/>
                  </a:cubicBezTo>
                  <a:cubicBezTo>
                    <a:pt x="7368" y="70181"/>
                    <a:pt x="7206" y="70286"/>
                    <a:pt x="6934" y="70391"/>
                  </a:cubicBezTo>
                  <a:cubicBezTo>
                    <a:pt x="6718" y="70495"/>
                    <a:pt x="6393" y="70600"/>
                    <a:pt x="5960" y="70706"/>
                  </a:cubicBezTo>
                  <a:cubicBezTo>
                    <a:pt x="5526" y="70758"/>
                    <a:pt x="4984" y="70811"/>
                    <a:pt x="4280" y="70811"/>
                  </a:cubicBezTo>
                  <a:cubicBezTo>
                    <a:pt x="3684" y="70811"/>
                    <a:pt x="3142" y="70758"/>
                    <a:pt x="2709" y="70706"/>
                  </a:cubicBezTo>
                  <a:cubicBezTo>
                    <a:pt x="2275" y="70600"/>
                    <a:pt x="1950" y="70495"/>
                    <a:pt x="1679" y="70391"/>
                  </a:cubicBezTo>
                  <a:cubicBezTo>
                    <a:pt x="1409" y="70286"/>
                    <a:pt x="1246" y="70181"/>
                    <a:pt x="1192" y="69971"/>
                  </a:cubicBezTo>
                  <a:cubicBezTo>
                    <a:pt x="1083" y="69814"/>
                    <a:pt x="1029" y="69604"/>
                    <a:pt x="1029" y="69394"/>
                  </a:cubicBezTo>
                  <a:lnTo>
                    <a:pt x="1029" y="20718"/>
                  </a:lnTo>
                  <a:cubicBezTo>
                    <a:pt x="1029" y="20509"/>
                    <a:pt x="1083" y="20299"/>
                    <a:pt x="1192" y="20141"/>
                  </a:cubicBezTo>
                  <a:cubicBezTo>
                    <a:pt x="1246" y="19932"/>
                    <a:pt x="1409" y="19827"/>
                    <a:pt x="1679" y="19670"/>
                  </a:cubicBezTo>
                  <a:cubicBezTo>
                    <a:pt x="1950" y="19565"/>
                    <a:pt x="2275" y="19460"/>
                    <a:pt x="2709" y="19407"/>
                  </a:cubicBezTo>
                  <a:cubicBezTo>
                    <a:pt x="3142" y="19355"/>
                    <a:pt x="3684" y="19303"/>
                    <a:pt x="4280" y="19303"/>
                  </a:cubicBezTo>
                  <a:cubicBezTo>
                    <a:pt x="4984" y="19303"/>
                    <a:pt x="5526" y="19355"/>
                    <a:pt x="5960" y="19407"/>
                  </a:cubicBezTo>
                  <a:cubicBezTo>
                    <a:pt x="6339" y="19460"/>
                    <a:pt x="6718" y="19565"/>
                    <a:pt x="6934" y="19670"/>
                  </a:cubicBezTo>
                  <a:cubicBezTo>
                    <a:pt x="7206" y="19775"/>
                    <a:pt x="7368" y="19932"/>
                    <a:pt x="7477" y="20141"/>
                  </a:cubicBezTo>
                  <a:cubicBezTo>
                    <a:pt x="7585" y="20299"/>
                    <a:pt x="7639" y="20509"/>
                    <a:pt x="7639" y="20718"/>
                  </a:cubicBezTo>
                  <a:lnTo>
                    <a:pt x="7639" y="69394"/>
                  </a:lnTo>
                  <a:close/>
                </a:path>
              </a:pathLst>
            </a:custGeom>
            <a:solidFill>
              <a:srgbClr val="FFFFFF"/>
            </a:solidFill>
            <a:ln w="5417" cap="flat">
              <a:noFill/>
              <a:prstDash val="solid"/>
              <a:miter/>
            </a:ln>
          </p:spPr>
          <p:txBody>
            <a:bodyPr rtlCol="0" anchor="ctr"/>
            <a:lstStyle/>
            <a:p>
              <a:endParaRPr lang="fr-FR"/>
            </a:p>
          </p:txBody>
        </p:sp>
        <p:sp>
          <p:nvSpPr>
            <p:cNvPr id="752" name="Forme libre 751">
              <a:extLst>
                <a:ext uri="{FF2B5EF4-FFF2-40B4-BE49-F238E27FC236}">
                  <a16:creationId xmlns:a16="http://schemas.microsoft.com/office/drawing/2014/main" id="{5FF8D763-0505-15E9-28DC-ABE9B3D6B256}"/>
                </a:ext>
              </a:extLst>
            </p:cNvPr>
            <p:cNvSpPr/>
            <p:nvPr/>
          </p:nvSpPr>
          <p:spPr>
            <a:xfrm>
              <a:off x="20771184" y="10673562"/>
              <a:ext cx="71678" cy="52085"/>
            </a:xfrm>
            <a:custGeom>
              <a:avLst/>
              <a:gdLst>
                <a:gd name="connsiteX0" fmla="*/ 71679 w 71678"/>
                <a:gd name="connsiteY0" fmla="*/ 50669 h 52085"/>
                <a:gd name="connsiteX1" fmla="*/ 71516 w 71678"/>
                <a:gd name="connsiteY1" fmla="*/ 51246 h 52085"/>
                <a:gd name="connsiteX2" fmla="*/ 70974 w 71678"/>
                <a:gd name="connsiteY2" fmla="*/ 51666 h 52085"/>
                <a:gd name="connsiteX3" fmla="*/ 70000 w 71678"/>
                <a:gd name="connsiteY3" fmla="*/ 51980 h 52085"/>
                <a:gd name="connsiteX4" fmla="*/ 68374 w 71678"/>
                <a:gd name="connsiteY4" fmla="*/ 52085 h 52085"/>
                <a:gd name="connsiteX5" fmla="*/ 66748 w 71678"/>
                <a:gd name="connsiteY5" fmla="*/ 51980 h 52085"/>
                <a:gd name="connsiteX6" fmla="*/ 65719 w 71678"/>
                <a:gd name="connsiteY6" fmla="*/ 51666 h 52085"/>
                <a:gd name="connsiteX7" fmla="*/ 65232 w 71678"/>
                <a:gd name="connsiteY7" fmla="*/ 51246 h 52085"/>
                <a:gd name="connsiteX8" fmla="*/ 65069 w 71678"/>
                <a:gd name="connsiteY8" fmla="*/ 50669 h 52085"/>
                <a:gd name="connsiteX9" fmla="*/ 65069 w 71678"/>
                <a:gd name="connsiteY9" fmla="*/ 20719 h 52085"/>
                <a:gd name="connsiteX10" fmla="*/ 64419 w 71678"/>
                <a:gd name="connsiteY10" fmla="*/ 14424 h 52085"/>
                <a:gd name="connsiteX11" fmla="*/ 62414 w 71678"/>
                <a:gd name="connsiteY11" fmla="*/ 9599 h 52085"/>
                <a:gd name="connsiteX12" fmla="*/ 59001 w 71678"/>
                <a:gd name="connsiteY12" fmla="*/ 6504 h 52085"/>
                <a:gd name="connsiteX13" fmla="*/ 54071 w 71678"/>
                <a:gd name="connsiteY13" fmla="*/ 5403 h 52085"/>
                <a:gd name="connsiteX14" fmla="*/ 46974 w 71678"/>
                <a:gd name="connsiteY14" fmla="*/ 8025 h 52085"/>
                <a:gd name="connsiteX15" fmla="*/ 39117 w 71678"/>
                <a:gd name="connsiteY15" fmla="*/ 15736 h 52085"/>
                <a:gd name="connsiteX16" fmla="*/ 39117 w 71678"/>
                <a:gd name="connsiteY16" fmla="*/ 50669 h 52085"/>
                <a:gd name="connsiteX17" fmla="*/ 38955 w 71678"/>
                <a:gd name="connsiteY17" fmla="*/ 51246 h 52085"/>
                <a:gd name="connsiteX18" fmla="*/ 38413 w 71678"/>
                <a:gd name="connsiteY18" fmla="*/ 51666 h 52085"/>
                <a:gd name="connsiteX19" fmla="*/ 37438 w 71678"/>
                <a:gd name="connsiteY19" fmla="*/ 51980 h 52085"/>
                <a:gd name="connsiteX20" fmla="*/ 35867 w 71678"/>
                <a:gd name="connsiteY20" fmla="*/ 52085 h 52085"/>
                <a:gd name="connsiteX21" fmla="*/ 34241 w 71678"/>
                <a:gd name="connsiteY21" fmla="*/ 51980 h 52085"/>
                <a:gd name="connsiteX22" fmla="*/ 33212 w 71678"/>
                <a:gd name="connsiteY22" fmla="*/ 51666 h 52085"/>
                <a:gd name="connsiteX23" fmla="*/ 32724 w 71678"/>
                <a:gd name="connsiteY23" fmla="*/ 51246 h 52085"/>
                <a:gd name="connsiteX24" fmla="*/ 32562 w 71678"/>
                <a:gd name="connsiteY24" fmla="*/ 50669 h 52085"/>
                <a:gd name="connsiteX25" fmla="*/ 32562 w 71678"/>
                <a:gd name="connsiteY25" fmla="*/ 20719 h 52085"/>
                <a:gd name="connsiteX26" fmla="*/ 31912 w 71678"/>
                <a:gd name="connsiteY26" fmla="*/ 14424 h 52085"/>
                <a:gd name="connsiteX27" fmla="*/ 29853 w 71678"/>
                <a:gd name="connsiteY27" fmla="*/ 9599 h 52085"/>
                <a:gd name="connsiteX28" fmla="*/ 26439 w 71678"/>
                <a:gd name="connsiteY28" fmla="*/ 6504 h 52085"/>
                <a:gd name="connsiteX29" fmla="*/ 21509 w 71678"/>
                <a:gd name="connsiteY29" fmla="*/ 5403 h 52085"/>
                <a:gd name="connsiteX30" fmla="*/ 14412 w 71678"/>
                <a:gd name="connsiteY30" fmla="*/ 8025 h 52085"/>
                <a:gd name="connsiteX31" fmla="*/ 6610 w 71678"/>
                <a:gd name="connsiteY31" fmla="*/ 15736 h 52085"/>
                <a:gd name="connsiteX32" fmla="*/ 6610 w 71678"/>
                <a:gd name="connsiteY32" fmla="*/ 50669 h 52085"/>
                <a:gd name="connsiteX33" fmla="*/ 6448 w 71678"/>
                <a:gd name="connsiteY33" fmla="*/ 51246 h 52085"/>
                <a:gd name="connsiteX34" fmla="*/ 5905 w 71678"/>
                <a:gd name="connsiteY34" fmla="*/ 51666 h 52085"/>
                <a:gd name="connsiteX35" fmla="*/ 4930 w 71678"/>
                <a:gd name="connsiteY35" fmla="*/ 51980 h 52085"/>
                <a:gd name="connsiteX36" fmla="*/ 3305 w 71678"/>
                <a:gd name="connsiteY36" fmla="*/ 52085 h 52085"/>
                <a:gd name="connsiteX37" fmla="*/ 1733 w 71678"/>
                <a:gd name="connsiteY37" fmla="*/ 51980 h 52085"/>
                <a:gd name="connsiteX38" fmla="*/ 704 w 71678"/>
                <a:gd name="connsiteY38" fmla="*/ 51666 h 52085"/>
                <a:gd name="connsiteX39" fmla="*/ 163 w 71678"/>
                <a:gd name="connsiteY39" fmla="*/ 51246 h 52085"/>
                <a:gd name="connsiteX40" fmla="*/ 0 w 71678"/>
                <a:gd name="connsiteY40" fmla="*/ 50669 h 52085"/>
                <a:gd name="connsiteX41" fmla="*/ 0 w 71678"/>
                <a:gd name="connsiteY41" fmla="*/ 1993 h 52085"/>
                <a:gd name="connsiteX42" fmla="*/ 163 w 71678"/>
                <a:gd name="connsiteY42" fmla="*/ 1416 h 52085"/>
                <a:gd name="connsiteX43" fmla="*/ 704 w 71678"/>
                <a:gd name="connsiteY43" fmla="*/ 944 h 52085"/>
                <a:gd name="connsiteX44" fmla="*/ 1680 w 71678"/>
                <a:gd name="connsiteY44" fmla="*/ 682 h 52085"/>
                <a:gd name="connsiteX45" fmla="*/ 3196 w 71678"/>
                <a:gd name="connsiteY45" fmla="*/ 578 h 52085"/>
                <a:gd name="connsiteX46" fmla="*/ 4714 w 71678"/>
                <a:gd name="connsiteY46" fmla="*/ 682 h 52085"/>
                <a:gd name="connsiteX47" fmla="*/ 5689 w 71678"/>
                <a:gd name="connsiteY47" fmla="*/ 944 h 52085"/>
                <a:gd name="connsiteX48" fmla="*/ 6176 w 71678"/>
                <a:gd name="connsiteY48" fmla="*/ 1416 h 52085"/>
                <a:gd name="connsiteX49" fmla="*/ 6285 w 71678"/>
                <a:gd name="connsiteY49" fmla="*/ 1993 h 52085"/>
                <a:gd name="connsiteX50" fmla="*/ 6285 w 71678"/>
                <a:gd name="connsiteY50" fmla="*/ 8865 h 52085"/>
                <a:gd name="connsiteX51" fmla="*/ 14520 w 71678"/>
                <a:gd name="connsiteY51" fmla="*/ 2098 h 52085"/>
                <a:gd name="connsiteX52" fmla="*/ 22213 w 71678"/>
                <a:gd name="connsiteY52" fmla="*/ 0 h 52085"/>
                <a:gd name="connsiteX53" fmla="*/ 27902 w 71678"/>
                <a:gd name="connsiteY53" fmla="*/ 734 h 52085"/>
                <a:gd name="connsiteX54" fmla="*/ 32236 w 71678"/>
                <a:gd name="connsiteY54" fmla="*/ 2780 h 52085"/>
                <a:gd name="connsiteX55" fmla="*/ 35488 w 71678"/>
                <a:gd name="connsiteY55" fmla="*/ 5927 h 52085"/>
                <a:gd name="connsiteX56" fmla="*/ 37601 w 71678"/>
                <a:gd name="connsiteY56" fmla="*/ 9966 h 52085"/>
                <a:gd name="connsiteX57" fmla="*/ 42530 w 71678"/>
                <a:gd name="connsiteY57" fmla="*/ 5245 h 52085"/>
                <a:gd name="connsiteX58" fmla="*/ 46919 w 71678"/>
                <a:gd name="connsiteY58" fmla="*/ 2203 h 52085"/>
                <a:gd name="connsiteX59" fmla="*/ 50983 w 71678"/>
                <a:gd name="connsiteY59" fmla="*/ 525 h 52085"/>
                <a:gd name="connsiteX60" fmla="*/ 54775 w 71678"/>
                <a:gd name="connsiteY60" fmla="*/ 0 h 52085"/>
                <a:gd name="connsiteX61" fmla="*/ 62739 w 71678"/>
                <a:gd name="connsiteY61" fmla="*/ 1626 h 52085"/>
                <a:gd name="connsiteX62" fmla="*/ 67995 w 71678"/>
                <a:gd name="connsiteY62" fmla="*/ 5980 h 52085"/>
                <a:gd name="connsiteX63" fmla="*/ 70812 w 71678"/>
                <a:gd name="connsiteY63" fmla="*/ 12379 h 52085"/>
                <a:gd name="connsiteX64" fmla="*/ 71679 w 71678"/>
                <a:gd name="connsiteY64" fmla="*/ 20142 h 52085"/>
                <a:gd name="connsiteX65" fmla="*/ 71679 w 71678"/>
                <a:gd name="connsiteY65"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85">
                  <a:moveTo>
                    <a:pt x="71679" y="50669"/>
                  </a:moveTo>
                  <a:cubicBezTo>
                    <a:pt x="71679" y="50879"/>
                    <a:pt x="71625" y="51088"/>
                    <a:pt x="71516" y="51246"/>
                  </a:cubicBezTo>
                  <a:cubicBezTo>
                    <a:pt x="71408" y="51456"/>
                    <a:pt x="71246" y="51561"/>
                    <a:pt x="70974" y="51666"/>
                  </a:cubicBezTo>
                  <a:cubicBezTo>
                    <a:pt x="70758" y="51770"/>
                    <a:pt x="70433" y="51875"/>
                    <a:pt x="70000" y="51980"/>
                  </a:cubicBezTo>
                  <a:cubicBezTo>
                    <a:pt x="69566" y="52033"/>
                    <a:pt x="69024" y="52085"/>
                    <a:pt x="68374" y="52085"/>
                  </a:cubicBezTo>
                  <a:cubicBezTo>
                    <a:pt x="67724" y="52085"/>
                    <a:pt x="67182" y="52033"/>
                    <a:pt x="66748" y="51980"/>
                  </a:cubicBezTo>
                  <a:cubicBezTo>
                    <a:pt x="66315" y="51875"/>
                    <a:pt x="65990" y="51770"/>
                    <a:pt x="65719" y="51666"/>
                  </a:cubicBezTo>
                  <a:cubicBezTo>
                    <a:pt x="65502" y="51561"/>
                    <a:pt x="65286" y="51456"/>
                    <a:pt x="65232" y="51246"/>
                  </a:cubicBezTo>
                  <a:cubicBezTo>
                    <a:pt x="65123" y="51088"/>
                    <a:pt x="65069" y="50879"/>
                    <a:pt x="65069" y="50669"/>
                  </a:cubicBezTo>
                  <a:lnTo>
                    <a:pt x="65069" y="20719"/>
                  </a:lnTo>
                  <a:cubicBezTo>
                    <a:pt x="65069" y="18411"/>
                    <a:pt x="64852" y="16313"/>
                    <a:pt x="64419" y="14424"/>
                  </a:cubicBezTo>
                  <a:cubicBezTo>
                    <a:pt x="63986" y="12589"/>
                    <a:pt x="63336" y="10963"/>
                    <a:pt x="62414" y="9599"/>
                  </a:cubicBezTo>
                  <a:cubicBezTo>
                    <a:pt x="61547" y="8288"/>
                    <a:pt x="60356" y="7238"/>
                    <a:pt x="59001" y="6504"/>
                  </a:cubicBezTo>
                  <a:cubicBezTo>
                    <a:pt x="57592" y="5770"/>
                    <a:pt x="55967" y="5403"/>
                    <a:pt x="54071" y="5403"/>
                  </a:cubicBezTo>
                  <a:cubicBezTo>
                    <a:pt x="51741" y="5403"/>
                    <a:pt x="49357" y="6242"/>
                    <a:pt x="46974" y="8025"/>
                  </a:cubicBezTo>
                  <a:cubicBezTo>
                    <a:pt x="44589" y="9757"/>
                    <a:pt x="41989" y="12379"/>
                    <a:pt x="39117" y="15736"/>
                  </a:cubicBezTo>
                  <a:lnTo>
                    <a:pt x="39117" y="50669"/>
                  </a:lnTo>
                  <a:cubicBezTo>
                    <a:pt x="39117" y="50879"/>
                    <a:pt x="39063" y="51088"/>
                    <a:pt x="38955" y="51246"/>
                  </a:cubicBezTo>
                  <a:cubicBezTo>
                    <a:pt x="38847" y="51456"/>
                    <a:pt x="38684" y="51561"/>
                    <a:pt x="38413" y="51666"/>
                  </a:cubicBezTo>
                  <a:cubicBezTo>
                    <a:pt x="38197" y="51770"/>
                    <a:pt x="37871" y="51875"/>
                    <a:pt x="37438" y="51980"/>
                  </a:cubicBezTo>
                  <a:cubicBezTo>
                    <a:pt x="37004" y="52033"/>
                    <a:pt x="36462" y="52085"/>
                    <a:pt x="35867" y="52085"/>
                  </a:cubicBezTo>
                  <a:cubicBezTo>
                    <a:pt x="35216" y="52085"/>
                    <a:pt x="34675" y="52033"/>
                    <a:pt x="34241" y="51980"/>
                  </a:cubicBezTo>
                  <a:cubicBezTo>
                    <a:pt x="33808" y="51875"/>
                    <a:pt x="33483" y="51770"/>
                    <a:pt x="33212" y="51666"/>
                  </a:cubicBezTo>
                  <a:cubicBezTo>
                    <a:pt x="32995" y="51561"/>
                    <a:pt x="32779" y="51456"/>
                    <a:pt x="32724" y="51246"/>
                  </a:cubicBezTo>
                  <a:cubicBezTo>
                    <a:pt x="32616" y="51088"/>
                    <a:pt x="32562" y="50879"/>
                    <a:pt x="32562" y="50669"/>
                  </a:cubicBezTo>
                  <a:lnTo>
                    <a:pt x="32562" y="20719"/>
                  </a:lnTo>
                  <a:cubicBezTo>
                    <a:pt x="32562" y="18411"/>
                    <a:pt x="32345" y="16313"/>
                    <a:pt x="31912" y="14424"/>
                  </a:cubicBezTo>
                  <a:cubicBezTo>
                    <a:pt x="31478" y="12589"/>
                    <a:pt x="30774" y="10963"/>
                    <a:pt x="29853" y="9599"/>
                  </a:cubicBezTo>
                  <a:cubicBezTo>
                    <a:pt x="28986" y="8288"/>
                    <a:pt x="27848" y="7238"/>
                    <a:pt x="26439" y="6504"/>
                  </a:cubicBezTo>
                  <a:cubicBezTo>
                    <a:pt x="25031" y="5770"/>
                    <a:pt x="23405" y="5403"/>
                    <a:pt x="21509" y="5403"/>
                  </a:cubicBezTo>
                  <a:cubicBezTo>
                    <a:pt x="19180" y="5403"/>
                    <a:pt x="16795" y="6242"/>
                    <a:pt x="14412" y="8025"/>
                  </a:cubicBezTo>
                  <a:cubicBezTo>
                    <a:pt x="12028" y="9757"/>
                    <a:pt x="9427" y="12379"/>
                    <a:pt x="6610" y="15736"/>
                  </a:cubicBezTo>
                  <a:lnTo>
                    <a:pt x="6610" y="50669"/>
                  </a:lnTo>
                  <a:cubicBezTo>
                    <a:pt x="6610" y="50879"/>
                    <a:pt x="6555" y="51088"/>
                    <a:pt x="6448" y="51246"/>
                  </a:cubicBezTo>
                  <a:cubicBezTo>
                    <a:pt x="6339" y="51456"/>
                    <a:pt x="6176" y="51561"/>
                    <a:pt x="5905" y="51666"/>
                  </a:cubicBezTo>
                  <a:cubicBezTo>
                    <a:pt x="5689" y="51770"/>
                    <a:pt x="5364" y="51875"/>
                    <a:pt x="4930" y="51980"/>
                  </a:cubicBezTo>
                  <a:cubicBezTo>
                    <a:pt x="4497" y="52033"/>
                    <a:pt x="3955" y="52085"/>
                    <a:pt x="3305" y="52085"/>
                  </a:cubicBezTo>
                  <a:cubicBezTo>
                    <a:pt x="2655" y="52085"/>
                    <a:pt x="2113" y="52033"/>
                    <a:pt x="1733" y="51980"/>
                  </a:cubicBezTo>
                  <a:cubicBezTo>
                    <a:pt x="1300" y="51875"/>
                    <a:pt x="921" y="51770"/>
                    <a:pt x="704" y="51666"/>
                  </a:cubicBezTo>
                  <a:cubicBezTo>
                    <a:pt x="433" y="51561"/>
                    <a:pt x="271" y="51456"/>
                    <a:pt x="163" y="51246"/>
                  </a:cubicBezTo>
                  <a:cubicBezTo>
                    <a:pt x="54" y="51088"/>
                    <a:pt x="0" y="50879"/>
                    <a:pt x="0" y="50669"/>
                  </a:cubicBezTo>
                  <a:lnTo>
                    <a:pt x="0" y="1993"/>
                  </a:lnTo>
                  <a:cubicBezTo>
                    <a:pt x="0" y="1784"/>
                    <a:pt x="54" y="1574"/>
                    <a:pt x="163" y="1416"/>
                  </a:cubicBezTo>
                  <a:cubicBezTo>
                    <a:pt x="271" y="1207"/>
                    <a:pt x="433" y="1102"/>
                    <a:pt x="704" y="944"/>
                  </a:cubicBezTo>
                  <a:cubicBezTo>
                    <a:pt x="921" y="839"/>
                    <a:pt x="1246" y="734"/>
                    <a:pt x="1680" y="682"/>
                  </a:cubicBezTo>
                  <a:cubicBezTo>
                    <a:pt x="2059" y="629"/>
                    <a:pt x="2546" y="578"/>
                    <a:pt x="3196" y="578"/>
                  </a:cubicBezTo>
                  <a:cubicBezTo>
                    <a:pt x="3792" y="578"/>
                    <a:pt x="4335" y="629"/>
                    <a:pt x="4714" y="682"/>
                  </a:cubicBezTo>
                  <a:cubicBezTo>
                    <a:pt x="5147" y="734"/>
                    <a:pt x="5472" y="839"/>
                    <a:pt x="5689" y="944"/>
                  </a:cubicBezTo>
                  <a:cubicBezTo>
                    <a:pt x="5905" y="1049"/>
                    <a:pt x="6068" y="1207"/>
                    <a:pt x="6176" y="1416"/>
                  </a:cubicBezTo>
                  <a:cubicBezTo>
                    <a:pt x="6231" y="1574"/>
                    <a:pt x="6285" y="1784"/>
                    <a:pt x="6285" y="1993"/>
                  </a:cubicBezTo>
                  <a:lnTo>
                    <a:pt x="6285" y="8865"/>
                  </a:lnTo>
                  <a:cubicBezTo>
                    <a:pt x="9157" y="5770"/>
                    <a:pt x="11919" y="3515"/>
                    <a:pt x="14520" y="2098"/>
                  </a:cubicBezTo>
                  <a:cubicBezTo>
                    <a:pt x="17121" y="682"/>
                    <a:pt x="19667" y="0"/>
                    <a:pt x="22213" y="0"/>
                  </a:cubicBezTo>
                  <a:cubicBezTo>
                    <a:pt x="24326" y="0"/>
                    <a:pt x="26222" y="263"/>
                    <a:pt x="27902" y="734"/>
                  </a:cubicBezTo>
                  <a:cubicBezTo>
                    <a:pt x="29527" y="1207"/>
                    <a:pt x="30990" y="1889"/>
                    <a:pt x="32236" y="2780"/>
                  </a:cubicBezTo>
                  <a:cubicBezTo>
                    <a:pt x="33483" y="3672"/>
                    <a:pt x="34566" y="4721"/>
                    <a:pt x="35488" y="5927"/>
                  </a:cubicBezTo>
                  <a:cubicBezTo>
                    <a:pt x="36354" y="7134"/>
                    <a:pt x="37058" y="8497"/>
                    <a:pt x="37601" y="9966"/>
                  </a:cubicBezTo>
                  <a:cubicBezTo>
                    <a:pt x="39388" y="8078"/>
                    <a:pt x="41013" y="6557"/>
                    <a:pt x="42530" y="5245"/>
                  </a:cubicBezTo>
                  <a:cubicBezTo>
                    <a:pt x="44102" y="3986"/>
                    <a:pt x="45565" y="2990"/>
                    <a:pt x="46919" y="2203"/>
                  </a:cubicBezTo>
                  <a:cubicBezTo>
                    <a:pt x="48328" y="1416"/>
                    <a:pt x="49682" y="892"/>
                    <a:pt x="50983" y="525"/>
                  </a:cubicBezTo>
                  <a:cubicBezTo>
                    <a:pt x="52283" y="210"/>
                    <a:pt x="53529" y="0"/>
                    <a:pt x="54775" y="0"/>
                  </a:cubicBezTo>
                  <a:cubicBezTo>
                    <a:pt x="57918" y="0"/>
                    <a:pt x="60627" y="578"/>
                    <a:pt x="62739" y="1626"/>
                  </a:cubicBezTo>
                  <a:cubicBezTo>
                    <a:pt x="64906" y="2728"/>
                    <a:pt x="66695" y="4144"/>
                    <a:pt x="67995" y="5980"/>
                  </a:cubicBezTo>
                  <a:cubicBezTo>
                    <a:pt x="69295" y="7815"/>
                    <a:pt x="70270" y="9966"/>
                    <a:pt x="70812" y="12379"/>
                  </a:cubicBezTo>
                  <a:cubicBezTo>
                    <a:pt x="71408" y="14844"/>
                    <a:pt x="71679" y="17414"/>
                    <a:pt x="71679" y="20142"/>
                  </a:cubicBezTo>
                  <a:lnTo>
                    <a:pt x="71679" y="50669"/>
                  </a:lnTo>
                  <a:close/>
                </a:path>
              </a:pathLst>
            </a:custGeom>
            <a:solidFill>
              <a:srgbClr val="FFFFFF"/>
            </a:solidFill>
            <a:ln w="5417" cap="flat">
              <a:noFill/>
              <a:prstDash val="solid"/>
              <a:miter/>
            </a:ln>
          </p:spPr>
          <p:txBody>
            <a:bodyPr rtlCol="0" anchor="ctr"/>
            <a:lstStyle/>
            <a:p>
              <a:endParaRPr lang="fr-FR"/>
            </a:p>
          </p:txBody>
        </p:sp>
        <p:sp>
          <p:nvSpPr>
            <p:cNvPr id="753" name="Forme libre 752">
              <a:extLst>
                <a:ext uri="{FF2B5EF4-FFF2-40B4-BE49-F238E27FC236}">
                  <a16:creationId xmlns:a16="http://schemas.microsoft.com/office/drawing/2014/main" id="{D976C0A6-C988-FBAE-8874-B550AA11E7F8}"/>
                </a:ext>
              </a:extLst>
            </p:cNvPr>
            <p:cNvSpPr/>
            <p:nvPr/>
          </p:nvSpPr>
          <p:spPr>
            <a:xfrm>
              <a:off x="20861175" y="10673562"/>
              <a:ext cx="43884" cy="71388"/>
            </a:xfrm>
            <a:custGeom>
              <a:avLst/>
              <a:gdLst>
                <a:gd name="connsiteX0" fmla="*/ 43885 w 43884"/>
                <a:gd name="connsiteY0" fmla="*/ 25597 h 71388"/>
                <a:gd name="connsiteX1" fmla="*/ 42476 w 43884"/>
                <a:gd name="connsiteY1" fmla="*/ 36822 h 71388"/>
                <a:gd name="connsiteX2" fmla="*/ 38305 w 43884"/>
                <a:gd name="connsiteY2" fmla="*/ 45319 h 71388"/>
                <a:gd name="connsiteX3" fmla="*/ 31478 w 43884"/>
                <a:gd name="connsiteY3" fmla="*/ 50722 h 71388"/>
                <a:gd name="connsiteX4" fmla="*/ 22213 w 43884"/>
                <a:gd name="connsiteY4" fmla="*/ 52662 h 71388"/>
                <a:gd name="connsiteX5" fmla="*/ 18042 w 43884"/>
                <a:gd name="connsiteY5" fmla="*/ 52190 h 71388"/>
                <a:gd name="connsiteX6" fmla="*/ 14249 w 43884"/>
                <a:gd name="connsiteY6" fmla="*/ 50774 h 71388"/>
                <a:gd name="connsiteX7" fmla="*/ 10511 w 43884"/>
                <a:gd name="connsiteY7" fmla="*/ 48361 h 71388"/>
                <a:gd name="connsiteX8" fmla="*/ 6610 w 43884"/>
                <a:gd name="connsiteY8" fmla="*/ 44847 h 71388"/>
                <a:gd name="connsiteX9" fmla="*/ 6610 w 43884"/>
                <a:gd name="connsiteY9" fmla="*/ 69972 h 71388"/>
                <a:gd name="connsiteX10" fmla="*/ 6448 w 43884"/>
                <a:gd name="connsiteY10" fmla="*/ 70549 h 71388"/>
                <a:gd name="connsiteX11" fmla="*/ 5905 w 43884"/>
                <a:gd name="connsiteY11" fmla="*/ 71021 h 71388"/>
                <a:gd name="connsiteX12" fmla="*/ 4930 w 43884"/>
                <a:gd name="connsiteY12" fmla="*/ 71283 h 71388"/>
                <a:gd name="connsiteX13" fmla="*/ 3251 w 43884"/>
                <a:gd name="connsiteY13" fmla="*/ 71388 h 71388"/>
                <a:gd name="connsiteX14" fmla="*/ 1680 w 43884"/>
                <a:gd name="connsiteY14" fmla="*/ 71283 h 71388"/>
                <a:gd name="connsiteX15" fmla="*/ 650 w 43884"/>
                <a:gd name="connsiteY15" fmla="*/ 71021 h 71388"/>
                <a:gd name="connsiteX16" fmla="*/ 108 w 43884"/>
                <a:gd name="connsiteY16" fmla="*/ 70549 h 71388"/>
                <a:gd name="connsiteX17" fmla="*/ 0 w 43884"/>
                <a:gd name="connsiteY17" fmla="*/ 69972 h 71388"/>
                <a:gd name="connsiteX18" fmla="*/ 0 w 43884"/>
                <a:gd name="connsiteY18" fmla="*/ 1993 h 71388"/>
                <a:gd name="connsiteX19" fmla="*/ 108 w 43884"/>
                <a:gd name="connsiteY19" fmla="*/ 1311 h 71388"/>
                <a:gd name="connsiteX20" fmla="*/ 596 w 43884"/>
                <a:gd name="connsiteY20" fmla="*/ 892 h 71388"/>
                <a:gd name="connsiteX21" fmla="*/ 1571 w 43884"/>
                <a:gd name="connsiteY21" fmla="*/ 682 h 71388"/>
                <a:gd name="connsiteX22" fmla="*/ 2980 w 43884"/>
                <a:gd name="connsiteY22" fmla="*/ 578 h 71388"/>
                <a:gd name="connsiteX23" fmla="*/ 4389 w 43884"/>
                <a:gd name="connsiteY23" fmla="*/ 682 h 71388"/>
                <a:gd name="connsiteX24" fmla="*/ 5309 w 43884"/>
                <a:gd name="connsiteY24" fmla="*/ 892 h 71388"/>
                <a:gd name="connsiteX25" fmla="*/ 5852 w 43884"/>
                <a:gd name="connsiteY25" fmla="*/ 1311 h 71388"/>
                <a:gd name="connsiteX26" fmla="*/ 6068 w 43884"/>
                <a:gd name="connsiteY26" fmla="*/ 1993 h 71388"/>
                <a:gd name="connsiteX27" fmla="*/ 6068 w 43884"/>
                <a:gd name="connsiteY27" fmla="*/ 9022 h 71388"/>
                <a:gd name="connsiteX28" fmla="*/ 10511 w 43884"/>
                <a:gd name="connsiteY28" fmla="*/ 5036 h 71388"/>
                <a:gd name="connsiteX29" fmla="*/ 14682 w 43884"/>
                <a:gd name="connsiteY29" fmla="*/ 2203 h 71388"/>
                <a:gd name="connsiteX30" fmla="*/ 19017 w 43884"/>
                <a:gd name="connsiteY30" fmla="*/ 525 h 71388"/>
                <a:gd name="connsiteX31" fmla="*/ 23785 w 43884"/>
                <a:gd name="connsiteY31" fmla="*/ 0 h 71388"/>
                <a:gd name="connsiteX32" fmla="*/ 33049 w 43884"/>
                <a:gd name="connsiteY32" fmla="*/ 1993 h 71388"/>
                <a:gd name="connsiteX33" fmla="*/ 39280 w 43884"/>
                <a:gd name="connsiteY33" fmla="*/ 7553 h 71388"/>
                <a:gd name="connsiteX34" fmla="*/ 42802 w 43884"/>
                <a:gd name="connsiteY34" fmla="*/ 15683 h 71388"/>
                <a:gd name="connsiteX35" fmla="*/ 43885 w 43884"/>
                <a:gd name="connsiteY35" fmla="*/ 25597 h 71388"/>
                <a:gd name="connsiteX36" fmla="*/ 36951 w 43884"/>
                <a:gd name="connsiteY36" fmla="*/ 26646 h 71388"/>
                <a:gd name="connsiteX37" fmla="*/ 36300 w 43884"/>
                <a:gd name="connsiteY37" fmla="*/ 18778 h 71388"/>
                <a:gd name="connsiteX38" fmla="*/ 34025 w 43884"/>
                <a:gd name="connsiteY38" fmla="*/ 12012 h 71388"/>
                <a:gd name="connsiteX39" fmla="*/ 29799 w 43884"/>
                <a:gd name="connsiteY39" fmla="*/ 7291 h 71388"/>
                <a:gd name="connsiteX40" fmla="*/ 23189 w 43884"/>
                <a:gd name="connsiteY40" fmla="*/ 5508 h 71388"/>
                <a:gd name="connsiteX41" fmla="*/ 19234 w 43884"/>
                <a:gd name="connsiteY41" fmla="*/ 6032 h 71388"/>
                <a:gd name="connsiteX42" fmla="*/ 15333 w 43884"/>
                <a:gd name="connsiteY42" fmla="*/ 7815 h 71388"/>
                <a:gd name="connsiteX43" fmla="*/ 11161 w 43884"/>
                <a:gd name="connsiteY43" fmla="*/ 11015 h 71388"/>
                <a:gd name="connsiteX44" fmla="*/ 6610 w 43884"/>
                <a:gd name="connsiteY44" fmla="*/ 15893 h 71388"/>
                <a:gd name="connsiteX45" fmla="*/ 6610 w 43884"/>
                <a:gd name="connsiteY45" fmla="*/ 37084 h 71388"/>
                <a:gd name="connsiteX46" fmla="*/ 14575 w 43884"/>
                <a:gd name="connsiteY46" fmla="*/ 44584 h 71388"/>
                <a:gd name="connsiteX47" fmla="*/ 22539 w 43884"/>
                <a:gd name="connsiteY47" fmla="*/ 47207 h 71388"/>
                <a:gd name="connsiteX48" fmla="*/ 29148 w 43884"/>
                <a:gd name="connsiteY48" fmla="*/ 45371 h 71388"/>
                <a:gd name="connsiteX49" fmla="*/ 33591 w 43884"/>
                <a:gd name="connsiteY49" fmla="*/ 40650 h 71388"/>
                <a:gd name="connsiteX50" fmla="*/ 36138 w 43884"/>
                <a:gd name="connsiteY50" fmla="*/ 34041 h 71388"/>
                <a:gd name="connsiteX51" fmla="*/ 36951 w 43884"/>
                <a:gd name="connsiteY51" fmla="*/ 26646 h 7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8">
                  <a:moveTo>
                    <a:pt x="43885" y="25597"/>
                  </a:moveTo>
                  <a:cubicBezTo>
                    <a:pt x="43885" y="29741"/>
                    <a:pt x="43398" y="33517"/>
                    <a:pt x="42476" y="36822"/>
                  </a:cubicBezTo>
                  <a:cubicBezTo>
                    <a:pt x="41501" y="40179"/>
                    <a:pt x="40147" y="43011"/>
                    <a:pt x="38305" y="45319"/>
                  </a:cubicBezTo>
                  <a:cubicBezTo>
                    <a:pt x="36462" y="47680"/>
                    <a:pt x="34187" y="49463"/>
                    <a:pt x="31478" y="50722"/>
                  </a:cubicBezTo>
                  <a:cubicBezTo>
                    <a:pt x="28769" y="52033"/>
                    <a:pt x="25681" y="52662"/>
                    <a:pt x="22213" y="52662"/>
                  </a:cubicBezTo>
                  <a:cubicBezTo>
                    <a:pt x="20751" y="52662"/>
                    <a:pt x="19342" y="52505"/>
                    <a:pt x="18042" y="52190"/>
                  </a:cubicBezTo>
                  <a:cubicBezTo>
                    <a:pt x="16741" y="51875"/>
                    <a:pt x="15495" y="51403"/>
                    <a:pt x="14249" y="50774"/>
                  </a:cubicBezTo>
                  <a:cubicBezTo>
                    <a:pt x="13003" y="50145"/>
                    <a:pt x="11757" y="49305"/>
                    <a:pt x="10511" y="48361"/>
                  </a:cubicBezTo>
                  <a:cubicBezTo>
                    <a:pt x="9264" y="47365"/>
                    <a:pt x="7964" y="46211"/>
                    <a:pt x="6610" y="44847"/>
                  </a:cubicBezTo>
                  <a:lnTo>
                    <a:pt x="6610" y="69972"/>
                  </a:lnTo>
                  <a:cubicBezTo>
                    <a:pt x="6610" y="70181"/>
                    <a:pt x="6555" y="70391"/>
                    <a:pt x="6448" y="70549"/>
                  </a:cubicBezTo>
                  <a:cubicBezTo>
                    <a:pt x="6339" y="70758"/>
                    <a:pt x="6122" y="70863"/>
                    <a:pt x="5905" y="71021"/>
                  </a:cubicBezTo>
                  <a:cubicBezTo>
                    <a:pt x="5689" y="71126"/>
                    <a:pt x="5309" y="71231"/>
                    <a:pt x="4930" y="71283"/>
                  </a:cubicBezTo>
                  <a:cubicBezTo>
                    <a:pt x="4497" y="71336"/>
                    <a:pt x="3901" y="71388"/>
                    <a:pt x="3251" y="71388"/>
                  </a:cubicBezTo>
                  <a:cubicBezTo>
                    <a:pt x="2655" y="71388"/>
                    <a:pt x="2113" y="71336"/>
                    <a:pt x="1680" y="71283"/>
                  </a:cubicBezTo>
                  <a:cubicBezTo>
                    <a:pt x="1246" y="71231"/>
                    <a:pt x="921" y="71126"/>
                    <a:pt x="650" y="71021"/>
                  </a:cubicBezTo>
                  <a:cubicBezTo>
                    <a:pt x="380" y="70863"/>
                    <a:pt x="217" y="70758"/>
                    <a:pt x="108" y="70549"/>
                  </a:cubicBezTo>
                  <a:cubicBezTo>
                    <a:pt x="0" y="70391"/>
                    <a:pt x="0" y="70181"/>
                    <a:pt x="0" y="69972"/>
                  </a:cubicBezTo>
                  <a:lnTo>
                    <a:pt x="0" y="1993"/>
                  </a:lnTo>
                  <a:cubicBezTo>
                    <a:pt x="0" y="1731"/>
                    <a:pt x="54" y="1521"/>
                    <a:pt x="108" y="1311"/>
                  </a:cubicBezTo>
                  <a:cubicBezTo>
                    <a:pt x="217" y="1154"/>
                    <a:pt x="380" y="997"/>
                    <a:pt x="596" y="892"/>
                  </a:cubicBezTo>
                  <a:cubicBezTo>
                    <a:pt x="867" y="787"/>
                    <a:pt x="1192" y="734"/>
                    <a:pt x="1571" y="682"/>
                  </a:cubicBezTo>
                  <a:cubicBezTo>
                    <a:pt x="1950" y="629"/>
                    <a:pt x="2438" y="578"/>
                    <a:pt x="2980" y="578"/>
                  </a:cubicBezTo>
                  <a:cubicBezTo>
                    <a:pt x="3576" y="578"/>
                    <a:pt x="4009" y="629"/>
                    <a:pt x="4389" y="682"/>
                  </a:cubicBezTo>
                  <a:cubicBezTo>
                    <a:pt x="4768" y="734"/>
                    <a:pt x="5039" y="787"/>
                    <a:pt x="5309" y="892"/>
                  </a:cubicBezTo>
                  <a:cubicBezTo>
                    <a:pt x="5581" y="997"/>
                    <a:pt x="5798" y="1154"/>
                    <a:pt x="5852" y="1311"/>
                  </a:cubicBezTo>
                  <a:cubicBezTo>
                    <a:pt x="6014" y="1521"/>
                    <a:pt x="6068" y="1731"/>
                    <a:pt x="6068" y="1993"/>
                  </a:cubicBezTo>
                  <a:lnTo>
                    <a:pt x="6068" y="9022"/>
                  </a:lnTo>
                  <a:cubicBezTo>
                    <a:pt x="7585" y="7501"/>
                    <a:pt x="9102" y="6137"/>
                    <a:pt x="10511" y="5036"/>
                  </a:cubicBezTo>
                  <a:cubicBezTo>
                    <a:pt x="11920" y="3881"/>
                    <a:pt x="13328" y="2938"/>
                    <a:pt x="14682" y="2203"/>
                  </a:cubicBezTo>
                  <a:cubicBezTo>
                    <a:pt x="16091" y="1469"/>
                    <a:pt x="17554" y="892"/>
                    <a:pt x="19017" y="525"/>
                  </a:cubicBezTo>
                  <a:cubicBezTo>
                    <a:pt x="20534" y="158"/>
                    <a:pt x="22105" y="0"/>
                    <a:pt x="23785" y="0"/>
                  </a:cubicBezTo>
                  <a:cubicBezTo>
                    <a:pt x="27415" y="0"/>
                    <a:pt x="30503" y="682"/>
                    <a:pt x="33049" y="1993"/>
                  </a:cubicBezTo>
                  <a:cubicBezTo>
                    <a:pt x="35596" y="3357"/>
                    <a:pt x="37708" y="5193"/>
                    <a:pt x="39280" y="7553"/>
                  </a:cubicBezTo>
                  <a:cubicBezTo>
                    <a:pt x="40905" y="9861"/>
                    <a:pt x="42043" y="12589"/>
                    <a:pt x="42802" y="15683"/>
                  </a:cubicBezTo>
                  <a:cubicBezTo>
                    <a:pt x="43506" y="18778"/>
                    <a:pt x="43885" y="22135"/>
                    <a:pt x="43885" y="25597"/>
                  </a:cubicBezTo>
                  <a:close/>
                  <a:moveTo>
                    <a:pt x="36951" y="26646"/>
                  </a:moveTo>
                  <a:cubicBezTo>
                    <a:pt x="36951" y="23919"/>
                    <a:pt x="36734" y="21296"/>
                    <a:pt x="36300" y="18778"/>
                  </a:cubicBezTo>
                  <a:cubicBezTo>
                    <a:pt x="35812" y="16261"/>
                    <a:pt x="35108" y="14005"/>
                    <a:pt x="34025" y="12012"/>
                  </a:cubicBezTo>
                  <a:cubicBezTo>
                    <a:pt x="32995" y="10019"/>
                    <a:pt x="31587" y="8445"/>
                    <a:pt x="29799" y="7291"/>
                  </a:cubicBezTo>
                  <a:cubicBezTo>
                    <a:pt x="28065" y="6085"/>
                    <a:pt x="25844" y="5508"/>
                    <a:pt x="23189" y="5508"/>
                  </a:cubicBezTo>
                  <a:cubicBezTo>
                    <a:pt x="21834" y="5508"/>
                    <a:pt x="20534" y="5718"/>
                    <a:pt x="19234" y="6032"/>
                  </a:cubicBezTo>
                  <a:cubicBezTo>
                    <a:pt x="17988" y="6400"/>
                    <a:pt x="16688" y="7029"/>
                    <a:pt x="15333" y="7815"/>
                  </a:cubicBezTo>
                  <a:cubicBezTo>
                    <a:pt x="13979" y="8655"/>
                    <a:pt x="12624" y="9704"/>
                    <a:pt x="11161" y="11015"/>
                  </a:cubicBezTo>
                  <a:cubicBezTo>
                    <a:pt x="9698" y="12327"/>
                    <a:pt x="8181" y="13952"/>
                    <a:pt x="6610" y="15893"/>
                  </a:cubicBezTo>
                  <a:lnTo>
                    <a:pt x="6610" y="37084"/>
                  </a:lnTo>
                  <a:cubicBezTo>
                    <a:pt x="9373" y="40336"/>
                    <a:pt x="12028" y="42854"/>
                    <a:pt x="14575" y="44584"/>
                  </a:cubicBezTo>
                  <a:cubicBezTo>
                    <a:pt x="17121" y="46316"/>
                    <a:pt x="19776" y="47207"/>
                    <a:pt x="22539" y="47207"/>
                  </a:cubicBezTo>
                  <a:cubicBezTo>
                    <a:pt x="25139" y="47207"/>
                    <a:pt x="27306" y="46578"/>
                    <a:pt x="29148" y="45371"/>
                  </a:cubicBezTo>
                  <a:cubicBezTo>
                    <a:pt x="30990" y="44218"/>
                    <a:pt x="32453" y="42591"/>
                    <a:pt x="33591" y="40650"/>
                  </a:cubicBezTo>
                  <a:cubicBezTo>
                    <a:pt x="34783" y="38710"/>
                    <a:pt x="35596" y="36507"/>
                    <a:pt x="36138" y="34041"/>
                  </a:cubicBezTo>
                  <a:cubicBezTo>
                    <a:pt x="36679" y="31576"/>
                    <a:pt x="36951" y="29111"/>
                    <a:pt x="36951" y="26646"/>
                  </a:cubicBezTo>
                  <a:close/>
                </a:path>
              </a:pathLst>
            </a:custGeom>
            <a:solidFill>
              <a:srgbClr val="FFFFFF"/>
            </a:solidFill>
            <a:ln w="5417" cap="flat">
              <a:noFill/>
              <a:prstDash val="solid"/>
              <a:miter/>
            </a:ln>
          </p:spPr>
          <p:txBody>
            <a:bodyPr rtlCol="0" anchor="ctr"/>
            <a:lstStyle/>
            <a:p>
              <a:endParaRPr lang="fr-FR"/>
            </a:p>
          </p:txBody>
        </p:sp>
        <p:sp>
          <p:nvSpPr>
            <p:cNvPr id="754" name="Forme libre 753">
              <a:extLst>
                <a:ext uri="{FF2B5EF4-FFF2-40B4-BE49-F238E27FC236}">
                  <a16:creationId xmlns:a16="http://schemas.microsoft.com/office/drawing/2014/main" id="{72F9DDBD-07D4-5A36-53CC-0BF6B1408111}"/>
                </a:ext>
              </a:extLst>
            </p:cNvPr>
            <p:cNvSpPr/>
            <p:nvPr/>
          </p:nvSpPr>
          <p:spPr>
            <a:xfrm>
              <a:off x="20916546" y="10673615"/>
              <a:ext cx="48219" cy="52662"/>
            </a:xfrm>
            <a:custGeom>
              <a:avLst/>
              <a:gdLst>
                <a:gd name="connsiteX0" fmla="*/ 48220 w 48219"/>
                <a:gd name="connsiteY0" fmla="*/ 25807 h 52662"/>
                <a:gd name="connsiteX1" fmla="*/ 46649 w 48219"/>
                <a:gd name="connsiteY1" fmla="*/ 36507 h 52662"/>
                <a:gd name="connsiteX2" fmla="*/ 42043 w 48219"/>
                <a:gd name="connsiteY2" fmla="*/ 45004 h 52662"/>
                <a:gd name="connsiteX3" fmla="*/ 34350 w 48219"/>
                <a:gd name="connsiteY3" fmla="*/ 50617 h 52662"/>
                <a:gd name="connsiteX4" fmla="*/ 23623 w 48219"/>
                <a:gd name="connsiteY4" fmla="*/ 52662 h 52662"/>
                <a:gd name="connsiteX5" fmla="*/ 13329 w 48219"/>
                <a:gd name="connsiteY5" fmla="*/ 50827 h 52662"/>
                <a:gd name="connsiteX6" fmla="*/ 5906 w 48219"/>
                <a:gd name="connsiteY6" fmla="*/ 45686 h 52662"/>
                <a:gd name="connsiteX7" fmla="*/ 1463 w 48219"/>
                <a:gd name="connsiteY7" fmla="*/ 37503 h 52662"/>
                <a:gd name="connsiteX8" fmla="*/ 0 w 48219"/>
                <a:gd name="connsiteY8" fmla="*/ 26699 h 52662"/>
                <a:gd name="connsiteX9" fmla="*/ 1517 w 48219"/>
                <a:gd name="connsiteY9" fmla="*/ 15998 h 52662"/>
                <a:gd name="connsiteX10" fmla="*/ 6122 w 48219"/>
                <a:gd name="connsiteY10" fmla="*/ 7553 h 52662"/>
                <a:gd name="connsiteX11" fmla="*/ 13870 w 48219"/>
                <a:gd name="connsiteY11" fmla="*/ 1993 h 52662"/>
                <a:gd name="connsiteX12" fmla="*/ 24598 w 48219"/>
                <a:gd name="connsiteY12" fmla="*/ 0 h 52662"/>
                <a:gd name="connsiteX13" fmla="*/ 34946 w 48219"/>
                <a:gd name="connsiteY13" fmla="*/ 1784 h 52662"/>
                <a:gd name="connsiteX14" fmla="*/ 42260 w 48219"/>
                <a:gd name="connsiteY14" fmla="*/ 6872 h 52662"/>
                <a:gd name="connsiteX15" fmla="*/ 46702 w 48219"/>
                <a:gd name="connsiteY15" fmla="*/ 15054 h 52662"/>
                <a:gd name="connsiteX16" fmla="*/ 48220 w 48219"/>
                <a:gd name="connsiteY16" fmla="*/ 25807 h 52662"/>
                <a:gd name="connsiteX17" fmla="*/ 41231 w 48219"/>
                <a:gd name="connsiteY17" fmla="*/ 26384 h 52662"/>
                <a:gd name="connsiteX18" fmla="*/ 40418 w 48219"/>
                <a:gd name="connsiteY18" fmla="*/ 18463 h 52662"/>
                <a:gd name="connsiteX19" fmla="*/ 37601 w 48219"/>
                <a:gd name="connsiteY19" fmla="*/ 11854 h 52662"/>
                <a:gd name="connsiteX20" fmla="*/ 32400 w 48219"/>
                <a:gd name="connsiteY20" fmla="*/ 7238 h 52662"/>
                <a:gd name="connsiteX21" fmla="*/ 24219 w 48219"/>
                <a:gd name="connsiteY21" fmla="*/ 5560 h 52662"/>
                <a:gd name="connsiteX22" fmla="*/ 16471 w 48219"/>
                <a:gd name="connsiteY22" fmla="*/ 7133 h 52662"/>
                <a:gd name="connsiteX23" fmla="*/ 11107 w 48219"/>
                <a:gd name="connsiteY23" fmla="*/ 11487 h 52662"/>
                <a:gd name="connsiteX24" fmla="*/ 8019 w 48219"/>
                <a:gd name="connsiteY24" fmla="*/ 17991 h 52662"/>
                <a:gd name="connsiteX25" fmla="*/ 6989 w 48219"/>
                <a:gd name="connsiteY25" fmla="*/ 26121 h 52662"/>
                <a:gd name="connsiteX26" fmla="*/ 7856 w 48219"/>
                <a:gd name="connsiteY26" fmla="*/ 34094 h 52662"/>
                <a:gd name="connsiteX27" fmla="*/ 10620 w 48219"/>
                <a:gd name="connsiteY27" fmla="*/ 40755 h 52662"/>
                <a:gd name="connsiteX28" fmla="*/ 15821 w 48219"/>
                <a:gd name="connsiteY28" fmla="*/ 45266 h 52662"/>
                <a:gd name="connsiteX29" fmla="*/ 24002 w 48219"/>
                <a:gd name="connsiteY29" fmla="*/ 46945 h 52662"/>
                <a:gd name="connsiteX30" fmla="*/ 31803 w 48219"/>
                <a:gd name="connsiteY30" fmla="*/ 45371 h 52662"/>
                <a:gd name="connsiteX31" fmla="*/ 37167 w 48219"/>
                <a:gd name="connsiteY31" fmla="*/ 41071 h 52662"/>
                <a:gd name="connsiteX32" fmla="*/ 40255 w 48219"/>
                <a:gd name="connsiteY32" fmla="*/ 34566 h 52662"/>
                <a:gd name="connsiteX33" fmla="*/ 41231 w 48219"/>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2">
                  <a:moveTo>
                    <a:pt x="48220" y="25807"/>
                  </a:moveTo>
                  <a:cubicBezTo>
                    <a:pt x="48220" y="29688"/>
                    <a:pt x="47678" y="33255"/>
                    <a:pt x="46649" y="36507"/>
                  </a:cubicBezTo>
                  <a:cubicBezTo>
                    <a:pt x="45619" y="39759"/>
                    <a:pt x="44102" y="42591"/>
                    <a:pt x="42043" y="45004"/>
                  </a:cubicBezTo>
                  <a:cubicBezTo>
                    <a:pt x="39984" y="47417"/>
                    <a:pt x="37384" y="49253"/>
                    <a:pt x="34350" y="50617"/>
                  </a:cubicBezTo>
                  <a:cubicBezTo>
                    <a:pt x="31261" y="51980"/>
                    <a:pt x="27686" y="52662"/>
                    <a:pt x="23623" y="52662"/>
                  </a:cubicBezTo>
                  <a:cubicBezTo>
                    <a:pt x="19667" y="52662"/>
                    <a:pt x="16254" y="52033"/>
                    <a:pt x="13329" y="50827"/>
                  </a:cubicBezTo>
                  <a:cubicBezTo>
                    <a:pt x="10348" y="49620"/>
                    <a:pt x="7911" y="47889"/>
                    <a:pt x="5906" y="45686"/>
                  </a:cubicBezTo>
                  <a:cubicBezTo>
                    <a:pt x="3956" y="43431"/>
                    <a:pt x="2438" y="40703"/>
                    <a:pt x="1463" y="37503"/>
                  </a:cubicBezTo>
                  <a:cubicBezTo>
                    <a:pt x="488" y="34356"/>
                    <a:pt x="0" y="30737"/>
                    <a:pt x="0" y="26699"/>
                  </a:cubicBezTo>
                  <a:cubicBezTo>
                    <a:pt x="0" y="22817"/>
                    <a:pt x="542" y="19303"/>
                    <a:pt x="1517" y="15998"/>
                  </a:cubicBezTo>
                  <a:cubicBezTo>
                    <a:pt x="2547" y="12746"/>
                    <a:pt x="4118" y="9914"/>
                    <a:pt x="6122" y="7553"/>
                  </a:cubicBezTo>
                  <a:cubicBezTo>
                    <a:pt x="8181" y="5140"/>
                    <a:pt x="10782" y="3305"/>
                    <a:pt x="13870" y="1993"/>
                  </a:cubicBezTo>
                  <a:cubicBezTo>
                    <a:pt x="16904" y="629"/>
                    <a:pt x="20480" y="0"/>
                    <a:pt x="24598" y="0"/>
                  </a:cubicBezTo>
                  <a:cubicBezTo>
                    <a:pt x="28552" y="0"/>
                    <a:pt x="31966" y="577"/>
                    <a:pt x="34946" y="1784"/>
                  </a:cubicBezTo>
                  <a:cubicBezTo>
                    <a:pt x="37871" y="2938"/>
                    <a:pt x="40310" y="4668"/>
                    <a:pt x="42260" y="6872"/>
                  </a:cubicBezTo>
                  <a:cubicBezTo>
                    <a:pt x="44265" y="9127"/>
                    <a:pt x="45728" y="11854"/>
                    <a:pt x="46702" y="15054"/>
                  </a:cubicBezTo>
                  <a:cubicBezTo>
                    <a:pt x="47732" y="18201"/>
                    <a:pt x="48220" y="21820"/>
                    <a:pt x="48220" y="25807"/>
                  </a:cubicBezTo>
                  <a:close/>
                  <a:moveTo>
                    <a:pt x="41231" y="26384"/>
                  </a:moveTo>
                  <a:cubicBezTo>
                    <a:pt x="41231" y="23604"/>
                    <a:pt x="40960" y="20981"/>
                    <a:pt x="40418" y="18463"/>
                  </a:cubicBezTo>
                  <a:cubicBezTo>
                    <a:pt x="39822" y="15946"/>
                    <a:pt x="38901" y="13742"/>
                    <a:pt x="37601" y="11854"/>
                  </a:cubicBezTo>
                  <a:cubicBezTo>
                    <a:pt x="36300" y="9914"/>
                    <a:pt x="34566" y="8393"/>
                    <a:pt x="32400" y="7238"/>
                  </a:cubicBezTo>
                  <a:cubicBezTo>
                    <a:pt x="30232" y="6137"/>
                    <a:pt x="27469" y="5560"/>
                    <a:pt x="24219" y="5560"/>
                  </a:cubicBezTo>
                  <a:cubicBezTo>
                    <a:pt x="21238" y="5560"/>
                    <a:pt x="18638" y="6085"/>
                    <a:pt x="16471" y="7133"/>
                  </a:cubicBezTo>
                  <a:cubicBezTo>
                    <a:pt x="14249" y="8183"/>
                    <a:pt x="12461" y="9599"/>
                    <a:pt x="11107" y="11487"/>
                  </a:cubicBezTo>
                  <a:cubicBezTo>
                    <a:pt x="9698" y="13323"/>
                    <a:pt x="8669" y="15474"/>
                    <a:pt x="8019" y="17991"/>
                  </a:cubicBezTo>
                  <a:cubicBezTo>
                    <a:pt x="7369" y="20509"/>
                    <a:pt x="6989" y="23237"/>
                    <a:pt x="6989" y="26121"/>
                  </a:cubicBezTo>
                  <a:cubicBezTo>
                    <a:pt x="6989" y="28901"/>
                    <a:pt x="7315" y="31576"/>
                    <a:pt x="7856" y="34094"/>
                  </a:cubicBezTo>
                  <a:cubicBezTo>
                    <a:pt x="8398" y="36612"/>
                    <a:pt x="9319" y="38815"/>
                    <a:pt x="10620" y="40755"/>
                  </a:cubicBezTo>
                  <a:cubicBezTo>
                    <a:pt x="11920" y="42644"/>
                    <a:pt x="13653" y="44165"/>
                    <a:pt x="15821" y="45266"/>
                  </a:cubicBezTo>
                  <a:cubicBezTo>
                    <a:pt x="18042" y="46368"/>
                    <a:pt x="20751" y="46945"/>
                    <a:pt x="24002" y="46945"/>
                  </a:cubicBezTo>
                  <a:cubicBezTo>
                    <a:pt x="27035" y="46945"/>
                    <a:pt x="29582" y="46421"/>
                    <a:pt x="31803" y="45371"/>
                  </a:cubicBezTo>
                  <a:cubicBezTo>
                    <a:pt x="33970" y="44323"/>
                    <a:pt x="35759" y="42906"/>
                    <a:pt x="37167" y="41071"/>
                  </a:cubicBezTo>
                  <a:cubicBezTo>
                    <a:pt x="38522" y="39234"/>
                    <a:pt x="39551" y="37084"/>
                    <a:pt x="40255" y="34566"/>
                  </a:cubicBezTo>
                  <a:cubicBezTo>
                    <a:pt x="40905" y="32048"/>
                    <a:pt x="41231" y="29321"/>
                    <a:pt x="41231" y="26384"/>
                  </a:cubicBezTo>
                  <a:close/>
                </a:path>
              </a:pathLst>
            </a:custGeom>
            <a:solidFill>
              <a:srgbClr val="FFFFFF"/>
            </a:solidFill>
            <a:ln w="5417" cap="flat">
              <a:noFill/>
              <a:prstDash val="solid"/>
              <a:miter/>
            </a:ln>
          </p:spPr>
          <p:txBody>
            <a:bodyPr rtlCol="0" anchor="ctr"/>
            <a:lstStyle/>
            <a:p>
              <a:endParaRPr lang="fr-FR"/>
            </a:p>
          </p:txBody>
        </p:sp>
        <p:sp>
          <p:nvSpPr>
            <p:cNvPr id="755" name="Forme libre 754">
              <a:extLst>
                <a:ext uri="{FF2B5EF4-FFF2-40B4-BE49-F238E27FC236}">
                  <a16:creationId xmlns:a16="http://schemas.microsoft.com/office/drawing/2014/main" id="{60D94D5D-CE85-9846-BACC-4692B6CAE7E9}"/>
                </a:ext>
              </a:extLst>
            </p:cNvPr>
            <p:cNvSpPr/>
            <p:nvPr/>
          </p:nvSpPr>
          <p:spPr>
            <a:xfrm>
              <a:off x="20979610" y="10673615"/>
              <a:ext cx="27902" cy="52085"/>
            </a:xfrm>
            <a:custGeom>
              <a:avLst/>
              <a:gdLst>
                <a:gd name="connsiteX0" fmla="*/ 27902 w 27902"/>
                <a:gd name="connsiteY0" fmla="*/ 4459 h 52085"/>
                <a:gd name="connsiteX1" fmla="*/ 27848 w 27902"/>
                <a:gd name="connsiteY1" fmla="*/ 5822 h 52085"/>
                <a:gd name="connsiteX2" fmla="*/ 27631 w 27902"/>
                <a:gd name="connsiteY2" fmla="*/ 6767 h 52085"/>
                <a:gd name="connsiteX3" fmla="*/ 27306 w 27902"/>
                <a:gd name="connsiteY3" fmla="*/ 7291 h 52085"/>
                <a:gd name="connsiteX4" fmla="*/ 26765 w 27902"/>
                <a:gd name="connsiteY4" fmla="*/ 7501 h 52085"/>
                <a:gd name="connsiteX5" fmla="*/ 25627 w 27902"/>
                <a:gd name="connsiteY5" fmla="*/ 7238 h 52085"/>
                <a:gd name="connsiteX6" fmla="*/ 24056 w 27902"/>
                <a:gd name="connsiteY6" fmla="*/ 6714 h 52085"/>
                <a:gd name="connsiteX7" fmla="*/ 22105 w 27902"/>
                <a:gd name="connsiteY7" fmla="*/ 6190 h 52085"/>
                <a:gd name="connsiteX8" fmla="*/ 19776 w 27902"/>
                <a:gd name="connsiteY8" fmla="*/ 5980 h 52085"/>
                <a:gd name="connsiteX9" fmla="*/ 16850 w 27902"/>
                <a:gd name="connsiteY9" fmla="*/ 6557 h 52085"/>
                <a:gd name="connsiteX10" fmla="*/ 13816 w 27902"/>
                <a:gd name="connsiteY10" fmla="*/ 8550 h 52085"/>
                <a:gd name="connsiteX11" fmla="*/ 10511 w 27902"/>
                <a:gd name="connsiteY11" fmla="*/ 12222 h 52085"/>
                <a:gd name="connsiteX12" fmla="*/ 6610 w 27902"/>
                <a:gd name="connsiteY12" fmla="*/ 17729 h 52085"/>
                <a:gd name="connsiteX13" fmla="*/ 6610 w 27902"/>
                <a:gd name="connsiteY13" fmla="*/ 50669 h 52085"/>
                <a:gd name="connsiteX14" fmla="*/ 6448 w 27902"/>
                <a:gd name="connsiteY14" fmla="*/ 51246 h 52085"/>
                <a:gd name="connsiteX15" fmla="*/ 5906 w 27902"/>
                <a:gd name="connsiteY15" fmla="*/ 51666 h 52085"/>
                <a:gd name="connsiteX16" fmla="*/ 4930 w 27902"/>
                <a:gd name="connsiteY16" fmla="*/ 51928 h 52085"/>
                <a:gd name="connsiteX17" fmla="*/ 3305 w 27902"/>
                <a:gd name="connsiteY17" fmla="*/ 52085 h 52085"/>
                <a:gd name="connsiteX18" fmla="*/ 1680 w 27902"/>
                <a:gd name="connsiteY18" fmla="*/ 51928 h 52085"/>
                <a:gd name="connsiteX19" fmla="*/ 650 w 27902"/>
                <a:gd name="connsiteY19" fmla="*/ 51666 h 52085"/>
                <a:gd name="connsiteX20" fmla="*/ 163 w 27902"/>
                <a:gd name="connsiteY20" fmla="*/ 51246 h 52085"/>
                <a:gd name="connsiteX21" fmla="*/ 0 w 27902"/>
                <a:gd name="connsiteY21" fmla="*/ 50669 h 52085"/>
                <a:gd name="connsiteX22" fmla="*/ 0 w 27902"/>
                <a:gd name="connsiteY22" fmla="*/ 1993 h 52085"/>
                <a:gd name="connsiteX23" fmla="*/ 163 w 27902"/>
                <a:gd name="connsiteY23" fmla="*/ 1416 h 52085"/>
                <a:gd name="connsiteX24" fmla="*/ 650 w 27902"/>
                <a:gd name="connsiteY24" fmla="*/ 944 h 52085"/>
                <a:gd name="connsiteX25" fmla="*/ 1626 w 27902"/>
                <a:gd name="connsiteY25" fmla="*/ 682 h 52085"/>
                <a:gd name="connsiteX26" fmla="*/ 3197 w 27902"/>
                <a:gd name="connsiteY26" fmla="*/ 577 h 52085"/>
                <a:gd name="connsiteX27" fmla="*/ 4714 w 27902"/>
                <a:gd name="connsiteY27" fmla="*/ 682 h 52085"/>
                <a:gd name="connsiteX28" fmla="*/ 5689 w 27902"/>
                <a:gd name="connsiteY28" fmla="*/ 944 h 52085"/>
                <a:gd name="connsiteX29" fmla="*/ 6122 w 27902"/>
                <a:gd name="connsiteY29" fmla="*/ 1416 h 52085"/>
                <a:gd name="connsiteX30" fmla="*/ 6285 w 27902"/>
                <a:gd name="connsiteY30" fmla="*/ 1993 h 52085"/>
                <a:gd name="connsiteX31" fmla="*/ 6285 w 27902"/>
                <a:gd name="connsiteY31" fmla="*/ 9704 h 52085"/>
                <a:gd name="connsiteX32" fmla="*/ 10294 w 27902"/>
                <a:gd name="connsiteY32" fmla="*/ 4721 h 52085"/>
                <a:gd name="connsiteX33" fmla="*/ 13762 w 27902"/>
                <a:gd name="connsiteY33" fmla="*/ 1784 h 52085"/>
                <a:gd name="connsiteX34" fmla="*/ 17012 w 27902"/>
                <a:gd name="connsiteY34" fmla="*/ 368 h 52085"/>
                <a:gd name="connsiteX35" fmla="*/ 20263 w 27902"/>
                <a:gd name="connsiteY35" fmla="*/ 0 h 52085"/>
                <a:gd name="connsiteX36" fmla="*/ 21943 w 27902"/>
                <a:gd name="connsiteY36" fmla="*/ 105 h 52085"/>
                <a:gd name="connsiteX37" fmla="*/ 24002 w 27902"/>
                <a:gd name="connsiteY37" fmla="*/ 368 h 52085"/>
                <a:gd name="connsiteX38" fmla="*/ 25952 w 27902"/>
                <a:gd name="connsiteY38" fmla="*/ 892 h 52085"/>
                <a:gd name="connsiteX39" fmla="*/ 27144 w 27902"/>
                <a:gd name="connsiteY39" fmla="*/ 1416 h 52085"/>
                <a:gd name="connsiteX40" fmla="*/ 27578 w 27902"/>
                <a:gd name="connsiteY40" fmla="*/ 1836 h 52085"/>
                <a:gd name="connsiteX41" fmla="*/ 27740 w 27902"/>
                <a:gd name="connsiteY41" fmla="*/ 2361 h 52085"/>
                <a:gd name="connsiteX42" fmla="*/ 27848 w 27902"/>
                <a:gd name="connsiteY42" fmla="*/ 3148 h 52085"/>
                <a:gd name="connsiteX43" fmla="*/ 27902 w 27902"/>
                <a:gd name="connsiteY43" fmla="*/ 445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85">
                  <a:moveTo>
                    <a:pt x="27902" y="4459"/>
                  </a:moveTo>
                  <a:cubicBezTo>
                    <a:pt x="27902" y="4983"/>
                    <a:pt x="27902" y="5455"/>
                    <a:pt x="27848" y="5822"/>
                  </a:cubicBezTo>
                  <a:cubicBezTo>
                    <a:pt x="27794" y="6190"/>
                    <a:pt x="27740" y="6504"/>
                    <a:pt x="27631" y="6767"/>
                  </a:cubicBezTo>
                  <a:cubicBezTo>
                    <a:pt x="27578" y="6977"/>
                    <a:pt x="27469" y="7133"/>
                    <a:pt x="27306" y="7291"/>
                  </a:cubicBezTo>
                  <a:cubicBezTo>
                    <a:pt x="27198" y="7396"/>
                    <a:pt x="26981" y="7501"/>
                    <a:pt x="26765" y="7501"/>
                  </a:cubicBezTo>
                  <a:cubicBezTo>
                    <a:pt x="26439" y="7501"/>
                    <a:pt x="26060" y="7396"/>
                    <a:pt x="25627" y="7238"/>
                  </a:cubicBezTo>
                  <a:cubicBezTo>
                    <a:pt x="25193" y="7082"/>
                    <a:pt x="24652" y="6924"/>
                    <a:pt x="24056" y="6714"/>
                  </a:cubicBezTo>
                  <a:cubicBezTo>
                    <a:pt x="23460" y="6557"/>
                    <a:pt x="22810" y="6400"/>
                    <a:pt x="22105" y="6190"/>
                  </a:cubicBezTo>
                  <a:cubicBezTo>
                    <a:pt x="21401" y="6032"/>
                    <a:pt x="20643" y="5980"/>
                    <a:pt x="19776" y="5980"/>
                  </a:cubicBezTo>
                  <a:cubicBezTo>
                    <a:pt x="18801" y="5980"/>
                    <a:pt x="17825" y="6190"/>
                    <a:pt x="16850" y="6557"/>
                  </a:cubicBezTo>
                  <a:cubicBezTo>
                    <a:pt x="15875" y="6977"/>
                    <a:pt x="14845" y="7658"/>
                    <a:pt x="13816" y="8550"/>
                  </a:cubicBezTo>
                  <a:cubicBezTo>
                    <a:pt x="12732" y="9494"/>
                    <a:pt x="11649" y="10700"/>
                    <a:pt x="10511" y="12222"/>
                  </a:cubicBezTo>
                  <a:cubicBezTo>
                    <a:pt x="9319" y="13690"/>
                    <a:pt x="8018" y="15579"/>
                    <a:pt x="6610" y="17729"/>
                  </a:cubicBezTo>
                  <a:lnTo>
                    <a:pt x="6610" y="50669"/>
                  </a:lnTo>
                  <a:cubicBezTo>
                    <a:pt x="6610" y="50879"/>
                    <a:pt x="6556" y="51088"/>
                    <a:pt x="6448" y="51246"/>
                  </a:cubicBezTo>
                  <a:cubicBezTo>
                    <a:pt x="6339" y="51403"/>
                    <a:pt x="6176" y="51561"/>
                    <a:pt x="5906" y="51666"/>
                  </a:cubicBezTo>
                  <a:cubicBezTo>
                    <a:pt x="5689" y="51770"/>
                    <a:pt x="5364" y="51875"/>
                    <a:pt x="4930" y="51928"/>
                  </a:cubicBezTo>
                  <a:cubicBezTo>
                    <a:pt x="4497" y="52033"/>
                    <a:pt x="3955" y="52085"/>
                    <a:pt x="3305" y="52085"/>
                  </a:cubicBezTo>
                  <a:cubicBezTo>
                    <a:pt x="2655" y="52085"/>
                    <a:pt x="2113" y="52033"/>
                    <a:pt x="1680" y="51928"/>
                  </a:cubicBezTo>
                  <a:cubicBezTo>
                    <a:pt x="1246" y="51875"/>
                    <a:pt x="921" y="51770"/>
                    <a:pt x="650" y="51666"/>
                  </a:cubicBezTo>
                  <a:cubicBezTo>
                    <a:pt x="434" y="51561"/>
                    <a:pt x="217" y="51403"/>
                    <a:pt x="163" y="51246"/>
                  </a:cubicBezTo>
                  <a:cubicBezTo>
                    <a:pt x="54" y="51088"/>
                    <a:pt x="0" y="50879"/>
                    <a:pt x="0" y="50669"/>
                  </a:cubicBezTo>
                  <a:lnTo>
                    <a:pt x="0" y="1993"/>
                  </a:lnTo>
                  <a:cubicBezTo>
                    <a:pt x="0" y="1784"/>
                    <a:pt x="54" y="1574"/>
                    <a:pt x="163" y="1416"/>
                  </a:cubicBezTo>
                  <a:cubicBezTo>
                    <a:pt x="217" y="1206"/>
                    <a:pt x="434" y="1049"/>
                    <a:pt x="650" y="944"/>
                  </a:cubicBezTo>
                  <a:cubicBezTo>
                    <a:pt x="921" y="787"/>
                    <a:pt x="1246" y="734"/>
                    <a:pt x="1626" y="682"/>
                  </a:cubicBezTo>
                  <a:cubicBezTo>
                    <a:pt x="2059" y="629"/>
                    <a:pt x="2547" y="577"/>
                    <a:pt x="3197" y="577"/>
                  </a:cubicBezTo>
                  <a:cubicBezTo>
                    <a:pt x="3793" y="577"/>
                    <a:pt x="4335" y="629"/>
                    <a:pt x="4714" y="682"/>
                  </a:cubicBezTo>
                  <a:cubicBezTo>
                    <a:pt x="5147" y="734"/>
                    <a:pt x="5472" y="787"/>
                    <a:pt x="5689" y="944"/>
                  </a:cubicBezTo>
                  <a:cubicBezTo>
                    <a:pt x="5906" y="1049"/>
                    <a:pt x="6068" y="1206"/>
                    <a:pt x="6122" y="1416"/>
                  </a:cubicBezTo>
                  <a:cubicBezTo>
                    <a:pt x="6231" y="1574"/>
                    <a:pt x="6285" y="1784"/>
                    <a:pt x="6285" y="1993"/>
                  </a:cubicBezTo>
                  <a:lnTo>
                    <a:pt x="6285" y="9704"/>
                  </a:lnTo>
                  <a:cubicBezTo>
                    <a:pt x="7748" y="7658"/>
                    <a:pt x="9048" y="5980"/>
                    <a:pt x="10294" y="4721"/>
                  </a:cubicBezTo>
                  <a:cubicBezTo>
                    <a:pt x="11486" y="3462"/>
                    <a:pt x="12678" y="2518"/>
                    <a:pt x="13762" y="1784"/>
                  </a:cubicBezTo>
                  <a:cubicBezTo>
                    <a:pt x="14899" y="1102"/>
                    <a:pt x="15983" y="629"/>
                    <a:pt x="17012" y="368"/>
                  </a:cubicBezTo>
                  <a:cubicBezTo>
                    <a:pt x="18096" y="105"/>
                    <a:pt x="19180" y="0"/>
                    <a:pt x="20263" y="0"/>
                  </a:cubicBezTo>
                  <a:cubicBezTo>
                    <a:pt x="20751" y="0"/>
                    <a:pt x="21347" y="0"/>
                    <a:pt x="21943" y="105"/>
                  </a:cubicBezTo>
                  <a:cubicBezTo>
                    <a:pt x="22593" y="158"/>
                    <a:pt x="23243" y="210"/>
                    <a:pt x="24002" y="368"/>
                  </a:cubicBezTo>
                  <a:cubicBezTo>
                    <a:pt x="24706" y="525"/>
                    <a:pt x="25356" y="682"/>
                    <a:pt x="25952" y="892"/>
                  </a:cubicBezTo>
                  <a:cubicBezTo>
                    <a:pt x="26494" y="1102"/>
                    <a:pt x="26928" y="1259"/>
                    <a:pt x="27144" y="1416"/>
                  </a:cubicBezTo>
                  <a:cubicBezTo>
                    <a:pt x="27361" y="1574"/>
                    <a:pt x="27469" y="1731"/>
                    <a:pt x="27578" y="1836"/>
                  </a:cubicBezTo>
                  <a:cubicBezTo>
                    <a:pt x="27631" y="1993"/>
                    <a:pt x="27685" y="2151"/>
                    <a:pt x="27740" y="2361"/>
                  </a:cubicBezTo>
                  <a:cubicBezTo>
                    <a:pt x="27794" y="2518"/>
                    <a:pt x="27848" y="2833"/>
                    <a:pt x="27848" y="3148"/>
                  </a:cubicBezTo>
                  <a:cubicBezTo>
                    <a:pt x="27902" y="3462"/>
                    <a:pt x="27902" y="3881"/>
                    <a:pt x="27902" y="4459"/>
                  </a:cubicBezTo>
                  <a:close/>
                </a:path>
              </a:pathLst>
            </a:custGeom>
            <a:solidFill>
              <a:srgbClr val="FFFFFF"/>
            </a:solidFill>
            <a:ln w="5417" cap="flat">
              <a:noFill/>
              <a:prstDash val="solid"/>
              <a:miter/>
            </a:ln>
          </p:spPr>
          <p:txBody>
            <a:bodyPr rtlCol="0" anchor="ctr"/>
            <a:lstStyle/>
            <a:p>
              <a:endParaRPr lang="fr-FR"/>
            </a:p>
          </p:txBody>
        </p:sp>
        <p:sp>
          <p:nvSpPr>
            <p:cNvPr id="756" name="Forme libre 755">
              <a:extLst>
                <a:ext uri="{FF2B5EF4-FFF2-40B4-BE49-F238E27FC236}">
                  <a16:creationId xmlns:a16="http://schemas.microsoft.com/office/drawing/2014/main" id="{DE0DC64B-19E2-86ED-C8F9-6E5FB555AB9B}"/>
                </a:ext>
              </a:extLst>
            </p:cNvPr>
            <p:cNvSpPr/>
            <p:nvPr/>
          </p:nvSpPr>
          <p:spPr>
            <a:xfrm>
              <a:off x="21011739" y="10661079"/>
              <a:ext cx="31315" cy="65040"/>
            </a:xfrm>
            <a:custGeom>
              <a:avLst/>
              <a:gdLst>
                <a:gd name="connsiteX0" fmla="*/ 31316 w 31315"/>
                <a:gd name="connsiteY0" fmla="*/ 60268 h 65040"/>
                <a:gd name="connsiteX1" fmla="*/ 31099 w 31315"/>
                <a:gd name="connsiteY1" fmla="*/ 62104 h 65040"/>
                <a:gd name="connsiteX2" fmla="*/ 30503 w 31315"/>
                <a:gd name="connsiteY2" fmla="*/ 63205 h 65040"/>
                <a:gd name="connsiteX3" fmla="*/ 29311 w 31315"/>
                <a:gd name="connsiteY3" fmla="*/ 63940 h 65040"/>
                <a:gd name="connsiteX4" fmla="*/ 27414 w 31315"/>
                <a:gd name="connsiteY4" fmla="*/ 64569 h 65040"/>
                <a:gd name="connsiteX5" fmla="*/ 25193 w 31315"/>
                <a:gd name="connsiteY5" fmla="*/ 64936 h 65040"/>
                <a:gd name="connsiteX6" fmla="*/ 22918 w 31315"/>
                <a:gd name="connsiteY6" fmla="*/ 65041 h 65040"/>
                <a:gd name="connsiteX7" fmla="*/ 16578 w 31315"/>
                <a:gd name="connsiteY7" fmla="*/ 64097 h 65040"/>
                <a:gd name="connsiteX8" fmla="*/ 12299 w 31315"/>
                <a:gd name="connsiteY8" fmla="*/ 61159 h 65040"/>
                <a:gd name="connsiteX9" fmla="*/ 9915 w 31315"/>
                <a:gd name="connsiteY9" fmla="*/ 56177 h 65040"/>
                <a:gd name="connsiteX10" fmla="*/ 9156 w 31315"/>
                <a:gd name="connsiteY10" fmla="*/ 49096 h 65040"/>
                <a:gd name="connsiteX11" fmla="*/ 9156 w 31315"/>
                <a:gd name="connsiteY11" fmla="*/ 18778 h 65040"/>
                <a:gd name="connsiteX12" fmla="*/ 1625 w 31315"/>
                <a:gd name="connsiteY12" fmla="*/ 18778 h 65040"/>
                <a:gd name="connsiteX13" fmla="*/ 433 w 31315"/>
                <a:gd name="connsiteY13" fmla="*/ 18149 h 65040"/>
                <a:gd name="connsiteX14" fmla="*/ 0 w 31315"/>
                <a:gd name="connsiteY14" fmla="*/ 16103 h 65040"/>
                <a:gd name="connsiteX15" fmla="*/ 108 w 31315"/>
                <a:gd name="connsiteY15" fmla="*/ 14897 h 65040"/>
                <a:gd name="connsiteX16" fmla="*/ 433 w 31315"/>
                <a:gd name="connsiteY16" fmla="*/ 14057 h 65040"/>
                <a:gd name="connsiteX17" fmla="*/ 975 w 31315"/>
                <a:gd name="connsiteY17" fmla="*/ 13533 h 65040"/>
                <a:gd name="connsiteX18" fmla="*/ 1625 w 31315"/>
                <a:gd name="connsiteY18" fmla="*/ 13376 h 65040"/>
                <a:gd name="connsiteX19" fmla="*/ 9156 w 31315"/>
                <a:gd name="connsiteY19" fmla="*/ 13376 h 65040"/>
                <a:gd name="connsiteX20" fmla="*/ 9156 w 31315"/>
                <a:gd name="connsiteY20" fmla="*/ 1416 h 65040"/>
                <a:gd name="connsiteX21" fmla="*/ 9264 w 31315"/>
                <a:gd name="connsiteY21" fmla="*/ 839 h 65040"/>
                <a:gd name="connsiteX22" fmla="*/ 9806 w 31315"/>
                <a:gd name="connsiteY22" fmla="*/ 368 h 65040"/>
                <a:gd name="connsiteX23" fmla="*/ 10836 w 31315"/>
                <a:gd name="connsiteY23" fmla="*/ 105 h 65040"/>
                <a:gd name="connsiteX24" fmla="*/ 12407 w 31315"/>
                <a:gd name="connsiteY24" fmla="*/ 0 h 65040"/>
                <a:gd name="connsiteX25" fmla="*/ 14086 w 31315"/>
                <a:gd name="connsiteY25" fmla="*/ 105 h 65040"/>
                <a:gd name="connsiteX26" fmla="*/ 15062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0 w 31315"/>
                <a:gd name="connsiteY31" fmla="*/ 13533 h 65040"/>
                <a:gd name="connsiteX32" fmla="*/ 30882 w 31315"/>
                <a:gd name="connsiteY32" fmla="*/ 14057 h 65040"/>
                <a:gd name="connsiteX33" fmla="*/ 31207 w 31315"/>
                <a:gd name="connsiteY33" fmla="*/ 14897 h 65040"/>
                <a:gd name="connsiteX34" fmla="*/ 31316 w 31315"/>
                <a:gd name="connsiteY34" fmla="*/ 16103 h 65040"/>
                <a:gd name="connsiteX35" fmla="*/ 30828 w 31315"/>
                <a:gd name="connsiteY35" fmla="*/ 18149 h 65040"/>
                <a:gd name="connsiteX36" fmla="*/ 29636 w 31315"/>
                <a:gd name="connsiteY36" fmla="*/ 18778 h 65040"/>
                <a:gd name="connsiteX37" fmla="*/ 15766 w 31315"/>
                <a:gd name="connsiteY37" fmla="*/ 18778 h 65040"/>
                <a:gd name="connsiteX38" fmla="*/ 15766 w 31315"/>
                <a:gd name="connsiteY38" fmla="*/ 48204 h 65040"/>
                <a:gd name="connsiteX39" fmla="*/ 17391 w 31315"/>
                <a:gd name="connsiteY39" fmla="*/ 56649 h 65040"/>
                <a:gd name="connsiteX40" fmla="*/ 23351 w 31315"/>
                <a:gd name="connsiteY40" fmla="*/ 59586 h 65040"/>
                <a:gd name="connsiteX41" fmla="*/ 25789 w 31315"/>
                <a:gd name="connsiteY41" fmla="*/ 59271 h 65040"/>
                <a:gd name="connsiteX42" fmla="*/ 27740 w 31315"/>
                <a:gd name="connsiteY42" fmla="*/ 58694 h 65040"/>
                <a:gd name="connsiteX43" fmla="*/ 29148 w 31315"/>
                <a:gd name="connsiteY43" fmla="*/ 58117 h 65040"/>
                <a:gd name="connsiteX44" fmla="*/ 30177 w 31315"/>
                <a:gd name="connsiteY44" fmla="*/ 57855 h 65040"/>
                <a:gd name="connsiteX45" fmla="*/ 30666 w 31315"/>
                <a:gd name="connsiteY45" fmla="*/ 57960 h 65040"/>
                <a:gd name="connsiteX46" fmla="*/ 30990 w 31315"/>
                <a:gd name="connsiteY46" fmla="*/ 58327 h 65040"/>
                <a:gd name="connsiteX47" fmla="*/ 31261 w 31315"/>
                <a:gd name="connsiteY47" fmla="*/ 59114 h 65040"/>
                <a:gd name="connsiteX48" fmla="*/ 31316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6" y="60268"/>
                  </a:moveTo>
                  <a:cubicBezTo>
                    <a:pt x="31316" y="61002"/>
                    <a:pt x="31261" y="61631"/>
                    <a:pt x="31099" y="62104"/>
                  </a:cubicBezTo>
                  <a:cubicBezTo>
                    <a:pt x="30990" y="62576"/>
                    <a:pt x="30773" y="62943"/>
                    <a:pt x="30503" y="63205"/>
                  </a:cubicBezTo>
                  <a:cubicBezTo>
                    <a:pt x="30232" y="63468"/>
                    <a:pt x="29853" y="63730"/>
                    <a:pt x="29311" y="63940"/>
                  </a:cubicBezTo>
                  <a:cubicBezTo>
                    <a:pt x="28769" y="64202"/>
                    <a:pt x="28119" y="64359"/>
                    <a:pt x="27414" y="64569"/>
                  </a:cubicBezTo>
                  <a:cubicBezTo>
                    <a:pt x="26710" y="64727"/>
                    <a:pt x="25952" y="64832"/>
                    <a:pt x="25193" y="64936"/>
                  </a:cubicBezTo>
                  <a:cubicBezTo>
                    <a:pt x="24435" y="64988"/>
                    <a:pt x="23676" y="65041"/>
                    <a:pt x="22918" y="65041"/>
                  </a:cubicBezTo>
                  <a:cubicBezTo>
                    <a:pt x="20426" y="65041"/>
                    <a:pt x="18313" y="64727"/>
                    <a:pt x="16578" y="64097"/>
                  </a:cubicBezTo>
                  <a:cubicBezTo>
                    <a:pt x="14845" y="63415"/>
                    <a:pt x="13436" y="62471"/>
                    <a:pt x="12299" y="61159"/>
                  </a:cubicBezTo>
                  <a:cubicBezTo>
                    <a:pt x="11215" y="59848"/>
                    <a:pt x="10402" y="58170"/>
                    <a:pt x="9915" y="56177"/>
                  </a:cubicBezTo>
                  <a:cubicBezTo>
                    <a:pt x="9373" y="54184"/>
                    <a:pt x="9156" y="51823"/>
                    <a:pt x="9156" y="49096"/>
                  </a:cubicBezTo>
                  <a:lnTo>
                    <a:pt x="9156" y="18778"/>
                  </a:lnTo>
                  <a:lnTo>
                    <a:pt x="1625" y="18778"/>
                  </a:lnTo>
                  <a:cubicBezTo>
                    <a:pt x="1138" y="18778"/>
                    <a:pt x="704" y="18568"/>
                    <a:pt x="433" y="18149"/>
                  </a:cubicBezTo>
                  <a:cubicBezTo>
                    <a:pt x="108" y="17676"/>
                    <a:pt x="0" y="16995"/>
                    <a:pt x="0" y="16103"/>
                  </a:cubicBezTo>
                  <a:cubicBezTo>
                    <a:pt x="0" y="15631"/>
                    <a:pt x="0" y="15211"/>
                    <a:pt x="108" y="14897"/>
                  </a:cubicBezTo>
                  <a:cubicBezTo>
                    <a:pt x="163" y="14582"/>
                    <a:pt x="270" y="14267"/>
                    <a:pt x="433" y="14057"/>
                  </a:cubicBezTo>
                  <a:cubicBezTo>
                    <a:pt x="596" y="13795"/>
                    <a:pt x="759" y="13638"/>
                    <a:pt x="975" y="13533"/>
                  </a:cubicBezTo>
                  <a:cubicBezTo>
                    <a:pt x="1138" y="13428"/>
                    <a:pt x="1409" y="13376"/>
                    <a:pt x="1625" y="13376"/>
                  </a:cubicBezTo>
                  <a:lnTo>
                    <a:pt x="9156" y="13376"/>
                  </a:lnTo>
                  <a:lnTo>
                    <a:pt x="9156" y="1416"/>
                  </a:lnTo>
                  <a:cubicBezTo>
                    <a:pt x="9156" y="1207"/>
                    <a:pt x="9210" y="997"/>
                    <a:pt x="9264" y="839"/>
                  </a:cubicBezTo>
                  <a:cubicBezTo>
                    <a:pt x="9373" y="629"/>
                    <a:pt x="9536" y="525"/>
                    <a:pt x="9806" y="368"/>
                  </a:cubicBezTo>
                  <a:cubicBezTo>
                    <a:pt x="10077" y="263"/>
                    <a:pt x="10402" y="158"/>
                    <a:pt x="10836" y="105"/>
                  </a:cubicBezTo>
                  <a:cubicBezTo>
                    <a:pt x="11269" y="53"/>
                    <a:pt x="11811" y="0"/>
                    <a:pt x="12407" y="0"/>
                  </a:cubicBezTo>
                  <a:cubicBezTo>
                    <a:pt x="13111" y="0"/>
                    <a:pt x="13653" y="53"/>
                    <a:pt x="14086" y="105"/>
                  </a:cubicBezTo>
                  <a:cubicBezTo>
                    <a:pt x="14465" y="158"/>
                    <a:pt x="14845" y="263"/>
                    <a:pt x="15062" y="368"/>
                  </a:cubicBezTo>
                  <a:cubicBezTo>
                    <a:pt x="15332" y="525"/>
                    <a:pt x="15495" y="629"/>
                    <a:pt x="15604" y="839"/>
                  </a:cubicBezTo>
                  <a:cubicBezTo>
                    <a:pt x="15712" y="997"/>
                    <a:pt x="15766" y="1207"/>
                    <a:pt x="15766" y="1416"/>
                  </a:cubicBezTo>
                  <a:lnTo>
                    <a:pt x="15766" y="13376"/>
                  </a:lnTo>
                  <a:lnTo>
                    <a:pt x="29636" y="13376"/>
                  </a:lnTo>
                  <a:cubicBezTo>
                    <a:pt x="29907" y="13376"/>
                    <a:pt x="30123" y="13428"/>
                    <a:pt x="30340" y="13533"/>
                  </a:cubicBezTo>
                  <a:cubicBezTo>
                    <a:pt x="30557" y="13638"/>
                    <a:pt x="30719" y="13795"/>
                    <a:pt x="30882" y="14057"/>
                  </a:cubicBezTo>
                  <a:cubicBezTo>
                    <a:pt x="31045" y="14267"/>
                    <a:pt x="31153" y="14582"/>
                    <a:pt x="31207" y="14897"/>
                  </a:cubicBezTo>
                  <a:cubicBezTo>
                    <a:pt x="31316" y="15211"/>
                    <a:pt x="31316" y="15631"/>
                    <a:pt x="31316" y="16103"/>
                  </a:cubicBezTo>
                  <a:cubicBezTo>
                    <a:pt x="31316" y="16995"/>
                    <a:pt x="31153" y="17676"/>
                    <a:pt x="30828" y="18149"/>
                  </a:cubicBezTo>
                  <a:cubicBezTo>
                    <a:pt x="30557" y="18568"/>
                    <a:pt x="30123" y="18778"/>
                    <a:pt x="29636" y="18778"/>
                  </a:cubicBezTo>
                  <a:lnTo>
                    <a:pt x="15766" y="18778"/>
                  </a:lnTo>
                  <a:lnTo>
                    <a:pt x="15766" y="48204"/>
                  </a:lnTo>
                  <a:cubicBezTo>
                    <a:pt x="15766" y="51928"/>
                    <a:pt x="16308" y="54708"/>
                    <a:pt x="17391" y="56649"/>
                  </a:cubicBezTo>
                  <a:cubicBezTo>
                    <a:pt x="18475" y="58589"/>
                    <a:pt x="20480" y="59586"/>
                    <a:pt x="23351" y="59586"/>
                  </a:cubicBezTo>
                  <a:cubicBezTo>
                    <a:pt x="24272" y="59586"/>
                    <a:pt x="25085" y="59481"/>
                    <a:pt x="25789" y="59271"/>
                  </a:cubicBezTo>
                  <a:cubicBezTo>
                    <a:pt x="26494" y="59114"/>
                    <a:pt x="27144" y="58904"/>
                    <a:pt x="27740" y="58694"/>
                  </a:cubicBezTo>
                  <a:cubicBezTo>
                    <a:pt x="28281" y="58484"/>
                    <a:pt x="28715" y="58275"/>
                    <a:pt x="29148" y="58117"/>
                  </a:cubicBezTo>
                  <a:cubicBezTo>
                    <a:pt x="29527" y="57907"/>
                    <a:pt x="29853" y="57855"/>
                    <a:pt x="30177" y="57855"/>
                  </a:cubicBezTo>
                  <a:cubicBezTo>
                    <a:pt x="30340" y="57855"/>
                    <a:pt x="30503" y="57855"/>
                    <a:pt x="30666" y="57960"/>
                  </a:cubicBezTo>
                  <a:cubicBezTo>
                    <a:pt x="30773" y="58012"/>
                    <a:pt x="30936" y="58170"/>
                    <a:pt x="30990" y="58327"/>
                  </a:cubicBezTo>
                  <a:cubicBezTo>
                    <a:pt x="31099" y="58537"/>
                    <a:pt x="31207" y="58799"/>
                    <a:pt x="31261" y="59114"/>
                  </a:cubicBezTo>
                  <a:cubicBezTo>
                    <a:pt x="31316" y="59429"/>
                    <a:pt x="31316" y="59796"/>
                    <a:pt x="31316" y="60268"/>
                  </a:cubicBezTo>
                  <a:close/>
                </a:path>
              </a:pathLst>
            </a:custGeom>
            <a:solidFill>
              <a:srgbClr val="FFFFFF"/>
            </a:solidFill>
            <a:ln w="5417" cap="flat">
              <a:noFill/>
              <a:prstDash val="solid"/>
              <a:miter/>
            </a:ln>
          </p:spPr>
          <p:txBody>
            <a:bodyPr rtlCol="0" anchor="ctr"/>
            <a:lstStyle/>
            <a:p>
              <a:endParaRPr lang="fr-FR"/>
            </a:p>
          </p:txBody>
        </p:sp>
        <p:sp>
          <p:nvSpPr>
            <p:cNvPr id="757" name="Forme libre 756">
              <a:extLst>
                <a:ext uri="{FF2B5EF4-FFF2-40B4-BE49-F238E27FC236}">
                  <a16:creationId xmlns:a16="http://schemas.microsoft.com/office/drawing/2014/main" id="{1F3E14C7-0EFF-78FE-D307-92CDED809713}"/>
                </a:ext>
              </a:extLst>
            </p:cNvPr>
            <p:cNvSpPr/>
            <p:nvPr/>
          </p:nvSpPr>
          <p:spPr>
            <a:xfrm>
              <a:off x="21051615" y="10673615"/>
              <a:ext cx="44480" cy="52662"/>
            </a:xfrm>
            <a:custGeom>
              <a:avLst/>
              <a:gdLst>
                <a:gd name="connsiteX0" fmla="*/ 44481 w 44480"/>
                <a:gd name="connsiteY0" fmla="*/ 23814 h 52662"/>
                <a:gd name="connsiteX1" fmla="*/ 43452 w 44480"/>
                <a:gd name="connsiteY1" fmla="*/ 26489 h 52662"/>
                <a:gd name="connsiteX2" fmla="*/ 41393 w 44480"/>
                <a:gd name="connsiteY2" fmla="*/ 27223 h 52662"/>
                <a:gd name="connsiteX3" fmla="*/ 7097 w 44480"/>
                <a:gd name="connsiteY3" fmla="*/ 27223 h 52662"/>
                <a:gd name="connsiteX4" fmla="*/ 8018 w 44480"/>
                <a:gd name="connsiteY4" fmla="*/ 35405 h 52662"/>
                <a:gd name="connsiteX5" fmla="*/ 11053 w 44480"/>
                <a:gd name="connsiteY5" fmla="*/ 41647 h 52662"/>
                <a:gd name="connsiteX6" fmla="*/ 16525 w 44480"/>
                <a:gd name="connsiteY6" fmla="*/ 45634 h 52662"/>
                <a:gd name="connsiteX7" fmla="*/ 24868 w 44480"/>
                <a:gd name="connsiteY7" fmla="*/ 47050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099 h 52662"/>
                <a:gd name="connsiteX19" fmla="*/ 41663 w 44480"/>
                <a:gd name="connsiteY19" fmla="*/ 48623 h 52662"/>
                <a:gd name="connsiteX20" fmla="*/ 39930 w 44480"/>
                <a:gd name="connsiteY20" fmla="*/ 49568 h 52662"/>
                <a:gd name="connsiteX21" fmla="*/ 36192 w 44480"/>
                <a:gd name="connsiteY21" fmla="*/ 50932 h 52662"/>
                <a:gd name="connsiteX22" fmla="*/ 30774 w 44480"/>
                <a:gd name="connsiteY22" fmla="*/ 52138 h 52662"/>
                <a:gd name="connsiteX23" fmla="*/ 24109 w 44480"/>
                <a:gd name="connsiteY23" fmla="*/ 52662 h 52662"/>
                <a:gd name="connsiteX24" fmla="*/ 13762 w 44480"/>
                <a:gd name="connsiteY24" fmla="*/ 50984 h 52662"/>
                <a:gd name="connsiteX25" fmla="*/ 6231 w 44480"/>
                <a:gd name="connsiteY25" fmla="*/ 45948 h 52662"/>
                <a:gd name="connsiteX26" fmla="*/ 1571 w 44480"/>
                <a:gd name="connsiteY26" fmla="*/ 37766 h 52662"/>
                <a:gd name="connsiteX27" fmla="*/ 0 w 44480"/>
                <a:gd name="connsiteY27" fmla="*/ 26436 h 52662"/>
                <a:gd name="connsiteX28" fmla="*/ 1626 w 44480"/>
                <a:gd name="connsiteY28" fmla="*/ 15316 h 52662"/>
                <a:gd name="connsiteX29" fmla="*/ 6339 w 44480"/>
                <a:gd name="connsiteY29" fmla="*/ 7029 h 52662"/>
                <a:gd name="connsiteX30" fmla="*/ 13707 w 44480"/>
                <a:gd name="connsiteY30" fmla="*/ 1836 h 52662"/>
                <a:gd name="connsiteX31" fmla="*/ 23297 w 44480"/>
                <a:gd name="connsiteY31" fmla="*/ 0 h 52662"/>
                <a:gd name="connsiteX32" fmla="*/ 32941 w 44480"/>
                <a:gd name="connsiteY32" fmla="*/ 1836 h 52662"/>
                <a:gd name="connsiteX33" fmla="*/ 39551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38 h 52662"/>
                <a:gd name="connsiteX42" fmla="*/ 8290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7"/>
                    <a:pt x="43452" y="26489"/>
                  </a:cubicBezTo>
                  <a:cubicBezTo>
                    <a:pt x="42747" y="26961"/>
                    <a:pt x="42043" y="27223"/>
                    <a:pt x="41393" y="27223"/>
                  </a:cubicBezTo>
                  <a:lnTo>
                    <a:pt x="7097" y="27223"/>
                  </a:lnTo>
                  <a:cubicBezTo>
                    <a:pt x="7097" y="30213"/>
                    <a:pt x="7423" y="32940"/>
                    <a:pt x="8018" y="35405"/>
                  </a:cubicBezTo>
                  <a:cubicBezTo>
                    <a:pt x="8614" y="37818"/>
                    <a:pt x="9644" y="39916"/>
                    <a:pt x="11053" y="41647"/>
                  </a:cubicBezTo>
                  <a:cubicBezTo>
                    <a:pt x="12461" y="43378"/>
                    <a:pt x="14303" y="44742"/>
                    <a:pt x="16525" y="45634"/>
                  </a:cubicBezTo>
                  <a:cubicBezTo>
                    <a:pt x="18800" y="46578"/>
                    <a:pt x="21563" y="47050"/>
                    <a:pt x="24868" y="47050"/>
                  </a:cubicBezTo>
                  <a:cubicBezTo>
                    <a:pt x="27198" y="47050"/>
                    <a:pt x="29311" y="46840"/>
                    <a:pt x="31153" y="46473"/>
                  </a:cubicBezTo>
                  <a:cubicBezTo>
                    <a:pt x="32995" y="46053"/>
                    <a:pt x="34621" y="45634"/>
                    <a:pt x="35975" y="45161"/>
                  </a:cubicBezTo>
                  <a:cubicBezTo>
                    <a:pt x="37329" y="44637"/>
                    <a:pt x="38413" y="44218"/>
                    <a:pt x="39280" y="43850"/>
                  </a:cubicBezTo>
                  <a:cubicBezTo>
                    <a:pt x="40147" y="43431"/>
                    <a:pt x="40797" y="43221"/>
                    <a:pt x="41176" y="43221"/>
                  </a:cubicBezTo>
                  <a:cubicBezTo>
                    <a:pt x="41393" y="43221"/>
                    <a:pt x="41610" y="43273"/>
                    <a:pt x="41772" y="43378"/>
                  </a:cubicBezTo>
                  <a:cubicBezTo>
                    <a:pt x="41935" y="43483"/>
                    <a:pt x="42097" y="43693"/>
                    <a:pt x="42206" y="43902"/>
                  </a:cubicBezTo>
                  <a:cubicBezTo>
                    <a:pt x="42314" y="44165"/>
                    <a:pt x="42422" y="44428"/>
                    <a:pt x="42476" y="44794"/>
                  </a:cubicBezTo>
                  <a:cubicBezTo>
                    <a:pt x="42530" y="45161"/>
                    <a:pt x="42530" y="45634"/>
                    <a:pt x="42530" y="46158"/>
                  </a:cubicBezTo>
                  <a:cubicBezTo>
                    <a:pt x="42530" y="46421"/>
                    <a:pt x="42530" y="46630"/>
                    <a:pt x="42476" y="46893"/>
                  </a:cubicBezTo>
                  <a:cubicBezTo>
                    <a:pt x="42422" y="47102"/>
                    <a:pt x="42422" y="47312"/>
                    <a:pt x="42368" y="47522"/>
                  </a:cubicBezTo>
                  <a:cubicBezTo>
                    <a:pt x="42314" y="47732"/>
                    <a:pt x="42206" y="47889"/>
                    <a:pt x="42097" y="48099"/>
                  </a:cubicBezTo>
                  <a:cubicBezTo>
                    <a:pt x="41989" y="48256"/>
                    <a:pt x="41826" y="48413"/>
                    <a:pt x="41663" y="48623"/>
                  </a:cubicBezTo>
                  <a:cubicBezTo>
                    <a:pt x="41501" y="48833"/>
                    <a:pt x="40905" y="49095"/>
                    <a:pt x="39930" y="49568"/>
                  </a:cubicBezTo>
                  <a:cubicBezTo>
                    <a:pt x="38954" y="49987"/>
                    <a:pt x="37708" y="50459"/>
                    <a:pt x="36192" y="50932"/>
                  </a:cubicBezTo>
                  <a:cubicBezTo>
                    <a:pt x="34621" y="51351"/>
                    <a:pt x="32779" y="51770"/>
                    <a:pt x="30774" y="52138"/>
                  </a:cubicBezTo>
                  <a:cubicBezTo>
                    <a:pt x="28715" y="52452"/>
                    <a:pt x="26494" y="52662"/>
                    <a:pt x="24109" y="52662"/>
                  </a:cubicBezTo>
                  <a:cubicBezTo>
                    <a:pt x="20209" y="52662"/>
                    <a:pt x="16741" y="52085"/>
                    <a:pt x="13762" y="50984"/>
                  </a:cubicBezTo>
                  <a:cubicBezTo>
                    <a:pt x="10782" y="49830"/>
                    <a:pt x="8235" y="48151"/>
                    <a:pt x="6231" y="45948"/>
                  </a:cubicBezTo>
                  <a:cubicBezTo>
                    <a:pt x="4172" y="43746"/>
                    <a:pt x="2655" y="41018"/>
                    <a:pt x="1571" y="37766"/>
                  </a:cubicBezTo>
                  <a:cubicBezTo>
                    <a:pt x="542" y="34514"/>
                    <a:pt x="0" y="30737"/>
                    <a:pt x="0" y="26436"/>
                  </a:cubicBezTo>
                  <a:cubicBezTo>
                    <a:pt x="0" y="22292"/>
                    <a:pt x="542" y="18621"/>
                    <a:pt x="1626" y="15316"/>
                  </a:cubicBezTo>
                  <a:cubicBezTo>
                    <a:pt x="2709" y="12064"/>
                    <a:pt x="4280" y="9284"/>
                    <a:pt x="6339" y="7029"/>
                  </a:cubicBezTo>
                  <a:cubicBezTo>
                    <a:pt x="8344" y="4773"/>
                    <a:pt x="10836" y="2990"/>
                    <a:pt x="13707" y="1836"/>
                  </a:cubicBezTo>
                  <a:cubicBezTo>
                    <a:pt x="16578" y="629"/>
                    <a:pt x="19776" y="0"/>
                    <a:pt x="23297" y="0"/>
                  </a:cubicBezTo>
                  <a:cubicBezTo>
                    <a:pt x="27035" y="0"/>
                    <a:pt x="30286" y="629"/>
                    <a:pt x="32941" y="1836"/>
                  </a:cubicBezTo>
                  <a:cubicBezTo>
                    <a:pt x="35595" y="3043"/>
                    <a:pt x="37817" y="4721"/>
                    <a:pt x="39551" y="6767"/>
                  </a:cubicBezTo>
                  <a:cubicBezTo>
                    <a:pt x="41230" y="8812"/>
                    <a:pt x="42476" y="11225"/>
                    <a:pt x="43289" y="13952"/>
                  </a:cubicBezTo>
                  <a:cubicBezTo>
                    <a:pt x="44102" y="16680"/>
                    <a:pt x="44481" y="19513"/>
                    <a:pt x="44481" y="22555"/>
                  </a:cubicBezTo>
                  <a:lnTo>
                    <a:pt x="44481" y="23814"/>
                  </a:lnTo>
                  <a:close/>
                  <a:moveTo>
                    <a:pt x="37654" y="21925"/>
                  </a:moveTo>
                  <a:cubicBezTo>
                    <a:pt x="37763" y="16785"/>
                    <a:pt x="36571" y="12746"/>
                    <a:pt x="33970" y="9809"/>
                  </a:cubicBezTo>
                  <a:cubicBezTo>
                    <a:pt x="31424" y="6924"/>
                    <a:pt x="27685" y="5455"/>
                    <a:pt x="22809" y="5455"/>
                  </a:cubicBezTo>
                  <a:cubicBezTo>
                    <a:pt x="20317" y="5455"/>
                    <a:pt x="18096" y="5927"/>
                    <a:pt x="16199" y="6819"/>
                  </a:cubicBezTo>
                  <a:cubicBezTo>
                    <a:pt x="14249" y="7763"/>
                    <a:pt x="12678" y="8970"/>
                    <a:pt x="11323" y="10438"/>
                  </a:cubicBezTo>
                  <a:cubicBezTo>
                    <a:pt x="10023" y="11959"/>
                    <a:pt x="8994" y="13742"/>
                    <a:pt x="8290" y="15683"/>
                  </a:cubicBezTo>
                  <a:cubicBezTo>
                    <a:pt x="7585" y="17676"/>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758" name="Forme libre 757">
              <a:extLst>
                <a:ext uri="{FF2B5EF4-FFF2-40B4-BE49-F238E27FC236}">
                  <a16:creationId xmlns:a16="http://schemas.microsoft.com/office/drawing/2014/main" id="{41FBE6B0-5387-FDF3-EAAF-B06100210C9A}"/>
                </a:ext>
              </a:extLst>
            </p:cNvPr>
            <p:cNvSpPr/>
            <p:nvPr/>
          </p:nvSpPr>
          <p:spPr>
            <a:xfrm>
              <a:off x="21133371" y="10673615"/>
              <a:ext cx="48219" cy="52662"/>
            </a:xfrm>
            <a:custGeom>
              <a:avLst/>
              <a:gdLst>
                <a:gd name="connsiteX0" fmla="*/ 48220 w 48219"/>
                <a:gd name="connsiteY0" fmla="*/ 25807 h 52662"/>
                <a:gd name="connsiteX1" fmla="*/ 46648 w 48219"/>
                <a:gd name="connsiteY1" fmla="*/ 36507 h 52662"/>
                <a:gd name="connsiteX2" fmla="*/ 42043 w 48219"/>
                <a:gd name="connsiteY2" fmla="*/ 45004 h 52662"/>
                <a:gd name="connsiteX3" fmla="*/ 34350 w 48219"/>
                <a:gd name="connsiteY3" fmla="*/ 50617 h 52662"/>
                <a:gd name="connsiteX4" fmla="*/ 23622 w 48219"/>
                <a:gd name="connsiteY4" fmla="*/ 52662 h 52662"/>
                <a:gd name="connsiteX5" fmla="*/ 13329 w 48219"/>
                <a:gd name="connsiteY5" fmla="*/ 50827 h 52662"/>
                <a:gd name="connsiteX6" fmla="*/ 5906 w 48219"/>
                <a:gd name="connsiteY6" fmla="*/ 45686 h 52662"/>
                <a:gd name="connsiteX7" fmla="*/ 1463 w 48219"/>
                <a:gd name="connsiteY7" fmla="*/ 37503 h 52662"/>
                <a:gd name="connsiteX8" fmla="*/ 0 w 48219"/>
                <a:gd name="connsiteY8" fmla="*/ 26699 h 52662"/>
                <a:gd name="connsiteX9" fmla="*/ 1517 w 48219"/>
                <a:gd name="connsiteY9" fmla="*/ 15998 h 52662"/>
                <a:gd name="connsiteX10" fmla="*/ 6122 w 48219"/>
                <a:gd name="connsiteY10" fmla="*/ 7553 h 52662"/>
                <a:gd name="connsiteX11" fmla="*/ 13870 w 48219"/>
                <a:gd name="connsiteY11" fmla="*/ 1993 h 52662"/>
                <a:gd name="connsiteX12" fmla="*/ 24652 w 48219"/>
                <a:gd name="connsiteY12" fmla="*/ 0 h 52662"/>
                <a:gd name="connsiteX13" fmla="*/ 34946 w 48219"/>
                <a:gd name="connsiteY13" fmla="*/ 1784 h 52662"/>
                <a:gd name="connsiteX14" fmla="*/ 42260 w 48219"/>
                <a:gd name="connsiteY14" fmla="*/ 6872 h 52662"/>
                <a:gd name="connsiteX15" fmla="*/ 46702 w 48219"/>
                <a:gd name="connsiteY15" fmla="*/ 15054 h 52662"/>
                <a:gd name="connsiteX16" fmla="*/ 48220 w 48219"/>
                <a:gd name="connsiteY16" fmla="*/ 25807 h 52662"/>
                <a:gd name="connsiteX17" fmla="*/ 41176 w 48219"/>
                <a:gd name="connsiteY17" fmla="*/ 26384 h 52662"/>
                <a:gd name="connsiteX18" fmla="*/ 40364 w 48219"/>
                <a:gd name="connsiteY18" fmla="*/ 18463 h 52662"/>
                <a:gd name="connsiteX19" fmla="*/ 37546 w 48219"/>
                <a:gd name="connsiteY19" fmla="*/ 11854 h 52662"/>
                <a:gd name="connsiteX20" fmla="*/ 32345 w 48219"/>
                <a:gd name="connsiteY20" fmla="*/ 7238 h 52662"/>
                <a:gd name="connsiteX21" fmla="*/ 24164 w 48219"/>
                <a:gd name="connsiteY21" fmla="*/ 5560 h 52662"/>
                <a:gd name="connsiteX22" fmla="*/ 16416 w 48219"/>
                <a:gd name="connsiteY22" fmla="*/ 7133 h 52662"/>
                <a:gd name="connsiteX23" fmla="*/ 11053 w 48219"/>
                <a:gd name="connsiteY23" fmla="*/ 11487 h 52662"/>
                <a:gd name="connsiteX24" fmla="*/ 7964 w 48219"/>
                <a:gd name="connsiteY24" fmla="*/ 17991 h 52662"/>
                <a:gd name="connsiteX25" fmla="*/ 6935 w 48219"/>
                <a:gd name="connsiteY25" fmla="*/ 26121 h 52662"/>
                <a:gd name="connsiteX26" fmla="*/ 7802 w 48219"/>
                <a:gd name="connsiteY26" fmla="*/ 34094 h 52662"/>
                <a:gd name="connsiteX27" fmla="*/ 10565 w 48219"/>
                <a:gd name="connsiteY27" fmla="*/ 40755 h 52662"/>
                <a:gd name="connsiteX28" fmla="*/ 15766 w 48219"/>
                <a:gd name="connsiteY28" fmla="*/ 45266 h 52662"/>
                <a:gd name="connsiteX29" fmla="*/ 23947 w 48219"/>
                <a:gd name="connsiteY29" fmla="*/ 46945 h 52662"/>
                <a:gd name="connsiteX30" fmla="*/ 31749 w 48219"/>
                <a:gd name="connsiteY30" fmla="*/ 45371 h 52662"/>
                <a:gd name="connsiteX31" fmla="*/ 37113 w 48219"/>
                <a:gd name="connsiteY31" fmla="*/ 41071 h 52662"/>
                <a:gd name="connsiteX32" fmla="*/ 40201 w 48219"/>
                <a:gd name="connsiteY32" fmla="*/ 34566 h 52662"/>
                <a:gd name="connsiteX33" fmla="*/ 41176 w 48219"/>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2">
                  <a:moveTo>
                    <a:pt x="48220" y="25807"/>
                  </a:moveTo>
                  <a:cubicBezTo>
                    <a:pt x="48220" y="29688"/>
                    <a:pt x="47678" y="33255"/>
                    <a:pt x="46648" y="36507"/>
                  </a:cubicBezTo>
                  <a:cubicBezTo>
                    <a:pt x="45619" y="39759"/>
                    <a:pt x="44102" y="42591"/>
                    <a:pt x="42043" y="45004"/>
                  </a:cubicBezTo>
                  <a:cubicBezTo>
                    <a:pt x="39984" y="47417"/>
                    <a:pt x="37384" y="49253"/>
                    <a:pt x="34350" y="50617"/>
                  </a:cubicBezTo>
                  <a:cubicBezTo>
                    <a:pt x="31261" y="51980"/>
                    <a:pt x="27685" y="52662"/>
                    <a:pt x="23622" y="52662"/>
                  </a:cubicBezTo>
                  <a:cubicBezTo>
                    <a:pt x="19667" y="52662"/>
                    <a:pt x="16254" y="52033"/>
                    <a:pt x="13329" y="50827"/>
                  </a:cubicBezTo>
                  <a:cubicBezTo>
                    <a:pt x="10348" y="49620"/>
                    <a:pt x="7911" y="47889"/>
                    <a:pt x="5906" y="45686"/>
                  </a:cubicBezTo>
                  <a:cubicBezTo>
                    <a:pt x="3955" y="43431"/>
                    <a:pt x="2438" y="40703"/>
                    <a:pt x="1463" y="37503"/>
                  </a:cubicBezTo>
                  <a:cubicBezTo>
                    <a:pt x="488" y="34356"/>
                    <a:pt x="0" y="30737"/>
                    <a:pt x="0" y="26699"/>
                  </a:cubicBezTo>
                  <a:cubicBezTo>
                    <a:pt x="0" y="22817"/>
                    <a:pt x="542" y="19303"/>
                    <a:pt x="1517" y="15998"/>
                  </a:cubicBezTo>
                  <a:cubicBezTo>
                    <a:pt x="2546" y="12746"/>
                    <a:pt x="4118" y="9914"/>
                    <a:pt x="6122" y="7553"/>
                  </a:cubicBezTo>
                  <a:cubicBezTo>
                    <a:pt x="8181" y="5140"/>
                    <a:pt x="10782" y="3305"/>
                    <a:pt x="13870" y="1993"/>
                  </a:cubicBezTo>
                  <a:cubicBezTo>
                    <a:pt x="16904" y="629"/>
                    <a:pt x="20534" y="0"/>
                    <a:pt x="24652" y="0"/>
                  </a:cubicBezTo>
                  <a:cubicBezTo>
                    <a:pt x="28552" y="0"/>
                    <a:pt x="31966" y="577"/>
                    <a:pt x="34946" y="1784"/>
                  </a:cubicBezTo>
                  <a:cubicBezTo>
                    <a:pt x="37871" y="2938"/>
                    <a:pt x="40310" y="4668"/>
                    <a:pt x="42260" y="6872"/>
                  </a:cubicBezTo>
                  <a:cubicBezTo>
                    <a:pt x="44265" y="9127"/>
                    <a:pt x="45728" y="11854"/>
                    <a:pt x="46702" y="15054"/>
                  </a:cubicBezTo>
                  <a:cubicBezTo>
                    <a:pt x="47678" y="18201"/>
                    <a:pt x="48220" y="21820"/>
                    <a:pt x="48220" y="25807"/>
                  </a:cubicBezTo>
                  <a:close/>
                  <a:moveTo>
                    <a:pt x="41176" y="26384"/>
                  </a:moveTo>
                  <a:cubicBezTo>
                    <a:pt x="41176" y="23604"/>
                    <a:pt x="40905" y="20981"/>
                    <a:pt x="40364" y="18463"/>
                  </a:cubicBezTo>
                  <a:cubicBezTo>
                    <a:pt x="39768" y="15946"/>
                    <a:pt x="38847" y="13742"/>
                    <a:pt x="37546" y="11854"/>
                  </a:cubicBezTo>
                  <a:cubicBezTo>
                    <a:pt x="36246" y="9914"/>
                    <a:pt x="34512" y="8393"/>
                    <a:pt x="32345" y="7238"/>
                  </a:cubicBezTo>
                  <a:cubicBezTo>
                    <a:pt x="30178" y="6137"/>
                    <a:pt x="27415" y="5560"/>
                    <a:pt x="24164" y="5560"/>
                  </a:cubicBezTo>
                  <a:cubicBezTo>
                    <a:pt x="21184" y="5560"/>
                    <a:pt x="18584" y="6085"/>
                    <a:pt x="16416" y="7133"/>
                  </a:cubicBezTo>
                  <a:cubicBezTo>
                    <a:pt x="14195" y="8183"/>
                    <a:pt x="12407" y="9599"/>
                    <a:pt x="11053" y="11487"/>
                  </a:cubicBezTo>
                  <a:cubicBezTo>
                    <a:pt x="9644" y="13323"/>
                    <a:pt x="8615" y="15474"/>
                    <a:pt x="7964" y="17991"/>
                  </a:cubicBezTo>
                  <a:cubicBezTo>
                    <a:pt x="7260" y="20509"/>
                    <a:pt x="6935" y="23237"/>
                    <a:pt x="6935" y="26121"/>
                  </a:cubicBezTo>
                  <a:cubicBezTo>
                    <a:pt x="6935" y="28901"/>
                    <a:pt x="7260" y="31576"/>
                    <a:pt x="7802" y="34094"/>
                  </a:cubicBezTo>
                  <a:cubicBezTo>
                    <a:pt x="8344" y="36612"/>
                    <a:pt x="9265" y="38815"/>
                    <a:pt x="10565" y="40755"/>
                  </a:cubicBezTo>
                  <a:cubicBezTo>
                    <a:pt x="11866" y="42644"/>
                    <a:pt x="13599" y="44165"/>
                    <a:pt x="15766" y="45266"/>
                  </a:cubicBezTo>
                  <a:cubicBezTo>
                    <a:pt x="17988" y="46368"/>
                    <a:pt x="20697" y="46945"/>
                    <a:pt x="23947" y="46945"/>
                  </a:cubicBezTo>
                  <a:cubicBezTo>
                    <a:pt x="26927" y="46945"/>
                    <a:pt x="29528" y="46421"/>
                    <a:pt x="31749" y="45371"/>
                  </a:cubicBezTo>
                  <a:cubicBezTo>
                    <a:pt x="33916" y="44323"/>
                    <a:pt x="35705" y="42906"/>
                    <a:pt x="37113" y="41071"/>
                  </a:cubicBezTo>
                  <a:cubicBezTo>
                    <a:pt x="38467" y="39234"/>
                    <a:pt x="39497" y="37084"/>
                    <a:pt x="40201" y="34566"/>
                  </a:cubicBezTo>
                  <a:cubicBezTo>
                    <a:pt x="40851" y="32048"/>
                    <a:pt x="41176" y="29321"/>
                    <a:pt x="41176" y="26384"/>
                  </a:cubicBezTo>
                  <a:close/>
                </a:path>
              </a:pathLst>
            </a:custGeom>
            <a:solidFill>
              <a:srgbClr val="FFFFFF"/>
            </a:solidFill>
            <a:ln w="5417" cap="flat">
              <a:noFill/>
              <a:prstDash val="solid"/>
              <a:miter/>
            </a:ln>
          </p:spPr>
          <p:txBody>
            <a:bodyPr rtlCol="0" anchor="ctr"/>
            <a:lstStyle/>
            <a:p>
              <a:endParaRPr lang="fr-FR"/>
            </a:p>
          </p:txBody>
        </p:sp>
        <p:sp>
          <p:nvSpPr>
            <p:cNvPr id="759" name="Forme libre 758">
              <a:extLst>
                <a:ext uri="{FF2B5EF4-FFF2-40B4-BE49-F238E27FC236}">
                  <a16:creationId xmlns:a16="http://schemas.microsoft.com/office/drawing/2014/main" id="{92EF2AB6-0D28-AF1B-4752-817F6A9945EA}"/>
                </a:ext>
              </a:extLst>
            </p:cNvPr>
            <p:cNvSpPr/>
            <p:nvPr/>
          </p:nvSpPr>
          <p:spPr>
            <a:xfrm>
              <a:off x="21196165" y="10650011"/>
              <a:ext cx="40796" cy="76213"/>
            </a:xfrm>
            <a:custGeom>
              <a:avLst/>
              <a:gdLst>
                <a:gd name="connsiteX0" fmla="*/ 40796 w 40796"/>
                <a:gd name="connsiteY0" fmla="*/ 74220 h 76213"/>
                <a:gd name="connsiteX1" fmla="*/ 40634 w 40796"/>
                <a:gd name="connsiteY1" fmla="*/ 74797 h 76213"/>
                <a:gd name="connsiteX2" fmla="*/ 40146 w 40796"/>
                <a:gd name="connsiteY2" fmla="*/ 75217 h 76213"/>
                <a:gd name="connsiteX3" fmla="*/ 39117 w 40796"/>
                <a:gd name="connsiteY3" fmla="*/ 75531 h 76213"/>
                <a:gd name="connsiteX4" fmla="*/ 37654 w 40796"/>
                <a:gd name="connsiteY4" fmla="*/ 75636 h 76213"/>
                <a:gd name="connsiteX5" fmla="*/ 36029 w 40796"/>
                <a:gd name="connsiteY5" fmla="*/ 75531 h 76213"/>
                <a:gd name="connsiteX6" fmla="*/ 35054 w 40796"/>
                <a:gd name="connsiteY6" fmla="*/ 75217 h 76213"/>
                <a:gd name="connsiteX7" fmla="*/ 34620 w 40796"/>
                <a:gd name="connsiteY7" fmla="*/ 74797 h 76213"/>
                <a:gd name="connsiteX8" fmla="*/ 34458 w 40796"/>
                <a:gd name="connsiteY8" fmla="*/ 74220 h 76213"/>
                <a:gd name="connsiteX9" fmla="*/ 34458 w 40796"/>
                <a:gd name="connsiteY9" fmla="*/ 67349 h 76213"/>
                <a:gd name="connsiteX10" fmla="*/ 26006 w 40796"/>
                <a:gd name="connsiteY10" fmla="*/ 74115 h 76213"/>
                <a:gd name="connsiteX11" fmla="*/ 17770 w 40796"/>
                <a:gd name="connsiteY11" fmla="*/ 76213 h 76213"/>
                <a:gd name="connsiteX12" fmla="*/ 9427 w 40796"/>
                <a:gd name="connsiteY12" fmla="*/ 74588 h 76213"/>
                <a:gd name="connsiteX13" fmla="*/ 3955 w 40796"/>
                <a:gd name="connsiteY13" fmla="*/ 70181 h 76213"/>
                <a:gd name="connsiteX14" fmla="*/ 921 w 40796"/>
                <a:gd name="connsiteY14" fmla="*/ 63782 h 76213"/>
                <a:gd name="connsiteX15" fmla="*/ 0 w 40796"/>
                <a:gd name="connsiteY15" fmla="*/ 54970 h 76213"/>
                <a:gd name="connsiteX16" fmla="*/ 0 w 40796"/>
                <a:gd name="connsiteY16" fmla="*/ 25544 h 76213"/>
                <a:gd name="connsiteX17" fmla="*/ 162 w 40796"/>
                <a:gd name="connsiteY17" fmla="*/ 24967 h 76213"/>
                <a:gd name="connsiteX18" fmla="*/ 704 w 40796"/>
                <a:gd name="connsiteY18" fmla="*/ 24495 h 76213"/>
                <a:gd name="connsiteX19" fmla="*/ 1733 w 40796"/>
                <a:gd name="connsiteY19" fmla="*/ 24233 h 76213"/>
                <a:gd name="connsiteX20" fmla="*/ 3305 w 40796"/>
                <a:gd name="connsiteY20" fmla="*/ 24129 h 76213"/>
                <a:gd name="connsiteX21" fmla="*/ 4930 w 40796"/>
                <a:gd name="connsiteY21" fmla="*/ 24233 h 76213"/>
                <a:gd name="connsiteX22" fmla="*/ 5960 w 40796"/>
                <a:gd name="connsiteY22" fmla="*/ 24495 h 76213"/>
                <a:gd name="connsiteX23" fmla="*/ 6501 w 40796"/>
                <a:gd name="connsiteY23" fmla="*/ 24967 h 76213"/>
                <a:gd name="connsiteX24" fmla="*/ 6664 w 40796"/>
                <a:gd name="connsiteY24" fmla="*/ 25544 h 76213"/>
                <a:gd name="connsiteX25" fmla="*/ 6664 w 40796"/>
                <a:gd name="connsiteY25" fmla="*/ 54340 h 76213"/>
                <a:gd name="connsiteX26" fmla="*/ 7368 w 40796"/>
                <a:gd name="connsiteY26" fmla="*/ 61736 h 76213"/>
                <a:gd name="connsiteX27" fmla="*/ 9535 w 40796"/>
                <a:gd name="connsiteY27" fmla="*/ 66615 h 76213"/>
                <a:gd name="connsiteX28" fmla="*/ 13219 w 40796"/>
                <a:gd name="connsiteY28" fmla="*/ 69709 h 76213"/>
                <a:gd name="connsiteX29" fmla="*/ 18475 w 40796"/>
                <a:gd name="connsiteY29" fmla="*/ 70811 h 76213"/>
                <a:gd name="connsiteX30" fmla="*/ 26114 w 40796"/>
                <a:gd name="connsiteY30" fmla="*/ 68188 h 76213"/>
                <a:gd name="connsiteX31" fmla="*/ 34187 w 40796"/>
                <a:gd name="connsiteY31" fmla="*/ 60425 h 76213"/>
                <a:gd name="connsiteX32" fmla="*/ 34187 w 40796"/>
                <a:gd name="connsiteY32" fmla="*/ 25544 h 76213"/>
                <a:gd name="connsiteX33" fmla="*/ 34349 w 40796"/>
                <a:gd name="connsiteY33" fmla="*/ 24967 h 76213"/>
                <a:gd name="connsiteX34" fmla="*/ 34837 w 40796"/>
                <a:gd name="connsiteY34" fmla="*/ 24495 h 76213"/>
                <a:gd name="connsiteX35" fmla="*/ 35867 w 40796"/>
                <a:gd name="connsiteY35" fmla="*/ 24233 h 76213"/>
                <a:gd name="connsiteX36" fmla="*/ 37546 w 40796"/>
                <a:gd name="connsiteY36" fmla="*/ 24129 h 76213"/>
                <a:gd name="connsiteX37" fmla="*/ 39117 w 40796"/>
                <a:gd name="connsiteY37" fmla="*/ 24233 h 76213"/>
                <a:gd name="connsiteX38" fmla="*/ 40092 w 40796"/>
                <a:gd name="connsiteY38" fmla="*/ 24495 h 76213"/>
                <a:gd name="connsiteX39" fmla="*/ 40634 w 40796"/>
                <a:gd name="connsiteY39" fmla="*/ 24967 h 76213"/>
                <a:gd name="connsiteX40" fmla="*/ 40796 w 40796"/>
                <a:gd name="connsiteY40" fmla="*/ 25544 h 76213"/>
                <a:gd name="connsiteX41" fmla="*/ 40796 w 40796"/>
                <a:gd name="connsiteY41" fmla="*/ 74220 h 76213"/>
                <a:gd name="connsiteX42" fmla="*/ 23080 w 40796"/>
                <a:gd name="connsiteY42" fmla="*/ 14372 h 76213"/>
                <a:gd name="connsiteX43" fmla="*/ 23514 w 40796"/>
                <a:gd name="connsiteY43" fmla="*/ 15211 h 76213"/>
                <a:gd name="connsiteX44" fmla="*/ 23405 w 40796"/>
                <a:gd name="connsiteY44" fmla="*/ 15841 h 76213"/>
                <a:gd name="connsiteX45" fmla="*/ 22701 w 40796"/>
                <a:gd name="connsiteY45" fmla="*/ 16208 h 76213"/>
                <a:gd name="connsiteX46" fmla="*/ 21346 w 40796"/>
                <a:gd name="connsiteY46" fmla="*/ 16365 h 76213"/>
                <a:gd name="connsiteX47" fmla="*/ 19938 w 40796"/>
                <a:gd name="connsiteY47" fmla="*/ 16313 h 76213"/>
                <a:gd name="connsiteX48" fmla="*/ 18963 w 40796"/>
                <a:gd name="connsiteY48" fmla="*/ 16103 h 76213"/>
                <a:gd name="connsiteX49" fmla="*/ 18258 w 40796"/>
                <a:gd name="connsiteY49" fmla="*/ 15631 h 76213"/>
                <a:gd name="connsiteX50" fmla="*/ 17500 w 40796"/>
                <a:gd name="connsiteY50" fmla="*/ 14792 h 76213"/>
                <a:gd name="connsiteX51" fmla="*/ 7856 w 40796"/>
                <a:gd name="connsiteY51" fmla="*/ 2203 h 76213"/>
                <a:gd name="connsiteX52" fmla="*/ 7423 w 40796"/>
                <a:gd name="connsiteY52" fmla="*/ 1311 h 76213"/>
                <a:gd name="connsiteX53" fmla="*/ 7639 w 40796"/>
                <a:gd name="connsiteY53" fmla="*/ 629 h 76213"/>
                <a:gd name="connsiteX54" fmla="*/ 8560 w 40796"/>
                <a:gd name="connsiteY54" fmla="*/ 158 h 76213"/>
                <a:gd name="connsiteX55" fmla="*/ 10293 w 40796"/>
                <a:gd name="connsiteY55" fmla="*/ 0 h 76213"/>
                <a:gd name="connsiteX56" fmla="*/ 12082 w 40796"/>
                <a:gd name="connsiteY56" fmla="*/ 105 h 76213"/>
                <a:gd name="connsiteX57" fmla="*/ 13274 w 40796"/>
                <a:gd name="connsiteY57" fmla="*/ 368 h 76213"/>
                <a:gd name="connsiteX58" fmla="*/ 14195 w 40796"/>
                <a:gd name="connsiteY58" fmla="*/ 944 h 76213"/>
                <a:gd name="connsiteX59" fmla="*/ 14953 w 40796"/>
                <a:gd name="connsiteY59" fmla="*/ 1836 h 76213"/>
                <a:gd name="connsiteX60" fmla="*/ 23080 w 40796"/>
                <a:gd name="connsiteY60" fmla="*/ 14372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0796" h="76213">
                  <a:moveTo>
                    <a:pt x="40796" y="74220"/>
                  </a:moveTo>
                  <a:cubicBezTo>
                    <a:pt x="40796" y="74430"/>
                    <a:pt x="40742" y="74639"/>
                    <a:pt x="40634" y="74797"/>
                  </a:cubicBezTo>
                  <a:cubicBezTo>
                    <a:pt x="40580" y="75007"/>
                    <a:pt x="40417" y="75112"/>
                    <a:pt x="40146" y="75217"/>
                  </a:cubicBezTo>
                  <a:cubicBezTo>
                    <a:pt x="39876" y="75321"/>
                    <a:pt x="39550" y="75426"/>
                    <a:pt x="39117" y="75531"/>
                  </a:cubicBezTo>
                  <a:cubicBezTo>
                    <a:pt x="38738" y="75584"/>
                    <a:pt x="38196" y="75636"/>
                    <a:pt x="37654" y="75636"/>
                  </a:cubicBezTo>
                  <a:cubicBezTo>
                    <a:pt x="36950" y="75636"/>
                    <a:pt x="36408" y="75584"/>
                    <a:pt x="36029" y="75531"/>
                  </a:cubicBezTo>
                  <a:cubicBezTo>
                    <a:pt x="35595" y="75426"/>
                    <a:pt x="35270" y="75321"/>
                    <a:pt x="35054" y="75217"/>
                  </a:cubicBezTo>
                  <a:cubicBezTo>
                    <a:pt x="34837" y="75112"/>
                    <a:pt x="34674" y="75007"/>
                    <a:pt x="34620" y="74797"/>
                  </a:cubicBezTo>
                  <a:cubicBezTo>
                    <a:pt x="34512" y="74639"/>
                    <a:pt x="34458" y="74430"/>
                    <a:pt x="34458" y="74220"/>
                  </a:cubicBezTo>
                  <a:lnTo>
                    <a:pt x="34458" y="67349"/>
                  </a:lnTo>
                  <a:cubicBezTo>
                    <a:pt x="31586" y="70444"/>
                    <a:pt x="28769" y="72699"/>
                    <a:pt x="26006" y="74115"/>
                  </a:cubicBezTo>
                  <a:cubicBezTo>
                    <a:pt x="23242" y="75531"/>
                    <a:pt x="20479" y="76213"/>
                    <a:pt x="17770" y="76213"/>
                  </a:cubicBezTo>
                  <a:cubicBezTo>
                    <a:pt x="14465" y="76213"/>
                    <a:pt x="11648" y="75689"/>
                    <a:pt x="9427" y="74588"/>
                  </a:cubicBezTo>
                  <a:cubicBezTo>
                    <a:pt x="7151" y="73486"/>
                    <a:pt x="5309" y="72069"/>
                    <a:pt x="3955" y="70181"/>
                  </a:cubicBezTo>
                  <a:cubicBezTo>
                    <a:pt x="2546" y="68345"/>
                    <a:pt x="1571" y="66195"/>
                    <a:pt x="921" y="63782"/>
                  </a:cubicBezTo>
                  <a:cubicBezTo>
                    <a:pt x="325" y="61317"/>
                    <a:pt x="0" y="58379"/>
                    <a:pt x="0" y="54970"/>
                  </a:cubicBezTo>
                  <a:lnTo>
                    <a:pt x="0" y="25544"/>
                  </a:lnTo>
                  <a:cubicBezTo>
                    <a:pt x="0" y="25335"/>
                    <a:pt x="54" y="25125"/>
                    <a:pt x="162" y="24967"/>
                  </a:cubicBezTo>
                  <a:cubicBezTo>
                    <a:pt x="270" y="24758"/>
                    <a:pt x="433" y="24600"/>
                    <a:pt x="704" y="24495"/>
                  </a:cubicBezTo>
                  <a:cubicBezTo>
                    <a:pt x="921" y="24338"/>
                    <a:pt x="1300" y="24285"/>
                    <a:pt x="1733" y="24233"/>
                  </a:cubicBezTo>
                  <a:cubicBezTo>
                    <a:pt x="2112" y="24180"/>
                    <a:pt x="2655" y="24129"/>
                    <a:pt x="3305" y="24129"/>
                  </a:cubicBezTo>
                  <a:cubicBezTo>
                    <a:pt x="3955" y="24129"/>
                    <a:pt x="4497" y="24180"/>
                    <a:pt x="4930" y="24233"/>
                  </a:cubicBezTo>
                  <a:cubicBezTo>
                    <a:pt x="5364" y="24285"/>
                    <a:pt x="5688" y="24338"/>
                    <a:pt x="5960" y="24495"/>
                  </a:cubicBezTo>
                  <a:cubicBezTo>
                    <a:pt x="6176" y="24600"/>
                    <a:pt x="6339" y="24758"/>
                    <a:pt x="6501" y="24967"/>
                  </a:cubicBezTo>
                  <a:cubicBezTo>
                    <a:pt x="6610" y="25125"/>
                    <a:pt x="6664" y="25335"/>
                    <a:pt x="6664" y="25544"/>
                  </a:cubicBezTo>
                  <a:lnTo>
                    <a:pt x="6664" y="54340"/>
                  </a:lnTo>
                  <a:cubicBezTo>
                    <a:pt x="6664" y="57383"/>
                    <a:pt x="6880" y="59848"/>
                    <a:pt x="7368" y="61736"/>
                  </a:cubicBezTo>
                  <a:cubicBezTo>
                    <a:pt x="7856" y="63625"/>
                    <a:pt x="8560" y="65251"/>
                    <a:pt x="9535" y="66615"/>
                  </a:cubicBezTo>
                  <a:cubicBezTo>
                    <a:pt x="10510" y="67926"/>
                    <a:pt x="11702" y="68975"/>
                    <a:pt x="13219" y="69709"/>
                  </a:cubicBezTo>
                  <a:cubicBezTo>
                    <a:pt x="14737" y="70444"/>
                    <a:pt x="16470" y="70811"/>
                    <a:pt x="18475" y="70811"/>
                  </a:cubicBezTo>
                  <a:cubicBezTo>
                    <a:pt x="21021" y="70811"/>
                    <a:pt x="23568" y="69972"/>
                    <a:pt x="26114" y="68188"/>
                  </a:cubicBezTo>
                  <a:cubicBezTo>
                    <a:pt x="28660" y="66457"/>
                    <a:pt x="31315" y="63835"/>
                    <a:pt x="34187" y="60425"/>
                  </a:cubicBezTo>
                  <a:lnTo>
                    <a:pt x="34187" y="25544"/>
                  </a:lnTo>
                  <a:cubicBezTo>
                    <a:pt x="34187" y="25335"/>
                    <a:pt x="34241" y="25125"/>
                    <a:pt x="34349" y="24967"/>
                  </a:cubicBezTo>
                  <a:cubicBezTo>
                    <a:pt x="34404" y="24758"/>
                    <a:pt x="34620" y="24600"/>
                    <a:pt x="34837" y="24495"/>
                  </a:cubicBezTo>
                  <a:cubicBezTo>
                    <a:pt x="35108" y="24338"/>
                    <a:pt x="35433" y="24285"/>
                    <a:pt x="35867" y="24233"/>
                  </a:cubicBezTo>
                  <a:cubicBezTo>
                    <a:pt x="36300" y="24180"/>
                    <a:pt x="36841" y="24129"/>
                    <a:pt x="37546" y="24129"/>
                  </a:cubicBezTo>
                  <a:cubicBezTo>
                    <a:pt x="38142" y="24129"/>
                    <a:pt x="38683" y="24180"/>
                    <a:pt x="39117" y="24233"/>
                  </a:cubicBezTo>
                  <a:cubicBezTo>
                    <a:pt x="39550" y="24285"/>
                    <a:pt x="39876" y="24338"/>
                    <a:pt x="40092" y="24495"/>
                  </a:cubicBezTo>
                  <a:cubicBezTo>
                    <a:pt x="40363" y="24600"/>
                    <a:pt x="40526" y="24758"/>
                    <a:pt x="40634" y="24967"/>
                  </a:cubicBezTo>
                  <a:cubicBezTo>
                    <a:pt x="40742" y="25125"/>
                    <a:pt x="40796" y="25335"/>
                    <a:pt x="40796" y="25544"/>
                  </a:cubicBezTo>
                  <a:lnTo>
                    <a:pt x="40796" y="74220"/>
                  </a:lnTo>
                  <a:close/>
                  <a:moveTo>
                    <a:pt x="23080" y="14372"/>
                  </a:moveTo>
                  <a:cubicBezTo>
                    <a:pt x="23297" y="14687"/>
                    <a:pt x="23459" y="15001"/>
                    <a:pt x="23514" y="15211"/>
                  </a:cubicBezTo>
                  <a:cubicBezTo>
                    <a:pt x="23568" y="15474"/>
                    <a:pt x="23514" y="15683"/>
                    <a:pt x="23405" y="15841"/>
                  </a:cubicBezTo>
                  <a:cubicBezTo>
                    <a:pt x="23242" y="15998"/>
                    <a:pt x="23026" y="16156"/>
                    <a:pt x="22701" y="16208"/>
                  </a:cubicBezTo>
                  <a:cubicBezTo>
                    <a:pt x="22375" y="16313"/>
                    <a:pt x="21888" y="16365"/>
                    <a:pt x="21346" y="16365"/>
                  </a:cubicBezTo>
                  <a:cubicBezTo>
                    <a:pt x="20805" y="16365"/>
                    <a:pt x="20317" y="16313"/>
                    <a:pt x="19938" y="16313"/>
                  </a:cubicBezTo>
                  <a:cubicBezTo>
                    <a:pt x="19613" y="16261"/>
                    <a:pt x="19287" y="16208"/>
                    <a:pt x="18963" y="16103"/>
                  </a:cubicBezTo>
                  <a:cubicBezTo>
                    <a:pt x="18692" y="15998"/>
                    <a:pt x="18475" y="15841"/>
                    <a:pt x="18258" y="15631"/>
                  </a:cubicBezTo>
                  <a:cubicBezTo>
                    <a:pt x="18041" y="15421"/>
                    <a:pt x="17770" y="15159"/>
                    <a:pt x="17500" y="14792"/>
                  </a:cubicBezTo>
                  <a:lnTo>
                    <a:pt x="7856" y="2203"/>
                  </a:lnTo>
                  <a:cubicBezTo>
                    <a:pt x="7585" y="1888"/>
                    <a:pt x="7423" y="1626"/>
                    <a:pt x="7423" y="1311"/>
                  </a:cubicBezTo>
                  <a:cubicBezTo>
                    <a:pt x="7368" y="1049"/>
                    <a:pt x="7423" y="839"/>
                    <a:pt x="7639" y="629"/>
                  </a:cubicBezTo>
                  <a:cubicBezTo>
                    <a:pt x="7801" y="420"/>
                    <a:pt x="8127" y="263"/>
                    <a:pt x="8560" y="158"/>
                  </a:cubicBezTo>
                  <a:cubicBezTo>
                    <a:pt x="8993" y="53"/>
                    <a:pt x="9589" y="0"/>
                    <a:pt x="10293" y="0"/>
                  </a:cubicBezTo>
                  <a:cubicBezTo>
                    <a:pt x="10998" y="0"/>
                    <a:pt x="11594" y="53"/>
                    <a:pt x="12082" y="105"/>
                  </a:cubicBezTo>
                  <a:cubicBezTo>
                    <a:pt x="12569" y="158"/>
                    <a:pt x="12948" y="263"/>
                    <a:pt x="13274" y="368"/>
                  </a:cubicBezTo>
                  <a:cubicBezTo>
                    <a:pt x="13653" y="473"/>
                    <a:pt x="13924" y="682"/>
                    <a:pt x="14195" y="944"/>
                  </a:cubicBezTo>
                  <a:cubicBezTo>
                    <a:pt x="14465" y="1154"/>
                    <a:pt x="14682" y="1469"/>
                    <a:pt x="14953" y="1836"/>
                  </a:cubicBezTo>
                  <a:lnTo>
                    <a:pt x="23080" y="14372"/>
                  </a:lnTo>
                  <a:close/>
                </a:path>
              </a:pathLst>
            </a:custGeom>
            <a:solidFill>
              <a:srgbClr val="FFFFFF"/>
            </a:solidFill>
            <a:ln w="5417" cap="flat">
              <a:noFill/>
              <a:prstDash val="solid"/>
              <a:miter/>
            </a:ln>
          </p:spPr>
          <p:txBody>
            <a:bodyPr rtlCol="0" anchor="ctr"/>
            <a:lstStyle/>
            <a:p>
              <a:endParaRPr lang="fr-FR"/>
            </a:p>
          </p:txBody>
        </p:sp>
        <p:sp>
          <p:nvSpPr>
            <p:cNvPr id="760" name="Forme libre 759">
              <a:extLst>
                <a:ext uri="{FF2B5EF4-FFF2-40B4-BE49-F238E27FC236}">
                  <a16:creationId xmlns:a16="http://schemas.microsoft.com/office/drawing/2014/main" id="{AAE44C83-26DB-1DDE-EDA1-85C8CEBD150C}"/>
                </a:ext>
              </a:extLst>
            </p:cNvPr>
            <p:cNvSpPr/>
            <p:nvPr/>
          </p:nvSpPr>
          <p:spPr>
            <a:xfrm>
              <a:off x="21255436" y="10715420"/>
              <a:ext cx="9481" cy="10280"/>
            </a:xfrm>
            <a:custGeom>
              <a:avLst/>
              <a:gdLst>
                <a:gd name="connsiteX0" fmla="*/ 9481 w 9481"/>
                <a:gd name="connsiteY0" fmla="*/ 5088 h 10280"/>
                <a:gd name="connsiteX1" fmla="*/ 8452 w 9481"/>
                <a:gd name="connsiteY1" fmla="*/ 9284 h 10280"/>
                <a:gd name="connsiteX2" fmla="*/ 4659 w 9481"/>
                <a:gd name="connsiteY2" fmla="*/ 10280 h 10280"/>
                <a:gd name="connsiteX3" fmla="*/ 1029 w 9481"/>
                <a:gd name="connsiteY3" fmla="*/ 9284 h 10280"/>
                <a:gd name="connsiteX4" fmla="*/ 0 w 9481"/>
                <a:gd name="connsiteY4" fmla="*/ 5193 h 10280"/>
                <a:gd name="connsiteX5" fmla="*/ 1029 w 9481"/>
                <a:gd name="connsiteY5" fmla="*/ 996 h 10280"/>
                <a:gd name="connsiteX6" fmla="*/ 4822 w 9481"/>
                <a:gd name="connsiteY6" fmla="*/ 0 h 10280"/>
                <a:gd name="connsiteX7" fmla="*/ 8452 w 9481"/>
                <a:gd name="connsiteY7" fmla="*/ 996 h 10280"/>
                <a:gd name="connsiteX8" fmla="*/ 9481 w 9481"/>
                <a:gd name="connsiteY8" fmla="*/ 5088 h 1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1" h="10280">
                  <a:moveTo>
                    <a:pt x="9481" y="5088"/>
                  </a:moveTo>
                  <a:cubicBezTo>
                    <a:pt x="9481" y="7186"/>
                    <a:pt x="9156" y="8602"/>
                    <a:pt x="8452" y="9284"/>
                  </a:cubicBezTo>
                  <a:cubicBezTo>
                    <a:pt x="7748" y="9965"/>
                    <a:pt x="6447" y="10280"/>
                    <a:pt x="4659" y="10280"/>
                  </a:cubicBezTo>
                  <a:cubicBezTo>
                    <a:pt x="2926" y="10280"/>
                    <a:pt x="1680" y="9965"/>
                    <a:pt x="1029" y="9284"/>
                  </a:cubicBezTo>
                  <a:cubicBezTo>
                    <a:pt x="325" y="8654"/>
                    <a:pt x="0" y="7290"/>
                    <a:pt x="0" y="5193"/>
                  </a:cubicBezTo>
                  <a:cubicBezTo>
                    <a:pt x="0" y="3095"/>
                    <a:pt x="325" y="1678"/>
                    <a:pt x="1029" y="996"/>
                  </a:cubicBezTo>
                  <a:cubicBezTo>
                    <a:pt x="1733" y="314"/>
                    <a:pt x="2980" y="0"/>
                    <a:pt x="4822" y="0"/>
                  </a:cubicBezTo>
                  <a:cubicBezTo>
                    <a:pt x="6555" y="0"/>
                    <a:pt x="7748" y="314"/>
                    <a:pt x="8452" y="996"/>
                  </a:cubicBezTo>
                  <a:cubicBezTo>
                    <a:pt x="9102" y="1626"/>
                    <a:pt x="9481" y="2989"/>
                    <a:pt x="9481" y="5088"/>
                  </a:cubicBezTo>
                  <a:close/>
                </a:path>
              </a:pathLst>
            </a:custGeom>
            <a:solidFill>
              <a:srgbClr val="FFFFFF"/>
            </a:solidFill>
            <a:ln w="5417" cap="flat">
              <a:noFill/>
              <a:prstDash val="solid"/>
              <a:miter/>
            </a:ln>
          </p:spPr>
          <p:txBody>
            <a:bodyPr rtlCol="0" anchor="ctr"/>
            <a:lstStyle/>
            <a:p>
              <a:endParaRPr lang="fr-FR"/>
            </a:p>
          </p:txBody>
        </p:sp>
      </p:grpSp>
      <p:grpSp>
        <p:nvGrpSpPr>
          <p:cNvPr id="761" name="Graphique 5">
            <a:extLst>
              <a:ext uri="{FF2B5EF4-FFF2-40B4-BE49-F238E27FC236}">
                <a16:creationId xmlns:a16="http://schemas.microsoft.com/office/drawing/2014/main" id="{01C4ED1B-2952-93E7-A7C3-AA1FB4F9E48D}"/>
              </a:ext>
            </a:extLst>
          </p:cNvPr>
          <p:cNvGrpSpPr/>
          <p:nvPr/>
        </p:nvGrpSpPr>
        <p:grpSpPr>
          <a:xfrm>
            <a:off x="20127211" y="11333307"/>
            <a:ext cx="1526441" cy="359297"/>
            <a:chOff x="20127211" y="11333307"/>
            <a:chExt cx="1526441" cy="359297"/>
          </a:xfrm>
          <a:solidFill>
            <a:srgbClr val="FFFFFF"/>
          </a:solidFill>
        </p:grpSpPr>
        <p:sp>
          <p:nvSpPr>
            <p:cNvPr id="762" name="Forme libre 761">
              <a:extLst>
                <a:ext uri="{FF2B5EF4-FFF2-40B4-BE49-F238E27FC236}">
                  <a16:creationId xmlns:a16="http://schemas.microsoft.com/office/drawing/2014/main" id="{B639C177-50EB-0985-A467-B2C782CEFB67}"/>
                </a:ext>
              </a:extLst>
            </p:cNvPr>
            <p:cNvSpPr/>
            <p:nvPr/>
          </p:nvSpPr>
          <p:spPr>
            <a:xfrm>
              <a:off x="20127211" y="11338290"/>
              <a:ext cx="51632" cy="71019"/>
            </a:xfrm>
            <a:custGeom>
              <a:avLst/>
              <a:gdLst>
                <a:gd name="connsiteX0" fmla="*/ 51633 w 51632"/>
                <a:gd name="connsiteY0" fmla="*/ 60844 h 71019"/>
                <a:gd name="connsiteX1" fmla="*/ 51579 w 51632"/>
                <a:gd name="connsiteY1" fmla="*/ 61893 h 71019"/>
                <a:gd name="connsiteX2" fmla="*/ 51416 w 51632"/>
                <a:gd name="connsiteY2" fmla="*/ 62785 h 71019"/>
                <a:gd name="connsiteX3" fmla="*/ 51091 w 51632"/>
                <a:gd name="connsiteY3" fmla="*/ 63467 h 71019"/>
                <a:gd name="connsiteX4" fmla="*/ 50387 w 51632"/>
                <a:gd name="connsiteY4" fmla="*/ 64306 h 71019"/>
                <a:gd name="connsiteX5" fmla="*/ 48057 w 51632"/>
                <a:gd name="connsiteY5" fmla="*/ 65985 h 71019"/>
                <a:gd name="connsiteX6" fmla="*/ 43614 w 51632"/>
                <a:gd name="connsiteY6" fmla="*/ 68240 h 71019"/>
                <a:gd name="connsiteX7" fmla="*/ 37384 w 51632"/>
                <a:gd name="connsiteY7" fmla="*/ 70181 h 71019"/>
                <a:gd name="connsiteX8" fmla="*/ 29690 w 51632"/>
                <a:gd name="connsiteY8" fmla="*/ 71020 h 71019"/>
                <a:gd name="connsiteX9" fmla="*/ 17391 w 51632"/>
                <a:gd name="connsiteY9" fmla="*/ 68712 h 71019"/>
                <a:gd name="connsiteX10" fmla="*/ 8018 w 51632"/>
                <a:gd name="connsiteY10" fmla="*/ 62051 h 71019"/>
                <a:gd name="connsiteX11" fmla="*/ 2113 w 51632"/>
                <a:gd name="connsiteY11" fmla="*/ 51141 h 71019"/>
                <a:gd name="connsiteX12" fmla="*/ 0 w 51632"/>
                <a:gd name="connsiteY12" fmla="*/ 36402 h 71019"/>
                <a:gd name="connsiteX13" fmla="*/ 2222 w 51632"/>
                <a:gd name="connsiteY13" fmla="*/ 21190 h 71019"/>
                <a:gd name="connsiteX14" fmla="*/ 8452 w 51632"/>
                <a:gd name="connsiteY14" fmla="*/ 9704 h 71019"/>
                <a:gd name="connsiteX15" fmla="*/ 18150 w 51632"/>
                <a:gd name="connsiteY15" fmla="*/ 2518 h 71019"/>
                <a:gd name="connsiteX16" fmla="*/ 30611 w 51632"/>
                <a:gd name="connsiteY16" fmla="*/ 0 h 71019"/>
                <a:gd name="connsiteX17" fmla="*/ 36842 w 51632"/>
                <a:gd name="connsiteY17" fmla="*/ 577 h 71019"/>
                <a:gd name="connsiteX18" fmla="*/ 42422 w 51632"/>
                <a:gd name="connsiteY18" fmla="*/ 2098 h 71019"/>
                <a:gd name="connsiteX19" fmla="*/ 47027 w 51632"/>
                <a:gd name="connsiteY19" fmla="*/ 4196 h 71019"/>
                <a:gd name="connsiteX20" fmla="*/ 49790 w 51632"/>
                <a:gd name="connsiteY20" fmla="*/ 6084 h 71019"/>
                <a:gd name="connsiteX21" fmla="*/ 50766 w 51632"/>
                <a:gd name="connsiteY21" fmla="*/ 7133 h 71019"/>
                <a:gd name="connsiteX22" fmla="*/ 51091 w 51632"/>
                <a:gd name="connsiteY22" fmla="*/ 7868 h 71019"/>
                <a:gd name="connsiteX23" fmla="*/ 51199 w 51632"/>
                <a:gd name="connsiteY23" fmla="*/ 8812 h 71019"/>
                <a:gd name="connsiteX24" fmla="*/ 51307 w 51632"/>
                <a:gd name="connsiteY24" fmla="*/ 9965 h 71019"/>
                <a:gd name="connsiteX25" fmla="*/ 51199 w 51632"/>
                <a:gd name="connsiteY25" fmla="*/ 11277 h 71019"/>
                <a:gd name="connsiteX26" fmla="*/ 50928 w 51632"/>
                <a:gd name="connsiteY26" fmla="*/ 12221 h 71019"/>
                <a:gd name="connsiteX27" fmla="*/ 50440 w 51632"/>
                <a:gd name="connsiteY27" fmla="*/ 12851 h 71019"/>
                <a:gd name="connsiteX28" fmla="*/ 49790 w 51632"/>
                <a:gd name="connsiteY28" fmla="*/ 13061 h 71019"/>
                <a:gd name="connsiteX29" fmla="*/ 47569 w 51632"/>
                <a:gd name="connsiteY29" fmla="*/ 11959 h 71019"/>
                <a:gd name="connsiteX30" fmla="*/ 43885 w 51632"/>
                <a:gd name="connsiteY30" fmla="*/ 9546 h 71019"/>
                <a:gd name="connsiteX31" fmla="*/ 38197 w 51632"/>
                <a:gd name="connsiteY31" fmla="*/ 7081 h 71019"/>
                <a:gd name="connsiteX32" fmla="*/ 30286 w 51632"/>
                <a:gd name="connsiteY32" fmla="*/ 5979 h 71019"/>
                <a:gd name="connsiteX33" fmla="*/ 21022 w 51632"/>
                <a:gd name="connsiteY33" fmla="*/ 7920 h 71019"/>
                <a:gd name="connsiteX34" fmla="*/ 13762 w 51632"/>
                <a:gd name="connsiteY34" fmla="*/ 13742 h 71019"/>
                <a:gd name="connsiteX35" fmla="*/ 9048 w 51632"/>
                <a:gd name="connsiteY35" fmla="*/ 23131 h 71019"/>
                <a:gd name="connsiteX36" fmla="*/ 7314 w 51632"/>
                <a:gd name="connsiteY36" fmla="*/ 35982 h 71019"/>
                <a:gd name="connsiteX37" fmla="*/ 8885 w 51632"/>
                <a:gd name="connsiteY37" fmla="*/ 48308 h 71019"/>
                <a:gd name="connsiteX38" fmla="*/ 13382 w 51632"/>
                <a:gd name="connsiteY38" fmla="*/ 57382 h 71019"/>
                <a:gd name="connsiteX39" fmla="*/ 20642 w 51632"/>
                <a:gd name="connsiteY39" fmla="*/ 62995 h 71019"/>
                <a:gd name="connsiteX40" fmla="*/ 30503 w 51632"/>
                <a:gd name="connsiteY40" fmla="*/ 64936 h 71019"/>
                <a:gd name="connsiteX41" fmla="*/ 38359 w 51632"/>
                <a:gd name="connsiteY41" fmla="*/ 63834 h 71019"/>
                <a:gd name="connsiteX42" fmla="*/ 44102 w 51632"/>
                <a:gd name="connsiteY42" fmla="*/ 61369 h 71019"/>
                <a:gd name="connsiteX43" fmla="*/ 48057 w 51632"/>
                <a:gd name="connsiteY43" fmla="*/ 58904 h 71019"/>
                <a:gd name="connsiteX44" fmla="*/ 50387 w 51632"/>
                <a:gd name="connsiteY44" fmla="*/ 57802 h 71019"/>
                <a:gd name="connsiteX45" fmla="*/ 50983 w 51632"/>
                <a:gd name="connsiteY45" fmla="*/ 57959 h 71019"/>
                <a:gd name="connsiteX46" fmla="*/ 51307 w 51632"/>
                <a:gd name="connsiteY46" fmla="*/ 58431 h 71019"/>
                <a:gd name="connsiteX47" fmla="*/ 51524 w 51632"/>
                <a:gd name="connsiteY47" fmla="*/ 59376 h 71019"/>
                <a:gd name="connsiteX48" fmla="*/ 51633 w 51632"/>
                <a:gd name="connsiteY48" fmla="*/ 60844 h 7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632" h="71019">
                  <a:moveTo>
                    <a:pt x="51633" y="60844"/>
                  </a:moveTo>
                  <a:cubicBezTo>
                    <a:pt x="51633" y="61211"/>
                    <a:pt x="51633" y="61579"/>
                    <a:pt x="51579" y="61893"/>
                  </a:cubicBezTo>
                  <a:cubicBezTo>
                    <a:pt x="51524" y="62261"/>
                    <a:pt x="51470" y="62523"/>
                    <a:pt x="51416" y="62785"/>
                  </a:cubicBezTo>
                  <a:cubicBezTo>
                    <a:pt x="51362" y="63047"/>
                    <a:pt x="51253" y="63257"/>
                    <a:pt x="51091" y="63467"/>
                  </a:cubicBezTo>
                  <a:cubicBezTo>
                    <a:pt x="50983" y="63676"/>
                    <a:pt x="50712" y="63991"/>
                    <a:pt x="50387" y="64306"/>
                  </a:cubicBezTo>
                  <a:cubicBezTo>
                    <a:pt x="50007" y="64673"/>
                    <a:pt x="49249" y="65198"/>
                    <a:pt x="48057" y="65985"/>
                  </a:cubicBezTo>
                  <a:cubicBezTo>
                    <a:pt x="46865" y="66772"/>
                    <a:pt x="45402" y="67506"/>
                    <a:pt x="43614" y="68240"/>
                  </a:cubicBezTo>
                  <a:cubicBezTo>
                    <a:pt x="41826" y="69027"/>
                    <a:pt x="39713" y="69656"/>
                    <a:pt x="37384" y="70181"/>
                  </a:cubicBezTo>
                  <a:cubicBezTo>
                    <a:pt x="35054" y="70758"/>
                    <a:pt x="32507" y="71020"/>
                    <a:pt x="29690" y="71020"/>
                  </a:cubicBezTo>
                  <a:cubicBezTo>
                    <a:pt x="25139" y="71020"/>
                    <a:pt x="21076" y="70233"/>
                    <a:pt x="17391" y="68712"/>
                  </a:cubicBezTo>
                  <a:cubicBezTo>
                    <a:pt x="13762" y="67191"/>
                    <a:pt x="10619" y="64936"/>
                    <a:pt x="8018" y="62051"/>
                  </a:cubicBezTo>
                  <a:cubicBezTo>
                    <a:pt x="5472" y="59061"/>
                    <a:pt x="3468" y="55442"/>
                    <a:pt x="2113" y="51141"/>
                  </a:cubicBezTo>
                  <a:cubicBezTo>
                    <a:pt x="704" y="46839"/>
                    <a:pt x="0" y="41962"/>
                    <a:pt x="0" y="36402"/>
                  </a:cubicBezTo>
                  <a:cubicBezTo>
                    <a:pt x="0" y="30737"/>
                    <a:pt x="759" y="25649"/>
                    <a:pt x="2222" y="21190"/>
                  </a:cubicBezTo>
                  <a:cubicBezTo>
                    <a:pt x="3684" y="16679"/>
                    <a:pt x="5797" y="12851"/>
                    <a:pt x="8452" y="9704"/>
                  </a:cubicBezTo>
                  <a:cubicBezTo>
                    <a:pt x="11161" y="6608"/>
                    <a:pt x="14412" y="4196"/>
                    <a:pt x="18150" y="2518"/>
                  </a:cubicBezTo>
                  <a:cubicBezTo>
                    <a:pt x="21889" y="839"/>
                    <a:pt x="26060" y="0"/>
                    <a:pt x="30611" y="0"/>
                  </a:cubicBezTo>
                  <a:cubicBezTo>
                    <a:pt x="32779" y="0"/>
                    <a:pt x="34837" y="209"/>
                    <a:pt x="36842" y="577"/>
                  </a:cubicBezTo>
                  <a:cubicBezTo>
                    <a:pt x="38900" y="996"/>
                    <a:pt x="40743" y="1468"/>
                    <a:pt x="42422" y="2098"/>
                  </a:cubicBezTo>
                  <a:cubicBezTo>
                    <a:pt x="44156" y="2727"/>
                    <a:pt x="45673" y="3409"/>
                    <a:pt x="47027" y="4196"/>
                  </a:cubicBezTo>
                  <a:cubicBezTo>
                    <a:pt x="48382" y="4983"/>
                    <a:pt x="49303" y="5612"/>
                    <a:pt x="49790" y="6084"/>
                  </a:cubicBezTo>
                  <a:cubicBezTo>
                    <a:pt x="50333" y="6608"/>
                    <a:pt x="50603" y="6923"/>
                    <a:pt x="50766" y="7133"/>
                  </a:cubicBezTo>
                  <a:cubicBezTo>
                    <a:pt x="50874" y="7343"/>
                    <a:pt x="50983" y="7605"/>
                    <a:pt x="51091" y="7868"/>
                  </a:cubicBezTo>
                  <a:cubicBezTo>
                    <a:pt x="51145" y="8130"/>
                    <a:pt x="51199" y="8445"/>
                    <a:pt x="51199" y="8812"/>
                  </a:cubicBezTo>
                  <a:cubicBezTo>
                    <a:pt x="51253" y="9127"/>
                    <a:pt x="51307" y="9546"/>
                    <a:pt x="51307" y="9965"/>
                  </a:cubicBezTo>
                  <a:cubicBezTo>
                    <a:pt x="51307" y="10438"/>
                    <a:pt x="51253" y="10910"/>
                    <a:pt x="51199" y="11277"/>
                  </a:cubicBezTo>
                  <a:cubicBezTo>
                    <a:pt x="51145" y="11644"/>
                    <a:pt x="51037" y="11959"/>
                    <a:pt x="50928" y="12221"/>
                  </a:cubicBezTo>
                  <a:cubicBezTo>
                    <a:pt x="50820" y="12536"/>
                    <a:pt x="50603" y="12693"/>
                    <a:pt x="50440" y="12851"/>
                  </a:cubicBezTo>
                  <a:cubicBezTo>
                    <a:pt x="50278" y="13008"/>
                    <a:pt x="50061" y="13061"/>
                    <a:pt x="49790" y="13061"/>
                  </a:cubicBezTo>
                  <a:cubicBezTo>
                    <a:pt x="49249" y="13061"/>
                    <a:pt x="48544" y="12693"/>
                    <a:pt x="47569" y="11959"/>
                  </a:cubicBezTo>
                  <a:cubicBezTo>
                    <a:pt x="46648" y="11224"/>
                    <a:pt x="45402" y="10438"/>
                    <a:pt x="43885" y="9546"/>
                  </a:cubicBezTo>
                  <a:cubicBezTo>
                    <a:pt x="42314" y="8602"/>
                    <a:pt x="40417" y="7815"/>
                    <a:pt x="38197" y="7081"/>
                  </a:cubicBezTo>
                  <a:cubicBezTo>
                    <a:pt x="36029" y="6347"/>
                    <a:pt x="33375" y="5979"/>
                    <a:pt x="30286" y="5979"/>
                  </a:cubicBezTo>
                  <a:cubicBezTo>
                    <a:pt x="26927" y="5979"/>
                    <a:pt x="23839" y="6608"/>
                    <a:pt x="21022" y="7920"/>
                  </a:cubicBezTo>
                  <a:cubicBezTo>
                    <a:pt x="18204" y="9231"/>
                    <a:pt x="15766" y="11172"/>
                    <a:pt x="13762" y="13742"/>
                  </a:cubicBezTo>
                  <a:cubicBezTo>
                    <a:pt x="11757" y="16260"/>
                    <a:pt x="10186" y="19407"/>
                    <a:pt x="9048" y="23131"/>
                  </a:cubicBezTo>
                  <a:cubicBezTo>
                    <a:pt x="7910" y="26856"/>
                    <a:pt x="7314" y="31156"/>
                    <a:pt x="7314" y="35982"/>
                  </a:cubicBezTo>
                  <a:cubicBezTo>
                    <a:pt x="7314" y="40598"/>
                    <a:pt x="7856" y="44741"/>
                    <a:pt x="8885" y="48308"/>
                  </a:cubicBezTo>
                  <a:cubicBezTo>
                    <a:pt x="9915" y="51875"/>
                    <a:pt x="11432" y="54917"/>
                    <a:pt x="13382" y="57382"/>
                  </a:cubicBezTo>
                  <a:cubicBezTo>
                    <a:pt x="15332" y="59848"/>
                    <a:pt x="17771" y="61683"/>
                    <a:pt x="20642" y="62995"/>
                  </a:cubicBezTo>
                  <a:cubicBezTo>
                    <a:pt x="23568" y="64306"/>
                    <a:pt x="26818" y="64936"/>
                    <a:pt x="30503" y="64936"/>
                  </a:cubicBezTo>
                  <a:cubicBezTo>
                    <a:pt x="33482" y="64936"/>
                    <a:pt x="36138" y="64568"/>
                    <a:pt x="38359" y="63834"/>
                  </a:cubicBezTo>
                  <a:cubicBezTo>
                    <a:pt x="40580" y="63100"/>
                    <a:pt x="42530" y="62261"/>
                    <a:pt x="44102" y="61369"/>
                  </a:cubicBezTo>
                  <a:cubicBezTo>
                    <a:pt x="45727" y="60477"/>
                    <a:pt x="47027" y="59691"/>
                    <a:pt x="48057" y="58904"/>
                  </a:cubicBezTo>
                  <a:cubicBezTo>
                    <a:pt x="49032" y="58169"/>
                    <a:pt x="49845" y="57802"/>
                    <a:pt x="50387" y="57802"/>
                  </a:cubicBezTo>
                  <a:cubicBezTo>
                    <a:pt x="50603" y="57802"/>
                    <a:pt x="50820" y="57854"/>
                    <a:pt x="50983" y="57959"/>
                  </a:cubicBezTo>
                  <a:cubicBezTo>
                    <a:pt x="51091" y="58064"/>
                    <a:pt x="51199" y="58222"/>
                    <a:pt x="51307" y="58431"/>
                  </a:cubicBezTo>
                  <a:cubicBezTo>
                    <a:pt x="51416" y="58694"/>
                    <a:pt x="51470" y="59009"/>
                    <a:pt x="51524" y="59376"/>
                  </a:cubicBezTo>
                  <a:cubicBezTo>
                    <a:pt x="51633" y="59795"/>
                    <a:pt x="51633" y="60268"/>
                    <a:pt x="51633" y="60844"/>
                  </a:cubicBezTo>
                  <a:close/>
                </a:path>
              </a:pathLst>
            </a:custGeom>
            <a:solidFill>
              <a:srgbClr val="FFFFFF"/>
            </a:solidFill>
            <a:ln w="5417" cap="flat">
              <a:noFill/>
              <a:prstDash val="solid"/>
              <a:miter/>
            </a:ln>
          </p:spPr>
          <p:txBody>
            <a:bodyPr rtlCol="0" anchor="ctr"/>
            <a:lstStyle/>
            <a:p>
              <a:endParaRPr lang="fr-FR"/>
            </a:p>
          </p:txBody>
        </p:sp>
        <p:sp>
          <p:nvSpPr>
            <p:cNvPr id="763" name="Forme libre 762">
              <a:extLst>
                <a:ext uri="{FF2B5EF4-FFF2-40B4-BE49-F238E27FC236}">
                  <a16:creationId xmlns:a16="http://schemas.microsoft.com/office/drawing/2014/main" id="{7235CC17-48D9-A889-694A-4B8C48AE921B}"/>
                </a:ext>
              </a:extLst>
            </p:cNvPr>
            <p:cNvSpPr/>
            <p:nvPr/>
          </p:nvSpPr>
          <p:spPr>
            <a:xfrm>
              <a:off x="20187729" y="11356910"/>
              <a:ext cx="48218" cy="52662"/>
            </a:xfrm>
            <a:custGeom>
              <a:avLst/>
              <a:gdLst>
                <a:gd name="connsiteX0" fmla="*/ 48219 w 48218"/>
                <a:gd name="connsiteY0" fmla="*/ 25807 h 52662"/>
                <a:gd name="connsiteX1" fmla="*/ 46648 w 48218"/>
                <a:gd name="connsiteY1" fmla="*/ 36507 h 52662"/>
                <a:gd name="connsiteX2" fmla="*/ 42042 w 48218"/>
                <a:gd name="connsiteY2" fmla="*/ 45004 h 52662"/>
                <a:gd name="connsiteX3" fmla="*/ 34349 w 48218"/>
                <a:gd name="connsiteY3" fmla="*/ 50617 h 52662"/>
                <a:gd name="connsiteX4" fmla="*/ 23622 w 48218"/>
                <a:gd name="connsiteY4" fmla="*/ 52662 h 52662"/>
                <a:gd name="connsiteX5" fmla="*/ 13328 w 48218"/>
                <a:gd name="connsiteY5" fmla="*/ 50827 h 52662"/>
                <a:gd name="connsiteX6" fmla="*/ 5905 w 48218"/>
                <a:gd name="connsiteY6" fmla="*/ 45686 h 52662"/>
                <a:gd name="connsiteX7" fmla="*/ 1462 w 48218"/>
                <a:gd name="connsiteY7" fmla="*/ 37556 h 52662"/>
                <a:gd name="connsiteX8" fmla="*/ 0 w 48218"/>
                <a:gd name="connsiteY8" fmla="*/ 26698 h 52662"/>
                <a:gd name="connsiteX9" fmla="*/ 1517 w 48218"/>
                <a:gd name="connsiteY9" fmla="*/ 15998 h 52662"/>
                <a:gd name="connsiteX10" fmla="*/ 6122 w 48218"/>
                <a:gd name="connsiteY10" fmla="*/ 7553 h 52662"/>
                <a:gd name="connsiteX11" fmla="*/ 13815 w 48218"/>
                <a:gd name="connsiteY11" fmla="*/ 1993 h 52662"/>
                <a:gd name="connsiteX12" fmla="*/ 24597 w 48218"/>
                <a:gd name="connsiteY12" fmla="*/ 0 h 52662"/>
                <a:gd name="connsiteX13" fmla="*/ 34945 w 48218"/>
                <a:gd name="connsiteY13" fmla="*/ 1783 h 52662"/>
                <a:gd name="connsiteX14" fmla="*/ 42259 w 48218"/>
                <a:gd name="connsiteY14" fmla="*/ 6924 h 52662"/>
                <a:gd name="connsiteX15" fmla="*/ 46702 w 48218"/>
                <a:gd name="connsiteY15" fmla="*/ 15054 h 52662"/>
                <a:gd name="connsiteX16" fmla="*/ 48219 w 48218"/>
                <a:gd name="connsiteY16" fmla="*/ 25807 h 52662"/>
                <a:gd name="connsiteX17" fmla="*/ 41230 w 48218"/>
                <a:gd name="connsiteY17" fmla="*/ 26384 h 52662"/>
                <a:gd name="connsiteX18" fmla="*/ 40417 w 48218"/>
                <a:gd name="connsiteY18" fmla="*/ 18463 h 52662"/>
                <a:gd name="connsiteX19" fmla="*/ 37600 w 48218"/>
                <a:gd name="connsiteY19" fmla="*/ 11802 h 52662"/>
                <a:gd name="connsiteX20" fmla="*/ 32399 w 48218"/>
                <a:gd name="connsiteY20" fmla="*/ 7238 h 52662"/>
                <a:gd name="connsiteX21" fmla="*/ 24218 w 48218"/>
                <a:gd name="connsiteY21" fmla="*/ 5560 h 52662"/>
                <a:gd name="connsiteX22" fmla="*/ 16470 w 48218"/>
                <a:gd name="connsiteY22" fmla="*/ 7133 h 52662"/>
                <a:gd name="connsiteX23" fmla="*/ 11106 w 48218"/>
                <a:gd name="connsiteY23" fmla="*/ 11435 h 52662"/>
                <a:gd name="connsiteX24" fmla="*/ 8018 w 48218"/>
                <a:gd name="connsiteY24" fmla="*/ 17991 h 52662"/>
                <a:gd name="connsiteX25" fmla="*/ 6989 w 48218"/>
                <a:gd name="connsiteY25" fmla="*/ 26121 h 52662"/>
                <a:gd name="connsiteX26" fmla="*/ 7856 w 48218"/>
                <a:gd name="connsiteY26" fmla="*/ 34094 h 52662"/>
                <a:gd name="connsiteX27" fmla="*/ 10619 w 48218"/>
                <a:gd name="connsiteY27" fmla="*/ 40755 h 52662"/>
                <a:gd name="connsiteX28" fmla="*/ 15820 w 48218"/>
                <a:gd name="connsiteY28" fmla="*/ 45266 h 52662"/>
                <a:gd name="connsiteX29" fmla="*/ 24001 w 48218"/>
                <a:gd name="connsiteY29" fmla="*/ 46945 h 52662"/>
                <a:gd name="connsiteX30" fmla="*/ 31803 w 48218"/>
                <a:gd name="connsiteY30" fmla="*/ 45371 h 52662"/>
                <a:gd name="connsiteX31" fmla="*/ 37167 w 48218"/>
                <a:gd name="connsiteY31" fmla="*/ 41071 h 52662"/>
                <a:gd name="connsiteX32" fmla="*/ 40200 w 48218"/>
                <a:gd name="connsiteY32" fmla="*/ 34566 h 52662"/>
                <a:gd name="connsiteX33" fmla="*/ 41230 w 48218"/>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8" h="52662">
                  <a:moveTo>
                    <a:pt x="48219" y="25807"/>
                  </a:moveTo>
                  <a:cubicBezTo>
                    <a:pt x="48219" y="29688"/>
                    <a:pt x="47677" y="33255"/>
                    <a:pt x="46648" y="36507"/>
                  </a:cubicBezTo>
                  <a:cubicBezTo>
                    <a:pt x="45618" y="39759"/>
                    <a:pt x="44101" y="42591"/>
                    <a:pt x="42042" y="45004"/>
                  </a:cubicBezTo>
                  <a:cubicBezTo>
                    <a:pt x="39984" y="47417"/>
                    <a:pt x="37383" y="49305"/>
                    <a:pt x="34349" y="50617"/>
                  </a:cubicBezTo>
                  <a:cubicBezTo>
                    <a:pt x="31261" y="51980"/>
                    <a:pt x="27685" y="52662"/>
                    <a:pt x="23622" y="52662"/>
                  </a:cubicBezTo>
                  <a:cubicBezTo>
                    <a:pt x="19667" y="52662"/>
                    <a:pt x="16254" y="52033"/>
                    <a:pt x="13328" y="50827"/>
                  </a:cubicBezTo>
                  <a:cubicBezTo>
                    <a:pt x="10348" y="49620"/>
                    <a:pt x="7910" y="47941"/>
                    <a:pt x="5905" y="45686"/>
                  </a:cubicBezTo>
                  <a:cubicBezTo>
                    <a:pt x="3955" y="43431"/>
                    <a:pt x="2438" y="40703"/>
                    <a:pt x="1462" y="37556"/>
                  </a:cubicBezTo>
                  <a:cubicBezTo>
                    <a:pt x="487" y="34356"/>
                    <a:pt x="0" y="30737"/>
                    <a:pt x="0" y="26698"/>
                  </a:cubicBezTo>
                  <a:cubicBezTo>
                    <a:pt x="0" y="22869"/>
                    <a:pt x="542" y="19303"/>
                    <a:pt x="1517" y="15998"/>
                  </a:cubicBezTo>
                  <a:cubicBezTo>
                    <a:pt x="2546" y="12746"/>
                    <a:pt x="4117" y="9914"/>
                    <a:pt x="6122" y="7553"/>
                  </a:cubicBezTo>
                  <a:cubicBezTo>
                    <a:pt x="8180" y="5140"/>
                    <a:pt x="10782" y="3305"/>
                    <a:pt x="13815" y="1993"/>
                  </a:cubicBezTo>
                  <a:cubicBezTo>
                    <a:pt x="16904" y="629"/>
                    <a:pt x="20479" y="0"/>
                    <a:pt x="24597" y="0"/>
                  </a:cubicBezTo>
                  <a:cubicBezTo>
                    <a:pt x="28552" y="0"/>
                    <a:pt x="31965" y="577"/>
                    <a:pt x="34945" y="1783"/>
                  </a:cubicBezTo>
                  <a:cubicBezTo>
                    <a:pt x="37871" y="2938"/>
                    <a:pt x="40309" y="4668"/>
                    <a:pt x="42259" y="6924"/>
                  </a:cubicBezTo>
                  <a:cubicBezTo>
                    <a:pt x="44264" y="9127"/>
                    <a:pt x="45727" y="11854"/>
                    <a:pt x="46702" y="15054"/>
                  </a:cubicBezTo>
                  <a:cubicBezTo>
                    <a:pt x="47731" y="18253"/>
                    <a:pt x="48219" y="21820"/>
                    <a:pt x="48219" y="25807"/>
                  </a:cubicBezTo>
                  <a:close/>
                  <a:moveTo>
                    <a:pt x="41230" y="26384"/>
                  </a:moveTo>
                  <a:cubicBezTo>
                    <a:pt x="41230" y="23604"/>
                    <a:pt x="40959" y="20981"/>
                    <a:pt x="40417" y="18463"/>
                  </a:cubicBezTo>
                  <a:cubicBezTo>
                    <a:pt x="39822" y="15946"/>
                    <a:pt x="38900" y="13742"/>
                    <a:pt x="37600" y="11802"/>
                  </a:cubicBezTo>
                  <a:cubicBezTo>
                    <a:pt x="36300" y="9914"/>
                    <a:pt x="34566" y="8392"/>
                    <a:pt x="32399" y="7238"/>
                  </a:cubicBezTo>
                  <a:cubicBezTo>
                    <a:pt x="30232" y="6137"/>
                    <a:pt x="27469" y="5560"/>
                    <a:pt x="24218" y="5560"/>
                  </a:cubicBezTo>
                  <a:cubicBezTo>
                    <a:pt x="21238" y="5560"/>
                    <a:pt x="18637" y="6085"/>
                    <a:pt x="16470" y="7133"/>
                  </a:cubicBezTo>
                  <a:cubicBezTo>
                    <a:pt x="14249" y="8183"/>
                    <a:pt x="12461" y="9599"/>
                    <a:pt x="11106" y="11435"/>
                  </a:cubicBezTo>
                  <a:cubicBezTo>
                    <a:pt x="9698" y="13323"/>
                    <a:pt x="8669" y="15474"/>
                    <a:pt x="8018" y="17991"/>
                  </a:cubicBezTo>
                  <a:cubicBezTo>
                    <a:pt x="7368" y="20509"/>
                    <a:pt x="6989" y="23184"/>
                    <a:pt x="6989" y="26121"/>
                  </a:cubicBezTo>
                  <a:cubicBezTo>
                    <a:pt x="6989" y="28901"/>
                    <a:pt x="7260" y="31576"/>
                    <a:pt x="7856" y="34094"/>
                  </a:cubicBezTo>
                  <a:cubicBezTo>
                    <a:pt x="8397" y="36612"/>
                    <a:pt x="9319" y="38815"/>
                    <a:pt x="10619" y="40755"/>
                  </a:cubicBezTo>
                  <a:cubicBezTo>
                    <a:pt x="11919" y="42644"/>
                    <a:pt x="13653" y="44165"/>
                    <a:pt x="15820" y="45266"/>
                  </a:cubicBezTo>
                  <a:cubicBezTo>
                    <a:pt x="18041" y="46368"/>
                    <a:pt x="20750" y="46945"/>
                    <a:pt x="24001" y="46945"/>
                  </a:cubicBezTo>
                  <a:cubicBezTo>
                    <a:pt x="27035" y="46945"/>
                    <a:pt x="29582" y="46420"/>
                    <a:pt x="31803" y="45371"/>
                  </a:cubicBezTo>
                  <a:cubicBezTo>
                    <a:pt x="33970" y="44323"/>
                    <a:pt x="35758" y="42906"/>
                    <a:pt x="37167" y="41071"/>
                  </a:cubicBezTo>
                  <a:cubicBezTo>
                    <a:pt x="38521" y="39234"/>
                    <a:pt x="39550" y="37084"/>
                    <a:pt x="40200" y="34566"/>
                  </a:cubicBezTo>
                  <a:cubicBezTo>
                    <a:pt x="40905" y="32048"/>
                    <a:pt x="41230" y="29321"/>
                    <a:pt x="41230" y="26384"/>
                  </a:cubicBezTo>
                  <a:close/>
                </a:path>
              </a:pathLst>
            </a:custGeom>
            <a:solidFill>
              <a:srgbClr val="FFFFFF"/>
            </a:solidFill>
            <a:ln w="5417" cap="flat">
              <a:noFill/>
              <a:prstDash val="solid"/>
              <a:miter/>
            </a:ln>
          </p:spPr>
          <p:txBody>
            <a:bodyPr rtlCol="0" anchor="ctr"/>
            <a:lstStyle/>
            <a:p>
              <a:endParaRPr lang="fr-FR"/>
            </a:p>
          </p:txBody>
        </p:sp>
        <p:sp>
          <p:nvSpPr>
            <p:cNvPr id="764" name="Forme libre 763">
              <a:extLst>
                <a:ext uri="{FF2B5EF4-FFF2-40B4-BE49-F238E27FC236}">
                  <a16:creationId xmlns:a16="http://schemas.microsoft.com/office/drawing/2014/main" id="{D077E30F-CB59-A585-3B11-643E8AD139CE}"/>
                </a:ext>
              </a:extLst>
            </p:cNvPr>
            <p:cNvSpPr/>
            <p:nvPr/>
          </p:nvSpPr>
          <p:spPr>
            <a:xfrm>
              <a:off x="20250523" y="11333307"/>
              <a:ext cx="40797" cy="76213"/>
            </a:xfrm>
            <a:custGeom>
              <a:avLst/>
              <a:gdLst>
                <a:gd name="connsiteX0" fmla="*/ 40797 w 40797"/>
                <a:gd name="connsiteY0" fmla="*/ 74220 h 76213"/>
                <a:gd name="connsiteX1" fmla="*/ 40689 w 40797"/>
                <a:gd name="connsiteY1" fmla="*/ 74797 h 76213"/>
                <a:gd name="connsiteX2" fmla="*/ 40147 w 40797"/>
                <a:gd name="connsiteY2" fmla="*/ 75216 h 76213"/>
                <a:gd name="connsiteX3" fmla="*/ 39117 w 40797"/>
                <a:gd name="connsiteY3" fmla="*/ 75531 h 76213"/>
                <a:gd name="connsiteX4" fmla="*/ 37654 w 40797"/>
                <a:gd name="connsiteY4" fmla="*/ 75636 h 76213"/>
                <a:gd name="connsiteX5" fmla="*/ 36029 w 40797"/>
                <a:gd name="connsiteY5" fmla="*/ 75531 h 76213"/>
                <a:gd name="connsiteX6" fmla="*/ 35054 w 40797"/>
                <a:gd name="connsiteY6" fmla="*/ 75216 h 76213"/>
                <a:gd name="connsiteX7" fmla="*/ 34621 w 40797"/>
                <a:gd name="connsiteY7" fmla="*/ 74797 h 76213"/>
                <a:gd name="connsiteX8" fmla="*/ 34458 w 40797"/>
                <a:gd name="connsiteY8" fmla="*/ 74220 h 76213"/>
                <a:gd name="connsiteX9" fmla="*/ 34458 w 40797"/>
                <a:gd name="connsiteY9" fmla="*/ 67348 h 76213"/>
                <a:gd name="connsiteX10" fmla="*/ 26006 w 40797"/>
                <a:gd name="connsiteY10" fmla="*/ 74115 h 76213"/>
                <a:gd name="connsiteX11" fmla="*/ 17771 w 40797"/>
                <a:gd name="connsiteY11" fmla="*/ 76213 h 76213"/>
                <a:gd name="connsiteX12" fmla="*/ 9427 w 40797"/>
                <a:gd name="connsiteY12" fmla="*/ 74587 h 76213"/>
                <a:gd name="connsiteX13" fmla="*/ 3955 w 40797"/>
                <a:gd name="connsiteY13" fmla="*/ 70181 h 76213"/>
                <a:gd name="connsiteX14" fmla="*/ 921 w 40797"/>
                <a:gd name="connsiteY14" fmla="*/ 63782 h 76213"/>
                <a:gd name="connsiteX15" fmla="*/ 0 w 40797"/>
                <a:gd name="connsiteY15" fmla="*/ 54970 h 76213"/>
                <a:gd name="connsiteX16" fmla="*/ 0 w 40797"/>
                <a:gd name="connsiteY16" fmla="*/ 25544 h 76213"/>
                <a:gd name="connsiteX17" fmla="*/ 163 w 40797"/>
                <a:gd name="connsiteY17" fmla="*/ 24967 h 76213"/>
                <a:gd name="connsiteX18" fmla="*/ 704 w 40797"/>
                <a:gd name="connsiteY18" fmla="*/ 24495 h 76213"/>
                <a:gd name="connsiteX19" fmla="*/ 1733 w 40797"/>
                <a:gd name="connsiteY19" fmla="*/ 24233 h 76213"/>
                <a:gd name="connsiteX20" fmla="*/ 3305 w 40797"/>
                <a:gd name="connsiteY20" fmla="*/ 24128 h 76213"/>
                <a:gd name="connsiteX21" fmla="*/ 4930 w 40797"/>
                <a:gd name="connsiteY21" fmla="*/ 24233 h 76213"/>
                <a:gd name="connsiteX22" fmla="*/ 5960 w 40797"/>
                <a:gd name="connsiteY22" fmla="*/ 24495 h 76213"/>
                <a:gd name="connsiteX23" fmla="*/ 6447 w 40797"/>
                <a:gd name="connsiteY23" fmla="*/ 24967 h 76213"/>
                <a:gd name="connsiteX24" fmla="*/ 6610 w 40797"/>
                <a:gd name="connsiteY24" fmla="*/ 25544 h 76213"/>
                <a:gd name="connsiteX25" fmla="*/ 6610 w 40797"/>
                <a:gd name="connsiteY25" fmla="*/ 54340 h 76213"/>
                <a:gd name="connsiteX26" fmla="*/ 7368 w 40797"/>
                <a:gd name="connsiteY26" fmla="*/ 61736 h 76213"/>
                <a:gd name="connsiteX27" fmla="*/ 9536 w 40797"/>
                <a:gd name="connsiteY27" fmla="*/ 66615 h 76213"/>
                <a:gd name="connsiteX28" fmla="*/ 13219 w 40797"/>
                <a:gd name="connsiteY28" fmla="*/ 69709 h 76213"/>
                <a:gd name="connsiteX29" fmla="*/ 18475 w 40797"/>
                <a:gd name="connsiteY29" fmla="*/ 70811 h 76213"/>
                <a:gd name="connsiteX30" fmla="*/ 26114 w 40797"/>
                <a:gd name="connsiteY30" fmla="*/ 68188 h 76213"/>
                <a:gd name="connsiteX31" fmla="*/ 34187 w 40797"/>
                <a:gd name="connsiteY31" fmla="*/ 60425 h 76213"/>
                <a:gd name="connsiteX32" fmla="*/ 34187 w 40797"/>
                <a:gd name="connsiteY32" fmla="*/ 25544 h 76213"/>
                <a:gd name="connsiteX33" fmla="*/ 34349 w 40797"/>
                <a:gd name="connsiteY33" fmla="*/ 24967 h 76213"/>
                <a:gd name="connsiteX34" fmla="*/ 34837 w 40797"/>
                <a:gd name="connsiteY34" fmla="*/ 24495 h 76213"/>
                <a:gd name="connsiteX35" fmla="*/ 35867 w 40797"/>
                <a:gd name="connsiteY35" fmla="*/ 24233 h 76213"/>
                <a:gd name="connsiteX36" fmla="*/ 37546 w 40797"/>
                <a:gd name="connsiteY36" fmla="*/ 24128 h 76213"/>
                <a:gd name="connsiteX37" fmla="*/ 39117 w 40797"/>
                <a:gd name="connsiteY37" fmla="*/ 24233 h 76213"/>
                <a:gd name="connsiteX38" fmla="*/ 40093 w 40797"/>
                <a:gd name="connsiteY38" fmla="*/ 24495 h 76213"/>
                <a:gd name="connsiteX39" fmla="*/ 40634 w 40797"/>
                <a:gd name="connsiteY39" fmla="*/ 24967 h 76213"/>
                <a:gd name="connsiteX40" fmla="*/ 40797 w 40797"/>
                <a:gd name="connsiteY40" fmla="*/ 25544 h 76213"/>
                <a:gd name="connsiteX41" fmla="*/ 40797 w 40797"/>
                <a:gd name="connsiteY41" fmla="*/ 74220 h 76213"/>
                <a:gd name="connsiteX42" fmla="*/ 12515 w 40797"/>
                <a:gd name="connsiteY42" fmla="*/ 14949 h 76213"/>
                <a:gd name="connsiteX43" fmla="*/ 11919 w 40797"/>
                <a:gd name="connsiteY43" fmla="*/ 15631 h 76213"/>
                <a:gd name="connsiteX44" fmla="*/ 11215 w 40797"/>
                <a:gd name="connsiteY44" fmla="*/ 16103 h 76213"/>
                <a:gd name="connsiteX45" fmla="*/ 10348 w 40797"/>
                <a:gd name="connsiteY45" fmla="*/ 16313 h 76213"/>
                <a:gd name="connsiteX46" fmla="*/ 9102 w 40797"/>
                <a:gd name="connsiteY46" fmla="*/ 16365 h 76213"/>
                <a:gd name="connsiteX47" fmla="*/ 7423 w 40797"/>
                <a:gd name="connsiteY47" fmla="*/ 16208 h 76213"/>
                <a:gd name="connsiteX48" fmla="*/ 6610 w 40797"/>
                <a:gd name="connsiteY48" fmla="*/ 15683 h 76213"/>
                <a:gd name="connsiteX49" fmla="*/ 6610 w 40797"/>
                <a:gd name="connsiteY49" fmla="*/ 14844 h 76213"/>
                <a:gd name="connsiteX50" fmla="*/ 7368 w 40797"/>
                <a:gd name="connsiteY50" fmla="*/ 13637 h 76213"/>
                <a:gd name="connsiteX51" fmla="*/ 16741 w 40797"/>
                <a:gd name="connsiteY51" fmla="*/ 1206 h 76213"/>
                <a:gd name="connsiteX52" fmla="*/ 17337 w 40797"/>
                <a:gd name="connsiteY52" fmla="*/ 577 h 76213"/>
                <a:gd name="connsiteX53" fmla="*/ 18096 w 40797"/>
                <a:gd name="connsiteY53" fmla="*/ 263 h 76213"/>
                <a:gd name="connsiteX54" fmla="*/ 19180 w 40797"/>
                <a:gd name="connsiteY54" fmla="*/ 53 h 76213"/>
                <a:gd name="connsiteX55" fmla="*/ 20750 w 40797"/>
                <a:gd name="connsiteY55" fmla="*/ 0 h 76213"/>
                <a:gd name="connsiteX56" fmla="*/ 22105 w 40797"/>
                <a:gd name="connsiteY56" fmla="*/ 53 h 76213"/>
                <a:gd name="connsiteX57" fmla="*/ 23080 w 40797"/>
                <a:gd name="connsiteY57" fmla="*/ 263 h 76213"/>
                <a:gd name="connsiteX58" fmla="*/ 23785 w 40797"/>
                <a:gd name="connsiteY58" fmla="*/ 629 h 76213"/>
                <a:gd name="connsiteX59" fmla="*/ 24381 w 40797"/>
                <a:gd name="connsiteY59" fmla="*/ 1206 h 76213"/>
                <a:gd name="connsiteX60" fmla="*/ 33753 w 40797"/>
                <a:gd name="connsiteY60" fmla="*/ 13690 h 76213"/>
                <a:gd name="connsiteX61" fmla="*/ 34458 w 40797"/>
                <a:gd name="connsiteY61" fmla="*/ 14896 h 76213"/>
                <a:gd name="connsiteX62" fmla="*/ 34458 w 40797"/>
                <a:gd name="connsiteY62" fmla="*/ 15683 h 76213"/>
                <a:gd name="connsiteX63" fmla="*/ 33645 w 40797"/>
                <a:gd name="connsiteY63" fmla="*/ 16208 h 76213"/>
                <a:gd name="connsiteX64" fmla="*/ 31966 w 40797"/>
                <a:gd name="connsiteY64" fmla="*/ 16365 h 76213"/>
                <a:gd name="connsiteX65" fmla="*/ 30611 w 40797"/>
                <a:gd name="connsiteY65" fmla="*/ 16313 h 76213"/>
                <a:gd name="connsiteX66" fmla="*/ 29799 w 40797"/>
                <a:gd name="connsiteY66" fmla="*/ 16103 h 76213"/>
                <a:gd name="connsiteX67" fmla="*/ 29148 w 40797"/>
                <a:gd name="connsiteY67" fmla="*/ 15631 h 76213"/>
                <a:gd name="connsiteX68" fmla="*/ 28607 w 40797"/>
                <a:gd name="connsiteY68" fmla="*/ 14949 h 76213"/>
                <a:gd name="connsiteX69" fmla="*/ 20534 w 40797"/>
                <a:gd name="connsiteY69" fmla="*/ 4301 h 76213"/>
                <a:gd name="connsiteX70" fmla="*/ 12515 w 40797"/>
                <a:gd name="connsiteY70" fmla="*/ 14949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797" h="76213">
                  <a:moveTo>
                    <a:pt x="40797" y="74220"/>
                  </a:moveTo>
                  <a:cubicBezTo>
                    <a:pt x="40797" y="74430"/>
                    <a:pt x="40743" y="74639"/>
                    <a:pt x="40689" y="74797"/>
                  </a:cubicBezTo>
                  <a:cubicBezTo>
                    <a:pt x="40580" y="75007"/>
                    <a:pt x="40363" y="75164"/>
                    <a:pt x="40147" y="75216"/>
                  </a:cubicBezTo>
                  <a:cubicBezTo>
                    <a:pt x="39876" y="75321"/>
                    <a:pt x="39550" y="75426"/>
                    <a:pt x="39117" y="75531"/>
                  </a:cubicBezTo>
                  <a:cubicBezTo>
                    <a:pt x="38738" y="75584"/>
                    <a:pt x="38196" y="75636"/>
                    <a:pt x="37654" y="75636"/>
                  </a:cubicBezTo>
                  <a:cubicBezTo>
                    <a:pt x="36950" y="75636"/>
                    <a:pt x="36408" y="75584"/>
                    <a:pt x="36029" y="75531"/>
                  </a:cubicBezTo>
                  <a:cubicBezTo>
                    <a:pt x="35595" y="75426"/>
                    <a:pt x="35325" y="75374"/>
                    <a:pt x="35054" y="75216"/>
                  </a:cubicBezTo>
                  <a:cubicBezTo>
                    <a:pt x="34837" y="75112"/>
                    <a:pt x="34675" y="75007"/>
                    <a:pt x="34621" y="74797"/>
                  </a:cubicBezTo>
                  <a:cubicBezTo>
                    <a:pt x="34512" y="74639"/>
                    <a:pt x="34458" y="74430"/>
                    <a:pt x="34458" y="74220"/>
                  </a:cubicBezTo>
                  <a:lnTo>
                    <a:pt x="34458" y="67348"/>
                  </a:lnTo>
                  <a:cubicBezTo>
                    <a:pt x="31586" y="70444"/>
                    <a:pt x="28769" y="72699"/>
                    <a:pt x="26006" y="74115"/>
                  </a:cubicBezTo>
                  <a:cubicBezTo>
                    <a:pt x="23243" y="75531"/>
                    <a:pt x="20480" y="76213"/>
                    <a:pt x="17771" y="76213"/>
                  </a:cubicBezTo>
                  <a:cubicBezTo>
                    <a:pt x="14465" y="76213"/>
                    <a:pt x="11703" y="75689"/>
                    <a:pt x="9427" y="74587"/>
                  </a:cubicBezTo>
                  <a:cubicBezTo>
                    <a:pt x="7151" y="73538"/>
                    <a:pt x="5309" y="72069"/>
                    <a:pt x="3955" y="70181"/>
                  </a:cubicBezTo>
                  <a:cubicBezTo>
                    <a:pt x="2546" y="68345"/>
                    <a:pt x="1571" y="66195"/>
                    <a:pt x="921" y="63782"/>
                  </a:cubicBezTo>
                  <a:cubicBezTo>
                    <a:pt x="325" y="61317"/>
                    <a:pt x="0" y="58379"/>
                    <a:pt x="0" y="54970"/>
                  </a:cubicBezTo>
                  <a:lnTo>
                    <a:pt x="0" y="25544"/>
                  </a:lnTo>
                  <a:cubicBezTo>
                    <a:pt x="0" y="25335"/>
                    <a:pt x="54" y="25125"/>
                    <a:pt x="163" y="24967"/>
                  </a:cubicBezTo>
                  <a:cubicBezTo>
                    <a:pt x="270" y="24757"/>
                    <a:pt x="433" y="24600"/>
                    <a:pt x="704" y="24495"/>
                  </a:cubicBezTo>
                  <a:cubicBezTo>
                    <a:pt x="921" y="24390"/>
                    <a:pt x="1300" y="24285"/>
                    <a:pt x="1733" y="24233"/>
                  </a:cubicBezTo>
                  <a:cubicBezTo>
                    <a:pt x="2167" y="24180"/>
                    <a:pt x="2655" y="24128"/>
                    <a:pt x="3305" y="24128"/>
                  </a:cubicBezTo>
                  <a:cubicBezTo>
                    <a:pt x="3955" y="24128"/>
                    <a:pt x="4497" y="24180"/>
                    <a:pt x="4930" y="24233"/>
                  </a:cubicBezTo>
                  <a:cubicBezTo>
                    <a:pt x="5364" y="24285"/>
                    <a:pt x="5688" y="24390"/>
                    <a:pt x="5960" y="24495"/>
                  </a:cubicBezTo>
                  <a:cubicBezTo>
                    <a:pt x="6176" y="24600"/>
                    <a:pt x="6339" y="24757"/>
                    <a:pt x="6447" y="24967"/>
                  </a:cubicBezTo>
                  <a:cubicBezTo>
                    <a:pt x="6555" y="25125"/>
                    <a:pt x="6610" y="25335"/>
                    <a:pt x="6610" y="25544"/>
                  </a:cubicBezTo>
                  <a:lnTo>
                    <a:pt x="6610" y="54340"/>
                  </a:lnTo>
                  <a:cubicBezTo>
                    <a:pt x="6610" y="57383"/>
                    <a:pt x="6881" y="59848"/>
                    <a:pt x="7368" y="61736"/>
                  </a:cubicBezTo>
                  <a:cubicBezTo>
                    <a:pt x="7856" y="63625"/>
                    <a:pt x="8560" y="65251"/>
                    <a:pt x="9536" y="66615"/>
                  </a:cubicBezTo>
                  <a:cubicBezTo>
                    <a:pt x="10510" y="67926"/>
                    <a:pt x="11703" y="68975"/>
                    <a:pt x="13219" y="69709"/>
                  </a:cubicBezTo>
                  <a:cubicBezTo>
                    <a:pt x="14737" y="70444"/>
                    <a:pt x="16471" y="70811"/>
                    <a:pt x="18475" y="70811"/>
                  </a:cubicBezTo>
                  <a:cubicBezTo>
                    <a:pt x="21022" y="70811"/>
                    <a:pt x="23568" y="69919"/>
                    <a:pt x="26114" y="68188"/>
                  </a:cubicBezTo>
                  <a:cubicBezTo>
                    <a:pt x="28661" y="66457"/>
                    <a:pt x="31370" y="63835"/>
                    <a:pt x="34187" y="60425"/>
                  </a:cubicBezTo>
                  <a:lnTo>
                    <a:pt x="34187" y="25544"/>
                  </a:lnTo>
                  <a:cubicBezTo>
                    <a:pt x="34187" y="25335"/>
                    <a:pt x="34241" y="25125"/>
                    <a:pt x="34349" y="24967"/>
                  </a:cubicBezTo>
                  <a:cubicBezTo>
                    <a:pt x="34404" y="24757"/>
                    <a:pt x="34621" y="24600"/>
                    <a:pt x="34837" y="24495"/>
                  </a:cubicBezTo>
                  <a:cubicBezTo>
                    <a:pt x="35108" y="24390"/>
                    <a:pt x="35433" y="24285"/>
                    <a:pt x="35867" y="24233"/>
                  </a:cubicBezTo>
                  <a:cubicBezTo>
                    <a:pt x="36300" y="24180"/>
                    <a:pt x="36841" y="24128"/>
                    <a:pt x="37546" y="24128"/>
                  </a:cubicBezTo>
                  <a:cubicBezTo>
                    <a:pt x="38142" y="24128"/>
                    <a:pt x="38684" y="24180"/>
                    <a:pt x="39117" y="24233"/>
                  </a:cubicBezTo>
                  <a:cubicBezTo>
                    <a:pt x="39550" y="24285"/>
                    <a:pt x="39876" y="24390"/>
                    <a:pt x="40093" y="24495"/>
                  </a:cubicBezTo>
                  <a:cubicBezTo>
                    <a:pt x="40363" y="24600"/>
                    <a:pt x="40526" y="24757"/>
                    <a:pt x="40634" y="24967"/>
                  </a:cubicBezTo>
                  <a:cubicBezTo>
                    <a:pt x="40743" y="25125"/>
                    <a:pt x="40797" y="25335"/>
                    <a:pt x="40797" y="25544"/>
                  </a:cubicBezTo>
                  <a:lnTo>
                    <a:pt x="40797" y="74220"/>
                  </a:lnTo>
                  <a:close/>
                  <a:moveTo>
                    <a:pt x="12515" y="14949"/>
                  </a:moveTo>
                  <a:cubicBezTo>
                    <a:pt x="12299" y="15264"/>
                    <a:pt x="12082" y="15474"/>
                    <a:pt x="11919" y="15631"/>
                  </a:cubicBezTo>
                  <a:cubicBezTo>
                    <a:pt x="11703" y="15841"/>
                    <a:pt x="11486" y="15998"/>
                    <a:pt x="11215" y="16103"/>
                  </a:cubicBezTo>
                  <a:cubicBezTo>
                    <a:pt x="10999" y="16208"/>
                    <a:pt x="10673" y="16260"/>
                    <a:pt x="10348" y="16313"/>
                  </a:cubicBezTo>
                  <a:cubicBezTo>
                    <a:pt x="10023" y="16313"/>
                    <a:pt x="9590" y="16365"/>
                    <a:pt x="9102" y="16365"/>
                  </a:cubicBezTo>
                  <a:cubicBezTo>
                    <a:pt x="8397" y="16365"/>
                    <a:pt x="7801" y="16313"/>
                    <a:pt x="7423" y="16208"/>
                  </a:cubicBezTo>
                  <a:cubicBezTo>
                    <a:pt x="6989" y="16103"/>
                    <a:pt x="6718" y="15946"/>
                    <a:pt x="6610" y="15683"/>
                  </a:cubicBezTo>
                  <a:cubicBezTo>
                    <a:pt x="6447" y="15474"/>
                    <a:pt x="6447" y="15211"/>
                    <a:pt x="6610" y="14844"/>
                  </a:cubicBezTo>
                  <a:cubicBezTo>
                    <a:pt x="6718" y="14529"/>
                    <a:pt x="6989" y="14110"/>
                    <a:pt x="7368" y="13637"/>
                  </a:cubicBezTo>
                  <a:lnTo>
                    <a:pt x="16741" y="1206"/>
                  </a:lnTo>
                  <a:cubicBezTo>
                    <a:pt x="16904" y="944"/>
                    <a:pt x="17121" y="734"/>
                    <a:pt x="17337" y="577"/>
                  </a:cubicBezTo>
                  <a:cubicBezTo>
                    <a:pt x="17500" y="472"/>
                    <a:pt x="17771" y="315"/>
                    <a:pt x="18096" y="263"/>
                  </a:cubicBezTo>
                  <a:cubicBezTo>
                    <a:pt x="18367" y="158"/>
                    <a:pt x="18746" y="105"/>
                    <a:pt x="19180" y="53"/>
                  </a:cubicBezTo>
                  <a:cubicBezTo>
                    <a:pt x="19559" y="0"/>
                    <a:pt x="20100" y="0"/>
                    <a:pt x="20750" y="0"/>
                  </a:cubicBezTo>
                  <a:cubicBezTo>
                    <a:pt x="21292" y="0"/>
                    <a:pt x="21780" y="0"/>
                    <a:pt x="22105" y="53"/>
                  </a:cubicBezTo>
                  <a:cubicBezTo>
                    <a:pt x="22484" y="105"/>
                    <a:pt x="22809" y="158"/>
                    <a:pt x="23080" y="263"/>
                  </a:cubicBezTo>
                  <a:cubicBezTo>
                    <a:pt x="23405" y="368"/>
                    <a:pt x="23622" y="524"/>
                    <a:pt x="23785" y="629"/>
                  </a:cubicBezTo>
                  <a:cubicBezTo>
                    <a:pt x="24001" y="787"/>
                    <a:pt x="24164" y="997"/>
                    <a:pt x="24381" y="1206"/>
                  </a:cubicBezTo>
                  <a:lnTo>
                    <a:pt x="33753" y="13690"/>
                  </a:lnTo>
                  <a:cubicBezTo>
                    <a:pt x="34079" y="14162"/>
                    <a:pt x="34295" y="14529"/>
                    <a:pt x="34458" y="14896"/>
                  </a:cubicBezTo>
                  <a:cubicBezTo>
                    <a:pt x="34566" y="15211"/>
                    <a:pt x="34566" y="15474"/>
                    <a:pt x="34458" y="15683"/>
                  </a:cubicBezTo>
                  <a:cubicBezTo>
                    <a:pt x="34295" y="15946"/>
                    <a:pt x="34025" y="16103"/>
                    <a:pt x="33645" y="16208"/>
                  </a:cubicBezTo>
                  <a:cubicBezTo>
                    <a:pt x="33212" y="16313"/>
                    <a:pt x="32670" y="16365"/>
                    <a:pt x="31966" y="16365"/>
                  </a:cubicBezTo>
                  <a:cubicBezTo>
                    <a:pt x="31423" y="16365"/>
                    <a:pt x="30936" y="16313"/>
                    <a:pt x="30611" y="16313"/>
                  </a:cubicBezTo>
                  <a:cubicBezTo>
                    <a:pt x="30286" y="16260"/>
                    <a:pt x="30015" y="16208"/>
                    <a:pt x="29799" y="16103"/>
                  </a:cubicBezTo>
                  <a:cubicBezTo>
                    <a:pt x="29527" y="15998"/>
                    <a:pt x="29311" y="15841"/>
                    <a:pt x="29148" y="15631"/>
                  </a:cubicBezTo>
                  <a:cubicBezTo>
                    <a:pt x="28986" y="15474"/>
                    <a:pt x="28823" y="15264"/>
                    <a:pt x="28607" y="14949"/>
                  </a:cubicBezTo>
                  <a:lnTo>
                    <a:pt x="20534" y="4301"/>
                  </a:lnTo>
                  <a:lnTo>
                    <a:pt x="12515" y="14949"/>
                  </a:lnTo>
                  <a:close/>
                </a:path>
              </a:pathLst>
            </a:custGeom>
            <a:solidFill>
              <a:srgbClr val="FFFFFF"/>
            </a:solidFill>
            <a:ln w="5417" cap="flat">
              <a:noFill/>
              <a:prstDash val="solid"/>
              <a:miter/>
            </a:ln>
          </p:spPr>
          <p:txBody>
            <a:bodyPr rtlCol="0" anchor="ctr"/>
            <a:lstStyle/>
            <a:p>
              <a:endParaRPr lang="fr-FR"/>
            </a:p>
          </p:txBody>
        </p:sp>
        <p:sp>
          <p:nvSpPr>
            <p:cNvPr id="765" name="Forme libre 764">
              <a:extLst>
                <a:ext uri="{FF2B5EF4-FFF2-40B4-BE49-F238E27FC236}">
                  <a16:creationId xmlns:a16="http://schemas.microsoft.com/office/drawing/2014/main" id="{78E197CF-5840-0E2B-1544-1204FFF3AFAF}"/>
                </a:ext>
              </a:extLst>
            </p:cNvPr>
            <p:cNvSpPr/>
            <p:nvPr/>
          </p:nvSpPr>
          <p:spPr>
            <a:xfrm>
              <a:off x="20302806" y="11344374"/>
              <a:ext cx="31315" cy="65040"/>
            </a:xfrm>
            <a:custGeom>
              <a:avLst/>
              <a:gdLst>
                <a:gd name="connsiteX0" fmla="*/ 31315 w 31315"/>
                <a:gd name="connsiteY0" fmla="*/ 60268 h 65040"/>
                <a:gd name="connsiteX1" fmla="*/ 31153 w 31315"/>
                <a:gd name="connsiteY1" fmla="*/ 62104 h 65040"/>
                <a:gd name="connsiteX2" fmla="*/ 30503 w 31315"/>
                <a:gd name="connsiteY2" fmla="*/ 63205 h 65040"/>
                <a:gd name="connsiteX3" fmla="*/ 29310 w 31315"/>
                <a:gd name="connsiteY3" fmla="*/ 63940 h 65040"/>
                <a:gd name="connsiteX4" fmla="*/ 27414 w 31315"/>
                <a:gd name="connsiteY4" fmla="*/ 64569 h 65040"/>
                <a:gd name="connsiteX5" fmla="*/ 25193 w 31315"/>
                <a:gd name="connsiteY5" fmla="*/ 64936 h 65040"/>
                <a:gd name="connsiteX6" fmla="*/ 22918 w 31315"/>
                <a:gd name="connsiteY6" fmla="*/ 65041 h 65040"/>
                <a:gd name="connsiteX7" fmla="*/ 16578 w 31315"/>
                <a:gd name="connsiteY7" fmla="*/ 64097 h 65040"/>
                <a:gd name="connsiteX8" fmla="*/ 12298 w 31315"/>
                <a:gd name="connsiteY8" fmla="*/ 61159 h 65040"/>
                <a:gd name="connsiteX9" fmla="*/ 9915 w 31315"/>
                <a:gd name="connsiteY9" fmla="*/ 56177 h 65040"/>
                <a:gd name="connsiteX10" fmla="*/ 9156 w 31315"/>
                <a:gd name="connsiteY10" fmla="*/ 49095 h 65040"/>
                <a:gd name="connsiteX11" fmla="*/ 9156 w 31315"/>
                <a:gd name="connsiteY11" fmla="*/ 18778 h 65040"/>
                <a:gd name="connsiteX12" fmla="*/ 1625 w 31315"/>
                <a:gd name="connsiteY12" fmla="*/ 18778 h 65040"/>
                <a:gd name="connsiteX13" fmla="*/ 433 w 31315"/>
                <a:gd name="connsiteY13" fmla="*/ 18149 h 65040"/>
                <a:gd name="connsiteX14" fmla="*/ 0 w 31315"/>
                <a:gd name="connsiteY14" fmla="*/ 16103 h 65040"/>
                <a:gd name="connsiteX15" fmla="*/ 108 w 31315"/>
                <a:gd name="connsiteY15" fmla="*/ 14897 h 65040"/>
                <a:gd name="connsiteX16" fmla="*/ 433 w 31315"/>
                <a:gd name="connsiteY16" fmla="*/ 14057 h 65040"/>
                <a:gd name="connsiteX17" fmla="*/ 975 w 31315"/>
                <a:gd name="connsiteY17" fmla="*/ 13533 h 65040"/>
                <a:gd name="connsiteX18" fmla="*/ 1625 w 31315"/>
                <a:gd name="connsiteY18" fmla="*/ 13376 h 65040"/>
                <a:gd name="connsiteX19" fmla="*/ 9156 w 31315"/>
                <a:gd name="connsiteY19" fmla="*/ 13376 h 65040"/>
                <a:gd name="connsiteX20" fmla="*/ 9156 w 31315"/>
                <a:gd name="connsiteY20" fmla="*/ 1416 h 65040"/>
                <a:gd name="connsiteX21" fmla="*/ 9319 w 31315"/>
                <a:gd name="connsiteY21" fmla="*/ 839 h 65040"/>
                <a:gd name="connsiteX22" fmla="*/ 9806 w 31315"/>
                <a:gd name="connsiteY22" fmla="*/ 368 h 65040"/>
                <a:gd name="connsiteX23" fmla="*/ 10836 w 31315"/>
                <a:gd name="connsiteY23" fmla="*/ 105 h 65040"/>
                <a:gd name="connsiteX24" fmla="*/ 12407 w 31315"/>
                <a:gd name="connsiteY24" fmla="*/ 0 h 65040"/>
                <a:gd name="connsiteX25" fmla="*/ 14086 w 31315"/>
                <a:gd name="connsiteY25" fmla="*/ 105 h 65040"/>
                <a:gd name="connsiteX26" fmla="*/ 15061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0 w 31315"/>
                <a:gd name="connsiteY31" fmla="*/ 13533 h 65040"/>
                <a:gd name="connsiteX32" fmla="*/ 30882 w 31315"/>
                <a:gd name="connsiteY32" fmla="*/ 14057 h 65040"/>
                <a:gd name="connsiteX33" fmla="*/ 31207 w 31315"/>
                <a:gd name="connsiteY33" fmla="*/ 14897 h 65040"/>
                <a:gd name="connsiteX34" fmla="*/ 31315 w 31315"/>
                <a:gd name="connsiteY34" fmla="*/ 16103 h 65040"/>
                <a:gd name="connsiteX35" fmla="*/ 30828 w 31315"/>
                <a:gd name="connsiteY35" fmla="*/ 18149 h 65040"/>
                <a:gd name="connsiteX36" fmla="*/ 29636 w 31315"/>
                <a:gd name="connsiteY36" fmla="*/ 18778 h 65040"/>
                <a:gd name="connsiteX37" fmla="*/ 15766 w 31315"/>
                <a:gd name="connsiteY37" fmla="*/ 18778 h 65040"/>
                <a:gd name="connsiteX38" fmla="*/ 15766 w 31315"/>
                <a:gd name="connsiteY38" fmla="*/ 48204 h 65040"/>
                <a:gd name="connsiteX39" fmla="*/ 17391 w 31315"/>
                <a:gd name="connsiteY39" fmla="*/ 56649 h 65040"/>
                <a:gd name="connsiteX40" fmla="*/ 23405 w 31315"/>
                <a:gd name="connsiteY40" fmla="*/ 59586 h 65040"/>
                <a:gd name="connsiteX41" fmla="*/ 25789 w 31315"/>
                <a:gd name="connsiteY41" fmla="*/ 59271 h 65040"/>
                <a:gd name="connsiteX42" fmla="*/ 27740 w 31315"/>
                <a:gd name="connsiteY42" fmla="*/ 58694 h 65040"/>
                <a:gd name="connsiteX43" fmla="*/ 29148 w 31315"/>
                <a:gd name="connsiteY43" fmla="*/ 58117 h 65040"/>
                <a:gd name="connsiteX44" fmla="*/ 30177 w 31315"/>
                <a:gd name="connsiteY44" fmla="*/ 57855 h 65040"/>
                <a:gd name="connsiteX45" fmla="*/ 30665 w 31315"/>
                <a:gd name="connsiteY45" fmla="*/ 57960 h 65040"/>
                <a:gd name="connsiteX46" fmla="*/ 31045 w 31315"/>
                <a:gd name="connsiteY46" fmla="*/ 58327 h 65040"/>
                <a:gd name="connsiteX47" fmla="*/ 31261 w 31315"/>
                <a:gd name="connsiteY47" fmla="*/ 59114 h 65040"/>
                <a:gd name="connsiteX48" fmla="*/ 31315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5" y="60268"/>
                  </a:moveTo>
                  <a:cubicBezTo>
                    <a:pt x="31315" y="61002"/>
                    <a:pt x="31261" y="61631"/>
                    <a:pt x="31153" y="62104"/>
                  </a:cubicBezTo>
                  <a:cubicBezTo>
                    <a:pt x="30990" y="62576"/>
                    <a:pt x="30773" y="62943"/>
                    <a:pt x="30503" y="63205"/>
                  </a:cubicBezTo>
                  <a:cubicBezTo>
                    <a:pt x="30232" y="63467"/>
                    <a:pt x="29853" y="63730"/>
                    <a:pt x="29310" y="63940"/>
                  </a:cubicBezTo>
                  <a:cubicBezTo>
                    <a:pt x="28769" y="64201"/>
                    <a:pt x="28119" y="64359"/>
                    <a:pt x="27414" y="64569"/>
                  </a:cubicBezTo>
                  <a:cubicBezTo>
                    <a:pt x="26710" y="64727"/>
                    <a:pt x="25951" y="64831"/>
                    <a:pt x="25193" y="64936"/>
                  </a:cubicBezTo>
                  <a:cubicBezTo>
                    <a:pt x="24435" y="64988"/>
                    <a:pt x="23676" y="65041"/>
                    <a:pt x="22918" y="65041"/>
                  </a:cubicBezTo>
                  <a:cubicBezTo>
                    <a:pt x="20425" y="65041"/>
                    <a:pt x="18313" y="64727"/>
                    <a:pt x="16578" y="64097"/>
                  </a:cubicBezTo>
                  <a:cubicBezTo>
                    <a:pt x="14845" y="63467"/>
                    <a:pt x="13436" y="62471"/>
                    <a:pt x="12298" y="61159"/>
                  </a:cubicBezTo>
                  <a:cubicBezTo>
                    <a:pt x="11215" y="59848"/>
                    <a:pt x="10402" y="58170"/>
                    <a:pt x="9915" y="56177"/>
                  </a:cubicBezTo>
                  <a:cubicBezTo>
                    <a:pt x="9427" y="54184"/>
                    <a:pt x="9156" y="51823"/>
                    <a:pt x="9156" y="49095"/>
                  </a:cubicBezTo>
                  <a:lnTo>
                    <a:pt x="9156" y="18778"/>
                  </a:lnTo>
                  <a:lnTo>
                    <a:pt x="1625" y="18778"/>
                  </a:lnTo>
                  <a:cubicBezTo>
                    <a:pt x="1138" y="18778"/>
                    <a:pt x="704" y="18568"/>
                    <a:pt x="433" y="18149"/>
                  </a:cubicBezTo>
                  <a:cubicBezTo>
                    <a:pt x="108" y="17676"/>
                    <a:pt x="0" y="16994"/>
                    <a:pt x="0" y="16103"/>
                  </a:cubicBezTo>
                  <a:cubicBezTo>
                    <a:pt x="0" y="15631"/>
                    <a:pt x="0" y="15211"/>
                    <a:pt x="108" y="14897"/>
                  </a:cubicBezTo>
                  <a:cubicBezTo>
                    <a:pt x="162" y="14582"/>
                    <a:pt x="270" y="14267"/>
                    <a:pt x="433" y="14057"/>
                  </a:cubicBezTo>
                  <a:cubicBezTo>
                    <a:pt x="596" y="13795"/>
                    <a:pt x="759" y="13637"/>
                    <a:pt x="975" y="13533"/>
                  </a:cubicBezTo>
                  <a:cubicBezTo>
                    <a:pt x="1138" y="13428"/>
                    <a:pt x="1409" y="13376"/>
                    <a:pt x="1625" y="13376"/>
                  </a:cubicBezTo>
                  <a:lnTo>
                    <a:pt x="9156" y="13376"/>
                  </a:lnTo>
                  <a:lnTo>
                    <a:pt x="9156" y="1416"/>
                  </a:lnTo>
                  <a:cubicBezTo>
                    <a:pt x="9156" y="1206"/>
                    <a:pt x="9210" y="997"/>
                    <a:pt x="9319" y="839"/>
                  </a:cubicBezTo>
                  <a:cubicBezTo>
                    <a:pt x="9373" y="682"/>
                    <a:pt x="9589" y="524"/>
                    <a:pt x="9806" y="368"/>
                  </a:cubicBezTo>
                  <a:cubicBezTo>
                    <a:pt x="10077" y="263"/>
                    <a:pt x="10402" y="158"/>
                    <a:pt x="10836" y="105"/>
                  </a:cubicBezTo>
                  <a:cubicBezTo>
                    <a:pt x="11269" y="53"/>
                    <a:pt x="11811" y="0"/>
                    <a:pt x="12407" y="0"/>
                  </a:cubicBezTo>
                  <a:cubicBezTo>
                    <a:pt x="13111" y="0"/>
                    <a:pt x="13653" y="53"/>
                    <a:pt x="14086" y="105"/>
                  </a:cubicBezTo>
                  <a:cubicBezTo>
                    <a:pt x="14465" y="158"/>
                    <a:pt x="14845" y="263"/>
                    <a:pt x="15061" y="368"/>
                  </a:cubicBezTo>
                  <a:cubicBezTo>
                    <a:pt x="15332" y="524"/>
                    <a:pt x="15495" y="682"/>
                    <a:pt x="15604" y="839"/>
                  </a:cubicBezTo>
                  <a:cubicBezTo>
                    <a:pt x="15711" y="997"/>
                    <a:pt x="15766" y="1206"/>
                    <a:pt x="15766" y="1416"/>
                  </a:cubicBezTo>
                  <a:lnTo>
                    <a:pt x="15766" y="13376"/>
                  </a:lnTo>
                  <a:lnTo>
                    <a:pt x="29636" y="13376"/>
                  </a:lnTo>
                  <a:cubicBezTo>
                    <a:pt x="29906" y="13376"/>
                    <a:pt x="30123" y="13428"/>
                    <a:pt x="30340" y="13533"/>
                  </a:cubicBezTo>
                  <a:cubicBezTo>
                    <a:pt x="30557" y="13637"/>
                    <a:pt x="30719" y="13795"/>
                    <a:pt x="30882" y="14057"/>
                  </a:cubicBezTo>
                  <a:cubicBezTo>
                    <a:pt x="31045" y="14267"/>
                    <a:pt x="31153" y="14582"/>
                    <a:pt x="31207" y="14897"/>
                  </a:cubicBezTo>
                  <a:cubicBezTo>
                    <a:pt x="31261" y="15211"/>
                    <a:pt x="31315" y="15631"/>
                    <a:pt x="31315" y="16103"/>
                  </a:cubicBezTo>
                  <a:cubicBezTo>
                    <a:pt x="31315" y="16994"/>
                    <a:pt x="31153" y="17676"/>
                    <a:pt x="30828" y="18149"/>
                  </a:cubicBezTo>
                  <a:cubicBezTo>
                    <a:pt x="30557" y="18568"/>
                    <a:pt x="30123" y="18778"/>
                    <a:pt x="29636" y="18778"/>
                  </a:cubicBezTo>
                  <a:lnTo>
                    <a:pt x="15766" y="18778"/>
                  </a:lnTo>
                  <a:lnTo>
                    <a:pt x="15766" y="48204"/>
                  </a:lnTo>
                  <a:cubicBezTo>
                    <a:pt x="15766" y="51928"/>
                    <a:pt x="16308" y="54708"/>
                    <a:pt x="17391" y="56649"/>
                  </a:cubicBezTo>
                  <a:cubicBezTo>
                    <a:pt x="18475" y="58589"/>
                    <a:pt x="20479" y="59586"/>
                    <a:pt x="23405" y="59586"/>
                  </a:cubicBezTo>
                  <a:cubicBezTo>
                    <a:pt x="24272" y="59586"/>
                    <a:pt x="25085" y="59481"/>
                    <a:pt x="25789" y="59271"/>
                  </a:cubicBezTo>
                  <a:cubicBezTo>
                    <a:pt x="26547" y="59114"/>
                    <a:pt x="27144" y="58904"/>
                    <a:pt x="27740" y="58694"/>
                  </a:cubicBezTo>
                  <a:cubicBezTo>
                    <a:pt x="28281" y="58484"/>
                    <a:pt x="28769" y="58274"/>
                    <a:pt x="29148" y="58117"/>
                  </a:cubicBezTo>
                  <a:cubicBezTo>
                    <a:pt x="29527" y="57960"/>
                    <a:pt x="29853" y="57855"/>
                    <a:pt x="30177" y="57855"/>
                  </a:cubicBezTo>
                  <a:cubicBezTo>
                    <a:pt x="30340" y="57855"/>
                    <a:pt x="30503" y="57907"/>
                    <a:pt x="30665" y="57960"/>
                  </a:cubicBezTo>
                  <a:cubicBezTo>
                    <a:pt x="30828" y="58012"/>
                    <a:pt x="30936" y="58170"/>
                    <a:pt x="31045" y="58327"/>
                  </a:cubicBezTo>
                  <a:cubicBezTo>
                    <a:pt x="31099" y="58537"/>
                    <a:pt x="31207" y="58799"/>
                    <a:pt x="31261" y="59114"/>
                  </a:cubicBezTo>
                  <a:cubicBezTo>
                    <a:pt x="31261" y="59429"/>
                    <a:pt x="31315" y="59796"/>
                    <a:pt x="31315" y="60268"/>
                  </a:cubicBezTo>
                  <a:close/>
                </a:path>
              </a:pathLst>
            </a:custGeom>
            <a:solidFill>
              <a:srgbClr val="FFFFFF"/>
            </a:solidFill>
            <a:ln w="5417" cap="flat">
              <a:noFill/>
              <a:prstDash val="solid"/>
              <a:miter/>
            </a:ln>
          </p:spPr>
          <p:txBody>
            <a:bodyPr rtlCol="0" anchor="ctr"/>
            <a:lstStyle/>
            <a:p>
              <a:endParaRPr lang="fr-FR"/>
            </a:p>
          </p:txBody>
        </p:sp>
        <p:sp>
          <p:nvSpPr>
            <p:cNvPr id="766" name="Forme libre 765">
              <a:extLst>
                <a:ext uri="{FF2B5EF4-FFF2-40B4-BE49-F238E27FC236}">
                  <a16:creationId xmlns:a16="http://schemas.microsoft.com/office/drawing/2014/main" id="{5F2AA46F-E261-32CB-60E4-2881BFF69DAF}"/>
                </a:ext>
              </a:extLst>
            </p:cNvPr>
            <p:cNvSpPr/>
            <p:nvPr/>
          </p:nvSpPr>
          <p:spPr>
            <a:xfrm>
              <a:off x="20342681" y="11356858"/>
              <a:ext cx="34132" cy="52662"/>
            </a:xfrm>
            <a:custGeom>
              <a:avLst/>
              <a:gdLst>
                <a:gd name="connsiteX0" fmla="*/ 34132 w 34132"/>
                <a:gd name="connsiteY0" fmla="*/ 37713 h 52662"/>
                <a:gd name="connsiteX1" fmla="*/ 32778 w 34132"/>
                <a:gd name="connsiteY1" fmla="*/ 43955 h 52662"/>
                <a:gd name="connsiteX2" fmla="*/ 28986 w 34132"/>
                <a:gd name="connsiteY2" fmla="*/ 48676 h 52662"/>
                <a:gd name="connsiteX3" fmla="*/ 23080 w 34132"/>
                <a:gd name="connsiteY3" fmla="*/ 51613 h 52662"/>
                <a:gd name="connsiteX4" fmla="*/ 15495 w 34132"/>
                <a:gd name="connsiteY4" fmla="*/ 52662 h 52662"/>
                <a:gd name="connsiteX5" fmla="*/ 10510 w 34132"/>
                <a:gd name="connsiteY5" fmla="*/ 52243 h 52662"/>
                <a:gd name="connsiteX6" fmla="*/ 6284 w 34132"/>
                <a:gd name="connsiteY6" fmla="*/ 51246 h 52662"/>
                <a:gd name="connsiteX7" fmla="*/ 3088 w 34132"/>
                <a:gd name="connsiteY7" fmla="*/ 49935 h 52662"/>
                <a:gd name="connsiteX8" fmla="*/ 1192 w 34132"/>
                <a:gd name="connsiteY8" fmla="*/ 48676 h 52662"/>
                <a:gd name="connsiteX9" fmla="*/ 270 w 34132"/>
                <a:gd name="connsiteY9" fmla="*/ 47312 h 52662"/>
                <a:gd name="connsiteX10" fmla="*/ 0 w 34132"/>
                <a:gd name="connsiteY10" fmla="*/ 45161 h 52662"/>
                <a:gd name="connsiteX11" fmla="*/ 163 w 34132"/>
                <a:gd name="connsiteY11" fmla="*/ 43955 h 52662"/>
                <a:gd name="connsiteX12" fmla="*/ 433 w 34132"/>
                <a:gd name="connsiteY12" fmla="*/ 43011 h 52662"/>
                <a:gd name="connsiteX13" fmla="*/ 866 w 34132"/>
                <a:gd name="connsiteY13" fmla="*/ 42486 h 52662"/>
                <a:gd name="connsiteX14" fmla="*/ 1463 w 34132"/>
                <a:gd name="connsiteY14" fmla="*/ 42277 h 52662"/>
                <a:gd name="connsiteX15" fmla="*/ 3251 w 34132"/>
                <a:gd name="connsiteY15" fmla="*/ 43064 h 52662"/>
                <a:gd name="connsiteX16" fmla="*/ 6176 w 34132"/>
                <a:gd name="connsiteY16" fmla="*/ 44689 h 52662"/>
                <a:gd name="connsiteX17" fmla="*/ 10348 w 34132"/>
                <a:gd name="connsiteY17" fmla="*/ 46316 h 52662"/>
                <a:gd name="connsiteX18" fmla="*/ 15928 w 34132"/>
                <a:gd name="connsiteY18" fmla="*/ 47049 h 52662"/>
                <a:gd name="connsiteX19" fmla="*/ 20588 w 34132"/>
                <a:gd name="connsiteY19" fmla="*/ 46525 h 52662"/>
                <a:gd name="connsiteX20" fmla="*/ 24272 w 34132"/>
                <a:gd name="connsiteY20" fmla="*/ 44899 h 52662"/>
                <a:gd name="connsiteX21" fmla="*/ 26656 w 34132"/>
                <a:gd name="connsiteY21" fmla="*/ 42172 h 52662"/>
                <a:gd name="connsiteX22" fmla="*/ 27523 w 34132"/>
                <a:gd name="connsiteY22" fmla="*/ 38185 h 52662"/>
                <a:gd name="connsiteX23" fmla="*/ 26385 w 34132"/>
                <a:gd name="connsiteY23" fmla="*/ 34356 h 52662"/>
                <a:gd name="connsiteX24" fmla="*/ 23514 w 34132"/>
                <a:gd name="connsiteY24" fmla="*/ 31681 h 52662"/>
                <a:gd name="connsiteX25" fmla="*/ 19396 w 34132"/>
                <a:gd name="connsiteY25" fmla="*/ 29583 h 52662"/>
                <a:gd name="connsiteX26" fmla="*/ 14628 w 34132"/>
                <a:gd name="connsiteY26" fmla="*/ 27800 h 52662"/>
                <a:gd name="connsiteX27" fmla="*/ 9915 w 34132"/>
                <a:gd name="connsiteY27" fmla="*/ 25702 h 52662"/>
                <a:gd name="connsiteX28" fmla="*/ 5797 w 34132"/>
                <a:gd name="connsiteY28" fmla="*/ 22974 h 52662"/>
                <a:gd name="connsiteX29" fmla="*/ 2925 w 34132"/>
                <a:gd name="connsiteY29" fmla="*/ 19093 h 52662"/>
                <a:gd name="connsiteX30" fmla="*/ 1788 w 34132"/>
                <a:gd name="connsiteY30" fmla="*/ 13637 h 52662"/>
                <a:gd name="connsiteX31" fmla="*/ 2817 w 34132"/>
                <a:gd name="connsiteY31" fmla="*/ 8707 h 52662"/>
                <a:gd name="connsiteX32" fmla="*/ 5851 w 34132"/>
                <a:gd name="connsiteY32" fmla="*/ 4301 h 52662"/>
                <a:gd name="connsiteX33" fmla="*/ 11215 w 34132"/>
                <a:gd name="connsiteY33" fmla="*/ 1206 h 52662"/>
                <a:gd name="connsiteX34" fmla="*/ 18908 w 34132"/>
                <a:gd name="connsiteY34" fmla="*/ 0 h 52662"/>
                <a:gd name="connsiteX35" fmla="*/ 22646 w 34132"/>
                <a:gd name="connsiteY35" fmla="*/ 315 h 52662"/>
                <a:gd name="connsiteX36" fmla="*/ 26060 w 34132"/>
                <a:gd name="connsiteY36" fmla="*/ 1102 h 52662"/>
                <a:gd name="connsiteX37" fmla="*/ 28660 w 34132"/>
                <a:gd name="connsiteY37" fmla="*/ 2151 h 52662"/>
                <a:gd name="connsiteX38" fmla="*/ 30394 w 34132"/>
                <a:gd name="connsiteY38" fmla="*/ 3095 h 52662"/>
                <a:gd name="connsiteX39" fmla="*/ 31153 w 34132"/>
                <a:gd name="connsiteY39" fmla="*/ 3829 h 52662"/>
                <a:gd name="connsiteX40" fmla="*/ 31423 w 34132"/>
                <a:gd name="connsiteY40" fmla="*/ 4458 h 52662"/>
                <a:gd name="connsiteX41" fmla="*/ 31586 w 34132"/>
                <a:gd name="connsiteY41" fmla="*/ 5245 h 52662"/>
                <a:gd name="connsiteX42" fmla="*/ 31640 w 34132"/>
                <a:gd name="connsiteY42" fmla="*/ 6347 h 52662"/>
                <a:gd name="connsiteX43" fmla="*/ 31532 w 34132"/>
                <a:gd name="connsiteY43" fmla="*/ 7501 h 52662"/>
                <a:gd name="connsiteX44" fmla="*/ 31316 w 34132"/>
                <a:gd name="connsiteY44" fmla="*/ 8392 h 52662"/>
                <a:gd name="connsiteX45" fmla="*/ 30882 w 34132"/>
                <a:gd name="connsiteY45" fmla="*/ 8970 h 52662"/>
                <a:gd name="connsiteX46" fmla="*/ 30286 w 34132"/>
                <a:gd name="connsiteY46" fmla="*/ 9127 h 52662"/>
                <a:gd name="connsiteX47" fmla="*/ 28986 w 34132"/>
                <a:gd name="connsiteY47" fmla="*/ 8550 h 52662"/>
                <a:gd name="connsiteX48" fmla="*/ 26601 w 34132"/>
                <a:gd name="connsiteY48" fmla="*/ 7238 h 52662"/>
                <a:gd name="connsiteX49" fmla="*/ 23189 w 34132"/>
                <a:gd name="connsiteY49" fmla="*/ 5980 h 52662"/>
                <a:gd name="connsiteX50" fmla="*/ 18583 w 34132"/>
                <a:gd name="connsiteY50" fmla="*/ 5350 h 52662"/>
                <a:gd name="connsiteX51" fmla="*/ 13978 w 34132"/>
                <a:gd name="connsiteY51" fmla="*/ 5980 h 52662"/>
                <a:gd name="connsiteX52" fmla="*/ 10727 w 34132"/>
                <a:gd name="connsiteY52" fmla="*/ 7658 h 52662"/>
                <a:gd name="connsiteX53" fmla="*/ 8831 w 34132"/>
                <a:gd name="connsiteY53" fmla="*/ 10176 h 52662"/>
                <a:gd name="connsiteX54" fmla="*/ 8181 w 34132"/>
                <a:gd name="connsiteY54" fmla="*/ 13323 h 52662"/>
                <a:gd name="connsiteX55" fmla="*/ 9264 w 34132"/>
                <a:gd name="connsiteY55" fmla="*/ 17309 h 52662"/>
                <a:gd name="connsiteX56" fmla="*/ 12245 w 34132"/>
                <a:gd name="connsiteY56" fmla="*/ 20090 h 52662"/>
                <a:gd name="connsiteX57" fmla="*/ 16416 w 34132"/>
                <a:gd name="connsiteY57" fmla="*/ 22187 h 52662"/>
                <a:gd name="connsiteX58" fmla="*/ 21130 w 34132"/>
                <a:gd name="connsiteY58" fmla="*/ 24024 h 52662"/>
                <a:gd name="connsiteX59" fmla="*/ 25898 w 34132"/>
                <a:gd name="connsiteY59" fmla="*/ 26069 h 52662"/>
                <a:gd name="connsiteX60" fmla="*/ 30069 w 34132"/>
                <a:gd name="connsiteY60" fmla="*/ 28691 h 52662"/>
                <a:gd name="connsiteX61" fmla="*/ 32995 w 34132"/>
                <a:gd name="connsiteY61" fmla="*/ 32468 h 52662"/>
                <a:gd name="connsiteX62" fmla="*/ 34132 w 34132"/>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62">
                  <a:moveTo>
                    <a:pt x="34132" y="37713"/>
                  </a:moveTo>
                  <a:cubicBezTo>
                    <a:pt x="34132" y="40021"/>
                    <a:pt x="33699" y="42119"/>
                    <a:pt x="32778" y="43955"/>
                  </a:cubicBezTo>
                  <a:cubicBezTo>
                    <a:pt x="31912" y="45843"/>
                    <a:pt x="30665" y="47417"/>
                    <a:pt x="28986" y="48676"/>
                  </a:cubicBezTo>
                  <a:cubicBezTo>
                    <a:pt x="27360" y="49987"/>
                    <a:pt x="25355" y="50983"/>
                    <a:pt x="23080" y="51613"/>
                  </a:cubicBezTo>
                  <a:cubicBezTo>
                    <a:pt x="20750" y="52295"/>
                    <a:pt x="18258" y="52662"/>
                    <a:pt x="15495" y="52662"/>
                  </a:cubicBezTo>
                  <a:cubicBezTo>
                    <a:pt x="13707" y="52662"/>
                    <a:pt x="12082" y="52505"/>
                    <a:pt x="10510" y="52243"/>
                  </a:cubicBezTo>
                  <a:cubicBezTo>
                    <a:pt x="8993" y="51980"/>
                    <a:pt x="7585" y="51665"/>
                    <a:pt x="6284" y="51246"/>
                  </a:cubicBezTo>
                  <a:cubicBezTo>
                    <a:pt x="5038" y="50827"/>
                    <a:pt x="3955" y="50354"/>
                    <a:pt x="3088" y="49935"/>
                  </a:cubicBezTo>
                  <a:cubicBezTo>
                    <a:pt x="2221" y="49463"/>
                    <a:pt x="1571" y="49043"/>
                    <a:pt x="1192" y="48676"/>
                  </a:cubicBezTo>
                  <a:cubicBezTo>
                    <a:pt x="759" y="48309"/>
                    <a:pt x="487" y="47889"/>
                    <a:pt x="270" y="47312"/>
                  </a:cubicBezTo>
                  <a:cubicBezTo>
                    <a:pt x="108" y="46788"/>
                    <a:pt x="0" y="46106"/>
                    <a:pt x="0" y="45161"/>
                  </a:cubicBezTo>
                  <a:cubicBezTo>
                    <a:pt x="0" y="44689"/>
                    <a:pt x="54" y="44323"/>
                    <a:pt x="163" y="43955"/>
                  </a:cubicBezTo>
                  <a:cubicBezTo>
                    <a:pt x="216" y="43588"/>
                    <a:pt x="270" y="43273"/>
                    <a:pt x="433" y="43011"/>
                  </a:cubicBezTo>
                  <a:cubicBezTo>
                    <a:pt x="542" y="42801"/>
                    <a:pt x="650" y="42591"/>
                    <a:pt x="866" y="42486"/>
                  </a:cubicBezTo>
                  <a:cubicBezTo>
                    <a:pt x="1029" y="42329"/>
                    <a:pt x="1246" y="42277"/>
                    <a:pt x="1463" y="42277"/>
                  </a:cubicBezTo>
                  <a:cubicBezTo>
                    <a:pt x="1896" y="42277"/>
                    <a:pt x="2492" y="42539"/>
                    <a:pt x="3251" y="43064"/>
                  </a:cubicBezTo>
                  <a:cubicBezTo>
                    <a:pt x="4009" y="43536"/>
                    <a:pt x="4984" y="44113"/>
                    <a:pt x="6176" y="44689"/>
                  </a:cubicBezTo>
                  <a:cubicBezTo>
                    <a:pt x="7314" y="45266"/>
                    <a:pt x="8723" y="45843"/>
                    <a:pt x="10348" y="46316"/>
                  </a:cubicBezTo>
                  <a:cubicBezTo>
                    <a:pt x="11919" y="46840"/>
                    <a:pt x="13815" y="47049"/>
                    <a:pt x="15928" y="47049"/>
                  </a:cubicBezTo>
                  <a:cubicBezTo>
                    <a:pt x="17608" y="47049"/>
                    <a:pt x="19179" y="46893"/>
                    <a:pt x="20588" y="46525"/>
                  </a:cubicBezTo>
                  <a:cubicBezTo>
                    <a:pt x="21996" y="46158"/>
                    <a:pt x="23189" y="45634"/>
                    <a:pt x="24272" y="44899"/>
                  </a:cubicBezTo>
                  <a:cubicBezTo>
                    <a:pt x="25301" y="44218"/>
                    <a:pt x="26060" y="43273"/>
                    <a:pt x="26656" y="42172"/>
                  </a:cubicBezTo>
                  <a:cubicBezTo>
                    <a:pt x="27252" y="41018"/>
                    <a:pt x="27523" y="39707"/>
                    <a:pt x="27523" y="38185"/>
                  </a:cubicBezTo>
                  <a:cubicBezTo>
                    <a:pt x="27523" y="36664"/>
                    <a:pt x="27144" y="35405"/>
                    <a:pt x="26385" y="34356"/>
                  </a:cubicBezTo>
                  <a:cubicBezTo>
                    <a:pt x="25681" y="33307"/>
                    <a:pt x="24705" y="32416"/>
                    <a:pt x="23514" y="31681"/>
                  </a:cubicBezTo>
                  <a:cubicBezTo>
                    <a:pt x="22268" y="30894"/>
                    <a:pt x="20913" y="30213"/>
                    <a:pt x="19396" y="29583"/>
                  </a:cubicBezTo>
                  <a:cubicBezTo>
                    <a:pt x="17824" y="29006"/>
                    <a:pt x="16254" y="28429"/>
                    <a:pt x="14628" y="27800"/>
                  </a:cubicBezTo>
                  <a:cubicBezTo>
                    <a:pt x="13057" y="27171"/>
                    <a:pt x="11486" y="26489"/>
                    <a:pt x="9915" y="25702"/>
                  </a:cubicBezTo>
                  <a:cubicBezTo>
                    <a:pt x="8397" y="24967"/>
                    <a:pt x="7043" y="24024"/>
                    <a:pt x="5797" y="22974"/>
                  </a:cubicBezTo>
                  <a:cubicBezTo>
                    <a:pt x="4605" y="21873"/>
                    <a:pt x="3630" y="20614"/>
                    <a:pt x="2925" y="19093"/>
                  </a:cubicBezTo>
                  <a:cubicBezTo>
                    <a:pt x="2167" y="17571"/>
                    <a:pt x="1788" y="15788"/>
                    <a:pt x="1788" y="13637"/>
                  </a:cubicBezTo>
                  <a:cubicBezTo>
                    <a:pt x="1788" y="11959"/>
                    <a:pt x="2113" y="10333"/>
                    <a:pt x="2817" y="8707"/>
                  </a:cubicBezTo>
                  <a:cubicBezTo>
                    <a:pt x="3468" y="7081"/>
                    <a:pt x="4497" y="5613"/>
                    <a:pt x="5851" y="4301"/>
                  </a:cubicBezTo>
                  <a:cubicBezTo>
                    <a:pt x="7260" y="3043"/>
                    <a:pt x="9047" y="1993"/>
                    <a:pt x="11215" y="1206"/>
                  </a:cubicBezTo>
                  <a:cubicBezTo>
                    <a:pt x="13382" y="420"/>
                    <a:pt x="15928" y="0"/>
                    <a:pt x="18908" y="0"/>
                  </a:cubicBezTo>
                  <a:cubicBezTo>
                    <a:pt x="20154" y="0"/>
                    <a:pt x="21400" y="105"/>
                    <a:pt x="22646" y="315"/>
                  </a:cubicBezTo>
                  <a:cubicBezTo>
                    <a:pt x="23893" y="473"/>
                    <a:pt x="25031" y="734"/>
                    <a:pt x="26060" y="1102"/>
                  </a:cubicBezTo>
                  <a:cubicBezTo>
                    <a:pt x="27090" y="1416"/>
                    <a:pt x="27956" y="1731"/>
                    <a:pt x="28660" y="2151"/>
                  </a:cubicBezTo>
                  <a:cubicBezTo>
                    <a:pt x="29419" y="2518"/>
                    <a:pt x="29961" y="2833"/>
                    <a:pt x="30394" y="3095"/>
                  </a:cubicBezTo>
                  <a:cubicBezTo>
                    <a:pt x="30773" y="3410"/>
                    <a:pt x="31045" y="3672"/>
                    <a:pt x="31153" y="3829"/>
                  </a:cubicBezTo>
                  <a:cubicBezTo>
                    <a:pt x="31261" y="4039"/>
                    <a:pt x="31369" y="4249"/>
                    <a:pt x="31423" y="4458"/>
                  </a:cubicBezTo>
                  <a:cubicBezTo>
                    <a:pt x="31478" y="4668"/>
                    <a:pt x="31532" y="4931"/>
                    <a:pt x="31586" y="5245"/>
                  </a:cubicBezTo>
                  <a:cubicBezTo>
                    <a:pt x="31586" y="5560"/>
                    <a:pt x="31640" y="5927"/>
                    <a:pt x="31640" y="6347"/>
                  </a:cubicBezTo>
                  <a:cubicBezTo>
                    <a:pt x="31640" y="6767"/>
                    <a:pt x="31586" y="7133"/>
                    <a:pt x="31532" y="7501"/>
                  </a:cubicBezTo>
                  <a:cubicBezTo>
                    <a:pt x="31478" y="7815"/>
                    <a:pt x="31423" y="8130"/>
                    <a:pt x="31316" y="8392"/>
                  </a:cubicBezTo>
                  <a:cubicBezTo>
                    <a:pt x="31207" y="8655"/>
                    <a:pt x="31045" y="8812"/>
                    <a:pt x="30882" y="8970"/>
                  </a:cubicBezTo>
                  <a:cubicBezTo>
                    <a:pt x="30719" y="9074"/>
                    <a:pt x="30503" y="9127"/>
                    <a:pt x="30286" y="9127"/>
                  </a:cubicBezTo>
                  <a:cubicBezTo>
                    <a:pt x="30015" y="9127"/>
                    <a:pt x="29527" y="8970"/>
                    <a:pt x="28986" y="8550"/>
                  </a:cubicBezTo>
                  <a:cubicBezTo>
                    <a:pt x="28390" y="8183"/>
                    <a:pt x="27577" y="7710"/>
                    <a:pt x="26601" y="7238"/>
                  </a:cubicBezTo>
                  <a:cubicBezTo>
                    <a:pt x="25681" y="6819"/>
                    <a:pt x="24543" y="6347"/>
                    <a:pt x="23189" y="5980"/>
                  </a:cubicBezTo>
                  <a:cubicBezTo>
                    <a:pt x="21834" y="5560"/>
                    <a:pt x="20317" y="5350"/>
                    <a:pt x="18583" y="5350"/>
                  </a:cubicBezTo>
                  <a:cubicBezTo>
                    <a:pt x="16850" y="5350"/>
                    <a:pt x="15278" y="5560"/>
                    <a:pt x="13978" y="5980"/>
                  </a:cubicBezTo>
                  <a:cubicBezTo>
                    <a:pt x="12678" y="6347"/>
                    <a:pt x="11594" y="6924"/>
                    <a:pt x="10727" y="7658"/>
                  </a:cubicBezTo>
                  <a:cubicBezTo>
                    <a:pt x="9860" y="8340"/>
                    <a:pt x="9264" y="9179"/>
                    <a:pt x="8831" y="10176"/>
                  </a:cubicBezTo>
                  <a:cubicBezTo>
                    <a:pt x="8397" y="11120"/>
                    <a:pt x="8181" y="12169"/>
                    <a:pt x="8181" y="13323"/>
                  </a:cubicBezTo>
                  <a:cubicBezTo>
                    <a:pt x="8181" y="14897"/>
                    <a:pt x="8560" y="16208"/>
                    <a:pt x="9264" y="17309"/>
                  </a:cubicBezTo>
                  <a:cubicBezTo>
                    <a:pt x="10023" y="18358"/>
                    <a:pt x="10999" y="19303"/>
                    <a:pt x="12245" y="20090"/>
                  </a:cubicBezTo>
                  <a:cubicBezTo>
                    <a:pt x="13436" y="20876"/>
                    <a:pt x="14845" y="21610"/>
                    <a:pt x="16416" y="22187"/>
                  </a:cubicBezTo>
                  <a:cubicBezTo>
                    <a:pt x="17933" y="22817"/>
                    <a:pt x="19559" y="23446"/>
                    <a:pt x="21130" y="24024"/>
                  </a:cubicBezTo>
                  <a:cubicBezTo>
                    <a:pt x="22755" y="24653"/>
                    <a:pt x="24326" y="25335"/>
                    <a:pt x="25898" y="26069"/>
                  </a:cubicBezTo>
                  <a:cubicBezTo>
                    <a:pt x="27469" y="26803"/>
                    <a:pt x="28823" y="27695"/>
                    <a:pt x="30069" y="28691"/>
                  </a:cubicBezTo>
                  <a:cubicBezTo>
                    <a:pt x="31316" y="29741"/>
                    <a:pt x="32291" y="30999"/>
                    <a:pt x="32995" y="32468"/>
                  </a:cubicBezTo>
                  <a:cubicBezTo>
                    <a:pt x="33808" y="33936"/>
                    <a:pt x="34132" y="35668"/>
                    <a:pt x="34132" y="37713"/>
                  </a:cubicBezTo>
                  <a:close/>
                </a:path>
              </a:pathLst>
            </a:custGeom>
            <a:solidFill>
              <a:srgbClr val="FFFFFF"/>
            </a:solidFill>
            <a:ln w="5417" cap="flat">
              <a:noFill/>
              <a:prstDash val="solid"/>
              <a:miter/>
            </a:ln>
          </p:spPr>
          <p:txBody>
            <a:bodyPr rtlCol="0" anchor="ctr"/>
            <a:lstStyle/>
            <a:p>
              <a:endParaRPr lang="fr-FR"/>
            </a:p>
          </p:txBody>
        </p:sp>
        <p:sp>
          <p:nvSpPr>
            <p:cNvPr id="767" name="Forme libre 766">
              <a:extLst>
                <a:ext uri="{FF2B5EF4-FFF2-40B4-BE49-F238E27FC236}">
                  <a16:creationId xmlns:a16="http://schemas.microsoft.com/office/drawing/2014/main" id="{E76D9B8F-4B7A-7FB6-E244-CACD4F8F2A85}"/>
                </a:ext>
              </a:extLst>
            </p:cNvPr>
            <p:cNvSpPr/>
            <p:nvPr/>
          </p:nvSpPr>
          <p:spPr>
            <a:xfrm>
              <a:off x="20417015" y="11356858"/>
              <a:ext cx="27902" cy="52032"/>
            </a:xfrm>
            <a:custGeom>
              <a:avLst/>
              <a:gdLst>
                <a:gd name="connsiteX0" fmla="*/ 27902 w 27902"/>
                <a:gd name="connsiteY0" fmla="*/ 4458 h 52032"/>
                <a:gd name="connsiteX1" fmla="*/ 27848 w 27902"/>
                <a:gd name="connsiteY1" fmla="*/ 5822 h 52032"/>
                <a:gd name="connsiteX2" fmla="*/ 27631 w 27902"/>
                <a:gd name="connsiteY2" fmla="*/ 6767 h 52032"/>
                <a:gd name="connsiteX3" fmla="*/ 27306 w 27902"/>
                <a:gd name="connsiteY3" fmla="*/ 7291 h 52032"/>
                <a:gd name="connsiteX4" fmla="*/ 26764 w 27902"/>
                <a:gd name="connsiteY4" fmla="*/ 7501 h 52032"/>
                <a:gd name="connsiteX5" fmla="*/ 25627 w 27902"/>
                <a:gd name="connsiteY5" fmla="*/ 7238 h 52032"/>
                <a:gd name="connsiteX6" fmla="*/ 24055 w 27902"/>
                <a:gd name="connsiteY6" fmla="*/ 6714 h 52032"/>
                <a:gd name="connsiteX7" fmla="*/ 22105 w 27902"/>
                <a:gd name="connsiteY7" fmla="*/ 6190 h 52032"/>
                <a:gd name="connsiteX8" fmla="*/ 19776 w 27902"/>
                <a:gd name="connsiteY8" fmla="*/ 5980 h 52032"/>
                <a:gd name="connsiteX9" fmla="*/ 16850 w 27902"/>
                <a:gd name="connsiteY9" fmla="*/ 6557 h 52032"/>
                <a:gd name="connsiteX10" fmla="*/ 13816 w 27902"/>
                <a:gd name="connsiteY10" fmla="*/ 8550 h 52032"/>
                <a:gd name="connsiteX11" fmla="*/ 10510 w 27902"/>
                <a:gd name="connsiteY11" fmla="*/ 12222 h 52032"/>
                <a:gd name="connsiteX12" fmla="*/ 6610 w 27902"/>
                <a:gd name="connsiteY12" fmla="*/ 17729 h 52032"/>
                <a:gd name="connsiteX13" fmla="*/ 6610 w 27902"/>
                <a:gd name="connsiteY13" fmla="*/ 50669 h 52032"/>
                <a:gd name="connsiteX14" fmla="*/ 6447 w 27902"/>
                <a:gd name="connsiteY14" fmla="*/ 51246 h 52032"/>
                <a:gd name="connsiteX15" fmla="*/ 5905 w 27902"/>
                <a:gd name="connsiteY15" fmla="*/ 51665 h 52032"/>
                <a:gd name="connsiteX16" fmla="*/ 4930 w 27902"/>
                <a:gd name="connsiteY16" fmla="*/ 51928 h 52032"/>
                <a:gd name="connsiteX17" fmla="*/ 3305 w 27902"/>
                <a:gd name="connsiteY17" fmla="*/ 52033 h 52032"/>
                <a:gd name="connsiteX18" fmla="*/ 1680 w 27902"/>
                <a:gd name="connsiteY18" fmla="*/ 51928 h 52032"/>
                <a:gd name="connsiteX19" fmla="*/ 650 w 27902"/>
                <a:gd name="connsiteY19" fmla="*/ 51665 h 52032"/>
                <a:gd name="connsiteX20" fmla="*/ 163 w 27902"/>
                <a:gd name="connsiteY20" fmla="*/ 51246 h 52032"/>
                <a:gd name="connsiteX21" fmla="*/ 0 w 27902"/>
                <a:gd name="connsiteY21" fmla="*/ 50669 h 52032"/>
                <a:gd name="connsiteX22" fmla="*/ 0 w 27902"/>
                <a:gd name="connsiteY22" fmla="*/ 1993 h 52032"/>
                <a:gd name="connsiteX23" fmla="*/ 163 w 27902"/>
                <a:gd name="connsiteY23" fmla="*/ 1364 h 52032"/>
                <a:gd name="connsiteX24" fmla="*/ 650 w 27902"/>
                <a:gd name="connsiteY24" fmla="*/ 944 h 52032"/>
                <a:gd name="connsiteX25" fmla="*/ 1626 w 27902"/>
                <a:gd name="connsiteY25" fmla="*/ 682 h 52032"/>
                <a:gd name="connsiteX26" fmla="*/ 3196 w 27902"/>
                <a:gd name="connsiteY26" fmla="*/ 577 h 52032"/>
                <a:gd name="connsiteX27" fmla="*/ 4714 w 27902"/>
                <a:gd name="connsiteY27" fmla="*/ 682 h 52032"/>
                <a:gd name="connsiteX28" fmla="*/ 5689 w 27902"/>
                <a:gd name="connsiteY28" fmla="*/ 944 h 52032"/>
                <a:gd name="connsiteX29" fmla="*/ 6176 w 27902"/>
                <a:gd name="connsiteY29" fmla="*/ 1364 h 52032"/>
                <a:gd name="connsiteX30" fmla="*/ 6285 w 27902"/>
                <a:gd name="connsiteY30" fmla="*/ 1993 h 52032"/>
                <a:gd name="connsiteX31" fmla="*/ 6285 w 27902"/>
                <a:gd name="connsiteY31" fmla="*/ 9652 h 52032"/>
                <a:gd name="connsiteX32" fmla="*/ 10294 w 27902"/>
                <a:gd name="connsiteY32" fmla="*/ 4721 h 52032"/>
                <a:gd name="connsiteX33" fmla="*/ 13762 w 27902"/>
                <a:gd name="connsiteY33" fmla="*/ 1784 h 52032"/>
                <a:gd name="connsiteX34" fmla="*/ 17067 w 27902"/>
                <a:gd name="connsiteY34" fmla="*/ 368 h 52032"/>
                <a:gd name="connsiteX35" fmla="*/ 20263 w 27902"/>
                <a:gd name="connsiteY35" fmla="*/ 0 h 52032"/>
                <a:gd name="connsiteX36" fmla="*/ 21943 w 27902"/>
                <a:gd name="connsiteY36" fmla="*/ 53 h 52032"/>
                <a:gd name="connsiteX37" fmla="*/ 24002 w 27902"/>
                <a:gd name="connsiteY37" fmla="*/ 368 h 52032"/>
                <a:gd name="connsiteX38" fmla="*/ 25952 w 27902"/>
                <a:gd name="connsiteY38" fmla="*/ 892 h 52032"/>
                <a:gd name="connsiteX39" fmla="*/ 27144 w 27902"/>
                <a:gd name="connsiteY39" fmla="*/ 1416 h 52032"/>
                <a:gd name="connsiteX40" fmla="*/ 27577 w 27902"/>
                <a:gd name="connsiteY40" fmla="*/ 1836 h 52032"/>
                <a:gd name="connsiteX41" fmla="*/ 27740 w 27902"/>
                <a:gd name="connsiteY41" fmla="*/ 2361 h 52032"/>
                <a:gd name="connsiteX42" fmla="*/ 27902 w 27902"/>
                <a:gd name="connsiteY42" fmla="*/ 3147 h 52032"/>
                <a:gd name="connsiteX43" fmla="*/ 27902 w 27902"/>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32">
                  <a:moveTo>
                    <a:pt x="27902" y="4458"/>
                  </a:moveTo>
                  <a:cubicBezTo>
                    <a:pt x="27902" y="4983"/>
                    <a:pt x="27902" y="5455"/>
                    <a:pt x="27848" y="5822"/>
                  </a:cubicBezTo>
                  <a:cubicBezTo>
                    <a:pt x="27794" y="6190"/>
                    <a:pt x="27740" y="6504"/>
                    <a:pt x="27631" y="6767"/>
                  </a:cubicBezTo>
                  <a:cubicBezTo>
                    <a:pt x="27577" y="6977"/>
                    <a:pt x="27469" y="7133"/>
                    <a:pt x="27306" y="7291"/>
                  </a:cubicBezTo>
                  <a:cubicBezTo>
                    <a:pt x="27198" y="7396"/>
                    <a:pt x="26981" y="7501"/>
                    <a:pt x="26764" y="7501"/>
                  </a:cubicBezTo>
                  <a:cubicBezTo>
                    <a:pt x="26439" y="7501"/>
                    <a:pt x="26060" y="7396"/>
                    <a:pt x="25627" y="7238"/>
                  </a:cubicBezTo>
                  <a:cubicBezTo>
                    <a:pt x="25193" y="7081"/>
                    <a:pt x="24652" y="6924"/>
                    <a:pt x="24055" y="6714"/>
                  </a:cubicBezTo>
                  <a:cubicBezTo>
                    <a:pt x="23459" y="6557"/>
                    <a:pt x="22809" y="6347"/>
                    <a:pt x="22105" y="6190"/>
                  </a:cubicBezTo>
                  <a:cubicBezTo>
                    <a:pt x="21400" y="6032"/>
                    <a:pt x="20643" y="5980"/>
                    <a:pt x="19776" y="5980"/>
                  </a:cubicBezTo>
                  <a:cubicBezTo>
                    <a:pt x="18800" y="5980"/>
                    <a:pt x="17825" y="6190"/>
                    <a:pt x="16850" y="6557"/>
                  </a:cubicBezTo>
                  <a:cubicBezTo>
                    <a:pt x="15875" y="6977"/>
                    <a:pt x="14845" y="7658"/>
                    <a:pt x="13816" y="8550"/>
                  </a:cubicBezTo>
                  <a:cubicBezTo>
                    <a:pt x="12732" y="9494"/>
                    <a:pt x="11649" y="10700"/>
                    <a:pt x="10510" y="12222"/>
                  </a:cubicBezTo>
                  <a:cubicBezTo>
                    <a:pt x="9319" y="13690"/>
                    <a:pt x="8018" y="15578"/>
                    <a:pt x="6610" y="17729"/>
                  </a:cubicBezTo>
                  <a:lnTo>
                    <a:pt x="6610" y="50669"/>
                  </a:lnTo>
                  <a:cubicBezTo>
                    <a:pt x="6610" y="50879"/>
                    <a:pt x="6555" y="51088"/>
                    <a:pt x="6447" y="51246"/>
                  </a:cubicBezTo>
                  <a:cubicBezTo>
                    <a:pt x="6339" y="51403"/>
                    <a:pt x="6176" y="51561"/>
                    <a:pt x="5905" y="51665"/>
                  </a:cubicBezTo>
                  <a:cubicBezTo>
                    <a:pt x="5689" y="51770"/>
                    <a:pt x="5364" y="51875"/>
                    <a:pt x="4930" y="51928"/>
                  </a:cubicBezTo>
                  <a:cubicBezTo>
                    <a:pt x="4497" y="52033"/>
                    <a:pt x="3955" y="52033"/>
                    <a:pt x="3305" y="52033"/>
                  </a:cubicBezTo>
                  <a:cubicBezTo>
                    <a:pt x="2655" y="52033"/>
                    <a:pt x="2113" y="52033"/>
                    <a:pt x="1680" y="51928"/>
                  </a:cubicBezTo>
                  <a:cubicBezTo>
                    <a:pt x="1246" y="51875"/>
                    <a:pt x="921" y="51770"/>
                    <a:pt x="650" y="51665"/>
                  </a:cubicBezTo>
                  <a:cubicBezTo>
                    <a:pt x="433" y="51561"/>
                    <a:pt x="217" y="51403"/>
                    <a:pt x="163" y="51246"/>
                  </a:cubicBezTo>
                  <a:cubicBezTo>
                    <a:pt x="54" y="51088"/>
                    <a:pt x="0" y="50879"/>
                    <a:pt x="0" y="50669"/>
                  </a:cubicBezTo>
                  <a:lnTo>
                    <a:pt x="0" y="1993"/>
                  </a:lnTo>
                  <a:cubicBezTo>
                    <a:pt x="0" y="1784"/>
                    <a:pt x="54" y="1574"/>
                    <a:pt x="163" y="1364"/>
                  </a:cubicBezTo>
                  <a:cubicBezTo>
                    <a:pt x="217" y="1206"/>
                    <a:pt x="433" y="1049"/>
                    <a:pt x="650" y="944"/>
                  </a:cubicBezTo>
                  <a:cubicBezTo>
                    <a:pt x="921" y="839"/>
                    <a:pt x="1246" y="734"/>
                    <a:pt x="1626" y="682"/>
                  </a:cubicBezTo>
                  <a:cubicBezTo>
                    <a:pt x="2059" y="629"/>
                    <a:pt x="2546" y="577"/>
                    <a:pt x="3196" y="577"/>
                  </a:cubicBezTo>
                  <a:cubicBezTo>
                    <a:pt x="3792" y="577"/>
                    <a:pt x="4335" y="629"/>
                    <a:pt x="4714" y="682"/>
                  </a:cubicBezTo>
                  <a:cubicBezTo>
                    <a:pt x="5147" y="734"/>
                    <a:pt x="5472" y="787"/>
                    <a:pt x="5689" y="944"/>
                  </a:cubicBezTo>
                  <a:cubicBezTo>
                    <a:pt x="5905" y="1049"/>
                    <a:pt x="6068" y="1206"/>
                    <a:pt x="6176" y="1364"/>
                  </a:cubicBezTo>
                  <a:cubicBezTo>
                    <a:pt x="6231" y="1574"/>
                    <a:pt x="6285" y="1784"/>
                    <a:pt x="6285" y="1993"/>
                  </a:cubicBezTo>
                  <a:lnTo>
                    <a:pt x="6285" y="9652"/>
                  </a:lnTo>
                  <a:cubicBezTo>
                    <a:pt x="7748" y="7606"/>
                    <a:pt x="9048" y="5980"/>
                    <a:pt x="10294" y="4721"/>
                  </a:cubicBezTo>
                  <a:cubicBezTo>
                    <a:pt x="11486" y="3462"/>
                    <a:pt x="12678" y="2465"/>
                    <a:pt x="13762" y="1784"/>
                  </a:cubicBezTo>
                  <a:cubicBezTo>
                    <a:pt x="14899" y="1102"/>
                    <a:pt x="15983" y="629"/>
                    <a:pt x="17067" y="368"/>
                  </a:cubicBezTo>
                  <a:cubicBezTo>
                    <a:pt x="18096" y="105"/>
                    <a:pt x="19180" y="0"/>
                    <a:pt x="20263" y="0"/>
                  </a:cubicBezTo>
                  <a:cubicBezTo>
                    <a:pt x="20750" y="0"/>
                    <a:pt x="21346" y="0"/>
                    <a:pt x="21943" y="53"/>
                  </a:cubicBezTo>
                  <a:cubicBezTo>
                    <a:pt x="22593" y="105"/>
                    <a:pt x="23243" y="210"/>
                    <a:pt x="24002" y="368"/>
                  </a:cubicBezTo>
                  <a:cubicBezTo>
                    <a:pt x="24706" y="524"/>
                    <a:pt x="25356" y="682"/>
                    <a:pt x="25952" y="892"/>
                  </a:cubicBezTo>
                  <a:cubicBezTo>
                    <a:pt x="26494" y="1102"/>
                    <a:pt x="26927" y="1259"/>
                    <a:pt x="27144" y="1416"/>
                  </a:cubicBezTo>
                  <a:cubicBezTo>
                    <a:pt x="27361" y="1574"/>
                    <a:pt x="27469" y="1731"/>
                    <a:pt x="27577" y="1836"/>
                  </a:cubicBezTo>
                  <a:cubicBezTo>
                    <a:pt x="27631" y="1993"/>
                    <a:pt x="27685" y="2151"/>
                    <a:pt x="27740" y="2361"/>
                  </a:cubicBezTo>
                  <a:cubicBezTo>
                    <a:pt x="27848" y="2518"/>
                    <a:pt x="27848" y="2833"/>
                    <a:pt x="27902" y="3147"/>
                  </a:cubicBezTo>
                  <a:cubicBezTo>
                    <a:pt x="27848" y="3515"/>
                    <a:pt x="27902" y="3934"/>
                    <a:pt x="27902" y="4458"/>
                  </a:cubicBezTo>
                  <a:close/>
                </a:path>
              </a:pathLst>
            </a:custGeom>
            <a:solidFill>
              <a:srgbClr val="FFFFFF"/>
            </a:solidFill>
            <a:ln w="5417" cap="flat">
              <a:noFill/>
              <a:prstDash val="solid"/>
              <a:miter/>
            </a:ln>
          </p:spPr>
          <p:txBody>
            <a:bodyPr rtlCol="0" anchor="ctr"/>
            <a:lstStyle/>
            <a:p>
              <a:endParaRPr lang="fr-FR"/>
            </a:p>
          </p:txBody>
        </p:sp>
        <p:sp>
          <p:nvSpPr>
            <p:cNvPr id="768" name="Forme libre 767">
              <a:extLst>
                <a:ext uri="{FF2B5EF4-FFF2-40B4-BE49-F238E27FC236}">
                  <a16:creationId xmlns:a16="http://schemas.microsoft.com/office/drawing/2014/main" id="{C798F183-EF51-E677-5E9E-66D04C1312F5}"/>
                </a:ext>
              </a:extLst>
            </p:cNvPr>
            <p:cNvSpPr/>
            <p:nvPr/>
          </p:nvSpPr>
          <p:spPr>
            <a:xfrm>
              <a:off x="20451094" y="11333307"/>
              <a:ext cx="44480" cy="76265"/>
            </a:xfrm>
            <a:custGeom>
              <a:avLst/>
              <a:gdLst>
                <a:gd name="connsiteX0" fmla="*/ 44481 w 44480"/>
                <a:gd name="connsiteY0" fmla="*/ 47417 h 76265"/>
                <a:gd name="connsiteX1" fmla="*/ 43452 w 44480"/>
                <a:gd name="connsiteY1" fmla="*/ 50092 h 76265"/>
                <a:gd name="connsiteX2" fmla="*/ 41393 w 44480"/>
                <a:gd name="connsiteY2" fmla="*/ 50827 h 76265"/>
                <a:gd name="connsiteX3" fmla="*/ 7097 w 44480"/>
                <a:gd name="connsiteY3" fmla="*/ 50827 h 76265"/>
                <a:gd name="connsiteX4" fmla="*/ 8018 w 44480"/>
                <a:gd name="connsiteY4" fmla="*/ 58956 h 76265"/>
                <a:gd name="connsiteX5" fmla="*/ 11052 w 44480"/>
                <a:gd name="connsiteY5" fmla="*/ 65251 h 76265"/>
                <a:gd name="connsiteX6" fmla="*/ 16524 w 44480"/>
                <a:gd name="connsiteY6" fmla="*/ 69237 h 76265"/>
                <a:gd name="connsiteX7" fmla="*/ 24868 w 44480"/>
                <a:gd name="connsiteY7" fmla="*/ 70653 h 76265"/>
                <a:gd name="connsiteX8" fmla="*/ 31153 w 44480"/>
                <a:gd name="connsiteY8" fmla="*/ 70076 h 76265"/>
                <a:gd name="connsiteX9" fmla="*/ 35975 w 44480"/>
                <a:gd name="connsiteY9" fmla="*/ 68765 h 76265"/>
                <a:gd name="connsiteX10" fmla="*/ 39280 w 44480"/>
                <a:gd name="connsiteY10" fmla="*/ 67453 h 76265"/>
                <a:gd name="connsiteX11" fmla="*/ 41176 w 44480"/>
                <a:gd name="connsiteY11" fmla="*/ 66824 h 76265"/>
                <a:gd name="connsiteX12" fmla="*/ 41772 w 44480"/>
                <a:gd name="connsiteY12" fmla="*/ 66982 h 76265"/>
                <a:gd name="connsiteX13" fmla="*/ 42205 w 44480"/>
                <a:gd name="connsiteY13" fmla="*/ 67506 h 76265"/>
                <a:gd name="connsiteX14" fmla="*/ 42476 w 44480"/>
                <a:gd name="connsiteY14" fmla="*/ 68398 h 76265"/>
                <a:gd name="connsiteX15" fmla="*/ 42530 w 44480"/>
                <a:gd name="connsiteY15" fmla="*/ 69762 h 76265"/>
                <a:gd name="connsiteX16" fmla="*/ 42476 w 44480"/>
                <a:gd name="connsiteY16" fmla="*/ 70496 h 76265"/>
                <a:gd name="connsiteX17" fmla="*/ 42368 w 44480"/>
                <a:gd name="connsiteY17" fmla="*/ 71126 h 76265"/>
                <a:gd name="connsiteX18" fmla="*/ 42097 w 44480"/>
                <a:gd name="connsiteY18" fmla="*/ 71702 h 76265"/>
                <a:gd name="connsiteX19" fmla="*/ 41663 w 44480"/>
                <a:gd name="connsiteY19" fmla="*/ 72227 h 76265"/>
                <a:gd name="connsiteX20" fmla="*/ 39930 w 44480"/>
                <a:gd name="connsiteY20" fmla="*/ 73171 h 76265"/>
                <a:gd name="connsiteX21" fmla="*/ 36137 w 44480"/>
                <a:gd name="connsiteY21" fmla="*/ 74534 h 76265"/>
                <a:gd name="connsiteX22" fmla="*/ 30719 w 44480"/>
                <a:gd name="connsiteY22" fmla="*/ 75741 h 76265"/>
                <a:gd name="connsiteX23" fmla="*/ 24109 w 44480"/>
                <a:gd name="connsiteY23" fmla="*/ 76266 h 76265"/>
                <a:gd name="connsiteX24" fmla="*/ 13761 w 44480"/>
                <a:gd name="connsiteY24" fmla="*/ 74587 h 76265"/>
                <a:gd name="connsiteX25" fmla="*/ 6230 w 44480"/>
                <a:gd name="connsiteY25" fmla="*/ 69552 h 76265"/>
                <a:gd name="connsiteX26" fmla="*/ 1571 w 44480"/>
                <a:gd name="connsiteY26" fmla="*/ 61369 h 76265"/>
                <a:gd name="connsiteX27" fmla="*/ 0 w 44480"/>
                <a:gd name="connsiteY27" fmla="*/ 50040 h 76265"/>
                <a:gd name="connsiteX28" fmla="*/ 1625 w 44480"/>
                <a:gd name="connsiteY28" fmla="*/ 38920 h 76265"/>
                <a:gd name="connsiteX29" fmla="*/ 6339 w 44480"/>
                <a:gd name="connsiteY29" fmla="*/ 30632 h 76265"/>
                <a:gd name="connsiteX30" fmla="*/ 13707 w 44480"/>
                <a:gd name="connsiteY30" fmla="*/ 25387 h 76265"/>
                <a:gd name="connsiteX31" fmla="*/ 23297 w 44480"/>
                <a:gd name="connsiteY31" fmla="*/ 23604 h 76265"/>
                <a:gd name="connsiteX32" fmla="*/ 32941 w 44480"/>
                <a:gd name="connsiteY32" fmla="*/ 25439 h 76265"/>
                <a:gd name="connsiteX33" fmla="*/ 39496 w 44480"/>
                <a:gd name="connsiteY33" fmla="*/ 30370 h 76265"/>
                <a:gd name="connsiteX34" fmla="*/ 43289 w 44480"/>
                <a:gd name="connsiteY34" fmla="*/ 37556 h 76265"/>
                <a:gd name="connsiteX35" fmla="*/ 44481 w 44480"/>
                <a:gd name="connsiteY35" fmla="*/ 46158 h 76265"/>
                <a:gd name="connsiteX36" fmla="*/ 44481 w 44480"/>
                <a:gd name="connsiteY36" fmla="*/ 47417 h 76265"/>
                <a:gd name="connsiteX37" fmla="*/ 37654 w 44480"/>
                <a:gd name="connsiteY37" fmla="*/ 45529 h 76265"/>
                <a:gd name="connsiteX38" fmla="*/ 33970 w 44480"/>
                <a:gd name="connsiteY38" fmla="*/ 33412 h 76265"/>
                <a:gd name="connsiteX39" fmla="*/ 22809 w 44480"/>
                <a:gd name="connsiteY39" fmla="*/ 29059 h 76265"/>
                <a:gd name="connsiteX40" fmla="*/ 16199 w 44480"/>
                <a:gd name="connsiteY40" fmla="*/ 30423 h 76265"/>
                <a:gd name="connsiteX41" fmla="*/ 11323 w 44480"/>
                <a:gd name="connsiteY41" fmla="*/ 34094 h 76265"/>
                <a:gd name="connsiteX42" fmla="*/ 8289 w 44480"/>
                <a:gd name="connsiteY42" fmla="*/ 39287 h 76265"/>
                <a:gd name="connsiteX43" fmla="*/ 7097 w 44480"/>
                <a:gd name="connsiteY43" fmla="*/ 45529 h 76265"/>
                <a:gd name="connsiteX44" fmla="*/ 37654 w 44480"/>
                <a:gd name="connsiteY44" fmla="*/ 45529 h 76265"/>
                <a:gd name="connsiteX45" fmla="*/ 27956 w 44480"/>
                <a:gd name="connsiteY45" fmla="*/ 1836 h 76265"/>
                <a:gd name="connsiteX46" fmla="*/ 28660 w 44480"/>
                <a:gd name="connsiteY46" fmla="*/ 944 h 76265"/>
                <a:gd name="connsiteX47" fmla="*/ 29582 w 44480"/>
                <a:gd name="connsiteY47" fmla="*/ 368 h 76265"/>
                <a:gd name="connsiteX48" fmla="*/ 30882 w 44480"/>
                <a:gd name="connsiteY48" fmla="*/ 105 h 76265"/>
                <a:gd name="connsiteX49" fmla="*/ 32669 w 44480"/>
                <a:gd name="connsiteY49" fmla="*/ 0 h 76265"/>
                <a:gd name="connsiteX50" fmla="*/ 34404 w 44480"/>
                <a:gd name="connsiteY50" fmla="*/ 158 h 76265"/>
                <a:gd name="connsiteX51" fmla="*/ 35325 w 44480"/>
                <a:gd name="connsiteY51" fmla="*/ 629 h 76265"/>
                <a:gd name="connsiteX52" fmla="*/ 35541 w 44480"/>
                <a:gd name="connsiteY52" fmla="*/ 1311 h 76265"/>
                <a:gd name="connsiteX53" fmla="*/ 35054 w 44480"/>
                <a:gd name="connsiteY53" fmla="*/ 2203 h 76265"/>
                <a:gd name="connsiteX54" fmla="*/ 25410 w 44480"/>
                <a:gd name="connsiteY54" fmla="*/ 14792 h 76265"/>
                <a:gd name="connsiteX55" fmla="*/ 24705 w 44480"/>
                <a:gd name="connsiteY55" fmla="*/ 15631 h 76265"/>
                <a:gd name="connsiteX56" fmla="*/ 24001 w 44480"/>
                <a:gd name="connsiteY56" fmla="*/ 16103 h 76265"/>
                <a:gd name="connsiteX57" fmla="*/ 23080 w 44480"/>
                <a:gd name="connsiteY57" fmla="*/ 16313 h 76265"/>
                <a:gd name="connsiteX58" fmla="*/ 21672 w 44480"/>
                <a:gd name="connsiteY58" fmla="*/ 16365 h 76265"/>
                <a:gd name="connsiteX59" fmla="*/ 20317 w 44480"/>
                <a:gd name="connsiteY59" fmla="*/ 16208 h 76265"/>
                <a:gd name="connsiteX60" fmla="*/ 19613 w 44480"/>
                <a:gd name="connsiteY60" fmla="*/ 15841 h 76265"/>
                <a:gd name="connsiteX61" fmla="*/ 19450 w 44480"/>
                <a:gd name="connsiteY61" fmla="*/ 15211 h 76265"/>
                <a:gd name="connsiteX62" fmla="*/ 19829 w 44480"/>
                <a:gd name="connsiteY62" fmla="*/ 14372 h 76265"/>
                <a:gd name="connsiteX63" fmla="*/ 27956 w 44480"/>
                <a:gd name="connsiteY63" fmla="*/ 1836 h 7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80" h="76265">
                  <a:moveTo>
                    <a:pt x="44481" y="47417"/>
                  </a:moveTo>
                  <a:cubicBezTo>
                    <a:pt x="44481" y="48728"/>
                    <a:pt x="44155" y="49620"/>
                    <a:pt x="43452" y="50092"/>
                  </a:cubicBezTo>
                  <a:cubicBezTo>
                    <a:pt x="42747" y="50564"/>
                    <a:pt x="42043" y="50827"/>
                    <a:pt x="41393" y="50827"/>
                  </a:cubicBezTo>
                  <a:lnTo>
                    <a:pt x="7097" y="50827"/>
                  </a:lnTo>
                  <a:cubicBezTo>
                    <a:pt x="7097" y="53816"/>
                    <a:pt x="7423" y="56544"/>
                    <a:pt x="8018" y="58956"/>
                  </a:cubicBezTo>
                  <a:cubicBezTo>
                    <a:pt x="8614" y="61421"/>
                    <a:pt x="9643" y="63520"/>
                    <a:pt x="11052" y="65251"/>
                  </a:cubicBezTo>
                  <a:cubicBezTo>
                    <a:pt x="12461" y="66982"/>
                    <a:pt x="14303" y="68345"/>
                    <a:pt x="16524" y="69237"/>
                  </a:cubicBezTo>
                  <a:cubicBezTo>
                    <a:pt x="18800" y="70181"/>
                    <a:pt x="21563" y="70653"/>
                    <a:pt x="24868" y="70653"/>
                  </a:cubicBezTo>
                  <a:cubicBezTo>
                    <a:pt x="27198" y="70653"/>
                    <a:pt x="29310" y="70444"/>
                    <a:pt x="31153" y="70076"/>
                  </a:cubicBezTo>
                  <a:cubicBezTo>
                    <a:pt x="32995" y="69657"/>
                    <a:pt x="34621" y="69237"/>
                    <a:pt x="35975" y="68765"/>
                  </a:cubicBezTo>
                  <a:cubicBezTo>
                    <a:pt x="37329" y="68240"/>
                    <a:pt x="38413" y="67821"/>
                    <a:pt x="39280" y="67453"/>
                  </a:cubicBezTo>
                  <a:cubicBezTo>
                    <a:pt x="40146" y="67034"/>
                    <a:pt x="40796" y="66824"/>
                    <a:pt x="41176" y="66824"/>
                  </a:cubicBezTo>
                  <a:cubicBezTo>
                    <a:pt x="41393" y="66824"/>
                    <a:pt x="41555" y="66877"/>
                    <a:pt x="41772" y="66982"/>
                  </a:cubicBezTo>
                  <a:cubicBezTo>
                    <a:pt x="41935" y="67087"/>
                    <a:pt x="42097" y="67297"/>
                    <a:pt x="42205" y="67506"/>
                  </a:cubicBezTo>
                  <a:cubicBezTo>
                    <a:pt x="42314" y="67769"/>
                    <a:pt x="42422" y="68030"/>
                    <a:pt x="42476" y="68398"/>
                  </a:cubicBezTo>
                  <a:cubicBezTo>
                    <a:pt x="42530" y="68765"/>
                    <a:pt x="42530" y="69185"/>
                    <a:pt x="42530" y="69762"/>
                  </a:cubicBezTo>
                  <a:cubicBezTo>
                    <a:pt x="42530" y="69971"/>
                    <a:pt x="42530" y="70234"/>
                    <a:pt x="42476" y="70496"/>
                  </a:cubicBezTo>
                  <a:cubicBezTo>
                    <a:pt x="42476" y="70706"/>
                    <a:pt x="42422" y="70916"/>
                    <a:pt x="42368" y="71126"/>
                  </a:cubicBezTo>
                  <a:cubicBezTo>
                    <a:pt x="42314" y="71335"/>
                    <a:pt x="42205" y="71492"/>
                    <a:pt x="42097" y="71702"/>
                  </a:cubicBezTo>
                  <a:cubicBezTo>
                    <a:pt x="41989" y="71860"/>
                    <a:pt x="41826" y="72017"/>
                    <a:pt x="41663" y="72227"/>
                  </a:cubicBezTo>
                  <a:cubicBezTo>
                    <a:pt x="41446" y="72384"/>
                    <a:pt x="40905" y="72699"/>
                    <a:pt x="39930" y="73171"/>
                  </a:cubicBezTo>
                  <a:cubicBezTo>
                    <a:pt x="38954" y="73643"/>
                    <a:pt x="37708" y="74063"/>
                    <a:pt x="36137" y="74534"/>
                  </a:cubicBezTo>
                  <a:cubicBezTo>
                    <a:pt x="34621" y="74954"/>
                    <a:pt x="32778" y="75374"/>
                    <a:pt x="30719" y="75741"/>
                  </a:cubicBezTo>
                  <a:cubicBezTo>
                    <a:pt x="28660" y="76056"/>
                    <a:pt x="26494" y="76266"/>
                    <a:pt x="24109" y="76266"/>
                  </a:cubicBezTo>
                  <a:cubicBezTo>
                    <a:pt x="20209" y="76266"/>
                    <a:pt x="16795" y="75689"/>
                    <a:pt x="13761" y="74587"/>
                  </a:cubicBezTo>
                  <a:cubicBezTo>
                    <a:pt x="10782" y="73433"/>
                    <a:pt x="8235" y="71755"/>
                    <a:pt x="6230" y="69552"/>
                  </a:cubicBezTo>
                  <a:cubicBezTo>
                    <a:pt x="4172" y="67348"/>
                    <a:pt x="2655" y="64622"/>
                    <a:pt x="1571" y="61369"/>
                  </a:cubicBezTo>
                  <a:cubicBezTo>
                    <a:pt x="542" y="58117"/>
                    <a:pt x="0" y="54340"/>
                    <a:pt x="0" y="50040"/>
                  </a:cubicBezTo>
                  <a:cubicBezTo>
                    <a:pt x="0" y="45896"/>
                    <a:pt x="542" y="42224"/>
                    <a:pt x="1625" y="38920"/>
                  </a:cubicBezTo>
                  <a:cubicBezTo>
                    <a:pt x="2709" y="35668"/>
                    <a:pt x="4280" y="32888"/>
                    <a:pt x="6339" y="30632"/>
                  </a:cubicBezTo>
                  <a:cubicBezTo>
                    <a:pt x="8343" y="28377"/>
                    <a:pt x="10836" y="26594"/>
                    <a:pt x="13707" y="25387"/>
                  </a:cubicBezTo>
                  <a:cubicBezTo>
                    <a:pt x="16578" y="24233"/>
                    <a:pt x="19775" y="23604"/>
                    <a:pt x="23297" y="23604"/>
                  </a:cubicBezTo>
                  <a:cubicBezTo>
                    <a:pt x="27035" y="23604"/>
                    <a:pt x="30286" y="24233"/>
                    <a:pt x="32941" y="25439"/>
                  </a:cubicBezTo>
                  <a:cubicBezTo>
                    <a:pt x="35595" y="26646"/>
                    <a:pt x="37817" y="28324"/>
                    <a:pt x="39496" y="30370"/>
                  </a:cubicBezTo>
                  <a:cubicBezTo>
                    <a:pt x="41230" y="32416"/>
                    <a:pt x="42530" y="34828"/>
                    <a:pt x="43289" y="37556"/>
                  </a:cubicBezTo>
                  <a:cubicBezTo>
                    <a:pt x="44102" y="40284"/>
                    <a:pt x="44481" y="43116"/>
                    <a:pt x="44481" y="46158"/>
                  </a:cubicBezTo>
                  <a:lnTo>
                    <a:pt x="44481" y="47417"/>
                  </a:lnTo>
                  <a:close/>
                  <a:moveTo>
                    <a:pt x="37654" y="45529"/>
                  </a:moveTo>
                  <a:cubicBezTo>
                    <a:pt x="37763" y="40389"/>
                    <a:pt x="36571" y="36350"/>
                    <a:pt x="33970" y="33412"/>
                  </a:cubicBezTo>
                  <a:cubicBezTo>
                    <a:pt x="31423" y="30528"/>
                    <a:pt x="27740" y="29059"/>
                    <a:pt x="22809" y="29059"/>
                  </a:cubicBezTo>
                  <a:cubicBezTo>
                    <a:pt x="20317" y="29059"/>
                    <a:pt x="18096" y="29531"/>
                    <a:pt x="16199" y="30423"/>
                  </a:cubicBezTo>
                  <a:cubicBezTo>
                    <a:pt x="14249" y="31366"/>
                    <a:pt x="12678" y="32573"/>
                    <a:pt x="11323" y="34094"/>
                  </a:cubicBezTo>
                  <a:cubicBezTo>
                    <a:pt x="10023" y="35563"/>
                    <a:pt x="8993" y="37346"/>
                    <a:pt x="8289" y="39287"/>
                  </a:cubicBezTo>
                  <a:cubicBezTo>
                    <a:pt x="7585" y="41280"/>
                    <a:pt x="7206" y="43378"/>
                    <a:pt x="7097" y="45529"/>
                  </a:cubicBezTo>
                  <a:lnTo>
                    <a:pt x="37654" y="45529"/>
                  </a:lnTo>
                  <a:close/>
                  <a:moveTo>
                    <a:pt x="27956" y="1836"/>
                  </a:moveTo>
                  <a:cubicBezTo>
                    <a:pt x="28173" y="1469"/>
                    <a:pt x="28444" y="1154"/>
                    <a:pt x="28660" y="944"/>
                  </a:cubicBezTo>
                  <a:cubicBezTo>
                    <a:pt x="28931" y="682"/>
                    <a:pt x="29256" y="472"/>
                    <a:pt x="29582" y="368"/>
                  </a:cubicBezTo>
                  <a:cubicBezTo>
                    <a:pt x="29961" y="263"/>
                    <a:pt x="30394" y="158"/>
                    <a:pt x="30882" y="105"/>
                  </a:cubicBezTo>
                  <a:cubicBezTo>
                    <a:pt x="31369" y="53"/>
                    <a:pt x="31965" y="0"/>
                    <a:pt x="32669" y="0"/>
                  </a:cubicBezTo>
                  <a:cubicBezTo>
                    <a:pt x="33374" y="0"/>
                    <a:pt x="33970" y="53"/>
                    <a:pt x="34404" y="158"/>
                  </a:cubicBezTo>
                  <a:cubicBezTo>
                    <a:pt x="34837" y="263"/>
                    <a:pt x="35162" y="420"/>
                    <a:pt x="35325" y="629"/>
                  </a:cubicBezTo>
                  <a:cubicBezTo>
                    <a:pt x="35541" y="839"/>
                    <a:pt x="35595" y="1049"/>
                    <a:pt x="35541" y="1311"/>
                  </a:cubicBezTo>
                  <a:cubicBezTo>
                    <a:pt x="35487" y="1574"/>
                    <a:pt x="35325" y="1888"/>
                    <a:pt x="35054" y="2203"/>
                  </a:cubicBezTo>
                  <a:lnTo>
                    <a:pt x="25410" y="14792"/>
                  </a:lnTo>
                  <a:cubicBezTo>
                    <a:pt x="25139" y="15159"/>
                    <a:pt x="24922" y="15421"/>
                    <a:pt x="24705" y="15631"/>
                  </a:cubicBezTo>
                  <a:cubicBezTo>
                    <a:pt x="24489" y="15841"/>
                    <a:pt x="24272" y="15998"/>
                    <a:pt x="24001" y="16103"/>
                  </a:cubicBezTo>
                  <a:cubicBezTo>
                    <a:pt x="23730" y="16208"/>
                    <a:pt x="23459" y="16260"/>
                    <a:pt x="23080" y="16313"/>
                  </a:cubicBezTo>
                  <a:cubicBezTo>
                    <a:pt x="22701" y="16313"/>
                    <a:pt x="22213" y="16365"/>
                    <a:pt x="21672" y="16365"/>
                  </a:cubicBezTo>
                  <a:cubicBezTo>
                    <a:pt x="21129" y="16365"/>
                    <a:pt x="20642" y="16313"/>
                    <a:pt x="20317" y="16208"/>
                  </a:cubicBezTo>
                  <a:cubicBezTo>
                    <a:pt x="19938" y="16156"/>
                    <a:pt x="19721" y="15998"/>
                    <a:pt x="19613" y="15841"/>
                  </a:cubicBezTo>
                  <a:cubicBezTo>
                    <a:pt x="19450" y="15683"/>
                    <a:pt x="19396" y="15474"/>
                    <a:pt x="19450" y="15211"/>
                  </a:cubicBezTo>
                  <a:cubicBezTo>
                    <a:pt x="19504" y="15001"/>
                    <a:pt x="19613" y="14687"/>
                    <a:pt x="19829" y="14372"/>
                  </a:cubicBezTo>
                  <a:lnTo>
                    <a:pt x="27956" y="1836"/>
                  </a:lnTo>
                  <a:close/>
                </a:path>
              </a:pathLst>
            </a:custGeom>
            <a:solidFill>
              <a:srgbClr val="FFFFFF"/>
            </a:solidFill>
            <a:ln w="5417" cap="flat">
              <a:noFill/>
              <a:prstDash val="solid"/>
              <a:miter/>
            </a:ln>
          </p:spPr>
          <p:txBody>
            <a:bodyPr rtlCol="0" anchor="ctr"/>
            <a:lstStyle/>
            <a:p>
              <a:endParaRPr lang="fr-FR"/>
            </a:p>
          </p:txBody>
        </p:sp>
        <p:sp>
          <p:nvSpPr>
            <p:cNvPr id="769" name="Forme libre 768">
              <a:extLst>
                <a:ext uri="{FF2B5EF4-FFF2-40B4-BE49-F238E27FC236}">
                  <a16:creationId xmlns:a16="http://schemas.microsoft.com/office/drawing/2014/main" id="{CBFCA4EF-62FA-BA33-B110-9510E2F5C55A}"/>
                </a:ext>
              </a:extLst>
            </p:cNvPr>
            <p:cNvSpPr/>
            <p:nvPr/>
          </p:nvSpPr>
          <p:spPr>
            <a:xfrm>
              <a:off x="20507439" y="11333883"/>
              <a:ext cx="43885" cy="75636"/>
            </a:xfrm>
            <a:custGeom>
              <a:avLst/>
              <a:gdLst>
                <a:gd name="connsiteX0" fmla="*/ 43886 w 43885"/>
                <a:gd name="connsiteY0" fmla="*/ 73643 h 75636"/>
                <a:gd name="connsiteX1" fmla="*/ 43777 w 43885"/>
                <a:gd name="connsiteY1" fmla="*/ 74273 h 75636"/>
                <a:gd name="connsiteX2" fmla="*/ 43235 w 43885"/>
                <a:gd name="connsiteY2" fmla="*/ 74692 h 75636"/>
                <a:gd name="connsiteX3" fmla="*/ 42314 w 43885"/>
                <a:gd name="connsiteY3" fmla="*/ 74954 h 75636"/>
                <a:gd name="connsiteX4" fmla="*/ 40960 w 43885"/>
                <a:gd name="connsiteY4" fmla="*/ 75059 h 75636"/>
                <a:gd name="connsiteX5" fmla="*/ 39497 w 43885"/>
                <a:gd name="connsiteY5" fmla="*/ 74954 h 75636"/>
                <a:gd name="connsiteX6" fmla="*/ 38522 w 43885"/>
                <a:gd name="connsiteY6" fmla="*/ 74692 h 75636"/>
                <a:gd name="connsiteX7" fmla="*/ 37980 w 43885"/>
                <a:gd name="connsiteY7" fmla="*/ 74273 h 75636"/>
                <a:gd name="connsiteX8" fmla="*/ 37763 w 43885"/>
                <a:gd name="connsiteY8" fmla="*/ 73643 h 75636"/>
                <a:gd name="connsiteX9" fmla="*/ 37763 w 43885"/>
                <a:gd name="connsiteY9" fmla="*/ 66667 h 75636"/>
                <a:gd name="connsiteX10" fmla="*/ 29528 w 43885"/>
                <a:gd name="connsiteY10" fmla="*/ 73224 h 75636"/>
                <a:gd name="connsiteX11" fmla="*/ 20155 w 43885"/>
                <a:gd name="connsiteY11" fmla="*/ 75636 h 75636"/>
                <a:gd name="connsiteX12" fmla="*/ 10890 w 43885"/>
                <a:gd name="connsiteY12" fmla="*/ 73591 h 75636"/>
                <a:gd name="connsiteX13" fmla="*/ 4660 w 43885"/>
                <a:gd name="connsiteY13" fmla="*/ 68031 h 75636"/>
                <a:gd name="connsiteX14" fmla="*/ 1138 w 43885"/>
                <a:gd name="connsiteY14" fmla="*/ 59848 h 75636"/>
                <a:gd name="connsiteX15" fmla="*/ 0 w 43885"/>
                <a:gd name="connsiteY15" fmla="*/ 49882 h 75636"/>
                <a:gd name="connsiteX16" fmla="*/ 1409 w 43885"/>
                <a:gd name="connsiteY16" fmla="*/ 38710 h 75636"/>
                <a:gd name="connsiteX17" fmla="*/ 5526 w 43885"/>
                <a:gd name="connsiteY17" fmla="*/ 30265 h 75636"/>
                <a:gd name="connsiteX18" fmla="*/ 12245 w 43885"/>
                <a:gd name="connsiteY18" fmla="*/ 24862 h 75636"/>
                <a:gd name="connsiteX19" fmla="*/ 21510 w 43885"/>
                <a:gd name="connsiteY19" fmla="*/ 22974 h 75636"/>
                <a:gd name="connsiteX20" fmla="*/ 29853 w 43885"/>
                <a:gd name="connsiteY20" fmla="*/ 24967 h 75636"/>
                <a:gd name="connsiteX21" fmla="*/ 37275 w 43885"/>
                <a:gd name="connsiteY21" fmla="*/ 30737 h 75636"/>
                <a:gd name="connsiteX22" fmla="*/ 37275 w 43885"/>
                <a:gd name="connsiteY22" fmla="*/ 1416 h 75636"/>
                <a:gd name="connsiteX23" fmla="*/ 37438 w 43885"/>
                <a:gd name="connsiteY23" fmla="*/ 839 h 75636"/>
                <a:gd name="connsiteX24" fmla="*/ 37925 w 43885"/>
                <a:gd name="connsiteY24" fmla="*/ 420 h 75636"/>
                <a:gd name="connsiteX25" fmla="*/ 38955 w 43885"/>
                <a:gd name="connsiteY25" fmla="*/ 105 h 75636"/>
                <a:gd name="connsiteX26" fmla="*/ 40581 w 43885"/>
                <a:gd name="connsiteY26" fmla="*/ 0 h 75636"/>
                <a:gd name="connsiteX27" fmla="*/ 42206 w 43885"/>
                <a:gd name="connsiteY27" fmla="*/ 105 h 75636"/>
                <a:gd name="connsiteX28" fmla="*/ 43181 w 43885"/>
                <a:gd name="connsiteY28" fmla="*/ 420 h 75636"/>
                <a:gd name="connsiteX29" fmla="*/ 43723 w 43885"/>
                <a:gd name="connsiteY29" fmla="*/ 839 h 75636"/>
                <a:gd name="connsiteX30" fmla="*/ 43886 w 43885"/>
                <a:gd name="connsiteY30" fmla="*/ 1416 h 75636"/>
                <a:gd name="connsiteX31" fmla="*/ 43886 w 43885"/>
                <a:gd name="connsiteY31" fmla="*/ 73643 h 75636"/>
                <a:gd name="connsiteX32" fmla="*/ 37275 w 43885"/>
                <a:gd name="connsiteY32" fmla="*/ 38552 h 75636"/>
                <a:gd name="connsiteX33" fmla="*/ 29257 w 43885"/>
                <a:gd name="connsiteY33" fmla="*/ 31052 h 75636"/>
                <a:gd name="connsiteX34" fmla="*/ 21184 w 43885"/>
                <a:gd name="connsiteY34" fmla="*/ 28482 h 75636"/>
                <a:gd name="connsiteX35" fmla="*/ 14629 w 43885"/>
                <a:gd name="connsiteY35" fmla="*/ 30265 h 75636"/>
                <a:gd name="connsiteX36" fmla="*/ 10186 w 43885"/>
                <a:gd name="connsiteY36" fmla="*/ 34933 h 75636"/>
                <a:gd name="connsiteX37" fmla="*/ 7639 w 43885"/>
                <a:gd name="connsiteY37" fmla="*/ 41490 h 75636"/>
                <a:gd name="connsiteX38" fmla="*/ 6881 w 43885"/>
                <a:gd name="connsiteY38" fmla="*/ 48938 h 75636"/>
                <a:gd name="connsiteX39" fmla="*/ 7531 w 43885"/>
                <a:gd name="connsiteY39" fmla="*/ 56806 h 75636"/>
                <a:gd name="connsiteX40" fmla="*/ 9861 w 43885"/>
                <a:gd name="connsiteY40" fmla="*/ 63572 h 75636"/>
                <a:gd name="connsiteX41" fmla="*/ 14087 w 43885"/>
                <a:gd name="connsiteY41" fmla="*/ 68398 h 75636"/>
                <a:gd name="connsiteX42" fmla="*/ 20751 w 43885"/>
                <a:gd name="connsiteY42" fmla="*/ 70181 h 75636"/>
                <a:gd name="connsiteX43" fmla="*/ 24652 w 43885"/>
                <a:gd name="connsiteY43" fmla="*/ 69657 h 75636"/>
                <a:gd name="connsiteX44" fmla="*/ 28552 w 43885"/>
                <a:gd name="connsiteY44" fmla="*/ 67874 h 75636"/>
                <a:gd name="connsiteX45" fmla="*/ 32670 w 43885"/>
                <a:gd name="connsiteY45" fmla="*/ 64674 h 75636"/>
                <a:gd name="connsiteX46" fmla="*/ 37275 w 43885"/>
                <a:gd name="connsiteY46" fmla="*/ 59796 h 75636"/>
                <a:gd name="connsiteX47" fmla="*/ 37275 w 43885"/>
                <a:gd name="connsiteY47" fmla="*/ 38552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5" h="75636">
                  <a:moveTo>
                    <a:pt x="43886" y="73643"/>
                  </a:moveTo>
                  <a:cubicBezTo>
                    <a:pt x="43886" y="73906"/>
                    <a:pt x="43831" y="74115"/>
                    <a:pt x="43777" y="74273"/>
                  </a:cubicBezTo>
                  <a:cubicBezTo>
                    <a:pt x="43669" y="74483"/>
                    <a:pt x="43506" y="74588"/>
                    <a:pt x="43235" y="74692"/>
                  </a:cubicBezTo>
                  <a:cubicBezTo>
                    <a:pt x="43019" y="74849"/>
                    <a:pt x="42693" y="74902"/>
                    <a:pt x="42314" y="74954"/>
                  </a:cubicBezTo>
                  <a:cubicBezTo>
                    <a:pt x="41989" y="75007"/>
                    <a:pt x="41501" y="75059"/>
                    <a:pt x="40960" y="75059"/>
                  </a:cubicBezTo>
                  <a:cubicBezTo>
                    <a:pt x="40364" y="75059"/>
                    <a:pt x="39876" y="75007"/>
                    <a:pt x="39497" y="74954"/>
                  </a:cubicBezTo>
                  <a:cubicBezTo>
                    <a:pt x="39064" y="74902"/>
                    <a:pt x="38792" y="74849"/>
                    <a:pt x="38522" y="74692"/>
                  </a:cubicBezTo>
                  <a:cubicBezTo>
                    <a:pt x="38305" y="74588"/>
                    <a:pt x="38088" y="74483"/>
                    <a:pt x="37980" y="74273"/>
                  </a:cubicBezTo>
                  <a:cubicBezTo>
                    <a:pt x="37872" y="74115"/>
                    <a:pt x="37763" y="73906"/>
                    <a:pt x="37763" y="73643"/>
                  </a:cubicBezTo>
                  <a:lnTo>
                    <a:pt x="37763" y="66667"/>
                  </a:lnTo>
                  <a:cubicBezTo>
                    <a:pt x="35109" y="69447"/>
                    <a:pt x="32345" y="71650"/>
                    <a:pt x="29528" y="73224"/>
                  </a:cubicBezTo>
                  <a:cubicBezTo>
                    <a:pt x="26656" y="74849"/>
                    <a:pt x="23514" y="75636"/>
                    <a:pt x="20155" y="75636"/>
                  </a:cubicBezTo>
                  <a:cubicBezTo>
                    <a:pt x="16525" y="75636"/>
                    <a:pt x="13437" y="74954"/>
                    <a:pt x="10890" y="73591"/>
                  </a:cubicBezTo>
                  <a:cubicBezTo>
                    <a:pt x="8344" y="72227"/>
                    <a:pt x="6231" y="70391"/>
                    <a:pt x="4660" y="68031"/>
                  </a:cubicBezTo>
                  <a:cubicBezTo>
                    <a:pt x="3034" y="65723"/>
                    <a:pt x="1843" y="62995"/>
                    <a:pt x="1138" y="59848"/>
                  </a:cubicBezTo>
                  <a:cubicBezTo>
                    <a:pt x="380" y="56701"/>
                    <a:pt x="0" y="53397"/>
                    <a:pt x="0" y="49882"/>
                  </a:cubicBezTo>
                  <a:cubicBezTo>
                    <a:pt x="0" y="45739"/>
                    <a:pt x="488" y="42014"/>
                    <a:pt x="1409" y="38710"/>
                  </a:cubicBezTo>
                  <a:cubicBezTo>
                    <a:pt x="2330" y="35405"/>
                    <a:pt x="3684" y="32573"/>
                    <a:pt x="5526" y="30265"/>
                  </a:cubicBezTo>
                  <a:cubicBezTo>
                    <a:pt x="7315" y="27905"/>
                    <a:pt x="9536" y="26121"/>
                    <a:pt x="12245" y="24862"/>
                  </a:cubicBezTo>
                  <a:cubicBezTo>
                    <a:pt x="14899" y="23604"/>
                    <a:pt x="17988" y="22974"/>
                    <a:pt x="21510" y="22974"/>
                  </a:cubicBezTo>
                  <a:cubicBezTo>
                    <a:pt x="24543" y="22974"/>
                    <a:pt x="27306" y="23656"/>
                    <a:pt x="29853" y="24967"/>
                  </a:cubicBezTo>
                  <a:cubicBezTo>
                    <a:pt x="32345" y="26279"/>
                    <a:pt x="34837" y="28167"/>
                    <a:pt x="37275" y="30737"/>
                  </a:cubicBezTo>
                  <a:lnTo>
                    <a:pt x="37275" y="1416"/>
                  </a:lnTo>
                  <a:cubicBezTo>
                    <a:pt x="37275" y="1206"/>
                    <a:pt x="37329" y="997"/>
                    <a:pt x="37438" y="839"/>
                  </a:cubicBezTo>
                  <a:cubicBezTo>
                    <a:pt x="37492" y="629"/>
                    <a:pt x="37709" y="524"/>
                    <a:pt x="37925" y="420"/>
                  </a:cubicBezTo>
                  <a:cubicBezTo>
                    <a:pt x="38197" y="315"/>
                    <a:pt x="38576" y="210"/>
                    <a:pt x="38955" y="105"/>
                  </a:cubicBezTo>
                  <a:cubicBezTo>
                    <a:pt x="39388" y="53"/>
                    <a:pt x="39931" y="0"/>
                    <a:pt x="40581" y="0"/>
                  </a:cubicBezTo>
                  <a:cubicBezTo>
                    <a:pt x="41231" y="0"/>
                    <a:pt x="41773" y="53"/>
                    <a:pt x="42206" y="105"/>
                  </a:cubicBezTo>
                  <a:cubicBezTo>
                    <a:pt x="42640" y="210"/>
                    <a:pt x="42964" y="315"/>
                    <a:pt x="43181" y="420"/>
                  </a:cubicBezTo>
                  <a:cubicBezTo>
                    <a:pt x="43452" y="524"/>
                    <a:pt x="43614" y="629"/>
                    <a:pt x="43723" y="839"/>
                  </a:cubicBezTo>
                  <a:cubicBezTo>
                    <a:pt x="43831" y="997"/>
                    <a:pt x="43886" y="1206"/>
                    <a:pt x="43886" y="1416"/>
                  </a:cubicBezTo>
                  <a:lnTo>
                    <a:pt x="43886" y="73643"/>
                  </a:lnTo>
                  <a:close/>
                  <a:moveTo>
                    <a:pt x="37275" y="38552"/>
                  </a:moveTo>
                  <a:cubicBezTo>
                    <a:pt x="34513" y="35300"/>
                    <a:pt x="31804" y="32783"/>
                    <a:pt x="29257" y="31052"/>
                  </a:cubicBezTo>
                  <a:cubicBezTo>
                    <a:pt x="26656" y="29373"/>
                    <a:pt x="24002" y="28482"/>
                    <a:pt x="21184" y="28482"/>
                  </a:cubicBezTo>
                  <a:cubicBezTo>
                    <a:pt x="18638" y="28482"/>
                    <a:pt x="16416" y="29111"/>
                    <a:pt x="14629" y="30265"/>
                  </a:cubicBezTo>
                  <a:cubicBezTo>
                    <a:pt x="12787" y="31471"/>
                    <a:pt x="11324" y="32993"/>
                    <a:pt x="10186" y="34933"/>
                  </a:cubicBezTo>
                  <a:cubicBezTo>
                    <a:pt x="8994" y="36874"/>
                    <a:pt x="8181" y="39077"/>
                    <a:pt x="7639" y="41490"/>
                  </a:cubicBezTo>
                  <a:cubicBezTo>
                    <a:pt x="7152" y="43955"/>
                    <a:pt x="6881" y="46420"/>
                    <a:pt x="6881" y="48938"/>
                  </a:cubicBezTo>
                  <a:cubicBezTo>
                    <a:pt x="6881" y="51613"/>
                    <a:pt x="7098" y="54236"/>
                    <a:pt x="7531" y="56806"/>
                  </a:cubicBezTo>
                  <a:cubicBezTo>
                    <a:pt x="8019" y="59324"/>
                    <a:pt x="8778" y="61579"/>
                    <a:pt x="9861" y="63572"/>
                  </a:cubicBezTo>
                  <a:cubicBezTo>
                    <a:pt x="10890" y="65565"/>
                    <a:pt x="12353" y="67192"/>
                    <a:pt x="14087" y="68398"/>
                  </a:cubicBezTo>
                  <a:cubicBezTo>
                    <a:pt x="15875" y="69552"/>
                    <a:pt x="18096" y="70181"/>
                    <a:pt x="20751" y="70181"/>
                  </a:cubicBezTo>
                  <a:cubicBezTo>
                    <a:pt x="22105" y="70181"/>
                    <a:pt x="23406" y="70024"/>
                    <a:pt x="24652" y="69657"/>
                  </a:cubicBezTo>
                  <a:cubicBezTo>
                    <a:pt x="25898" y="69290"/>
                    <a:pt x="27198" y="68712"/>
                    <a:pt x="28552" y="67874"/>
                  </a:cubicBezTo>
                  <a:cubicBezTo>
                    <a:pt x="29907" y="67034"/>
                    <a:pt x="31261" y="65985"/>
                    <a:pt x="32670" y="64674"/>
                  </a:cubicBezTo>
                  <a:cubicBezTo>
                    <a:pt x="34133" y="63363"/>
                    <a:pt x="35650" y="61736"/>
                    <a:pt x="37275" y="59796"/>
                  </a:cubicBezTo>
                  <a:lnTo>
                    <a:pt x="37275" y="38552"/>
                  </a:lnTo>
                  <a:close/>
                </a:path>
              </a:pathLst>
            </a:custGeom>
            <a:solidFill>
              <a:srgbClr val="FFFFFF"/>
            </a:solidFill>
            <a:ln w="5417" cap="flat">
              <a:noFill/>
              <a:prstDash val="solid"/>
              <a:miter/>
            </a:ln>
          </p:spPr>
          <p:txBody>
            <a:bodyPr rtlCol="0" anchor="ctr"/>
            <a:lstStyle/>
            <a:p>
              <a:endParaRPr lang="fr-FR"/>
            </a:p>
          </p:txBody>
        </p:sp>
        <p:sp>
          <p:nvSpPr>
            <p:cNvPr id="770" name="Forme libre 769">
              <a:extLst>
                <a:ext uri="{FF2B5EF4-FFF2-40B4-BE49-F238E27FC236}">
                  <a16:creationId xmlns:a16="http://schemas.microsoft.com/office/drawing/2014/main" id="{AE1202A3-000E-74ED-6050-33EE4B73B9CA}"/>
                </a:ext>
              </a:extLst>
            </p:cNvPr>
            <p:cNvSpPr/>
            <p:nvPr/>
          </p:nvSpPr>
          <p:spPr>
            <a:xfrm>
              <a:off x="20569692" y="11357434"/>
              <a:ext cx="40742" cy="52085"/>
            </a:xfrm>
            <a:custGeom>
              <a:avLst/>
              <a:gdLst>
                <a:gd name="connsiteX0" fmla="*/ 40742 w 40742"/>
                <a:gd name="connsiteY0" fmla="*/ 50092 h 52085"/>
                <a:gd name="connsiteX1" fmla="*/ 40634 w 40742"/>
                <a:gd name="connsiteY1" fmla="*/ 50669 h 52085"/>
                <a:gd name="connsiteX2" fmla="*/ 40092 w 40742"/>
                <a:gd name="connsiteY2" fmla="*/ 51088 h 52085"/>
                <a:gd name="connsiteX3" fmla="*/ 39063 w 40742"/>
                <a:gd name="connsiteY3" fmla="*/ 51403 h 52085"/>
                <a:gd name="connsiteX4" fmla="*/ 37600 w 40742"/>
                <a:gd name="connsiteY4" fmla="*/ 51508 h 52085"/>
                <a:gd name="connsiteX5" fmla="*/ 35974 w 40742"/>
                <a:gd name="connsiteY5" fmla="*/ 51403 h 52085"/>
                <a:gd name="connsiteX6" fmla="*/ 34999 w 40742"/>
                <a:gd name="connsiteY6" fmla="*/ 51088 h 52085"/>
                <a:gd name="connsiteX7" fmla="*/ 34566 w 40742"/>
                <a:gd name="connsiteY7" fmla="*/ 50669 h 52085"/>
                <a:gd name="connsiteX8" fmla="*/ 34404 w 40742"/>
                <a:gd name="connsiteY8" fmla="*/ 50092 h 52085"/>
                <a:gd name="connsiteX9" fmla="*/ 34404 w 40742"/>
                <a:gd name="connsiteY9" fmla="*/ 43221 h 52085"/>
                <a:gd name="connsiteX10" fmla="*/ 25951 w 40742"/>
                <a:gd name="connsiteY10" fmla="*/ 49987 h 52085"/>
                <a:gd name="connsiteX11" fmla="*/ 17716 w 40742"/>
                <a:gd name="connsiteY11" fmla="*/ 52085 h 52085"/>
                <a:gd name="connsiteX12" fmla="*/ 9373 w 40742"/>
                <a:gd name="connsiteY12" fmla="*/ 50459 h 52085"/>
                <a:gd name="connsiteX13" fmla="*/ 3901 w 40742"/>
                <a:gd name="connsiteY13" fmla="*/ 46053 h 52085"/>
                <a:gd name="connsiteX14" fmla="*/ 866 w 40742"/>
                <a:gd name="connsiteY14" fmla="*/ 39654 h 52085"/>
                <a:gd name="connsiteX15" fmla="*/ 0 w 40742"/>
                <a:gd name="connsiteY15" fmla="*/ 30842 h 52085"/>
                <a:gd name="connsiteX16" fmla="*/ 0 w 40742"/>
                <a:gd name="connsiteY16" fmla="*/ 1416 h 52085"/>
                <a:gd name="connsiteX17" fmla="*/ 108 w 40742"/>
                <a:gd name="connsiteY17" fmla="*/ 839 h 52085"/>
                <a:gd name="connsiteX18" fmla="*/ 650 w 40742"/>
                <a:gd name="connsiteY18" fmla="*/ 368 h 52085"/>
                <a:gd name="connsiteX19" fmla="*/ 1679 w 40742"/>
                <a:gd name="connsiteY19" fmla="*/ 105 h 52085"/>
                <a:gd name="connsiteX20" fmla="*/ 3251 w 40742"/>
                <a:gd name="connsiteY20" fmla="*/ 0 h 52085"/>
                <a:gd name="connsiteX21" fmla="*/ 4876 w 40742"/>
                <a:gd name="connsiteY21" fmla="*/ 105 h 52085"/>
                <a:gd name="connsiteX22" fmla="*/ 5905 w 40742"/>
                <a:gd name="connsiteY22" fmla="*/ 368 h 52085"/>
                <a:gd name="connsiteX23" fmla="*/ 6393 w 40742"/>
                <a:gd name="connsiteY23" fmla="*/ 839 h 52085"/>
                <a:gd name="connsiteX24" fmla="*/ 6610 w 40742"/>
                <a:gd name="connsiteY24" fmla="*/ 1416 h 52085"/>
                <a:gd name="connsiteX25" fmla="*/ 6610 w 40742"/>
                <a:gd name="connsiteY25" fmla="*/ 30213 h 52085"/>
                <a:gd name="connsiteX26" fmla="*/ 7314 w 40742"/>
                <a:gd name="connsiteY26" fmla="*/ 37608 h 52085"/>
                <a:gd name="connsiteX27" fmla="*/ 9481 w 40742"/>
                <a:gd name="connsiteY27" fmla="*/ 42487 h 52085"/>
                <a:gd name="connsiteX28" fmla="*/ 13165 w 40742"/>
                <a:gd name="connsiteY28" fmla="*/ 45581 h 52085"/>
                <a:gd name="connsiteX29" fmla="*/ 18420 w 40742"/>
                <a:gd name="connsiteY29" fmla="*/ 46683 h 52085"/>
                <a:gd name="connsiteX30" fmla="*/ 26060 w 40742"/>
                <a:gd name="connsiteY30" fmla="*/ 44060 h 52085"/>
                <a:gd name="connsiteX31" fmla="*/ 34132 w 40742"/>
                <a:gd name="connsiteY31" fmla="*/ 36297 h 52085"/>
                <a:gd name="connsiteX32" fmla="*/ 34132 w 40742"/>
                <a:gd name="connsiteY32" fmla="*/ 1416 h 52085"/>
                <a:gd name="connsiteX33" fmla="*/ 34295 w 40742"/>
                <a:gd name="connsiteY33" fmla="*/ 839 h 52085"/>
                <a:gd name="connsiteX34" fmla="*/ 34783 w 40742"/>
                <a:gd name="connsiteY34" fmla="*/ 368 h 52085"/>
                <a:gd name="connsiteX35" fmla="*/ 35812 w 40742"/>
                <a:gd name="connsiteY35" fmla="*/ 105 h 52085"/>
                <a:gd name="connsiteX36" fmla="*/ 37492 w 40742"/>
                <a:gd name="connsiteY36" fmla="*/ 0 h 52085"/>
                <a:gd name="connsiteX37" fmla="*/ 39063 w 40742"/>
                <a:gd name="connsiteY37" fmla="*/ 105 h 52085"/>
                <a:gd name="connsiteX38" fmla="*/ 40038 w 40742"/>
                <a:gd name="connsiteY38" fmla="*/ 368 h 52085"/>
                <a:gd name="connsiteX39" fmla="*/ 40580 w 40742"/>
                <a:gd name="connsiteY39" fmla="*/ 839 h 52085"/>
                <a:gd name="connsiteX40" fmla="*/ 40742 w 40742"/>
                <a:gd name="connsiteY40" fmla="*/ 1416 h 52085"/>
                <a:gd name="connsiteX41" fmla="*/ 40742 w 40742"/>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5">
                  <a:moveTo>
                    <a:pt x="40742" y="50092"/>
                  </a:moveTo>
                  <a:cubicBezTo>
                    <a:pt x="40742" y="50302"/>
                    <a:pt x="40688" y="50512"/>
                    <a:pt x="40634" y="50669"/>
                  </a:cubicBezTo>
                  <a:cubicBezTo>
                    <a:pt x="40526" y="50879"/>
                    <a:pt x="40363" y="51037"/>
                    <a:pt x="40092" y="51088"/>
                  </a:cubicBezTo>
                  <a:cubicBezTo>
                    <a:pt x="39822" y="51193"/>
                    <a:pt x="39496" y="51298"/>
                    <a:pt x="39063" y="51403"/>
                  </a:cubicBezTo>
                  <a:cubicBezTo>
                    <a:pt x="38683" y="51456"/>
                    <a:pt x="38142" y="51508"/>
                    <a:pt x="37600" y="51508"/>
                  </a:cubicBezTo>
                  <a:cubicBezTo>
                    <a:pt x="36896" y="51508"/>
                    <a:pt x="36354" y="51456"/>
                    <a:pt x="35974" y="51403"/>
                  </a:cubicBezTo>
                  <a:cubicBezTo>
                    <a:pt x="35541" y="51298"/>
                    <a:pt x="35270" y="51246"/>
                    <a:pt x="34999" y="51088"/>
                  </a:cubicBezTo>
                  <a:cubicBezTo>
                    <a:pt x="34783" y="50984"/>
                    <a:pt x="34620" y="50879"/>
                    <a:pt x="34566" y="50669"/>
                  </a:cubicBezTo>
                  <a:cubicBezTo>
                    <a:pt x="34458" y="50512"/>
                    <a:pt x="34404" y="50302"/>
                    <a:pt x="34404" y="50092"/>
                  </a:cubicBezTo>
                  <a:lnTo>
                    <a:pt x="34404" y="43221"/>
                  </a:lnTo>
                  <a:cubicBezTo>
                    <a:pt x="31532" y="46316"/>
                    <a:pt x="28715" y="48571"/>
                    <a:pt x="25951" y="49987"/>
                  </a:cubicBezTo>
                  <a:cubicBezTo>
                    <a:pt x="23188" y="51403"/>
                    <a:pt x="20425" y="52085"/>
                    <a:pt x="17716" y="52085"/>
                  </a:cubicBezTo>
                  <a:cubicBezTo>
                    <a:pt x="14411" y="52085"/>
                    <a:pt x="11594" y="51561"/>
                    <a:pt x="9373" y="50459"/>
                  </a:cubicBezTo>
                  <a:cubicBezTo>
                    <a:pt x="7097" y="49410"/>
                    <a:pt x="5255" y="47941"/>
                    <a:pt x="3901" y="46053"/>
                  </a:cubicBezTo>
                  <a:cubicBezTo>
                    <a:pt x="2492" y="44218"/>
                    <a:pt x="1517" y="42067"/>
                    <a:pt x="866" y="39654"/>
                  </a:cubicBezTo>
                  <a:cubicBezTo>
                    <a:pt x="270" y="37189"/>
                    <a:pt x="0" y="34251"/>
                    <a:pt x="0" y="30842"/>
                  </a:cubicBezTo>
                  <a:lnTo>
                    <a:pt x="0" y="1416"/>
                  </a:lnTo>
                  <a:cubicBezTo>
                    <a:pt x="0" y="1207"/>
                    <a:pt x="0" y="997"/>
                    <a:pt x="108" y="839"/>
                  </a:cubicBezTo>
                  <a:cubicBezTo>
                    <a:pt x="216" y="629"/>
                    <a:pt x="379" y="473"/>
                    <a:pt x="650" y="368"/>
                  </a:cubicBezTo>
                  <a:cubicBezTo>
                    <a:pt x="866" y="263"/>
                    <a:pt x="1246" y="158"/>
                    <a:pt x="1679" y="105"/>
                  </a:cubicBezTo>
                  <a:cubicBezTo>
                    <a:pt x="2059" y="53"/>
                    <a:pt x="2600" y="0"/>
                    <a:pt x="3251" y="0"/>
                  </a:cubicBezTo>
                  <a:cubicBezTo>
                    <a:pt x="3901" y="0"/>
                    <a:pt x="4442" y="53"/>
                    <a:pt x="4876" y="105"/>
                  </a:cubicBezTo>
                  <a:cubicBezTo>
                    <a:pt x="5309" y="158"/>
                    <a:pt x="5634" y="263"/>
                    <a:pt x="5905" y="368"/>
                  </a:cubicBezTo>
                  <a:cubicBezTo>
                    <a:pt x="6122" y="473"/>
                    <a:pt x="6284" y="629"/>
                    <a:pt x="6393" y="839"/>
                  </a:cubicBezTo>
                  <a:cubicBezTo>
                    <a:pt x="6555" y="997"/>
                    <a:pt x="6610" y="1207"/>
                    <a:pt x="6610" y="1416"/>
                  </a:cubicBezTo>
                  <a:lnTo>
                    <a:pt x="6610" y="30213"/>
                  </a:lnTo>
                  <a:cubicBezTo>
                    <a:pt x="6610" y="33255"/>
                    <a:pt x="6826" y="35720"/>
                    <a:pt x="7314" y="37608"/>
                  </a:cubicBezTo>
                  <a:cubicBezTo>
                    <a:pt x="7801" y="39497"/>
                    <a:pt x="8506" y="41123"/>
                    <a:pt x="9481" y="42487"/>
                  </a:cubicBezTo>
                  <a:cubicBezTo>
                    <a:pt x="10456" y="43798"/>
                    <a:pt x="11648" y="44847"/>
                    <a:pt x="13165" y="45581"/>
                  </a:cubicBezTo>
                  <a:cubicBezTo>
                    <a:pt x="14682" y="46316"/>
                    <a:pt x="16416" y="46683"/>
                    <a:pt x="18420" y="46683"/>
                  </a:cubicBezTo>
                  <a:cubicBezTo>
                    <a:pt x="20967" y="46683"/>
                    <a:pt x="23514" y="45791"/>
                    <a:pt x="26060" y="44060"/>
                  </a:cubicBezTo>
                  <a:cubicBezTo>
                    <a:pt x="28606" y="42329"/>
                    <a:pt x="31261" y="39707"/>
                    <a:pt x="34132" y="36297"/>
                  </a:cubicBezTo>
                  <a:lnTo>
                    <a:pt x="34132" y="1416"/>
                  </a:lnTo>
                  <a:cubicBezTo>
                    <a:pt x="34132" y="1207"/>
                    <a:pt x="34187" y="997"/>
                    <a:pt x="34295" y="839"/>
                  </a:cubicBezTo>
                  <a:cubicBezTo>
                    <a:pt x="34349" y="629"/>
                    <a:pt x="34566" y="473"/>
                    <a:pt x="34783" y="368"/>
                  </a:cubicBezTo>
                  <a:cubicBezTo>
                    <a:pt x="35054" y="263"/>
                    <a:pt x="35378" y="158"/>
                    <a:pt x="35812" y="105"/>
                  </a:cubicBezTo>
                  <a:cubicBezTo>
                    <a:pt x="36245" y="53"/>
                    <a:pt x="36787" y="0"/>
                    <a:pt x="37492" y="0"/>
                  </a:cubicBezTo>
                  <a:cubicBezTo>
                    <a:pt x="38087" y="0"/>
                    <a:pt x="38630" y="53"/>
                    <a:pt x="39063" y="105"/>
                  </a:cubicBezTo>
                  <a:cubicBezTo>
                    <a:pt x="39496" y="158"/>
                    <a:pt x="39822" y="263"/>
                    <a:pt x="40038" y="368"/>
                  </a:cubicBezTo>
                  <a:cubicBezTo>
                    <a:pt x="40309" y="473"/>
                    <a:pt x="40472" y="629"/>
                    <a:pt x="40580" y="839"/>
                  </a:cubicBezTo>
                  <a:cubicBezTo>
                    <a:pt x="40688" y="997"/>
                    <a:pt x="40742" y="1207"/>
                    <a:pt x="40742" y="1416"/>
                  </a:cubicBezTo>
                  <a:lnTo>
                    <a:pt x="40742" y="50092"/>
                  </a:lnTo>
                  <a:close/>
                </a:path>
              </a:pathLst>
            </a:custGeom>
            <a:solidFill>
              <a:srgbClr val="FFFFFF"/>
            </a:solidFill>
            <a:ln w="5417" cap="flat">
              <a:noFill/>
              <a:prstDash val="solid"/>
              <a:miter/>
            </a:ln>
          </p:spPr>
          <p:txBody>
            <a:bodyPr rtlCol="0" anchor="ctr"/>
            <a:lstStyle/>
            <a:p>
              <a:endParaRPr lang="fr-FR"/>
            </a:p>
          </p:txBody>
        </p:sp>
        <p:sp>
          <p:nvSpPr>
            <p:cNvPr id="771" name="Forme libre 770">
              <a:extLst>
                <a:ext uri="{FF2B5EF4-FFF2-40B4-BE49-F238E27FC236}">
                  <a16:creationId xmlns:a16="http://schemas.microsoft.com/office/drawing/2014/main" id="{FA15AAA2-E65A-5546-4AC4-DA8DC60C319B}"/>
                </a:ext>
              </a:extLst>
            </p:cNvPr>
            <p:cNvSpPr/>
            <p:nvPr/>
          </p:nvSpPr>
          <p:spPr>
            <a:xfrm>
              <a:off x="20627934" y="11338080"/>
              <a:ext cx="8668" cy="70863"/>
            </a:xfrm>
            <a:custGeom>
              <a:avLst/>
              <a:gdLst>
                <a:gd name="connsiteX0" fmla="*/ 8669 w 8668"/>
                <a:gd name="connsiteY0" fmla="*/ 4353 h 70863"/>
                <a:gd name="connsiteX1" fmla="*/ 7747 w 8668"/>
                <a:gd name="connsiteY1" fmla="*/ 7868 h 70863"/>
                <a:gd name="connsiteX2" fmla="*/ 4280 w 8668"/>
                <a:gd name="connsiteY2" fmla="*/ 8760 h 70863"/>
                <a:gd name="connsiteX3" fmla="*/ 921 w 8668"/>
                <a:gd name="connsiteY3" fmla="*/ 7868 h 70863"/>
                <a:gd name="connsiteX4" fmla="*/ 0 w 8668"/>
                <a:gd name="connsiteY4" fmla="*/ 4406 h 70863"/>
                <a:gd name="connsiteX5" fmla="*/ 921 w 8668"/>
                <a:gd name="connsiteY5" fmla="*/ 892 h 70863"/>
                <a:gd name="connsiteX6" fmla="*/ 4388 w 8668"/>
                <a:gd name="connsiteY6" fmla="*/ 0 h 70863"/>
                <a:gd name="connsiteX7" fmla="*/ 7747 w 8668"/>
                <a:gd name="connsiteY7" fmla="*/ 892 h 70863"/>
                <a:gd name="connsiteX8" fmla="*/ 8669 w 8668"/>
                <a:gd name="connsiteY8" fmla="*/ 4353 h 70863"/>
                <a:gd name="connsiteX9" fmla="*/ 7693 w 8668"/>
                <a:gd name="connsiteY9" fmla="*/ 69447 h 70863"/>
                <a:gd name="connsiteX10" fmla="*/ 7530 w 8668"/>
                <a:gd name="connsiteY10" fmla="*/ 70024 h 70863"/>
                <a:gd name="connsiteX11" fmla="*/ 6989 w 8668"/>
                <a:gd name="connsiteY11" fmla="*/ 70443 h 70863"/>
                <a:gd name="connsiteX12" fmla="*/ 6014 w 8668"/>
                <a:gd name="connsiteY12" fmla="*/ 70758 h 70863"/>
                <a:gd name="connsiteX13" fmla="*/ 4334 w 8668"/>
                <a:gd name="connsiteY13" fmla="*/ 70863 h 70863"/>
                <a:gd name="connsiteX14" fmla="*/ 2763 w 8668"/>
                <a:gd name="connsiteY14" fmla="*/ 70758 h 70863"/>
                <a:gd name="connsiteX15" fmla="*/ 1733 w 8668"/>
                <a:gd name="connsiteY15" fmla="*/ 70443 h 70863"/>
                <a:gd name="connsiteX16" fmla="*/ 1246 w 8668"/>
                <a:gd name="connsiteY16" fmla="*/ 70024 h 70863"/>
                <a:gd name="connsiteX17" fmla="*/ 1083 w 8668"/>
                <a:gd name="connsiteY17" fmla="*/ 69447 h 70863"/>
                <a:gd name="connsiteX18" fmla="*/ 1083 w 8668"/>
                <a:gd name="connsiteY18" fmla="*/ 20771 h 70863"/>
                <a:gd name="connsiteX19" fmla="*/ 1246 w 8668"/>
                <a:gd name="connsiteY19" fmla="*/ 20194 h 70863"/>
                <a:gd name="connsiteX20" fmla="*/ 1733 w 8668"/>
                <a:gd name="connsiteY20" fmla="*/ 19722 h 70863"/>
                <a:gd name="connsiteX21" fmla="*/ 2763 w 8668"/>
                <a:gd name="connsiteY21" fmla="*/ 19460 h 70863"/>
                <a:gd name="connsiteX22" fmla="*/ 4334 w 8668"/>
                <a:gd name="connsiteY22" fmla="*/ 19355 h 70863"/>
                <a:gd name="connsiteX23" fmla="*/ 6014 w 8668"/>
                <a:gd name="connsiteY23" fmla="*/ 19460 h 70863"/>
                <a:gd name="connsiteX24" fmla="*/ 6989 w 8668"/>
                <a:gd name="connsiteY24" fmla="*/ 19722 h 70863"/>
                <a:gd name="connsiteX25" fmla="*/ 7530 w 8668"/>
                <a:gd name="connsiteY25" fmla="*/ 20194 h 70863"/>
                <a:gd name="connsiteX26" fmla="*/ 7693 w 8668"/>
                <a:gd name="connsiteY26" fmla="*/ 20771 h 70863"/>
                <a:gd name="connsiteX27" fmla="*/ 7693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3"/>
                  </a:moveTo>
                  <a:cubicBezTo>
                    <a:pt x="8669" y="6085"/>
                    <a:pt x="8343" y="7238"/>
                    <a:pt x="7747" y="7868"/>
                  </a:cubicBezTo>
                  <a:cubicBezTo>
                    <a:pt x="7097" y="8445"/>
                    <a:pt x="5960" y="8760"/>
                    <a:pt x="4280" y="8760"/>
                  </a:cubicBezTo>
                  <a:cubicBezTo>
                    <a:pt x="2655" y="8760"/>
                    <a:pt x="1517" y="8445"/>
                    <a:pt x="921" y="7868"/>
                  </a:cubicBezTo>
                  <a:cubicBezTo>
                    <a:pt x="325" y="7291"/>
                    <a:pt x="0" y="6137"/>
                    <a:pt x="0" y="4406"/>
                  </a:cubicBezTo>
                  <a:cubicBezTo>
                    <a:pt x="0" y="2675"/>
                    <a:pt x="325" y="1521"/>
                    <a:pt x="921" y="892"/>
                  </a:cubicBezTo>
                  <a:cubicBezTo>
                    <a:pt x="1571" y="314"/>
                    <a:pt x="2709" y="0"/>
                    <a:pt x="4388" y="0"/>
                  </a:cubicBezTo>
                  <a:cubicBezTo>
                    <a:pt x="6014" y="0"/>
                    <a:pt x="7151" y="314"/>
                    <a:pt x="7747" y="892"/>
                  </a:cubicBezTo>
                  <a:cubicBezTo>
                    <a:pt x="8343" y="1521"/>
                    <a:pt x="8669" y="2675"/>
                    <a:pt x="8669" y="4353"/>
                  </a:cubicBezTo>
                  <a:close/>
                  <a:moveTo>
                    <a:pt x="7693" y="69447"/>
                  </a:moveTo>
                  <a:cubicBezTo>
                    <a:pt x="7693" y="69657"/>
                    <a:pt x="7639" y="69866"/>
                    <a:pt x="7530" y="70024"/>
                  </a:cubicBezTo>
                  <a:cubicBezTo>
                    <a:pt x="7423" y="70234"/>
                    <a:pt x="7260" y="70391"/>
                    <a:pt x="6989" y="70443"/>
                  </a:cubicBezTo>
                  <a:cubicBezTo>
                    <a:pt x="6772" y="70600"/>
                    <a:pt x="6447" y="70653"/>
                    <a:pt x="6014" y="70758"/>
                  </a:cubicBezTo>
                  <a:cubicBezTo>
                    <a:pt x="5580" y="70811"/>
                    <a:pt x="5038" y="70863"/>
                    <a:pt x="4334" y="70863"/>
                  </a:cubicBezTo>
                  <a:cubicBezTo>
                    <a:pt x="3738" y="70863"/>
                    <a:pt x="3196" y="70811"/>
                    <a:pt x="2763" y="70758"/>
                  </a:cubicBezTo>
                  <a:cubicBezTo>
                    <a:pt x="2329" y="70653"/>
                    <a:pt x="2005" y="70600"/>
                    <a:pt x="1733" y="70443"/>
                  </a:cubicBezTo>
                  <a:cubicBezTo>
                    <a:pt x="1462" y="70339"/>
                    <a:pt x="1300" y="70234"/>
                    <a:pt x="1246" y="70024"/>
                  </a:cubicBezTo>
                  <a:cubicBezTo>
                    <a:pt x="1138" y="69866"/>
                    <a:pt x="1083" y="69657"/>
                    <a:pt x="1083" y="69447"/>
                  </a:cubicBezTo>
                  <a:lnTo>
                    <a:pt x="1083" y="20771"/>
                  </a:lnTo>
                  <a:cubicBezTo>
                    <a:pt x="1083" y="20562"/>
                    <a:pt x="1138" y="20351"/>
                    <a:pt x="1246" y="20194"/>
                  </a:cubicBezTo>
                  <a:cubicBezTo>
                    <a:pt x="1300" y="19984"/>
                    <a:pt x="1462" y="19880"/>
                    <a:pt x="1733" y="19722"/>
                  </a:cubicBezTo>
                  <a:cubicBezTo>
                    <a:pt x="2005" y="19617"/>
                    <a:pt x="2329" y="19512"/>
                    <a:pt x="2763" y="19460"/>
                  </a:cubicBezTo>
                  <a:cubicBezTo>
                    <a:pt x="3196" y="19407"/>
                    <a:pt x="3738" y="19355"/>
                    <a:pt x="4334" y="19355"/>
                  </a:cubicBezTo>
                  <a:cubicBezTo>
                    <a:pt x="5038" y="19355"/>
                    <a:pt x="5580" y="19407"/>
                    <a:pt x="6014" y="19460"/>
                  </a:cubicBezTo>
                  <a:cubicBezTo>
                    <a:pt x="6393" y="19512"/>
                    <a:pt x="6772" y="19617"/>
                    <a:pt x="6989" y="19722"/>
                  </a:cubicBezTo>
                  <a:cubicBezTo>
                    <a:pt x="7260" y="19880"/>
                    <a:pt x="7423" y="19984"/>
                    <a:pt x="7530" y="20194"/>
                  </a:cubicBezTo>
                  <a:cubicBezTo>
                    <a:pt x="7639" y="20351"/>
                    <a:pt x="7693" y="20562"/>
                    <a:pt x="7693" y="20771"/>
                  </a:cubicBezTo>
                  <a:lnTo>
                    <a:pt x="7693" y="69447"/>
                  </a:lnTo>
                  <a:close/>
                </a:path>
              </a:pathLst>
            </a:custGeom>
            <a:solidFill>
              <a:srgbClr val="FFFFFF"/>
            </a:solidFill>
            <a:ln w="5417" cap="flat">
              <a:noFill/>
              <a:prstDash val="solid"/>
              <a:miter/>
            </a:ln>
          </p:spPr>
          <p:txBody>
            <a:bodyPr rtlCol="0" anchor="ctr"/>
            <a:lstStyle/>
            <a:p>
              <a:endParaRPr lang="fr-FR"/>
            </a:p>
          </p:txBody>
        </p:sp>
        <p:sp>
          <p:nvSpPr>
            <p:cNvPr id="772" name="Forme libre 771">
              <a:extLst>
                <a:ext uri="{FF2B5EF4-FFF2-40B4-BE49-F238E27FC236}">
                  <a16:creationId xmlns:a16="http://schemas.microsoft.com/office/drawing/2014/main" id="{D1EB4CD3-3AFA-402B-66E9-E70BAF67CB6C}"/>
                </a:ext>
              </a:extLst>
            </p:cNvPr>
            <p:cNvSpPr/>
            <p:nvPr/>
          </p:nvSpPr>
          <p:spPr>
            <a:xfrm>
              <a:off x="20647005" y="11344374"/>
              <a:ext cx="31315" cy="65040"/>
            </a:xfrm>
            <a:custGeom>
              <a:avLst/>
              <a:gdLst>
                <a:gd name="connsiteX0" fmla="*/ 31316 w 31315"/>
                <a:gd name="connsiteY0" fmla="*/ 60268 h 65040"/>
                <a:gd name="connsiteX1" fmla="*/ 31099 w 31315"/>
                <a:gd name="connsiteY1" fmla="*/ 62104 h 65040"/>
                <a:gd name="connsiteX2" fmla="*/ 30503 w 31315"/>
                <a:gd name="connsiteY2" fmla="*/ 63205 h 65040"/>
                <a:gd name="connsiteX3" fmla="*/ 29257 w 31315"/>
                <a:gd name="connsiteY3" fmla="*/ 63940 h 65040"/>
                <a:gd name="connsiteX4" fmla="*/ 27415 w 31315"/>
                <a:gd name="connsiteY4" fmla="*/ 64569 h 65040"/>
                <a:gd name="connsiteX5" fmla="*/ 25193 w 31315"/>
                <a:gd name="connsiteY5" fmla="*/ 64936 h 65040"/>
                <a:gd name="connsiteX6" fmla="*/ 22918 w 31315"/>
                <a:gd name="connsiteY6" fmla="*/ 65041 h 65040"/>
                <a:gd name="connsiteX7" fmla="*/ 16579 w 31315"/>
                <a:gd name="connsiteY7" fmla="*/ 64097 h 65040"/>
                <a:gd name="connsiteX8" fmla="*/ 12299 w 31315"/>
                <a:gd name="connsiteY8" fmla="*/ 61159 h 65040"/>
                <a:gd name="connsiteX9" fmla="*/ 9915 w 31315"/>
                <a:gd name="connsiteY9" fmla="*/ 56177 h 65040"/>
                <a:gd name="connsiteX10" fmla="*/ 9157 w 31315"/>
                <a:gd name="connsiteY10" fmla="*/ 49095 h 65040"/>
                <a:gd name="connsiteX11" fmla="*/ 9157 w 31315"/>
                <a:gd name="connsiteY11" fmla="*/ 18778 h 65040"/>
                <a:gd name="connsiteX12" fmla="*/ 1626 w 31315"/>
                <a:gd name="connsiteY12" fmla="*/ 18778 h 65040"/>
                <a:gd name="connsiteX13" fmla="*/ 434 w 31315"/>
                <a:gd name="connsiteY13" fmla="*/ 18149 h 65040"/>
                <a:gd name="connsiteX14" fmla="*/ 0 w 31315"/>
                <a:gd name="connsiteY14" fmla="*/ 16103 h 65040"/>
                <a:gd name="connsiteX15" fmla="*/ 108 w 31315"/>
                <a:gd name="connsiteY15" fmla="*/ 14897 h 65040"/>
                <a:gd name="connsiteX16" fmla="*/ 434 w 31315"/>
                <a:gd name="connsiteY16" fmla="*/ 14057 h 65040"/>
                <a:gd name="connsiteX17" fmla="*/ 976 w 31315"/>
                <a:gd name="connsiteY17" fmla="*/ 13533 h 65040"/>
                <a:gd name="connsiteX18" fmla="*/ 1626 w 31315"/>
                <a:gd name="connsiteY18" fmla="*/ 13376 h 65040"/>
                <a:gd name="connsiteX19" fmla="*/ 9157 w 31315"/>
                <a:gd name="connsiteY19" fmla="*/ 13376 h 65040"/>
                <a:gd name="connsiteX20" fmla="*/ 9157 w 31315"/>
                <a:gd name="connsiteY20" fmla="*/ 1416 h 65040"/>
                <a:gd name="connsiteX21" fmla="*/ 9265 w 31315"/>
                <a:gd name="connsiteY21" fmla="*/ 839 h 65040"/>
                <a:gd name="connsiteX22" fmla="*/ 9807 w 31315"/>
                <a:gd name="connsiteY22" fmla="*/ 368 h 65040"/>
                <a:gd name="connsiteX23" fmla="*/ 10836 w 31315"/>
                <a:gd name="connsiteY23" fmla="*/ 105 h 65040"/>
                <a:gd name="connsiteX24" fmla="*/ 12407 w 31315"/>
                <a:gd name="connsiteY24" fmla="*/ 0 h 65040"/>
                <a:gd name="connsiteX25" fmla="*/ 14087 w 31315"/>
                <a:gd name="connsiteY25" fmla="*/ 105 h 65040"/>
                <a:gd name="connsiteX26" fmla="*/ 15062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1 w 31315"/>
                <a:gd name="connsiteY31" fmla="*/ 13533 h 65040"/>
                <a:gd name="connsiteX32" fmla="*/ 30882 w 31315"/>
                <a:gd name="connsiteY32" fmla="*/ 14057 h 65040"/>
                <a:gd name="connsiteX33" fmla="*/ 31207 w 31315"/>
                <a:gd name="connsiteY33" fmla="*/ 14897 h 65040"/>
                <a:gd name="connsiteX34" fmla="*/ 31316 w 31315"/>
                <a:gd name="connsiteY34" fmla="*/ 16103 h 65040"/>
                <a:gd name="connsiteX35" fmla="*/ 30828 w 31315"/>
                <a:gd name="connsiteY35" fmla="*/ 18149 h 65040"/>
                <a:gd name="connsiteX36" fmla="*/ 29636 w 31315"/>
                <a:gd name="connsiteY36" fmla="*/ 18778 h 65040"/>
                <a:gd name="connsiteX37" fmla="*/ 15766 w 31315"/>
                <a:gd name="connsiteY37" fmla="*/ 18778 h 65040"/>
                <a:gd name="connsiteX38" fmla="*/ 15766 w 31315"/>
                <a:gd name="connsiteY38" fmla="*/ 48204 h 65040"/>
                <a:gd name="connsiteX39" fmla="*/ 17392 w 31315"/>
                <a:gd name="connsiteY39" fmla="*/ 56649 h 65040"/>
                <a:gd name="connsiteX40" fmla="*/ 23406 w 31315"/>
                <a:gd name="connsiteY40" fmla="*/ 59586 h 65040"/>
                <a:gd name="connsiteX41" fmla="*/ 25789 w 31315"/>
                <a:gd name="connsiteY41" fmla="*/ 59271 h 65040"/>
                <a:gd name="connsiteX42" fmla="*/ 27686 w 31315"/>
                <a:gd name="connsiteY42" fmla="*/ 58694 h 65040"/>
                <a:gd name="connsiteX43" fmla="*/ 29148 w 31315"/>
                <a:gd name="connsiteY43" fmla="*/ 58117 h 65040"/>
                <a:gd name="connsiteX44" fmla="*/ 30178 w 31315"/>
                <a:gd name="connsiteY44" fmla="*/ 57855 h 65040"/>
                <a:gd name="connsiteX45" fmla="*/ 30666 w 31315"/>
                <a:gd name="connsiteY45" fmla="*/ 57960 h 65040"/>
                <a:gd name="connsiteX46" fmla="*/ 31045 w 31315"/>
                <a:gd name="connsiteY46" fmla="*/ 58327 h 65040"/>
                <a:gd name="connsiteX47" fmla="*/ 31261 w 31315"/>
                <a:gd name="connsiteY47" fmla="*/ 59114 h 65040"/>
                <a:gd name="connsiteX48" fmla="*/ 31316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6" y="60268"/>
                  </a:moveTo>
                  <a:cubicBezTo>
                    <a:pt x="31316" y="61002"/>
                    <a:pt x="31261" y="61631"/>
                    <a:pt x="31099" y="62104"/>
                  </a:cubicBezTo>
                  <a:cubicBezTo>
                    <a:pt x="30991" y="62576"/>
                    <a:pt x="30774" y="62943"/>
                    <a:pt x="30503" y="63205"/>
                  </a:cubicBezTo>
                  <a:cubicBezTo>
                    <a:pt x="30232" y="63467"/>
                    <a:pt x="29799" y="63730"/>
                    <a:pt x="29257" y="63940"/>
                  </a:cubicBezTo>
                  <a:cubicBezTo>
                    <a:pt x="28769" y="64201"/>
                    <a:pt x="28119" y="64359"/>
                    <a:pt x="27415" y="64569"/>
                  </a:cubicBezTo>
                  <a:cubicBezTo>
                    <a:pt x="26711" y="64727"/>
                    <a:pt x="25952" y="64831"/>
                    <a:pt x="25193" y="64936"/>
                  </a:cubicBezTo>
                  <a:cubicBezTo>
                    <a:pt x="24435" y="64988"/>
                    <a:pt x="23676" y="65041"/>
                    <a:pt x="22918" y="65041"/>
                  </a:cubicBezTo>
                  <a:cubicBezTo>
                    <a:pt x="20426" y="65041"/>
                    <a:pt x="18313" y="64727"/>
                    <a:pt x="16579" y="64097"/>
                  </a:cubicBezTo>
                  <a:cubicBezTo>
                    <a:pt x="14845" y="63467"/>
                    <a:pt x="13437" y="62471"/>
                    <a:pt x="12299" y="61159"/>
                  </a:cubicBezTo>
                  <a:cubicBezTo>
                    <a:pt x="11215" y="59848"/>
                    <a:pt x="10403" y="58170"/>
                    <a:pt x="9915" y="56177"/>
                  </a:cubicBezTo>
                  <a:cubicBezTo>
                    <a:pt x="9374" y="54184"/>
                    <a:pt x="9157" y="51823"/>
                    <a:pt x="9157" y="49095"/>
                  </a:cubicBezTo>
                  <a:lnTo>
                    <a:pt x="9157" y="18778"/>
                  </a:lnTo>
                  <a:lnTo>
                    <a:pt x="1626" y="18778"/>
                  </a:lnTo>
                  <a:cubicBezTo>
                    <a:pt x="1138" y="18778"/>
                    <a:pt x="704" y="18568"/>
                    <a:pt x="434" y="18149"/>
                  </a:cubicBezTo>
                  <a:cubicBezTo>
                    <a:pt x="108" y="17676"/>
                    <a:pt x="0" y="16994"/>
                    <a:pt x="0" y="16103"/>
                  </a:cubicBezTo>
                  <a:cubicBezTo>
                    <a:pt x="0" y="15631"/>
                    <a:pt x="0" y="15211"/>
                    <a:pt x="108" y="14897"/>
                  </a:cubicBezTo>
                  <a:cubicBezTo>
                    <a:pt x="163" y="14582"/>
                    <a:pt x="271" y="14267"/>
                    <a:pt x="434" y="14057"/>
                  </a:cubicBezTo>
                  <a:cubicBezTo>
                    <a:pt x="597" y="13795"/>
                    <a:pt x="759" y="13637"/>
                    <a:pt x="976" y="13533"/>
                  </a:cubicBezTo>
                  <a:cubicBezTo>
                    <a:pt x="1138" y="13428"/>
                    <a:pt x="1409" y="13376"/>
                    <a:pt x="1626" y="13376"/>
                  </a:cubicBezTo>
                  <a:lnTo>
                    <a:pt x="9157" y="13376"/>
                  </a:lnTo>
                  <a:lnTo>
                    <a:pt x="9157" y="1416"/>
                  </a:lnTo>
                  <a:cubicBezTo>
                    <a:pt x="9157" y="1206"/>
                    <a:pt x="9211" y="997"/>
                    <a:pt x="9265" y="839"/>
                  </a:cubicBezTo>
                  <a:cubicBezTo>
                    <a:pt x="9374" y="682"/>
                    <a:pt x="9536" y="524"/>
                    <a:pt x="9807" y="368"/>
                  </a:cubicBezTo>
                  <a:cubicBezTo>
                    <a:pt x="10078" y="263"/>
                    <a:pt x="10403" y="158"/>
                    <a:pt x="10836" y="105"/>
                  </a:cubicBezTo>
                  <a:cubicBezTo>
                    <a:pt x="11270" y="53"/>
                    <a:pt x="11811" y="0"/>
                    <a:pt x="12407" y="0"/>
                  </a:cubicBezTo>
                  <a:cubicBezTo>
                    <a:pt x="13112" y="0"/>
                    <a:pt x="13653" y="53"/>
                    <a:pt x="14087" y="105"/>
                  </a:cubicBezTo>
                  <a:cubicBezTo>
                    <a:pt x="14520" y="158"/>
                    <a:pt x="14845" y="263"/>
                    <a:pt x="15062" y="368"/>
                  </a:cubicBezTo>
                  <a:cubicBezTo>
                    <a:pt x="15333" y="524"/>
                    <a:pt x="15496" y="682"/>
                    <a:pt x="15604" y="839"/>
                  </a:cubicBezTo>
                  <a:cubicBezTo>
                    <a:pt x="15712" y="997"/>
                    <a:pt x="15766" y="1206"/>
                    <a:pt x="15766" y="1416"/>
                  </a:cubicBezTo>
                  <a:lnTo>
                    <a:pt x="15766" y="13376"/>
                  </a:lnTo>
                  <a:lnTo>
                    <a:pt x="29636" y="13376"/>
                  </a:lnTo>
                  <a:cubicBezTo>
                    <a:pt x="29907" y="13376"/>
                    <a:pt x="30124" y="13428"/>
                    <a:pt x="30341" y="13533"/>
                  </a:cubicBezTo>
                  <a:cubicBezTo>
                    <a:pt x="30557" y="13637"/>
                    <a:pt x="30720" y="13795"/>
                    <a:pt x="30882" y="14057"/>
                  </a:cubicBezTo>
                  <a:cubicBezTo>
                    <a:pt x="31045" y="14267"/>
                    <a:pt x="31153" y="14582"/>
                    <a:pt x="31207" y="14897"/>
                  </a:cubicBezTo>
                  <a:cubicBezTo>
                    <a:pt x="31261" y="15211"/>
                    <a:pt x="31316" y="15631"/>
                    <a:pt x="31316" y="16103"/>
                  </a:cubicBezTo>
                  <a:cubicBezTo>
                    <a:pt x="31316" y="16994"/>
                    <a:pt x="31153" y="17676"/>
                    <a:pt x="30828" y="18149"/>
                  </a:cubicBezTo>
                  <a:cubicBezTo>
                    <a:pt x="30557" y="18568"/>
                    <a:pt x="30124" y="18778"/>
                    <a:pt x="29636" y="18778"/>
                  </a:cubicBezTo>
                  <a:lnTo>
                    <a:pt x="15766" y="18778"/>
                  </a:lnTo>
                  <a:lnTo>
                    <a:pt x="15766" y="48204"/>
                  </a:lnTo>
                  <a:cubicBezTo>
                    <a:pt x="15766" y="51928"/>
                    <a:pt x="16308" y="54708"/>
                    <a:pt x="17392" y="56649"/>
                  </a:cubicBezTo>
                  <a:cubicBezTo>
                    <a:pt x="18475" y="58589"/>
                    <a:pt x="20480" y="59586"/>
                    <a:pt x="23406" y="59586"/>
                  </a:cubicBezTo>
                  <a:cubicBezTo>
                    <a:pt x="24273" y="59586"/>
                    <a:pt x="25085" y="59481"/>
                    <a:pt x="25789" y="59271"/>
                  </a:cubicBezTo>
                  <a:cubicBezTo>
                    <a:pt x="26494" y="59114"/>
                    <a:pt x="27144" y="58904"/>
                    <a:pt x="27686" y="58694"/>
                  </a:cubicBezTo>
                  <a:cubicBezTo>
                    <a:pt x="28282" y="58484"/>
                    <a:pt x="28715" y="58274"/>
                    <a:pt x="29148" y="58117"/>
                  </a:cubicBezTo>
                  <a:cubicBezTo>
                    <a:pt x="29528" y="57960"/>
                    <a:pt x="29853" y="57855"/>
                    <a:pt x="30178" y="57855"/>
                  </a:cubicBezTo>
                  <a:cubicBezTo>
                    <a:pt x="30341" y="57855"/>
                    <a:pt x="30503" y="57907"/>
                    <a:pt x="30666" y="57960"/>
                  </a:cubicBezTo>
                  <a:cubicBezTo>
                    <a:pt x="30828" y="58012"/>
                    <a:pt x="30937" y="58170"/>
                    <a:pt x="31045" y="58327"/>
                  </a:cubicBezTo>
                  <a:cubicBezTo>
                    <a:pt x="31099" y="58537"/>
                    <a:pt x="31153" y="58799"/>
                    <a:pt x="31261" y="59114"/>
                  </a:cubicBezTo>
                  <a:cubicBezTo>
                    <a:pt x="31316" y="59429"/>
                    <a:pt x="31316" y="59796"/>
                    <a:pt x="31316" y="60268"/>
                  </a:cubicBezTo>
                  <a:close/>
                </a:path>
              </a:pathLst>
            </a:custGeom>
            <a:solidFill>
              <a:srgbClr val="FFFFFF"/>
            </a:solidFill>
            <a:ln w="5417" cap="flat">
              <a:noFill/>
              <a:prstDash val="solid"/>
              <a:miter/>
            </a:ln>
          </p:spPr>
          <p:txBody>
            <a:bodyPr rtlCol="0" anchor="ctr"/>
            <a:lstStyle/>
            <a:p>
              <a:endParaRPr lang="fr-FR"/>
            </a:p>
          </p:txBody>
        </p:sp>
        <p:sp>
          <p:nvSpPr>
            <p:cNvPr id="773" name="Forme libre 772">
              <a:extLst>
                <a:ext uri="{FF2B5EF4-FFF2-40B4-BE49-F238E27FC236}">
                  <a16:creationId xmlns:a16="http://schemas.microsoft.com/office/drawing/2014/main" id="{A8C86C78-4B0D-2703-E799-FA4D9ED165D4}"/>
                </a:ext>
              </a:extLst>
            </p:cNvPr>
            <p:cNvSpPr/>
            <p:nvPr/>
          </p:nvSpPr>
          <p:spPr>
            <a:xfrm>
              <a:off x="20686935" y="11356858"/>
              <a:ext cx="34133" cy="52662"/>
            </a:xfrm>
            <a:custGeom>
              <a:avLst/>
              <a:gdLst>
                <a:gd name="connsiteX0" fmla="*/ 34133 w 34133"/>
                <a:gd name="connsiteY0" fmla="*/ 37713 h 52662"/>
                <a:gd name="connsiteX1" fmla="*/ 32779 w 34133"/>
                <a:gd name="connsiteY1" fmla="*/ 43955 h 52662"/>
                <a:gd name="connsiteX2" fmla="*/ 28986 w 34133"/>
                <a:gd name="connsiteY2" fmla="*/ 48676 h 52662"/>
                <a:gd name="connsiteX3" fmla="*/ 23080 w 34133"/>
                <a:gd name="connsiteY3" fmla="*/ 51613 h 52662"/>
                <a:gd name="connsiteX4" fmla="*/ 15496 w 34133"/>
                <a:gd name="connsiteY4" fmla="*/ 52662 h 52662"/>
                <a:gd name="connsiteX5" fmla="*/ 10511 w 34133"/>
                <a:gd name="connsiteY5" fmla="*/ 52243 h 52662"/>
                <a:gd name="connsiteX6" fmla="*/ 6285 w 34133"/>
                <a:gd name="connsiteY6" fmla="*/ 51246 h 52662"/>
                <a:gd name="connsiteX7" fmla="*/ 3089 w 34133"/>
                <a:gd name="connsiteY7" fmla="*/ 49935 h 52662"/>
                <a:gd name="connsiteX8" fmla="*/ 1192 w 34133"/>
                <a:gd name="connsiteY8" fmla="*/ 48676 h 52662"/>
                <a:gd name="connsiteX9" fmla="*/ 325 w 34133"/>
                <a:gd name="connsiteY9" fmla="*/ 47312 h 52662"/>
                <a:gd name="connsiteX10" fmla="*/ 0 w 34133"/>
                <a:gd name="connsiteY10" fmla="*/ 45161 h 52662"/>
                <a:gd name="connsiteX11" fmla="*/ 108 w 34133"/>
                <a:gd name="connsiteY11" fmla="*/ 43955 h 52662"/>
                <a:gd name="connsiteX12" fmla="*/ 434 w 34133"/>
                <a:gd name="connsiteY12" fmla="*/ 43011 h 52662"/>
                <a:gd name="connsiteX13" fmla="*/ 867 w 34133"/>
                <a:gd name="connsiteY13" fmla="*/ 42486 h 52662"/>
                <a:gd name="connsiteX14" fmla="*/ 1463 w 34133"/>
                <a:gd name="connsiteY14" fmla="*/ 42277 h 52662"/>
                <a:gd name="connsiteX15" fmla="*/ 3251 w 34133"/>
                <a:gd name="connsiteY15" fmla="*/ 43064 h 52662"/>
                <a:gd name="connsiteX16" fmla="*/ 6176 w 34133"/>
                <a:gd name="connsiteY16" fmla="*/ 44689 h 52662"/>
                <a:gd name="connsiteX17" fmla="*/ 10294 w 34133"/>
                <a:gd name="connsiteY17" fmla="*/ 46316 h 52662"/>
                <a:gd name="connsiteX18" fmla="*/ 15929 w 34133"/>
                <a:gd name="connsiteY18" fmla="*/ 47049 h 52662"/>
                <a:gd name="connsiteX19" fmla="*/ 20588 w 34133"/>
                <a:gd name="connsiteY19" fmla="*/ 46525 h 52662"/>
                <a:gd name="connsiteX20" fmla="*/ 24219 w 34133"/>
                <a:gd name="connsiteY20" fmla="*/ 44899 h 52662"/>
                <a:gd name="connsiteX21" fmla="*/ 26656 w 34133"/>
                <a:gd name="connsiteY21" fmla="*/ 42172 h 52662"/>
                <a:gd name="connsiteX22" fmla="*/ 27523 w 34133"/>
                <a:gd name="connsiteY22" fmla="*/ 38185 h 52662"/>
                <a:gd name="connsiteX23" fmla="*/ 26385 w 34133"/>
                <a:gd name="connsiteY23" fmla="*/ 34356 h 52662"/>
                <a:gd name="connsiteX24" fmla="*/ 23514 w 34133"/>
                <a:gd name="connsiteY24" fmla="*/ 31681 h 52662"/>
                <a:gd name="connsiteX25" fmla="*/ 19397 w 34133"/>
                <a:gd name="connsiteY25" fmla="*/ 29583 h 52662"/>
                <a:gd name="connsiteX26" fmla="*/ 14629 w 34133"/>
                <a:gd name="connsiteY26" fmla="*/ 27800 h 52662"/>
                <a:gd name="connsiteX27" fmla="*/ 9915 w 34133"/>
                <a:gd name="connsiteY27" fmla="*/ 25702 h 52662"/>
                <a:gd name="connsiteX28" fmla="*/ 5798 w 34133"/>
                <a:gd name="connsiteY28" fmla="*/ 22974 h 52662"/>
                <a:gd name="connsiteX29" fmla="*/ 2872 w 34133"/>
                <a:gd name="connsiteY29" fmla="*/ 19093 h 52662"/>
                <a:gd name="connsiteX30" fmla="*/ 1788 w 34133"/>
                <a:gd name="connsiteY30" fmla="*/ 13637 h 52662"/>
                <a:gd name="connsiteX31" fmla="*/ 2817 w 34133"/>
                <a:gd name="connsiteY31" fmla="*/ 8707 h 52662"/>
                <a:gd name="connsiteX32" fmla="*/ 5852 w 34133"/>
                <a:gd name="connsiteY32" fmla="*/ 4301 h 52662"/>
                <a:gd name="connsiteX33" fmla="*/ 11215 w 34133"/>
                <a:gd name="connsiteY33" fmla="*/ 1206 h 52662"/>
                <a:gd name="connsiteX34" fmla="*/ 18909 w 34133"/>
                <a:gd name="connsiteY34" fmla="*/ 0 h 52662"/>
                <a:gd name="connsiteX35" fmla="*/ 22647 w 34133"/>
                <a:gd name="connsiteY35" fmla="*/ 315 h 52662"/>
                <a:gd name="connsiteX36" fmla="*/ 26060 w 34133"/>
                <a:gd name="connsiteY36" fmla="*/ 1102 h 52662"/>
                <a:gd name="connsiteX37" fmla="*/ 28661 w 34133"/>
                <a:gd name="connsiteY37" fmla="*/ 2151 h 52662"/>
                <a:gd name="connsiteX38" fmla="*/ 30395 w 34133"/>
                <a:gd name="connsiteY38" fmla="*/ 3095 h 52662"/>
                <a:gd name="connsiteX39" fmla="*/ 31153 w 34133"/>
                <a:gd name="connsiteY39" fmla="*/ 3829 h 52662"/>
                <a:gd name="connsiteX40" fmla="*/ 31424 w 34133"/>
                <a:gd name="connsiteY40" fmla="*/ 4458 h 52662"/>
                <a:gd name="connsiteX41" fmla="*/ 31587 w 34133"/>
                <a:gd name="connsiteY41" fmla="*/ 5245 h 52662"/>
                <a:gd name="connsiteX42" fmla="*/ 31641 w 34133"/>
                <a:gd name="connsiteY42" fmla="*/ 6347 h 52662"/>
                <a:gd name="connsiteX43" fmla="*/ 31533 w 34133"/>
                <a:gd name="connsiteY43" fmla="*/ 7501 h 52662"/>
                <a:gd name="connsiteX44" fmla="*/ 31261 w 34133"/>
                <a:gd name="connsiteY44" fmla="*/ 8392 h 52662"/>
                <a:gd name="connsiteX45" fmla="*/ 30882 w 34133"/>
                <a:gd name="connsiteY45" fmla="*/ 8970 h 52662"/>
                <a:gd name="connsiteX46" fmla="*/ 30287 w 34133"/>
                <a:gd name="connsiteY46" fmla="*/ 9127 h 52662"/>
                <a:gd name="connsiteX47" fmla="*/ 28932 w 34133"/>
                <a:gd name="connsiteY47" fmla="*/ 8550 h 52662"/>
                <a:gd name="connsiteX48" fmla="*/ 26602 w 34133"/>
                <a:gd name="connsiteY48" fmla="*/ 7238 h 52662"/>
                <a:gd name="connsiteX49" fmla="*/ 23189 w 34133"/>
                <a:gd name="connsiteY49" fmla="*/ 5980 h 52662"/>
                <a:gd name="connsiteX50" fmla="*/ 18584 w 34133"/>
                <a:gd name="connsiteY50" fmla="*/ 5350 h 52662"/>
                <a:gd name="connsiteX51" fmla="*/ 13979 w 34133"/>
                <a:gd name="connsiteY51" fmla="*/ 5980 h 52662"/>
                <a:gd name="connsiteX52" fmla="*/ 10728 w 34133"/>
                <a:gd name="connsiteY52" fmla="*/ 7658 h 52662"/>
                <a:gd name="connsiteX53" fmla="*/ 8777 w 34133"/>
                <a:gd name="connsiteY53" fmla="*/ 10176 h 52662"/>
                <a:gd name="connsiteX54" fmla="*/ 8181 w 34133"/>
                <a:gd name="connsiteY54" fmla="*/ 13323 h 52662"/>
                <a:gd name="connsiteX55" fmla="*/ 9265 w 34133"/>
                <a:gd name="connsiteY55" fmla="*/ 17309 h 52662"/>
                <a:gd name="connsiteX56" fmla="*/ 12190 w 34133"/>
                <a:gd name="connsiteY56" fmla="*/ 20090 h 52662"/>
                <a:gd name="connsiteX57" fmla="*/ 16362 w 34133"/>
                <a:gd name="connsiteY57" fmla="*/ 22187 h 52662"/>
                <a:gd name="connsiteX58" fmla="*/ 21130 w 34133"/>
                <a:gd name="connsiteY58" fmla="*/ 24024 h 52662"/>
                <a:gd name="connsiteX59" fmla="*/ 25898 w 34133"/>
                <a:gd name="connsiteY59" fmla="*/ 26069 h 52662"/>
                <a:gd name="connsiteX60" fmla="*/ 30070 w 34133"/>
                <a:gd name="connsiteY60" fmla="*/ 28691 h 52662"/>
                <a:gd name="connsiteX61" fmla="*/ 32996 w 34133"/>
                <a:gd name="connsiteY61" fmla="*/ 32468 h 52662"/>
                <a:gd name="connsiteX62" fmla="*/ 34133 w 34133"/>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2">
                  <a:moveTo>
                    <a:pt x="34133" y="37713"/>
                  </a:moveTo>
                  <a:cubicBezTo>
                    <a:pt x="34133" y="40021"/>
                    <a:pt x="33700" y="42119"/>
                    <a:pt x="32779" y="43955"/>
                  </a:cubicBezTo>
                  <a:cubicBezTo>
                    <a:pt x="31912" y="45843"/>
                    <a:pt x="30666" y="47417"/>
                    <a:pt x="28986" y="48676"/>
                  </a:cubicBezTo>
                  <a:cubicBezTo>
                    <a:pt x="27361" y="49987"/>
                    <a:pt x="25356" y="50983"/>
                    <a:pt x="23080" y="51613"/>
                  </a:cubicBezTo>
                  <a:cubicBezTo>
                    <a:pt x="20805" y="52295"/>
                    <a:pt x="18258" y="52662"/>
                    <a:pt x="15496" y="52662"/>
                  </a:cubicBezTo>
                  <a:cubicBezTo>
                    <a:pt x="13707" y="52662"/>
                    <a:pt x="12082" y="52505"/>
                    <a:pt x="10511" y="52243"/>
                  </a:cubicBezTo>
                  <a:cubicBezTo>
                    <a:pt x="8940" y="51980"/>
                    <a:pt x="7531" y="51665"/>
                    <a:pt x="6285" y="51246"/>
                  </a:cubicBezTo>
                  <a:cubicBezTo>
                    <a:pt x="5039" y="50827"/>
                    <a:pt x="3956" y="50354"/>
                    <a:pt x="3089" y="49935"/>
                  </a:cubicBezTo>
                  <a:cubicBezTo>
                    <a:pt x="2222" y="49463"/>
                    <a:pt x="1571" y="49043"/>
                    <a:pt x="1192" y="48676"/>
                  </a:cubicBezTo>
                  <a:cubicBezTo>
                    <a:pt x="759" y="48309"/>
                    <a:pt x="488" y="47889"/>
                    <a:pt x="325" y="47312"/>
                  </a:cubicBezTo>
                  <a:cubicBezTo>
                    <a:pt x="108" y="46788"/>
                    <a:pt x="0" y="46106"/>
                    <a:pt x="0" y="45161"/>
                  </a:cubicBezTo>
                  <a:cubicBezTo>
                    <a:pt x="0" y="44689"/>
                    <a:pt x="54" y="44323"/>
                    <a:pt x="108" y="43955"/>
                  </a:cubicBezTo>
                  <a:cubicBezTo>
                    <a:pt x="217" y="43588"/>
                    <a:pt x="271" y="43273"/>
                    <a:pt x="434" y="43011"/>
                  </a:cubicBezTo>
                  <a:cubicBezTo>
                    <a:pt x="542" y="42801"/>
                    <a:pt x="650" y="42591"/>
                    <a:pt x="867" y="42486"/>
                  </a:cubicBezTo>
                  <a:cubicBezTo>
                    <a:pt x="1030" y="42329"/>
                    <a:pt x="1247" y="42277"/>
                    <a:pt x="1463" y="42277"/>
                  </a:cubicBezTo>
                  <a:cubicBezTo>
                    <a:pt x="1843" y="42277"/>
                    <a:pt x="2438" y="42539"/>
                    <a:pt x="3251" y="43064"/>
                  </a:cubicBezTo>
                  <a:cubicBezTo>
                    <a:pt x="4010" y="43536"/>
                    <a:pt x="4985" y="44113"/>
                    <a:pt x="6176" y="44689"/>
                  </a:cubicBezTo>
                  <a:cubicBezTo>
                    <a:pt x="7315" y="45266"/>
                    <a:pt x="8723" y="45843"/>
                    <a:pt x="10294" y="46316"/>
                  </a:cubicBezTo>
                  <a:cubicBezTo>
                    <a:pt x="11920" y="46840"/>
                    <a:pt x="13816" y="47049"/>
                    <a:pt x="15929" y="47049"/>
                  </a:cubicBezTo>
                  <a:cubicBezTo>
                    <a:pt x="17608" y="47049"/>
                    <a:pt x="19180" y="46893"/>
                    <a:pt x="20588" y="46525"/>
                  </a:cubicBezTo>
                  <a:cubicBezTo>
                    <a:pt x="21997" y="46158"/>
                    <a:pt x="23189" y="45634"/>
                    <a:pt x="24219" y="44899"/>
                  </a:cubicBezTo>
                  <a:cubicBezTo>
                    <a:pt x="25248" y="44218"/>
                    <a:pt x="26060" y="43273"/>
                    <a:pt x="26656" y="42172"/>
                  </a:cubicBezTo>
                  <a:cubicBezTo>
                    <a:pt x="27198" y="41018"/>
                    <a:pt x="27523" y="39707"/>
                    <a:pt x="27523" y="38185"/>
                  </a:cubicBezTo>
                  <a:cubicBezTo>
                    <a:pt x="27523" y="36664"/>
                    <a:pt x="27144" y="35405"/>
                    <a:pt x="26385" y="34356"/>
                  </a:cubicBezTo>
                  <a:cubicBezTo>
                    <a:pt x="25681" y="33307"/>
                    <a:pt x="24706" y="32416"/>
                    <a:pt x="23514" y="31681"/>
                  </a:cubicBezTo>
                  <a:cubicBezTo>
                    <a:pt x="22268" y="30894"/>
                    <a:pt x="20914" y="30213"/>
                    <a:pt x="19397" y="29583"/>
                  </a:cubicBezTo>
                  <a:cubicBezTo>
                    <a:pt x="17825" y="29006"/>
                    <a:pt x="16254" y="28429"/>
                    <a:pt x="14629" y="27800"/>
                  </a:cubicBezTo>
                  <a:cubicBezTo>
                    <a:pt x="13057" y="27171"/>
                    <a:pt x="11486" y="26489"/>
                    <a:pt x="9915" y="25702"/>
                  </a:cubicBezTo>
                  <a:cubicBezTo>
                    <a:pt x="8398" y="24967"/>
                    <a:pt x="7044" y="24024"/>
                    <a:pt x="5798" y="22974"/>
                  </a:cubicBezTo>
                  <a:cubicBezTo>
                    <a:pt x="4606" y="21873"/>
                    <a:pt x="3630" y="20614"/>
                    <a:pt x="2872" y="19093"/>
                  </a:cubicBezTo>
                  <a:cubicBezTo>
                    <a:pt x="2167" y="17571"/>
                    <a:pt x="1788" y="15788"/>
                    <a:pt x="1788" y="13637"/>
                  </a:cubicBezTo>
                  <a:cubicBezTo>
                    <a:pt x="1788" y="11959"/>
                    <a:pt x="2113" y="10333"/>
                    <a:pt x="2817" y="8707"/>
                  </a:cubicBezTo>
                  <a:cubicBezTo>
                    <a:pt x="3468" y="7081"/>
                    <a:pt x="4497" y="5613"/>
                    <a:pt x="5852" y="4301"/>
                  </a:cubicBezTo>
                  <a:cubicBezTo>
                    <a:pt x="7260" y="3043"/>
                    <a:pt x="9048" y="1993"/>
                    <a:pt x="11215" y="1206"/>
                  </a:cubicBezTo>
                  <a:cubicBezTo>
                    <a:pt x="13383" y="420"/>
                    <a:pt x="15929" y="0"/>
                    <a:pt x="18909" y="0"/>
                  </a:cubicBezTo>
                  <a:cubicBezTo>
                    <a:pt x="20155" y="0"/>
                    <a:pt x="21401" y="105"/>
                    <a:pt x="22647" y="315"/>
                  </a:cubicBezTo>
                  <a:cubicBezTo>
                    <a:pt x="23893" y="473"/>
                    <a:pt x="25031" y="734"/>
                    <a:pt x="26060" y="1102"/>
                  </a:cubicBezTo>
                  <a:cubicBezTo>
                    <a:pt x="27036" y="1416"/>
                    <a:pt x="27957" y="1731"/>
                    <a:pt x="28661" y="2151"/>
                  </a:cubicBezTo>
                  <a:cubicBezTo>
                    <a:pt x="29420" y="2518"/>
                    <a:pt x="29961" y="2833"/>
                    <a:pt x="30395" y="3095"/>
                  </a:cubicBezTo>
                  <a:cubicBezTo>
                    <a:pt x="30774" y="3410"/>
                    <a:pt x="30991" y="3672"/>
                    <a:pt x="31153" y="3829"/>
                  </a:cubicBezTo>
                  <a:cubicBezTo>
                    <a:pt x="31261" y="4039"/>
                    <a:pt x="31370" y="4249"/>
                    <a:pt x="31424" y="4458"/>
                  </a:cubicBezTo>
                  <a:cubicBezTo>
                    <a:pt x="31478" y="4668"/>
                    <a:pt x="31533" y="4931"/>
                    <a:pt x="31587" y="5245"/>
                  </a:cubicBezTo>
                  <a:cubicBezTo>
                    <a:pt x="31587" y="5560"/>
                    <a:pt x="31641" y="5927"/>
                    <a:pt x="31641" y="6347"/>
                  </a:cubicBezTo>
                  <a:cubicBezTo>
                    <a:pt x="31641" y="6767"/>
                    <a:pt x="31587" y="7133"/>
                    <a:pt x="31533" y="7501"/>
                  </a:cubicBezTo>
                  <a:cubicBezTo>
                    <a:pt x="31478" y="7815"/>
                    <a:pt x="31370" y="8130"/>
                    <a:pt x="31261" y="8392"/>
                  </a:cubicBezTo>
                  <a:cubicBezTo>
                    <a:pt x="31153" y="8655"/>
                    <a:pt x="31045" y="8812"/>
                    <a:pt x="30882" y="8970"/>
                  </a:cubicBezTo>
                  <a:cubicBezTo>
                    <a:pt x="30720" y="9074"/>
                    <a:pt x="30503" y="9127"/>
                    <a:pt x="30287" y="9127"/>
                  </a:cubicBezTo>
                  <a:cubicBezTo>
                    <a:pt x="29961" y="9127"/>
                    <a:pt x="29528" y="8970"/>
                    <a:pt x="28932" y="8550"/>
                  </a:cubicBezTo>
                  <a:cubicBezTo>
                    <a:pt x="28390" y="8183"/>
                    <a:pt x="27578" y="7710"/>
                    <a:pt x="26602" y="7238"/>
                  </a:cubicBezTo>
                  <a:cubicBezTo>
                    <a:pt x="25681" y="6819"/>
                    <a:pt x="24489" y="6347"/>
                    <a:pt x="23189" y="5980"/>
                  </a:cubicBezTo>
                  <a:cubicBezTo>
                    <a:pt x="21834" y="5560"/>
                    <a:pt x="20317" y="5350"/>
                    <a:pt x="18584" y="5350"/>
                  </a:cubicBezTo>
                  <a:cubicBezTo>
                    <a:pt x="16796" y="5350"/>
                    <a:pt x="15279" y="5560"/>
                    <a:pt x="13979" y="5980"/>
                  </a:cubicBezTo>
                  <a:cubicBezTo>
                    <a:pt x="12678" y="6347"/>
                    <a:pt x="11594" y="6924"/>
                    <a:pt x="10728" y="7658"/>
                  </a:cubicBezTo>
                  <a:cubicBezTo>
                    <a:pt x="9861" y="8340"/>
                    <a:pt x="9211" y="9179"/>
                    <a:pt x="8777" y="10176"/>
                  </a:cubicBezTo>
                  <a:cubicBezTo>
                    <a:pt x="8398" y="11120"/>
                    <a:pt x="8181" y="12169"/>
                    <a:pt x="8181" y="13323"/>
                  </a:cubicBezTo>
                  <a:cubicBezTo>
                    <a:pt x="8181" y="14897"/>
                    <a:pt x="8561" y="16208"/>
                    <a:pt x="9265" y="17309"/>
                  </a:cubicBezTo>
                  <a:cubicBezTo>
                    <a:pt x="10024" y="18358"/>
                    <a:pt x="10999" y="19303"/>
                    <a:pt x="12190" y="20090"/>
                  </a:cubicBezTo>
                  <a:cubicBezTo>
                    <a:pt x="13437" y="20876"/>
                    <a:pt x="14846" y="21610"/>
                    <a:pt x="16362" y="22187"/>
                  </a:cubicBezTo>
                  <a:cubicBezTo>
                    <a:pt x="17934" y="22817"/>
                    <a:pt x="19505" y="23446"/>
                    <a:pt x="21130" y="24024"/>
                  </a:cubicBezTo>
                  <a:cubicBezTo>
                    <a:pt x="22756" y="24653"/>
                    <a:pt x="24327" y="25335"/>
                    <a:pt x="25898" y="26069"/>
                  </a:cubicBezTo>
                  <a:cubicBezTo>
                    <a:pt x="27469" y="26803"/>
                    <a:pt x="28824" y="27695"/>
                    <a:pt x="30070" y="28691"/>
                  </a:cubicBezTo>
                  <a:cubicBezTo>
                    <a:pt x="31261" y="29741"/>
                    <a:pt x="32237" y="30999"/>
                    <a:pt x="32996" y="32468"/>
                  </a:cubicBezTo>
                  <a:cubicBezTo>
                    <a:pt x="33754" y="33936"/>
                    <a:pt x="34133" y="35668"/>
                    <a:pt x="34133" y="37713"/>
                  </a:cubicBezTo>
                  <a:close/>
                </a:path>
              </a:pathLst>
            </a:custGeom>
            <a:solidFill>
              <a:srgbClr val="FFFFFF"/>
            </a:solidFill>
            <a:ln w="5417" cap="flat">
              <a:noFill/>
              <a:prstDash val="solid"/>
              <a:miter/>
            </a:ln>
          </p:spPr>
          <p:txBody>
            <a:bodyPr rtlCol="0" anchor="ctr"/>
            <a:lstStyle/>
            <a:p>
              <a:endParaRPr lang="fr-FR"/>
            </a:p>
          </p:txBody>
        </p:sp>
        <p:sp>
          <p:nvSpPr>
            <p:cNvPr id="774" name="Forme libre 773">
              <a:extLst>
                <a:ext uri="{FF2B5EF4-FFF2-40B4-BE49-F238E27FC236}">
                  <a16:creationId xmlns:a16="http://schemas.microsoft.com/office/drawing/2014/main" id="{97B6256B-DC4D-11A7-5201-653AD339A178}"/>
                </a:ext>
              </a:extLst>
            </p:cNvPr>
            <p:cNvSpPr/>
            <p:nvPr/>
          </p:nvSpPr>
          <p:spPr>
            <a:xfrm>
              <a:off x="20735426" y="11398662"/>
              <a:ext cx="9481" cy="10333"/>
            </a:xfrm>
            <a:custGeom>
              <a:avLst/>
              <a:gdLst>
                <a:gd name="connsiteX0" fmla="*/ 9481 w 9481"/>
                <a:gd name="connsiteY0" fmla="*/ 5088 h 10333"/>
                <a:gd name="connsiteX1" fmla="*/ 8397 w 9481"/>
                <a:gd name="connsiteY1" fmla="*/ 9284 h 10333"/>
                <a:gd name="connsiteX2" fmla="*/ 4659 w 9481"/>
                <a:gd name="connsiteY2" fmla="*/ 10334 h 10333"/>
                <a:gd name="connsiteX3" fmla="*/ 1029 w 9481"/>
                <a:gd name="connsiteY3" fmla="*/ 9284 h 10333"/>
                <a:gd name="connsiteX4" fmla="*/ 0 w 9481"/>
                <a:gd name="connsiteY4" fmla="*/ 5193 h 10333"/>
                <a:gd name="connsiteX5" fmla="*/ 1029 w 9481"/>
                <a:gd name="connsiteY5" fmla="*/ 997 h 10333"/>
                <a:gd name="connsiteX6" fmla="*/ 4822 w 9481"/>
                <a:gd name="connsiteY6" fmla="*/ 0 h 10333"/>
                <a:gd name="connsiteX7" fmla="*/ 8452 w 9481"/>
                <a:gd name="connsiteY7" fmla="*/ 997 h 10333"/>
                <a:gd name="connsiteX8" fmla="*/ 9481 w 9481"/>
                <a:gd name="connsiteY8" fmla="*/ 5088 h 1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1" h="10333">
                  <a:moveTo>
                    <a:pt x="9481" y="5088"/>
                  </a:moveTo>
                  <a:cubicBezTo>
                    <a:pt x="9481" y="7187"/>
                    <a:pt x="9102" y="8602"/>
                    <a:pt x="8397" y="9284"/>
                  </a:cubicBezTo>
                  <a:cubicBezTo>
                    <a:pt x="7693" y="9966"/>
                    <a:pt x="6447" y="10334"/>
                    <a:pt x="4659" y="10334"/>
                  </a:cubicBezTo>
                  <a:cubicBezTo>
                    <a:pt x="2926" y="10334"/>
                    <a:pt x="1679" y="9966"/>
                    <a:pt x="1029" y="9284"/>
                  </a:cubicBezTo>
                  <a:cubicBezTo>
                    <a:pt x="325" y="8655"/>
                    <a:pt x="0" y="7291"/>
                    <a:pt x="0" y="5193"/>
                  </a:cubicBezTo>
                  <a:cubicBezTo>
                    <a:pt x="0" y="3095"/>
                    <a:pt x="325" y="1679"/>
                    <a:pt x="1029" y="997"/>
                  </a:cubicBezTo>
                  <a:cubicBezTo>
                    <a:pt x="1733" y="315"/>
                    <a:pt x="2979" y="0"/>
                    <a:pt x="4822" y="0"/>
                  </a:cubicBezTo>
                  <a:cubicBezTo>
                    <a:pt x="6555" y="0"/>
                    <a:pt x="7747" y="315"/>
                    <a:pt x="8452" y="997"/>
                  </a:cubicBezTo>
                  <a:cubicBezTo>
                    <a:pt x="9102" y="1679"/>
                    <a:pt x="9481" y="3043"/>
                    <a:pt x="9481" y="5088"/>
                  </a:cubicBezTo>
                  <a:close/>
                </a:path>
              </a:pathLst>
            </a:custGeom>
            <a:solidFill>
              <a:srgbClr val="FFFFFF"/>
            </a:solidFill>
            <a:ln w="5417" cap="flat">
              <a:noFill/>
              <a:prstDash val="solid"/>
              <a:miter/>
            </a:ln>
          </p:spPr>
          <p:txBody>
            <a:bodyPr rtlCol="0" anchor="ctr"/>
            <a:lstStyle/>
            <a:p>
              <a:endParaRPr lang="fr-FR"/>
            </a:p>
          </p:txBody>
        </p:sp>
        <p:sp>
          <p:nvSpPr>
            <p:cNvPr id="775" name="Forme libre 774">
              <a:extLst>
                <a:ext uri="{FF2B5EF4-FFF2-40B4-BE49-F238E27FC236}">
                  <a16:creationId xmlns:a16="http://schemas.microsoft.com/office/drawing/2014/main" id="{0F46C8E8-F333-3A74-63B4-5B855C62A9BD}"/>
                </a:ext>
              </a:extLst>
            </p:cNvPr>
            <p:cNvSpPr/>
            <p:nvPr/>
          </p:nvSpPr>
          <p:spPr>
            <a:xfrm>
              <a:off x="20782060" y="11338709"/>
              <a:ext cx="59610" cy="70233"/>
            </a:xfrm>
            <a:custGeom>
              <a:avLst/>
              <a:gdLst>
                <a:gd name="connsiteX0" fmla="*/ 59285 w 59610"/>
                <a:gd name="connsiteY0" fmla="*/ 67716 h 70233"/>
                <a:gd name="connsiteX1" fmla="*/ 59611 w 59610"/>
                <a:gd name="connsiteY1" fmla="*/ 69027 h 70233"/>
                <a:gd name="connsiteX2" fmla="*/ 59232 w 59610"/>
                <a:gd name="connsiteY2" fmla="*/ 69814 h 70233"/>
                <a:gd name="connsiteX3" fmla="*/ 58094 w 59610"/>
                <a:gd name="connsiteY3" fmla="*/ 70181 h 70233"/>
                <a:gd name="connsiteX4" fmla="*/ 56198 w 59610"/>
                <a:gd name="connsiteY4" fmla="*/ 70234 h 70233"/>
                <a:gd name="connsiteX5" fmla="*/ 54301 w 59610"/>
                <a:gd name="connsiteY5" fmla="*/ 70181 h 70233"/>
                <a:gd name="connsiteX6" fmla="*/ 53217 w 59610"/>
                <a:gd name="connsiteY6" fmla="*/ 69919 h 70233"/>
                <a:gd name="connsiteX7" fmla="*/ 52622 w 59610"/>
                <a:gd name="connsiteY7" fmla="*/ 69499 h 70233"/>
                <a:gd name="connsiteX8" fmla="*/ 52297 w 59610"/>
                <a:gd name="connsiteY8" fmla="*/ 68817 h 70233"/>
                <a:gd name="connsiteX9" fmla="*/ 45416 w 59610"/>
                <a:gd name="connsiteY9" fmla="*/ 50302 h 70233"/>
                <a:gd name="connsiteX10" fmla="*/ 13830 w 59610"/>
                <a:gd name="connsiteY10" fmla="*/ 50302 h 70233"/>
                <a:gd name="connsiteX11" fmla="*/ 7219 w 59610"/>
                <a:gd name="connsiteY11" fmla="*/ 68712 h 70233"/>
                <a:gd name="connsiteX12" fmla="*/ 6895 w 59610"/>
                <a:gd name="connsiteY12" fmla="*/ 69394 h 70233"/>
                <a:gd name="connsiteX13" fmla="*/ 6299 w 59610"/>
                <a:gd name="connsiteY13" fmla="*/ 69814 h 70233"/>
                <a:gd name="connsiteX14" fmla="*/ 5215 w 59610"/>
                <a:gd name="connsiteY14" fmla="*/ 70129 h 70233"/>
                <a:gd name="connsiteX15" fmla="*/ 3481 w 59610"/>
                <a:gd name="connsiteY15" fmla="*/ 70234 h 70233"/>
                <a:gd name="connsiteX16" fmla="*/ 1531 w 59610"/>
                <a:gd name="connsiteY16" fmla="*/ 70129 h 70233"/>
                <a:gd name="connsiteX17" fmla="*/ 393 w 59610"/>
                <a:gd name="connsiteY17" fmla="*/ 69762 h 70233"/>
                <a:gd name="connsiteX18" fmla="*/ 14 w 59610"/>
                <a:gd name="connsiteY18" fmla="*/ 69027 h 70233"/>
                <a:gd name="connsiteX19" fmla="*/ 285 w 59610"/>
                <a:gd name="connsiteY19" fmla="*/ 67716 h 70233"/>
                <a:gd name="connsiteX20" fmla="*/ 25478 w 59610"/>
                <a:gd name="connsiteY20" fmla="*/ 1521 h 70233"/>
                <a:gd name="connsiteX21" fmla="*/ 25966 w 59610"/>
                <a:gd name="connsiteY21" fmla="*/ 787 h 70233"/>
                <a:gd name="connsiteX22" fmla="*/ 26832 w 59610"/>
                <a:gd name="connsiteY22" fmla="*/ 314 h 70233"/>
                <a:gd name="connsiteX23" fmla="*/ 28079 w 59610"/>
                <a:gd name="connsiteY23" fmla="*/ 105 h 70233"/>
                <a:gd name="connsiteX24" fmla="*/ 29812 w 59610"/>
                <a:gd name="connsiteY24" fmla="*/ 0 h 70233"/>
                <a:gd name="connsiteX25" fmla="*/ 31546 w 59610"/>
                <a:gd name="connsiteY25" fmla="*/ 105 h 70233"/>
                <a:gd name="connsiteX26" fmla="*/ 32846 w 59610"/>
                <a:gd name="connsiteY26" fmla="*/ 314 h 70233"/>
                <a:gd name="connsiteX27" fmla="*/ 33659 w 59610"/>
                <a:gd name="connsiteY27" fmla="*/ 787 h 70233"/>
                <a:gd name="connsiteX28" fmla="*/ 34147 w 59610"/>
                <a:gd name="connsiteY28" fmla="*/ 1521 h 70233"/>
                <a:gd name="connsiteX29" fmla="*/ 59285 w 59610"/>
                <a:gd name="connsiteY29" fmla="*/ 67716 h 70233"/>
                <a:gd name="connsiteX30" fmla="*/ 29433 w 59610"/>
                <a:gd name="connsiteY30" fmla="*/ 7343 h 70233"/>
                <a:gd name="connsiteX31" fmla="*/ 29379 w 59610"/>
                <a:gd name="connsiteY31" fmla="*/ 7343 h 70233"/>
                <a:gd name="connsiteX32" fmla="*/ 15834 w 59610"/>
                <a:gd name="connsiteY32" fmla="*/ 44794 h 70233"/>
                <a:gd name="connsiteX33" fmla="*/ 43303 w 59610"/>
                <a:gd name="connsiteY33" fmla="*/ 44794 h 70233"/>
                <a:gd name="connsiteX34" fmla="*/ 29433 w 59610"/>
                <a:gd name="connsiteY34" fmla="*/ 7343 h 7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610" h="70233">
                  <a:moveTo>
                    <a:pt x="59285" y="67716"/>
                  </a:moveTo>
                  <a:cubicBezTo>
                    <a:pt x="59502" y="68240"/>
                    <a:pt x="59611" y="68712"/>
                    <a:pt x="59611" y="69027"/>
                  </a:cubicBezTo>
                  <a:cubicBezTo>
                    <a:pt x="59557" y="69394"/>
                    <a:pt x="59448" y="69657"/>
                    <a:pt x="59232" y="69814"/>
                  </a:cubicBezTo>
                  <a:cubicBezTo>
                    <a:pt x="58961" y="69971"/>
                    <a:pt x="58581" y="70129"/>
                    <a:pt x="58094" y="70181"/>
                  </a:cubicBezTo>
                  <a:cubicBezTo>
                    <a:pt x="57606" y="70234"/>
                    <a:pt x="56956" y="70234"/>
                    <a:pt x="56198" y="70234"/>
                  </a:cubicBezTo>
                  <a:cubicBezTo>
                    <a:pt x="55385" y="70234"/>
                    <a:pt x="54789" y="70234"/>
                    <a:pt x="54301" y="70181"/>
                  </a:cubicBezTo>
                  <a:cubicBezTo>
                    <a:pt x="53868" y="70129"/>
                    <a:pt x="53489" y="70024"/>
                    <a:pt x="53217" y="69919"/>
                  </a:cubicBezTo>
                  <a:cubicBezTo>
                    <a:pt x="52947" y="69814"/>
                    <a:pt x="52784" y="69657"/>
                    <a:pt x="52622" y="69499"/>
                  </a:cubicBezTo>
                  <a:cubicBezTo>
                    <a:pt x="52513" y="69289"/>
                    <a:pt x="52405" y="69080"/>
                    <a:pt x="52297" y="68817"/>
                  </a:cubicBezTo>
                  <a:lnTo>
                    <a:pt x="45416" y="50302"/>
                  </a:lnTo>
                  <a:lnTo>
                    <a:pt x="13830" y="50302"/>
                  </a:lnTo>
                  <a:lnTo>
                    <a:pt x="7219" y="68712"/>
                  </a:lnTo>
                  <a:cubicBezTo>
                    <a:pt x="7165" y="68975"/>
                    <a:pt x="7057" y="69184"/>
                    <a:pt x="6895" y="69394"/>
                  </a:cubicBezTo>
                  <a:cubicBezTo>
                    <a:pt x="6732" y="69552"/>
                    <a:pt x="6569" y="69709"/>
                    <a:pt x="6299" y="69814"/>
                  </a:cubicBezTo>
                  <a:cubicBezTo>
                    <a:pt x="6028" y="69971"/>
                    <a:pt x="5703" y="70076"/>
                    <a:pt x="5215" y="70129"/>
                  </a:cubicBezTo>
                  <a:cubicBezTo>
                    <a:pt x="4727" y="70234"/>
                    <a:pt x="4186" y="70234"/>
                    <a:pt x="3481" y="70234"/>
                  </a:cubicBezTo>
                  <a:cubicBezTo>
                    <a:pt x="2669" y="70234"/>
                    <a:pt x="2018" y="70234"/>
                    <a:pt x="1531" y="70129"/>
                  </a:cubicBezTo>
                  <a:cubicBezTo>
                    <a:pt x="989" y="70076"/>
                    <a:pt x="610" y="69919"/>
                    <a:pt x="393" y="69762"/>
                  </a:cubicBezTo>
                  <a:cubicBezTo>
                    <a:pt x="122" y="69604"/>
                    <a:pt x="14" y="69342"/>
                    <a:pt x="14" y="69027"/>
                  </a:cubicBezTo>
                  <a:cubicBezTo>
                    <a:pt x="-40" y="68660"/>
                    <a:pt x="68" y="68240"/>
                    <a:pt x="285" y="67716"/>
                  </a:cubicBezTo>
                  <a:lnTo>
                    <a:pt x="25478" y="1521"/>
                  </a:lnTo>
                  <a:cubicBezTo>
                    <a:pt x="25586" y="1206"/>
                    <a:pt x="25749" y="996"/>
                    <a:pt x="25966" y="787"/>
                  </a:cubicBezTo>
                  <a:cubicBezTo>
                    <a:pt x="26182" y="577"/>
                    <a:pt x="26507" y="419"/>
                    <a:pt x="26832" y="314"/>
                  </a:cubicBezTo>
                  <a:cubicBezTo>
                    <a:pt x="27158" y="210"/>
                    <a:pt x="27591" y="158"/>
                    <a:pt x="28079" y="105"/>
                  </a:cubicBezTo>
                  <a:cubicBezTo>
                    <a:pt x="28621" y="0"/>
                    <a:pt x="29162" y="0"/>
                    <a:pt x="29812" y="0"/>
                  </a:cubicBezTo>
                  <a:cubicBezTo>
                    <a:pt x="30462" y="0"/>
                    <a:pt x="31058" y="0"/>
                    <a:pt x="31546" y="105"/>
                  </a:cubicBezTo>
                  <a:cubicBezTo>
                    <a:pt x="32034" y="158"/>
                    <a:pt x="32467" y="210"/>
                    <a:pt x="32846" y="314"/>
                  </a:cubicBezTo>
                  <a:cubicBezTo>
                    <a:pt x="33171" y="419"/>
                    <a:pt x="33443" y="577"/>
                    <a:pt x="33659" y="787"/>
                  </a:cubicBezTo>
                  <a:cubicBezTo>
                    <a:pt x="33876" y="996"/>
                    <a:pt x="34038" y="1206"/>
                    <a:pt x="34147" y="1521"/>
                  </a:cubicBezTo>
                  <a:lnTo>
                    <a:pt x="59285" y="67716"/>
                  </a:lnTo>
                  <a:close/>
                  <a:moveTo>
                    <a:pt x="29433" y="7343"/>
                  </a:moveTo>
                  <a:lnTo>
                    <a:pt x="29379" y="7343"/>
                  </a:lnTo>
                  <a:lnTo>
                    <a:pt x="15834" y="44794"/>
                  </a:lnTo>
                  <a:lnTo>
                    <a:pt x="43303" y="44794"/>
                  </a:lnTo>
                  <a:lnTo>
                    <a:pt x="29433" y="7343"/>
                  </a:lnTo>
                  <a:close/>
                </a:path>
              </a:pathLst>
            </a:custGeom>
            <a:solidFill>
              <a:srgbClr val="FFFFFF"/>
            </a:solidFill>
            <a:ln w="5417" cap="flat">
              <a:noFill/>
              <a:prstDash val="solid"/>
              <a:miter/>
            </a:ln>
          </p:spPr>
          <p:txBody>
            <a:bodyPr rtlCol="0" anchor="ctr"/>
            <a:lstStyle/>
            <a:p>
              <a:endParaRPr lang="fr-FR"/>
            </a:p>
          </p:txBody>
        </p:sp>
        <p:sp>
          <p:nvSpPr>
            <p:cNvPr id="776" name="Forme libre 775">
              <a:extLst>
                <a:ext uri="{FF2B5EF4-FFF2-40B4-BE49-F238E27FC236}">
                  <a16:creationId xmlns:a16="http://schemas.microsoft.com/office/drawing/2014/main" id="{FFF3D68F-6D54-9C18-22AB-7B6ED3536E13}"/>
                </a:ext>
              </a:extLst>
            </p:cNvPr>
            <p:cNvSpPr/>
            <p:nvPr/>
          </p:nvSpPr>
          <p:spPr>
            <a:xfrm>
              <a:off x="20852940" y="11357434"/>
              <a:ext cx="40797" cy="52085"/>
            </a:xfrm>
            <a:custGeom>
              <a:avLst/>
              <a:gdLst>
                <a:gd name="connsiteX0" fmla="*/ 40797 w 40797"/>
                <a:gd name="connsiteY0" fmla="*/ 50092 h 52085"/>
                <a:gd name="connsiteX1" fmla="*/ 40634 w 40797"/>
                <a:gd name="connsiteY1" fmla="*/ 50669 h 52085"/>
                <a:gd name="connsiteX2" fmla="*/ 40147 w 40797"/>
                <a:gd name="connsiteY2" fmla="*/ 51088 h 52085"/>
                <a:gd name="connsiteX3" fmla="*/ 39118 w 40797"/>
                <a:gd name="connsiteY3" fmla="*/ 51403 h 52085"/>
                <a:gd name="connsiteX4" fmla="*/ 37655 w 40797"/>
                <a:gd name="connsiteY4" fmla="*/ 51508 h 52085"/>
                <a:gd name="connsiteX5" fmla="*/ 36029 w 40797"/>
                <a:gd name="connsiteY5" fmla="*/ 51403 h 52085"/>
                <a:gd name="connsiteX6" fmla="*/ 35054 w 40797"/>
                <a:gd name="connsiteY6" fmla="*/ 51088 h 52085"/>
                <a:gd name="connsiteX7" fmla="*/ 34621 w 40797"/>
                <a:gd name="connsiteY7" fmla="*/ 50669 h 52085"/>
                <a:gd name="connsiteX8" fmla="*/ 34458 w 40797"/>
                <a:gd name="connsiteY8" fmla="*/ 50092 h 52085"/>
                <a:gd name="connsiteX9" fmla="*/ 34458 w 40797"/>
                <a:gd name="connsiteY9" fmla="*/ 43221 h 52085"/>
                <a:gd name="connsiteX10" fmla="*/ 26006 w 40797"/>
                <a:gd name="connsiteY10" fmla="*/ 49987 h 52085"/>
                <a:gd name="connsiteX11" fmla="*/ 17771 w 40797"/>
                <a:gd name="connsiteY11" fmla="*/ 52085 h 52085"/>
                <a:gd name="connsiteX12" fmla="*/ 9427 w 40797"/>
                <a:gd name="connsiteY12" fmla="*/ 50459 h 52085"/>
                <a:gd name="connsiteX13" fmla="*/ 3955 w 40797"/>
                <a:gd name="connsiteY13" fmla="*/ 46053 h 52085"/>
                <a:gd name="connsiteX14" fmla="*/ 921 w 40797"/>
                <a:gd name="connsiteY14" fmla="*/ 39654 h 52085"/>
                <a:gd name="connsiteX15" fmla="*/ 0 w 40797"/>
                <a:gd name="connsiteY15" fmla="*/ 30842 h 52085"/>
                <a:gd name="connsiteX16" fmla="*/ 0 w 40797"/>
                <a:gd name="connsiteY16" fmla="*/ 1416 h 52085"/>
                <a:gd name="connsiteX17" fmla="*/ 163 w 40797"/>
                <a:gd name="connsiteY17" fmla="*/ 839 h 52085"/>
                <a:gd name="connsiteX18" fmla="*/ 704 w 40797"/>
                <a:gd name="connsiteY18" fmla="*/ 368 h 52085"/>
                <a:gd name="connsiteX19" fmla="*/ 1734 w 40797"/>
                <a:gd name="connsiteY19" fmla="*/ 105 h 52085"/>
                <a:gd name="connsiteX20" fmla="*/ 3305 w 40797"/>
                <a:gd name="connsiteY20" fmla="*/ 0 h 52085"/>
                <a:gd name="connsiteX21" fmla="*/ 4930 w 40797"/>
                <a:gd name="connsiteY21" fmla="*/ 105 h 52085"/>
                <a:gd name="connsiteX22" fmla="*/ 5960 w 40797"/>
                <a:gd name="connsiteY22" fmla="*/ 368 h 52085"/>
                <a:gd name="connsiteX23" fmla="*/ 6502 w 40797"/>
                <a:gd name="connsiteY23" fmla="*/ 839 h 52085"/>
                <a:gd name="connsiteX24" fmla="*/ 6664 w 40797"/>
                <a:gd name="connsiteY24" fmla="*/ 1416 h 52085"/>
                <a:gd name="connsiteX25" fmla="*/ 6664 w 40797"/>
                <a:gd name="connsiteY25" fmla="*/ 30213 h 52085"/>
                <a:gd name="connsiteX26" fmla="*/ 7368 w 40797"/>
                <a:gd name="connsiteY26" fmla="*/ 37608 h 52085"/>
                <a:gd name="connsiteX27" fmla="*/ 9536 w 40797"/>
                <a:gd name="connsiteY27" fmla="*/ 42487 h 52085"/>
                <a:gd name="connsiteX28" fmla="*/ 13220 w 40797"/>
                <a:gd name="connsiteY28" fmla="*/ 45581 h 52085"/>
                <a:gd name="connsiteX29" fmla="*/ 18475 w 40797"/>
                <a:gd name="connsiteY29" fmla="*/ 46683 h 52085"/>
                <a:gd name="connsiteX30" fmla="*/ 26115 w 40797"/>
                <a:gd name="connsiteY30" fmla="*/ 44060 h 52085"/>
                <a:gd name="connsiteX31" fmla="*/ 34187 w 40797"/>
                <a:gd name="connsiteY31" fmla="*/ 36297 h 52085"/>
                <a:gd name="connsiteX32" fmla="*/ 34187 w 40797"/>
                <a:gd name="connsiteY32" fmla="*/ 1416 h 52085"/>
                <a:gd name="connsiteX33" fmla="*/ 34350 w 40797"/>
                <a:gd name="connsiteY33" fmla="*/ 839 h 52085"/>
                <a:gd name="connsiteX34" fmla="*/ 34837 w 40797"/>
                <a:gd name="connsiteY34" fmla="*/ 368 h 52085"/>
                <a:gd name="connsiteX35" fmla="*/ 35867 w 40797"/>
                <a:gd name="connsiteY35" fmla="*/ 105 h 52085"/>
                <a:gd name="connsiteX36" fmla="*/ 37546 w 40797"/>
                <a:gd name="connsiteY36" fmla="*/ 0 h 52085"/>
                <a:gd name="connsiteX37" fmla="*/ 39118 w 40797"/>
                <a:gd name="connsiteY37" fmla="*/ 105 h 52085"/>
                <a:gd name="connsiteX38" fmla="*/ 40093 w 40797"/>
                <a:gd name="connsiteY38" fmla="*/ 368 h 52085"/>
                <a:gd name="connsiteX39" fmla="*/ 40634 w 40797"/>
                <a:gd name="connsiteY39" fmla="*/ 839 h 52085"/>
                <a:gd name="connsiteX40" fmla="*/ 40797 w 40797"/>
                <a:gd name="connsiteY40" fmla="*/ 1416 h 52085"/>
                <a:gd name="connsiteX41" fmla="*/ 40797 w 40797"/>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092"/>
                  </a:moveTo>
                  <a:cubicBezTo>
                    <a:pt x="40797" y="50302"/>
                    <a:pt x="40743" y="50512"/>
                    <a:pt x="40634" y="50669"/>
                  </a:cubicBezTo>
                  <a:cubicBezTo>
                    <a:pt x="40580" y="50879"/>
                    <a:pt x="40418" y="51037"/>
                    <a:pt x="40147" y="51088"/>
                  </a:cubicBezTo>
                  <a:cubicBezTo>
                    <a:pt x="39876" y="51193"/>
                    <a:pt x="39551" y="51298"/>
                    <a:pt x="39118" y="51403"/>
                  </a:cubicBezTo>
                  <a:cubicBezTo>
                    <a:pt x="38738" y="51456"/>
                    <a:pt x="38251" y="51508"/>
                    <a:pt x="37655" y="51508"/>
                  </a:cubicBezTo>
                  <a:cubicBezTo>
                    <a:pt x="36951" y="51508"/>
                    <a:pt x="36409" y="51456"/>
                    <a:pt x="36029" y="51403"/>
                  </a:cubicBezTo>
                  <a:cubicBezTo>
                    <a:pt x="35596" y="51298"/>
                    <a:pt x="35271" y="51246"/>
                    <a:pt x="35054" y="51088"/>
                  </a:cubicBezTo>
                  <a:cubicBezTo>
                    <a:pt x="34837" y="50984"/>
                    <a:pt x="34675" y="50879"/>
                    <a:pt x="34621" y="50669"/>
                  </a:cubicBezTo>
                  <a:cubicBezTo>
                    <a:pt x="34512" y="50512"/>
                    <a:pt x="34458" y="50302"/>
                    <a:pt x="34458" y="50092"/>
                  </a:cubicBezTo>
                  <a:lnTo>
                    <a:pt x="34458" y="43221"/>
                  </a:lnTo>
                  <a:cubicBezTo>
                    <a:pt x="31587" y="46316"/>
                    <a:pt x="28769" y="48571"/>
                    <a:pt x="26006" y="49987"/>
                  </a:cubicBezTo>
                  <a:cubicBezTo>
                    <a:pt x="23243" y="51403"/>
                    <a:pt x="20480" y="52085"/>
                    <a:pt x="17771" y="52085"/>
                  </a:cubicBezTo>
                  <a:cubicBezTo>
                    <a:pt x="14466" y="52085"/>
                    <a:pt x="11649" y="51561"/>
                    <a:pt x="9427" y="50459"/>
                  </a:cubicBezTo>
                  <a:cubicBezTo>
                    <a:pt x="7152" y="49410"/>
                    <a:pt x="5309" y="47941"/>
                    <a:pt x="3955" y="46053"/>
                  </a:cubicBezTo>
                  <a:cubicBezTo>
                    <a:pt x="2547" y="44218"/>
                    <a:pt x="1571" y="42067"/>
                    <a:pt x="921" y="39654"/>
                  </a:cubicBezTo>
                  <a:cubicBezTo>
                    <a:pt x="325" y="37189"/>
                    <a:pt x="0" y="34251"/>
                    <a:pt x="0" y="30842"/>
                  </a:cubicBezTo>
                  <a:lnTo>
                    <a:pt x="0" y="1416"/>
                  </a:lnTo>
                  <a:cubicBezTo>
                    <a:pt x="0" y="1207"/>
                    <a:pt x="54" y="997"/>
                    <a:pt x="163" y="839"/>
                  </a:cubicBezTo>
                  <a:cubicBezTo>
                    <a:pt x="271" y="629"/>
                    <a:pt x="434" y="473"/>
                    <a:pt x="704" y="368"/>
                  </a:cubicBezTo>
                  <a:cubicBezTo>
                    <a:pt x="976" y="263"/>
                    <a:pt x="1300" y="158"/>
                    <a:pt x="1734" y="105"/>
                  </a:cubicBezTo>
                  <a:cubicBezTo>
                    <a:pt x="2113" y="53"/>
                    <a:pt x="2655" y="0"/>
                    <a:pt x="3305" y="0"/>
                  </a:cubicBezTo>
                  <a:cubicBezTo>
                    <a:pt x="3955" y="0"/>
                    <a:pt x="4497" y="53"/>
                    <a:pt x="4930" y="105"/>
                  </a:cubicBezTo>
                  <a:cubicBezTo>
                    <a:pt x="5364" y="158"/>
                    <a:pt x="5689" y="263"/>
                    <a:pt x="5960" y="368"/>
                  </a:cubicBezTo>
                  <a:cubicBezTo>
                    <a:pt x="6176" y="473"/>
                    <a:pt x="6339" y="629"/>
                    <a:pt x="6502" y="839"/>
                  </a:cubicBezTo>
                  <a:cubicBezTo>
                    <a:pt x="6610" y="997"/>
                    <a:pt x="6664" y="1207"/>
                    <a:pt x="6664" y="1416"/>
                  </a:cubicBezTo>
                  <a:lnTo>
                    <a:pt x="6664" y="30213"/>
                  </a:lnTo>
                  <a:cubicBezTo>
                    <a:pt x="6664" y="33255"/>
                    <a:pt x="6881" y="35720"/>
                    <a:pt x="7368" y="37608"/>
                  </a:cubicBezTo>
                  <a:cubicBezTo>
                    <a:pt x="7856" y="39497"/>
                    <a:pt x="8561" y="41123"/>
                    <a:pt x="9536" y="42487"/>
                  </a:cubicBezTo>
                  <a:cubicBezTo>
                    <a:pt x="10511" y="43798"/>
                    <a:pt x="11703" y="44847"/>
                    <a:pt x="13220" y="45581"/>
                  </a:cubicBezTo>
                  <a:cubicBezTo>
                    <a:pt x="14737" y="46316"/>
                    <a:pt x="16471" y="46683"/>
                    <a:pt x="18475" y="46683"/>
                  </a:cubicBezTo>
                  <a:cubicBezTo>
                    <a:pt x="21022" y="46683"/>
                    <a:pt x="23568" y="45791"/>
                    <a:pt x="26115" y="44060"/>
                  </a:cubicBezTo>
                  <a:cubicBezTo>
                    <a:pt x="28661" y="42329"/>
                    <a:pt x="31316" y="39707"/>
                    <a:pt x="34187" y="36297"/>
                  </a:cubicBezTo>
                  <a:lnTo>
                    <a:pt x="34187" y="1416"/>
                  </a:lnTo>
                  <a:cubicBezTo>
                    <a:pt x="34187" y="1207"/>
                    <a:pt x="34242" y="997"/>
                    <a:pt x="34350" y="839"/>
                  </a:cubicBezTo>
                  <a:cubicBezTo>
                    <a:pt x="34404" y="629"/>
                    <a:pt x="34621" y="473"/>
                    <a:pt x="34837" y="368"/>
                  </a:cubicBezTo>
                  <a:cubicBezTo>
                    <a:pt x="35108" y="263"/>
                    <a:pt x="35488" y="158"/>
                    <a:pt x="35867" y="105"/>
                  </a:cubicBezTo>
                  <a:cubicBezTo>
                    <a:pt x="36300" y="53"/>
                    <a:pt x="36842" y="0"/>
                    <a:pt x="37546" y="0"/>
                  </a:cubicBezTo>
                  <a:cubicBezTo>
                    <a:pt x="38142" y="0"/>
                    <a:pt x="38684" y="53"/>
                    <a:pt x="39118" y="105"/>
                  </a:cubicBezTo>
                  <a:cubicBezTo>
                    <a:pt x="39551" y="158"/>
                    <a:pt x="39876" y="263"/>
                    <a:pt x="40093" y="368"/>
                  </a:cubicBezTo>
                  <a:cubicBezTo>
                    <a:pt x="40364" y="473"/>
                    <a:pt x="40526" y="629"/>
                    <a:pt x="40634" y="839"/>
                  </a:cubicBezTo>
                  <a:cubicBezTo>
                    <a:pt x="40743" y="997"/>
                    <a:pt x="40797" y="1207"/>
                    <a:pt x="40797" y="1416"/>
                  </a:cubicBezTo>
                  <a:lnTo>
                    <a:pt x="40797" y="50092"/>
                  </a:lnTo>
                  <a:close/>
                </a:path>
              </a:pathLst>
            </a:custGeom>
            <a:solidFill>
              <a:srgbClr val="FFFFFF"/>
            </a:solidFill>
            <a:ln w="5417" cap="flat">
              <a:noFill/>
              <a:prstDash val="solid"/>
              <a:miter/>
            </a:ln>
          </p:spPr>
          <p:txBody>
            <a:bodyPr rtlCol="0" anchor="ctr"/>
            <a:lstStyle/>
            <a:p>
              <a:endParaRPr lang="fr-FR"/>
            </a:p>
          </p:txBody>
        </p:sp>
        <p:sp>
          <p:nvSpPr>
            <p:cNvPr id="777" name="Forme libre 776">
              <a:extLst>
                <a:ext uri="{FF2B5EF4-FFF2-40B4-BE49-F238E27FC236}">
                  <a16:creationId xmlns:a16="http://schemas.microsoft.com/office/drawing/2014/main" id="{79F8B538-5D04-3D0A-2E8E-D56B0F231399}"/>
                </a:ext>
              </a:extLst>
            </p:cNvPr>
            <p:cNvSpPr/>
            <p:nvPr/>
          </p:nvSpPr>
          <p:spPr>
            <a:xfrm>
              <a:off x="20908527" y="11356910"/>
              <a:ext cx="38846" cy="52609"/>
            </a:xfrm>
            <a:custGeom>
              <a:avLst/>
              <a:gdLst>
                <a:gd name="connsiteX0" fmla="*/ 38847 w 38846"/>
                <a:gd name="connsiteY0" fmla="*/ 43431 h 52609"/>
                <a:gd name="connsiteX1" fmla="*/ 38792 w 38846"/>
                <a:gd name="connsiteY1" fmla="*/ 44584 h 52609"/>
                <a:gd name="connsiteX2" fmla="*/ 38630 w 38846"/>
                <a:gd name="connsiteY2" fmla="*/ 45476 h 52609"/>
                <a:gd name="connsiteX3" fmla="*/ 38305 w 38846"/>
                <a:gd name="connsiteY3" fmla="*/ 46158 h 52609"/>
                <a:gd name="connsiteX4" fmla="*/ 37384 w 38846"/>
                <a:gd name="connsiteY4" fmla="*/ 47155 h 52609"/>
                <a:gd name="connsiteX5" fmla="*/ 35000 w 38846"/>
                <a:gd name="connsiteY5" fmla="*/ 48938 h 52609"/>
                <a:gd name="connsiteX6" fmla="*/ 31153 w 38846"/>
                <a:gd name="connsiteY6" fmla="*/ 50827 h 52609"/>
                <a:gd name="connsiteX7" fmla="*/ 26602 w 38846"/>
                <a:gd name="connsiteY7" fmla="*/ 52138 h 52609"/>
                <a:gd name="connsiteX8" fmla="*/ 21563 w 38846"/>
                <a:gd name="connsiteY8" fmla="*/ 52610 h 52609"/>
                <a:gd name="connsiteX9" fmla="*/ 12299 w 38846"/>
                <a:gd name="connsiteY9" fmla="*/ 50931 h 52609"/>
                <a:gd name="connsiteX10" fmla="*/ 5581 w 38846"/>
                <a:gd name="connsiteY10" fmla="*/ 45948 h 52609"/>
                <a:gd name="connsiteX11" fmla="*/ 1409 w 38846"/>
                <a:gd name="connsiteY11" fmla="*/ 37818 h 52609"/>
                <a:gd name="connsiteX12" fmla="*/ 0 w 38846"/>
                <a:gd name="connsiteY12" fmla="*/ 26698 h 52609"/>
                <a:gd name="connsiteX13" fmla="*/ 1734 w 38846"/>
                <a:gd name="connsiteY13" fmla="*/ 14582 h 52609"/>
                <a:gd name="connsiteX14" fmla="*/ 6556 w 38846"/>
                <a:gd name="connsiteY14" fmla="*/ 6295 h 52609"/>
                <a:gd name="connsiteX15" fmla="*/ 13707 w 38846"/>
                <a:gd name="connsiteY15" fmla="*/ 1521 h 52609"/>
                <a:gd name="connsiteX16" fmla="*/ 22430 w 38846"/>
                <a:gd name="connsiteY16" fmla="*/ 0 h 52609"/>
                <a:gd name="connsiteX17" fmla="*/ 27198 w 38846"/>
                <a:gd name="connsiteY17" fmla="*/ 420 h 52609"/>
                <a:gd name="connsiteX18" fmla="*/ 31424 w 38846"/>
                <a:gd name="connsiteY18" fmla="*/ 1626 h 52609"/>
                <a:gd name="connsiteX19" fmla="*/ 34837 w 38846"/>
                <a:gd name="connsiteY19" fmla="*/ 3357 h 52609"/>
                <a:gd name="connsiteX20" fmla="*/ 37005 w 38846"/>
                <a:gd name="connsiteY20" fmla="*/ 5035 h 52609"/>
                <a:gd name="connsiteX21" fmla="*/ 37980 w 38846"/>
                <a:gd name="connsiteY21" fmla="*/ 6032 h 52609"/>
                <a:gd name="connsiteX22" fmla="*/ 38359 w 38846"/>
                <a:gd name="connsiteY22" fmla="*/ 6819 h 52609"/>
                <a:gd name="connsiteX23" fmla="*/ 38575 w 38846"/>
                <a:gd name="connsiteY23" fmla="*/ 7763 h 52609"/>
                <a:gd name="connsiteX24" fmla="*/ 38630 w 38846"/>
                <a:gd name="connsiteY24" fmla="*/ 8969 h 52609"/>
                <a:gd name="connsiteX25" fmla="*/ 38142 w 38846"/>
                <a:gd name="connsiteY25" fmla="*/ 11120 h 52609"/>
                <a:gd name="connsiteX26" fmla="*/ 37113 w 38846"/>
                <a:gd name="connsiteY26" fmla="*/ 11749 h 52609"/>
                <a:gd name="connsiteX27" fmla="*/ 35216 w 38846"/>
                <a:gd name="connsiteY27" fmla="*/ 10805 h 52609"/>
                <a:gd name="connsiteX28" fmla="*/ 32291 w 38846"/>
                <a:gd name="connsiteY28" fmla="*/ 8655 h 52609"/>
                <a:gd name="connsiteX29" fmla="*/ 27957 w 38846"/>
                <a:gd name="connsiteY29" fmla="*/ 6557 h 52609"/>
                <a:gd name="connsiteX30" fmla="*/ 21943 w 38846"/>
                <a:gd name="connsiteY30" fmla="*/ 5560 h 52609"/>
                <a:gd name="connsiteX31" fmla="*/ 10782 w 38846"/>
                <a:gd name="connsiteY31" fmla="*/ 10962 h 52609"/>
                <a:gd name="connsiteX32" fmla="*/ 6881 w 38846"/>
                <a:gd name="connsiteY32" fmla="*/ 26489 h 52609"/>
                <a:gd name="connsiteX33" fmla="*/ 7964 w 38846"/>
                <a:gd name="connsiteY33" fmla="*/ 35458 h 52609"/>
                <a:gd name="connsiteX34" fmla="*/ 10944 w 38846"/>
                <a:gd name="connsiteY34" fmla="*/ 41857 h 52609"/>
                <a:gd name="connsiteX35" fmla="*/ 15766 w 38846"/>
                <a:gd name="connsiteY35" fmla="*/ 45686 h 52609"/>
                <a:gd name="connsiteX36" fmla="*/ 22160 w 38846"/>
                <a:gd name="connsiteY36" fmla="*/ 46945 h 52609"/>
                <a:gd name="connsiteX37" fmla="*/ 28065 w 38846"/>
                <a:gd name="connsiteY37" fmla="*/ 45896 h 52609"/>
                <a:gd name="connsiteX38" fmla="*/ 32507 w 38846"/>
                <a:gd name="connsiteY38" fmla="*/ 43641 h 52609"/>
                <a:gd name="connsiteX39" fmla="*/ 35650 w 38846"/>
                <a:gd name="connsiteY39" fmla="*/ 41385 h 52609"/>
                <a:gd name="connsiteX40" fmla="*/ 37492 w 38846"/>
                <a:gd name="connsiteY40" fmla="*/ 40389 h 52609"/>
                <a:gd name="connsiteX41" fmla="*/ 38088 w 38846"/>
                <a:gd name="connsiteY41" fmla="*/ 40545 h 52609"/>
                <a:gd name="connsiteX42" fmla="*/ 38467 w 38846"/>
                <a:gd name="connsiteY42" fmla="*/ 41122 h 52609"/>
                <a:gd name="connsiteX43" fmla="*/ 38738 w 38846"/>
                <a:gd name="connsiteY43" fmla="*/ 42119 h 52609"/>
                <a:gd name="connsiteX44" fmla="*/ 38847 w 38846"/>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6" h="52609">
                  <a:moveTo>
                    <a:pt x="38847" y="43431"/>
                  </a:moveTo>
                  <a:cubicBezTo>
                    <a:pt x="38847" y="43850"/>
                    <a:pt x="38847" y="44270"/>
                    <a:pt x="38792" y="44584"/>
                  </a:cubicBezTo>
                  <a:cubicBezTo>
                    <a:pt x="38738" y="44952"/>
                    <a:pt x="38684" y="45214"/>
                    <a:pt x="38630" y="45476"/>
                  </a:cubicBezTo>
                  <a:cubicBezTo>
                    <a:pt x="38521" y="45738"/>
                    <a:pt x="38467" y="45948"/>
                    <a:pt x="38305" y="46158"/>
                  </a:cubicBezTo>
                  <a:cubicBezTo>
                    <a:pt x="38197" y="46368"/>
                    <a:pt x="37871" y="46683"/>
                    <a:pt x="37384" y="47155"/>
                  </a:cubicBezTo>
                  <a:cubicBezTo>
                    <a:pt x="36896" y="47627"/>
                    <a:pt x="36138" y="48204"/>
                    <a:pt x="35000" y="48938"/>
                  </a:cubicBezTo>
                  <a:cubicBezTo>
                    <a:pt x="33862" y="49620"/>
                    <a:pt x="32562" y="50250"/>
                    <a:pt x="31153" y="50827"/>
                  </a:cubicBezTo>
                  <a:cubicBezTo>
                    <a:pt x="29744" y="51351"/>
                    <a:pt x="28228" y="51770"/>
                    <a:pt x="26602" y="52138"/>
                  </a:cubicBezTo>
                  <a:cubicBezTo>
                    <a:pt x="24976" y="52452"/>
                    <a:pt x="23297" y="52610"/>
                    <a:pt x="21563" y="52610"/>
                  </a:cubicBezTo>
                  <a:cubicBezTo>
                    <a:pt x="18096" y="52610"/>
                    <a:pt x="15008" y="52085"/>
                    <a:pt x="12299" y="50931"/>
                  </a:cubicBezTo>
                  <a:cubicBezTo>
                    <a:pt x="9644" y="49777"/>
                    <a:pt x="7368" y="48151"/>
                    <a:pt x="5581" y="45948"/>
                  </a:cubicBezTo>
                  <a:cubicBezTo>
                    <a:pt x="3739" y="43745"/>
                    <a:pt x="2384" y="41018"/>
                    <a:pt x="1409" y="37818"/>
                  </a:cubicBezTo>
                  <a:cubicBezTo>
                    <a:pt x="488" y="34618"/>
                    <a:pt x="0" y="30894"/>
                    <a:pt x="0" y="26698"/>
                  </a:cubicBezTo>
                  <a:cubicBezTo>
                    <a:pt x="0" y="21978"/>
                    <a:pt x="596" y="17939"/>
                    <a:pt x="1734" y="14582"/>
                  </a:cubicBezTo>
                  <a:cubicBezTo>
                    <a:pt x="2926" y="11172"/>
                    <a:pt x="4552" y="8445"/>
                    <a:pt x="6556" y="6295"/>
                  </a:cubicBezTo>
                  <a:cubicBezTo>
                    <a:pt x="8615" y="4144"/>
                    <a:pt x="10999" y="2518"/>
                    <a:pt x="13707" y="1521"/>
                  </a:cubicBezTo>
                  <a:cubicBezTo>
                    <a:pt x="16416" y="472"/>
                    <a:pt x="19342" y="0"/>
                    <a:pt x="22430" y="0"/>
                  </a:cubicBezTo>
                  <a:cubicBezTo>
                    <a:pt x="24110" y="0"/>
                    <a:pt x="25681" y="158"/>
                    <a:pt x="27198" y="420"/>
                  </a:cubicBezTo>
                  <a:cubicBezTo>
                    <a:pt x="28769" y="734"/>
                    <a:pt x="30124" y="1154"/>
                    <a:pt x="31424" y="1626"/>
                  </a:cubicBezTo>
                  <a:cubicBezTo>
                    <a:pt x="32670" y="2151"/>
                    <a:pt x="33808" y="2728"/>
                    <a:pt x="34837" y="3357"/>
                  </a:cubicBezTo>
                  <a:cubicBezTo>
                    <a:pt x="35812" y="3986"/>
                    <a:pt x="36571" y="4563"/>
                    <a:pt x="37005" y="5035"/>
                  </a:cubicBezTo>
                  <a:cubicBezTo>
                    <a:pt x="37492" y="5455"/>
                    <a:pt x="37817" y="5770"/>
                    <a:pt x="37980" y="6032"/>
                  </a:cubicBezTo>
                  <a:cubicBezTo>
                    <a:pt x="38142" y="6242"/>
                    <a:pt x="38251" y="6504"/>
                    <a:pt x="38359" y="6819"/>
                  </a:cubicBezTo>
                  <a:cubicBezTo>
                    <a:pt x="38467" y="7081"/>
                    <a:pt x="38521" y="7396"/>
                    <a:pt x="38575" y="7763"/>
                  </a:cubicBezTo>
                  <a:cubicBezTo>
                    <a:pt x="38575" y="8078"/>
                    <a:pt x="38630" y="8497"/>
                    <a:pt x="38630" y="8969"/>
                  </a:cubicBezTo>
                  <a:cubicBezTo>
                    <a:pt x="38630" y="10019"/>
                    <a:pt x="38467" y="10753"/>
                    <a:pt x="38142" y="11120"/>
                  </a:cubicBezTo>
                  <a:cubicBezTo>
                    <a:pt x="37817" y="11540"/>
                    <a:pt x="37492" y="11749"/>
                    <a:pt x="37113" y="11749"/>
                  </a:cubicBezTo>
                  <a:cubicBezTo>
                    <a:pt x="36571" y="11749"/>
                    <a:pt x="35975" y="11435"/>
                    <a:pt x="35216" y="10805"/>
                  </a:cubicBezTo>
                  <a:cubicBezTo>
                    <a:pt x="34404" y="10124"/>
                    <a:pt x="33483" y="9442"/>
                    <a:pt x="32291" y="8655"/>
                  </a:cubicBezTo>
                  <a:cubicBezTo>
                    <a:pt x="31099" y="7868"/>
                    <a:pt x="29636" y="7186"/>
                    <a:pt x="27957" y="6557"/>
                  </a:cubicBezTo>
                  <a:cubicBezTo>
                    <a:pt x="26277" y="5875"/>
                    <a:pt x="24272" y="5560"/>
                    <a:pt x="21943" y="5560"/>
                  </a:cubicBezTo>
                  <a:cubicBezTo>
                    <a:pt x="17121" y="5560"/>
                    <a:pt x="13436" y="7343"/>
                    <a:pt x="10782" y="10962"/>
                  </a:cubicBezTo>
                  <a:cubicBezTo>
                    <a:pt x="8181" y="14529"/>
                    <a:pt x="6881" y="19722"/>
                    <a:pt x="6881" y="26489"/>
                  </a:cubicBezTo>
                  <a:cubicBezTo>
                    <a:pt x="6881" y="29898"/>
                    <a:pt x="7260" y="32888"/>
                    <a:pt x="7964" y="35458"/>
                  </a:cubicBezTo>
                  <a:cubicBezTo>
                    <a:pt x="8615" y="38028"/>
                    <a:pt x="9644" y="40126"/>
                    <a:pt x="10944" y="41857"/>
                  </a:cubicBezTo>
                  <a:cubicBezTo>
                    <a:pt x="12299" y="43536"/>
                    <a:pt x="13870" y="44847"/>
                    <a:pt x="15766" y="45686"/>
                  </a:cubicBezTo>
                  <a:cubicBezTo>
                    <a:pt x="17662" y="46525"/>
                    <a:pt x="19776" y="46945"/>
                    <a:pt x="22160" y="46945"/>
                  </a:cubicBezTo>
                  <a:cubicBezTo>
                    <a:pt x="24381" y="46945"/>
                    <a:pt x="26331" y="46578"/>
                    <a:pt x="28065" y="45896"/>
                  </a:cubicBezTo>
                  <a:cubicBezTo>
                    <a:pt x="29744" y="45214"/>
                    <a:pt x="31261" y="44479"/>
                    <a:pt x="32507" y="43641"/>
                  </a:cubicBezTo>
                  <a:cubicBezTo>
                    <a:pt x="33753" y="42801"/>
                    <a:pt x="34783" y="42067"/>
                    <a:pt x="35650" y="41385"/>
                  </a:cubicBezTo>
                  <a:cubicBezTo>
                    <a:pt x="36462" y="40703"/>
                    <a:pt x="37113" y="40389"/>
                    <a:pt x="37492" y="40389"/>
                  </a:cubicBezTo>
                  <a:cubicBezTo>
                    <a:pt x="37709" y="40389"/>
                    <a:pt x="37925" y="40440"/>
                    <a:pt x="38088" y="40545"/>
                  </a:cubicBezTo>
                  <a:cubicBezTo>
                    <a:pt x="38251" y="40650"/>
                    <a:pt x="38413" y="40860"/>
                    <a:pt x="38467" y="41122"/>
                  </a:cubicBezTo>
                  <a:cubicBezTo>
                    <a:pt x="38630" y="41437"/>
                    <a:pt x="38684" y="41752"/>
                    <a:pt x="38738" y="42119"/>
                  </a:cubicBezTo>
                  <a:cubicBezTo>
                    <a:pt x="38847" y="42486"/>
                    <a:pt x="38847" y="42906"/>
                    <a:pt x="38847" y="43431"/>
                  </a:cubicBezTo>
                  <a:close/>
                </a:path>
              </a:pathLst>
            </a:custGeom>
            <a:solidFill>
              <a:srgbClr val="FFFFFF"/>
            </a:solidFill>
            <a:ln w="5417" cap="flat">
              <a:noFill/>
              <a:prstDash val="solid"/>
              <a:miter/>
            </a:ln>
          </p:spPr>
          <p:txBody>
            <a:bodyPr rtlCol="0" anchor="ctr"/>
            <a:lstStyle/>
            <a:p>
              <a:endParaRPr lang="fr-FR"/>
            </a:p>
          </p:txBody>
        </p:sp>
        <p:sp>
          <p:nvSpPr>
            <p:cNvPr id="778" name="Forme libre 777">
              <a:extLst>
                <a:ext uri="{FF2B5EF4-FFF2-40B4-BE49-F238E27FC236}">
                  <a16:creationId xmlns:a16="http://schemas.microsoft.com/office/drawing/2014/main" id="{E6693DFD-BE57-FE32-21EE-45EFEDCA573D}"/>
                </a:ext>
              </a:extLst>
            </p:cNvPr>
            <p:cNvSpPr/>
            <p:nvPr/>
          </p:nvSpPr>
          <p:spPr>
            <a:xfrm>
              <a:off x="20960486" y="11357434"/>
              <a:ext cx="40742" cy="52085"/>
            </a:xfrm>
            <a:custGeom>
              <a:avLst/>
              <a:gdLst>
                <a:gd name="connsiteX0" fmla="*/ 40742 w 40742"/>
                <a:gd name="connsiteY0" fmla="*/ 50092 h 52085"/>
                <a:gd name="connsiteX1" fmla="*/ 40634 w 40742"/>
                <a:gd name="connsiteY1" fmla="*/ 50669 h 52085"/>
                <a:gd name="connsiteX2" fmla="*/ 40092 w 40742"/>
                <a:gd name="connsiteY2" fmla="*/ 51088 h 52085"/>
                <a:gd name="connsiteX3" fmla="*/ 39063 w 40742"/>
                <a:gd name="connsiteY3" fmla="*/ 51403 h 52085"/>
                <a:gd name="connsiteX4" fmla="*/ 37600 w 40742"/>
                <a:gd name="connsiteY4" fmla="*/ 51508 h 52085"/>
                <a:gd name="connsiteX5" fmla="*/ 35974 w 40742"/>
                <a:gd name="connsiteY5" fmla="*/ 51403 h 52085"/>
                <a:gd name="connsiteX6" fmla="*/ 34999 w 40742"/>
                <a:gd name="connsiteY6" fmla="*/ 51088 h 52085"/>
                <a:gd name="connsiteX7" fmla="*/ 34566 w 40742"/>
                <a:gd name="connsiteY7" fmla="*/ 50669 h 52085"/>
                <a:gd name="connsiteX8" fmla="*/ 34404 w 40742"/>
                <a:gd name="connsiteY8" fmla="*/ 50092 h 52085"/>
                <a:gd name="connsiteX9" fmla="*/ 34404 w 40742"/>
                <a:gd name="connsiteY9" fmla="*/ 43221 h 52085"/>
                <a:gd name="connsiteX10" fmla="*/ 25951 w 40742"/>
                <a:gd name="connsiteY10" fmla="*/ 49987 h 52085"/>
                <a:gd name="connsiteX11" fmla="*/ 17716 w 40742"/>
                <a:gd name="connsiteY11" fmla="*/ 52085 h 52085"/>
                <a:gd name="connsiteX12" fmla="*/ 9373 w 40742"/>
                <a:gd name="connsiteY12" fmla="*/ 50459 h 52085"/>
                <a:gd name="connsiteX13" fmla="*/ 3901 w 40742"/>
                <a:gd name="connsiteY13" fmla="*/ 46053 h 52085"/>
                <a:gd name="connsiteX14" fmla="*/ 866 w 40742"/>
                <a:gd name="connsiteY14" fmla="*/ 39654 h 52085"/>
                <a:gd name="connsiteX15" fmla="*/ 0 w 40742"/>
                <a:gd name="connsiteY15" fmla="*/ 30842 h 52085"/>
                <a:gd name="connsiteX16" fmla="*/ 0 w 40742"/>
                <a:gd name="connsiteY16" fmla="*/ 1416 h 52085"/>
                <a:gd name="connsiteX17" fmla="*/ 108 w 40742"/>
                <a:gd name="connsiteY17" fmla="*/ 839 h 52085"/>
                <a:gd name="connsiteX18" fmla="*/ 650 w 40742"/>
                <a:gd name="connsiteY18" fmla="*/ 368 h 52085"/>
                <a:gd name="connsiteX19" fmla="*/ 1679 w 40742"/>
                <a:gd name="connsiteY19" fmla="*/ 105 h 52085"/>
                <a:gd name="connsiteX20" fmla="*/ 3251 w 40742"/>
                <a:gd name="connsiteY20" fmla="*/ 0 h 52085"/>
                <a:gd name="connsiteX21" fmla="*/ 4876 w 40742"/>
                <a:gd name="connsiteY21" fmla="*/ 105 h 52085"/>
                <a:gd name="connsiteX22" fmla="*/ 5905 w 40742"/>
                <a:gd name="connsiteY22" fmla="*/ 368 h 52085"/>
                <a:gd name="connsiteX23" fmla="*/ 6393 w 40742"/>
                <a:gd name="connsiteY23" fmla="*/ 839 h 52085"/>
                <a:gd name="connsiteX24" fmla="*/ 6610 w 40742"/>
                <a:gd name="connsiteY24" fmla="*/ 1416 h 52085"/>
                <a:gd name="connsiteX25" fmla="*/ 6610 w 40742"/>
                <a:gd name="connsiteY25" fmla="*/ 30213 h 52085"/>
                <a:gd name="connsiteX26" fmla="*/ 7314 w 40742"/>
                <a:gd name="connsiteY26" fmla="*/ 37608 h 52085"/>
                <a:gd name="connsiteX27" fmla="*/ 9481 w 40742"/>
                <a:gd name="connsiteY27" fmla="*/ 42487 h 52085"/>
                <a:gd name="connsiteX28" fmla="*/ 13165 w 40742"/>
                <a:gd name="connsiteY28" fmla="*/ 45581 h 52085"/>
                <a:gd name="connsiteX29" fmla="*/ 18420 w 40742"/>
                <a:gd name="connsiteY29" fmla="*/ 46683 h 52085"/>
                <a:gd name="connsiteX30" fmla="*/ 26060 w 40742"/>
                <a:gd name="connsiteY30" fmla="*/ 44060 h 52085"/>
                <a:gd name="connsiteX31" fmla="*/ 34132 w 40742"/>
                <a:gd name="connsiteY31" fmla="*/ 36297 h 52085"/>
                <a:gd name="connsiteX32" fmla="*/ 34132 w 40742"/>
                <a:gd name="connsiteY32" fmla="*/ 1416 h 52085"/>
                <a:gd name="connsiteX33" fmla="*/ 34295 w 40742"/>
                <a:gd name="connsiteY33" fmla="*/ 839 h 52085"/>
                <a:gd name="connsiteX34" fmla="*/ 34783 w 40742"/>
                <a:gd name="connsiteY34" fmla="*/ 368 h 52085"/>
                <a:gd name="connsiteX35" fmla="*/ 35812 w 40742"/>
                <a:gd name="connsiteY35" fmla="*/ 105 h 52085"/>
                <a:gd name="connsiteX36" fmla="*/ 37492 w 40742"/>
                <a:gd name="connsiteY36" fmla="*/ 0 h 52085"/>
                <a:gd name="connsiteX37" fmla="*/ 39063 w 40742"/>
                <a:gd name="connsiteY37" fmla="*/ 105 h 52085"/>
                <a:gd name="connsiteX38" fmla="*/ 40038 w 40742"/>
                <a:gd name="connsiteY38" fmla="*/ 368 h 52085"/>
                <a:gd name="connsiteX39" fmla="*/ 40580 w 40742"/>
                <a:gd name="connsiteY39" fmla="*/ 839 h 52085"/>
                <a:gd name="connsiteX40" fmla="*/ 40742 w 40742"/>
                <a:gd name="connsiteY40" fmla="*/ 1416 h 52085"/>
                <a:gd name="connsiteX41" fmla="*/ 40742 w 40742"/>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5">
                  <a:moveTo>
                    <a:pt x="40742" y="50092"/>
                  </a:moveTo>
                  <a:cubicBezTo>
                    <a:pt x="40742" y="50302"/>
                    <a:pt x="40688" y="50512"/>
                    <a:pt x="40634" y="50669"/>
                  </a:cubicBezTo>
                  <a:cubicBezTo>
                    <a:pt x="40526" y="50879"/>
                    <a:pt x="40363" y="51037"/>
                    <a:pt x="40092" y="51088"/>
                  </a:cubicBezTo>
                  <a:cubicBezTo>
                    <a:pt x="39822" y="51193"/>
                    <a:pt x="39496" y="51298"/>
                    <a:pt x="39063" y="51403"/>
                  </a:cubicBezTo>
                  <a:cubicBezTo>
                    <a:pt x="38683" y="51456"/>
                    <a:pt x="38142" y="51508"/>
                    <a:pt x="37600" y="51508"/>
                  </a:cubicBezTo>
                  <a:cubicBezTo>
                    <a:pt x="36896" y="51508"/>
                    <a:pt x="36354" y="51456"/>
                    <a:pt x="35974" y="51403"/>
                  </a:cubicBezTo>
                  <a:cubicBezTo>
                    <a:pt x="35541" y="51298"/>
                    <a:pt x="35216" y="51246"/>
                    <a:pt x="34999" y="51088"/>
                  </a:cubicBezTo>
                  <a:cubicBezTo>
                    <a:pt x="34783" y="50984"/>
                    <a:pt x="34620" y="50879"/>
                    <a:pt x="34566" y="50669"/>
                  </a:cubicBezTo>
                  <a:cubicBezTo>
                    <a:pt x="34458" y="50512"/>
                    <a:pt x="34404" y="50302"/>
                    <a:pt x="34404" y="50092"/>
                  </a:cubicBezTo>
                  <a:lnTo>
                    <a:pt x="34404" y="43221"/>
                  </a:lnTo>
                  <a:cubicBezTo>
                    <a:pt x="31532" y="46316"/>
                    <a:pt x="28715" y="48571"/>
                    <a:pt x="25951" y="49987"/>
                  </a:cubicBezTo>
                  <a:cubicBezTo>
                    <a:pt x="23188" y="51403"/>
                    <a:pt x="20425" y="52085"/>
                    <a:pt x="17716" y="52085"/>
                  </a:cubicBezTo>
                  <a:cubicBezTo>
                    <a:pt x="14411" y="52085"/>
                    <a:pt x="11594" y="51561"/>
                    <a:pt x="9373" y="50459"/>
                  </a:cubicBezTo>
                  <a:cubicBezTo>
                    <a:pt x="7097" y="49410"/>
                    <a:pt x="5255" y="47941"/>
                    <a:pt x="3901" y="46053"/>
                  </a:cubicBezTo>
                  <a:cubicBezTo>
                    <a:pt x="2492" y="44218"/>
                    <a:pt x="1517" y="42067"/>
                    <a:pt x="866" y="39654"/>
                  </a:cubicBezTo>
                  <a:cubicBezTo>
                    <a:pt x="270" y="37189"/>
                    <a:pt x="0" y="34251"/>
                    <a:pt x="0" y="30842"/>
                  </a:cubicBezTo>
                  <a:lnTo>
                    <a:pt x="0" y="1416"/>
                  </a:lnTo>
                  <a:cubicBezTo>
                    <a:pt x="0" y="1207"/>
                    <a:pt x="0" y="997"/>
                    <a:pt x="108" y="839"/>
                  </a:cubicBezTo>
                  <a:cubicBezTo>
                    <a:pt x="216" y="629"/>
                    <a:pt x="379" y="473"/>
                    <a:pt x="650" y="368"/>
                  </a:cubicBezTo>
                  <a:cubicBezTo>
                    <a:pt x="866" y="263"/>
                    <a:pt x="1246" y="158"/>
                    <a:pt x="1679" y="105"/>
                  </a:cubicBezTo>
                  <a:cubicBezTo>
                    <a:pt x="2058" y="53"/>
                    <a:pt x="2600" y="0"/>
                    <a:pt x="3251" y="0"/>
                  </a:cubicBezTo>
                  <a:cubicBezTo>
                    <a:pt x="3901" y="0"/>
                    <a:pt x="4442" y="53"/>
                    <a:pt x="4876" y="105"/>
                  </a:cubicBezTo>
                  <a:cubicBezTo>
                    <a:pt x="5309" y="158"/>
                    <a:pt x="5634" y="263"/>
                    <a:pt x="5905" y="368"/>
                  </a:cubicBezTo>
                  <a:cubicBezTo>
                    <a:pt x="6122" y="473"/>
                    <a:pt x="6284" y="629"/>
                    <a:pt x="6393" y="839"/>
                  </a:cubicBezTo>
                  <a:cubicBezTo>
                    <a:pt x="6555" y="997"/>
                    <a:pt x="6610" y="1207"/>
                    <a:pt x="6610" y="1416"/>
                  </a:cubicBezTo>
                  <a:lnTo>
                    <a:pt x="6610" y="30213"/>
                  </a:lnTo>
                  <a:cubicBezTo>
                    <a:pt x="6610" y="33255"/>
                    <a:pt x="6826" y="35720"/>
                    <a:pt x="7314" y="37608"/>
                  </a:cubicBezTo>
                  <a:cubicBezTo>
                    <a:pt x="7801" y="39497"/>
                    <a:pt x="8506" y="41123"/>
                    <a:pt x="9481" y="42487"/>
                  </a:cubicBezTo>
                  <a:cubicBezTo>
                    <a:pt x="10456" y="43798"/>
                    <a:pt x="11648" y="44847"/>
                    <a:pt x="13165" y="45581"/>
                  </a:cubicBezTo>
                  <a:cubicBezTo>
                    <a:pt x="14682" y="46316"/>
                    <a:pt x="16416" y="46683"/>
                    <a:pt x="18420" y="46683"/>
                  </a:cubicBezTo>
                  <a:cubicBezTo>
                    <a:pt x="20967" y="46683"/>
                    <a:pt x="23514" y="45791"/>
                    <a:pt x="26060" y="44060"/>
                  </a:cubicBezTo>
                  <a:cubicBezTo>
                    <a:pt x="28606" y="42329"/>
                    <a:pt x="31261" y="39707"/>
                    <a:pt x="34132" y="36297"/>
                  </a:cubicBezTo>
                  <a:lnTo>
                    <a:pt x="34132" y="1416"/>
                  </a:lnTo>
                  <a:cubicBezTo>
                    <a:pt x="34132" y="1207"/>
                    <a:pt x="34187" y="997"/>
                    <a:pt x="34295" y="839"/>
                  </a:cubicBezTo>
                  <a:cubicBezTo>
                    <a:pt x="34349" y="629"/>
                    <a:pt x="34566" y="473"/>
                    <a:pt x="34783" y="368"/>
                  </a:cubicBezTo>
                  <a:cubicBezTo>
                    <a:pt x="35054" y="263"/>
                    <a:pt x="35378" y="158"/>
                    <a:pt x="35812" y="105"/>
                  </a:cubicBezTo>
                  <a:cubicBezTo>
                    <a:pt x="36245" y="53"/>
                    <a:pt x="36787" y="0"/>
                    <a:pt x="37492" y="0"/>
                  </a:cubicBezTo>
                  <a:cubicBezTo>
                    <a:pt x="38087" y="0"/>
                    <a:pt x="38629" y="53"/>
                    <a:pt x="39063" y="105"/>
                  </a:cubicBezTo>
                  <a:cubicBezTo>
                    <a:pt x="39496" y="158"/>
                    <a:pt x="39822" y="263"/>
                    <a:pt x="40038" y="368"/>
                  </a:cubicBezTo>
                  <a:cubicBezTo>
                    <a:pt x="40309" y="473"/>
                    <a:pt x="40472" y="629"/>
                    <a:pt x="40580" y="839"/>
                  </a:cubicBezTo>
                  <a:cubicBezTo>
                    <a:pt x="40688" y="997"/>
                    <a:pt x="40742" y="1207"/>
                    <a:pt x="40742" y="1416"/>
                  </a:cubicBezTo>
                  <a:lnTo>
                    <a:pt x="40742" y="50092"/>
                  </a:lnTo>
                  <a:close/>
                </a:path>
              </a:pathLst>
            </a:custGeom>
            <a:solidFill>
              <a:srgbClr val="FFFFFF"/>
            </a:solidFill>
            <a:ln w="5417" cap="flat">
              <a:noFill/>
              <a:prstDash val="solid"/>
              <a:miter/>
            </a:ln>
          </p:spPr>
          <p:txBody>
            <a:bodyPr rtlCol="0" anchor="ctr"/>
            <a:lstStyle/>
            <a:p>
              <a:endParaRPr lang="fr-FR"/>
            </a:p>
          </p:txBody>
        </p:sp>
        <p:sp>
          <p:nvSpPr>
            <p:cNvPr id="779" name="Forme libre 778">
              <a:extLst>
                <a:ext uri="{FF2B5EF4-FFF2-40B4-BE49-F238E27FC236}">
                  <a16:creationId xmlns:a16="http://schemas.microsoft.com/office/drawing/2014/main" id="{864D35D1-EE8A-282B-6212-D127BFC4A15F}"/>
                </a:ext>
              </a:extLst>
            </p:cNvPr>
            <p:cNvSpPr/>
            <p:nvPr/>
          </p:nvSpPr>
          <p:spPr>
            <a:xfrm>
              <a:off x="21019757" y="11356858"/>
              <a:ext cx="40797" cy="52085"/>
            </a:xfrm>
            <a:custGeom>
              <a:avLst/>
              <a:gdLst>
                <a:gd name="connsiteX0" fmla="*/ 40797 w 40797"/>
                <a:gd name="connsiteY0" fmla="*/ 50669 h 52085"/>
                <a:gd name="connsiteX1" fmla="*/ 40634 w 40797"/>
                <a:gd name="connsiteY1" fmla="*/ 51246 h 52085"/>
                <a:gd name="connsiteX2" fmla="*/ 40093 w 40797"/>
                <a:gd name="connsiteY2" fmla="*/ 51665 h 52085"/>
                <a:gd name="connsiteX3" fmla="*/ 39117 w 40797"/>
                <a:gd name="connsiteY3" fmla="*/ 51980 h 52085"/>
                <a:gd name="connsiteX4" fmla="*/ 37546 w 40797"/>
                <a:gd name="connsiteY4" fmla="*/ 52085 h 52085"/>
                <a:gd name="connsiteX5" fmla="*/ 35867 w 40797"/>
                <a:gd name="connsiteY5" fmla="*/ 51980 h 52085"/>
                <a:gd name="connsiteX6" fmla="*/ 34891 w 40797"/>
                <a:gd name="connsiteY6" fmla="*/ 51665 h 52085"/>
                <a:gd name="connsiteX7" fmla="*/ 34349 w 40797"/>
                <a:gd name="connsiteY7" fmla="*/ 51246 h 52085"/>
                <a:gd name="connsiteX8" fmla="*/ 34187 w 40797"/>
                <a:gd name="connsiteY8" fmla="*/ 50669 h 52085"/>
                <a:gd name="connsiteX9" fmla="*/ 34187 w 40797"/>
                <a:gd name="connsiteY9" fmla="*/ 21768 h 52085"/>
                <a:gd name="connsiteX10" fmla="*/ 33483 w 40797"/>
                <a:gd name="connsiteY10" fmla="*/ 14424 h 52085"/>
                <a:gd name="connsiteX11" fmla="*/ 31316 w 40797"/>
                <a:gd name="connsiteY11" fmla="*/ 9599 h 52085"/>
                <a:gd name="connsiteX12" fmla="*/ 27577 w 40797"/>
                <a:gd name="connsiteY12" fmla="*/ 6504 h 52085"/>
                <a:gd name="connsiteX13" fmla="*/ 22322 w 40797"/>
                <a:gd name="connsiteY13" fmla="*/ 5403 h 52085"/>
                <a:gd name="connsiteX14" fmla="*/ 14682 w 40797"/>
                <a:gd name="connsiteY14" fmla="*/ 8025 h 52085"/>
                <a:gd name="connsiteX15" fmla="*/ 6610 w 40797"/>
                <a:gd name="connsiteY15" fmla="*/ 15788 h 52085"/>
                <a:gd name="connsiteX16" fmla="*/ 6610 w 40797"/>
                <a:gd name="connsiteY16" fmla="*/ 50669 h 52085"/>
                <a:gd name="connsiteX17" fmla="*/ 6447 w 40797"/>
                <a:gd name="connsiteY17" fmla="*/ 51246 h 52085"/>
                <a:gd name="connsiteX18" fmla="*/ 5905 w 40797"/>
                <a:gd name="connsiteY18" fmla="*/ 51665 h 52085"/>
                <a:gd name="connsiteX19" fmla="*/ 4930 w 40797"/>
                <a:gd name="connsiteY19" fmla="*/ 51980 h 52085"/>
                <a:gd name="connsiteX20" fmla="*/ 3305 w 40797"/>
                <a:gd name="connsiteY20" fmla="*/ 52085 h 52085"/>
                <a:gd name="connsiteX21" fmla="*/ 1680 w 40797"/>
                <a:gd name="connsiteY21" fmla="*/ 51980 h 52085"/>
                <a:gd name="connsiteX22" fmla="*/ 704 w 40797"/>
                <a:gd name="connsiteY22" fmla="*/ 51665 h 52085"/>
                <a:gd name="connsiteX23" fmla="*/ 163 w 40797"/>
                <a:gd name="connsiteY23" fmla="*/ 51246 h 52085"/>
                <a:gd name="connsiteX24" fmla="*/ 0 w 40797"/>
                <a:gd name="connsiteY24" fmla="*/ 50669 h 52085"/>
                <a:gd name="connsiteX25" fmla="*/ 0 w 40797"/>
                <a:gd name="connsiteY25" fmla="*/ 1993 h 52085"/>
                <a:gd name="connsiteX26" fmla="*/ 163 w 40797"/>
                <a:gd name="connsiteY26" fmla="*/ 1416 h 52085"/>
                <a:gd name="connsiteX27" fmla="*/ 704 w 40797"/>
                <a:gd name="connsiteY27" fmla="*/ 944 h 52085"/>
                <a:gd name="connsiteX28" fmla="*/ 1680 w 40797"/>
                <a:gd name="connsiteY28" fmla="*/ 682 h 52085"/>
                <a:gd name="connsiteX29" fmla="*/ 3196 w 40797"/>
                <a:gd name="connsiteY29" fmla="*/ 577 h 52085"/>
                <a:gd name="connsiteX30" fmla="*/ 4714 w 40797"/>
                <a:gd name="connsiteY30" fmla="*/ 682 h 52085"/>
                <a:gd name="connsiteX31" fmla="*/ 5689 w 40797"/>
                <a:gd name="connsiteY31" fmla="*/ 944 h 52085"/>
                <a:gd name="connsiteX32" fmla="*/ 6176 w 40797"/>
                <a:gd name="connsiteY32" fmla="*/ 1416 h 52085"/>
                <a:gd name="connsiteX33" fmla="*/ 6285 w 40797"/>
                <a:gd name="connsiteY33" fmla="*/ 1993 h 52085"/>
                <a:gd name="connsiteX34" fmla="*/ 6285 w 40797"/>
                <a:gd name="connsiteY34" fmla="*/ 8865 h 52085"/>
                <a:gd name="connsiteX35" fmla="*/ 14791 w 40797"/>
                <a:gd name="connsiteY35" fmla="*/ 2098 h 52085"/>
                <a:gd name="connsiteX36" fmla="*/ 23080 w 40797"/>
                <a:gd name="connsiteY36" fmla="*/ 0 h 52085"/>
                <a:gd name="connsiteX37" fmla="*/ 31424 w 40797"/>
                <a:gd name="connsiteY37" fmla="*/ 1626 h 52085"/>
                <a:gd name="connsiteX38" fmla="*/ 36896 w 40797"/>
                <a:gd name="connsiteY38" fmla="*/ 5980 h 52085"/>
                <a:gd name="connsiteX39" fmla="*/ 39876 w 40797"/>
                <a:gd name="connsiteY39" fmla="*/ 12379 h 52085"/>
                <a:gd name="connsiteX40" fmla="*/ 40797 w 40797"/>
                <a:gd name="connsiteY40" fmla="*/ 21191 h 52085"/>
                <a:gd name="connsiteX41" fmla="*/ 40797 w 40797"/>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669"/>
                  </a:moveTo>
                  <a:cubicBezTo>
                    <a:pt x="40797" y="50879"/>
                    <a:pt x="40743" y="51088"/>
                    <a:pt x="40634" y="51246"/>
                  </a:cubicBezTo>
                  <a:cubicBezTo>
                    <a:pt x="40526" y="51456"/>
                    <a:pt x="40363" y="51613"/>
                    <a:pt x="40093" y="51665"/>
                  </a:cubicBezTo>
                  <a:cubicBezTo>
                    <a:pt x="39876" y="51823"/>
                    <a:pt x="39551" y="51875"/>
                    <a:pt x="39117" y="51980"/>
                  </a:cubicBezTo>
                  <a:cubicBezTo>
                    <a:pt x="38684" y="52033"/>
                    <a:pt x="38142" y="52085"/>
                    <a:pt x="37546" y="52085"/>
                  </a:cubicBezTo>
                  <a:cubicBezTo>
                    <a:pt x="36842" y="52085"/>
                    <a:pt x="36300" y="52033"/>
                    <a:pt x="35867" y="51980"/>
                  </a:cubicBezTo>
                  <a:cubicBezTo>
                    <a:pt x="35433" y="51875"/>
                    <a:pt x="35108" y="51823"/>
                    <a:pt x="34891" y="51665"/>
                  </a:cubicBezTo>
                  <a:cubicBezTo>
                    <a:pt x="34621" y="51561"/>
                    <a:pt x="34458" y="51456"/>
                    <a:pt x="34349" y="51246"/>
                  </a:cubicBezTo>
                  <a:cubicBezTo>
                    <a:pt x="34241" y="51088"/>
                    <a:pt x="34187" y="50879"/>
                    <a:pt x="34187" y="50669"/>
                  </a:cubicBezTo>
                  <a:lnTo>
                    <a:pt x="34187" y="21768"/>
                  </a:lnTo>
                  <a:cubicBezTo>
                    <a:pt x="34187" y="18778"/>
                    <a:pt x="33916" y="16313"/>
                    <a:pt x="33483" y="14424"/>
                  </a:cubicBezTo>
                  <a:cubicBezTo>
                    <a:pt x="32995" y="12589"/>
                    <a:pt x="32236" y="10963"/>
                    <a:pt x="31316" y="9599"/>
                  </a:cubicBezTo>
                  <a:cubicBezTo>
                    <a:pt x="30340" y="8288"/>
                    <a:pt x="29094" y="7238"/>
                    <a:pt x="27577" y="6504"/>
                  </a:cubicBezTo>
                  <a:cubicBezTo>
                    <a:pt x="26114" y="5770"/>
                    <a:pt x="24326" y="5403"/>
                    <a:pt x="22322" y="5403"/>
                  </a:cubicBezTo>
                  <a:cubicBezTo>
                    <a:pt x="19776" y="5403"/>
                    <a:pt x="17229" y="6242"/>
                    <a:pt x="14682" y="8025"/>
                  </a:cubicBezTo>
                  <a:cubicBezTo>
                    <a:pt x="12136" y="9756"/>
                    <a:pt x="9427" y="12379"/>
                    <a:pt x="6610" y="15788"/>
                  </a:cubicBezTo>
                  <a:lnTo>
                    <a:pt x="6610" y="50669"/>
                  </a:lnTo>
                  <a:cubicBezTo>
                    <a:pt x="6610" y="50879"/>
                    <a:pt x="6555" y="51088"/>
                    <a:pt x="6447" y="51246"/>
                  </a:cubicBezTo>
                  <a:cubicBezTo>
                    <a:pt x="6339" y="51456"/>
                    <a:pt x="6176" y="51613"/>
                    <a:pt x="5905" y="51665"/>
                  </a:cubicBezTo>
                  <a:cubicBezTo>
                    <a:pt x="5689" y="51823"/>
                    <a:pt x="5364" y="51875"/>
                    <a:pt x="4930" y="51980"/>
                  </a:cubicBezTo>
                  <a:cubicBezTo>
                    <a:pt x="4497" y="52033"/>
                    <a:pt x="3955" y="52085"/>
                    <a:pt x="3305" y="52085"/>
                  </a:cubicBezTo>
                  <a:cubicBezTo>
                    <a:pt x="2655" y="52085"/>
                    <a:pt x="2113" y="52033"/>
                    <a:pt x="1680" y="51980"/>
                  </a:cubicBezTo>
                  <a:cubicBezTo>
                    <a:pt x="1300" y="51875"/>
                    <a:pt x="921" y="51823"/>
                    <a:pt x="704" y="51665"/>
                  </a:cubicBezTo>
                  <a:cubicBezTo>
                    <a:pt x="433" y="51561"/>
                    <a:pt x="271" y="51456"/>
                    <a:pt x="163" y="51246"/>
                  </a:cubicBezTo>
                  <a:cubicBezTo>
                    <a:pt x="54" y="51088"/>
                    <a:pt x="0" y="50879"/>
                    <a:pt x="0" y="50669"/>
                  </a:cubicBezTo>
                  <a:lnTo>
                    <a:pt x="0" y="1993"/>
                  </a:lnTo>
                  <a:cubicBezTo>
                    <a:pt x="0" y="1784"/>
                    <a:pt x="54" y="1574"/>
                    <a:pt x="163" y="1416"/>
                  </a:cubicBezTo>
                  <a:cubicBezTo>
                    <a:pt x="271" y="1206"/>
                    <a:pt x="433" y="1102"/>
                    <a:pt x="704" y="944"/>
                  </a:cubicBezTo>
                  <a:cubicBezTo>
                    <a:pt x="921" y="839"/>
                    <a:pt x="1246" y="734"/>
                    <a:pt x="1680" y="682"/>
                  </a:cubicBezTo>
                  <a:cubicBezTo>
                    <a:pt x="2059" y="629"/>
                    <a:pt x="2546" y="577"/>
                    <a:pt x="3196" y="577"/>
                  </a:cubicBezTo>
                  <a:cubicBezTo>
                    <a:pt x="3792" y="577"/>
                    <a:pt x="4335" y="629"/>
                    <a:pt x="4714" y="682"/>
                  </a:cubicBezTo>
                  <a:cubicBezTo>
                    <a:pt x="5147" y="734"/>
                    <a:pt x="5472" y="839"/>
                    <a:pt x="5689" y="944"/>
                  </a:cubicBezTo>
                  <a:cubicBezTo>
                    <a:pt x="5905" y="1102"/>
                    <a:pt x="6068" y="1206"/>
                    <a:pt x="6176" y="1416"/>
                  </a:cubicBezTo>
                  <a:cubicBezTo>
                    <a:pt x="6231" y="1574"/>
                    <a:pt x="6285" y="1784"/>
                    <a:pt x="6285" y="1993"/>
                  </a:cubicBezTo>
                  <a:lnTo>
                    <a:pt x="6285" y="8865"/>
                  </a:lnTo>
                  <a:cubicBezTo>
                    <a:pt x="9156" y="5770"/>
                    <a:pt x="12028" y="3515"/>
                    <a:pt x="14791" y="2098"/>
                  </a:cubicBezTo>
                  <a:cubicBezTo>
                    <a:pt x="17554" y="682"/>
                    <a:pt x="20317" y="0"/>
                    <a:pt x="23080" y="0"/>
                  </a:cubicBezTo>
                  <a:cubicBezTo>
                    <a:pt x="26331" y="0"/>
                    <a:pt x="29148" y="524"/>
                    <a:pt x="31424" y="1626"/>
                  </a:cubicBezTo>
                  <a:cubicBezTo>
                    <a:pt x="33645" y="2675"/>
                    <a:pt x="35488" y="4144"/>
                    <a:pt x="36896" y="5980"/>
                  </a:cubicBezTo>
                  <a:cubicBezTo>
                    <a:pt x="38251" y="7815"/>
                    <a:pt x="39280" y="9966"/>
                    <a:pt x="39876" y="12379"/>
                  </a:cubicBezTo>
                  <a:cubicBezTo>
                    <a:pt x="40472" y="14844"/>
                    <a:pt x="40797" y="17781"/>
                    <a:pt x="40797" y="21191"/>
                  </a:cubicBezTo>
                  <a:lnTo>
                    <a:pt x="40797" y="50669"/>
                  </a:lnTo>
                  <a:close/>
                </a:path>
              </a:pathLst>
            </a:custGeom>
            <a:solidFill>
              <a:srgbClr val="FFFFFF"/>
            </a:solidFill>
            <a:ln w="5417" cap="flat">
              <a:noFill/>
              <a:prstDash val="solid"/>
              <a:miter/>
            </a:ln>
          </p:spPr>
          <p:txBody>
            <a:bodyPr rtlCol="0" anchor="ctr"/>
            <a:lstStyle/>
            <a:p>
              <a:endParaRPr lang="fr-FR"/>
            </a:p>
          </p:txBody>
        </p:sp>
        <p:sp>
          <p:nvSpPr>
            <p:cNvPr id="780" name="Forme libre 779">
              <a:extLst>
                <a:ext uri="{FF2B5EF4-FFF2-40B4-BE49-F238E27FC236}">
                  <a16:creationId xmlns:a16="http://schemas.microsoft.com/office/drawing/2014/main" id="{6C2D3AE3-FFC5-ADA5-CABA-54E8688240C9}"/>
                </a:ext>
              </a:extLst>
            </p:cNvPr>
            <p:cNvSpPr/>
            <p:nvPr/>
          </p:nvSpPr>
          <p:spPr>
            <a:xfrm>
              <a:off x="21075399" y="11356910"/>
              <a:ext cx="44480" cy="52662"/>
            </a:xfrm>
            <a:custGeom>
              <a:avLst/>
              <a:gdLst>
                <a:gd name="connsiteX0" fmla="*/ 44481 w 44480"/>
                <a:gd name="connsiteY0" fmla="*/ 23814 h 52662"/>
                <a:gd name="connsiteX1" fmla="*/ 43452 w 44480"/>
                <a:gd name="connsiteY1" fmla="*/ 26489 h 52662"/>
                <a:gd name="connsiteX2" fmla="*/ 41393 w 44480"/>
                <a:gd name="connsiteY2" fmla="*/ 27223 h 52662"/>
                <a:gd name="connsiteX3" fmla="*/ 7097 w 44480"/>
                <a:gd name="connsiteY3" fmla="*/ 27223 h 52662"/>
                <a:gd name="connsiteX4" fmla="*/ 8018 w 44480"/>
                <a:gd name="connsiteY4" fmla="*/ 35353 h 52662"/>
                <a:gd name="connsiteX5" fmla="*/ 11053 w 44480"/>
                <a:gd name="connsiteY5" fmla="*/ 41647 h 52662"/>
                <a:gd name="connsiteX6" fmla="*/ 16524 w 44480"/>
                <a:gd name="connsiteY6" fmla="*/ 45634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099 h 52662"/>
                <a:gd name="connsiteX19" fmla="*/ 41663 w 44480"/>
                <a:gd name="connsiteY19" fmla="*/ 48623 h 52662"/>
                <a:gd name="connsiteX20" fmla="*/ 39930 w 44480"/>
                <a:gd name="connsiteY20" fmla="*/ 49568 h 52662"/>
                <a:gd name="connsiteX21" fmla="*/ 36137 w 44480"/>
                <a:gd name="connsiteY21" fmla="*/ 50931 h 52662"/>
                <a:gd name="connsiteX22" fmla="*/ 30719 w 44480"/>
                <a:gd name="connsiteY22" fmla="*/ 52138 h 52662"/>
                <a:gd name="connsiteX23" fmla="*/ 24109 w 44480"/>
                <a:gd name="connsiteY23" fmla="*/ 52662 h 52662"/>
                <a:gd name="connsiteX24" fmla="*/ 13762 w 44480"/>
                <a:gd name="connsiteY24" fmla="*/ 50983 h 52662"/>
                <a:gd name="connsiteX25" fmla="*/ 6231 w 44480"/>
                <a:gd name="connsiteY25" fmla="*/ 45948 h 52662"/>
                <a:gd name="connsiteX26" fmla="*/ 1571 w 44480"/>
                <a:gd name="connsiteY26" fmla="*/ 37766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783 h 52662"/>
                <a:gd name="connsiteX31" fmla="*/ 23297 w 44480"/>
                <a:gd name="connsiteY31" fmla="*/ 0 h 52662"/>
                <a:gd name="connsiteX32" fmla="*/ 32941 w 44480"/>
                <a:gd name="connsiteY32" fmla="*/ 1836 h 52662"/>
                <a:gd name="connsiteX33" fmla="*/ 39497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90 h 52662"/>
                <a:gd name="connsiteX42" fmla="*/ 8290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6"/>
                    <a:pt x="43452" y="26489"/>
                  </a:cubicBezTo>
                  <a:cubicBezTo>
                    <a:pt x="42747" y="26961"/>
                    <a:pt x="42043" y="27223"/>
                    <a:pt x="41393" y="27223"/>
                  </a:cubicBezTo>
                  <a:lnTo>
                    <a:pt x="7097" y="27223"/>
                  </a:lnTo>
                  <a:cubicBezTo>
                    <a:pt x="7097" y="30213"/>
                    <a:pt x="7423" y="32940"/>
                    <a:pt x="8018" y="35353"/>
                  </a:cubicBezTo>
                  <a:cubicBezTo>
                    <a:pt x="8614" y="37818"/>
                    <a:pt x="9644" y="39916"/>
                    <a:pt x="11053" y="41647"/>
                  </a:cubicBezTo>
                  <a:cubicBezTo>
                    <a:pt x="12461" y="43378"/>
                    <a:pt x="14303" y="44742"/>
                    <a:pt x="16524" y="45634"/>
                  </a:cubicBezTo>
                  <a:cubicBezTo>
                    <a:pt x="18800" y="46578"/>
                    <a:pt x="21563" y="47049"/>
                    <a:pt x="24868" y="47049"/>
                  </a:cubicBezTo>
                  <a:cubicBezTo>
                    <a:pt x="27198" y="47049"/>
                    <a:pt x="29311" y="46840"/>
                    <a:pt x="31153" y="46473"/>
                  </a:cubicBezTo>
                  <a:cubicBezTo>
                    <a:pt x="32995" y="46053"/>
                    <a:pt x="34621" y="45634"/>
                    <a:pt x="35975" y="45161"/>
                  </a:cubicBezTo>
                  <a:cubicBezTo>
                    <a:pt x="37329" y="44637"/>
                    <a:pt x="38413" y="44218"/>
                    <a:pt x="39280" y="43850"/>
                  </a:cubicBezTo>
                  <a:cubicBezTo>
                    <a:pt x="40147" y="43431"/>
                    <a:pt x="40797" y="43221"/>
                    <a:pt x="41176" y="43221"/>
                  </a:cubicBezTo>
                  <a:cubicBezTo>
                    <a:pt x="41393" y="43221"/>
                    <a:pt x="41555" y="43273"/>
                    <a:pt x="41772" y="43378"/>
                  </a:cubicBezTo>
                  <a:cubicBezTo>
                    <a:pt x="41935" y="43483"/>
                    <a:pt x="42097" y="43693"/>
                    <a:pt x="42206" y="43902"/>
                  </a:cubicBezTo>
                  <a:cubicBezTo>
                    <a:pt x="42314" y="44165"/>
                    <a:pt x="42422" y="44427"/>
                    <a:pt x="42476" y="44794"/>
                  </a:cubicBezTo>
                  <a:cubicBezTo>
                    <a:pt x="42530" y="45161"/>
                    <a:pt x="42530" y="45581"/>
                    <a:pt x="42530" y="46158"/>
                  </a:cubicBezTo>
                  <a:cubicBezTo>
                    <a:pt x="42530" y="46368"/>
                    <a:pt x="42530" y="46630"/>
                    <a:pt x="42476" y="46893"/>
                  </a:cubicBezTo>
                  <a:cubicBezTo>
                    <a:pt x="42422" y="47102"/>
                    <a:pt x="42422" y="47312"/>
                    <a:pt x="42368" y="47522"/>
                  </a:cubicBezTo>
                  <a:cubicBezTo>
                    <a:pt x="42314" y="47731"/>
                    <a:pt x="42206" y="47889"/>
                    <a:pt x="42097" y="48099"/>
                  </a:cubicBezTo>
                  <a:cubicBezTo>
                    <a:pt x="41989" y="48256"/>
                    <a:pt x="41826" y="48413"/>
                    <a:pt x="41663" y="48623"/>
                  </a:cubicBezTo>
                  <a:cubicBezTo>
                    <a:pt x="41501" y="48781"/>
                    <a:pt x="40905" y="49095"/>
                    <a:pt x="39930" y="49568"/>
                  </a:cubicBezTo>
                  <a:cubicBezTo>
                    <a:pt x="38954" y="50040"/>
                    <a:pt x="37708" y="50459"/>
                    <a:pt x="36137" y="50931"/>
                  </a:cubicBezTo>
                  <a:cubicBezTo>
                    <a:pt x="34621" y="51351"/>
                    <a:pt x="32778" y="51770"/>
                    <a:pt x="30719" y="52138"/>
                  </a:cubicBezTo>
                  <a:cubicBezTo>
                    <a:pt x="28661" y="52452"/>
                    <a:pt x="26494" y="52662"/>
                    <a:pt x="24109" y="52662"/>
                  </a:cubicBezTo>
                  <a:cubicBezTo>
                    <a:pt x="20209" y="52662"/>
                    <a:pt x="16741" y="52085"/>
                    <a:pt x="13762" y="50983"/>
                  </a:cubicBezTo>
                  <a:cubicBezTo>
                    <a:pt x="10782" y="49830"/>
                    <a:pt x="8235" y="48151"/>
                    <a:pt x="6231" y="45948"/>
                  </a:cubicBezTo>
                  <a:cubicBezTo>
                    <a:pt x="4172" y="43745"/>
                    <a:pt x="2655" y="41018"/>
                    <a:pt x="1571" y="37766"/>
                  </a:cubicBezTo>
                  <a:cubicBezTo>
                    <a:pt x="542" y="34514"/>
                    <a:pt x="0" y="30737"/>
                    <a:pt x="0" y="26436"/>
                  </a:cubicBezTo>
                  <a:cubicBezTo>
                    <a:pt x="0" y="22292"/>
                    <a:pt x="542" y="18621"/>
                    <a:pt x="1625" y="15316"/>
                  </a:cubicBezTo>
                  <a:cubicBezTo>
                    <a:pt x="2709" y="12064"/>
                    <a:pt x="4280" y="9284"/>
                    <a:pt x="6339" y="7028"/>
                  </a:cubicBezTo>
                  <a:cubicBezTo>
                    <a:pt x="8344" y="4773"/>
                    <a:pt x="10836" y="2990"/>
                    <a:pt x="13707" y="1783"/>
                  </a:cubicBezTo>
                  <a:cubicBezTo>
                    <a:pt x="16578" y="629"/>
                    <a:pt x="19776" y="0"/>
                    <a:pt x="23297" y="0"/>
                  </a:cubicBezTo>
                  <a:cubicBezTo>
                    <a:pt x="27035" y="0"/>
                    <a:pt x="30286" y="629"/>
                    <a:pt x="32941" y="1836"/>
                  </a:cubicBezTo>
                  <a:cubicBezTo>
                    <a:pt x="35595" y="3043"/>
                    <a:pt x="37817" y="4721"/>
                    <a:pt x="39497" y="6767"/>
                  </a:cubicBezTo>
                  <a:cubicBezTo>
                    <a:pt x="41230" y="8812"/>
                    <a:pt x="42476" y="11225"/>
                    <a:pt x="43289" y="13952"/>
                  </a:cubicBezTo>
                  <a:cubicBezTo>
                    <a:pt x="44102" y="16680"/>
                    <a:pt x="44481" y="19512"/>
                    <a:pt x="44481" y="22555"/>
                  </a:cubicBezTo>
                  <a:lnTo>
                    <a:pt x="44481" y="23814"/>
                  </a:lnTo>
                  <a:close/>
                  <a:moveTo>
                    <a:pt x="37654" y="21925"/>
                  </a:moveTo>
                  <a:cubicBezTo>
                    <a:pt x="37763" y="16785"/>
                    <a:pt x="36571" y="12746"/>
                    <a:pt x="33970" y="9809"/>
                  </a:cubicBezTo>
                  <a:cubicBezTo>
                    <a:pt x="31423" y="6924"/>
                    <a:pt x="27740" y="5455"/>
                    <a:pt x="22809" y="5455"/>
                  </a:cubicBezTo>
                  <a:cubicBezTo>
                    <a:pt x="20317" y="5455"/>
                    <a:pt x="18096" y="5927"/>
                    <a:pt x="16199" y="6819"/>
                  </a:cubicBezTo>
                  <a:cubicBezTo>
                    <a:pt x="14249" y="7763"/>
                    <a:pt x="12678" y="8969"/>
                    <a:pt x="11323" y="10490"/>
                  </a:cubicBezTo>
                  <a:cubicBezTo>
                    <a:pt x="10023" y="11959"/>
                    <a:pt x="8994" y="13742"/>
                    <a:pt x="8290" y="15683"/>
                  </a:cubicBezTo>
                  <a:cubicBezTo>
                    <a:pt x="7585" y="17676"/>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781" name="Forme libre 780">
              <a:extLst>
                <a:ext uri="{FF2B5EF4-FFF2-40B4-BE49-F238E27FC236}">
                  <a16:creationId xmlns:a16="http://schemas.microsoft.com/office/drawing/2014/main" id="{6E103BA1-B36E-500E-491E-96FE0E5ABFD2}"/>
                </a:ext>
              </a:extLst>
            </p:cNvPr>
            <p:cNvSpPr/>
            <p:nvPr/>
          </p:nvSpPr>
          <p:spPr>
            <a:xfrm>
              <a:off x="21160786" y="11356858"/>
              <a:ext cx="71678" cy="52085"/>
            </a:xfrm>
            <a:custGeom>
              <a:avLst/>
              <a:gdLst>
                <a:gd name="connsiteX0" fmla="*/ 71679 w 71678"/>
                <a:gd name="connsiteY0" fmla="*/ 50669 h 52085"/>
                <a:gd name="connsiteX1" fmla="*/ 71516 w 71678"/>
                <a:gd name="connsiteY1" fmla="*/ 51246 h 52085"/>
                <a:gd name="connsiteX2" fmla="*/ 70974 w 71678"/>
                <a:gd name="connsiteY2" fmla="*/ 51665 h 52085"/>
                <a:gd name="connsiteX3" fmla="*/ 69999 w 71678"/>
                <a:gd name="connsiteY3" fmla="*/ 51980 h 52085"/>
                <a:gd name="connsiteX4" fmla="*/ 68428 w 71678"/>
                <a:gd name="connsiteY4" fmla="*/ 52085 h 52085"/>
                <a:gd name="connsiteX5" fmla="*/ 66748 w 71678"/>
                <a:gd name="connsiteY5" fmla="*/ 51980 h 52085"/>
                <a:gd name="connsiteX6" fmla="*/ 65719 w 71678"/>
                <a:gd name="connsiteY6" fmla="*/ 51665 h 52085"/>
                <a:gd name="connsiteX7" fmla="*/ 65178 w 71678"/>
                <a:gd name="connsiteY7" fmla="*/ 51246 h 52085"/>
                <a:gd name="connsiteX8" fmla="*/ 65069 w 71678"/>
                <a:gd name="connsiteY8" fmla="*/ 50669 h 52085"/>
                <a:gd name="connsiteX9" fmla="*/ 65069 w 71678"/>
                <a:gd name="connsiteY9" fmla="*/ 20719 h 52085"/>
                <a:gd name="connsiteX10" fmla="*/ 64419 w 71678"/>
                <a:gd name="connsiteY10" fmla="*/ 14424 h 52085"/>
                <a:gd name="connsiteX11" fmla="*/ 62414 w 71678"/>
                <a:gd name="connsiteY11" fmla="*/ 9599 h 52085"/>
                <a:gd name="connsiteX12" fmla="*/ 59001 w 71678"/>
                <a:gd name="connsiteY12" fmla="*/ 6504 h 52085"/>
                <a:gd name="connsiteX13" fmla="*/ 54071 w 71678"/>
                <a:gd name="connsiteY13" fmla="*/ 5403 h 52085"/>
                <a:gd name="connsiteX14" fmla="*/ 46973 w 71678"/>
                <a:gd name="connsiteY14" fmla="*/ 8025 h 52085"/>
                <a:gd name="connsiteX15" fmla="*/ 39117 w 71678"/>
                <a:gd name="connsiteY15" fmla="*/ 15788 h 52085"/>
                <a:gd name="connsiteX16" fmla="*/ 39117 w 71678"/>
                <a:gd name="connsiteY16" fmla="*/ 50669 h 52085"/>
                <a:gd name="connsiteX17" fmla="*/ 38954 w 71678"/>
                <a:gd name="connsiteY17" fmla="*/ 51246 h 52085"/>
                <a:gd name="connsiteX18" fmla="*/ 38413 w 71678"/>
                <a:gd name="connsiteY18" fmla="*/ 51665 h 52085"/>
                <a:gd name="connsiteX19" fmla="*/ 37437 w 71678"/>
                <a:gd name="connsiteY19" fmla="*/ 51980 h 52085"/>
                <a:gd name="connsiteX20" fmla="*/ 35867 w 71678"/>
                <a:gd name="connsiteY20" fmla="*/ 52085 h 52085"/>
                <a:gd name="connsiteX21" fmla="*/ 34241 w 71678"/>
                <a:gd name="connsiteY21" fmla="*/ 51980 h 52085"/>
                <a:gd name="connsiteX22" fmla="*/ 33212 w 71678"/>
                <a:gd name="connsiteY22" fmla="*/ 51665 h 52085"/>
                <a:gd name="connsiteX23" fmla="*/ 32724 w 71678"/>
                <a:gd name="connsiteY23" fmla="*/ 51246 h 52085"/>
                <a:gd name="connsiteX24" fmla="*/ 32562 w 71678"/>
                <a:gd name="connsiteY24" fmla="*/ 50669 h 52085"/>
                <a:gd name="connsiteX25" fmla="*/ 32562 w 71678"/>
                <a:gd name="connsiteY25" fmla="*/ 20719 h 52085"/>
                <a:gd name="connsiteX26" fmla="*/ 31912 w 71678"/>
                <a:gd name="connsiteY26" fmla="*/ 14424 h 52085"/>
                <a:gd name="connsiteX27" fmla="*/ 29853 w 71678"/>
                <a:gd name="connsiteY27" fmla="*/ 9599 h 52085"/>
                <a:gd name="connsiteX28" fmla="*/ 26439 w 71678"/>
                <a:gd name="connsiteY28" fmla="*/ 6504 h 52085"/>
                <a:gd name="connsiteX29" fmla="*/ 21509 w 71678"/>
                <a:gd name="connsiteY29" fmla="*/ 5403 h 52085"/>
                <a:gd name="connsiteX30" fmla="*/ 14411 w 71678"/>
                <a:gd name="connsiteY30" fmla="*/ 8025 h 52085"/>
                <a:gd name="connsiteX31" fmla="*/ 6610 w 71678"/>
                <a:gd name="connsiteY31" fmla="*/ 15788 h 52085"/>
                <a:gd name="connsiteX32" fmla="*/ 6610 w 71678"/>
                <a:gd name="connsiteY32" fmla="*/ 50669 h 52085"/>
                <a:gd name="connsiteX33" fmla="*/ 6447 w 71678"/>
                <a:gd name="connsiteY33" fmla="*/ 51246 h 52085"/>
                <a:gd name="connsiteX34" fmla="*/ 5960 w 71678"/>
                <a:gd name="connsiteY34" fmla="*/ 51665 h 52085"/>
                <a:gd name="connsiteX35" fmla="*/ 4930 w 71678"/>
                <a:gd name="connsiteY35" fmla="*/ 51980 h 52085"/>
                <a:gd name="connsiteX36" fmla="*/ 3305 w 71678"/>
                <a:gd name="connsiteY36" fmla="*/ 52085 h 52085"/>
                <a:gd name="connsiteX37" fmla="*/ 1679 w 71678"/>
                <a:gd name="connsiteY37" fmla="*/ 51980 h 52085"/>
                <a:gd name="connsiteX38" fmla="*/ 704 w 71678"/>
                <a:gd name="connsiteY38" fmla="*/ 51665 h 52085"/>
                <a:gd name="connsiteX39" fmla="*/ 163 w 71678"/>
                <a:gd name="connsiteY39" fmla="*/ 51246 h 52085"/>
                <a:gd name="connsiteX40" fmla="*/ 0 w 71678"/>
                <a:gd name="connsiteY40" fmla="*/ 50669 h 52085"/>
                <a:gd name="connsiteX41" fmla="*/ 0 w 71678"/>
                <a:gd name="connsiteY41" fmla="*/ 1993 h 52085"/>
                <a:gd name="connsiteX42" fmla="*/ 163 w 71678"/>
                <a:gd name="connsiteY42" fmla="*/ 1416 h 52085"/>
                <a:gd name="connsiteX43" fmla="*/ 704 w 71678"/>
                <a:gd name="connsiteY43" fmla="*/ 944 h 52085"/>
                <a:gd name="connsiteX44" fmla="*/ 1625 w 71678"/>
                <a:gd name="connsiteY44" fmla="*/ 682 h 52085"/>
                <a:gd name="connsiteX45" fmla="*/ 3196 w 71678"/>
                <a:gd name="connsiteY45" fmla="*/ 577 h 52085"/>
                <a:gd name="connsiteX46" fmla="*/ 4714 w 71678"/>
                <a:gd name="connsiteY46" fmla="*/ 682 h 52085"/>
                <a:gd name="connsiteX47" fmla="*/ 5688 w 71678"/>
                <a:gd name="connsiteY47" fmla="*/ 944 h 52085"/>
                <a:gd name="connsiteX48" fmla="*/ 6176 w 71678"/>
                <a:gd name="connsiteY48" fmla="*/ 1416 h 52085"/>
                <a:gd name="connsiteX49" fmla="*/ 6284 w 71678"/>
                <a:gd name="connsiteY49" fmla="*/ 1993 h 52085"/>
                <a:gd name="connsiteX50" fmla="*/ 6284 w 71678"/>
                <a:gd name="connsiteY50" fmla="*/ 8865 h 52085"/>
                <a:gd name="connsiteX51" fmla="*/ 14520 w 71678"/>
                <a:gd name="connsiteY51" fmla="*/ 2098 h 52085"/>
                <a:gd name="connsiteX52" fmla="*/ 22268 w 71678"/>
                <a:gd name="connsiteY52" fmla="*/ 0 h 52085"/>
                <a:gd name="connsiteX53" fmla="*/ 27902 w 71678"/>
                <a:gd name="connsiteY53" fmla="*/ 734 h 52085"/>
                <a:gd name="connsiteX54" fmla="*/ 32236 w 71678"/>
                <a:gd name="connsiteY54" fmla="*/ 2780 h 52085"/>
                <a:gd name="connsiteX55" fmla="*/ 35433 w 71678"/>
                <a:gd name="connsiteY55" fmla="*/ 5927 h 52085"/>
                <a:gd name="connsiteX56" fmla="*/ 37600 w 71678"/>
                <a:gd name="connsiteY56" fmla="*/ 9966 h 52085"/>
                <a:gd name="connsiteX57" fmla="*/ 42530 w 71678"/>
                <a:gd name="connsiteY57" fmla="*/ 5245 h 52085"/>
                <a:gd name="connsiteX58" fmla="*/ 46919 w 71678"/>
                <a:gd name="connsiteY58" fmla="*/ 2203 h 52085"/>
                <a:gd name="connsiteX59" fmla="*/ 50982 w 71678"/>
                <a:gd name="connsiteY59" fmla="*/ 524 h 52085"/>
                <a:gd name="connsiteX60" fmla="*/ 54775 w 71678"/>
                <a:gd name="connsiteY60" fmla="*/ 0 h 52085"/>
                <a:gd name="connsiteX61" fmla="*/ 62739 w 71678"/>
                <a:gd name="connsiteY61" fmla="*/ 1626 h 52085"/>
                <a:gd name="connsiteX62" fmla="*/ 67994 w 71678"/>
                <a:gd name="connsiteY62" fmla="*/ 5980 h 52085"/>
                <a:gd name="connsiteX63" fmla="*/ 70812 w 71678"/>
                <a:gd name="connsiteY63" fmla="*/ 12379 h 52085"/>
                <a:gd name="connsiteX64" fmla="*/ 71679 w 71678"/>
                <a:gd name="connsiteY64" fmla="*/ 20142 h 52085"/>
                <a:gd name="connsiteX65" fmla="*/ 71679 w 71678"/>
                <a:gd name="connsiteY65"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78" h="52085">
                  <a:moveTo>
                    <a:pt x="71679" y="50669"/>
                  </a:moveTo>
                  <a:cubicBezTo>
                    <a:pt x="71679" y="50879"/>
                    <a:pt x="71625" y="51088"/>
                    <a:pt x="71516" y="51246"/>
                  </a:cubicBezTo>
                  <a:cubicBezTo>
                    <a:pt x="71408" y="51456"/>
                    <a:pt x="71246" y="51613"/>
                    <a:pt x="70974" y="51665"/>
                  </a:cubicBezTo>
                  <a:cubicBezTo>
                    <a:pt x="70758" y="51823"/>
                    <a:pt x="70433" y="51875"/>
                    <a:pt x="69999" y="51980"/>
                  </a:cubicBezTo>
                  <a:cubicBezTo>
                    <a:pt x="69566" y="52033"/>
                    <a:pt x="69024" y="52085"/>
                    <a:pt x="68428" y="52085"/>
                  </a:cubicBezTo>
                  <a:cubicBezTo>
                    <a:pt x="67724" y="52085"/>
                    <a:pt x="67182" y="52033"/>
                    <a:pt x="66748" y="51980"/>
                  </a:cubicBezTo>
                  <a:cubicBezTo>
                    <a:pt x="66315" y="51875"/>
                    <a:pt x="65990" y="51823"/>
                    <a:pt x="65719" y="51665"/>
                  </a:cubicBezTo>
                  <a:cubicBezTo>
                    <a:pt x="65502" y="51561"/>
                    <a:pt x="65285" y="51456"/>
                    <a:pt x="65178" y="51246"/>
                  </a:cubicBezTo>
                  <a:cubicBezTo>
                    <a:pt x="65123" y="51088"/>
                    <a:pt x="65069" y="50879"/>
                    <a:pt x="65069" y="50669"/>
                  </a:cubicBezTo>
                  <a:lnTo>
                    <a:pt x="65069" y="20719"/>
                  </a:lnTo>
                  <a:cubicBezTo>
                    <a:pt x="65069" y="18411"/>
                    <a:pt x="64852" y="16313"/>
                    <a:pt x="64419" y="14424"/>
                  </a:cubicBezTo>
                  <a:cubicBezTo>
                    <a:pt x="63985" y="12589"/>
                    <a:pt x="63335" y="10963"/>
                    <a:pt x="62414" y="9599"/>
                  </a:cubicBezTo>
                  <a:cubicBezTo>
                    <a:pt x="61547" y="8288"/>
                    <a:pt x="60356" y="7238"/>
                    <a:pt x="59001" y="6504"/>
                  </a:cubicBezTo>
                  <a:cubicBezTo>
                    <a:pt x="57592" y="5770"/>
                    <a:pt x="55967" y="5403"/>
                    <a:pt x="54071" y="5403"/>
                  </a:cubicBezTo>
                  <a:cubicBezTo>
                    <a:pt x="51741" y="5403"/>
                    <a:pt x="49357" y="6242"/>
                    <a:pt x="46973" y="8025"/>
                  </a:cubicBezTo>
                  <a:cubicBezTo>
                    <a:pt x="44589" y="9756"/>
                    <a:pt x="41989" y="12379"/>
                    <a:pt x="39117" y="15788"/>
                  </a:cubicBezTo>
                  <a:lnTo>
                    <a:pt x="39117" y="50669"/>
                  </a:lnTo>
                  <a:cubicBezTo>
                    <a:pt x="39117" y="50879"/>
                    <a:pt x="39063" y="51088"/>
                    <a:pt x="38954" y="51246"/>
                  </a:cubicBezTo>
                  <a:cubicBezTo>
                    <a:pt x="38846" y="51456"/>
                    <a:pt x="38684" y="51613"/>
                    <a:pt x="38413" y="51665"/>
                  </a:cubicBezTo>
                  <a:cubicBezTo>
                    <a:pt x="38196" y="51823"/>
                    <a:pt x="37871" y="51875"/>
                    <a:pt x="37437" y="51980"/>
                  </a:cubicBezTo>
                  <a:cubicBezTo>
                    <a:pt x="37004" y="52033"/>
                    <a:pt x="36462" y="52085"/>
                    <a:pt x="35867" y="52085"/>
                  </a:cubicBezTo>
                  <a:cubicBezTo>
                    <a:pt x="35216" y="52085"/>
                    <a:pt x="34675" y="52033"/>
                    <a:pt x="34241" y="51980"/>
                  </a:cubicBezTo>
                  <a:cubicBezTo>
                    <a:pt x="33862" y="51875"/>
                    <a:pt x="33482" y="51823"/>
                    <a:pt x="33212" y="51665"/>
                  </a:cubicBezTo>
                  <a:cubicBezTo>
                    <a:pt x="32995" y="51561"/>
                    <a:pt x="32778" y="51456"/>
                    <a:pt x="32724" y="51246"/>
                  </a:cubicBezTo>
                  <a:cubicBezTo>
                    <a:pt x="32616" y="51088"/>
                    <a:pt x="32562" y="50879"/>
                    <a:pt x="32562" y="50669"/>
                  </a:cubicBezTo>
                  <a:lnTo>
                    <a:pt x="32562" y="20719"/>
                  </a:lnTo>
                  <a:cubicBezTo>
                    <a:pt x="32562" y="18411"/>
                    <a:pt x="32345" y="16313"/>
                    <a:pt x="31912" y="14424"/>
                  </a:cubicBezTo>
                  <a:cubicBezTo>
                    <a:pt x="31478" y="12589"/>
                    <a:pt x="30773" y="10963"/>
                    <a:pt x="29853" y="9599"/>
                  </a:cubicBezTo>
                  <a:cubicBezTo>
                    <a:pt x="28986" y="8288"/>
                    <a:pt x="27848" y="7238"/>
                    <a:pt x="26439" y="6504"/>
                  </a:cubicBezTo>
                  <a:cubicBezTo>
                    <a:pt x="25031" y="5770"/>
                    <a:pt x="23405" y="5403"/>
                    <a:pt x="21509" y="5403"/>
                  </a:cubicBezTo>
                  <a:cubicBezTo>
                    <a:pt x="19179" y="5403"/>
                    <a:pt x="16850" y="6242"/>
                    <a:pt x="14411" y="8025"/>
                  </a:cubicBezTo>
                  <a:cubicBezTo>
                    <a:pt x="12028" y="9756"/>
                    <a:pt x="9427" y="12379"/>
                    <a:pt x="6610" y="15788"/>
                  </a:cubicBezTo>
                  <a:lnTo>
                    <a:pt x="6610" y="50669"/>
                  </a:lnTo>
                  <a:cubicBezTo>
                    <a:pt x="6610" y="50879"/>
                    <a:pt x="6555" y="51088"/>
                    <a:pt x="6447" y="51246"/>
                  </a:cubicBezTo>
                  <a:cubicBezTo>
                    <a:pt x="6339" y="51456"/>
                    <a:pt x="6176" y="51613"/>
                    <a:pt x="5960" y="51665"/>
                  </a:cubicBezTo>
                  <a:cubicBezTo>
                    <a:pt x="5688" y="51823"/>
                    <a:pt x="5364" y="51875"/>
                    <a:pt x="4930" y="51980"/>
                  </a:cubicBezTo>
                  <a:cubicBezTo>
                    <a:pt x="4497" y="52033"/>
                    <a:pt x="3955" y="52085"/>
                    <a:pt x="3305" y="52085"/>
                  </a:cubicBezTo>
                  <a:cubicBezTo>
                    <a:pt x="2655" y="52085"/>
                    <a:pt x="2113" y="52033"/>
                    <a:pt x="1679" y="51980"/>
                  </a:cubicBezTo>
                  <a:cubicBezTo>
                    <a:pt x="1300" y="51875"/>
                    <a:pt x="921" y="51823"/>
                    <a:pt x="704" y="51665"/>
                  </a:cubicBezTo>
                  <a:cubicBezTo>
                    <a:pt x="433" y="51561"/>
                    <a:pt x="216" y="51456"/>
                    <a:pt x="163" y="51246"/>
                  </a:cubicBezTo>
                  <a:cubicBezTo>
                    <a:pt x="54" y="51088"/>
                    <a:pt x="0" y="50879"/>
                    <a:pt x="0" y="50669"/>
                  </a:cubicBezTo>
                  <a:lnTo>
                    <a:pt x="0" y="1993"/>
                  </a:lnTo>
                  <a:cubicBezTo>
                    <a:pt x="0" y="1784"/>
                    <a:pt x="54" y="1574"/>
                    <a:pt x="163" y="1416"/>
                  </a:cubicBezTo>
                  <a:cubicBezTo>
                    <a:pt x="216" y="1206"/>
                    <a:pt x="433" y="1102"/>
                    <a:pt x="704" y="944"/>
                  </a:cubicBezTo>
                  <a:cubicBezTo>
                    <a:pt x="921" y="839"/>
                    <a:pt x="1246" y="734"/>
                    <a:pt x="1625" y="682"/>
                  </a:cubicBezTo>
                  <a:cubicBezTo>
                    <a:pt x="2059" y="629"/>
                    <a:pt x="2546" y="577"/>
                    <a:pt x="3196" y="577"/>
                  </a:cubicBezTo>
                  <a:cubicBezTo>
                    <a:pt x="3792" y="577"/>
                    <a:pt x="4334" y="629"/>
                    <a:pt x="4714" y="682"/>
                  </a:cubicBezTo>
                  <a:cubicBezTo>
                    <a:pt x="5147" y="734"/>
                    <a:pt x="5472" y="839"/>
                    <a:pt x="5688" y="944"/>
                  </a:cubicBezTo>
                  <a:cubicBezTo>
                    <a:pt x="5905" y="1102"/>
                    <a:pt x="6068" y="1206"/>
                    <a:pt x="6176" y="1416"/>
                  </a:cubicBezTo>
                  <a:cubicBezTo>
                    <a:pt x="6231" y="1574"/>
                    <a:pt x="6284" y="1784"/>
                    <a:pt x="6284" y="1993"/>
                  </a:cubicBezTo>
                  <a:lnTo>
                    <a:pt x="6284" y="8865"/>
                  </a:lnTo>
                  <a:cubicBezTo>
                    <a:pt x="9156" y="5770"/>
                    <a:pt x="11919" y="3515"/>
                    <a:pt x="14520" y="2098"/>
                  </a:cubicBezTo>
                  <a:cubicBezTo>
                    <a:pt x="17120" y="682"/>
                    <a:pt x="19667" y="0"/>
                    <a:pt x="22268" y="0"/>
                  </a:cubicBezTo>
                  <a:cubicBezTo>
                    <a:pt x="24326" y="0"/>
                    <a:pt x="26222" y="263"/>
                    <a:pt x="27902" y="734"/>
                  </a:cubicBezTo>
                  <a:cubicBezTo>
                    <a:pt x="29527" y="1206"/>
                    <a:pt x="30990" y="1888"/>
                    <a:pt x="32236" y="2780"/>
                  </a:cubicBezTo>
                  <a:cubicBezTo>
                    <a:pt x="33482" y="3672"/>
                    <a:pt x="34566" y="4721"/>
                    <a:pt x="35433" y="5927"/>
                  </a:cubicBezTo>
                  <a:cubicBezTo>
                    <a:pt x="36354" y="7133"/>
                    <a:pt x="37058" y="8497"/>
                    <a:pt x="37600" y="9966"/>
                  </a:cubicBezTo>
                  <a:cubicBezTo>
                    <a:pt x="39388" y="8130"/>
                    <a:pt x="41013" y="6557"/>
                    <a:pt x="42530" y="5245"/>
                  </a:cubicBezTo>
                  <a:cubicBezTo>
                    <a:pt x="44102" y="3986"/>
                    <a:pt x="45564" y="2990"/>
                    <a:pt x="46919" y="2203"/>
                  </a:cubicBezTo>
                  <a:cubicBezTo>
                    <a:pt x="48327" y="1416"/>
                    <a:pt x="49682" y="892"/>
                    <a:pt x="50982" y="524"/>
                  </a:cubicBezTo>
                  <a:cubicBezTo>
                    <a:pt x="52283" y="210"/>
                    <a:pt x="53529" y="0"/>
                    <a:pt x="54775" y="0"/>
                  </a:cubicBezTo>
                  <a:cubicBezTo>
                    <a:pt x="57917" y="0"/>
                    <a:pt x="60572" y="577"/>
                    <a:pt x="62739" y="1626"/>
                  </a:cubicBezTo>
                  <a:cubicBezTo>
                    <a:pt x="64961" y="2728"/>
                    <a:pt x="66694" y="4144"/>
                    <a:pt x="67994" y="5980"/>
                  </a:cubicBezTo>
                  <a:cubicBezTo>
                    <a:pt x="69295" y="7815"/>
                    <a:pt x="70270" y="9966"/>
                    <a:pt x="70812" y="12379"/>
                  </a:cubicBezTo>
                  <a:cubicBezTo>
                    <a:pt x="71408" y="14844"/>
                    <a:pt x="71679" y="17414"/>
                    <a:pt x="71679" y="20142"/>
                  </a:cubicBezTo>
                  <a:lnTo>
                    <a:pt x="71679" y="50669"/>
                  </a:lnTo>
                  <a:close/>
                </a:path>
              </a:pathLst>
            </a:custGeom>
            <a:solidFill>
              <a:srgbClr val="FFFFFF"/>
            </a:solidFill>
            <a:ln w="5417" cap="flat">
              <a:noFill/>
              <a:prstDash val="solid"/>
              <a:miter/>
            </a:ln>
          </p:spPr>
          <p:txBody>
            <a:bodyPr rtlCol="0" anchor="ctr"/>
            <a:lstStyle/>
            <a:p>
              <a:endParaRPr lang="fr-FR"/>
            </a:p>
          </p:txBody>
        </p:sp>
        <p:sp>
          <p:nvSpPr>
            <p:cNvPr id="782" name="Forme libre 781">
              <a:extLst>
                <a:ext uri="{FF2B5EF4-FFF2-40B4-BE49-F238E27FC236}">
                  <a16:creationId xmlns:a16="http://schemas.microsoft.com/office/drawing/2014/main" id="{14FF840C-5049-D6A0-CB29-9CE7163061CE}"/>
                </a:ext>
              </a:extLst>
            </p:cNvPr>
            <p:cNvSpPr/>
            <p:nvPr/>
          </p:nvSpPr>
          <p:spPr>
            <a:xfrm>
              <a:off x="21249747" y="11338080"/>
              <a:ext cx="8669" cy="70863"/>
            </a:xfrm>
            <a:custGeom>
              <a:avLst/>
              <a:gdLst>
                <a:gd name="connsiteX0" fmla="*/ 8669 w 8669"/>
                <a:gd name="connsiteY0" fmla="*/ 4353 h 70863"/>
                <a:gd name="connsiteX1" fmla="*/ 7748 w 8669"/>
                <a:gd name="connsiteY1" fmla="*/ 7868 h 70863"/>
                <a:gd name="connsiteX2" fmla="*/ 4280 w 8669"/>
                <a:gd name="connsiteY2" fmla="*/ 8760 h 70863"/>
                <a:gd name="connsiteX3" fmla="*/ 921 w 8669"/>
                <a:gd name="connsiteY3" fmla="*/ 7868 h 70863"/>
                <a:gd name="connsiteX4" fmla="*/ 0 w 8669"/>
                <a:gd name="connsiteY4" fmla="*/ 4406 h 70863"/>
                <a:gd name="connsiteX5" fmla="*/ 921 w 8669"/>
                <a:gd name="connsiteY5" fmla="*/ 892 h 70863"/>
                <a:gd name="connsiteX6" fmla="*/ 4389 w 8669"/>
                <a:gd name="connsiteY6" fmla="*/ 0 h 70863"/>
                <a:gd name="connsiteX7" fmla="*/ 7748 w 8669"/>
                <a:gd name="connsiteY7" fmla="*/ 892 h 70863"/>
                <a:gd name="connsiteX8" fmla="*/ 8669 w 8669"/>
                <a:gd name="connsiteY8" fmla="*/ 4353 h 70863"/>
                <a:gd name="connsiteX9" fmla="*/ 7694 w 8669"/>
                <a:gd name="connsiteY9" fmla="*/ 69447 h 70863"/>
                <a:gd name="connsiteX10" fmla="*/ 7531 w 8669"/>
                <a:gd name="connsiteY10" fmla="*/ 70024 h 70863"/>
                <a:gd name="connsiteX11" fmla="*/ 6989 w 8669"/>
                <a:gd name="connsiteY11" fmla="*/ 70443 h 70863"/>
                <a:gd name="connsiteX12" fmla="*/ 6014 w 8669"/>
                <a:gd name="connsiteY12" fmla="*/ 70758 h 70863"/>
                <a:gd name="connsiteX13" fmla="*/ 4335 w 8669"/>
                <a:gd name="connsiteY13" fmla="*/ 70863 h 70863"/>
                <a:gd name="connsiteX14" fmla="*/ 2763 w 8669"/>
                <a:gd name="connsiteY14" fmla="*/ 70758 h 70863"/>
                <a:gd name="connsiteX15" fmla="*/ 1734 w 8669"/>
                <a:gd name="connsiteY15" fmla="*/ 70443 h 70863"/>
                <a:gd name="connsiteX16" fmla="*/ 1247 w 8669"/>
                <a:gd name="connsiteY16" fmla="*/ 70024 h 70863"/>
                <a:gd name="connsiteX17" fmla="*/ 1084 w 8669"/>
                <a:gd name="connsiteY17" fmla="*/ 69447 h 70863"/>
                <a:gd name="connsiteX18" fmla="*/ 1084 w 8669"/>
                <a:gd name="connsiteY18" fmla="*/ 20771 h 70863"/>
                <a:gd name="connsiteX19" fmla="*/ 1247 w 8669"/>
                <a:gd name="connsiteY19" fmla="*/ 20194 h 70863"/>
                <a:gd name="connsiteX20" fmla="*/ 1734 w 8669"/>
                <a:gd name="connsiteY20" fmla="*/ 19722 h 70863"/>
                <a:gd name="connsiteX21" fmla="*/ 2763 w 8669"/>
                <a:gd name="connsiteY21" fmla="*/ 19460 h 70863"/>
                <a:gd name="connsiteX22" fmla="*/ 4335 w 8669"/>
                <a:gd name="connsiteY22" fmla="*/ 19355 h 70863"/>
                <a:gd name="connsiteX23" fmla="*/ 6014 w 8669"/>
                <a:gd name="connsiteY23" fmla="*/ 19460 h 70863"/>
                <a:gd name="connsiteX24" fmla="*/ 6989 w 8669"/>
                <a:gd name="connsiteY24" fmla="*/ 19722 h 70863"/>
                <a:gd name="connsiteX25" fmla="*/ 7531 w 8669"/>
                <a:gd name="connsiteY25" fmla="*/ 20194 h 70863"/>
                <a:gd name="connsiteX26" fmla="*/ 7694 w 8669"/>
                <a:gd name="connsiteY26" fmla="*/ 20771 h 70863"/>
                <a:gd name="connsiteX27" fmla="*/ 7694 w 8669"/>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9" h="70863">
                  <a:moveTo>
                    <a:pt x="8669" y="4353"/>
                  </a:moveTo>
                  <a:cubicBezTo>
                    <a:pt x="8669" y="6085"/>
                    <a:pt x="8344" y="7238"/>
                    <a:pt x="7748" y="7868"/>
                  </a:cubicBezTo>
                  <a:cubicBezTo>
                    <a:pt x="7098" y="8445"/>
                    <a:pt x="5960" y="8760"/>
                    <a:pt x="4280" y="8760"/>
                  </a:cubicBezTo>
                  <a:cubicBezTo>
                    <a:pt x="2655" y="8760"/>
                    <a:pt x="1517" y="8445"/>
                    <a:pt x="921" y="7868"/>
                  </a:cubicBezTo>
                  <a:cubicBezTo>
                    <a:pt x="325" y="7291"/>
                    <a:pt x="0" y="6137"/>
                    <a:pt x="0" y="4406"/>
                  </a:cubicBezTo>
                  <a:cubicBezTo>
                    <a:pt x="0" y="2675"/>
                    <a:pt x="325" y="1521"/>
                    <a:pt x="921" y="892"/>
                  </a:cubicBezTo>
                  <a:cubicBezTo>
                    <a:pt x="1571" y="314"/>
                    <a:pt x="2709" y="0"/>
                    <a:pt x="4389" y="0"/>
                  </a:cubicBezTo>
                  <a:cubicBezTo>
                    <a:pt x="6014" y="0"/>
                    <a:pt x="7152" y="314"/>
                    <a:pt x="7748" y="892"/>
                  </a:cubicBezTo>
                  <a:cubicBezTo>
                    <a:pt x="8398" y="1521"/>
                    <a:pt x="8669" y="2675"/>
                    <a:pt x="8669" y="4353"/>
                  </a:cubicBezTo>
                  <a:close/>
                  <a:moveTo>
                    <a:pt x="7694" y="69447"/>
                  </a:moveTo>
                  <a:cubicBezTo>
                    <a:pt x="7694" y="69657"/>
                    <a:pt x="7639" y="69866"/>
                    <a:pt x="7531" y="70024"/>
                  </a:cubicBezTo>
                  <a:cubicBezTo>
                    <a:pt x="7423" y="70234"/>
                    <a:pt x="7260" y="70391"/>
                    <a:pt x="6989" y="70443"/>
                  </a:cubicBezTo>
                  <a:cubicBezTo>
                    <a:pt x="6772" y="70600"/>
                    <a:pt x="6448" y="70653"/>
                    <a:pt x="6014" y="70758"/>
                  </a:cubicBezTo>
                  <a:cubicBezTo>
                    <a:pt x="5581" y="70811"/>
                    <a:pt x="5039" y="70863"/>
                    <a:pt x="4335" y="70863"/>
                  </a:cubicBezTo>
                  <a:cubicBezTo>
                    <a:pt x="3739" y="70863"/>
                    <a:pt x="3197" y="70811"/>
                    <a:pt x="2763" y="70758"/>
                  </a:cubicBezTo>
                  <a:cubicBezTo>
                    <a:pt x="2330" y="70653"/>
                    <a:pt x="2005" y="70600"/>
                    <a:pt x="1734" y="70443"/>
                  </a:cubicBezTo>
                  <a:cubicBezTo>
                    <a:pt x="1463" y="70339"/>
                    <a:pt x="1300" y="70234"/>
                    <a:pt x="1247" y="70024"/>
                  </a:cubicBezTo>
                  <a:cubicBezTo>
                    <a:pt x="1138" y="69866"/>
                    <a:pt x="1084" y="69657"/>
                    <a:pt x="1084" y="69447"/>
                  </a:cubicBezTo>
                  <a:lnTo>
                    <a:pt x="1084" y="20771"/>
                  </a:lnTo>
                  <a:cubicBezTo>
                    <a:pt x="1084" y="20562"/>
                    <a:pt x="1138" y="20351"/>
                    <a:pt x="1247" y="20194"/>
                  </a:cubicBezTo>
                  <a:cubicBezTo>
                    <a:pt x="1300" y="19984"/>
                    <a:pt x="1463" y="19880"/>
                    <a:pt x="1734" y="19722"/>
                  </a:cubicBezTo>
                  <a:cubicBezTo>
                    <a:pt x="2005" y="19617"/>
                    <a:pt x="2330" y="19512"/>
                    <a:pt x="2763" y="19460"/>
                  </a:cubicBezTo>
                  <a:cubicBezTo>
                    <a:pt x="3197" y="19407"/>
                    <a:pt x="3739" y="19355"/>
                    <a:pt x="4335" y="19355"/>
                  </a:cubicBezTo>
                  <a:cubicBezTo>
                    <a:pt x="5039" y="19355"/>
                    <a:pt x="5581" y="19407"/>
                    <a:pt x="6014" y="19460"/>
                  </a:cubicBezTo>
                  <a:cubicBezTo>
                    <a:pt x="6448" y="19512"/>
                    <a:pt x="6772" y="19617"/>
                    <a:pt x="6989" y="19722"/>
                  </a:cubicBezTo>
                  <a:cubicBezTo>
                    <a:pt x="7260" y="19880"/>
                    <a:pt x="7423" y="19984"/>
                    <a:pt x="7531" y="20194"/>
                  </a:cubicBezTo>
                  <a:cubicBezTo>
                    <a:pt x="7639" y="20351"/>
                    <a:pt x="7694" y="20562"/>
                    <a:pt x="7694" y="20771"/>
                  </a:cubicBezTo>
                  <a:lnTo>
                    <a:pt x="7694" y="69447"/>
                  </a:lnTo>
                  <a:close/>
                </a:path>
              </a:pathLst>
            </a:custGeom>
            <a:solidFill>
              <a:srgbClr val="FFFFFF"/>
            </a:solidFill>
            <a:ln w="5417" cap="flat">
              <a:noFill/>
              <a:prstDash val="solid"/>
              <a:miter/>
            </a:ln>
          </p:spPr>
          <p:txBody>
            <a:bodyPr rtlCol="0" anchor="ctr"/>
            <a:lstStyle/>
            <a:p>
              <a:endParaRPr lang="fr-FR"/>
            </a:p>
          </p:txBody>
        </p:sp>
        <p:sp>
          <p:nvSpPr>
            <p:cNvPr id="783" name="Forme libre 782">
              <a:extLst>
                <a:ext uri="{FF2B5EF4-FFF2-40B4-BE49-F238E27FC236}">
                  <a16:creationId xmlns:a16="http://schemas.microsoft.com/office/drawing/2014/main" id="{4DEB717D-46DA-F5FF-0464-859EC69C07E9}"/>
                </a:ext>
              </a:extLst>
            </p:cNvPr>
            <p:cNvSpPr/>
            <p:nvPr/>
          </p:nvSpPr>
          <p:spPr>
            <a:xfrm>
              <a:off x="21271365" y="11356858"/>
              <a:ext cx="34133" cy="52662"/>
            </a:xfrm>
            <a:custGeom>
              <a:avLst/>
              <a:gdLst>
                <a:gd name="connsiteX0" fmla="*/ 34133 w 34133"/>
                <a:gd name="connsiteY0" fmla="*/ 37713 h 52662"/>
                <a:gd name="connsiteX1" fmla="*/ 32779 w 34133"/>
                <a:gd name="connsiteY1" fmla="*/ 43955 h 52662"/>
                <a:gd name="connsiteX2" fmla="*/ 28986 w 34133"/>
                <a:gd name="connsiteY2" fmla="*/ 48676 h 52662"/>
                <a:gd name="connsiteX3" fmla="*/ 23080 w 34133"/>
                <a:gd name="connsiteY3" fmla="*/ 51613 h 52662"/>
                <a:gd name="connsiteX4" fmla="*/ 15496 w 34133"/>
                <a:gd name="connsiteY4" fmla="*/ 52662 h 52662"/>
                <a:gd name="connsiteX5" fmla="*/ 10511 w 34133"/>
                <a:gd name="connsiteY5" fmla="*/ 52243 h 52662"/>
                <a:gd name="connsiteX6" fmla="*/ 6285 w 34133"/>
                <a:gd name="connsiteY6" fmla="*/ 51246 h 52662"/>
                <a:gd name="connsiteX7" fmla="*/ 3089 w 34133"/>
                <a:gd name="connsiteY7" fmla="*/ 49935 h 52662"/>
                <a:gd name="connsiteX8" fmla="*/ 1192 w 34133"/>
                <a:gd name="connsiteY8" fmla="*/ 48676 h 52662"/>
                <a:gd name="connsiteX9" fmla="*/ 271 w 34133"/>
                <a:gd name="connsiteY9" fmla="*/ 47312 h 52662"/>
                <a:gd name="connsiteX10" fmla="*/ 0 w 34133"/>
                <a:gd name="connsiteY10" fmla="*/ 45161 h 52662"/>
                <a:gd name="connsiteX11" fmla="*/ 108 w 34133"/>
                <a:gd name="connsiteY11" fmla="*/ 43955 h 52662"/>
                <a:gd name="connsiteX12" fmla="*/ 434 w 34133"/>
                <a:gd name="connsiteY12" fmla="*/ 43011 h 52662"/>
                <a:gd name="connsiteX13" fmla="*/ 867 w 34133"/>
                <a:gd name="connsiteY13" fmla="*/ 42486 h 52662"/>
                <a:gd name="connsiteX14" fmla="*/ 1463 w 34133"/>
                <a:gd name="connsiteY14" fmla="*/ 42277 h 52662"/>
                <a:gd name="connsiteX15" fmla="*/ 3251 w 34133"/>
                <a:gd name="connsiteY15" fmla="*/ 43064 h 52662"/>
                <a:gd name="connsiteX16" fmla="*/ 6176 w 34133"/>
                <a:gd name="connsiteY16" fmla="*/ 44689 h 52662"/>
                <a:gd name="connsiteX17" fmla="*/ 10294 w 34133"/>
                <a:gd name="connsiteY17" fmla="*/ 46316 h 52662"/>
                <a:gd name="connsiteX18" fmla="*/ 15929 w 34133"/>
                <a:gd name="connsiteY18" fmla="*/ 47049 h 52662"/>
                <a:gd name="connsiteX19" fmla="*/ 20588 w 34133"/>
                <a:gd name="connsiteY19" fmla="*/ 46525 h 52662"/>
                <a:gd name="connsiteX20" fmla="*/ 24219 w 34133"/>
                <a:gd name="connsiteY20" fmla="*/ 44899 h 52662"/>
                <a:gd name="connsiteX21" fmla="*/ 26656 w 34133"/>
                <a:gd name="connsiteY21" fmla="*/ 42172 h 52662"/>
                <a:gd name="connsiteX22" fmla="*/ 27523 w 34133"/>
                <a:gd name="connsiteY22" fmla="*/ 38185 h 52662"/>
                <a:gd name="connsiteX23" fmla="*/ 26386 w 34133"/>
                <a:gd name="connsiteY23" fmla="*/ 34356 h 52662"/>
                <a:gd name="connsiteX24" fmla="*/ 23514 w 34133"/>
                <a:gd name="connsiteY24" fmla="*/ 31681 h 52662"/>
                <a:gd name="connsiteX25" fmla="*/ 19397 w 34133"/>
                <a:gd name="connsiteY25" fmla="*/ 29583 h 52662"/>
                <a:gd name="connsiteX26" fmla="*/ 14629 w 34133"/>
                <a:gd name="connsiteY26" fmla="*/ 27800 h 52662"/>
                <a:gd name="connsiteX27" fmla="*/ 9915 w 34133"/>
                <a:gd name="connsiteY27" fmla="*/ 25702 h 52662"/>
                <a:gd name="connsiteX28" fmla="*/ 5798 w 34133"/>
                <a:gd name="connsiteY28" fmla="*/ 22974 h 52662"/>
                <a:gd name="connsiteX29" fmla="*/ 2872 w 34133"/>
                <a:gd name="connsiteY29" fmla="*/ 19093 h 52662"/>
                <a:gd name="connsiteX30" fmla="*/ 1788 w 34133"/>
                <a:gd name="connsiteY30" fmla="*/ 13637 h 52662"/>
                <a:gd name="connsiteX31" fmla="*/ 2817 w 34133"/>
                <a:gd name="connsiteY31" fmla="*/ 8707 h 52662"/>
                <a:gd name="connsiteX32" fmla="*/ 5852 w 34133"/>
                <a:gd name="connsiteY32" fmla="*/ 4301 h 52662"/>
                <a:gd name="connsiteX33" fmla="*/ 11215 w 34133"/>
                <a:gd name="connsiteY33" fmla="*/ 1206 h 52662"/>
                <a:gd name="connsiteX34" fmla="*/ 18909 w 34133"/>
                <a:gd name="connsiteY34" fmla="*/ 0 h 52662"/>
                <a:gd name="connsiteX35" fmla="*/ 22647 w 34133"/>
                <a:gd name="connsiteY35" fmla="*/ 315 h 52662"/>
                <a:gd name="connsiteX36" fmla="*/ 26060 w 34133"/>
                <a:gd name="connsiteY36" fmla="*/ 1102 h 52662"/>
                <a:gd name="connsiteX37" fmla="*/ 28661 w 34133"/>
                <a:gd name="connsiteY37" fmla="*/ 2151 h 52662"/>
                <a:gd name="connsiteX38" fmla="*/ 30395 w 34133"/>
                <a:gd name="connsiteY38" fmla="*/ 3095 h 52662"/>
                <a:gd name="connsiteX39" fmla="*/ 31153 w 34133"/>
                <a:gd name="connsiteY39" fmla="*/ 3829 h 52662"/>
                <a:gd name="connsiteX40" fmla="*/ 31424 w 34133"/>
                <a:gd name="connsiteY40" fmla="*/ 4458 h 52662"/>
                <a:gd name="connsiteX41" fmla="*/ 31587 w 34133"/>
                <a:gd name="connsiteY41" fmla="*/ 5245 h 52662"/>
                <a:gd name="connsiteX42" fmla="*/ 31641 w 34133"/>
                <a:gd name="connsiteY42" fmla="*/ 6347 h 52662"/>
                <a:gd name="connsiteX43" fmla="*/ 31533 w 34133"/>
                <a:gd name="connsiteY43" fmla="*/ 7501 h 52662"/>
                <a:gd name="connsiteX44" fmla="*/ 31261 w 34133"/>
                <a:gd name="connsiteY44" fmla="*/ 8392 h 52662"/>
                <a:gd name="connsiteX45" fmla="*/ 30882 w 34133"/>
                <a:gd name="connsiteY45" fmla="*/ 8970 h 52662"/>
                <a:gd name="connsiteX46" fmla="*/ 30287 w 34133"/>
                <a:gd name="connsiteY46" fmla="*/ 9127 h 52662"/>
                <a:gd name="connsiteX47" fmla="*/ 28932 w 34133"/>
                <a:gd name="connsiteY47" fmla="*/ 8550 h 52662"/>
                <a:gd name="connsiteX48" fmla="*/ 26602 w 34133"/>
                <a:gd name="connsiteY48" fmla="*/ 7238 h 52662"/>
                <a:gd name="connsiteX49" fmla="*/ 23189 w 34133"/>
                <a:gd name="connsiteY49" fmla="*/ 5980 h 52662"/>
                <a:gd name="connsiteX50" fmla="*/ 18584 w 34133"/>
                <a:gd name="connsiteY50" fmla="*/ 5350 h 52662"/>
                <a:gd name="connsiteX51" fmla="*/ 13979 w 34133"/>
                <a:gd name="connsiteY51" fmla="*/ 5980 h 52662"/>
                <a:gd name="connsiteX52" fmla="*/ 10728 w 34133"/>
                <a:gd name="connsiteY52" fmla="*/ 7658 h 52662"/>
                <a:gd name="connsiteX53" fmla="*/ 8778 w 34133"/>
                <a:gd name="connsiteY53" fmla="*/ 10176 h 52662"/>
                <a:gd name="connsiteX54" fmla="*/ 8181 w 34133"/>
                <a:gd name="connsiteY54" fmla="*/ 13323 h 52662"/>
                <a:gd name="connsiteX55" fmla="*/ 9265 w 34133"/>
                <a:gd name="connsiteY55" fmla="*/ 17309 h 52662"/>
                <a:gd name="connsiteX56" fmla="*/ 12190 w 34133"/>
                <a:gd name="connsiteY56" fmla="*/ 20090 h 52662"/>
                <a:gd name="connsiteX57" fmla="*/ 16362 w 34133"/>
                <a:gd name="connsiteY57" fmla="*/ 22187 h 52662"/>
                <a:gd name="connsiteX58" fmla="*/ 21130 w 34133"/>
                <a:gd name="connsiteY58" fmla="*/ 24024 h 52662"/>
                <a:gd name="connsiteX59" fmla="*/ 25898 w 34133"/>
                <a:gd name="connsiteY59" fmla="*/ 26069 h 52662"/>
                <a:gd name="connsiteX60" fmla="*/ 30070 w 34133"/>
                <a:gd name="connsiteY60" fmla="*/ 28691 h 52662"/>
                <a:gd name="connsiteX61" fmla="*/ 32996 w 34133"/>
                <a:gd name="connsiteY61" fmla="*/ 32468 h 52662"/>
                <a:gd name="connsiteX62" fmla="*/ 34133 w 34133"/>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2">
                  <a:moveTo>
                    <a:pt x="34133" y="37713"/>
                  </a:moveTo>
                  <a:cubicBezTo>
                    <a:pt x="34133" y="40021"/>
                    <a:pt x="33700" y="42119"/>
                    <a:pt x="32779" y="43955"/>
                  </a:cubicBezTo>
                  <a:cubicBezTo>
                    <a:pt x="31912" y="45843"/>
                    <a:pt x="30666" y="47417"/>
                    <a:pt x="28986" y="48676"/>
                  </a:cubicBezTo>
                  <a:cubicBezTo>
                    <a:pt x="27361" y="49987"/>
                    <a:pt x="25356" y="50983"/>
                    <a:pt x="23080" y="51613"/>
                  </a:cubicBezTo>
                  <a:cubicBezTo>
                    <a:pt x="20805" y="52295"/>
                    <a:pt x="18259" y="52662"/>
                    <a:pt x="15496" y="52662"/>
                  </a:cubicBezTo>
                  <a:cubicBezTo>
                    <a:pt x="13707" y="52662"/>
                    <a:pt x="12082" y="52505"/>
                    <a:pt x="10511" y="52243"/>
                  </a:cubicBezTo>
                  <a:cubicBezTo>
                    <a:pt x="8940" y="51980"/>
                    <a:pt x="7531" y="51665"/>
                    <a:pt x="6285" y="51246"/>
                  </a:cubicBezTo>
                  <a:cubicBezTo>
                    <a:pt x="5039" y="50827"/>
                    <a:pt x="3956" y="50354"/>
                    <a:pt x="3089" y="49935"/>
                  </a:cubicBezTo>
                  <a:cubicBezTo>
                    <a:pt x="2222" y="49463"/>
                    <a:pt x="1571" y="49043"/>
                    <a:pt x="1192" y="48676"/>
                  </a:cubicBezTo>
                  <a:cubicBezTo>
                    <a:pt x="759" y="48309"/>
                    <a:pt x="488" y="47889"/>
                    <a:pt x="271" y="47312"/>
                  </a:cubicBezTo>
                  <a:cubicBezTo>
                    <a:pt x="108" y="46788"/>
                    <a:pt x="0" y="46106"/>
                    <a:pt x="0" y="45161"/>
                  </a:cubicBezTo>
                  <a:cubicBezTo>
                    <a:pt x="0" y="44689"/>
                    <a:pt x="54" y="44323"/>
                    <a:pt x="108" y="43955"/>
                  </a:cubicBezTo>
                  <a:cubicBezTo>
                    <a:pt x="217" y="43588"/>
                    <a:pt x="271" y="43273"/>
                    <a:pt x="434" y="43011"/>
                  </a:cubicBezTo>
                  <a:cubicBezTo>
                    <a:pt x="542" y="42801"/>
                    <a:pt x="651" y="42591"/>
                    <a:pt x="867" y="42486"/>
                  </a:cubicBezTo>
                  <a:cubicBezTo>
                    <a:pt x="1030" y="42329"/>
                    <a:pt x="1247" y="42277"/>
                    <a:pt x="1463" y="42277"/>
                  </a:cubicBezTo>
                  <a:cubicBezTo>
                    <a:pt x="1843" y="42277"/>
                    <a:pt x="2438" y="42539"/>
                    <a:pt x="3251" y="43064"/>
                  </a:cubicBezTo>
                  <a:cubicBezTo>
                    <a:pt x="4010" y="43536"/>
                    <a:pt x="4985" y="44113"/>
                    <a:pt x="6176" y="44689"/>
                  </a:cubicBezTo>
                  <a:cubicBezTo>
                    <a:pt x="7315" y="45266"/>
                    <a:pt x="8723" y="45843"/>
                    <a:pt x="10294" y="46316"/>
                  </a:cubicBezTo>
                  <a:cubicBezTo>
                    <a:pt x="11920" y="46840"/>
                    <a:pt x="13816" y="47049"/>
                    <a:pt x="15929" y="47049"/>
                  </a:cubicBezTo>
                  <a:cubicBezTo>
                    <a:pt x="17608" y="47049"/>
                    <a:pt x="19180" y="46893"/>
                    <a:pt x="20588" y="46525"/>
                  </a:cubicBezTo>
                  <a:cubicBezTo>
                    <a:pt x="21997" y="46158"/>
                    <a:pt x="23189" y="45634"/>
                    <a:pt x="24219" y="44899"/>
                  </a:cubicBezTo>
                  <a:cubicBezTo>
                    <a:pt x="25248" y="44218"/>
                    <a:pt x="26060" y="43273"/>
                    <a:pt x="26656" y="42172"/>
                  </a:cubicBezTo>
                  <a:cubicBezTo>
                    <a:pt x="27198" y="41018"/>
                    <a:pt x="27523" y="39707"/>
                    <a:pt x="27523" y="38185"/>
                  </a:cubicBezTo>
                  <a:cubicBezTo>
                    <a:pt x="27523" y="36664"/>
                    <a:pt x="27144" y="35405"/>
                    <a:pt x="26386" y="34356"/>
                  </a:cubicBezTo>
                  <a:cubicBezTo>
                    <a:pt x="25681" y="33307"/>
                    <a:pt x="24706" y="32416"/>
                    <a:pt x="23514" y="31681"/>
                  </a:cubicBezTo>
                  <a:cubicBezTo>
                    <a:pt x="22268" y="30894"/>
                    <a:pt x="20914" y="30213"/>
                    <a:pt x="19397" y="29583"/>
                  </a:cubicBezTo>
                  <a:cubicBezTo>
                    <a:pt x="17825" y="29006"/>
                    <a:pt x="16254" y="28429"/>
                    <a:pt x="14629" y="27800"/>
                  </a:cubicBezTo>
                  <a:cubicBezTo>
                    <a:pt x="13057" y="27171"/>
                    <a:pt x="11487" y="26489"/>
                    <a:pt x="9915" y="25702"/>
                  </a:cubicBezTo>
                  <a:cubicBezTo>
                    <a:pt x="8398" y="24967"/>
                    <a:pt x="7044" y="24024"/>
                    <a:pt x="5798" y="22974"/>
                  </a:cubicBezTo>
                  <a:cubicBezTo>
                    <a:pt x="4606" y="21873"/>
                    <a:pt x="3630" y="20614"/>
                    <a:pt x="2872" y="19093"/>
                  </a:cubicBezTo>
                  <a:cubicBezTo>
                    <a:pt x="2167" y="17571"/>
                    <a:pt x="1788" y="15788"/>
                    <a:pt x="1788" y="13637"/>
                  </a:cubicBezTo>
                  <a:cubicBezTo>
                    <a:pt x="1788" y="11959"/>
                    <a:pt x="2113" y="10333"/>
                    <a:pt x="2817" y="8707"/>
                  </a:cubicBezTo>
                  <a:cubicBezTo>
                    <a:pt x="3468" y="7081"/>
                    <a:pt x="4497" y="5613"/>
                    <a:pt x="5852" y="4301"/>
                  </a:cubicBezTo>
                  <a:cubicBezTo>
                    <a:pt x="7260" y="3043"/>
                    <a:pt x="9048" y="1993"/>
                    <a:pt x="11215" y="1206"/>
                  </a:cubicBezTo>
                  <a:cubicBezTo>
                    <a:pt x="13383" y="420"/>
                    <a:pt x="15929" y="0"/>
                    <a:pt x="18909" y="0"/>
                  </a:cubicBezTo>
                  <a:cubicBezTo>
                    <a:pt x="20155" y="0"/>
                    <a:pt x="21401" y="105"/>
                    <a:pt x="22647" y="315"/>
                  </a:cubicBezTo>
                  <a:cubicBezTo>
                    <a:pt x="23893" y="473"/>
                    <a:pt x="25031" y="734"/>
                    <a:pt x="26060" y="1102"/>
                  </a:cubicBezTo>
                  <a:cubicBezTo>
                    <a:pt x="27036" y="1416"/>
                    <a:pt x="27957" y="1731"/>
                    <a:pt x="28661" y="2151"/>
                  </a:cubicBezTo>
                  <a:cubicBezTo>
                    <a:pt x="29420" y="2518"/>
                    <a:pt x="29961" y="2833"/>
                    <a:pt x="30395" y="3095"/>
                  </a:cubicBezTo>
                  <a:cubicBezTo>
                    <a:pt x="30774" y="3410"/>
                    <a:pt x="30991" y="3672"/>
                    <a:pt x="31153" y="3829"/>
                  </a:cubicBezTo>
                  <a:cubicBezTo>
                    <a:pt x="31261" y="4039"/>
                    <a:pt x="31370" y="4249"/>
                    <a:pt x="31424" y="4458"/>
                  </a:cubicBezTo>
                  <a:cubicBezTo>
                    <a:pt x="31478" y="4668"/>
                    <a:pt x="31533" y="4931"/>
                    <a:pt x="31587" y="5245"/>
                  </a:cubicBezTo>
                  <a:cubicBezTo>
                    <a:pt x="31587" y="5560"/>
                    <a:pt x="31641" y="5927"/>
                    <a:pt x="31641" y="6347"/>
                  </a:cubicBezTo>
                  <a:cubicBezTo>
                    <a:pt x="31641" y="6767"/>
                    <a:pt x="31587" y="7133"/>
                    <a:pt x="31533" y="7501"/>
                  </a:cubicBezTo>
                  <a:cubicBezTo>
                    <a:pt x="31478" y="7815"/>
                    <a:pt x="31370" y="8130"/>
                    <a:pt x="31261" y="8392"/>
                  </a:cubicBezTo>
                  <a:cubicBezTo>
                    <a:pt x="31153" y="8655"/>
                    <a:pt x="31045" y="8812"/>
                    <a:pt x="30882" y="8970"/>
                  </a:cubicBezTo>
                  <a:cubicBezTo>
                    <a:pt x="30720" y="9074"/>
                    <a:pt x="30503" y="9127"/>
                    <a:pt x="30287" y="9127"/>
                  </a:cubicBezTo>
                  <a:cubicBezTo>
                    <a:pt x="29961" y="9127"/>
                    <a:pt x="29528" y="8970"/>
                    <a:pt x="28932" y="8550"/>
                  </a:cubicBezTo>
                  <a:cubicBezTo>
                    <a:pt x="28390" y="8183"/>
                    <a:pt x="27578" y="7710"/>
                    <a:pt x="26602" y="7238"/>
                  </a:cubicBezTo>
                  <a:cubicBezTo>
                    <a:pt x="25681" y="6819"/>
                    <a:pt x="24489" y="6347"/>
                    <a:pt x="23189" y="5980"/>
                  </a:cubicBezTo>
                  <a:cubicBezTo>
                    <a:pt x="21834" y="5560"/>
                    <a:pt x="20317" y="5350"/>
                    <a:pt x="18584" y="5350"/>
                  </a:cubicBezTo>
                  <a:cubicBezTo>
                    <a:pt x="16796" y="5350"/>
                    <a:pt x="15279" y="5560"/>
                    <a:pt x="13979" y="5980"/>
                  </a:cubicBezTo>
                  <a:cubicBezTo>
                    <a:pt x="12678" y="6347"/>
                    <a:pt x="11594" y="6924"/>
                    <a:pt x="10728" y="7658"/>
                  </a:cubicBezTo>
                  <a:cubicBezTo>
                    <a:pt x="9861" y="8340"/>
                    <a:pt x="9211" y="9179"/>
                    <a:pt x="8778" y="10176"/>
                  </a:cubicBezTo>
                  <a:cubicBezTo>
                    <a:pt x="8398" y="11120"/>
                    <a:pt x="8181" y="12169"/>
                    <a:pt x="8181" y="13323"/>
                  </a:cubicBezTo>
                  <a:cubicBezTo>
                    <a:pt x="8181" y="14897"/>
                    <a:pt x="8561" y="16208"/>
                    <a:pt x="9265" y="17309"/>
                  </a:cubicBezTo>
                  <a:cubicBezTo>
                    <a:pt x="10024" y="18358"/>
                    <a:pt x="10999" y="19303"/>
                    <a:pt x="12190" y="20090"/>
                  </a:cubicBezTo>
                  <a:cubicBezTo>
                    <a:pt x="13437" y="20876"/>
                    <a:pt x="14846" y="21610"/>
                    <a:pt x="16362" y="22187"/>
                  </a:cubicBezTo>
                  <a:cubicBezTo>
                    <a:pt x="17934" y="22817"/>
                    <a:pt x="19505" y="23446"/>
                    <a:pt x="21130" y="24024"/>
                  </a:cubicBezTo>
                  <a:cubicBezTo>
                    <a:pt x="22756" y="24653"/>
                    <a:pt x="24327" y="25335"/>
                    <a:pt x="25898" y="26069"/>
                  </a:cubicBezTo>
                  <a:cubicBezTo>
                    <a:pt x="27469" y="26803"/>
                    <a:pt x="28824" y="27695"/>
                    <a:pt x="30070" y="28691"/>
                  </a:cubicBezTo>
                  <a:cubicBezTo>
                    <a:pt x="31261" y="29741"/>
                    <a:pt x="32237" y="30999"/>
                    <a:pt x="32996" y="32468"/>
                  </a:cubicBezTo>
                  <a:cubicBezTo>
                    <a:pt x="33754" y="33936"/>
                    <a:pt x="34133" y="35668"/>
                    <a:pt x="34133" y="37713"/>
                  </a:cubicBezTo>
                  <a:close/>
                </a:path>
              </a:pathLst>
            </a:custGeom>
            <a:solidFill>
              <a:srgbClr val="FFFFFF"/>
            </a:solidFill>
            <a:ln w="5417" cap="flat">
              <a:noFill/>
              <a:prstDash val="solid"/>
              <a:miter/>
            </a:ln>
          </p:spPr>
          <p:txBody>
            <a:bodyPr rtlCol="0" anchor="ctr"/>
            <a:lstStyle/>
            <a:p>
              <a:endParaRPr lang="fr-FR"/>
            </a:p>
          </p:txBody>
        </p:sp>
        <p:sp>
          <p:nvSpPr>
            <p:cNvPr id="784" name="Forme libre 783">
              <a:extLst>
                <a:ext uri="{FF2B5EF4-FFF2-40B4-BE49-F238E27FC236}">
                  <a16:creationId xmlns:a16="http://schemas.microsoft.com/office/drawing/2014/main" id="{F5CF75A0-699C-CEC4-5541-BD967BFF77C0}"/>
                </a:ext>
              </a:extLst>
            </p:cNvPr>
            <p:cNvSpPr/>
            <p:nvPr/>
          </p:nvSpPr>
          <p:spPr>
            <a:xfrm>
              <a:off x="21316442" y="11356910"/>
              <a:ext cx="44480" cy="52662"/>
            </a:xfrm>
            <a:custGeom>
              <a:avLst/>
              <a:gdLst>
                <a:gd name="connsiteX0" fmla="*/ 44481 w 44480"/>
                <a:gd name="connsiteY0" fmla="*/ 23814 h 52662"/>
                <a:gd name="connsiteX1" fmla="*/ 43452 w 44480"/>
                <a:gd name="connsiteY1" fmla="*/ 26489 h 52662"/>
                <a:gd name="connsiteX2" fmla="*/ 41393 w 44480"/>
                <a:gd name="connsiteY2" fmla="*/ 27223 h 52662"/>
                <a:gd name="connsiteX3" fmla="*/ 7097 w 44480"/>
                <a:gd name="connsiteY3" fmla="*/ 27223 h 52662"/>
                <a:gd name="connsiteX4" fmla="*/ 8018 w 44480"/>
                <a:gd name="connsiteY4" fmla="*/ 35353 h 52662"/>
                <a:gd name="connsiteX5" fmla="*/ 11053 w 44480"/>
                <a:gd name="connsiteY5" fmla="*/ 41647 h 52662"/>
                <a:gd name="connsiteX6" fmla="*/ 16525 w 44480"/>
                <a:gd name="connsiteY6" fmla="*/ 45634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3 h 52662"/>
                <a:gd name="connsiteX17" fmla="*/ 42368 w 44480"/>
                <a:gd name="connsiteY17" fmla="*/ 47522 h 52662"/>
                <a:gd name="connsiteX18" fmla="*/ 42097 w 44480"/>
                <a:gd name="connsiteY18" fmla="*/ 48099 h 52662"/>
                <a:gd name="connsiteX19" fmla="*/ 41663 w 44480"/>
                <a:gd name="connsiteY19" fmla="*/ 48623 h 52662"/>
                <a:gd name="connsiteX20" fmla="*/ 39930 w 44480"/>
                <a:gd name="connsiteY20" fmla="*/ 49568 h 52662"/>
                <a:gd name="connsiteX21" fmla="*/ 36191 w 44480"/>
                <a:gd name="connsiteY21" fmla="*/ 50931 h 52662"/>
                <a:gd name="connsiteX22" fmla="*/ 30773 w 44480"/>
                <a:gd name="connsiteY22" fmla="*/ 52138 h 52662"/>
                <a:gd name="connsiteX23" fmla="*/ 24109 w 44480"/>
                <a:gd name="connsiteY23" fmla="*/ 52662 h 52662"/>
                <a:gd name="connsiteX24" fmla="*/ 13762 w 44480"/>
                <a:gd name="connsiteY24" fmla="*/ 50983 h 52662"/>
                <a:gd name="connsiteX25" fmla="*/ 6231 w 44480"/>
                <a:gd name="connsiteY25" fmla="*/ 45948 h 52662"/>
                <a:gd name="connsiteX26" fmla="*/ 1571 w 44480"/>
                <a:gd name="connsiteY26" fmla="*/ 37766 h 52662"/>
                <a:gd name="connsiteX27" fmla="*/ 0 w 44480"/>
                <a:gd name="connsiteY27" fmla="*/ 26436 h 52662"/>
                <a:gd name="connsiteX28" fmla="*/ 1626 w 44480"/>
                <a:gd name="connsiteY28" fmla="*/ 15316 h 52662"/>
                <a:gd name="connsiteX29" fmla="*/ 6339 w 44480"/>
                <a:gd name="connsiteY29" fmla="*/ 7028 h 52662"/>
                <a:gd name="connsiteX30" fmla="*/ 13707 w 44480"/>
                <a:gd name="connsiteY30" fmla="*/ 1783 h 52662"/>
                <a:gd name="connsiteX31" fmla="*/ 23297 w 44480"/>
                <a:gd name="connsiteY31" fmla="*/ 0 h 52662"/>
                <a:gd name="connsiteX32" fmla="*/ 32941 w 44480"/>
                <a:gd name="connsiteY32" fmla="*/ 1836 h 52662"/>
                <a:gd name="connsiteX33" fmla="*/ 39551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90 h 52662"/>
                <a:gd name="connsiteX42" fmla="*/ 8290 w 44480"/>
                <a:gd name="connsiteY42" fmla="*/ 15683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6"/>
                    <a:pt x="43452" y="26489"/>
                  </a:cubicBezTo>
                  <a:cubicBezTo>
                    <a:pt x="42747" y="26961"/>
                    <a:pt x="42043" y="27223"/>
                    <a:pt x="41393" y="27223"/>
                  </a:cubicBezTo>
                  <a:lnTo>
                    <a:pt x="7097" y="27223"/>
                  </a:lnTo>
                  <a:cubicBezTo>
                    <a:pt x="7097" y="30213"/>
                    <a:pt x="7423" y="32940"/>
                    <a:pt x="8018" y="35353"/>
                  </a:cubicBezTo>
                  <a:cubicBezTo>
                    <a:pt x="8614" y="37818"/>
                    <a:pt x="9644" y="39916"/>
                    <a:pt x="11053" y="41647"/>
                  </a:cubicBezTo>
                  <a:cubicBezTo>
                    <a:pt x="12461" y="43378"/>
                    <a:pt x="14303" y="44742"/>
                    <a:pt x="16525" y="45634"/>
                  </a:cubicBezTo>
                  <a:cubicBezTo>
                    <a:pt x="18800" y="46578"/>
                    <a:pt x="21563" y="47049"/>
                    <a:pt x="24868" y="47049"/>
                  </a:cubicBezTo>
                  <a:cubicBezTo>
                    <a:pt x="27198" y="47049"/>
                    <a:pt x="29311" y="46840"/>
                    <a:pt x="31153" y="46473"/>
                  </a:cubicBezTo>
                  <a:cubicBezTo>
                    <a:pt x="32995" y="46053"/>
                    <a:pt x="34621" y="45634"/>
                    <a:pt x="35975" y="45161"/>
                  </a:cubicBezTo>
                  <a:cubicBezTo>
                    <a:pt x="37329" y="44637"/>
                    <a:pt x="38413" y="44218"/>
                    <a:pt x="39280" y="43850"/>
                  </a:cubicBezTo>
                  <a:cubicBezTo>
                    <a:pt x="40147" y="43431"/>
                    <a:pt x="40797" y="43221"/>
                    <a:pt x="41176" y="43221"/>
                  </a:cubicBezTo>
                  <a:cubicBezTo>
                    <a:pt x="41393" y="43221"/>
                    <a:pt x="41609" y="43273"/>
                    <a:pt x="41772" y="43378"/>
                  </a:cubicBezTo>
                  <a:cubicBezTo>
                    <a:pt x="41935" y="43483"/>
                    <a:pt x="42097" y="43693"/>
                    <a:pt x="42206" y="43902"/>
                  </a:cubicBezTo>
                  <a:cubicBezTo>
                    <a:pt x="42314" y="44165"/>
                    <a:pt x="42422" y="44427"/>
                    <a:pt x="42476" y="44794"/>
                  </a:cubicBezTo>
                  <a:cubicBezTo>
                    <a:pt x="42530" y="45161"/>
                    <a:pt x="42530" y="45581"/>
                    <a:pt x="42530" y="46158"/>
                  </a:cubicBezTo>
                  <a:cubicBezTo>
                    <a:pt x="42530" y="46368"/>
                    <a:pt x="42530" y="46630"/>
                    <a:pt x="42476" y="46893"/>
                  </a:cubicBezTo>
                  <a:cubicBezTo>
                    <a:pt x="42422" y="47102"/>
                    <a:pt x="42422" y="47312"/>
                    <a:pt x="42368" y="47522"/>
                  </a:cubicBezTo>
                  <a:cubicBezTo>
                    <a:pt x="42314" y="47731"/>
                    <a:pt x="42206" y="47889"/>
                    <a:pt x="42097" y="48099"/>
                  </a:cubicBezTo>
                  <a:cubicBezTo>
                    <a:pt x="41989" y="48256"/>
                    <a:pt x="41826" y="48413"/>
                    <a:pt x="41663" y="48623"/>
                  </a:cubicBezTo>
                  <a:cubicBezTo>
                    <a:pt x="41501" y="48781"/>
                    <a:pt x="40905" y="49095"/>
                    <a:pt x="39930" y="49568"/>
                  </a:cubicBezTo>
                  <a:cubicBezTo>
                    <a:pt x="38954" y="50040"/>
                    <a:pt x="37708" y="50459"/>
                    <a:pt x="36191" y="50931"/>
                  </a:cubicBezTo>
                  <a:cubicBezTo>
                    <a:pt x="34621" y="51351"/>
                    <a:pt x="32779" y="51770"/>
                    <a:pt x="30773" y="52138"/>
                  </a:cubicBezTo>
                  <a:cubicBezTo>
                    <a:pt x="28715" y="52452"/>
                    <a:pt x="26494" y="52662"/>
                    <a:pt x="24109" y="52662"/>
                  </a:cubicBezTo>
                  <a:cubicBezTo>
                    <a:pt x="20209" y="52662"/>
                    <a:pt x="16741" y="52085"/>
                    <a:pt x="13762" y="50983"/>
                  </a:cubicBezTo>
                  <a:cubicBezTo>
                    <a:pt x="10782" y="49830"/>
                    <a:pt x="8235" y="48151"/>
                    <a:pt x="6231" y="45948"/>
                  </a:cubicBezTo>
                  <a:cubicBezTo>
                    <a:pt x="4172" y="43745"/>
                    <a:pt x="2655" y="41018"/>
                    <a:pt x="1571" y="37766"/>
                  </a:cubicBezTo>
                  <a:cubicBezTo>
                    <a:pt x="542" y="34514"/>
                    <a:pt x="0" y="30737"/>
                    <a:pt x="0" y="26436"/>
                  </a:cubicBezTo>
                  <a:cubicBezTo>
                    <a:pt x="0" y="22292"/>
                    <a:pt x="542" y="18621"/>
                    <a:pt x="1626" y="15316"/>
                  </a:cubicBezTo>
                  <a:cubicBezTo>
                    <a:pt x="2709" y="12064"/>
                    <a:pt x="4280" y="9284"/>
                    <a:pt x="6339" y="7028"/>
                  </a:cubicBezTo>
                  <a:cubicBezTo>
                    <a:pt x="8344" y="4773"/>
                    <a:pt x="10836" y="2990"/>
                    <a:pt x="13707" y="1783"/>
                  </a:cubicBezTo>
                  <a:cubicBezTo>
                    <a:pt x="16578" y="629"/>
                    <a:pt x="19776" y="0"/>
                    <a:pt x="23297" y="0"/>
                  </a:cubicBezTo>
                  <a:cubicBezTo>
                    <a:pt x="27035" y="0"/>
                    <a:pt x="30286" y="629"/>
                    <a:pt x="32941" y="1836"/>
                  </a:cubicBezTo>
                  <a:cubicBezTo>
                    <a:pt x="35595" y="3043"/>
                    <a:pt x="37817" y="4721"/>
                    <a:pt x="39551" y="6767"/>
                  </a:cubicBezTo>
                  <a:cubicBezTo>
                    <a:pt x="41230" y="8812"/>
                    <a:pt x="42476" y="11225"/>
                    <a:pt x="43289" y="13952"/>
                  </a:cubicBezTo>
                  <a:cubicBezTo>
                    <a:pt x="44102" y="16680"/>
                    <a:pt x="44481" y="19512"/>
                    <a:pt x="44481" y="22555"/>
                  </a:cubicBezTo>
                  <a:lnTo>
                    <a:pt x="44481" y="23814"/>
                  </a:lnTo>
                  <a:close/>
                  <a:moveTo>
                    <a:pt x="37654" y="21925"/>
                  </a:moveTo>
                  <a:cubicBezTo>
                    <a:pt x="37763" y="16785"/>
                    <a:pt x="36571" y="12746"/>
                    <a:pt x="33970" y="9809"/>
                  </a:cubicBezTo>
                  <a:cubicBezTo>
                    <a:pt x="31424" y="6924"/>
                    <a:pt x="27740" y="5455"/>
                    <a:pt x="22809" y="5455"/>
                  </a:cubicBezTo>
                  <a:cubicBezTo>
                    <a:pt x="20317" y="5455"/>
                    <a:pt x="18096" y="5927"/>
                    <a:pt x="16199" y="6819"/>
                  </a:cubicBezTo>
                  <a:cubicBezTo>
                    <a:pt x="14249" y="7763"/>
                    <a:pt x="12678" y="8969"/>
                    <a:pt x="11323" y="10490"/>
                  </a:cubicBezTo>
                  <a:cubicBezTo>
                    <a:pt x="10023" y="11959"/>
                    <a:pt x="8994" y="13742"/>
                    <a:pt x="8290" y="15683"/>
                  </a:cubicBezTo>
                  <a:cubicBezTo>
                    <a:pt x="7585" y="17676"/>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785" name="Forme libre 784">
              <a:extLst>
                <a:ext uri="{FF2B5EF4-FFF2-40B4-BE49-F238E27FC236}">
                  <a16:creationId xmlns:a16="http://schemas.microsoft.com/office/drawing/2014/main" id="{EB3E5446-4F00-1DED-3934-2289C79FA6F7}"/>
                </a:ext>
              </a:extLst>
            </p:cNvPr>
            <p:cNvSpPr/>
            <p:nvPr/>
          </p:nvSpPr>
          <p:spPr>
            <a:xfrm>
              <a:off x="21398415" y="11333307"/>
              <a:ext cx="38683" cy="76213"/>
            </a:xfrm>
            <a:custGeom>
              <a:avLst/>
              <a:gdLst>
                <a:gd name="connsiteX0" fmla="*/ 38684 w 38683"/>
                <a:gd name="connsiteY0" fmla="*/ 74220 h 76213"/>
                <a:gd name="connsiteX1" fmla="*/ 38304 w 38683"/>
                <a:gd name="connsiteY1" fmla="*/ 75059 h 76213"/>
                <a:gd name="connsiteX2" fmla="*/ 37384 w 38683"/>
                <a:gd name="connsiteY2" fmla="*/ 75479 h 76213"/>
                <a:gd name="connsiteX3" fmla="*/ 35812 w 38683"/>
                <a:gd name="connsiteY3" fmla="*/ 75636 h 76213"/>
                <a:gd name="connsiteX4" fmla="*/ 34187 w 38683"/>
                <a:gd name="connsiteY4" fmla="*/ 75479 h 76213"/>
                <a:gd name="connsiteX5" fmla="*/ 33158 w 38683"/>
                <a:gd name="connsiteY5" fmla="*/ 75059 h 76213"/>
                <a:gd name="connsiteX6" fmla="*/ 32778 w 38683"/>
                <a:gd name="connsiteY6" fmla="*/ 74220 h 76213"/>
                <a:gd name="connsiteX7" fmla="*/ 32778 w 38683"/>
                <a:gd name="connsiteY7" fmla="*/ 68765 h 76213"/>
                <a:gd name="connsiteX8" fmla="*/ 25302 w 38683"/>
                <a:gd name="connsiteY8" fmla="*/ 74273 h 76213"/>
                <a:gd name="connsiteX9" fmla="*/ 16850 w 38683"/>
                <a:gd name="connsiteY9" fmla="*/ 76213 h 76213"/>
                <a:gd name="connsiteX10" fmla="*/ 9752 w 38683"/>
                <a:gd name="connsiteY10" fmla="*/ 75216 h 76213"/>
                <a:gd name="connsiteX11" fmla="*/ 4442 w 38683"/>
                <a:gd name="connsiteY11" fmla="*/ 72384 h 76213"/>
                <a:gd name="connsiteX12" fmla="*/ 1138 w 38683"/>
                <a:gd name="connsiteY12" fmla="*/ 67874 h 76213"/>
                <a:gd name="connsiteX13" fmla="*/ 0 w 38683"/>
                <a:gd name="connsiteY13" fmla="*/ 61946 h 76213"/>
                <a:gd name="connsiteX14" fmla="*/ 1679 w 38683"/>
                <a:gd name="connsiteY14" fmla="*/ 54917 h 76213"/>
                <a:gd name="connsiteX15" fmla="*/ 6555 w 38683"/>
                <a:gd name="connsiteY15" fmla="*/ 49987 h 76213"/>
                <a:gd name="connsiteX16" fmla="*/ 14195 w 38683"/>
                <a:gd name="connsiteY16" fmla="*/ 46997 h 76213"/>
                <a:gd name="connsiteX17" fmla="*/ 24055 w 38683"/>
                <a:gd name="connsiteY17" fmla="*/ 46001 h 76213"/>
                <a:gd name="connsiteX18" fmla="*/ 32074 w 38683"/>
                <a:gd name="connsiteY18" fmla="*/ 46001 h 76213"/>
                <a:gd name="connsiteX19" fmla="*/ 32074 w 38683"/>
                <a:gd name="connsiteY19" fmla="*/ 41804 h 76213"/>
                <a:gd name="connsiteX20" fmla="*/ 31423 w 38683"/>
                <a:gd name="connsiteY20" fmla="*/ 36297 h 76213"/>
                <a:gd name="connsiteX21" fmla="*/ 29257 w 38683"/>
                <a:gd name="connsiteY21" fmla="*/ 32258 h 76213"/>
                <a:gd name="connsiteX22" fmla="*/ 25355 w 38683"/>
                <a:gd name="connsiteY22" fmla="*/ 29846 h 76213"/>
                <a:gd name="connsiteX23" fmla="*/ 19504 w 38683"/>
                <a:gd name="connsiteY23" fmla="*/ 29059 h 76213"/>
                <a:gd name="connsiteX24" fmla="*/ 13545 w 38683"/>
                <a:gd name="connsiteY24" fmla="*/ 29846 h 76213"/>
                <a:gd name="connsiteX25" fmla="*/ 8885 w 38683"/>
                <a:gd name="connsiteY25" fmla="*/ 31576 h 76213"/>
                <a:gd name="connsiteX26" fmla="*/ 5581 w 38683"/>
                <a:gd name="connsiteY26" fmla="*/ 33307 h 76213"/>
                <a:gd name="connsiteX27" fmla="*/ 3684 w 38683"/>
                <a:gd name="connsiteY27" fmla="*/ 34094 h 76213"/>
                <a:gd name="connsiteX28" fmla="*/ 3088 w 38683"/>
                <a:gd name="connsiteY28" fmla="*/ 33989 h 76213"/>
                <a:gd name="connsiteX29" fmla="*/ 2600 w 38683"/>
                <a:gd name="connsiteY29" fmla="*/ 33570 h 76213"/>
                <a:gd name="connsiteX30" fmla="*/ 2329 w 38683"/>
                <a:gd name="connsiteY30" fmla="*/ 32835 h 76213"/>
                <a:gd name="connsiteX31" fmla="*/ 2276 w 38683"/>
                <a:gd name="connsiteY31" fmla="*/ 31734 h 76213"/>
                <a:gd name="connsiteX32" fmla="*/ 2438 w 38683"/>
                <a:gd name="connsiteY32" fmla="*/ 29950 h 76213"/>
                <a:gd name="connsiteX33" fmla="*/ 3251 w 38683"/>
                <a:gd name="connsiteY33" fmla="*/ 28587 h 76213"/>
                <a:gd name="connsiteX34" fmla="*/ 5743 w 38683"/>
                <a:gd name="connsiteY34" fmla="*/ 27013 h 76213"/>
                <a:gd name="connsiteX35" fmla="*/ 9806 w 38683"/>
                <a:gd name="connsiteY35" fmla="*/ 25282 h 76213"/>
                <a:gd name="connsiteX36" fmla="*/ 14791 w 38683"/>
                <a:gd name="connsiteY36" fmla="*/ 24024 h 76213"/>
                <a:gd name="connsiteX37" fmla="*/ 20154 w 38683"/>
                <a:gd name="connsiteY37" fmla="*/ 23551 h 76213"/>
                <a:gd name="connsiteX38" fmla="*/ 28877 w 38683"/>
                <a:gd name="connsiteY38" fmla="*/ 24757 h 76213"/>
                <a:gd name="connsiteX39" fmla="*/ 34621 w 38683"/>
                <a:gd name="connsiteY39" fmla="*/ 28219 h 76213"/>
                <a:gd name="connsiteX40" fmla="*/ 37763 w 38683"/>
                <a:gd name="connsiteY40" fmla="*/ 33780 h 76213"/>
                <a:gd name="connsiteX41" fmla="*/ 38684 w 38683"/>
                <a:gd name="connsiteY41" fmla="*/ 41280 h 76213"/>
                <a:gd name="connsiteX42" fmla="*/ 38684 w 38683"/>
                <a:gd name="connsiteY42" fmla="*/ 74220 h 76213"/>
                <a:gd name="connsiteX43" fmla="*/ 32074 w 38683"/>
                <a:gd name="connsiteY43" fmla="*/ 51246 h 76213"/>
                <a:gd name="connsiteX44" fmla="*/ 22918 w 38683"/>
                <a:gd name="connsiteY44" fmla="*/ 51246 h 76213"/>
                <a:gd name="connsiteX45" fmla="*/ 15928 w 38683"/>
                <a:gd name="connsiteY45" fmla="*/ 51928 h 76213"/>
                <a:gd name="connsiteX46" fmla="*/ 10890 w 38683"/>
                <a:gd name="connsiteY46" fmla="*/ 53974 h 76213"/>
                <a:gd name="connsiteX47" fmla="*/ 7910 w 38683"/>
                <a:gd name="connsiteY47" fmla="*/ 57226 h 76213"/>
                <a:gd name="connsiteX48" fmla="*/ 6989 w 38683"/>
                <a:gd name="connsiteY48" fmla="*/ 61526 h 76213"/>
                <a:gd name="connsiteX49" fmla="*/ 9698 w 38683"/>
                <a:gd name="connsiteY49" fmla="*/ 68188 h 76213"/>
                <a:gd name="connsiteX50" fmla="*/ 17446 w 38683"/>
                <a:gd name="connsiteY50" fmla="*/ 70706 h 76213"/>
                <a:gd name="connsiteX51" fmla="*/ 24814 w 38683"/>
                <a:gd name="connsiteY51" fmla="*/ 68765 h 76213"/>
                <a:gd name="connsiteX52" fmla="*/ 32074 w 38683"/>
                <a:gd name="connsiteY52" fmla="*/ 62681 h 76213"/>
                <a:gd name="connsiteX53" fmla="*/ 32074 w 38683"/>
                <a:gd name="connsiteY53" fmla="*/ 51246 h 76213"/>
                <a:gd name="connsiteX54" fmla="*/ 24055 w 38683"/>
                <a:gd name="connsiteY54" fmla="*/ 14372 h 76213"/>
                <a:gd name="connsiteX55" fmla="*/ 24489 w 38683"/>
                <a:gd name="connsiteY55" fmla="*/ 15211 h 76213"/>
                <a:gd name="connsiteX56" fmla="*/ 24381 w 38683"/>
                <a:gd name="connsiteY56" fmla="*/ 15841 h 76213"/>
                <a:gd name="connsiteX57" fmla="*/ 23676 w 38683"/>
                <a:gd name="connsiteY57" fmla="*/ 16208 h 76213"/>
                <a:gd name="connsiteX58" fmla="*/ 22322 w 38683"/>
                <a:gd name="connsiteY58" fmla="*/ 16365 h 76213"/>
                <a:gd name="connsiteX59" fmla="*/ 20967 w 38683"/>
                <a:gd name="connsiteY59" fmla="*/ 16313 h 76213"/>
                <a:gd name="connsiteX60" fmla="*/ 19938 w 38683"/>
                <a:gd name="connsiteY60" fmla="*/ 16103 h 76213"/>
                <a:gd name="connsiteX61" fmla="*/ 19233 w 38683"/>
                <a:gd name="connsiteY61" fmla="*/ 15631 h 76213"/>
                <a:gd name="connsiteX62" fmla="*/ 18475 w 38683"/>
                <a:gd name="connsiteY62" fmla="*/ 14792 h 76213"/>
                <a:gd name="connsiteX63" fmla="*/ 8831 w 38683"/>
                <a:gd name="connsiteY63" fmla="*/ 2203 h 76213"/>
                <a:gd name="connsiteX64" fmla="*/ 8397 w 38683"/>
                <a:gd name="connsiteY64" fmla="*/ 1311 h 76213"/>
                <a:gd name="connsiteX65" fmla="*/ 8614 w 38683"/>
                <a:gd name="connsiteY65" fmla="*/ 629 h 76213"/>
                <a:gd name="connsiteX66" fmla="*/ 9536 w 38683"/>
                <a:gd name="connsiteY66" fmla="*/ 158 h 76213"/>
                <a:gd name="connsiteX67" fmla="*/ 11269 w 38683"/>
                <a:gd name="connsiteY67" fmla="*/ 0 h 76213"/>
                <a:gd name="connsiteX68" fmla="*/ 13057 w 38683"/>
                <a:gd name="connsiteY68" fmla="*/ 105 h 76213"/>
                <a:gd name="connsiteX69" fmla="*/ 14249 w 38683"/>
                <a:gd name="connsiteY69" fmla="*/ 368 h 76213"/>
                <a:gd name="connsiteX70" fmla="*/ 15170 w 38683"/>
                <a:gd name="connsiteY70" fmla="*/ 944 h 76213"/>
                <a:gd name="connsiteX71" fmla="*/ 15928 w 38683"/>
                <a:gd name="connsiteY71" fmla="*/ 1836 h 76213"/>
                <a:gd name="connsiteX72" fmla="*/ 24055 w 38683"/>
                <a:gd name="connsiteY72" fmla="*/ 14372 h 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8683" h="76213">
                  <a:moveTo>
                    <a:pt x="38684" y="74220"/>
                  </a:moveTo>
                  <a:cubicBezTo>
                    <a:pt x="38684" y="74587"/>
                    <a:pt x="38575" y="74849"/>
                    <a:pt x="38304" y="75059"/>
                  </a:cubicBezTo>
                  <a:cubicBezTo>
                    <a:pt x="38088" y="75269"/>
                    <a:pt x="37763" y="75374"/>
                    <a:pt x="37384" y="75479"/>
                  </a:cubicBezTo>
                  <a:cubicBezTo>
                    <a:pt x="37004" y="75584"/>
                    <a:pt x="36462" y="75636"/>
                    <a:pt x="35812" y="75636"/>
                  </a:cubicBezTo>
                  <a:cubicBezTo>
                    <a:pt x="35162" y="75636"/>
                    <a:pt x="34621" y="75584"/>
                    <a:pt x="34187" y="75479"/>
                  </a:cubicBezTo>
                  <a:cubicBezTo>
                    <a:pt x="33753" y="75374"/>
                    <a:pt x="33375" y="75269"/>
                    <a:pt x="33158" y="75059"/>
                  </a:cubicBezTo>
                  <a:cubicBezTo>
                    <a:pt x="32941" y="74849"/>
                    <a:pt x="32778" y="74587"/>
                    <a:pt x="32778" y="74220"/>
                  </a:cubicBezTo>
                  <a:lnTo>
                    <a:pt x="32778" y="68765"/>
                  </a:lnTo>
                  <a:cubicBezTo>
                    <a:pt x="30557" y="71178"/>
                    <a:pt x="28064" y="73014"/>
                    <a:pt x="25302" y="74273"/>
                  </a:cubicBezTo>
                  <a:cubicBezTo>
                    <a:pt x="22593" y="75584"/>
                    <a:pt x="19776" y="76213"/>
                    <a:pt x="16850" y="76213"/>
                  </a:cubicBezTo>
                  <a:cubicBezTo>
                    <a:pt x="14249" y="76213"/>
                    <a:pt x="11865" y="75898"/>
                    <a:pt x="9752" y="75216"/>
                  </a:cubicBezTo>
                  <a:cubicBezTo>
                    <a:pt x="7694" y="74534"/>
                    <a:pt x="5905" y="73591"/>
                    <a:pt x="4442" y="72384"/>
                  </a:cubicBezTo>
                  <a:cubicBezTo>
                    <a:pt x="3034" y="71126"/>
                    <a:pt x="1896" y="69657"/>
                    <a:pt x="1138" y="67874"/>
                  </a:cubicBezTo>
                  <a:cubicBezTo>
                    <a:pt x="379" y="66142"/>
                    <a:pt x="0" y="64149"/>
                    <a:pt x="0" y="61946"/>
                  </a:cubicBezTo>
                  <a:cubicBezTo>
                    <a:pt x="0" y="59271"/>
                    <a:pt x="542" y="56911"/>
                    <a:pt x="1679" y="54917"/>
                  </a:cubicBezTo>
                  <a:cubicBezTo>
                    <a:pt x="2817" y="52924"/>
                    <a:pt x="4442" y="51298"/>
                    <a:pt x="6555" y="49987"/>
                  </a:cubicBezTo>
                  <a:cubicBezTo>
                    <a:pt x="8669" y="48623"/>
                    <a:pt x="11215" y="47627"/>
                    <a:pt x="14195" y="46997"/>
                  </a:cubicBezTo>
                  <a:cubicBezTo>
                    <a:pt x="17175" y="46316"/>
                    <a:pt x="20426" y="46001"/>
                    <a:pt x="24055" y="46001"/>
                  </a:cubicBezTo>
                  <a:lnTo>
                    <a:pt x="32074" y="46001"/>
                  </a:lnTo>
                  <a:lnTo>
                    <a:pt x="32074" y="41804"/>
                  </a:lnTo>
                  <a:cubicBezTo>
                    <a:pt x="32074" y="39707"/>
                    <a:pt x="31857" y="37870"/>
                    <a:pt x="31423" y="36297"/>
                  </a:cubicBezTo>
                  <a:cubicBezTo>
                    <a:pt x="30990" y="34671"/>
                    <a:pt x="30232" y="33360"/>
                    <a:pt x="29257" y="32258"/>
                  </a:cubicBezTo>
                  <a:cubicBezTo>
                    <a:pt x="28227" y="31209"/>
                    <a:pt x="26927" y="30423"/>
                    <a:pt x="25355" y="29846"/>
                  </a:cubicBezTo>
                  <a:cubicBezTo>
                    <a:pt x="23785" y="29321"/>
                    <a:pt x="21834" y="29059"/>
                    <a:pt x="19504" y="29059"/>
                  </a:cubicBezTo>
                  <a:cubicBezTo>
                    <a:pt x="17283" y="29059"/>
                    <a:pt x="15278" y="29321"/>
                    <a:pt x="13545" y="29846"/>
                  </a:cubicBezTo>
                  <a:cubicBezTo>
                    <a:pt x="11757" y="30370"/>
                    <a:pt x="10186" y="30947"/>
                    <a:pt x="8885" y="31576"/>
                  </a:cubicBezTo>
                  <a:cubicBezTo>
                    <a:pt x="7531" y="32206"/>
                    <a:pt x="6447" y="32783"/>
                    <a:pt x="5581" y="33307"/>
                  </a:cubicBezTo>
                  <a:cubicBezTo>
                    <a:pt x="4714" y="33832"/>
                    <a:pt x="4063" y="34094"/>
                    <a:pt x="3684" y="34094"/>
                  </a:cubicBezTo>
                  <a:cubicBezTo>
                    <a:pt x="3468" y="34094"/>
                    <a:pt x="3251" y="34041"/>
                    <a:pt x="3088" y="33989"/>
                  </a:cubicBezTo>
                  <a:cubicBezTo>
                    <a:pt x="2926" y="33936"/>
                    <a:pt x="2763" y="33780"/>
                    <a:pt x="2600" y="33570"/>
                  </a:cubicBezTo>
                  <a:cubicBezTo>
                    <a:pt x="2492" y="33412"/>
                    <a:pt x="2384" y="33150"/>
                    <a:pt x="2329" y="32835"/>
                  </a:cubicBezTo>
                  <a:cubicBezTo>
                    <a:pt x="2276" y="32521"/>
                    <a:pt x="2276" y="32153"/>
                    <a:pt x="2276" y="31734"/>
                  </a:cubicBezTo>
                  <a:cubicBezTo>
                    <a:pt x="2276" y="30999"/>
                    <a:pt x="2329" y="30370"/>
                    <a:pt x="2438" y="29950"/>
                  </a:cubicBezTo>
                  <a:cubicBezTo>
                    <a:pt x="2546" y="29478"/>
                    <a:pt x="2817" y="29059"/>
                    <a:pt x="3251" y="28587"/>
                  </a:cubicBezTo>
                  <a:cubicBezTo>
                    <a:pt x="3738" y="28114"/>
                    <a:pt x="4551" y="27590"/>
                    <a:pt x="5743" y="27013"/>
                  </a:cubicBezTo>
                  <a:cubicBezTo>
                    <a:pt x="6935" y="26384"/>
                    <a:pt x="8290" y="25807"/>
                    <a:pt x="9806" y="25282"/>
                  </a:cubicBezTo>
                  <a:cubicBezTo>
                    <a:pt x="11377" y="24757"/>
                    <a:pt x="13057" y="24338"/>
                    <a:pt x="14791" y="24024"/>
                  </a:cubicBezTo>
                  <a:cubicBezTo>
                    <a:pt x="16578" y="23709"/>
                    <a:pt x="18367" y="23551"/>
                    <a:pt x="20154" y="23551"/>
                  </a:cubicBezTo>
                  <a:cubicBezTo>
                    <a:pt x="23568" y="23551"/>
                    <a:pt x="26494" y="23971"/>
                    <a:pt x="28877" y="24757"/>
                  </a:cubicBezTo>
                  <a:cubicBezTo>
                    <a:pt x="31207" y="25544"/>
                    <a:pt x="33158" y="26698"/>
                    <a:pt x="34621" y="28219"/>
                  </a:cubicBezTo>
                  <a:cubicBezTo>
                    <a:pt x="36083" y="29741"/>
                    <a:pt x="37113" y="31576"/>
                    <a:pt x="37763" y="33780"/>
                  </a:cubicBezTo>
                  <a:cubicBezTo>
                    <a:pt x="38359" y="35982"/>
                    <a:pt x="38684" y="38500"/>
                    <a:pt x="38684" y="41280"/>
                  </a:cubicBezTo>
                  <a:lnTo>
                    <a:pt x="38684" y="74220"/>
                  </a:lnTo>
                  <a:close/>
                  <a:moveTo>
                    <a:pt x="32074" y="51246"/>
                  </a:moveTo>
                  <a:lnTo>
                    <a:pt x="22918" y="51246"/>
                  </a:lnTo>
                  <a:cubicBezTo>
                    <a:pt x="20263" y="51246"/>
                    <a:pt x="17933" y="51456"/>
                    <a:pt x="15928" y="51928"/>
                  </a:cubicBezTo>
                  <a:cubicBezTo>
                    <a:pt x="13924" y="52400"/>
                    <a:pt x="12245" y="53082"/>
                    <a:pt x="10890" y="53974"/>
                  </a:cubicBezTo>
                  <a:cubicBezTo>
                    <a:pt x="9590" y="54865"/>
                    <a:pt x="8560" y="55967"/>
                    <a:pt x="7910" y="57226"/>
                  </a:cubicBezTo>
                  <a:cubicBezTo>
                    <a:pt x="7260" y="58484"/>
                    <a:pt x="6989" y="59901"/>
                    <a:pt x="6989" y="61526"/>
                  </a:cubicBezTo>
                  <a:cubicBezTo>
                    <a:pt x="6989" y="64306"/>
                    <a:pt x="7856" y="66562"/>
                    <a:pt x="9698" y="68188"/>
                  </a:cubicBezTo>
                  <a:cubicBezTo>
                    <a:pt x="11540" y="69867"/>
                    <a:pt x="14141" y="70706"/>
                    <a:pt x="17446" y="70706"/>
                  </a:cubicBezTo>
                  <a:cubicBezTo>
                    <a:pt x="20100" y="70706"/>
                    <a:pt x="22539" y="70076"/>
                    <a:pt x="24814" y="68765"/>
                  </a:cubicBezTo>
                  <a:cubicBezTo>
                    <a:pt x="27090" y="67453"/>
                    <a:pt x="29527" y="65408"/>
                    <a:pt x="32074" y="62681"/>
                  </a:cubicBezTo>
                  <a:lnTo>
                    <a:pt x="32074" y="51246"/>
                  </a:lnTo>
                  <a:close/>
                  <a:moveTo>
                    <a:pt x="24055" y="14372"/>
                  </a:moveTo>
                  <a:cubicBezTo>
                    <a:pt x="24272" y="14687"/>
                    <a:pt x="24435" y="15001"/>
                    <a:pt x="24489" y="15211"/>
                  </a:cubicBezTo>
                  <a:cubicBezTo>
                    <a:pt x="24543" y="15474"/>
                    <a:pt x="24489" y="15683"/>
                    <a:pt x="24381" y="15841"/>
                  </a:cubicBezTo>
                  <a:cubicBezTo>
                    <a:pt x="24218" y="15998"/>
                    <a:pt x="24001" y="16156"/>
                    <a:pt x="23676" y="16208"/>
                  </a:cubicBezTo>
                  <a:cubicBezTo>
                    <a:pt x="23297" y="16313"/>
                    <a:pt x="22863" y="16365"/>
                    <a:pt x="22322" y="16365"/>
                  </a:cubicBezTo>
                  <a:cubicBezTo>
                    <a:pt x="21780" y="16365"/>
                    <a:pt x="21292" y="16313"/>
                    <a:pt x="20967" y="16313"/>
                  </a:cubicBezTo>
                  <a:cubicBezTo>
                    <a:pt x="20588" y="16260"/>
                    <a:pt x="20263" y="16208"/>
                    <a:pt x="19938" y="16103"/>
                  </a:cubicBezTo>
                  <a:cubicBezTo>
                    <a:pt x="19667" y="15998"/>
                    <a:pt x="19450" y="15841"/>
                    <a:pt x="19233" y="15631"/>
                  </a:cubicBezTo>
                  <a:cubicBezTo>
                    <a:pt x="19017" y="15421"/>
                    <a:pt x="18746" y="15159"/>
                    <a:pt x="18475" y="14792"/>
                  </a:cubicBezTo>
                  <a:lnTo>
                    <a:pt x="8831" y="2203"/>
                  </a:lnTo>
                  <a:cubicBezTo>
                    <a:pt x="8560" y="1888"/>
                    <a:pt x="8397" y="1574"/>
                    <a:pt x="8397" y="1311"/>
                  </a:cubicBezTo>
                  <a:cubicBezTo>
                    <a:pt x="8344" y="1049"/>
                    <a:pt x="8397" y="839"/>
                    <a:pt x="8614" y="629"/>
                  </a:cubicBezTo>
                  <a:cubicBezTo>
                    <a:pt x="8777" y="420"/>
                    <a:pt x="9102" y="263"/>
                    <a:pt x="9536" y="158"/>
                  </a:cubicBezTo>
                  <a:cubicBezTo>
                    <a:pt x="9969" y="53"/>
                    <a:pt x="10565" y="0"/>
                    <a:pt x="11269" y="0"/>
                  </a:cubicBezTo>
                  <a:cubicBezTo>
                    <a:pt x="11973" y="0"/>
                    <a:pt x="12569" y="53"/>
                    <a:pt x="13057" y="105"/>
                  </a:cubicBezTo>
                  <a:cubicBezTo>
                    <a:pt x="13545" y="158"/>
                    <a:pt x="13924" y="210"/>
                    <a:pt x="14249" y="368"/>
                  </a:cubicBezTo>
                  <a:cubicBezTo>
                    <a:pt x="14628" y="472"/>
                    <a:pt x="14899" y="682"/>
                    <a:pt x="15170" y="944"/>
                  </a:cubicBezTo>
                  <a:cubicBezTo>
                    <a:pt x="15441" y="1154"/>
                    <a:pt x="15658" y="1469"/>
                    <a:pt x="15928" y="1836"/>
                  </a:cubicBezTo>
                  <a:lnTo>
                    <a:pt x="24055" y="14372"/>
                  </a:lnTo>
                  <a:close/>
                </a:path>
              </a:pathLst>
            </a:custGeom>
            <a:solidFill>
              <a:srgbClr val="FFFFFF"/>
            </a:solidFill>
            <a:ln w="5417" cap="flat">
              <a:noFill/>
              <a:prstDash val="solid"/>
              <a:miter/>
            </a:ln>
          </p:spPr>
          <p:txBody>
            <a:bodyPr rtlCol="0" anchor="ctr"/>
            <a:lstStyle/>
            <a:p>
              <a:endParaRPr lang="fr-FR"/>
            </a:p>
          </p:txBody>
        </p:sp>
        <p:sp>
          <p:nvSpPr>
            <p:cNvPr id="786" name="Forme libre 785">
              <a:extLst>
                <a:ext uri="{FF2B5EF4-FFF2-40B4-BE49-F238E27FC236}">
                  <a16:creationId xmlns:a16="http://schemas.microsoft.com/office/drawing/2014/main" id="{604CB510-BCC7-2D72-358D-FD54DF6964A4}"/>
                </a:ext>
              </a:extLst>
            </p:cNvPr>
            <p:cNvSpPr/>
            <p:nvPr/>
          </p:nvSpPr>
          <p:spPr>
            <a:xfrm>
              <a:off x="21469335" y="11338080"/>
              <a:ext cx="20479" cy="90165"/>
            </a:xfrm>
            <a:custGeom>
              <a:avLst/>
              <a:gdLst>
                <a:gd name="connsiteX0" fmla="*/ 19450 w 20479"/>
                <a:gd name="connsiteY0" fmla="*/ 71912 h 90165"/>
                <a:gd name="connsiteX1" fmla="*/ 18692 w 20479"/>
                <a:gd name="connsiteY1" fmla="*/ 80304 h 90165"/>
                <a:gd name="connsiteX2" fmla="*/ 16308 w 20479"/>
                <a:gd name="connsiteY2" fmla="*/ 85654 h 90165"/>
                <a:gd name="connsiteX3" fmla="*/ 12028 w 20479"/>
                <a:gd name="connsiteY3" fmla="*/ 89011 h 90165"/>
                <a:gd name="connsiteX4" fmla="*/ 5581 w 20479"/>
                <a:gd name="connsiteY4" fmla="*/ 90165 h 90165"/>
                <a:gd name="connsiteX5" fmla="*/ 3034 w 20479"/>
                <a:gd name="connsiteY5" fmla="*/ 89956 h 90165"/>
                <a:gd name="connsiteX6" fmla="*/ 1354 w 20479"/>
                <a:gd name="connsiteY6" fmla="*/ 89536 h 90165"/>
                <a:gd name="connsiteX7" fmla="*/ 487 w 20479"/>
                <a:gd name="connsiteY7" fmla="*/ 89064 h 90165"/>
                <a:gd name="connsiteX8" fmla="*/ 163 w 20479"/>
                <a:gd name="connsiteY8" fmla="*/ 88382 h 90165"/>
                <a:gd name="connsiteX9" fmla="*/ 0 w 20479"/>
                <a:gd name="connsiteY9" fmla="*/ 87700 h 90165"/>
                <a:gd name="connsiteX10" fmla="*/ 0 w 20479"/>
                <a:gd name="connsiteY10" fmla="*/ 86966 h 90165"/>
                <a:gd name="connsiteX11" fmla="*/ 108 w 20479"/>
                <a:gd name="connsiteY11" fmla="*/ 85759 h 90165"/>
                <a:gd name="connsiteX12" fmla="*/ 325 w 20479"/>
                <a:gd name="connsiteY12" fmla="*/ 84920 h 90165"/>
                <a:gd name="connsiteX13" fmla="*/ 759 w 20479"/>
                <a:gd name="connsiteY13" fmla="*/ 84448 h 90165"/>
                <a:gd name="connsiteX14" fmla="*/ 1354 w 20479"/>
                <a:gd name="connsiteY14" fmla="*/ 84290 h 90165"/>
                <a:gd name="connsiteX15" fmla="*/ 2709 w 20479"/>
                <a:gd name="connsiteY15" fmla="*/ 84395 h 90165"/>
                <a:gd name="connsiteX16" fmla="*/ 5201 w 20479"/>
                <a:gd name="connsiteY16" fmla="*/ 84553 h 90165"/>
                <a:gd name="connsiteX17" fmla="*/ 8723 w 20479"/>
                <a:gd name="connsiteY17" fmla="*/ 83976 h 90165"/>
                <a:gd name="connsiteX18" fmla="*/ 11107 w 20479"/>
                <a:gd name="connsiteY18" fmla="*/ 81983 h 90165"/>
                <a:gd name="connsiteX19" fmla="*/ 12407 w 20479"/>
                <a:gd name="connsiteY19" fmla="*/ 78416 h 90165"/>
                <a:gd name="connsiteX20" fmla="*/ 12840 w 20479"/>
                <a:gd name="connsiteY20" fmla="*/ 71912 h 90165"/>
                <a:gd name="connsiteX21" fmla="*/ 12840 w 20479"/>
                <a:gd name="connsiteY21" fmla="*/ 20771 h 90165"/>
                <a:gd name="connsiteX22" fmla="*/ 13003 w 20479"/>
                <a:gd name="connsiteY22" fmla="*/ 20194 h 90165"/>
                <a:gd name="connsiteX23" fmla="*/ 13545 w 20479"/>
                <a:gd name="connsiteY23" fmla="*/ 19722 h 90165"/>
                <a:gd name="connsiteX24" fmla="*/ 14520 w 20479"/>
                <a:gd name="connsiteY24" fmla="*/ 19460 h 90165"/>
                <a:gd name="connsiteX25" fmla="*/ 16145 w 20479"/>
                <a:gd name="connsiteY25" fmla="*/ 19355 h 90165"/>
                <a:gd name="connsiteX26" fmla="*/ 17771 w 20479"/>
                <a:gd name="connsiteY26" fmla="*/ 19460 h 90165"/>
                <a:gd name="connsiteX27" fmla="*/ 18746 w 20479"/>
                <a:gd name="connsiteY27" fmla="*/ 19722 h 90165"/>
                <a:gd name="connsiteX28" fmla="*/ 19288 w 20479"/>
                <a:gd name="connsiteY28" fmla="*/ 20194 h 90165"/>
                <a:gd name="connsiteX29" fmla="*/ 19450 w 20479"/>
                <a:gd name="connsiteY29" fmla="*/ 20771 h 90165"/>
                <a:gd name="connsiteX30" fmla="*/ 19450 w 20479"/>
                <a:gd name="connsiteY30" fmla="*/ 71912 h 90165"/>
                <a:gd name="connsiteX31" fmla="*/ 20480 w 20479"/>
                <a:gd name="connsiteY31" fmla="*/ 4353 h 90165"/>
                <a:gd name="connsiteX32" fmla="*/ 19504 w 20479"/>
                <a:gd name="connsiteY32" fmla="*/ 7868 h 90165"/>
                <a:gd name="connsiteX33" fmla="*/ 16091 w 20479"/>
                <a:gd name="connsiteY33" fmla="*/ 8760 h 90165"/>
                <a:gd name="connsiteX34" fmla="*/ 12732 w 20479"/>
                <a:gd name="connsiteY34" fmla="*/ 7868 h 90165"/>
                <a:gd name="connsiteX35" fmla="*/ 11811 w 20479"/>
                <a:gd name="connsiteY35" fmla="*/ 4406 h 90165"/>
                <a:gd name="connsiteX36" fmla="*/ 12732 w 20479"/>
                <a:gd name="connsiteY36" fmla="*/ 892 h 90165"/>
                <a:gd name="connsiteX37" fmla="*/ 16199 w 20479"/>
                <a:gd name="connsiteY37" fmla="*/ 0 h 90165"/>
                <a:gd name="connsiteX38" fmla="*/ 19559 w 20479"/>
                <a:gd name="connsiteY38" fmla="*/ 892 h 90165"/>
                <a:gd name="connsiteX39" fmla="*/ 20480 w 20479"/>
                <a:gd name="connsiteY39" fmla="*/ 4353 h 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479" h="90165">
                  <a:moveTo>
                    <a:pt x="19450" y="71912"/>
                  </a:moveTo>
                  <a:cubicBezTo>
                    <a:pt x="19450" y="75374"/>
                    <a:pt x="19180" y="78206"/>
                    <a:pt x="18692" y="80304"/>
                  </a:cubicBezTo>
                  <a:cubicBezTo>
                    <a:pt x="18204" y="82402"/>
                    <a:pt x="17391" y="84185"/>
                    <a:pt x="16308" y="85654"/>
                  </a:cubicBezTo>
                  <a:cubicBezTo>
                    <a:pt x="15225" y="87176"/>
                    <a:pt x="13816" y="88277"/>
                    <a:pt x="12028" y="89011"/>
                  </a:cubicBezTo>
                  <a:cubicBezTo>
                    <a:pt x="10294" y="89798"/>
                    <a:pt x="8127" y="90165"/>
                    <a:pt x="5581" y="90165"/>
                  </a:cubicBezTo>
                  <a:cubicBezTo>
                    <a:pt x="4605" y="90165"/>
                    <a:pt x="3739" y="90061"/>
                    <a:pt x="3034" y="89956"/>
                  </a:cubicBezTo>
                  <a:cubicBezTo>
                    <a:pt x="2330" y="89851"/>
                    <a:pt x="1734" y="89693"/>
                    <a:pt x="1354" y="89536"/>
                  </a:cubicBezTo>
                  <a:cubicBezTo>
                    <a:pt x="921" y="89431"/>
                    <a:pt x="650" y="89221"/>
                    <a:pt x="487" y="89064"/>
                  </a:cubicBezTo>
                  <a:cubicBezTo>
                    <a:pt x="325" y="88854"/>
                    <a:pt x="217" y="88644"/>
                    <a:pt x="163" y="88382"/>
                  </a:cubicBezTo>
                  <a:cubicBezTo>
                    <a:pt x="108" y="88172"/>
                    <a:pt x="54" y="87962"/>
                    <a:pt x="0" y="87700"/>
                  </a:cubicBezTo>
                  <a:cubicBezTo>
                    <a:pt x="0" y="87490"/>
                    <a:pt x="0" y="87281"/>
                    <a:pt x="0" y="86966"/>
                  </a:cubicBezTo>
                  <a:cubicBezTo>
                    <a:pt x="0" y="86494"/>
                    <a:pt x="0" y="86127"/>
                    <a:pt x="108" y="85759"/>
                  </a:cubicBezTo>
                  <a:cubicBezTo>
                    <a:pt x="163" y="85445"/>
                    <a:pt x="217" y="85130"/>
                    <a:pt x="325" y="84920"/>
                  </a:cubicBezTo>
                  <a:cubicBezTo>
                    <a:pt x="434" y="84710"/>
                    <a:pt x="596" y="84553"/>
                    <a:pt x="759" y="84448"/>
                  </a:cubicBezTo>
                  <a:cubicBezTo>
                    <a:pt x="921" y="84343"/>
                    <a:pt x="1138" y="84290"/>
                    <a:pt x="1354" y="84290"/>
                  </a:cubicBezTo>
                  <a:cubicBezTo>
                    <a:pt x="1571" y="84290"/>
                    <a:pt x="2005" y="84343"/>
                    <a:pt x="2709" y="84395"/>
                  </a:cubicBezTo>
                  <a:cubicBezTo>
                    <a:pt x="3359" y="84500"/>
                    <a:pt x="4226" y="84553"/>
                    <a:pt x="5201" y="84553"/>
                  </a:cubicBezTo>
                  <a:cubicBezTo>
                    <a:pt x="6610" y="84553"/>
                    <a:pt x="7748" y="84343"/>
                    <a:pt x="8723" y="83976"/>
                  </a:cubicBezTo>
                  <a:cubicBezTo>
                    <a:pt x="9698" y="83556"/>
                    <a:pt x="10457" y="82927"/>
                    <a:pt x="11107" y="81983"/>
                  </a:cubicBezTo>
                  <a:cubicBezTo>
                    <a:pt x="11703" y="81091"/>
                    <a:pt x="12136" y="79885"/>
                    <a:pt x="12407" y="78416"/>
                  </a:cubicBezTo>
                  <a:cubicBezTo>
                    <a:pt x="12678" y="76948"/>
                    <a:pt x="12840" y="74797"/>
                    <a:pt x="12840" y="71912"/>
                  </a:cubicBezTo>
                  <a:lnTo>
                    <a:pt x="12840" y="20771"/>
                  </a:lnTo>
                  <a:cubicBezTo>
                    <a:pt x="12840" y="20562"/>
                    <a:pt x="12895" y="20351"/>
                    <a:pt x="13003" y="20194"/>
                  </a:cubicBezTo>
                  <a:cubicBezTo>
                    <a:pt x="13112" y="19984"/>
                    <a:pt x="13274" y="19827"/>
                    <a:pt x="13545" y="19722"/>
                  </a:cubicBezTo>
                  <a:cubicBezTo>
                    <a:pt x="13762" y="19617"/>
                    <a:pt x="14086" y="19512"/>
                    <a:pt x="14520" y="19460"/>
                  </a:cubicBezTo>
                  <a:cubicBezTo>
                    <a:pt x="14953" y="19407"/>
                    <a:pt x="15495" y="19355"/>
                    <a:pt x="16145" y="19355"/>
                  </a:cubicBezTo>
                  <a:cubicBezTo>
                    <a:pt x="16795" y="19355"/>
                    <a:pt x="17338" y="19407"/>
                    <a:pt x="17771" y="19460"/>
                  </a:cubicBezTo>
                  <a:cubicBezTo>
                    <a:pt x="18150" y="19512"/>
                    <a:pt x="18529" y="19617"/>
                    <a:pt x="18746" y="19722"/>
                  </a:cubicBezTo>
                  <a:cubicBezTo>
                    <a:pt x="19017" y="19827"/>
                    <a:pt x="19180" y="19984"/>
                    <a:pt x="19288" y="20194"/>
                  </a:cubicBezTo>
                  <a:cubicBezTo>
                    <a:pt x="19397" y="20351"/>
                    <a:pt x="19450" y="20562"/>
                    <a:pt x="19450" y="20771"/>
                  </a:cubicBezTo>
                  <a:lnTo>
                    <a:pt x="19450" y="71912"/>
                  </a:lnTo>
                  <a:close/>
                  <a:moveTo>
                    <a:pt x="20480" y="4353"/>
                  </a:moveTo>
                  <a:cubicBezTo>
                    <a:pt x="20480" y="6085"/>
                    <a:pt x="20154" y="7238"/>
                    <a:pt x="19504" y="7868"/>
                  </a:cubicBezTo>
                  <a:cubicBezTo>
                    <a:pt x="18908" y="8445"/>
                    <a:pt x="17771" y="8760"/>
                    <a:pt x="16091" y="8760"/>
                  </a:cubicBezTo>
                  <a:cubicBezTo>
                    <a:pt x="14466" y="8760"/>
                    <a:pt x="13328" y="8445"/>
                    <a:pt x="12732" y="7868"/>
                  </a:cubicBezTo>
                  <a:cubicBezTo>
                    <a:pt x="12136" y="7291"/>
                    <a:pt x="11811" y="6137"/>
                    <a:pt x="11811" y="4406"/>
                  </a:cubicBezTo>
                  <a:cubicBezTo>
                    <a:pt x="11811" y="2675"/>
                    <a:pt x="12136" y="1521"/>
                    <a:pt x="12732" y="892"/>
                  </a:cubicBezTo>
                  <a:cubicBezTo>
                    <a:pt x="13382" y="314"/>
                    <a:pt x="14520" y="0"/>
                    <a:pt x="16199" y="0"/>
                  </a:cubicBezTo>
                  <a:cubicBezTo>
                    <a:pt x="17825" y="0"/>
                    <a:pt x="18963" y="314"/>
                    <a:pt x="19559" y="892"/>
                  </a:cubicBezTo>
                  <a:cubicBezTo>
                    <a:pt x="20209" y="1521"/>
                    <a:pt x="20480" y="2675"/>
                    <a:pt x="20480" y="4353"/>
                  </a:cubicBezTo>
                  <a:close/>
                </a:path>
              </a:pathLst>
            </a:custGeom>
            <a:solidFill>
              <a:srgbClr val="FFFFFF"/>
            </a:solidFill>
            <a:ln w="5417" cap="flat">
              <a:noFill/>
              <a:prstDash val="solid"/>
              <a:miter/>
            </a:ln>
          </p:spPr>
          <p:txBody>
            <a:bodyPr rtlCol="0" anchor="ctr"/>
            <a:lstStyle/>
            <a:p>
              <a:endParaRPr lang="fr-FR"/>
            </a:p>
          </p:txBody>
        </p:sp>
        <p:sp>
          <p:nvSpPr>
            <p:cNvPr id="787" name="Forme libre 786">
              <a:extLst>
                <a:ext uri="{FF2B5EF4-FFF2-40B4-BE49-F238E27FC236}">
                  <a16:creationId xmlns:a16="http://schemas.microsoft.com/office/drawing/2014/main" id="{9205BDAC-1B6D-8FF0-B027-0820D713491A}"/>
                </a:ext>
              </a:extLst>
            </p:cNvPr>
            <p:cNvSpPr/>
            <p:nvPr/>
          </p:nvSpPr>
          <p:spPr>
            <a:xfrm>
              <a:off x="21503631" y="11356910"/>
              <a:ext cx="48218" cy="52662"/>
            </a:xfrm>
            <a:custGeom>
              <a:avLst/>
              <a:gdLst>
                <a:gd name="connsiteX0" fmla="*/ 48219 w 48218"/>
                <a:gd name="connsiteY0" fmla="*/ 25807 h 52662"/>
                <a:gd name="connsiteX1" fmla="*/ 46648 w 48218"/>
                <a:gd name="connsiteY1" fmla="*/ 36507 h 52662"/>
                <a:gd name="connsiteX2" fmla="*/ 42042 w 48218"/>
                <a:gd name="connsiteY2" fmla="*/ 45004 h 52662"/>
                <a:gd name="connsiteX3" fmla="*/ 34349 w 48218"/>
                <a:gd name="connsiteY3" fmla="*/ 50617 h 52662"/>
                <a:gd name="connsiteX4" fmla="*/ 23622 w 48218"/>
                <a:gd name="connsiteY4" fmla="*/ 52662 h 52662"/>
                <a:gd name="connsiteX5" fmla="*/ 13328 w 48218"/>
                <a:gd name="connsiteY5" fmla="*/ 50827 h 52662"/>
                <a:gd name="connsiteX6" fmla="*/ 5905 w 48218"/>
                <a:gd name="connsiteY6" fmla="*/ 45686 h 52662"/>
                <a:gd name="connsiteX7" fmla="*/ 1462 w 48218"/>
                <a:gd name="connsiteY7" fmla="*/ 37556 h 52662"/>
                <a:gd name="connsiteX8" fmla="*/ 0 w 48218"/>
                <a:gd name="connsiteY8" fmla="*/ 26698 h 52662"/>
                <a:gd name="connsiteX9" fmla="*/ 1517 w 48218"/>
                <a:gd name="connsiteY9" fmla="*/ 15998 h 52662"/>
                <a:gd name="connsiteX10" fmla="*/ 6122 w 48218"/>
                <a:gd name="connsiteY10" fmla="*/ 7553 h 52662"/>
                <a:gd name="connsiteX11" fmla="*/ 13815 w 48218"/>
                <a:gd name="connsiteY11" fmla="*/ 1993 h 52662"/>
                <a:gd name="connsiteX12" fmla="*/ 24597 w 48218"/>
                <a:gd name="connsiteY12" fmla="*/ 0 h 52662"/>
                <a:gd name="connsiteX13" fmla="*/ 34945 w 48218"/>
                <a:gd name="connsiteY13" fmla="*/ 1783 h 52662"/>
                <a:gd name="connsiteX14" fmla="*/ 42259 w 48218"/>
                <a:gd name="connsiteY14" fmla="*/ 6924 h 52662"/>
                <a:gd name="connsiteX15" fmla="*/ 46702 w 48218"/>
                <a:gd name="connsiteY15" fmla="*/ 15054 h 52662"/>
                <a:gd name="connsiteX16" fmla="*/ 48219 w 48218"/>
                <a:gd name="connsiteY16" fmla="*/ 25807 h 52662"/>
                <a:gd name="connsiteX17" fmla="*/ 41176 w 48218"/>
                <a:gd name="connsiteY17" fmla="*/ 26384 h 52662"/>
                <a:gd name="connsiteX18" fmla="*/ 40363 w 48218"/>
                <a:gd name="connsiteY18" fmla="*/ 18463 h 52662"/>
                <a:gd name="connsiteX19" fmla="*/ 37546 w 48218"/>
                <a:gd name="connsiteY19" fmla="*/ 11802 h 52662"/>
                <a:gd name="connsiteX20" fmla="*/ 32345 w 48218"/>
                <a:gd name="connsiteY20" fmla="*/ 7238 h 52662"/>
                <a:gd name="connsiteX21" fmla="*/ 24164 w 48218"/>
                <a:gd name="connsiteY21" fmla="*/ 5560 h 52662"/>
                <a:gd name="connsiteX22" fmla="*/ 16416 w 48218"/>
                <a:gd name="connsiteY22" fmla="*/ 7133 h 52662"/>
                <a:gd name="connsiteX23" fmla="*/ 11052 w 48218"/>
                <a:gd name="connsiteY23" fmla="*/ 11435 h 52662"/>
                <a:gd name="connsiteX24" fmla="*/ 7964 w 48218"/>
                <a:gd name="connsiteY24" fmla="*/ 17991 h 52662"/>
                <a:gd name="connsiteX25" fmla="*/ 6934 w 48218"/>
                <a:gd name="connsiteY25" fmla="*/ 26121 h 52662"/>
                <a:gd name="connsiteX26" fmla="*/ 7801 w 48218"/>
                <a:gd name="connsiteY26" fmla="*/ 34094 h 52662"/>
                <a:gd name="connsiteX27" fmla="*/ 10565 w 48218"/>
                <a:gd name="connsiteY27" fmla="*/ 40755 h 52662"/>
                <a:gd name="connsiteX28" fmla="*/ 15766 w 48218"/>
                <a:gd name="connsiteY28" fmla="*/ 45266 h 52662"/>
                <a:gd name="connsiteX29" fmla="*/ 23947 w 48218"/>
                <a:gd name="connsiteY29" fmla="*/ 46945 h 52662"/>
                <a:gd name="connsiteX30" fmla="*/ 31749 w 48218"/>
                <a:gd name="connsiteY30" fmla="*/ 45371 h 52662"/>
                <a:gd name="connsiteX31" fmla="*/ 37113 w 48218"/>
                <a:gd name="connsiteY31" fmla="*/ 41071 h 52662"/>
                <a:gd name="connsiteX32" fmla="*/ 40146 w 48218"/>
                <a:gd name="connsiteY32" fmla="*/ 34566 h 52662"/>
                <a:gd name="connsiteX33" fmla="*/ 41176 w 48218"/>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8" h="52662">
                  <a:moveTo>
                    <a:pt x="48219" y="25807"/>
                  </a:moveTo>
                  <a:cubicBezTo>
                    <a:pt x="48219" y="29688"/>
                    <a:pt x="47677" y="33255"/>
                    <a:pt x="46648" y="36507"/>
                  </a:cubicBezTo>
                  <a:cubicBezTo>
                    <a:pt x="45618" y="39759"/>
                    <a:pt x="44101" y="42591"/>
                    <a:pt x="42042" y="45004"/>
                  </a:cubicBezTo>
                  <a:cubicBezTo>
                    <a:pt x="39984" y="47417"/>
                    <a:pt x="37383" y="49305"/>
                    <a:pt x="34349" y="50617"/>
                  </a:cubicBezTo>
                  <a:cubicBezTo>
                    <a:pt x="31261" y="51980"/>
                    <a:pt x="27685" y="52662"/>
                    <a:pt x="23622" y="52662"/>
                  </a:cubicBezTo>
                  <a:cubicBezTo>
                    <a:pt x="19666" y="52662"/>
                    <a:pt x="16254" y="52033"/>
                    <a:pt x="13328" y="50827"/>
                  </a:cubicBezTo>
                  <a:cubicBezTo>
                    <a:pt x="10348" y="49620"/>
                    <a:pt x="7910" y="47941"/>
                    <a:pt x="5905" y="45686"/>
                  </a:cubicBezTo>
                  <a:cubicBezTo>
                    <a:pt x="3955" y="43431"/>
                    <a:pt x="2438" y="40703"/>
                    <a:pt x="1462" y="37556"/>
                  </a:cubicBezTo>
                  <a:cubicBezTo>
                    <a:pt x="487" y="34356"/>
                    <a:pt x="0" y="30737"/>
                    <a:pt x="0" y="26698"/>
                  </a:cubicBezTo>
                  <a:cubicBezTo>
                    <a:pt x="0" y="22869"/>
                    <a:pt x="542" y="19303"/>
                    <a:pt x="1517" y="15998"/>
                  </a:cubicBezTo>
                  <a:cubicBezTo>
                    <a:pt x="2546" y="12746"/>
                    <a:pt x="4117" y="9914"/>
                    <a:pt x="6122" y="7553"/>
                  </a:cubicBezTo>
                  <a:cubicBezTo>
                    <a:pt x="8180" y="5140"/>
                    <a:pt x="10782" y="3305"/>
                    <a:pt x="13815" y="1993"/>
                  </a:cubicBezTo>
                  <a:cubicBezTo>
                    <a:pt x="16904" y="629"/>
                    <a:pt x="20479" y="0"/>
                    <a:pt x="24597" y="0"/>
                  </a:cubicBezTo>
                  <a:cubicBezTo>
                    <a:pt x="28552" y="0"/>
                    <a:pt x="31965" y="577"/>
                    <a:pt x="34945" y="1783"/>
                  </a:cubicBezTo>
                  <a:cubicBezTo>
                    <a:pt x="37871" y="2938"/>
                    <a:pt x="40309" y="4668"/>
                    <a:pt x="42259" y="6924"/>
                  </a:cubicBezTo>
                  <a:cubicBezTo>
                    <a:pt x="44264" y="9127"/>
                    <a:pt x="45727" y="11854"/>
                    <a:pt x="46702" y="15054"/>
                  </a:cubicBezTo>
                  <a:cubicBezTo>
                    <a:pt x="47677" y="18201"/>
                    <a:pt x="48219" y="21820"/>
                    <a:pt x="48219" y="25807"/>
                  </a:cubicBezTo>
                  <a:close/>
                  <a:moveTo>
                    <a:pt x="41176" y="26384"/>
                  </a:moveTo>
                  <a:cubicBezTo>
                    <a:pt x="41176" y="23604"/>
                    <a:pt x="40905" y="20981"/>
                    <a:pt x="40363" y="18463"/>
                  </a:cubicBezTo>
                  <a:cubicBezTo>
                    <a:pt x="39767" y="15946"/>
                    <a:pt x="38846" y="13742"/>
                    <a:pt x="37546" y="11802"/>
                  </a:cubicBezTo>
                  <a:cubicBezTo>
                    <a:pt x="36245" y="9914"/>
                    <a:pt x="34512" y="8392"/>
                    <a:pt x="32345" y="7238"/>
                  </a:cubicBezTo>
                  <a:cubicBezTo>
                    <a:pt x="30177" y="6137"/>
                    <a:pt x="27414" y="5560"/>
                    <a:pt x="24164" y="5560"/>
                  </a:cubicBezTo>
                  <a:cubicBezTo>
                    <a:pt x="21184" y="5560"/>
                    <a:pt x="18583" y="6085"/>
                    <a:pt x="16416" y="7133"/>
                  </a:cubicBezTo>
                  <a:cubicBezTo>
                    <a:pt x="14195" y="8183"/>
                    <a:pt x="12407" y="9599"/>
                    <a:pt x="11052" y="11435"/>
                  </a:cubicBezTo>
                  <a:cubicBezTo>
                    <a:pt x="9643" y="13323"/>
                    <a:pt x="8614" y="15474"/>
                    <a:pt x="7964" y="17991"/>
                  </a:cubicBezTo>
                  <a:cubicBezTo>
                    <a:pt x="7314" y="20509"/>
                    <a:pt x="6934" y="23184"/>
                    <a:pt x="6934" y="26121"/>
                  </a:cubicBezTo>
                  <a:cubicBezTo>
                    <a:pt x="6934" y="28901"/>
                    <a:pt x="7260" y="31576"/>
                    <a:pt x="7801" y="34094"/>
                  </a:cubicBezTo>
                  <a:cubicBezTo>
                    <a:pt x="8343" y="36612"/>
                    <a:pt x="9264" y="38815"/>
                    <a:pt x="10565" y="40755"/>
                  </a:cubicBezTo>
                  <a:cubicBezTo>
                    <a:pt x="11865" y="42644"/>
                    <a:pt x="13598" y="44165"/>
                    <a:pt x="15766" y="45266"/>
                  </a:cubicBezTo>
                  <a:cubicBezTo>
                    <a:pt x="17987" y="46368"/>
                    <a:pt x="20696" y="46945"/>
                    <a:pt x="23947" y="46945"/>
                  </a:cubicBezTo>
                  <a:cubicBezTo>
                    <a:pt x="26981" y="46945"/>
                    <a:pt x="29527" y="46420"/>
                    <a:pt x="31749" y="45371"/>
                  </a:cubicBezTo>
                  <a:cubicBezTo>
                    <a:pt x="33916" y="44323"/>
                    <a:pt x="35704" y="42906"/>
                    <a:pt x="37113" y="41071"/>
                  </a:cubicBezTo>
                  <a:cubicBezTo>
                    <a:pt x="38467" y="39234"/>
                    <a:pt x="39496" y="37084"/>
                    <a:pt x="40146" y="34566"/>
                  </a:cubicBezTo>
                  <a:cubicBezTo>
                    <a:pt x="40851" y="32048"/>
                    <a:pt x="41176" y="29321"/>
                    <a:pt x="41176" y="26384"/>
                  </a:cubicBezTo>
                  <a:close/>
                </a:path>
              </a:pathLst>
            </a:custGeom>
            <a:solidFill>
              <a:srgbClr val="FFFFFF"/>
            </a:solidFill>
            <a:ln w="5417" cap="flat">
              <a:noFill/>
              <a:prstDash val="solid"/>
              <a:miter/>
            </a:ln>
          </p:spPr>
          <p:txBody>
            <a:bodyPr rtlCol="0" anchor="ctr"/>
            <a:lstStyle/>
            <a:p>
              <a:endParaRPr lang="fr-FR"/>
            </a:p>
          </p:txBody>
        </p:sp>
        <p:sp>
          <p:nvSpPr>
            <p:cNvPr id="788" name="Forme libre 787">
              <a:extLst>
                <a:ext uri="{FF2B5EF4-FFF2-40B4-BE49-F238E27FC236}">
                  <a16:creationId xmlns:a16="http://schemas.microsoft.com/office/drawing/2014/main" id="{C816C17C-7B1C-9C2F-E8FE-A756C924717B}"/>
                </a:ext>
              </a:extLst>
            </p:cNvPr>
            <p:cNvSpPr/>
            <p:nvPr/>
          </p:nvSpPr>
          <p:spPr>
            <a:xfrm>
              <a:off x="21566479" y="11357434"/>
              <a:ext cx="40742" cy="52085"/>
            </a:xfrm>
            <a:custGeom>
              <a:avLst/>
              <a:gdLst>
                <a:gd name="connsiteX0" fmla="*/ 40743 w 40742"/>
                <a:gd name="connsiteY0" fmla="*/ 50092 h 52085"/>
                <a:gd name="connsiteX1" fmla="*/ 40634 w 40742"/>
                <a:gd name="connsiteY1" fmla="*/ 50669 h 52085"/>
                <a:gd name="connsiteX2" fmla="*/ 40093 w 40742"/>
                <a:gd name="connsiteY2" fmla="*/ 51088 h 52085"/>
                <a:gd name="connsiteX3" fmla="*/ 39063 w 40742"/>
                <a:gd name="connsiteY3" fmla="*/ 51403 h 52085"/>
                <a:gd name="connsiteX4" fmla="*/ 37600 w 40742"/>
                <a:gd name="connsiteY4" fmla="*/ 51508 h 52085"/>
                <a:gd name="connsiteX5" fmla="*/ 35975 w 40742"/>
                <a:gd name="connsiteY5" fmla="*/ 51403 h 52085"/>
                <a:gd name="connsiteX6" fmla="*/ 34999 w 40742"/>
                <a:gd name="connsiteY6" fmla="*/ 51088 h 52085"/>
                <a:gd name="connsiteX7" fmla="*/ 34566 w 40742"/>
                <a:gd name="connsiteY7" fmla="*/ 50669 h 52085"/>
                <a:gd name="connsiteX8" fmla="*/ 34404 w 40742"/>
                <a:gd name="connsiteY8" fmla="*/ 50092 h 52085"/>
                <a:gd name="connsiteX9" fmla="*/ 34404 w 40742"/>
                <a:gd name="connsiteY9" fmla="*/ 43221 h 52085"/>
                <a:gd name="connsiteX10" fmla="*/ 25951 w 40742"/>
                <a:gd name="connsiteY10" fmla="*/ 49987 h 52085"/>
                <a:gd name="connsiteX11" fmla="*/ 17717 w 40742"/>
                <a:gd name="connsiteY11" fmla="*/ 52085 h 52085"/>
                <a:gd name="connsiteX12" fmla="*/ 9373 w 40742"/>
                <a:gd name="connsiteY12" fmla="*/ 50459 h 52085"/>
                <a:gd name="connsiteX13" fmla="*/ 3901 w 40742"/>
                <a:gd name="connsiteY13" fmla="*/ 46053 h 52085"/>
                <a:gd name="connsiteX14" fmla="*/ 866 w 40742"/>
                <a:gd name="connsiteY14" fmla="*/ 39654 h 52085"/>
                <a:gd name="connsiteX15" fmla="*/ 0 w 40742"/>
                <a:gd name="connsiteY15" fmla="*/ 30842 h 52085"/>
                <a:gd name="connsiteX16" fmla="*/ 0 w 40742"/>
                <a:gd name="connsiteY16" fmla="*/ 1416 h 52085"/>
                <a:gd name="connsiteX17" fmla="*/ 108 w 40742"/>
                <a:gd name="connsiteY17" fmla="*/ 839 h 52085"/>
                <a:gd name="connsiteX18" fmla="*/ 650 w 40742"/>
                <a:gd name="connsiteY18" fmla="*/ 368 h 52085"/>
                <a:gd name="connsiteX19" fmla="*/ 1679 w 40742"/>
                <a:gd name="connsiteY19" fmla="*/ 105 h 52085"/>
                <a:gd name="connsiteX20" fmla="*/ 3251 w 40742"/>
                <a:gd name="connsiteY20" fmla="*/ 0 h 52085"/>
                <a:gd name="connsiteX21" fmla="*/ 4876 w 40742"/>
                <a:gd name="connsiteY21" fmla="*/ 105 h 52085"/>
                <a:gd name="connsiteX22" fmla="*/ 5905 w 40742"/>
                <a:gd name="connsiteY22" fmla="*/ 368 h 52085"/>
                <a:gd name="connsiteX23" fmla="*/ 6393 w 40742"/>
                <a:gd name="connsiteY23" fmla="*/ 839 h 52085"/>
                <a:gd name="connsiteX24" fmla="*/ 6610 w 40742"/>
                <a:gd name="connsiteY24" fmla="*/ 1416 h 52085"/>
                <a:gd name="connsiteX25" fmla="*/ 6610 w 40742"/>
                <a:gd name="connsiteY25" fmla="*/ 30213 h 52085"/>
                <a:gd name="connsiteX26" fmla="*/ 7314 w 40742"/>
                <a:gd name="connsiteY26" fmla="*/ 37608 h 52085"/>
                <a:gd name="connsiteX27" fmla="*/ 9481 w 40742"/>
                <a:gd name="connsiteY27" fmla="*/ 42487 h 52085"/>
                <a:gd name="connsiteX28" fmla="*/ 13165 w 40742"/>
                <a:gd name="connsiteY28" fmla="*/ 45581 h 52085"/>
                <a:gd name="connsiteX29" fmla="*/ 18421 w 40742"/>
                <a:gd name="connsiteY29" fmla="*/ 46683 h 52085"/>
                <a:gd name="connsiteX30" fmla="*/ 26060 w 40742"/>
                <a:gd name="connsiteY30" fmla="*/ 44060 h 52085"/>
                <a:gd name="connsiteX31" fmla="*/ 34132 w 40742"/>
                <a:gd name="connsiteY31" fmla="*/ 36297 h 52085"/>
                <a:gd name="connsiteX32" fmla="*/ 34132 w 40742"/>
                <a:gd name="connsiteY32" fmla="*/ 1416 h 52085"/>
                <a:gd name="connsiteX33" fmla="*/ 34295 w 40742"/>
                <a:gd name="connsiteY33" fmla="*/ 839 h 52085"/>
                <a:gd name="connsiteX34" fmla="*/ 34783 w 40742"/>
                <a:gd name="connsiteY34" fmla="*/ 368 h 52085"/>
                <a:gd name="connsiteX35" fmla="*/ 35812 w 40742"/>
                <a:gd name="connsiteY35" fmla="*/ 105 h 52085"/>
                <a:gd name="connsiteX36" fmla="*/ 37492 w 40742"/>
                <a:gd name="connsiteY36" fmla="*/ 0 h 52085"/>
                <a:gd name="connsiteX37" fmla="*/ 39063 w 40742"/>
                <a:gd name="connsiteY37" fmla="*/ 105 h 52085"/>
                <a:gd name="connsiteX38" fmla="*/ 40038 w 40742"/>
                <a:gd name="connsiteY38" fmla="*/ 368 h 52085"/>
                <a:gd name="connsiteX39" fmla="*/ 40580 w 40742"/>
                <a:gd name="connsiteY39" fmla="*/ 839 h 52085"/>
                <a:gd name="connsiteX40" fmla="*/ 40743 w 40742"/>
                <a:gd name="connsiteY40" fmla="*/ 1416 h 52085"/>
                <a:gd name="connsiteX41" fmla="*/ 40743 w 40742"/>
                <a:gd name="connsiteY41" fmla="*/ 50092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5">
                  <a:moveTo>
                    <a:pt x="40743" y="50092"/>
                  </a:moveTo>
                  <a:cubicBezTo>
                    <a:pt x="40743" y="50302"/>
                    <a:pt x="40689" y="50512"/>
                    <a:pt x="40634" y="50669"/>
                  </a:cubicBezTo>
                  <a:cubicBezTo>
                    <a:pt x="40526" y="50879"/>
                    <a:pt x="40309" y="51037"/>
                    <a:pt x="40093" y="51088"/>
                  </a:cubicBezTo>
                  <a:cubicBezTo>
                    <a:pt x="39822" y="51193"/>
                    <a:pt x="39496" y="51298"/>
                    <a:pt x="39063" y="51403"/>
                  </a:cubicBezTo>
                  <a:cubicBezTo>
                    <a:pt x="38684" y="51456"/>
                    <a:pt x="38142" y="51508"/>
                    <a:pt x="37600" y="51508"/>
                  </a:cubicBezTo>
                  <a:cubicBezTo>
                    <a:pt x="36896" y="51508"/>
                    <a:pt x="36354" y="51456"/>
                    <a:pt x="35975" y="51403"/>
                  </a:cubicBezTo>
                  <a:cubicBezTo>
                    <a:pt x="35541" y="51298"/>
                    <a:pt x="35271" y="51246"/>
                    <a:pt x="34999" y="51088"/>
                  </a:cubicBezTo>
                  <a:cubicBezTo>
                    <a:pt x="34783" y="50984"/>
                    <a:pt x="34621" y="50879"/>
                    <a:pt x="34566" y="50669"/>
                  </a:cubicBezTo>
                  <a:cubicBezTo>
                    <a:pt x="34458" y="50512"/>
                    <a:pt x="34404" y="50302"/>
                    <a:pt x="34404" y="50092"/>
                  </a:cubicBezTo>
                  <a:lnTo>
                    <a:pt x="34404" y="43221"/>
                  </a:lnTo>
                  <a:cubicBezTo>
                    <a:pt x="31532" y="46316"/>
                    <a:pt x="28715" y="48571"/>
                    <a:pt x="25951" y="49987"/>
                  </a:cubicBezTo>
                  <a:cubicBezTo>
                    <a:pt x="23188" y="51403"/>
                    <a:pt x="20426" y="52085"/>
                    <a:pt x="17717" y="52085"/>
                  </a:cubicBezTo>
                  <a:cubicBezTo>
                    <a:pt x="14411" y="52085"/>
                    <a:pt x="11649" y="51561"/>
                    <a:pt x="9373" y="50459"/>
                  </a:cubicBezTo>
                  <a:cubicBezTo>
                    <a:pt x="7097" y="49410"/>
                    <a:pt x="5255" y="47941"/>
                    <a:pt x="3901" y="46053"/>
                  </a:cubicBezTo>
                  <a:cubicBezTo>
                    <a:pt x="2492" y="44218"/>
                    <a:pt x="1517" y="42067"/>
                    <a:pt x="866" y="39654"/>
                  </a:cubicBezTo>
                  <a:cubicBezTo>
                    <a:pt x="270" y="37189"/>
                    <a:pt x="0" y="34251"/>
                    <a:pt x="0" y="30842"/>
                  </a:cubicBezTo>
                  <a:lnTo>
                    <a:pt x="0" y="1416"/>
                  </a:lnTo>
                  <a:cubicBezTo>
                    <a:pt x="0" y="1207"/>
                    <a:pt x="0" y="997"/>
                    <a:pt x="108" y="839"/>
                  </a:cubicBezTo>
                  <a:cubicBezTo>
                    <a:pt x="216" y="629"/>
                    <a:pt x="379" y="473"/>
                    <a:pt x="650" y="368"/>
                  </a:cubicBezTo>
                  <a:cubicBezTo>
                    <a:pt x="866" y="263"/>
                    <a:pt x="1246" y="158"/>
                    <a:pt x="1679" y="105"/>
                  </a:cubicBezTo>
                  <a:cubicBezTo>
                    <a:pt x="2113" y="53"/>
                    <a:pt x="2600" y="0"/>
                    <a:pt x="3251" y="0"/>
                  </a:cubicBezTo>
                  <a:cubicBezTo>
                    <a:pt x="3901" y="0"/>
                    <a:pt x="4442" y="53"/>
                    <a:pt x="4876" y="105"/>
                  </a:cubicBezTo>
                  <a:cubicBezTo>
                    <a:pt x="5309" y="158"/>
                    <a:pt x="5634" y="263"/>
                    <a:pt x="5905" y="368"/>
                  </a:cubicBezTo>
                  <a:cubicBezTo>
                    <a:pt x="6122" y="473"/>
                    <a:pt x="6284" y="629"/>
                    <a:pt x="6393" y="839"/>
                  </a:cubicBezTo>
                  <a:cubicBezTo>
                    <a:pt x="6501" y="997"/>
                    <a:pt x="6610" y="1207"/>
                    <a:pt x="6610" y="1416"/>
                  </a:cubicBezTo>
                  <a:lnTo>
                    <a:pt x="6610" y="30213"/>
                  </a:lnTo>
                  <a:cubicBezTo>
                    <a:pt x="6610" y="33255"/>
                    <a:pt x="6827" y="35720"/>
                    <a:pt x="7314" y="37608"/>
                  </a:cubicBezTo>
                  <a:cubicBezTo>
                    <a:pt x="7801" y="39497"/>
                    <a:pt x="8506" y="41123"/>
                    <a:pt x="9481" y="42487"/>
                  </a:cubicBezTo>
                  <a:cubicBezTo>
                    <a:pt x="10456" y="43798"/>
                    <a:pt x="11649" y="44847"/>
                    <a:pt x="13165" y="45581"/>
                  </a:cubicBezTo>
                  <a:cubicBezTo>
                    <a:pt x="14682" y="46316"/>
                    <a:pt x="16416" y="46683"/>
                    <a:pt x="18421" y="46683"/>
                  </a:cubicBezTo>
                  <a:cubicBezTo>
                    <a:pt x="20967" y="46683"/>
                    <a:pt x="23514" y="45791"/>
                    <a:pt x="26060" y="44060"/>
                  </a:cubicBezTo>
                  <a:cubicBezTo>
                    <a:pt x="28606" y="42329"/>
                    <a:pt x="31315" y="39707"/>
                    <a:pt x="34132" y="36297"/>
                  </a:cubicBezTo>
                  <a:lnTo>
                    <a:pt x="34132" y="1416"/>
                  </a:lnTo>
                  <a:cubicBezTo>
                    <a:pt x="34132" y="1207"/>
                    <a:pt x="34187" y="997"/>
                    <a:pt x="34295" y="839"/>
                  </a:cubicBezTo>
                  <a:cubicBezTo>
                    <a:pt x="34349" y="629"/>
                    <a:pt x="34566" y="473"/>
                    <a:pt x="34783" y="368"/>
                  </a:cubicBezTo>
                  <a:cubicBezTo>
                    <a:pt x="35054" y="263"/>
                    <a:pt x="35378" y="158"/>
                    <a:pt x="35812" y="105"/>
                  </a:cubicBezTo>
                  <a:cubicBezTo>
                    <a:pt x="36245" y="53"/>
                    <a:pt x="36787" y="0"/>
                    <a:pt x="37492" y="0"/>
                  </a:cubicBezTo>
                  <a:cubicBezTo>
                    <a:pt x="38087" y="0"/>
                    <a:pt x="38630" y="53"/>
                    <a:pt x="39063" y="105"/>
                  </a:cubicBezTo>
                  <a:cubicBezTo>
                    <a:pt x="39496" y="158"/>
                    <a:pt x="39822" y="263"/>
                    <a:pt x="40038" y="368"/>
                  </a:cubicBezTo>
                  <a:cubicBezTo>
                    <a:pt x="40309" y="473"/>
                    <a:pt x="40472" y="629"/>
                    <a:pt x="40580" y="839"/>
                  </a:cubicBezTo>
                  <a:cubicBezTo>
                    <a:pt x="40689" y="997"/>
                    <a:pt x="40743" y="1207"/>
                    <a:pt x="40743" y="1416"/>
                  </a:cubicBezTo>
                  <a:lnTo>
                    <a:pt x="40743" y="50092"/>
                  </a:lnTo>
                  <a:close/>
                </a:path>
              </a:pathLst>
            </a:custGeom>
            <a:solidFill>
              <a:srgbClr val="FFFFFF"/>
            </a:solidFill>
            <a:ln w="5417" cap="flat">
              <a:noFill/>
              <a:prstDash val="solid"/>
              <a:miter/>
            </a:ln>
          </p:spPr>
          <p:txBody>
            <a:bodyPr rtlCol="0" anchor="ctr"/>
            <a:lstStyle/>
            <a:p>
              <a:endParaRPr lang="fr-FR"/>
            </a:p>
          </p:txBody>
        </p:sp>
        <p:sp>
          <p:nvSpPr>
            <p:cNvPr id="789" name="Forme libre 788">
              <a:extLst>
                <a:ext uri="{FF2B5EF4-FFF2-40B4-BE49-F238E27FC236}">
                  <a16:creationId xmlns:a16="http://schemas.microsoft.com/office/drawing/2014/main" id="{B891DA1A-BDB2-B472-5FBB-05EB2C04C871}"/>
                </a:ext>
              </a:extLst>
            </p:cNvPr>
            <p:cNvSpPr/>
            <p:nvPr/>
          </p:nvSpPr>
          <p:spPr>
            <a:xfrm>
              <a:off x="21625750" y="11356858"/>
              <a:ext cx="27902" cy="52032"/>
            </a:xfrm>
            <a:custGeom>
              <a:avLst/>
              <a:gdLst>
                <a:gd name="connsiteX0" fmla="*/ 27902 w 27902"/>
                <a:gd name="connsiteY0" fmla="*/ 4458 h 52032"/>
                <a:gd name="connsiteX1" fmla="*/ 27848 w 27902"/>
                <a:gd name="connsiteY1" fmla="*/ 5822 h 52032"/>
                <a:gd name="connsiteX2" fmla="*/ 27631 w 27902"/>
                <a:gd name="connsiteY2" fmla="*/ 6767 h 52032"/>
                <a:gd name="connsiteX3" fmla="*/ 27306 w 27902"/>
                <a:gd name="connsiteY3" fmla="*/ 7291 h 52032"/>
                <a:gd name="connsiteX4" fmla="*/ 26765 w 27902"/>
                <a:gd name="connsiteY4" fmla="*/ 7501 h 52032"/>
                <a:gd name="connsiteX5" fmla="*/ 25627 w 27902"/>
                <a:gd name="connsiteY5" fmla="*/ 7238 h 52032"/>
                <a:gd name="connsiteX6" fmla="*/ 24056 w 27902"/>
                <a:gd name="connsiteY6" fmla="*/ 6714 h 52032"/>
                <a:gd name="connsiteX7" fmla="*/ 22105 w 27902"/>
                <a:gd name="connsiteY7" fmla="*/ 6190 h 52032"/>
                <a:gd name="connsiteX8" fmla="*/ 19776 w 27902"/>
                <a:gd name="connsiteY8" fmla="*/ 5980 h 52032"/>
                <a:gd name="connsiteX9" fmla="*/ 16850 w 27902"/>
                <a:gd name="connsiteY9" fmla="*/ 6557 h 52032"/>
                <a:gd name="connsiteX10" fmla="*/ 13816 w 27902"/>
                <a:gd name="connsiteY10" fmla="*/ 8550 h 52032"/>
                <a:gd name="connsiteX11" fmla="*/ 10511 w 27902"/>
                <a:gd name="connsiteY11" fmla="*/ 12222 h 52032"/>
                <a:gd name="connsiteX12" fmla="*/ 6610 w 27902"/>
                <a:gd name="connsiteY12" fmla="*/ 17729 h 52032"/>
                <a:gd name="connsiteX13" fmla="*/ 6610 w 27902"/>
                <a:gd name="connsiteY13" fmla="*/ 50669 h 52032"/>
                <a:gd name="connsiteX14" fmla="*/ 6448 w 27902"/>
                <a:gd name="connsiteY14" fmla="*/ 51246 h 52032"/>
                <a:gd name="connsiteX15" fmla="*/ 5905 w 27902"/>
                <a:gd name="connsiteY15" fmla="*/ 51665 h 52032"/>
                <a:gd name="connsiteX16" fmla="*/ 4930 w 27902"/>
                <a:gd name="connsiteY16" fmla="*/ 51928 h 52032"/>
                <a:gd name="connsiteX17" fmla="*/ 3305 w 27902"/>
                <a:gd name="connsiteY17" fmla="*/ 52033 h 52032"/>
                <a:gd name="connsiteX18" fmla="*/ 1680 w 27902"/>
                <a:gd name="connsiteY18" fmla="*/ 51928 h 52032"/>
                <a:gd name="connsiteX19" fmla="*/ 650 w 27902"/>
                <a:gd name="connsiteY19" fmla="*/ 51665 h 52032"/>
                <a:gd name="connsiteX20" fmla="*/ 163 w 27902"/>
                <a:gd name="connsiteY20" fmla="*/ 51246 h 52032"/>
                <a:gd name="connsiteX21" fmla="*/ 0 w 27902"/>
                <a:gd name="connsiteY21" fmla="*/ 50669 h 52032"/>
                <a:gd name="connsiteX22" fmla="*/ 0 w 27902"/>
                <a:gd name="connsiteY22" fmla="*/ 1993 h 52032"/>
                <a:gd name="connsiteX23" fmla="*/ 163 w 27902"/>
                <a:gd name="connsiteY23" fmla="*/ 1364 h 52032"/>
                <a:gd name="connsiteX24" fmla="*/ 650 w 27902"/>
                <a:gd name="connsiteY24" fmla="*/ 944 h 52032"/>
                <a:gd name="connsiteX25" fmla="*/ 1626 w 27902"/>
                <a:gd name="connsiteY25" fmla="*/ 682 h 52032"/>
                <a:gd name="connsiteX26" fmla="*/ 3196 w 27902"/>
                <a:gd name="connsiteY26" fmla="*/ 577 h 52032"/>
                <a:gd name="connsiteX27" fmla="*/ 4714 w 27902"/>
                <a:gd name="connsiteY27" fmla="*/ 682 h 52032"/>
                <a:gd name="connsiteX28" fmla="*/ 5689 w 27902"/>
                <a:gd name="connsiteY28" fmla="*/ 944 h 52032"/>
                <a:gd name="connsiteX29" fmla="*/ 6122 w 27902"/>
                <a:gd name="connsiteY29" fmla="*/ 1364 h 52032"/>
                <a:gd name="connsiteX30" fmla="*/ 6285 w 27902"/>
                <a:gd name="connsiteY30" fmla="*/ 1993 h 52032"/>
                <a:gd name="connsiteX31" fmla="*/ 6285 w 27902"/>
                <a:gd name="connsiteY31" fmla="*/ 9652 h 52032"/>
                <a:gd name="connsiteX32" fmla="*/ 10294 w 27902"/>
                <a:gd name="connsiteY32" fmla="*/ 4721 h 52032"/>
                <a:gd name="connsiteX33" fmla="*/ 13762 w 27902"/>
                <a:gd name="connsiteY33" fmla="*/ 1784 h 52032"/>
                <a:gd name="connsiteX34" fmla="*/ 17012 w 27902"/>
                <a:gd name="connsiteY34" fmla="*/ 368 h 52032"/>
                <a:gd name="connsiteX35" fmla="*/ 20263 w 27902"/>
                <a:gd name="connsiteY35" fmla="*/ 0 h 52032"/>
                <a:gd name="connsiteX36" fmla="*/ 21943 w 27902"/>
                <a:gd name="connsiteY36" fmla="*/ 53 h 52032"/>
                <a:gd name="connsiteX37" fmla="*/ 24002 w 27902"/>
                <a:gd name="connsiteY37" fmla="*/ 368 h 52032"/>
                <a:gd name="connsiteX38" fmla="*/ 25952 w 27902"/>
                <a:gd name="connsiteY38" fmla="*/ 892 h 52032"/>
                <a:gd name="connsiteX39" fmla="*/ 27144 w 27902"/>
                <a:gd name="connsiteY39" fmla="*/ 1416 h 52032"/>
                <a:gd name="connsiteX40" fmla="*/ 27577 w 27902"/>
                <a:gd name="connsiteY40" fmla="*/ 1836 h 52032"/>
                <a:gd name="connsiteX41" fmla="*/ 27740 w 27902"/>
                <a:gd name="connsiteY41" fmla="*/ 2361 h 52032"/>
                <a:gd name="connsiteX42" fmla="*/ 27848 w 27902"/>
                <a:gd name="connsiteY42" fmla="*/ 3147 h 52032"/>
                <a:gd name="connsiteX43" fmla="*/ 27902 w 27902"/>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32">
                  <a:moveTo>
                    <a:pt x="27902" y="4458"/>
                  </a:moveTo>
                  <a:cubicBezTo>
                    <a:pt x="27902" y="4983"/>
                    <a:pt x="27902" y="5455"/>
                    <a:pt x="27848" y="5822"/>
                  </a:cubicBezTo>
                  <a:cubicBezTo>
                    <a:pt x="27794" y="6190"/>
                    <a:pt x="27740" y="6504"/>
                    <a:pt x="27631" y="6767"/>
                  </a:cubicBezTo>
                  <a:cubicBezTo>
                    <a:pt x="27577" y="6977"/>
                    <a:pt x="27469" y="7133"/>
                    <a:pt x="27306" y="7291"/>
                  </a:cubicBezTo>
                  <a:cubicBezTo>
                    <a:pt x="27198" y="7396"/>
                    <a:pt x="26981" y="7501"/>
                    <a:pt x="26765" y="7501"/>
                  </a:cubicBezTo>
                  <a:cubicBezTo>
                    <a:pt x="26439" y="7501"/>
                    <a:pt x="26060" y="7396"/>
                    <a:pt x="25627" y="7238"/>
                  </a:cubicBezTo>
                  <a:cubicBezTo>
                    <a:pt x="25193" y="7081"/>
                    <a:pt x="24652" y="6924"/>
                    <a:pt x="24056" y="6714"/>
                  </a:cubicBezTo>
                  <a:cubicBezTo>
                    <a:pt x="23460" y="6557"/>
                    <a:pt x="22810" y="6347"/>
                    <a:pt x="22105" y="6190"/>
                  </a:cubicBezTo>
                  <a:cubicBezTo>
                    <a:pt x="21401" y="6032"/>
                    <a:pt x="20643" y="5980"/>
                    <a:pt x="19776" y="5980"/>
                  </a:cubicBezTo>
                  <a:cubicBezTo>
                    <a:pt x="18800" y="5980"/>
                    <a:pt x="17825" y="6190"/>
                    <a:pt x="16850" y="6557"/>
                  </a:cubicBezTo>
                  <a:cubicBezTo>
                    <a:pt x="15875" y="6977"/>
                    <a:pt x="14845" y="7658"/>
                    <a:pt x="13816" y="8550"/>
                  </a:cubicBezTo>
                  <a:cubicBezTo>
                    <a:pt x="12732" y="9494"/>
                    <a:pt x="11649" y="10700"/>
                    <a:pt x="10511" y="12222"/>
                  </a:cubicBezTo>
                  <a:cubicBezTo>
                    <a:pt x="9319" y="13690"/>
                    <a:pt x="8018" y="15578"/>
                    <a:pt x="6610" y="17729"/>
                  </a:cubicBezTo>
                  <a:lnTo>
                    <a:pt x="6610" y="50669"/>
                  </a:lnTo>
                  <a:cubicBezTo>
                    <a:pt x="6610" y="50879"/>
                    <a:pt x="6556" y="51088"/>
                    <a:pt x="6448" y="51246"/>
                  </a:cubicBezTo>
                  <a:cubicBezTo>
                    <a:pt x="6339" y="51403"/>
                    <a:pt x="6176" y="51561"/>
                    <a:pt x="5905" y="51665"/>
                  </a:cubicBezTo>
                  <a:cubicBezTo>
                    <a:pt x="5689" y="51770"/>
                    <a:pt x="5364" y="51875"/>
                    <a:pt x="4930" y="51928"/>
                  </a:cubicBezTo>
                  <a:cubicBezTo>
                    <a:pt x="4497" y="52033"/>
                    <a:pt x="3955" y="52033"/>
                    <a:pt x="3305" y="52033"/>
                  </a:cubicBezTo>
                  <a:cubicBezTo>
                    <a:pt x="2655" y="52033"/>
                    <a:pt x="2113" y="52033"/>
                    <a:pt x="1680" y="51928"/>
                  </a:cubicBezTo>
                  <a:cubicBezTo>
                    <a:pt x="1246" y="51875"/>
                    <a:pt x="921" y="51770"/>
                    <a:pt x="650" y="51665"/>
                  </a:cubicBezTo>
                  <a:cubicBezTo>
                    <a:pt x="434" y="51561"/>
                    <a:pt x="217" y="51403"/>
                    <a:pt x="163" y="51246"/>
                  </a:cubicBezTo>
                  <a:cubicBezTo>
                    <a:pt x="54" y="51088"/>
                    <a:pt x="0" y="50879"/>
                    <a:pt x="0" y="50669"/>
                  </a:cubicBezTo>
                  <a:lnTo>
                    <a:pt x="0" y="1993"/>
                  </a:lnTo>
                  <a:cubicBezTo>
                    <a:pt x="0" y="1784"/>
                    <a:pt x="54" y="1574"/>
                    <a:pt x="163" y="1364"/>
                  </a:cubicBezTo>
                  <a:cubicBezTo>
                    <a:pt x="217" y="1206"/>
                    <a:pt x="434" y="1049"/>
                    <a:pt x="650" y="944"/>
                  </a:cubicBezTo>
                  <a:cubicBezTo>
                    <a:pt x="921" y="839"/>
                    <a:pt x="1246" y="734"/>
                    <a:pt x="1626" y="682"/>
                  </a:cubicBezTo>
                  <a:cubicBezTo>
                    <a:pt x="2059" y="629"/>
                    <a:pt x="2546" y="577"/>
                    <a:pt x="3196" y="577"/>
                  </a:cubicBezTo>
                  <a:cubicBezTo>
                    <a:pt x="3793" y="577"/>
                    <a:pt x="4335" y="629"/>
                    <a:pt x="4714" y="682"/>
                  </a:cubicBezTo>
                  <a:cubicBezTo>
                    <a:pt x="5147" y="734"/>
                    <a:pt x="5472" y="787"/>
                    <a:pt x="5689" y="944"/>
                  </a:cubicBezTo>
                  <a:cubicBezTo>
                    <a:pt x="5905" y="1049"/>
                    <a:pt x="6068" y="1206"/>
                    <a:pt x="6122" y="1364"/>
                  </a:cubicBezTo>
                  <a:cubicBezTo>
                    <a:pt x="6231" y="1574"/>
                    <a:pt x="6285" y="1784"/>
                    <a:pt x="6285" y="1993"/>
                  </a:cubicBezTo>
                  <a:lnTo>
                    <a:pt x="6285" y="9652"/>
                  </a:lnTo>
                  <a:cubicBezTo>
                    <a:pt x="7748" y="7606"/>
                    <a:pt x="9048" y="5980"/>
                    <a:pt x="10294" y="4721"/>
                  </a:cubicBezTo>
                  <a:cubicBezTo>
                    <a:pt x="11486" y="3462"/>
                    <a:pt x="12678" y="2465"/>
                    <a:pt x="13762" y="1784"/>
                  </a:cubicBezTo>
                  <a:cubicBezTo>
                    <a:pt x="14899" y="1102"/>
                    <a:pt x="15983" y="629"/>
                    <a:pt x="17012" y="368"/>
                  </a:cubicBezTo>
                  <a:cubicBezTo>
                    <a:pt x="18096" y="105"/>
                    <a:pt x="19180" y="0"/>
                    <a:pt x="20263" y="0"/>
                  </a:cubicBezTo>
                  <a:cubicBezTo>
                    <a:pt x="20751" y="0"/>
                    <a:pt x="21347" y="0"/>
                    <a:pt x="21943" y="53"/>
                  </a:cubicBezTo>
                  <a:cubicBezTo>
                    <a:pt x="22593" y="105"/>
                    <a:pt x="23243" y="210"/>
                    <a:pt x="24002" y="368"/>
                  </a:cubicBezTo>
                  <a:cubicBezTo>
                    <a:pt x="24706" y="524"/>
                    <a:pt x="25356" y="682"/>
                    <a:pt x="25952" y="892"/>
                  </a:cubicBezTo>
                  <a:cubicBezTo>
                    <a:pt x="26494" y="1102"/>
                    <a:pt x="26873" y="1259"/>
                    <a:pt x="27144" y="1416"/>
                  </a:cubicBezTo>
                  <a:cubicBezTo>
                    <a:pt x="27361" y="1574"/>
                    <a:pt x="27469" y="1731"/>
                    <a:pt x="27577" y="1836"/>
                  </a:cubicBezTo>
                  <a:cubicBezTo>
                    <a:pt x="27631" y="1993"/>
                    <a:pt x="27685" y="2151"/>
                    <a:pt x="27740" y="2361"/>
                  </a:cubicBezTo>
                  <a:cubicBezTo>
                    <a:pt x="27794" y="2518"/>
                    <a:pt x="27848" y="2833"/>
                    <a:pt x="27848" y="3147"/>
                  </a:cubicBezTo>
                  <a:cubicBezTo>
                    <a:pt x="27902" y="3515"/>
                    <a:pt x="27902" y="3934"/>
                    <a:pt x="27902" y="4458"/>
                  </a:cubicBezTo>
                  <a:close/>
                </a:path>
              </a:pathLst>
            </a:custGeom>
            <a:solidFill>
              <a:srgbClr val="FFFFFF"/>
            </a:solidFill>
            <a:ln w="5417" cap="flat">
              <a:noFill/>
              <a:prstDash val="solid"/>
              <a:miter/>
            </a:ln>
          </p:spPr>
          <p:txBody>
            <a:bodyPr rtlCol="0" anchor="ctr"/>
            <a:lstStyle/>
            <a:p>
              <a:endParaRPr lang="fr-FR"/>
            </a:p>
          </p:txBody>
        </p:sp>
        <p:sp>
          <p:nvSpPr>
            <p:cNvPr id="790" name="Forme libre 789">
              <a:extLst>
                <a:ext uri="{FF2B5EF4-FFF2-40B4-BE49-F238E27FC236}">
                  <a16:creationId xmlns:a16="http://schemas.microsoft.com/office/drawing/2014/main" id="{42FC7B54-7A09-21DD-C1D1-EF04F993FEDC}"/>
                </a:ext>
              </a:extLst>
            </p:cNvPr>
            <p:cNvSpPr/>
            <p:nvPr/>
          </p:nvSpPr>
          <p:spPr>
            <a:xfrm>
              <a:off x="20211568" y="11465487"/>
              <a:ext cx="38738" cy="76212"/>
            </a:xfrm>
            <a:custGeom>
              <a:avLst/>
              <a:gdLst>
                <a:gd name="connsiteX0" fmla="*/ 38738 w 38738"/>
                <a:gd name="connsiteY0" fmla="*/ 74219 h 76212"/>
                <a:gd name="connsiteX1" fmla="*/ 38359 w 38738"/>
                <a:gd name="connsiteY1" fmla="*/ 75059 h 76212"/>
                <a:gd name="connsiteX2" fmla="*/ 37438 w 38738"/>
                <a:gd name="connsiteY2" fmla="*/ 75478 h 76212"/>
                <a:gd name="connsiteX3" fmla="*/ 35867 w 38738"/>
                <a:gd name="connsiteY3" fmla="*/ 75636 h 76212"/>
                <a:gd name="connsiteX4" fmla="*/ 34242 w 38738"/>
                <a:gd name="connsiteY4" fmla="*/ 75478 h 76212"/>
                <a:gd name="connsiteX5" fmla="*/ 33212 w 38738"/>
                <a:gd name="connsiteY5" fmla="*/ 75059 h 76212"/>
                <a:gd name="connsiteX6" fmla="*/ 32833 w 38738"/>
                <a:gd name="connsiteY6" fmla="*/ 74219 h 76212"/>
                <a:gd name="connsiteX7" fmla="*/ 32833 w 38738"/>
                <a:gd name="connsiteY7" fmla="*/ 68817 h 76212"/>
                <a:gd name="connsiteX8" fmla="*/ 25356 w 38738"/>
                <a:gd name="connsiteY8" fmla="*/ 74272 h 76212"/>
                <a:gd name="connsiteX9" fmla="*/ 16904 w 38738"/>
                <a:gd name="connsiteY9" fmla="*/ 76213 h 76212"/>
                <a:gd name="connsiteX10" fmla="*/ 9807 w 38738"/>
                <a:gd name="connsiteY10" fmla="*/ 75216 h 76212"/>
                <a:gd name="connsiteX11" fmla="*/ 4497 w 38738"/>
                <a:gd name="connsiteY11" fmla="*/ 72384 h 76212"/>
                <a:gd name="connsiteX12" fmla="*/ 1192 w 38738"/>
                <a:gd name="connsiteY12" fmla="*/ 67873 h 76212"/>
                <a:gd name="connsiteX13" fmla="*/ 0 w 38738"/>
                <a:gd name="connsiteY13" fmla="*/ 61946 h 76212"/>
                <a:gd name="connsiteX14" fmla="*/ 1734 w 38738"/>
                <a:gd name="connsiteY14" fmla="*/ 54970 h 76212"/>
                <a:gd name="connsiteX15" fmla="*/ 6610 w 38738"/>
                <a:gd name="connsiteY15" fmla="*/ 49986 h 76212"/>
                <a:gd name="connsiteX16" fmla="*/ 14249 w 38738"/>
                <a:gd name="connsiteY16" fmla="*/ 46997 h 76212"/>
                <a:gd name="connsiteX17" fmla="*/ 24110 w 38738"/>
                <a:gd name="connsiteY17" fmla="*/ 46000 h 76212"/>
                <a:gd name="connsiteX18" fmla="*/ 32128 w 38738"/>
                <a:gd name="connsiteY18" fmla="*/ 46000 h 76212"/>
                <a:gd name="connsiteX19" fmla="*/ 32128 w 38738"/>
                <a:gd name="connsiteY19" fmla="*/ 41804 h 76212"/>
                <a:gd name="connsiteX20" fmla="*/ 31478 w 38738"/>
                <a:gd name="connsiteY20" fmla="*/ 36297 h 76212"/>
                <a:gd name="connsiteX21" fmla="*/ 29311 w 38738"/>
                <a:gd name="connsiteY21" fmla="*/ 32258 h 76212"/>
                <a:gd name="connsiteX22" fmla="*/ 25410 w 38738"/>
                <a:gd name="connsiteY22" fmla="*/ 29845 h 76212"/>
                <a:gd name="connsiteX23" fmla="*/ 19559 w 38738"/>
                <a:gd name="connsiteY23" fmla="*/ 29058 h 76212"/>
                <a:gd name="connsiteX24" fmla="*/ 13545 w 38738"/>
                <a:gd name="connsiteY24" fmla="*/ 29845 h 76212"/>
                <a:gd name="connsiteX25" fmla="*/ 8885 w 38738"/>
                <a:gd name="connsiteY25" fmla="*/ 31576 h 76212"/>
                <a:gd name="connsiteX26" fmla="*/ 5581 w 38738"/>
                <a:gd name="connsiteY26" fmla="*/ 33307 h 76212"/>
                <a:gd name="connsiteX27" fmla="*/ 3739 w 38738"/>
                <a:gd name="connsiteY27" fmla="*/ 34094 h 76212"/>
                <a:gd name="connsiteX28" fmla="*/ 3143 w 38738"/>
                <a:gd name="connsiteY28" fmla="*/ 33989 h 76212"/>
                <a:gd name="connsiteX29" fmla="*/ 2655 w 38738"/>
                <a:gd name="connsiteY29" fmla="*/ 33569 h 76212"/>
                <a:gd name="connsiteX30" fmla="*/ 2384 w 38738"/>
                <a:gd name="connsiteY30" fmla="*/ 32835 h 76212"/>
                <a:gd name="connsiteX31" fmla="*/ 2276 w 38738"/>
                <a:gd name="connsiteY31" fmla="*/ 31733 h 76212"/>
                <a:gd name="connsiteX32" fmla="*/ 2438 w 38738"/>
                <a:gd name="connsiteY32" fmla="*/ 29950 h 76212"/>
                <a:gd name="connsiteX33" fmla="*/ 3305 w 38738"/>
                <a:gd name="connsiteY33" fmla="*/ 28586 h 76212"/>
                <a:gd name="connsiteX34" fmla="*/ 5798 w 38738"/>
                <a:gd name="connsiteY34" fmla="*/ 27012 h 76212"/>
                <a:gd name="connsiteX35" fmla="*/ 9861 w 38738"/>
                <a:gd name="connsiteY35" fmla="*/ 25282 h 76212"/>
                <a:gd name="connsiteX36" fmla="*/ 14845 w 38738"/>
                <a:gd name="connsiteY36" fmla="*/ 24023 h 76212"/>
                <a:gd name="connsiteX37" fmla="*/ 20209 w 38738"/>
                <a:gd name="connsiteY37" fmla="*/ 23551 h 76212"/>
                <a:gd name="connsiteX38" fmla="*/ 28878 w 38738"/>
                <a:gd name="connsiteY38" fmla="*/ 24757 h 76212"/>
                <a:gd name="connsiteX39" fmla="*/ 34675 w 38738"/>
                <a:gd name="connsiteY39" fmla="*/ 28219 h 76212"/>
                <a:gd name="connsiteX40" fmla="*/ 37818 w 38738"/>
                <a:gd name="connsiteY40" fmla="*/ 33779 h 76212"/>
                <a:gd name="connsiteX41" fmla="*/ 38738 w 38738"/>
                <a:gd name="connsiteY41" fmla="*/ 41280 h 76212"/>
                <a:gd name="connsiteX42" fmla="*/ 38738 w 38738"/>
                <a:gd name="connsiteY42" fmla="*/ 74219 h 76212"/>
                <a:gd name="connsiteX43" fmla="*/ 32128 w 38738"/>
                <a:gd name="connsiteY43" fmla="*/ 51245 h 76212"/>
                <a:gd name="connsiteX44" fmla="*/ 22972 w 38738"/>
                <a:gd name="connsiteY44" fmla="*/ 51245 h 76212"/>
                <a:gd name="connsiteX45" fmla="*/ 15983 w 38738"/>
                <a:gd name="connsiteY45" fmla="*/ 51927 h 76212"/>
                <a:gd name="connsiteX46" fmla="*/ 10944 w 38738"/>
                <a:gd name="connsiteY46" fmla="*/ 53973 h 76212"/>
                <a:gd name="connsiteX47" fmla="*/ 8019 w 38738"/>
                <a:gd name="connsiteY47" fmla="*/ 57225 h 76212"/>
                <a:gd name="connsiteX48" fmla="*/ 7044 w 38738"/>
                <a:gd name="connsiteY48" fmla="*/ 61526 h 76212"/>
                <a:gd name="connsiteX49" fmla="*/ 9753 w 38738"/>
                <a:gd name="connsiteY49" fmla="*/ 68188 h 76212"/>
                <a:gd name="connsiteX50" fmla="*/ 17500 w 38738"/>
                <a:gd name="connsiteY50" fmla="*/ 70706 h 76212"/>
                <a:gd name="connsiteX51" fmla="*/ 24869 w 38738"/>
                <a:gd name="connsiteY51" fmla="*/ 68765 h 76212"/>
                <a:gd name="connsiteX52" fmla="*/ 32128 w 38738"/>
                <a:gd name="connsiteY52" fmla="*/ 62680 h 76212"/>
                <a:gd name="connsiteX53" fmla="*/ 32128 w 38738"/>
                <a:gd name="connsiteY53" fmla="*/ 51245 h 76212"/>
                <a:gd name="connsiteX54" fmla="*/ 24110 w 38738"/>
                <a:gd name="connsiteY54" fmla="*/ 14372 h 76212"/>
                <a:gd name="connsiteX55" fmla="*/ 24543 w 38738"/>
                <a:gd name="connsiteY55" fmla="*/ 15211 h 76212"/>
                <a:gd name="connsiteX56" fmla="*/ 24435 w 38738"/>
                <a:gd name="connsiteY56" fmla="*/ 15840 h 76212"/>
                <a:gd name="connsiteX57" fmla="*/ 23730 w 38738"/>
                <a:gd name="connsiteY57" fmla="*/ 16208 h 76212"/>
                <a:gd name="connsiteX58" fmla="*/ 22376 w 38738"/>
                <a:gd name="connsiteY58" fmla="*/ 16365 h 76212"/>
                <a:gd name="connsiteX59" fmla="*/ 20967 w 38738"/>
                <a:gd name="connsiteY59" fmla="*/ 16313 h 76212"/>
                <a:gd name="connsiteX60" fmla="*/ 20047 w 38738"/>
                <a:gd name="connsiteY60" fmla="*/ 16103 h 76212"/>
                <a:gd name="connsiteX61" fmla="*/ 19288 w 38738"/>
                <a:gd name="connsiteY61" fmla="*/ 15631 h 76212"/>
                <a:gd name="connsiteX62" fmla="*/ 18529 w 38738"/>
                <a:gd name="connsiteY62" fmla="*/ 14791 h 76212"/>
                <a:gd name="connsiteX63" fmla="*/ 8885 w 38738"/>
                <a:gd name="connsiteY63" fmla="*/ 2203 h 76212"/>
                <a:gd name="connsiteX64" fmla="*/ 8452 w 38738"/>
                <a:gd name="connsiteY64" fmla="*/ 1311 h 76212"/>
                <a:gd name="connsiteX65" fmla="*/ 8669 w 38738"/>
                <a:gd name="connsiteY65" fmla="*/ 629 h 76212"/>
                <a:gd name="connsiteX66" fmla="*/ 9590 w 38738"/>
                <a:gd name="connsiteY66" fmla="*/ 157 h 76212"/>
                <a:gd name="connsiteX67" fmla="*/ 11324 w 38738"/>
                <a:gd name="connsiteY67" fmla="*/ 0 h 76212"/>
                <a:gd name="connsiteX68" fmla="*/ 13112 w 38738"/>
                <a:gd name="connsiteY68" fmla="*/ 104 h 76212"/>
                <a:gd name="connsiteX69" fmla="*/ 14303 w 38738"/>
                <a:gd name="connsiteY69" fmla="*/ 367 h 76212"/>
                <a:gd name="connsiteX70" fmla="*/ 15225 w 38738"/>
                <a:gd name="connsiteY70" fmla="*/ 944 h 76212"/>
                <a:gd name="connsiteX71" fmla="*/ 15983 w 38738"/>
                <a:gd name="connsiteY71" fmla="*/ 1836 h 76212"/>
                <a:gd name="connsiteX72" fmla="*/ 24110 w 38738"/>
                <a:gd name="connsiteY72" fmla="*/ 14372 h 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8738" h="76212">
                  <a:moveTo>
                    <a:pt x="38738" y="74219"/>
                  </a:moveTo>
                  <a:cubicBezTo>
                    <a:pt x="38738" y="74587"/>
                    <a:pt x="38630" y="74849"/>
                    <a:pt x="38359" y="75059"/>
                  </a:cubicBezTo>
                  <a:cubicBezTo>
                    <a:pt x="38142" y="75269"/>
                    <a:pt x="37818" y="75374"/>
                    <a:pt x="37438" y="75478"/>
                  </a:cubicBezTo>
                  <a:cubicBezTo>
                    <a:pt x="37059" y="75583"/>
                    <a:pt x="36517" y="75636"/>
                    <a:pt x="35867" y="75636"/>
                  </a:cubicBezTo>
                  <a:cubicBezTo>
                    <a:pt x="35216" y="75636"/>
                    <a:pt x="34675" y="75583"/>
                    <a:pt x="34242" y="75478"/>
                  </a:cubicBezTo>
                  <a:cubicBezTo>
                    <a:pt x="33808" y="75374"/>
                    <a:pt x="33429" y="75269"/>
                    <a:pt x="33212" y="75059"/>
                  </a:cubicBezTo>
                  <a:cubicBezTo>
                    <a:pt x="32996" y="74849"/>
                    <a:pt x="32833" y="74587"/>
                    <a:pt x="32833" y="74219"/>
                  </a:cubicBezTo>
                  <a:lnTo>
                    <a:pt x="32833" y="68817"/>
                  </a:lnTo>
                  <a:cubicBezTo>
                    <a:pt x="30611" y="71177"/>
                    <a:pt x="28119" y="72961"/>
                    <a:pt x="25356" y="74272"/>
                  </a:cubicBezTo>
                  <a:cubicBezTo>
                    <a:pt x="22647" y="75583"/>
                    <a:pt x="19830" y="76213"/>
                    <a:pt x="16904" y="76213"/>
                  </a:cubicBezTo>
                  <a:cubicBezTo>
                    <a:pt x="14303" y="76213"/>
                    <a:pt x="11920" y="75898"/>
                    <a:pt x="9807" y="75216"/>
                  </a:cubicBezTo>
                  <a:cubicBezTo>
                    <a:pt x="7748" y="74534"/>
                    <a:pt x="5960" y="73590"/>
                    <a:pt x="4497" y="72384"/>
                  </a:cubicBezTo>
                  <a:cubicBezTo>
                    <a:pt x="3089" y="71125"/>
                    <a:pt x="1950" y="69656"/>
                    <a:pt x="1192" y="67873"/>
                  </a:cubicBezTo>
                  <a:cubicBezTo>
                    <a:pt x="434" y="66142"/>
                    <a:pt x="0" y="64149"/>
                    <a:pt x="0" y="61946"/>
                  </a:cubicBezTo>
                  <a:cubicBezTo>
                    <a:pt x="0" y="59271"/>
                    <a:pt x="596" y="56911"/>
                    <a:pt x="1734" y="54970"/>
                  </a:cubicBezTo>
                  <a:cubicBezTo>
                    <a:pt x="2872" y="52977"/>
                    <a:pt x="4497" y="51298"/>
                    <a:pt x="6610" y="49986"/>
                  </a:cubicBezTo>
                  <a:cubicBezTo>
                    <a:pt x="8723" y="48623"/>
                    <a:pt x="11270" y="47679"/>
                    <a:pt x="14249" y="46997"/>
                  </a:cubicBezTo>
                  <a:cubicBezTo>
                    <a:pt x="17175" y="46315"/>
                    <a:pt x="20480" y="46000"/>
                    <a:pt x="24110" y="46000"/>
                  </a:cubicBezTo>
                  <a:lnTo>
                    <a:pt x="32128" y="46000"/>
                  </a:lnTo>
                  <a:lnTo>
                    <a:pt x="32128" y="41804"/>
                  </a:lnTo>
                  <a:cubicBezTo>
                    <a:pt x="32128" y="39706"/>
                    <a:pt x="31912" y="37870"/>
                    <a:pt x="31478" y="36297"/>
                  </a:cubicBezTo>
                  <a:cubicBezTo>
                    <a:pt x="30991" y="34671"/>
                    <a:pt x="30287" y="33360"/>
                    <a:pt x="29311" y="32258"/>
                  </a:cubicBezTo>
                  <a:cubicBezTo>
                    <a:pt x="28282" y="31209"/>
                    <a:pt x="26982" y="30369"/>
                    <a:pt x="25410" y="29845"/>
                  </a:cubicBezTo>
                  <a:cubicBezTo>
                    <a:pt x="23785" y="29321"/>
                    <a:pt x="21889" y="29058"/>
                    <a:pt x="19559" y="29058"/>
                  </a:cubicBezTo>
                  <a:cubicBezTo>
                    <a:pt x="17338" y="29058"/>
                    <a:pt x="15333" y="29321"/>
                    <a:pt x="13545" y="29845"/>
                  </a:cubicBezTo>
                  <a:cubicBezTo>
                    <a:pt x="11811" y="30369"/>
                    <a:pt x="10240" y="30946"/>
                    <a:pt x="8885" y="31576"/>
                  </a:cubicBezTo>
                  <a:cubicBezTo>
                    <a:pt x="7585" y="32205"/>
                    <a:pt x="6502" y="32783"/>
                    <a:pt x="5581" y="33307"/>
                  </a:cubicBezTo>
                  <a:cubicBezTo>
                    <a:pt x="4714" y="33831"/>
                    <a:pt x="4118" y="34094"/>
                    <a:pt x="3739" y="34094"/>
                  </a:cubicBezTo>
                  <a:cubicBezTo>
                    <a:pt x="3522" y="34094"/>
                    <a:pt x="3305" y="34041"/>
                    <a:pt x="3143" y="33989"/>
                  </a:cubicBezTo>
                  <a:cubicBezTo>
                    <a:pt x="2926" y="33936"/>
                    <a:pt x="2763" y="33779"/>
                    <a:pt x="2655" y="33569"/>
                  </a:cubicBezTo>
                  <a:cubicBezTo>
                    <a:pt x="2547" y="33412"/>
                    <a:pt x="2438" y="33150"/>
                    <a:pt x="2384" y="32835"/>
                  </a:cubicBezTo>
                  <a:cubicBezTo>
                    <a:pt x="2330" y="32520"/>
                    <a:pt x="2276" y="32153"/>
                    <a:pt x="2276" y="31733"/>
                  </a:cubicBezTo>
                  <a:cubicBezTo>
                    <a:pt x="2276" y="30946"/>
                    <a:pt x="2330" y="30369"/>
                    <a:pt x="2438" y="29950"/>
                  </a:cubicBezTo>
                  <a:cubicBezTo>
                    <a:pt x="2601" y="29478"/>
                    <a:pt x="2872" y="29006"/>
                    <a:pt x="3305" y="28586"/>
                  </a:cubicBezTo>
                  <a:cubicBezTo>
                    <a:pt x="3793" y="28114"/>
                    <a:pt x="4606" y="27589"/>
                    <a:pt x="5798" y="27012"/>
                  </a:cubicBezTo>
                  <a:cubicBezTo>
                    <a:pt x="6989" y="26383"/>
                    <a:pt x="8344" y="25806"/>
                    <a:pt x="9861" y="25282"/>
                  </a:cubicBezTo>
                  <a:cubicBezTo>
                    <a:pt x="11432" y="24757"/>
                    <a:pt x="13057" y="24337"/>
                    <a:pt x="14845" y="24023"/>
                  </a:cubicBezTo>
                  <a:cubicBezTo>
                    <a:pt x="16633" y="23708"/>
                    <a:pt x="18421" y="23551"/>
                    <a:pt x="20209" y="23551"/>
                  </a:cubicBezTo>
                  <a:cubicBezTo>
                    <a:pt x="23622" y="23551"/>
                    <a:pt x="26548" y="23970"/>
                    <a:pt x="28878" y="24757"/>
                  </a:cubicBezTo>
                  <a:cubicBezTo>
                    <a:pt x="31261" y="25544"/>
                    <a:pt x="33158" y="26751"/>
                    <a:pt x="34675" y="28219"/>
                  </a:cubicBezTo>
                  <a:cubicBezTo>
                    <a:pt x="36138" y="29740"/>
                    <a:pt x="37167" y="31576"/>
                    <a:pt x="37818" y="33779"/>
                  </a:cubicBezTo>
                  <a:cubicBezTo>
                    <a:pt x="38413" y="35982"/>
                    <a:pt x="38738" y="38500"/>
                    <a:pt x="38738" y="41280"/>
                  </a:cubicBezTo>
                  <a:lnTo>
                    <a:pt x="38738" y="74219"/>
                  </a:lnTo>
                  <a:close/>
                  <a:moveTo>
                    <a:pt x="32128" y="51245"/>
                  </a:moveTo>
                  <a:lnTo>
                    <a:pt x="22972" y="51245"/>
                  </a:lnTo>
                  <a:cubicBezTo>
                    <a:pt x="20317" y="51245"/>
                    <a:pt x="17988" y="51455"/>
                    <a:pt x="15983" y="51927"/>
                  </a:cubicBezTo>
                  <a:cubicBezTo>
                    <a:pt x="13979" y="52400"/>
                    <a:pt x="12299" y="53082"/>
                    <a:pt x="10944" y="53973"/>
                  </a:cubicBezTo>
                  <a:cubicBezTo>
                    <a:pt x="9644" y="54865"/>
                    <a:pt x="8615" y="55966"/>
                    <a:pt x="8019" y="57225"/>
                  </a:cubicBezTo>
                  <a:cubicBezTo>
                    <a:pt x="7368" y="58484"/>
                    <a:pt x="7044" y="59900"/>
                    <a:pt x="7044" y="61526"/>
                  </a:cubicBezTo>
                  <a:cubicBezTo>
                    <a:pt x="7044" y="64306"/>
                    <a:pt x="7911" y="66562"/>
                    <a:pt x="9753" y="68188"/>
                  </a:cubicBezTo>
                  <a:cubicBezTo>
                    <a:pt x="11594" y="69866"/>
                    <a:pt x="14195" y="70706"/>
                    <a:pt x="17500" y="70706"/>
                  </a:cubicBezTo>
                  <a:cubicBezTo>
                    <a:pt x="20155" y="70706"/>
                    <a:pt x="22593" y="70076"/>
                    <a:pt x="24869" y="68765"/>
                  </a:cubicBezTo>
                  <a:cubicBezTo>
                    <a:pt x="27144" y="67453"/>
                    <a:pt x="29582" y="65408"/>
                    <a:pt x="32128" y="62680"/>
                  </a:cubicBezTo>
                  <a:lnTo>
                    <a:pt x="32128" y="51245"/>
                  </a:lnTo>
                  <a:close/>
                  <a:moveTo>
                    <a:pt x="24110" y="14372"/>
                  </a:moveTo>
                  <a:cubicBezTo>
                    <a:pt x="24326" y="14686"/>
                    <a:pt x="24489" y="15001"/>
                    <a:pt x="24543" y="15211"/>
                  </a:cubicBezTo>
                  <a:cubicBezTo>
                    <a:pt x="24598" y="15473"/>
                    <a:pt x="24543" y="15683"/>
                    <a:pt x="24435" y="15840"/>
                  </a:cubicBezTo>
                  <a:cubicBezTo>
                    <a:pt x="24273" y="15998"/>
                    <a:pt x="24056" y="16155"/>
                    <a:pt x="23730" y="16208"/>
                  </a:cubicBezTo>
                  <a:cubicBezTo>
                    <a:pt x="23406" y="16313"/>
                    <a:pt x="22918" y="16365"/>
                    <a:pt x="22376" y="16365"/>
                  </a:cubicBezTo>
                  <a:cubicBezTo>
                    <a:pt x="21834" y="16365"/>
                    <a:pt x="21347" y="16365"/>
                    <a:pt x="20967" y="16313"/>
                  </a:cubicBezTo>
                  <a:cubicBezTo>
                    <a:pt x="20643" y="16260"/>
                    <a:pt x="20317" y="16208"/>
                    <a:pt x="20047" y="16103"/>
                  </a:cubicBezTo>
                  <a:cubicBezTo>
                    <a:pt x="19721" y="15998"/>
                    <a:pt x="19505" y="15840"/>
                    <a:pt x="19288" y="15631"/>
                  </a:cubicBezTo>
                  <a:cubicBezTo>
                    <a:pt x="19071" y="15421"/>
                    <a:pt x="18801" y="15158"/>
                    <a:pt x="18529" y="14791"/>
                  </a:cubicBezTo>
                  <a:lnTo>
                    <a:pt x="8885" y="2203"/>
                  </a:lnTo>
                  <a:cubicBezTo>
                    <a:pt x="8615" y="1888"/>
                    <a:pt x="8452" y="1573"/>
                    <a:pt x="8452" y="1311"/>
                  </a:cubicBezTo>
                  <a:cubicBezTo>
                    <a:pt x="8398" y="1049"/>
                    <a:pt x="8452" y="839"/>
                    <a:pt x="8669" y="629"/>
                  </a:cubicBezTo>
                  <a:cubicBezTo>
                    <a:pt x="8831" y="419"/>
                    <a:pt x="9157" y="262"/>
                    <a:pt x="9590" y="157"/>
                  </a:cubicBezTo>
                  <a:cubicBezTo>
                    <a:pt x="10077" y="52"/>
                    <a:pt x="10620" y="0"/>
                    <a:pt x="11324" y="0"/>
                  </a:cubicBezTo>
                  <a:cubicBezTo>
                    <a:pt x="12028" y="0"/>
                    <a:pt x="12624" y="52"/>
                    <a:pt x="13112" y="104"/>
                  </a:cubicBezTo>
                  <a:cubicBezTo>
                    <a:pt x="13599" y="157"/>
                    <a:pt x="13979" y="209"/>
                    <a:pt x="14303" y="367"/>
                  </a:cubicBezTo>
                  <a:cubicBezTo>
                    <a:pt x="14683" y="472"/>
                    <a:pt x="14953" y="682"/>
                    <a:pt x="15225" y="944"/>
                  </a:cubicBezTo>
                  <a:cubicBezTo>
                    <a:pt x="15495" y="1154"/>
                    <a:pt x="15712" y="1468"/>
                    <a:pt x="15983" y="1836"/>
                  </a:cubicBezTo>
                  <a:lnTo>
                    <a:pt x="24110" y="14372"/>
                  </a:lnTo>
                  <a:close/>
                </a:path>
              </a:pathLst>
            </a:custGeom>
            <a:solidFill>
              <a:srgbClr val="FFFFFF"/>
            </a:solidFill>
            <a:ln w="5417" cap="flat">
              <a:noFill/>
              <a:prstDash val="solid"/>
              <a:miter/>
            </a:ln>
          </p:spPr>
          <p:txBody>
            <a:bodyPr rtlCol="0" anchor="ctr"/>
            <a:lstStyle/>
            <a:p>
              <a:endParaRPr lang="fr-FR"/>
            </a:p>
          </p:txBody>
        </p:sp>
        <p:sp>
          <p:nvSpPr>
            <p:cNvPr id="791" name="Forme libre 790">
              <a:extLst>
                <a:ext uri="{FF2B5EF4-FFF2-40B4-BE49-F238E27FC236}">
                  <a16:creationId xmlns:a16="http://schemas.microsoft.com/office/drawing/2014/main" id="{3CD74F61-5194-5574-F1F2-C6FAE8F84D91}"/>
                </a:ext>
              </a:extLst>
            </p:cNvPr>
            <p:cNvSpPr/>
            <p:nvPr/>
          </p:nvSpPr>
          <p:spPr>
            <a:xfrm>
              <a:off x="20290832" y="11489038"/>
              <a:ext cx="38738" cy="52661"/>
            </a:xfrm>
            <a:custGeom>
              <a:avLst/>
              <a:gdLst>
                <a:gd name="connsiteX0" fmla="*/ 38738 w 38738"/>
                <a:gd name="connsiteY0" fmla="*/ 50668 h 52661"/>
                <a:gd name="connsiteX1" fmla="*/ 38359 w 38738"/>
                <a:gd name="connsiteY1" fmla="*/ 51508 h 52661"/>
                <a:gd name="connsiteX2" fmla="*/ 37438 w 38738"/>
                <a:gd name="connsiteY2" fmla="*/ 51927 h 52661"/>
                <a:gd name="connsiteX3" fmla="*/ 35867 w 38738"/>
                <a:gd name="connsiteY3" fmla="*/ 52085 h 52661"/>
                <a:gd name="connsiteX4" fmla="*/ 34242 w 38738"/>
                <a:gd name="connsiteY4" fmla="*/ 51927 h 52661"/>
                <a:gd name="connsiteX5" fmla="*/ 33212 w 38738"/>
                <a:gd name="connsiteY5" fmla="*/ 51508 h 52661"/>
                <a:gd name="connsiteX6" fmla="*/ 32833 w 38738"/>
                <a:gd name="connsiteY6" fmla="*/ 50668 h 52661"/>
                <a:gd name="connsiteX7" fmla="*/ 32833 w 38738"/>
                <a:gd name="connsiteY7" fmla="*/ 45266 h 52661"/>
                <a:gd name="connsiteX8" fmla="*/ 25410 w 38738"/>
                <a:gd name="connsiteY8" fmla="*/ 50721 h 52661"/>
                <a:gd name="connsiteX9" fmla="*/ 16904 w 38738"/>
                <a:gd name="connsiteY9" fmla="*/ 52662 h 52661"/>
                <a:gd name="connsiteX10" fmla="*/ 9807 w 38738"/>
                <a:gd name="connsiteY10" fmla="*/ 51665 h 52661"/>
                <a:gd name="connsiteX11" fmla="*/ 4552 w 38738"/>
                <a:gd name="connsiteY11" fmla="*/ 48833 h 52661"/>
                <a:gd name="connsiteX12" fmla="*/ 1192 w 38738"/>
                <a:gd name="connsiteY12" fmla="*/ 44322 h 52661"/>
                <a:gd name="connsiteX13" fmla="*/ 0 w 38738"/>
                <a:gd name="connsiteY13" fmla="*/ 38395 h 52661"/>
                <a:gd name="connsiteX14" fmla="*/ 1734 w 38738"/>
                <a:gd name="connsiteY14" fmla="*/ 31419 h 52661"/>
                <a:gd name="connsiteX15" fmla="*/ 6610 w 38738"/>
                <a:gd name="connsiteY15" fmla="*/ 26435 h 52661"/>
                <a:gd name="connsiteX16" fmla="*/ 14249 w 38738"/>
                <a:gd name="connsiteY16" fmla="*/ 23446 h 52661"/>
                <a:gd name="connsiteX17" fmla="*/ 24110 w 38738"/>
                <a:gd name="connsiteY17" fmla="*/ 22449 h 52661"/>
                <a:gd name="connsiteX18" fmla="*/ 32128 w 38738"/>
                <a:gd name="connsiteY18" fmla="*/ 22449 h 52661"/>
                <a:gd name="connsiteX19" fmla="*/ 32128 w 38738"/>
                <a:gd name="connsiteY19" fmla="*/ 18253 h 52661"/>
                <a:gd name="connsiteX20" fmla="*/ 31478 w 38738"/>
                <a:gd name="connsiteY20" fmla="*/ 12746 h 52661"/>
                <a:gd name="connsiteX21" fmla="*/ 29311 w 38738"/>
                <a:gd name="connsiteY21" fmla="*/ 8707 h 52661"/>
                <a:gd name="connsiteX22" fmla="*/ 25410 w 38738"/>
                <a:gd name="connsiteY22" fmla="*/ 6294 h 52661"/>
                <a:gd name="connsiteX23" fmla="*/ 19559 w 38738"/>
                <a:gd name="connsiteY23" fmla="*/ 5507 h 52661"/>
                <a:gd name="connsiteX24" fmla="*/ 13599 w 38738"/>
                <a:gd name="connsiteY24" fmla="*/ 6294 h 52661"/>
                <a:gd name="connsiteX25" fmla="*/ 8940 w 38738"/>
                <a:gd name="connsiteY25" fmla="*/ 8025 h 52661"/>
                <a:gd name="connsiteX26" fmla="*/ 5635 w 38738"/>
                <a:gd name="connsiteY26" fmla="*/ 9756 h 52661"/>
                <a:gd name="connsiteX27" fmla="*/ 3739 w 38738"/>
                <a:gd name="connsiteY27" fmla="*/ 10543 h 52661"/>
                <a:gd name="connsiteX28" fmla="*/ 3143 w 38738"/>
                <a:gd name="connsiteY28" fmla="*/ 10438 h 52661"/>
                <a:gd name="connsiteX29" fmla="*/ 2655 w 38738"/>
                <a:gd name="connsiteY29" fmla="*/ 10018 h 52661"/>
                <a:gd name="connsiteX30" fmla="*/ 2384 w 38738"/>
                <a:gd name="connsiteY30" fmla="*/ 9284 h 52661"/>
                <a:gd name="connsiteX31" fmla="*/ 2330 w 38738"/>
                <a:gd name="connsiteY31" fmla="*/ 8182 h 52661"/>
                <a:gd name="connsiteX32" fmla="*/ 2493 w 38738"/>
                <a:gd name="connsiteY32" fmla="*/ 6399 h 52661"/>
                <a:gd name="connsiteX33" fmla="*/ 3305 w 38738"/>
                <a:gd name="connsiteY33" fmla="*/ 5035 h 52661"/>
                <a:gd name="connsiteX34" fmla="*/ 5798 w 38738"/>
                <a:gd name="connsiteY34" fmla="*/ 3461 h 52661"/>
                <a:gd name="connsiteX35" fmla="*/ 9915 w 38738"/>
                <a:gd name="connsiteY35" fmla="*/ 1731 h 52661"/>
                <a:gd name="connsiteX36" fmla="*/ 14845 w 38738"/>
                <a:gd name="connsiteY36" fmla="*/ 472 h 52661"/>
                <a:gd name="connsiteX37" fmla="*/ 20209 w 38738"/>
                <a:gd name="connsiteY37" fmla="*/ 0 h 52661"/>
                <a:gd name="connsiteX38" fmla="*/ 28932 w 38738"/>
                <a:gd name="connsiteY38" fmla="*/ 1206 h 52661"/>
                <a:gd name="connsiteX39" fmla="*/ 34675 w 38738"/>
                <a:gd name="connsiteY39" fmla="*/ 4668 h 52661"/>
                <a:gd name="connsiteX40" fmla="*/ 37817 w 38738"/>
                <a:gd name="connsiteY40" fmla="*/ 10228 h 52661"/>
                <a:gd name="connsiteX41" fmla="*/ 38738 w 38738"/>
                <a:gd name="connsiteY41" fmla="*/ 17729 h 52661"/>
                <a:gd name="connsiteX42" fmla="*/ 38738 w 38738"/>
                <a:gd name="connsiteY42" fmla="*/ 50668 h 52661"/>
                <a:gd name="connsiteX43" fmla="*/ 32128 w 38738"/>
                <a:gd name="connsiteY43" fmla="*/ 27694 h 52661"/>
                <a:gd name="connsiteX44" fmla="*/ 22972 w 38738"/>
                <a:gd name="connsiteY44" fmla="*/ 27694 h 52661"/>
                <a:gd name="connsiteX45" fmla="*/ 15983 w 38738"/>
                <a:gd name="connsiteY45" fmla="*/ 28376 h 52661"/>
                <a:gd name="connsiteX46" fmla="*/ 10944 w 38738"/>
                <a:gd name="connsiteY46" fmla="*/ 30422 h 52661"/>
                <a:gd name="connsiteX47" fmla="*/ 8018 w 38738"/>
                <a:gd name="connsiteY47" fmla="*/ 33674 h 52661"/>
                <a:gd name="connsiteX48" fmla="*/ 7044 w 38738"/>
                <a:gd name="connsiteY48" fmla="*/ 37975 h 52661"/>
                <a:gd name="connsiteX49" fmla="*/ 9753 w 38738"/>
                <a:gd name="connsiteY49" fmla="*/ 44637 h 52661"/>
                <a:gd name="connsiteX50" fmla="*/ 17500 w 38738"/>
                <a:gd name="connsiteY50" fmla="*/ 47155 h 52661"/>
                <a:gd name="connsiteX51" fmla="*/ 24869 w 38738"/>
                <a:gd name="connsiteY51" fmla="*/ 45214 h 52661"/>
                <a:gd name="connsiteX52" fmla="*/ 32128 w 38738"/>
                <a:gd name="connsiteY52" fmla="*/ 39129 h 52661"/>
                <a:gd name="connsiteX53" fmla="*/ 32128 w 38738"/>
                <a:gd name="connsiteY53" fmla="*/ 27694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1">
                  <a:moveTo>
                    <a:pt x="38738" y="50668"/>
                  </a:moveTo>
                  <a:cubicBezTo>
                    <a:pt x="38738" y="51036"/>
                    <a:pt x="38630" y="51298"/>
                    <a:pt x="38359" y="51508"/>
                  </a:cubicBezTo>
                  <a:cubicBezTo>
                    <a:pt x="38142" y="51718"/>
                    <a:pt x="37817" y="51823"/>
                    <a:pt x="37438" y="51927"/>
                  </a:cubicBezTo>
                  <a:cubicBezTo>
                    <a:pt x="37059" y="52032"/>
                    <a:pt x="36517" y="52085"/>
                    <a:pt x="35867" y="52085"/>
                  </a:cubicBezTo>
                  <a:cubicBezTo>
                    <a:pt x="35216" y="52085"/>
                    <a:pt x="34675" y="52032"/>
                    <a:pt x="34242" y="51927"/>
                  </a:cubicBezTo>
                  <a:cubicBezTo>
                    <a:pt x="33808" y="51823"/>
                    <a:pt x="33429" y="51718"/>
                    <a:pt x="33212" y="51508"/>
                  </a:cubicBezTo>
                  <a:cubicBezTo>
                    <a:pt x="32996" y="51298"/>
                    <a:pt x="32833" y="51036"/>
                    <a:pt x="32833" y="50668"/>
                  </a:cubicBezTo>
                  <a:lnTo>
                    <a:pt x="32833" y="45266"/>
                  </a:lnTo>
                  <a:cubicBezTo>
                    <a:pt x="30611" y="47626"/>
                    <a:pt x="28119" y="49410"/>
                    <a:pt x="25410" y="50721"/>
                  </a:cubicBezTo>
                  <a:cubicBezTo>
                    <a:pt x="22647" y="52032"/>
                    <a:pt x="19830" y="52662"/>
                    <a:pt x="16904" y="52662"/>
                  </a:cubicBezTo>
                  <a:cubicBezTo>
                    <a:pt x="14303" y="52662"/>
                    <a:pt x="11920" y="52347"/>
                    <a:pt x="9807" y="51665"/>
                  </a:cubicBezTo>
                  <a:cubicBezTo>
                    <a:pt x="7748" y="50983"/>
                    <a:pt x="5960" y="50039"/>
                    <a:pt x="4552" y="48833"/>
                  </a:cubicBezTo>
                  <a:cubicBezTo>
                    <a:pt x="3089" y="47574"/>
                    <a:pt x="1950" y="46105"/>
                    <a:pt x="1192" y="44322"/>
                  </a:cubicBezTo>
                  <a:cubicBezTo>
                    <a:pt x="434" y="42591"/>
                    <a:pt x="0" y="40598"/>
                    <a:pt x="0" y="38395"/>
                  </a:cubicBezTo>
                  <a:cubicBezTo>
                    <a:pt x="0" y="35720"/>
                    <a:pt x="596" y="33360"/>
                    <a:pt x="1734" y="31419"/>
                  </a:cubicBezTo>
                  <a:cubicBezTo>
                    <a:pt x="2872" y="29426"/>
                    <a:pt x="4552" y="27747"/>
                    <a:pt x="6610" y="26435"/>
                  </a:cubicBezTo>
                  <a:cubicBezTo>
                    <a:pt x="8723" y="25072"/>
                    <a:pt x="11270" y="24128"/>
                    <a:pt x="14249" y="23446"/>
                  </a:cubicBezTo>
                  <a:cubicBezTo>
                    <a:pt x="17229" y="22764"/>
                    <a:pt x="20480" y="22449"/>
                    <a:pt x="24110" y="22449"/>
                  </a:cubicBezTo>
                  <a:lnTo>
                    <a:pt x="32128" y="22449"/>
                  </a:lnTo>
                  <a:lnTo>
                    <a:pt x="32128" y="18253"/>
                  </a:lnTo>
                  <a:cubicBezTo>
                    <a:pt x="32128" y="16155"/>
                    <a:pt x="31912" y="14319"/>
                    <a:pt x="31478" y="12746"/>
                  </a:cubicBezTo>
                  <a:cubicBezTo>
                    <a:pt x="31045" y="11120"/>
                    <a:pt x="30287" y="9809"/>
                    <a:pt x="29311" y="8707"/>
                  </a:cubicBezTo>
                  <a:cubicBezTo>
                    <a:pt x="28282" y="7658"/>
                    <a:pt x="26981" y="6818"/>
                    <a:pt x="25410" y="6294"/>
                  </a:cubicBezTo>
                  <a:cubicBezTo>
                    <a:pt x="23839" y="5770"/>
                    <a:pt x="21889" y="5507"/>
                    <a:pt x="19559" y="5507"/>
                  </a:cubicBezTo>
                  <a:cubicBezTo>
                    <a:pt x="17338" y="5507"/>
                    <a:pt x="15387" y="5770"/>
                    <a:pt x="13599" y="6294"/>
                  </a:cubicBezTo>
                  <a:cubicBezTo>
                    <a:pt x="11811" y="6818"/>
                    <a:pt x="10240" y="7395"/>
                    <a:pt x="8940" y="8025"/>
                  </a:cubicBezTo>
                  <a:cubicBezTo>
                    <a:pt x="7585" y="8654"/>
                    <a:pt x="6502" y="9232"/>
                    <a:pt x="5635" y="9756"/>
                  </a:cubicBezTo>
                  <a:cubicBezTo>
                    <a:pt x="4714" y="10280"/>
                    <a:pt x="4118" y="10543"/>
                    <a:pt x="3739" y="10543"/>
                  </a:cubicBezTo>
                  <a:cubicBezTo>
                    <a:pt x="3522" y="10543"/>
                    <a:pt x="3305" y="10490"/>
                    <a:pt x="3143" y="10438"/>
                  </a:cubicBezTo>
                  <a:cubicBezTo>
                    <a:pt x="2980" y="10385"/>
                    <a:pt x="2817" y="10228"/>
                    <a:pt x="2655" y="10018"/>
                  </a:cubicBezTo>
                  <a:cubicBezTo>
                    <a:pt x="2547" y="9861"/>
                    <a:pt x="2438" y="9599"/>
                    <a:pt x="2384" y="9284"/>
                  </a:cubicBezTo>
                  <a:cubicBezTo>
                    <a:pt x="2330" y="8969"/>
                    <a:pt x="2330" y="8602"/>
                    <a:pt x="2330" y="8182"/>
                  </a:cubicBezTo>
                  <a:cubicBezTo>
                    <a:pt x="2330" y="7395"/>
                    <a:pt x="2384" y="6818"/>
                    <a:pt x="2493" y="6399"/>
                  </a:cubicBezTo>
                  <a:cubicBezTo>
                    <a:pt x="2600" y="5927"/>
                    <a:pt x="2872" y="5455"/>
                    <a:pt x="3305" y="5035"/>
                  </a:cubicBezTo>
                  <a:cubicBezTo>
                    <a:pt x="3793" y="4563"/>
                    <a:pt x="4606" y="4038"/>
                    <a:pt x="5798" y="3461"/>
                  </a:cubicBezTo>
                  <a:cubicBezTo>
                    <a:pt x="6989" y="2832"/>
                    <a:pt x="8344" y="2255"/>
                    <a:pt x="9915" y="1731"/>
                  </a:cubicBezTo>
                  <a:cubicBezTo>
                    <a:pt x="11432" y="1206"/>
                    <a:pt x="13057" y="786"/>
                    <a:pt x="14845" y="472"/>
                  </a:cubicBezTo>
                  <a:cubicBezTo>
                    <a:pt x="16633" y="157"/>
                    <a:pt x="18421" y="0"/>
                    <a:pt x="20209" y="0"/>
                  </a:cubicBezTo>
                  <a:cubicBezTo>
                    <a:pt x="23622" y="0"/>
                    <a:pt x="26548" y="419"/>
                    <a:pt x="28932" y="1206"/>
                  </a:cubicBezTo>
                  <a:cubicBezTo>
                    <a:pt x="31261" y="1993"/>
                    <a:pt x="33212" y="3200"/>
                    <a:pt x="34675" y="4668"/>
                  </a:cubicBezTo>
                  <a:cubicBezTo>
                    <a:pt x="36138" y="6189"/>
                    <a:pt x="37167" y="8025"/>
                    <a:pt x="37817" y="10228"/>
                  </a:cubicBezTo>
                  <a:cubicBezTo>
                    <a:pt x="38413" y="12431"/>
                    <a:pt x="38738" y="14949"/>
                    <a:pt x="38738" y="17729"/>
                  </a:cubicBezTo>
                  <a:lnTo>
                    <a:pt x="38738" y="50668"/>
                  </a:lnTo>
                  <a:close/>
                  <a:moveTo>
                    <a:pt x="32128" y="27694"/>
                  </a:moveTo>
                  <a:lnTo>
                    <a:pt x="22972" y="27694"/>
                  </a:lnTo>
                  <a:cubicBezTo>
                    <a:pt x="20317" y="27694"/>
                    <a:pt x="17988" y="27904"/>
                    <a:pt x="15983" y="28376"/>
                  </a:cubicBezTo>
                  <a:cubicBezTo>
                    <a:pt x="13979" y="28849"/>
                    <a:pt x="12299" y="29531"/>
                    <a:pt x="10944" y="30422"/>
                  </a:cubicBezTo>
                  <a:cubicBezTo>
                    <a:pt x="9644" y="31314"/>
                    <a:pt x="8615" y="32415"/>
                    <a:pt x="8018" y="33674"/>
                  </a:cubicBezTo>
                  <a:cubicBezTo>
                    <a:pt x="7315" y="34933"/>
                    <a:pt x="7044" y="36349"/>
                    <a:pt x="7044" y="37975"/>
                  </a:cubicBezTo>
                  <a:cubicBezTo>
                    <a:pt x="7044" y="40755"/>
                    <a:pt x="7911" y="43011"/>
                    <a:pt x="9753" y="44637"/>
                  </a:cubicBezTo>
                  <a:cubicBezTo>
                    <a:pt x="11594" y="46315"/>
                    <a:pt x="14195" y="47155"/>
                    <a:pt x="17500" y="47155"/>
                  </a:cubicBezTo>
                  <a:cubicBezTo>
                    <a:pt x="20155" y="47155"/>
                    <a:pt x="22593" y="46525"/>
                    <a:pt x="24869" y="45214"/>
                  </a:cubicBezTo>
                  <a:cubicBezTo>
                    <a:pt x="27144" y="43902"/>
                    <a:pt x="29582" y="41857"/>
                    <a:pt x="32128" y="39129"/>
                  </a:cubicBezTo>
                  <a:lnTo>
                    <a:pt x="32128" y="27694"/>
                  </a:lnTo>
                  <a:close/>
                </a:path>
              </a:pathLst>
            </a:custGeom>
            <a:solidFill>
              <a:srgbClr val="FFFFFF"/>
            </a:solidFill>
            <a:ln w="5417" cap="flat">
              <a:noFill/>
              <a:prstDash val="solid"/>
              <a:miter/>
            </a:ln>
          </p:spPr>
          <p:txBody>
            <a:bodyPr rtlCol="0" anchor="ctr"/>
            <a:lstStyle/>
            <a:p>
              <a:endParaRPr lang="fr-FR"/>
            </a:p>
          </p:txBody>
        </p:sp>
        <p:sp>
          <p:nvSpPr>
            <p:cNvPr id="792" name="Forme libre 791">
              <a:extLst>
                <a:ext uri="{FF2B5EF4-FFF2-40B4-BE49-F238E27FC236}">
                  <a16:creationId xmlns:a16="http://schemas.microsoft.com/office/drawing/2014/main" id="{7B96877C-835F-0442-AA84-B8D5B0B0C2F5}"/>
                </a:ext>
              </a:extLst>
            </p:cNvPr>
            <p:cNvSpPr/>
            <p:nvPr/>
          </p:nvSpPr>
          <p:spPr>
            <a:xfrm>
              <a:off x="20344144" y="11489090"/>
              <a:ext cx="38845" cy="52609"/>
            </a:xfrm>
            <a:custGeom>
              <a:avLst/>
              <a:gdLst>
                <a:gd name="connsiteX0" fmla="*/ 38846 w 38845"/>
                <a:gd name="connsiteY0" fmla="*/ 43430 h 52609"/>
                <a:gd name="connsiteX1" fmla="*/ 38792 w 38845"/>
                <a:gd name="connsiteY1" fmla="*/ 44584 h 52609"/>
                <a:gd name="connsiteX2" fmla="*/ 38630 w 38845"/>
                <a:gd name="connsiteY2" fmla="*/ 45476 h 52609"/>
                <a:gd name="connsiteX3" fmla="*/ 38304 w 38845"/>
                <a:gd name="connsiteY3" fmla="*/ 46158 h 52609"/>
                <a:gd name="connsiteX4" fmla="*/ 37383 w 38845"/>
                <a:gd name="connsiteY4" fmla="*/ 47155 h 52609"/>
                <a:gd name="connsiteX5" fmla="*/ 34999 w 38845"/>
                <a:gd name="connsiteY5" fmla="*/ 48938 h 52609"/>
                <a:gd name="connsiteX6" fmla="*/ 31207 w 38845"/>
                <a:gd name="connsiteY6" fmla="*/ 50773 h 52609"/>
                <a:gd name="connsiteX7" fmla="*/ 26601 w 38845"/>
                <a:gd name="connsiteY7" fmla="*/ 52137 h 52609"/>
                <a:gd name="connsiteX8" fmla="*/ 21563 w 38845"/>
                <a:gd name="connsiteY8" fmla="*/ 52609 h 52609"/>
                <a:gd name="connsiteX9" fmla="*/ 12298 w 38845"/>
                <a:gd name="connsiteY9" fmla="*/ 50931 h 52609"/>
                <a:gd name="connsiteX10" fmla="*/ 5580 w 38845"/>
                <a:gd name="connsiteY10" fmla="*/ 45948 h 52609"/>
                <a:gd name="connsiteX11" fmla="*/ 1409 w 38845"/>
                <a:gd name="connsiteY11" fmla="*/ 37818 h 52609"/>
                <a:gd name="connsiteX12" fmla="*/ 0 w 38845"/>
                <a:gd name="connsiteY12" fmla="*/ 26698 h 52609"/>
                <a:gd name="connsiteX13" fmla="*/ 1788 w 38845"/>
                <a:gd name="connsiteY13" fmla="*/ 14529 h 52609"/>
                <a:gd name="connsiteX14" fmla="*/ 6555 w 38845"/>
                <a:gd name="connsiteY14" fmla="*/ 6294 h 52609"/>
                <a:gd name="connsiteX15" fmla="*/ 13707 w 38845"/>
                <a:gd name="connsiteY15" fmla="*/ 1521 h 52609"/>
                <a:gd name="connsiteX16" fmla="*/ 22430 w 38845"/>
                <a:gd name="connsiteY16" fmla="*/ 0 h 52609"/>
                <a:gd name="connsiteX17" fmla="*/ 27252 w 38845"/>
                <a:gd name="connsiteY17" fmla="*/ 419 h 52609"/>
                <a:gd name="connsiteX18" fmla="*/ 31423 w 38845"/>
                <a:gd name="connsiteY18" fmla="*/ 1626 h 52609"/>
                <a:gd name="connsiteX19" fmla="*/ 34837 w 38845"/>
                <a:gd name="connsiteY19" fmla="*/ 3356 h 52609"/>
                <a:gd name="connsiteX20" fmla="*/ 37058 w 38845"/>
                <a:gd name="connsiteY20" fmla="*/ 5035 h 52609"/>
                <a:gd name="connsiteX21" fmla="*/ 37980 w 38845"/>
                <a:gd name="connsiteY21" fmla="*/ 6031 h 52609"/>
                <a:gd name="connsiteX22" fmla="*/ 38359 w 38845"/>
                <a:gd name="connsiteY22" fmla="*/ 6818 h 52609"/>
                <a:gd name="connsiteX23" fmla="*/ 38575 w 38845"/>
                <a:gd name="connsiteY23" fmla="*/ 7763 h 52609"/>
                <a:gd name="connsiteX24" fmla="*/ 38630 w 38845"/>
                <a:gd name="connsiteY24" fmla="*/ 8969 h 52609"/>
                <a:gd name="connsiteX25" fmla="*/ 38142 w 38845"/>
                <a:gd name="connsiteY25" fmla="*/ 11120 h 52609"/>
                <a:gd name="connsiteX26" fmla="*/ 37113 w 38845"/>
                <a:gd name="connsiteY26" fmla="*/ 11749 h 52609"/>
                <a:gd name="connsiteX27" fmla="*/ 35216 w 38845"/>
                <a:gd name="connsiteY27" fmla="*/ 10805 h 52609"/>
                <a:gd name="connsiteX28" fmla="*/ 32291 w 38845"/>
                <a:gd name="connsiteY28" fmla="*/ 8654 h 52609"/>
                <a:gd name="connsiteX29" fmla="*/ 27956 w 38845"/>
                <a:gd name="connsiteY29" fmla="*/ 6557 h 52609"/>
                <a:gd name="connsiteX30" fmla="*/ 21942 w 38845"/>
                <a:gd name="connsiteY30" fmla="*/ 5560 h 52609"/>
                <a:gd name="connsiteX31" fmla="*/ 10836 w 38845"/>
                <a:gd name="connsiteY31" fmla="*/ 10962 h 52609"/>
                <a:gd name="connsiteX32" fmla="*/ 6880 w 38845"/>
                <a:gd name="connsiteY32" fmla="*/ 26488 h 52609"/>
                <a:gd name="connsiteX33" fmla="*/ 7964 w 38845"/>
                <a:gd name="connsiteY33" fmla="*/ 35457 h 52609"/>
                <a:gd name="connsiteX34" fmla="*/ 10998 w 38845"/>
                <a:gd name="connsiteY34" fmla="*/ 41857 h 52609"/>
                <a:gd name="connsiteX35" fmla="*/ 15766 w 38845"/>
                <a:gd name="connsiteY35" fmla="*/ 45686 h 52609"/>
                <a:gd name="connsiteX36" fmla="*/ 22159 w 38845"/>
                <a:gd name="connsiteY36" fmla="*/ 46944 h 52609"/>
                <a:gd name="connsiteX37" fmla="*/ 28064 w 38845"/>
                <a:gd name="connsiteY37" fmla="*/ 45896 h 52609"/>
                <a:gd name="connsiteX38" fmla="*/ 32507 w 38845"/>
                <a:gd name="connsiteY38" fmla="*/ 43640 h 52609"/>
                <a:gd name="connsiteX39" fmla="*/ 35650 w 38845"/>
                <a:gd name="connsiteY39" fmla="*/ 41384 h 52609"/>
                <a:gd name="connsiteX40" fmla="*/ 37492 w 38845"/>
                <a:gd name="connsiteY40" fmla="*/ 40388 h 52609"/>
                <a:gd name="connsiteX41" fmla="*/ 38087 w 38845"/>
                <a:gd name="connsiteY41" fmla="*/ 40545 h 52609"/>
                <a:gd name="connsiteX42" fmla="*/ 38521 w 38845"/>
                <a:gd name="connsiteY42" fmla="*/ 41122 h 52609"/>
                <a:gd name="connsiteX43" fmla="*/ 38738 w 38845"/>
                <a:gd name="connsiteY43" fmla="*/ 42119 h 52609"/>
                <a:gd name="connsiteX44" fmla="*/ 38846 w 38845"/>
                <a:gd name="connsiteY44" fmla="*/ 43430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5" h="52609">
                  <a:moveTo>
                    <a:pt x="38846" y="43430"/>
                  </a:moveTo>
                  <a:cubicBezTo>
                    <a:pt x="38846" y="43850"/>
                    <a:pt x="38846" y="44269"/>
                    <a:pt x="38792" y="44584"/>
                  </a:cubicBezTo>
                  <a:cubicBezTo>
                    <a:pt x="38738" y="44951"/>
                    <a:pt x="38683" y="45214"/>
                    <a:pt x="38630" y="45476"/>
                  </a:cubicBezTo>
                  <a:cubicBezTo>
                    <a:pt x="38575" y="45738"/>
                    <a:pt x="38467" y="45948"/>
                    <a:pt x="38304" y="46158"/>
                  </a:cubicBezTo>
                  <a:cubicBezTo>
                    <a:pt x="38196" y="46368"/>
                    <a:pt x="37871" y="46682"/>
                    <a:pt x="37383" y="47155"/>
                  </a:cubicBezTo>
                  <a:cubicBezTo>
                    <a:pt x="36896" y="47626"/>
                    <a:pt x="36137" y="48203"/>
                    <a:pt x="34999" y="48938"/>
                  </a:cubicBezTo>
                  <a:cubicBezTo>
                    <a:pt x="33862" y="49620"/>
                    <a:pt x="32562" y="50249"/>
                    <a:pt x="31207" y="50773"/>
                  </a:cubicBezTo>
                  <a:cubicBezTo>
                    <a:pt x="29799" y="51350"/>
                    <a:pt x="28281" y="51770"/>
                    <a:pt x="26601" y="52137"/>
                  </a:cubicBezTo>
                  <a:cubicBezTo>
                    <a:pt x="24976" y="52452"/>
                    <a:pt x="23297" y="52609"/>
                    <a:pt x="21563" y="52609"/>
                  </a:cubicBezTo>
                  <a:cubicBezTo>
                    <a:pt x="18096" y="52609"/>
                    <a:pt x="15007" y="52085"/>
                    <a:pt x="12298" y="50931"/>
                  </a:cubicBezTo>
                  <a:cubicBezTo>
                    <a:pt x="9643" y="49830"/>
                    <a:pt x="7368" y="48151"/>
                    <a:pt x="5580" y="45948"/>
                  </a:cubicBezTo>
                  <a:cubicBezTo>
                    <a:pt x="3738" y="43745"/>
                    <a:pt x="2384" y="41017"/>
                    <a:pt x="1409" y="37818"/>
                  </a:cubicBezTo>
                  <a:cubicBezTo>
                    <a:pt x="487" y="34618"/>
                    <a:pt x="0" y="30894"/>
                    <a:pt x="0" y="26698"/>
                  </a:cubicBezTo>
                  <a:cubicBezTo>
                    <a:pt x="0" y="21977"/>
                    <a:pt x="596" y="17938"/>
                    <a:pt x="1788" y="14529"/>
                  </a:cubicBezTo>
                  <a:cubicBezTo>
                    <a:pt x="2925" y="11172"/>
                    <a:pt x="4551" y="8445"/>
                    <a:pt x="6555" y="6294"/>
                  </a:cubicBezTo>
                  <a:cubicBezTo>
                    <a:pt x="8614" y="4143"/>
                    <a:pt x="10998" y="2518"/>
                    <a:pt x="13707" y="1521"/>
                  </a:cubicBezTo>
                  <a:cubicBezTo>
                    <a:pt x="16416" y="472"/>
                    <a:pt x="19342" y="0"/>
                    <a:pt x="22430" y="0"/>
                  </a:cubicBezTo>
                  <a:cubicBezTo>
                    <a:pt x="24109" y="0"/>
                    <a:pt x="25735" y="104"/>
                    <a:pt x="27252" y="419"/>
                  </a:cubicBezTo>
                  <a:cubicBezTo>
                    <a:pt x="28769" y="734"/>
                    <a:pt x="30123" y="1154"/>
                    <a:pt x="31423" y="1626"/>
                  </a:cubicBezTo>
                  <a:cubicBezTo>
                    <a:pt x="32669" y="2150"/>
                    <a:pt x="33862" y="2727"/>
                    <a:pt x="34837" y="3356"/>
                  </a:cubicBezTo>
                  <a:cubicBezTo>
                    <a:pt x="35867" y="3986"/>
                    <a:pt x="36571" y="4563"/>
                    <a:pt x="37058" y="5035"/>
                  </a:cubicBezTo>
                  <a:cubicBezTo>
                    <a:pt x="37492" y="5455"/>
                    <a:pt x="37817" y="5822"/>
                    <a:pt x="37980" y="6031"/>
                  </a:cubicBezTo>
                  <a:cubicBezTo>
                    <a:pt x="38142" y="6242"/>
                    <a:pt x="38250" y="6504"/>
                    <a:pt x="38359" y="6818"/>
                  </a:cubicBezTo>
                  <a:cubicBezTo>
                    <a:pt x="38467" y="7081"/>
                    <a:pt x="38521" y="7395"/>
                    <a:pt x="38575" y="7763"/>
                  </a:cubicBezTo>
                  <a:cubicBezTo>
                    <a:pt x="38575" y="8077"/>
                    <a:pt x="38630" y="8497"/>
                    <a:pt x="38630" y="8969"/>
                  </a:cubicBezTo>
                  <a:cubicBezTo>
                    <a:pt x="38630" y="10018"/>
                    <a:pt x="38467" y="10700"/>
                    <a:pt x="38142" y="11120"/>
                  </a:cubicBezTo>
                  <a:cubicBezTo>
                    <a:pt x="37817" y="11539"/>
                    <a:pt x="37492" y="11749"/>
                    <a:pt x="37113" y="11749"/>
                  </a:cubicBezTo>
                  <a:cubicBezTo>
                    <a:pt x="36625" y="11749"/>
                    <a:pt x="35974" y="11434"/>
                    <a:pt x="35216" y="10805"/>
                  </a:cubicBezTo>
                  <a:cubicBezTo>
                    <a:pt x="34458" y="10123"/>
                    <a:pt x="33482" y="9441"/>
                    <a:pt x="32291" y="8654"/>
                  </a:cubicBezTo>
                  <a:cubicBezTo>
                    <a:pt x="31099" y="7920"/>
                    <a:pt x="29690" y="7186"/>
                    <a:pt x="27956" y="6557"/>
                  </a:cubicBezTo>
                  <a:cubicBezTo>
                    <a:pt x="26277" y="5875"/>
                    <a:pt x="24272" y="5560"/>
                    <a:pt x="21942" y="5560"/>
                  </a:cubicBezTo>
                  <a:cubicBezTo>
                    <a:pt x="17120" y="5560"/>
                    <a:pt x="13436" y="7343"/>
                    <a:pt x="10836" y="10962"/>
                  </a:cubicBezTo>
                  <a:cubicBezTo>
                    <a:pt x="8181" y="14529"/>
                    <a:pt x="6880" y="19721"/>
                    <a:pt x="6880" y="26488"/>
                  </a:cubicBezTo>
                  <a:cubicBezTo>
                    <a:pt x="6880" y="29898"/>
                    <a:pt x="7260" y="32887"/>
                    <a:pt x="7964" y="35457"/>
                  </a:cubicBezTo>
                  <a:cubicBezTo>
                    <a:pt x="8669" y="38028"/>
                    <a:pt x="9643" y="40125"/>
                    <a:pt x="10998" y="41857"/>
                  </a:cubicBezTo>
                  <a:cubicBezTo>
                    <a:pt x="12298" y="43535"/>
                    <a:pt x="13870" y="44794"/>
                    <a:pt x="15766" y="45686"/>
                  </a:cubicBezTo>
                  <a:cubicBezTo>
                    <a:pt x="17662" y="46525"/>
                    <a:pt x="19775" y="46944"/>
                    <a:pt x="22159" y="46944"/>
                  </a:cubicBezTo>
                  <a:cubicBezTo>
                    <a:pt x="24381" y="46944"/>
                    <a:pt x="26331" y="46578"/>
                    <a:pt x="28064" y="45896"/>
                  </a:cubicBezTo>
                  <a:cubicBezTo>
                    <a:pt x="29744" y="45214"/>
                    <a:pt x="31261" y="44479"/>
                    <a:pt x="32507" y="43640"/>
                  </a:cubicBezTo>
                  <a:cubicBezTo>
                    <a:pt x="33753" y="42801"/>
                    <a:pt x="34783" y="42066"/>
                    <a:pt x="35650" y="41384"/>
                  </a:cubicBezTo>
                  <a:cubicBezTo>
                    <a:pt x="36462" y="40702"/>
                    <a:pt x="37113" y="40388"/>
                    <a:pt x="37492" y="40388"/>
                  </a:cubicBezTo>
                  <a:cubicBezTo>
                    <a:pt x="37708" y="40388"/>
                    <a:pt x="37925" y="40440"/>
                    <a:pt x="38087" y="40545"/>
                  </a:cubicBezTo>
                  <a:cubicBezTo>
                    <a:pt x="38250" y="40702"/>
                    <a:pt x="38413" y="40860"/>
                    <a:pt x="38521" y="41122"/>
                  </a:cubicBezTo>
                  <a:cubicBezTo>
                    <a:pt x="38630" y="41384"/>
                    <a:pt x="38683" y="41752"/>
                    <a:pt x="38738" y="42119"/>
                  </a:cubicBezTo>
                  <a:cubicBezTo>
                    <a:pt x="38846" y="42486"/>
                    <a:pt x="38846" y="42906"/>
                    <a:pt x="38846" y="43430"/>
                  </a:cubicBezTo>
                  <a:close/>
                </a:path>
              </a:pathLst>
            </a:custGeom>
            <a:solidFill>
              <a:srgbClr val="FFFFFF"/>
            </a:solidFill>
            <a:ln w="5417" cap="flat">
              <a:noFill/>
              <a:prstDash val="solid"/>
              <a:miter/>
            </a:ln>
          </p:spPr>
          <p:txBody>
            <a:bodyPr rtlCol="0" anchor="ctr"/>
            <a:lstStyle/>
            <a:p>
              <a:endParaRPr lang="fr-FR"/>
            </a:p>
          </p:txBody>
        </p:sp>
        <p:sp>
          <p:nvSpPr>
            <p:cNvPr id="793" name="Forme libre 792">
              <a:extLst>
                <a:ext uri="{FF2B5EF4-FFF2-40B4-BE49-F238E27FC236}">
                  <a16:creationId xmlns:a16="http://schemas.microsoft.com/office/drawing/2014/main" id="{4502D2CB-53B4-CA4A-0D3F-B1790A30765A}"/>
                </a:ext>
              </a:extLst>
            </p:cNvPr>
            <p:cNvSpPr/>
            <p:nvPr/>
          </p:nvSpPr>
          <p:spPr>
            <a:xfrm>
              <a:off x="20396265" y="11465801"/>
              <a:ext cx="40796" cy="75321"/>
            </a:xfrm>
            <a:custGeom>
              <a:avLst/>
              <a:gdLst>
                <a:gd name="connsiteX0" fmla="*/ 40796 w 40796"/>
                <a:gd name="connsiteY0" fmla="*/ 73905 h 75321"/>
                <a:gd name="connsiteX1" fmla="*/ 40634 w 40796"/>
                <a:gd name="connsiteY1" fmla="*/ 74482 h 75321"/>
                <a:gd name="connsiteX2" fmla="*/ 40092 w 40796"/>
                <a:gd name="connsiteY2" fmla="*/ 74954 h 75321"/>
                <a:gd name="connsiteX3" fmla="*/ 39117 w 40796"/>
                <a:gd name="connsiteY3" fmla="*/ 75216 h 75321"/>
                <a:gd name="connsiteX4" fmla="*/ 37492 w 40796"/>
                <a:gd name="connsiteY4" fmla="*/ 75321 h 75321"/>
                <a:gd name="connsiteX5" fmla="*/ 35867 w 40796"/>
                <a:gd name="connsiteY5" fmla="*/ 75216 h 75321"/>
                <a:gd name="connsiteX6" fmla="*/ 34891 w 40796"/>
                <a:gd name="connsiteY6" fmla="*/ 74954 h 75321"/>
                <a:gd name="connsiteX7" fmla="*/ 34349 w 40796"/>
                <a:gd name="connsiteY7" fmla="*/ 74482 h 75321"/>
                <a:gd name="connsiteX8" fmla="*/ 34187 w 40796"/>
                <a:gd name="connsiteY8" fmla="*/ 73905 h 75321"/>
                <a:gd name="connsiteX9" fmla="*/ 34187 w 40796"/>
                <a:gd name="connsiteY9" fmla="*/ 45004 h 75321"/>
                <a:gd name="connsiteX10" fmla="*/ 33428 w 40796"/>
                <a:gd name="connsiteY10" fmla="*/ 37661 h 75321"/>
                <a:gd name="connsiteX11" fmla="*/ 31261 w 40796"/>
                <a:gd name="connsiteY11" fmla="*/ 32835 h 75321"/>
                <a:gd name="connsiteX12" fmla="*/ 27577 w 40796"/>
                <a:gd name="connsiteY12" fmla="*/ 29741 h 75321"/>
                <a:gd name="connsiteX13" fmla="*/ 22322 w 40796"/>
                <a:gd name="connsiteY13" fmla="*/ 28639 h 75321"/>
                <a:gd name="connsiteX14" fmla="*/ 14682 w 40796"/>
                <a:gd name="connsiteY14" fmla="*/ 31261 h 75321"/>
                <a:gd name="connsiteX15" fmla="*/ 6610 w 40796"/>
                <a:gd name="connsiteY15" fmla="*/ 39025 h 75321"/>
                <a:gd name="connsiteX16" fmla="*/ 6610 w 40796"/>
                <a:gd name="connsiteY16" fmla="*/ 73905 h 75321"/>
                <a:gd name="connsiteX17" fmla="*/ 6447 w 40796"/>
                <a:gd name="connsiteY17" fmla="*/ 74482 h 75321"/>
                <a:gd name="connsiteX18" fmla="*/ 5905 w 40796"/>
                <a:gd name="connsiteY18" fmla="*/ 74954 h 75321"/>
                <a:gd name="connsiteX19" fmla="*/ 4930 w 40796"/>
                <a:gd name="connsiteY19" fmla="*/ 75216 h 75321"/>
                <a:gd name="connsiteX20" fmla="*/ 3305 w 40796"/>
                <a:gd name="connsiteY20" fmla="*/ 75321 h 75321"/>
                <a:gd name="connsiteX21" fmla="*/ 1679 w 40796"/>
                <a:gd name="connsiteY21" fmla="*/ 75216 h 75321"/>
                <a:gd name="connsiteX22" fmla="*/ 704 w 40796"/>
                <a:gd name="connsiteY22" fmla="*/ 74954 h 75321"/>
                <a:gd name="connsiteX23" fmla="*/ 162 w 40796"/>
                <a:gd name="connsiteY23" fmla="*/ 74482 h 75321"/>
                <a:gd name="connsiteX24" fmla="*/ 0 w 40796"/>
                <a:gd name="connsiteY24" fmla="*/ 73905 h 75321"/>
                <a:gd name="connsiteX25" fmla="*/ 0 w 40796"/>
                <a:gd name="connsiteY25" fmla="*/ 1416 h 75321"/>
                <a:gd name="connsiteX26" fmla="*/ 162 w 40796"/>
                <a:gd name="connsiteY26" fmla="*/ 839 h 75321"/>
                <a:gd name="connsiteX27" fmla="*/ 704 w 40796"/>
                <a:gd name="connsiteY27" fmla="*/ 368 h 75321"/>
                <a:gd name="connsiteX28" fmla="*/ 1679 w 40796"/>
                <a:gd name="connsiteY28" fmla="*/ 105 h 75321"/>
                <a:gd name="connsiteX29" fmla="*/ 3305 w 40796"/>
                <a:gd name="connsiteY29" fmla="*/ 0 h 75321"/>
                <a:gd name="connsiteX30" fmla="*/ 4930 w 40796"/>
                <a:gd name="connsiteY30" fmla="*/ 105 h 75321"/>
                <a:gd name="connsiteX31" fmla="*/ 5905 w 40796"/>
                <a:gd name="connsiteY31" fmla="*/ 368 h 75321"/>
                <a:gd name="connsiteX32" fmla="*/ 6447 w 40796"/>
                <a:gd name="connsiteY32" fmla="*/ 839 h 75321"/>
                <a:gd name="connsiteX33" fmla="*/ 6610 w 40796"/>
                <a:gd name="connsiteY33" fmla="*/ 1416 h 75321"/>
                <a:gd name="connsiteX34" fmla="*/ 6610 w 40796"/>
                <a:gd name="connsiteY34" fmla="*/ 31786 h 75321"/>
                <a:gd name="connsiteX35" fmla="*/ 14845 w 40796"/>
                <a:gd name="connsiteY35" fmla="*/ 25334 h 75321"/>
                <a:gd name="connsiteX36" fmla="*/ 23080 w 40796"/>
                <a:gd name="connsiteY36" fmla="*/ 23237 h 75321"/>
                <a:gd name="connsiteX37" fmla="*/ 31423 w 40796"/>
                <a:gd name="connsiteY37" fmla="*/ 24862 h 75321"/>
                <a:gd name="connsiteX38" fmla="*/ 36896 w 40796"/>
                <a:gd name="connsiteY38" fmla="*/ 29216 h 75321"/>
                <a:gd name="connsiteX39" fmla="*/ 39876 w 40796"/>
                <a:gd name="connsiteY39" fmla="*/ 35615 h 75321"/>
                <a:gd name="connsiteX40" fmla="*/ 40796 w 40796"/>
                <a:gd name="connsiteY40" fmla="*/ 44427 h 75321"/>
                <a:gd name="connsiteX41" fmla="*/ 40796 w 40796"/>
                <a:gd name="connsiteY41" fmla="*/ 73905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6" h="75321">
                  <a:moveTo>
                    <a:pt x="40796" y="73905"/>
                  </a:moveTo>
                  <a:cubicBezTo>
                    <a:pt x="40796" y="74115"/>
                    <a:pt x="40742" y="74325"/>
                    <a:pt x="40634" y="74482"/>
                  </a:cubicBezTo>
                  <a:cubicBezTo>
                    <a:pt x="40526" y="74692"/>
                    <a:pt x="40363" y="74849"/>
                    <a:pt x="40092" y="74954"/>
                  </a:cubicBezTo>
                  <a:cubicBezTo>
                    <a:pt x="39876" y="75059"/>
                    <a:pt x="39550" y="75112"/>
                    <a:pt x="39117" y="75216"/>
                  </a:cubicBezTo>
                  <a:cubicBezTo>
                    <a:pt x="38684" y="75269"/>
                    <a:pt x="38142" y="75321"/>
                    <a:pt x="37492" y="75321"/>
                  </a:cubicBezTo>
                  <a:cubicBezTo>
                    <a:pt x="36841" y="75321"/>
                    <a:pt x="36300" y="75269"/>
                    <a:pt x="35867" y="75216"/>
                  </a:cubicBezTo>
                  <a:cubicBezTo>
                    <a:pt x="35433" y="75112"/>
                    <a:pt x="35108" y="75059"/>
                    <a:pt x="34891" y="74954"/>
                  </a:cubicBezTo>
                  <a:cubicBezTo>
                    <a:pt x="34621" y="74797"/>
                    <a:pt x="34458" y="74692"/>
                    <a:pt x="34349" y="74482"/>
                  </a:cubicBezTo>
                  <a:cubicBezTo>
                    <a:pt x="34241" y="74325"/>
                    <a:pt x="34187" y="74115"/>
                    <a:pt x="34187" y="73905"/>
                  </a:cubicBezTo>
                  <a:lnTo>
                    <a:pt x="34187" y="45004"/>
                  </a:lnTo>
                  <a:cubicBezTo>
                    <a:pt x="34187" y="42014"/>
                    <a:pt x="33916" y="39549"/>
                    <a:pt x="33428" y="37661"/>
                  </a:cubicBezTo>
                  <a:cubicBezTo>
                    <a:pt x="32995" y="35825"/>
                    <a:pt x="32236" y="34199"/>
                    <a:pt x="31261" y="32835"/>
                  </a:cubicBezTo>
                  <a:cubicBezTo>
                    <a:pt x="30340" y="31471"/>
                    <a:pt x="29094" y="30475"/>
                    <a:pt x="27577" y="29741"/>
                  </a:cubicBezTo>
                  <a:cubicBezTo>
                    <a:pt x="26114" y="29006"/>
                    <a:pt x="24326" y="28639"/>
                    <a:pt x="22322" y="28639"/>
                  </a:cubicBezTo>
                  <a:cubicBezTo>
                    <a:pt x="19775" y="28639"/>
                    <a:pt x="17229" y="29478"/>
                    <a:pt x="14682" y="31261"/>
                  </a:cubicBezTo>
                  <a:cubicBezTo>
                    <a:pt x="12136" y="32993"/>
                    <a:pt x="9427" y="35615"/>
                    <a:pt x="6610" y="39025"/>
                  </a:cubicBezTo>
                  <a:lnTo>
                    <a:pt x="6610" y="73905"/>
                  </a:lnTo>
                  <a:cubicBezTo>
                    <a:pt x="6610" y="74115"/>
                    <a:pt x="6555" y="74325"/>
                    <a:pt x="6447" y="74482"/>
                  </a:cubicBezTo>
                  <a:cubicBezTo>
                    <a:pt x="6339" y="74692"/>
                    <a:pt x="6176" y="74849"/>
                    <a:pt x="5905" y="74954"/>
                  </a:cubicBezTo>
                  <a:cubicBezTo>
                    <a:pt x="5688" y="75059"/>
                    <a:pt x="5364" y="75112"/>
                    <a:pt x="4930" y="75216"/>
                  </a:cubicBezTo>
                  <a:cubicBezTo>
                    <a:pt x="4497" y="75269"/>
                    <a:pt x="3955" y="75321"/>
                    <a:pt x="3305" y="75321"/>
                  </a:cubicBezTo>
                  <a:cubicBezTo>
                    <a:pt x="2655" y="75321"/>
                    <a:pt x="2113" y="75269"/>
                    <a:pt x="1679" y="75216"/>
                  </a:cubicBezTo>
                  <a:cubicBezTo>
                    <a:pt x="1300" y="75112"/>
                    <a:pt x="921" y="75059"/>
                    <a:pt x="704" y="74954"/>
                  </a:cubicBezTo>
                  <a:cubicBezTo>
                    <a:pt x="433" y="74797"/>
                    <a:pt x="216" y="74692"/>
                    <a:pt x="162" y="74482"/>
                  </a:cubicBezTo>
                  <a:cubicBezTo>
                    <a:pt x="54" y="74325"/>
                    <a:pt x="0" y="74115"/>
                    <a:pt x="0" y="73905"/>
                  </a:cubicBezTo>
                  <a:lnTo>
                    <a:pt x="0" y="1416"/>
                  </a:lnTo>
                  <a:cubicBezTo>
                    <a:pt x="0" y="1206"/>
                    <a:pt x="54" y="997"/>
                    <a:pt x="162" y="839"/>
                  </a:cubicBezTo>
                  <a:cubicBezTo>
                    <a:pt x="216" y="629"/>
                    <a:pt x="433" y="472"/>
                    <a:pt x="704" y="368"/>
                  </a:cubicBezTo>
                  <a:cubicBezTo>
                    <a:pt x="921" y="263"/>
                    <a:pt x="1300" y="158"/>
                    <a:pt x="1679" y="105"/>
                  </a:cubicBezTo>
                  <a:cubicBezTo>
                    <a:pt x="2113" y="53"/>
                    <a:pt x="2655" y="0"/>
                    <a:pt x="3305" y="0"/>
                  </a:cubicBezTo>
                  <a:cubicBezTo>
                    <a:pt x="3955" y="0"/>
                    <a:pt x="4497" y="53"/>
                    <a:pt x="4930" y="105"/>
                  </a:cubicBezTo>
                  <a:cubicBezTo>
                    <a:pt x="5364" y="158"/>
                    <a:pt x="5688" y="210"/>
                    <a:pt x="5905" y="368"/>
                  </a:cubicBezTo>
                  <a:cubicBezTo>
                    <a:pt x="6176" y="472"/>
                    <a:pt x="6339" y="629"/>
                    <a:pt x="6447" y="839"/>
                  </a:cubicBezTo>
                  <a:cubicBezTo>
                    <a:pt x="6555" y="997"/>
                    <a:pt x="6610" y="1206"/>
                    <a:pt x="6610" y="1416"/>
                  </a:cubicBezTo>
                  <a:lnTo>
                    <a:pt x="6610" y="31786"/>
                  </a:lnTo>
                  <a:cubicBezTo>
                    <a:pt x="9373" y="28849"/>
                    <a:pt x="12082" y="26698"/>
                    <a:pt x="14845" y="25334"/>
                  </a:cubicBezTo>
                  <a:cubicBezTo>
                    <a:pt x="17608" y="23919"/>
                    <a:pt x="20317" y="23237"/>
                    <a:pt x="23080" y="23237"/>
                  </a:cubicBezTo>
                  <a:cubicBezTo>
                    <a:pt x="26385" y="23237"/>
                    <a:pt x="29148" y="23761"/>
                    <a:pt x="31423" y="24862"/>
                  </a:cubicBezTo>
                  <a:cubicBezTo>
                    <a:pt x="33645" y="25912"/>
                    <a:pt x="35487" y="27380"/>
                    <a:pt x="36896" y="29216"/>
                  </a:cubicBezTo>
                  <a:cubicBezTo>
                    <a:pt x="38250" y="31052"/>
                    <a:pt x="39280" y="33150"/>
                    <a:pt x="39876" y="35615"/>
                  </a:cubicBezTo>
                  <a:cubicBezTo>
                    <a:pt x="40472" y="38028"/>
                    <a:pt x="40796" y="41018"/>
                    <a:pt x="40796" y="44427"/>
                  </a:cubicBezTo>
                  <a:lnTo>
                    <a:pt x="40796" y="73905"/>
                  </a:lnTo>
                  <a:close/>
                </a:path>
              </a:pathLst>
            </a:custGeom>
            <a:solidFill>
              <a:srgbClr val="FFFFFF"/>
            </a:solidFill>
            <a:ln w="5417" cap="flat">
              <a:noFill/>
              <a:prstDash val="solid"/>
              <a:miter/>
            </a:ln>
          </p:spPr>
          <p:txBody>
            <a:bodyPr rtlCol="0" anchor="ctr"/>
            <a:lstStyle/>
            <a:p>
              <a:endParaRPr lang="fr-FR"/>
            </a:p>
          </p:txBody>
        </p:sp>
        <p:sp>
          <p:nvSpPr>
            <p:cNvPr id="794" name="Forme libre 793">
              <a:extLst>
                <a:ext uri="{FF2B5EF4-FFF2-40B4-BE49-F238E27FC236}">
                  <a16:creationId xmlns:a16="http://schemas.microsoft.com/office/drawing/2014/main" id="{E3AF9389-F20C-3B81-9986-02880AD6A4E9}"/>
                </a:ext>
              </a:extLst>
            </p:cNvPr>
            <p:cNvSpPr/>
            <p:nvPr/>
          </p:nvSpPr>
          <p:spPr>
            <a:xfrm>
              <a:off x="20451906" y="11489090"/>
              <a:ext cx="44481" cy="52661"/>
            </a:xfrm>
            <a:custGeom>
              <a:avLst/>
              <a:gdLst>
                <a:gd name="connsiteX0" fmla="*/ 44481 w 44481"/>
                <a:gd name="connsiteY0" fmla="*/ 23813 h 52661"/>
                <a:gd name="connsiteX1" fmla="*/ 43452 w 44481"/>
                <a:gd name="connsiteY1" fmla="*/ 26488 h 52661"/>
                <a:gd name="connsiteX2" fmla="*/ 41393 w 44481"/>
                <a:gd name="connsiteY2" fmla="*/ 27222 h 52661"/>
                <a:gd name="connsiteX3" fmla="*/ 7098 w 44481"/>
                <a:gd name="connsiteY3" fmla="*/ 27222 h 52661"/>
                <a:gd name="connsiteX4" fmla="*/ 8019 w 44481"/>
                <a:gd name="connsiteY4" fmla="*/ 35405 h 52661"/>
                <a:gd name="connsiteX5" fmla="*/ 11053 w 44481"/>
                <a:gd name="connsiteY5" fmla="*/ 41647 h 52661"/>
                <a:gd name="connsiteX6" fmla="*/ 16525 w 44481"/>
                <a:gd name="connsiteY6" fmla="*/ 45633 h 52661"/>
                <a:gd name="connsiteX7" fmla="*/ 24869 w 44481"/>
                <a:gd name="connsiteY7" fmla="*/ 47049 h 52661"/>
                <a:gd name="connsiteX8" fmla="*/ 31153 w 44481"/>
                <a:gd name="connsiteY8" fmla="*/ 46473 h 52661"/>
                <a:gd name="connsiteX9" fmla="*/ 35975 w 44481"/>
                <a:gd name="connsiteY9" fmla="*/ 45161 h 52661"/>
                <a:gd name="connsiteX10" fmla="*/ 39280 w 44481"/>
                <a:gd name="connsiteY10" fmla="*/ 43850 h 52661"/>
                <a:gd name="connsiteX11" fmla="*/ 41177 w 44481"/>
                <a:gd name="connsiteY11" fmla="*/ 43221 h 52661"/>
                <a:gd name="connsiteX12" fmla="*/ 41773 w 44481"/>
                <a:gd name="connsiteY12" fmla="*/ 43377 h 52661"/>
                <a:gd name="connsiteX13" fmla="*/ 42206 w 44481"/>
                <a:gd name="connsiteY13" fmla="*/ 43902 h 52661"/>
                <a:gd name="connsiteX14" fmla="*/ 42477 w 44481"/>
                <a:gd name="connsiteY14" fmla="*/ 44794 h 52661"/>
                <a:gd name="connsiteX15" fmla="*/ 42531 w 44481"/>
                <a:gd name="connsiteY15" fmla="*/ 46158 h 52661"/>
                <a:gd name="connsiteX16" fmla="*/ 42477 w 44481"/>
                <a:gd name="connsiteY16" fmla="*/ 46892 h 52661"/>
                <a:gd name="connsiteX17" fmla="*/ 42368 w 44481"/>
                <a:gd name="connsiteY17" fmla="*/ 47521 h 52661"/>
                <a:gd name="connsiteX18" fmla="*/ 42097 w 44481"/>
                <a:gd name="connsiteY18" fmla="*/ 48098 h 52661"/>
                <a:gd name="connsiteX19" fmla="*/ 41664 w 44481"/>
                <a:gd name="connsiteY19" fmla="*/ 48623 h 52661"/>
                <a:gd name="connsiteX20" fmla="*/ 39931 w 44481"/>
                <a:gd name="connsiteY20" fmla="*/ 49567 h 52661"/>
                <a:gd name="connsiteX21" fmla="*/ 36138 w 44481"/>
                <a:gd name="connsiteY21" fmla="*/ 50931 h 52661"/>
                <a:gd name="connsiteX22" fmla="*/ 30720 w 44481"/>
                <a:gd name="connsiteY22" fmla="*/ 52137 h 52661"/>
                <a:gd name="connsiteX23" fmla="*/ 24110 w 44481"/>
                <a:gd name="connsiteY23" fmla="*/ 52662 h 52661"/>
                <a:gd name="connsiteX24" fmla="*/ 13762 w 44481"/>
                <a:gd name="connsiteY24" fmla="*/ 50983 h 52661"/>
                <a:gd name="connsiteX25" fmla="*/ 6231 w 44481"/>
                <a:gd name="connsiteY25" fmla="*/ 45948 h 52661"/>
                <a:gd name="connsiteX26" fmla="*/ 1571 w 44481"/>
                <a:gd name="connsiteY26" fmla="*/ 37765 h 52661"/>
                <a:gd name="connsiteX27" fmla="*/ 0 w 44481"/>
                <a:gd name="connsiteY27" fmla="*/ 26435 h 52661"/>
                <a:gd name="connsiteX28" fmla="*/ 1626 w 44481"/>
                <a:gd name="connsiteY28" fmla="*/ 15316 h 52661"/>
                <a:gd name="connsiteX29" fmla="*/ 6339 w 44481"/>
                <a:gd name="connsiteY29" fmla="*/ 7028 h 52661"/>
                <a:gd name="connsiteX30" fmla="*/ 13707 w 44481"/>
                <a:gd name="connsiteY30" fmla="*/ 1836 h 52661"/>
                <a:gd name="connsiteX31" fmla="*/ 23297 w 44481"/>
                <a:gd name="connsiteY31" fmla="*/ 0 h 52661"/>
                <a:gd name="connsiteX32" fmla="*/ 32941 w 44481"/>
                <a:gd name="connsiteY32" fmla="*/ 1836 h 52661"/>
                <a:gd name="connsiteX33" fmla="*/ 39497 w 44481"/>
                <a:gd name="connsiteY33" fmla="*/ 6766 h 52661"/>
                <a:gd name="connsiteX34" fmla="*/ 43290 w 44481"/>
                <a:gd name="connsiteY34" fmla="*/ 13952 h 52661"/>
                <a:gd name="connsiteX35" fmla="*/ 44481 w 44481"/>
                <a:gd name="connsiteY35" fmla="*/ 22554 h 52661"/>
                <a:gd name="connsiteX36" fmla="*/ 44481 w 44481"/>
                <a:gd name="connsiteY36" fmla="*/ 23813 h 52661"/>
                <a:gd name="connsiteX37" fmla="*/ 37655 w 44481"/>
                <a:gd name="connsiteY37" fmla="*/ 21925 h 52661"/>
                <a:gd name="connsiteX38" fmla="*/ 33970 w 44481"/>
                <a:gd name="connsiteY38" fmla="*/ 9809 h 52661"/>
                <a:gd name="connsiteX39" fmla="*/ 22810 w 44481"/>
                <a:gd name="connsiteY39" fmla="*/ 5455 h 52661"/>
                <a:gd name="connsiteX40" fmla="*/ 16200 w 44481"/>
                <a:gd name="connsiteY40" fmla="*/ 6818 h 52661"/>
                <a:gd name="connsiteX41" fmla="*/ 11324 w 44481"/>
                <a:gd name="connsiteY41" fmla="*/ 10490 h 52661"/>
                <a:gd name="connsiteX42" fmla="*/ 8290 w 44481"/>
                <a:gd name="connsiteY42" fmla="*/ 15736 h 52661"/>
                <a:gd name="connsiteX43" fmla="*/ 7098 w 44481"/>
                <a:gd name="connsiteY43" fmla="*/ 21925 h 52661"/>
                <a:gd name="connsiteX44" fmla="*/ 37655 w 44481"/>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61">
                  <a:moveTo>
                    <a:pt x="44481" y="23813"/>
                  </a:moveTo>
                  <a:cubicBezTo>
                    <a:pt x="44481" y="25124"/>
                    <a:pt x="44156" y="26016"/>
                    <a:pt x="43452" y="26488"/>
                  </a:cubicBezTo>
                  <a:cubicBezTo>
                    <a:pt x="42747" y="26960"/>
                    <a:pt x="42043" y="27222"/>
                    <a:pt x="41393" y="27222"/>
                  </a:cubicBezTo>
                  <a:lnTo>
                    <a:pt x="7098" y="27222"/>
                  </a:lnTo>
                  <a:cubicBezTo>
                    <a:pt x="7098" y="30212"/>
                    <a:pt x="7423" y="32940"/>
                    <a:pt x="8019" y="35405"/>
                  </a:cubicBezTo>
                  <a:cubicBezTo>
                    <a:pt x="8615" y="37818"/>
                    <a:pt x="9644" y="39916"/>
                    <a:pt x="11053" y="41647"/>
                  </a:cubicBezTo>
                  <a:cubicBezTo>
                    <a:pt x="12461" y="43377"/>
                    <a:pt x="14303" y="44741"/>
                    <a:pt x="16525" y="45633"/>
                  </a:cubicBezTo>
                  <a:cubicBezTo>
                    <a:pt x="18801" y="46578"/>
                    <a:pt x="21564" y="47049"/>
                    <a:pt x="24869" y="47049"/>
                  </a:cubicBezTo>
                  <a:cubicBezTo>
                    <a:pt x="27198" y="47049"/>
                    <a:pt x="29311" y="46839"/>
                    <a:pt x="31153" y="46473"/>
                  </a:cubicBezTo>
                  <a:cubicBezTo>
                    <a:pt x="32996" y="46053"/>
                    <a:pt x="34621" y="45633"/>
                    <a:pt x="35975" y="45161"/>
                  </a:cubicBezTo>
                  <a:cubicBezTo>
                    <a:pt x="37329" y="44636"/>
                    <a:pt x="38413" y="44217"/>
                    <a:pt x="39280" y="43850"/>
                  </a:cubicBezTo>
                  <a:cubicBezTo>
                    <a:pt x="40147" y="43430"/>
                    <a:pt x="40797" y="43221"/>
                    <a:pt x="41177" y="43221"/>
                  </a:cubicBezTo>
                  <a:cubicBezTo>
                    <a:pt x="41393" y="43221"/>
                    <a:pt x="41556" y="43273"/>
                    <a:pt x="41773" y="43377"/>
                  </a:cubicBezTo>
                  <a:cubicBezTo>
                    <a:pt x="41935" y="43482"/>
                    <a:pt x="42097" y="43692"/>
                    <a:pt x="42206" y="43902"/>
                  </a:cubicBezTo>
                  <a:cubicBezTo>
                    <a:pt x="42314" y="44164"/>
                    <a:pt x="42423" y="44427"/>
                    <a:pt x="42477" y="44794"/>
                  </a:cubicBezTo>
                  <a:cubicBezTo>
                    <a:pt x="42531" y="45161"/>
                    <a:pt x="42531" y="45581"/>
                    <a:pt x="42531" y="46158"/>
                  </a:cubicBezTo>
                  <a:cubicBezTo>
                    <a:pt x="42531" y="46420"/>
                    <a:pt x="42531" y="46629"/>
                    <a:pt x="42477" y="46892"/>
                  </a:cubicBezTo>
                  <a:cubicBezTo>
                    <a:pt x="42477" y="47102"/>
                    <a:pt x="42423" y="47311"/>
                    <a:pt x="42368" y="47521"/>
                  </a:cubicBezTo>
                  <a:cubicBezTo>
                    <a:pt x="42314" y="47731"/>
                    <a:pt x="42206" y="47889"/>
                    <a:pt x="42097" y="48098"/>
                  </a:cubicBezTo>
                  <a:cubicBezTo>
                    <a:pt x="41989" y="48256"/>
                    <a:pt x="41827" y="48413"/>
                    <a:pt x="41664" y="48623"/>
                  </a:cubicBezTo>
                  <a:cubicBezTo>
                    <a:pt x="41447" y="48780"/>
                    <a:pt x="40905" y="49095"/>
                    <a:pt x="39931" y="49567"/>
                  </a:cubicBezTo>
                  <a:cubicBezTo>
                    <a:pt x="38955" y="49986"/>
                    <a:pt x="37709" y="50459"/>
                    <a:pt x="36138" y="50931"/>
                  </a:cubicBezTo>
                  <a:cubicBezTo>
                    <a:pt x="34621" y="51350"/>
                    <a:pt x="32779" y="51770"/>
                    <a:pt x="30720" y="52137"/>
                  </a:cubicBezTo>
                  <a:cubicBezTo>
                    <a:pt x="28661" y="52452"/>
                    <a:pt x="26494" y="52662"/>
                    <a:pt x="24110" y="52662"/>
                  </a:cubicBezTo>
                  <a:cubicBezTo>
                    <a:pt x="20209" y="52662"/>
                    <a:pt x="16796" y="52085"/>
                    <a:pt x="13762" y="50983"/>
                  </a:cubicBezTo>
                  <a:cubicBezTo>
                    <a:pt x="10782" y="49830"/>
                    <a:pt x="8235" y="48151"/>
                    <a:pt x="6231" y="45948"/>
                  </a:cubicBezTo>
                  <a:cubicBezTo>
                    <a:pt x="4172" y="43745"/>
                    <a:pt x="2655" y="41017"/>
                    <a:pt x="1571" y="37765"/>
                  </a:cubicBezTo>
                  <a:cubicBezTo>
                    <a:pt x="542" y="34513"/>
                    <a:pt x="0" y="30737"/>
                    <a:pt x="0" y="26435"/>
                  </a:cubicBezTo>
                  <a:cubicBezTo>
                    <a:pt x="0" y="22292"/>
                    <a:pt x="542" y="18620"/>
                    <a:pt x="1626" y="15316"/>
                  </a:cubicBezTo>
                  <a:cubicBezTo>
                    <a:pt x="2709" y="12064"/>
                    <a:pt x="4280" y="9284"/>
                    <a:pt x="6339" y="7028"/>
                  </a:cubicBezTo>
                  <a:cubicBezTo>
                    <a:pt x="8344" y="4720"/>
                    <a:pt x="10836" y="2989"/>
                    <a:pt x="13707" y="1836"/>
                  </a:cubicBezTo>
                  <a:cubicBezTo>
                    <a:pt x="16579" y="629"/>
                    <a:pt x="19721" y="0"/>
                    <a:pt x="23297" y="0"/>
                  </a:cubicBezTo>
                  <a:cubicBezTo>
                    <a:pt x="27036" y="0"/>
                    <a:pt x="30287" y="629"/>
                    <a:pt x="32941" y="1836"/>
                  </a:cubicBezTo>
                  <a:cubicBezTo>
                    <a:pt x="35596" y="3042"/>
                    <a:pt x="37818" y="4720"/>
                    <a:pt x="39497" y="6766"/>
                  </a:cubicBezTo>
                  <a:cubicBezTo>
                    <a:pt x="41231" y="8812"/>
                    <a:pt x="42531" y="11224"/>
                    <a:pt x="43290" y="13952"/>
                  </a:cubicBezTo>
                  <a:cubicBezTo>
                    <a:pt x="44102" y="16679"/>
                    <a:pt x="44481" y="19512"/>
                    <a:pt x="44481" y="22554"/>
                  </a:cubicBezTo>
                  <a:lnTo>
                    <a:pt x="44481" y="23813"/>
                  </a:lnTo>
                  <a:close/>
                  <a:moveTo>
                    <a:pt x="37655" y="21925"/>
                  </a:moveTo>
                  <a:cubicBezTo>
                    <a:pt x="37763" y="16784"/>
                    <a:pt x="36571" y="12746"/>
                    <a:pt x="33970" y="9809"/>
                  </a:cubicBezTo>
                  <a:cubicBezTo>
                    <a:pt x="31424" y="6923"/>
                    <a:pt x="27740" y="5455"/>
                    <a:pt x="22810" y="5455"/>
                  </a:cubicBezTo>
                  <a:cubicBezTo>
                    <a:pt x="20317" y="5455"/>
                    <a:pt x="18096" y="5927"/>
                    <a:pt x="16200" y="6818"/>
                  </a:cubicBezTo>
                  <a:cubicBezTo>
                    <a:pt x="14249" y="7763"/>
                    <a:pt x="12678" y="8969"/>
                    <a:pt x="11324" y="10490"/>
                  </a:cubicBezTo>
                  <a:cubicBezTo>
                    <a:pt x="10024" y="11959"/>
                    <a:pt x="8994" y="13742"/>
                    <a:pt x="8290" y="15736"/>
                  </a:cubicBezTo>
                  <a:cubicBezTo>
                    <a:pt x="7585" y="17729"/>
                    <a:pt x="7206" y="19774"/>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795" name="Forme libre 794">
              <a:extLst>
                <a:ext uri="{FF2B5EF4-FFF2-40B4-BE49-F238E27FC236}">
                  <a16:creationId xmlns:a16="http://schemas.microsoft.com/office/drawing/2014/main" id="{677485C2-D022-BD8E-9648-F3FE82F558AE}"/>
                </a:ext>
              </a:extLst>
            </p:cNvPr>
            <p:cNvSpPr/>
            <p:nvPr/>
          </p:nvSpPr>
          <p:spPr>
            <a:xfrm>
              <a:off x="20503973" y="11476606"/>
              <a:ext cx="31315" cy="64987"/>
            </a:xfrm>
            <a:custGeom>
              <a:avLst/>
              <a:gdLst>
                <a:gd name="connsiteX0" fmla="*/ 31315 w 31315"/>
                <a:gd name="connsiteY0" fmla="*/ 60215 h 64987"/>
                <a:gd name="connsiteX1" fmla="*/ 31099 w 31315"/>
                <a:gd name="connsiteY1" fmla="*/ 62051 h 64987"/>
                <a:gd name="connsiteX2" fmla="*/ 30503 w 31315"/>
                <a:gd name="connsiteY2" fmla="*/ 63152 h 64987"/>
                <a:gd name="connsiteX3" fmla="*/ 29256 w 31315"/>
                <a:gd name="connsiteY3" fmla="*/ 63886 h 64987"/>
                <a:gd name="connsiteX4" fmla="*/ 27414 w 31315"/>
                <a:gd name="connsiteY4" fmla="*/ 64516 h 64987"/>
                <a:gd name="connsiteX5" fmla="*/ 25193 w 31315"/>
                <a:gd name="connsiteY5" fmla="*/ 64883 h 64987"/>
                <a:gd name="connsiteX6" fmla="*/ 22918 w 31315"/>
                <a:gd name="connsiteY6" fmla="*/ 64988 h 64987"/>
                <a:gd name="connsiteX7" fmla="*/ 16578 w 31315"/>
                <a:gd name="connsiteY7" fmla="*/ 64044 h 64987"/>
                <a:gd name="connsiteX8" fmla="*/ 12298 w 31315"/>
                <a:gd name="connsiteY8" fmla="*/ 61106 h 64987"/>
                <a:gd name="connsiteX9" fmla="*/ 9915 w 31315"/>
                <a:gd name="connsiteY9" fmla="*/ 56124 h 64987"/>
                <a:gd name="connsiteX10" fmla="*/ 9156 w 31315"/>
                <a:gd name="connsiteY10" fmla="*/ 49043 h 64987"/>
                <a:gd name="connsiteX11" fmla="*/ 9156 w 31315"/>
                <a:gd name="connsiteY11" fmla="*/ 18725 h 64987"/>
                <a:gd name="connsiteX12" fmla="*/ 1625 w 31315"/>
                <a:gd name="connsiteY12" fmla="*/ 18725 h 64987"/>
                <a:gd name="connsiteX13" fmla="*/ 433 w 31315"/>
                <a:gd name="connsiteY13" fmla="*/ 18043 h 64987"/>
                <a:gd name="connsiteX14" fmla="*/ 0 w 31315"/>
                <a:gd name="connsiteY14" fmla="*/ 16050 h 64987"/>
                <a:gd name="connsiteX15" fmla="*/ 108 w 31315"/>
                <a:gd name="connsiteY15" fmla="*/ 14844 h 64987"/>
                <a:gd name="connsiteX16" fmla="*/ 433 w 31315"/>
                <a:gd name="connsiteY16" fmla="*/ 14004 h 64987"/>
                <a:gd name="connsiteX17" fmla="*/ 975 w 31315"/>
                <a:gd name="connsiteY17" fmla="*/ 13480 h 64987"/>
                <a:gd name="connsiteX18" fmla="*/ 1625 w 31315"/>
                <a:gd name="connsiteY18" fmla="*/ 13322 h 64987"/>
                <a:gd name="connsiteX19" fmla="*/ 9156 w 31315"/>
                <a:gd name="connsiteY19" fmla="*/ 13322 h 64987"/>
                <a:gd name="connsiteX20" fmla="*/ 9156 w 31315"/>
                <a:gd name="connsiteY20" fmla="*/ 1364 h 64987"/>
                <a:gd name="connsiteX21" fmla="*/ 9264 w 31315"/>
                <a:gd name="connsiteY21" fmla="*/ 786 h 64987"/>
                <a:gd name="connsiteX22" fmla="*/ 9806 w 31315"/>
                <a:gd name="connsiteY22" fmla="*/ 314 h 64987"/>
                <a:gd name="connsiteX23" fmla="*/ 10836 w 31315"/>
                <a:gd name="connsiteY23" fmla="*/ 53 h 64987"/>
                <a:gd name="connsiteX24" fmla="*/ 12407 w 31315"/>
                <a:gd name="connsiteY24" fmla="*/ 0 h 64987"/>
                <a:gd name="connsiteX25" fmla="*/ 14086 w 31315"/>
                <a:gd name="connsiteY25" fmla="*/ 53 h 64987"/>
                <a:gd name="connsiteX26" fmla="*/ 15061 w 31315"/>
                <a:gd name="connsiteY26" fmla="*/ 314 h 64987"/>
                <a:gd name="connsiteX27" fmla="*/ 15604 w 31315"/>
                <a:gd name="connsiteY27" fmla="*/ 786 h 64987"/>
                <a:gd name="connsiteX28" fmla="*/ 15766 w 31315"/>
                <a:gd name="connsiteY28" fmla="*/ 1364 h 64987"/>
                <a:gd name="connsiteX29" fmla="*/ 15766 w 31315"/>
                <a:gd name="connsiteY29" fmla="*/ 13322 h 64987"/>
                <a:gd name="connsiteX30" fmla="*/ 29636 w 31315"/>
                <a:gd name="connsiteY30" fmla="*/ 13322 h 64987"/>
                <a:gd name="connsiteX31" fmla="*/ 30340 w 31315"/>
                <a:gd name="connsiteY31" fmla="*/ 13480 h 64987"/>
                <a:gd name="connsiteX32" fmla="*/ 30882 w 31315"/>
                <a:gd name="connsiteY32" fmla="*/ 14004 h 64987"/>
                <a:gd name="connsiteX33" fmla="*/ 31207 w 31315"/>
                <a:gd name="connsiteY33" fmla="*/ 14844 h 64987"/>
                <a:gd name="connsiteX34" fmla="*/ 31315 w 31315"/>
                <a:gd name="connsiteY34" fmla="*/ 16050 h 64987"/>
                <a:gd name="connsiteX35" fmla="*/ 30828 w 31315"/>
                <a:gd name="connsiteY35" fmla="*/ 18043 h 64987"/>
                <a:gd name="connsiteX36" fmla="*/ 29636 w 31315"/>
                <a:gd name="connsiteY36" fmla="*/ 18725 h 64987"/>
                <a:gd name="connsiteX37" fmla="*/ 15766 w 31315"/>
                <a:gd name="connsiteY37" fmla="*/ 18725 h 64987"/>
                <a:gd name="connsiteX38" fmla="*/ 15766 w 31315"/>
                <a:gd name="connsiteY38" fmla="*/ 48151 h 64987"/>
                <a:gd name="connsiteX39" fmla="*/ 17391 w 31315"/>
                <a:gd name="connsiteY39" fmla="*/ 56596 h 64987"/>
                <a:gd name="connsiteX40" fmla="*/ 23351 w 31315"/>
                <a:gd name="connsiteY40" fmla="*/ 59533 h 64987"/>
                <a:gd name="connsiteX41" fmla="*/ 25789 w 31315"/>
                <a:gd name="connsiteY41" fmla="*/ 59218 h 64987"/>
                <a:gd name="connsiteX42" fmla="*/ 27740 w 31315"/>
                <a:gd name="connsiteY42" fmla="*/ 58641 h 64987"/>
                <a:gd name="connsiteX43" fmla="*/ 29148 w 31315"/>
                <a:gd name="connsiteY43" fmla="*/ 58064 h 64987"/>
                <a:gd name="connsiteX44" fmla="*/ 30177 w 31315"/>
                <a:gd name="connsiteY44" fmla="*/ 57802 h 64987"/>
                <a:gd name="connsiteX45" fmla="*/ 30665 w 31315"/>
                <a:gd name="connsiteY45" fmla="*/ 57907 h 64987"/>
                <a:gd name="connsiteX46" fmla="*/ 31045 w 31315"/>
                <a:gd name="connsiteY46" fmla="*/ 58327 h 64987"/>
                <a:gd name="connsiteX47" fmla="*/ 31261 w 31315"/>
                <a:gd name="connsiteY47" fmla="*/ 59061 h 64987"/>
                <a:gd name="connsiteX48" fmla="*/ 31315 w 31315"/>
                <a:gd name="connsiteY48" fmla="*/ 60215 h 6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7">
                  <a:moveTo>
                    <a:pt x="31315" y="60215"/>
                  </a:moveTo>
                  <a:cubicBezTo>
                    <a:pt x="31315" y="60949"/>
                    <a:pt x="31261" y="61579"/>
                    <a:pt x="31099" y="62051"/>
                  </a:cubicBezTo>
                  <a:cubicBezTo>
                    <a:pt x="30990" y="62523"/>
                    <a:pt x="30773" y="62890"/>
                    <a:pt x="30503" y="63152"/>
                  </a:cubicBezTo>
                  <a:cubicBezTo>
                    <a:pt x="30232" y="63415"/>
                    <a:pt x="29853" y="63676"/>
                    <a:pt x="29256" y="63886"/>
                  </a:cubicBezTo>
                  <a:cubicBezTo>
                    <a:pt x="28769" y="64149"/>
                    <a:pt x="28119" y="64306"/>
                    <a:pt x="27414" y="64516"/>
                  </a:cubicBezTo>
                  <a:cubicBezTo>
                    <a:pt x="26710" y="64673"/>
                    <a:pt x="25951" y="64778"/>
                    <a:pt x="25193" y="64883"/>
                  </a:cubicBezTo>
                  <a:cubicBezTo>
                    <a:pt x="24435" y="64988"/>
                    <a:pt x="23676" y="64988"/>
                    <a:pt x="22918" y="64988"/>
                  </a:cubicBezTo>
                  <a:cubicBezTo>
                    <a:pt x="20425" y="64988"/>
                    <a:pt x="18313" y="64673"/>
                    <a:pt x="16578" y="64044"/>
                  </a:cubicBezTo>
                  <a:cubicBezTo>
                    <a:pt x="14845" y="63415"/>
                    <a:pt x="13436" y="62418"/>
                    <a:pt x="12298" y="61106"/>
                  </a:cubicBezTo>
                  <a:cubicBezTo>
                    <a:pt x="11215" y="59795"/>
                    <a:pt x="10402" y="58117"/>
                    <a:pt x="9915" y="56124"/>
                  </a:cubicBezTo>
                  <a:cubicBezTo>
                    <a:pt x="9373" y="54130"/>
                    <a:pt x="9156" y="51770"/>
                    <a:pt x="9156" y="49043"/>
                  </a:cubicBezTo>
                  <a:lnTo>
                    <a:pt x="9156" y="18725"/>
                  </a:lnTo>
                  <a:lnTo>
                    <a:pt x="1625" y="18725"/>
                  </a:lnTo>
                  <a:cubicBezTo>
                    <a:pt x="1138" y="18725"/>
                    <a:pt x="704" y="18515"/>
                    <a:pt x="433" y="18043"/>
                  </a:cubicBezTo>
                  <a:cubicBezTo>
                    <a:pt x="108" y="17624"/>
                    <a:pt x="0" y="16942"/>
                    <a:pt x="0" y="16050"/>
                  </a:cubicBezTo>
                  <a:cubicBezTo>
                    <a:pt x="0" y="15578"/>
                    <a:pt x="0" y="15158"/>
                    <a:pt x="108" y="14844"/>
                  </a:cubicBezTo>
                  <a:cubicBezTo>
                    <a:pt x="162" y="14529"/>
                    <a:pt x="270" y="14214"/>
                    <a:pt x="433" y="14004"/>
                  </a:cubicBezTo>
                  <a:cubicBezTo>
                    <a:pt x="596" y="13742"/>
                    <a:pt x="758" y="13585"/>
                    <a:pt x="975" y="13480"/>
                  </a:cubicBezTo>
                  <a:cubicBezTo>
                    <a:pt x="1138" y="13375"/>
                    <a:pt x="1409" y="13322"/>
                    <a:pt x="1625" y="13322"/>
                  </a:cubicBezTo>
                  <a:lnTo>
                    <a:pt x="9156" y="13322"/>
                  </a:lnTo>
                  <a:lnTo>
                    <a:pt x="9156" y="1364"/>
                  </a:lnTo>
                  <a:cubicBezTo>
                    <a:pt x="9156" y="1154"/>
                    <a:pt x="9210" y="944"/>
                    <a:pt x="9264" y="786"/>
                  </a:cubicBezTo>
                  <a:cubicBezTo>
                    <a:pt x="9373" y="629"/>
                    <a:pt x="9536" y="472"/>
                    <a:pt x="9806" y="314"/>
                  </a:cubicBezTo>
                  <a:cubicBezTo>
                    <a:pt x="10077" y="209"/>
                    <a:pt x="10402" y="104"/>
                    <a:pt x="10836" y="53"/>
                  </a:cubicBezTo>
                  <a:cubicBezTo>
                    <a:pt x="11269" y="0"/>
                    <a:pt x="11811" y="0"/>
                    <a:pt x="12407" y="0"/>
                  </a:cubicBezTo>
                  <a:cubicBezTo>
                    <a:pt x="13111" y="0"/>
                    <a:pt x="13653" y="0"/>
                    <a:pt x="14086" y="53"/>
                  </a:cubicBezTo>
                  <a:cubicBezTo>
                    <a:pt x="14465" y="104"/>
                    <a:pt x="14845" y="209"/>
                    <a:pt x="15061" y="314"/>
                  </a:cubicBezTo>
                  <a:cubicBezTo>
                    <a:pt x="15332" y="472"/>
                    <a:pt x="15495" y="629"/>
                    <a:pt x="15604" y="786"/>
                  </a:cubicBezTo>
                  <a:cubicBezTo>
                    <a:pt x="15711" y="944"/>
                    <a:pt x="15766" y="1154"/>
                    <a:pt x="15766" y="1364"/>
                  </a:cubicBezTo>
                  <a:lnTo>
                    <a:pt x="15766" y="13322"/>
                  </a:lnTo>
                  <a:lnTo>
                    <a:pt x="29636" y="13322"/>
                  </a:lnTo>
                  <a:cubicBezTo>
                    <a:pt x="29906" y="13322"/>
                    <a:pt x="30123" y="13375"/>
                    <a:pt x="30340" y="13480"/>
                  </a:cubicBezTo>
                  <a:cubicBezTo>
                    <a:pt x="30556" y="13585"/>
                    <a:pt x="30719" y="13742"/>
                    <a:pt x="30882" y="14004"/>
                  </a:cubicBezTo>
                  <a:cubicBezTo>
                    <a:pt x="31045" y="14214"/>
                    <a:pt x="31153" y="14529"/>
                    <a:pt x="31207" y="14844"/>
                  </a:cubicBezTo>
                  <a:cubicBezTo>
                    <a:pt x="31261" y="15158"/>
                    <a:pt x="31315" y="15578"/>
                    <a:pt x="31315" y="16050"/>
                  </a:cubicBezTo>
                  <a:cubicBezTo>
                    <a:pt x="31315" y="16942"/>
                    <a:pt x="31153" y="17624"/>
                    <a:pt x="30828" y="18043"/>
                  </a:cubicBezTo>
                  <a:cubicBezTo>
                    <a:pt x="30556" y="18515"/>
                    <a:pt x="30123" y="18725"/>
                    <a:pt x="29636" y="18725"/>
                  </a:cubicBezTo>
                  <a:lnTo>
                    <a:pt x="15766" y="18725"/>
                  </a:lnTo>
                  <a:lnTo>
                    <a:pt x="15766" y="48151"/>
                  </a:lnTo>
                  <a:cubicBezTo>
                    <a:pt x="15766" y="51875"/>
                    <a:pt x="16308" y="54655"/>
                    <a:pt x="17391" y="56596"/>
                  </a:cubicBezTo>
                  <a:cubicBezTo>
                    <a:pt x="18475" y="58536"/>
                    <a:pt x="20479" y="59533"/>
                    <a:pt x="23351" y="59533"/>
                  </a:cubicBezTo>
                  <a:cubicBezTo>
                    <a:pt x="24272" y="59533"/>
                    <a:pt x="25085" y="59428"/>
                    <a:pt x="25789" y="59218"/>
                  </a:cubicBezTo>
                  <a:cubicBezTo>
                    <a:pt x="26493" y="59061"/>
                    <a:pt x="27144" y="58851"/>
                    <a:pt x="27740" y="58641"/>
                  </a:cubicBezTo>
                  <a:cubicBezTo>
                    <a:pt x="28281" y="58431"/>
                    <a:pt x="28715" y="58222"/>
                    <a:pt x="29148" y="58064"/>
                  </a:cubicBezTo>
                  <a:cubicBezTo>
                    <a:pt x="29527" y="57854"/>
                    <a:pt x="29853" y="57802"/>
                    <a:pt x="30177" y="57802"/>
                  </a:cubicBezTo>
                  <a:cubicBezTo>
                    <a:pt x="30340" y="57802"/>
                    <a:pt x="30503" y="57802"/>
                    <a:pt x="30665" y="57907"/>
                  </a:cubicBezTo>
                  <a:cubicBezTo>
                    <a:pt x="30773" y="57959"/>
                    <a:pt x="30936" y="58117"/>
                    <a:pt x="31045" y="58327"/>
                  </a:cubicBezTo>
                  <a:cubicBezTo>
                    <a:pt x="31099" y="58484"/>
                    <a:pt x="31207" y="58746"/>
                    <a:pt x="31261" y="59061"/>
                  </a:cubicBezTo>
                  <a:cubicBezTo>
                    <a:pt x="31261" y="59376"/>
                    <a:pt x="31315" y="59743"/>
                    <a:pt x="31315" y="60215"/>
                  </a:cubicBezTo>
                  <a:close/>
                </a:path>
              </a:pathLst>
            </a:custGeom>
            <a:solidFill>
              <a:srgbClr val="FFFFFF"/>
            </a:solidFill>
            <a:ln w="5417" cap="flat">
              <a:noFill/>
              <a:prstDash val="solid"/>
              <a:miter/>
            </a:ln>
          </p:spPr>
          <p:txBody>
            <a:bodyPr rtlCol="0" anchor="ctr"/>
            <a:lstStyle/>
            <a:p>
              <a:endParaRPr lang="fr-FR"/>
            </a:p>
          </p:txBody>
        </p:sp>
        <p:sp>
          <p:nvSpPr>
            <p:cNvPr id="796" name="Forme libre 795">
              <a:extLst>
                <a:ext uri="{FF2B5EF4-FFF2-40B4-BE49-F238E27FC236}">
                  <a16:creationId xmlns:a16="http://schemas.microsoft.com/office/drawing/2014/main" id="{50E4B481-8CA5-D858-B375-823E1A1B0A25}"/>
                </a:ext>
              </a:extLst>
            </p:cNvPr>
            <p:cNvSpPr/>
            <p:nvPr/>
          </p:nvSpPr>
          <p:spPr>
            <a:xfrm>
              <a:off x="20543848" y="11489090"/>
              <a:ext cx="44480" cy="52661"/>
            </a:xfrm>
            <a:custGeom>
              <a:avLst/>
              <a:gdLst>
                <a:gd name="connsiteX0" fmla="*/ 44481 w 44480"/>
                <a:gd name="connsiteY0" fmla="*/ 23813 h 52661"/>
                <a:gd name="connsiteX1" fmla="*/ 43452 w 44480"/>
                <a:gd name="connsiteY1" fmla="*/ 26488 h 52661"/>
                <a:gd name="connsiteX2" fmla="*/ 41393 w 44480"/>
                <a:gd name="connsiteY2" fmla="*/ 27222 h 52661"/>
                <a:gd name="connsiteX3" fmla="*/ 7097 w 44480"/>
                <a:gd name="connsiteY3" fmla="*/ 27222 h 52661"/>
                <a:gd name="connsiteX4" fmla="*/ 8018 w 44480"/>
                <a:gd name="connsiteY4" fmla="*/ 35405 h 52661"/>
                <a:gd name="connsiteX5" fmla="*/ 11052 w 44480"/>
                <a:gd name="connsiteY5" fmla="*/ 41647 h 52661"/>
                <a:gd name="connsiteX6" fmla="*/ 16524 w 44480"/>
                <a:gd name="connsiteY6" fmla="*/ 45633 h 52661"/>
                <a:gd name="connsiteX7" fmla="*/ 24868 w 44480"/>
                <a:gd name="connsiteY7" fmla="*/ 47049 h 52661"/>
                <a:gd name="connsiteX8" fmla="*/ 31153 w 44480"/>
                <a:gd name="connsiteY8" fmla="*/ 46473 h 52661"/>
                <a:gd name="connsiteX9" fmla="*/ 35975 w 44480"/>
                <a:gd name="connsiteY9" fmla="*/ 45161 h 52661"/>
                <a:gd name="connsiteX10" fmla="*/ 39280 w 44480"/>
                <a:gd name="connsiteY10" fmla="*/ 43850 h 52661"/>
                <a:gd name="connsiteX11" fmla="*/ 41176 w 44480"/>
                <a:gd name="connsiteY11" fmla="*/ 43221 h 52661"/>
                <a:gd name="connsiteX12" fmla="*/ 41772 w 44480"/>
                <a:gd name="connsiteY12" fmla="*/ 43377 h 52661"/>
                <a:gd name="connsiteX13" fmla="*/ 42205 w 44480"/>
                <a:gd name="connsiteY13" fmla="*/ 43902 h 52661"/>
                <a:gd name="connsiteX14" fmla="*/ 42476 w 44480"/>
                <a:gd name="connsiteY14" fmla="*/ 44794 h 52661"/>
                <a:gd name="connsiteX15" fmla="*/ 42530 w 44480"/>
                <a:gd name="connsiteY15" fmla="*/ 46158 h 52661"/>
                <a:gd name="connsiteX16" fmla="*/ 42476 w 44480"/>
                <a:gd name="connsiteY16" fmla="*/ 46892 h 52661"/>
                <a:gd name="connsiteX17" fmla="*/ 42368 w 44480"/>
                <a:gd name="connsiteY17" fmla="*/ 47521 h 52661"/>
                <a:gd name="connsiteX18" fmla="*/ 42097 w 44480"/>
                <a:gd name="connsiteY18" fmla="*/ 48098 h 52661"/>
                <a:gd name="connsiteX19" fmla="*/ 41663 w 44480"/>
                <a:gd name="connsiteY19" fmla="*/ 48623 h 52661"/>
                <a:gd name="connsiteX20" fmla="*/ 39930 w 44480"/>
                <a:gd name="connsiteY20" fmla="*/ 49567 h 52661"/>
                <a:gd name="connsiteX21" fmla="*/ 36137 w 44480"/>
                <a:gd name="connsiteY21" fmla="*/ 50931 h 52661"/>
                <a:gd name="connsiteX22" fmla="*/ 30719 w 44480"/>
                <a:gd name="connsiteY22" fmla="*/ 52137 h 52661"/>
                <a:gd name="connsiteX23" fmla="*/ 24109 w 44480"/>
                <a:gd name="connsiteY23" fmla="*/ 52662 h 52661"/>
                <a:gd name="connsiteX24" fmla="*/ 13761 w 44480"/>
                <a:gd name="connsiteY24" fmla="*/ 50983 h 52661"/>
                <a:gd name="connsiteX25" fmla="*/ 6231 w 44480"/>
                <a:gd name="connsiteY25" fmla="*/ 45948 h 52661"/>
                <a:gd name="connsiteX26" fmla="*/ 1571 w 44480"/>
                <a:gd name="connsiteY26" fmla="*/ 37765 h 52661"/>
                <a:gd name="connsiteX27" fmla="*/ 0 w 44480"/>
                <a:gd name="connsiteY27" fmla="*/ 26435 h 52661"/>
                <a:gd name="connsiteX28" fmla="*/ 1625 w 44480"/>
                <a:gd name="connsiteY28" fmla="*/ 15316 h 52661"/>
                <a:gd name="connsiteX29" fmla="*/ 6339 w 44480"/>
                <a:gd name="connsiteY29" fmla="*/ 7028 h 52661"/>
                <a:gd name="connsiteX30" fmla="*/ 13707 w 44480"/>
                <a:gd name="connsiteY30" fmla="*/ 1836 h 52661"/>
                <a:gd name="connsiteX31" fmla="*/ 23297 w 44480"/>
                <a:gd name="connsiteY31" fmla="*/ 0 h 52661"/>
                <a:gd name="connsiteX32" fmla="*/ 32941 w 44480"/>
                <a:gd name="connsiteY32" fmla="*/ 1836 h 52661"/>
                <a:gd name="connsiteX33" fmla="*/ 39496 w 44480"/>
                <a:gd name="connsiteY33" fmla="*/ 6766 h 52661"/>
                <a:gd name="connsiteX34" fmla="*/ 43289 w 44480"/>
                <a:gd name="connsiteY34" fmla="*/ 13952 h 52661"/>
                <a:gd name="connsiteX35" fmla="*/ 44481 w 44480"/>
                <a:gd name="connsiteY35" fmla="*/ 22554 h 52661"/>
                <a:gd name="connsiteX36" fmla="*/ 44481 w 44480"/>
                <a:gd name="connsiteY36" fmla="*/ 23813 h 52661"/>
                <a:gd name="connsiteX37" fmla="*/ 37654 w 44480"/>
                <a:gd name="connsiteY37" fmla="*/ 21925 h 52661"/>
                <a:gd name="connsiteX38" fmla="*/ 33970 w 44480"/>
                <a:gd name="connsiteY38" fmla="*/ 9809 h 52661"/>
                <a:gd name="connsiteX39" fmla="*/ 22809 w 44480"/>
                <a:gd name="connsiteY39" fmla="*/ 5455 h 52661"/>
                <a:gd name="connsiteX40" fmla="*/ 16199 w 44480"/>
                <a:gd name="connsiteY40" fmla="*/ 6818 h 52661"/>
                <a:gd name="connsiteX41" fmla="*/ 11323 w 44480"/>
                <a:gd name="connsiteY41" fmla="*/ 10490 h 52661"/>
                <a:gd name="connsiteX42" fmla="*/ 8289 w 44480"/>
                <a:gd name="connsiteY42" fmla="*/ 15736 h 52661"/>
                <a:gd name="connsiteX43" fmla="*/ 7097 w 44480"/>
                <a:gd name="connsiteY43" fmla="*/ 21925 h 52661"/>
                <a:gd name="connsiteX44" fmla="*/ 37654 w 44480"/>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1">
                  <a:moveTo>
                    <a:pt x="44481" y="23813"/>
                  </a:moveTo>
                  <a:cubicBezTo>
                    <a:pt x="44481" y="25124"/>
                    <a:pt x="44156" y="26016"/>
                    <a:pt x="43452" y="26488"/>
                  </a:cubicBezTo>
                  <a:cubicBezTo>
                    <a:pt x="42747" y="26960"/>
                    <a:pt x="42043" y="27222"/>
                    <a:pt x="41393" y="27222"/>
                  </a:cubicBezTo>
                  <a:lnTo>
                    <a:pt x="7097" y="27222"/>
                  </a:lnTo>
                  <a:cubicBezTo>
                    <a:pt x="7097" y="30212"/>
                    <a:pt x="7423" y="32940"/>
                    <a:pt x="8018" y="35405"/>
                  </a:cubicBezTo>
                  <a:cubicBezTo>
                    <a:pt x="8614" y="37818"/>
                    <a:pt x="9643" y="39916"/>
                    <a:pt x="11052" y="41647"/>
                  </a:cubicBezTo>
                  <a:cubicBezTo>
                    <a:pt x="12461" y="43377"/>
                    <a:pt x="14303" y="44741"/>
                    <a:pt x="16524" y="45633"/>
                  </a:cubicBezTo>
                  <a:cubicBezTo>
                    <a:pt x="18800" y="46578"/>
                    <a:pt x="21563" y="47049"/>
                    <a:pt x="24868" y="47049"/>
                  </a:cubicBezTo>
                  <a:cubicBezTo>
                    <a:pt x="27198" y="47049"/>
                    <a:pt x="29310" y="46839"/>
                    <a:pt x="31153" y="46473"/>
                  </a:cubicBezTo>
                  <a:cubicBezTo>
                    <a:pt x="32995" y="46053"/>
                    <a:pt x="34621" y="45633"/>
                    <a:pt x="35975" y="45161"/>
                  </a:cubicBezTo>
                  <a:cubicBezTo>
                    <a:pt x="37329" y="44636"/>
                    <a:pt x="38413" y="44217"/>
                    <a:pt x="39280" y="43850"/>
                  </a:cubicBezTo>
                  <a:cubicBezTo>
                    <a:pt x="40146" y="43430"/>
                    <a:pt x="40796" y="43221"/>
                    <a:pt x="41176" y="43221"/>
                  </a:cubicBezTo>
                  <a:cubicBezTo>
                    <a:pt x="41393" y="43221"/>
                    <a:pt x="41555" y="43273"/>
                    <a:pt x="41772" y="43377"/>
                  </a:cubicBezTo>
                  <a:cubicBezTo>
                    <a:pt x="41935" y="43482"/>
                    <a:pt x="42097" y="43692"/>
                    <a:pt x="42205" y="43902"/>
                  </a:cubicBezTo>
                  <a:cubicBezTo>
                    <a:pt x="42314" y="44164"/>
                    <a:pt x="42422" y="44427"/>
                    <a:pt x="42476" y="44794"/>
                  </a:cubicBezTo>
                  <a:cubicBezTo>
                    <a:pt x="42530" y="45161"/>
                    <a:pt x="42530" y="45581"/>
                    <a:pt x="42530" y="46158"/>
                  </a:cubicBezTo>
                  <a:cubicBezTo>
                    <a:pt x="42530" y="46420"/>
                    <a:pt x="42530" y="46629"/>
                    <a:pt x="42476" y="46892"/>
                  </a:cubicBezTo>
                  <a:cubicBezTo>
                    <a:pt x="42422" y="47102"/>
                    <a:pt x="42422" y="47311"/>
                    <a:pt x="42368" y="47521"/>
                  </a:cubicBezTo>
                  <a:cubicBezTo>
                    <a:pt x="42314" y="47731"/>
                    <a:pt x="42205" y="47889"/>
                    <a:pt x="42097" y="48098"/>
                  </a:cubicBezTo>
                  <a:cubicBezTo>
                    <a:pt x="41989" y="48256"/>
                    <a:pt x="41826" y="48413"/>
                    <a:pt x="41663" y="48623"/>
                  </a:cubicBezTo>
                  <a:cubicBezTo>
                    <a:pt x="41447" y="48780"/>
                    <a:pt x="40905" y="49095"/>
                    <a:pt x="39930" y="49567"/>
                  </a:cubicBezTo>
                  <a:cubicBezTo>
                    <a:pt x="38954" y="49986"/>
                    <a:pt x="37708" y="50459"/>
                    <a:pt x="36137" y="50931"/>
                  </a:cubicBezTo>
                  <a:cubicBezTo>
                    <a:pt x="34621" y="51350"/>
                    <a:pt x="32778" y="51770"/>
                    <a:pt x="30719" y="52137"/>
                  </a:cubicBezTo>
                  <a:cubicBezTo>
                    <a:pt x="28660" y="52452"/>
                    <a:pt x="26494" y="52662"/>
                    <a:pt x="24109" y="52662"/>
                  </a:cubicBezTo>
                  <a:cubicBezTo>
                    <a:pt x="20209" y="52662"/>
                    <a:pt x="16795" y="52085"/>
                    <a:pt x="13761" y="50983"/>
                  </a:cubicBezTo>
                  <a:cubicBezTo>
                    <a:pt x="10782" y="49830"/>
                    <a:pt x="8235" y="48151"/>
                    <a:pt x="6231" y="45948"/>
                  </a:cubicBezTo>
                  <a:cubicBezTo>
                    <a:pt x="4172" y="43745"/>
                    <a:pt x="2655" y="41017"/>
                    <a:pt x="1571" y="37765"/>
                  </a:cubicBezTo>
                  <a:cubicBezTo>
                    <a:pt x="542" y="34513"/>
                    <a:pt x="0" y="30737"/>
                    <a:pt x="0" y="26435"/>
                  </a:cubicBezTo>
                  <a:cubicBezTo>
                    <a:pt x="0" y="22292"/>
                    <a:pt x="542" y="18620"/>
                    <a:pt x="1625" y="15316"/>
                  </a:cubicBezTo>
                  <a:cubicBezTo>
                    <a:pt x="2709" y="12064"/>
                    <a:pt x="4280" y="9284"/>
                    <a:pt x="6339" y="7028"/>
                  </a:cubicBezTo>
                  <a:cubicBezTo>
                    <a:pt x="8343" y="4720"/>
                    <a:pt x="10836" y="2989"/>
                    <a:pt x="13707" y="1836"/>
                  </a:cubicBezTo>
                  <a:cubicBezTo>
                    <a:pt x="16578" y="629"/>
                    <a:pt x="19776" y="0"/>
                    <a:pt x="23297" y="0"/>
                  </a:cubicBezTo>
                  <a:cubicBezTo>
                    <a:pt x="27035" y="0"/>
                    <a:pt x="30286" y="629"/>
                    <a:pt x="32941" y="1836"/>
                  </a:cubicBezTo>
                  <a:cubicBezTo>
                    <a:pt x="35595" y="3042"/>
                    <a:pt x="37817" y="4720"/>
                    <a:pt x="39496" y="6766"/>
                  </a:cubicBezTo>
                  <a:cubicBezTo>
                    <a:pt x="41230" y="8812"/>
                    <a:pt x="42530" y="11224"/>
                    <a:pt x="43289" y="13952"/>
                  </a:cubicBezTo>
                  <a:cubicBezTo>
                    <a:pt x="44102" y="16679"/>
                    <a:pt x="44481" y="19512"/>
                    <a:pt x="44481" y="22554"/>
                  </a:cubicBezTo>
                  <a:lnTo>
                    <a:pt x="44481" y="23813"/>
                  </a:lnTo>
                  <a:close/>
                  <a:moveTo>
                    <a:pt x="37654" y="21925"/>
                  </a:moveTo>
                  <a:cubicBezTo>
                    <a:pt x="37763" y="16784"/>
                    <a:pt x="36571" y="12746"/>
                    <a:pt x="33970" y="9809"/>
                  </a:cubicBezTo>
                  <a:cubicBezTo>
                    <a:pt x="31423" y="6923"/>
                    <a:pt x="27740" y="5455"/>
                    <a:pt x="22809" y="5455"/>
                  </a:cubicBezTo>
                  <a:cubicBezTo>
                    <a:pt x="20317" y="5455"/>
                    <a:pt x="18096" y="5927"/>
                    <a:pt x="16199" y="6818"/>
                  </a:cubicBezTo>
                  <a:cubicBezTo>
                    <a:pt x="14249" y="7763"/>
                    <a:pt x="12678" y="8969"/>
                    <a:pt x="11323" y="10490"/>
                  </a:cubicBezTo>
                  <a:cubicBezTo>
                    <a:pt x="10023" y="11959"/>
                    <a:pt x="8993" y="13742"/>
                    <a:pt x="8289" y="15736"/>
                  </a:cubicBezTo>
                  <a:cubicBezTo>
                    <a:pt x="7585" y="17729"/>
                    <a:pt x="7206" y="19774"/>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797" name="Forme libre 796">
              <a:extLst>
                <a:ext uri="{FF2B5EF4-FFF2-40B4-BE49-F238E27FC236}">
                  <a16:creationId xmlns:a16="http://schemas.microsoft.com/office/drawing/2014/main" id="{5EA9ED1F-082B-5E43-A7E7-65472B3DCA03}"/>
                </a:ext>
              </a:extLst>
            </p:cNvPr>
            <p:cNvSpPr/>
            <p:nvPr/>
          </p:nvSpPr>
          <p:spPr>
            <a:xfrm>
              <a:off x="20603554" y="11489090"/>
              <a:ext cx="27901" cy="52032"/>
            </a:xfrm>
            <a:custGeom>
              <a:avLst/>
              <a:gdLst>
                <a:gd name="connsiteX0" fmla="*/ 27902 w 27901"/>
                <a:gd name="connsiteY0" fmla="*/ 4458 h 52032"/>
                <a:gd name="connsiteX1" fmla="*/ 27847 w 27901"/>
                <a:gd name="connsiteY1" fmla="*/ 5822 h 52032"/>
                <a:gd name="connsiteX2" fmla="*/ 27631 w 27901"/>
                <a:gd name="connsiteY2" fmla="*/ 6766 h 52032"/>
                <a:gd name="connsiteX3" fmla="*/ 27306 w 27901"/>
                <a:gd name="connsiteY3" fmla="*/ 7290 h 52032"/>
                <a:gd name="connsiteX4" fmla="*/ 26764 w 27901"/>
                <a:gd name="connsiteY4" fmla="*/ 7448 h 52032"/>
                <a:gd name="connsiteX5" fmla="*/ 25627 w 27901"/>
                <a:gd name="connsiteY5" fmla="*/ 7238 h 52032"/>
                <a:gd name="connsiteX6" fmla="*/ 24055 w 27901"/>
                <a:gd name="connsiteY6" fmla="*/ 6713 h 52032"/>
                <a:gd name="connsiteX7" fmla="*/ 22105 w 27901"/>
                <a:gd name="connsiteY7" fmla="*/ 6189 h 52032"/>
                <a:gd name="connsiteX8" fmla="*/ 19775 w 27901"/>
                <a:gd name="connsiteY8" fmla="*/ 5979 h 52032"/>
                <a:gd name="connsiteX9" fmla="*/ 16850 w 27901"/>
                <a:gd name="connsiteY9" fmla="*/ 6557 h 52032"/>
                <a:gd name="connsiteX10" fmla="*/ 13815 w 27901"/>
                <a:gd name="connsiteY10" fmla="*/ 8550 h 52032"/>
                <a:gd name="connsiteX11" fmla="*/ 10456 w 27901"/>
                <a:gd name="connsiteY11" fmla="*/ 12221 h 52032"/>
                <a:gd name="connsiteX12" fmla="*/ 6610 w 27901"/>
                <a:gd name="connsiteY12" fmla="*/ 17729 h 52032"/>
                <a:gd name="connsiteX13" fmla="*/ 6610 w 27901"/>
                <a:gd name="connsiteY13" fmla="*/ 50668 h 52032"/>
                <a:gd name="connsiteX14" fmla="*/ 6447 w 27901"/>
                <a:gd name="connsiteY14" fmla="*/ 51245 h 52032"/>
                <a:gd name="connsiteX15" fmla="*/ 5905 w 27901"/>
                <a:gd name="connsiteY15" fmla="*/ 51665 h 52032"/>
                <a:gd name="connsiteX16" fmla="*/ 4930 w 27901"/>
                <a:gd name="connsiteY16" fmla="*/ 51927 h 52032"/>
                <a:gd name="connsiteX17" fmla="*/ 3305 w 27901"/>
                <a:gd name="connsiteY17" fmla="*/ 52032 h 52032"/>
                <a:gd name="connsiteX18" fmla="*/ 1679 w 27901"/>
                <a:gd name="connsiteY18" fmla="*/ 51927 h 52032"/>
                <a:gd name="connsiteX19" fmla="*/ 704 w 27901"/>
                <a:gd name="connsiteY19" fmla="*/ 51665 h 52032"/>
                <a:gd name="connsiteX20" fmla="*/ 162 w 27901"/>
                <a:gd name="connsiteY20" fmla="*/ 51245 h 52032"/>
                <a:gd name="connsiteX21" fmla="*/ 0 w 27901"/>
                <a:gd name="connsiteY21" fmla="*/ 50668 h 52032"/>
                <a:gd name="connsiteX22" fmla="*/ 0 w 27901"/>
                <a:gd name="connsiteY22" fmla="*/ 1993 h 52032"/>
                <a:gd name="connsiteX23" fmla="*/ 162 w 27901"/>
                <a:gd name="connsiteY23" fmla="*/ 1363 h 52032"/>
                <a:gd name="connsiteX24" fmla="*/ 704 w 27901"/>
                <a:gd name="connsiteY24" fmla="*/ 944 h 52032"/>
                <a:gd name="connsiteX25" fmla="*/ 1625 w 27901"/>
                <a:gd name="connsiteY25" fmla="*/ 682 h 52032"/>
                <a:gd name="connsiteX26" fmla="*/ 3196 w 27901"/>
                <a:gd name="connsiteY26" fmla="*/ 577 h 52032"/>
                <a:gd name="connsiteX27" fmla="*/ 4714 w 27901"/>
                <a:gd name="connsiteY27" fmla="*/ 682 h 52032"/>
                <a:gd name="connsiteX28" fmla="*/ 5688 w 27901"/>
                <a:gd name="connsiteY28" fmla="*/ 944 h 52032"/>
                <a:gd name="connsiteX29" fmla="*/ 6122 w 27901"/>
                <a:gd name="connsiteY29" fmla="*/ 1363 h 52032"/>
                <a:gd name="connsiteX30" fmla="*/ 6284 w 27901"/>
                <a:gd name="connsiteY30" fmla="*/ 1993 h 52032"/>
                <a:gd name="connsiteX31" fmla="*/ 6284 w 27901"/>
                <a:gd name="connsiteY31" fmla="*/ 9651 h 52032"/>
                <a:gd name="connsiteX32" fmla="*/ 10293 w 27901"/>
                <a:gd name="connsiteY32" fmla="*/ 4720 h 52032"/>
                <a:gd name="connsiteX33" fmla="*/ 13761 w 27901"/>
                <a:gd name="connsiteY33" fmla="*/ 1783 h 52032"/>
                <a:gd name="connsiteX34" fmla="*/ 17012 w 27901"/>
                <a:gd name="connsiteY34" fmla="*/ 367 h 52032"/>
                <a:gd name="connsiteX35" fmla="*/ 20263 w 27901"/>
                <a:gd name="connsiteY35" fmla="*/ 0 h 52032"/>
                <a:gd name="connsiteX36" fmla="*/ 21942 w 27901"/>
                <a:gd name="connsiteY36" fmla="*/ 52 h 52032"/>
                <a:gd name="connsiteX37" fmla="*/ 24001 w 27901"/>
                <a:gd name="connsiteY37" fmla="*/ 367 h 52032"/>
                <a:gd name="connsiteX38" fmla="*/ 25897 w 27901"/>
                <a:gd name="connsiteY38" fmla="*/ 891 h 52032"/>
                <a:gd name="connsiteX39" fmla="*/ 27143 w 27901"/>
                <a:gd name="connsiteY39" fmla="*/ 1416 h 52032"/>
                <a:gd name="connsiteX40" fmla="*/ 27577 w 27901"/>
                <a:gd name="connsiteY40" fmla="*/ 1836 h 52032"/>
                <a:gd name="connsiteX41" fmla="*/ 27740 w 27901"/>
                <a:gd name="connsiteY41" fmla="*/ 2360 h 52032"/>
                <a:gd name="connsiteX42" fmla="*/ 27847 w 27901"/>
                <a:gd name="connsiteY42" fmla="*/ 3147 h 52032"/>
                <a:gd name="connsiteX43" fmla="*/ 27902 w 27901"/>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1" h="52032">
                  <a:moveTo>
                    <a:pt x="27902" y="4458"/>
                  </a:moveTo>
                  <a:cubicBezTo>
                    <a:pt x="27902" y="4983"/>
                    <a:pt x="27902" y="5455"/>
                    <a:pt x="27847" y="5822"/>
                  </a:cubicBezTo>
                  <a:cubicBezTo>
                    <a:pt x="27794" y="6189"/>
                    <a:pt x="27740" y="6504"/>
                    <a:pt x="27631" y="6766"/>
                  </a:cubicBezTo>
                  <a:cubicBezTo>
                    <a:pt x="27577" y="6976"/>
                    <a:pt x="27469" y="7186"/>
                    <a:pt x="27306" y="7290"/>
                  </a:cubicBezTo>
                  <a:cubicBezTo>
                    <a:pt x="27197" y="7395"/>
                    <a:pt x="27035" y="7448"/>
                    <a:pt x="26764" y="7448"/>
                  </a:cubicBezTo>
                  <a:cubicBezTo>
                    <a:pt x="26439" y="7448"/>
                    <a:pt x="26060" y="7395"/>
                    <a:pt x="25627" y="7238"/>
                  </a:cubicBezTo>
                  <a:cubicBezTo>
                    <a:pt x="25193" y="7081"/>
                    <a:pt x="24651" y="6871"/>
                    <a:pt x="24055" y="6713"/>
                  </a:cubicBezTo>
                  <a:cubicBezTo>
                    <a:pt x="23459" y="6557"/>
                    <a:pt x="22809" y="6347"/>
                    <a:pt x="22105" y="6189"/>
                  </a:cubicBezTo>
                  <a:cubicBezTo>
                    <a:pt x="21400" y="6031"/>
                    <a:pt x="20642" y="5979"/>
                    <a:pt x="19775" y="5979"/>
                  </a:cubicBezTo>
                  <a:cubicBezTo>
                    <a:pt x="18800" y="5979"/>
                    <a:pt x="17824" y="6189"/>
                    <a:pt x="16850" y="6557"/>
                  </a:cubicBezTo>
                  <a:cubicBezTo>
                    <a:pt x="15874" y="6976"/>
                    <a:pt x="14899" y="7658"/>
                    <a:pt x="13815" y="8550"/>
                  </a:cubicBezTo>
                  <a:cubicBezTo>
                    <a:pt x="12786" y="9494"/>
                    <a:pt x="11648" y="10700"/>
                    <a:pt x="10456" y="12221"/>
                  </a:cubicBezTo>
                  <a:cubicBezTo>
                    <a:pt x="9319" y="13690"/>
                    <a:pt x="8018" y="15578"/>
                    <a:pt x="6610" y="17729"/>
                  </a:cubicBezTo>
                  <a:lnTo>
                    <a:pt x="6610" y="50668"/>
                  </a:lnTo>
                  <a:cubicBezTo>
                    <a:pt x="6610" y="50878"/>
                    <a:pt x="6555" y="51088"/>
                    <a:pt x="6447" y="51245"/>
                  </a:cubicBezTo>
                  <a:cubicBezTo>
                    <a:pt x="6339" y="51403"/>
                    <a:pt x="6176" y="51560"/>
                    <a:pt x="5905" y="51665"/>
                  </a:cubicBezTo>
                  <a:cubicBezTo>
                    <a:pt x="5688" y="51770"/>
                    <a:pt x="5364" y="51875"/>
                    <a:pt x="4930" y="51927"/>
                  </a:cubicBezTo>
                  <a:cubicBezTo>
                    <a:pt x="4497" y="52032"/>
                    <a:pt x="3955" y="52032"/>
                    <a:pt x="3305" y="52032"/>
                  </a:cubicBezTo>
                  <a:cubicBezTo>
                    <a:pt x="2655" y="52032"/>
                    <a:pt x="2112" y="52032"/>
                    <a:pt x="1679" y="51927"/>
                  </a:cubicBezTo>
                  <a:cubicBezTo>
                    <a:pt x="1300" y="51875"/>
                    <a:pt x="921" y="51770"/>
                    <a:pt x="704" y="51665"/>
                  </a:cubicBezTo>
                  <a:cubicBezTo>
                    <a:pt x="433" y="51560"/>
                    <a:pt x="216" y="51403"/>
                    <a:pt x="162" y="51245"/>
                  </a:cubicBezTo>
                  <a:cubicBezTo>
                    <a:pt x="54" y="51088"/>
                    <a:pt x="0" y="50878"/>
                    <a:pt x="0" y="50668"/>
                  </a:cubicBezTo>
                  <a:lnTo>
                    <a:pt x="0" y="1993"/>
                  </a:lnTo>
                  <a:cubicBezTo>
                    <a:pt x="0" y="1783"/>
                    <a:pt x="54" y="1573"/>
                    <a:pt x="162" y="1363"/>
                  </a:cubicBezTo>
                  <a:cubicBezTo>
                    <a:pt x="216" y="1206"/>
                    <a:pt x="433" y="1049"/>
                    <a:pt x="704" y="944"/>
                  </a:cubicBezTo>
                  <a:cubicBezTo>
                    <a:pt x="921" y="786"/>
                    <a:pt x="1246" y="734"/>
                    <a:pt x="1625" y="682"/>
                  </a:cubicBezTo>
                  <a:cubicBezTo>
                    <a:pt x="2059" y="629"/>
                    <a:pt x="2546" y="577"/>
                    <a:pt x="3196" y="577"/>
                  </a:cubicBezTo>
                  <a:cubicBezTo>
                    <a:pt x="3792" y="577"/>
                    <a:pt x="4334" y="629"/>
                    <a:pt x="4714" y="682"/>
                  </a:cubicBezTo>
                  <a:cubicBezTo>
                    <a:pt x="5147" y="734"/>
                    <a:pt x="5471" y="786"/>
                    <a:pt x="5688" y="944"/>
                  </a:cubicBezTo>
                  <a:cubicBezTo>
                    <a:pt x="5905" y="1049"/>
                    <a:pt x="6068" y="1206"/>
                    <a:pt x="6122" y="1363"/>
                  </a:cubicBezTo>
                  <a:cubicBezTo>
                    <a:pt x="6230" y="1573"/>
                    <a:pt x="6284" y="1783"/>
                    <a:pt x="6284" y="1993"/>
                  </a:cubicBezTo>
                  <a:lnTo>
                    <a:pt x="6284" y="9651"/>
                  </a:lnTo>
                  <a:cubicBezTo>
                    <a:pt x="7747" y="7605"/>
                    <a:pt x="9047" y="5979"/>
                    <a:pt x="10293" y="4720"/>
                  </a:cubicBezTo>
                  <a:cubicBezTo>
                    <a:pt x="11486" y="3461"/>
                    <a:pt x="12678" y="2518"/>
                    <a:pt x="13761" y="1783"/>
                  </a:cubicBezTo>
                  <a:cubicBezTo>
                    <a:pt x="14899" y="1101"/>
                    <a:pt x="15983" y="629"/>
                    <a:pt x="17012" y="367"/>
                  </a:cubicBezTo>
                  <a:cubicBezTo>
                    <a:pt x="18096" y="104"/>
                    <a:pt x="19179" y="0"/>
                    <a:pt x="20263" y="0"/>
                  </a:cubicBezTo>
                  <a:cubicBezTo>
                    <a:pt x="20750" y="0"/>
                    <a:pt x="21292" y="0"/>
                    <a:pt x="21942" y="52"/>
                  </a:cubicBezTo>
                  <a:cubicBezTo>
                    <a:pt x="22592" y="104"/>
                    <a:pt x="23242" y="209"/>
                    <a:pt x="24001" y="367"/>
                  </a:cubicBezTo>
                  <a:cubicBezTo>
                    <a:pt x="24705" y="524"/>
                    <a:pt x="25355" y="682"/>
                    <a:pt x="25897" y="891"/>
                  </a:cubicBezTo>
                  <a:cubicBezTo>
                    <a:pt x="26493" y="1101"/>
                    <a:pt x="26927" y="1259"/>
                    <a:pt x="27143" y="1416"/>
                  </a:cubicBezTo>
                  <a:cubicBezTo>
                    <a:pt x="27360" y="1573"/>
                    <a:pt x="27469" y="1731"/>
                    <a:pt x="27577" y="1836"/>
                  </a:cubicBezTo>
                  <a:cubicBezTo>
                    <a:pt x="27631" y="1993"/>
                    <a:pt x="27685" y="2150"/>
                    <a:pt x="27740" y="2360"/>
                  </a:cubicBezTo>
                  <a:cubicBezTo>
                    <a:pt x="27794" y="2570"/>
                    <a:pt x="27847" y="2832"/>
                    <a:pt x="27847" y="3147"/>
                  </a:cubicBezTo>
                  <a:cubicBezTo>
                    <a:pt x="27902" y="3461"/>
                    <a:pt x="27902" y="3881"/>
                    <a:pt x="27902" y="4458"/>
                  </a:cubicBezTo>
                  <a:close/>
                </a:path>
              </a:pathLst>
            </a:custGeom>
            <a:solidFill>
              <a:srgbClr val="FFFFFF"/>
            </a:solidFill>
            <a:ln w="5417" cap="flat">
              <a:noFill/>
              <a:prstDash val="solid"/>
              <a:miter/>
            </a:ln>
          </p:spPr>
          <p:txBody>
            <a:bodyPr rtlCol="0" anchor="ctr"/>
            <a:lstStyle/>
            <a:p>
              <a:endParaRPr lang="fr-FR"/>
            </a:p>
          </p:txBody>
        </p:sp>
        <p:sp>
          <p:nvSpPr>
            <p:cNvPr id="798" name="Forme libre 797">
              <a:extLst>
                <a:ext uri="{FF2B5EF4-FFF2-40B4-BE49-F238E27FC236}">
                  <a16:creationId xmlns:a16="http://schemas.microsoft.com/office/drawing/2014/main" id="{7794C832-4B3C-DFB7-464A-B8458AE4DA3D}"/>
                </a:ext>
              </a:extLst>
            </p:cNvPr>
            <p:cNvSpPr/>
            <p:nvPr/>
          </p:nvSpPr>
          <p:spPr>
            <a:xfrm>
              <a:off x="20630481" y="11530842"/>
              <a:ext cx="9481" cy="10280"/>
            </a:xfrm>
            <a:custGeom>
              <a:avLst/>
              <a:gdLst>
                <a:gd name="connsiteX0" fmla="*/ 9481 w 9481"/>
                <a:gd name="connsiteY0" fmla="*/ 5088 h 10280"/>
                <a:gd name="connsiteX1" fmla="*/ 8397 w 9481"/>
                <a:gd name="connsiteY1" fmla="*/ 9284 h 10280"/>
                <a:gd name="connsiteX2" fmla="*/ 4659 w 9481"/>
                <a:gd name="connsiteY2" fmla="*/ 10280 h 10280"/>
                <a:gd name="connsiteX3" fmla="*/ 1029 w 9481"/>
                <a:gd name="connsiteY3" fmla="*/ 9337 h 10280"/>
                <a:gd name="connsiteX4" fmla="*/ 0 w 9481"/>
                <a:gd name="connsiteY4" fmla="*/ 5193 h 10280"/>
                <a:gd name="connsiteX5" fmla="*/ 1029 w 9481"/>
                <a:gd name="connsiteY5" fmla="*/ 996 h 10280"/>
                <a:gd name="connsiteX6" fmla="*/ 4822 w 9481"/>
                <a:gd name="connsiteY6" fmla="*/ 0 h 10280"/>
                <a:gd name="connsiteX7" fmla="*/ 8452 w 9481"/>
                <a:gd name="connsiteY7" fmla="*/ 996 h 10280"/>
                <a:gd name="connsiteX8" fmla="*/ 9481 w 9481"/>
                <a:gd name="connsiteY8" fmla="*/ 5088 h 1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1" h="10280">
                  <a:moveTo>
                    <a:pt x="9481" y="5088"/>
                  </a:moveTo>
                  <a:cubicBezTo>
                    <a:pt x="9481" y="7186"/>
                    <a:pt x="9102" y="8602"/>
                    <a:pt x="8397" y="9284"/>
                  </a:cubicBezTo>
                  <a:cubicBezTo>
                    <a:pt x="7693" y="9966"/>
                    <a:pt x="6447" y="10280"/>
                    <a:pt x="4659" y="10280"/>
                  </a:cubicBezTo>
                  <a:cubicBezTo>
                    <a:pt x="2925" y="10280"/>
                    <a:pt x="1679" y="9966"/>
                    <a:pt x="1029" y="9337"/>
                  </a:cubicBezTo>
                  <a:cubicBezTo>
                    <a:pt x="325" y="8655"/>
                    <a:pt x="0" y="7291"/>
                    <a:pt x="0" y="5193"/>
                  </a:cubicBezTo>
                  <a:cubicBezTo>
                    <a:pt x="0" y="3095"/>
                    <a:pt x="325" y="1678"/>
                    <a:pt x="1029" y="996"/>
                  </a:cubicBezTo>
                  <a:cubicBezTo>
                    <a:pt x="1733" y="314"/>
                    <a:pt x="2979" y="0"/>
                    <a:pt x="4822" y="0"/>
                  </a:cubicBezTo>
                  <a:cubicBezTo>
                    <a:pt x="6555" y="0"/>
                    <a:pt x="7747" y="314"/>
                    <a:pt x="8452" y="996"/>
                  </a:cubicBezTo>
                  <a:cubicBezTo>
                    <a:pt x="9102" y="1678"/>
                    <a:pt x="9481" y="3042"/>
                    <a:pt x="9481" y="5088"/>
                  </a:cubicBezTo>
                  <a:close/>
                </a:path>
              </a:pathLst>
            </a:custGeom>
            <a:solidFill>
              <a:srgbClr val="FFFFFF"/>
            </a:solidFill>
            <a:ln w="5417" cap="flat">
              <a:noFill/>
              <a:prstDash val="solid"/>
              <a:miter/>
            </a:ln>
          </p:spPr>
          <p:txBody>
            <a:bodyPr rtlCol="0" anchor="ctr"/>
            <a:lstStyle/>
            <a:p>
              <a:endParaRPr lang="fr-FR"/>
            </a:p>
          </p:txBody>
        </p:sp>
        <p:sp>
          <p:nvSpPr>
            <p:cNvPr id="799" name="Forme libre 798">
              <a:extLst>
                <a:ext uri="{FF2B5EF4-FFF2-40B4-BE49-F238E27FC236}">
                  <a16:creationId xmlns:a16="http://schemas.microsoft.com/office/drawing/2014/main" id="{F6A1F756-4E2F-36E7-ED7A-9C01AB0824B9}"/>
                </a:ext>
              </a:extLst>
            </p:cNvPr>
            <p:cNvSpPr/>
            <p:nvPr/>
          </p:nvSpPr>
          <p:spPr>
            <a:xfrm>
              <a:off x="20685310" y="11470836"/>
              <a:ext cx="36083" cy="69919"/>
            </a:xfrm>
            <a:custGeom>
              <a:avLst/>
              <a:gdLst>
                <a:gd name="connsiteX0" fmla="*/ 36083 w 36083"/>
                <a:gd name="connsiteY0" fmla="*/ 66929 h 69919"/>
                <a:gd name="connsiteX1" fmla="*/ 35975 w 36083"/>
                <a:gd name="connsiteY1" fmla="*/ 68240 h 69919"/>
                <a:gd name="connsiteX2" fmla="*/ 35650 w 36083"/>
                <a:gd name="connsiteY2" fmla="*/ 69185 h 69919"/>
                <a:gd name="connsiteX3" fmla="*/ 35054 w 36083"/>
                <a:gd name="connsiteY3" fmla="*/ 69762 h 69919"/>
                <a:gd name="connsiteX4" fmla="*/ 34295 w 36083"/>
                <a:gd name="connsiteY4" fmla="*/ 69919 h 69919"/>
                <a:gd name="connsiteX5" fmla="*/ 3142 w 36083"/>
                <a:gd name="connsiteY5" fmla="*/ 69919 h 69919"/>
                <a:gd name="connsiteX6" fmla="*/ 1083 w 36083"/>
                <a:gd name="connsiteY6" fmla="*/ 69237 h 69919"/>
                <a:gd name="connsiteX7" fmla="*/ 0 w 36083"/>
                <a:gd name="connsiteY7" fmla="*/ 66562 h 69919"/>
                <a:gd name="connsiteX8" fmla="*/ 0 w 36083"/>
                <a:gd name="connsiteY8" fmla="*/ 1416 h 69919"/>
                <a:gd name="connsiteX9" fmla="*/ 163 w 36083"/>
                <a:gd name="connsiteY9" fmla="*/ 839 h 69919"/>
                <a:gd name="connsiteX10" fmla="*/ 759 w 36083"/>
                <a:gd name="connsiteY10" fmla="*/ 420 h 69919"/>
                <a:gd name="connsiteX11" fmla="*/ 1788 w 36083"/>
                <a:gd name="connsiteY11" fmla="*/ 105 h 69919"/>
                <a:gd name="connsiteX12" fmla="*/ 3413 w 36083"/>
                <a:gd name="connsiteY12" fmla="*/ 0 h 69919"/>
                <a:gd name="connsiteX13" fmla="*/ 5038 w 36083"/>
                <a:gd name="connsiteY13" fmla="*/ 105 h 69919"/>
                <a:gd name="connsiteX14" fmla="*/ 6068 w 36083"/>
                <a:gd name="connsiteY14" fmla="*/ 420 h 69919"/>
                <a:gd name="connsiteX15" fmla="*/ 6610 w 36083"/>
                <a:gd name="connsiteY15" fmla="*/ 839 h 69919"/>
                <a:gd name="connsiteX16" fmla="*/ 6827 w 36083"/>
                <a:gd name="connsiteY16" fmla="*/ 1416 h 69919"/>
                <a:gd name="connsiteX17" fmla="*/ 6827 w 36083"/>
                <a:gd name="connsiteY17" fmla="*/ 63992 h 69919"/>
                <a:gd name="connsiteX18" fmla="*/ 34295 w 36083"/>
                <a:gd name="connsiteY18" fmla="*/ 63992 h 69919"/>
                <a:gd name="connsiteX19" fmla="*/ 35054 w 36083"/>
                <a:gd name="connsiteY19" fmla="*/ 64150 h 69919"/>
                <a:gd name="connsiteX20" fmla="*/ 35650 w 36083"/>
                <a:gd name="connsiteY20" fmla="*/ 64674 h 69919"/>
                <a:gd name="connsiteX21" fmla="*/ 35975 w 36083"/>
                <a:gd name="connsiteY21" fmla="*/ 65618 h 69919"/>
                <a:gd name="connsiteX22" fmla="*/ 36083 w 36083"/>
                <a:gd name="connsiteY22" fmla="*/ 66929 h 6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83" h="69919">
                  <a:moveTo>
                    <a:pt x="36083" y="66929"/>
                  </a:moveTo>
                  <a:cubicBezTo>
                    <a:pt x="36083" y="67454"/>
                    <a:pt x="36029" y="67874"/>
                    <a:pt x="35975" y="68240"/>
                  </a:cubicBezTo>
                  <a:cubicBezTo>
                    <a:pt x="35921" y="68555"/>
                    <a:pt x="35812" y="68870"/>
                    <a:pt x="35650" y="69185"/>
                  </a:cubicBezTo>
                  <a:cubicBezTo>
                    <a:pt x="35487" y="69447"/>
                    <a:pt x="35325" y="69604"/>
                    <a:pt x="35054" y="69762"/>
                  </a:cubicBezTo>
                  <a:cubicBezTo>
                    <a:pt x="34837" y="69867"/>
                    <a:pt x="34621" y="69919"/>
                    <a:pt x="34295" y="69919"/>
                  </a:cubicBezTo>
                  <a:lnTo>
                    <a:pt x="3142" y="69919"/>
                  </a:lnTo>
                  <a:cubicBezTo>
                    <a:pt x="2438" y="69919"/>
                    <a:pt x="1788" y="69709"/>
                    <a:pt x="1083" y="69237"/>
                  </a:cubicBezTo>
                  <a:cubicBezTo>
                    <a:pt x="379" y="68713"/>
                    <a:pt x="0" y="67821"/>
                    <a:pt x="0" y="66562"/>
                  </a:cubicBezTo>
                  <a:lnTo>
                    <a:pt x="0" y="1416"/>
                  </a:lnTo>
                  <a:cubicBezTo>
                    <a:pt x="0" y="1207"/>
                    <a:pt x="54" y="997"/>
                    <a:pt x="163" y="839"/>
                  </a:cubicBezTo>
                  <a:cubicBezTo>
                    <a:pt x="270" y="629"/>
                    <a:pt x="487" y="525"/>
                    <a:pt x="759" y="420"/>
                  </a:cubicBezTo>
                  <a:cubicBezTo>
                    <a:pt x="975" y="315"/>
                    <a:pt x="1354" y="210"/>
                    <a:pt x="1788" y="105"/>
                  </a:cubicBezTo>
                  <a:cubicBezTo>
                    <a:pt x="2222" y="53"/>
                    <a:pt x="2763" y="0"/>
                    <a:pt x="3413" y="0"/>
                  </a:cubicBezTo>
                  <a:cubicBezTo>
                    <a:pt x="4063" y="0"/>
                    <a:pt x="4605" y="53"/>
                    <a:pt x="5038" y="105"/>
                  </a:cubicBezTo>
                  <a:cubicBezTo>
                    <a:pt x="5472" y="210"/>
                    <a:pt x="5797" y="315"/>
                    <a:pt x="6068" y="420"/>
                  </a:cubicBezTo>
                  <a:cubicBezTo>
                    <a:pt x="6339" y="525"/>
                    <a:pt x="6501" y="629"/>
                    <a:pt x="6610" y="839"/>
                  </a:cubicBezTo>
                  <a:cubicBezTo>
                    <a:pt x="6772" y="997"/>
                    <a:pt x="6827" y="1207"/>
                    <a:pt x="6827" y="1416"/>
                  </a:cubicBezTo>
                  <a:lnTo>
                    <a:pt x="6827" y="63992"/>
                  </a:lnTo>
                  <a:lnTo>
                    <a:pt x="34295" y="63992"/>
                  </a:lnTo>
                  <a:cubicBezTo>
                    <a:pt x="34621" y="63992"/>
                    <a:pt x="34837" y="64045"/>
                    <a:pt x="35054" y="64150"/>
                  </a:cubicBezTo>
                  <a:cubicBezTo>
                    <a:pt x="35325" y="64254"/>
                    <a:pt x="35487" y="64464"/>
                    <a:pt x="35650" y="64674"/>
                  </a:cubicBezTo>
                  <a:cubicBezTo>
                    <a:pt x="35758" y="64936"/>
                    <a:pt x="35921" y="65251"/>
                    <a:pt x="35975" y="65618"/>
                  </a:cubicBezTo>
                  <a:cubicBezTo>
                    <a:pt x="36029" y="65985"/>
                    <a:pt x="36083" y="66457"/>
                    <a:pt x="36083" y="66929"/>
                  </a:cubicBezTo>
                  <a:close/>
                </a:path>
              </a:pathLst>
            </a:custGeom>
            <a:solidFill>
              <a:srgbClr val="FFFFFF"/>
            </a:solidFill>
            <a:ln w="5417" cap="flat">
              <a:noFill/>
              <a:prstDash val="solid"/>
              <a:miter/>
            </a:ln>
          </p:spPr>
          <p:txBody>
            <a:bodyPr rtlCol="0" anchor="ctr"/>
            <a:lstStyle/>
            <a:p>
              <a:endParaRPr lang="fr-FR"/>
            </a:p>
          </p:txBody>
        </p:sp>
        <p:sp>
          <p:nvSpPr>
            <p:cNvPr id="800" name="Forme libre 799">
              <a:extLst>
                <a:ext uri="{FF2B5EF4-FFF2-40B4-BE49-F238E27FC236}">
                  <a16:creationId xmlns:a16="http://schemas.microsoft.com/office/drawing/2014/main" id="{9E3A8590-AEFE-74A8-830F-08EE40AB0C84}"/>
                </a:ext>
              </a:extLst>
            </p:cNvPr>
            <p:cNvSpPr/>
            <p:nvPr/>
          </p:nvSpPr>
          <p:spPr>
            <a:xfrm>
              <a:off x="20728273" y="11489038"/>
              <a:ext cx="38738" cy="52661"/>
            </a:xfrm>
            <a:custGeom>
              <a:avLst/>
              <a:gdLst>
                <a:gd name="connsiteX0" fmla="*/ 38738 w 38738"/>
                <a:gd name="connsiteY0" fmla="*/ 50668 h 52661"/>
                <a:gd name="connsiteX1" fmla="*/ 38359 w 38738"/>
                <a:gd name="connsiteY1" fmla="*/ 51508 h 52661"/>
                <a:gd name="connsiteX2" fmla="*/ 37438 w 38738"/>
                <a:gd name="connsiteY2" fmla="*/ 51927 h 52661"/>
                <a:gd name="connsiteX3" fmla="*/ 35867 w 38738"/>
                <a:gd name="connsiteY3" fmla="*/ 52085 h 52661"/>
                <a:gd name="connsiteX4" fmla="*/ 34242 w 38738"/>
                <a:gd name="connsiteY4" fmla="*/ 51927 h 52661"/>
                <a:gd name="connsiteX5" fmla="*/ 33212 w 38738"/>
                <a:gd name="connsiteY5" fmla="*/ 51508 h 52661"/>
                <a:gd name="connsiteX6" fmla="*/ 32887 w 38738"/>
                <a:gd name="connsiteY6" fmla="*/ 50668 h 52661"/>
                <a:gd name="connsiteX7" fmla="*/ 32887 w 38738"/>
                <a:gd name="connsiteY7" fmla="*/ 45266 h 52661"/>
                <a:gd name="connsiteX8" fmla="*/ 25410 w 38738"/>
                <a:gd name="connsiteY8" fmla="*/ 50721 h 52661"/>
                <a:gd name="connsiteX9" fmla="*/ 16904 w 38738"/>
                <a:gd name="connsiteY9" fmla="*/ 52662 h 52661"/>
                <a:gd name="connsiteX10" fmla="*/ 9807 w 38738"/>
                <a:gd name="connsiteY10" fmla="*/ 51665 h 52661"/>
                <a:gd name="connsiteX11" fmla="*/ 4552 w 38738"/>
                <a:gd name="connsiteY11" fmla="*/ 48833 h 52661"/>
                <a:gd name="connsiteX12" fmla="*/ 1192 w 38738"/>
                <a:gd name="connsiteY12" fmla="*/ 44322 h 52661"/>
                <a:gd name="connsiteX13" fmla="*/ 0 w 38738"/>
                <a:gd name="connsiteY13" fmla="*/ 38395 h 52661"/>
                <a:gd name="connsiteX14" fmla="*/ 1734 w 38738"/>
                <a:gd name="connsiteY14" fmla="*/ 31419 h 52661"/>
                <a:gd name="connsiteX15" fmla="*/ 6665 w 38738"/>
                <a:gd name="connsiteY15" fmla="*/ 26435 h 52661"/>
                <a:gd name="connsiteX16" fmla="*/ 14249 w 38738"/>
                <a:gd name="connsiteY16" fmla="*/ 23446 h 52661"/>
                <a:gd name="connsiteX17" fmla="*/ 24110 w 38738"/>
                <a:gd name="connsiteY17" fmla="*/ 22449 h 52661"/>
                <a:gd name="connsiteX18" fmla="*/ 32128 w 38738"/>
                <a:gd name="connsiteY18" fmla="*/ 22449 h 52661"/>
                <a:gd name="connsiteX19" fmla="*/ 32128 w 38738"/>
                <a:gd name="connsiteY19" fmla="*/ 18253 h 52661"/>
                <a:gd name="connsiteX20" fmla="*/ 31478 w 38738"/>
                <a:gd name="connsiteY20" fmla="*/ 12746 h 52661"/>
                <a:gd name="connsiteX21" fmla="*/ 29311 w 38738"/>
                <a:gd name="connsiteY21" fmla="*/ 8707 h 52661"/>
                <a:gd name="connsiteX22" fmla="*/ 25410 w 38738"/>
                <a:gd name="connsiteY22" fmla="*/ 6294 h 52661"/>
                <a:gd name="connsiteX23" fmla="*/ 19559 w 38738"/>
                <a:gd name="connsiteY23" fmla="*/ 5507 h 52661"/>
                <a:gd name="connsiteX24" fmla="*/ 13599 w 38738"/>
                <a:gd name="connsiteY24" fmla="*/ 6294 h 52661"/>
                <a:gd name="connsiteX25" fmla="*/ 8940 w 38738"/>
                <a:gd name="connsiteY25" fmla="*/ 8025 h 52661"/>
                <a:gd name="connsiteX26" fmla="*/ 5635 w 38738"/>
                <a:gd name="connsiteY26" fmla="*/ 9756 h 52661"/>
                <a:gd name="connsiteX27" fmla="*/ 3739 w 38738"/>
                <a:gd name="connsiteY27" fmla="*/ 10543 h 52661"/>
                <a:gd name="connsiteX28" fmla="*/ 3143 w 38738"/>
                <a:gd name="connsiteY28" fmla="*/ 10438 h 52661"/>
                <a:gd name="connsiteX29" fmla="*/ 2655 w 38738"/>
                <a:gd name="connsiteY29" fmla="*/ 10018 h 52661"/>
                <a:gd name="connsiteX30" fmla="*/ 2384 w 38738"/>
                <a:gd name="connsiteY30" fmla="*/ 9284 h 52661"/>
                <a:gd name="connsiteX31" fmla="*/ 2330 w 38738"/>
                <a:gd name="connsiteY31" fmla="*/ 8182 h 52661"/>
                <a:gd name="connsiteX32" fmla="*/ 2493 w 38738"/>
                <a:gd name="connsiteY32" fmla="*/ 6399 h 52661"/>
                <a:gd name="connsiteX33" fmla="*/ 3306 w 38738"/>
                <a:gd name="connsiteY33" fmla="*/ 5035 h 52661"/>
                <a:gd name="connsiteX34" fmla="*/ 5798 w 38738"/>
                <a:gd name="connsiteY34" fmla="*/ 3461 h 52661"/>
                <a:gd name="connsiteX35" fmla="*/ 9915 w 38738"/>
                <a:gd name="connsiteY35" fmla="*/ 1731 h 52661"/>
                <a:gd name="connsiteX36" fmla="*/ 14845 w 38738"/>
                <a:gd name="connsiteY36" fmla="*/ 472 h 52661"/>
                <a:gd name="connsiteX37" fmla="*/ 20209 w 38738"/>
                <a:gd name="connsiteY37" fmla="*/ 0 h 52661"/>
                <a:gd name="connsiteX38" fmla="*/ 28932 w 38738"/>
                <a:gd name="connsiteY38" fmla="*/ 1206 h 52661"/>
                <a:gd name="connsiteX39" fmla="*/ 34675 w 38738"/>
                <a:gd name="connsiteY39" fmla="*/ 4668 h 52661"/>
                <a:gd name="connsiteX40" fmla="*/ 37818 w 38738"/>
                <a:gd name="connsiteY40" fmla="*/ 10228 h 52661"/>
                <a:gd name="connsiteX41" fmla="*/ 38738 w 38738"/>
                <a:gd name="connsiteY41" fmla="*/ 17729 h 52661"/>
                <a:gd name="connsiteX42" fmla="*/ 38738 w 38738"/>
                <a:gd name="connsiteY42" fmla="*/ 50668 h 52661"/>
                <a:gd name="connsiteX43" fmla="*/ 32128 w 38738"/>
                <a:gd name="connsiteY43" fmla="*/ 27694 h 52661"/>
                <a:gd name="connsiteX44" fmla="*/ 22972 w 38738"/>
                <a:gd name="connsiteY44" fmla="*/ 27694 h 52661"/>
                <a:gd name="connsiteX45" fmla="*/ 15983 w 38738"/>
                <a:gd name="connsiteY45" fmla="*/ 28376 h 52661"/>
                <a:gd name="connsiteX46" fmla="*/ 10944 w 38738"/>
                <a:gd name="connsiteY46" fmla="*/ 30422 h 52661"/>
                <a:gd name="connsiteX47" fmla="*/ 8019 w 38738"/>
                <a:gd name="connsiteY47" fmla="*/ 33674 h 52661"/>
                <a:gd name="connsiteX48" fmla="*/ 6989 w 38738"/>
                <a:gd name="connsiteY48" fmla="*/ 37975 h 52661"/>
                <a:gd name="connsiteX49" fmla="*/ 9753 w 38738"/>
                <a:gd name="connsiteY49" fmla="*/ 44637 h 52661"/>
                <a:gd name="connsiteX50" fmla="*/ 17500 w 38738"/>
                <a:gd name="connsiteY50" fmla="*/ 47155 h 52661"/>
                <a:gd name="connsiteX51" fmla="*/ 24869 w 38738"/>
                <a:gd name="connsiteY51" fmla="*/ 45214 h 52661"/>
                <a:gd name="connsiteX52" fmla="*/ 32128 w 38738"/>
                <a:gd name="connsiteY52" fmla="*/ 39129 h 52661"/>
                <a:gd name="connsiteX53" fmla="*/ 32128 w 38738"/>
                <a:gd name="connsiteY53" fmla="*/ 27694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1">
                  <a:moveTo>
                    <a:pt x="38738" y="50668"/>
                  </a:moveTo>
                  <a:cubicBezTo>
                    <a:pt x="38738" y="51036"/>
                    <a:pt x="38630" y="51298"/>
                    <a:pt x="38359" y="51508"/>
                  </a:cubicBezTo>
                  <a:cubicBezTo>
                    <a:pt x="38142" y="51718"/>
                    <a:pt x="37818" y="51823"/>
                    <a:pt x="37438" y="51927"/>
                  </a:cubicBezTo>
                  <a:cubicBezTo>
                    <a:pt x="37059" y="52032"/>
                    <a:pt x="36517" y="52085"/>
                    <a:pt x="35867" y="52085"/>
                  </a:cubicBezTo>
                  <a:cubicBezTo>
                    <a:pt x="35216" y="52085"/>
                    <a:pt x="34675" y="52032"/>
                    <a:pt x="34242" y="51927"/>
                  </a:cubicBezTo>
                  <a:cubicBezTo>
                    <a:pt x="33808" y="51823"/>
                    <a:pt x="33429" y="51718"/>
                    <a:pt x="33212" y="51508"/>
                  </a:cubicBezTo>
                  <a:cubicBezTo>
                    <a:pt x="32996" y="51298"/>
                    <a:pt x="32887" y="51036"/>
                    <a:pt x="32887" y="50668"/>
                  </a:cubicBezTo>
                  <a:lnTo>
                    <a:pt x="32887" y="45266"/>
                  </a:lnTo>
                  <a:cubicBezTo>
                    <a:pt x="30611" y="47626"/>
                    <a:pt x="28119" y="49410"/>
                    <a:pt x="25410" y="50721"/>
                  </a:cubicBezTo>
                  <a:cubicBezTo>
                    <a:pt x="22647" y="52032"/>
                    <a:pt x="19830" y="52662"/>
                    <a:pt x="16904" y="52662"/>
                  </a:cubicBezTo>
                  <a:cubicBezTo>
                    <a:pt x="14303" y="52662"/>
                    <a:pt x="11920" y="52347"/>
                    <a:pt x="9807" y="51665"/>
                  </a:cubicBezTo>
                  <a:cubicBezTo>
                    <a:pt x="7748" y="50983"/>
                    <a:pt x="5960" y="50039"/>
                    <a:pt x="4552" y="48833"/>
                  </a:cubicBezTo>
                  <a:cubicBezTo>
                    <a:pt x="3089" y="47574"/>
                    <a:pt x="1951" y="46105"/>
                    <a:pt x="1192" y="44322"/>
                  </a:cubicBezTo>
                  <a:cubicBezTo>
                    <a:pt x="434" y="42591"/>
                    <a:pt x="0" y="40598"/>
                    <a:pt x="0" y="38395"/>
                  </a:cubicBezTo>
                  <a:cubicBezTo>
                    <a:pt x="0" y="35720"/>
                    <a:pt x="597" y="33360"/>
                    <a:pt x="1734" y="31419"/>
                  </a:cubicBezTo>
                  <a:cubicBezTo>
                    <a:pt x="2872" y="29426"/>
                    <a:pt x="4552" y="27747"/>
                    <a:pt x="6665" y="26435"/>
                  </a:cubicBezTo>
                  <a:cubicBezTo>
                    <a:pt x="8723" y="25072"/>
                    <a:pt x="11270" y="24128"/>
                    <a:pt x="14249" y="23446"/>
                  </a:cubicBezTo>
                  <a:cubicBezTo>
                    <a:pt x="17229" y="22764"/>
                    <a:pt x="20480" y="22449"/>
                    <a:pt x="24110" y="22449"/>
                  </a:cubicBezTo>
                  <a:lnTo>
                    <a:pt x="32128" y="22449"/>
                  </a:lnTo>
                  <a:lnTo>
                    <a:pt x="32128" y="18253"/>
                  </a:lnTo>
                  <a:cubicBezTo>
                    <a:pt x="32128" y="16155"/>
                    <a:pt x="31912" y="14319"/>
                    <a:pt x="31478" y="12746"/>
                  </a:cubicBezTo>
                  <a:cubicBezTo>
                    <a:pt x="31045" y="11120"/>
                    <a:pt x="30287" y="9809"/>
                    <a:pt x="29311" y="8707"/>
                  </a:cubicBezTo>
                  <a:cubicBezTo>
                    <a:pt x="28282" y="7658"/>
                    <a:pt x="26982" y="6818"/>
                    <a:pt x="25410" y="6294"/>
                  </a:cubicBezTo>
                  <a:cubicBezTo>
                    <a:pt x="23839" y="5770"/>
                    <a:pt x="21889" y="5507"/>
                    <a:pt x="19559" y="5507"/>
                  </a:cubicBezTo>
                  <a:cubicBezTo>
                    <a:pt x="17338" y="5507"/>
                    <a:pt x="15387" y="5770"/>
                    <a:pt x="13599" y="6294"/>
                  </a:cubicBezTo>
                  <a:cubicBezTo>
                    <a:pt x="11811" y="6818"/>
                    <a:pt x="10240" y="7395"/>
                    <a:pt x="8940" y="8025"/>
                  </a:cubicBezTo>
                  <a:cubicBezTo>
                    <a:pt x="7585" y="8654"/>
                    <a:pt x="6502" y="9232"/>
                    <a:pt x="5635" y="9756"/>
                  </a:cubicBezTo>
                  <a:cubicBezTo>
                    <a:pt x="4768" y="10280"/>
                    <a:pt x="4118" y="10543"/>
                    <a:pt x="3739" y="10543"/>
                  </a:cubicBezTo>
                  <a:cubicBezTo>
                    <a:pt x="3522" y="10543"/>
                    <a:pt x="3306" y="10490"/>
                    <a:pt x="3143" y="10438"/>
                  </a:cubicBezTo>
                  <a:cubicBezTo>
                    <a:pt x="2980" y="10385"/>
                    <a:pt x="2817" y="10228"/>
                    <a:pt x="2655" y="10018"/>
                  </a:cubicBezTo>
                  <a:cubicBezTo>
                    <a:pt x="2547" y="9861"/>
                    <a:pt x="2438" y="9599"/>
                    <a:pt x="2384" y="9284"/>
                  </a:cubicBezTo>
                  <a:cubicBezTo>
                    <a:pt x="2330" y="8969"/>
                    <a:pt x="2330" y="8602"/>
                    <a:pt x="2330" y="8182"/>
                  </a:cubicBezTo>
                  <a:cubicBezTo>
                    <a:pt x="2330" y="7395"/>
                    <a:pt x="2384" y="6818"/>
                    <a:pt x="2493" y="6399"/>
                  </a:cubicBezTo>
                  <a:cubicBezTo>
                    <a:pt x="2601" y="5927"/>
                    <a:pt x="2872" y="5455"/>
                    <a:pt x="3306" y="5035"/>
                  </a:cubicBezTo>
                  <a:cubicBezTo>
                    <a:pt x="3793" y="4563"/>
                    <a:pt x="4606" y="4038"/>
                    <a:pt x="5798" y="3461"/>
                  </a:cubicBezTo>
                  <a:cubicBezTo>
                    <a:pt x="6989" y="2832"/>
                    <a:pt x="8344" y="2255"/>
                    <a:pt x="9915" y="1731"/>
                  </a:cubicBezTo>
                  <a:cubicBezTo>
                    <a:pt x="11432" y="1206"/>
                    <a:pt x="13057" y="786"/>
                    <a:pt x="14845" y="472"/>
                  </a:cubicBezTo>
                  <a:cubicBezTo>
                    <a:pt x="16633" y="157"/>
                    <a:pt x="18421" y="0"/>
                    <a:pt x="20209" y="0"/>
                  </a:cubicBezTo>
                  <a:cubicBezTo>
                    <a:pt x="23623" y="0"/>
                    <a:pt x="26548" y="419"/>
                    <a:pt x="28932" y="1206"/>
                  </a:cubicBezTo>
                  <a:cubicBezTo>
                    <a:pt x="31261" y="1993"/>
                    <a:pt x="33212" y="3200"/>
                    <a:pt x="34675" y="4668"/>
                  </a:cubicBezTo>
                  <a:cubicBezTo>
                    <a:pt x="36138" y="6189"/>
                    <a:pt x="37167" y="8025"/>
                    <a:pt x="37818" y="10228"/>
                  </a:cubicBezTo>
                  <a:cubicBezTo>
                    <a:pt x="38413" y="12431"/>
                    <a:pt x="38738" y="14949"/>
                    <a:pt x="38738" y="17729"/>
                  </a:cubicBezTo>
                  <a:lnTo>
                    <a:pt x="38738" y="50668"/>
                  </a:lnTo>
                  <a:close/>
                  <a:moveTo>
                    <a:pt x="32128" y="27694"/>
                  </a:moveTo>
                  <a:lnTo>
                    <a:pt x="22972" y="27694"/>
                  </a:lnTo>
                  <a:cubicBezTo>
                    <a:pt x="20317" y="27694"/>
                    <a:pt x="17988" y="27904"/>
                    <a:pt x="15983" y="28376"/>
                  </a:cubicBezTo>
                  <a:cubicBezTo>
                    <a:pt x="13979" y="28849"/>
                    <a:pt x="12299" y="29531"/>
                    <a:pt x="10944" y="30422"/>
                  </a:cubicBezTo>
                  <a:cubicBezTo>
                    <a:pt x="9644" y="31314"/>
                    <a:pt x="8615" y="32415"/>
                    <a:pt x="8019" y="33674"/>
                  </a:cubicBezTo>
                  <a:cubicBezTo>
                    <a:pt x="7369" y="34933"/>
                    <a:pt x="6989" y="36349"/>
                    <a:pt x="6989" y="37975"/>
                  </a:cubicBezTo>
                  <a:cubicBezTo>
                    <a:pt x="6989" y="40755"/>
                    <a:pt x="7911" y="43011"/>
                    <a:pt x="9753" y="44637"/>
                  </a:cubicBezTo>
                  <a:cubicBezTo>
                    <a:pt x="11594" y="46315"/>
                    <a:pt x="14195" y="47155"/>
                    <a:pt x="17500" y="47155"/>
                  </a:cubicBezTo>
                  <a:cubicBezTo>
                    <a:pt x="20155" y="47155"/>
                    <a:pt x="22593" y="46525"/>
                    <a:pt x="24869" y="45214"/>
                  </a:cubicBezTo>
                  <a:cubicBezTo>
                    <a:pt x="27144" y="43902"/>
                    <a:pt x="29582" y="41857"/>
                    <a:pt x="32128" y="39129"/>
                  </a:cubicBezTo>
                  <a:lnTo>
                    <a:pt x="32128" y="27694"/>
                  </a:lnTo>
                  <a:close/>
                </a:path>
              </a:pathLst>
            </a:custGeom>
            <a:solidFill>
              <a:srgbClr val="FFFFFF"/>
            </a:solidFill>
            <a:ln w="5417" cap="flat">
              <a:noFill/>
              <a:prstDash val="solid"/>
              <a:miter/>
            </a:ln>
          </p:spPr>
          <p:txBody>
            <a:bodyPr rtlCol="0" anchor="ctr"/>
            <a:lstStyle/>
            <a:p>
              <a:endParaRPr lang="fr-FR"/>
            </a:p>
          </p:txBody>
        </p:sp>
        <p:sp>
          <p:nvSpPr>
            <p:cNvPr id="801" name="Forme libre 800">
              <a:extLst>
                <a:ext uri="{FF2B5EF4-FFF2-40B4-BE49-F238E27FC236}">
                  <a16:creationId xmlns:a16="http://schemas.microsoft.com/office/drawing/2014/main" id="{3796AC56-0B78-36A8-E80B-104E10FC38CF}"/>
                </a:ext>
              </a:extLst>
            </p:cNvPr>
            <p:cNvSpPr/>
            <p:nvPr/>
          </p:nvSpPr>
          <p:spPr>
            <a:xfrm>
              <a:off x="20803962" y="11476606"/>
              <a:ext cx="31315" cy="64987"/>
            </a:xfrm>
            <a:custGeom>
              <a:avLst/>
              <a:gdLst>
                <a:gd name="connsiteX0" fmla="*/ 31315 w 31315"/>
                <a:gd name="connsiteY0" fmla="*/ 60215 h 64987"/>
                <a:gd name="connsiteX1" fmla="*/ 31099 w 31315"/>
                <a:gd name="connsiteY1" fmla="*/ 62051 h 64987"/>
                <a:gd name="connsiteX2" fmla="*/ 30503 w 31315"/>
                <a:gd name="connsiteY2" fmla="*/ 63152 h 64987"/>
                <a:gd name="connsiteX3" fmla="*/ 29256 w 31315"/>
                <a:gd name="connsiteY3" fmla="*/ 63886 h 64987"/>
                <a:gd name="connsiteX4" fmla="*/ 27414 w 31315"/>
                <a:gd name="connsiteY4" fmla="*/ 64516 h 64987"/>
                <a:gd name="connsiteX5" fmla="*/ 25193 w 31315"/>
                <a:gd name="connsiteY5" fmla="*/ 64883 h 64987"/>
                <a:gd name="connsiteX6" fmla="*/ 22918 w 31315"/>
                <a:gd name="connsiteY6" fmla="*/ 64988 h 64987"/>
                <a:gd name="connsiteX7" fmla="*/ 16578 w 31315"/>
                <a:gd name="connsiteY7" fmla="*/ 64044 h 64987"/>
                <a:gd name="connsiteX8" fmla="*/ 12298 w 31315"/>
                <a:gd name="connsiteY8" fmla="*/ 61106 h 64987"/>
                <a:gd name="connsiteX9" fmla="*/ 9915 w 31315"/>
                <a:gd name="connsiteY9" fmla="*/ 56124 h 64987"/>
                <a:gd name="connsiteX10" fmla="*/ 9156 w 31315"/>
                <a:gd name="connsiteY10" fmla="*/ 49043 h 64987"/>
                <a:gd name="connsiteX11" fmla="*/ 9156 w 31315"/>
                <a:gd name="connsiteY11" fmla="*/ 18725 h 64987"/>
                <a:gd name="connsiteX12" fmla="*/ 1625 w 31315"/>
                <a:gd name="connsiteY12" fmla="*/ 18725 h 64987"/>
                <a:gd name="connsiteX13" fmla="*/ 433 w 31315"/>
                <a:gd name="connsiteY13" fmla="*/ 18043 h 64987"/>
                <a:gd name="connsiteX14" fmla="*/ 0 w 31315"/>
                <a:gd name="connsiteY14" fmla="*/ 16050 h 64987"/>
                <a:gd name="connsiteX15" fmla="*/ 108 w 31315"/>
                <a:gd name="connsiteY15" fmla="*/ 14844 h 64987"/>
                <a:gd name="connsiteX16" fmla="*/ 433 w 31315"/>
                <a:gd name="connsiteY16" fmla="*/ 14004 h 64987"/>
                <a:gd name="connsiteX17" fmla="*/ 975 w 31315"/>
                <a:gd name="connsiteY17" fmla="*/ 13480 h 64987"/>
                <a:gd name="connsiteX18" fmla="*/ 1625 w 31315"/>
                <a:gd name="connsiteY18" fmla="*/ 13322 h 64987"/>
                <a:gd name="connsiteX19" fmla="*/ 9156 w 31315"/>
                <a:gd name="connsiteY19" fmla="*/ 13322 h 64987"/>
                <a:gd name="connsiteX20" fmla="*/ 9156 w 31315"/>
                <a:gd name="connsiteY20" fmla="*/ 1364 h 64987"/>
                <a:gd name="connsiteX21" fmla="*/ 9264 w 31315"/>
                <a:gd name="connsiteY21" fmla="*/ 786 h 64987"/>
                <a:gd name="connsiteX22" fmla="*/ 9806 w 31315"/>
                <a:gd name="connsiteY22" fmla="*/ 314 h 64987"/>
                <a:gd name="connsiteX23" fmla="*/ 10836 w 31315"/>
                <a:gd name="connsiteY23" fmla="*/ 53 h 64987"/>
                <a:gd name="connsiteX24" fmla="*/ 12407 w 31315"/>
                <a:gd name="connsiteY24" fmla="*/ 0 h 64987"/>
                <a:gd name="connsiteX25" fmla="*/ 14086 w 31315"/>
                <a:gd name="connsiteY25" fmla="*/ 53 h 64987"/>
                <a:gd name="connsiteX26" fmla="*/ 15061 w 31315"/>
                <a:gd name="connsiteY26" fmla="*/ 314 h 64987"/>
                <a:gd name="connsiteX27" fmla="*/ 15604 w 31315"/>
                <a:gd name="connsiteY27" fmla="*/ 786 h 64987"/>
                <a:gd name="connsiteX28" fmla="*/ 15766 w 31315"/>
                <a:gd name="connsiteY28" fmla="*/ 1364 h 64987"/>
                <a:gd name="connsiteX29" fmla="*/ 15766 w 31315"/>
                <a:gd name="connsiteY29" fmla="*/ 13322 h 64987"/>
                <a:gd name="connsiteX30" fmla="*/ 29636 w 31315"/>
                <a:gd name="connsiteY30" fmla="*/ 13322 h 64987"/>
                <a:gd name="connsiteX31" fmla="*/ 30340 w 31315"/>
                <a:gd name="connsiteY31" fmla="*/ 13480 h 64987"/>
                <a:gd name="connsiteX32" fmla="*/ 30882 w 31315"/>
                <a:gd name="connsiteY32" fmla="*/ 14004 h 64987"/>
                <a:gd name="connsiteX33" fmla="*/ 31207 w 31315"/>
                <a:gd name="connsiteY33" fmla="*/ 14844 h 64987"/>
                <a:gd name="connsiteX34" fmla="*/ 31315 w 31315"/>
                <a:gd name="connsiteY34" fmla="*/ 16050 h 64987"/>
                <a:gd name="connsiteX35" fmla="*/ 30828 w 31315"/>
                <a:gd name="connsiteY35" fmla="*/ 18043 h 64987"/>
                <a:gd name="connsiteX36" fmla="*/ 29636 w 31315"/>
                <a:gd name="connsiteY36" fmla="*/ 18725 h 64987"/>
                <a:gd name="connsiteX37" fmla="*/ 15766 w 31315"/>
                <a:gd name="connsiteY37" fmla="*/ 18725 h 64987"/>
                <a:gd name="connsiteX38" fmla="*/ 15766 w 31315"/>
                <a:gd name="connsiteY38" fmla="*/ 48151 h 64987"/>
                <a:gd name="connsiteX39" fmla="*/ 17391 w 31315"/>
                <a:gd name="connsiteY39" fmla="*/ 56596 h 64987"/>
                <a:gd name="connsiteX40" fmla="*/ 23351 w 31315"/>
                <a:gd name="connsiteY40" fmla="*/ 59533 h 64987"/>
                <a:gd name="connsiteX41" fmla="*/ 25789 w 31315"/>
                <a:gd name="connsiteY41" fmla="*/ 59218 h 64987"/>
                <a:gd name="connsiteX42" fmla="*/ 27740 w 31315"/>
                <a:gd name="connsiteY42" fmla="*/ 58641 h 64987"/>
                <a:gd name="connsiteX43" fmla="*/ 29148 w 31315"/>
                <a:gd name="connsiteY43" fmla="*/ 58064 h 64987"/>
                <a:gd name="connsiteX44" fmla="*/ 30177 w 31315"/>
                <a:gd name="connsiteY44" fmla="*/ 57802 h 64987"/>
                <a:gd name="connsiteX45" fmla="*/ 30665 w 31315"/>
                <a:gd name="connsiteY45" fmla="*/ 57907 h 64987"/>
                <a:gd name="connsiteX46" fmla="*/ 31045 w 31315"/>
                <a:gd name="connsiteY46" fmla="*/ 58327 h 64987"/>
                <a:gd name="connsiteX47" fmla="*/ 31261 w 31315"/>
                <a:gd name="connsiteY47" fmla="*/ 59061 h 64987"/>
                <a:gd name="connsiteX48" fmla="*/ 31315 w 31315"/>
                <a:gd name="connsiteY48" fmla="*/ 60215 h 6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7">
                  <a:moveTo>
                    <a:pt x="31315" y="60215"/>
                  </a:moveTo>
                  <a:cubicBezTo>
                    <a:pt x="31315" y="60949"/>
                    <a:pt x="31261" y="61579"/>
                    <a:pt x="31099" y="62051"/>
                  </a:cubicBezTo>
                  <a:cubicBezTo>
                    <a:pt x="30990" y="62523"/>
                    <a:pt x="30773" y="62890"/>
                    <a:pt x="30503" y="63152"/>
                  </a:cubicBezTo>
                  <a:cubicBezTo>
                    <a:pt x="30232" y="63415"/>
                    <a:pt x="29853" y="63676"/>
                    <a:pt x="29256" y="63886"/>
                  </a:cubicBezTo>
                  <a:cubicBezTo>
                    <a:pt x="28769" y="64149"/>
                    <a:pt x="28119" y="64306"/>
                    <a:pt x="27414" y="64516"/>
                  </a:cubicBezTo>
                  <a:cubicBezTo>
                    <a:pt x="26710" y="64673"/>
                    <a:pt x="25951" y="64778"/>
                    <a:pt x="25193" y="64883"/>
                  </a:cubicBezTo>
                  <a:cubicBezTo>
                    <a:pt x="24435" y="64988"/>
                    <a:pt x="23676" y="64988"/>
                    <a:pt x="22918" y="64988"/>
                  </a:cubicBezTo>
                  <a:cubicBezTo>
                    <a:pt x="20425" y="64988"/>
                    <a:pt x="18313" y="64673"/>
                    <a:pt x="16578" y="64044"/>
                  </a:cubicBezTo>
                  <a:cubicBezTo>
                    <a:pt x="14845" y="63415"/>
                    <a:pt x="13436" y="62418"/>
                    <a:pt x="12298" y="61106"/>
                  </a:cubicBezTo>
                  <a:cubicBezTo>
                    <a:pt x="11215" y="59795"/>
                    <a:pt x="10402" y="58117"/>
                    <a:pt x="9915" y="56124"/>
                  </a:cubicBezTo>
                  <a:cubicBezTo>
                    <a:pt x="9373" y="54130"/>
                    <a:pt x="9156" y="51770"/>
                    <a:pt x="9156" y="49043"/>
                  </a:cubicBezTo>
                  <a:lnTo>
                    <a:pt x="9156" y="18725"/>
                  </a:lnTo>
                  <a:lnTo>
                    <a:pt x="1625" y="18725"/>
                  </a:lnTo>
                  <a:cubicBezTo>
                    <a:pt x="1138" y="18725"/>
                    <a:pt x="704" y="18515"/>
                    <a:pt x="433" y="18043"/>
                  </a:cubicBezTo>
                  <a:cubicBezTo>
                    <a:pt x="108" y="17624"/>
                    <a:pt x="0" y="16942"/>
                    <a:pt x="0" y="16050"/>
                  </a:cubicBezTo>
                  <a:cubicBezTo>
                    <a:pt x="0" y="15578"/>
                    <a:pt x="0" y="15158"/>
                    <a:pt x="108" y="14844"/>
                  </a:cubicBezTo>
                  <a:cubicBezTo>
                    <a:pt x="162" y="14529"/>
                    <a:pt x="270" y="14214"/>
                    <a:pt x="433" y="14004"/>
                  </a:cubicBezTo>
                  <a:cubicBezTo>
                    <a:pt x="596" y="13742"/>
                    <a:pt x="759" y="13585"/>
                    <a:pt x="975" y="13480"/>
                  </a:cubicBezTo>
                  <a:cubicBezTo>
                    <a:pt x="1138" y="13375"/>
                    <a:pt x="1409" y="13322"/>
                    <a:pt x="1625" y="13322"/>
                  </a:cubicBezTo>
                  <a:lnTo>
                    <a:pt x="9156" y="13322"/>
                  </a:lnTo>
                  <a:lnTo>
                    <a:pt x="9156" y="1364"/>
                  </a:lnTo>
                  <a:cubicBezTo>
                    <a:pt x="9156" y="1154"/>
                    <a:pt x="9210" y="944"/>
                    <a:pt x="9264" y="786"/>
                  </a:cubicBezTo>
                  <a:cubicBezTo>
                    <a:pt x="9373" y="629"/>
                    <a:pt x="9536" y="472"/>
                    <a:pt x="9806" y="314"/>
                  </a:cubicBezTo>
                  <a:cubicBezTo>
                    <a:pt x="10077" y="209"/>
                    <a:pt x="10402" y="104"/>
                    <a:pt x="10836" y="53"/>
                  </a:cubicBezTo>
                  <a:cubicBezTo>
                    <a:pt x="11269" y="0"/>
                    <a:pt x="11811" y="0"/>
                    <a:pt x="12407" y="0"/>
                  </a:cubicBezTo>
                  <a:cubicBezTo>
                    <a:pt x="13111" y="0"/>
                    <a:pt x="13653" y="0"/>
                    <a:pt x="14086" y="53"/>
                  </a:cubicBezTo>
                  <a:cubicBezTo>
                    <a:pt x="14465" y="104"/>
                    <a:pt x="14845" y="209"/>
                    <a:pt x="15061" y="314"/>
                  </a:cubicBezTo>
                  <a:cubicBezTo>
                    <a:pt x="15332" y="472"/>
                    <a:pt x="15495" y="629"/>
                    <a:pt x="15604" y="786"/>
                  </a:cubicBezTo>
                  <a:cubicBezTo>
                    <a:pt x="15711" y="944"/>
                    <a:pt x="15766" y="1154"/>
                    <a:pt x="15766" y="1364"/>
                  </a:cubicBezTo>
                  <a:lnTo>
                    <a:pt x="15766" y="13322"/>
                  </a:lnTo>
                  <a:lnTo>
                    <a:pt x="29636" y="13322"/>
                  </a:lnTo>
                  <a:cubicBezTo>
                    <a:pt x="29906" y="13322"/>
                    <a:pt x="30123" y="13375"/>
                    <a:pt x="30340" y="13480"/>
                  </a:cubicBezTo>
                  <a:cubicBezTo>
                    <a:pt x="30557" y="13585"/>
                    <a:pt x="30719" y="13742"/>
                    <a:pt x="30882" y="14004"/>
                  </a:cubicBezTo>
                  <a:cubicBezTo>
                    <a:pt x="31045" y="14214"/>
                    <a:pt x="31153" y="14529"/>
                    <a:pt x="31207" y="14844"/>
                  </a:cubicBezTo>
                  <a:cubicBezTo>
                    <a:pt x="31261" y="15158"/>
                    <a:pt x="31315" y="15578"/>
                    <a:pt x="31315" y="16050"/>
                  </a:cubicBezTo>
                  <a:cubicBezTo>
                    <a:pt x="31315" y="16942"/>
                    <a:pt x="31153" y="17624"/>
                    <a:pt x="30828" y="18043"/>
                  </a:cubicBezTo>
                  <a:cubicBezTo>
                    <a:pt x="30557" y="18515"/>
                    <a:pt x="30123" y="18725"/>
                    <a:pt x="29636" y="18725"/>
                  </a:cubicBezTo>
                  <a:lnTo>
                    <a:pt x="15766" y="18725"/>
                  </a:lnTo>
                  <a:lnTo>
                    <a:pt x="15766" y="48151"/>
                  </a:lnTo>
                  <a:cubicBezTo>
                    <a:pt x="15766" y="51875"/>
                    <a:pt x="16308" y="54655"/>
                    <a:pt x="17391" y="56596"/>
                  </a:cubicBezTo>
                  <a:cubicBezTo>
                    <a:pt x="18475" y="58536"/>
                    <a:pt x="20479" y="59533"/>
                    <a:pt x="23351" y="59533"/>
                  </a:cubicBezTo>
                  <a:cubicBezTo>
                    <a:pt x="24272" y="59533"/>
                    <a:pt x="25085" y="59428"/>
                    <a:pt x="25789" y="59218"/>
                  </a:cubicBezTo>
                  <a:cubicBezTo>
                    <a:pt x="26494" y="59061"/>
                    <a:pt x="27144" y="58851"/>
                    <a:pt x="27740" y="58641"/>
                  </a:cubicBezTo>
                  <a:cubicBezTo>
                    <a:pt x="28281" y="58431"/>
                    <a:pt x="28715" y="58222"/>
                    <a:pt x="29148" y="58064"/>
                  </a:cubicBezTo>
                  <a:cubicBezTo>
                    <a:pt x="29527" y="57854"/>
                    <a:pt x="29853" y="57802"/>
                    <a:pt x="30177" y="57802"/>
                  </a:cubicBezTo>
                  <a:cubicBezTo>
                    <a:pt x="30340" y="57802"/>
                    <a:pt x="30503" y="57802"/>
                    <a:pt x="30665" y="57907"/>
                  </a:cubicBezTo>
                  <a:cubicBezTo>
                    <a:pt x="30773" y="57959"/>
                    <a:pt x="30936" y="58117"/>
                    <a:pt x="31045" y="58327"/>
                  </a:cubicBezTo>
                  <a:cubicBezTo>
                    <a:pt x="31099" y="58484"/>
                    <a:pt x="31207" y="58746"/>
                    <a:pt x="31261" y="59061"/>
                  </a:cubicBezTo>
                  <a:cubicBezTo>
                    <a:pt x="31261" y="59376"/>
                    <a:pt x="31315" y="59743"/>
                    <a:pt x="31315" y="60215"/>
                  </a:cubicBezTo>
                  <a:close/>
                </a:path>
              </a:pathLst>
            </a:custGeom>
            <a:solidFill>
              <a:srgbClr val="FFFFFF"/>
            </a:solidFill>
            <a:ln w="5417" cap="flat">
              <a:noFill/>
              <a:prstDash val="solid"/>
              <a:miter/>
            </a:ln>
          </p:spPr>
          <p:txBody>
            <a:bodyPr rtlCol="0" anchor="ctr"/>
            <a:lstStyle/>
            <a:p>
              <a:endParaRPr lang="fr-FR"/>
            </a:p>
          </p:txBody>
        </p:sp>
        <p:sp>
          <p:nvSpPr>
            <p:cNvPr id="802" name="Forme libre 801">
              <a:extLst>
                <a:ext uri="{FF2B5EF4-FFF2-40B4-BE49-F238E27FC236}">
                  <a16:creationId xmlns:a16="http://schemas.microsoft.com/office/drawing/2014/main" id="{C7C51E3F-036D-B391-973D-856C64E384DA}"/>
                </a:ext>
              </a:extLst>
            </p:cNvPr>
            <p:cNvSpPr/>
            <p:nvPr/>
          </p:nvSpPr>
          <p:spPr>
            <a:xfrm>
              <a:off x="20843296" y="11489038"/>
              <a:ext cx="38683" cy="52661"/>
            </a:xfrm>
            <a:custGeom>
              <a:avLst/>
              <a:gdLst>
                <a:gd name="connsiteX0" fmla="*/ 38683 w 38683"/>
                <a:gd name="connsiteY0" fmla="*/ 50668 h 52661"/>
                <a:gd name="connsiteX1" fmla="*/ 38304 w 38683"/>
                <a:gd name="connsiteY1" fmla="*/ 51508 h 52661"/>
                <a:gd name="connsiteX2" fmla="*/ 37383 w 38683"/>
                <a:gd name="connsiteY2" fmla="*/ 51927 h 52661"/>
                <a:gd name="connsiteX3" fmla="*/ 35812 w 38683"/>
                <a:gd name="connsiteY3" fmla="*/ 52085 h 52661"/>
                <a:gd name="connsiteX4" fmla="*/ 34187 w 38683"/>
                <a:gd name="connsiteY4" fmla="*/ 51927 h 52661"/>
                <a:gd name="connsiteX5" fmla="*/ 33158 w 38683"/>
                <a:gd name="connsiteY5" fmla="*/ 51508 h 52661"/>
                <a:gd name="connsiteX6" fmla="*/ 32778 w 38683"/>
                <a:gd name="connsiteY6" fmla="*/ 50668 h 52661"/>
                <a:gd name="connsiteX7" fmla="*/ 32778 w 38683"/>
                <a:gd name="connsiteY7" fmla="*/ 45266 h 52661"/>
                <a:gd name="connsiteX8" fmla="*/ 25301 w 38683"/>
                <a:gd name="connsiteY8" fmla="*/ 50721 h 52661"/>
                <a:gd name="connsiteX9" fmla="*/ 16850 w 38683"/>
                <a:gd name="connsiteY9" fmla="*/ 52662 h 52661"/>
                <a:gd name="connsiteX10" fmla="*/ 9752 w 38683"/>
                <a:gd name="connsiteY10" fmla="*/ 51665 h 52661"/>
                <a:gd name="connsiteX11" fmla="*/ 4497 w 38683"/>
                <a:gd name="connsiteY11" fmla="*/ 48833 h 52661"/>
                <a:gd name="connsiteX12" fmla="*/ 1138 w 38683"/>
                <a:gd name="connsiteY12" fmla="*/ 44322 h 52661"/>
                <a:gd name="connsiteX13" fmla="*/ 0 w 38683"/>
                <a:gd name="connsiteY13" fmla="*/ 38395 h 52661"/>
                <a:gd name="connsiteX14" fmla="*/ 1679 w 38683"/>
                <a:gd name="connsiteY14" fmla="*/ 31419 h 52661"/>
                <a:gd name="connsiteX15" fmla="*/ 6610 w 38683"/>
                <a:gd name="connsiteY15" fmla="*/ 26435 h 52661"/>
                <a:gd name="connsiteX16" fmla="*/ 14195 w 38683"/>
                <a:gd name="connsiteY16" fmla="*/ 23446 h 52661"/>
                <a:gd name="connsiteX17" fmla="*/ 24055 w 38683"/>
                <a:gd name="connsiteY17" fmla="*/ 22449 h 52661"/>
                <a:gd name="connsiteX18" fmla="*/ 32074 w 38683"/>
                <a:gd name="connsiteY18" fmla="*/ 22449 h 52661"/>
                <a:gd name="connsiteX19" fmla="*/ 32074 w 38683"/>
                <a:gd name="connsiteY19" fmla="*/ 18253 h 52661"/>
                <a:gd name="connsiteX20" fmla="*/ 31423 w 38683"/>
                <a:gd name="connsiteY20" fmla="*/ 12746 h 52661"/>
                <a:gd name="connsiteX21" fmla="*/ 29256 w 38683"/>
                <a:gd name="connsiteY21" fmla="*/ 8707 h 52661"/>
                <a:gd name="connsiteX22" fmla="*/ 25355 w 38683"/>
                <a:gd name="connsiteY22" fmla="*/ 6294 h 52661"/>
                <a:gd name="connsiteX23" fmla="*/ 19504 w 38683"/>
                <a:gd name="connsiteY23" fmla="*/ 5507 h 52661"/>
                <a:gd name="connsiteX24" fmla="*/ 13545 w 38683"/>
                <a:gd name="connsiteY24" fmla="*/ 6294 h 52661"/>
                <a:gd name="connsiteX25" fmla="*/ 8885 w 38683"/>
                <a:gd name="connsiteY25" fmla="*/ 8025 h 52661"/>
                <a:gd name="connsiteX26" fmla="*/ 5580 w 38683"/>
                <a:gd name="connsiteY26" fmla="*/ 9756 h 52661"/>
                <a:gd name="connsiteX27" fmla="*/ 3684 w 38683"/>
                <a:gd name="connsiteY27" fmla="*/ 10543 h 52661"/>
                <a:gd name="connsiteX28" fmla="*/ 3088 w 38683"/>
                <a:gd name="connsiteY28" fmla="*/ 10438 h 52661"/>
                <a:gd name="connsiteX29" fmla="*/ 2600 w 38683"/>
                <a:gd name="connsiteY29" fmla="*/ 10018 h 52661"/>
                <a:gd name="connsiteX30" fmla="*/ 2329 w 38683"/>
                <a:gd name="connsiteY30" fmla="*/ 9284 h 52661"/>
                <a:gd name="connsiteX31" fmla="*/ 2221 w 38683"/>
                <a:gd name="connsiteY31" fmla="*/ 8182 h 52661"/>
                <a:gd name="connsiteX32" fmla="*/ 2438 w 38683"/>
                <a:gd name="connsiteY32" fmla="*/ 6399 h 52661"/>
                <a:gd name="connsiteX33" fmla="*/ 3305 w 38683"/>
                <a:gd name="connsiteY33" fmla="*/ 5035 h 52661"/>
                <a:gd name="connsiteX34" fmla="*/ 5743 w 38683"/>
                <a:gd name="connsiteY34" fmla="*/ 3461 h 52661"/>
                <a:gd name="connsiteX35" fmla="*/ 9806 w 38683"/>
                <a:gd name="connsiteY35" fmla="*/ 1731 h 52661"/>
                <a:gd name="connsiteX36" fmla="*/ 14791 w 38683"/>
                <a:gd name="connsiteY36" fmla="*/ 472 h 52661"/>
                <a:gd name="connsiteX37" fmla="*/ 20154 w 38683"/>
                <a:gd name="connsiteY37" fmla="*/ 0 h 52661"/>
                <a:gd name="connsiteX38" fmla="*/ 28877 w 38683"/>
                <a:gd name="connsiteY38" fmla="*/ 1206 h 52661"/>
                <a:gd name="connsiteX39" fmla="*/ 34620 w 38683"/>
                <a:gd name="connsiteY39" fmla="*/ 4668 h 52661"/>
                <a:gd name="connsiteX40" fmla="*/ 37763 w 38683"/>
                <a:gd name="connsiteY40" fmla="*/ 10228 h 52661"/>
                <a:gd name="connsiteX41" fmla="*/ 38683 w 38683"/>
                <a:gd name="connsiteY41" fmla="*/ 17729 h 52661"/>
                <a:gd name="connsiteX42" fmla="*/ 38683 w 38683"/>
                <a:gd name="connsiteY42" fmla="*/ 50668 h 52661"/>
                <a:gd name="connsiteX43" fmla="*/ 32074 w 38683"/>
                <a:gd name="connsiteY43" fmla="*/ 27694 h 52661"/>
                <a:gd name="connsiteX44" fmla="*/ 22918 w 38683"/>
                <a:gd name="connsiteY44" fmla="*/ 27694 h 52661"/>
                <a:gd name="connsiteX45" fmla="*/ 15928 w 38683"/>
                <a:gd name="connsiteY45" fmla="*/ 28376 h 52661"/>
                <a:gd name="connsiteX46" fmla="*/ 10889 w 38683"/>
                <a:gd name="connsiteY46" fmla="*/ 30422 h 52661"/>
                <a:gd name="connsiteX47" fmla="*/ 7964 w 38683"/>
                <a:gd name="connsiteY47" fmla="*/ 33674 h 52661"/>
                <a:gd name="connsiteX48" fmla="*/ 6934 w 38683"/>
                <a:gd name="connsiteY48" fmla="*/ 37975 h 52661"/>
                <a:gd name="connsiteX49" fmla="*/ 9698 w 38683"/>
                <a:gd name="connsiteY49" fmla="*/ 44637 h 52661"/>
                <a:gd name="connsiteX50" fmla="*/ 17446 w 38683"/>
                <a:gd name="connsiteY50" fmla="*/ 47155 h 52661"/>
                <a:gd name="connsiteX51" fmla="*/ 24814 w 38683"/>
                <a:gd name="connsiteY51" fmla="*/ 45214 h 52661"/>
                <a:gd name="connsiteX52" fmla="*/ 32074 w 38683"/>
                <a:gd name="connsiteY52" fmla="*/ 39129 h 52661"/>
                <a:gd name="connsiteX53" fmla="*/ 32074 w 38683"/>
                <a:gd name="connsiteY53" fmla="*/ 27694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61">
                  <a:moveTo>
                    <a:pt x="38683" y="50668"/>
                  </a:moveTo>
                  <a:cubicBezTo>
                    <a:pt x="38683" y="51036"/>
                    <a:pt x="38575" y="51298"/>
                    <a:pt x="38304" y="51508"/>
                  </a:cubicBezTo>
                  <a:cubicBezTo>
                    <a:pt x="38087" y="51718"/>
                    <a:pt x="37763" y="51823"/>
                    <a:pt x="37383" y="51927"/>
                  </a:cubicBezTo>
                  <a:cubicBezTo>
                    <a:pt x="37004" y="52032"/>
                    <a:pt x="36462" y="52085"/>
                    <a:pt x="35812" y="52085"/>
                  </a:cubicBezTo>
                  <a:cubicBezTo>
                    <a:pt x="35162" y="52085"/>
                    <a:pt x="34620" y="52032"/>
                    <a:pt x="34187" y="51927"/>
                  </a:cubicBezTo>
                  <a:cubicBezTo>
                    <a:pt x="33753" y="51823"/>
                    <a:pt x="33374" y="51718"/>
                    <a:pt x="33158" y="51508"/>
                  </a:cubicBezTo>
                  <a:cubicBezTo>
                    <a:pt x="32941" y="51298"/>
                    <a:pt x="32778" y="51036"/>
                    <a:pt x="32778" y="50668"/>
                  </a:cubicBezTo>
                  <a:lnTo>
                    <a:pt x="32778" y="45266"/>
                  </a:lnTo>
                  <a:cubicBezTo>
                    <a:pt x="30556" y="47626"/>
                    <a:pt x="28064" y="49410"/>
                    <a:pt x="25301" y="50721"/>
                  </a:cubicBezTo>
                  <a:cubicBezTo>
                    <a:pt x="22592" y="52032"/>
                    <a:pt x="19775" y="52662"/>
                    <a:pt x="16850" y="52662"/>
                  </a:cubicBezTo>
                  <a:cubicBezTo>
                    <a:pt x="14249" y="52662"/>
                    <a:pt x="11865" y="52347"/>
                    <a:pt x="9752" y="51665"/>
                  </a:cubicBezTo>
                  <a:cubicBezTo>
                    <a:pt x="7693" y="50983"/>
                    <a:pt x="5905" y="50039"/>
                    <a:pt x="4497" y="48833"/>
                  </a:cubicBezTo>
                  <a:cubicBezTo>
                    <a:pt x="3034" y="47574"/>
                    <a:pt x="1896" y="46105"/>
                    <a:pt x="1138" y="44322"/>
                  </a:cubicBezTo>
                  <a:cubicBezTo>
                    <a:pt x="379" y="42591"/>
                    <a:pt x="0" y="40598"/>
                    <a:pt x="0" y="38395"/>
                  </a:cubicBezTo>
                  <a:cubicBezTo>
                    <a:pt x="0" y="35720"/>
                    <a:pt x="542" y="33360"/>
                    <a:pt x="1679" y="31419"/>
                  </a:cubicBezTo>
                  <a:cubicBezTo>
                    <a:pt x="2817" y="29426"/>
                    <a:pt x="4497" y="27747"/>
                    <a:pt x="6610" y="26435"/>
                  </a:cubicBezTo>
                  <a:cubicBezTo>
                    <a:pt x="8669" y="25072"/>
                    <a:pt x="11215" y="24128"/>
                    <a:pt x="14195" y="23446"/>
                  </a:cubicBezTo>
                  <a:cubicBezTo>
                    <a:pt x="17174" y="22764"/>
                    <a:pt x="20425" y="22449"/>
                    <a:pt x="24055" y="22449"/>
                  </a:cubicBezTo>
                  <a:lnTo>
                    <a:pt x="32074" y="22449"/>
                  </a:lnTo>
                  <a:lnTo>
                    <a:pt x="32074" y="18253"/>
                  </a:lnTo>
                  <a:cubicBezTo>
                    <a:pt x="32074" y="16155"/>
                    <a:pt x="31857" y="14319"/>
                    <a:pt x="31423" y="12746"/>
                  </a:cubicBezTo>
                  <a:cubicBezTo>
                    <a:pt x="30990" y="11120"/>
                    <a:pt x="30232" y="9809"/>
                    <a:pt x="29256" y="8707"/>
                  </a:cubicBezTo>
                  <a:cubicBezTo>
                    <a:pt x="28227" y="7658"/>
                    <a:pt x="26927" y="6818"/>
                    <a:pt x="25355" y="6294"/>
                  </a:cubicBezTo>
                  <a:cubicBezTo>
                    <a:pt x="23784" y="5770"/>
                    <a:pt x="21834" y="5507"/>
                    <a:pt x="19504" y="5507"/>
                  </a:cubicBezTo>
                  <a:cubicBezTo>
                    <a:pt x="17283" y="5507"/>
                    <a:pt x="15332" y="5770"/>
                    <a:pt x="13545" y="6294"/>
                  </a:cubicBezTo>
                  <a:cubicBezTo>
                    <a:pt x="11756" y="6818"/>
                    <a:pt x="10186" y="7395"/>
                    <a:pt x="8885" y="8025"/>
                  </a:cubicBezTo>
                  <a:cubicBezTo>
                    <a:pt x="7530" y="8654"/>
                    <a:pt x="6447" y="9232"/>
                    <a:pt x="5580" y="9756"/>
                  </a:cubicBezTo>
                  <a:cubicBezTo>
                    <a:pt x="4714" y="10280"/>
                    <a:pt x="4063" y="10543"/>
                    <a:pt x="3684" y="10543"/>
                  </a:cubicBezTo>
                  <a:cubicBezTo>
                    <a:pt x="3467" y="10543"/>
                    <a:pt x="3251" y="10490"/>
                    <a:pt x="3088" y="10438"/>
                  </a:cubicBezTo>
                  <a:cubicBezTo>
                    <a:pt x="2925" y="10385"/>
                    <a:pt x="2763" y="10228"/>
                    <a:pt x="2600" y="10018"/>
                  </a:cubicBezTo>
                  <a:cubicBezTo>
                    <a:pt x="2492" y="9861"/>
                    <a:pt x="2384" y="9599"/>
                    <a:pt x="2329" y="9284"/>
                  </a:cubicBezTo>
                  <a:cubicBezTo>
                    <a:pt x="2275" y="8969"/>
                    <a:pt x="2221" y="8602"/>
                    <a:pt x="2221" y="8182"/>
                  </a:cubicBezTo>
                  <a:cubicBezTo>
                    <a:pt x="2221" y="7395"/>
                    <a:pt x="2329" y="6818"/>
                    <a:pt x="2438" y="6399"/>
                  </a:cubicBezTo>
                  <a:cubicBezTo>
                    <a:pt x="2546" y="5927"/>
                    <a:pt x="2817" y="5455"/>
                    <a:pt x="3305" y="5035"/>
                  </a:cubicBezTo>
                  <a:cubicBezTo>
                    <a:pt x="3738" y="4563"/>
                    <a:pt x="4551" y="4038"/>
                    <a:pt x="5743" y="3461"/>
                  </a:cubicBezTo>
                  <a:cubicBezTo>
                    <a:pt x="6934" y="2832"/>
                    <a:pt x="8289" y="2255"/>
                    <a:pt x="9806" y="1731"/>
                  </a:cubicBezTo>
                  <a:cubicBezTo>
                    <a:pt x="11377" y="1206"/>
                    <a:pt x="13002" y="786"/>
                    <a:pt x="14791" y="472"/>
                  </a:cubicBezTo>
                  <a:cubicBezTo>
                    <a:pt x="16578" y="157"/>
                    <a:pt x="18366" y="0"/>
                    <a:pt x="20154" y="0"/>
                  </a:cubicBezTo>
                  <a:cubicBezTo>
                    <a:pt x="23568" y="0"/>
                    <a:pt x="26493" y="419"/>
                    <a:pt x="28877" y="1206"/>
                  </a:cubicBezTo>
                  <a:cubicBezTo>
                    <a:pt x="31207" y="1993"/>
                    <a:pt x="33158" y="3200"/>
                    <a:pt x="34620" y="4668"/>
                  </a:cubicBezTo>
                  <a:cubicBezTo>
                    <a:pt x="36083" y="6189"/>
                    <a:pt x="37113" y="8025"/>
                    <a:pt x="37763" y="10228"/>
                  </a:cubicBezTo>
                  <a:cubicBezTo>
                    <a:pt x="38359" y="12431"/>
                    <a:pt x="38683" y="14949"/>
                    <a:pt x="38683" y="17729"/>
                  </a:cubicBezTo>
                  <a:lnTo>
                    <a:pt x="38683" y="50668"/>
                  </a:lnTo>
                  <a:close/>
                  <a:moveTo>
                    <a:pt x="32074" y="27694"/>
                  </a:moveTo>
                  <a:lnTo>
                    <a:pt x="22918" y="27694"/>
                  </a:lnTo>
                  <a:cubicBezTo>
                    <a:pt x="20263" y="27694"/>
                    <a:pt x="17933" y="27904"/>
                    <a:pt x="15928" y="28376"/>
                  </a:cubicBezTo>
                  <a:cubicBezTo>
                    <a:pt x="13924" y="28849"/>
                    <a:pt x="12244" y="29531"/>
                    <a:pt x="10889" y="30422"/>
                  </a:cubicBezTo>
                  <a:cubicBezTo>
                    <a:pt x="9589" y="31314"/>
                    <a:pt x="8560" y="32415"/>
                    <a:pt x="7964" y="33674"/>
                  </a:cubicBezTo>
                  <a:cubicBezTo>
                    <a:pt x="7314" y="34933"/>
                    <a:pt x="6934" y="36349"/>
                    <a:pt x="6934" y="37975"/>
                  </a:cubicBezTo>
                  <a:cubicBezTo>
                    <a:pt x="6934" y="40755"/>
                    <a:pt x="7856" y="43011"/>
                    <a:pt x="9698" y="44637"/>
                  </a:cubicBezTo>
                  <a:cubicBezTo>
                    <a:pt x="11540" y="46315"/>
                    <a:pt x="14141" y="47155"/>
                    <a:pt x="17446" y="47155"/>
                  </a:cubicBezTo>
                  <a:cubicBezTo>
                    <a:pt x="20100" y="47155"/>
                    <a:pt x="22538" y="46525"/>
                    <a:pt x="24814" y="45214"/>
                  </a:cubicBezTo>
                  <a:cubicBezTo>
                    <a:pt x="27090" y="43902"/>
                    <a:pt x="29527" y="41857"/>
                    <a:pt x="32074" y="39129"/>
                  </a:cubicBezTo>
                  <a:lnTo>
                    <a:pt x="32074" y="27694"/>
                  </a:lnTo>
                  <a:close/>
                </a:path>
              </a:pathLst>
            </a:custGeom>
            <a:solidFill>
              <a:srgbClr val="FFFFFF"/>
            </a:solidFill>
            <a:ln w="5417" cap="flat">
              <a:noFill/>
              <a:prstDash val="solid"/>
              <a:miter/>
            </a:ln>
          </p:spPr>
          <p:txBody>
            <a:bodyPr rtlCol="0" anchor="ctr"/>
            <a:lstStyle/>
            <a:p>
              <a:endParaRPr lang="fr-FR"/>
            </a:p>
          </p:txBody>
        </p:sp>
        <p:sp>
          <p:nvSpPr>
            <p:cNvPr id="803" name="Forme libre 802">
              <a:extLst>
                <a:ext uri="{FF2B5EF4-FFF2-40B4-BE49-F238E27FC236}">
                  <a16:creationId xmlns:a16="http://schemas.microsoft.com/office/drawing/2014/main" id="{03882E20-BE54-A26F-88B0-CA4C7A57C0E5}"/>
                </a:ext>
              </a:extLst>
            </p:cNvPr>
            <p:cNvSpPr/>
            <p:nvPr/>
          </p:nvSpPr>
          <p:spPr>
            <a:xfrm>
              <a:off x="20899263" y="11470312"/>
              <a:ext cx="8668" cy="70810"/>
            </a:xfrm>
            <a:custGeom>
              <a:avLst/>
              <a:gdLst>
                <a:gd name="connsiteX0" fmla="*/ 8669 w 8668"/>
                <a:gd name="connsiteY0" fmla="*/ 4354 h 70810"/>
                <a:gd name="connsiteX1" fmla="*/ 7747 w 8668"/>
                <a:gd name="connsiteY1" fmla="*/ 7868 h 70810"/>
                <a:gd name="connsiteX2" fmla="*/ 4280 w 8668"/>
                <a:gd name="connsiteY2" fmla="*/ 8760 h 70810"/>
                <a:gd name="connsiteX3" fmla="*/ 921 w 8668"/>
                <a:gd name="connsiteY3" fmla="*/ 7868 h 70810"/>
                <a:gd name="connsiteX4" fmla="*/ 0 w 8668"/>
                <a:gd name="connsiteY4" fmla="*/ 4406 h 70810"/>
                <a:gd name="connsiteX5" fmla="*/ 921 w 8668"/>
                <a:gd name="connsiteY5" fmla="*/ 892 h 70810"/>
                <a:gd name="connsiteX6" fmla="*/ 4388 w 8668"/>
                <a:gd name="connsiteY6" fmla="*/ 0 h 70810"/>
                <a:gd name="connsiteX7" fmla="*/ 7747 w 8668"/>
                <a:gd name="connsiteY7" fmla="*/ 892 h 70810"/>
                <a:gd name="connsiteX8" fmla="*/ 8669 w 8668"/>
                <a:gd name="connsiteY8" fmla="*/ 4354 h 70810"/>
                <a:gd name="connsiteX9" fmla="*/ 7694 w 8668"/>
                <a:gd name="connsiteY9" fmla="*/ 69394 h 70810"/>
                <a:gd name="connsiteX10" fmla="*/ 7531 w 8668"/>
                <a:gd name="connsiteY10" fmla="*/ 69971 h 70810"/>
                <a:gd name="connsiteX11" fmla="*/ 6989 w 8668"/>
                <a:gd name="connsiteY11" fmla="*/ 70444 h 70810"/>
                <a:gd name="connsiteX12" fmla="*/ 6014 w 8668"/>
                <a:gd name="connsiteY12" fmla="*/ 70706 h 70810"/>
                <a:gd name="connsiteX13" fmla="*/ 4335 w 8668"/>
                <a:gd name="connsiteY13" fmla="*/ 70811 h 70810"/>
                <a:gd name="connsiteX14" fmla="*/ 2763 w 8668"/>
                <a:gd name="connsiteY14" fmla="*/ 70706 h 70810"/>
                <a:gd name="connsiteX15" fmla="*/ 1733 w 8668"/>
                <a:gd name="connsiteY15" fmla="*/ 70444 h 70810"/>
                <a:gd name="connsiteX16" fmla="*/ 1192 w 8668"/>
                <a:gd name="connsiteY16" fmla="*/ 69971 h 70810"/>
                <a:gd name="connsiteX17" fmla="*/ 1083 w 8668"/>
                <a:gd name="connsiteY17" fmla="*/ 69394 h 70810"/>
                <a:gd name="connsiteX18" fmla="*/ 1083 w 8668"/>
                <a:gd name="connsiteY18" fmla="*/ 20719 h 70810"/>
                <a:gd name="connsiteX19" fmla="*/ 1192 w 8668"/>
                <a:gd name="connsiteY19" fmla="*/ 20141 h 70810"/>
                <a:gd name="connsiteX20" fmla="*/ 1733 w 8668"/>
                <a:gd name="connsiteY20" fmla="*/ 19670 h 70810"/>
                <a:gd name="connsiteX21" fmla="*/ 2763 w 8668"/>
                <a:gd name="connsiteY21" fmla="*/ 19408 h 70810"/>
                <a:gd name="connsiteX22" fmla="*/ 4335 w 8668"/>
                <a:gd name="connsiteY22" fmla="*/ 19303 h 70810"/>
                <a:gd name="connsiteX23" fmla="*/ 6014 w 8668"/>
                <a:gd name="connsiteY23" fmla="*/ 19408 h 70810"/>
                <a:gd name="connsiteX24" fmla="*/ 6989 w 8668"/>
                <a:gd name="connsiteY24" fmla="*/ 19670 h 70810"/>
                <a:gd name="connsiteX25" fmla="*/ 7531 w 8668"/>
                <a:gd name="connsiteY25" fmla="*/ 20141 h 70810"/>
                <a:gd name="connsiteX26" fmla="*/ 7694 w 8668"/>
                <a:gd name="connsiteY26" fmla="*/ 20719 h 70810"/>
                <a:gd name="connsiteX27" fmla="*/ 7694 w 8668"/>
                <a:gd name="connsiteY27" fmla="*/ 69394 h 7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10">
                  <a:moveTo>
                    <a:pt x="8669" y="4354"/>
                  </a:moveTo>
                  <a:cubicBezTo>
                    <a:pt x="8669" y="6085"/>
                    <a:pt x="8344" y="7238"/>
                    <a:pt x="7747" y="7868"/>
                  </a:cubicBezTo>
                  <a:cubicBezTo>
                    <a:pt x="7097" y="8445"/>
                    <a:pt x="5960" y="8760"/>
                    <a:pt x="4280" y="8760"/>
                  </a:cubicBezTo>
                  <a:cubicBezTo>
                    <a:pt x="2655" y="8760"/>
                    <a:pt x="1517" y="8445"/>
                    <a:pt x="921" y="7868"/>
                  </a:cubicBezTo>
                  <a:cubicBezTo>
                    <a:pt x="325" y="7291"/>
                    <a:pt x="0" y="6137"/>
                    <a:pt x="0" y="4406"/>
                  </a:cubicBezTo>
                  <a:cubicBezTo>
                    <a:pt x="0" y="2675"/>
                    <a:pt x="325" y="1521"/>
                    <a:pt x="921" y="892"/>
                  </a:cubicBezTo>
                  <a:cubicBezTo>
                    <a:pt x="1571" y="315"/>
                    <a:pt x="2709" y="0"/>
                    <a:pt x="4388" y="0"/>
                  </a:cubicBezTo>
                  <a:cubicBezTo>
                    <a:pt x="6014" y="0"/>
                    <a:pt x="7151" y="315"/>
                    <a:pt x="7747" y="892"/>
                  </a:cubicBezTo>
                  <a:cubicBezTo>
                    <a:pt x="8344" y="1469"/>
                    <a:pt x="8669" y="2623"/>
                    <a:pt x="8669" y="4354"/>
                  </a:cubicBezTo>
                  <a:close/>
                  <a:moveTo>
                    <a:pt x="7694" y="69394"/>
                  </a:moveTo>
                  <a:cubicBezTo>
                    <a:pt x="7694" y="69604"/>
                    <a:pt x="7639" y="69814"/>
                    <a:pt x="7531" y="69971"/>
                  </a:cubicBezTo>
                  <a:cubicBezTo>
                    <a:pt x="7423" y="70181"/>
                    <a:pt x="7260" y="70339"/>
                    <a:pt x="6989" y="70444"/>
                  </a:cubicBezTo>
                  <a:cubicBezTo>
                    <a:pt x="6772" y="70549"/>
                    <a:pt x="6447" y="70601"/>
                    <a:pt x="6014" y="70706"/>
                  </a:cubicBezTo>
                  <a:cubicBezTo>
                    <a:pt x="5581" y="70758"/>
                    <a:pt x="5038" y="70811"/>
                    <a:pt x="4335" y="70811"/>
                  </a:cubicBezTo>
                  <a:cubicBezTo>
                    <a:pt x="3738" y="70811"/>
                    <a:pt x="3196" y="70758"/>
                    <a:pt x="2763" y="70706"/>
                  </a:cubicBezTo>
                  <a:cubicBezTo>
                    <a:pt x="2329" y="70601"/>
                    <a:pt x="2005" y="70549"/>
                    <a:pt x="1733" y="70444"/>
                  </a:cubicBezTo>
                  <a:cubicBezTo>
                    <a:pt x="1463" y="70286"/>
                    <a:pt x="1300" y="70181"/>
                    <a:pt x="1192" y="69971"/>
                  </a:cubicBezTo>
                  <a:cubicBezTo>
                    <a:pt x="1138" y="69814"/>
                    <a:pt x="1083" y="69604"/>
                    <a:pt x="1083" y="69394"/>
                  </a:cubicBezTo>
                  <a:lnTo>
                    <a:pt x="1083" y="20719"/>
                  </a:lnTo>
                  <a:cubicBezTo>
                    <a:pt x="1083" y="20509"/>
                    <a:pt x="1138" y="20299"/>
                    <a:pt x="1192" y="20141"/>
                  </a:cubicBezTo>
                  <a:cubicBezTo>
                    <a:pt x="1300" y="19932"/>
                    <a:pt x="1463" y="19827"/>
                    <a:pt x="1733" y="19670"/>
                  </a:cubicBezTo>
                  <a:cubicBezTo>
                    <a:pt x="2005" y="19565"/>
                    <a:pt x="2329" y="19460"/>
                    <a:pt x="2763" y="19408"/>
                  </a:cubicBezTo>
                  <a:cubicBezTo>
                    <a:pt x="3196" y="19355"/>
                    <a:pt x="3738" y="19303"/>
                    <a:pt x="4335" y="19303"/>
                  </a:cubicBezTo>
                  <a:cubicBezTo>
                    <a:pt x="5038" y="19303"/>
                    <a:pt x="5581" y="19355"/>
                    <a:pt x="6014" y="19408"/>
                  </a:cubicBezTo>
                  <a:cubicBezTo>
                    <a:pt x="6393" y="19460"/>
                    <a:pt x="6772" y="19565"/>
                    <a:pt x="6989" y="19670"/>
                  </a:cubicBezTo>
                  <a:cubicBezTo>
                    <a:pt x="7260" y="19827"/>
                    <a:pt x="7423" y="19932"/>
                    <a:pt x="7531" y="20141"/>
                  </a:cubicBezTo>
                  <a:cubicBezTo>
                    <a:pt x="7639" y="20299"/>
                    <a:pt x="7694" y="20509"/>
                    <a:pt x="7694" y="20719"/>
                  </a:cubicBezTo>
                  <a:lnTo>
                    <a:pt x="7694" y="69394"/>
                  </a:lnTo>
                  <a:close/>
                </a:path>
              </a:pathLst>
            </a:custGeom>
            <a:solidFill>
              <a:srgbClr val="FFFFFF"/>
            </a:solidFill>
            <a:ln w="5417" cap="flat">
              <a:noFill/>
              <a:prstDash val="solid"/>
              <a:miter/>
            </a:ln>
          </p:spPr>
          <p:txBody>
            <a:bodyPr rtlCol="0" anchor="ctr"/>
            <a:lstStyle/>
            <a:p>
              <a:endParaRPr lang="fr-FR"/>
            </a:p>
          </p:txBody>
        </p:sp>
        <p:sp>
          <p:nvSpPr>
            <p:cNvPr id="804" name="Forme libre 803">
              <a:extLst>
                <a:ext uri="{FF2B5EF4-FFF2-40B4-BE49-F238E27FC236}">
                  <a16:creationId xmlns:a16="http://schemas.microsoft.com/office/drawing/2014/main" id="{D69FFBD4-6D75-CAD6-07DF-F6C25BED2DF5}"/>
                </a:ext>
              </a:extLst>
            </p:cNvPr>
            <p:cNvSpPr/>
            <p:nvPr/>
          </p:nvSpPr>
          <p:spPr>
            <a:xfrm>
              <a:off x="20925431" y="11465801"/>
              <a:ext cx="6610" cy="75321"/>
            </a:xfrm>
            <a:custGeom>
              <a:avLst/>
              <a:gdLst>
                <a:gd name="connsiteX0" fmla="*/ 6610 w 6610"/>
                <a:gd name="connsiteY0" fmla="*/ 73905 h 75321"/>
                <a:gd name="connsiteX1" fmla="*/ 6448 w 6610"/>
                <a:gd name="connsiteY1" fmla="*/ 74482 h 75321"/>
                <a:gd name="connsiteX2" fmla="*/ 5906 w 6610"/>
                <a:gd name="connsiteY2" fmla="*/ 74954 h 75321"/>
                <a:gd name="connsiteX3" fmla="*/ 4930 w 6610"/>
                <a:gd name="connsiteY3" fmla="*/ 75216 h 75321"/>
                <a:gd name="connsiteX4" fmla="*/ 3251 w 6610"/>
                <a:gd name="connsiteY4" fmla="*/ 75321 h 75321"/>
                <a:gd name="connsiteX5" fmla="*/ 1680 w 6610"/>
                <a:gd name="connsiteY5" fmla="*/ 75216 h 75321"/>
                <a:gd name="connsiteX6" fmla="*/ 650 w 6610"/>
                <a:gd name="connsiteY6" fmla="*/ 74954 h 75321"/>
                <a:gd name="connsiteX7" fmla="*/ 108 w 6610"/>
                <a:gd name="connsiteY7" fmla="*/ 74482 h 75321"/>
                <a:gd name="connsiteX8" fmla="*/ 0 w 6610"/>
                <a:gd name="connsiteY8" fmla="*/ 73905 h 75321"/>
                <a:gd name="connsiteX9" fmla="*/ 0 w 6610"/>
                <a:gd name="connsiteY9" fmla="*/ 1416 h 75321"/>
                <a:gd name="connsiteX10" fmla="*/ 108 w 6610"/>
                <a:gd name="connsiteY10" fmla="*/ 839 h 75321"/>
                <a:gd name="connsiteX11" fmla="*/ 650 w 6610"/>
                <a:gd name="connsiteY11" fmla="*/ 368 h 75321"/>
                <a:gd name="connsiteX12" fmla="*/ 1680 w 6610"/>
                <a:gd name="connsiteY12" fmla="*/ 105 h 75321"/>
                <a:gd name="connsiteX13" fmla="*/ 3251 w 6610"/>
                <a:gd name="connsiteY13" fmla="*/ 0 h 75321"/>
                <a:gd name="connsiteX14" fmla="*/ 4930 w 6610"/>
                <a:gd name="connsiteY14" fmla="*/ 105 h 75321"/>
                <a:gd name="connsiteX15" fmla="*/ 5906 w 6610"/>
                <a:gd name="connsiteY15" fmla="*/ 368 h 75321"/>
                <a:gd name="connsiteX16" fmla="*/ 6448 w 6610"/>
                <a:gd name="connsiteY16" fmla="*/ 839 h 75321"/>
                <a:gd name="connsiteX17" fmla="*/ 6610 w 6610"/>
                <a:gd name="connsiteY17" fmla="*/ 1416 h 75321"/>
                <a:gd name="connsiteX18" fmla="*/ 6610 w 6610"/>
                <a:gd name="connsiteY18" fmla="*/ 73905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10" h="75321">
                  <a:moveTo>
                    <a:pt x="6610" y="73905"/>
                  </a:moveTo>
                  <a:cubicBezTo>
                    <a:pt x="6610" y="74115"/>
                    <a:pt x="6556" y="74325"/>
                    <a:pt x="6448" y="74482"/>
                  </a:cubicBezTo>
                  <a:cubicBezTo>
                    <a:pt x="6339" y="74692"/>
                    <a:pt x="6176" y="74849"/>
                    <a:pt x="5906" y="74954"/>
                  </a:cubicBezTo>
                  <a:cubicBezTo>
                    <a:pt x="5689" y="75059"/>
                    <a:pt x="5364" y="75112"/>
                    <a:pt x="4930" y="75216"/>
                  </a:cubicBezTo>
                  <a:cubicBezTo>
                    <a:pt x="4497" y="75269"/>
                    <a:pt x="3955" y="75321"/>
                    <a:pt x="3251" y="75321"/>
                  </a:cubicBezTo>
                  <a:cubicBezTo>
                    <a:pt x="2655" y="75321"/>
                    <a:pt x="2113" y="75269"/>
                    <a:pt x="1680" y="75216"/>
                  </a:cubicBezTo>
                  <a:cubicBezTo>
                    <a:pt x="1246" y="75112"/>
                    <a:pt x="921" y="75059"/>
                    <a:pt x="650" y="74954"/>
                  </a:cubicBezTo>
                  <a:cubicBezTo>
                    <a:pt x="380" y="74797"/>
                    <a:pt x="217" y="74692"/>
                    <a:pt x="108" y="74482"/>
                  </a:cubicBezTo>
                  <a:cubicBezTo>
                    <a:pt x="54" y="74325"/>
                    <a:pt x="0" y="74115"/>
                    <a:pt x="0" y="73905"/>
                  </a:cubicBezTo>
                  <a:lnTo>
                    <a:pt x="0" y="1416"/>
                  </a:lnTo>
                  <a:cubicBezTo>
                    <a:pt x="0" y="1206"/>
                    <a:pt x="54" y="997"/>
                    <a:pt x="108" y="839"/>
                  </a:cubicBezTo>
                  <a:cubicBezTo>
                    <a:pt x="217" y="629"/>
                    <a:pt x="380" y="472"/>
                    <a:pt x="650" y="368"/>
                  </a:cubicBezTo>
                  <a:cubicBezTo>
                    <a:pt x="921" y="263"/>
                    <a:pt x="1246" y="158"/>
                    <a:pt x="1680" y="105"/>
                  </a:cubicBezTo>
                  <a:cubicBezTo>
                    <a:pt x="2113" y="53"/>
                    <a:pt x="2655" y="0"/>
                    <a:pt x="3251" y="0"/>
                  </a:cubicBezTo>
                  <a:cubicBezTo>
                    <a:pt x="3955" y="0"/>
                    <a:pt x="4497" y="53"/>
                    <a:pt x="4930" y="105"/>
                  </a:cubicBezTo>
                  <a:cubicBezTo>
                    <a:pt x="5309" y="158"/>
                    <a:pt x="5689" y="210"/>
                    <a:pt x="5906" y="368"/>
                  </a:cubicBezTo>
                  <a:cubicBezTo>
                    <a:pt x="6176" y="472"/>
                    <a:pt x="6339" y="629"/>
                    <a:pt x="6448" y="839"/>
                  </a:cubicBezTo>
                  <a:cubicBezTo>
                    <a:pt x="6556" y="997"/>
                    <a:pt x="6610" y="1206"/>
                    <a:pt x="6610" y="1416"/>
                  </a:cubicBezTo>
                  <a:lnTo>
                    <a:pt x="6610" y="73905"/>
                  </a:lnTo>
                  <a:close/>
                </a:path>
              </a:pathLst>
            </a:custGeom>
            <a:solidFill>
              <a:srgbClr val="FFFFFF"/>
            </a:solidFill>
            <a:ln w="5417" cap="flat">
              <a:noFill/>
              <a:prstDash val="solid"/>
              <a:miter/>
            </a:ln>
          </p:spPr>
          <p:txBody>
            <a:bodyPr rtlCol="0" anchor="ctr"/>
            <a:lstStyle/>
            <a:p>
              <a:endParaRPr lang="fr-FR"/>
            </a:p>
          </p:txBody>
        </p:sp>
        <p:sp>
          <p:nvSpPr>
            <p:cNvPr id="805" name="Forme libre 804">
              <a:extLst>
                <a:ext uri="{FF2B5EF4-FFF2-40B4-BE49-F238E27FC236}">
                  <a16:creationId xmlns:a16="http://schemas.microsoft.com/office/drawing/2014/main" id="{F5D144F5-4A71-AC9C-772B-2BF794963FCC}"/>
                </a:ext>
              </a:extLst>
            </p:cNvPr>
            <p:cNvSpPr/>
            <p:nvPr/>
          </p:nvSpPr>
          <p:spPr>
            <a:xfrm>
              <a:off x="20950570" y="11465801"/>
              <a:ext cx="6609" cy="75321"/>
            </a:xfrm>
            <a:custGeom>
              <a:avLst/>
              <a:gdLst>
                <a:gd name="connsiteX0" fmla="*/ 6610 w 6609"/>
                <a:gd name="connsiteY0" fmla="*/ 73905 h 75321"/>
                <a:gd name="connsiteX1" fmla="*/ 6448 w 6609"/>
                <a:gd name="connsiteY1" fmla="*/ 74482 h 75321"/>
                <a:gd name="connsiteX2" fmla="*/ 5905 w 6609"/>
                <a:gd name="connsiteY2" fmla="*/ 74954 h 75321"/>
                <a:gd name="connsiteX3" fmla="*/ 4930 w 6609"/>
                <a:gd name="connsiteY3" fmla="*/ 75216 h 75321"/>
                <a:gd name="connsiteX4" fmla="*/ 3251 w 6609"/>
                <a:gd name="connsiteY4" fmla="*/ 75321 h 75321"/>
                <a:gd name="connsiteX5" fmla="*/ 1680 w 6609"/>
                <a:gd name="connsiteY5" fmla="*/ 75216 h 75321"/>
                <a:gd name="connsiteX6" fmla="*/ 650 w 6609"/>
                <a:gd name="connsiteY6" fmla="*/ 74954 h 75321"/>
                <a:gd name="connsiteX7" fmla="*/ 163 w 6609"/>
                <a:gd name="connsiteY7" fmla="*/ 74482 h 75321"/>
                <a:gd name="connsiteX8" fmla="*/ 0 w 6609"/>
                <a:gd name="connsiteY8" fmla="*/ 73905 h 75321"/>
                <a:gd name="connsiteX9" fmla="*/ 0 w 6609"/>
                <a:gd name="connsiteY9" fmla="*/ 1416 h 75321"/>
                <a:gd name="connsiteX10" fmla="*/ 163 w 6609"/>
                <a:gd name="connsiteY10" fmla="*/ 839 h 75321"/>
                <a:gd name="connsiteX11" fmla="*/ 650 w 6609"/>
                <a:gd name="connsiteY11" fmla="*/ 368 h 75321"/>
                <a:gd name="connsiteX12" fmla="*/ 1680 w 6609"/>
                <a:gd name="connsiteY12" fmla="*/ 105 h 75321"/>
                <a:gd name="connsiteX13" fmla="*/ 3251 w 6609"/>
                <a:gd name="connsiteY13" fmla="*/ 0 h 75321"/>
                <a:gd name="connsiteX14" fmla="*/ 4930 w 6609"/>
                <a:gd name="connsiteY14" fmla="*/ 105 h 75321"/>
                <a:gd name="connsiteX15" fmla="*/ 5905 w 6609"/>
                <a:gd name="connsiteY15" fmla="*/ 368 h 75321"/>
                <a:gd name="connsiteX16" fmla="*/ 6448 w 6609"/>
                <a:gd name="connsiteY16" fmla="*/ 839 h 75321"/>
                <a:gd name="connsiteX17" fmla="*/ 6610 w 6609"/>
                <a:gd name="connsiteY17" fmla="*/ 1416 h 75321"/>
                <a:gd name="connsiteX18" fmla="*/ 6610 w 6609"/>
                <a:gd name="connsiteY18" fmla="*/ 73905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21">
                  <a:moveTo>
                    <a:pt x="6610" y="73905"/>
                  </a:moveTo>
                  <a:cubicBezTo>
                    <a:pt x="6610" y="74115"/>
                    <a:pt x="6555" y="74325"/>
                    <a:pt x="6448" y="74482"/>
                  </a:cubicBezTo>
                  <a:cubicBezTo>
                    <a:pt x="6339" y="74692"/>
                    <a:pt x="6176" y="74849"/>
                    <a:pt x="5905" y="74954"/>
                  </a:cubicBezTo>
                  <a:cubicBezTo>
                    <a:pt x="5689" y="75059"/>
                    <a:pt x="5364" y="75112"/>
                    <a:pt x="4930" y="75216"/>
                  </a:cubicBezTo>
                  <a:cubicBezTo>
                    <a:pt x="4497" y="75269"/>
                    <a:pt x="3955" y="75321"/>
                    <a:pt x="3251" y="75321"/>
                  </a:cubicBezTo>
                  <a:cubicBezTo>
                    <a:pt x="2655" y="75321"/>
                    <a:pt x="2113" y="75269"/>
                    <a:pt x="1680" y="75216"/>
                  </a:cubicBezTo>
                  <a:cubicBezTo>
                    <a:pt x="1246" y="75112"/>
                    <a:pt x="921" y="75059"/>
                    <a:pt x="650" y="74954"/>
                  </a:cubicBezTo>
                  <a:cubicBezTo>
                    <a:pt x="380" y="74797"/>
                    <a:pt x="217" y="74692"/>
                    <a:pt x="163" y="74482"/>
                  </a:cubicBezTo>
                  <a:cubicBezTo>
                    <a:pt x="54" y="74325"/>
                    <a:pt x="0" y="74115"/>
                    <a:pt x="0" y="73905"/>
                  </a:cubicBezTo>
                  <a:lnTo>
                    <a:pt x="0" y="1416"/>
                  </a:lnTo>
                  <a:cubicBezTo>
                    <a:pt x="0" y="1206"/>
                    <a:pt x="54" y="997"/>
                    <a:pt x="163" y="839"/>
                  </a:cubicBezTo>
                  <a:cubicBezTo>
                    <a:pt x="217" y="629"/>
                    <a:pt x="380" y="472"/>
                    <a:pt x="650" y="368"/>
                  </a:cubicBezTo>
                  <a:cubicBezTo>
                    <a:pt x="921" y="263"/>
                    <a:pt x="1246" y="158"/>
                    <a:pt x="1680" y="105"/>
                  </a:cubicBezTo>
                  <a:cubicBezTo>
                    <a:pt x="2113" y="53"/>
                    <a:pt x="2655" y="0"/>
                    <a:pt x="3251" y="0"/>
                  </a:cubicBezTo>
                  <a:cubicBezTo>
                    <a:pt x="3955" y="0"/>
                    <a:pt x="4497" y="53"/>
                    <a:pt x="4930" y="105"/>
                  </a:cubicBezTo>
                  <a:cubicBezTo>
                    <a:pt x="5309" y="158"/>
                    <a:pt x="5689" y="210"/>
                    <a:pt x="5905" y="368"/>
                  </a:cubicBezTo>
                  <a:cubicBezTo>
                    <a:pt x="6176" y="472"/>
                    <a:pt x="6339" y="629"/>
                    <a:pt x="6448" y="839"/>
                  </a:cubicBezTo>
                  <a:cubicBezTo>
                    <a:pt x="6555" y="997"/>
                    <a:pt x="6610" y="1206"/>
                    <a:pt x="6610" y="1416"/>
                  </a:cubicBezTo>
                  <a:lnTo>
                    <a:pt x="6610" y="73905"/>
                  </a:lnTo>
                  <a:close/>
                </a:path>
              </a:pathLst>
            </a:custGeom>
            <a:solidFill>
              <a:srgbClr val="FFFFFF"/>
            </a:solidFill>
            <a:ln w="5417" cap="flat">
              <a:noFill/>
              <a:prstDash val="solid"/>
              <a:miter/>
            </a:ln>
          </p:spPr>
          <p:txBody>
            <a:bodyPr rtlCol="0" anchor="ctr"/>
            <a:lstStyle/>
            <a:p>
              <a:endParaRPr lang="fr-FR"/>
            </a:p>
          </p:txBody>
        </p:sp>
        <p:sp>
          <p:nvSpPr>
            <p:cNvPr id="806" name="Forme libre 805">
              <a:extLst>
                <a:ext uri="{FF2B5EF4-FFF2-40B4-BE49-F238E27FC236}">
                  <a16:creationId xmlns:a16="http://schemas.microsoft.com/office/drawing/2014/main" id="{0DB050A8-F919-37D0-28B9-B2322A5B61E4}"/>
                </a:ext>
              </a:extLst>
            </p:cNvPr>
            <p:cNvSpPr/>
            <p:nvPr/>
          </p:nvSpPr>
          <p:spPr>
            <a:xfrm>
              <a:off x="20972188" y="11489090"/>
              <a:ext cx="44481" cy="52661"/>
            </a:xfrm>
            <a:custGeom>
              <a:avLst/>
              <a:gdLst>
                <a:gd name="connsiteX0" fmla="*/ 44481 w 44481"/>
                <a:gd name="connsiteY0" fmla="*/ 23813 h 52661"/>
                <a:gd name="connsiteX1" fmla="*/ 43452 w 44481"/>
                <a:gd name="connsiteY1" fmla="*/ 26488 h 52661"/>
                <a:gd name="connsiteX2" fmla="*/ 41393 w 44481"/>
                <a:gd name="connsiteY2" fmla="*/ 27222 h 52661"/>
                <a:gd name="connsiteX3" fmla="*/ 7098 w 44481"/>
                <a:gd name="connsiteY3" fmla="*/ 27222 h 52661"/>
                <a:gd name="connsiteX4" fmla="*/ 8018 w 44481"/>
                <a:gd name="connsiteY4" fmla="*/ 35405 h 52661"/>
                <a:gd name="connsiteX5" fmla="*/ 11053 w 44481"/>
                <a:gd name="connsiteY5" fmla="*/ 41647 h 52661"/>
                <a:gd name="connsiteX6" fmla="*/ 16525 w 44481"/>
                <a:gd name="connsiteY6" fmla="*/ 45633 h 52661"/>
                <a:gd name="connsiteX7" fmla="*/ 24869 w 44481"/>
                <a:gd name="connsiteY7" fmla="*/ 47049 h 52661"/>
                <a:gd name="connsiteX8" fmla="*/ 31153 w 44481"/>
                <a:gd name="connsiteY8" fmla="*/ 46473 h 52661"/>
                <a:gd name="connsiteX9" fmla="*/ 35975 w 44481"/>
                <a:gd name="connsiteY9" fmla="*/ 45161 h 52661"/>
                <a:gd name="connsiteX10" fmla="*/ 39280 w 44481"/>
                <a:gd name="connsiteY10" fmla="*/ 43850 h 52661"/>
                <a:gd name="connsiteX11" fmla="*/ 41176 w 44481"/>
                <a:gd name="connsiteY11" fmla="*/ 43221 h 52661"/>
                <a:gd name="connsiteX12" fmla="*/ 41773 w 44481"/>
                <a:gd name="connsiteY12" fmla="*/ 43377 h 52661"/>
                <a:gd name="connsiteX13" fmla="*/ 42206 w 44481"/>
                <a:gd name="connsiteY13" fmla="*/ 43902 h 52661"/>
                <a:gd name="connsiteX14" fmla="*/ 42477 w 44481"/>
                <a:gd name="connsiteY14" fmla="*/ 44794 h 52661"/>
                <a:gd name="connsiteX15" fmla="*/ 42530 w 44481"/>
                <a:gd name="connsiteY15" fmla="*/ 46158 h 52661"/>
                <a:gd name="connsiteX16" fmla="*/ 42477 w 44481"/>
                <a:gd name="connsiteY16" fmla="*/ 46892 h 52661"/>
                <a:gd name="connsiteX17" fmla="*/ 42368 w 44481"/>
                <a:gd name="connsiteY17" fmla="*/ 47521 h 52661"/>
                <a:gd name="connsiteX18" fmla="*/ 42097 w 44481"/>
                <a:gd name="connsiteY18" fmla="*/ 48098 h 52661"/>
                <a:gd name="connsiteX19" fmla="*/ 41664 w 44481"/>
                <a:gd name="connsiteY19" fmla="*/ 48623 h 52661"/>
                <a:gd name="connsiteX20" fmla="*/ 39930 w 44481"/>
                <a:gd name="connsiteY20" fmla="*/ 49567 h 52661"/>
                <a:gd name="connsiteX21" fmla="*/ 36192 w 44481"/>
                <a:gd name="connsiteY21" fmla="*/ 50931 h 52661"/>
                <a:gd name="connsiteX22" fmla="*/ 30774 w 44481"/>
                <a:gd name="connsiteY22" fmla="*/ 52137 h 52661"/>
                <a:gd name="connsiteX23" fmla="*/ 24110 w 44481"/>
                <a:gd name="connsiteY23" fmla="*/ 52662 h 52661"/>
                <a:gd name="connsiteX24" fmla="*/ 13762 w 44481"/>
                <a:gd name="connsiteY24" fmla="*/ 50983 h 52661"/>
                <a:gd name="connsiteX25" fmla="*/ 6231 w 44481"/>
                <a:gd name="connsiteY25" fmla="*/ 45948 h 52661"/>
                <a:gd name="connsiteX26" fmla="*/ 1571 w 44481"/>
                <a:gd name="connsiteY26" fmla="*/ 37765 h 52661"/>
                <a:gd name="connsiteX27" fmla="*/ 0 w 44481"/>
                <a:gd name="connsiteY27" fmla="*/ 26435 h 52661"/>
                <a:gd name="connsiteX28" fmla="*/ 1626 w 44481"/>
                <a:gd name="connsiteY28" fmla="*/ 15316 h 52661"/>
                <a:gd name="connsiteX29" fmla="*/ 6339 w 44481"/>
                <a:gd name="connsiteY29" fmla="*/ 7028 h 52661"/>
                <a:gd name="connsiteX30" fmla="*/ 13707 w 44481"/>
                <a:gd name="connsiteY30" fmla="*/ 1836 h 52661"/>
                <a:gd name="connsiteX31" fmla="*/ 23297 w 44481"/>
                <a:gd name="connsiteY31" fmla="*/ 0 h 52661"/>
                <a:gd name="connsiteX32" fmla="*/ 32941 w 44481"/>
                <a:gd name="connsiteY32" fmla="*/ 1836 h 52661"/>
                <a:gd name="connsiteX33" fmla="*/ 39551 w 44481"/>
                <a:gd name="connsiteY33" fmla="*/ 6766 h 52661"/>
                <a:gd name="connsiteX34" fmla="*/ 43289 w 44481"/>
                <a:gd name="connsiteY34" fmla="*/ 13952 h 52661"/>
                <a:gd name="connsiteX35" fmla="*/ 44481 w 44481"/>
                <a:gd name="connsiteY35" fmla="*/ 22554 h 52661"/>
                <a:gd name="connsiteX36" fmla="*/ 44481 w 44481"/>
                <a:gd name="connsiteY36" fmla="*/ 23813 h 52661"/>
                <a:gd name="connsiteX37" fmla="*/ 37655 w 44481"/>
                <a:gd name="connsiteY37" fmla="*/ 21925 h 52661"/>
                <a:gd name="connsiteX38" fmla="*/ 33970 w 44481"/>
                <a:gd name="connsiteY38" fmla="*/ 9809 h 52661"/>
                <a:gd name="connsiteX39" fmla="*/ 22810 w 44481"/>
                <a:gd name="connsiteY39" fmla="*/ 5455 h 52661"/>
                <a:gd name="connsiteX40" fmla="*/ 16199 w 44481"/>
                <a:gd name="connsiteY40" fmla="*/ 6818 h 52661"/>
                <a:gd name="connsiteX41" fmla="*/ 11324 w 44481"/>
                <a:gd name="connsiteY41" fmla="*/ 10490 h 52661"/>
                <a:gd name="connsiteX42" fmla="*/ 8290 w 44481"/>
                <a:gd name="connsiteY42" fmla="*/ 15736 h 52661"/>
                <a:gd name="connsiteX43" fmla="*/ 7098 w 44481"/>
                <a:gd name="connsiteY43" fmla="*/ 21925 h 52661"/>
                <a:gd name="connsiteX44" fmla="*/ 37655 w 44481"/>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1" h="52661">
                  <a:moveTo>
                    <a:pt x="44481" y="23813"/>
                  </a:moveTo>
                  <a:cubicBezTo>
                    <a:pt x="44481" y="25124"/>
                    <a:pt x="44156" y="26016"/>
                    <a:pt x="43452" y="26488"/>
                  </a:cubicBezTo>
                  <a:cubicBezTo>
                    <a:pt x="42747" y="26960"/>
                    <a:pt x="42043" y="27222"/>
                    <a:pt x="41393" y="27222"/>
                  </a:cubicBezTo>
                  <a:lnTo>
                    <a:pt x="7098" y="27222"/>
                  </a:lnTo>
                  <a:cubicBezTo>
                    <a:pt x="7098" y="30212"/>
                    <a:pt x="7423" y="32940"/>
                    <a:pt x="8018" y="35405"/>
                  </a:cubicBezTo>
                  <a:cubicBezTo>
                    <a:pt x="8615" y="37818"/>
                    <a:pt x="9644" y="39916"/>
                    <a:pt x="11053" y="41647"/>
                  </a:cubicBezTo>
                  <a:cubicBezTo>
                    <a:pt x="12461" y="43377"/>
                    <a:pt x="14303" y="44741"/>
                    <a:pt x="16525" y="45633"/>
                  </a:cubicBezTo>
                  <a:cubicBezTo>
                    <a:pt x="18800" y="46578"/>
                    <a:pt x="21563" y="47049"/>
                    <a:pt x="24869" y="47049"/>
                  </a:cubicBezTo>
                  <a:cubicBezTo>
                    <a:pt x="27198" y="47049"/>
                    <a:pt x="29311" y="46839"/>
                    <a:pt x="31153" y="46473"/>
                  </a:cubicBezTo>
                  <a:cubicBezTo>
                    <a:pt x="32996" y="46053"/>
                    <a:pt x="34621" y="45633"/>
                    <a:pt x="35975" y="45161"/>
                  </a:cubicBezTo>
                  <a:cubicBezTo>
                    <a:pt x="37329" y="44636"/>
                    <a:pt x="38413" y="44217"/>
                    <a:pt x="39280" y="43850"/>
                  </a:cubicBezTo>
                  <a:cubicBezTo>
                    <a:pt x="40147" y="43430"/>
                    <a:pt x="40797" y="43221"/>
                    <a:pt x="41176" y="43221"/>
                  </a:cubicBezTo>
                  <a:cubicBezTo>
                    <a:pt x="41393" y="43221"/>
                    <a:pt x="41610" y="43273"/>
                    <a:pt x="41773" y="43377"/>
                  </a:cubicBezTo>
                  <a:cubicBezTo>
                    <a:pt x="41935" y="43482"/>
                    <a:pt x="42097" y="43692"/>
                    <a:pt x="42206" y="43902"/>
                  </a:cubicBezTo>
                  <a:cubicBezTo>
                    <a:pt x="42314" y="44164"/>
                    <a:pt x="42423" y="44427"/>
                    <a:pt x="42477" y="44794"/>
                  </a:cubicBezTo>
                  <a:cubicBezTo>
                    <a:pt x="42530" y="45161"/>
                    <a:pt x="42530" y="45581"/>
                    <a:pt x="42530" y="46158"/>
                  </a:cubicBezTo>
                  <a:cubicBezTo>
                    <a:pt x="42530" y="46420"/>
                    <a:pt x="42530" y="46629"/>
                    <a:pt x="42477" y="46892"/>
                  </a:cubicBezTo>
                  <a:cubicBezTo>
                    <a:pt x="42477" y="47102"/>
                    <a:pt x="42423" y="47311"/>
                    <a:pt x="42368" y="47521"/>
                  </a:cubicBezTo>
                  <a:cubicBezTo>
                    <a:pt x="42314" y="47731"/>
                    <a:pt x="42206" y="47889"/>
                    <a:pt x="42097" y="48098"/>
                  </a:cubicBezTo>
                  <a:cubicBezTo>
                    <a:pt x="41989" y="48256"/>
                    <a:pt x="41826" y="48413"/>
                    <a:pt x="41664" y="48623"/>
                  </a:cubicBezTo>
                  <a:cubicBezTo>
                    <a:pt x="41501" y="48780"/>
                    <a:pt x="40905" y="49095"/>
                    <a:pt x="39930" y="49567"/>
                  </a:cubicBezTo>
                  <a:cubicBezTo>
                    <a:pt x="38955" y="49986"/>
                    <a:pt x="37709" y="50459"/>
                    <a:pt x="36192" y="50931"/>
                  </a:cubicBezTo>
                  <a:cubicBezTo>
                    <a:pt x="34621" y="51350"/>
                    <a:pt x="32779" y="51770"/>
                    <a:pt x="30774" y="52137"/>
                  </a:cubicBezTo>
                  <a:cubicBezTo>
                    <a:pt x="28715" y="52452"/>
                    <a:pt x="26494" y="52662"/>
                    <a:pt x="24110" y="52662"/>
                  </a:cubicBezTo>
                  <a:cubicBezTo>
                    <a:pt x="20209" y="52662"/>
                    <a:pt x="16742" y="52085"/>
                    <a:pt x="13762" y="50983"/>
                  </a:cubicBezTo>
                  <a:cubicBezTo>
                    <a:pt x="10782" y="49830"/>
                    <a:pt x="8235" y="48151"/>
                    <a:pt x="6231" y="45948"/>
                  </a:cubicBezTo>
                  <a:cubicBezTo>
                    <a:pt x="4172" y="43745"/>
                    <a:pt x="2655" y="41017"/>
                    <a:pt x="1571" y="37765"/>
                  </a:cubicBezTo>
                  <a:cubicBezTo>
                    <a:pt x="542" y="34513"/>
                    <a:pt x="0" y="30737"/>
                    <a:pt x="0" y="26435"/>
                  </a:cubicBezTo>
                  <a:cubicBezTo>
                    <a:pt x="0" y="22292"/>
                    <a:pt x="542" y="18620"/>
                    <a:pt x="1626" y="15316"/>
                  </a:cubicBezTo>
                  <a:cubicBezTo>
                    <a:pt x="2709" y="12064"/>
                    <a:pt x="4280" y="9284"/>
                    <a:pt x="6339" y="7028"/>
                  </a:cubicBezTo>
                  <a:cubicBezTo>
                    <a:pt x="8344" y="4720"/>
                    <a:pt x="10836" y="2989"/>
                    <a:pt x="13707" y="1836"/>
                  </a:cubicBezTo>
                  <a:cubicBezTo>
                    <a:pt x="16579" y="629"/>
                    <a:pt x="19721" y="0"/>
                    <a:pt x="23297" y="0"/>
                  </a:cubicBezTo>
                  <a:cubicBezTo>
                    <a:pt x="27035" y="0"/>
                    <a:pt x="30287" y="629"/>
                    <a:pt x="32941" y="1836"/>
                  </a:cubicBezTo>
                  <a:cubicBezTo>
                    <a:pt x="35596" y="3042"/>
                    <a:pt x="37817" y="4720"/>
                    <a:pt x="39551" y="6766"/>
                  </a:cubicBezTo>
                  <a:cubicBezTo>
                    <a:pt x="41230" y="8812"/>
                    <a:pt x="42477" y="11224"/>
                    <a:pt x="43289" y="13952"/>
                  </a:cubicBezTo>
                  <a:cubicBezTo>
                    <a:pt x="44102" y="16679"/>
                    <a:pt x="44481" y="19512"/>
                    <a:pt x="44481" y="22554"/>
                  </a:cubicBezTo>
                  <a:lnTo>
                    <a:pt x="44481" y="23813"/>
                  </a:lnTo>
                  <a:close/>
                  <a:moveTo>
                    <a:pt x="37655" y="21925"/>
                  </a:moveTo>
                  <a:cubicBezTo>
                    <a:pt x="37763" y="16784"/>
                    <a:pt x="36517" y="12746"/>
                    <a:pt x="33970" y="9809"/>
                  </a:cubicBezTo>
                  <a:cubicBezTo>
                    <a:pt x="31424" y="6923"/>
                    <a:pt x="27685" y="5455"/>
                    <a:pt x="22810" y="5455"/>
                  </a:cubicBezTo>
                  <a:cubicBezTo>
                    <a:pt x="20317" y="5455"/>
                    <a:pt x="18096" y="5927"/>
                    <a:pt x="16199" y="6818"/>
                  </a:cubicBezTo>
                  <a:cubicBezTo>
                    <a:pt x="14249" y="7763"/>
                    <a:pt x="12678" y="8969"/>
                    <a:pt x="11324" y="10490"/>
                  </a:cubicBezTo>
                  <a:cubicBezTo>
                    <a:pt x="10023" y="11959"/>
                    <a:pt x="8994" y="13742"/>
                    <a:pt x="8290" y="15736"/>
                  </a:cubicBezTo>
                  <a:cubicBezTo>
                    <a:pt x="7585" y="17729"/>
                    <a:pt x="7206" y="19774"/>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807" name="Forme libre 806">
              <a:extLst>
                <a:ext uri="{FF2B5EF4-FFF2-40B4-BE49-F238E27FC236}">
                  <a16:creationId xmlns:a16="http://schemas.microsoft.com/office/drawing/2014/main" id="{F6A5CFC4-9362-116D-4DED-7CA5F204A455}"/>
                </a:ext>
              </a:extLst>
            </p:cNvPr>
            <p:cNvSpPr/>
            <p:nvPr/>
          </p:nvSpPr>
          <p:spPr>
            <a:xfrm>
              <a:off x="21053023" y="11489038"/>
              <a:ext cx="34132" cy="52661"/>
            </a:xfrm>
            <a:custGeom>
              <a:avLst/>
              <a:gdLst>
                <a:gd name="connsiteX0" fmla="*/ 34132 w 34132"/>
                <a:gd name="connsiteY0" fmla="*/ 37713 h 52661"/>
                <a:gd name="connsiteX1" fmla="*/ 32778 w 34132"/>
                <a:gd name="connsiteY1" fmla="*/ 43955 h 52661"/>
                <a:gd name="connsiteX2" fmla="*/ 28986 w 34132"/>
                <a:gd name="connsiteY2" fmla="*/ 48675 h 52661"/>
                <a:gd name="connsiteX3" fmla="*/ 23080 w 34132"/>
                <a:gd name="connsiteY3" fmla="*/ 51613 h 52661"/>
                <a:gd name="connsiteX4" fmla="*/ 15441 w 34132"/>
                <a:gd name="connsiteY4" fmla="*/ 52662 h 52661"/>
                <a:gd name="connsiteX5" fmla="*/ 10510 w 34132"/>
                <a:gd name="connsiteY5" fmla="*/ 52242 h 52661"/>
                <a:gd name="connsiteX6" fmla="*/ 6285 w 34132"/>
                <a:gd name="connsiteY6" fmla="*/ 51245 h 52661"/>
                <a:gd name="connsiteX7" fmla="*/ 3088 w 34132"/>
                <a:gd name="connsiteY7" fmla="*/ 49934 h 52661"/>
                <a:gd name="connsiteX8" fmla="*/ 1192 w 34132"/>
                <a:gd name="connsiteY8" fmla="*/ 48675 h 52661"/>
                <a:gd name="connsiteX9" fmla="*/ 270 w 34132"/>
                <a:gd name="connsiteY9" fmla="*/ 47311 h 52661"/>
                <a:gd name="connsiteX10" fmla="*/ 0 w 34132"/>
                <a:gd name="connsiteY10" fmla="*/ 45161 h 52661"/>
                <a:gd name="connsiteX11" fmla="*/ 108 w 34132"/>
                <a:gd name="connsiteY11" fmla="*/ 43955 h 52661"/>
                <a:gd name="connsiteX12" fmla="*/ 379 w 34132"/>
                <a:gd name="connsiteY12" fmla="*/ 43011 h 52661"/>
                <a:gd name="connsiteX13" fmla="*/ 867 w 34132"/>
                <a:gd name="connsiteY13" fmla="*/ 42486 h 52661"/>
                <a:gd name="connsiteX14" fmla="*/ 1463 w 34132"/>
                <a:gd name="connsiteY14" fmla="*/ 42276 h 52661"/>
                <a:gd name="connsiteX15" fmla="*/ 3251 w 34132"/>
                <a:gd name="connsiteY15" fmla="*/ 43063 h 52661"/>
                <a:gd name="connsiteX16" fmla="*/ 6176 w 34132"/>
                <a:gd name="connsiteY16" fmla="*/ 44689 h 52661"/>
                <a:gd name="connsiteX17" fmla="*/ 10348 w 34132"/>
                <a:gd name="connsiteY17" fmla="*/ 46315 h 52661"/>
                <a:gd name="connsiteX18" fmla="*/ 15928 w 34132"/>
                <a:gd name="connsiteY18" fmla="*/ 47102 h 52661"/>
                <a:gd name="connsiteX19" fmla="*/ 20588 w 34132"/>
                <a:gd name="connsiteY19" fmla="*/ 46525 h 52661"/>
                <a:gd name="connsiteX20" fmla="*/ 24218 w 34132"/>
                <a:gd name="connsiteY20" fmla="*/ 44899 h 52661"/>
                <a:gd name="connsiteX21" fmla="*/ 26656 w 34132"/>
                <a:gd name="connsiteY21" fmla="*/ 42171 h 52661"/>
                <a:gd name="connsiteX22" fmla="*/ 27523 w 34132"/>
                <a:gd name="connsiteY22" fmla="*/ 38185 h 52661"/>
                <a:gd name="connsiteX23" fmla="*/ 26385 w 34132"/>
                <a:gd name="connsiteY23" fmla="*/ 34356 h 52661"/>
                <a:gd name="connsiteX24" fmla="*/ 23459 w 34132"/>
                <a:gd name="connsiteY24" fmla="*/ 31628 h 52661"/>
                <a:gd name="connsiteX25" fmla="*/ 19396 w 34132"/>
                <a:gd name="connsiteY25" fmla="*/ 29583 h 52661"/>
                <a:gd name="connsiteX26" fmla="*/ 14628 w 34132"/>
                <a:gd name="connsiteY26" fmla="*/ 27799 h 52661"/>
                <a:gd name="connsiteX27" fmla="*/ 9915 w 34132"/>
                <a:gd name="connsiteY27" fmla="*/ 25701 h 52661"/>
                <a:gd name="connsiteX28" fmla="*/ 5797 w 34132"/>
                <a:gd name="connsiteY28" fmla="*/ 22974 h 52661"/>
                <a:gd name="connsiteX29" fmla="*/ 2926 w 34132"/>
                <a:gd name="connsiteY29" fmla="*/ 19093 h 52661"/>
                <a:gd name="connsiteX30" fmla="*/ 1788 w 34132"/>
                <a:gd name="connsiteY30" fmla="*/ 13690 h 52661"/>
                <a:gd name="connsiteX31" fmla="*/ 2817 w 34132"/>
                <a:gd name="connsiteY31" fmla="*/ 8707 h 52661"/>
                <a:gd name="connsiteX32" fmla="*/ 5851 w 34132"/>
                <a:gd name="connsiteY32" fmla="*/ 4301 h 52661"/>
                <a:gd name="connsiteX33" fmla="*/ 11215 w 34132"/>
                <a:gd name="connsiteY33" fmla="*/ 1206 h 52661"/>
                <a:gd name="connsiteX34" fmla="*/ 18908 w 34132"/>
                <a:gd name="connsiteY34" fmla="*/ 0 h 52661"/>
                <a:gd name="connsiteX35" fmla="*/ 22646 w 34132"/>
                <a:gd name="connsiteY35" fmla="*/ 314 h 52661"/>
                <a:gd name="connsiteX36" fmla="*/ 26060 w 34132"/>
                <a:gd name="connsiteY36" fmla="*/ 1101 h 52661"/>
                <a:gd name="connsiteX37" fmla="*/ 28661 w 34132"/>
                <a:gd name="connsiteY37" fmla="*/ 2098 h 52661"/>
                <a:gd name="connsiteX38" fmla="*/ 30340 w 34132"/>
                <a:gd name="connsiteY38" fmla="*/ 3095 h 52661"/>
                <a:gd name="connsiteX39" fmla="*/ 31153 w 34132"/>
                <a:gd name="connsiteY39" fmla="*/ 3829 h 52661"/>
                <a:gd name="connsiteX40" fmla="*/ 31423 w 34132"/>
                <a:gd name="connsiteY40" fmla="*/ 4458 h 52661"/>
                <a:gd name="connsiteX41" fmla="*/ 31532 w 34132"/>
                <a:gd name="connsiteY41" fmla="*/ 5245 h 52661"/>
                <a:gd name="connsiteX42" fmla="*/ 31640 w 34132"/>
                <a:gd name="connsiteY42" fmla="*/ 6347 h 52661"/>
                <a:gd name="connsiteX43" fmla="*/ 31532 w 34132"/>
                <a:gd name="connsiteY43" fmla="*/ 7500 h 52661"/>
                <a:gd name="connsiteX44" fmla="*/ 31261 w 34132"/>
                <a:gd name="connsiteY44" fmla="*/ 8392 h 52661"/>
                <a:gd name="connsiteX45" fmla="*/ 30882 w 34132"/>
                <a:gd name="connsiteY45" fmla="*/ 8969 h 52661"/>
                <a:gd name="connsiteX46" fmla="*/ 30286 w 34132"/>
                <a:gd name="connsiteY46" fmla="*/ 9127 h 52661"/>
                <a:gd name="connsiteX47" fmla="*/ 28931 w 34132"/>
                <a:gd name="connsiteY47" fmla="*/ 8550 h 52661"/>
                <a:gd name="connsiteX48" fmla="*/ 26602 w 34132"/>
                <a:gd name="connsiteY48" fmla="*/ 7238 h 52661"/>
                <a:gd name="connsiteX49" fmla="*/ 23189 w 34132"/>
                <a:gd name="connsiteY49" fmla="*/ 5980 h 52661"/>
                <a:gd name="connsiteX50" fmla="*/ 18583 w 34132"/>
                <a:gd name="connsiteY50" fmla="*/ 5350 h 52661"/>
                <a:gd name="connsiteX51" fmla="*/ 13978 w 34132"/>
                <a:gd name="connsiteY51" fmla="*/ 5980 h 52661"/>
                <a:gd name="connsiteX52" fmla="*/ 10727 w 34132"/>
                <a:gd name="connsiteY52" fmla="*/ 7658 h 52661"/>
                <a:gd name="connsiteX53" fmla="*/ 8831 w 34132"/>
                <a:gd name="connsiteY53" fmla="*/ 10175 h 52661"/>
                <a:gd name="connsiteX54" fmla="*/ 8181 w 34132"/>
                <a:gd name="connsiteY54" fmla="*/ 13322 h 52661"/>
                <a:gd name="connsiteX55" fmla="*/ 9264 w 34132"/>
                <a:gd name="connsiteY55" fmla="*/ 17309 h 52661"/>
                <a:gd name="connsiteX56" fmla="*/ 12245 w 34132"/>
                <a:gd name="connsiteY56" fmla="*/ 20089 h 52661"/>
                <a:gd name="connsiteX57" fmla="*/ 16416 w 34132"/>
                <a:gd name="connsiteY57" fmla="*/ 22187 h 52661"/>
                <a:gd name="connsiteX58" fmla="*/ 21130 w 34132"/>
                <a:gd name="connsiteY58" fmla="*/ 24023 h 52661"/>
                <a:gd name="connsiteX59" fmla="*/ 25898 w 34132"/>
                <a:gd name="connsiteY59" fmla="*/ 26069 h 52661"/>
                <a:gd name="connsiteX60" fmla="*/ 30069 w 34132"/>
                <a:gd name="connsiteY60" fmla="*/ 28691 h 52661"/>
                <a:gd name="connsiteX61" fmla="*/ 32995 w 34132"/>
                <a:gd name="connsiteY61" fmla="*/ 32468 h 52661"/>
                <a:gd name="connsiteX62" fmla="*/ 34132 w 34132"/>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61">
                  <a:moveTo>
                    <a:pt x="34132" y="37713"/>
                  </a:moveTo>
                  <a:cubicBezTo>
                    <a:pt x="34132" y="40021"/>
                    <a:pt x="33699" y="42119"/>
                    <a:pt x="32778" y="43955"/>
                  </a:cubicBezTo>
                  <a:cubicBezTo>
                    <a:pt x="31912" y="45843"/>
                    <a:pt x="30666" y="47364"/>
                    <a:pt x="28986" y="48675"/>
                  </a:cubicBezTo>
                  <a:cubicBezTo>
                    <a:pt x="27360" y="49986"/>
                    <a:pt x="25355" y="50983"/>
                    <a:pt x="23080" y="51613"/>
                  </a:cubicBezTo>
                  <a:cubicBezTo>
                    <a:pt x="20750" y="52295"/>
                    <a:pt x="18258" y="52662"/>
                    <a:pt x="15441" y="52662"/>
                  </a:cubicBezTo>
                  <a:cubicBezTo>
                    <a:pt x="13707" y="52662"/>
                    <a:pt x="12082" y="52505"/>
                    <a:pt x="10510" y="52242"/>
                  </a:cubicBezTo>
                  <a:cubicBezTo>
                    <a:pt x="8994" y="51980"/>
                    <a:pt x="7585" y="51665"/>
                    <a:pt x="6285" y="51245"/>
                  </a:cubicBezTo>
                  <a:cubicBezTo>
                    <a:pt x="5038" y="50826"/>
                    <a:pt x="3955" y="50407"/>
                    <a:pt x="3088" y="49934"/>
                  </a:cubicBezTo>
                  <a:cubicBezTo>
                    <a:pt x="2222" y="49462"/>
                    <a:pt x="1625" y="49043"/>
                    <a:pt x="1192" y="48675"/>
                  </a:cubicBezTo>
                  <a:cubicBezTo>
                    <a:pt x="759" y="48308"/>
                    <a:pt x="487" y="47889"/>
                    <a:pt x="270" y="47311"/>
                  </a:cubicBezTo>
                  <a:cubicBezTo>
                    <a:pt x="108" y="46787"/>
                    <a:pt x="0" y="46053"/>
                    <a:pt x="0" y="45161"/>
                  </a:cubicBezTo>
                  <a:cubicBezTo>
                    <a:pt x="0" y="44689"/>
                    <a:pt x="54" y="44322"/>
                    <a:pt x="108" y="43955"/>
                  </a:cubicBezTo>
                  <a:cubicBezTo>
                    <a:pt x="217" y="43587"/>
                    <a:pt x="270" y="43273"/>
                    <a:pt x="379" y="43011"/>
                  </a:cubicBezTo>
                  <a:cubicBezTo>
                    <a:pt x="542" y="42801"/>
                    <a:pt x="650" y="42591"/>
                    <a:pt x="867" y="42486"/>
                  </a:cubicBezTo>
                  <a:cubicBezTo>
                    <a:pt x="1029" y="42329"/>
                    <a:pt x="1246" y="42276"/>
                    <a:pt x="1463" y="42276"/>
                  </a:cubicBezTo>
                  <a:cubicBezTo>
                    <a:pt x="1842" y="42276"/>
                    <a:pt x="2438" y="42539"/>
                    <a:pt x="3251" y="43063"/>
                  </a:cubicBezTo>
                  <a:cubicBezTo>
                    <a:pt x="4009" y="43535"/>
                    <a:pt x="4985" y="44059"/>
                    <a:pt x="6176" y="44689"/>
                  </a:cubicBezTo>
                  <a:cubicBezTo>
                    <a:pt x="7314" y="45266"/>
                    <a:pt x="8723" y="45843"/>
                    <a:pt x="10348" y="46315"/>
                  </a:cubicBezTo>
                  <a:cubicBezTo>
                    <a:pt x="11919" y="46839"/>
                    <a:pt x="13815" y="47102"/>
                    <a:pt x="15928" y="47102"/>
                  </a:cubicBezTo>
                  <a:cubicBezTo>
                    <a:pt x="17608" y="47102"/>
                    <a:pt x="19180" y="46892"/>
                    <a:pt x="20588" y="46525"/>
                  </a:cubicBezTo>
                  <a:cubicBezTo>
                    <a:pt x="21996" y="46158"/>
                    <a:pt x="23189" y="45633"/>
                    <a:pt x="24218" y="44899"/>
                  </a:cubicBezTo>
                  <a:cubicBezTo>
                    <a:pt x="25302" y="44217"/>
                    <a:pt x="26060" y="43273"/>
                    <a:pt x="26656" y="42171"/>
                  </a:cubicBezTo>
                  <a:cubicBezTo>
                    <a:pt x="27252" y="41017"/>
                    <a:pt x="27523" y="39706"/>
                    <a:pt x="27523" y="38185"/>
                  </a:cubicBezTo>
                  <a:cubicBezTo>
                    <a:pt x="27523" y="36717"/>
                    <a:pt x="27144" y="35405"/>
                    <a:pt x="26385" y="34356"/>
                  </a:cubicBezTo>
                  <a:cubicBezTo>
                    <a:pt x="25681" y="33360"/>
                    <a:pt x="24705" y="32415"/>
                    <a:pt x="23459" y="31628"/>
                  </a:cubicBezTo>
                  <a:cubicBezTo>
                    <a:pt x="22268" y="30894"/>
                    <a:pt x="20913" y="30213"/>
                    <a:pt x="19396" y="29583"/>
                  </a:cubicBezTo>
                  <a:cubicBezTo>
                    <a:pt x="17825" y="29006"/>
                    <a:pt x="16254" y="28429"/>
                    <a:pt x="14628" y="27799"/>
                  </a:cubicBezTo>
                  <a:cubicBezTo>
                    <a:pt x="13057" y="27170"/>
                    <a:pt x="11486" y="26435"/>
                    <a:pt x="9915" y="25701"/>
                  </a:cubicBezTo>
                  <a:cubicBezTo>
                    <a:pt x="8397" y="24967"/>
                    <a:pt x="7043" y="24023"/>
                    <a:pt x="5797" y="22974"/>
                  </a:cubicBezTo>
                  <a:cubicBezTo>
                    <a:pt x="4605" y="21872"/>
                    <a:pt x="3630" y="20613"/>
                    <a:pt x="2926" y="19093"/>
                  </a:cubicBezTo>
                  <a:cubicBezTo>
                    <a:pt x="2167" y="17571"/>
                    <a:pt x="1788" y="15788"/>
                    <a:pt x="1788" y="13690"/>
                  </a:cubicBezTo>
                  <a:cubicBezTo>
                    <a:pt x="1788" y="11959"/>
                    <a:pt x="2113" y="10333"/>
                    <a:pt x="2817" y="8707"/>
                  </a:cubicBezTo>
                  <a:cubicBezTo>
                    <a:pt x="3468" y="7081"/>
                    <a:pt x="4497" y="5612"/>
                    <a:pt x="5851" y="4301"/>
                  </a:cubicBezTo>
                  <a:cubicBezTo>
                    <a:pt x="7260" y="2989"/>
                    <a:pt x="9048" y="1993"/>
                    <a:pt x="11215" y="1206"/>
                  </a:cubicBezTo>
                  <a:cubicBezTo>
                    <a:pt x="13382" y="419"/>
                    <a:pt x="15928" y="0"/>
                    <a:pt x="18908" y="0"/>
                  </a:cubicBezTo>
                  <a:cubicBezTo>
                    <a:pt x="20154" y="0"/>
                    <a:pt x="21400" y="104"/>
                    <a:pt x="22646" y="314"/>
                  </a:cubicBezTo>
                  <a:cubicBezTo>
                    <a:pt x="23893" y="524"/>
                    <a:pt x="25031" y="734"/>
                    <a:pt x="26060" y="1101"/>
                  </a:cubicBezTo>
                  <a:cubicBezTo>
                    <a:pt x="27035" y="1416"/>
                    <a:pt x="27957" y="1731"/>
                    <a:pt x="28661" y="2098"/>
                  </a:cubicBezTo>
                  <a:cubicBezTo>
                    <a:pt x="29419" y="2518"/>
                    <a:pt x="29961" y="2832"/>
                    <a:pt x="30340" y="3095"/>
                  </a:cubicBezTo>
                  <a:cubicBezTo>
                    <a:pt x="30773" y="3409"/>
                    <a:pt x="30990" y="3671"/>
                    <a:pt x="31153" y="3829"/>
                  </a:cubicBezTo>
                  <a:cubicBezTo>
                    <a:pt x="31261" y="4038"/>
                    <a:pt x="31370" y="4248"/>
                    <a:pt x="31423" y="4458"/>
                  </a:cubicBezTo>
                  <a:cubicBezTo>
                    <a:pt x="31478" y="4668"/>
                    <a:pt x="31532" y="4930"/>
                    <a:pt x="31532" y="5245"/>
                  </a:cubicBezTo>
                  <a:cubicBezTo>
                    <a:pt x="31586" y="5560"/>
                    <a:pt x="31640" y="5927"/>
                    <a:pt x="31640" y="6347"/>
                  </a:cubicBezTo>
                  <a:cubicBezTo>
                    <a:pt x="31640" y="6766"/>
                    <a:pt x="31586" y="7186"/>
                    <a:pt x="31532" y="7500"/>
                  </a:cubicBezTo>
                  <a:cubicBezTo>
                    <a:pt x="31478" y="7868"/>
                    <a:pt x="31423" y="8130"/>
                    <a:pt x="31261" y="8392"/>
                  </a:cubicBezTo>
                  <a:cubicBezTo>
                    <a:pt x="31153" y="8654"/>
                    <a:pt x="31045" y="8812"/>
                    <a:pt x="30882" y="8969"/>
                  </a:cubicBezTo>
                  <a:cubicBezTo>
                    <a:pt x="30720" y="9074"/>
                    <a:pt x="30503" y="9127"/>
                    <a:pt x="30286" y="9127"/>
                  </a:cubicBezTo>
                  <a:cubicBezTo>
                    <a:pt x="30015" y="9127"/>
                    <a:pt x="29527" y="8969"/>
                    <a:pt x="28931" y="8550"/>
                  </a:cubicBezTo>
                  <a:cubicBezTo>
                    <a:pt x="28390" y="8130"/>
                    <a:pt x="27577" y="7710"/>
                    <a:pt x="26602" y="7238"/>
                  </a:cubicBezTo>
                  <a:cubicBezTo>
                    <a:pt x="25681" y="6766"/>
                    <a:pt x="24489" y="6347"/>
                    <a:pt x="23189" y="5980"/>
                  </a:cubicBezTo>
                  <a:cubicBezTo>
                    <a:pt x="21834" y="5560"/>
                    <a:pt x="20317" y="5350"/>
                    <a:pt x="18583" y="5350"/>
                  </a:cubicBezTo>
                  <a:cubicBezTo>
                    <a:pt x="16795" y="5350"/>
                    <a:pt x="15278" y="5560"/>
                    <a:pt x="13978" y="5980"/>
                  </a:cubicBezTo>
                  <a:cubicBezTo>
                    <a:pt x="12678" y="6347"/>
                    <a:pt x="11594" y="6923"/>
                    <a:pt x="10727" y="7658"/>
                  </a:cubicBezTo>
                  <a:cubicBezTo>
                    <a:pt x="9860" y="8340"/>
                    <a:pt x="9210" y="9179"/>
                    <a:pt x="8831" y="10175"/>
                  </a:cubicBezTo>
                  <a:cubicBezTo>
                    <a:pt x="8397" y="11120"/>
                    <a:pt x="8181" y="12169"/>
                    <a:pt x="8181" y="13322"/>
                  </a:cubicBezTo>
                  <a:cubicBezTo>
                    <a:pt x="8181" y="14896"/>
                    <a:pt x="8506" y="16260"/>
                    <a:pt x="9264" y="17309"/>
                  </a:cubicBezTo>
                  <a:cubicBezTo>
                    <a:pt x="10023" y="18411"/>
                    <a:pt x="10999" y="19302"/>
                    <a:pt x="12245" y="20089"/>
                  </a:cubicBezTo>
                  <a:cubicBezTo>
                    <a:pt x="13436" y="20876"/>
                    <a:pt x="14845" y="21610"/>
                    <a:pt x="16416" y="22187"/>
                  </a:cubicBezTo>
                  <a:cubicBezTo>
                    <a:pt x="17933" y="22817"/>
                    <a:pt x="19504" y="23446"/>
                    <a:pt x="21130" y="24023"/>
                  </a:cubicBezTo>
                  <a:cubicBezTo>
                    <a:pt x="22755" y="24652"/>
                    <a:pt x="24326" y="25334"/>
                    <a:pt x="25898" y="26069"/>
                  </a:cubicBezTo>
                  <a:cubicBezTo>
                    <a:pt x="27469" y="26803"/>
                    <a:pt x="28823" y="27694"/>
                    <a:pt x="30069" y="28691"/>
                  </a:cubicBezTo>
                  <a:cubicBezTo>
                    <a:pt x="31261" y="29740"/>
                    <a:pt x="32236" y="30999"/>
                    <a:pt x="32995" y="32468"/>
                  </a:cubicBezTo>
                  <a:cubicBezTo>
                    <a:pt x="33753" y="33936"/>
                    <a:pt x="34132" y="35667"/>
                    <a:pt x="34132" y="37713"/>
                  </a:cubicBezTo>
                  <a:close/>
                </a:path>
              </a:pathLst>
            </a:custGeom>
            <a:solidFill>
              <a:srgbClr val="FFFFFF"/>
            </a:solidFill>
            <a:ln w="5417" cap="flat">
              <a:noFill/>
              <a:prstDash val="solid"/>
              <a:miter/>
            </a:ln>
          </p:spPr>
          <p:txBody>
            <a:bodyPr rtlCol="0" anchor="ctr"/>
            <a:lstStyle/>
            <a:p>
              <a:endParaRPr lang="fr-FR"/>
            </a:p>
          </p:txBody>
        </p:sp>
        <p:sp>
          <p:nvSpPr>
            <p:cNvPr id="808" name="Forme libre 807">
              <a:extLst>
                <a:ext uri="{FF2B5EF4-FFF2-40B4-BE49-F238E27FC236}">
                  <a16:creationId xmlns:a16="http://schemas.microsoft.com/office/drawing/2014/main" id="{A5923B70-F47C-C6BF-E5B0-F081186A5103}"/>
                </a:ext>
              </a:extLst>
            </p:cNvPr>
            <p:cNvSpPr/>
            <p:nvPr/>
          </p:nvSpPr>
          <p:spPr>
            <a:xfrm>
              <a:off x="21095229" y="11465487"/>
              <a:ext cx="16145" cy="25753"/>
            </a:xfrm>
            <a:custGeom>
              <a:avLst/>
              <a:gdLst>
                <a:gd name="connsiteX0" fmla="*/ 16145 w 16145"/>
                <a:gd name="connsiteY0" fmla="*/ 3724 h 25753"/>
                <a:gd name="connsiteX1" fmla="*/ 15983 w 16145"/>
                <a:gd name="connsiteY1" fmla="*/ 6294 h 25753"/>
                <a:gd name="connsiteX2" fmla="*/ 15549 w 16145"/>
                <a:gd name="connsiteY2" fmla="*/ 8550 h 25753"/>
                <a:gd name="connsiteX3" fmla="*/ 14628 w 16145"/>
                <a:gd name="connsiteY3" fmla="*/ 10700 h 25753"/>
                <a:gd name="connsiteX4" fmla="*/ 13274 w 16145"/>
                <a:gd name="connsiteY4" fmla="*/ 12956 h 25753"/>
                <a:gd name="connsiteX5" fmla="*/ 5526 w 16145"/>
                <a:gd name="connsiteY5" fmla="*/ 24442 h 25753"/>
                <a:gd name="connsiteX6" fmla="*/ 4984 w 16145"/>
                <a:gd name="connsiteY6" fmla="*/ 25019 h 25753"/>
                <a:gd name="connsiteX7" fmla="*/ 4280 w 16145"/>
                <a:gd name="connsiteY7" fmla="*/ 25439 h 25753"/>
                <a:gd name="connsiteX8" fmla="*/ 3305 w 16145"/>
                <a:gd name="connsiteY8" fmla="*/ 25701 h 25753"/>
                <a:gd name="connsiteX9" fmla="*/ 1896 w 16145"/>
                <a:gd name="connsiteY9" fmla="*/ 25754 h 25753"/>
                <a:gd name="connsiteX10" fmla="*/ 866 w 16145"/>
                <a:gd name="connsiteY10" fmla="*/ 25701 h 25753"/>
                <a:gd name="connsiteX11" fmla="*/ 216 w 16145"/>
                <a:gd name="connsiteY11" fmla="*/ 25492 h 25753"/>
                <a:gd name="connsiteX12" fmla="*/ 0 w 16145"/>
                <a:gd name="connsiteY12" fmla="*/ 25072 h 25753"/>
                <a:gd name="connsiteX13" fmla="*/ 216 w 16145"/>
                <a:gd name="connsiteY13" fmla="*/ 24442 h 25753"/>
                <a:gd name="connsiteX14" fmla="*/ 7910 w 16145"/>
                <a:gd name="connsiteY14" fmla="*/ 9704 h 25753"/>
                <a:gd name="connsiteX15" fmla="*/ 7910 w 16145"/>
                <a:gd name="connsiteY15" fmla="*/ 3724 h 25753"/>
                <a:gd name="connsiteX16" fmla="*/ 8127 w 16145"/>
                <a:gd name="connsiteY16" fmla="*/ 1836 h 25753"/>
                <a:gd name="connsiteX17" fmla="*/ 8885 w 16145"/>
                <a:gd name="connsiteY17" fmla="*/ 682 h 25753"/>
                <a:gd name="connsiteX18" fmla="*/ 10131 w 16145"/>
                <a:gd name="connsiteY18" fmla="*/ 157 h 25753"/>
                <a:gd name="connsiteX19" fmla="*/ 12028 w 16145"/>
                <a:gd name="connsiteY19" fmla="*/ 0 h 25753"/>
                <a:gd name="connsiteX20" fmla="*/ 13870 w 16145"/>
                <a:gd name="connsiteY20" fmla="*/ 157 h 25753"/>
                <a:gd name="connsiteX21" fmla="*/ 15116 w 16145"/>
                <a:gd name="connsiteY21" fmla="*/ 682 h 25753"/>
                <a:gd name="connsiteX22" fmla="*/ 15874 w 16145"/>
                <a:gd name="connsiteY22" fmla="*/ 1836 h 25753"/>
                <a:gd name="connsiteX23" fmla="*/ 16145 w 16145"/>
                <a:gd name="connsiteY23" fmla="*/ 3724 h 2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45" h="25753">
                  <a:moveTo>
                    <a:pt x="16145" y="3724"/>
                  </a:moveTo>
                  <a:cubicBezTo>
                    <a:pt x="16145" y="4668"/>
                    <a:pt x="16091" y="5507"/>
                    <a:pt x="15983" y="6294"/>
                  </a:cubicBezTo>
                  <a:cubicBezTo>
                    <a:pt x="15928" y="7081"/>
                    <a:pt x="15766" y="7868"/>
                    <a:pt x="15549" y="8550"/>
                  </a:cubicBezTo>
                  <a:cubicBezTo>
                    <a:pt x="15332" y="9284"/>
                    <a:pt x="15007" y="10018"/>
                    <a:pt x="14628" y="10700"/>
                  </a:cubicBezTo>
                  <a:cubicBezTo>
                    <a:pt x="14249" y="11434"/>
                    <a:pt x="13815" y="12169"/>
                    <a:pt x="13274" y="12956"/>
                  </a:cubicBezTo>
                  <a:lnTo>
                    <a:pt x="5526" y="24442"/>
                  </a:lnTo>
                  <a:cubicBezTo>
                    <a:pt x="5364" y="24652"/>
                    <a:pt x="5201" y="24862"/>
                    <a:pt x="4984" y="25019"/>
                  </a:cubicBezTo>
                  <a:cubicBezTo>
                    <a:pt x="4821" y="25177"/>
                    <a:pt x="4551" y="25334"/>
                    <a:pt x="4280" y="25439"/>
                  </a:cubicBezTo>
                  <a:cubicBezTo>
                    <a:pt x="4009" y="25544"/>
                    <a:pt x="3684" y="25649"/>
                    <a:pt x="3305" y="25701"/>
                  </a:cubicBezTo>
                  <a:cubicBezTo>
                    <a:pt x="2925" y="25754"/>
                    <a:pt x="2492" y="25754"/>
                    <a:pt x="1896" y="25754"/>
                  </a:cubicBezTo>
                  <a:cubicBezTo>
                    <a:pt x="1517" y="25754"/>
                    <a:pt x="1138" y="25754"/>
                    <a:pt x="866" y="25701"/>
                  </a:cubicBezTo>
                  <a:cubicBezTo>
                    <a:pt x="596" y="25701"/>
                    <a:pt x="325" y="25597"/>
                    <a:pt x="216" y="25492"/>
                  </a:cubicBezTo>
                  <a:cubicBezTo>
                    <a:pt x="108" y="25387"/>
                    <a:pt x="0" y="25229"/>
                    <a:pt x="0" y="25072"/>
                  </a:cubicBezTo>
                  <a:cubicBezTo>
                    <a:pt x="0" y="24915"/>
                    <a:pt x="54" y="24705"/>
                    <a:pt x="216" y="24442"/>
                  </a:cubicBezTo>
                  <a:lnTo>
                    <a:pt x="7910" y="9704"/>
                  </a:lnTo>
                  <a:lnTo>
                    <a:pt x="7910" y="3724"/>
                  </a:lnTo>
                  <a:cubicBezTo>
                    <a:pt x="7910" y="2937"/>
                    <a:pt x="8018" y="2308"/>
                    <a:pt x="8127" y="1836"/>
                  </a:cubicBezTo>
                  <a:cubicBezTo>
                    <a:pt x="8289" y="1311"/>
                    <a:pt x="8506" y="944"/>
                    <a:pt x="8885" y="682"/>
                  </a:cubicBezTo>
                  <a:cubicBezTo>
                    <a:pt x="9210" y="419"/>
                    <a:pt x="9643" y="209"/>
                    <a:pt x="10131" y="157"/>
                  </a:cubicBezTo>
                  <a:cubicBezTo>
                    <a:pt x="10673" y="52"/>
                    <a:pt x="11269" y="0"/>
                    <a:pt x="12028" y="0"/>
                  </a:cubicBezTo>
                  <a:cubicBezTo>
                    <a:pt x="12732" y="0"/>
                    <a:pt x="13328" y="52"/>
                    <a:pt x="13870" y="157"/>
                  </a:cubicBezTo>
                  <a:cubicBezTo>
                    <a:pt x="14357" y="209"/>
                    <a:pt x="14791" y="419"/>
                    <a:pt x="15116" y="682"/>
                  </a:cubicBezTo>
                  <a:cubicBezTo>
                    <a:pt x="15495" y="944"/>
                    <a:pt x="15711" y="1311"/>
                    <a:pt x="15874" y="1836"/>
                  </a:cubicBezTo>
                  <a:cubicBezTo>
                    <a:pt x="16091" y="2308"/>
                    <a:pt x="16145" y="2937"/>
                    <a:pt x="16145" y="3724"/>
                  </a:cubicBezTo>
                  <a:close/>
                </a:path>
              </a:pathLst>
            </a:custGeom>
            <a:solidFill>
              <a:srgbClr val="FFFFFF"/>
            </a:solidFill>
            <a:ln w="5417" cap="flat">
              <a:noFill/>
              <a:prstDash val="solid"/>
              <a:miter/>
            </a:ln>
          </p:spPr>
          <p:txBody>
            <a:bodyPr rtlCol="0" anchor="ctr"/>
            <a:lstStyle/>
            <a:p>
              <a:endParaRPr lang="fr-FR"/>
            </a:p>
          </p:txBody>
        </p:sp>
        <p:sp>
          <p:nvSpPr>
            <p:cNvPr id="809" name="Forme libre 808">
              <a:extLst>
                <a:ext uri="{FF2B5EF4-FFF2-40B4-BE49-F238E27FC236}">
                  <a16:creationId xmlns:a16="http://schemas.microsoft.com/office/drawing/2014/main" id="{95DD3657-8CA8-D44D-F6A8-6C2FF6C24B53}"/>
                </a:ext>
              </a:extLst>
            </p:cNvPr>
            <p:cNvSpPr/>
            <p:nvPr/>
          </p:nvSpPr>
          <p:spPr>
            <a:xfrm>
              <a:off x="21117008" y="11489038"/>
              <a:ext cx="38738" cy="52661"/>
            </a:xfrm>
            <a:custGeom>
              <a:avLst/>
              <a:gdLst>
                <a:gd name="connsiteX0" fmla="*/ 38738 w 38738"/>
                <a:gd name="connsiteY0" fmla="*/ 50668 h 52661"/>
                <a:gd name="connsiteX1" fmla="*/ 38359 w 38738"/>
                <a:gd name="connsiteY1" fmla="*/ 51508 h 52661"/>
                <a:gd name="connsiteX2" fmla="*/ 37438 w 38738"/>
                <a:gd name="connsiteY2" fmla="*/ 51927 h 52661"/>
                <a:gd name="connsiteX3" fmla="*/ 35867 w 38738"/>
                <a:gd name="connsiteY3" fmla="*/ 52085 h 52661"/>
                <a:gd name="connsiteX4" fmla="*/ 34242 w 38738"/>
                <a:gd name="connsiteY4" fmla="*/ 51927 h 52661"/>
                <a:gd name="connsiteX5" fmla="*/ 33212 w 38738"/>
                <a:gd name="connsiteY5" fmla="*/ 51508 h 52661"/>
                <a:gd name="connsiteX6" fmla="*/ 32887 w 38738"/>
                <a:gd name="connsiteY6" fmla="*/ 50668 h 52661"/>
                <a:gd name="connsiteX7" fmla="*/ 32887 w 38738"/>
                <a:gd name="connsiteY7" fmla="*/ 45266 h 52661"/>
                <a:gd name="connsiteX8" fmla="*/ 25410 w 38738"/>
                <a:gd name="connsiteY8" fmla="*/ 50721 h 52661"/>
                <a:gd name="connsiteX9" fmla="*/ 16904 w 38738"/>
                <a:gd name="connsiteY9" fmla="*/ 52662 h 52661"/>
                <a:gd name="connsiteX10" fmla="*/ 9807 w 38738"/>
                <a:gd name="connsiteY10" fmla="*/ 51665 h 52661"/>
                <a:gd name="connsiteX11" fmla="*/ 4552 w 38738"/>
                <a:gd name="connsiteY11" fmla="*/ 48833 h 52661"/>
                <a:gd name="connsiteX12" fmla="*/ 1192 w 38738"/>
                <a:gd name="connsiteY12" fmla="*/ 44322 h 52661"/>
                <a:gd name="connsiteX13" fmla="*/ 0 w 38738"/>
                <a:gd name="connsiteY13" fmla="*/ 38395 h 52661"/>
                <a:gd name="connsiteX14" fmla="*/ 1734 w 38738"/>
                <a:gd name="connsiteY14" fmla="*/ 31419 h 52661"/>
                <a:gd name="connsiteX15" fmla="*/ 6665 w 38738"/>
                <a:gd name="connsiteY15" fmla="*/ 26435 h 52661"/>
                <a:gd name="connsiteX16" fmla="*/ 14249 w 38738"/>
                <a:gd name="connsiteY16" fmla="*/ 23446 h 52661"/>
                <a:gd name="connsiteX17" fmla="*/ 24110 w 38738"/>
                <a:gd name="connsiteY17" fmla="*/ 22449 h 52661"/>
                <a:gd name="connsiteX18" fmla="*/ 32128 w 38738"/>
                <a:gd name="connsiteY18" fmla="*/ 22449 h 52661"/>
                <a:gd name="connsiteX19" fmla="*/ 32128 w 38738"/>
                <a:gd name="connsiteY19" fmla="*/ 18253 h 52661"/>
                <a:gd name="connsiteX20" fmla="*/ 31478 w 38738"/>
                <a:gd name="connsiteY20" fmla="*/ 12746 h 52661"/>
                <a:gd name="connsiteX21" fmla="*/ 29311 w 38738"/>
                <a:gd name="connsiteY21" fmla="*/ 8707 h 52661"/>
                <a:gd name="connsiteX22" fmla="*/ 25410 w 38738"/>
                <a:gd name="connsiteY22" fmla="*/ 6294 h 52661"/>
                <a:gd name="connsiteX23" fmla="*/ 19559 w 38738"/>
                <a:gd name="connsiteY23" fmla="*/ 5507 h 52661"/>
                <a:gd name="connsiteX24" fmla="*/ 13599 w 38738"/>
                <a:gd name="connsiteY24" fmla="*/ 6294 h 52661"/>
                <a:gd name="connsiteX25" fmla="*/ 8940 w 38738"/>
                <a:gd name="connsiteY25" fmla="*/ 8025 h 52661"/>
                <a:gd name="connsiteX26" fmla="*/ 5635 w 38738"/>
                <a:gd name="connsiteY26" fmla="*/ 9756 h 52661"/>
                <a:gd name="connsiteX27" fmla="*/ 3739 w 38738"/>
                <a:gd name="connsiteY27" fmla="*/ 10543 h 52661"/>
                <a:gd name="connsiteX28" fmla="*/ 3143 w 38738"/>
                <a:gd name="connsiteY28" fmla="*/ 10438 h 52661"/>
                <a:gd name="connsiteX29" fmla="*/ 2655 w 38738"/>
                <a:gd name="connsiteY29" fmla="*/ 10018 h 52661"/>
                <a:gd name="connsiteX30" fmla="*/ 2384 w 38738"/>
                <a:gd name="connsiteY30" fmla="*/ 9284 h 52661"/>
                <a:gd name="connsiteX31" fmla="*/ 2330 w 38738"/>
                <a:gd name="connsiteY31" fmla="*/ 8182 h 52661"/>
                <a:gd name="connsiteX32" fmla="*/ 2493 w 38738"/>
                <a:gd name="connsiteY32" fmla="*/ 6399 h 52661"/>
                <a:gd name="connsiteX33" fmla="*/ 3306 w 38738"/>
                <a:gd name="connsiteY33" fmla="*/ 5035 h 52661"/>
                <a:gd name="connsiteX34" fmla="*/ 5798 w 38738"/>
                <a:gd name="connsiteY34" fmla="*/ 3461 h 52661"/>
                <a:gd name="connsiteX35" fmla="*/ 9915 w 38738"/>
                <a:gd name="connsiteY35" fmla="*/ 1731 h 52661"/>
                <a:gd name="connsiteX36" fmla="*/ 14845 w 38738"/>
                <a:gd name="connsiteY36" fmla="*/ 472 h 52661"/>
                <a:gd name="connsiteX37" fmla="*/ 20209 w 38738"/>
                <a:gd name="connsiteY37" fmla="*/ 0 h 52661"/>
                <a:gd name="connsiteX38" fmla="*/ 28932 w 38738"/>
                <a:gd name="connsiteY38" fmla="*/ 1206 h 52661"/>
                <a:gd name="connsiteX39" fmla="*/ 34675 w 38738"/>
                <a:gd name="connsiteY39" fmla="*/ 4668 h 52661"/>
                <a:gd name="connsiteX40" fmla="*/ 37818 w 38738"/>
                <a:gd name="connsiteY40" fmla="*/ 10228 h 52661"/>
                <a:gd name="connsiteX41" fmla="*/ 38738 w 38738"/>
                <a:gd name="connsiteY41" fmla="*/ 17729 h 52661"/>
                <a:gd name="connsiteX42" fmla="*/ 38738 w 38738"/>
                <a:gd name="connsiteY42" fmla="*/ 50668 h 52661"/>
                <a:gd name="connsiteX43" fmla="*/ 32128 w 38738"/>
                <a:gd name="connsiteY43" fmla="*/ 27694 h 52661"/>
                <a:gd name="connsiteX44" fmla="*/ 22972 w 38738"/>
                <a:gd name="connsiteY44" fmla="*/ 27694 h 52661"/>
                <a:gd name="connsiteX45" fmla="*/ 15983 w 38738"/>
                <a:gd name="connsiteY45" fmla="*/ 28376 h 52661"/>
                <a:gd name="connsiteX46" fmla="*/ 10944 w 38738"/>
                <a:gd name="connsiteY46" fmla="*/ 30422 h 52661"/>
                <a:gd name="connsiteX47" fmla="*/ 8019 w 38738"/>
                <a:gd name="connsiteY47" fmla="*/ 33674 h 52661"/>
                <a:gd name="connsiteX48" fmla="*/ 6989 w 38738"/>
                <a:gd name="connsiteY48" fmla="*/ 37975 h 52661"/>
                <a:gd name="connsiteX49" fmla="*/ 9753 w 38738"/>
                <a:gd name="connsiteY49" fmla="*/ 44637 h 52661"/>
                <a:gd name="connsiteX50" fmla="*/ 17500 w 38738"/>
                <a:gd name="connsiteY50" fmla="*/ 47155 h 52661"/>
                <a:gd name="connsiteX51" fmla="*/ 24869 w 38738"/>
                <a:gd name="connsiteY51" fmla="*/ 45214 h 52661"/>
                <a:gd name="connsiteX52" fmla="*/ 32128 w 38738"/>
                <a:gd name="connsiteY52" fmla="*/ 39129 h 52661"/>
                <a:gd name="connsiteX53" fmla="*/ 32128 w 38738"/>
                <a:gd name="connsiteY53" fmla="*/ 27694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38" h="52661">
                  <a:moveTo>
                    <a:pt x="38738" y="50668"/>
                  </a:moveTo>
                  <a:cubicBezTo>
                    <a:pt x="38738" y="51036"/>
                    <a:pt x="38630" y="51298"/>
                    <a:pt x="38359" y="51508"/>
                  </a:cubicBezTo>
                  <a:cubicBezTo>
                    <a:pt x="38142" y="51718"/>
                    <a:pt x="37818" y="51823"/>
                    <a:pt x="37438" y="51927"/>
                  </a:cubicBezTo>
                  <a:cubicBezTo>
                    <a:pt x="37059" y="52032"/>
                    <a:pt x="36517" y="52085"/>
                    <a:pt x="35867" y="52085"/>
                  </a:cubicBezTo>
                  <a:cubicBezTo>
                    <a:pt x="35216" y="52085"/>
                    <a:pt x="34675" y="52032"/>
                    <a:pt x="34242" y="51927"/>
                  </a:cubicBezTo>
                  <a:cubicBezTo>
                    <a:pt x="33808" y="51823"/>
                    <a:pt x="33429" y="51718"/>
                    <a:pt x="33212" y="51508"/>
                  </a:cubicBezTo>
                  <a:cubicBezTo>
                    <a:pt x="32996" y="51298"/>
                    <a:pt x="32887" y="51036"/>
                    <a:pt x="32887" y="50668"/>
                  </a:cubicBezTo>
                  <a:lnTo>
                    <a:pt x="32887" y="45266"/>
                  </a:lnTo>
                  <a:cubicBezTo>
                    <a:pt x="30611" y="47626"/>
                    <a:pt x="28119" y="49410"/>
                    <a:pt x="25410" y="50721"/>
                  </a:cubicBezTo>
                  <a:cubicBezTo>
                    <a:pt x="22647" y="52032"/>
                    <a:pt x="19830" y="52662"/>
                    <a:pt x="16904" y="52662"/>
                  </a:cubicBezTo>
                  <a:cubicBezTo>
                    <a:pt x="14303" y="52662"/>
                    <a:pt x="11920" y="52347"/>
                    <a:pt x="9807" y="51665"/>
                  </a:cubicBezTo>
                  <a:cubicBezTo>
                    <a:pt x="7748" y="50983"/>
                    <a:pt x="5960" y="50039"/>
                    <a:pt x="4552" y="48833"/>
                  </a:cubicBezTo>
                  <a:cubicBezTo>
                    <a:pt x="3089" y="47574"/>
                    <a:pt x="1951" y="46105"/>
                    <a:pt x="1192" y="44322"/>
                  </a:cubicBezTo>
                  <a:cubicBezTo>
                    <a:pt x="434" y="42591"/>
                    <a:pt x="0" y="40598"/>
                    <a:pt x="0" y="38395"/>
                  </a:cubicBezTo>
                  <a:cubicBezTo>
                    <a:pt x="0" y="35720"/>
                    <a:pt x="597" y="33360"/>
                    <a:pt x="1734" y="31419"/>
                  </a:cubicBezTo>
                  <a:cubicBezTo>
                    <a:pt x="2872" y="29426"/>
                    <a:pt x="4552" y="27747"/>
                    <a:pt x="6665" y="26435"/>
                  </a:cubicBezTo>
                  <a:cubicBezTo>
                    <a:pt x="8723" y="25072"/>
                    <a:pt x="11270" y="24128"/>
                    <a:pt x="14249" y="23446"/>
                  </a:cubicBezTo>
                  <a:cubicBezTo>
                    <a:pt x="17229" y="22764"/>
                    <a:pt x="20480" y="22449"/>
                    <a:pt x="24110" y="22449"/>
                  </a:cubicBezTo>
                  <a:lnTo>
                    <a:pt x="32128" y="22449"/>
                  </a:lnTo>
                  <a:lnTo>
                    <a:pt x="32128" y="18253"/>
                  </a:lnTo>
                  <a:cubicBezTo>
                    <a:pt x="32128" y="16155"/>
                    <a:pt x="31912" y="14319"/>
                    <a:pt x="31478" y="12746"/>
                  </a:cubicBezTo>
                  <a:cubicBezTo>
                    <a:pt x="31045" y="11120"/>
                    <a:pt x="30287" y="9809"/>
                    <a:pt x="29311" y="8707"/>
                  </a:cubicBezTo>
                  <a:cubicBezTo>
                    <a:pt x="28282" y="7658"/>
                    <a:pt x="26982" y="6818"/>
                    <a:pt x="25410" y="6294"/>
                  </a:cubicBezTo>
                  <a:cubicBezTo>
                    <a:pt x="23839" y="5770"/>
                    <a:pt x="21889" y="5507"/>
                    <a:pt x="19559" y="5507"/>
                  </a:cubicBezTo>
                  <a:cubicBezTo>
                    <a:pt x="17338" y="5507"/>
                    <a:pt x="15387" y="5770"/>
                    <a:pt x="13599" y="6294"/>
                  </a:cubicBezTo>
                  <a:cubicBezTo>
                    <a:pt x="11811" y="6818"/>
                    <a:pt x="10240" y="7395"/>
                    <a:pt x="8940" y="8025"/>
                  </a:cubicBezTo>
                  <a:cubicBezTo>
                    <a:pt x="7585" y="8654"/>
                    <a:pt x="6502" y="9232"/>
                    <a:pt x="5635" y="9756"/>
                  </a:cubicBezTo>
                  <a:cubicBezTo>
                    <a:pt x="4768" y="10280"/>
                    <a:pt x="4118" y="10543"/>
                    <a:pt x="3739" y="10543"/>
                  </a:cubicBezTo>
                  <a:cubicBezTo>
                    <a:pt x="3522" y="10543"/>
                    <a:pt x="3306" y="10490"/>
                    <a:pt x="3143" y="10438"/>
                  </a:cubicBezTo>
                  <a:cubicBezTo>
                    <a:pt x="2980" y="10385"/>
                    <a:pt x="2817" y="10228"/>
                    <a:pt x="2655" y="10018"/>
                  </a:cubicBezTo>
                  <a:cubicBezTo>
                    <a:pt x="2547" y="9861"/>
                    <a:pt x="2438" y="9599"/>
                    <a:pt x="2384" y="9284"/>
                  </a:cubicBezTo>
                  <a:cubicBezTo>
                    <a:pt x="2330" y="8969"/>
                    <a:pt x="2330" y="8602"/>
                    <a:pt x="2330" y="8182"/>
                  </a:cubicBezTo>
                  <a:cubicBezTo>
                    <a:pt x="2330" y="7395"/>
                    <a:pt x="2384" y="6818"/>
                    <a:pt x="2493" y="6399"/>
                  </a:cubicBezTo>
                  <a:cubicBezTo>
                    <a:pt x="2601" y="5927"/>
                    <a:pt x="2872" y="5455"/>
                    <a:pt x="3306" y="5035"/>
                  </a:cubicBezTo>
                  <a:cubicBezTo>
                    <a:pt x="3793" y="4563"/>
                    <a:pt x="4606" y="4038"/>
                    <a:pt x="5798" y="3461"/>
                  </a:cubicBezTo>
                  <a:cubicBezTo>
                    <a:pt x="6989" y="2832"/>
                    <a:pt x="8344" y="2255"/>
                    <a:pt x="9915" y="1731"/>
                  </a:cubicBezTo>
                  <a:cubicBezTo>
                    <a:pt x="11432" y="1206"/>
                    <a:pt x="13057" y="786"/>
                    <a:pt x="14845" y="472"/>
                  </a:cubicBezTo>
                  <a:cubicBezTo>
                    <a:pt x="16633" y="157"/>
                    <a:pt x="18421" y="0"/>
                    <a:pt x="20209" y="0"/>
                  </a:cubicBezTo>
                  <a:cubicBezTo>
                    <a:pt x="23623" y="0"/>
                    <a:pt x="26548" y="419"/>
                    <a:pt x="28932" y="1206"/>
                  </a:cubicBezTo>
                  <a:cubicBezTo>
                    <a:pt x="31261" y="1993"/>
                    <a:pt x="33212" y="3200"/>
                    <a:pt x="34675" y="4668"/>
                  </a:cubicBezTo>
                  <a:cubicBezTo>
                    <a:pt x="36138" y="6189"/>
                    <a:pt x="37167" y="8025"/>
                    <a:pt x="37818" y="10228"/>
                  </a:cubicBezTo>
                  <a:cubicBezTo>
                    <a:pt x="38413" y="12431"/>
                    <a:pt x="38738" y="14949"/>
                    <a:pt x="38738" y="17729"/>
                  </a:cubicBezTo>
                  <a:lnTo>
                    <a:pt x="38738" y="50668"/>
                  </a:lnTo>
                  <a:close/>
                  <a:moveTo>
                    <a:pt x="32128" y="27694"/>
                  </a:moveTo>
                  <a:lnTo>
                    <a:pt x="22972" y="27694"/>
                  </a:lnTo>
                  <a:cubicBezTo>
                    <a:pt x="20317" y="27694"/>
                    <a:pt x="17988" y="27904"/>
                    <a:pt x="15983" y="28376"/>
                  </a:cubicBezTo>
                  <a:cubicBezTo>
                    <a:pt x="13979" y="28849"/>
                    <a:pt x="12299" y="29531"/>
                    <a:pt x="10944" y="30422"/>
                  </a:cubicBezTo>
                  <a:cubicBezTo>
                    <a:pt x="9644" y="31314"/>
                    <a:pt x="8615" y="32415"/>
                    <a:pt x="8019" y="33674"/>
                  </a:cubicBezTo>
                  <a:cubicBezTo>
                    <a:pt x="7369" y="34933"/>
                    <a:pt x="6989" y="36349"/>
                    <a:pt x="6989" y="37975"/>
                  </a:cubicBezTo>
                  <a:cubicBezTo>
                    <a:pt x="6989" y="40755"/>
                    <a:pt x="7911" y="43011"/>
                    <a:pt x="9753" y="44637"/>
                  </a:cubicBezTo>
                  <a:cubicBezTo>
                    <a:pt x="11594" y="46315"/>
                    <a:pt x="14195" y="47155"/>
                    <a:pt x="17500" y="47155"/>
                  </a:cubicBezTo>
                  <a:cubicBezTo>
                    <a:pt x="20155" y="47155"/>
                    <a:pt x="22593" y="46525"/>
                    <a:pt x="24869" y="45214"/>
                  </a:cubicBezTo>
                  <a:cubicBezTo>
                    <a:pt x="27144" y="43902"/>
                    <a:pt x="29582" y="41857"/>
                    <a:pt x="32128" y="39129"/>
                  </a:cubicBezTo>
                  <a:lnTo>
                    <a:pt x="32128" y="27694"/>
                  </a:lnTo>
                  <a:close/>
                </a:path>
              </a:pathLst>
            </a:custGeom>
            <a:solidFill>
              <a:srgbClr val="FFFFFF"/>
            </a:solidFill>
            <a:ln w="5417" cap="flat">
              <a:noFill/>
              <a:prstDash val="solid"/>
              <a:miter/>
            </a:ln>
          </p:spPr>
          <p:txBody>
            <a:bodyPr rtlCol="0" anchor="ctr"/>
            <a:lstStyle/>
            <a:p>
              <a:endParaRPr lang="fr-FR"/>
            </a:p>
          </p:txBody>
        </p:sp>
        <p:sp>
          <p:nvSpPr>
            <p:cNvPr id="810" name="Forme libre 809">
              <a:extLst>
                <a:ext uri="{FF2B5EF4-FFF2-40B4-BE49-F238E27FC236}">
                  <a16:creationId xmlns:a16="http://schemas.microsoft.com/office/drawing/2014/main" id="{675093C6-37ED-869D-F491-DF075EBD856D}"/>
                </a:ext>
              </a:extLst>
            </p:cNvPr>
            <p:cNvSpPr/>
            <p:nvPr/>
          </p:nvSpPr>
          <p:spPr>
            <a:xfrm>
              <a:off x="21162249" y="11470312"/>
              <a:ext cx="20533" cy="90113"/>
            </a:xfrm>
            <a:custGeom>
              <a:avLst/>
              <a:gdLst>
                <a:gd name="connsiteX0" fmla="*/ 19450 w 20533"/>
                <a:gd name="connsiteY0" fmla="*/ 71860 h 90113"/>
                <a:gd name="connsiteX1" fmla="*/ 18692 w 20533"/>
                <a:gd name="connsiteY1" fmla="*/ 80252 h 90113"/>
                <a:gd name="connsiteX2" fmla="*/ 16308 w 20533"/>
                <a:gd name="connsiteY2" fmla="*/ 85655 h 90113"/>
                <a:gd name="connsiteX3" fmla="*/ 12028 w 20533"/>
                <a:gd name="connsiteY3" fmla="*/ 88959 h 90113"/>
                <a:gd name="connsiteX4" fmla="*/ 5580 w 20533"/>
                <a:gd name="connsiteY4" fmla="*/ 90113 h 90113"/>
                <a:gd name="connsiteX5" fmla="*/ 3034 w 20533"/>
                <a:gd name="connsiteY5" fmla="*/ 89903 h 90113"/>
                <a:gd name="connsiteX6" fmla="*/ 1354 w 20533"/>
                <a:gd name="connsiteY6" fmla="*/ 89484 h 90113"/>
                <a:gd name="connsiteX7" fmla="*/ 487 w 20533"/>
                <a:gd name="connsiteY7" fmla="*/ 89011 h 90113"/>
                <a:gd name="connsiteX8" fmla="*/ 162 w 20533"/>
                <a:gd name="connsiteY8" fmla="*/ 88329 h 90113"/>
                <a:gd name="connsiteX9" fmla="*/ 54 w 20533"/>
                <a:gd name="connsiteY9" fmla="*/ 87648 h 90113"/>
                <a:gd name="connsiteX10" fmla="*/ 0 w 20533"/>
                <a:gd name="connsiteY10" fmla="*/ 86914 h 90113"/>
                <a:gd name="connsiteX11" fmla="*/ 108 w 20533"/>
                <a:gd name="connsiteY11" fmla="*/ 85707 h 90113"/>
                <a:gd name="connsiteX12" fmla="*/ 325 w 20533"/>
                <a:gd name="connsiteY12" fmla="*/ 84868 h 90113"/>
                <a:gd name="connsiteX13" fmla="*/ 758 w 20533"/>
                <a:gd name="connsiteY13" fmla="*/ 84395 h 90113"/>
                <a:gd name="connsiteX14" fmla="*/ 1354 w 20533"/>
                <a:gd name="connsiteY14" fmla="*/ 84239 h 90113"/>
                <a:gd name="connsiteX15" fmla="*/ 2709 w 20533"/>
                <a:gd name="connsiteY15" fmla="*/ 84344 h 90113"/>
                <a:gd name="connsiteX16" fmla="*/ 5201 w 20533"/>
                <a:gd name="connsiteY16" fmla="*/ 84500 h 90113"/>
                <a:gd name="connsiteX17" fmla="*/ 8723 w 20533"/>
                <a:gd name="connsiteY17" fmla="*/ 83924 h 90113"/>
                <a:gd name="connsiteX18" fmla="*/ 11106 w 20533"/>
                <a:gd name="connsiteY18" fmla="*/ 81930 h 90113"/>
                <a:gd name="connsiteX19" fmla="*/ 12407 w 20533"/>
                <a:gd name="connsiteY19" fmla="*/ 78364 h 90113"/>
                <a:gd name="connsiteX20" fmla="*/ 12840 w 20533"/>
                <a:gd name="connsiteY20" fmla="*/ 71860 h 90113"/>
                <a:gd name="connsiteX21" fmla="*/ 12840 w 20533"/>
                <a:gd name="connsiteY21" fmla="*/ 20719 h 90113"/>
                <a:gd name="connsiteX22" fmla="*/ 13002 w 20533"/>
                <a:gd name="connsiteY22" fmla="*/ 20141 h 90113"/>
                <a:gd name="connsiteX23" fmla="*/ 13545 w 20533"/>
                <a:gd name="connsiteY23" fmla="*/ 19670 h 90113"/>
                <a:gd name="connsiteX24" fmla="*/ 14520 w 20533"/>
                <a:gd name="connsiteY24" fmla="*/ 19408 h 90113"/>
                <a:gd name="connsiteX25" fmla="*/ 16145 w 20533"/>
                <a:gd name="connsiteY25" fmla="*/ 19303 h 90113"/>
                <a:gd name="connsiteX26" fmla="*/ 17770 w 20533"/>
                <a:gd name="connsiteY26" fmla="*/ 19408 h 90113"/>
                <a:gd name="connsiteX27" fmla="*/ 18746 w 20533"/>
                <a:gd name="connsiteY27" fmla="*/ 19670 h 90113"/>
                <a:gd name="connsiteX28" fmla="*/ 19287 w 20533"/>
                <a:gd name="connsiteY28" fmla="*/ 20141 h 90113"/>
                <a:gd name="connsiteX29" fmla="*/ 19450 w 20533"/>
                <a:gd name="connsiteY29" fmla="*/ 20719 h 90113"/>
                <a:gd name="connsiteX30" fmla="*/ 19450 w 20533"/>
                <a:gd name="connsiteY30" fmla="*/ 71860 h 90113"/>
                <a:gd name="connsiteX31" fmla="*/ 20533 w 20533"/>
                <a:gd name="connsiteY31" fmla="*/ 4354 h 90113"/>
                <a:gd name="connsiteX32" fmla="*/ 19613 w 20533"/>
                <a:gd name="connsiteY32" fmla="*/ 7868 h 90113"/>
                <a:gd name="connsiteX33" fmla="*/ 16145 w 20533"/>
                <a:gd name="connsiteY33" fmla="*/ 8760 h 90113"/>
                <a:gd name="connsiteX34" fmla="*/ 12786 w 20533"/>
                <a:gd name="connsiteY34" fmla="*/ 7868 h 90113"/>
                <a:gd name="connsiteX35" fmla="*/ 11865 w 20533"/>
                <a:gd name="connsiteY35" fmla="*/ 4406 h 90113"/>
                <a:gd name="connsiteX36" fmla="*/ 12786 w 20533"/>
                <a:gd name="connsiteY36" fmla="*/ 892 h 90113"/>
                <a:gd name="connsiteX37" fmla="*/ 16254 w 20533"/>
                <a:gd name="connsiteY37" fmla="*/ 0 h 90113"/>
                <a:gd name="connsiteX38" fmla="*/ 19613 w 20533"/>
                <a:gd name="connsiteY38" fmla="*/ 892 h 90113"/>
                <a:gd name="connsiteX39" fmla="*/ 20533 w 20533"/>
                <a:gd name="connsiteY39" fmla="*/ 4354 h 9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533" h="90113">
                  <a:moveTo>
                    <a:pt x="19450" y="71860"/>
                  </a:moveTo>
                  <a:cubicBezTo>
                    <a:pt x="19450" y="75321"/>
                    <a:pt x="19179" y="78154"/>
                    <a:pt x="18692" y="80252"/>
                  </a:cubicBezTo>
                  <a:cubicBezTo>
                    <a:pt x="18204" y="82350"/>
                    <a:pt x="17391" y="84186"/>
                    <a:pt x="16308" y="85655"/>
                  </a:cubicBezTo>
                  <a:cubicBezTo>
                    <a:pt x="15224" y="87071"/>
                    <a:pt x="13815" y="88225"/>
                    <a:pt x="12028" y="88959"/>
                  </a:cubicBezTo>
                  <a:cubicBezTo>
                    <a:pt x="10293" y="89693"/>
                    <a:pt x="8127" y="90113"/>
                    <a:pt x="5580" y="90113"/>
                  </a:cubicBezTo>
                  <a:cubicBezTo>
                    <a:pt x="4605" y="90113"/>
                    <a:pt x="3738" y="90008"/>
                    <a:pt x="3034" y="89903"/>
                  </a:cubicBezTo>
                  <a:cubicBezTo>
                    <a:pt x="2329" y="89798"/>
                    <a:pt x="1733" y="89641"/>
                    <a:pt x="1354" y="89484"/>
                  </a:cubicBezTo>
                  <a:cubicBezTo>
                    <a:pt x="921" y="89379"/>
                    <a:pt x="650" y="89169"/>
                    <a:pt x="487" y="89011"/>
                  </a:cubicBezTo>
                  <a:cubicBezTo>
                    <a:pt x="325" y="88802"/>
                    <a:pt x="216" y="88592"/>
                    <a:pt x="162" y="88329"/>
                  </a:cubicBezTo>
                  <a:cubicBezTo>
                    <a:pt x="108" y="88120"/>
                    <a:pt x="54" y="87910"/>
                    <a:pt x="54" y="87648"/>
                  </a:cubicBezTo>
                  <a:cubicBezTo>
                    <a:pt x="0" y="87438"/>
                    <a:pt x="0" y="87228"/>
                    <a:pt x="0" y="86914"/>
                  </a:cubicBezTo>
                  <a:cubicBezTo>
                    <a:pt x="0" y="86441"/>
                    <a:pt x="54" y="86074"/>
                    <a:pt x="108" y="85707"/>
                  </a:cubicBezTo>
                  <a:cubicBezTo>
                    <a:pt x="162" y="85392"/>
                    <a:pt x="216" y="85077"/>
                    <a:pt x="325" y="84868"/>
                  </a:cubicBezTo>
                  <a:cubicBezTo>
                    <a:pt x="433" y="84658"/>
                    <a:pt x="596" y="84500"/>
                    <a:pt x="758" y="84395"/>
                  </a:cubicBezTo>
                  <a:cubicBezTo>
                    <a:pt x="921" y="84291"/>
                    <a:pt x="1138" y="84239"/>
                    <a:pt x="1354" y="84239"/>
                  </a:cubicBezTo>
                  <a:cubicBezTo>
                    <a:pt x="1571" y="84239"/>
                    <a:pt x="2005" y="84291"/>
                    <a:pt x="2709" y="84344"/>
                  </a:cubicBezTo>
                  <a:cubicBezTo>
                    <a:pt x="3359" y="84448"/>
                    <a:pt x="4225" y="84500"/>
                    <a:pt x="5201" y="84500"/>
                  </a:cubicBezTo>
                  <a:cubicBezTo>
                    <a:pt x="6610" y="84500"/>
                    <a:pt x="7747" y="84291"/>
                    <a:pt x="8723" y="83924"/>
                  </a:cubicBezTo>
                  <a:cubicBezTo>
                    <a:pt x="9698" y="83504"/>
                    <a:pt x="10456" y="82875"/>
                    <a:pt x="11106" y="81930"/>
                  </a:cubicBezTo>
                  <a:cubicBezTo>
                    <a:pt x="11702" y="81039"/>
                    <a:pt x="12136" y="79832"/>
                    <a:pt x="12407" y="78364"/>
                  </a:cubicBezTo>
                  <a:cubicBezTo>
                    <a:pt x="12678" y="76895"/>
                    <a:pt x="12840" y="74744"/>
                    <a:pt x="12840" y="71860"/>
                  </a:cubicBezTo>
                  <a:lnTo>
                    <a:pt x="12840" y="20719"/>
                  </a:lnTo>
                  <a:cubicBezTo>
                    <a:pt x="12840" y="20509"/>
                    <a:pt x="12895" y="20299"/>
                    <a:pt x="13002" y="20141"/>
                  </a:cubicBezTo>
                  <a:cubicBezTo>
                    <a:pt x="13111" y="19932"/>
                    <a:pt x="13274" y="19775"/>
                    <a:pt x="13545" y="19670"/>
                  </a:cubicBezTo>
                  <a:cubicBezTo>
                    <a:pt x="13761" y="19565"/>
                    <a:pt x="14086" y="19460"/>
                    <a:pt x="14520" y="19408"/>
                  </a:cubicBezTo>
                  <a:cubicBezTo>
                    <a:pt x="14953" y="19355"/>
                    <a:pt x="15495" y="19303"/>
                    <a:pt x="16145" y="19303"/>
                  </a:cubicBezTo>
                  <a:cubicBezTo>
                    <a:pt x="16795" y="19303"/>
                    <a:pt x="17337" y="19355"/>
                    <a:pt x="17770" y="19408"/>
                  </a:cubicBezTo>
                  <a:cubicBezTo>
                    <a:pt x="18204" y="19460"/>
                    <a:pt x="18529" y="19512"/>
                    <a:pt x="18746" y="19670"/>
                  </a:cubicBezTo>
                  <a:cubicBezTo>
                    <a:pt x="19017" y="19775"/>
                    <a:pt x="19179" y="19932"/>
                    <a:pt x="19287" y="20141"/>
                  </a:cubicBezTo>
                  <a:cubicBezTo>
                    <a:pt x="19396" y="20299"/>
                    <a:pt x="19450" y="20509"/>
                    <a:pt x="19450" y="20719"/>
                  </a:cubicBezTo>
                  <a:lnTo>
                    <a:pt x="19450" y="71860"/>
                  </a:lnTo>
                  <a:close/>
                  <a:moveTo>
                    <a:pt x="20533" y="4354"/>
                  </a:moveTo>
                  <a:cubicBezTo>
                    <a:pt x="20533" y="6085"/>
                    <a:pt x="20209" y="7238"/>
                    <a:pt x="19613" y="7868"/>
                  </a:cubicBezTo>
                  <a:cubicBezTo>
                    <a:pt x="18963" y="8445"/>
                    <a:pt x="17824" y="8760"/>
                    <a:pt x="16145" y="8760"/>
                  </a:cubicBezTo>
                  <a:cubicBezTo>
                    <a:pt x="14520" y="8760"/>
                    <a:pt x="13382" y="8445"/>
                    <a:pt x="12786" y="7868"/>
                  </a:cubicBezTo>
                  <a:cubicBezTo>
                    <a:pt x="12190" y="7291"/>
                    <a:pt x="11865" y="6137"/>
                    <a:pt x="11865" y="4406"/>
                  </a:cubicBezTo>
                  <a:cubicBezTo>
                    <a:pt x="11865" y="2675"/>
                    <a:pt x="12190" y="1521"/>
                    <a:pt x="12786" y="892"/>
                  </a:cubicBezTo>
                  <a:cubicBezTo>
                    <a:pt x="13436" y="315"/>
                    <a:pt x="14574" y="0"/>
                    <a:pt x="16254" y="0"/>
                  </a:cubicBezTo>
                  <a:cubicBezTo>
                    <a:pt x="17879" y="0"/>
                    <a:pt x="19017" y="315"/>
                    <a:pt x="19613" y="892"/>
                  </a:cubicBezTo>
                  <a:cubicBezTo>
                    <a:pt x="20209" y="1469"/>
                    <a:pt x="20533" y="2623"/>
                    <a:pt x="20533" y="4354"/>
                  </a:cubicBezTo>
                  <a:close/>
                </a:path>
              </a:pathLst>
            </a:custGeom>
            <a:solidFill>
              <a:srgbClr val="FFFFFF"/>
            </a:solidFill>
            <a:ln w="5417" cap="flat">
              <a:noFill/>
              <a:prstDash val="solid"/>
              <a:miter/>
            </a:ln>
          </p:spPr>
          <p:txBody>
            <a:bodyPr rtlCol="0" anchor="ctr"/>
            <a:lstStyle/>
            <a:p>
              <a:endParaRPr lang="fr-FR"/>
            </a:p>
          </p:txBody>
        </p:sp>
        <p:sp>
          <p:nvSpPr>
            <p:cNvPr id="811" name="Forme libre 810">
              <a:extLst>
                <a:ext uri="{FF2B5EF4-FFF2-40B4-BE49-F238E27FC236}">
                  <a16:creationId xmlns:a16="http://schemas.microsoft.com/office/drawing/2014/main" id="{0ABD5475-6D0C-0293-DAB9-E2D29D66475C}"/>
                </a:ext>
              </a:extLst>
            </p:cNvPr>
            <p:cNvSpPr/>
            <p:nvPr/>
          </p:nvSpPr>
          <p:spPr>
            <a:xfrm>
              <a:off x="21200065" y="11489614"/>
              <a:ext cx="40742" cy="52084"/>
            </a:xfrm>
            <a:custGeom>
              <a:avLst/>
              <a:gdLst>
                <a:gd name="connsiteX0" fmla="*/ 40743 w 40742"/>
                <a:gd name="connsiteY0" fmla="*/ 50091 h 52084"/>
                <a:gd name="connsiteX1" fmla="*/ 40634 w 40742"/>
                <a:gd name="connsiteY1" fmla="*/ 50668 h 52084"/>
                <a:gd name="connsiteX2" fmla="*/ 40093 w 40742"/>
                <a:gd name="connsiteY2" fmla="*/ 51141 h 52084"/>
                <a:gd name="connsiteX3" fmla="*/ 39063 w 40742"/>
                <a:gd name="connsiteY3" fmla="*/ 51403 h 52084"/>
                <a:gd name="connsiteX4" fmla="*/ 37600 w 40742"/>
                <a:gd name="connsiteY4" fmla="*/ 51508 h 52084"/>
                <a:gd name="connsiteX5" fmla="*/ 35975 w 40742"/>
                <a:gd name="connsiteY5" fmla="*/ 51403 h 52084"/>
                <a:gd name="connsiteX6" fmla="*/ 34999 w 40742"/>
                <a:gd name="connsiteY6" fmla="*/ 51141 h 52084"/>
                <a:gd name="connsiteX7" fmla="*/ 34566 w 40742"/>
                <a:gd name="connsiteY7" fmla="*/ 50668 h 52084"/>
                <a:gd name="connsiteX8" fmla="*/ 34404 w 40742"/>
                <a:gd name="connsiteY8" fmla="*/ 50091 h 52084"/>
                <a:gd name="connsiteX9" fmla="*/ 34404 w 40742"/>
                <a:gd name="connsiteY9" fmla="*/ 43221 h 52084"/>
                <a:gd name="connsiteX10" fmla="*/ 25951 w 40742"/>
                <a:gd name="connsiteY10" fmla="*/ 49987 h 52084"/>
                <a:gd name="connsiteX11" fmla="*/ 17717 w 40742"/>
                <a:gd name="connsiteY11" fmla="*/ 52085 h 52084"/>
                <a:gd name="connsiteX12" fmla="*/ 9373 w 40742"/>
                <a:gd name="connsiteY12" fmla="*/ 50459 h 52084"/>
                <a:gd name="connsiteX13" fmla="*/ 3901 w 40742"/>
                <a:gd name="connsiteY13" fmla="*/ 46053 h 52084"/>
                <a:gd name="connsiteX14" fmla="*/ 866 w 40742"/>
                <a:gd name="connsiteY14" fmla="*/ 39654 h 52084"/>
                <a:gd name="connsiteX15" fmla="*/ 0 w 40742"/>
                <a:gd name="connsiteY15" fmla="*/ 30842 h 52084"/>
                <a:gd name="connsiteX16" fmla="*/ 0 w 40742"/>
                <a:gd name="connsiteY16" fmla="*/ 1416 h 52084"/>
                <a:gd name="connsiteX17" fmla="*/ 108 w 40742"/>
                <a:gd name="connsiteY17" fmla="*/ 839 h 52084"/>
                <a:gd name="connsiteX18" fmla="*/ 650 w 40742"/>
                <a:gd name="connsiteY18" fmla="*/ 367 h 52084"/>
                <a:gd name="connsiteX19" fmla="*/ 1679 w 40742"/>
                <a:gd name="connsiteY19" fmla="*/ 105 h 52084"/>
                <a:gd name="connsiteX20" fmla="*/ 3251 w 40742"/>
                <a:gd name="connsiteY20" fmla="*/ 0 h 52084"/>
                <a:gd name="connsiteX21" fmla="*/ 4876 w 40742"/>
                <a:gd name="connsiteY21" fmla="*/ 105 h 52084"/>
                <a:gd name="connsiteX22" fmla="*/ 5905 w 40742"/>
                <a:gd name="connsiteY22" fmla="*/ 367 h 52084"/>
                <a:gd name="connsiteX23" fmla="*/ 6393 w 40742"/>
                <a:gd name="connsiteY23" fmla="*/ 839 h 52084"/>
                <a:gd name="connsiteX24" fmla="*/ 6555 w 40742"/>
                <a:gd name="connsiteY24" fmla="*/ 1416 h 52084"/>
                <a:gd name="connsiteX25" fmla="*/ 6555 w 40742"/>
                <a:gd name="connsiteY25" fmla="*/ 30265 h 52084"/>
                <a:gd name="connsiteX26" fmla="*/ 7314 w 40742"/>
                <a:gd name="connsiteY26" fmla="*/ 37608 h 52084"/>
                <a:gd name="connsiteX27" fmla="*/ 9481 w 40742"/>
                <a:gd name="connsiteY27" fmla="*/ 42486 h 52084"/>
                <a:gd name="connsiteX28" fmla="*/ 13165 w 40742"/>
                <a:gd name="connsiteY28" fmla="*/ 45581 h 52084"/>
                <a:gd name="connsiteX29" fmla="*/ 18421 w 40742"/>
                <a:gd name="connsiteY29" fmla="*/ 46683 h 52084"/>
                <a:gd name="connsiteX30" fmla="*/ 26060 w 40742"/>
                <a:gd name="connsiteY30" fmla="*/ 44060 h 52084"/>
                <a:gd name="connsiteX31" fmla="*/ 34132 w 40742"/>
                <a:gd name="connsiteY31" fmla="*/ 36297 h 52084"/>
                <a:gd name="connsiteX32" fmla="*/ 34132 w 40742"/>
                <a:gd name="connsiteY32" fmla="*/ 1416 h 52084"/>
                <a:gd name="connsiteX33" fmla="*/ 34295 w 40742"/>
                <a:gd name="connsiteY33" fmla="*/ 839 h 52084"/>
                <a:gd name="connsiteX34" fmla="*/ 34783 w 40742"/>
                <a:gd name="connsiteY34" fmla="*/ 367 h 52084"/>
                <a:gd name="connsiteX35" fmla="*/ 35812 w 40742"/>
                <a:gd name="connsiteY35" fmla="*/ 105 h 52084"/>
                <a:gd name="connsiteX36" fmla="*/ 37492 w 40742"/>
                <a:gd name="connsiteY36" fmla="*/ 0 h 52084"/>
                <a:gd name="connsiteX37" fmla="*/ 39063 w 40742"/>
                <a:gd name="connsiteY37" fmla="*/ 105 h 52084"/>
                <a:gd name="connsiteX38" fmla="*/ 40038 w 40742"/>
                <a:gd name="connsiteY38" fmla="*/ 367 h 52084"/>
                <a:gd name="connsiteX39" fmla="*/ 40580 w 40742"/>
                <a:gd name="connsiteY39" fmla="*/ 839 h 52084"/>
                <a:gd name="connsiteX40" fmla="*/ 40743 w 40742"/>
                <a:gd name="connsiteY40" fmla="*/ 1416 h 52084"/>
                <a:gd name="connsiteX41" fmla="*/ 40743 w 40742"/>
                <a:gd name="connsiteY41" fmla="*/ 50091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4">
                  <a:moveTo>
                    <a:pt x="40743" y="50091"/>
                  </a:moveTo>
                  <a:cubicBezTo>
                    <a:pt x="40743" y="50302"/>
                    <a:pt x="40689" y="50512"/>
                    <a:pt x="40634" y="50668"/>
                  </a:cubicBezTo>
                  <a:cubicBezTo>
                    <a:pt x="40526" y="50878"/>
                    <a:pt x="40309" y="51036"/>
                    <a:pt x="40093" y="51141"/>
                  </a:cubicBezTo>
                  <a:cubicBezTo>
                    <a:pt x="39822" y="51246"/>
                    <a:pt x="39496" y="51298"/>
                    <a:pt x="39063" y="51403"/>
                  </a:cubicBezTo>
                  <a:cubicBezTo>
                    <a:pt x="38684" y="51455"/>
                    <a:pt x="38142" y="51508"/>
                    <a:pt x="37600" y="51508"/>
                  </a:cubicBezTo>
                  <a:cubicBezTo>
                    <a:pt x="36896" y="51508"/>
                    <a:pt x="36354" y="51455"/>
                    <a:pt x="35975" y="51403"/>
                  </a:cubicBezTo>
                  <a:cubicBezTo>
                    <a:pt x="35541" y="51298"/>
                    <a:pt x="35271" y="51246"/>
                    <a:pt x="34999" y="51141"/>
                  </a:cubicBezTo>
                  <a:cubicBezTo>
                    <a:pt x="34783" y="50983"/>
                    <a:pt x="34621" y="50878"/>
                    <a:pt x="34566" y="50668"/>
                  </a:cubicBezTo>
                  <a:cubicBezTo>
                    <a:pt x="34458" y="50512"/>
                    <a:pt x="34404" y="50302"/>
                    <a:pt x="34404" y="50091"/>
                  </a:cubicBezTo>
                  <a:lnTo>
                    <a:pt x="34404" y="43221"/>
                  </a:lnTo>
                  <a:cubicBezTo>
                    <a:pt x="31532" y="46315"/>
                    <a:pt x="28715" y="48571"/>
                    <a:pt x="25951" y="49987"/>
                  </a:cubicBezTo>
                  <a:cubicBezTo>
                    <a:pt x="23189" y="51403"/>
                    <a:pt x="20426" y="52085"/>
                    <a:pt x="17717" y="52085"/>
                  </a:cubicBezTo>
                  <a:cubicBezTo>
                    <a:pt x="14411" y="52085"/>
                    <a:pt x="11649" y="51560"/>
                    <a:pt x="9373" y="50459"/>
                  </a:cubicBezTo>
                  <a:cubicBezTo>
                    <a:pt x="7097" y="49410"/>
                    <a:pt x="5255" y="47941"/>
                    <a:pt x="3901" y="46053"/>
                  </a:cubicBezTo>
                  <a:cubicBezTo>
                    <a:pt x="2492" y="44217"/>
                    <a:pt x="1517" y="42067"/>
                    <a:pt x="866" y="39654"/>
                  </a:cubicBezTo>
                  <a:cubicBezTo>
                    <a:pt x="270" y="37188"/>
                    <a:pt x="0" y="34251"/>
                    <a:pt x="0" y="30842"/>
                  </a:cubicBezTo>
                  <a:lnTo>
                    <a:pt x="0" y="1416"/>
                  </a:lnTo>
                  <a:cubicBezTo>
                    <a:pt x="0" y="1206"/>
                    <a:pt x="0" y="996"/>
                    <a:pt x="108" y="839"/>
                  </a:cubicBezTo>
                  <a:cubicBezTo>
                    <a:pt x="216" y="629"/>
                    <a:pt x="379" y="472"/>
                    <a:pt x="650" y="367"/>
                  </a:cubicBezTo>
                  <a:cubicBezTo>
                    <a:pt x="866" y="262"/>
                    <a:pt x="1246" y="158"/>
                    <a:pt x="1679" y="105"/>
                  </a:cubicBezTo>
                  <a:cubicBezTo>
                    <a:pt x="2113" y="53"/>
                    <a:pt x="2600" y="0"/>
                    <a:pt x="3251" y="0"/>
                  </a:cubicBezTo>
                  <a:cubicBezTo>
                    <a:pt x="3901" y="0"/>
                    <a:pt x="4442" y="53"/>
                    <a:pt x="4876" y="105"/>
                  </a:cubicBezTo>
                  <a:cubicBezTo>
                    <a:pt x="5309" y="158"/>
                    <a:pt x="5634" y="209"/>
                    <a:pt x="5905" y="367"/>
                  </a:cubicBezTo>
                  <a:cubicBezTo>
                    <a:pt x="6122" y="472"/>
                    <a:pt x="6284" y="629"/>
                    <a:pt x="6393" y="839"/>
                  </a:cubicBezTo>
                  <a:cubicBezTo>
                    <a:pt x="6501" y="996"/>
                    <a:pt x="6555" y="1206"/>
                    <a:pt x="6555" y="1416"/>
                  </a:cubicBezTo>
                  <a:lnTo>
                    <a:pt x="6555" y="30265"/>
                  </a:lnTo>
                  <a:cubicBezTo>
                    <a:pt x="6555" y="33255"/>
                    <a:pt x="6827" y="35720"/>
                    <a:pt x="7314" y="37608"/>
                  </a:cubicBezTo>
                  <a:cubicBezTo>
                    <a:pt x="7801" y="39497"/>
                    <a:pt x="8506" y="41122"/>
                    <a:pt x="9481" y="42486"/>
                  </a:cubicBezTo>
                  <a:cubicBezTo>
                    <a:pt x="10456" y="43797"/>
                    <a:pt x="11649" y="44846"/>
                    <a:pt x="13165" y="45581"/>
                  </a:cubicBezTo>
                  <a:cubicBezTo>
                    <a:pt x="14682" y="46315"/>
                    <a:pt x="16416" y="46683"/>
                    <a:pt x="18421" y="46683"/>
                  </a:cubicBezTo>
                  <a:cubicBezTo>
                    <a:pt x="20967" y="46683"/>
                    <a:pt x="23514" y="45843"/>
                    <a:pt x="26060" y="44060"/>
                  </a:cubicBezTo>
                  <a:cubicBezTo>
                    <a:pt x="28607" y="42276"/>
                    <a:pt x="31316" y="39706"/>
                    <a:pt x="34132" y="36297"/>
                  </a:cubicBezTo>
                  <a:lnTo>
                    <a:pt x="34132" y="1416"/>
                  </a:lnTo>
                  <a:cubicBezTo>
                    <a:pt x="34132" y="1206"/>
                    <a:pt x="34187" y="996"/>
                    <a:pt x="34295" y="839"/>
                  </a:cubicBezTo>
                  <a:cubicBezTo>
                    <a:pt x="34349" y="629"/>
                    <a:pt x="34566" y="472"/>
                    <a:pt x="34783" y="367"/>
                  </a:cubicBezTo>
                  <a:cubicBezTo>
                    <a:pt x="35054" y="262"/>
                    <a:pt x="35379" y="158"/>
                    <a:pt x="35812" y="105"/>
                  </a:cubicBezTo>
                  <a:cubicBezTo>
                    <a:pt x="36245" y="53"/>
                    <a:pt x="36787" y="0"/>
                    <a:pt x="37492" y="0"/>
                  </a:cubicBezTo>
                  <a:cubicBezTo>
                    <a:pt x="38088" y="0"/>
                    <a:pt x="38630" y="53"/>
                    <a:pt x="39063" y="105"/>
                  </a:cubicBezTo>
                  <a:cubicBezTo>
                    <a:pt x="39496" y="158"/>
                    <a:pt x="39822" y="209"/>
                    <a:pt x="40038" y="367"/>
                  </a:cubicBezTo>
                  <a:cubicBezTo>
                    <a:pt x="40309" y="472"/>
                    <a:pt x="40472" y="629"/>
                    <a:pt x="40580" y="839"/>
                  </a:cubicBezTo>
                  <a:cubicBezTo>
                    <a:pt x="40689" y="996"/>
                    <a:pt x="40743" y="1206"/>
                    <a:pt x="40743" y="1416"/>
                  </a:cubicBezTo>
                  <a:lnTo>
                    <a:pt x="40743" y="50091"/>
                  </a:lnTo>
                  <a:close/>
                </a:path>
              </a:pathLst>
            </a:custGeom>
            <a:solidFill>
              <a:srgbClr val="FFFFFF"/>
            </a:solidFill>
            <a:ln w="5417" cap="flat">
              <a:noFill/>
              <a:prstDash val="solid"/>
              <a:miter/>
            </a:ln>
          </p:spPr>
          <p:txBody>
            <a:bodyPr rtlCol="0" anchor="ctr"/>
            <a:lstStyle/>
            <a:p>
              <a:endParaRPr lang="fr-FR"/>
            </a:p>
          </p:txBody>
        </p:sp>
        <p:sp>
          <p:nvSpPr>
            <p:cNvPr id="812" name="Forme libre 811">
              <a:extLst>
                <a:ext uri="{FF2B5EF4-FFF2-40B4-BE49-F238E27FC236}">
                  <a16:creationId xmlns:a16="http://schemas.microsoft.com/office/drawing/2014/main" id="{F7E6E5B8-45BA-3209-695F-B0AD56FD514D}"/>
                </a:ext>
              </a:extLst>
            </p:cNvPr>
            <p:cNvSpPr/>
            <p:nvPr/>
          </p:nvSpPr>
          <p:spPr>
            <a:xfrm>
              <a:off x="21254786" y="11489038"/>
              <a:ext cx="34133" cy="52661"/>
            </a:xfrm>
            <a:custGeom>
              <a:avLst/>
              <a:gdLst>
                <a:gd name="connsiteX0" fmla="*/ 34133 w 34133"/>
                <a:gd name="connsiteY0" fmla="*/ 37713 h 52661"/>
                <a:gd name="connsiteX1" fmla="*/ 32779 w 34133"/>
                <a:gd name="connsiteY1" fmla="*/ 43955 h 52661"/>
                <a:gd name="connsiteX2" fmla="*/ 28986 w 34133"/>
                <a:gd name="connsiteY2" fmla="*/ 48675 h 52661"/>
                <a:gd name="connsiteX3" fmla="*/ 23080 w 34133"/>
                <a:gd name="connsiteY3" fmla="*/ 51613 h 52661"/>
                <a:gd name="connsiteX4" fmla="*/ 15441 w 34133"/>
                <a:gd name="connsiteY4" fmla="*/ 52662 h 52661"/>
                <a:gd name="connsiteX5" fmla="*/ 10510 w 34133"/>
                <a:gd name="connsiteY5" fmla="*/ 52242 h 52661"/>
                <a:gd name="connsiteX6" fmla="*/ 6285 w 34133"/>
                <a:gd name="connsiteY6" fmla="*/ 51245 h 52661"/>
                <a:gd name="connsiteX7" fmla="*/ 3088 w 34133"/>
                <a:gd name="connsiteY7" fmla="*/ 49934 h 52661"/>
                <a:gd name="connsiteX8" fmla="*/ 1192 w 34133"/>
                <a:gd name="connsiteY8" fmla="*/ 48675 h 52661"/>
                <a:gd name="connsiteX9" fmla="*/ 325 w 34133"/>
                <a:gd name="connsiteY9" fmla="*/ 47311 h 52661"/>
                <a:gd name="connsiteX10" fmla="*/ 0 w 34133"/>
                <a:gd name="connsiteY10" fmla="*/ 45161 h 52661"/>
                <a:gd name="connsiteX11" fmla="*/ 108 w 34133"/>
                <a:gd name="connsiteY11" fmla="*/ 43955 h 52661"/>
                <a:gd name="connsiteX12" fmla="*/ 379 w 34133"/>
                <a:gd name="connsiteY12" fmla="*/ 43011 h 52661"/>
                <a:gd name="connsiteX13" fmla="*/ 867 w 34133"/>
                <a:gd name="connsiteY13" fmla="*/ 42486 h 52661"/>
                <a:gd name="connsiteX14" fmla="*/ 1463 w 34133"/>
                <a:gd name="connsiteY14" fmla="*/ 42276 h 52661"/>
                <a:gd name="connsiteX15" fmla="*/ 3251 w 34133"/>
                <a:gd name="connsiteY15" fmla="*/ 43063 h 52661"/>
                <a:gd name="connsiteX16" fmla="*/ 6176 w 34133"/>
                <a:gd name="connsiteY16" fmla="*/ 44689 h 52661"/>
                <a:gd name="connsiteX17" fmla="*/ 10348 w 34133"/>
                <a:gd name="connsiteY17" fmla="*/ 46315 h 52661"/>
                <a:gd name="connsiteX18" fmla="*/ 15928 w 34133"/>
                <a:gd name="connsiteY18" fmla="*/ 47102 h 52661"/>
                <a:gd name="connsiteX19" fmla="*/ 20588 w 34133"/>
                <a:gd name="connsiteY19" fmla="*/ 46525 h 52661"/>
                <a:gd name="connsiteX20" fmla="*/ 24218 w 34133"/>
                <a:gd name="connsiteY20" fmla="*/ 44899 h 52661"/>
                <a:gd name="connsiteX21" fmla="*/ 26656 w 34133"/>
                <a:gd name="connsiteY21" fmla="*/ 42171 h 52661"/>
                <a:gd name="connsiteX22" fmla="*/ 27523 w 34133"/>
                <a:gd name="connsiteY22" fmla="*/ 38185 h 52661"/>
                <a:gd name="connsiteX23" fmla="*/ 26385 w 34133"/>
                <a:gd name="connsiteY23" fmla="*/ 34356 h 52661"/>
                <a:gd name="connsiteX24" fmla="*/ 23459 w 34133"/>
                <a:gd name="connsiteY24" fmla="*/ 31628 h 52661"/>
                <a:gd name="connsiteX25" fmla="*/ 19396 w 34133"/>
                <a:gd name="connsiteY25" fmla="*/ 29583 h 52661"/>
                <a:gd name="connsiteX26" fmla="*/ 14628 w 34133"/>
                <a:gd name="connsiteY26" fmla="*/ 27799 h 52661"/>
                <a:gd name="connsiteX27" fmla="*/ 9915 w 34133"/>
                <a:gd name="connsiteY27" fmla="*/ 25701 h 52661"/>
                <a:gd name="connsiteX28" fmla="*/ 5797 w 34133"/>
                <a:gd name="connsiteY28" fmla="*/ 22974 h 52661"/>
                <a:gd name="connsiteX29" fmla="*/ 2926 w 34133"/>
                <a:gd name="connsiteY29" fmla="*/ 19093 h 52661"/>
                <a:gd name="connsiteX30" fmla="*/ 1788 w 34133"/>
                <a:gd name="connsiteY30" fmla="*/ 13690 h 52661"/>
                <a:gd name="connsiteX31" fmla="*/ 2817 w 34133"/>
                <a:gd name="connsiteY31" fmla="*/ 8707 h 52661"/>
                <a:gd name="connsiteX32" fmla="*/ 5851 w 34133"/>
                <a:gd name="connsiteY32" fmla="*/ 4301 h 52661"/>
                <a:gd name="connsiteX33" fmla="*/ 11215 w 34133"/>
                <a:gd name="connsiteY33" fmla="*/ 1206 h 52661"/>
                <a:gd name="connsiteX34" fmla="*/ 18908 w 34133"/>
                <a:gd name="connsiteY34" fmla="*/ 0 h 52661"/>
                <a:gd name="connsiteX35" fmla="*/ 22647 w 34133"/>
                <a:gd name="connsiteY35" fmla="*/ 314 h 52661"/>
                <a:gd name="connsiteX36" fmla="*/ 26060 w 34133"/>
                <a:gd name="connsiteY36" fmla="*/ 1101 h 52661"/>
                <a:gd name="connsiteX37" fmla="*/ 28661 w 34133"/>
                <a:gd name="connsiteY37" fmla="*/ 2098 h 52661"/>
                <a:gd name="connsiteX38" fmla="*/ 30340 w 34133"/>
                <a:gd name="connsiteY38" fmla="*/ 3095 h 52661"/>
                <a:gd name="connsiteX39" fmla="*/ 31153 w 34133"/>
                <a:gd name="connsiteY39" fmla="*/ 3829 h 52661"/>
                <a:gd name="connsiteX40" fmla="*/ 31424 w 34133"/>
                <a:gd name="connsiteY40" fmla="*/ 4458 h 52661"/>
                <a:gd name="connsiteX41" fmla="*/ 31532 w 34133"/>
                <a:gd name="connsiteY41" fmla="*/ 5245 h 52661"/>
                <a:gd name="connsiteX42" fmla="*/ 31640 w 34133"/>
                <a:gd name="connsiteY42" fmla="*/ 6347 h 52661"/>
                <a:gd name="connsiteX43" fmla="*/ 31532 w 34133"/>
                <a:gd name="connsiteY43" fmla="*/ 7500 h 52661"/>
                <a:gd name="connsiteX44" fmla="*/ 31261 w 34133"/>
                <a:gd name="connsiteY44" fmla="*/ 8392 h 52661"/>
                <a:gd name="connsiteX45" fmla="*/ 30882 w 34133"/>
                <a:gd name="connsiteY45" fmla="*/ 8969 h 52661"/>
                <a:gd name="connsiteX46" fmla="*/ 30286 w 34133"/>
                <a:gd name="connsiteY46" fmla="*/ 9127 h 52661"/>
                <a:gd name="connsiteX47" fmla="*/ 28931 w 34133"/>
                <a:gd name="connsiteY47" fmla="*/ 8550 h 52661"/>
                <a:gd name="connsiteX48" fmla="*/ 26602 w 34133"/>
                <a:gd name="connsiteY48" fmla="*/ 7238 h 52661"/>
                <a:gd name="connsiteX49" fmla="*/ 23189 w 34133"/>
                <a:gd name="connsiteY49" fmla="*/ 5980 h 52661"/>
                <a:gd name="connsiteX50" fmla="*/ 18584 w 34133"/>
                <a:gd name="connsiteY50" fmla="*/ 5350 h 52661"/>
                <a:gd name="connsiteX51" fmla="*/ 13978 w 34133"/>
                <a:gd name="connsiteY51" fmla="*/ 5980 h 52661"/>
                <a:gd name="connsiteX52" fmla="*/ 10727 w 34133"/>
                <a:gd name="connsiteY52" fmla="*/ 7658 h 52661"/>
                <a:gd name="connsiteX53" fmla="*/ 8831 w 34133"/>
                <a:gd name="connsiteY53" fmla="*/ 10175 h 52661"/>
                <a:gd name="connsiteX54" fmla="*/ 8181 w 34133"/>
                <a:gd name="connsiteY54" fmla="*/ 13322 h 52661"/>
                <a:gd name="connsiteX55" fmla="*/ 9264 w 34133"/>
                <a:gd name="connsiteY55" fmla="*/ 17309 h 52661"/>
                <a:gd name="connsiteX56" fmla="*/ 12245 w 34133"/>
                <a:gd name="connsiteY56" fmla="*/ 20089 h 52661"/>
                <a:gd name="connsiteX57" fmla="*/ 16416 w 34133"/>
                <a:gd name="connsiteY57" fmla="*/ 22187 h 52661"/>
                <a:gd name="connsiteX58" fmla="*/ 21130 w 34133"/>
                <a:gd name="connsiteY58" fmla="*/ 24023 h 52661"/>
                <a:gd name="connsiteX59" fmla="*/ 25898 w 34133"/>
                <a:gd name="connsiteY59" fmla="*/ 26069 h 52661"/>
                <a:gd name="connsiteX60" fmla="*/ 30070 w 34133"/>
                <a:gd name="connsiteY60" fmla="*/ 28691 h 52661"/>
                <a:gd name="connsiteX61" fmla="*/ 32995 w 34133"/>
                <a:gd name="connsiteY61" fmla="*/ 32468 h 52661"/>
                <a:gd name="connsiteX62" fmla="*/ 34133 w 34133"/>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1">
                  <a:moveTo>
                    <a:pt x="34133" y="37713"/>
                  </a:moveTo>
                  <a:cubicBezTo>
                    <a:pt x="34133" y="40021"/>
                    <a:pt x="33699" y="42119"/>
                    <a:pt x="32779" y="43955"/>
                  </a:cubicBezTo>
                  <a:cubicBezTo>
                    <a:pt x="31912" y="45843"/>
                    <a:pt x="30666" y="47364"/>
                    <a:pt x="28986" y="48675"/>
                  </a:cubicBezTo>
                  <a:cubicBezTo>
                    <a:pt x="27361" y="49986"/>
                    <a:pt x="25356" y="50983"/>
                    <a:pt x="23080" y="51613"/>
                  </a:cubicBezTo>
                  <a:cubicBezTo>
                    <a:pt x="20750" y="52295"/>
                    <a:pt x="18258" y="52662"/>
                    <a:pt x="15441" y="52662"/>
                  </a:cubicBezTo>
                  <a:cubicBezTo>
                    <a:pt x="13707" y="52662"/>
                    <a:pt x="12082" y="52505"/>
                    <a:pt x="10510" y="52242"/>
                  </a:cubicBezTo>
                  <a:cubicBezTo>
                    <a:pt x="8994" y="51980"/>
                    <a:pt x="7585" y="51665"/>
                    <a:pt x="6285" y="51245"/>
                  </a:cubicBezTo>
                  <a:cubicBezTo>
                    <a:pt x="5039" y="50826"/>
                    <a:pt x="3955" y="50407"/>
                    <a:pt x="3088" y="49934"/>
                  </a:cubicBezTo>
                  <a:cubicBezTo>
                    <a:pt x="2222" y="49462"/>
                    <a:pt x="1626" y="49043"/>
                    <a:pt x="1192" y="48675"/>
                  </a:cubicBezTo>
                  <a:cubicBezTo>
                    <a:pt x="759" y="48308"/>
                    <a:pt x="487" y="47889"/>
                    <a:pt x="325" y="47311"/>
                  </a:cubicBezTo>
                  <a:cubicBezTo>
                    <a:pt x="108" y="46787"/>
                    <a:pt x="0" y="46053"/>
                    <a:pt x="0" y="45161"/>
                  </a:cubicBezTo>
                  <a:cubicBezTo>
                    <a:pt x="0" y="44689"/>
                    <a:pt x="54" y="44322"/>
                    <a:pt x="108" y="43955"/>
                  </a:cubicBezTo>
                  <a:cubicBezTo>
                    <a:pt x="217" y="43587"/>
                    <a:pt x="271" y="43273"/>
                    <a:pt x="379" y="43011"/>
                  </a:cubicBezTo>
                  <a:cubicBezTo>
                    <a:pt x="542" y="42801"/>
                    <a:pt x="650" y="42591"/>
                    <a:pt x="867" y="42486"/>
                  </a:cubicBezTo>
                  <a:cubicBezTo>
                    <a:pt x="1029" y="42329"/>
                    <a:pt x="1246" y="42276"/>
                    <a:pt x="1463" y="42276"/>
                  </a:cubicBezTo>
                  <a:cubicBezTo>
                    <a:pt x="1842" y="42276"/>
                    <a:pt x="2438" y="42539"/>
                    <a:pt x="3251" y="43063"/>
                  </a:cubicBezTo>
                  <a:cubicBezTo>
                    <a:pt x="4009" y="43535"/>
                    <a:pt x="4985" y="44059"/>
                    <a:pt x="6176" y="44689"/>
                  </a:cubicBezTo>
                  <a:cubicBezTo>
                    <a:pt x="7314" y="45266"/>
                    <a:pt x="8723" y="45843"/>
                    <a:pt x="10348" y="46315"/>
                  </a:cubicBezTo>
                  <a:cubicBezTo>
                    <a:pt x="11919" y="46839"/>
                    <a:pt x="13816" y="47102"/>
                    <a:pt x="15928" y="47102"/>
                  </a:cubicBezTo>
                  <a:cubicBezTo>
                    <a:pt x="17608" y="47102"/>
                    <a:pt x="19180" y="46892"/>
                    <a:pt x="20588" y="46525"/>
                  </a:cubicBezTo>
                  <a:cubicBezTo>
                    <a:pt x="21996" y="46158"/>
                    <a:pt x="23189" y="45633"/>
                    <a:pt x="24218" y="44899"/>
                  </a:cubicBezTo>
                  <a:cubicBezTo>
                    <a:pt x="25302" y="44217"/>
                    <a:pt x="26060" y="43273"/>
                    <a:pt x="26656" y="42171"/>
                  </a:cubicBezTo>
                  <a:cubicBezTo>
                    <a:pt x="27252" y="41017"/>
                    <a:pt x="27523" y="39706"/>
                    <a:pt x="27523" y="38185"/>
                  </a:cubicBezTo>
                  <a:cubicBezTo>
                    <a:pt x="27523" y="36717"/>
                    <a:pt x="27144" y="35405"/>
                    <a:pt x="26385" y="34356"/>
                  </a:cubicBezTo>
                  <a:cubicBezTo>
                    <a:pt x="25681" y="33360"/>
                    <a:pt x="24705" y="32415"/>
                    <a:pt x="23459" y="31628"/>
                  </a:cubicBezTo>
                  <a:cubicBezTo>
                    <a:pt x="22268" y="30894"/>
                    <a:pt x="20913" y="30213"/>
                    <a:pt x="19396" y="29583"/>
                  </a:cubicBezTo>
                  <a:cubicBezTo>
                    <a:pt x="17825" y="29006"/>
                    <a:pt x="16254" y="28429"/>
                    <a:pt x="14628" y="27799"/>
                  </a:cubicBezTo>
                  <a:cubicBezTo>
                    <a:pt x="13057" y="27170"/>
                    <a:pt x="11486" y="26435"/>
                    <a:pt x="9915" y="25701"/>
                  </a:cubicBezTo>
                  <a:cubicBezTo>
                    <a:pt x="8398" y="24967"/>
                    <a:pt x="7044" y="24023"/>
                    <a:pt x="5797" y="22974"/>
                  </a:cubicBezTo>
                  <a:cubicBezTo>
                    <a:pt x="4605" y="21872"/>
                    <a:pt x="3630" y="20613"/>
                    <a:pt x="2926" y="19093"/>
                  </a:cubicBezTo>
                  <a:cubicBezTo>
                    <a:pt x="2167" y="17571"/>
                    <a:pt x="1788" y="15788"/>
                    <a:pt x="1788" y="13690"/>
                  </a:cubicBezTo>
                  <a:cubicBezTo>
                    <a:pt x="1788" y="11959"/>
                    <a:pt x="2113" y="10333"/>
                    <a:pt x="2817" y="8707"/>
                  </a:cubicBezTo>
                  <a:cubicBezTo>
                    <a:pt x="3468" y="7081"/>
                    <a:pt x="4497" y="5612"/>
                    <a:pt x="5851" y="4301"/>
                  </a:cubicBezTo>
                  <a:cubicBezTo>
                    <a:pt x="7260" y="2989"/>
                    <a:pt x="9048" y="1993"/>
                    <a:pt x="11215" y="1206"/>
                  </a:cubicBezTo>
                  <a:cubicBezTo>
                    <a:pt x="13382" y="419"/>
                    <a:pt x="15928" y="0"/>
                    <a:pt x="18908" y="0"/>
                  </a:cubicBezTo>
                  <a:cubicBezTo>
                    <a:pt x="20154" y="0"/>
                    <a:pt x="21400" y="104"/>
                    <a:pt x="22647" y="314"/>
                  </a:cubicBezTo>
                  <a:cubicBezTo>
                    <a:pt x="23893" y="524"/>
                    <a:pt x="25031" y="734"/>
                    <a:pt x="26060" y="1101"/>
                  </a:cubicBezTo>
                  <a:cubicBezTo>
                    <a:pt x="27035" y="1416"/>
                    <a:pt x="27957" y="1731"/>
                    <a:pt x="28661" y="2098"/>
                  </a:cubicBezTo>
                  <a:cubicBezTo>
                    <a:pt x="29420" y="2518"/>
                    <a:pt x="29961" y="2832"/>
                    <a:pt x="30340" y="3095"/>
                  </a:cubicBezTo>
                  <a:cubicBezTo>
                    <a:pt x="30774" y="3409"/>
                    <a:pt x="30990" y="3671"/>
                    <a:pt x="31153" y="3829"/>
                  </a:cubicBezTo>
                  <a:cubicBezTo>
                    <a:pt x="31261" y="4038"/>
                    <a:pt x="31370" y="4248"/>
                    <a:pt x="31424" y="4458"/>
                  </a:cubicBezTo>
                  <a:cubicBezTo>
                    <a:pt x="31478" y="4668"/>
                    <a:pt x="31532" y="4930"/>
                    <a:pt x="31532" y="5245"/>
                  </a:cubicBezTo>
                  <a:cubicBezTo>
                    <a:pt x="31586" y="5560"/>
                    <a:pt x="31640" y="5927"/>
                    <a:pt x="31640" y="6347"/>
                  </a:cubicBezTo>
                  <a:cubicBezTo>
                    <a:pt x="31640" y="6766"/>
                    <a:pt x="31586" y="7186"/>
                    <a:pt x="31532" y="7500"/>
                  </a:cubicBezTo>
                  <a:cubicBezTo>
                    <a:pt x="31478" y="7868"/>
                    <a:pt x="31424" y="8130"/>
                    <a:pt x="31261" y="8392"/>
                  </a:cubicBezTo>
                  <a:cubicBezTo>
                    <a:pt x="31153" y="8654"/>
                    <a:pt x="31045" y="8812"/>
                    <a:pt x="30882" y="8969"/>
                  </a:cubicBezTo>
                  <a:cubicBezTo>
                    <a:pt x="30720" y="9074"/>
                    <a:pt x="30503" y="9127"/>
                    <a:pt x="30286" y="9127"/>
                  </a:cubicBezTo>
                  <a:cubicBezTo>
                    <a:pt x="30015" y="9127"/>
                    <a:pt x="29527" y="8969"/>
                    <a:pt x="28931" y="8550"/>
                  </a:cubicBezTo>
                  <a:cubicBezTo>
                    <a:pt x="28336" y="8130"/>
                    <a:pt x="27577" y="7710"/>
                    <a:pt x="26602" y="7238"/>
                  </a:cubicBezTo>
                  <a:cubicBezTo>
                    <a:pt x="25627" y="6766"/>
                    <a:pt x="24489" y="6347"/>
                    <a:pt x="23189" y="5980"/>
                  </a:cubicBezTo>
                  <a:cubicBezTo>
                    <a:pt x="21834" y="5560"/>
                    <a:pt x="20317" y="5350"/>
                    <a:pt x="18584" y="5350"/>
                  </a:cubicBezTo>
                  <a:cubicBezTo>
                    <a:pt x="16795" y="5350"/>
                    <a:pt x="15278" y="5560"/>
                    <a:pt x="13978" y="5980"/>
                  </a:cubicBezTo>
                  <a:cubicBezTo>
                    <a:pt x="12678" y="6347"/>
                    <a:pt x="11594" y="6923"/>
                    <a:pt x="10727" y="7658"/>
                  </a:cubicBezTo>
                  <a:cubicBezTo>
                    <a:pt x="9860" y="8340"/>
                    <a:pt x="9210" y="9179"/>
                    <a:pt x="8831" y="10175"/>
                  </a:cubicBezTo>
                  <a:cubicBezTo>
                    <a:pt x="8398" y="11120"/>
                    <a:pt x="8181" y="12169"/>
                    <a:pt x="8181" y="13322"/>
                  </a:cubicBezTo>
                  <a:cubicBezTo>
                    <a:pt x="8181" y="14896"/>
                    <a:pt x="8506" y="16260"/>
                    <a:pt x="9264" y="17309"/>
                  </a:cubicBezTo>
                  <a:cubicBezTo>
                    <a:pt x="10023" y="18411"/>
                    <a:pt x="10999" y="19302"/>
                    <a:pt x="12245" y="20089"/>
                  </a:cubicBezTo>
                  <a:cubicBezTo>
                    <a:pt x="13436" y="20876"/>
                    <a:pt x="14845" y="21610"/>
                    <a:pt x="16416" y="22187"/>
                  </a:cubicBezTo>
                  <a:cubicBezTo>
                    <a:pt x="17933" y="22817"/>
                    <a:pt x="19504" y="23446"/>
                    <a:pt x="21130" y="24023"/>
                  </a:cubicBezTo>
                  <a:cubicBezTo>
                    <a:pt x="22755" y="24652"/>
                    <a:pt x="24326" y="25334"/>
                    <a:pt x="25898" y="26069"/>
                  </a:cubicBezTo>
                  <a:cubicBezTo>
                    <a:pt x="27469" y="26803"/>
                    <a:pt x="28823" y="27694"/>
                    <a:pt x="30070" y="28691"/>
                  </a:cubicBezTo>
                  <a:cubicBezTo>
                    <a:pt x="31261" y="29740"/>
                    <a:pt x="32236" y="30999"/>
                    <a:pt x="32995" y="32468"/>
                  </a:cubicBezTo>
                  <a:cubicBezTo>
                    <a:pt x="33753" y="33936"/>
                    <a:pt x="34133" y="35667"/>
                    <a:pt x="34133" y="37713"/>
                  </a:cubicBezTo>
                  <a:close/>
                </a:path>
              </a:pathLst>
            </a:custGeom>
            <a:solidFill>
              <a:srgbClr val="FFFFFF"/>
            </a:solidFill>
            <a:ln w="5417" cap="flat">
              <a:noFill/>
              <a:prstDash val="solid"/>
              <a:miter/>
            </a:ln>
          </p:spPr>
          <p:txBody>
            <a:bodyPr rtlCol="0" anchor="ctr"/>
            <a:lstStyle/>
            <a:p>
              <a:endParaRPr lang="fr-FR"/>
            </a:p>
          </p:txBody>
        </p:sp>
        <p:sp>
          <p:nvSpPr>
            <p:cNvPr id="813" name="Forme libre 812">
              <a:extLst>
                <a:ext uri="{FF2B5EF4-FFF2-40B4-BE49-F238E27FC236}">
                  <a16:creationId xmlns:a16="http://schemas.microsoft.com/office/drawing/2014/main" id="{58A6FE7E-8DC6-85B7-9538-73ABFDA16314}"/>
                </a:ext>
              </a:extLst>
            </p:cNvPr>
            <p:cNvSpPr/>
            <p:nvPr/>
          </p:nvSpPr>
          <p:spPr>
            <a:xfrm>
              <a:off x="21294879" y="11476606"/>
              <a:ext cx="31315" cy="64987"/>
            </a:xfrm>
            <a:custGeom>
              <a:avLst/>
              <a:gdLst>
                <a:gd name="connsiteX0" fmla="*/ 31316 w 31315"/>
                <a:gd name="connsiteY0" fmla="*/ 60215 h 64987"/>
                <a:gd name="connsiteX1" fmla="*/ 31099 w 31315"/>
                <a:gd name="connsiteY1" fmla="*/ 62051 h 64987"/>
                <a:gd name="connsiteX2" fmla="*/ 30503 w 31315"/>
                <a:gd name="connsiteY2" fmla="*/ 63152 h 64987"/>
                <a:gd name="connsiteX3" fmla="*/ 29310 w 31315"/>
                <a:gd name="connsiteY3" fmla="*/ 63886 h 64987"/>
                <a:gd name="connsiteX4" fmla="*/ 27414 w 31315"/>
                <a:gd name="connsiteY4" fmla="*/ 64516 h 64987"/>
                <a:gd name="connsiteX5" fmla="*/ 25193 w 31315"/>
                <a:gd name="connsiteY5" fmla="*/ 64883 h 64987"/>
                <a:gd name="connsiteX6" fmla="*/ 22918 w 31315"/>
                <a:gd name="connsiteY6" fmla="*/ 64988 h 64987"/>
                <a:gd name="connsiteX7" fmla="*/ 16578 w 31315"/>
                <a:gd name="connsiteY7" fmla="*/ 64044 h 64987"/>
                <a:gd name="connsiteX8" fmla="*/ 12299 w 31315"/>
                <a:gd name="connsiteY8" fmla="*/ 61106 h 64987"/>
                <a:gd name="connsiteX9" fmla="*/ 9915 w 31315"/>
                <a:gd name="connsiteY9" fmla="*/ 56124 h 64987"/>
                <a:gd name="connsiteX10" fmla="*/ 9156 w 31315"/>
                <a:gd name="connsiteY10" fmla="*/ 49043 h 64987"/>
                <a:gd name="connsiteX11" fmla="*/ 9156 w 31315"/>
                <a:gd name="connsiteY11" fmla="*/ 18725 h 64987"/>
                <a:gd name="connsiteX12" fmla="*/ 1625 w 31315"/>
                <a:gd name="connsiteY12" fmla="*/ 18725 h 64987"/>
                <a:gd name="connsiteX13" fmla="*/ 433 w 31315"/>
                <a:gd name="connsiteY13" fmla="*/ 18043 h 64987"/>
                <a:gd name="connsiteX14" fmla="*/ 0 w 31315"/>
                <a:gd name="connsiteY14" fmla="*/ 16050 h 64987"/>
                <a:gd name="connsiteX15" fmla="*/ 108 w 31315"/>
                <a:gd name="connsiteY15" fmla="*/ 14844 h 64987"/>
                <a:gd name="connsiteX16" fmla="*/ 433 w 31315"/>
                <a:gd name="connsiteY16" fmla="*/ 14004 h 64987"/>
                <a:gd name="connsiteX17" fmla="*/ 975 w 31315"/>
                <a:gd name="connsiteY17" fmla="*/ 13480 h 64987"/>
                <a:gd name="connsiteX18" fmla="*/ 1625 w 31315"/>
                <a:gd name="connsiteY18" fmla="*/ 13322 h 64987"/>
                <a:gd name="connsiteX19" fmla="*/ 9156 w 31315"/>
                <a:gd name="connsiteY19" fmla="*/ 13322 h 64987"/>
                <a:gd name="connsiteX20" fmla="*/ 9156 w 31315"/>
                <a:gd name="connsiteY20" fmla="*/ 1364 h 64987"/>
                <a:gd name="connsiteX21" fmla="*/ 9264 w 31315"/>
                <a:gd name="connsiteY21" fmla="*/ 786 h 64987"/>
                <a:gd name="connsiteX22" fmla="*/ 9806 w 31315"/>
                <a:gd name="connsiteY22" fmla="*/ 314 h 64987"/>
                <a:gd name="connsiteX23" fmla="*/ 10836 w 31315"/>
                <a:gd name="connsiteY23" fmla="*/ 53 h 64987"/>
                <a:gd name="connsiteX24" fmla="*/ 12407 w 31315"/>
                <a:gd name="connsiteY24" fmla="*/ 0 h 64987"/>
                <a:gd name="connsiteX25" fmla="*/ 14086 w 31315"/>
                <a:gd name="connsiteY25" fmla="*/ 53 h 64987"/>
                <a:gd name="connsiteX26" fmla="*/ 15062 w 31315"/>
                <a:gd name="connsiteY26" fmla="*/ 314 h 64987"/>
                <a:gd name="connsiteX27" fmla="*/ 15604 w 31315"/>
                <a:gd name="connsiteY27" fmla="*/ 786 h 64987"/>
                <a:gd name="connsiteX28" fmla="*/ 15766 w 31315"/>
                <a:gd name="connsiteY28" fmla="*/ 1364 h 64987"/>
                <a:gd name="connsiteX29" fmla="*/ 15766 w 31315"/>
                <a:gd name="connsiteY29" fmla="*/ 13322 h 64987"/>
                <a:gd name="connsiteX30" fmla="*/ 29636 w 31315"/>
                <a:gd name="connsiteY30" fmla="*/ 13322 h 64987"/>
                <a:gd name="connsiteX31" fmla="*/ 30340 w 31315"/>
                <a:gd name="connsiteY31" fmla="*/ 13480 h 64987"/>
                <a:gd name="connsiteX32" fmla="*/ 30882 w 31315"/>
                <a:gd name="connsiteY32" fmla="*/ 14004 h 64987"/>
                <a:gd name="connsiteX33" fmla="*/ 31207 w 31315"/>
                <a:gd name="connsiteY33" fmla="*/ 14844 h 64987"/>
                <a:gd name="connsiteX34" fmla="*/ 31316 w 31315"/>
                <a:gd name="connsiteY34" fmla="*/ 16050 h 64987"/>
                <a:gd name="connsiteX35" fmla="*/ 30828 w 31315"/>
                <a:gd name="connsiteY35" fmla="*/ 18043 h 64987"/>
                <a:gd name="connsiteX36" fmla="*/ 29636 w 31315"/>
                <a:gd name="connsiteY36" fmla="*/ 18725 h 64987"/>
                <a:gd name="connsiteX37" fmla="*/ 15766 w 31315"/>
                <a:gd name="connsiteY37" fmla="*/ 18725 h 64987"/>
                <a:gd name="connsiteX38" fmla="*/ 15766 w 31315"/>
                <a:gd name="connsiteY38" fmla="*/ 48151 h 64987"/>
                <a:gd name="connsiteX39" fmla="*/ 17391 w 31315"/>
                <a:gd name="connsiteY39" fmla="*/ 56596 h 64987"/>
                <a:gd name="connsiteX40" fmla="*/ 23351 w 31315"/>
                <a:gd name="connsiteY40" fmla="*/ 59533 h 64987"/>
                <a:gd name="connsiteX41" fmla="*/ 25789 w 31315"/>
                <a:gd name="connsiteY41" fmla="*/ 59218 h 64987"/>
                <a:gd name="connsiteX42" fmla="*/ 27740 w 31315"/>
                <a:gd name="connsiteY42" fmla="*/ 58641 h 64987"/>
                <a:gd name="connsiteX43" fmla="*/ 29148 w 31315"/>
                <a:gd name="connsiteY43" fmla="*/ 58064 h 64987"/>
                <a:gd name="connsiteX44" fmla="*/ 30177 w 31315"/>
                <a:gd name="connsiteY44" fmla="*/ 57802 h 64987"/>
                <a:gd name="connsiteX45" fmla="*/ 30665 w 31315"/>
                <a:gd name="connsiteY45" fmla="*/ 57907 h 64987"/>
                <a:gd name="connsiteX46" fmla="*/ 31045 w 31315"/>
                <a:gd name="connsiteY46" fmla="*/ 58327 h 64987"/>
                <a:gd name="connsiteX47" fmla="*/ 31261 w 31315"/>
                <a:gd name="connsiteY47" fmla="*/ 59061 h 64987"/>
                <a:gd name="connsiteX48" fmla="*/ 31316 w 31315"/>
                <a:gd name="connsiteY48" fmla="*/ 60215 h 6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4987">
                  <a:moveTo>
                    <a:pt x="31316" y="60215"/>
                  </a:moveTo>
                  <a:cubicBezTo>
                    <a:pt x="31316" y="60949"/>
                    <a:pt x="31261" y="61579"/>
                    <a:pt x="31099" y="62051"/>
                  </a:cubicBezTo>
                  <a:cubicBezTo>
                    <a:pt x="30990" y="62523"/>
                    <a:pt x="30773" y="62890"/>
                    <a:pt x="30503" y="63152"/>
                  </a:cubicBezTo>
                  <a:cubicBezTo>
                    <a:pt x="30232" y="63415"/>
                    <a:pt x="29853" y="63676"/>
                    <a:pt x="29310" y="63886"/>
                  </a:cubicBezTo>
                  <a:cubicBezTo>
                    <a:pt x="28769" y="64149"/>
                    <a:pt x="28119" y="64306"/>
                    <a:pt x="27414" y="64516"/>
                  </a:cubicBezTo>
                  <a:cubicBezTo>
                    <a:pt x="26710" y="64673"/>
                    <a:pt x="25951" y="64778"/>
                    <a:pt x="25193" y="64883"/>
                  </a:cubicBezTo>
                  <a:cubicBezTo>
                    <a:pt x="24435" y="64988"/>
                    <a:pt x="23676" y="64988"/>
                    <a:pt x="22918" y="64988"/>
                  </a:cubicBezTo>
                  <a:cubicBezTo>
                    <a:pt x="20426" y="64988"/>
                    <a:pt x="18313" y="64673"/>
                    <a:pt x="16578" y="64044"/>
                  </a:cubicBezTo>
                  <a:cubicBezTo>
                    <a:pt x="14845" y="63415"/>
                    <a:pt x="13436" y="62418"/>
                    <a:pt x="12299" y="61106"/>
                  </a:cubicBezTo>
                  <a:cubicBezTo>
                    <a:pt x="11215" y="59795"/>
                    <a:pt x="10402" y="58117"/>
                    <a:pt x="9915" y="56124"/>
                  </a:cubicBezTo>
                  <a:cubicBezTo>
                    <a:pt x="9373" y="54130"/>
                    <a:pt x="9156" y="51770"/>
                    <a:pt x="9156" y="49043"/>
                  </a:cubicBezTo>
                  <a:lnTo>
                    <a:pt x="9156" y="18725"/>
                  </a:lnTo>
                  <a:lnTo>
                    <a:pt x="1625" y="18725"/>
                  </a:lnTo>
                  <a:cubicBezTo>
                    <a:pt x="1138" y="18725"/>
                    <a:pt x="704" y="18515"/>
                    <a:pt x="433" y="18043"/>
                  </a:cubicBezTo>
                  <a:cubicBezTo>
                    <a:pt x="108" y="17624"/>
                    <a:pt x="0" y="16942"/>
                    <a:pt x="0" y="16050"/>
                  </a:cubicBezTo>
                  <a:cubicBezTo>
                    <a:pt x="0" y="15578"/>
                    <a:pt x="0" y="15158"/>
                    <a:pt x="108" y="14844"/>
                  </a:cubicBezTo>
                  <a:cubicBezTo>
                    <a:pt x="163" y="14529"/>
                    <a:pt x="270" y="14214"/>
                    <a:pt x="433" y="14004"/>
                  </a:cubicBezTo>
                  <a:cubicBezTo>
                    <a:pt x="596" y="13742"/>
                    <a:pt x="759" y="13585"/>
                    <a:pt x="975" y="13480"/>
                  </a:cubicBezTo>
                  <a:cubicBezTo>
                    <a:pt x="1138" y="13375"/>
                    <a:pt x="1409" y="13322"/>
                    <a:pt x="1625" y="13322"/>
                  </a:cubicBezTo>
                  <a:lnTo>
                    <a:pt x="9156" y="13322"/>
                  </a:lnTo>
                  <a:lnTo>
                    <a:pt x="9156" y="1364"/>
                  </a:lnTo>
                  <a:cubicBezTo>
                    <a:pt x="9156" y="1154"/>
                    <a:pt x="9210" y="944"/>
                    <a:pt x="9264" y="786"/>
                  </a:cubicBezTo>
                  <a:cubicBezTo>
                    <a:pt x="9373" y="629"/>
                    <a:pt x="9536" y="472"/>
                    <a:pt x="9806" y="314"/>
                  </a:cubicBezTo>
                  <a:cubicBezTo>
                    <a:pt x="10077" y="209"/>
                    <a:pt x="10402" y="104"/>
                    <a:pt x="10836" y="53"/>
                  </a:cubicBezTo>
                  <a:cubicBezTo>
                    <a:pt x="11269" y="0"/>
                    <a:pt x="11811" y="0"/>
                    <a:pt x="12407" y="0"/>
                  </a:cubicBezTo>
                  <a:cubicBezTo>
                    <a:pt x="13111" y="0"/>
                    <a:pt x="13653" y="0"/>
                    <a:pt x="14086" y="53"/>
                  </a:cubicBezTo>
                  <a:cubicBezTo>
                    <a:pt x="14465" y="104"/>
                    <a:pt x="14845" y="209"/>
                    <a:pt x="15062" y="314"/>
                  </a:cubicBezTo>
                  <a:cubicBezTo>
                    <a:pt x="15332" y="472"/>
                    <a:pt x="15495" y="629"/>
                    <a:pt x="15604" y="786"/>
                  </a:cubicBezTo>
                  <a:cubicBezTo>
                    <a:pt x="15712" y="944"/>
                    <a:pt x="15766" y="1154"/>
                    <a:pt x="15766" y="1364"/>
                  </a:cubicBezTo>
                  <a:lnTo>
                    <a:pt x="15766" y="13322"/>
                  </a:lnTo>
                  <a:lnTo>
                    <a:pt x="29636" y="13322"/>
                  </a:lnTo>
                  <a:cubicBezTo>
                    <a:pt x="29907" y="13322"/>
                    <a:pt x="30123" y="13375"/>
                    <a:pt x="30340" y="13480"/>
                  </a:cubicBezTo>
                  <a:cubicBezTo>
                    <a:pt x="30557" y="13585"/>
                    <a:pt x="30719" y="13742"/>
                    <a:pt x="30882" y="14004"/>
                  </a:cubicBezTo>
                  <a:cubicBezTo>
                    <a:pt x="31045" y="14214"/>
                    <a:pt x="31153" y="14529"/>
                    <a:pt x="31207" y="14844"/>
                  </a:cubicBezTo>
                  <a:cubicBezTo>
                    <a:pt x="31316" y="15158"/>
                    <a:pt x="31316" y="15578"/>
                    <a:pt x="31316" y="16050"/>
                  </a:cubicBezTo>
                  <a:cubicBezTo>
                    <a:pt x="31316" y="16942"/>
                    <a:pt x="31153" y="17624"/>
                    <a:pt x="30828" y="18043"/>
                  </a:cubicBezTo>
                  <a:cubicBezTo>
                    <a:pt x="30557" y="18515"/>
                    <a:pt x="30123" y="18725"/>
                    <a:pt x="29636" y="18725"/>
                  </a:cubicBezTo>
                  <a:lnTo>
                    <a:pt x="15766" y="18725"/>
                  </a:lnTo>
                  <a:lnTo>
                    <a:pt x="15766" y="48151"/>
                  </a:lnTo>
                  <a:cubicBezTo>
                    <a:pt x="15766" y="51875"/>
                    <a:pt x="16308" y="54655"/>
                    <a:pt x="17391" y="56596"/>
                  </a:cubicBezTo>
                  <a:cubicBezTo>
                    <a:pt x="18475" y="58536"/>
                    <a:pt x="20480" y="59533"/>
                    <a:pt x="23351" y="59533"/>
                  </a:cubicBezTo>
                  <a:cubicBezTo>
                    <a:pt x="24272" y="59533"/>
                    <a:pt x="25085" y="59428"/>
                    <a:pt x="25789" y="59218"/>
                  </a:cubicBezTo>
                  <a:cubicBezTo>
                    <a:pt x="26494" y="59061"/>
                    <a:pt x="27144" y="58851"/>
                    <a:pt x="27740" y="58641"/>
                  </a:cubicBezTo>
                  <a:cubicBezTo>
                    <a:pt x="28281" y="58431"/>
                    <a:pt x="28715" y="58222"/>
                    <a:pt x="29148" y="58064"/>
                  </a:cubicBezTo>
                  <a:cubicBezTo>
                    <a:pt x="29527" y="57854"/>
                    <a:pt x="29853" y="57802"/>
                    <a:pt x="30177" y="57802"/>
                  </a:cubicBezTo>
                  <a:cubicBezTo>
                    <a:pt x="30340" y="57802"/>
                    <a:pt x="30503" y="57802"/>
                    <a:pt x="30665" y="57907"/>
                  </a:cubicBezTo>
                  <a:cubicBezTo>
                    <a:pt x="30773" y="57959"/>
                    <a:pt x="30936" y="58117"/>
                    <a:pt x="31045" y="58327"/>
                  </a:cubicBezTo>
                  <a:cubicBezTo>
                    <a:pt x="31099" y="58484"/>
                    <a:pt x="31207" y="58746"/>
                    <a:pt x="31261" y="59061"/>
                  </a:cubicBezTo>
                  <a:cubicBezTo>
                    <a:pt x="31316" y="59376"/>
                    <a:pt x="31316" y="59743"/>
                    <a:pt x="31316" y="60215"/>
                  </a:cubicBezTo>
                  <a:close/>
                </a:path>
              </a:pathLst>
            </a:custGeom>
            <a:solidFill>
              <a:srgbClr val="FFFFFF"/>
            </a:solidFill>
            <a:ln w="5417" cap="flat">
              <a:noFill/>
              <a:prstDash val="solid"/>
              <a:miter/>
            </a:ln>
          </p:spPr>
          <p:txBody>
            <a:bodyPr rtlCol="0" anchor="ctr"/>
            <a:lstStyle/>
            <a:p>
              <a:endParaRPr lang="fr-FR"/>
            </a:p>
          </p:txBody>
        </p:sp>
        <p:sp>
          <p:nvSpPr>
            <p:cNvPr id="814" name="Forme libre 813">
              <a:extLst>
                <a:ext uri="{FF2B5EF4-FFF2-40B4-BE49-F238E27FC236}">
                  <a16:creationId xmlns:a16="http://schemas.microsoft.com/office/drawing/2014/main" id="{1D031DBD-C96B-E6DA-643B-B0196BBCF480}"/>
                </a:ext>
              </a:extLst>
            </p:cNvPr>
            <p:cNvSpPr/>
            <p:nvPr/>
          </p:nvSpPr>
          <p:spPr>
            <a:xfrm>
              <a:off x="21334755" y="11489090"/>
              <a:ext cx="44480" cy="52661"/>
            </a:xfrm>
            <a:custGeom>
              <a:avLst/>
              <a:gdLst>
                <a:gd name="connsiteX0" fmla="*/ 44481 w 44480"/>
                <a:gd name="connsiteY0" fmla="*/ 23813 h 52661"/>
                <a:gd name="connsiteX1" fmla="*/ 43452 w 44480"/>
                <a:gd name="connsiteY1" fmla="*/ 26488 h 52661"/>
                <a:gd name="connsiteX2" fmla="*/ 41393 w 44480"/>
                <a:gd name="connsiteY2" fmla="*/ 27222 h 52661"/>
                <a:gd name="connsiteX3" fmla="*/ 7097 w 44480"/>
                <a:gd name="connsiteY3" fmla="*/ 27222 h 52661"/>
                <a:gd name="connsiteX4" fmla="*/ 8018 w 44480"/>
                <a:gd name="connsiteY4" fmla="*/ 35405 h 52661"/>
                <a:gd name="connsiteX5" fmla="*/ 11053 w 44480"/>
                <a:gd name="connsiteY5" fmla="*/ 41647 h 52661"/>
                <a:gd name="connsiteX6" fmla="*/ 16524 w 44480"/>
                <a:gd name="connsiteY6" fmla="*/ 45633 h 52661"/>
                <a:gd name="connsiteX7" fmla="*/ 24868 w 44480"/>
                <a:gd name="connsiteY7" fmla="*/ 47049 h 52661"/>
                <a:gd name="connsiteX8" fmla="*/ 31153 w 44480"/>
                <a:gd name="connsiteY8" fmla="*/ 46473 h 52661"/>
                <a:gd name="connsiteX9" fmla="*/ 35975 w 44480"/>
                <a:gd name="connsiteY9" fmla="*/ 45161 h 52661"/>
                <a:gd name="connsiteX10" fmla="*/ 39280 w 44480"/>
                <a:gd name="connsiteY10" fmla="*/ 43850 h 52661"/>
                <a:gd name="connsiteX11" fmla="*/ 41176 w 44480"/>
                <a:gd name="connsiteY11" fmla="*/ 43221 h 52661"/>
                <a:gd name="connsiteX12" fmla="*/ 41772 w 44480"/>
                <a:gd name="connsiteY12" fmla="*/ 43377 h 52661"/>
                <a:gd name="connsiteX13" fmla="*/ 42206 w 44480"/>
                <a:gd name="connsiteY13" fmla="*/ 43902 h 52661"/>
                <a:gd name="connsiteX14" fmla="*/ 42476 w 44480"/>
                <a:gd name="connsiteY14" fmla="*/ 44794 h 52661"/>
                <a:gd name="connsiteX15" fmla="*/ 42530 w 44480"/>
                <a:gd name="connsiteY15" fmla="*/ 46158 h 52661"/>
                <a:gd name="connsiteX16" fmla="*/ 42476 w 44480"/>
                <a:gd name="connsiteY16" fmla="*/ 46892 h 52661"/>
                <a:gd name="connsiteX17" fmla="*/ 42368 w 44480"/>
                <a:gd name="connsiteY17" fmla="*/ 47521 h 52661"/>
                <a:gd name="connsiteX18" fmla="*/ 42097 w 44480"/>
                <a:gd name="connsiteY18" fmla="*/ 48098 h 52661"/>
                <a:gd name="connsiteX19" fmla="*/ 41663 w 44480"/>
                <a:gd name="connsiteY19" fmla="*/ 48623 h 52661"/>
                <a:gd name="connsiteX20" fmla="*/ 39930 w 44480"/>
                <a:gd name="connsiteY20" fmla="*/ 49567 h 52661"/>
                <a:gd name="connsiteX21" fmla="*/ 36138 w 44480"/>
                <a:gd name="connsiteY21" fmla="*/ 50931 h 52661"/>
                <a:gd name="connsiteX22" fmla="*/ 30720 w 44480"/>
                <a:gd name="connsiteY22" fmla="*/ 52137 h 52661"/>
                <a:gd name="connsiteX23" fmla="*/ 24109 w 44480"/>
                <a:gd name="connsiteY23" fmla="*/ 52662 h 52661"/>
                <a:gd name="connsiteX24" fmla="*/ 13762 w 44480"/>
                <a:gd name="connsiteY24" fmla="*/ 50983 h 52661"/>
                <a:gd name="connsiteX25" fmla="*/ 6231 w 44480"/>
                <a:gd name="connsiteY25" fmla="*/ 45948 h 52661"/>
                <a:gd name="connsiteX26" fmla="*/ 1571 w 44480"/>
                <a:gd name="connsiteY26" fmla="*/ 37765 h 52661"/>
                <a:gd name="connsiteX27" fmla="*/ 0 w 44480"/>
                <a:gd name="connsiteY27" fmla="*/ 26435 h 52661"/>
                <a:gd name="connsiteX28" fmla="*/ 1625 w 44480"/>
                <a:gd name="connsiteY28" fmla="*/ 15316 h 52661"/>
                <a:gd name="connsiteX29" fmla="*/ 6339 w 44480"/>
                <a:gd name="connsiteY29" fmla="*/ 7028 h 52661"/>
                <a:gd name="connsiteX30" fmla="*/ 13707 w 44480"/>
                <a:gd name="connsiteY30" fmla="*/ 1836 h 52661"/>
                <a:gd name="connsiteX31" fmla="*/ 23297 w 44480"/>
                <a:gd name="connsiteY31" fmla="*/ 0 h 52661"/>
                <a:gd name="connsiteX32" fmla="*/ 32941 w 44480"/>
                <a:gd name="connsiteY32" fmla="*/ 1836 h 52661"/>
                <a:gd name="connsiteX33" fmla="*/ 39550 w 44480"/>
                <a:gd name="connsiteY33" fmla="*/ 6766 h 52661"/>
                <a:gd name="connsiteX34" fmla="*/ 43289 w 44480"/>
                <a:gd name="connsiteY34" fmla="*/ 13952 h 52661"/>
                <a:gd name="connsiteX35" fmla="*/ 44481 w 44480"/>
                <a:gd name="connsiteY35" fmla="*/ 22554 h 52661"/>
                <a:gd name="connsiteX36" fmla="*/ 44481 w 44480"/>
                <a:gd name="connsiteY36" fmla="*/ 23813 h 52661"/>
                <a:gd name="connsiteX37" fmla="*/ 37654 w 44480"/>
                <a:gd name="connsiteY37" fmla="*/ 21925 h 52661"/>
                <a:gd name="connsiteX38" fmla="*/ 33970 w 44480"/>
                <a:gd name="connsiteY38" fmla="*/ 9809 h 52661"/>
                <a:gd name="connsiteX39" fmla="*/ 22809 w 44480"/>
                <a:gd name="connsiteY39" fmla="*/ 5455 h 52661"/>
                <a:gd name="connsiteX40" fmla="*/ 16199 w 44480"/>
                <a:gd name="connsiteY40" fmla="*/ 6818 h 52661"/>
                <a:gd name="connsiteX41" fmla="*/ 11323 w 44480"/>
                <a:gd name="connsiteY41" fmla="*/ 10490 h 52661"/>
                <a:gd name="connsiteX42" fmla="*/ 8290 w 44480"/>
                <a:gd name="connsiteY42" fmla="*/ 15736 h 52661"/>
                <a:gd name="connsiteX43" fmla="*/ 7097 w 44480"/>
                <a:gd name="connsiteY43" fmla="*/ 21925 h 52661"/>
                <a:gd name="connsiteX44" fmla="*/ 37654 w 44480"/>
                <a:gd name="connsiteY44" fmla="*/ 2192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1">
                  <a:moveTo>
                    <a:pt x="44481" y="23813"/>
                  </a:moveTo>
                  <a:cubicBezTo>
                    <a:pt x="44481" y="25124"/>
                    <a:pt x="44156" y="26016"/>
                    <a:pt x="43452" y="26488"/>
                  </a:cubicBezTo>
                  <a:cubicBezTo>
                    <a:pt x="42747" y="26960"/>
                    <a:pt x="42043" y="27222"/>
                    <a:pt x="41393" y="27222"/>
                  </a:cubicBezTo>
                  <a:lnTo>
                    <a:pt x="7097" y="27222"/>
                  </a:lnTo>
                  <a:cubicBezTo>
                    <a:pt x="7097" y="30212"/>
                    <a:pt x="7423" y="32940"/>
                    <a:pt x="8018" y="35405"/>
                  </a:cubicBezTo>
                  <a:cubicBezTo>
                    <a:pt x="8614" y="37818"/>
                    <a:pt x="9644" y="39916"/>
                    <a:pt x="11053" y="41647"/>
                  </a:cubicBezTo>
                  <a:cubicBezTo>
                    <a:pt x="12461" y="43377"/>
                    <a:pt x="14303" y="44741"/>
                    <a:pt x="16524" y="45633"/>
                  </a:cubicBezTo>
                  <a:cubicBezTo>
                    <a:pt x="18800" y="46578"/>
                    <a:pt x="21563" y="47049"/>
                    <a:pt x="24868" y="47049"/>
                  </a:cubicBezTo>
                  <a:cubicBezTo>
                    <a:pt x="27198" y="47049"/>
                    <a:pt x="29311" y="46839"/>
                    <a:pt x="31153" y="46473"/>
                  </a:cubicBezTo>
                  <a:cubicBezTo>
                    <a:pt x="32995" y="46053"/>
                    <a:pt x="34621" y="45633"/>
                    <a:pt x="35975" y="45161"/>
                  </a:cubicBezTo>
                  <a:cubicBezTo>
                    <a:pt x="37329" y="44636"/>
                    <a:pt x="38413" y="44217"/>
                    <a:pt x="39280" y="43850"/>
                  </a:cubicBezTo>
                  <a:cubicBezTo>
                    <a:pt x="40147" y="43430"/>
                    <a:pt x="40797" y="43221"/>
                    <a:pt x="41176" y="43221"/>
                  </a:cubicBezTo>
                  <a:cubicBezTo>
                    <a:pt x="41393" y="43221"/>
                    <a:pt x="41556" y="43273"/>
                    <a:pt x="41772" y="43377"/>
                  </a:cubicBezTo>
                  <a:cubicBezTo>
                    <a:pt x="41935" y="43482"/>
                    <a:pt x="42097" y="43692"/>
                    <a:pt x="42206" y="43902"/>
                  </a:cubicBezTo>
                  <a:cubicBezTo>
                    <a:pt x="42314" y="44164"/>
                    <a:pt x="42422" y="44427"/>
                    <a:pt x="42476" y="44794"/>
                  </a:cubicBezTo>
                  <a:cubicBezTo>
                    <a:pt x="42530" y="45161"/>
                    <a:pt x="42530" y="45581"/>
                    <a:pt x="42530" y="46158"/>
                  </a:cubicBezTo>
                  <a:cubicBezTo>
                    <a:pt x="42530" y="46420"/>
                    <a:pt x="42530" y="46629"/>
                    <a:pt x="42476" y="46892"/>
                  </a:cubicBezTo>
                  <a:cubicBezTo>
                    <a:pt x="42422" y="47102"/>
                    <a:pt x="42422" y="47311"/>
                    <a:pt x="42368" y="47521"/>
                  </a:cubicBezTo>
                  <a:cubicBezTo>
                    <a:pt x="42314" y="47731"/>
                    <a:pt x="42206" y="47889"/>
                    <a:pt x="42097" y="48098"/>
                  </a:cubicBezTo>
                  <a:cubicBezTo>
                    <a:pt x="41989" y="48256"/>
                    <a:pt x="41826" y="48413"/>
                    <a:pt x="41663" y="48623"/>
                  </a:cubicBezTo>
                  <a:cubicBezTo>
                    <a:pt x="41501" y="48780"/>
                    <a:pt x="40905" y="49095"/>
                    <a:pt x="39930" y="49567"/>
                  </a:cubicBezTo>
                  <a:cubicBezTo>
                    <a:pt x="38954" y="49986"/>
                    <a:pt x="37708" y="50459"/>
                    <a:pt x="36138" y="50931"/>
                  </a:cubicBezTo>
                  <a:cubicBezTo>
                    <a:pt x="34621" y="51350"/>
                    <a:pt x="32778" y="51770"/>
                    <a:pt x="30720" y="52137"/>
                  </a:cubicBezTo>
                  <a:cubicBezTo>
                    <a:pt x="28715" y="52452"/>
                    <a:pt x="26494" y="52662"/>
                    <a:pt x="24109" y="52662"/>
                  </a:cubicBezTo>
                  <a:cubicBezTo>
                    <a:pt x="20209" y="52662"/>
                    <a:pt x="16741" y="52085"/>
                    <a:pt x="13762" y="50983"/>
                  </a:cubicBezTo>
                  <a:cubicBezTo>
                    <a:pt x="10782" y="49830"/>
                    <a:pt x="8235" y="48151"/>
                    <a:pt x="6231" y="45948"/>
                  </a:cubicBezTo>
                  <a:cubicBezTo>
                    <a:pt x="4172" y="43745"/>
                    <a:pt x="2655" y="41017"/>
                    <a:pt x="1571" y="37765"/>
                  </a:cubicBezTo>
                  <a:cubicBezTo>
                    <a:pt x="542" y="34513"/>
                    <a:pt x="0" y="30737"/>
                    <a:pt x="0" y="26435"/>
                  </a:cubicBezTo>
                  <a:cubicBezTo>
                    <a:pt x="0" y="22292"/>
                    <a:pt x="542" y="18620"/>
                    <a:pt x="1625" y="15316"/>
                  </a:cubicBezTo>
                  <a:cubicBezTo>
                    <a:pt x="2709" y="12064"/>
                    <a:pt x="4280" y="9284"/>
                    <a:pt x="6339" y="7028"/>
                  </a:cubicBezTo>
                  <a:cubicBezTo>
                    <a:pt x="8344" y="4720"/>
                    <a:pt x="10836" y="2989"/>
                    <a:pt x="13707" y="1836"/>
                  </a:cubicBezTo>
                  <a:cubicBezTo>
                    <a:pt x="16578" y="629"/>
                    <a:pt x="19776" y="0"/>
                    <a:pt x="23297" y="0"/>
                  </a:cubicBezTo>
                  <a:cubicBezTo>
                    <a:pt x="27035" y="0"/>
                    <a:pt x="30286" y="629"/>
                    <a:pt x="32941" y="1836"/>
                  </a:cubicBezTo>
                  <a:cubicBezTo>
                    <a:pt x="35595" y="3042"/>
                    <a:pt x="37817" y="4720"/>
                    <a:pt x="39550" y="6766"/>
                  </a:cubicBezTo>
                  <a:cubicBezTo>
                    <a:pt x="41230" y="8812"/>
                    <a:pt x="42476" y="11224"/>
                    <a:pt x="43289" y="13952"/>
                  </a:cubicBezTo>
                  <a:cubicBezTo>
                    <a:pt x="44102" y="16679"/>
                    <a:pt x="44481" y="19512"/>
                    <a:pt x="44481" y="22554"/>
                  </a:cubicBezTo>
                  <a:lnTo>
                    <a:pt x="44481" y="23813"/>
                  </a:lnTo>
                  <a:close/>
                  <a:moveTo>
                    <a:pt x="37654" y="21925"/>
                  </a:moveTo>
                  <a:cubicBezTo>
                    <a:pt x="37763" y="16784"/>
                    <a:pt x="36571" y="12746"/>
                    <a:pt x="33970" y="9809"/>
                  </a:cubicBezTo>
                  <a:cubicBezTo>
                    <a:pt x="31423" y="6923"/>
                    <a:pt x="27740" y="5455"/>
                    <a:pt x="22809" y="5455"/>
                  </a:cubicBezTo>
                  <a:cubicBezTo>
                    <a:pt x="20317" y="5455"/>
                    <a:pt x="18096" y="5927"/>
                    <a:pt x="16199" y="6818"/>
                  </a:cubicBezTo>
                  <a:cubicBezTo>
                    <a:pt x="14249" y="7763"/>
                    <a:pt x="12678" y="8969"/>
                    <a:pt x="11323" y="10490"/>
                  </a:cubicBezTo>
                  <a:cubicBezTo>
                    <a:pt x="10023" y="11959"/>
                    <a:pt x="8994" y="13742"/>
                    <a:pt x="8290" y="15736"/>
                  </a:cubicBezTo>
                  <a:cubicBezTo>
                    <a:pt x="7585" y="17729"/>
                    <a:pt x="7206" y="19774"/>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815" name="Forme libre 814">
              <a:extLst>
                <a:ext uri="{FF2B5EF4-FFF2-40B4-BE49-F238E27FC236}">
                  <a16:creationId xmlns:a16="http://schemas.microsoft.com/office/drawing/2014/main" id="{B92835BE-02A1-10B5-7F69-DB941BD84526}"/>
                </a:ext>
              </a:extLst>
            </p:cNvPr>
            <p:cNvSpPr/>
            <p:nvPr/>
          </p:nvSpPr>
          <p:spPr>
            <a:xfrm>
              <a:off x="21416728" y="11489038"/>
              <a:ext cx="38683" cy="52661"/>
            </a:xfrm>
            <a:custGeom>
              <a:avLst/>
              <a:gdLst>
                <a:gd name="connsiteX0" fmla="*/ 38684 w 38683"/>
                <a:gd name="connsiteY0" fmla="*/ 50668 h 52661"/>
                <a:gd name="connsiteX1" fmla="*/ 38304 w 38683"/>
                <a:gd name="connsiteY1" fmla="*/ 51508 h 52661"/>
                <a:gd name="connsiteX2" fmla="*/ 37384 w 38683"/>
                <a:gd name="connsiteY2" fmla="*/ 51927 h 52661"/>
                <a:gd name="connsiteX3" fmla="*/ 35812 w 38683"/>
                <a:gd name="connsiteY3" fmla="*/ 52085 h 52661"/>
                <a:gd name="connsiteX4" fmla="*/ 34187 w 38683"/>
                <a:gd name="connsiteY4" fmla="*/ 51927 h 52661"/>
                <a:gd name="connsiteX5" fmla="*/ 33158 w 38683"/>
                <a:gd name="connsiteY5" fmla="*/ 51508 h 52661"/>
                <a:gd name="connsiteX6" fmla="*/ 32778 w 38683"/>
                <a:gd name="connsiteY6" fmla="*/ 50668 h 52661"/>
                <a:gd name="connsiteX7" fmla="*/ 32778 w 38683"/>
                <a:gd name="connsiteY7" fmla="*/ 45266 h 52661"/>
                <a:gd name="connsiteX8" fmla="*/ 25301 w 38683"/>
                <a:gd name="connsiteY8" fmla="*/ 50721 h 52661"/>
                <a:gd name="connsiteX9" fmla="*/ 16850 w 38683"/>
                <a:gd name="connsiteY9" fmla="*/ 52662 h 52661"/>
                <a:gd name="connsiteX10" fmla="*/ 9752 w 38683"/>
                <a:gd name="connsiteY10" fmla="*/ 51665 h 52661"/>
                <a:gd name="connsiteX11" fmla="*/ 4442 w 38683"/>
                <a:gd name="connsiteY11" fmla="*/ 48833 h 52661"/>
                <a:gd name="connsiteX12" fmla="*/ 1138 w 38683"/>
                <a:gd name="connsiteY12" fmla="*/ 44322 h 52661"/>
                <a:gd name="connsiteX13" fmla="*/ 0 w 38683"/>
                <a:gd name="connsiteY13" fmla="*/ 38395 h 52661"/>
                <a:gd name="connsiteX14" fmla="*/ 1679 w 38683"/>
                <a:gd name="connsiteY14" fmla="*/ 31419 h 52661"/>
                <a:gd name="connsiteX15" fmla="*/ 6555 w 38683"/>
                <a:gd name="connsiteY15" fmla="*/ 26435 h 52661"/>
                <a:gd name="connsiteX16" fmla="*/ 14195 w 38683"/>
                <a:gd name="connsiteY16" fmla="*/ 23446 h 52661"/>
                <a:gd name="connsiteX17" fmla="*/ 24055 w 38683"/>
                <a:gd name="connsiteY17" fmla="*/ 22449 h 52661"/>
                <a:gd name="connsiteX18" fmla="*/ 32074 w 38683"/>
                <a:gd name="connsiteY18" fmla="*/ 22449 h 52661"/>
                <a:gd name="connsiteX19" fmla="*/ 32074 w 38683"/>
                <a:gd name="connsiteY19" fmla="*/ 18253 h 52661"/>
                <a:gd name="connsiteX20" fmla="*/ 31423 w 38683"/>
                <a:gd name="connsiteY20" fmla="*/ 12746 h 52661"/>
                <a:gd name="connsiteX21" fmla="*/ 29257 w 38683"/>
                <a:gd name="connsiteY21" fmla="*/ 8707 h 52661"/>
                <a:gd name="connsiteX22" fmla="*/ 25355 w 38683"/>
                <a:gd name="connsiteY22" fmla="*/ 6294 h 52661"/>
                <a:gd name="connsiteX23" fmla="*/ 19504 w 38683"/>
                <a:gd name="connsiteY23" fmla="*/ 5507 h 52661"/>
                <a:gd name="connsiteX24" fmla="*/ 13545 w 38683"/>
                <a:gd name="connsiteY24" fmla="*/ 6294 h 52661"/>
                <a:gd name="connsiteX25" fmla="*/ 8885 w 38683"/>
                <a:gd name="connsiteY25" fmla="*/ 8025 h 52661"/>
                <a:gd name="connsiteX26" fmla="*/ 5581 w 38683"/>
                <a:gd name="connsiteY26" fmla="*/ 9756 h 52661"/>
                <a:gd name="connsiteX27" fmla="*/ 3684 w 38683"/>
                <a:gd name="connsiteY27" fmla="*/ 10543 h 52661"/>
                <a:gd name="connsiteX28" fmla="*/ 3088 w 38683"/>
                <a:gd name="connsiteY28" fmla="*/ 10438 h 52661"/>
                <a:gd name="connsiteX29" fmla="*/ 2600 w 38683"/>
                <a:gd name="connsiteY29" fmla="*/ 10018 h 52661"/>
                <a:gd name="connsiteX30" fmla="*/ 2329 w 38683"/>
                <a:gd name="connsiteY30" fmla="*/ 9284 h 52661"/>
                <a:gd name="connsiteX31" fmla="*/ 2275 w 38683"/>
                <a:gd name="connsiteY31" fmla="*/ 8182 h 52661"/>
                <a:gd name="connsiteX32" fmla="*/ 2438 w 38683"/>
                <a:gd name="connsiteY32" fmla="*/ 6399 h 52661"/>
                <a:gd name="connsiteX33" fmla="*/ 3305 w 38683"/>
                <a:gd name="connsiteY33" fmla="*/ 5035 h 52661"/>
                <a:gd name="connsiteX34" fmla="*/ 5743 w 38683"/>
                <a:gd name="connsiteY34" fmla="*/ 3461 h 52661"/>
                <a:gd name="connsiteX35" fmla="*/ 9806 w 38683"/>
                <a:gd name="connsiteY35" fmla="*/ 1731 h 52661"/>
                <a:gd name="connsiteX36" fmla="*/ 14791 w 38683"/>
                <a:gd name="connsiteY36" fmla="*/ 472 h 52661"/>
                <a:gd name="connsiteX37" fmla="*/ 20154 w 38683"/>
                <a:gd name="connsiteY37" fmla="*/ 0 h 52661"/>
                <a:gd name="connsiteX38" fmla="*/ 28877 w 38683"/>
                <a:gd name="connsiteY38" fmla="*/ 1206 h 52661"/>
                <a:gd name="connsiteX39" fmla="*/ 34621 w 38683"/>
                <a:gd name="connsiteY39" fmla="*/ 4668 h 52661"/>
                <a:gd name="connsiteX40" fmla="*/ 37763 w 38683"/>
                <a:gd name="connsiteY40" fmla="*/ 10228 h 52661"/>
                <a:gd name="connsiteX41" fmla="*/ 38684 w 38683"/>
                <a:gd name="connsiteY41" fmla="*/ 17729 h 52661"/>
                <a:gd name="connsiteX42" fmla="*/ 38684 w 38683"/>
                <a:gd name="connsiteY42" fmla="*/ 50668 h 52661"/>
                <a:gd name="connsiteX43" fmla="*/ 32074 w 38683"/>
                <a:gd name="connsiteY43" fmla="*/ 27694 h 52661"/>
                <a:gd name="connsiteX44" fmla="*/ 22918 w 38683"/>
                <a:gd name="connsiteY44" fmla="*/ 27694 h 52661"/>
                <a:gd name="connsiteX45" fmla="*/ 15928 w 38683"/>
                <a:gd name="connsiteY45" fmla="*/ 28376 h 52661"/>
                <a:gd name="connsiteX46" fmla="*/ 10890 w 38683"/>
                <a:gd name="connsiteY46" fmla="*/ 30422 h 52661"/>
                <a:gd name="connsiteX47" fmla="*/ 7910 w 38683"/>
                <a:gd name="connsiteY47" fmla="*/ 33674 h 52661"/>
                <a:gd name="connsiteX48" fmla="*/ 6989 w 38683"/>
                <a:gd name="connsiteY48" fmla="*/ 37975 h 52661"/>
                <a:gd name="connsiteX49" fmla="*/ 9698 w 38683"/>
                <a:gd name="connsiteY49" fmla="*/ 44637 h 52661"/>
                <a:gd name="connsiteX50" fmla="*/ 17446 w 38683"/>
                <a:gd name="connsiteY50" fmla="*/ 47155 h 52661"/>
                <a:gd name="connsiteX51" fmla="*/ 24814 w 38683"/>
                <a:gd name="connsiteY51" fmla="*/ 45214 h 52661"/>
                <a:gd name="connsiteX52" fmla="*/ 32074 w 38683"/>
                <a:gd name="connsiteY52" fmla="*/ 39129 h 52661"/>
                <a:gd name="connsiteX53" fmla="*/ 32074 w 38683"/>
                <a:gd name="connsiteY53" fmla="*/ 27694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683" h="52661">
                  <a:moveTo>
                    <a:pt x="38684" y="50668"/>
                  </a:moveTo>
                  <a:cubicBezTo>
                    <a:pt x="38684" y="51036"/>
                    <a:pt x="38575" y="51298"/>
                    <a:pt x="38304" y="51508"/>
                  </a:cubicBezTo>
                  <a:cubicBezTo>
                    <a:pt x="38088" y="51718"/>
                    <a:pt x="37763" y="51823"/>
                    <a:pt x="37384" y="51927"/>
                  </a:cubicBezTo>
                  <a:cubicBezTo>
                    <a:pt x="37004" y="52032"/>
                    <a:pt x="36462" y="52085"/>
                    <a:pt x="35812" y="52085"/>
                  </a:cubicBezTo>
                  <a:cubicBezTo>
                    <a:pt x="35162" y="52085"/>
                    <a:pt x="34621" y="52032"/>
                    <a:pt x="34187" y="51927"/>
                  </a:cubicBezTo>
                  <a:cubicBezTo>
                    <a:pt x="33753" y="51823"/>
                    <a:pt x="33375" y="51718"/>
                    <a:pt x="33158" y="51508"/>
                  </a:cubicBezTo>
                  <a:cubicBezTo>
                    <a:pt x="32941" y="51298"/>
                    <a:pt x="32778" y="51036"/>
                    <a:pt x="32778" y="50668"/>
                  </a:cubicBezTo>
                  <a:lnTo>
                    <a:pt x="32778" y="45266"/>
                  </a:lnTo>
                  <a:cubicBezTo>
                    <a:pt x="30557" y="47626"/>
                    <a:pt x="28064" y="49410"/>
                    <a:pt x="25301" y="50721"/>
                  </a:cubicBezTo>
                  <a:cubicBezTo>
                    <a:pt x="22592" y="52032"/>
                    <a:pt x="19776" y="52662"/>
                    <a:pt x="16850" y="52662"/>
                  </a:cubicBezTo>
                  <a:cubicBezTo>
                    <a:pt x="14249" y="52662"/>
                    <a:pt x="11865" y="52347"/>
                    <a:pt x="9752" y="51665"/>
                  </a:cubicBezTo>
                  <a:cubicBezTo>
                    <a:pt x="7693" y="50983"/>
                    <a:pt x="5905" y="50039"/>
                    <a:pt x="4442" y="48833"/>
                  </a:cubicBezTo>
                  <a:cubicBezTo>
                    <a:pt x="3034" y="47574"/>
                    <a:pt x="1896" y="46105"/>
                    <a:pt x="1138" y="44322"/>
                  </a:cubicBezTo>
                  <a:cubicBezTo>
                    <a:pt x="379" y="42591"/>
                    <a:pt x="0" y="40598"/>
                    <a:pt x="0" y="38395"/>
                  </a:cubicBezTo>
                  <a:cubicBezTo>
                    <a:pt x="0" y="35720"/>
                    <a:pt x="542" y="33360"/>
                    <a:pt x="1679" y="31419"/>
                  </a:cubicBezTo>
                  <a:cubicBezTo>
                    <a:pt x="2817" y="29426"/>
                    <a:pt x="4442" y="27747"/>
                    <a:pt x="6555" y="26435"/>
                  </a:cubicBezTo>
                  <a:cubicBezTo>
                    <a:pt x="8669" y="25072"/>
                    <a:pt x="11215" y="24128"/>
                    <a:pt x="14195" y="23446"/>
                  </a:cubicBezTo>
                  <a:cubicBezTo>
                    <a:pt x="17174" y="22764"/>
                    <a:pt x="20426" y="22449"/>
                    <a:pt x="24055" y="22449"/>
                  </a:cubicBezTo>
                  <a:lnTo>
                    <a:pt x="32074" y="22449"/>
                  </a:lnTo>
                  <a:lnTo>
                    <a:pt x="32074" y="18253"/>
                  </a:lnTo>
                  <a:cubicBezTo>
                    <a:pt x="32074" y="16155"/>
                    <a:pt x="31857" y="14319"/>
                    <a:pt x="31423" y="12746"/>
                  </a:cubicBezTo>
                  <a:cubicBezTo>
                    <a:pt x="30990" y="11120"/>
                    <a:pt x="30232" y="9809"/>
                    <a:pt x="29257" y="8707"/>
                  </a:cubicBezTo>
                  <a:cubicBezTo>
                    <a:pt x="28227" y="7658"/>
                    <a:pt x="26927" y="6818"/>
                    <a:pt x="25355" y="6294"/>
                  </a:cubicBezTo>
                  <a:cubicBezTo>
                    <a:pt x="23785" y="5770"/>
                    <a:pt x="21834" y="5507"/>
                    <a:pt x="19504" y="5507"/>
                  </a:cubicBezTo>
                  <a:cubicBezTo>
                    <a:pt x="17283" y="5507"/>
                    <a:pt x="15278" y="5770"/>
                    <a:pt x="13545" y="6294"/>
                  </a:cubicBezTo>
                  <a:cubicBezTo>
                    <a:pt x="11756" y="6818"/>
                    <a:pt x="10186" y="7395"/>
                    <a:pt x="8885" y="8025"/>
                  </a:cubicBezTo>
                  <a:cubicBezTo>
                    <a:pt x="7531" y="8654"/>
                    <a:pt x="6447" y="9232"/>
                    <a:pt x="5581" y="9756"/>
                  </a:cubicBezTo>
                  <a:cubicBezTo>
                    <a:pt x="4714" y="10280"/>
                    <a:pt x="4063" y="10543"/>
                    <a:pt x="3684" y="10543"/>
                  </a:cubicBezTo>
                  <a:cubicBezTo>
                    <a:pt x="3468" y="10543"/>
                    <a:pt x="3251" y="10490"/>
                    <a:pt x="3088" y="10438"/>
                  </a:cubicBezTo>
                  <a:cubicBezTo>
                    <a:pt x="2926" y="10385"/>
                    <a:pt x="2763" y="10228"/>
                    <a:pt x="2600" y="10018"/>
                  </a:cubicBezTo>
                  <a:cubicBezTo>
                    <a:pt x="2492" y="9861"/>
                    <a:pt x="2384" y="9599"/>
                    <a:pt x="2329" y="9284"/>
                  </a:cubicBezTo>
                  <a:cubicBezTo>
                    <a:pt x="2275" y="8969"/>
                    <a:pt x="2275" y="8602"/>
                    <a:pt x="2275" y="8182"/>
                  </a:cubicBezTo>
                  <a:cubicBezTo>
                    <a:pt x="2275" y="7395"/>
                    <a:pt x="2329" y="6818"/>
                    <a:pt x="2438" y="6399"/>
                  </a:cubicBezTo>
                  <a:cubicBezTo>
                    <a:pt x="2546" y="5927"/>
                    <a:pt x="2817" y="5455"/>
                    <a:pt x="3305" y="5035"/>
                  </a:cubicBezTo>
                  <a:cubicBezTo>
                    <a:pt x="3738" y="4563"/>
                    <a:pt x="4551" y="4038"/>
                    <a:pt x="5743" y="3461"/>
                  </a:cubicBezTo>
                  <a:cubicBezTo>
                    <a:pt x="6935" y="2832"/>
                    <a:pt x="8290" y="2255"/>
                    <a:pt x="9806" y="1731"/>
                  </a:cubicBezTo>
                  <a:cubicBezTo>
                    <a:pt x="11377" y="1206"/>
                    <a:pt x="13057" y="786"/>
                    <a:pt x="14791" y="472"/>
                  </a:cubicBezTo>
                  <a:cubicBezTo>
                    <a:pt x="16578" y="157"/>
                    <a:pt x="18367" y="0"/>
                    <a:pt x="20154" y="0"/>
                  </a:cubicBezTo>
                  <a:cubicBezTo>
                    <a:pt x="23568" y="0"/>
                    <a:pt x="26494" y="419"/>
                    <a:pt x="28877" y="1206"/>
                  </a:cubicBezTo>
                  <a:cubicBezTo>
                    <a:pt x="31207" y="1993"/>
                    <a:pt x="33158" y="3200"/>
                    <a:pt x="34621" y="4668"/>
                  </a:cubicBezTo>
                  <a:cubicBezTo>
                    <a:pt x="36083" y="6189"/>
                    <a:pt x="37113" y="8025"/>
                    <a:pt x="37763" y="10228"/>
                  </a:cubicBezTo>
                  <a:cubicBezTo>
                    <a:pt x="38359" y="12431"/>
                    <a:pt x="38684" y="14949"/>
                    <a:pt x="38684" y="17729"/>
                  </a:cubicBezTo>
                  <a:lnTo>
                    <a:pt x="38684" y="50668"/>
                  </a:lnTo>
                  <a:close/>
                  <a:moveTo>
                    <a:pt x="32074" y="27694"/>
                  </a:moveTo>
                  <a:lnTo>
                    <a:pt x="22918" y="27694"/>
                  </a:lnTo>
                  <a:cubicBezTo>
                    <a:pt x="20263" y="27694"/>
                    <a:pt x="17933" y="27904"/>
                    <a:pt x="15928" y="28376"/>
                  </a:cubicBezTo>
                  <a:cubicBezTo>
                    <a:pt x="13924" y="28849"/>
                    <a:pt x="12245" y="29531"/>
                    <a:pt x="10890" y="30422"/>
                  </a:cubicBezTo>
                  <a:cubicBezTo>
                    <a:pt x="9590" y="31314"/>
                    <a:pt x="8560" y="32415"/>
                    <a:pt x="7910" y="33674"/>
                  </a:cubicBezTo>
                  <a:cubicBezTo>
                    <a:pt x="7260" y="34933"/>
                    <a:pt x="6989" y="36349"/>
                    <a:pt x="6989" y="37975"/>
                  </a:cubicBezTo>
                  <a:cubicBezTo>
                    <a:pt x="6989" y="40755"/>
                    <a:pt x="7856" y="43011"/>
                    <a:pt x="9698" y="44637"/>
                  </a:cubicBezTo>
                  <a:cubicBezTo>
                    <a:pt x="11540" y="46315"/>
                    <a:pt x="14141" y="47155"/>
                    <a:pt x="17446" y="47155"/>
                  </a:cubicBezTo>
                  <a:cubicBezTo>
                    <a:pt x="20100" y="47155"/>
                    <a:pt x="22539" y="46525"/>
                    <a:pt x="24814" y="45214"/>
                  </a:cubicBezTo>
                  <a:cubicBezTo>
                    <a:pt x="27090" y="43902"/>
                    <a:pt x="29527" y="41857"/>
                    <a:pt x="32074" y="39129"/>
                  </a:cubicBezTo>
                  <a:lnTo>
                    <a:pt x="32074" y="27694"/>
                  </a:lnTo>
                  <a:close/>
                </a:path>
              </a:pathLst>
            </a:custGeom>
            <a:solidFill>
              <a:srgbClr val="FFFFFF"/>
            </a:solidFill>
            <a:ln w="5417" cap="flat">
              <a:noFill/>
              <a:prstDash val="solid"/>
              <a:miter/>
            </a:ln>
          </p:spPr>
          <p:txBody>
            <a:bodyPr rtlCol="0" anchor="ctr"/>
            <a:lstStyle/>
            <a:p>
              <a:endParaRPr lang="fr-FR"/>
            </a:p>
          </p:txBody>
        </p:sp>
        <p:sp>
          <p:nvSpPr>
            <p:cNvPr id="816" name="Forme libre 815">
              <a:extLst>
                <a:ext uri="{FF2B5EF4-FFF2-40B4-BE49-F238E27FC236}">
                  <a16:creationId xmlns:a16="http://schemas.microsoft.com/office/drawing/2014/main" id="{4D13D215-9F81-DC4B-DDD3-B7C8F6AEEA99}"/>
                </a:ext>
              </a:extLst>
            </p:cNvPr>
            <p:cNvSpPr/>
            <p:nvPr/>
          </p:nvSpPr>
          <p:spPr>
            <a:xfrm>
              <a:off x="21473561" y="11489614"/>
              <a:ext cx="40742" cy="52084"/>
            </a:xfrm>
            <a:custGeom>
              <a:avLst/>
              <a:gdLst>
                <a:gd name="connsiteX0" fmla="*/ 40743 w 40742"/>
                <a:gd name="connsiteY0" fmla="*/ 50091 h 52084"/>
                <a:gd name="connsiteX1" fmla="*/ 40634 w 40742"/>
                <a:gd name="connsiteY1" fmla="*/ 50668 h 52084"/>
                <a:gd name="connsiteX2" fmla="*/ 40093 w 40742"/>
                <a:gd name="connsiteY2" fmla="*/ 51141 h 52084"/>
                <a:gd name="connsiteX3" fmla="*/ 39063 w 40742"/>
                <a:gd name="connsiteY3" fmla="*/ 51403 h 52084"/>
                <a:gd name="connsiteX4" fmla="*/ 37600 w 40742"/>
                <a:gd name="connsiteY4" fmla="*/ 51508 h 52084"/>
                <a:gd name="connsiteX5" fmla="*/ 35975 w 40742"/>
                <a:gd name="connsiteY5" fmla="*/ 51403 h 52084"/>
                <a:gd name="connsiteX6" fmla="*/ 34999 w 40742"/>
                <a:gd name="connsiteY6" fmla="*/ 51141 h 52084"/>
                <a:gd name="connsiteX7" fmla="*/ 34566 w 40742"/>
                <a:gd name="connsiteY7" fmla="*/ 50668 h 52084"/>
                <a:gd name="connsiteX8" fmla="*/ 34404 w 40742"/>
                <a:gd name="connsiteY8" fmla="*/ 50091 h 52084"/>
                <a:gd name="connsiteX9" fmla="*/ 34404 w 40742"/>
                <a:gd name="connsiteY9" fmla="*/ 43221 h 52084"/>
                <a:gd name="connsiteX10" fmla="*/ 25952 w 40742"/>
                <a:gd name="connsiteY10" fmla="*/ 49987 h 52084"/>
                <a:gd name="connsiteX11" fmla="*/ 17717 w 40742"/>
                <a:gd name="connsiteY11" fmla="*/ 52085 h 52084"/>
                <a:gd name="connsiteX12" fmla="*/ 9373 w 40742"/>
                <a:gd name="connsiteY12" fmla="*/ 50459 h 52084"/>
                <a:gd name="connsiteX13" fmla="*/ 3901 w 40742"/>
                <a:gd name="connsiteY13" fmla="*/ 46053 h 52084"/>
                <a:gd name="connsiteX14" fmla="*/ 867 w 40742"/>
                <a:gd name="connsiteY14" fmla="*/ 39654 h 52084"/>
                <a:gd name="connsiteX15" fmla="*/ 0 w 40742"/>
                <a:gd name="connsiteY15" fmla="*/ 30842 h 52084"/>
                <a:gd name="connsiteX16" fmla="*/ 0 w 40742"/>
                <a:gd name="connsiteY16" fmla="*/ 1416 h 52084"/>
                <a:gd name="connsiteX17" fmla="*/ 108 w 40742"/>
                <a:gd name="connsiteY17" fmla="*/ 839 h 52084"/>
                <a:gd name="connsiteX18" fmla="*/ 650 w 40742"/>
                <a:gd name="connsiteY18" fmla="*/ 367 h 52084"/>
                <a:gd name="connsiteX19" fmla="*/ 1679 w 40742"/>
                <a:gd name="connsiteY19" fmla="*/ 105 h 52084"/>
                <a:gd name="connsiteX20" fmla="*/ 3251 w 40742"/>
                <a:gd name="connsiteY20" fmla="*/ 0 h 52084"/>
                <a:gd name="connsiteX21" fmla="*/ 4876 w 40742"/>
                <a:gd name="connsiteY21" fmla="*/ 105 h 52084"/>
                <a:gd name="connsiteX22" fmla="*/ 5905 w 40742"/>
                <a:gd name="connsiteY22" fmla="*/ 367 h 52084"/>
                <a:gd name="connsiteX23" fmla="*/ 6393 w 40742"/>
                <a:gd name="connsiteY23" fmla="*/ 839 h 52084"/>
                <a:gd name="connsiteX24" fmla="*/ 6555 w 40742"/>
                <a:gd name="connsiteY24" fmla="*/ 1416 h 52084"/>
                <a:gd name="connsiteX25" fmla="*/ 6555 w 40742"/>
                <a:gd name="connsiteY25" fmla="*/ 30265 h 52084"/>
                <a:gd name="connsiteX26" fmla="*/ 7314 w 40742"/>
                <a:gd name="connsiteY26" fmla="*/ 37608 h 52084"/>
                <a:gd name="connsiteX27" fmla="*/ 9481 w 40742"/>
                <a:gd name="connsiteY27" fmla="*/ 42486 h 52084"/>
                <a:gd name="connsiteX28" fmla="*/ 13165 w 40742"/>
                <a:gd name="connsiteY28" fmla="*/ 45581 h 52084"/>
                <a:gd name="connsiteX29" fmla="*/ 18421 w 40742"/>
                <a:gd name="connsiteY29" fmla="*/ 46683 h 52084"/>
                <a:gd name="connsiteX30" fmla="*/ 26060 w 40742"/>
                <a:gd name="connsiteY30" fmla="*/ 44060 h 52084"/>
                <a:gd name="connsiteX31" fmla="*/ 34133 w 40742"/>
                <a:gd name="connsiteY31" fmla="*/ 36297 h 52084"/>
                <a:gd name="connsiteX32" fmla="*/ 34133 w 40742"/>
                <a:gd name="connsiteY32" fmla="*/ 1416 h 52084"/>
                <a:gd name="connsiteX33" fmla="*/ 34295 w 40742"/>
                <a:gd name="connsiteY33" fmla="*/ 839 h 52084"/>
                <a:gd name="connsiteX34" fmla="*/ 34783 w 40742"/>
                <a:gd name="connsiteY34" fmla="*/ 367 h 52084"/>
                <a:gd name="connsiteX35" fmla="*/ 35812 w 40742"/>
                <a:gd name="connsiteY35" fmla="*/ 105 h 52084"/>
                <a:gd name="connsiteX36" fmla="*/ 37492 w 40742"/>
                <a:gd name="connsiteY36" fmla="*/ 0 h 52084"/>
                <a:gd name="connsiteX37" fmla="*/ 39063 w 40742"/>
                <a:gd name="connsiteY37" fmla="*/ 105 h 52084"/>
                <a:gd name="connsiteX38" fmla="*/ 40038 w 40742"/>
                <a:gd name="connsiteY38" fmla="*/ 367 h 52084"/>
                <a:gd name="connsiteX39" fmla="*/ 40580 w 40742"/>
                <a:gd name="connsiteY39" fmla="*/ 839 h 52084"/>
                <a:gd name="connsiteX40" fmla="*/ 40743 w 40742"/>
                <a:gd name="connsiteY40" fmla="*/ 1416 h 52084"/>
                <a:gd name="connsiteX41" fmla="*/ 40743 w 40742"/>
                <a:gd name="connsiteY41" fmla="*/ 50091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42" h="52084">
                  <a:moveTo>
                    <a:pt x="40743" y="50091"/>
                  </a:moveTo>
                  <a:cubicBezTo>
                    <a:pt x="40743" y="50302"/>
                    <a:pt x="40689" y="50512"/>
                    <a:pt x="40634" y="50668"/>
                  </a:cubicBezTo>
                  <a:cubicBezTo>
                    <a:pt x="40526" y="50878"/>
                    <a:pt x="40309" y="51036"/>
                    <a:pt x="40093" y="51141"/>
                  </a:cubicBezTo>
                  <a:cubicBezTo>
                    <a:pt x="39822" y="51246"/>
                    <a:pt x="39497" y="51298"/>
                    <a:pt x="39063" y="51403"/>
                  </a:cubicBezTo>
                  <a:cubicBezTo>
                    <a:pt x="38684" y="51455"/>
                    <a:pt x="38197" y="51508"/>
                    <a:pt x="37600" y="51508"/>
                  </a:cubicBezTo>
                  <a:cubicBezTo>
                    <a:pt x="36896" y="51508"/>
                    <a:pt x="36354" y="51455"/>
                    <a:pt x="35975" y="51403"/>
                  </a:cubicBezTo>
                  <a:cubicBezTo>
                    <a:pt x="35541" y="51298"/>
                    <a:pt x="35271" y="51246"/>
                    <a:pt x="34999" y="51141"/>
                  </a:cubicBezTo>
                  <a:cubicBezTo>
                    <a:pt x="34783" y="50983"/>
                    <a:pt x="34621" y="50878"/>
                    <a:pt x="34566" y="50668"/>
                  </a:cubicBezTo>
                  <a:cubicBezTo>
                    <a:pt x="34458" y="50512"/>
                    <a:pt x="34404" y="50302"/>
                    <a:pt x="34404" y="50091"/>
                  </a:cubicBezTo>
                  <a:lnTo>
                    <a:pt x="34404" y="43221"/>
                  </a:lnTo>
                  <a:cubicBezTo>
                    <a:pt x="31532" y="46315"/>
                    <a:pt x="28715" y="48571"/>
                    <a:pt x="25952" y="49987"/>
                  </a:cubicBezTo>
                  <a:cubicBezTo>
                    <a:pt x="23189" y="51403"/>
                    <a:pt x="20426" y="52085"/>
                    <a:pt x="17717" y="52085"/>
                  </a:cubicBezTo>
                  <a:cubicBezTo>
                    <a:pt x="14412" y="52085"/>
                    <a:pt x="11649" y="51560"/>
                    <a:pt x="9373" y="50459"/>
                  </a:cubicBezTo>
                  <a:cubicBezTo>
                    <a:pt x="7097" y="49410"/>
                    <a:pt x="5255" y="47941"/>
                    <a:pt x="3901" y="46053"/>
                  </a:cubicBezTo>
                  <a:cubicBezTo>
                    <a:pt x="2492" y="44217"/>
                    <a:pt x="1517" y="42067"/>
                    <a:pt x="867" y="39654"/>
                  </a:cubicBezTo>
                  <a:cubicBezTo>
                    <a:pt x="271" y="37188"/>
                    <a:pt x="0" y="34251"/>
                    <a:pt x="0" y="30842"/>
                  </a:cubicBezTo>
                  <a:lnTo>
                    <a:pt x="0" y="1416"/>
                  </a:lnTo>
                  <a:cubicBezTo>
                    <a:pt x="0" y="1206"/>
                    <a:pt x="0" y="996"/>
                    <a:pt x="108" y="839"/>
                  </a:cubicBezTo>
                  <a:cubicBezTo>
                    <a:pt x="217" y="629"/>
                    <a:pt x="379" y="472"/>
                    <a:pt x="650" y="367"/>
                  </a:cubicBezTo>
                  <a:cubicBezTo>
                    <a:pt x="921" y="262"/>
                    <a:pt x="1246" y="158"/>
                    <a:pt x="1679" y="105"/>
                  </a:cubicBezTo>
                  <a:cubicBezTo>
                    <a:pt x="2113" y="53"/>
                    <a:pt x="2600" y="0"/>
                    <a:pt x="3251" y="0"/>
                  </a:cubicBezTo>
                  <a:cubicBezTo>
                    <a:pt x="3901" y="0"/>
                    <a:pt x="4442" y="53"/>
                    <a:pt x="4876" y="105"/>
                  </a:cubicBezTo>
                  <a:cubicBezTo>
                    <a:pt x="5309" y="158"/>
                    <a:pt x="5635" y="209"/>
                    <a:pt x="5905" y="367"/>
                  </a:cubicBezTo>
                  <a:cubicBezTo>
                    <a:pt x="6122" y="472"/>
                    <a:pt x="6285" y="629"/>
                    <a:pt x="6393" y="839"/>
                  </a:cubicBezTo>
                  <a:cubicBezTo>
                    <a:pt x="6501" y="996"/>
                    <a:pt x="6555" y="1206"/>
                    <a:pt x="6555" y="1416"/>
                  </a:cubicBezTo>
                  <a:lnTo>
                    <a:pt x="6555" y="30265"/>
                  </a:lnTo>
                  <a:cubicBezTo>
                    <a:pt x="6555" y="33255"/>
                    <a:pt x="6827" y="35720"/>
                    <a:pt x="7314" y="37608"/>
                  </a:cubicBezTo>
                  <a:cubicBezTo>
                    <a:pt x="7801" y="39497"/>
                    <a:pt x="8506" y="41122"/>
                    <a:pt x="9481" y="42486"/>
                  </a:cubicBezTo>
                  <a:cubicBezTo>
                    <a:pt x="10456" y="43797"/>
                    <a:pt x="11649" y="44846"/>
                    <a:pt x="13165" y="45581"/>
                  </a:cubicBezTo>
                  <a:cubicBezTo>
                    <a:pt x="14682" y="46315"/>
                    <a:pt x="16416" y="46683"/>
                    <a:pt x="18421" y="46683"/>
                  </a:cubicBezTo>
                  <a:cubicBezTo>
                    <a:pt x="20967" y="46683"/>
                    <a:pt x="23514" y="45843"/>
                    <a:pt x="26060" y="44060"/>
                  </a:cubicBezTo>
                  <a:cubicBezTo>
                    <a:pt x="28607" y="42276"/>
                    <a:pt x="31316" y="39706"/>
                    <a:pt x="34133" y="36297"/>
                  </a:cubicBezTo>
                  <a:lnTo>
                    <a:pt x="34133" y="1416"/>
                  </a:lnTo>
                  <a:cubicBezTo>
                    <a:pt x="34133" y="1206"/>
                    <a:pt x="34187" y="996"/>
                    <a:pt x="34295" y="839"/>
                  </a:cubicBezTo>
                  <a:cubicBezTo>
                    <a:pt x="34349" y="629"/>
                    <a:pt x="34566" y="472"/>
                    <a:pt x="34783" y="367"/>
                  </a:cubicBezTo>
                  <a:cubicBezTo>
                    <a:pt x="35054" y="262"/>
                    <a:pt x="35433" y="158"/>
                    <a:pt x="35812" y="105"/>
                  </a:cubicBezTo>
                  <a:cubicBezTo>
                    <a:pt x="36245" y="53"/>
                    <a:pt x="36788" y="0"/>
                    <a:pt x="37492" y="0"/>
                  </a:cubicBezTo>
                  <a:cubicBezTo>
                    <a:pt x="38088" y="0"/>
                    <a:pt x="38630" y="53"/>
                    <a:pt x="39063" y="105"/>
                  </a:cubicBezTo>
                  <a:cubicBezTo>
                    <a:pt x="39497" y="158"/>
                    <a:pt x="39822" y="209"/>
                    <a:pt x="40038" y="367"/>
                  </a:cubicBezTo>
                  <a:cubicBezTo>
                    <a:pt x="40309" y="472"/>
                    <a:pt x="40472" y="629"/>
                    <a:pt x="40580" y="839"/>
                  </a:cubicBezTo>
                  <a:cubicBezTo>
                    <a:pt x="40689" y="996"/>
                    <a:pt x="40743" y="1206"/>
                    <a:pt x="40743" y="1416"/>
                  </a:cubicBezTo>
                  <a:lnTo>
                    <a:pt x="40743" y="50091"/>
                  </a:lnTo>
                  <a:close/>
                </a:path>
              </a:pathLst>
            </a:custGeom>
            <a:solidFill>
              <a:srgbClr val="FFFFFF"/>
            </a:solidFill>
            <a:ln w="5417" cap="flat">
              <a:noFill/>
              <a:prstDash val="solid"/>
              <a:miter/>
            </a:ln>
          </p:spPr>
          <p:txBody>
            <a:bodyPr rtlCol="0" anchor="ctr"/>
            <a:lstStyle/>
            <a:p>
              <a:endParaRPr lang="fr-FR"/>
            </a:p>
          </p:txBody>
        </p:sp>
        <p:sp>
          <p:nvSpPr>
            <p:cNvPr id="817" name="Forme libre 816">
              <a:extLst>
                <a:ext uri="{FF2B5EF4-FFF2-40B4-BE49-F238E27FC236}">
                  <a16:creationId xmlns:a16="http://schemas.microsoft.com/office/drawing/2014/main" id="{CD826DB9-98C3-6887-4F01-2D46615B8C61}"/>
                </a:ext>
              </a:extLst>
            </p:cNvPr>
            <p:cNvSpPr/>
            <p:nvPr/>
          </p:nvSpPr>
          <p:spPr>
            <a:xfrm>
              <a:off x="21526169" y="11489667"/>
              <a:ext cx="42314" cy="51455"/>
            </a:xfrm>
            <a:custGeom>
              <a:avLst/>
              <a:gdLst>
                <a:gd name="connsiteX0" fmla="*/ 41826 w 42314"/>
                <a:gd name="connsiteY0" fmla="*/ 49043 h 51455"/>
                <a:gd name="connsiteX1" fmla="*/ 42314 w 42314"/>
                <a:gd name="connsiteY1" fmla="*/ 50144 h 51455"/>
                <a:gd name="connsiteX2" fmla="*/ 41935 w 42314"/>
                <a:gd name="connsiteY2" fmla="*/ 50878 h 51455"/>
                <a:gd name="connsiteX3" fmla="*/ 40743 w 42314"/>
                <a:gd name="connsiteY3" fmla="*/ 51350 h 51455"/>
                <a:gd name="connsiteX4" fmla="*/ 38738 w 42314"/>
                <a:gd name="connsiteY4" fmla="*/ 51455 h 51455"/>
                <a:gd name="connsiteX5" fmla="*/ 36842 w 42314"/>
                <a:gd name="connsiteY5" fmla="*/ 51350 h 51455"/>
                <a:gd name="connsiteX6" fmla="*/ 35758 w 42314"/>
                <a:gd name="connsiteY6" fmla="*/ 51141 h 51455"/>
                <a:gd name="connsiteX7" fmla="*/ 35054 w 42314"/>
                <a:gd name="connsiteY7" fmla="*/ 50721 h 51455"/>
                <a:gd name="connsiteX8" fmla="*/ 34621 w 42314"/>
                <a:gd name="connsiteY8" fmla="*/ 50091 h 51455"/>
                <a:gd name="connsiteX9" fmla="*/ 21022 w 42314"/>
                <a:gd name="connsiteY9" fmla="*/ 29793 h 51455"/>
                <a:gd name="connsiteX10" fmla="*/ 7531 w 42314"/>
                <a:gd name="connsiteY10" fmla="*/ 50091 h 51455"/>
                <a:gd name="connsiteX11" fmla="*/ 7098 w 42314"/>
                <a:gd name="connsiteY11" fmla="*/ 50721 h 51455"/>
                <a:gd name="connsiteX12" fmla="*/ 6393 w 42314"/>
                <a:gd name="connsiteY12" fmla="*/ 51141 h 51455"/>
                <a:gd name="connsiteX13" fmla="*/ 5255 w 42314"/>
                <a:gd name="connsiteY13" fmla="*/ 51350 h 51455"/>
                <a:gd name="connsiteX14" fmla="*/ 3413 w 42314"/>
                <a:gd name="connsiteY14" fmla="*/ 51455 h 51455"/>
                <a:gd name="connsiteX15" fmla="*/ 1463 w 42314"/>
                <a:gd name="connsiteY15" fmla="*/ 51350 h 51455"/>
                <a:gd name="connsiteX16" fmla="*/ 380 w 42314"/>
                <a:gd name="connsiteY16" fmla="*/ 50878 h 51455"/>
                <a:gd name="connsiteX17" fmla="*/ 0 w 42314"/>
                <a:gd name="connsiteY17" fmla="*/ 50144 h 51455"/>
                <a:gd name="connsiteX18" fmla="*/ 542 w 42314"/>
                <a:gd name="connsiteY18" fmla="*/ 49043 h 51455"/>
                <a:gd name="connsiteX19" fmla="*/ 17121 w 42314"/>
                <a:gd name="connsiteY19" fmla="*/ 25439 h 51455"/>
                <a:gd name="connsiteX20" fmla="*/ 1300 w 42314"/>
                <a:gd name="connsiteY20" fmla="*/ 2360 h 51455"/>
                <a:gd name="connsiteX21" fmla="*/ 867 w 42314"/>
                <a:gd name="connsiteY21" fmla="*/ 1259 h 51455"/>
                <a:gd name="connsiteX22" fmla="*/ 1246 w 42314"/>
                <a:gd name="connsiteY22" fmla="*/ 524 h 51455"/>
                <a:gd name="connsiteX23" fmla="*/ 2493 w 42314"/>
                <a:gd name="connsiteY23" fmla="*/ 105 h 51455"/>
                <a:gd name="connsiteX24" fmla="*/ 4552 w 42314"/>
                <a:gd name="connsiteY24" fmla="*/ 0 h 51455"/>
                <a:gd name="connsiteX25" fmla="*/ 6393 w 42314"/>
                <a:gd name="connsiteY25" fmla="*/ 53 h 51455"/>
                <a:gd name="connsiteX26" fmla="*/ 7477 w 42314"/>
                <a:gd name="connsiteY26" fmla="*/ 314 h 51455"/>
                <a:gd name="connsiteX27" fmla="*/ 8073 w 42314"/>
                <a:gd name="connsiteY27" fmla="*/ 734 h 51455"/>
                <a:gd name="connsiteX28" fmla="*/ 8561 w 42314"/>
                <a:gd name="connsiteY28" fmla="*/ 1259 h 51455"/>
                <a:gd name="connsiteX29" fmla="*/ 21347 w 42314"/>
                <a:gd name="connsiteY29" fmla="*/ 20299 h 51455"/>
                <a:gd name="connsiteX30" fmla="*/ 34404 w 42314"/>
                <a:gd name="connsiteY30" fmla="*/ 1259 h 51455"/>
                <a:gd name="connsiteX31" fmla="*/ 34892 w 42314"/>
                <a:gd name="connsiteY31" fmla="*/ 734 h 51455"/>
                <a:gd name="connsiteX32" fmla="*/ 35433 w 42314"/>
                <a:gd name="connsiteY32" fmla="*/ 314 h 51455"/>
                <a:gd name="connsiteX33" fmla="*/ 36462 w 42314"/>
                <a:gd name="connsiteY33" fmla="*/ 53 h 51455"/>
                <a:gd name="connsiteX34" fmla="*/ 38197 w 42314"/>
                <a:gd name="connsiteY34" fmla="*/ 0 h 51455"/>
                <a:gd name="connsiteX35" fmla="*/ 40201 w 42314"/>
                <a:gd name="connsiteY35" fmla="*/ 105 h 51455"/>
                <a:gd name="connsiteX36" fmla="*/ 41393 w 42314"/>
                <a:gd name="connsiteY36" fmla="*/ 472 h 51455"/>
                <a:gd name="connsiteX37" fmla="*/ 41718 w 42314"/>
                <a:gd name="connsiteY37" fmla="*/ 1206 h 51455"/>
                <a:gd name="connsiteX38" fmla="*/ 41176 w 42314"/>
                <a:gd name="connsiteY38" fmla="*/ 2360 h 51455"/>
                <a:gd name="connsiteX39" fmla="*/ 25302 w 42314"/>
                <a:gd name="connsiteY39" fmla="*/ 25229 h 51455"/>
                <a:gd name="connsiteX40" fmla="*/ 41826 w 42314"/>
                <a:gd name="connsiteY40" fmla="*/ 49043 h 5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314" h="51455">
                  <a:moveTo>
                    <a:pt x="41826" y="49043"/>
                  </a:moveTo>
                  <a:cubicBezTo>
                    <a:pt x="42097" y="49462"/>
                    <a:pt x="42260" y="49830"/>
                    <a:pt x="42314" y="50144"/>
                  </a:cubicBezTo>
                  <a:cubicBezTo>
                    <a:pt x="42314" y="50459"/>
                    <a:pt x="42206" y="50721"/>
                    <a:pt x="41935" y="50878"/>
                  </a:cubicBezTo>
                  <a:cubicBezTo>
                    <a:pt x="41664" y="51088"/>
                    <a:pt x="41284" y="51246"/>
                    <a:pt x="40743" y="51350"/>
                  </a:cubicBezTo>
                  <a:cubicBezTo>
                    <a:pt x="40201" y="51403"/>
                    <a:pt x="39551" y="51455"/>
                    <a:pt x="38738" y="51455"/>
                  </a:cubicBezTo>
                  <a:cubicBezTo>
                    <a:pt x="37925" y="51455"/>
                    <a:pt x="37329" y="51455"/>
                    <a:pt x="36842" y="51350"/>
                  </a:cubicBezTo>
                  <a:cubicBezTo>
                    <a:pt x="36408" y="51298"/>
                    <a:pt x="36029" y="51246"/>
                    <a:pt x="35758" y="51141"/>
                  </a:cubicBezTo>
                  <a:cubicBezTo>
                    <a:pt x="35488" y="51036"/>
                    <a:pt x="35216" y="50878"/>
                    <a:pt x="35054" y="50721"/>
                  </a:cubicBezTo>
                  <a:cubicBezTo>
                    <a:pt x="34892" y="50512"/>
                    <a:pt x="34729" y="50354"/>
                    <a:pt x="34621" y="50091"/>
                  </a:cubicBezTo>
                  <a:lnTo>
                    <a:pt x="21022" y="29793"/>
                  </a:lnTo>
                  <a:lnTo>
                    <a:pt x="7531" y="50091"/>
                  </a:lnTo>
                  <a:cubicBezTo>
                    <a:pt x="7423" y="50354"/>
                    <a:pt x="7260" y="50512"/>
                    <a:pt x="7098" y="50721"/>
                  </a:cubicBezTo>
                  <a:cubicBezTo>
                    <a:pt x="6881" y="50878"/>
                    <a:pt x="6664" y="51036"/>
                    <a:pt x="6393" y="51141"/>
                  </a:cubicBezTo>
                  <a:cubicBezTo>
                    <a:pt x="6068" y="51246"/>
                    <a:pt x="5689" y="51298"/>
                    <a:pt x="5255" y="51350"/>
                  </a:cubicBezTo>
                  <a:cubicBezTo>
                    <a:pt x="4768" y="51455"/>
                    <a:pt x="4172" y="51455"/>
                    <a:pt x="3413" y="51455"/>
                  </a:cubicBezTo>
                  <a:cubicBezTo>
                    <a:pt x="2655" y="51455"/>
                    <a:pt x="2005" y="51403"/>
                    <a:pt x="1463" y="51350"/>
                  </a:cubicBezTo>
                  <a:cubicBezTo>
                    <a:pt x="976" y="51246"/>
                    <a:pt x="596" y="51088"/>
                    <a:pt x="380" y="50878"/>
                  </a:cubicBezTo>
                  <a:cubicBezTo>
                    <a:pt x="108" y="50721"/>
                    <a:pt x="0" y="50459"/>
                    <a:pt x="0" y="50144"/>
                  </a:cubicBezTo>
                  <a:cubicBezTo>
                    <a:pt x="54" y="49830"/>
                    <a:pt x="217" y="49462"/>
                    <a:pt x="542" y="49043"/>
                  </a:cubicBezTo>
                  <a:lnTo>
                    <a:pt x="17121" y="25439"/>
                  </a:lnTo>
                  <a:lnTo>
                    <a:pt x="1300" y="2360"/>
                  </a:lnTo>
                  <a:cubicBezTo>
                    <a:pt x="1030" y="1941"/>
                    <a:pt x="867" y="1573"/>
                    <a:pt x="867" y="1259"/>
                  </a:cubicBezTo>
                  <a:cubicBezTo>
                    <a:pt x="813" y="944"/>
                    <a:pt x="976" y="682"/>
                    <a:pt x="1246" y="524"/>
                  </a:cubicBezTo>
                  <a:cubicBezTo>
                    <a:pt x="1517" y="314"/>
                    <a:pt x="1950" y="157"/>
                    <a:pt x="2493" y="105"/>
                  </a:cubicBezTo>
                  <a:cubicBezTo>
                    <a:pt x="3034" y="53"/>
                    <a:pt x="3739" y="0"/>
                    <a:pt x="4552" y="0"/>
                  </a:cubicBezTo>
                  <a:cubicBezTo>
                    <a:pt x="5309" y="0"/>
                    <a:pt x="5960" y="0"/>
                    <a:pt x="6393" y="53"/>
                  </a:cubicBezTo>
                  <a:cubicBezTo>
                    <a:pt x="6881" y="105"/>
                    <a:pt x="7206" y="209"/>
                    <a:pt x="7477" y="314"/>
                  </a:cubicBezTo>
                  <a:cubicBezTo>
                    <a:pt x="7748" y="419"/>
                    <a:pt x="7964" y="577"/>
                    <a:pt x="8073" y="734"/>
                  </a:cubicBezTo>
                  <a:cubicBezTo>
                    <a:pt x="8235" y="891"/>
                    <a:pt x="8398" y="1049"/>
                    <a:pt x="8561" y="1259"/>
                  </a:cubicBezTo>
                  <a:lnTo>
                    <a:pt x="21347" y="20299"/>
                  </a:lnTo>
                  <a:lnTo>
                    <a:pt x="34404" y="1259"/>
                  </a:lnTo>
                  <a:cubicBezTo>
                    <a:pt x="34566" y="1049"/>
                    <a:pt x="34729" y="891"/>
                    <a:pt x="34892" y="734"/>
                  </a:cubicBezTo>
                  <a:cubicBezTo>
                    <a:pt x="35000" y="577"/>
                    <a:pt x="35216" y="419"/>
                    <a:pt x="35433" y="314"/>
                  </a:cubicBezTo>
                  <a:cubicBezTo>
                    <a:pt x="35705" y="209"/>
                    <a:pt x="36029" y="105"/>
                    <a:pt x="36462" y="53"/>
                  </a:cubicBezTo>
                  <a:cubicBezTo>
                    <a:pt x="36896" y="0"/>
                    <a:pt x="37492" y="0"/>
                    <a:pt x="38197" y="0"/>
                  </a:cubicBezTo>
                  <a:cubicBezTo>
                    <a:pt x="39009" y="0"/>
                    <a:pt x="39659" y="53"/>
                    <a:pt x="40201" y="105"/>
                  </a:cubicBezTo>
                  <a:cubicBezTo>
                    <a:pt x="40689" y="157"/>
                    <a:pt x="41122" y="314"/>
                    <a:pt x="41393" y="472"/>
                  </a:cubicBezTo>
                  <a:cubicBezTo>
                    <a:pt x="41610" y="629"/>
                    <a:pt x="41773" y="891"/>
                    <a:pt x="41718" y="1206"/>
                  </a:cubicBezTo>
                  <a:cubicBezTo>
                    <a:pt x="41718" y="1521"/>
                    <a:pt x="41556" y="1888"/>
                    <a:pt x="41176" y="2360"/>
                  </a:cubicBezTo>
                  <a:lnTo>
                    <a:pt x="25302" y="25229"/>
                  </a:lnTo>
                  <a:lnTo>
                    <a:pt x="41826" y="49043"/>
                  </a:lnTo>
                  <a:close/>
                </a:path>
              </a:pathLst>
            </a:custGeom>
            <a:solidFill>
              <a:srgbClr val="FFFFFF"/>
            </a:solidFill>
            <a:ln w="5417" cap="flat">
              <a:noFill/>
              <a:prstDash val="solid"/>
              <a:miter/>
            </a:ln>
          </p:spPr>
          <p:txBody>
            <a:bodyPr rtlCol="0" anchor="ctr"/>
            <a:lstStyle/>
            <a:p>
              <a:endParaRPr lang="fr-FR"/>
            </a:p>
          </p:txBody>
        </p:sp>
        <p:sp>
          <p:nvSpPr>
            <p:cNvPr id="818" name="Forme libre 817">
              <a:extLst>
                <a:ext uri="{FF2B5EF4-FFF2-40B4-BE49-F238E27FC236}">
                  <a16:creationId xmlns:a16="http://schemas.microsoft.com/office/drawing/2014/main" id="{98D0D44A-A91A-9F19-238E-B66AEE01381D}"/>
                </a:ext>
              </a:extLst>
            </p:cNvPr>
            <p:cNvSpPr/>
            <p:nvPr/>
          </p:nvSpPr>
          <p:spPr>
            <a:xfrm>
              <a:off x="20259950" y="11598033"/>
              <a:ext cx="43884" cy="75898"/>
            </a:xfrm>
            <a:custGeom>
              <a:avLst/>
              <a:gdLst>
                <a:gd name="connsiteX0" fmla="*/ 43885 w 43884"/>
                <a:gd name="connsiteY0" fmla="*/ 48938 h 75898"/>
                <a:gd name="connsiteX1" fmla="*/ 42476 w 43884"/>
                <a:gd name="connsiteY1" fmla="*/ 60163 h 75898"/>
                <a:gd name="connsiteX2" fmla="*/ 38359 w 43884"/>
                <a:gd name="connsiteY2" fmla="*/ 68608 h 75898"/>
                <a:gd name="connsiteX3" fmla="*/ 31586 w 43884"/>
                <a:gd name="connsiteY3" fmla="*/ 74011 h 75898"/>
                <a:gd name="connsiteX4" fmla="*/ 22322 w 43884"/>
                <a:gd name="connsiteY4" fmla="*/ 75899 h 75898"/>
                <a:gd name="connsiteX5" fmla="*/ 18041 w 43884"/>
                <a:gd name="connsiteY5" fmla="*/ 75426 h 75898"/>
                <a:gd name="connsiteX6" fmla="*/ 14141 w 43884"/>
                <a:gd name="connsiteY6" fmla="*/ 73958 h 75898"/>
                <a:gd name="connsiteX7" fmla="*/ 10294 w 43884"/>
                <a:gd name="connsiteY7" fmla="*/ 71388 h 75898"/>
                <a:gd name="connsiteX8" fmla="*/ 6068 w 43884"/>
                <a:gd name="connsiteY8" fmla="*/ 67611 h 75898"/>
                <a:gd name="connsiteX9" fmla="*/ 6068 w 43884"/>
                <a:gd name="connsiteY9" fmla="*/ 73906 h 75898"/>
                <a:gd name="connsiteX10" fmla="*/ 5905 w 43884"/>
                <a:gd name="connsiteY10" fmla="*/ 74535 h 75898"/>
                <a:gd name="connsiteX11" fmla="*/ 5309 w 43884"/>
                <a:gd name="connsiteY11" fmla="*/ 74954 h 75898"/>
                <a:gd name="connsiteX12" fmla="*/ 4388 w 43884"/>
                <a:gd name="connsiteY12" fmla="*/ 75217 h 75898"/>
                <a:gd name="connsiteX13" fmla="*/ 2980 w 43884"/>
                <a:gd name="connsiteY13" fmla="*/ 75269 h 75898"/>
                <a:gd name="connsiteX14" fmla="*/ 1571 w 43884"/>
                <a:gd name="connsiteY14" fmla="*/ 75217 h 75898"/>
                <a:gd name="connsiteX15" fmla="*/ 650 w 43884"/>
                <a:gd name="connsiteY15" fmla="*/ 74954 h 75898"/>
                <a:gd name="connsiteX16" fmla="*/ 108 w 43884"/>
                <a:gd name="connsiteY16" fmla="*/ 74535 h 75898"/>
                <a:gd name="connsiteX17" fmla="*/ 0 w 43884"/>
                <a:gd name="connsiteY17" fmla="*/ 73906 h 75898"/>
                <a:gd name="connsiteX18" fmla="*/ 0 w 43884"/>
                <a:gd name="connsiteY18" fmla="*/ 1364 h 75898"/>
                <a:gd name="connsiteX19" fmla="*/ 108 w 43884"/>
                <a:gd name="connsiteY19" fmla="*/ 787 h 75898"/>
                <a:gd name="connsiteX20" fmla="*/ 650 w 43884"/>
                <a:gd name="connsiteY20" fmla="*/ 368 h 75898"/>
                <a:gd name="connsiteX21" fmla="*/ 1679 w 43884"/>
                <a:gd name="connsiteY21" fmla="*/ 53 h 75898"/>
                <a:gd name="connsiteX22" fmla="*/ 3251 w 43884"/>
                <a:gd name="connsiteY22" fmla="*/ 0 h 75898"/>
                <a:gd name="connsiteX23" fmla="*/ 4930 w 43884"/>
                <a:gd name="connsiteY23" fmla="*/ 53 h 75898"/>
                <a:gd name="connsiteX24" fmla="*/ 5905 w 43884"/>
                <a:gd name="connsiteY24" fmla="*/ 368 h 75898"/>
                <a:gd name="connsiteX25" fmla="*/ 6447 w 43884"/>
                <a:gd name="connsiteY25" fmla="*/ 787 h 75898"/>
                <a:gd name="connsiteX26" fmla="*/ 6610 w 43884"/>
                <a:gd name="connsiteY26" fmla="*/ 1364 h 75898"/>
                <a:gd name="connsiteX27" fmla="*/ 6610 w 43884"/>
                <a:gd name="connsiteY27" fmla="*/ 31786 h 75898"/>
                <a:gd name="connsiteX28" fmla="*/ 11161 w 43884"/>
                <a:gd name="connsiteY28" fmla="*/ 27695 h 75898"/>
                <a:gd name="connsiteX29" fmla="*/ 15387 w 43884"/>
                <a:gd name="connsiteY29" fmla="*/ 25072 h 75898"/>
                <a:gd name="connsiteX30" fmla="*/ 19450 w 43884"/>
                <a:gd name="connsiteY30" fmla="*/ 23656 h 75898"/>
                <a:gd name="connsiteX31" fmla="*/ 23676 w 43884"/>
                <a:gd name="connsiteY31" fmla="*/ 23237 h 75898"/>
                <a:gd name="connsiteX32" fmla="*/ 32941 w 43884"/>
                <a:gd name="connsiteY32" fmla="*/ 25282 h 75898"/>
                <a:gd name="connsiteX33" fmla="*/ 39226 w 43884"/>
                <a:gd name="connsiteY33" fmla="*/ 30789 h 75898"/>
                <a:gd name="connsiteX34" fmla="*/ 42747 w 43884"/>
                <a:gd name="connsiteY34" fmla="*/ 38972 h 75898"/>
                <a:gd name="connsiteX35" fmla="*/ 43885 w 43884"/>
                <a:gd name="connsiteY35" fmla="*/ 48938 h 75898"/>
                <a:gd name="connsiteX36" fmla="*/ 36896 w 43884"/>
                <a:gd name="connsiteY36" fmla="*/ 49935 h 75898"/>
                <a:gd name="connsiteX37" fmla="*/ 36245 w 43884"/>
                <a:gd name="connsiteY37" fmla="*/ 42014 h 75898"/>
                <a:gd name="connsiteX38" fmla="*/ 33970 w 43884"/>
                <a:gd name="connsiteY38" fmla="*/ 35248 h 75898"/>
                <a:gd name="connsiteX39" fmla="*/ 29690 w 43884"/>
                <a:gd name="connsiteY39" fmla="*/ 30475 h 75898"/>
                <a:gd name="connsiteX40" fmla="*/ 23026 w 43884"/>
                <a:gd name="connsiteY40" fmla="*/ 28692 h 75898"/>
                <a:gd name="connsiteX41" fmla="*/ 19125 w 43884"/>
                <a:gd name="connsiteY41" fmla="*/ 29216 h 75898"/>
                <a:gd name="connsiteX42" fmla="*/ 15224 w 43884"/>
                <a:gd name="connsiteY42" fmla="*/ 30999 h 75898"/>
                <a:gd name="connsiteX43" fmla="*/ 11107 w 43884"/>
                <a:gd name="connsiteY43" fmla="*/ 34199 h 75898"/>
                <a:gd name="connsiteX44" fmla="*/ 6555 w 43884"/>
                <a:gd name="connsiteY44" fmla="*/ 39077 h 75898"/>
                <a:gd name="connsiteX45" fmla="*/ 6555 w 43884"/>
                <a:gd name="connsiteY45" fmla="*/ 60268 h 75898"/>
                <a:gd name="connsiteX46" fmla="*/ 14574 w 43884"/>
                <a:gd name="connsiteY46" fmla="*/ 67769 h 75898"/>
                <a:gd name="connsiteX47" fmla="*/ 22593 w 43884"/>
                <a:gd name="connsiteY47" fmla="*/ 70391 h 75898"/>
                <a:gd name="connsiteX48" fmla="*/ 29148 w 43884"/>
                <a:gd name="connsiteY48" fmla="*/ 68555 h 75898"/>
                <a:gd name="connsiteX49" fmla="*/ 33591 w 43884"/>
                <a:gd name="connsiteY49" fmla="*/ 63887 h 75898"/>
                <a:gd name="connsiteX50" fmla="*/ 36138 w 43884"/>
                <a:gd name="connsiteY50" fmla="*/ 57331 h 75898"/>
                <a:gd name="connsiteX51" fmla="*/ 36896 w 43884"/>
                <a:gd name="connsiteY51" fmla="*/ 49935 h 7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5898">
                  <a:moveTo>
                    <a:pt x="43885" y="48938"/>
                  </a:moveTo>
                  <a:cubicBezTo>
                    <a:pt x="43885" y="53082"/>
                    <a:pt x="43398" y="56859"/>
                    <a:pt x="42476" y="60163"/>
                  </a:cubicBezTo>
                  <a:cubicBezTo>
                    <a:pt x="41556" y="63468"/>
                    <a:pt x="40201" y="66300"/>
                    <a:pt x="38359" y="68608"/>
                  </a:cubicBezTo>
                  <a:cubicBezTo>
                    <a:pt x="36517" y="70968"/>
                    <a:pt x="34241" y="72751"/>
                    <a:pt x="31586" y="74011"/>
                  </a:cubicBezTo>
                  <a:cubicBezTo>
                    <a:pt x="28877" y="75269"/>
                    <a:pt x="25789" y="75899"/>
                    <a:pt x="22322" y="75899"/>
                  </a:cubicBezTo>
                  <a:cubicBezTo>
                    <a:pt x="20750" y="75899"/>
                    <a:pt x="19342" y="75741"/>
                    <a:pt x="18041" y="75426"/>
                  </a:cubicBezTo>
                  <a:cubicBezTo>
                    <a:pt x="16687" y="75112"/>
                    <a:pt x="15441" y="74640"/>
                    <a:pt x="14141" y="73958"/>
                  </a:cubicBezTo>
                  <a:cubicBezTo>
                    <a:pt x="12895" y="73276"/>
                    <a:pt x="11594" y="72384"/>
                    <a:pt x="10294" y="71388"/>
                  </a:cubicBezTo>
                  <a:cubicBezTo>
                    <a:pt x="8994" y="70339"/>
                    <a:pt x="7585" y="69080"/>
                    <a:pt x="6068" y="67611"/>
                  </a:cubicBezTo>
                  <a:lnTo>
                    <a:pt x="6068" y="73906"/>
                  </a:lnTo>
                  <a:cubicBezTo>
                    <a:pt x="6068" y="74115"/>
                    <a:pt x="6014" y="74378"/>
                    <a:pt x="5905" y="74535"/>
                  </a:cubicBezTo>
                  <a:cubicBezTo>
                    <a:pt x="5797" y="74692"/>
                    <a:pt x="5581" y="74849"/>
                    <a:pt x="5309" y="74954"/>
                  </a:cubicBezTo>
                  <a:cubicBezTo>
                    <a:pt x="5038" y="75059"/>
                    <a:pt x="4768" y="75164"/>
                    <a:pt x="4388" y="75217"/>
                  </a:cubicBezTo>
                  <a:cubicBezTo>
                    <a:pt x="4009" y="75269"/>
                    <a:pt x="3576" y="75269"/>
                    <a:pt x="2980" y="75269"/>
                  </a:cubicBezTo>
                  <a:cubicBezTo>
                    <a:pt x="2438" y="75269"/>
                    <a:pt x="1950" y="75269"/>
                    <a:pt x="1571" y="75217"/>
                  </a:cubicBezTo>
                  <a:cubicBezTo>
                    <a:pt x="1192" y="75164"/>
                    <a:pt x="867" y="75059"/>
                    <a:pt x="650" y="74954"/>
                  </a:cubicBezTo>
                  <a:cubicBezTo>
                    <a:pt x="379" y="74849"/>
                    <a:pt x="217" y="74692"/>
                    <a:pt x="108" y="74535"/>
                  </a:cubicBezTo>
                  <a:cubicBezTo>
                    <a:pt x="54" y="74378"/>
                    <a:pt x="0" y="74115"/>
                    <a:pt x="0" y="73906"/>
                  </a:cubicBezTo>
                  <a:lnTo>
                    <a:pt x="0" y="1364"/>
                  </a:lnTo>
                  <a:cubicBezTo>
                    <a:pt x="0" y="1154"/>
                    <a:pt x="54" y="997"/>
                    <a:pt x="108" y="787"/>
                  </a:cubicBezTo>
                  <a:cubicBezTo>
                    <a:pt x="217" y="629"/>
                    <a:pt x="379" y="473"/>
                    <a:pt x="650" y="368"/>
                  </a:cubicBezTo>
                  <a:cubicBezTo>
                    <a:pt x="921" y="210"/>
                    <a:pt x="1246" y="105"/>
                    <a:pt x="1679" y="53"/>
                  </a:cubicBezTo>
                  <a:cubicBezTo>
                    <a:pt x="2113" y="0"/>
                    <a:pt x="2655" y="0"/>
                    <a:pt x="3251" y="0"/>
                  </a:cubicBezTo>
                  <a:cubicBezTo>
                    <a:pt x="3901" y="0"/>
                    <a:pt x="4497" y="0"/>
                    <a:pt x="4930" y="53"/>
                  </a:cubicBezTo>
                  <a:cubicBezTo>
                    <a:pt x="5309" y="105"/>
                    <a:pt x="5689" y="210"/>
                    <a:pt x="5905" y="368"/>
                  </a:cubicBezTo>
                  <a:cubicBezTo>
                    <a:pt x="6122" y="473"/>
                    <a:pt x="6339" y="629"/>
                    <a:pt x="6447" y="787"/>
                  </a:cubicBezTo>
                  <a:cubicBezTo>
                    <a:pt x="6555" y="997"/>
                    <a:pt x="6610" y="1154"/>
                    <a:pt x="6610" y="1364"/>
                  </a:cubicBezTo>
                  <a:lnTo>
                    <a:pt x="6610" y="31786"/>
                  </a:lnTo>
                  <a:cubicBezTo>
                    <a:pt x="8181" y="30160"/>
                    <a:pt x="9698" y="28796"/>
                    <a:pt x="11161" y="27695"/>
                  </a:cubicBezTo>
                  <a:cubicBezTo>
                    <a:pt x="12623" y="26646"/>
                    <a:pt x="13978" y="25754"/>
                    <a:pt x="15387" y="25072"/>
                  </a:cubicBezTo>
                  <a:cubicBezTo>
                    <a:pt x="16741" y="24443"/>
                    <a:pt x="18096" y="23971"/>
                    <a:pt x="19450" y="23656"/>
                  </a:cubicBezTo>
                  <a:cubicBezTo>
                    <a:pt x="20805" y="23394"/>
                    <a:pt x="22213" y="23237"/>
                    <a:pt x="23676" y="23237"/>
                  </a:cubicBezTo>
                  <a:cubicBezTo>
                    <a:pt x="27306" y="23237"/>
                    <a:pt x="30394" y="23919"/>
                    <a:pt x="32941" y="25282"/>
                  </a:cubicBezTo>
                  <a:cubicBezTo>
                    <a:pt x="35541" y="26646"/>
                    <a:pt x="37600" y="28482"/>
                    <a:pt x="39226" y="30789"/>
                  </a:cubicBezTo>
                  <a:cubicBezTo>
                    <a:pt x="40851" y="33150"/>
                    <a:pt x="42043" y="35878"/>
                    <a:pt x="42747" y="38972"/>
                  </a:cubicBezTo>
                  <a:cubicBezTo>
                    <a:pt x="43506" y="42119"/>
                    <a:pt x="43885" y="45371"/>
                    <a:pt x="43885" y="48938"/>
                  </a:cubicBezTo>
                  <a:close/>
                  <a:moveTo>
                    <a:pt x="36896" y="49935"/>
                  </a:moveTo>
                  <a:cubicBezTo>
                    <a:pt x="36896" y="47207"/>
                    <a:pt x="36679" y="44584"/>
                    <a:pt x="36245" y="42014"/>
                  </a:cubicBezTo>
                  <a:cubicBezTo>
                    <a:pt x="35758" y="39497"/>
                    <a:pt x="34999" y="37242"/>
                    <a:pt x="33970" y="35248"/>
                  </a:cubicBezTo>
                  <a:cubicBezTo>
                    <a:pt x="32886" y="33308"/>
                    <a:pt x="31424" y="31681"/>
                    <a:pt x="29690" y="30475"/>
                  </a:cubicBezTo>
                  <a:cubicBezTo>
                    <a:pt x="27902" y="29321"/>
                    <a:pt x="25681" y="28692"/>
                    <a:pt x="23026" y="28692"/>
                  </a:cubicBezTo>
                  <a:cubicBezTo>
                    <a:pt x="21726" y="28692"/>
                    <a:pt x="20426" y="28849"/>
                    <a:pt x="19125" y="29216"/>
                  </a:cubicBezTo>
                  <a:cubicBezTo>
                    <a:pt x="17879" y="29583"/>
                    <a:pt x="16578" y="30160"/>
                    <a:pt x="15224" y="30999"/>
                  </a:cubicBezTo>
                  <a:cubicBezTo>
                    <a:pt x="13870" y="31839"/>
                    <a:pt x="12515" y="32888"/>
                    <a:pt x="11107" y="34199"/>
                  </a:cubicBezTo>
                  <a:cubicBezTo>
                    <a:pt x="9644" y="35510"/>
                    <a:pt x="8181" y="37137"/>
                    <a:pt x="6555" y="39077"/>
                  </a:cubicBezTo>
                  <a:lnTo>
                    <a:pt x="6555" y="60268"/>
                  </a:lnTo>
                  <a:cubicBezTo>
                    <a:pt x="9319" y="63520"/>
                    <a:pt x="12028" y="66038"/>
                    <a:pt x="14574" y="67769"/>
                  </a:cubicBezTo>
                  <a:cubicBezTo>
                    <a:pt x="17175" y="69499"/>
                    <a:pt x="19830" y="70391"/>
                    <a:pt x="22593" y="70391"/>
                  </a:cubicBezTo>
                  <a:cubicBezTo>
                    <a:pt x="25193" y="70391"/>
                    <a:pt x="27361" y="69762"/>
                    <a:pt x="29148" y="68555"/>
                  </a:cubicBezTo>
                  <a:cubicBezTo>
                    <a:pt x="30990" y="67402"/>
                    <a:pt x="32453" y="65828"/>
                    <a:pt x="33591" y="63887"/>
                  </a:cubicBezTo>
                  <a:cubicBezTo>
                    <a:pt x="34783" y="61946"/>
                    <a:pt x="35595" y="59743"/>
                    <a:pt x="36138" y="57331"/>
                  </a:cubicBezTo>
                  <a:cubicBezTo>
                    <a:pt x="36625" y="54865"/>
                    <a:pt x="36896" y="52400"/>
                    <a:pt x="36896" y="49935"/>
                  </a:cubicBezTo>
                  <a:close/>
                </a:path>
              </a:pathLst>
            </a:custGeom>
            <a:solidFill>
              <a:srgbClr val="FFFFFF"/>
            </a:solidFill>
            <a:ln w="5417" cap="flat">
              <a:noFill/>
              <a:prstDash val="solid"/>
              <a:miter/>
            </a:ln>
          </p:spPr>
          <p:txBody>
            <a:bodyPr rtlCol="0" anchor="ctr"/>
            <a:lstStyle/>
            <a:p>
              <a:endParaRPr lang="fr-FR"/>
            </a:p>
          </p:txBody>
        </p:sp>
        <p:sp>
          <p:nvSpPr>
            <p:cNvPr id="819" name="Forme libre 818">
              <a:extLst>
                <a:ext uri="{FF2B5EF4-FFF2-40B4-BE49-F238E27FC236}">
                  <a16:creationId xmlns:a16="http://schemas.microsoft.com/office/drawing/2014/main" id="{5152A7A9-9295-85BE-C32C-43FDB498832A}"/>
                </a:ext>
              </a:extLst>
            </p:cNvPr>
            <p:cNvSpPr/>
            <p:nvPr/>
          </p:nvSpPr>
          <p:spPr>
            <a:xfrm>
              <a:off x="20315538" y="11621269"/>
              <a:ext cx="44480" cy="52662"/>
            </a:xfrm>
            <a:custGeom>
              <a:avLst/>
              <a:gdLst>
                <a:gd name="connsiteX0" fmla="*/ 44481 w 44480"/>
                <a:gd name="connsiteY0" fmla="*/ 23814 h 52662"/>
                <a:gd name="connsiteX1" fmla="*/ 43452 w 44480"/>
                <a:gd name="connsiteY1" fmla="*/ 26489 h 52662"/>
                <a:gd name="connsiteX2" fmla="*/ 41393 w 44480"/>
                <a:gd name="connsiteY2" fmla="*/ 27222 h 52662"/>
                <a:gd name="connsiteX3" fmla="*/ 7097 w 44480"/>
                <a:gd name="connsiteY3" fmla="*/ 27222 h 52662"/>
                <a:gd name="connsiteX4" fmla="*/ 8018 w 44480"/>
                <a:gd name="connsiteY4" fmla="*/ 35405 h 52662"/>
                <a:gd name="connsiteX5" fmla="*/ 11053 w 44480"/>
                <a:gd name="connsiteY5" fmla="*/ 41647 h 52662"/>
                <a:gd name="connsiteX6" fmla="*/ 16524 w 44480"/>
                <a:gd name="connsiteY6" fmla="*/ 45633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9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2 w 44480"/>
                <a:gd name="connsiteY24" fmla="*/ 50983 h 52662"/>
                <a:gd name="connsiteX25" fmla="*/ 6231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6 h 52662"/>
                <a:gd name="connsiteX31" fmla="*/ 23243 w 44480"/>
                <a:gd name="connsiteY31" fmla="*/ 0 h 52662"/>
                <a:gd name="connsiteX32" fmla="*/ 32941 w 44480"/>
                <a:gd name="connsiteY32" fmla="*/ 1836 h 52662"/>
                <a:gd name="connsiteX33" fmla="*/ 39497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90 h 52662"/>
                <a:gd name="connsiteX42" fmla="*/ 8290 w 44480"/>
                <a:gd name="connsiteY42" fmla="*/ 15736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6"/>
                    <a:pt x="43452" y="26489"/>
                  </a:cubicBezTo>
                  <a:cubicBezTo>
                    <a:pt x="42747" y="26961"/>
                    <a:pt x="42043" y="27222"/>
                    <a:pt x="41393" y="27222"/>
                  </a:cubicBezTo>
                  <a:lnTo>
                    <a:pt x="7097" y="27222"/>
                  </a:lnTo>
                  <a:cubicBezTo>
                    <a:pt x="7097" y="30213"/>
                    <a:pt x="7423" y="32940"/>
                    <a:pt x="8018" y="35405"/>
                  </a:cubicBezTo>
                  <a:cubicBezTo>
                    <a:pt x="8614" y="37818"/>
                    <a:pt x="9644" y="39916"/>
                    <a:pt x="11053" y="41647"/>
                  </a:cubicBezTo>
                  <a:cubicBezTo>
                    <a:pt x="12461" y="43378"/>
                    <a:pt x="14303" y="44742"/>
                    <a:pt x="16524" y="45633"/>
                  </a:cubicBezTo>
                  <a:cubicBezTo>
                    <a:pt x="18800" y="46578"/>
                    <a:pt x="21563" y="47049"/>
                    <a:pt x="24868" y="47049"/>
                  </a:cubicBezTo>
                  <a:cubicBezTo>
                    <a:pt x="27198" y="47049"/>
                    <a:pt x="29311" y="46840"/>
                    <a:pt x="31153" y="46473"/>
                  </a:cubicBezTo>
                  <a:cubicBezTo>
                    <a:pt x="32995" y="46053"/>
                    <a:pt x="34621" y="45633"/>
                    <a:pt x="35975" y="45161"/>
                  </a:cubicBezTo>
                  <a:cubicBezTo>
                    <a:pt x="37329" y="44689"/>
                    <a:pt x="38413" y="44218"/>
                    <a:pt x="39280" y="43850"/>
                  </a:cubicBezTo>
                  <a:cubicBezTo>
                    <a:pt x="40147" y="43431"/>
                    <a:pt x="40797" y="43221"/>
                    <a:pt x="41176" y="43221"/>
                  </a:cubicBezTo>
                  <a:cubicBezTo>
                    <a:pt x="41393" y="43221"/>
                    <a:pt x="41555" y="43273"/>
                    <a:pt x="41772" y="43378"/>
                  </a:cubicBezTo>
                  <a:cubicBezTo>
                    <a:pt x="41935" y="43483"/>
                    <a:pt x="42097" y="43692"/>
                    <a:pt x="42206" y="43902"/>
                  </a:cubicBezTo>
                  <a:cubicBezTo>
                    <a:pt x="42314" y="44165"/>
                    <a:pt x="42422" y="44427"/>
                    <a:pt x="42476" y="44794"/>
                  </a:cubicBezTo>
                  <a:cubicBezTo>
                    <a:pt x="42530" y="45161"/>
                    <a:pt x="42530" y="45581"/>
                    <a:pt x="42530" y="46158"/>
                  </a:cubicBezTo>
                  <a:cubicBezTo>
                    <a:pt x="42530" y="46420"/>
                    <a:pt x="42530" y="46630"/>
                    <a:pt x="42476" y="46892"/>
                  </a:cubicBezTo>
                  <a:cubicBezTo>
                    <a:pt x="42422" y="47102"/>
                    <a:pt x="42422" y="47312"/>
                    <a:pt x="42368" y="47521"/>
                  </a:cubicBezTo>
                  <a:cubicBezTo>
                    <a:pt x="42314" y="47731"/>
                    <a:pt x="42206" y="47889"/>
                    <a:pt x="42097" y="48099"/>
                  </a:cubicBezTo>
                  <a:cubicBezTo>
                    <a:pt x="41989" y="48256"/>
                    <a:pt x="41826" y="48413"/>
                    <a:pt x="41663" y="48623"/>
                  </a:cubicBezTo>
                  <a:cubicBezTo>
                    <a:pt x="41447" y="48833"/>
                    <a:pt x="40905" y="49095"/>
                    <a:pt x="39930" y="49567"/>
                  </a:cubicBezTo>
                  <a:cubicBezTo>
                    <a:pt x="38954" y="50040"/>
                    <a:pt x="37708" y="50459"/>
                    <a:pt x="36137" y="50931"/>
                  </a:cubicBezTo>
                  <a:cubicBezTo>
                    <a:pt x="34621" y="51351"/>
                    <a:pt x="32778" y="51770"/>
                    <a:pt x="30719" y="52137"/>
                  </a:cubicBezTo>
                  <a:cubicBezTo>
                    <a:pt x="28661" y="52452"/>
                    <a:pt x="26494" y="52662"/>
                    <a:pt x="24109" y="52662"/>
                  </a:cubicBezTo>
                  <a:cubicBezTo>
                    <a:pt x="20209" y="52662"/>
                    <a:pt x="16741" y="52085"/>
                    <a:pt x="13762" y="50983"/>
                  </a:cubicBezTo>
                  <a:cubicBezTo>
                    <a:pt x="10782" y="49830"/>
                    <a:pt x="8235" y="48151"/>
                    <a:pt x="6231" y="45948"/>
                  </a:cubicBezTo>
                  <a:cubicBezTo>
                    <a:pt x="4172" y="43745"/>
                    <a:pt x="2655" y="41017"/>
                    <a:pt x="1571" y="37765"/>
                  </a:cubicBezTo>
                  <a:cubicBezTo>
                    <a:pt x="542" y="34513"/>
                    <a:pt x="0" y="30737"/>
                    <a:pt x="0" y="26436"/>
                  </a:cubicBezTo>
                  <a:cubicBezTo>
                    <a:pt x="0" y="22292"/>
                    <a:pt x="542" y="18621"/>
                    <a:pt x="1625" y="15316"/>
                  </a:cubicBezTo>
                  <a:cubicBezTo>
                    <a:pt x="2709" y="12064"/>
                    <a:pt x="4280" y="9337"/>
                    <a:pt x="6339" y="7028"/>
                  </a:cubicBezTo>
                  <a:cubicBezTo>
                    <a:pt x="8344" y="4773"/>
                    <a:pt x="10836" y="2989"/>
                    <a:pt x="13707" y="1836"/>
                  </a:cubicBezTo>
                  <a:cubicBezTo>
                    <a:pt x="16524" y="629"/>
                    <a:pt x="19776" y="0"/>
                    <a:pt x="23243" y="0"/>
                  </a:cubicBezTo>
                  <a:cubicBezTo>
                    <a:pt x="27035" y="0"/>
                    <a:pt x="30286" y="629"/>
                    <a:pt x="32941" y="1836"/>
                  </a:cubicBezTo>
                  <a:cubicBezTo>
                    <a:pt x="35595" y="3042"/>
                    <a:pt x="37763" y="4721"/>
                    <a:pt x="39497" y="6767"/>
                  </a:cubicBezTo>
                  <a:cubicBezTo>
                    <a:pt x="41230" y="8812"/>
                    <a:pt x="42476" y="11225"/>
                    <a:pt x="43289" y="13952"/>
                  </a:cubicBezTo>
                  <a:cubicBezTo>
                    <a:pt x="44102" y="16680"/>
                    <a:pt x="44481" y="19512"/>
                    <a:pt x="44481" y="22555"/>
                  </a:cubicBezTo>
                  <a:lnTo>
                    <a:pt x="44481" y="23814"/>
                  </a:lnTo>
                  <a:close/>
                  <a:moveTo>
                    <a:pt x="37654" y="21925"/>
                  </a:moveTo>
                  <a:cubicBezTo>
                    <a:pt x="37763" y="16784"/>
                    <a:pt x="36571" y="12746"/>
                    <a:pt x="33970" y="9809"/>
                  </a:cubicBezTo>
                  <a:cubicBezTo>
                    <a:pt x="31423" y="6923"/>
                    <a:pt x="27740" y="5455"/>
                    <a:pt x="22809" y="5455"/>
                  </a:cubicBezTo>
                  <a:cubicBezTo>
                    <a:pt x="20317" y="5455"/>
                    <a:pt x="18096" y="5927"/>
                    <a:pt x="16199" y="6819"/>
                  </a:cubicBezTo>
                  <a:cubicBezTo>
                    <a:pt x="14249" y="7763"/>
                    <a:pt x="12678" y="8969"/>
                    <a:pt x="11323" y="10490"/>
                  </a:cubicBezTo>
                  <a:cubicBezTo>
                    <a:pt x="10023" y="11959"/>
                    <a:pt x="8994" y="13742"/>
                    <a:pt x="8290" y="15736"/>
                  </a:cubicBezTo>
                  <a:cubicBezTo>
                    <a:pt x="7585" y="17729"/>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820" name="Forme libre 819">
              <a:extLst>
                <a:ext uri="{FF2B5EF4-FFF2-40B4-BE49-F238E27FC236}">
                  <a16:creationId xmlns:a16="http://schemas.microsoft.com/office/drawing/2014/main" id="{3CB00562-BB1D-A11C-ED7C-DC69A06CA36B}"/>
                </a:ext>
              </a:extLst>
            </p:cNvPr>
            <p:cNvSpPr/>
            <p:nvPr/>
          </p:nvSpPr>
          <p:spPr>
            <a:xfrm>
              <a:off x="20370691" y="11621217"/>
              <a:ext cx="34133" cy="52662"/>
            </a:xfrm>
            <a:custGeom>
              <a:avLst/>
              <a:gdLst>
                <a:gd name="connsiteX0" fmla="*/ 34133 w 34133"/>
                <a:gd name="connsiteY0" fmla="*/ 37713 h 52662"/>
                <a:gd name="connsiteX1" fmla="*/ 32779 w 34133"/>
                <a:gd name="connsiteY1" fmla="*/ 44007 h 52662"/>
                <a:gd name="connsiteX2" fmla="*/ 28986 w 34133"/>
                <a:gd name="connsiteY2" fmla="*/ 48676 h 52662"/>
                <a:gd name="connsiteX3" fmla="*/ 23080 w 34133"/>
                <a:gd name="connsiteY3" fmla="*/ 51613 h 52662"/>
                <a:gd name="connsiteX4" fmla="*/ 15496 w 34133"/>
                <a:gd name="connsiteY4" fmla="*/ 52662 h 52662"/>
                <a:gd name="connsiteX5" fmla="*/ 10511 w 34133"/>
                <a:gd name="connsiteY5" fmla="*/ 52242 h 52662"/>
                <a:gd name="connsiteX6" fmla="*/ 6285 w 34133"/>
                <a:gd name="connsiteY6" fmla="*/ 51246 h 52662"/>
                <a:gd name="connsiteX7" fmla="*/ 3089 w 34133"/>
                <a:gd name="connsiteY7" fmla="*/ 49935 h 52662"/>
                <a:gd name="connsiteX8" fmla="*/ 1192 w 34133"/>
                <a:gd name="connsiteY8" fmla="*/ 48676 h 52662"/>
                <a:gd name="connsiteX9" fmla="*/ 325 w 34133"/>
                <a:gd name="connsiteY9" fmla="*/ 47365 h 52662"/>
                <a:gd name="connsiteX10" fmla="*/ 0 w 34133"/>
                <a:gd name="connsiteY10" fmla="*/ 45161 h 52662"/>
                <a:gd name="connsiteX11" fmla="*/ 108 w 34133"/>
                <a:gd name="connsiteY11" fmla="*/ 43955 h 52662"/>
                <a:gd name="connsiteX12" fmla="*/ 434 w 34133"/>
                <a:gd name="connsiteY12" fmla="*/ 43011 h 52662"/>
                <a:gd name="connsiteX13" fmla="*/ 867 w 34133"/>
                <a:gd name="connsiteY13" fmla="*/ 42486 h 52662"/>
                <a:gd name="connsiteX14" fmla="*/ 1463 w 34133"/>
                <a:gd name="connsiteY14" fmla="*/ 42277 h 52662"/>
                <a:gd name="connsiteX15" fmla="*/ 3251 w 34133"/>
                <a:gd name="connsiteY15" fmla="*/ 43063 h 52662"/>
                <a:gd name="connsiteX16" fmla="*/ 6176 w 34133"/>
                <a:gd name="connsiteY16" fmla="*/ 44689 h 52662"/>
                <a:gd name="connsiteX17" fmla="*/ 10348 w 34133"/>
                <a:gd name="connsiteY17" fmla="*/ 46315 h 52662"/>
                <a:gd name="connsiteX18" fmla="*/ 15929 w 34133"/>
                <a:gd name="connsiteY18" fmla="*/ 47102 h 52662"/>
                <a:gd name="connsiteX19" fmla="*/ 20588 w 34133"/>
                <a:gd name="connsiteY19" fmla="*/ 46525 h 52662"/>
                <a:gd name="connsiteX20" fmla="*/ 24273 w 34133"/>
                <a:gd name="connsiteY20" fmla="*/ 44951 h 52662"/>
                <a:gd name="connsiteX21" fmla="*/ 26656 w 34133"/>
                <a:gd name="connsiteY21" fmla="*/ 42172 h 52662"/>
                <a:gd name="connsiteX22" fmla="*/ 27523 w 34133"/>
                <a:gd name="connsiteY22" fmla="*/ 38185 h 52662"/>
                <a:gd name="connsiteX23" fmla="*/ 26385 w 34133"/>
                <a:gd name="connsiteY23" fmla="*/ 34409 h 52662"/>
                <a:gd name="connsiteX24" fmla="*/ 23514 w 34133"/>
                <a:gd name="connsiteY24" fmla="*/ 31681 h 52662"/>
                <a:gd name="connsiteX25" fmla="*/ 19397 w 34133"/>
                <a:gd name="connsiteY25" fmla="*/ 29636 h 52662"/>
                <a:gd name="connsiteX26" fmla="*/ 14683 w 34133"/>
                <a:gd name="connsiteY26" fmla="*/ 27800 h 52662"/>
                <a:gd name="connsiteX27" fmla="*/ 9915 w 34133"/>
                <a:gd name="connsiteY27" fmla="*/ 25702 h 52662"/>
                <a:gd name="connsiteX28" fmla="*/ 5852 w 34133"/>
                <a:gd name="connsiteY28" fmla="*/ 22974 h 52662"/>
                <a:gd name="connsiteX29" fmla="*/ 2926 w 34133"/>
                <a:gd name="connsiteY29" fmla="*/ 19093 h 52662"/>
                <a:gd name="connsiteX30" fmla="*/ 1788 w 34133"/>
                <a:gd name="connsiteY30" fmla="*/ 13690 h 52662"/>
                <a:gd name="connsiteX31" fmla="*/ 2817 w 34133"/>
                <a:gd name="connsiteY31" fmla="*/ 8707 h 52662"/>
                <a:gd name="connsiteX32" fmla="*/ 5906 w 34133"/>
                <a:gd name="connsiteY32" fmla="*/ 4301 h 52662"/>
                <a:gd name="connsiteX33" fmla="*/ 11215 w 34133"/>
                <a:gd name="connsiteY33" fmla="*/ 1206 h 52662"/>
                <a:gd name="connsiteX34" fmla="*/ 18908 w 34133"/>
                <a:gd name="connsiteY34" fmla="*/ 0 h 52662"/>
                <a:gd name="connsiteX35" fmla="*/ 22647 w 34133"/>
                <a:gd name="connsiteY35" fmla="*/ 315 h 52662"/>
                <a:gd name="connsiteX36" fmla="*/ 26060 w 34133"/>
                <a:gd name="connsiteY36" fmla="*/ 1101 h 52662"/>
                <a:gd name="connsiteX37" fmla="*/ 28661 w 34133"/>
                <a:gd name="connsiteY37" fmla="*/ 2151 h 52662"/>
                <a:gd name="connsiteX38" fmla="*/ 30395 w 34133"/>
                <a:gd name="connsiteY38" fmla="*/ 3147 h 52662"/>
                <a:gd name="connsiteX39" fmla="*/ 31153 w 34133"/>
                <a:gd name="connsiteY39" fmla="*/ 3829 h 52662"/>
                <a:gd name="connsiteX40" fmla="*/ 31424 w 34133"/>
                <a:gd name="connsiteY40" fmla="*/ 4458 h 52662"/>
                <a:gd name="connsiteX41" fmla="*/ 31587 w 34133"/>
                <a:gd name="connsiteY41" fmla="*/ 5245 h 52662"/>
                <a:gd name="connsiteX42" fmla="*/ 31641 w 34133"/>
                <a:gd name="connsiteY42" fmla="*/ 6347 h 52662"/>
                <a:gd name="connsiteX43" fmla="*/ 31533 w 34133"/>
                <a:gd name="connsiteY43" fmla="*/ 7501 h 52662"/>
                <a:gd name="connsiteX44" fmla="*/ 31316 w 34133"/>
                <a:gd name="connsiteY44" fmla="*/ 8392 h 52662"/>
                <a:gd name="connsiteX45" fmla="*/ 30882 w 34133"/>
                <a:gd name="connsiteY45" fmla="*/ 8969 h 52662"/>
                <a:gd name="connsiteX46" fmla="*/ 30287 w 34133"/>
                <a:gd name="connsiteY46" fmla="*/ 9127 h 52662"/>
                <a:gd name="connsiteX47" fmla="*/ 28986 w 34133"/>
                <a:gd name="connsiteY47" fmla="*/ 8550 h 52662"/>
                <a:gd name="connsiteX48" fmla="*/ 26602 w 34133"/>
                <a:gd name="connsiteY48" fmla="*/ 7291 h 52662"/>
                <a:gd name="connsiteX49" fmla="*/ 23189 w 34133"/>
                <a:gd name="connsiteY49" fmla="*/ 5980 h 52662"/>
                <a:gd name="connsiteX50" fmla="*/ 18584 w 34133"/>
                <a:gd name="connsiteY50" fmla="*/ 5403 h 52662"/>
                <a:gd name="connsiteX51" fmla="*/ 13979 w 34133"/>
                <a:gd name="connsiteY51" fmla="*/ 5980 h 52662"/>
                <a:gd name="connsiteX52" fmla="*/ 10728 w 34133"/>
                <a:gd name="connsiteY52" fmla="*/ 7658 h 52662"/>
                <a:gd name="connsiteX53" fmla="*/ 8831 w 34133"/>
                <a:gd name="connsiteY53" fmla="*/ 10176 h 52662"/>
                <a:gd name="connsiteX54" fmla="*/ 8181 w 34133"/>
                <a:gd name="connsiteY54" fmla="*/ 13323 h 52662"/>
                <a:gd name="connsiteX55" fmla="*/ 9265 w 34133"/>
                <a:gd name="connsiteY55" fmla="*/ 17309 h 52662"/>
                <a:gd name="connsiteX56" fmla="*/ 12245 w 34133"/>
                <a:gd name="connsiteY56" fmla="*/ 20089 h 52662"/>
                <a:gd name="connsiteX57" fmla="*/ 16416 w 34133"/>
                <a:gd name="connsiteY57" fmla="*/ 22187 h 52662"/>
                <a:gd name="connsiteX58" fmla="*/ 21130 w 34133"/>
                <a:gd name="connsiteY58" fmla="*/ 24023 h 52662"/>
                <a:gd name="connsiteX59" fmla="*/ 25898 w 34133"/>
                <a:gd name="connsiteY59" fmla="*/ 26069 h 52662"/>
                <a:gd name="connsiteX60" fmla="*/ 30070 w 34133"/>
                <a:gd name="connsiteY60" fmla="*/ 28744 h 52662"/>
                <a:gd name="connsiteX61" fmla="*/ 32996 w 34133"/>
                <a:gd name="connsiteY61" fmla="*/ 32468 h 52662"/>
                <a:gd name="connsiteX62" fmla="*/ 34133 w 34133"/>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2">
                  <a:moveTo>
                    <a:pt x="34133" y="37713"/>
                  </a:moveTo>
                  <a:cubicBezTo>
                    <a:pt x="34133" y="40021"/>
                    <a:pt x="33700" y="42119"/>
                    <a:pt x="32779" y="44007"/>
                  </a:cubicBezTo>
                  <a:cubicBezTo>
                    <a:pt x="31912" y="45843"/>
                    <a:pt x="30666" y="47417"/>
                    <a:pt x="28986" y="48676"/>
                  </a:cubicBezTo>
                  <a:cubicBezTo>
                    <a:pt x="27361" y="49987"/>
                    <a:pt x="25356" y="50983"/>
                    <a:pt x="23080" y="51613"/>
                  </a:cubicBezTo>
                  <a:cubicBezTo>
                    <a:pt x="20805" y="52295"/>
                    <a:pt x="18258" y="52662"/>
                    <a:pt x="15496" y="52662"/>
                  </a:cubicBezTo>
                  <a:cubicBezTo>
                    <a:pt x="13707" y="52662"/>
                    <a:pt x="12082" y="52505"/>
                    <a:pt x="10511" y="52242"/>
                  </a:cubicBezTo>
                  <a:cubicBezTo>
                    <a:pt x="8940" y="51980"/>
                    <a:pt x="7531" y="51665"/>
                    <a:pt x="6285" y="51246"/>
                  </a:cubicBezTo>
                  <a:cubicBezTo>
                    <a:pt x="5039" y="50827"/>
                    <a:pt x="3956" y="50407"/>
                    <a:pt x="3089" y="49935"/>
                  </a:cubicBezTo>
                  <a:cubicBezTo>
                    <a:pt x="2222" y="49463"/>
                    <a:pt x="1571" y="49043"/>
                    <a:pt x="1192" y="48676"/>
                  </a:cubicBezTo>
                  <a:cubicBezTo>
                    <a:pt x="759" y="48308"/>
                    <a:pt x="488" y="47889"/>
                    <a:pt x="325" y="47365"/>
                  </a:cubicBezTo>
                  <a:cubicBezTo>
                    <a:pt x="108" y="46788"/>
                    <a:pt x="0" y="46106"/>
                    <a:pt x="0" y="45161"/>
                  </a:cubicBezTo>
                  <a:cubicBezTo>
                    <a:pt x="0" y="44742"/>
                    <a:pt x="54" y="44322"/>
                    <a:pt x="108" y="43955"/>
                  </a:cubicBezTo>
                  <a:cubicBezTo>
                    <a:pt x="217" y="43588"/>
                    <a:pt x="325" y="43273"/>
                    <a:pt x="434" y="43011"/>
                  </a:cubicBezTo>
                  <a:cubicBezTo>
                    <a:pt x="542" y="42801"/>
                    <a:pt x="650" y="42591"/>
                    <a:pt x="867" y="42486"/>
                  </a:cubicBezTo>
                  <a:cubicBezTo>
                    <a:pt x="1030" y="42329"/>
                    <a:pt x="1247" y="42277"/>
                    <a:pt x="1463" y="42277"/>
                  </a:cubicBezTo>
                  <a:cubicBezTo>
                    <a:pt x="1897" y="42277"/>
                    <a:pt x="2493" y="42539"/>
                    <a:pt x="3251" y="43063"/>
                  </a:cubicBezTo>
                  <a:cubicBezTo>
                    <a:pt x="4009" y="43536"/>
                    <a:pt x="4985" y="44113"/>
                    <a:pt x="6176" y="44689"/>
                  </a:cubicBezTo>
                  <a:cubicBezTo>
                    <a:pt x="7315" y="45266"/>
                    <a:pt x="8723" y="45843"/>
                    <a:pt x="10348" y="46315"/>
                  </a:cubicBezTo>
                  <a:cubicBezTo>
                    <a:pt x="11920" y="46840"/>
                    <a:pt x="13816" y="47102"/>
                    <a:pt x="15929" y="47102"/>
                  </a:cubicBezTo>
                  <a:cubicBezTo>
                    <a:pt x="17608" y="47102"/>
                    <a:pt x="19180" y="46893"/>
                    <a:pt x="20588" y="46525"/>
                  </a:cubicBezTo>
                  <a:cubicBezTo>
                    <a:pt x="21997" y="46158"/>
                    <a:pt x="23189" y="45633"/>
                    <a:pt x="24273" y="44951"/>
                  </a:cubicBezTo>
                  <a:cubicBezTo>
                    <a:pt x="25302" y="44218"/>
                    <a:pt x="26115" y="43273"/>
                    <a:pt x="26656" y="42172"/>
                  </a:cubicBezTo>
                  <a:cubicBezTo>
                    <a:pt x="27252" y="41017"/>
                    <a:pt x="27523" y="39706"/>
                    <a:pt x="27523" y="38185"/>
                  </a:cubicBezTo>
                  <a:cubicBezTo>
                    <a:pt x="27523" y="36717"/>
                    <a:pt x="27144" y="35405"/>
                    <a:pt x="26385" y="34409"/>
                  </a:cubicBezTo>
                  <a:cubicBezTo>
                    <a:pt x="25681" y="33360"/>
                    <a:pt x="24706" y="32468"/>
                    <a:pt x="23514" y="31681"/>
                  </a:cubicBezTo>
                  <a:cubicBezTo>
                    <a:pt x="22268" y="30894"/>
                    <a:pt x="20914" y="30213"/>
                    <a:pt x="19397" y="29636"/>
                  </a:cubicBezTo>
                  <a:cubicBezTo>
                    <a:pt x="17825" y="29059"/>
                    <a:pt x="16254" y="28429"/>
                    <a:pt x="14683" y="27800"/>
                  </a:cubicBezTo>
                  <a:cubicBezTo>
                    <a:pt x="13057" y="27171"/>
                    <a:pt x="11486" y="26489"/>
                    <a:pt x="9915" y="25702"/>
                  </a:cubicBezTo>
                  <a:cubicBezTo>
                    <a:pt x="8398" y="24967"/>
                    <a:pt x="7044" y="24023"/>
                    <a:pt x="5852" y="22974"/>
                  </a:cubicBezTo>
                  <a:cubicBezTo>
                    <a:pt x="4606" y="21925"/>
                    <a:pt x="3630" y="20614"/>
                    <a:pt x="2926" y="19093"/>
                  </a:cubicBezTo>
                  <a:cubicBezTo>
                    <a:pt x="2167" y="17571"/>
                    <a:pt x="1788" y="15788"/>
                    <a:pt x="1788" y="13690"/>
                  </a:cubicBezTo>
                  <a:cubicBezTo>
                    <a:pt x="1788" y="12012"/>
                    <a:pt x="2113" y="10333"/>
                    <a:pt x="2817" y="8707"/>
                  </a:cubicBezTo>
                  <a:cubicBezTo>
                    <a:pt x="3468" y="7081"/>
                    <a:pt x="4497" y="5612"/>
                    <a:pt x="5906" y="4301"/>
                  </a:cubicBezTo>
                  <a:cubicBezTo>
                    <a:pt x="7260" y="3042"/>
                    <a:pt x="9048" y="1993"/>
                    <a:pt x="11215" y="1206"/>
                  </a:cubicBezTo>
                  <a:cubicBezTo>
                    <a:pt x="13383" y="419"/>
                    <a:pt x="15929" y="0"/>
                    <a:pt x="18908" y="0"/>
                  </a:cubicBezTo>
                  <a:cubicBezTo>
                    <a:pt x="20155" y="0"/>
                    <a:pt x="21401" y="105"/>
                    <a:pt x="22647" y="315"/>
                  </a:cubicBezTo>
                  <a:cubicBezTo>
                    <a:pt x="23893" y="524"/>
                    <a:pt x="25031" y="787"/>
                    <a:pt x="26060" y="1101"/>
                  </a:cubicBezTo>
                  <a:cubicBezTo>
                    <a:pt x="27035" y="1416"/>
                    <a:pt x="27957" y="1731"/>
                    <a:pt x="28661" y="2151"/>
                  </a:cubicBezTo>
                  <a:cubicBezTo>
                    <a:pt x="29420" y="2518"/>
                    <a:pt x="29961" y="2833"/>
                    <a:pt x="30395" y="3147"/>
                  </a:cubicBezTo>
                  <a:cubicBezTo>
                    <a:pt x="30774" y="3410"/>
                    <a:pt x="31045" y="3671"/>
                    <a:pt x="31153" y="3829"/>
                  </a:cubicBezTo>
                  <a:cubicBezTo>
                    <a:pt x="31261" y="4039"/>
                    <a:pt x="31370" y="4249"/>
                    <a:pt x="31424" y="4458"/>
                  </a:cubicBezTo>
                  <a:cubicBezTo>
                    <a:pt x="31478" y="4668"/>
                    <a:pt x="31533" y="4931"/>
                    <a:pt x="31587" y="5245"/>
                  </a:cubicBezTo>
                  <a:cubicBezTo>
                    <a:pt x="31641" y="5560"/>
                    <a:pt x="31641" y="5927"/>
                    <a:pt x="31641" y="6347"/>
                  </a:cubicBezTo>
                  <a:cubicBezTo>
                    <a:pt x="31641" y="6767"/>
                    <a:pt x="31587" y="7186"/>
                    <a:pt x="31533" y="7501"/>
                  </a:cubicBezTo>
                  <a:cubicBezTo>
                    <a:pt x="31478" y="7868"/>
                    <a:pt x="31424" y="8130"/>
                    <a:pt x="31316" y="8392"/>
                  </a:cubicBezTo>
                  <a:cubicBezTo>
                    <a:pt x="31153" y="8655"/>
                    <a:pt x="31045" y="8865"/>
                    <a:pt x="30882" y="8969"/>
                  </a:cubicBezTo>
                  <a:cubicBezTo>
                    <a:pt x="30720" y="9074"/>
                    <a:pt x="30503" y="9127"/>
                    <a:pt x="30287" y="9127"/>
                  </a:cubicBezTo>
                  <a:cubicBezTo>
                    <a:pt x="30015" y="9127"/>
                    <a:pt x="29582" y="8969"/>
                    <a:pt x="28986" y="8550"/>
                  </a:cubicBezTo>
                  <a:cubicBezTo>
                    <a:pt x="28390" y="8183"/>
                    <a:pt x="27578" y="7710"/>
                    <a:pt x="26602" y="7291"/>
                  </a:cubicBezTo>
                  <a:cubicBezTo>
                    <a:pt x="25681" y="6819"/>
                    <a:pt x="24489" y="6347"/>
                    <a:pt x="23189" y="5980"/>
                  </a:cubicBezTo>
                  <a:cubicBezTo>
                    <a:pt x="21834" y="5560"/>
                    <a:pt x="20317" y="5403"/>
                    <a:pt x="18584" y="5403"/>
                  </a:cubicBezTo>
                  <a:cubicBezTo>
                    <a:pt x="16850" y="5403"/>
                    <a:pt x="15279" y="5560"/>
                    <a:pt x="13979" y="5980"/>
                  </a:cubicBezTo>
                  <a:cubicBezTo>
                    <a:pt x="12678" y="6347"/>
                    <a:pt x="11594" y="6923"/>
                    <a:pt x="10728" y="7658"/>
                  </a:cubicBezTo>
                  <a:cubicBezTo>
                    <a:pt x="9861" y="8340"/>
                    <a:pt x="9265" y="9179"/>
                    <a:pt x="8831" y="10176"/>
                  </a:cubicBezTo>
                  <a:cubicBezTo>
                    <a:pt x="8398" y="11120"/>
                    <a:pt x="8181" y="12169"/>
                    <a:pt x="8181" y="13323"/>
                  </a:cubicBezTo>
                  <a:cubicBezTo>
                    <a:pt x="8181" y="14896"/>
                    <a:pt x="8561" y="16260"/>
                    <a:pt x="9265" y="17309"/>
                  </a:cubicBezTo>
                  <a:cubicBezTo>
                    <a:pt x="10024" y="18411"/>
                    <a:pt x="10999" y="19355"/>
                    <a:pt x="12245" y="20089"/>
                  </a:cubicBezTo>
                  <a:cubicBezTo>
                    <a:pt x="13437" y="20876"/>
                    <a:pt x="14845" y="21610"/>
                    <a:pt x="16416" y="22187"/>
                  </a:cubicBezTo>
                  <a:cubicBezTo>
                    <a:pt x="17988" y="22817"/>
                    <a:pt x="19559" y="23446"/>
                    <a:pt x="21130" y="24023"/>
                  </a:cubicBezTo>
                  <a:cubicBezTo>
                    <a:pt x="22756" y="24652"/>
                    <a:pt x="24326" y="25334"/>
                    <a:pt x="25898" y="26069"/>
                  </a:cubicBezTo>
                  <a:cubicBezTo>
                    <a:pt x="27469" y="26803"/>
                    <a:pt x="28824" y="27695"/>
                    <a:pt x="30070" y="28744"/>
                  </a:cubicBezTo>
                  <a:cubicBezTo>
                    <a:pt x="31316" y="29741"/>
                    <a:pt x="32291" y="30999"/>
                    <a:pt x="32996" y="32468"/>
                  </a:cubicBezTo>
                  <a:cubicBezTo>
                    <a:pt x="33754" y="33936"/>
                    <a:pt x="34133" y="35668"/>
                    <a:pt x="34133" y="37713"/>
                  </a:cubicBezTo>
                  <a:close/>
                </a:path>
              </a:pathLst>
            </a:custGeom>
            <a:solidFill>
              <a:srgbClr val="FFFFFF"/>
            </a:solidFill>
            <a:ln w="5417" cap="flat">
              <a:noFill/>
              <a:prstDash val="solid"/>
              <a:miter/>
            </a:ln>
          </p:spPr>
          <p:txBody>
            <a:bodyPr rtlCol="0" anchor="ctr"/>
            <a:lstStyle/>
            <a:p>
              <a:endParaRPr lang="fr-FR"/>
            </a:p>
          </p:txBody>
        </p:sp>
        <p:sp>
          <p:nvSpPr>
            <p:cNvPr id="821" name="Forme libre 820">
              <a:extLst>
                <a:ext uri="{FF2B5EF4-FFF2-40B4-BE49-F238E27FC236}">
                  <a16:creationId xmlns:a16="http://schemas.microsoft.com/office/drawing/2014/main" id="{652FCCEF-DE4A-B6A1-A25B-D43F1DF9F472}"/>
                </a:ext>
              </a:extLst>
            </p:cNvPr>
            <p:cNvSpPr/>
            <p:nvPr/>
          </p:nvSpPr>
          <p:spPr>
            <a:xfrm>
              <a:off x="20415552" y="11621269"/>
              <a:ext cx="48219" cy="52662"/>
            </a:xfrm>
            <a:custGeom>
              <a:avLst/>
              <a:gdLst>
                <a:gd name="connsiteX0" fmla="*/ 48220 w 48219"/>
                <a:gd name="connsiteY0" fmla="*/ 25807 h 52662"/>
                <a:gd name="connsiteX1" fmla="*/ 46648 w 48219"/>
                <a:gd name="connsiteY1" fmla="*/ 36507 h 52662"/>
                <a:gd name="connsiteX2" fmla="*/ 42043 w 48219"/>
                <a:gd name="connsiteY2" fmla="*/ 45004 h 52662"/>
                <a:gd name="connsiteX3" fmla="*/ 34349 w 48219"/>
                <a:gd name="connsiteY3" fmla="*/ 50617 h 52662"/>
                <a:gd name="connsiteX4" fmla="*/ 23622 w 48219"/>
                <a:gd name="connsiteY4" fmla="*/ 52662 h 52662"/>
                <a:gd name="connsiteX5" fmla="*/ 13328 w 48219"/>
                <a:gd name="connsiteY5" fmla="*/ 50826 h 52662"/>
                <a:gd name="connsiteX6" fmla="*/ 5905 w 48219"/>
                <a:gd name="connsiteY6" fmla="*/ 45686 h 52662"/>
                <a:gd name="connsiteX7" fmla="*/ 1463 w 48219"/>
                <a:gd name="connsiteY7" fmla="*/ 37556 h 52662"/>
                <a:gd name="connsiteX8" fmla="*/ 0 w 48219"/>
                <a:gd name="connsiteY8" fmla="*/ 26698 h 52662"/>
                <a:gd name="connsiteX9" fmla="*/ 1517 w 48219"/>
                <a:gd name="connsiteY9" fmla="*/ 15998 h 52662"/>
                <a:gd name="connsiteX10" fmla="*/ 6122 w 48219"/>
                <a:gd name="connsiteY10" fmla="*/ 7553 h 52662"/>
                <a:gd name="connsiteX11" fmla="*/ 13870 w 48219"/>
                <a:gd name="connsiteY11" fmla="*/ 1993 h 52662"/>
                <a:gd name="connsiteX12" fmla="*/ 24652 w 48219"/>
                <a:gd name="connsiteY12" fmla="*/ 0 h 52662"/>
                <a:gd name="connsiteX13" fmla="*/ 34946 w 48219"/>
                <a:gd name="connsiteY13" fmla="*/ 1731 h 52662"/>
                <a:gd name="connsiteX14" fmla="*/ 42260 w 48219"/>
                <a:gd name="connsiteY14" fmla="*/ 6871 h 52662"/>
                <a:gd name="connsiteX15" fmla="*/ 46702 w 48219"/>
                <a:gd name="connsiteY15" fmla="*/ 15054 h 52662"/>
                <a:gd name="connsiteX16" fmla="*/ 48220 w 48219"/>
                <a:gd name="connsiteY16" fmla="*/ 25807 h 52662"/>
                <a:gd name="connsiteX17" fmla="*/ 41230 w 48219"/>
                <a:gd name="connsiteY17" fmla="*/ 26384 h 52662"/>
                <a:gd name="connsiteX18" fmla="*/ 40417 w 48219"/>
                <a:gd name="connsiteY18" fmla="*/ 18463 h 52662"/>
                <a:gd name="connsiteX19" fmla="*/ 37601 w 48219"/>
                <a:gd name="connsiteY19" fmla="*/ 11854 h 52662"/>
                <a:gd name="connsiteX20" fmla="*/ 32399 w 48219"/>
                <a:gd name="connsiteY20" fmla="*/ 7291 h 52662"/>
                <a:gd name="connsiteX21" fmla="*/ 24218 w 48219"/>
                <a:gd name="connsiteY21" fmla="*/ 5560 h 52662"/>
                <a:gd name="connsiteX22" fmla="*/ 16471 w 48219"/>
                <a:gd name="connsiteY22" fmla="*/ 7133 h 52662"/>
                <a:gd name="connsiteX23" fmla="*/ 11107 w 48219"/>
                <a:gd name="connsiteY23" fmla="*/ 11435 h 52662"/>
                <a:gd name="connsiteX24" fmla="*/ 8018 w 48219"/>
                <a:gd name="connsiteY24" fmla="*/ 17991 h 52662"/>
                <a:gd name="connsiteX25" fmla="*/ 6989 w 48219"/>
                <a:gd name="connsiteY25" fmla="*/ 26121 h 52662"/>
                <a:gd name="connsiteX26" fmla="*/ 7856 w 48219"/>
                <a:gd name="connsiteY26" fmla="*/ 34094 h 52662"/>
                <a:gd name="connsiteX27" fmla="*/ 10619 w 48219"/>
                <a:gd name="connsiteY27" fmla="*/ 40755 h 52662"/>
                <a:gd name="connsiteX28" fmla="*/ 15821 w 48219"/>
                <a:gd name="connsiteY28" fmla="*/ 45266 h 52662"/>
                <a:gd name="connsiteX29" fmla="*/ 24002 w 48219"/>
                <a:gd name="connsiteY29" fmla="*/ 46944 h 52662"/>
                <a:gd name="connsiteX30" fmla="*/ 31803 w 48219"/>
                <a:gd name="connsiteY30" fmla="*/ 45371 h 52662"/>
                <a:gd name="connsiteX31" fmla="*/ 37167 w 48219"/>
                <a:gd name="connsiteY31" fmla="*/ 41070 h 52662"/>
                <a:gd name="connsiteX32" fmla="*/ 40201 w 48219"/>
                <a:gd name="connsiteY32" fmla="*/ 34566 h 52662"/>
                <a:gd name="connsiteX33" fmla="*/ 41230 w 48219"/>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2">
                  <a:moveTo>
                    <a:pt x="48220" y="25807"/>
                  </a:moveTo>
                  <a:cubicBezTo>
                    <a:pt x="48220" y="29688"/>
                    <a:pt x="47678" y="33255"/>
                    <a:pt x="46648" y="36507"/>
                  </a:cubicBezTo>
                  <a:cubicBezTo>
                    <a:pt x="45619" y="39759"/>
                    <a:pt x="44102" y="42591"/>
                    <a:pt x="42043" y="45004"/>
                  </a:cubicBezTo>
                  <a:cubicBezTo>
                    <a:pt x="39984" y="47417"/>
                    <a:pt x="37384" y="49305"/>
                    <a:pt x="34349" y="50617"/>
                  </a:cubicBezTo>
                  <a:cubicBezTo>
                    <a:pt x="31261" y="51980"/>
                    <a:pt x="27685" y="52662"/>
                    <a:pt x="23622" y="52662"/>
                  </a:cubicBezTo>
                  <a:cubicBezTo>
                    <a:pt x="19667" y="52662"/>
                    <a:pt x="16254" y="52033"/>
                    <a:pt x="13328" y="50826"/>
                  </a:cubicBezTo>
                  <a:cubicBezTo>
                    <a:pt x="10348" y="49620"/>
                    <a:pt x="7910" y="47941"/>
                    <a:pt x="5905" y="45686"/>
                  </a:cubicBezTo>
                  <a:cubicBezTo>
                    <a:pt x="3955" y="43431"/>
                    <a:pt x="2438" y="40703"/>
                    <a:pt x="1463" y="37556"/>
                  </a:cubicBezTo>
                  <a:cubicBezTo>
                    <a:pt x="487" y="34356"/>
                    <a:pt x="0" y="30737"/>
                    <a:pt x="0" y="26698"/>
                  </a:cubicBezTo>
                  <a:cubicBezTo>
                    <a:pt x="0" y="22817"/>
                    <a:pt x="542" y="19303"/>
                    <a:pt x="1517" y="15998"/>
                  </a:cubicBezTo>
                  <a:cubicBezTo>
                    <a:pt x="2546" y="12746"/>
                    <a:pt x="4118" y="9914"/>
                    <a:pt x="6122" y="7553"/>
                  </a:cubicBezTo>
                  <a:cubicBezTo>
                    <a:pt x="8181" y="5140"/>
                    <a:pt x="10782" y="3305"/>
                    <a:pt x="13870" y="1993"/>
                  </a:cubicBezTo>
                  <a:cubicBezTo>
                    <a:pt x="16904" y="629"/>
                    <a:pt x="20534" y="0"/>
                    <a:pt x="24652" y="0"/>
                  </a:cubicBezTo>
                  <a:cubicBezTo>
                    <a:pt x="28552" y="0"/>
                    <a:pt x="31966" y="577"/>
                    <a:pt x="34946" y="1731"/>
                  </a:cubicBezTo>
                  <a:cubicBezTo>
                    <a:pt x="37871" y="2937"/>
                    <a:pt x="40310" y="4668"/>
                    <a:pt x="42260" y="6871"/>
                  </a:cubicBezTo>
                  <a:cubicBezTo>
                    <a:pt x="44265" y="9127"/>
                    <a:pt x="45728" y="11854"/>
                    <a:pt x="46702" y="15054"/>
                  </a:cubicBezTo>
                  <a:cubicBezTo>
                    <a:pt x="47732" y="18201"/>
                    <a:pt x="48220" y="21820"/>
                    <a:pt x="48220" y="25807"/>
                  </a:cubicBezTo>
                  <a:close/>
                  <a:moveTo>
                    <a:pt x="41230" y="26384"/>
                  </a:moveTo>
                  <a:cubicBezTo>
                    <a:pt x="41230" y="23604"/>
                    <a:pt x="40960" y="20981"/>
                    <a:pt x="40417" y="18463"/>
                  </a:cubicBezTo>
                  <a:cubicBezTo>
                    <a:pt x="39822" y="15946"/>
                    <a:pt x="38901" y="13742"/>
                    <a:pt x="37601" y="11854"/>
                  </a:cubicBezTo>
                  <a:cubicBezTo>
                    <a:pt x="36300" y="9914"/>
                    <a:pt x="34566" y="8392"/>
                    <a:pt x="32399" y="7291"/>
                  </a:cubicBezTo>
                  <a:cubicBezTo>
                    <a:pt x="30232" y="6137"/>
                    <a:pt x="27469" y="5560"/>
                    <a:pt x="24218" y="5560"/>
                  </a:cubicBezTo>
                  <a:cubicBezTo>
                    <a:pt x="21238" y="5560"/>
                    <a:pt x="18638" y="6085"/>
                    <a:pt x="16471" y="7133"/>
                  </a:cubicBezTo>
                  <a:cubicBezTo>
                    <a:pt x="14249" y="8182"/>
                    <a:pt x="12461" y="9599"/>
                    <a:pt x="11107" y="11435"/>
                  </a:cubicBezTo>
                  <a:cubicBezTo>
                    <a:pt x="9698" y="13323"/>
                    <a:pt x="8669" y="15473"/>
                    <a:pt x="8018" y="17991"/>
                  </a:cubicBezTo>
                  <a:cubicBezTo>
                    <a:pt x="7314" y="20509"/>
                    <a:pt x="6989" y="23237"/>
                    <a:pt x="6989" y="26121"/>
                  </a:cubicBezTo>
                  <a:cubicBezTo>
                    <a:pt x="6989" y="28901"/>
                    <a:pt x="7260" y="31576"/>
                    <a:pt x="7856" y="34094"/>
                  </a:cubicBezTo>
                  <a:cubicBezTo>
                    <a:pt x="8398" y="36612"/>
                    <a:pt x="9319" y="38867"/>
                    <a:pt x="10619" y="40755"/>
                  </a:cubicBezTo>
                  <a:cubicBezTo>
                    <a:pt x="11920" y="42644"/>
                    <a:pt x="13653" y="44165"/>
                    <a:pt x="15821" y="45266"/>
                  </a:cubicBezTo>
                  <a:cubicBezTo>
                    <a:pt x="18042" y="46368"/>
                    <a:pt x="20751" y="46944"/>
                    <a:pt x="24002" y="46944"/>
                  </a:cubicBezTo>
                  <a:cubicBezTo>
                    <a:pt x="26981" y="46944"/>
                    <a:pt x="29582" y="46420"/>
                    <a:pt x="31803" y="45371"/>
                  </a:cubicBezTo>
                  <a:cubicBezTo>
                    <a:pt x="33970" y="44322"/>
                    <a:pt x="35758" y="42906"/>
                    <a:pt x="37167" y="41070"/>
                  </a:cubicBezTo>
                  <a:cubicBezTo>
                    <a:pt x="38521" y="39234"/>
                    <a:pt x="39551" y="37083"/>
                    <a:pt x="40201" y="34566"/>
                  </a:cubicBezTo>
                  <a:cubicBezTo>
                    <a:pt x="40905" y="32048"/>
                    <a:pt x="41230" y="29321"/>
                    <a:pt x="41230" y="26384"/>
                  </a:cubicBezTo>
                  <a:close/>
                </a:path>
              </a:pathLst>
            </a:custGeom>
            <a:solidFill>
              <a:srgbClr val="FFFFFF"/>
            </a:solidFill>
            <a:ln w="5417" cap="flat">
              <a:noFill/>
              <a:prstDash val="solid"/>
              <a:miter/>
            </a:ln>
          </p:spPr>
          <p:txBody>
            <a:bodyPr rtlCol="0" anchor="ctr"/>
            <a:lstStyle/>
            <a:p>
              <a:endParaRPr lang="fr-FR"/>
            </a:p>
          </p:txBody>
        </p:sp>
        <p:sp>
          <p:nvSpPr>
            <p:cNvPr id="822" name="Forme libre 821">
              <a:extLst>
                <a:ext uri="{FF2B5EF4-FFF2-40B4-BE49-F238E27FC236}">
                  <a16:creationId xmlns:a16="http://schemas.microsoft.com/office/drawing/2014/main" id="{A279D922-DB28-E321-7B34-CA30482DD584}"/>
                </a:ext>
              </a:extLst>
            </p:cNvPr>
            <p:cNvSpPr/>
            <p:nvPr/>
          </p:nvSpPr>
          <p:spPr>
            <a:xfrm>
              <a:off x="20477533" y="11602492"/>
              <a:ext cx="8668" cy="70810"/>
            </a:xfrm>
            <a:custGeom>
              <a:avLst/>
              <a:gdLst>
                <a:gd name="connsiteX0" fmla="*/ 8669 w 8668"/>
                <a:gd name="connsiteY0" fmla="*/ 4353 h 70810"/>
                <a:gd name="connsiteX1" fmla="*/ 7747 w 8668"/>
                <a:gd name="connsiteY1" fmla="*/ 7868 h 70810"/>
                <a:gd name="connsiteX2" fmla="*/ 4280 w 8668"/>
                <a:gd name="connsiteY2" fmla="*/ 8759 h 70810"/>
                <a:gd name="connsiteX3" fmla="*/ 921 w 8668"/>
                <a:gd name="connsiteY3" fmla="*/ 7868 h 70810"/>
                <a:gd name="connsiteX4" fmla="*/ 0 w 8668"/>
                <a:gd name="connsiteY4" fmla="*/ 4406 h 70810"/>
                <a:gd name="connsiteX5" fmla="*/ 921 w 8668"/>
                <a:gd name="connsiteY5" fmla="*/ 891 h 70810"/>
                <a:gd name="connsiteX6" fmla="*/ 4388 w 8668"/>
                <a:gd name="connsiteY6" fmla="*/ 0 h 70810"/>
                <a:gd name="connsiteX7" fmla="*/ 7747 w 8668"/>
                <a:gd name="connsiteY7" fmla="*/ 891 h 70810"/>
                <a:gd name="connsiteX8" fmla="*/ 8669 w 8668"/>
                <a:gd name="connsiteY8" fmla="*/ 4353 h 70810"/>
                <a:gd name="connsiteX9" fmla="*/ 7639 w 8668"/>
                <a:gd name="connsiteY9" fmla="*/ 69394 h 70810"/>
                <a:gd name="connsiteX10" fmla="*/ 7477 w 8668"/>
                <a:gd name="connsiteY10" fmla="*/ 69971 h 70810"/>
                <a:gd name="connsiteX11" fmla="*/ 6934 w 8668"/>
                <a:gd name="connsiteY11" fmla="*/ 70390 h 70810"/>
                <a:gd name="connsiteX12" fmla="*/ 5960 w 8668"/>
                <a:gd name="connsiteY12" fmla="*/ 70706 h 70810"/>
                <a:gd name="connsiteX13" fmla="*/ 4280 w 8668"/>
                <a:gd name="connsiteY13" fmla="*/ 70811 h 70810"/>
                <a:gd name="connsiteX14" fmla="*/ 2709 w 8668"/>
                <a:gd name="connsiteY14" fmla="*/ 70706 h 70810"/>
                <a:gd name="connsiteX15" fmla="*/ 1679 w 8668"/>
                <a:gd name="connsiteY15" fmla="*/ 70390 h 70810"/>
                <a:gd name="connsiteX16" fmla="*/ 1192 w 8668"/>
                <a:gd name="connsiteY16" fmla="*/ 69971 h 70810"/>
                <a:gd name="connsiteX17" fmla="*/ 1029 w 8668"/>
                <a:gd name="connsiteY17" fmla="*/ 69394 h 70810"/>
                <a:gd name="connsiteX18" fmla="*/ 1029 w 8668"/>
                <a:gd name="connsiteY18" fmla="*/ 20718 h 70810"/>
                <a:gd name="connsiteX19" fmla="*/ 1192 w 8668"/>
                <a:gd name="connsiteY19" fmla="*/ 20141 h 70810"/>
                <a:gd name="connsiteX20" fmla="*/ 1679 w 8668"/>
                <a:gd name="connsiteY20" fmla="*/ 19670 h 70810"/>
                <a:gd name="connsiteX21" fmla="*/ 2709 w 8668"/>
                <a:gd name="connsiteY21" fmla="*/ 19407 h 70810"/>
                <a:gd name="connsiteX22" fmla="*/ 4280 w 8668"/>
                <a:gd name="connsiteY22" fmla="*/ 19302 h 70810"/>
                <a:gd name="connsiteX23" fmla="*/ 5960 w 8668"/>
                <a:gd name="connsiteY23" fmla="*/ 19407 h 70810"/>
                <a:gd name="connsiteX24" fmla="*/ 6934 w 8668"/>
                <a:gd name="connsiteY24" fmla="*/ 19670 h 70810"/>
                <a:gd name="connsiteX25" fmla="*/ 7477 w 8668"/>
                <a:gd name="connsiteY25" fmla="*/ 20141 h 70810"/>
                <a:gd name="connsiteX26" fmla="*/ 7639 w 8668"/>
                <a:gd name="connsiteY26" fmla="*/ 20718 h 70810"/>
                <a:gd name="connsiteX27" fmla="*/ 7639 w 8668"/>
                <a:gd name="connsiteY27" fmla="*/ 69394 h 7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10">
                  <a:moveTo>
                    <a:pt x="8669" y="4353"/>
                  </a:moveTo>
                  <a:cubicBezTo>
                    <a:pt x="8669" y="6084"/>
                    <a:pt x="8343" y="7238"/>
                    <a:pt x="7747" y="7868"/>
                  </a:cubicBezTo>
                  <a:cubicBezTo>
                    <a:pt x="7097" y="8445"/>
                    <a:pt x="5960" y="8759"/>
                    <a:pt x="4280" y="8759"/>
                  </a:cubicBezTo>
                  <a:cubicBezTo>
                    <a:pt x="2655" y="8759"/>
                    <a:pt x="1517" y="8445"/>
                    <a:pt x="921" y="7868"/>
                  </a:cubicBezTo>
                  <a:cubicBezTo>
                    <a:pt x="325" y="7290"/>
                    <a:pt x="0" y="6137"/>
                    <a:pt x="0" y="4406"/>
                  </a:cubicBezTo>
                  <a:cubicBezTo>
                    <a:pt x="0" y="2675"/>
                    <a:pt x="325" y="1521"/>
                    <a:pt x="921" y="891"/>
                  </a:cubicBezTo>
                  <a:cubicBezTo>
                    <a:pt x="1571" y="314"/>
                    <a:pt x="2709" y="0"/>
                    <a:pt x="4388" y="0"/>
                  </a:cubicBezTo>
                  <a:cubicBezTo>
                    <a:pt x="6014" y="0"/>
                    <a:pt x="7151" y="314"/>
                    <a:pt x="7747" y="891"/>
                  </a:cubicBezTo>
                  <a:cubicBezTo>
                    <a:pt x="8343" y="1468"/>
                    <a:pt x="8669" y="2623"/>
                    <a:pt x="8669" y="4353"/>
                  </a:cubicBezTo>
                  <a:close/>
                  <a:moveTo>
                    <a:pt x="7639" y="69394"/>
                  </a:moveTo>
                  <a:cubicBezTo>
                    <a:pt x="7639" y="69604"/>
                    <a:pt x="7585" y="69814"/>
                    <a:pt x="7477" y="69971"/>
                  </a:cubicBezTo>
                  <a:cubicBezTo>
                    <a:pt x="7368" y="70181"/>
                    <a:pt x="7206" y="70285"/>
                    <a:pt x="6934" y="70390"/>
                  </a:cubicBezTo>
                  <a:cubicBezTo>
                    <a:pt x="6718" y="70495"/>
                    <a:pt x="6393" y="70600"/>
                    <a:pt x="5960" y="70706"/>
                  </a:cubicBezTo>
                  <a:cubicBezTo>
                    <a:pt x="5526" y="70758"/>
                    <a:pt x="4984" y="70811"/>
                    <a:pt x="4280" y="70811"/>
                  </a:cubicBezTo>
                  <a:cubicBezTo>
                    <a:pt x="3684" y="70811"/>
                    <a:pt x="3142" y="70758"/>
                    <a:pt x="2709" y="70706"/>
                  </a:cubicBezTo>
                  <a:cubicBezTo>
                    <a:pt x="2275" y="70600"/>
                    <a:pt x="1950" y="70495"/>
                    <a:pt x="1679" y="70390"/>
                  </a:cubicBezTo>
                  <a:cubicBezTo>
                    <a:pt x="1409" y="70285"/>
                    <a:pt x="1246" y="70181"/>
                    <a:pt x="1192" y="69971"/>
                  </a:cubicBezTo>
                  <a:cubicBezTo>
                    <a:pt x="1083" y="69814"/>
                    <a:pt x="1029" y="69604"/>
                    <a:pt x="1029" y="69394"/>
                  </a:cubicBezTo>
                  <a:lnTo>
                    <a:pt x="1029" y="20718"/>
                  </a:lnTo>
                  <a:cubicBezTo>
                    <a:pt x="1029" y="20508"/>
                    <a:pt x="1083" y="20299"/>
                    <a:pt x="1192" y="20141"/>
                  </a:cubicBezTo>
                  <a:cubicBezTo>
                    <a:pt x="1246" y="19931"/>
                    <a:pt x="1409" y="19774"/>
                    <a:pt x="1679" y="19670"/>
                  </a:cubicBezTo>
                  <a:cubicBezTo>
                    <a:pt x="1950" y="19565"/>
                    <a:pt x="2275" y="19460"/>
                    <a:pt x="2709" y="19407"/>
                  </a:cubicBezTo>
                  <a:cubicBezTo>
                    <a:pt x="3142" y="19355"/>
                    <a:pt x="3684" y="19302"/>
                    <a:pt x="4280" y="19302"/>
                  </a:cubicBezTo>
                  <a:cubicBezTo>
                    <a:pt x="4984" y="19302"/>
                    <a:pt x="5526" y="19355"/>
                    <a:pt x="5960" y="19407"/>
                  </a:cubicBezTo>
                  <a:cubicBezTo>
                    <a:pt x="6339" y="19460"/>
                    <a:pt x="6718" y="19565"/>
                    <a:pt x="6934" y="19670"/>
                  </a:cubicBezTo>
                  <a:cubicBezTo>
                    <a:pt x="7206" y="19774"/>
                    <a:pt x="7368" y="19931"/>
                    <a:pt x="7477" y="20141"/>
                  </a:cubicBezTo>
                  <a:cubicBezTo>
                    <a:pt x="7585" y="20299"/>
                    <a:pt x="7639" y="20508"/>
                    <a:pt x="7639" y="20718"/>
                  </a:cubicBezTo>
                  <a:lnTo>
                    <a:pt x="7639" y="69394"/>
                  </a:lnTo>
                  <a:close/>
                </a:path>
              </a:pathLst>
            </a:custGeom>
            <a:solidFill>
              <a:srgbClr val="FFFFFF"/>
            </a:solidFill>
            <a:ln w="5417" cap="flat">
              <a:noFill/>
              <a:prstDash val="solid"/>
              <a:miter/>
            </a:ln>
          </p:spPr>
          <p:txBody>
            <a:bodyPr rtlCol="0" anchor="ctr"/>
            <a:lstStyle/>
            <a:p>
              <a:endParaRPr lang="fr-FR"/>
            </a:p>
          </p:txBody>
        </p:sp>
        <p:sp>
          <p:nvSpPr>
            <p:cNvPr id="823" name="Forme libre 822">
              <a:extLst>
                <a:ext uri="{FF2B5EF4-FFF2-40B4-BE49-F238E27FC236}">
                  <a16:creationId xmlns:a16="http://schemas.microsoft.com/office/drawing/2014/main" id="{A4A44924-861F-B7A9-4D46-4F9DA6103E8F}"/>
                </a:ext>
              </a:extLst>
            </p:cNvPr>
            <p:cNvSpPr/>
            <p:nvPr/>
          </p:nvSpPr>
          <p:spPr>
            <a:xfrm>
              <a:off x="20503701" y="11621217"/>
              <a:ext cx="40797" cy="52085"/>
            </a:xfrm>
            <a:custGeom>
              <a:avLst/>
              <a:gdLst>
                <a:gd name="connsiteX0" fmla="*/ 40797 w 40797"/>
                <a:gd name="connsiteY0" fmla="*/ 50669 h 52085"/>
                <a:gd name="connsiteX1" fmla="*/ 40634 w 40797"/>
                <a:gd name="connsiteY1" fmla="*/ 51246 h 52085"/>
                <a:gd name="connsiteX2" fmla="*/ 40093 w 40797"/>
                <a:gd name="connsiteY2" fmla="*/ 51665 h 52085"/>
                <a:gd name="connsiteX3" fmla="*/ 39117 w 40797"/>
                <a:gd name="connsiteY3" fmla="*/ 51980 h 52085"/>
                <a:gd name="connsiteX4" fmla="*/ 37546 w 40797"/>
                <a:gd name="connsiteY4" fmla="*/ 52085 h 52085"/>
                <a:gd name="connsiteX5" fmla="*/ 35867 w 40797"/>
                <a:gd name="connsiteY5" fmla="*/ 51980 h 52085"/>
                <a:gd name="connsiteX6" fmla="*/ 34891 w 40797"/>
                <a:gd name="connsiteY6" fmla="*/ 51665 h 52085"/>
                <a:gd name="connsiteX7" fmla="*/ 34349 w 40797"/>
                <a:gd name="connsiteY7" fmla="*/ 51246 h 52085"/>
                <a:gd name="connsiteX8" fmla="*/ 34187 w 40797"/>
                <a:gd name="connsiteY8" fmla="*/ 50669 h 52085"/>
                <a:gd name="connsiteX9" fmla="*/ 34187 w 40797"/>
                <a:gd name="connsiteY9" fmla="*/ 21768 h 52085"/>
                <a:gd name="connsiteX10" fmla="*/ 33483 w 40797"/>
                <a:gd name="connsiteY10" fmla="*/ 14424 h 52085"/>
                <a:gd name="connsiteX11" fmla="*/ 31316 w 40797"/>
                <a:gd name="connsiteY11" fmla="*/ 9599 h 52085"/>
                <a:gd name="connsiteX12" fmla="*/ 27577 w 40797"/>
                <a:gd name="connsiteY12" fmla="*/ 6504 h 52085"/>
                <a:gd name="connsiteX13" fmla="*/ 22322 w 40797"/>
                <a:gd name="connsiteY13" fmla="*/ 5403 h 52085"/>
                <a:gd name="connsiteX14" fmla="*/ 14682 w 40797"/>
                <a:gd name="connsiteY14" fmla="*/ 8025 h 52085"/>
                <a:gd name="connsiteX15" fmla="*/ 6610 w 40797"/>
                <a:gd name="connsiteY15" fmla="*/ 15788 h 52085"/>
                <a:gd name="connsiteX16" fmla="*/ 6610 w 40797"/>
                <a:gd name="connsiteY16" fmla="*/ 50669 h 52085"/>
                <a:gd name="connsiteX17" fmla="*/ 6447 w 40797"/>
                <a:gd name="connsiteY17" fmla="*/ 51246 h 52085"/>
                <a:gd name="connsiteX18" fmla="*/ 5905 w 40797"/>
                <a:gd name="connsiteY18" fmla="*/ 51665 h 52085"/>
                <a:gd name="connsiteX19" fmla="*/ 4930 w 40797"/>
                <a:gd name="connsiteY19" fmla="*/ 51980 h 52085"/>
                <a:gd name="connsiteX20" fmla="*/ 3305 w 40797"/>
                <a:gd name="connsiteY20" fmla="*/ 52085 h 52085"/>
                <a:gd name="connsiteX21" fmla="*/ 1680 w 40797"/>
                <a:gd name="connsiteY21" fmla="*/ 51980 h 52085"/>
                <a:gd name="connsiteX22" fmla="*/ 704 w 40797"/>
                <a:gd name="connsiteY22" fmla="*/ 51665 h 52085"/>
                <a:gd name="connsiteX23" fmla="*/ 163 w 40797"/>
                <a:gd name="connsiteY23" fmla="*/ 51246 h 52085"/>
                <a:gd name="connsiteX24" fmla="*/ 0 w 40797"/>
                <a:gd name="connsiteY24" fmla="*/ 50669 h 52085"/>
                <a:gd name="connsiteX25" fmla="*/ 0 w 40797"/>
                <a:gd name="connsiteY25" fmla="*/ 1993 h 52085"/>
                <a:gd name="connsiteX26" fmla="*/ 163 w 40797"/>
                <a:gd name="connsiteY26" fmla="*/ 1416 h 52085"/>
                <a:gd name="connsiteX27" fmla="*/ 704 w 40797"/>
                <a:gd name="connsiteY27" fmla="*/ 944 h 52085"/>
                <a:gd name="connsiteX28" fmla="*/ 1680 w 40797"/>
                <a:gd name="connsiteY28" fmla="*/ 682 h 52085"/>
                <a:gd name="connsiteX29" fmla="*/ 3196 w 40797"/>
                <a:gd name="connsiteY29" fmla="*/ 577 h 52085"/>
                <a:gd name="connsiteX30" fmla="*/ 4714 w 40797"/>
                <a:gd name="connsiteY30" fmla="*/ 682 h 52085"/>
                <a:gd name="connsiteX31" fmla="*/ 5689 w 40797"/>
                <a:gd name="connsiteY31" fmla="*/ 944 h 52085"/>
                <a:gd name="connsiteX32" fmla="*/ 6176 w 40797"/>
                <a:gd name="connsiteY32" fmla="*/ 1416 h 52085"/>
                <a:gd name="connsiteX33" fmla="*/ 6285 w 40797"/>
                <a:gd name="connsiteY33" fmla="*/ 1993 h 52085"/>
                <a:gd name="connsiteX34" fmla="*/ 6285 w 40797"/>
                <a:gd name="connsiteY34" fmla="*/ 8865 h 52085"/>
                <a:gd name="connsiteX35" fmla="*/ 14791 w 40797"/>
                <a:gd name="connsiteY35" fmla="*/ 2098 h 52085"/>
                <a:gd name="connsiteX36" fmla="*/ 23080 w 40797"/>
                <a:gd name="connsiteY36" fmla="*/ 0 h 52085"/>
                <a:gd name="connsiteX37" fmla="*/ 31424 w 40797"/>
                <a:gd name="connsiteY37" fmla="*/ 1626 h 52085"/>
                <a:gd name="connsiteX38" fmla="*/ 36896 w 40797"/>
                <a:gd name="connsiteY38" fmla="*/ 5980 h 52085"/>
                <a:gd name="connsiteX39" fmla="*/ 39876 w 40797"/>
                <a:gd name="connsiteY39" fmla="*/ 12379 h 52085"/>
                <a:gd name="connsiteX40" fmla="*/ 40797 w 40797"/>
                <a:gd name="connsiteY40" fmla="*/ 21191 h 52085"/>
                <a:gd name="connsiteX41" fmla="*/ 40797 w 40797"/>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669"/>
                  </a:moveTo>
                  <a:cubicBezTo>
                    <a:pt x="40797" y="50878"/>
                    <a:pt x="40743" y="51088"/>
                    <a:pt x="40634" y="51246"/>
                  </a:cubicBezTo>
                  <a:cubicBezTo>
                    <a:pt x="40526" y="51456"/>
                    <a:pt x="40363" y="51560"/>
                    <a:pt x="40093" y="51665"/>
                  </a:cubicBezTo>
                  <a:cubicBezTo>
                    <a:pt x="39876" y="51770"/>
                    <a:pt x="39551" y="51875"/>
                    <a:pt x="39117" y="51980"/>
                  </a:cubicBezTo>
                  <a:cubicBezTo>
                    <a:pt x="38684" y="52033"/>
                    <a:pt x="38142" y="52085"/>
                    <a:pt x="37546" y="52085"/>
                  </a:cubicBezTo>
                  <a:cubicBezTo>
                    <a:pt x="36842" y="52085"/>
                    <a:pt x="36300" y="52033"/>
                    <a:pt x="35867" y="51980"/>
                  </a:cubicBezTo>
                  <a:cubicBezTo>
                    <a:pt x="35433" y="51875"/>
                    <a:pt x="35108" y="51770"/>
                    <a:pt x="34891" y="51665"/>
                  </a:cubicBezTo>
                  <a:cubicBezTo>
                    <a:pt x="34621" y="51560"/>
                    <a:pt x="34458" y="51456"/>
                    <a:pt x="34349" y="51246"/>
                  </a:cubicBezTo>
                  <a:cubicBezTo>
                    <a:pt x="34241" y="51088"/>
                    <a:pt x="34187" y="50878"/>
                    <a:pt x="34187" y="50669"/>
                  </a:cubicBezTo>
                  <a:lnTo>
                    <a:pt x="34187" y="21768"/>
                  </a:lnTo>
                  <a:cubicBezTo>
                    <a:pt x="34187" y="18778"/>
                    <a:pt x="33916" y="16313"/>
                    <a:pt x="33483" y="14424"/>
                  </a:cubicBezTo>
                  <a:cubicBezTo>
                    <a:pt x="32995" y="12589"/>
                    <a:pt x="32236" y="10962"/>
                    <a:pt x="31316" y="9599"/>
                  </a:cubicBezTo>
                  <a:cubicBezTo>
                    <a:pt x="30340" y="8235"/>
                    <a:pt x="29094" y="7238"/>
                    <a:pt x="27577" y="6504"/>
                  </a:cubicBezTo>
                  <a:cubicBezTo>
                    <a:pt x="26114" y="5770"/>
                    <a:pt x="24326" y="5403"/>
                    <a:pt x="22322" y="5403"/>
                  </a:cubicBezTo>
                  <a:cubicBezTo>
                    <a:pt x="19776" y="5403"/>
                    <a:pt x="17229" y="6242"/>
                    <a:pt x="14682" y="8025"/>
                  </a:cubicBezTo>
                  <a:cubicBezTo>
                    <a:pt x="12136" y="9756"/>
                    <a:pt x="9427" y="12326"/>
                    <a:pt x="6610" y="15788"/>
                  </a:cubicBezTo>
                  <a:lnTo>
                    <a:pt x="6610" y="50669"/>
                  </a:lnTo>
                  <a:cubicBezTo>
                    <a:pt x="6610" y="50878"/>
                    <a:pt x="6555" y="51088"/>
                    <a:pt x="6447" y="51246"/>
                  </a:cubicBezTo>
                  <a:cubicBezTo>
                    <a:pt x="6339" y="51456"/>
                    <a:pt x="6176" y="51560"/>
                    <a:pt x="5905" y="51665"/>
                  </a:cubicBezTo>
                  <a:cubicBezTo>
                    <a:pt x="5689" y="51770"/>
                    <a:pt x="5364" y="51875"/>
                    <a:pt x="4930" y="51980"/>
                  </a:cubicBezTo>
                  <a:cubicBezTo>
                    <a:pt x="4497" y="52033"/>
                    <a:pt x="3955" y="52085"/>
                    <a:pt x="3305" y="52085"/>
                  </a:cubicBezTo>
                  <a:cubicBezTo>
                    <a:pt x="2655" y="52085"/>
                    <a:pt x="2113" y="52033"/>
                    <a:pt x="1680" y="51980"/>
                  </a:cubicBezTo>
                  <a:cubicBezTo>
                    <a:pt x="1300" y="51875"/>
                    <a:pt x="921" y="51770"/>
                    <a:pt x="704" y="51665"/>
                  </a:cubicBezTo>
                  <a:cubicBezTo>
                    <a:pt x="433" y="51560"/>
                    <a:pt x="271" y="51456"/>
                    <a:pt x="163" y="51246"/>
                  </a:cubicBezTo>
                  <a:cubicBezTo>
                    <a:pt x="54" y="51088"/>
                    <a:pt x="0" y="50878"/>
                    <a:pt x="0" y="50669"/>
                  </a:cubicBezTo>
                  <a:lnTo>
                    <a:pt x="0" y="1993"/>
                  </a:lnTo>
                  <a:cubicBezTo>
                    <a:pt x="0" y="1783"/>
                    <a:pt x="54" y="1574"/>
                    <a:pt x="163" y="1416"/>
                  </a:cubicBezTo>
                  <a:cubicBezTo>
                    <a:pt x="271" y="1206"/>
                    <a:pt x="433" y="1049"/>
                    <a:pt x="704" y="944"/>
                  </a:cubicBezTo>
                  <a:cubicBezTo>
                    <a:pt x="921" y="839"/>
                    <a:pt x="1246" y="734"/>
                    <a:pt x="1680" y="682"/>
                  </a:cubicBezTo>
                  <a:cubicBezTo>
                    <a:pt x="2059" y="629"/>
                    <a:pt x="2546" y="577"/>
                    <a:pt x="3196" y="577"/>
                  </a:cubicBezTo>
                  <a:cubicBezTo>
                    <a:pt x="3792" y="577"/>
                    <a:pt x="4335" y="629"/>
                    <a:pt x="4714" y="682"/>
                  </a:cubicBezTo>
                  <a:cubicBezTo>
                    <a:pt x="5147" y="734"/>
                    <a:pt x="5472" y="839"/>
                    <a:pt x="5689" y="944"/>
                  </a:cubicBezTo>
                  <a:cubicBezTo>
                    <a:pt x="5905" y="1049"/>
                    <a:pt x="6068" y="1206"/>
                    <a:pt x="6176" y="1416"/>
                  </a:cubicBezTo>
                  <a:cubicBezTo>
                    <a:pt x="6231" y="1574"/>
                    <a:pt x="6285" y="1783"/>
                    <a:pt x="6285" y="1993"/>
                  </a:cubicBezTo>
                  <a:lnTo>
                    <a:pt x="6285" y="8865"/>
                  </a:lnTo>
                  <a:cubicBezTo>
                    <a:pt x="9156" y="5770"/>
                    <a:pt x="12028" y="3515"/>
                    <a:pt x="14791" y="2098"/>
                  </a:cubicBezTo>
                  <a:cubicBezTo>
                    <a:pt x="17554" y="682"/>
                    <a:pt x="20317" y="0"/>
                    <a:pt x="23080" y="0"/>
                  </a:cubicBezTo>
                  <a:cubicBezTo>
                    <a:pt x="26331" y="0"/>
                    <a:pt x="29148" y="524"/>
                    <a:pt x="31424" y="1626"/>
                  </a:cubicBezTo>
                  <a:cubicBezTo>
                    <a:pt x="33645" y="2728"/>
                    <a:pt x="35488" y="4144"/>
                    <a:pt x="36896" y="5980"/>
                  </a:cubicBezTo>
                  <a:cubicBezTo>
                    <a:pt x="38251" y="7815"/>
                    <a:pt x="39280" y="9966"/>
                    <a:pt x="39876" y="12379"/>
                  </a:cubicBezTo>
                  <a:cubicBezTo>
                    <a:pt x="40472" y="14844"/>
                    <a:pt x="40797" y="17781"/>
                    <a:pt x="40797" y="21191"/>
                  </a:cubicBezTo>
                  <a:lnTo>
                    <a:pt x="40797" y="50669"/>
                  </a:lnTo>
                  <a:close/>
                </a:path>
              </a:pathLst>
            </a:custGeom>
            <a:solidFill>
              <a:srgbClr val="FFFFFF"/>
            </a:solidFill>
            <a:ln w="5417" cap="flat">
              <a:noFill/>
              <a:prstDash val="solid"/>
              <a:miter/>
            </a:ln>
          </p:spPr>
          <p:txBody>
            <a:bodyPr rtlCol="0" anchor="ctr"/>
            <a:lstStyle/>
            <a:p>
              <a:endParaRPr lang="fr-FR"/>
            </a:p>
          </p:txBody>
        </p:sp>
        <p:sp>
          <p:nvSpPr>
            <p:cNvPr id="824" name="Forme libre 823">
              <a:extLst>
                <a:ext uri="{FF2B5EF4-FFF2-40B4-BE49-F238E27FC236}">
                  <a16:creationId xmlns:a16="http://schemas.microsoft.com/office/drawing/2014/main" id="{EEF7A95C-5CF0-FDB8-6257-EA71C7E7867D}"/>
                </a:ext>
              </a:extLst>
            </p:cNvPr>
            <p:cNvSpPr/>
            <p:nvPr/>
          </p:nvSpPr>
          <p:spPr>
            <a:xfrm>
              <a:off x="20558206" y="11621217"/>
              <a:ext cx="34132" cy="52662"/>
            </a:xfrm>
            <a:custGeom>
              <a:avLst/>
              <a:gdLst>
                <a:gd name="connsiteX0" fmla="*/ 34132 w 34132"/>
                <a:gd name="connsiteY0" fmla="*/ 37713 h 52662"/>
                <a:gd name="connsiteX1" fmla="*/ 32778 w 34132"/>
                <a:gd name="connsiteY1" fmla="*/ 44007 h 52662"/>
                <a:gd name="connsiteX2" fmla="*/ 28986 w 34132"/>
                <a:gd name="connsiteY2" fmla="*/ 48676 h 52662"/>
                <a:gd name="connsiteX3" fmla="*/ 23080 w 34132"/>
                <a:gd name="connsiteY3" fmla="*/ 51613 h 52662"/>
                <a:gd name="connsiteX4" fmla="*/ 15495 w 34132"/>
                <a:gd name="connsiteY4" fmla="*/ 52662 h 52662"/>
                <a:gd name="connsiteX5" fmla="*/ 10510 w 34132"/>
                <a:gd name="connsiteY5" fmla="*/ 52242 h 52662"/>
                <a:gd name="connsiteX6" fmla="*/ 6284 w 34132"/>
                <a:gd name="connsiteY6" fmla="*/ 51246 h 52662"/>
                <a:gd name="connsiteX7" fmla="*/ 3088 w 34132"/>
                <a:gd name="connsiteY7" fmla="*/ 49935 h 52662"/>
                <a:gd name="connsiteX8" fmla="*/ 1192 w 34132"/>
                <a:gd name="connsiteY8" fmla="*/ 48676 h 52662"/>
                <a:gd name="connsiteX9" fmla="*/ 270 w 34132"/>
                <a:gd name="connsiteY9" fmla="*/ 47365 h 52662"/>
                <a:gd name="connsiteX10" fmla="*/ 0 w 34132"/>
                <a:gd name="connsiteY10" fmla="*/ 45161 h 52662"/>
                <a:gd name="connsiteX11" fmla="*/ 108 w 34132"/>
                <a:gd name="connsiteY11" fmla="*/ 43955 h 52662"/>
                <a:gd name="connsiteX12" fmla="*/ 433 w 34132"/>
                <a:gd name="connsiteY12" fmla="*/ 43011 h 52662"/>
                <a:gd name="connsiteX13" fmla="*/ 866 w 34132"/>
                <a:gd name="connsiteY13" fmla="*/ 42486 h 52662"/>
                <a:gd name="connsiteX14" fmla="*/ 1462 w 34132"/>
                <a:gd name="connsiteY14" fmla="*/ 42277 h 52662"/>
                <a:gd name="connsiteX15" fmla="*/ 3251 w 34132"/>
                <a:gd name="connsiteY15" fmla="*/ 43063 h 52662"/>
                <a:gd name="connsiteX16" fmla="*/ 6176 w 34132"/>
                <a:gd name="connsiteY16" fmla="*/ 44689 h 52662"/>
                <a:gd name="connsiteX17" fmla="*/ 10293 w 34132"/>
                <a:gd name="connsiteY17" fmla="*/ 46315 h 52662"/>
                <a:gd name="connsiteX18" fmla="*/ 15928 w 34132"/>
                <a:gd name="connsiteY18" fmla="*/ 47102 h 52662"/>
                <a:gd name="connsiteX19" fmla="*/ 20588 w 34132"/>
                <a:gd name="connsiteY19" fmla="*/ 46525 h 52662"/>
                <a:gd name="connsiteX20" fmla="*/ 24218 w 34132"/>
                <a:gd name="connsiteY20" fmla="*/ 44951 h 52662"/>
                <a:gd name="connsiteX21" fmla="*/ 26656 w 34132"/>
                <a:gd name="connsiteY21" fmla="*/ 42172 h 52662"/>
                <a:gd name="connsiteX22" fmla="*/ 27523 w 34132"/>
                <a:gd name="connsiteY22" fmla="*/ 38185 h 52662"/>
                <a:gd name="connsiteX23" fmla="*/ 26385 w 34132"/>
                <a:gd name="connsiteY23" fmla="*/ 34409 h 52662"/>
                <a:gd name="connsiteX24" fmla="*/ 23514 w 34132"/>
                <a:gd name="connsiteY24" fmla="*/ 31681 h 52662"/>
                <a:gd name="connsiteX25" fmla="*/ 19396 w 34132"/>
                <a:gd name="connsiteY25" fmla="*/ 29636 h 52662"/>
                <a:gd name="connsiteX26" fmla="*/ 14628 w 34132"/>
                <a:gd name="connsiteY26" fmla="*/ 27800 h 52662"/>
                <a:gd name="connsiteX27" fmla="*/ 9915 w 34132"/>
                <a:gd name="connsiteY27" fmla="*/ 25702 h 52662"/>
                <a:gd name="connsiteX28" fmla="*/ 5797 w 34132"/>
                <a:gd name="connsiteY28" fmla="*/ 22974 h 52662"/>
                <a:gd name="connsiteX29" fmla="*/ 2871 w 34132"/>
                <a:gd name="connsiteY29" fmla="*/ 19093 h 52662"/>
                <a:gd name="connsiteX30" fmla="*/ 1788 w 34132"/>
                <a:gd name="connsiteY30" fmla="*/ 13690 h 52662"/>
                <a:gd name="connsiteX31" fmla="*/ 2817 w 34132"/>
                <a:gd name="connsiteY31" fmla="*/ 8707 h 52662"/>
                <a:gd name="connsiteX32" fmla="*/ 5851 w 34132"/>
                <a:gd name="connsiteY32" fmla="*/ 4301 h 52662"/>
                <a:gd name="connsiteX33" fmla="*/ 11215 w 34132"/>
                <a:gd name="connsiteY33" fmla="*/ 1206 h 52662"/>
                <a:gd name="connsiteX34" fmla="*/ 18908 w 34132"/>
                <a:gd name="connsiteY34" fmla="*/ 0 h 52662"/>
                <a:gd name="connsiteX35" fmla="*/ 22646 w 34132"/>
                <a:gd name="connsiteY35" fmla="*/ 315 h 52662"/>
                <a:gd name="connsiteX36" fmla="*/ 26060 w 34132"/>
                <a:gd name="connsiteY36" fmla="*/ 1101 h 52662"/>
                <a:gd name="connsiteX37" fmla="*/ 28660 w 34132"/>
                <a:gd name="connsiteY37" fmla="*/ 2151 h 52662"/>
                <a:gd name="connsiteX38" fmla="*/ 30394 w 34132"/>
                <a:gd name="connsiteY38" fmla="*/ 3147 h 52662"/>
                <a:gd name="connsiteX39" fmla="*/ 31153 w 34132"/>
                <a:gd name="connsiteY39" fmla="*/ 3829 h 52662"/>
                <a:gd name="connsiteX40" fmla="*/ 31423 w 34132"/>
                <a:gd name="connsiteY40" fmla="*/ 4458 h 52662"/>
                <a:gd name="connsiteX41" fmla="*/ 31586 w 34132"/>
                <a:gd name="connsiteY41" fmla="*/ 5245 h 52662"/>
                <a:gd name="connsiteX42" fmla="*/ 31640 w 34132"/>
                <a:gd name="connsiteY42" fmla="*/ 6347 h 52662"/>
                <a:gd name="connsiteX43" fmla="*/ 31532 w 34132"/>
                <a:gd name="connsiteY43" fmla="*/ 7501 h 52662"/>
                <a:gd name="connsiteX44" fmla="*/ 31261 w 34132"/>
                <a:gd name="connsiteY44" fmla="*/ 8392 h 52662"/>
                <a:gd name="connsiteX45" fmla="*/ 30882 w 34132"/>
                <a:gd name="connsiteY45" fmla="*/ 8969 h 52662"/>
                <a:gd name="connsiteX46" fmla="*/ 30286 w 34132"/>
                <a:gd name="connsiteY46" fmla="*/ 9127 h 52662"/>
                <a:gd name="connsiteX47" fmla="*/ 28931 w 34132"/>
                <a:gd name="connsiteY47" fmla="*/ 8550 h 52662"/>
                <a:gd name="connsiteX48" fmla="*/ 26601 w 34132"/>
                <a:gd name="connsiteY48" fmla="*/ 7291 h 52662"/>
                <a:gd name="connsiteX49" fmla="*/ 23188 w 34132"/>
                <a:gd name="connsiteY49" fmla="*/ 5980 h 52662"/>
                <a:gd name="connsiteX50" fmla="*/ 18583 w 34132"/>
                <a:gd name="connsiteY50" fmla="*/ 5403 h 52662"/>
                <a:gd name="connsiteX51" fmla="*/ 13978 w 34132"/>
                <a:gd name="connsiteY51" fmla="*/ 5980 h 52662"/>
                <a:gd name="connsiteX52" fmla="*/ 10727 w 34132"/>
                <a:gd name="connsiteY52" fmla="*/ 7658 h 52662"/>
                <a:gd name="connsiteX53" fmla="*/ 8831 w 34132"/>
                <a:gd name="connsiteY53" fmla="*/ 10176 h 52662"/>
                <a:gd name="connsiteX54" fmla="*/ 8180 w 34132"/>
                <a:gd name="connsiteY54" fmla="*/ 13323 h 52662"/>
                <a:gd name="connsiteX55" fmla="*/ 9264 w 34132"/>
                <a:gd name="connsiteY55" fmla="*/ 17309 h 52662"/>
                <a:gd name="connsiteX56" fmla="*/ 12190 w 34132"/>
                <a:gd name="connsiteY56" fmla="*/ 20089 h 52662"/>
                <a:gd name="connsiteX57" fmla="*/ 16362 w 34132"/>
                <a:gd name="connsiteY57" fmla="*/ 22187 h 52662"/>
                <a:gd name="connsiteX58" fmla="*/ 21129 w 34132"/>
                <a:gd name="connsiteY58" fmla="*/ 24023 h 52662"/>
                <a:gd name="connsiteX59" fmla="*/ 25897 w 34132"/>
                <a:gd name="connsiteY59" fmla="*/ 26069 h 52662"/>
                <a:gd name="connsiteX60" fmla="*/ 30069 w 34132"/>
                <a:gd name="connsiteY60" fmla="*/ 28744 h 52662"/>
                <a:gd name="connsiteX61" fmla="*/ 32995 w 34132"/>
                <a:gd name="connsiteY61" fmla="*/ 32468 h 52662"/>
                <a:gd name="connsiteX62" fmla="*/ 34132 w 34132"/>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2" h="52662">
                  <a:moveTo>
                    <a:pt x="34132" y="37713"/>
                  </a:moveTo>
                  <a:cubicBezTo>
                    <a:pt x="34132" y="40021"/>
                    <a:pt x="33699" y="42119"/>
                    <a:pt x="32778" y="44007"/>
                  </a:cubicBezTo>
                  <a:cubicBezTo>
                    <a:pt x="31911" y="45843"/>
                    <a:pt x="30665" y="47417"/>
                    <a:pt x="28986" y="48676"/>
                  </a:cubicBezTo>
                  <a:cubicBezTo>
                    <a:pt x="27360" y="49987"/>
                    <a:pt x="25355" y="50983"/>
                    <a:pt x="23080" y="51613"/>
                  </a:cubicBezTo>
                  <a:cubicBezTo>
                    <a:pt x="20805" y="52295"/>
                    <a:pt x="18258" y="52662"/>
                    <a:pt x="15495" y="52662"/>
                  </a:cubicBezTo>
                  <a:cubicBezTo>
                    <a:pt x="13707" y="52662"/>
                    <a:pt x="12082" y="52505"/>
                    <a:pt x="10510" y="52242"/>
                  </a:cubicBezTo>
                  <a:cubicBezTo>
                    <a:pt x="8939" y="51980"/>
                    <a:pt x="7530" y="51665"/>
                    <a:pt x="6284" y="51246"/>
                  </a:cubicBezTo>
                  <a:cubicBezTo>
                    <a:pt x="5038" y="50827"/>
                    <a:pt x="3955" y="50407"/>
                    <a:pt x="3088" y="49935"/>
                  </a:cubicBezTo>
                  <a:cubicBezTo>
                    <a:pt x="2221" y="49463"/>
                    <a:pt x="1571" y="49043"/>
                    <a:pt x="1192" y="48676"/>
                  </a:cubicBezTo>
                  <a:cubicBezTo>
                    <a:pt x="758" y="48308"/>
                    <a:pt x="487" y="47889"/>
                    <a:pt x="270" y="47365"/>
                  </a:cubicBezTo>
                  <a:cubicBezTo>
                    <a:pt x="108" y="46788"/>
                    <a:pt x="0" y="46106"/>
                    <a:pt x="0" y="45161"/>
                  </a:cubicBezTo>
                  <a:cubicBezTo>
                    <a:pt x="0" y="44742"/>
                    <a:pt x="54" y="44322"/>
                    <a:pt x="108" y="43955"/>
                  </a:cubicBezTo>
                  <a:cubicBezTo>
                    <a:pt x="216" y="43588"/>
                    <a:pt x="270" y="43273"/>
                    <a:pt x="433" y="43011"/>
                  </a:cubicBezTo>
                  <a:cubicBezTo>
                    <a:pt x="542" y="42801"/>
                    <a:pt x="650" y="42591"/>
                    <a:pt x="866" y="42486"/>
                  </a:cubicBezTo>
                  <a:cubicBezTo>
                    <a:pt x="1029" y="42329"/>
                    <a:pt x="1246" y="42277"/>
                    <a:pt x="1462" y="42277"/>
                  </a:cubicBezTo>
                  <a:cubicBezTo>
                    <a:pt x="1842" y="42277"/>
                    <a:pt x="2438" y="42539"/>
                    <a:pt x="3251" y="43063"/>
                  </a:cubicBezTo>
                  <a:cubicBezTo>
                    <a:pt x="4009" y="43536"/>
                    <a:pt x="4984" y="44113"/>
                    <a:pt x="6176" y="44689"/>
                  </a:cubicBezTo>
                  <a:cubicBezTo>
                    <a:pt x="7314" y="45266"/>
                    <a:pt x="8723" y="45843"/>
                    <a:pt x="10293" y="46315"/>
                  </a:cubicBezTo>
                  <a:cubicBezTo>
                    <a:pt x="11919" y="46840"/>
                    <a:pt x="13815" y="47102"/>
                    <a:pt x="15928" y="47102"/>
                  </a:cubicBezTo>
                  <a:cubicBezTo>
                    <a:pt x="17608" y="47102"/>
                    <a:pt x="19179" y="46893"/>
                    <a:pt x="20588" y="46525"/>
                  </a:cubicBezTo>
                  <a:cubicBezTo>
                    <a:pt x="21996" y="46211"/>
                    <a:pt x="23188" y="45633"/>
                    <a:pt x="24218" y="44951"/>
                  </a:cubicBezTo>
                  <a:cubicBezTo>
                    <a:pt x="25247" y="44218"/>
                    <a:pt x="26060" y="43273"/>
                    <a:pt x="26656" y="42172"/>
                  </a:cubicBezTo>
                  <a:cubicBezTo>
                    <a:pt x="27197" y="41017"/>
                    <a:pt x="27523" y="39706"/>
                    <a:pt x="27523" y="38185"/>
                  </a:cubicBezTo>
                  <a:cubicBezTo>
                    <a:pt x="27523" y="36717"/>
                    <a:pt x="27143" y="35405"/>
                    <a:pt x="26385" y="34409"/>
                  </a:cubicBezTo>
                  <a:cubicBezTo>
                    <a:pt x="25681" y="33360"/>
                    <a:pt x="24705" y="32468"/>
                    <a:pt x="23514" y="31681"/>
                  </a:cubicBezTo>
                  <a:cubicBezTo>
                    <a:pt x="22268" y="30894"/>
                    <a:pt x="20913" y="30213"/>
                    <a:pt x="19396" y="29636"/>
                  </a:cubicBezTo>
                  <a:cubicBezTo>
                    <a:pt x="17824" y="29059"/>
                    <a:pt x="16254" y="28429"/>
                    <a:pt x="14628" y="27800"/>
                  </a:cubicBezTo>
                  <a:cubicBezTo>
                    <a:pt x="13057" y="27171"/>
                    <a:pt x="11486" y="26489"/>
                    <a:pt x="9915" y="25702"/>
                  </a:cubicBezTo>
                  <a:cubicBezTo>
                    <a:pt x="8397" y="24967"/>
                    <a:pt x="7043" y="24023"/>
                    <a:pt x="5797" y="22974"/>
                  </a:cubicBezTo>
                  <a:cubicBezTo>
                    <a:pt x="4605" y="21925"/>
                    <a:pt x="3630" y="20614"/>
                    <a:pt x="2871" y="19093"/>
                  </a:cubicBezTo>
                  <a:cubicBezTo>
                    <a:pt x="2167" y="17571"/>
                    <a:pt x="1788" y="15788"/>
                    <a:pt x="1788" y="13690"/>
                  </a:cubicBezTo>
                  <a:cubicBezTo>
                    <a:pt x="1788" y="12012"/>
                    <a:pt x="2112" y="10333"/>
                    <a:pt x="2817" y="8707"/>
                  </a:cubicBezTo>
                  <a:cubicBezTo>
                    <a:pt x="3467" y="7081"/>
                    <a:pt x="4497" y="5612"/>
                    <a:pt x="5851" y="4301"/>
                  </a:cubicBezTo>
                  <a:cubicBezTo>
                    <a:pt x="7260" y="3042"/>
                    <a:pt x="9047" y="1993"/>
                    <a:pt x="11215" y="1206"/>
                  </a:cubicBezTo>
                  <a:cubicBezTo>
                    <a:pt x="13382" y="419"/>
                    <a:pt x="15928" y="0"/>
                    <a:pt x="18908" y="0"/>
                  </a:cubicBezTo>
                  <a:cubicBezTo>
                    <a:pt x="20154" y="0"/>
                    <a:pt x="21400" y="105"/>
                    <a:pt x="22646" y="315"/>
                  </a:cubicBezTo>
                  <a:cubicBezTo>
                    <a:pt x="23893" y="524"/>
                    <a:pt x="25031" y="787"/>
                    <a:pt x="26060" y="1101"/>
                  </a:cubicBezTo>
                  <a:cubicBezTo>
                    <a:pt x="27035" y="1416"/>
                    <a:pt x="27956" y="1731"/>
                    <a:pt x="28660" y="2151"/>
                  </a:cubicBezTo>
                  <a:cubicBezTo>
                    <a:pt x="29419" y="2518"/>
                    <a:pt x="29961" y="2833"/>
                    <a:pt x="30394" y="3147"/>
                  </a:cubicBezTo>
                  <a:cubicBezTo>
                    <a:pt x="30773" y="3410"/>
                    <a:pt x="30990" y="3671"/>
                    <a:pt x="31153" y="3829"/>
                  </a:cubicBezTo>
                  <a:cubicBezTo>
                    <a:pt x="31261" y="4039"/>
                    <a:pt x="31369" y="4249"/>
                    <a:pt x="31423" y="4458"/>
                  </a:cubicBezTo>
                  <a:cubicBezTo>
                    <a:pt x="31478" y="4668"/>
                    <a:pt x="31532" y="4931"/>
                    <a:pt x="31586" y="5245"/>
                  </a:cubicBezTo>
                  <a:cubicBezTo>
                    <a:pt x="31586" y="5560"/>
                    <a:pt x="31640" y="5927"/>
                    <a:pt x="31640" y="6347"/>
                  </a:cubicBezTo>
                  <a:cubicBezTo>
                    <a:pt x="31640" y="6767"/>
                    <a:pt x="31586" y="7186"/>
                    <a:pt x="31532" y="7501"/>
                  </a:cubicBezTo>
                  <a:cubicBezTo>
                    <a:pt x="31478" y="7868"/>
                    <a:pt x="31369" y="8130"/>
                    <a:pt x="31261" y="8392"/>
                  </a:cubicBezTo>
                  <a:cubicBezTo>
                    <a:pt x="31153" y="8655"/>
                    <a:pt x="31045" y="8865"/>
                    <a:pt x="30882" y="8969"/>
                  </a:cubicBezTo>
                  <a:cubicBezTo>
                    <a:pt x="30719" y="9074"/>
                    <a:pt x="30502" y="9127"/>
                    <a:pt x="30286" y="9127"/>
                  </a:cubicBezTo>
                  <a:cubicBezTo>
                    <a:pt x="29961" y="9127"/>
                    <a:pt x="29527" y="8969"/>
                    <a:pt x="28931" y="8550"/>
                  </a:cubicBezTo>
                  <a:cubicBezTo>
                    <a:pt x="28390" y="8183"/>
                    <a:pt x="27577" y="7710"/>
                    <a:pt x="26601" y="7291"/>
                  </a:cubicBezTo>
                  <a:cubicBezTo>
                    <a:pt x="25681" y="6819"/>
                    <a:pt x="24488" y="6347"/>
                    <a:pt x="23188" y="5980"/>
                  </a:cubicBezTo>
                  <a:cubicBezTo>
                    <a:pt x="21834" y="5560"/>
                    <a:pt x="20317" y="5403"/>
                    <a:pt x="18583" y="5403"/>
                  </a:cubicBezTo>
                  <a:cubicBezTo>
                    <a:pt x="16795" y="5403"/>
                    <a:pt x="15278" y="5560"/>
                    <a:pt x="13978" y="5980"/>
                  </a:cubicBezTo>
                  <a:cubicBezTo>
                    <a:pt x="12678" y="6347"/>
                    <a:pt x="11594" y="6923"/>
                    <a:pt x="10727" y="7658"/>
                  </a:cubicBezTo>
                  <a:cubicBezTo>
                    <a:pt x="9860" y="8340"/>
                    <a:pt x="9210" y="9179"/>
                    <a:pt x="8831" y="10176"/>
                  </a:cubicBezTo>
                  <a:cubicBezTo>
                    <a:pt x="8397" y="11120"/>
                    <a:pt x="8180" y="12169"/>
                    <a:pt x="8180" y="13323"/>
                  </a:cubicBezTo>
                  <a:cubicBezTo>
                    <a:pt x="8180" y="14896"/>
                    <a:pt x="8560" y="16260"/>
                    <a:pt x="9264" y="17309"/>
                  </a:cubicBezTo>
                  <a:cubicBezTo>
                    <a:pt x="10023" y="18411"/>
                    <a:pt x="10998" y="19355"/>
                    <a:pt x="12190" y="20089"/>
                  </a:cubicBezTo>
                  <a:cubicBezTo>
                    <a:pt x="13436" y="20876"/>
                    <a:pt x="14845" y="21610"/>
                    <a:pt x="16362" y="22187"/>
                  </a:cubicBezTo>
                  <a:cubicBezTo>
                    <a:pt x="17933" y="22817"/>
                    <a:pt x="19504" y="23446"/>
                    <a:pt x="21129" y="24023"/>
                  </a:cubicBezTo>
                  <a:cubicBezTo>
                    <a:pt x="22755" y="24652"/>
                    <a:pt x="24326" y="25334"/>
                    <a:pt x="25897" y="26069"/>
                  </a:cubicBezTo>
                  <a:cubicBezTo>
                    <a:pt x="27469" y="26803"/>
                    <a:pt x="28823" y="27695"/>
                    <a:pt x="30069" y="28744"/>
                  </a:cubicBezTo>
                  <a:cubicBezTo>
                    <a:pt x="31261" y="29741"/>
                    <a:pt x="32236" y="30999"/>
                    <a:pt x="32995" y="32468"/>
                  </a:cubicBezTo>
                  <a:cubicBezTo>
                    <a:pt x="33808" y="33936"/>
                    <a:pt x="34132" y="35668"/>
                    <a:pt x="34132" y="37713"/>
                  </a:cubicBezTo>
                  <a:close/>
                </a:path>
              </a:pathLst>
            </a:custGeom>
            <a:solidFill>
              <a:srgbClr val="FFFFFF"/>
            </a:solidFill>
            <a:ln w="5417" cap="flat">
              <a:noFill/>
              <a:prstDash val="solid"/>
              <a:miter/>
            </a:ln>
          </p:spPr>
          <p:txBody>
            <a:bodyPr rtlCol="0" anchor="ctr"/>
            <a:lstStyle/>
            <a:p>
              <a:endParaRPr lang="fr-FR"/>
            </a:p>
          </p:txBody>
        </p:sp>
        <p:sp>
          <p:nvSpPr>
            <p:cNvPr id="825" name="Forme libre 824">
              <a:extLst>
                <a:ext uri="{FF2B5EF4-FFF2-40B4-BE49-F238E27FC236}">
                  <a16:creationId xmlns:a16="http://schemas.microsoft.com/office/drawing/2014/main" id="{C30BF2CA-FDE0-BA86-D85D-775DCA3BC249}"/>
                </a:ext>
              </a:extLst>
            </p:cNvPr>
            <p:cNvSpPr/>
            <p:nvPr/>
          </p:nvSpPr>
          <p:spPr>
            <a:xfrm>
              <a:off x="20629180" y="11598243"/>
              <a:ext cx="43884" cy="75636"/>
            </a:xfrm>
            <a:custGeom>
              <a:avLst/>
              <a:gdLst>
                <a:gd name="connsiteX0" fmla="*/ 43885 w 43884"/>
                <a:gd name="connsiteY0" fmla="*/ 73643 h 75636"/>
                <a:gd name="connsiteX1" fmla="*/ 43722 w 43884"/>
                <a:gd name="connsiteY1" fmla="*/ 74273 h 75636"/>
                <a:gd name="connsiteX2" fmla="*/ 43235 w 43884"/>
                <a:gd name="connsiteY2" fmla="*/ 74692 h 75636"/>
                <a:gd name="connsiteX3" fmla="*/ 42314 w 43884"/>
                <a:gd name="connsiteY3" fmla="*/ 74954 h 75636"/>
                <a:gd name="connsiteX4" fmla="*/ 40959 w 43884"/>
                <a:gd name="connsiteY4" fmla="*/ 75059 h 75636"/>
                <a:gd name="connsiteX5" fmla="*/ 39496 w 43884"/>
                <a:gd name="connsiteY5" fmla="*/ 74954 h 75636"/>
                <a:gd name="connsiteX6" fmla="*/ 38521 w 43884"/>
                <a:gd name="connsiteY6" fmla="*/ 74692 h 75636"/>
                <a:gd name="connsiteX7" fmla="*/ 37980 w 43884"/>
                <a:gd name="connsiteY7" fmla="*/ 74273 h 75636"/>
                <a:gd name="connsiteX8" fmla="*/ 37763 w 43884"/>
                <a:gd name="connsiteY8" fmla="*/ 73643 h 75636"/>
                <a:gd name="connsiteX9" fmla="*/ 37763 w 43884"/>
                <a:gd name="connsiteY9" fmla="*/ 66667 h 75636"/>
                <a:gd name="connsiteX10" fmla="*/ 29473 w 43884"/>
                <a:gd name="connsiteY10" fmla="*/ 73223 h 75636"/>
                <a:gd name="connsiteX11" fmla="*/ 20154 w 43884"/>
                <a:gd name="connsiteY11" fmla="*/ 75636 h 75636"/>
                <a:gd name="connsiteX12" fmla="*/ 10890 w 43884"/>
                <a:gd name="connsiteY12" fmla="*/ 73591 h 75636"/>
                <a:gd name="connsiteX13" fmla="*/ 4659 w 43884"/>
                <a:gd name="connsiteY13" fmla="*/ 68030 h 75636"/>
                <a:gd name="connsiteX14" fmla="*/ 1138 w 43884"/>
                <a:gd name="connsiteY14" fmla="*/ 59848 h 75636"/>
                <a:gd name="connsiteX15" fmla="*/ 0 w 43884"/>
                <a:gd name="connsiteY15" fmla="*/ 49882 h 75636"/>
                <a:gd name="connsiteX16" fmla="*/ 1409 w 43884"/>
                <a:gd name="connsiteY16" fmla="*/ 38710 h 75636"/>
                <a:gd name="connsiteX17" fmla="*/ 5526 w 43884"/>
                <a:gd name="connsiteY17" fmla="*/ 30265 h 75636"/>
                <a:gd name="connsiteX18" fmla="*/ 12245 w 43884"/>
                <a:gd name="connsiteY18" fmla="*/ 24862 h 75636"/>
                <a:gd name="connsiteX19" fmla="*/ 21509 w 43884"/>
                <a:gd name="connsiteY19" fmla="*/ 22974 h 75636"/>
                <a:gd name="connsiteX20" fmla="*/ 29853 w 43884"/>
                <a:gd name="connsiteY20" fmla="*/ 24967 h 75636"/>
                <a:gd name="connsiteX21" fmla="*/ 37275 w 43884"/>
                <a:gd name="connsiteY21" fmla="*/ 30737 h 75636"/>
                <a:gd name="connsiteX22" fmla="*/ 37275 w 43884"/>
                <a:gd name="connsiteY22" fmla="*/ 1416 h 75636"/>
                <a:gd name="connsiteX23" fmla="*/ 37437 w 43884"/>
                <a:gd name="connsiteY23" fmla="*/ 839 h 75636"/>
                <a:gd name="connsiteX24" fmla="*/ 37925 w 43884"/>
                <a:gd name="connsiteY24" fmla="*/ 419 h 75636"/>
                <a:gd name="connsiteX25" fmla="*/ 38954 w 43884"/>
                <a:gd name="connsiteY25" fmla="*/ 105 h 75636"/>
                <a:gd name="connsiteX26" fmla="*/ 40580 w 43884"/>
                <a:gd name="connsiteY26" fmla="*/ 0 h 75636"/>
                <a:gd name="connsiteX27" fmla="*/ 42205 w 43884"/>
                <a:gd name="connsiteY27" fmla="*/ 105 h 75636"/>
                <a:gd name="connsiteX28" fmla="*/ 43181 w 43884"/>
                <a:gd name="connsiteY28" fmla="*/ 419 h 75636"/>
                <a:gd name="connsiteX29" fmla="*/ 43722 w 43884"/>
                <a:gd name="connsiteY29" fmla="*/ 839 h 75636"/>
                <a:gd name="connsiteX30" fmla="*/ 43885 w 43884"/>
                <a:gd name="connsiteY30" fmla="*/ 1416 h 75636"/>
                <a:gd name="connsiteX31" fmla="*/ 43885 w 43884"/>
                <a:gd name="connsiteY31" fmla="*/ 73643 h 75636"/>
                <a:gd name="connsiteX32" fmla="*/ 37275 w 43884"/>
                <a:gd name="connsiteY32" fmla="*/ 38552 h 75636"/>
                <a:gd name="connsiteX33" fmla="*/ 29257 w 43884"/>
                <a:gd name="connsiteY33" fmla="*/ 31104 h 75636"/>
                <a:gd name="connsiteX34" fmla="*/ 21184 w 43884"/>
                <a:gd name="connsiteY34" fmla="*/ 28482 h 75636"/>
                <a:gd name="connsiteX35" fmla="*/ 14628 w 43884"/>
                <a:gd name="connsiteY35" fmla="*/ 30265 h 75636"/>
                <a:gd name="connsiteX36" fmla="*/ 10186 w 43884"/>
                <a:gd name="connsiteY36" fmla="*/ 34933 h 75636"/>
                <a:gd name="connsiteX37" fmla="*/ 7639 w 43884"/>
                <a:gd name="connsiteY37" fmla="*/ 41542 h 75636"/>
                <a:gd name="connsiteX38" fmla="*/ 6881 w 43884"/>
                <a:gd name="connsiteY38" fmla="*/ 48938 h 75636"/>
                <a:gd name="connsiteX39" fmla="*/ 7585 w 43884"/>
                <a:gd name="connsiteY39" fmla="*/ 56806 h 75636"/>
                <a:gd name="connsiteX40" fmla="*/ 9806 w 43884"/>
                <a:gd name="connsiteY40" fmla="*/ 63572 h 75636"/>
                <a:gd name="connsiteX41" fmla="*/ 14086 w 43884"/>
                <a:gd name="connsiteY41" fmla="*/ 68398 h 75636"/>
                <a:gd name="connsiteX42" fmla="*/ 20750 w 43884"/>
                <a:gd name="connsiteY42" fmla="*/ 70181 h 75636"/>
                <a:gd name="connsiteX43" fmla="*/ 24651 w 43884"/>
                <a:gd name="connsiteY43" fmla="*/ 69657 h 75636"/>
                <a:gd name="connsiteX44" fmla="*/ 28552 w 43884"/>
                <a:gd name="connsiteY44" fmla="*/ 67874 h 75636"/>
                <a:gd name="connsiteX45" fmla="*/ 32669 w 43884"/>
                <a:gd name="connsiteY45" fmla="*/ 64673 h 75636"/>
                <a:gd name="connsiteX46" fmla="*/ 37275 w 43884"/>
                <a:gd name="connsiteY46" fmla="*/ 59796 h 75636"/>
                <a:gd name="connsiteX47" fmla="*/ 37275 w 43884"/>
                <a:gd name="connsiteY47" fmla="*/ 38552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4" h="75636">
                  <a:moveTo>
                    <a:pt x="43885" y="73643"/>
                  </a:moveTo>
                  <a:cubicBezTo>
                    <a:pt x="43885" y="73905"/>
                    <a:pt x="43831" y="74115"/>
                    <a:pt x="43722" y="74273"/>
                  </a:cubicBezTo>
                  <a:cubicBezTo>
                    <a:pt x="43668" y="74482"/>
                    <a:pt x="43505" y="74587"/>
                    <a:pt x="43235" y="74692"/>
                  </a:cubicBezTo>
                  <a:cubicBezTo>
                    <a:pt x="43018" y="74849"/>
                    <a:pt x="42693" y="74902"/>
                    <a:pt x="42314" y="74954"/>
                  </a:cubicBezTo>
                  <a:cubicBezTo>
                    <a:pt x="41989" y="75007"/>
                    <a:pt x="41501" y="75059"/>
                    <a:pt x="40959" y="75059"/>
                  </a:cubicBezTo>
                  <a:cubicBezTo>
                    <a:pt x="40363" y="75059"/>
                    <a:pt x="39876" y="75007"/>
                    <a:pt x="39496" y="74954"/>
                  </a:cubicBezTo>
                  <a:cubicBezTo>
                    <a:pt x="39063" y="74902"/>
                    <a:pt x="38792" y="74849"/>
                    <a:pt x="38521" y="74692"/>
                  </a:cubicBezTo>
                  <a:cubicBezTo>
                    <a:pt x="38304" y="74587"/>
                    <a:pt x="38087" y="74482"/>
                    <a:pt x="37980" y="74273"/>
                  </a:cubicBezTo>
                  <a:cubicBezTo>
                    <a:pt x="37871" y="74115"/>
                    <a:pt x="37763" y="73905"/>
                    <a:pt x="37763" y="73643"/>
                  </a:cubicBezTo>
                  <a:lnTo>
                    <a:pt x="37763" y="66667"/>
                  </a:lnTo>
                  <a:cubicBezTo>
                    <a:pt x="35108" y="69447"/>
                    <a:pt x="32345" y="71650"/>
                    <a:pt x="29473" y="73223"/>
                  </a:cubicBezTo>
                  <a:cubicBezTo>
                    <a:pt x="26656" y="74849"/>
                    <a:pt x="23514" y="75636"/>
                    <a:pt x="20154" y="75636"/>
                  </a:cubicBezTo>
                  <a:cubicBezTo>
                    <a:pt x="16524" y="75636"/>
                    <a:pt x="13436" y="74954"/>
                    <a:pt x="10890" y="73591"/>
                  </a:cubicBezTo>
                  <a:cubicBezTo>
                    <a:pt x="8343" y="72227"/>
                    <a:pt x="6231" y="70391"/>
                    <a:pt x="4659" y="68030"/>
                  </a:cubicBezTo>
                  <a:cubicBezTo>
                    <a:pt x="3034" y="65723"/>
                    <a:pt x="1842" y="62995"/>
                    <a:pt x="1138" y="59848"/>
                  </a:cubicBezTo>
                  <a:cubicBezTo>
                    <a:pt x="379" y="56701"/>
                    <a:pt x="0" y="53397"/>
                    <a:pt x="0" y="49882"/>
                  </a:cubicBezTo>
                  <a:cubicBezTo>
                    <a:pt x="0" y="45738"/>
                    <a:pt x="487" y="42014"/>
                    <a:pt x="1409" y="38710"/>
                  </a:cubicBezTo>
                  <a:cubicBezTo>
                    <a:pt x="2329" y="35405"/>
                    <a:pt x="3684" y="32573"/>
                    <a:pt x="5526" y="30265"/>
                  </a:cubicBezTo>
                  <a:cubicBezTo>
                    <a:pt x="7314" y="27905"/>
                    <a:pt x="9590" y="26121"/>
                    <a:pt x="12245" y="24862"/>
                  </a:cubicBezTo>
                  <a:cubicBezTo>
                    <a:pt x="14899" y="23604"/>
                    <a:pt x="17987" y="22974"/>
                    <a:pt x="21509" y="22974"/>
                  </a:cubicBezTo>
                  <a:cubicBezTo>
                    <a:pt x="24543" y="22974"/>
                    <a:pt x="27306" y="23656"/>
                    <a:pt x="29853" y="24967"/>
                  </a:cubicBezTo>
                  <a:cubicBezTo>
                    <a:pt x="32345" y="26279"/>
                    <a:pt x="34837" y="28167"/>
                    <a:pt x="37275" y="30737"/>
                  </a:cubicBezTo>
                  <a:lnTo>
                    <a:pt x="37275" y="1416"/>
                  </a:lnTo>
                  <a:cubicBezTo>
                    <a:pt x="37275" y="1206"/>
                    <a:pt x="37329" y="997"/>
                    <a:pt x="37437" y="839"/>
                  </a:cubicBezTo>
                  <a:cubicBezTo>
                    <a:pt x="37492" y="629"/>
                    <a:pt x="37708" y="524"/>
                    <a:pt x="37925" y="419"/>
                  </a:cubicBezTo>
                  <a:cubicBezTo>
                    <a:pt x="38196" y="315"/>
                    <a:pt x="38575" y="210"/>
                    <a:pt x="38954" y="105"/>
                  </a:cubicBezTo>
                  <a:cubicBezTo>
                    <a:pt x="39388" y="53"/>
                    <a:pt x="39930" y="0"/>
                    <a:pt x="40580" y="0"/>
                  </a:cubicBezTo>
                  <a:cubicBezTo>
                    <a:pt x="41230" y="0"/>
                    <a:pt x="41772" y="53"/>
                    <a:pt x="42205" y="105"/>
                  </a:cubicBezTo>
                  <a:cubicBezTo>
                    <a:pt x="42639" y="210"/>
                    <a:pt x="42964" y="315"/>
                    <a:pt x="43181" y="419"/>
                  </a:cubicBezTo>
                  <a:cubicBezTo>
                    <a:pt x="43452" y="524"/>
                    <a:pt x="43614" y="629"/>
                    <a:pt x="43722" y="839"/>
                  </a:cubicBezTo>
                  <a:cubicBezTo>
                    <a:pt x="43831" y="997"/>
                    <a:pt x="43885" y="1206"/>
                    <a:pt x="43885" y="1416"/>
                  </a:cubicBezTo>
                  <a:lnTo>
                    <a:pt x="43885" y="73643"/>
                  </a:lnTo>
                  <a:close/>
                  <a:moveTo>
                    <a:pt x="37275" y="38552"/>
                  </a:moveTo>
                  <a:cubicBezTo>
                    <a:pt x="34512" y="35300"/>
                    <a:pt x="31803" y="32783"/>
                    <a:pt x="29257" y="31104"/>
                  </a:cubicBezTo>
                  <a:cubicBezTo>
                    <a:pt x="26656" y="29373"/>
                    <a:pt x="24001" y="28482"/>
                    <a:pt x="21184" y="28482"/>
                  </a:cubicBezTo>
                  <a:cubicBezTo>
                    <a:pt x="18583" y="28482"/>
                    <a:pt x="16416" y="29111"/>
                    <a:pt x="14628" y="30265"/>
                  </a:cubicBezTo>
                  <a:cubicBezTo>
                    <a:pt x="12786" y="31471"/>
                    <a:pt x="11323" y="32993"/>
                    <a:pt x="10186" y="34933"/>
                  </a:cubicBezTo>
                  <a:cubicBezTo>
                    <a:pt x="8993" y="36874"/>
                    <a:pt x="8181" y="39077"/>
                    <a:pt x="7639" y="41542"/>
                  </a:cubicBezTo>
                  <a:cubicBezTo>
                    <a:pt x="7151" y="43955"/>
                    <a:pt x="6881" y="46420"/>
                    <a:pt x="6881" y="48938"/>
                  </a:cubicBezTo>
                  <a:cubicBezTo>
                    <a:pt x="6881" y="51613"/>
                    <a:pt x="7097" y="54235"/>
                    <a:pt x="7585" y="56806"/>
                  </a:cubicBezTo>
                  <a:cubicBezTo>
                    <a:pt x="8018" y="59324"/>
                    <a:pt x="8777" y="61579"/>
                    <a:pt x="9806" y="63572"/>
                  </a:cubicBezTo>
                  <a:cubicBezTo>
                    <a:pt x="10890" y="65565"/>
                    <a:pt x="12352" y="67192"/>
                    <a:pt x="14086" y="68398"/>
                  </a:cubicBezTo>
                  <a:cubicBezTo>
                    <a:pt x="15874" y="69604"/>
                    <a:pt x="18096" y="70181"/>
                    <a:pt x="20750" y="70181"/>
                  </a:cubicBezTo>
                  <a:cubicBezTo>
                    <a:pt x="22105" y="70181"/>
                    <a:pt x="23405" y="70024"/>
                    <a:pt x="24651" y="69657"/>
                  </a:cubicBezTo>
                  <a:cubicBezTo>
                    <a:pt x="25897" y="69289"/>
                    <a:pt x="27198" y="68712"/>
                    <a:pt x="28552" y="67874"/>
                  </a:cubicBezTo>
                  <a:cubicBezTo>
                    <a:pt x="29907" y="67034"/>
                    <a:pt x="31261" y="65985"/>
                    <a:pt x="32669" y="64673"/>
                  </a:cubicBezTo>
                  <a:cubicBezTo>
                    <a:pt x="34132" y="63362"/>
                    <a:pt x="35650" y="61736"/>
                    <a:pt x="37275" y="59796"/>
                  </a:cubicBezTo>
                  <a:lnTo>
                    <a:pt x="37275" y="38552"/>
                  </a:lnTo>
                  <a:close/>
                </a:path>
              </a:pathLst>
            </a:custGeom>
            <a:solidFill>
              <a:srgbClr val="FFFFFF"/>
            </a:solidFill>
            <a:ln w="5417" cap="flat">
              <a:noFill/>
              <a:prstDash val="solid"/>
              <a:miter/>
            </a:ln>
          </p:spPr>
          <p:txBody>
            <a:bodyPr rtlCol="0" anchor="ctr"/>
            <a:lstStyle/>
            <a:p>
              <a:endParaRPr lang="fr-FR"/>
            </a:p>
          </p:txBody>
        </p:sp>
        <p:sp>
          <p:nvSpPr>
            <p:cNvPr id="826" name="Forme libre 825">
              <a:extLst>
                <a:ext uri="{FF2B5EF4-FFF2-40B4-BE49-F238E27FC236}">
                  <a16:creationId xmlns:a16="http://schemas.microsoft.com/office/drawing/2014/main" id="{AE60ED40-4CBC-758D-E475-A31D39FD8E1F}"/>
                </a:ext>
              </a:extLst>
            </p:cNvPr>
            <p:cNvSpPr/>
            <p:nvPr/>
          </p:nvSpPr>
          <p:spPr>
            <a:xfrm>
              <a:off x="20688181" y="11621269"/>
              <a:ext cx="44480" cy="52662"/>
            </a:xfrm>
            <a:custGeom>
              <a:avLst/>
              <a:gdLst>
                <a:gd name="connsiteX0" fmla="*/ 44481 w 44480"/>
                <a:gd name="connsiteY0" fmla="*/ 23814 h 52662"/>
                <a:gd name="connsiteX1" fmla="*/ 43451 w 44480"/>
                <a:gd name="connsiteY1" fmla="*/ 26489 h 52662"/>
                <a:gd name="connsiteX2" fmla="*/ 41392 w 44480"/>
                <a:gd name="connsiteY2" fmla="*/ 27222 h 52662"/>
                <a:gd name="connsiteX3" fmla="*/ 7097 w 44480"/>
                <a:gd name="connsiteY3" fmla="*/ 27222 h 52662"/>
                <a:gd name="connsiteX4" fmla="*/ 8018 w 44480"/>
                <a:gd name="connsiteY4" fmla="*/ 35405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3 h 52662"/>
                <a:gd name="connsiteX9" fmla="*/ 35974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9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6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00 w 44480"/>
                <a:gd name="connsiteY37" fmla="*/ 21925 h 52662"/>
                <a:gd name="connsiteX38" fmla="*/ 33916 w 44480"/>
                <a:gd name="connsiteY38" fmla="*/ 9809 h 52662"/>
                <a:gd name="connsiteX39" fmla="*/ 22755 w 44480"/>
                <a:gd name="connsiteY39" fmla="*/ 5455 h 52662"/>
                <a:gd name="connsiteX40" fmla="*/ 16145 w 44480"/>
                <a:gd name="connsiteY40" fmla="*/ 6819 h 52662"/>
                <a:gd name="connsiteX41" fmla="*/ 11269 w 44480"/>
                <a:gd name="connsiteY41" fmla="*/ 10490 h 52662"/>
                <a:gd name="connsiteX42" fmla="*/ 8235 w 44480"/>
                <a:gd name="connsiteY42" fmla="*/ 15736 h 52662"/>
                <a:gd name="connsiteX43" fmla="*/ 7043 w 44480"/>
                <a:gd name="connsiteY43" fmla="*/ 21925 h 52662"/>
                <a:gd name="connsiteX44" fmla="*/ 37600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1" y="26489"/>
                  </a:cubicBezTo>
                  <a:cubicBezTo>
                    <a:pt x="42747" y="26961"/>
                    <a:pt x="42043" y="27222"/>
                    <a:pt x="41392" y="27222"/>
                  </a:cubicBezTo>
                  <a:lnTo>
                    <a:pt x="7097" y="27222"/>
                  </a:lnTo>
                  <a:cubicBezTo>
                    <a:pt x="7097" y="30213"/>
                    <a:pt x="7423" y="32940"/>
                    <a:pt x="8018" y="35405"/>
                  </a:cubicBezTo>
                  <a:cubicBezTo>
                    <a:pt x="8614" y="37818"/>
                    <a:pt x="9643" y="39916"/>
                    <a:pt x="11052" y="41647"/>
                  </a:cubicBezTo>
                  <a:cubicBezTo>
                    <a:pt x="12461" y="43378"/>
                    <a:pt x="14303" y="44742"/>
                    <a:pt x="16524" y="45633"/>
                  </a:cubicBezTo>
                  <a:cubicBezTo>
                    <a:pt x="18800" y="46578"/>
                    <a:pt x="21563" y="47049"/>
                    <a:pt x="24868" y="47049"/>
                  </a:cubicBezTo>
                  <a:cubicBezTo>
                    <a:pt x="27197" y="47049"/>
                    <a:pt x="29310" y="46840"/>
                    <a:pt x="31153" y="46473"/>
                  </a:cubicBezTo>
                  <a:cubicBezTo>
                    <a:pt x="32995" y="46053"/>
                    <a:pt x="34620" y="45633"/>
                    <a:pt x="35974" y="45161"/>
                  </a:cubicBezTo>
                  <a:cubicBezTo>
                    <a:pt x="37329" y="44689"/>
                    <a:pt x="38413" y="44218"/>
                    <a:pt x="39280" y="43850"/>
                  </a:cubicBezTo>
                  <a:cubicBezTo>
                    <a:pt x="40146" y="43431"/>
                    <a:pt x="40796" y="43221"/>
                    <a:pt x="41176" y="43221"/>
                  </a:cubicBezTo>
                  <a:cubicBezTo>
                    <a:pt x="41392" y="43221"/>
                    <a:pt x="41555" y="43273"/>
                    <a:pt x="41772" y="43378"/>
                  </a:cubicBezTo>
                  <a:cubicBezTo>
                    <a:pt x="41935" y="43483"/>
                    <a:pt x="42097" y="43692"/>
                    <a:pt x="42205" y="43902"/>
                  </a:cubicBezTo>
                  <a:cubicBezTo>
                    <a:pt x="42314" y="44165"/>
                    <a:pt x="42422" y="44427"/>
                    <a:pt x="42476" y="44794"/>
                  </a:cubicBezTo>
                  <a:cubicBezTo>
                    <a:pt x="42530" y="45161"/>
                    <a:pt x="42530" y="45581"/>
                    <a:pt x="42530" y="46158"/>
                  </a:cubicBezTo>
                  <a:cubicBezTo>
                    <a:pt x="42530" y="46420"/>
                    <a:pt x="42530" y="46630"/>
                    <a:pt x="42476" y="46892"/>
                  </a:cubicBezTo>
                  <a:cubicBezTo>
                    <a:pt x="42476" y="47102"/>
                    <a:pt x="42422" y="47312"/>
                    <a:pt x="42368" y="47521"/>
                  </a:cubicBezTo>
                  <a:cubicBezTo>
                    <a:pt x="42314" y="47731"/>
                    <a:pt x="42205" y="47889"/>
                    <a:pt x="42097" y="48099"/>
                  </a:cubicBezTo>
                  <a:cubicBezTo>
                    <a:pt x="41989" y="48256"/>
                    <a:pt x="41826" y="48413"/>
                    <a:pt x="41663" y="48623"/>
                  </a:cubicBezTo>
                  <a:cubicBezTo>
                    <a:pt x="41446" y="48833"/>
                    <a:pt x="40905" y="49095"/>
                    <a:pt x="39930" y="49567"/>
                  </a:cubicBezTo>
                  <a:cubicBezTo>
                    <a:pt x="38954" y="50040"/>
                    <a:pt x="37708" y="50459"/>
                    <a:pt x="36137" y="50931"/>
                  </a:cubicBezTo>
                  <a:cubicBezTo>
                    <a:pt x="34620" y="51351"/>
                    <a:pt x="32778" y="51770"/>
                    <a:pt x="30719" y="52137"/>
                  </a:cubicBezTo>
                  <a:cubicBezTo>
                    <a:pt x="28660" y="52452"/>
                    <a:pt x="26493" y="52662"/>
                    <a:pt x="24109" y="52662"/>
                  </a:cubicBezTo>
                  <a:cubicBezTo>
                    <a:pt x="20209" y="52662"/>
                    <a:pt x="16795" y="52085"/>
                    <a:pt x="13761" y="50983"/>
                  </a:cubicBezTo>
                  <a:cubicBezTo>
                    <a:pt x="10782" y="49830"/>
                    <a:pt x="8235" y="48151"/>
                    <a:pt x="6230" y="45948"/>
                  </a:cubicBezTo>
                  <a:cubicBezTo>
                    <a:pt x="4171" y="43745"/>
                    <a:pt x="2655" y="41017"/>
                    <a:pt x="1571" y="37765"/>
                  </a:cubicBezTo>
                  <a:cubicBezTo>
                    <a:pt x="542" y="34513"/>
                    <a:pt x="0" y="30737"/>
                    <a:pt x="0" y="26436"/>
                  </a:cubicBezTo>
                  <a:cubicBezTo>
                    <a:pt x="0" y="22292"/>
                    <a:pt x="542" y="18621"/>
                    <a:pt x="1625" y="15316"/>
                  </a:cubicBezTo>
                  <a:cubicBezTo>
                    <a:pt x="2709" y="12064"/>
                    <a:pt x="4280" y="9337"/>
                    <a:pt x="6339" y="7028"/>
                  </a:cubicBezTo>
                  <a:cubicBezTo>
                    <a:pt x="8343" y="4773"/>
                    <a:pt x="10836" y="2989"/>
                    <a:pt x="13707" y="1836"/>
                  </a:cubicBezTo>
                  <a:cubicBezTo>
                    <a:pt x="16578" y="629"/>
                    <a:pt x="19721" y="0"/>
                    <a:pt x="23297" y="0"/>
                  </a:cubicBezTo>
                  <a:cubicBezTo>
                    <a:pt x="27035" y="0"/>
                    <a:pt x="30286" y="629"/>
                    <a:pt x="32941" y="1836"/>
                  </a:cubicBezTo>
                  <a:cubicBezTo>
                    <a:pt x="35595" y="3042"/>
                    <a:pt x="37817" y="4721"/>
                    <a:pt x="39496" y="6767"/>
                  </a:cubicBezTo>
                  <a:cubicBezTo>
                    <a:pt x="41230" y="8812"/>
                    <a:pt x="42530" y="11225"/>
                    <a:pt x="43289" y="13952"/>
                  </a:cubicBezTo>
                  <a:cubicBezTo>
                    <a:pt x="44101" y="16680"/>
                    <a:pt x="44481" y="19512"/>
                    <a:pt x="44481" y="22555"/>
                  </a:cubicBezTo>
                  <a:lnTo>
                    <a:pt x="44481" y="23814"/>
                  </a:lnTo>
                  <a:close/>
                  <a:moveTo>
                    <a:pt x="37600" y="21925"/>
                  </a:moveTo>
                  <a:cubicBezTo>
                    <a:pt x="37708" y="16784"/>
                    <a:pt x="36517" y="12746"/>
                    <a:pt x="33916" y="9809"/>
                  </a:cubicBezTo>
                  <a:cubicBezTo>
                    <a:pt x="31369" y="6923"/>
                    <a:pt x="27685" y="5455"/>
                    <a:pt x="22755" y="5455"/>
                  </a:cubicBezTo>
                  <a:cubicBezTo>
                    <a:pt x="20263" y="5455"/>
                    <a:pt x="18041" y="5927"/>
                    <a:pt x="16145" y="6819"/>
                  </a:cubicBezTo>
                  <a:cubicBezTo>
                    <a:pt x="14195" y="7763"/>
                    <a:pt x="12623" y="8969"/>
                    <a:pt x="11269" y="10490"/>
                  </a:cubicBezTo>
                  <a:cubicBezTo>
                    <a:pt x="9969" y="11959"/>
                    <a:pt x="8939" y="13742"/>
                    <a:pt x="8235" y="15736"/>
                  </a:cubicBezTo>
                  <a:cubicBezTo>
                    <a:pt x="7530" y="17729"/>
                    <a:pt x="7151" y="19775"/>
                    <a:pt x="7043" y="21925"/>
                  </a:cubicBezTo>
                  <a:lnTo>
                    <a:pt x="37600" y="21925"/>
                  </a:lnTo>
                  <a:close/>
                </a:path>
              </a:pathLst>
            </a:custGeom>
            <a:solidFill>
              <a:srgbClr val="FFFFFF"/>
            </a:solidFill>
            <a:ln w="5417" cap="flat">
              <a:noFill/>
              <a:prstDash val="solid"/>
              <a:miter/>
            </a:ln>
          </p:spPr>
          <p:txBody>
            <a:bodyPr rtlCol="0" anchor="ctr"/>
            <a:lstStyle/>
            <a:p>
              <a:endParaRPr lang="fr-FR"/>
            </a:p>
          </p:txBody>
        </p:sp>
        <p:sp>
          <p:nvSpPr>
            <p:cNvPr id="827" name="Forme libre 826">
              <a:extLst>
                <a:ext uri="{FF2B5EF4-FFF2-40B4-BE49-F238E27FC236}">
                  <a16:creationId xmlns:a16="http://schemas.microsoft.com/office/drawing/2014/main" id="{ABAEC9C4-9937-1175-BB75-1D63A2B77B18}"/>
                </a:ext>
              </a:extLst>
            </p:cNvPr>
            <p:cNvSpPr/>
            <p:nvPr/>
          </p:nvSpPr>
          <p:spPr>
            <a:xfrm>
              <a:off x="20766578" y="11621794"/>
              <a:ext cx="45510" cy="51508"/>
            </a:xfrm>
            <a:custGeom>
              <a:avLst/>
              <a:gdLst>
                <a:gd name="connsiteX0" fmla="*/ 45511 w 45510"/>
                <a:gd name="connsiteY0" fmla="*/ 1311 h 51508"/>
                <a:gd name="connsiteX1" fmla="*/ 45511 w 45510"/>
                <a:gd name="connsiteY1" fmla="*/ 1679 h 51508"/>
                <a:gd name="connsiteX2" fmla="*/ 45402 w 45510"/>
                <a:gd name="connsiteY2" fmla="*/ 1993 h 51508"/>
                <a:gd name="connsiteX3" fmla="*/ 45348 w 45510"/>
                <a:gd name="connsiteY3" fmla="*/ 2361 h 51508"/>
                <a:gd name="connsiteX4" fmla="*/ 45239 w 45510"/>
                <a:gd name="connsiteY4" fmla="*/ 2675 h 51508"/>
                <a:gd name="connsiteX5" fmla="*/ 27035 w 45510"/>
                <a:gd name="connsiteY5" fmla="*/ 50092 h 51508"/>
                <a:gd name="connsiteX6" fmla="*/ 26494 w 45510"/>
                <a:gd name="connsiteY6" fmla="*/ 50774 h 51508"/>
                <a:gd name="connsiteX7" fmla="*/ 25681 w 45510"/>
                <a:gd name="connsiteY7" fmla="*/ 51193 h 51508"/>
                <a:gd name="connsiteX8" fmla="*/ 24489 w 45510"/>
                <a:gd name="connsiteY8" fmla="*/ 51456 h 51508"/>
                <a:gd name="connsiteX9" fmla="*/ 22809 w 45510"/>
                <a:gd name="connsiteY9" fmla="*/ 51508 h 51508"/>
                <a:gd name="connsiteX10" fmla="*/ 21184 w 45510"/>
                <a:gd name="connsiteY10" fmla="*/ 51403 h 51508"/>
                <a:gd name="connsiteX11" fmla="*/ 19938 w 45510"/>
                <a:gd name="connsiteY11" fmla="*/ 51141 h 51508"/>
                <a:gd name="connsiteX12" fmla="*/ 19125 w 45510"/>
                <a:gd name="connsiteY12" fmla="*/ 50722 h 51508"/>
                <a:gd name="connsiteX13" fmla="*/ 18583 w 45510"/>
                <a:gd name="connsiteY13" fmla="*/ 50092 h 51508"/>
                <a:gd name="connsiteX14" fmla="*/ 379 w 45510"/>
                <a:gd name="connsiteY14" fmla="*/ 2675 h 51508"/>
                <a:gd name="connsiteX15" fmla="*/ 163 w 45510"/>
                <a:gd name="connsiteY15" fmla="*/ 1993 h 51508"/>
                <a:gd name="connsiteX16" fmla="*/ 54 w 45510"/>
                <a:gd name="connsiteY16" fmla="*/ 1574 h 51508"/>
                <a:gd name="connsiteX17" fmla="*/ 0 w 45510"/>
                <a:gd name="connsiteY17" fmla="*/ 1311 h 51508"/>
                <a:gd name="connsiteX18" fmla="*/ 163 w 45510"/>
                <a:gd name="connsiteY18" fmla="*/ 629 h 51508"/>
                <a:gd name="connsiteX19" fmla="*/ 704 w 45510"/>
                <a:gd name="connsiteY19" fmla="*/ 263 h 51508"/>
                <a:gd name="connsiteX20" fmla="*/ 1679 w 45510"/>
                <a:gd name="connsiteY20" fmla="*/ 53 h 51508"/>
                <a:gd name="connsiteX21" fmla="*/ 3142 w 45510"/>
                <a:gd name="connsiteY21" fmla="*/ 0 h 51508"/>
                <a:gd name="connsiteX22" fmla="*/ 5093 w 45510"/>
                <a:gd name="connsiteY22" fmla="*/ 105 h 51508"/>
                <a:gd name="connsiteX23" fmla="*/ 6231 w 45510"/>
                <a:gd name="connsiteY23" fmla="*/ 315 h 51508"/>
                <a:gd name="connsiteX24" fmla="*/ 6881 w 45510"/>
                <a:gd name="connsiteY24" fmla="*/ 787 h 51508"/>
                <a:gd name="connsiteX25" fmla="*/ 7206 w 45510"/>
                <a:gd name="connsiteY25" fmla="*/ 1416 h 51508"/>
                <a:gd name="connsiteX26" fmla="*/ 22918 w 45510"/>
                <a:gd name="connsiteY26" fmla="*/ 43902 h 51508"/>
                <a:gd name="connsiteX27" fmla="*/ 23026 w 45510"/>
                <a:gd name="connsiteY27" fmla="*/ 44165 h 51508"/>
                <a:gd name="connsiteX28" fmla="*/ 23189 w 45510"/>
                <a:gd name="connsiteY28" fmla="*/ 43902 h 51508"/>
                <a:gd name="connsiteX29" fmla="*/ 38630 w 45510"/>
                <a:gd name="connsiteY29" fmla="*/ 1416 h 51508"/>
                <a:gd name="connsiteX30" fmla="*/ 38954 w 45510"/>
                <a:gd name="connsiteY30" fmla="*/ 787 h 51508"/>
                <a:gd name="connsiteX31" fmla="*/ 39605 w 45510"/>
                <a:gd name="connsiteY31" fmla="*/ 315 h 51508"/>
                <a:gd name="connsiteX32" fmla="*/ 40689 w 45510"/>
                <a:gd name="connsiteY32" fmla="*/ 105 h 51508"/>
                <a:gd name="connsiteX33" fmla="*/ 42476 w 45510"/>
                <a:gd name="connsiteY33" fmla="*/ 0 h 51508"/>
                <a:gd name="connsiteX34" fmla="*/ 43993 w 45510"/>
                <a:gd name="connsiteY34" fmla="*/ 53 h 51508"/>
                <a:gd name="connsiteX35" fmla="*/ 44860 w 45510"/>
                <a:gd name="connsiteY35" fmla="*/ 263 h 51508"/>
                <a:gd name="connsiteX36" fmla="*/ 45348 w 45510"/>
                <a:gd name="connsiteY36" fmla="*/ 682 h 51508"/>
                <a:gd name="connsiteX37" fmla="*/ 45511 w 45510"/>
                <a:gd name="connsiteY37" fmla="*/ 1311 h 5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510" h="51508">
                  <a:moveTo>
                    <a:pt x="45511" y="1311"/>
                  </a:moveTo>
                  <a:cubicBezTo>
                    <a:pt x="45511" y="1416"/>
                    <a:pt x="45511" y="1521"/>
                    <a:pt x="45511" y="1679"/>
                  </a:cubicBezTo>
                  <a:cubicBezTo>
                    <a:pt x="45456" y="1783"/>
                    <a:pt x="45456" y="1888"/>
                    <a:pt x="45402" y="1993"/>
                  </a:cubicBezTo>
                  <a:cubicBezTo>
                    <a:pt x="45402" y="2098"/>
                    <a:pt x="45402" y="2256"/>
                    <a:pt x="45348" y="2361"/>
                  </a:cubicBezTo>
                  <a:cubicBezTo>
                    <a:pt x="45294" y="2465"/>
                    <a:pt x="45239" y="2570"/>
                    <a:pt x="45239" y="2675"/>
                  </a:cubicBezTo>
                  <a:lnTo>
                    <a:pt x="27035" y="50092"/>
                  </a:lnTo>
                  <a:cubicBezTo>
                    <a:pt x="26873" y="50354"/>
                    <a:pt x="26710" y="50617"/>
                    <a:pt x="26494" y="50774"/>
                  </a:cubicBezTo>
                  <a:cubicBezTo>
                    <a:pt x="26277" y="50983"/>
                    <a:pt x="26006" y="51088"/>
                    <a:pt x="25681" y="51193"/>
                  </a:cubicBezTo>
                  <a:cubicBezTo>
                    <a:pt x="25355" y="51351"/>
                    <a:pt x="24922" y="51403"/>
                    <a:pt x="24489" y="51456"/>
                  </a:cubicBezTo>
                  <a:cubicBezTo>
                    <a:pt x="24001" y="51456"/>
                    <a:pt x="23459" y="51508"/>
                    <a:pt x="22809" y="51508"/>
                  </a:cubicBezTo>
                  <a:cubicBezTo>
                    <a:pt x="22213" y="51508"/>
                    <a:pt x="21672" y="51456"/>
                    <a:pt x="21184" y="51403"/>
                  </a:cubicBezTo>
                  <a:cubicBezTo>
                    <a:pt x="20696" y="51351"/>
                    <a:pt x="20263" y="51298"/>
                    <a:pt x="19938" y="51141"/>
                  </a:cubicBezTo>
                  <a:cubicBezTo>
                    <a:pt x="19613" y="51036"/>
                    <a:pt x="19342" y="50931"/>
                    <a:pt x="19125" y="50722"/>
                  </a:cubicBezTo>
                  <a:cubicBezTo>
                    <a:pt x="18908" y="50564"/>
                    <a:pt x="18746" y="50354"/>
                    <a:pt x="18583" y="50092"/>
                  </a:cubicBezTo>
                  <a:lnTo>
                    <a:pt x="379" y="2675"/>
                  </a:lnTo>
                  <a:cubicBezTo>
                    <a:pt x="270" y="2413"/>
                    <a:pt x="217" y="2203"/>
                    <a:pt x="163" y="1993"/>
                  </a:cubicBezTo>
                  <a:cubicBezTo>
                    <a:pt x="108" y="1836"/>
                    <a:pt x="54" y="1679"/>
                    <a:pt x="54" y="1574"/>
                  </a:cubicBezTo>
                  <a:cubicBezTo>
                    <a:pt x="0" y="1469"/>
                    <a:pt x="0" y="1364"/>
                    <a:pt x="0" y="1311"/>
                  </a:cubicBezTo>
                  <a:cubicBezTo>
                    <a:pt x="0" y="1049"/>
                    <a:pt x="54" y="839"/>
                    <a:pt x="163" y="629"/>
                  </a:cubicBezTo>
                  <a:cubicBezTo>
                    <a:pt x="270" y="472"/>
                    <a:pt x="433" y="368"/>
                    <a:pt x="704" y="263"/>
                  </a:cubicBezTo>
                  <a:cubicBezTo>
                    <a:pt x="921" y="158"/>
                    <a:pt x="1246" y="105"/>
                    <a:pt x="1679" y="53"/>
                  </a:cubicBezTo>
                  <a:cubicBezTo>
                    <a:pt x="2059" y="53"/>
                    <a:pt x="2546" y="0"/>
                    <a:pt x="3142" y="0"/>
                  </a:cubicBezTo>
                  <a:cubicBezTo>
                    <a:pt x="3955" y="0"/>
                    <a:pt x="4605" y="53"/>
                    <a:pt x="5093" y="105"/>
                  </a:cubicBezTo>
                  <a:cubicBezTo>
                    <a:pt x="5581" y="158"/>
                    <a:pt x="5960" y="210"/>
                    <a:pt x="6231" y="315"/>
                  </a:cubicBezTo>
                  <a:cubicBezTo>
                    <a:pt x="6501" y="420"/>
                    <a:pt x="6718" y="577"/>
                    <a:pt x="6881" y="787"/>
                  </a:cubicBezTo>
                  <a:cubicBezTo>
                    <a:pt x="6989" y="944"/>
                    <a:pt x="7097" y="1154"/>
                    <a:pt x="7206" y="1416"/>
                  </a:cubicBezTo>
                  <a:lnTo>
                    <a:pt x="22918" y="43902"/>
                  </a:lnTo>
                  <a:lnTo>
                    <a:pt x="23026" y="44165"/>
                  </a:lnTo>
                  <a:lnTo>
                    <a:pt x="23189" y="43902"/>
                  </a:lnTo>
                  <a:lnTo>
                    <a:pt x="38630" y="1416"/>
                  </a:lnTo>
                  <a:cubicBezTo>
                    <a:pt x="38684" y="1154"/>
                    <a:pt x="38792" y="944"/>
                    <a:pt x="38954" y="787"/>
                  </a:cubicBezTo>
                  <a:cubicBezTo>
                    <a:pt x="39117" y="577"/>
                    <a:pt x="39280" y="420"/>
                    <a:pt x="39605" y="315"/>
                  </a:cubicBezTo>
                  <a:cubicBezTo>
                    <a:pt x="39876" y="210"/>
                    <a:pt x="40200" y="158"/>
                    <a:pt x="40689" y="105"/>
                  </a:cubicBezTo>
                  <a:cubicBezTo>
                    <a:pt x="41176" y="53"/>
                    <a:pt x="41772" y="0"/>
                    <a:pt x="42476" y="0"/>
                  </a:cubicBezTo>
                  <a:cubicBezTo>
                    <a:pt x="43072" y="0"/>
                    <a:pt x="43560" y="53"/>
                    <a:pt x="43993" y="53"/>
                  </a:cubicBezTo>
                  <a:cubicBezTo>
                    <a:pt x="44372" y="105"/>
                    <a:pt x="44644" y="158"/>
                    <a:pt x="44860" y="263"/>
                  </a:cubicBezTo>
                  <a:cubicBezTo>
                    <a:pt x="45077" y="368"/>
                    <a:pt x="45239" y="524"/>
                    <a:pt x="45348" y="682"/>
                  </a:cubicBezTo>
                  <a:cubicBezTo>
                    <a:pt x="45456" y="892"/>
                    <a:pt x="45511" y="1049"/>
                    <a:pt x="45511" y="1311"/>
                  </a:cubicBezTo>
                  <a:close/>
                </a:path>
              </a:pathLst>
            </a:custGeom>
            <a:solidFill>
              <a:srgbClr val="FFFFFF"/>
            </a:solidFill>
            <a:ln w="5417" cap="flat">
              <a:noFill/>
              <a:prstDash val="solid"/>
              <a:miter/>
            </a:ln>
          </p:spPr>
          <p:txBody>
            <a:bodyPr rtlCol="0" anchor="ctr"/>
            <a:lstStyle/>
            <a:p>
              <a:endParaRPr lang="fr-FR"/>
            </a:p>
          </p:txBody>
        </p:sp>
        <p:sp>
          <p:nvSpPr>
            <p:cNvPr id="828" name="Forme libre 827">
              <a:extLst>
                <a:ext uri="{FF2B5EF4-FFF2-40B4-BE49-F238E27FC236}">
                  <a16:creationId xmlns:a16="http://schemas.microsoft.com/office/drawing/2014/main" id="{809F220D-5CF2-324E-CE98-E3402CFC2AEC}"/>
                </a:ext>
              </a:extLst>
            </p:cNvPr>
            <p:cNvSpPr/>
            <p:nvPr/>
          </p:nvSpPr>
          <p:spPr>
            <a:xfrm>
              <a:off x="20818807" y="11621269"/>
              <a:ext cx="48219" cy="52662"/>
            </a:xfrm>
            <a:custGeom>
              <a:avLst/>
              <a:gdLst>
                <a:gd name="connsiteX0" fmla="*/ 48220 w 48219"/>
                <a:gd name="connsiteY0" fmla="*/ 25807 h 52662"/>
                <a:gd name="connsiteX1" fmla="*/ 46648 w 48219"/>
                <a:gd name="connsiteY1" fmla="*/ 36507 h 52662"/>
                <a:gd name="connsiteX2" fmla="*/ 42043 w 48219"/>
                <a:gd name="connsiteY2" fmla="*/ 45004 h 52662"/>
                <a:gd name="connsiteX3" fmla="*/ 34349 w 48219"/>
                <a:gd name="connsiteY3" fmla="*/ 50617 h 52662"/>
                <a:gd name="connsiteX4" fmla="*/ 23622 w 48219"/>
                <a:gd name="connsiteY4" fmla="*/ 52662 h 52662"/>
                <a:gd name="connsiteX5" fmla="*/ 13328 w 48219"/>
                <a:gd name="connsiteY5" fmla="*/ 50826 h 52662"/>
                <a:gd name="connsiteX6" fmla="*/ 5905 w 48219"/>
                <a:gd name="connsiteY6" fmla="*/ 45686 h 52662"/>
                <a:gd name="connsiteX7" fmla="*/ 1463 w 48219"/>
                <a:gd name="connsiteY7" fmla="*/ 37556 h 52662"/>
                <a:gd name="connsiteX8" fmla="*/ 0 w 48219"/>
                <a:gd name="connsiteY8" fmla="*/ 26698 h 52662"/>
                <a:gd name="connsiteX9" fmla="*/ 1517 w 48219"/>
                <a:gd name="connsiteY9" fmla="*/ 15998 h 52662"/>
                <a:gd name="connsiteX10" fmla="*/ 6176 w 48219"/>
                <a:gd name="connsiteY10" fmla="*/ 7553 h 52662"/>
                <a:gd name="connsiteX11" fmla="*/ 13815 w 48219"/>
                <a:gd name="connsiteY11" fmla="*/ 1993 h 52662"/>
                <a:gd name="connsiteX12" fmla="*/ 24597 w 48219"/>
                <a:gd name="connsiteY12" fmla="*/ 0 h 52662"/>
                <a:gd name="connsiteX13" fmla="*/ 34945 w 48219"/>
                <a:gd name="connsiteY13" fmla="*/ 1731 h 52662"/>
                <a:gd name="connsiteX14" fmla="*/ 42259 w 48219"/>
                <a:gd name="connsiteY14" fmla="*/ 6871 h 52662"/>
                <a:gd name="connsiteX15" fmla="*/ 46702 w 48219"/>
                <a:gd name="connsiteY15" fmla="*/ 15054 h 52662"/>
                <a:gd name="connsiteX16" fmla="*/ 48220 w 48219"/>
                <a:gd name="connsiteY16" fmla="*/ 25807 h 52662"/>
                <a:gd name="connsiteX17" fmla="*/ 41230 w 48219"/>
                <a:gd name="connsiteY17" fmla="*/ 26384 h 52662"/>
                <a:gd name="connsiteX18" fmla="*/ 40417 w 48219"/>
                <a:gd name="connsiteY18" fmla="*/ 18463 h 52662"/>
                <a:gd name="connsiteX19" fmla="*/ 37600 w 48219"/>
                <a:gd name="connsiteY19" fmla="*/ 11854 h 52662"/>
                <a:gd name="connsiteX20" fmla="*/ 32399 w 48219"/>
                <a:gd name="connsiteY20" fmla="*/ 7291 h 52662"/>
                <a:gd name="connsiteX21" fmla="*/ 24218 w 48219"/>
                <a:gd name="connsiteY21" fmla="*/ 5560 h 52662"/>
                <a:gd name="connsiteX22" fmla="*/ 16470 w 48219"/>
                <a:gd name="connsiteY22" fmla="*/ 7133 h 52662"/>
                <a:gd name="connsiteX23" fmla="*/ 11106 w 48219"/>
                <a:gd name="connsiteY23" fmla="*/ 11435 h 52662"/>
                <a:gd name="connsiteX24" fmla="*/ 8018 w 48219"/>
                <a:gd name="connsiteY24" fmla="*/ 17991 h 52662"/>
                <a:gd name="connsiteX25" fmla="*/ 6989 w 48219"/>
                <a:gd name="connsiteY25" fmla="*/ 26121 h 52662"/>
                <a:gd name="connsiteX26" fmla="*/ 7856 w 48219"/>
                <a:gd name="connsiteY26" fmla="*/ 34094 h 52662"/>
                <a:gd name="connsiteX27" fmla="*/ 10619 w 48219"/>
                <a:gd name="connsiteY27" fmla="*/ 40755 h 52662"/>
                <a:gd name="connsiteX28" fmla="*/ 15820 w 48219"/>
                <a:gd name="connsiteY28" fmla="*/ 45266 h 52662"/>
                <a:gd name="connsiteX29" fmla="*/ 24001 w 48219"/>
                <a:gd name="connsiteY29" fmla="*/ 46944 h 52662"/>
                <a:gd name="connsiteX30" fmla="*/ 31803 w 48219"/>
                <a:gd name="connsiteY30" fmla="*/ 45371 h 52662"/>
                <a:gd name="connsiteX31" fmla="*/ 37167 w 48219"/>
                <a:gd name="connsiteY31" fmla="*/ 41070 h 52662"/>
                <a:gd name="connsiteX32" fmla="*/ 40200 w 48219"/>
                <a:gd name="connsiteY32" fmla="*/ 34566 h 52662"/>
                <a:gd name="connsiteX33" fmla="*/ 41230 w 48219"/>
                <a:gd name="connsiteY33" fmla="*/ 26384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9" h="52662">
                  <a:moveTo>
                    <a:pt x="48220" y="25807"/>
                  </a:moveTo>
                  <a:cubicBezTo>
                    <a:pt x="48220" y="29688"/>
                    <a:pt x="47677" y="33255"/>
                    <a:pt x="46648" y="36507"/>
                  </a:cubicBezTo>
                  <a:cubicBezTo>
                    <a:pt x="45618" y="39759"/>
                    <a:pt x="44102" y="42591"/>
                    <a:pt x="42043" y="45004"/>
                  </a:cubicBezTo>
                  <a:cubicBezTo>
                    <a:pt x="39984" y="47417"/>
                    <a:pt x="37384" y="49305"/>
                    <a:pt x="34349" y="50617"/>
                  </a:cubicBezTo>
                  <a:cubicBezTo>
                    <a:pt x="31261" y="51980"/>
                    <a:pt x="27685" y="52662"/>
                    <a:pt x="23622" y="52662"/>
                  </a:cubicBezTo>
                  <a:cubicBezTo>
                    <a:pt x="19667" y="52662"/>
                    <a:pt x="16254" y="52033"/>
                    <a:pt x="13328" y="50826"/>
                  </a:cubicBezTo>
                  <a:cubicBezTo>
                    <a:pt x="10348" y="49620"/>
                    <a:pt x="7910" y="47941"/>
                    <a:pt x="5905" y="45686"/>
                  </a:cubicBezTo>
                  <a:cubicBezTo>
                    <a:pt x="3955" y="43431"/>
                    <a:pt x="2438" y="40703"/>
                    <a:pt x="1463" y="37556"/>
                  </a:cubicBezTo>
                  <a:cubicBezTo>
                    <a:pt x="487" y="34356"/>
                    <a:pt x="0" y="30737"/>
                    <a:pt x="0" y="26698"/>
                  </a:cubicBezTo>
                  <a:cubicBezTo>
                    <a:pt x="0" y="22817"/>
                    <a:pt x="542" y="19303"/>
                    <a:pt x="1517" y="15998"/>
                  </a:cubicBezTo>
                  <a:cubicBezTo>
                    <a:pt x="2546" y="12746"/>
                    <a:pt x="4118" y="9914"/>
                    <a:pt x="6176" y="7553"/>
                  </a:cubicBezTo>
                  <a:cubicBezTo>
                    <a:pt x="8235" y="5140"/>
                    <a:pt x="10782" y="3305"/>
                    <a:pt x="13815" y="1993"/>
                  </a:cubicBezTo>
                  <a:cubicBezTo>
                    <a:pt x="16904" y="629"/>
                    <a:pt x="20479" y="0"/>
                    <a:pt x="24597" y="0"/>
                  </a:cubicBezTo>
                  <a:cubicBezTo>
                    <a:pt x="28552" y="0"/>
                    <a:pt x="31966" y="577"/>
                    <a:pt x="34945" y="1731"/>
                  </a:cubicBezTo>
                  <a:cubicBezTo>
                    <a:pt x="37871" y="2937"/>
                    <a:pt x="40309" y="4668"/>
                    <a:pt x="42259" y="6871"/>
                  </a:cubicBezTo>
                  <a:cubicBezTo>
                    <a:pt x="44264" y="9127"/>
                    <a:pt x="45727" y="11854"/>
                    <a:pt x="46702" y="15054"/>
                  </a:cubicBezTo>
                  <a:cubicBezTo>
                    <a:pt x="47731" y="18201"/>
                    <a:pt x="48220" y="21820"/>
                    <a:pt x="48220" y="25807"/>
                  </a:cubicBezTo>
                  <a:close/>
                  <a:moveTo>
                    <a:pt x="41230" y="26384"/>
                  </a:moveTo>
                  <a:cubicBezTo>
                    <a:pt x="41230" y="23604"/>
                    <a:pt x="40959" y="20981"/>
                    <a:pt x="40417" y="18463"/>
                  </a:cubicBezTo>
                  <a:cubicBezTo>
                    <a:pt x="39822" y="15946"/>
                    <a:pt x="38900" y="13742"/>
                    <a:pt x="37600" y="11854"/>
                  </a:cubicBezTo>
                  <a:cubicBezTo>
                    <a:pt x="36300" y="9914"/>
                    <a:pt x="34566" y="8392"/>
                    <a:pt x="32399" y="7291"/>
                  </a:cubicBezTo>
                  <a:cubicBezTo>
                    <a:pt x="30232" y="6137"/>
                    <a:pt x="27469" y="5560"/>
                    <a:pt x="24218" y="5560"/>
                  </a:cubicBezTo>
                  <a:cubicBezTo>
                    <a:pt x="21238" y="5560"/>
                    <a:pt x="18637" y="6085"/>
                    <a:pt x="16470" y="7133"/>
                  </a:cubicBezTo>
                  <a:cubicBezTo>
                    <a:pt x="14249" y="8182"/>
                    <a:pt x="12461" y="9599"/>
                    <a:pt x="11106" y="11435"/>
                  </a:cubicBezTo>
                  <a:cubicBezTo>
                    <a:pt x="9698" y="13323"/>
                    <a:pt x="8669" y="15473"/>
                    <a:pt x="8018" y="17991"/>
                  </a:cubicBezTo>
                  <a:cubicBezTo>
                    <a:pt x="7368" y="20509"/>
                    <a:pt x="6989" y="23237"/>
                    <a:pt x="6989" y="26121"/>
                  </a:cubicBezTo>
                  <a:cubicBezTo>
                    <a:pt x="6989" y="28901"/>
                    <a:pt x="7314" y="31576"/>
                    <a:pt x="7856" y="34094"/>
                  </a:cubicBezTo>
                  <a:cubicBezTo>
                    <a:pt x="8397" y="36612"/>
                    <a:pt x="9319" y="38867"/>
                    <a:pt x="10619" y="40755"/>
                  </a:cubicBezTo>
                  <a:cubicBezTo>
                    <a:pt x="11919" y="42644"/>
                    <a:pt x="13653" y="44165"/>
                    <a:pt x="15820" y="45266"/>
                  </a:cubicBezTo>
                  <a:cubicBezTo>
                    <a:pt x="18041" y="46368"/>
                    <a:pt x="20750" y="46944"/>
                    <a:pt x="24001" y="46944"/>
                  </a:cubicBezTo>
                  <a:cubicBezTo>
                    <a:pt x="27035" y="46944"/>
                    <a:pt x="29582" y="46420"/>
                    <a:pt x="31803" y="45371"/>
                  </a:cubicBezTo>
                  <a:cubicBezTo>
                    <a:pt x="33970" y="44322"/>
                    <a:pt x="35758" y="42906"/>
                    <a:pt x="37167" y="41070"/>
                  </a:cubicBezTo>
                  <a:cubicBezTo>
                    <a:pt x="38521" y="39234"/>
                    <a:pt x="39550" y="37083"/>
                    <a:pt x="40200" y="34566"/>
                  </a:cubicBezTo>
                  <a:cubicBezTo>
                    <a:pt x="40905" y="32048"/>
                    <a:pt x="41230" y="29321"/>
                    <a:pt x="41230" y="26384"/>
                  </a:cubicBezTo>
                  <a:close/>
                </a:path>
              </a:pathLst>
            </a:custGeom>
            <a:solidFill>
              <a:srgbClr val="FFFFFF"/>
            </a:solidFill>
            <a:ln w="5417" cap="flat">
              <a:noFill/>
              <a:prstDash val="solid"/>
              <a:miter/>
            </a:ln>
          </p:spPr>
          <p:txBody>
            <a:bodyPr rtlCol="0" anchor="ctr"/>
            <a:lstStyle/>
            <a:p>
              <a:endParaRPr lang="fr-FR"/>
            </a:p>
          </p:txBody>
        </p:sp>
        <p:sp>
          <p:nvSpPr>
            <p:cNvPr id="829" name="Forme libre 828">
              <a:extLst>
                <a:ext uri="{FF2B5EF4-FFF2-40B4-BE49-F238E27FC236}">
                  <a16:creationId xmlns:a16="http://schemas.microsoft.com/office/drawing/2014/main" id="{BBA6F23A-8718-7837-1158-D9C9EF8B7888}"/>
                </a:ext>
              </a:extLst>
            </p:cNvPr>
            <p:cNvSpPr/>
            <p:nvPr/>
          </p:nvSpPr>
          <p:spPr>
            <a:xfrm>
              <a:off x="20874774" y="11608733"/>
              <a:ext cx="31315" cy="65040"/>
            </a:xfrm>
            <a:custGeom>
              <a:avLst/>
              <a:gdLst>
                <a:gd name="connsiteX0" fmla="*/ 31316 w 31315"/>
                <a:gd name="connsiteY0" fmla="*/ 60268 h 65040"/>
                <a:gd name="connsiteX1" fmla="*/ 31099 w 31315"/>
                <a:gd name="connsiteY1" fmla="*/ 62103 h 65040"/>
                <a:gd name="connsiteX2" fmla="*/ 30503 w 31315"/>
                <a:gd name="connsiteY2" fmla="*/ 63205 h 65040"/>
                <a:gd name="connsiteX3" fmla="*/ 29311 w 31315"/>
                <a:gd name="connsiteY3" fmla="*/ 63940 h 65040"/>
                <a:gd name="connsiteX4" fmla="*/ 27415 w 31315"/>
                <a:gd name="connsiteY4" fmla="*/ 64569 h 65040"/>
                <a:gd name="connsiteX5" fmla="*/ 25193 w 31315"/>
                <a:gd name="connsiteY5" fmla="*/ 64936 h 65040"/>
                <a:gd name="connsiteX6" fmla="*/ 22918 w 31315"/>
                <a:gd name="connsiteY6" fmla="*/ 65041 h 65040"/>
                <a:gd name="connsiteX7" fmla="*/ 16579 w 31315"/>
                <a:gd name="connsiteY7" fmla="*/ 64096 h 65040"/>
                <a:gd name="connsiteX8" fmla="*/ 12299 w 31315"/>
                <a:gd name="connsiteY8" fmla="*/ 61159 h 65040"/>
                <a:gd name="connsiteX9" fmla="*/ 9915 w 31315"/>
                <a:gd name="connsiteY9" fmla="*/ 56176 h 65040"/>
                <a:gd name="connsiteX10" fmla="*/ 9157 w 31315"/>
                <a:gd name="connsiteY10" fmla="*/ 49095 h 65040"/>
                <a:gd name="connsiteX11" fmla="*/ 9157 w 31315"/>
                <a:gd name="connsiteY11" fmla="*/ 18778 h 65040"/>
                <a:gd name="connsiteX12" fmla="*/ 1626 w 31315"/>
                <a:gd name="connsiteY12" fmla="*/ 18778 h 65040"/>
                <a:gd name="connsiteX13" fmla="*/ 433 w 31315"/>
                <a:gd name="connsiteY13" fmla="*/ 18096 h 65040"/>
                <a:gd name="connsiteX14" fmla="*/ 0 w 31315"/>
                <a:gd name="connsiteY14" fmla="*/ 16103 h 65040"/>
                <a:gd name="connsiteX15" fmla="*/ 108 w 31315"/>
                <a:gd name="connsiteY15" fmla="*/ 14896 h 65040"/>
                <a:gd name="connsiteX16" fmla="*/ 433 w 31315"/>
                <a:gd name="connsiteY16" fmla="*/ 14057 h 65040"/>
                <a:gd name="connsiteX17" fmla="*/ 976 w 31315"/>
                <a:gd name="connsiteY17" fmla="*/ 13532 h 65040"/>
                <a:gd name="connsiteX18" fmla="*/ 1626 w 31315"/>
                <a:gd name="connsiteY18" fmla="*/ 13376 h 65040"/>
                <a:gd name="connsiteX19" fmla="*/ 9157 w 31315"/>
                <a:gd name="connsiteY19" fmla="*/ 13376 h 65040"/>
                <a:gd name="connsiteX20" fmla="*/ 9157 w 31315"/>
                <a:gd name="connsiteY20" fmla="*/ 1416 h 65040"/>
                <a:gd name="connsiteX21" fmla="*/ 9264 w 31315"/>
                <a:gd name="connsiteY21" fmla="*/ 839 h 65040"/>
                <a:gd name="connsiteX22" fmla="*/ 9807 w 31315"/>
                <a:gd name="connsiteY22" fmla="*/ 368 h 65040"/>
                <a:gd name="connsiteX23" fmla="*/ 10836 w 31315"/>
                <a:gd name="connsiteY23" fmla="*/ 105 h 65040"/>
                <a:gd name="connsiteX24" fmla="*/ 12407 w 31315"/>
                <a:gd name="connsiteY24" fmla="*/ 0 h 65040"/>
                <a:gd name="connsiteX25" fmla="*/ 14086 w 31315"/>
                <a:gd name="connsiteY25" fmla="*/ 105 h 65040"/>
                <a:gd name="connsiteX26" fmla="*/ 15062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0 w 31315"/>
                <a:gd name="connsiteY31" fmla="*/ 13532 h 65040"/>
                <a:gd name="connsiteX32" fmla="*/ 30882 w 31315"/>
                <a:gd name="connsiteY32" fmla="*/ 14057 h 65040"/>
                <a:gd name="connsiteX33" fmla="*/ 31207 w 31315"/>
                <a:gd name="connsiteY33" fmla="*/ 14896 h 65040"/>
                <a:gd name="connsiteX34" fmla="*/ 31316 w 31315"/>
                <a:gd name="connsiteY34" fmla="*/ 16103 h 65040"/>
                <a:gd name="connsiteX35" fmla="*/ 30828 w 31315"/>
                <a:gd name="connsiteY35" fmla="*/ 18096 h 65040"/>
                <a:gd name="connsiteX36" fmla="*/ 29636 w 31315"/>
                <a:gd name="connsiteY36" fmla="*/ 18778 h 65040"/>
                <a:gd name="connsiteX37" fmla="*/ 15766 w 31315"/>
                <a:gd name="connsiteY37" fmla="*/ 18778 h 65040"/>
                <a:gd name="connsiteX38" fmla="*/ 15766 w 31315"/>
                <a:gd name="connsiteY38" fmla="*/ 48204 h 65040"/>
                <a:gd name="connsiteX39" fmla="*/ 17391 w 31315"/>
                <a:gd name="connsiteY39" fmla="*/ 56649 h 65040"/>
                <a:gd name="connsiteX40" fmla="*/ 23406 w 31315"/>
                <a:gd name="connsiteY40" fmla="*/ 59533 h 65040"/>
                <a:gd name="connsiteX41" fmla="*/ 25789 w 31315"/>
                <a:gd name="connsiteY41" fmla="*/ 59271 h 65040"/>
                <a:gd name="connsiteX42" fmla="*/ 27685 w 31315"/>
                <a:gd name="connsiteY42" fmla="*/ 58694 h 65040"/>
                <a:gd name="connsiteX43" fmla="*/ 29148 w 31315"/>
                <a:gd name="connsiteY43" fmla="*/ 58117 h 65040"/>
                <a:gd name="connsiteX44" fmla="*/ 30178 w 31315"/>
                <a:gd name="connsiteY44" fmla="*/ 57855 h 65040"/>
                <a:gd name="connsiteX45" fmla="*/ 30666 w 31315"/>
                <a:gd name="connsiteY45" fmla="*/ 57960 h 65040"/>
                <a:gd name="connsiteX46" fmla="*/ 30990 w 31315"/>
                <a:gd name="connsiteY46" fmla="*/ 58327 h 65040"/>
                <a:gd name="connsiteX47" fmla="*/ 31261 w 31315"/>
                <a:gd name="connsiteY47" fmla="*/ 59114 h 65040"/>
                <a:gd name="connsiteX48" fmla="*/ 31316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6" y="60268"/>
                  </a:moveTo>
                  <a:cubicBezTo>
                    <a:pt x="31316" y="61002"/>
                    <a:pt x="31261" y="61631"/>
                    <a:pt x="31099" y="62103"/>
                  </a:cubicBezTo>
                  <a:cubicBezTo>
                    <a:pt x="30990" y="62576"/>
                    <a:pt x="30774" y="62943"/>
                    <a:pt x="30503" y="63205"/>
                  </a:cubicBezTo>
                  <a:cubicBezTo>
                    <a:pt x="30232" y="63467"/>
                    <a:pt x="29799" y="63730"/>
                    <a:pt x="29311" y="63940"/>
                  </a:cubicBezTo>
                  <a:cubicBezTo>
                    <a:pt x="28769" y="64201"/>
                    <a:pt x="28119" y="64411"/>
                    <a:pt x="27415" y="64569"/>
                  </a:cubicBezTo>
                  <a:cubicBezTo>
                    <a:pt x="26711" y="64726"/>
                    <a:pt x="26006" y="64831"/>
                    <a:pt x="25193" y="64936"/>
                  </a:cubicBezTo>
                  <a:cubicBezTo>
                    <a:pt x="24435" y="64988"/>
                    <a:pt x="23676" y="65041"/>
                    <a:pt x="22918" y="65041"/>
                  </a:cubicBezTo>
                  <a:cubicBezTo>
                    <a:pt x="20426" y="65041"/>
                    <a:pt x="18313" y="64726"/>
                    <a:pt x="16579" y="64096"/>
                  </a:cubicBezTo>
                  <a:cubicBezTo>
                    <a:pt x="14845" y="63415"/>
                    <a:pt x="13436" y="62471"/>
                    <a:pt x="12299" y="61159"/>
                  </a:cubicBezTo>
                  <a:cubicBezTo>
                    <a:pt x="11215" y="59848"/>
                    <a:pt x="10403" y="58169"/>
                    <a:pt x="9915" y="56176"/>
                  </a:cubicBezTo>
                  <a:cubicBezTo>
                    <a:pt x="9373" y="54183"/>
                    <a:pt x="9157" y="51823"/>
                    <a:pt x="9157" y="49095"/>
                  </a:cubicBezTo>
                  <a:lnTo>
                    <a:pt x="9157" y="18778"/>
                  </a:lnTo>
                  <a:lnTo>
                    <a:pt x="1626" y="18778"/>
                  </a:lnTo>
                  <a:cubicBezTo>
                    <a:pt x="1138" y="18778"/>
                    <a:pt x="704" y="18568"/>
                    <a:pt x="433" y="18096"/>
                  </a:cubicBezTo>
                  <a:cubicBezTo>
                    <a:pt x="108" y="17676"/>
                    <a:pt x="0" y="16994"/>
                    <a:pt x="0" y="16103"/>
                  </a:cubicBezTo>
                  <a:cubicBezTo>
                    <a:pt x="0" y="15631"/>
                    <a:pt x="0" y="15264"/>
                    <a:pt x="108" y="14896"/>
                  </a:cubicBezTo>
                  <a:cubicBezTo>
                    <a:pt x="163" y="14582"/>
                    <a:pt x="271" y="14267"/>
                    <a:pt x="433" y="14057"/>
                  </a:cubicBezTo>
                  <a:cubicBezTo>
                    <a:pt x="542" y="13795"/>
                    <a:pt x="759" y="13637"/>
                    <a:pt x="976" y="13532"/>
                  </a:cubicBezTo>
                  <a:cubicBezTo>
                    <a:pt x="1138" y="13428"/>
                    <a:pt x="1409" y="13376"/>
                    <a:pt x="1626" y="13376"/>
                  </a:cubicBezTo>
                  <a:lnTo>
                    <a:pt x="9157" y="13376"/>
                  </a:lnTo>
                  <a:lnTo>
                    <a:pt x="9157" y="1416"/>
                  </a:lnTo>
                  <a:cubicBezTo>
                    <a:pt x="9157" y="1206"/>
                    <a:pt x="9210" y="997"/>
                    <a:pt x="9264" y="839"/>
                  </a:cubicBezTo>
                  <a:cubicBezTo>
                    <a:pt x="9373" y="629"/>
                    <a:pt x="9536" y="524"/>
                    <a:pt x="9807" y="368"/>
                  </a:cubicBezTo>
                  <a:cubicBezTo>
                    <a:pt x="10077" y="263"/>
                    <a:pt x="10403" y="158"/>
                    <a:pt x="10836" y="105"/>
                  </a:cubicBezTo>
                  <a:cubicBezTo>
                    <a:pt x="11269" y="53"/>
                    <a:pt x="11811" y="0"/>
                    <a:pt x="12407" y="0"/>
                  </a:cubicBezTo>
                  <a:cubicBezTo>
                    <a:pt x="13112" y="0"/>
                    <a:pt x="13653" y="53"/>
                    <a:pt x="14086" y="105"/>
                  </a:cubicBezTo>
                  <a:cubicBezTo>
                    <a:pt x="14520" y="158"/>
                    <a:pt x="14845" y="263"/>
                    <a:pt x="15062" y="368"/>
                  </a:cubicBezTo>
                  <a:cubicBezTo>
                    <a:pt x="15332" y="524"/>
                    <a:pt x="15495" y="629"/>
                    <a:pt x="15604" y="839"/>
                  </a:cubicBezTo>
                  <a:cubicBezTo>
                    <a:pt x="15712" y="997"/>
                    <a:pt x="15766" y="1206"/>
                    <a:pt x="15766" y="1416"/>
                  </a:cubicBezTo>
                  <a:lnTo>
                    <a:pt x="15766" y="13376"/>
                  </a:lnTo>
                  <a:lnTo>
                    <a:pt x="29636" y="13376"/>
                  </a:lnTo>
                  <a:cubicBezTo>
                    <a:pt x="29907" y="13376"/>
                    <a:pt x="30124" y="13428"/>
                    <a:pt x="30340" y="13532"/>
                  </a:cubicBezTo>
                  <a:cubicBezTo>
                    <a:pt x="30557" y="13637"/>
                    <a:pt x="30720" y="13795"/>
                    <a:pt x="30882" y="14057"/>
                  </a:cubicBezTo>
                  <a:cubicBezTo>
                    <a:pt x="31045" y="14267"/>
                    <a:pt x="31153" y="14582"/>
                    <a:pt x="31207" y="14896"/>
                  </a:cubicBezTo>
                  <a:cubicBezTo>
                    <a:pt x="31316" y="15264"/>
                    <a:pt x="31316" y="15631"/>
                    <a:pt x="31316" y="16103"/>
                  </a:cubicBezTo>
                  <a:cubicBezTo>
                    <a:pt x="31316" y="16994"/>
                    <a:pt x="31153" y="17676"/>
                    <a:pt x="30828" y="18096"/>
                  </a:cubicBezTo>
                  <a:cubicBezTo>
                    <a:pt x="30557" y="18568"/>
                    <a:pt x="30124" y="18778"/>
                    <a:pt x="29636" y="18778"/>
                  </a:cubicBezTo>
                  <a:lnTo>
                    <a:pt x="15766" y="18778"/>
                  </a:lnTo>
                  <a:lnTo>
                    <a:pt x="15766" y="48204"/>
                  </a:lnTo>
                  <a:cubicBezTo>
                    <a:pt x="15766" y="51928"/>
                    <a:pt x="16308" y="54708"/>
                    <a:pt x="17391" y="56649"/>
                  </a:cubicBezTo>
                  <a:cubicBezTo>
                    <a:pt x="18475" y="58589"/>
                    <a:pt x="20480" y="59533"/>
                    <a:pt x="23406" y="59533"/>
                  </a:cubicBezTo>
                  <a:cubicBezTo>
                    <a:pt x="24272" y="59533"/>
                    <a:pt x="25085" y="59481"/>
                    <a:pt x="25789" y="59271"/>
                  </a:cubicBezTo>
                  <a:cubicBezTo>
                    <a:pt x="26494" y="59114"/>
                    <a:pt x="27144" y="58904"/>
                    <a:pt x="27685" y="58694"/>
                  </a:cubicBezTo>
                  <a:cubicBezTo>
                    <a:pt x="28281" y="58484"/>
                    <a:pt x="28715" y="58274"/>
                    <a:pt x="29148" y="58117"/>
                  </a:cubicBezTo>
                  <a:cubicBezTo>
                    <a:pt x="29527" y="57960"/>
                    <a:pt x="29853" y="57855"/>
                    <a:pt x="30178" y="57855"/>
                  </a:cubicBezTo>
                  <a:cubicBezTo>
                    <a:pt x="30340" y="57855"/>
                    <a:pt x="30503" y="57855"/>
                    <a:pt x="30666" y="57960"/>
                  </a:cubicBezTo>
                  <a:cubicBezTo>
                    <a:pt x="30828" y="58012"/>
                    <a:pt x="30936" y="58169"/>
                    <a:pt x="30990" y="58327"/>
                  </a:cubicBezTo>
                  <a:cubicBezTo>
                    <a:pt x="31099" y="58537"/>
                    <a:pt x="31153" y="58799"/>
                    <a:pt x="31261" y="59114"/>
                  </a:cubicBezTo>
                  <a:cubicBezTo>
                    <a:pt x="31261" y="59428"/>
                    <a:pt x="31316" y="59796"/>
                    <a:pt x="31316" y="60268"/>
                  </a:cubicBezTo>
                  <a:close/>
                </a:path>
              </a:pathLst>
            </a:custGeom>
            <a:solidFill>
              <a:srgbClr val="FFFFFF"/>
            </a:solidFill>
            <a:ln w="5417" cap="flat">
              <a:noFill/>
              <a:prstDash val="solid"/>
              <a:miter/>
            </a:ln>
          </p:spPr>
          <p:txBody>
            <a:bodyPr rtlCol="0" anchor="ctr"/>
            <a:lstStyle/>
            <a:p>
              <a:endParaRPr lang="fr-FR"/>
            </a:p>
          </p:txBody>
        </p:sp>
        <p:sp>
          <p:nvSpPr>
            <p:cNvPr id="830" name="Forme libre 829">
              <a:extLst>
                <a:ext uri="{FF2B5EF4-FFF2-40B4-BE49-F238E27FC236}">
                  <a16:creationId xmlns:a16="http://schemas.microsoft.com/office/drawing/2014/main" id="{19C4A937-4B94-C64A-3156-3DCC775E2E3F}"/>
                </a:ext>
              </a:extLst>
            </p:cNvPr>
            <p:cNvSpPr/>
            <p:nvPr/>
          </p:nvSpPr>
          <p:spPr>
            <a:xfrm>
              <a:off x="20919201" y="11621217"/>
              <a:ext cx="27902" cy="52085"/>
            </a:xfrm>
            <a:custGeom>
              <a:avLst/>
              <a:gdLst>
                <a:gd name="connsiteX0" fmla="*/ 27902 w 27902"/>
                <a:gd name="connsiteY0" fmla="*/ 4458 h 52085"/>
                <a:gd name="connsiteX1" fmla="*/ 27848 w 27902"/>
                <a:gd name="connsiteY1" fmla="*/ 5822 h 52085"/>
                <a:gd name="connsiteX2" fmla="*/ 27632 w 27902"/>
                <a:gd name="connsiteY2" fmla="*/ 6767 h 52085"/>
                <a:gd name="connsiteX3" fmla="*/ 27306 w 27902"/>
                <a:gd name="connsiteY3" fmla="*/ 7291 h 52085"/>
                <a:gd name="connsiteX4" fmla="*/ 26765 w 27902"/>
                <a:gd name="connsiteY4" fmla="*/ 7501 h 52085"/>
                <a:gd name="connsiteX5" fmla="*/ 25627 w 27902"/>
                <a:gd name="connsiteY5" fmla="*/ 7238 h 52085"/>
                <a:gd name="connsiteX6" fmla="*/ 24056 w 27902"/>
                <a:gd name="connsiteY6" fmla="*/ 6714 h 52085"/>
                <a:gd name="connsiteX7" fmla="*/ 22105 w 27902"/>
                <a:gd name="connsiteY7" fmla="*/ 6190 h 52085"/>
                <a:gd name="connsiteX8" fmla="*/ 19776 w 27902"/>
                <a:gd name="connsiteY8" fmla="*/ 5980 h 52085"/>
                <a:gd name="connsiteX9" fmla="*/ 16850 w 27902"/>
                <a:gd name="connsiteY9" fmla="*/ 6609 h 52085"/>
                <a:gd name="connsiteX10" fmla="*/ 13816 w 27902"/>
                <a:gd name="connsiteY10" fmla="*/ 8602 h 52085"/>
                <a:gd name="connsiteX11" fmla="*/ 10511 w 27902"/>
                <a:gd name="connsiteY11" fmla="*/ 12221 h 52085"/>
                <a:gd name="connsiteX12" fmla="*/ 6610 w 27902"/>
                <a:gd name="connsiteY12" fmla="*/ 17729 h 52085"/>
                <a:gd name="connsiteX13" fmla="*/ 6610 w 27902"/>
                <a:gd name="connsiteY13" fmla="*/ 50669 h 52085"/>
                <a:gd name="connsiteX14" fmla="*/ 6448 w 27902"/>
                <a:gd name="connsiteY14" fmla="*/ 51246 h 52085"/>
                <a:gd name="connsiteX15" fmla="*/ 5906 w 27902"/>
                <a:gd name="connsiteY15" fmla="*/ 51665 h 52085"/>
                <a:gd name="connsiteX16" fmla="*/ 4930 w 27902"/>
                <a:gd name="connsiteY16" fmla="*/ 51928 h 52085"/>
                <a:gd name="connsiteX17" fmla="*/ 3306 w 27902"/>
                <a:gd name="connsiteY17" fmla="*/ 52085 h 52085"/>
                <a:gd name="connsiteX18" fmla="*/ 1680 w 27902"/>
                <a:gd name="connsiteY18" fmla="*/ 51928 h 52085"/>
                <a:gd name="connsiteX19" fmla="*/ 651 w 27902"/>
                <a:gd name="connsiteY19" fmla="*/ 51665 h 52085"/>
                <a:gd name="connsiteX20" fmla="*/ 163 w 27902"/>
                <a:gd name="connsiteY20" fmla="*/ 51246 h 52085"/>
                <a:gd name="connsiteX21" fmla="*/ 0 w 27902"/>
                <a:gd name="connsiteY21" fmla="*/ 50669 h 52085"/>
                <a:gd name="connsiteX22" fmla="*/ 0 w 27902"/>
                <a:gd name="connsiteY22" fmla="*/ 1993 h 52085"/>
                <a:gd name="connsiteX23" fmla="*/ 163 w 27902"/>
                <a:gd name="connsiteY23" fmla="*/ 1416 h 52085"/>
                <a:gd name="connsiteX24" fmla="*/ 651 w 27902"/>
                <a:gd name="connsiteY24" fmla="*/ 944 h 52085"/>
                <a:gd name="connsiteX25" fmla="*/ 1626 w 27902"/>
                <a:gd name="connsiteY25" fmla="*/ 682 h 52085"/>
                <a:gd name="connsiteX26" fmla="*/ 3197 w 27902"/>
                <a:gd name="connsiteY26" fmla="*/ 577 h 52085"/>
                <a:gd name="connsiteX27" fmla="*/ 4714 w 27902"/>
                <a:gd name="connsiteY27" fmla="*/ 682 h 52085"/>
                <a:gd name="connsiteX28" fmla="*/ 5689 w 27902"/>
                <a:gd name="connsiteY28" fmla="*/ 944 h 52085"/>
                <a:gd name="connsiteX29" fmla="*/ 6122 w 27902"/>
                <a:gd name="connsiteY29" fmla="*/ 1416 h 52085"/>
                <a:gd name="connsiteX30" fmla="*/ 6285 w 27902"/>
                <a:gd name="connsiteY30" fmla="*/ 1993 h 52085"/>
                <a:gd name="connsiteX31" fmla="*/ 6285 w 27902"/>
                <a:gd name="connsiteY31" fmla="*/ 9651 h 52085"/>
                <a:gd name="connsiteX32" fmla="*/ 10294 w 27902"/>
                <a:gd name="connsiteY32" fmla="*/ 4721 h 52085"/>
                <a:gd name="connsiteX33" fmla="*/ 13762 w 27902"/>
                <a:gd name="connsiteY33" fmla="*/ 1783 h 52085"/>
                <a:gd name="connsiteX34" fmla="*/ 17012 w 27902"/>
                <a:gd name="connsiteY34" fmla="*/ 367 h 52085"/>
                <a:gd name="connsiteX35" fmla="*/ 20264 w 27902"/>
                <a:gd name="connsiteY35" fmla="*/ 0 h 52085"/>
                <a:gd name="connsiteX36" fmla="*/ 21943 w 27902"/>
                <a:gd name="connsiteY36" fmla="*/ 105 h 52085"/>
                <a:gd name="connsiteX37" fmla="*/ 24002 w 27902"/>
                <a:gd name="connsiteY37" fmla="*/ 367 h 52085"/>
                <a:gd name="connsiteX38" fmla="*/ 25898 w 27902"/>
                <a:gd name="connsiteY38" fmla="*/ 892 h 52085"/>
                <a:gd name="connsiteX39" fmla="*/ 27144 w 27902"/>
                <a:gd name="connsiteY39" fmla="*/ 1416 h 52085"/>
                <a:gd name="connsiteX40" fmla="*/ 27578 w 27902"/>
                <a:gd name="connsiteY40" fmla="*/ 1836 h 52085"/>
                <a:gd name="connsiteX41" fmla="*/ 27740 w 27902"/>
                <a:gd name="connsiteY41" fmla="*/ 2360 h 52085"/>
                <a:gd name="connsiteX42" fmla="*/ 27848 w 27902"/>
                <a:gd name="connsiteY42" fmla="*/ 3147 h 52085"/>
                <a:gd name="connsiteX43" fmla="*/ 27902 w 27902"/>
                <a:gd name="connsiteY43" fmla="*/ 4458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85">
                  <a:moveTo>
                    <a:pt x="27902" y="4458"/>
                  </a:moveTo>
                  <a:cubicBezTo>
                    <a:pt x="27902" y="4983"/>
                    <a:pt x="27902" y="5455"/>
                    <a:pt x="27848" y="5822"/>
                  </a:cubicBezTo>
                  <a:cubicBezTo>
                    <a:pt x="27794" y="6190"/>
                    <a:pt x="27740" y="6504"/>
                    <a:pt x="27632" y="6767"/>
                  </a:cubicBezTo>
                  <a:cubicBezTo>
                    <a:pt x="27578" y="6976"/>
                    <a:pt x="27469" y="7133"/>
                    <a:pt x="27306" y="7291"/>
                  </a:cubicBezTo>
                  <a:cubicBezTo>
                    <a:pt x="27198" y="7396"/>
                    <a:pt x="27036" y="7501"/>
                    <a:pt x="26765" y="7501"/>
                  </a:cubicBezTo>
                  <a:cubicBezTo>
                    <a:pt x="26439" y="7501"/>
                    <a:pt x="26060" y="7396"/>
                    <a:pt x="25627" y="7238"/>
                  </a:cubicBezTo>
                  <a:cubicBezTo>
                    <a:pt x="25193" y="7081"/>
                    <a:pt x="24652" y="6923"/>
                    <a:pt x="24056" y="6714"/>
                  </a:cubicBezTo>
                  <a:cubicBezTo>
                    <a:pt x="23460" y="6557"/>
                    <a:pt x="22810" y="6347"/>
                    <a:pt x="22105" y="6190"/>
                  </a:cubicBezTo>
                  <a:cubicBezTo>
                    <a:pt x="21401" y="6032"/>
                    <a:pt x="20643" y="5980"/>
                    <a:pt x="19776" y="5980"/>
                  </a:cubicBezTo>
                  <a:cubicBezTo>
                    <a:pt x="18801" y="5980"/>
                    <a:pt x="17825" y="6190"/>
                    <a:pt x="16850" y="6609"/>
                  </a:cubicBezTo>
                  <a:cubicBezTo>
                    <a:pt x="15875" y="6976"/>
                    <a:pt x="14899" y="7658"/>
                    <a:pt x="13816" y="8602"/>
                  </a:cubicBezTo>
                  <a:cubicBezTo>
                    <a:pt x="12787" y="9494"/>
                    <a:pt x="11649" y="10700"/>
                    <a:pt x="10511" y="12221"/>
                  </a:cubicBezTo>
                  <a:cubicBezTo>
                    <a:pt x="9319" y="13690"/>
                    <a:pt x="8019" y="15578"/>
                    <a:pt x="6610" y="17729"/>
                  </a:cubicBezTo>
                  <a:lnTo>
                    <a:pt x="6610" y="50669"/>
                  </a:lnTo>
                  <a:cubicBezTo>
                    <a:pt x="6610" y="50878"/>
                    <a:pt x="6556" y="51088"/>
                    <a:pt x="6448" y="51246"/>
                  </a:cubicBezTo>
                  <a:cubicBezTo>
                    <a:pt x="6339" y="51403"/>
                    <a:pt x="6176" y="51560"/>
                    <a:pt x="5906" y="51665"/>
                  </a:cubicBezTo>
                  <a:cubicBezTo>
                    <a:pt x="5689" y="51770"/>
                    <a:pt x="5364" y="51875"/>
                    <a:pt x="4930" y="51928"/>
                  </a:cubicBezTo>
                  <a:cubicBezTo>
                    <a:pt x="4497" y="52033"/>
                    <a:pt x="3956" y="52085"/>
                    <a:pt x="3306" y="52085"/>
                  </a:cubicBezTo>
                  <a:cubicBezTo>
                    <a:pt x="2655" y="52085"/>
                    <a:pt x="2113" y="52033"/>
                    <a:pt x="1680" y="51928"/>
                  </a:cubicBezTo>
                  <a:cubicBezTo>
                    <a:pt x="1301" y="51875"/>
                    <a:pt x="921" y="51770"/>
                    <a:pt x="651" y="51665"/>
                  </a:cubicBezTo>
                  <a:cubicBezTo>
                    <a:pt x="434" y="51560"/>
                    <a:pt x="217" y="51403"/>
                    <a:pt x="163" y="51246"/>
                  </a:cubicBezTo>
                  <a:cubicBezTo>
                    <a:pt x="54" y="51088"/>
                    <a:pt x="0" y="50878"/>
                    <a:pt x="0" y="50669"/>
                  </a:cubicBezTo>
                  <a:lnTo>
                    <a:pt x="0" y="1993"/>
                  </a:lnTo>
                  <a:cubicBezTo>
                    <a:pt x="0" y="1783"/>
                    <a:pt x="54" y="1574"/>
                    <a:pt x="163" y="1416"/>
                  </a:cubicBezTo>
                  <a:cubicBezTo>
                    <a:pt x="217" y="1206"/>
                    <a:pt x="434" y="1049"/>
                    <a:pt x="651" y="944"/>
                  </a:cubicBezTo>
                  <a:cubicBezTo>
                    <a:pt x="921" y="839"/>
                    <a:pt x="1247" y="734"/>
                    <a:pt x="1626" y="682"/>
                  </a:cubicBezTo>
                  <a:cubicBezTo>
                    <a:pt x="2059" y="629"/>
                    <a:pt x="2547" y="577"/>
                    <a:pt x="3197" y="577"/>
                  </a:cubicBezTo>
                  <a:cubicBezTo>
                    <a:pt x="3793" y="577"/>
                    <a:pt x="4335" y="629"/>
                    <a:pt x="4714" y="682"/>
                  </a:cubicBezTo>
                  <a:cubicBezTo>
                    <a:pt x="5147" y="734"/>
                    <a:pt x="5472" y="787"/>
                    <a:pt x="5689" y="944"/>
                  </a:cubicBezTo>
                  <a:cubicBezTo>
                    <a:pt x="5906" y="1049"/>
                    <a:pt x="6069" y="1206"/>
                    <a:pt x="6122" y="1416"/>
                  </a:cubicBezTo>
                  <a:cubicBezTo>
                    <a:pt x="6231" y="1574"/>
                    <a:pt x="6285" y="1783"/>
                    <a:pt x="6285" y="1993"/>
                  </a:cubicBezTo>
                  <a:lnTo>
                    <a:pt x="6285" y="9651"/>
                  </a:lnTo>
                  <a:cubicBezTo>
                    <a:pt x="7748" y="7605"/>
                    <a:pt x="9048" y="5980"/>
                    <a:pt x="10294" y="4721"/>
                  </a:cubicBezTo>
                  <a:cubicBezTo>
                    <a:pt x="11487" y="3462"/>
                    <a:pt x="12678" y="2518"/>
                    <a:pt x="13762" y="1783"/>
                  </a:cubicBezTo>
                  <a:cubicBezTo>
                    <a:pt x="14899" y="1101"/>
                    <a:pt x="15983" y="629"/>
                    <a:pt x="17012" y="367"/>
                  </a:cubicBezTo>
                  <a:cubicBezTo>
                    <a:pt x="18096" y="105"/>
                    <a:pt x="19180" y="0"/>
                    <a:pt x="20264" y="0"/>
                  </a:cubicBezTo>
                  <a:cubicBezTo>
                    <a:pt x="20751" y="0"/>
                    <a:pt x="21347" y="53"/>
                    <a:pt x="21943" y="105"/>
                  </a:cubicBezTo>
                  <a:cubicBezTo>
                    <a:pt x="22593" y="158"/>
                    <a:pt x="23243" y="210"/>
                    <a:pt x="24002" y="367"/>
                  </a:cubicBezTo>
                  <a:cubicBezTo>
                    <a:pt x="24706" y="524"/>
                    <a:pt x="25356" y="682"/>
                    <a:pt x="25898" y="892"/>
                  </a:cubicBezTo>
                  <a:cubicBezTo>
                    <a:pt x="26494" y="1101"/>
                    <a:pt x="26928" y="1259"/>
                    <a:pt x="27144" y="1416"/>
                  </a:cubicBezTo>
                  <a:cubicBezTo>
                    <a:pt x="27361" y="1574"/>
                    <a:pt x="27469" y="1731"/>
                    <a:pt x="27578" y="1836"/>
                  </a:cubicBezTo>
                  <a:cubicBezTo>
                    <a:pt x="27632" y="1993"/>
                    <a:pt x="27686" y="2151"/>
                    <a:pt x="27740" y="2360"/>
                  </a:cubicBezTo>
                  <a:cubicBezTo>
                    <a:pt x="27794" y="2518"/>
                    <a:pt x="27848" y="2833"/>
                    <a:pt x="27848" y="3147"/>
                  </a:cubicBezTo>
                  <a:cubicBezTo>
                    <a:pt x="27902" y="3515"/>
                    <a:pt x="27902" y="3934"/>
                    <a:pt x="27902" y="4458"/>
                  </a:cubicBezTo>
                  <a:close/>
                </a:path>
              </a:pathLst>
            </a:custGeom>
            <a:solidFill>
              <a:srgbClr val="FFFFFF"/>
            </a:solidFill>
            <a:ln w="5417" cap="flat">
              <a:noFill/>
              <a:prstDash val="solid"/>
              <a:miter/>
            </a:ln>
          </p:spPr>
          <p:txBody>
            <a:bodyPr rtlCol="0" anchor="ctr"/>
            <a:lstStyle/>
            <a:p>
              <a:endParaRPr lang="fr-FR"/>
            </a:p>
          </p:txBody>
        </p:sp>
        <p:sp>
          <p:nvSpPr>
            <p:cNvPr id="831" name="Forme libre 830">
              <a:extLst>
                <a:ext uri="{FF2B5EF4-FFF2-40B4-BE49-F238E27FC236}">
                  <a16:creationId xmlns:a16="http://schemas.microsoft.com/office/drawing/2014/main" id="{8B0B5071-459E-3034-A4B6-6103AD0BA96E}"/>
                </a:ext>
              </a:extLst>
            </p:cNvPr>
            <p:cNvSpPr/>
            <p:nvPr/>
          </p:nvSpPr>
          <p:spPr>
            <a:xfrm>
              <a:off x="20953334" y="11621269"/>
              <a:ext cx="44480" cy="52662"/>
            </a:xfrm>
            <a:custGeom>
              <a:avLst/>
              <a:gdLst>
                <a:gd name="connsiteX0" fmla="*/ 44481 w 44480"/>
                <a:gd name="connsiteY0" fmla="*/ 23814 h 52662"/>
                <a:gd name="connsiteX1" fmla="*/ 43452 w 44480"/>
                <a:gd name="connsiteY1" fmla="*/ 26489 h 52662"/>
                <a:gd name="connsiteX2" fmla="*/ 41393 w 44480"/>
                <a:gd name="connsiteY2" fmla="*/ 27222 h 52662"/>
                <a:gd name="connsiteX3" fmla="*/ 7098 w 44480"/>
                <a:gd name="connsiteY3" fmla="*/ 27222 h 52662"/>
                <a:gd name="connsiteX4" fmla="*/ 8018 w 44480"/>
                <a:gd name="connsiteY4" fmla="*/ 35405 h 52662"/>
                <a:gd name="connsiteX5" fmla="*/ 11053 w 44480"/>
                <a:gd name="connsiteY5" fmla="*/ 41647 h 52662"/>
                <a:gd name="connsiteX6" fmla="*/ 16525 w 44480"/>
                <a:gd name="connsiteY6" fmla="*/ 45633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9 h 52662"/>
                <a:gd name="connsiteX19" fmla="*/ 41664 w 44480"/>
                <a:gd name="connsiteY19" fmla="*/ 48623 h 52662"/>
                <a:gd name="connsiteX20" fmla="*/ 39930 w 44480"/>
                <a:gd name="connsiteY20" fmla="*/ 49567 h 52662"/>
                <a:gd name="connsiteX21" fmla="*/ 36192 w 44480"/>
                <a:gd name="connsiteY21" fmla="*/ 50931 h 52662"/>
                <a:gd name="connsiteX22" fmla="*/ 30774 w 44480"/>
                <a:gd name="connsiteY22" fmla="*/ 52137 h 52662"/>
                <a:gd name="connsiteX23" fmla="*/ 24109 w 44480"/>
                <a:gd name="connsiteY23" fmla="*/ 52662 h 52662"/>
                <a:gd name="connsiteX24" fmla="*/ 13762 w 44480"/>
                <a:gd name="connsiteY24" fmla="*/ 50983 h 52662"/>
                <a:gd name="connsiteX25" fmla="*/ 6231 w 44480"/>
                <a:gd name="connsiteY25" fmla="*/ 45948 h 52662"/>
                <a:gd name="connsiteX26" fmla="*/ 1571 w 44480"/>
                <a:gd name="connsiteY26" fmla="*/ 37765 h 52662"/>
                <a:gd name="connsiteX27" fmla="*/ 0 w 44480"/>
                <a:gd name="connsiteY27" fmla="*/ 26436 h 52662"/>
                <a:gd name="connsiteX28" fmla="*/ 1626 w 44480"/>
                <a:gd name="connsiteY28" fmla="*/ 15316 h 52662"/>
                <a:gd name="connsiteX29" fmla="*/ 6339 w 44480"/>
                <a:gd name="connsiteY29" fmla="*/ 7028 h 52662"/>
                <a:gd name="connsiteX30" fmla="*/ 13707 w 44480"/>
                <a:gd name="connsiteY30" fmla="*/ 1836 h 52662"/>
                <a:gd name="connsiteX31" fmla="*/ 23297 w 44480"/>
                <a:gd name="connsiteY31" fmla="*/ 0 h 52662"/>
                <a:gd name="connsiteX32" fmla="*/ 32941 w 44480"/>
                <a:gd name="connsiteY32" fmla="*/ 1836 h 52662"/>
                <a:gd name="connsiteX33" fmla="*/ 39551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90 h 52662"/>
                <a:gd name="connsiteX42" fmla="*/ 8290 w 44480"/>
                <a:gd name="connsiteY42" fmla="*/ 15736 h 52662"/>
                <a:gd name="connsiteX43" fmla="*/ 7098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6"/>
                    <a:pt x="43452" y="26489"/>
                  </a:cubicBezTo>
                  <a:cubicBezTo>
                    <a:pt x="42747" y="26961"/>
                    <a:pt x="42043" y="27222"/>
                    <a:pt x="41393" y="27222"/>
                  </a:cubicBezTo>
                  <a:lnTo>
                    <a:pt x="7098" y="27222"/>
                  </a:lnTo>
                  <a:cubicBezTo>
                    <a:pt x="7098" y="30213"/>
                    <a:pt x="7423" y="32940"/>
                    <a:pt x="8018" y="35405"/>
                  </a:cubicBezTo>
                  <a:cubicBezTo>
                    <a:pt x="8614" y="37818"/>
                    <a:pt x="9644" y="39916"/>
                    <a:pt x="11053" y="41647"/>
                  </a:cubicBezTo>
                  <a:cubicBezTo>
                    <a:pt x="12461" y="43378"/>
                    <a:pt x="14303" y="44742"/>
                    <a:pt x="16525" y="45633"/>
                  </a:cubicBezTo>
                  <a:cubicBezTo>
                    <a:pt x="18800" y="46578"/>
                    <a:pt x="21563" y="47049"/>
                    <a:pt x="24868" y="47049"/>
                  </a:cubicBezTo>
                  <a:cubicBezTo>
                    <a:pt x="27198" y="47049"/>
                    <a:pt x="29311" y="46840"/>
                    <a:pt x="31153" y="46473"/>
                  </a:cubicBezTo>
                  <a:cubicBezTo>
                    <a:pt x="32995" y="46053"/>
                    <a:pt x="34621" y="45633"/>
                    <a:pt x="35975" y="45161"/>
                  </a:cubicBezTo>
                  <a:cubicBezTo>
                    <a:pt x="37329" y="44689"/>
                    <a:pt x="38413" y="44218"/>
                    <a:pt x="39280" y="43850"/>
                  </a:cubicBezTo>
                  <a:cubicBezTo>
                    <a:pt x="40147" y="43431"/>
                    <a:pt x="40797" y="43221"/>
                    <a:pt x="41176" y="43221"/>
                  </a:cubicBezTo>
                  <a:cubicBezTo>
                    <a:pt x="41393" y="43221"/>
                    <a:pt x="41610" y="43273"/>
                    <a:pt x="41772" y="43378"/>
                  </a:cubicBezTo>
                  <a:cubicBezTo>
                    <a:pt x="41935" y="43483"/>
                    <a:pt x="42097" y="43692"/>
                    <a:pt x="42206" y="43902"/>
                  </a:cubicBezTo>
                  <a:cubicBezTo>
                    <a:pt x="42314" y="44165"/>
                    <a:pt x="42422" y="44427"/>
                    <a:pt x="42476" y="44794"/>
                  </a:cubicBezTo>
                  <a:cubicBezTo>
                    <a:pt x="42530" y="45161"/>
                    <a:pt x="42530" y="45581"/>
                    <a:pt x="42530" y="46158"/>
                  </a:cubicBezTo>
                  <a:cubicBezTo>
                    <a:pt x="42530" y="46420"/>
                    <a:pt x="42530" y="46630"/>
                    <a:pt x="42476" y="46892"/>
                  </a:cubicBezTo>
                  <a:cubicBezTo>
                    <a:pt x="42422" y="47102"/>
                    <a:pt x="42422" y="47312"/>
                    <a:pt x="42368" y="47521"/>
                  </a:cubicBezTo>
                  <a:cubicBezTo>
                    <a:pt x="42314" y="47731"/>
                    <a:pt x="42206" y="47889"/>
                    <a:pt x="42097" y="48099"/>
                  </a:cubicBezTo>
                  <a:cubicBezTo>
                    <a:pt x="41989" y="48256"/>
                    <a:pt x="41826" y="48413"/>
                    <a:pt x="41664" y="48623"/>
                  </a:cubicBezTo>
                  <a:cubicBezTo>
                    <a:pt x="41501" y="48833"/>
                    <a:pt x="40905" y="49095"/>
                    <a:pt x="39930" y="49567"/>
                  </a:cubicBezTo>
                  <a:cubicBezTo>
                    <a:pt x="38955" y="50040"/>
                    <a:pt x="37708" y="50459"/>
                    <a:pt x="36192" y="50931"/>
                  </a:cubicBezTo>
                  <a:cubicBezTo>
                    <a:pt x="34621" y="51351"/>
                    <a:pt x="32779" y="51770"/>
                    <a:pt x="30774" y="52137"/>
                  </a:cubicBezTo>
                  <a:cubicBezTo>
                    <a:pt x="28715" y="52452"/>
                    <a:pt x="26494" y="52662"/>
                    <a:pt x="24109" y="52662"/>
                  </a:cubicBezTo>
                  <a:cubicBezTo>
                    <a:pt x="20209" y="52662"/>
                    <a:pt x="16741" y="52085"/>
                    <a:pt x="13762" y="50983"/>
                  </a:cubicBezTo>
                  <a:cubicBezTo>
                    <a:pt x="10782" y="49830"/>
                    <a:pt x="8235" y="48151"/>
                    <a:pt x="6231" y="45948"/>
                  </a:cubicBezTo>
                  <a:cubicBezTo>
                    <a:pt x="4172" y="43745"/>
                    <a:pt x="2655" y="41017"/>
                    <a:pt x="1571" y="37765"/>
                  </a:cubicBezTo>
                  <a:cubicBezTo>
                    <a:pt x="542" y="34513"/>
                    <a:pt x="0" y="30737"/>
                    <a:pt x="0" y="26436"/>
                  </a:cubicBezTo>
                  <a:cubicBezTo>
                    <a:pt x="0" y="22292"/>
                    <a:pt x="542" y="18621"/>
                    <a:pt x="1626" y="15316"/>
                  </a:cubicBezTo>
                  <a:cubicBezTo>
                    <a:pt x="2709" y="12064"/>
                    <a:pt x="4280" y="9337"/>
                    <a:pt x="6339" y="7028"/>
                  </a:cubicBezTo>
                  <a:cubicBezTo>
                    <a:pt x="8344" y="4773"/>
                    <a:pt x="10836" y="2989"/>
                    <a:pt x="13707" y="1836"/>
                  </a:cubicBezTo>
                  <a:cubicBezTo>
                    <a:pt x="16579" y="629"/>
                    <a:pt x="19776" y="0"/>
                    <a:pt x="23297" y="0"/>
                  </a:cubicBezTo>
                  <a:cubicBezTo>
                    <a:pt x="27035" y="0"/>
                    <a:pt x="30286" y="629"/>
                    <a:pt x="32941" y="1836"/>
                  </a:cubicBezTo>
                  <a:cubicBezTo>
                    <a:pt x="35596" y="3042"/>
                    <a:pt x="37817" y="4721"/>
                    <a:pt x="39551" y="6767"/>
                  </a:cubicBezTo>
                  <a:cubicBezTo>
                    <a:pt x="41230" y="8812"/>
                    <a:pt x="42476" y="11225"/>
                    <a:pt x="43289" y="13952"/>
                  </a:cubicBezTo>
                  <a:cubicBezTo>
                    <a:pt x="44102" y="16680"/>
                    <a:pt x="44481" y="19512"/>
                    <a:pt x="44481" y="22555"/>
                  </a:cubicBezTo>
                  <a:lnTo>
                    <a:pt x="44481" y="23814"/>
                  </a:lnTo>
                  <a:close/>
                  <a:moveTo>
                    <a:pt x="37654" y="21925"/>
                  </a:moveTo>
                  <a:cubicBezTo>
                    <a:pt x="37763" y="16784"/>
                    <a:pt x="36517" y="12746"/>
                    <a:pt x="33970" y="9809"/>
                  </a:cubicBezTo>
                  <a:cubicBezTo>
                    <a:pt x="31424" y="6923"/>
                    <a:pt x="27685" y="5455"/>
                    <a:pt x="22809" y="5455"/>
                  </a:cubicBezTo>
                  <a:cubicBezTo>
                    <a:pt x="20317" y="5455"/>
                    <a:pt x="18096" y="5927"/>
                    <a:pt x="16199" y="6819"/>
                  </a:cubicBezTo>
                  <a:cubicBezTo>
                    <a:pt x="14249" y="7763"/>
                    <a:pt x="12678" y="8969"/>
                    <a:pt x="11323" y="10490"/>
                  </a:cubicBezTo>
                  <a:cubicBezTo>
                    <a:pt x="10023" y="11959"/>
                    <a:pt x="8994" y="13742"/>
                    <a:pt x="8290" y="15736"/>
                  </a:cubicBezTo>
                  <a:cubicBezTo>
                    <a:pt x="7585" y="17729"/>
                    <a:pt x="7206" y="19775"/>
                    <a:pt x="7098"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832" name="Forme libre 831">
              <a:extLst>
                <a:ext uri="{FF2B5EF4-FFF2-40B4-BE49-F238E27FC236}">
                  <a16:creationId xmlns:a16="http://schemas.microsoft.com/office/drawing/2014/main" id="{B5631869-656B-752F-C532-CB9E49BACECF}"/>
                </a:ext>
              </a:extLst>
            </p:cNvPr>
            <p:cNvSpPr/>
            <p:nvPr/>
          </p:nvSpPr>
          <p:spPr>
            <a:xfrm>
              <a:off x="21035252" y="11621269"/>
              <a:ext cx="44480" cy="52662"/>
            </a:xfrm>
            <a:custGeom>
              <a:avLst/>
              <a:gdLst>
                <a:gd name="connsiteX0" fmla="*/ 44481 w 44480"/>
                <a:gd name="connsiteY0" fmla="*/ 23814 h 52662"/>
                <a:gd name="connsiteX1" fmla="*/ 43452 w 44480"/>
                <a:gd name="connsiteY1" fmla="*/ 26489 h 52662"/>
                <a:gd name="connsiteX2" fmla="*/ 41393 w 44480"/>
                <a:gd name="connsiteY2" fmla="*/ 27222 h 52662"/>
                <a:gd name="connsiteX3" fmla="*/ 7098 w 44480"/>
                <a:gd name="connsiteY3" fmla="*/ 27222 h 52662"/>
                <a:gd name="connsiteX4" fmla="*/ 8018 w 44480"/>
                <a:gd name="connsiteY4" fmla="*/ 35405 h 52662"/>
                <a:gd name="connsiteX5" fmla="*/ 11053 w 44480"/>
                <a:gd name="connsiteY5" fmla="*/ 41647 h 52662"/>
                <a:gd name="connsiteX6" fmla="*/ 16525 w 44480"/>
                <a:gd name="connsiteY6" fmla="*/ 45633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9 h 52662"/>
                <a:gd name="connsiteX19" fmla="*/ 41664 w 44480"/>
                <a:gd name="connsiteY19" fmla="*/ 48623 h 52662"/>
                <a:gd name="connsiteX20" fmla="*/ 39930 w 44480"/>
                <a:gd name="connsiteY20" fmla="*/ 49567 h 52662"/>
                <a:gd name="connsiteX21" fmla="*/ 36192 w 44480"/>
                <a:gd name="connsiteY21" fmla="*/ 50931 h 52662"/>
                <a:gd name="connsiteX22" fmla="*/ 30774 w 44480"/>
                <a:gd name="connsiteY22" fmla="*/ 52137 h 52662"/>
                <a:gd name="connsiteX23" fmla="*/ 24110 w 44480"/>
                <a:gd name="connsiteY23" fmla="*/ 52662 h 52662"/>
                <a:gd name="connsiteX24" fmla="*/ 13762 w 44480"/>
                <a:gd name="connsiteY24" fmla="*/ 50983 h 52662"/>
                <a:gd name="connsiteX25" fmla="*/ 6231 w 44480"/>
                <a:gd name="connsiteY25" fmla="*/ 45948 h 52662"/>
                <a:gd name="connsiteX26" fmla="*/ 1571 w 44480"/>
                <a:gd name="connsiteY26" fmla="*/ 37765 h 52662"/>
                <a:gd name="connsiteX27" fmla="*/ 0 w 44480"/>
                <a:gd name="connsiteY27" fmla="*/ 26436 h 52662"/>
                <a:gd name="connsiteX28" fmla="*/ 1626 w 44480"/>
                <a:gd name="connsiteY28" fmla="*/ 15316 h 52662"/>
                <a:gd name="connsiteX29" fmla="*/ 6339 w 44480"/>
                <a:gd name="connsiteY29" fmla="*/ 7028 h 52662"/>
                <a:gd name="connsiteX30" fmla="*/ 13707 w 44480"/>
                <a:gd name="connsiteY30" fmla="*/ 1836 h 52662"/>
                <a:gd name="connsiteX31" fmla="*/ 23297 w 44480"/>
                <a:gd name="connsiteY31" fmla="*/ 0 h 52662"/>
                <a:gd name="connsiteX32" fmla="*/ 32941 w 44480"/>
                <a:gd name="connsiteY32" fmla="*/ 1836 h 52662"/>
                <a:gd name="connsiteX33" fmla="*/ 39551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5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90 h 52662"/>
                <a:gd name="connsiteX42" fmla="*/ 8290 w 44480"/>
                <a:gd name="connsiteY42" fmla="*/ 15736 h 52662"/>
                <a:gd name="connsiteX43" fmla="*/ 7098 w 44480"/>
                <a:gd name="connsiteY43" fmla="*/ 21925 h 52662"/>
                <a:gd name="connsiteX44" fmla="*/ 37655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6"/>
                    <a:pt x="43452" y="26489"/>
                  </a:cubicBezTo>
                  <a:cubicBezTo>
                    <a:pt x="42747" y="26961"/>
                    <a:pt x="42043" y="27222"/>
                    <a:pt x="41393" y="27222"/>
                  </a:cubicBezTo>
                  <a:lnTo>
                    <a:pt x="7098" y="27222"/>
                  </a:lnTo>
                  <a:cubicBezTo>
                    <a:pt x="7098" y="30213"/>
                    <a:pt x="7423" y="32940"/>
                    <a:pt x="8018" y="35405"/>
                  </a:cubicBezTo>
                  <a:cubicBezTo>
                    <a:pt x="8614" y="37818"/>
                    <a:pt x="9644" y="39916"/>
                    <a:pt x="11053" y="41647"/>
                  </a:cubicBezTo>
                  <a:cubicBezTo>
                    <a:pt x="12461" y="43378"/>
                    <a:pt x="14303" y="44742"/>
                    <a:pt x="16525" y="45633"/>
                  </a:cubicBezTo>
                  <a:cubicBezTo>
                    <a:pt x="18800" y="46578"/>
                    <a:pt x="21563" y="47049"/>
                    <a:pt x="24868" y="47049"/>
                  </a:cubicBezTo>
                  <a:cubicBezTo>
                    <a:pt x="27198" y="47049"/>
                    <a:pt x="29311" y="46840"/>
                    <a:pt x="31153" y="46473"/>
                  </a:cubicBezTo>
                  <a:cubicBezTo>
                    <a:pt x="32995" y="46053"/>
                    <a:pt x="34621" y="45633"/>
                    <a:pt x="35975" y="45161"/>
                  </a:cubicBezTo>
                  <a:cubicBezTo>
                    <a:pt x="37329" y="44689"/>
                    <a:pt x="38413" y="44218"/>
                    <a:pt x="39280" y="43850"/>
                  </a:cubicBezTo>
                  <a:cubicBezTo>
                    <a:pt x="40147" y="43431"/>
                    <a:pt x="40797" y="43221"/>
                    <a:pt x="41176" y="43221"/>
                  </a:cubicBezTo>
                  <a:cubicBezTo>
                    <a:pt x="41393" y="43221"/>
                    <a:pt x="41610" y="43273"/>
                    <a:pt x="41772" y="43378"/>
                  </a:cubicBezTo>
                  <a:cubicBezTo>
                    <a:pt x="41935" y="43483"/>
                    <a:pt x="42097" y="43692"/>
                    <a:pt x="42206" y="43902"/>
                  </a:cubicBezTo>
                  <a:cubicBezTo>
                    <a:pt x="42314" y="44165"/>
                    <a:pt x="42422" y="44427"/>
                    <a:pt x="42476" y="44794"/>
                  </a:cubicBezTo>
                  <a:cubicBezTo>
                    <a:pt x="42530" y="45161"/>
                    <a:pt x="42530" y="45581"/>
                    <a:pt x="42530" y="46158"/>
                  </a:cubicBezTo>
                  <a:cubicBezTo>
                    <a:pt x="42530" y="46420"/>
                    <a:pt x="42530" y="46630"/>
                    <a:pt x="42476" y="46892"/>
                  </a:cubicBezTo>
                  <a:cubicBezTo>
                    <a:pt x="42422" y="47102"/>
                    <a:pt x="42422" y="47312"/>
                    <a:pt x="42368" y="47521"/>
                  </a:cubicBezTo>
                  <a:cubicBezTo>
                    <a:pt x="42314" y="47731"/>
                    <a:pt x="42206" y="47889"/>
                    <a:pt x="42097" y="48099"/>
                  </a:cubicBezTo>
                  <a:cubicBezTo>
                    <a:pt x="41989" y="48256"/>
                    <a:pt x="41826" y="48413"/>
                    <a:pt x="41664" y="48623"/>
                  </a:cubicBezTo>
                  <a:cubicBezTo>
                    <a:pt x="41501" y="48833"/>
                    <a:pt x="40905" y="49095"/>
                    <a:pt x="39930" y="49567"/>
                  </a:cubicBezTo>
                  <a:cubicBezTo>
                    <a:pt x="38955" y="50040"/>
                    <a:pt x="37708" y="50459"/>
                    <a:pt x="36192" y="50931"/>
                  </a:cubicBezTo>
                  <a:cubicBezTo>
                    <a:pt x="34621" y="51351"/>
                    <a:pt x="32779" y="51770"/>
                    <a:pt x="30774" y="52137"/>
                  </a:cubicBezTo>
                  <a:cubicBezTo>
                    <a:pt x="28715" y="52452"/>
                    <a:pt x="26494" y="52662"/>
                    <a:pt x="24110" y="52662"/>
                  </a:cubicBezTo>
                  <a:cubicBezTo>
                    <a:pt x="20209" y="52662"/>
                    <a:pt x="16741" y="52085"/>
                    <a:pt x="13762" y="50983"/>
                  </a:cubicBezTo>
                  <a:cubicBezTo>
                    <a:pt x="10782" y="49830"/>
                    <a:pt x="8235" y="48151"/>
                    <a:pt x="6231" y="45948"/>
                  </a:cubicBezTo>
                  <a:cubicBezTo>
                    <a:pt x="4172" y="43745"/>
                    <a:pt x="2655" y="41017"/>
                    <a:pt x="1571" y="37765"/>
                  </a:cubicBezTo>
                  <a:cubicBezTo>
                    <a:pt x="542" y="34513"/>
                    <a:pt x="0" y="30737"/>
                    <a:pt x="0" y="26436"/>
                  </a:cubicBezTo>
                  <a:cubicBezTo>
                    <a:pt x="0" y="22292"/>
                    <a:pt x="542" y="18621"/>
                    <a:pt x="1626" y="15316"/>
                  </a:cubicBezTo>
                  <a:cubicBezTo>
                    <a:pt x="2709" y="12064"/>
                    <a:pt x="4280" y="9337"/>
                    <a:pt x="6339" y="7028"/>
                  </a:cubicBezTo>
                  <a:cubicBezTo>
                    <a:pt x="8344" y="4773"/>
                    <a:pt x="10836" y="2989"/>
                    <a:pt x="13707" y="1836"/>
                  </a:cubicBezTo>
                  <a:cubicBezTo>
                    <a:pt x="16579" y="629"/>
                    <a:pt x="19776" y="0"/>
                    <a:pt x="23297" y="0"/>
                  </a:cubicBezTo>
                  <a:cubicBezTo>
                    <a:pt x="27035" y="0"/>
                    <a:pt x="30286" y="629"/>
                    <a:pt x="32941" y="1836"/>
                  </a:cubicBezTo>
                  <a:cubicBezTo>
                    <a:pt x="35596" y="3042"/>
                    <a:pt x="37817" y="4721"/>
                    <a:pt x="39551" y="6767"/>
                  </a:cubicBezTo>
                  <a:cubicBezTo>
                    <a:pt x="41230" y="8812"/>
                    <a:pt x="42476" y="11225"/>
                    <a:pt x="43289" y="13952"/>
                  </a:cubicBezTo>
                  <a:cubicBezTo>
                    <a:pt x="44102" y="16680"/>
                    <a:pt x="44481" y="19512"/>
                    <a:pt x="44481" y="22555"/>
                  </a:cubicBezTo>
                  <a:lnTo>
                    <a:pt x="44481" y="23814"/>
                  </a:lnTo>
                  <a:close/>
                  <a:moveTo>
                    <a:pt x="37655" y="21925"/>
                  </a:moveTo>
                  <a:cubicBezTo>
                    <a:pt x="37763" y="16784"/>
                    <a:pt x="36517" y="12746"/>
                    <a:pt x="33970" y="9809"/>
                  </a:cubicBezTo>
                  <a:cubicBezTo>
                    <a:pt x="31424" y="6923"/>
                    <a:pt x="27685" y="5455"/>
                    <a:pt x="22809" y="5455"/>
                  </a:cubicBezTo>
                  <a:cubicBezTo>
                    <a:pt x="20317" y="5455"/>
                    <a:pt x="18096" y="5927"/>
                    <a:pt x="16199" y="6819"/>
                  </a:cubicBezTo>
                  <a:cubicBezTo>
                    <a:pt x="14249" y="7763"/>
                    <a:pt x="12678" y="8969"/>
                    <a:pt x="11323" y="10490"/>
                  </a:cubicBezTo>
                  <a:cubicBezTo>
                    <a:pt x="10023" y="11959"/>
                    <a:pt x="8994" y="13742"/>
                    <a:pt x="8290" y="15736"/>
                  </a:cubicBezTo>
                  <a:cubicBezTo>
                    <a:pt x="7585" y="17729"/>
                    <a:pt x="7206" y="19775"/>
                    <a:pt x="7098"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833" name="Forme libre 832">
              <a:extLst>
                <a:ext uri="{FF2B5EF4-FFF2-40B4-BE49-F238E27FC236}">
                  <a16:creationId xmlns:a16="http://schemas.microsoft.com/office/drawing/2014/main" id="{8FB9E6D0-5365-FEEE-0600-32BE0BAF8976}"/>
                </a:ext>
              </a:extLst>
            </p:cNvPr>
            <p:cNvSpPr/>
            <p:nvPr/>
          </p:nvSpPr>
          <p:spPr>
            <a:xfrm>
              <a:off x="21094958" y="11621217"/>
              <a:ext cx="40797" cy="52085"/>
            </a:xfrm>
            <a:custGeom>
              <a:avLst/>
              <a:gdLst>
                <a:gd name="connsiteX0" fmla="*/ 40797 w 40797"/>
                <a:gd name="connsiteY0" fmla="*/ 50669 h 52085"/>
                <a:gd name="connsiteX1" fmla="*/ 40634 w 40797"/>
                <a:gd name="connsiteY1" fmla="*/ 51246 h 52085"/>
                <a:gd name="connsiteX2" fmla="*/ 40093 w 40797"/>
                <a:gd name="connsiteY2" fmla="*/ 51665 h 52085"/>
                <a:gd name="connsiteX3" fmla="*/ 39117 w 40797"/>
                <a:gd name="connsiteY3" fmla="*/ 51980 h 52085"/>
                <a:gd name="connsiteX4" fmla="*/ 37546 w 40797"/>
                <a:gd name="connsiteY4" fmla="*/ 52085 h 52085"/>
                <a:gd name="connsiteX5" fmla="*/ 35867 w 40797"/>
                <a:gd name="connsiteY5" fmla="*/ 51980 h 52085"/>
                <a:gd name="connsiteX6" fmla="*/ 34891 w 40797"/>
                <a:gd name="connsiteY6" fmla="*/ 51665 h 52085"/>
                <a:gd name="connsiteX7" fmla="*/ 34349 w 40797"/>
                <a:gd name="connsiteY7" fmla="*/ 51246 h 52085"/>
                <a:gd name="connsiteX8" fmla="*/ 34187 w 40797"/>
                <a:gd name="connsiteY8" fmla="*/ 50669 h 52085"/>
                <a:gd name="connsiteX9" fmla="*/ 34187 w 40797"/>
                <a:gd name="connsiteY9" fmla="*/ 21768 h 52085"/>
                <a:gd name="connsiteX10" fmla="*/ 33483 w 40797"/>
                <a:gd name="connsiteY10" fmla="*/ 14424 h 52085"/>
                <a:gd name="connsiteX11" fmla="*/ 31316 w 40797"/>
                <a:gd name="connsiteY11" fmla="*/ 9599 h 52085"/>
                <a:gd name="connsiteX12" fmla="*/ 27577 w 40797"/>
                <a:gd name="connsiteY12" fmla="*/ 6504 h 52085"/>
                <a:gd name="connsiteX13" fmla="*/ 22322 w 40797"/>
                <a:gd name="connsiteY13" fmla="*/ 5403 h 52085"/>
                <a:gd name="connsiteX14" fmla="*/ 14682 w 40797"/>
                <a:gd name="connsiteY14" fmla="*/ 8025 h 52085"/>
                <a:gd name="connsiteX15" fmla="*/ 6610 w 40797"/>
                <a:gd name="connsiteY15" fmla="*/ 15788 h 52085"/>
                <a:gd name="connsiteX16" fmla="*/ 6610 w 40797"/>
                <a:gd name="connsiteY16" fmla="*/ 50669 h 52085"/>
                <a:gd name="connsiteX17" fmla="*/ 6447 w 40797"/>
                <a:gd name="connsiteY17" fmla="*/ 51246 h 52085"/>
                <a:gd name="connsiteX18" fmla="*/ 5905 w 40797"/>
                <a:gd name="connsiteY18" fmla="*/ 51665 h 52085"/>
                <a:gd name="connsiteX19" fmla="*/ 4930 w 40797"/>
                <a:gd name="connsiteY19" fmla="*/ 51980 h 52085"/>
                <a:gd name="connsiteX20" fmla="*/ 3305 w 40797"/>
                <a:gd name="connsiteY20" fmla="*/ 52085 h 52085"/>
                <a:gd name="connsiteX21" fmla="*/ 1679 w 40797"/>
                <a:gd name="connsiteY21" fmla="*/ 51980 h 52085"/>
                <a:gd name="connsiteX22" fmla="*/ 704 w 40797"/>
                <a:gd name="connsiteY22" fmla="*/ 51665 h 52085"/>
                <a:gd name="connsiteX23" fmla="*/ 163 w 40797"/>
                <a:gd name="connsiteY23" fmla="*/ 51246 h 52085"/>
                <a:gd name="connsiteX24" fmla="*/ 0 w 40797"/>
                <a:gd name="connsiteY24" fmla="*/ 50669 h 52085"/>
                <a:gd name="connsiteX25" fmla="*/ 0 w 40797"/>
                <a:gd name="connsiteY25" fmla="*/ 1993 h 52085"/>
                <a:gd name="connsiteX26" fmla="*/ 163 w 40797"/>
                <a:gd name="connsiteY26" fmla="*/ 1416 h 52085"/>
                <a:gd name="connsiteX27" fmla="*/ 704 w 40797"/>
                <a:gd name="connsiteY27" fmla="*/ 944 h 52085"/>
                <a:gd name="connsiteX28" fmla="*/ 1679 w 40797"/>
                <a:gd name="connsiteY28" fmla="*/ 682 h 52085"/>
                <a:gd name="connsiteX29" fmla="*/ 3196 w 40797"/>
                <a:gd name="connsiteY29" fmla="*/ 577 h 52085"/>
                <a:gd name="connsiteX30" fmla="*/ 4714 w 40797"/>
                <a:gd name="connsiteY30" fmla="*/ 682 h 52085"/>
                <a:gd name="connsiteX31" fmla="*/ 5689 w 40797"/>
                <a:gd name="connsiteY31" fmla="*/ 944 h 52085"/>
                <a:gd name="connsiteX32" fmla="*/ 6176 w 40797"/>
                <a:gd name="connsiteY32" fmla="*/ 1416 h 52085"/>
                <a:gd name="connsiteX33" fmla="*/ 6285 w 40797"/>
                <a:gd name="connsiteY33" fmla="*/ 1993 h 52085"/>
                <a:gd name="connsiteX34" fmla="*/ 6285 w 40797"/>
                <a:gd name="connsiteY34" fmla="*/ 8865 h 52085"/>
                <a:gd name="connsiteX35" fmla="*/ 14791 w 40797"/>
                <a:gd name="connsiteY35" fmla="*/ 2098 h 52085"/>
                <a:gd name="connsiteX36" fmla="*/ 23080 w 40797"/>
                <a:gd name="connsiteY36" fmla="*/ 0 h 52085"/>
                <a:gd name="connsiteX37" fmla="*/ 31424 w 40797"/>
                <a:gd name="connsiteY37" fmla="*/ 1626 h 52085"/>
                <a:gd name="connsiteX38" fmla="*/ 36896 w 40797"/>
                <a:gd name="connsiteY38" fmla="*/ 5980 h 52085"/>
                <a:gd name="connsiteX39" fmla="*/ 39876 w 40797"/>
                <a:gd name="connsiteY39" fmla="*/ 12379 h 52085"/>
                <a:gd name="connsiteX40" fmla="*/ 40797 w 40797"/>
                <a:gd name="connsiteY40" fmla="*/ 21191 h 52085"/>
                <a:gd name="connsiteX41" fmla="*/ 40797 w 40797"/>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97" h="52085">
                  <a:moveTo>
                    <a:pt x="40797" y="50669"/>
                  </a:moveTo>
                  <a:cubicBezTo>
                    <a:pt x="40797" y="50878"/>
                    <a:pt x="40743" y="51088"/>
                    <a:pt x="40634" y="51246"/>
                  </a:cubicBezTo>
                  <a:cubicBezTo>
                    <a:pt x="40526" y="51456"/>
                    <a:pt x="40363" y="51560"/>
                    <a:pt x="40093" y="51665"/>
                  </a:cubicBezTo>
                  <a:cubicBezTo>
                    <a:pt x="39876" y="51770"/>
                    <a:pt x="39551" y="51875"/>
                    <a:pt x="39117" y="51980"/>
                  </a:cubicBezTo>
                  <a:cubicBezTo>
                    <a:pt x="38684" y="52033"/>
                    <a:pt x="38142" y="52085"/>
                    <a:pt x="37546" y="52085"/>
                  </a:cubicBezTo>
                  <a:cubicBezTo>
                    <a:pt x="36842" y="52085"/>
                    <a:pt x="36300" y="52033"/>
                    <a:pt x="35867" y="51980"/>
                  </a:cubicBezTo>
                  <a:cubicBezTo>
                    <a:pt x="35433" y="51875"/>
                    <a:pt x="35108" y="51770"/>
                    <a:pt x="34891" y="51665"/>
                  </a:cubicBezTo>
                  <a:cubicBezTo>
                    <a:pt x="34621" y="51560"/>
                    <a:pt x="34458" y="51456"/>
                    <a:pt x="34349" y="51246"/>
                  </a:cubicBezTo>
                  <a:cubicBezTo>
                    <a:pt x="34241" y="51088"/>
                    <a:pt x="34187" y="50878"/>
                    <a:pt x="34187" y="50669"/>
                  </a:cubicBezTo>
                  <a:lnTo>
                    <a:pt x="34187" y="21768"/>
                  </a:lnTo>
                  <a:cubicBezTo>
                    <a:pt x="34187" y="18778"/>
                    <a:pt x="33916" y="16313"/>
                    <a:pt x="33483" y="14424"/>
                  </a:cubicBezTo>
                  <a:cubicBezTo>
                    <a:pt x="32995" y="12589"/>
                    <a:pt x="32236" y="10962"/>
                    <a:pt x="31316" y="9599"/>
                  </a:cubicBezTo>
                  <a:cubicBezTo>
                    <a:pt x="30340" y="8235"/>
                    <a:pt x="29094" y="7238"/>
                    <a:pt x="27577" y="6504"/>
                  </a:cubicBezTo>
                  <a:cubicBezTo>
                    <a:pt x="26114" y="5770"/>
                    <a:pt x="24326" y="5403"/>
                    <a:pt x="22322" y="5403"/>
                  </a:cubicBezTo>
                  <a:cubicBezTo>
                    <a:pt x="19776" y="5403"/>
                    <a:pt x="17229" y="6242"/>
                    <a:pt x="14682" y="8025"/>
                  </a:cubicBezTo>
                  <a:cubicBezTo>
                    <a:pt x="12136" y="9756"/>
                    <a:pt x="9427" y="12326"/>
                    <a:pt x="6610" y="15788"/>
                  </a:cubicBezTo>
                  <a:lnTo>
                    <a:pt x="6610" y="50669"/>
                  </a:lnTo>
                  <a:cubicBezTo>
                    <a:pt x="6610" y="50878"/>
                    <a:pt x="6555" y="51088"/>
                    <a:pt x="6447" y="51246"/>
                  </a:cubicBezTo>
                  <a:cubicBezTo>
                    <a:pt x="6339" y="51456"/>
                    <a:pt x="6176" y="51560"/>
                    <a:pt x="5905" y="51665"/>
                  </a:cubicBezTo>
                  <a:cubicBezTo>
                    <a:pt x="5689" y="51770"/>
                    <a:pt x="5364" y="51875"/>
                    <a:pt x="4930" y="51980"/>
                  </a:cubicBezTo>
                  <a:cubicBezTo>
                    <a:pt x="4497" y="52033"/>
                    <a:pt x="3955" y="52085"/>
                    <a:pt x="3305" y="52085"/>
                  </a:cubicBezTo>
                  <a:cubicBezTo>
                    <a:pt x="2655" y="52085"/>
                    <a:pt x="2113" y="52033"/>
                    <a:pt x="1679" y="51980"/>
                  </a:cubicBezTo>
                  <a:cubicBezTo>
                    <a:pt x="1300" y="51875"/>
                    <a:pt x="921" y="51770"/>
                    <a:pt x="704" y="51665"/>
                  </a:cubicBezTo>
                  <a:cubicBezTo>
                    <a:pt x="433" y="51560"/>
                    <a:pt x="271" y="51456"/>
                    <a:pt x="163" y="51246"/>
                  </a:cubicBezTo>
                  <a:cubicBezTo>
                    <a:pt x="54" y="51088"/>
                    <a:pt x="0" y="50878"/>
                    <a:pt x="0" y="50669"/>
                  </a:cubicBezTo>
                  <a:lnTo>
                    <a:pt x="0" y="1993"/>
                  </a:lnTo>
                  <a:cubicBezTo>
                    <a:pt x="0" y="1783"/>
                    <a:pt x="54" y="1574"/>
                    <a:pt x="163" y="1416"/>
                  </a:cubicBezTo>
                  <a:cubicBezTo>
                    <a:pt x="271" y="1206"/>
                    <a:pt x="433" y="1049"/>
                    <a:pt x="704" y="944"/>
                  </a:cubicBezTo>
                  <a:cubicBezTo>
                    <a:pt x="921" y="839"/>
                    <a:pt x="1246" y="734"/>
                    <a:pt x="1679" y="682"/>
                  </a:cubicBezTo>
                  <a:cubicBezTo>
                    <a:pt x="2059" y="629"/>
                    <a:pt x="2546" y="577"/>
                    <a:pt x="3196" y="577"/>
                  </a:cubicBezTo>
                  <a:cubicBezTo>
                    <a:pt x="3792" y="577"/>
                    <a:pt x="4335" y="629"/>
                    <a:pt x="4714" y="682"/>
                  </a:cubicBezTo>
                  <a:cubicBezTo>
                    <a:pt x="5147" y="734"/>
                    <a:pt x="5472" y="839"/>
                    <a:pt x="5689" y="944"/>
                  </a:cubicBezTo>
                  <a:cubicBezTo>
                    <a:pt x="5905" y="1049"/>
                    <a:pt x="6068" y="1206"/>
                    <a:pt x="6176" y="1416"/>
                  </a:cubicBezTo>
                  <a:cubicBezTo>
                    <a:pt x="6231" y="1574"/>
                    <a:pt x="6285" y="1783"/>
                    <a:pt x="6285" y="1993"/>
                  </a:cubicBezTo>
                  <a:lnTo>
                    <a:pt x="6285" y="8865"/>
                  </a:lnTo>
                  <a:cubicBezTo>
                    <a:pt x="9156" y="5770"/>
                    <a:pt x="12028" y="3515"/>
                    <a:pt x="14791" y="2098"/>
                  </a:cubicBezTo>
                  <a:cubicBezTo>
                    <a:pt x="17554" y="682"/>
                    <a:pt x="20317" y="0"/>
                    <a:pt x="23080" y="0"/>
                  </a:cubicBezTo>
                  <a:cubicBezTo>
                    <a:pt x="26331" y="0"/>
                    <a:pt x="29148" y="524"/>
                    <a:pt x="31424" y="1626"/>
                  </a:cubicBezTo>
                  <a:cubicBezTo>
                    <a:pt x="33645" y="2728"/>
                    <a:pt x="35488" y="4144"/>
                    <a:pt x="36896" y="5980"/>
                  </a:cubicBezTo>
                  <a:cubicBezTo>
                    <a:pt x="38250" y="7815"/>
                    <a:pt x="39280" y="9966"/>
                    <a:pt x="39876" y="12379"/>
                  </a:cubicBezTo>
                  <a:cubicBezTo>
                    <a:pt x="40472" y="14844"/>
                    <a:pt x="40797" y="17781"/>
                    <a:pt x="40797" y="21191"/>
                  </a:cubicBezTo>
                  <a:lnTo>
                    <a:pt x="40797" y="50669"/>
                  </a:lnTo>
                  <a:close/>
                </a:path>
              </a:pathLst>
            </a:custGeom>
            <a:solidFill>
              <a:srgbClr val="FFFFFF"/>
            </a:solidFill>
            <a:ln w="5417" cap="flat">
              <a:noFill/>
              <a:prstDash val="solid"/>
              <a:miter/>
            </a:ln>
          </p:spPr>
          <p:txBody>
            <a:bodyPr rtlCol="0" anchor="ctr"/>
            <a:lstStyle/>
            <a:p>
              <a:endParaRPr lang="fr-FR"/>
            </a:p>
          </p:txBody>
        </p:sp>
        <p:sp>
          <p:nvSpPr>
            <p:cNvPr id="834" name="Forme libre 833">
              <a:extLst>
                <a:ext uri="{FF2B5EF4-FFF2-40B4-BE49-F238E27FC236}">
                  <a16:creationId xmlns:a16="http://schemas.microsoft.com/office/drawing/2014/main" id="{AED45E2C-47F6-77B4-364B-D923F98B8901}"/>
                </a:ext>
              </a:extLst>
            </p:cNvPr>
            <p:cNvSpPr/>
            <p:nvPr/>
          </p:nvSpPr>
          <p:spPr>
            <a:xfrm>
              <a:off x="21145886" y="11608733"/>
              <a:ext cx="31315" cy="65040"/>
            </a:xfrm>
            <a:custGeom>
              <a:avLst/>
              <a:gdLst>
                <a:gd name="connsiteX0" fmla="*/ 31316 w 31315"/>
                <a:gd name="connsiteY0" fmla="*/ 60268 h 65040"/>
                <a:gd name="connsiteX1" fmla="*/ 31099 w 31315"/>
                <a:gd name="connsiteY1" fmla="*/ 62103 h 65040"/>
                <a:gd name="connsiteX2" fmla="*/ 30503 w 31315"/>
                <a:gd name="connsiteY2" fmla="*/ 63205 h 65040"/>
                <a:gd name="connsiteX3" fmla="*/ 29310 w 31315"/>
                <a:gd name="connsiteY3" fmla="*/ 63940 h 65040"/>
                <a:gd name="connsiteX4" fmla="*/ 27414 w 31315"/>
                <a:gd name="connsiteY4" fmla="*/ 64569 h 65040"/>
                <a:gd name="connsiteX5" fmla="*/ 25193 w 31315"/>
                <a:gd name="connsiteY5" fmla="*/ 64936 h 65040"/>
                <a:gd name="connsiteX6" fmla="*/ 22918 w 31315"/>
                <a:gd name="connsiteY6" fmla="*/ 65041 h 65040"/>
                <a:gd name="connsiteX7" fmla="*/ 16578 w 31315"/>
                <a:gd name="connsiteY7" fmla="*/ 64096 h 65040"/>
                <a:gd name="connsiteX8" fmla="*/ 12299 w 31315"/>
                <a:gd name="connsiteY8" fmla="*/ 61159 h 65040"/>
                <a:gd name="connsiteX9" fmla="*/ 9915 w 31315"/>
                <a:gd name="connsiteY9" fmla="*/ 56176 h 65040"/>
                <a:gd name="connsiteX10" fmla="*/ 9156 w 31315"/>
                <a:gd name="connsiteY10" fmla="*/ 49095 h 65040"/>
                <a:gd name="connsiteX11" fmla="*/ 9156 w 31315"/>
                <a:gd name="connsiteY11" fmla="*/ 18778 h 65040"/>
                <a:gd name="connsiteX12" fmla="*/ 1625 w 31315"/>
                <a:gd name="connsiteY12" fmla="*/ 18778 h 65040"/>
                <a:gd name="connsiteX13" fmla="*/ 433 w 31315"/>
                <a:gd name="connsiteY13" fmla="*/ 18096 h 65040"/>
                <a:gd name="connsiteX14" fmla="*/ 0 w 31315"/>
                <a:gd name="connsiteY14" fmla="*/ 16103 h 65040"/>
                <a:gd name="connsiteX15" fmla="*/ 108 w 31315"/>
                <a:gd name="connsiteY15" fmla="*/ 14896 h 65040"/>
                <a:gd name="connsiteX16" fmla="*/ 433 w 31315"/>
                <a:gd name="connsiteY16" fmla="*/ 14057 h 65040"/>
                <a:gd name="connsiteX17" fmla="*/ 975 w 31315"/>
                <a:gd name="connsiteY17" fmla="*/ 13532 h 65040"/>
                <a:gd name="connsiteX18" fmla="*/ 1625 w 31315"/>
                <a:gd name="connsiteY18" fmla="*/ 13376 h 65040"/>
                <a:gd name="connsiteX19" fmla="*/ 9156 w 31315"/>
                <a:gd name="connsiteY19" fmla="*/ 13376 h 65040"/>
                <a:gd name="connsiteX20" fmla="*/ 9156 w 31315"/>
                <a:gd name="connsiteY20" fmla="*/ 1416 h 65040"/>
                <a:gd name="connsiteX21" fmla="*/ 9264 w 31315"/>
                <a:gd name="connsiteY21" fmla="*/ 839 h 65040"/>
                <a:gd name="connsiteX22" fmla="*/ 9806 w 31315"/>
                <a:gd name="connsiteY22" fmla="*/ 368 h 65040"/>
                <a:gd name="connsiteX23" fmla="*/ 10836 w 31315"/>
                <a:gd name="connsiteY23" fmla="*/ 105 h 65040"/>
                <a:gd name="connsiteX24" fmla="*/ 12407 w 31315"/>
                <a:gd name="connsiteY24" fmla="*/ 0 h 65040"/>
                <a:gd name="connsiteX25" fmla="*/ 14086 w 31315"/>
                <a:gd name="connsiteY25" fmla="*/ 105 h 65040"/>
                <a:gd name="connsiteX26" fmla="*/ 15062 w 31315"/>
                <a:gd name="connsiteY26" fmla="*/ 368 h 65040"/>
                <a:gd name="connsiteX27" fmla="*/ 15604 w 31315"/>
                <a:gd name="connsiteY27" fmla="*/ 839 h 65040"/>
                <a:gd name="connsiteX28" fmla="*/ 15766 w 31315"/>
                <a:gd name="connsiteY28" fmla="*/ 1416 h 65040"/>
                <a:gd name="connsiteX29" fmla="*/ 15766 w 31315"/>
                <a:gd name="connsiteY29" fmla="*/ 13376 h 65040"/>
                <a:gd name="connsiteX30" fmla="*/ 29636 w 31315"/>
                <a:gd name="connsiteY30" fmla="*/ 13376 h 65040"/>
                <a:gd name="connsiteX31" fmla="*/ 30340 w 31315"/>
                <a:gd name="connsiteY31" fmla="*/ 13532 h 65040"/>
                <a:gd name="connsiteX32" fmla="*/ 30882 w 31315"/>
                <a:gd name="connsiteY32" fmla="*/ 14057 h 65040"/>
                <a:gd name="connsiteX33" fmla="*/ 31207 w 31315"/>
                <a:gd name="connsiteY33" fmla="*/ 14896 h 65040"/>
                <a:gd name="connsiteX34" fmla="*/ 31316 w 31315"/>
                <a:gd name="connsiteY34" fmla="*/ 16103 h 65040"/>
                <a:gd name="connsiteX35" fmla="*/ 30828 w 31315"/>
                <a:gd name="connsiteY35" fmla="*/ 18096 h 65040"/>
                <a:gd name="connsiteX36" fmla="*/ 29636 w 31315"/>
                <a:gd name="connsiteY36" fmla="*/ 18778 h 65040"/>
                <a:gd name="connsiteX37" fmla="*/ 15766 w 31315"/>
                <a:gd name="connsiteY37" fmla="*/ 18778 h 65040"/>
                <a:gd name="connsiteX38" fmla="*/ 15766 w 31315"/>
                <a:gd name="connsiteY38" fmla="*/ 48204 h 65040"/>
                <a:gd name="connsiteX39" fmla="*/ 17391 w 31315"/>
                <a:gd name="connsiteY39" fmla="*/ 56649 h 65040"/>
                <a:gd name="connsiteX40" fmla="*/ 23351 w 31315"/>
                <a:gd name="connsiteY40" fmla="*/ 59533 h 65040"/>
                <a:gd name="connsiteX41" fmla="*/ 25789 w 31315"/>
                <a:gd name="connsiteY41" fmla="*/ 59271 h 65040"/>
                <a:gd name="connsiteX42" fmla="*/ 27740 w 31315"/>
                <a:gd name="connsiteY42" fmla="*/ 58694 h 65040"/>
                <a:gd name="connsiteX43" fmla="*/ 29148 w 31315"/>
                <a:gd name="connsiteY43" fmla="*/ 58117 h 65040"/>
                <a:gd name="connsiteX44" fmla="*/ 30177 w 31315"/>
                <a:gd name="connsiteY44" fmla="*/ 57855 h 65040"/>
                <a:gd name="connsiteX45" fmla="*/ 30665 w 31315"/>
                <a:gd name="connsiteY45" fmla="*/ 57960 h 65040"/>
                <a:gd name="connsiteX46" fmla="*/ 31045 w 31315"/>
                <a:gd name="connsiteY46" fmla="*/ 58327 h 65040"/>
                <a:gd name="connsiteX47" fmla="*/ 31261 w 31315"/>
                <a:gd name="connsiteY47" fmla="*/ 59114 h 65040"/>
                <a:gd name="connsiteX48" fmla="*/ 31316 w 31315"/>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15" h="65040">
                  <a:moveTo>
                    <a:pt x="31316" y="60268"/>
                  </a:moveTo>
                  <a:cubicBezTo>
                    <a:pt x="31316" y="61002"/>
                    <a:pt x="31261" y="61631"/>
                    <a:pt x="31099" y="62103"/>
                  </a:cubicBezTo>
                  <a:cubicBezTo>
                    <a:pt x="30990" y="62576"/>
                    <a:pt x="30773" y="62943"/>
                    <a:pt x="30503" y="63205"/>
                  </a:cubicBezTo>
                  <a:cubicBezTo>
                    <a:pt x="30232" y="63467"/>
                    <a:pt x="29853" y="63730"/>
                    <a:pt x="29310" y="63940"/>
                  </a:cubicBezTo>
                  <a:cubicBezTo>
                    <a:pt x="28769" y="64201"/>
                    <a:pt x="28119" y="64411"/>
                    <a:pt x="27414" y="64569"/>
                  </a:cubicBezTo>
                  <a:cubicBezTo>
                    <a:pt x="26710" y="64726"/>
                    <a:pt x="25951" y="64831"/>
                    <a:pt x="25193" y="64936"/>
                  </a:cubicBezTo>
                  <a:cubicBezTo>
                    <a:pt x="24435" y="64988"/>
                    <a:pt x="23676" y="65041"/>
                    <a:pt x="22918" y="65041"/>
                  </a:cubicBezTo>
                  <a:cubicBezTo>
                    <a:pt x="20426" y="65041"/>
                    <a:pt x="18313" y="64726"/>
                    <a:pt x="16578" y="64096"/>
                  </a:cubicBezTo>
                  <a:cubicBezTo>
                    <a:pt x="14845" y="63415"/>
                    <a:pt x="13436" y="62471"/>
                    <a:pt x="12299" y="61159"/>
                  </a:cubicBezTo>
                  <a:cubicBezTo>
                    <a:pt x="11215" y="59848"/>
                    <a:pt x="10402" y="58169"/>
                    <a:pt x="9915" y="56176"/>
                  </a:cubicBezTo>
                  <a:cubicBezTo>
                    <a:pt x="9373" y="54183"/>
                    <a:pt x="9156" y="51823"/>
                    <a:pt x="9156" y="49095"/>
                  </a:cubicBezTo>
                  <a:lnTo>
                    <a:pt x="9156" y="18778"/>
                  </a:lnTo>
                  <a:lnTo>
                    <a:pt x="1625" y="18778"/>
                  </a:lnTo>
                  <a:cubicBezTo>
                    <a:pt x="1138" y="18778"/>
                    <a:pt x="704" y="18568"/>
                    <a:pt x="433" y="18096"/>
                  </a:cubicBezTo>
                  <a:cubicBezTo>
                    <a:pt x="108" y="17676"/>
                    <a:pt x="0" y="16994"/>
                    <a:pt x="0" y="16103"/>
                  </a:cubicBezTo>
                  <a:cubicBezTo>
                    <a:pt x="0" y="15631"/>
                    <a:pt x="0" y="15264"/>
                    <a:pt x="108" y="14896"/>
                  </a:cubicBezTo>
                  <a:cubicBezTo>
                    <a:pt x="163" y="14582"/>
                    <a:pt x="270" y="14267"/>
                    <a:pt x="433" y="14057"/>
                  </a:cubicBezTo>
                  <a:cubicBezTo>
                    <a:pt x="596" y="13795"/>
                    <a:pt x="759" y="13637"/>
                    <a:pt x="975" y="13532"/>
                  </a:cubicBezTo>
                  <a:cubicBezTo>
                    <a:pt x="1138" y="13428"/>
                    <a:pt x="1409" y="13376"/>
                    <a:pt x="1625" y="13376"/>
                  </a:cubicBezTo>
                  <a:lnTo>
                    <a:pt x="9156" y="13376"/>
                  </a:lnTo>
                  <a:lnTo>
                    <a:pt x="9156" y="1416"/>
                  </a:lnTo>
                  <a:cubicBezTo>
                    <a:pt x="9156" y="1206"/>
                    <a:pt x="9210" y="997"/>
                    <a:pt x="9264" y="839"/>
                  </a:cubicBezTo>
                  <a:cubicBezTo>
                    <a:pt x="9373" y="629"/>
                    <a:pt x="9536" y="524"/>
                    <a:pt x="9806" y="368"/>
                  </a:cubicBezTo>
                  <a:cubicBezTo>
                    <a:pt x="10077" y="263"/>
                    <a:pt x="10402" y="158"/>
                    <a:pt x="10836" y="105"/>
                  </a:cubicBezTo>
                  <a:cubicBezTo>
                    <a:pt x="11269" y="53"/>
                    <a:pt x="11811" y="0"/>
                    <a:pt x="12407" y="0"/>
                  </a:cubicBezTo>
                  <a:cubicBezTo>
                    <a:pt x="13111" y="0"/>
                    <a:pt x="13653" y="53"/>
                    <a:pt x="14086" y="105"/>
                  </a:cubicBezTo>
                  <a:cubicBezTo>
                    <a:pt x="14465" y="158"/>
                    <a:pt x="14845" y="263"/>
                    <a:pt x="15062" y="368"/>
                  </a:cubicBezTo>
                  <a:cubicBezTo>
                    <a:pt x="15332" y="524"/>
                    <a:pt x="15495" y="629"/>
                    <a:pt x="15604" y="839"/>
                  </a:cubicBezTo>
                  <a:cubicBezTo>
                    <a:pt x="15712" y="997"/>
                    <a:pt x="15766" y="1206"/>
                    <a:pt x="15766" y="1416"/>
                  </a:cubicBezTo>
                  <a:lnTo>
                    <a:pt x="15766" y="13376"/>
                  </a:lnTo>
                  <a:lnTo>
                    <a:pt x="29636" y="13376"/>
                  </a:lnTo>
                  <a:cubicBezTo>
                    <a:pt x="29907" y="13376"/>
                    <a:pt x="30123" y="13428"/>
                    <a:pt x="30340" y="13532"/>
                  </a:cubicBezTo>
                  <a:cubicBezTo>
                    <a:pt x="30557" y="13637"/>
                    <a:pt x="30719" y="13795"/>
                    <a:pt x="30882" y="14057"/>
                  </a:cubicBezTo>
                  <a:cubicBezTo>
                    <a:pt x="31045" y="14267"/>
                    <a:pt x="31153" y="14582"/>
                    <a:pt x="31207" y="14896"/>
                  </a:cubicBezTo>
                  <a:cubicBezTo>
                    <a:pt x="31316" y="15264"/>
                    <a:pt x="31316" y="15631"/>
                    <a:pt x="31316" y="16103"/>
                  </a:cubicBezTo>
                  <a:cubicBezTo>
                    <a:pt x="31316" y="16994"/>
                    <a:pt x="31153" y="17676"/>
                    <a:pt x="30828" y="18096"/>
                  </a:cubicBezTo>
                  <a:cubicBezTo>
                    <a:pt x="30557" y="18568"/>
                    <a:pt x="30123" y="18778"/>
                    <a:pt x="29636" y="18778"/>
                  </a:cubicBezTo>
                  <a:lnTo>
                    <a:pt x="15766" y="18778"/>
                  </a:lnTo>
                  <a:lnTo>
                    <a:pt x="15766" y="48204"/>
                  </a:lnTo>
                  <a:cubicBezTo>
                    <a:pt x="15766" y="51928"/>
                    <a:pt x="16308" y="54708"/>
                    <a:pt x="17391" y="56649"/>
                  </a:cubicBezTo>
                  <a:cubicBezTo>
                    <a:pt x="18475" y="58589"/>
                    <a:pt x="20480" y="59533"/>
                    <a:pt x="23351" y="59533"/>
                  </a:cubicBezTo>
                  <a:cubicBezTo>
                    <a:pt x="24272" y="59533"/>
                    <a:pt x="25085" y="59481"/>
                    <a:pt x="25789" y="59271"/>
                  </a:cubicBezTo>
                  <a:cubicBezTo>
                    <a:pt x="26494" y="59114"/>
                    <a:pt x="27144" y="58904"/>
                    <a:pt x="27740" y="58694"/>
                  </a:cubicBezTo>
                  <a:cubicBezTo>
                    <a:pt x="28281" y="58484"/>
                    <a:pt x="28715" y="58274"/>
                    <a:pt x="29148" y="58117"/>
                  </a:cubicBezTo>
                  <a:cubicBezTo>
                    <a:pt x="29527" y="57960"/>
                    <a:pt x="29853" y="57855"/>
                    <a:pt x="30177" y="57855"/>
                  </a:cubicBezTo>
                  <a:cubicBezTo>
                    <a:pt x="30340" y="57855"/>
                    <a:pt x="30503" y="57855"/>
                    <a:pt x="30665" y="57960"/>
                  </a:cubicBezTo>
                  <a:cubicBezTo>
                    <a:pt x="30773" y="58012"/>
                    <a:pt x="30936" y="58169"/>
                    <a:pt x="31045" y="58327"/>
                  </a:cubicBezTo>
                  <a:cubicBezTo>
                    <a:pt x="31099" y="58537"/>
                    <a:pt x="31207" y="58799"/>
                    <a:pt x="31261" y="59114"/>
                  </a:cubicBezTo>
                  <a:cubicBezTo>
                    <a:pt x="31261" y="59428"/>
                    <a:pt x="31316" y="59796"/>
                    <a:pt x="31316" y="60268"/>
                  </a:cubicBezTo>
                  <a:close/>
                </a:path>
              </a:pathLst>
            </a:custGeom>
            <a:solidFill>
              <a:srgbClr val="FFFFFF"/>
            </a:solidFill>
            <a:ln w="5417" cap="flat">
              <a:noFill/>
              <a:prstDash val="solid"/>
              <a:miter/>
            </a:ln>
          </p:spPr>
          <p:txBody>
            <a:bodyPr rtlCol="0" anchor="ctr"/>
            <a:lstStyle/>
            <a:p>
              <a:endParaRPr lang="fr-FR"/>
            </a:p>
          </p:txBody>
        </p:sp>
        <p:sp>
          <p:nvSpPr>
            <p:cNvPr id="835" name="Forme libre 834">
              <a:extLst>
                <a:ext uri="{FF2B5EF4-FFF2-40B4-BE49-F238E27FC236}">
                  <a16:creationId xmlns:a16="http://schemas.microsoft.com/office/drawing/2014/main" id="{1E577E01-D1AC-9F13-D995-3A88CDB3E05A}"/>
                </a:ext>
              </a:extLst>
            </p:cNvPr>
            <p:cNvSpPr/>
            <p:nvPr/>
          </p:nvSpPr>
          <p:spPr>
            <a:xfrm>
              <a:off x="21190313" y="11621217"/>
              <a:ext cx="27902" cy="52085"/>
            </a:xfrm>
            <a:custGeom>
              <a:avLst/>
              <a:gdLst>
                <a:gd name="connsiteX0" fmla="*/ 27902 w 27902"/>
                <a:gd name="connsiteY0" fmla="*/ 4458 h 52085"/>
                <a:gd name="connsiteX1" fmla="*/ 27848 w 27902"/>
                <a:gd name="connsiteY1" fmla="*/ 5822 h 52085"/>
                <a:gd name="connsiteX2" fmla="*/ 27631 w 27902"/>
                <a:gd name="connsiteY2" fmla="*/ 6767 h 52085"/>
                <a:gd name="connsiteX3" fmla="*/ 27306 w 27902"/>
                <a:gd name="connsiteY3" fmla="*/ 7291 h 52085"/>
                <a:gd name="connsiteX4" fmla="*/ 26765 w 27902"/>
                <a:gd name="connsiteY4" fmla="*/ 7501 h 52085"/>
                <a:gd name="connsiteX5" fmla="*/ 25627 w 27902"/>
                <a:gd name="connsiteY5" fmla="*/ 7238 h 52085"/>
                <a:gd name="connsiteX6" fmla="*/ 24056 w 27902"/>
                <a:gd name="connsiteY6" fmla="*/ 6714 h 52085"/>
                <a:gd name="connsiteX7" fmla="*/ 22105 w 27902"/>
                <a:gd name="connsiteY7" fmla="*/ 6190 h 52085"/>
                <a:gd name="connsiteX8" fmla="*/ 19776 w 27902"/>
                <a:gd name="connsiteY8" fmla="*/ 5980 h 52085"/>
                <a:gd name="connsiteX9" fmla="*/ 16850 w 27902"/>
                <a:gd name="connsiteY9" fmla="*/ 6609 h 52085"/>
                <a:gd name="connsiteX10" fmla="*/ 13816 w 27902"/>
                <a:gd name="connsiteY10" fmla="*/ 8602 h 52085"/>
                <a:gd name="connsiteX11" fmla="*/ 10511 w 27902"/>
                <a:gd name="connsiteY11" fmla="*/ 12221 h 52085"/>
                <a:gd name="connsiteX12" fmla="*/ 6610 w 27902"/>
                <a:gd name="connsiteY12" fmla="*/ 17729 h 52085"/>
                <a:gd name="connsiteX13" fmla="*/ 6610 w 27902"/>
                <a:gd name="connsiteY13" fmla="*/ 50669 h 52085"/>
                <a:gd name="connsiteX14" fmla="*/ 6448 w 27902"/>
                <a:gd name="connsiteY14" fmla="*/ 51246 h 52085"/>
                <a:gd name="connsiteX15" fmla="*/ 5905 w 27902"/>
                <a:gd name="connsiteY15" fmla="*/ 51665 h 52085"/>
                <a:gd name="connsiteX16" fmla="*/ 4930 w 27902"/>
                <a:gd name="connsiteY16" fmla="*/ 51928 h 52085"/>
                <a:gd name="connsiteX17" fmla="*/ 3305 w 27902"/>
                <a:gd name="connsiteY17" fmla="*/ 52085 h 52085"/>
                <a:gd name="connsiteX18" fmla="*/ 1680 w 27902"/>
                <a:gd name="connsiteY18" fmla="*/ 51928 h 52085"/>
                <a:gd name="connsiteX19" fmla="*/ 650 w 27902"/>
                <a:gd name="connsiteY19" fmla="*/ 51665 h 52085"/>
                <a:gd name="connsiteX20" fmla="*/ 163 w 27902"/>
                <a:gd name="connsiteY20" fmla="*/ 51246 h 52085"/>
                <a:gd name="connsiteX21" fmla="*/ 0 w 27902"/>
                <a:gd name="connsiteY21" fmla="*/ 50669 h 52085"/>
                <a:gd name="connsiteX22" fmla="*/ 0 w 27902"/>
                <a:gd name="connsiteY22" fmla="*/ 1993 h 52085"/>
                <a:gd name="connsiteX23" fmla="*/ 163 w 27902"/>
                <a:gd name="connsiteY23" fmla="*/ 1416 h 52085"/>
                <a:gd name="connsiteX24" fmla="*/ 650 w 27902"/>
                <a:gd name="connsiteY24" fmla="*/ 944 h 52085"/>
                <a:gd name="connsiteX25" fmla="*/ 1626 w 27902"/>
                <a:gd name="connsiteY25" fmla="*/ 682 h 52085"/>
                <a:gd name="connsiteX26" fmla="*/ 3196 w 27902"/>
                <a:gd name="connsiteY26" fmla="*/ 577 h 52085"/>
                <a:gd name="connsiteX27" fmla="*/ 4714 w 27902"/>
                <a:gd name="connsiteY27" fmla="*/ 682 h 52085"/>
                <a:gd name="connsiteX28" fmla="*/ 5689 w 27902"/>
                <a:gd name="connsiteY28" fmla="*/ 944 h 52085"/>
                <a:gd name="connsiteX29" fmla="*/ 6122 w 27902"/>
                <a:gd name="connsiteY29" fmla="*/ 1416 h 52085"/>
                <a:gd name="connsiteX30" fmla="*/ 6285 w 27902"/>
                <a:gd name="connsiteY30" fmla="*/ 1993 h 52085"/>
                <a:gd name="connsiteX31" fmla="*/ 6285 w 27902"/>
                <a:gd name="connsiteY31" fmla="*/ 9651 h 52085"/>
                <a:gd name="connsiteX32" fmla="*/ 10294 w 27902"/>
                <a:gd name="connsiteY32" fmla="*/ 4721 h 52085"/>
                <a:gd name="connsiteX33" fmla="*/ 13762 w 27902"/>
                <a:gd name="connsiteY33" fmla="*/ 1783 h 52085"/>
                <a:gd name="connsiteX34" fmla="*/ 17012 w 27902"/>
                <a:gd name="connsiteY34" fmla="*/ 367 h 52085"/>
                <a:gd name="connsiteX35" fmla="*/ 20263 w 27902"/>
                <a:gd name="connsiteY35" fmla="*/ 0 h 52085"/>
                <a:gd name="connsiteX36" fmla="*/ 21943 w 27902"/>
                <a:gd name="connsiteY36" fmla="*/ 105 h 52085"/>
                <a:gd name="connsiteX37" fmla="*/ 24002 w 27902"/>
                <a:gd name="connsiteY37" fmla="*/ 367 h 52085"/>
                <a:gd name="connsiteX38" fmla="*/ 25952 w 27902"/>
                <a:gd name="connsiteY38" fmla="*/ 892 h 52085"/>
                <a:gd name="connsiteX39" fmla="*/ 27144 w 27902"/>
                <a:gd name="connsiteY39" fmla="*/ 1416 h 52085"/>
                <a:gd name="connsiteX40" fmla="*/ 27577 w 27902"/>
                <a:gd name="connsiteY40" fmla="*/ 1836 h 52085"/>
                <a:gd name="connsiteX41" fmla="*/ 27740 w 27902"/>
                <a:gd name="connsiteY41" fmla="*/ 2360 h 52085"/>
                <a:gd name="connsiteX42" fmla="*/ 27848 w 27902"/>
                <a:gd name="connsiteY42" fmla="*/ 3147 h 52085"/>
                <a:gd name="connsiteX43" fmla="*/ 27902 w 27902"/>
                <a:gd name="connsiteY43" fmla="*/ 4458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85">
                  <a:moveTo>
                    <a:pt x="27902" y="4458"/>
                  </a:moveTo>
                  <a:cubicBezTo>
                    <a:pt x="27902" y="4983"/>
                    <a:pt x="27902" y="5455"/>
                    <a:pt x="27848" y="5822"/>
                  </a:cubicBezTo>
                  <a:cubicBezTo>
                    <a:pt x="27794" y="6190"/>
                    <a:pt x="27740" y="6504"/>
                    <a:pt x="27631" y="6767"/>
                  </a:cubicBezTo>
                  <a:cubicBezTo>
                    <a:pt x="27577" y="6976"/>
                    <a:pt x="27469" y="7133"/>
                    <a:pt x="27306" y="7291"/>
                  </a:cubicBezTo>
                  <a:cubicBezTo>
                    <a:pt x="27198" y="7396"/>
                    <a:pt x="26981" y="7501"/>
                    <a:pt x="26765" y="7501"/>
                  </a:cubicBezTo>
                  <a:cubicBezTo>
                    <a:pt x="26439" y="7501"/>
                    <a:pt x="26060" y="7396"/>
                    <a:pt x="25627" y="7238"/>
                  </a:cubicBezTo>
                  <a:cubicBezTo>
                    <a:pt x="25193" y="7081"/>
                    <a:pt x="24652" y="6923"/>
                    <a:pt x="24056" y="6714"/>
                  </a:cubicBezTo>
                  <a:cubicBezTo>
                    <a:pt x="23460" y="6557"/>
                    <a:pt x="22809" y="6347"/>
                    <a:pt x="22105" y="6190"/>
                  </a:cubicBezTo>
                  <a:cubicBezTo>
                    <a:pt x="21401" y="6032"/>
                    <a:pt x="20643" y="5980"/>
                    <a:pt x="19776" y="5980"/>
                  </a:cubicBezTo>
                  <a:cubicBezTo>
                    <a:pt x="18800" y="5980"/>
                    <a:pt x="17825" y="6190"/>
                    <a:pt x="16850" y="6609"/>
                  </a:cubicBezTo>
                  <a:cubicBezTo>
                    <a:pt x="15875" y="6976"/>
                    <a:pt x="14845" y="7658"/>
                    <a:pt x="13816" y="8602"/>
                  </a:cubicBezTo>
                  <a:cubicBezTo>
                    <a:pt x="12732" y="9494"/>
                    <a:pt x="11649" y="10700"/>
                    <a:pt x="10511" y="12221"/>
                  </a:cubicBezTo>
                  <a:cubicBezTo>
                    <a:pt x="9319" y="13690"/>
                    <a:pt x="8018" y="15578"/>
                    <a:pt x="6610" y="17729"/>
                  </a:cubicBezTo>
                  <a:lnTo>
                    <a:pt x="6610" y="50669"/>
                  </a:lnTo>
                  <a:cubicBezTo>
                    <a:pt x="6610" y="50878"/>
                    <a:pt x="6555" y="51088"/>
                    <a:pt x="6448" y="51246"/>
                  </a:cubicBezTo>
                  <a:cubicBezTo>
                    <a:pt x="6339" y="51403"/>
                    <a:pt x="6176" y="51560"/>
                    <a:pt x="5905" y="51665"/>
                  </a:cubicBezTo>
                  <a:cubicBezTo>
                    <a:pt x="5689" y="51770"/>
                    <a:pt x="5364" y="51875"/>
                    <a:pt x="4930" y="51928"/>
                  </a:cubicBezTo>
                  <a:cubicBezTo>
                    <a:pt x="4497" y="52033"/>
                    <a:pt x="3955" y="52085"/>
                    <a:pt x="3305" y="52085"/>
                  </a:cubicBezTo>
                  <a:cubicBezTo>
                    <a:pt x="2655" y="52085"/>
                    <a:pt x="2113" y="52033"/>
                    <a:pt x="1680" y="51928"/>
                  </a:cubicBezTo>
                  <a:cubicBezTo>
                    <a:pt x="1246" y="51875"/>
                    <a:pt x="921" y="51770"/>
                    <a:pt x="650" y="51665"/>
                  </a:cubicBezTo>
                  <a:cubicBezTo>
                    <a:pt x="434" y="51560"/>
                    <a:pt x="217" y="51403"/>
                    <a:pt x="163" y="51246"/>
                  </a:cubicBezTo>
                  <a:cubicBezTo>
                    <a:pt x="54" y="51088"/>
                    <a:pt x="0" y="50878"/>
                    <a:pt x="0" y="50669"/>
                  </a:cubicBezTo>
                  <a:lnTo>
                    <a:pt x="0" y="1993"/>
                  </a:lnTo>
                  <a:cubicBezTo>
                    <a:pt x="0" y="1783"/>
                    <a:pt x="54" y="1574"/>
                    <a:pt x="163" y="1416"/>
                  </a:cubicBezTo>
                  <a:cubicBezTo>
                    <a:pt x="217" y="1206"/>
                    <a:pt x="434" y="1049"/>
                    <a:pt x="650" y="944"/>
                  </a:cubicBezTo>
                  <a:cubicBezTo>
                    <a:pt x="921" y="839"/>
                    <a:pt x="1246" y="734"/>
                    <a:pt x="1626" y="682"/>
                  </a:cubicBezTo>
                  <a:cubicBezTo>
                    <a:pt x="2059" y="629"/>
                    <a:pt x="2546" y="577"/>
                    <a:pt x="3196" y="577"/>
                  </a:cubicBezTo>
                  <a:cubicBezTo>
                    <a:pt x="3793" y="577"/>
                    <a:pt x="4335" y="629"/>
                    <a:pt x="4714" y="682"/>
                  </a:cubicBezTo>
                  <a:cubicBezTo>
                    <a:pt x="5147" y="734"/>
                    <a:pt x="5472" y="787"/>
                    <a:pt x="5689" y="944"/>
                  </a:cubicBezTo>
                  <a:cubicBezTo>
                    <a:pt x="5905" y="1049"/>
                    <a:pt x="6068" y="1206"/>
                    <a:pt x="6122" y="1416"/>
                  </a:cubicBezTo>
                  <a:cubicBezTo>
                    <a:pt x="6231" y="1574"/>
                    <a:pt x="6285" y="1783"/>
                    <a:pt x="6285" y="1993"/>
                  </a:cubicBezTo>
                  <a:lnTo>
                    <a:pt x="6285" y="9651"/>
                  </a:lnTo>
                  <a:cubicBezTo>
                    <a:pt x="7748" y="7605"/>
                    <a:pt x="9048" y="5980"/>
                    <a:pt x="10294" y="4721"/>
                  </a:cubicBezTo>
                  <a:cubicBezTo>
                    <a:pt x="11486" y="3462"/>
                    <a:pt x="12678" y="2518"/>
                    <a:pt x="13762" y="1783"/>
                  </a:cubicBezTo>
                  <a:cubicBezTo>
                    <a:pt x="14899" y="1101"/>
                    <a:pt x="15983" y="629"/>
                    <a:pt x="17012" y="367"/>
                  </a:cubicBezTo>
                  <a:cubicBezTo>
                    <a:pt x="18096" y="105"/>
                    <a:pt x="19180" y="0"/>
                    <a:pt x="20263" y="0"/>
                  </a:cubicBezTo>
                  <a:cubicBezTo>
                    <a:pt x="20751" y="0"/>
                    <a:pt x="21347" y="53"/>
                    <a:pt x="21943" y="105"/>
                  </a:cubicBezTo>
                  <a:cubicBezTo>
                    <a:pt x="22593" y="158"/>
                    <a:pt x="23243" y="210"/>
                    <a:pt x="24002" y="367"/>
                  </a:cubicBezTo>
                  <a:cubicBezTo>
                    <a:pt x="24706" y="524"/>
                    <a:pt x="25356" y="682"/>
                    <a:pt x="25952" y="892"/>
                  </a:cubicBezTo>
                  <a:cubicBezTo>
                    <a:pt x="26494" y="1101"/>
                    <a:pt x="26873" y="1259"/>
                    <a:pt x="27144" y="1416"/>
                  </a:cubicBezTo>
                  <a:cubicBezTo>
                    <a:pt x="27361" y="1574"/>
                    <a:pt x="27469" y="1731"/>
                    <a:pt x="27577" y="1836"/>
                  </a:cubicBezTo>
                  <a:cubicBezTo>
                    <a:pt x="27631" y="1993"/>
                    <a:pt x="27685" y="2151"/>
                    <a:pt x="27740" y="2360"/>
                  </a:cubicBezTo>
                  <a:cubicBezTo>
                    <a:pt x="27794" y="2518"/>
                    <a:pt x="27848" y="2833"/>
                    <a:pt x="27848" y="3147"/>
                  </a:cubicBezTo>
                  <a:cubicBezTo>
                    <a:pt x="27902" y="3515"/>
                    <a:pt x="27902" y="3934"/>
                    <a:pt x="27902" y="4458"/>
                  </a:cubicBezTo>
                  <a:close/>
                </a:path>
              </a:pathLst>
            </a:custGeom>
            <a:solidFill>
              <a:srgbClr val="FFFFFF"/>
            </a:solidFill>
            <a:ln w="5417" cap="flat">
              <a:noFill/>
              <a:prstDash val="solid"/>
              <a:miter/>
            </a:ln>
          </p:spPr>
          <p:txBody>
            <a:bodyPr rtlCol="0" anchor="ctr"/>
            <a:lstStyle/>
            <a:p>
              <a:endParaRPr lang="fr-FR"/>
            </a:p>
          </p:txBody>
        </p:sp>
        <p:sp>
          <p:nvSpPr>
            <p:cNvPr id="836" name="Forme libre 835">
              <a:extLst>
                <a:ext uri="{FF2B5EF4-FFF2-40B4-BE49-F238E27FC236}">
                  <a16:creationId xmlns:a16="http://schemas.microsoft.com/office/drawing/2014/main" id="{D7049927-29DD-B946-03B7-CE1EFAFCAF30}"/>
                </a:ext>
              </a:extLst>
            </p:cNvPr>
            <p:cNvSpPr/>
            <p:nvPr/>
          </p:nvSpPr>
          <p:spPr>
            <a:xfrm>
              <a:off x="21224392" y="11621269"/>
              <a:ext cx="44480" cy="52662"/>
            </a:xfrm>
            <a:custGeom>
              <a:avLst/>
              <a:gdLst>
                <a:gd name="connsiteX0" fmla="*/ 44481 w 44480"/>
                <a:gd name="connsiteY0" fmla="*/ 23814 h 52662"/>
                <a:gd name="connsiteX1" fmla="*/ 43452 w 44480"/>
                <a:gd name="connsiteY1" fmla="*/ 26489 h 52662"/>
                <a:gd name="connsiteX2" fmla="*/ 41393 w 44480"/>
                <a:gd name="connsiteY2" fmla="*/ 27222 h 52662"/>
                <a:gd name="connsiteX3" fmla="*/ 7097 w 44480"/>
                <a:gd name="connsiteY3" fmla="*/ 27222 h 52662"/>
                <a:gd name="connsiteX4" fmla="*/ 8018 w 44480"/>
                <a:gd name="connsiteY4" fmla="*/ 35405 h 52662"/>
                <a:gd name="connsiteX5" fmla="*/ 11053 w 44480"/>
                <a:gd name="connsiteY5" fmla="*/ 41647 h 52662"/>
                <a:gd name="connsiteX6" fmla="*/ 16524 w 44480"/>
                <a:gd name="connsiteY6" fmla="*/ 45633 h 52662"/>
                <a:gd name="connsiteX7" fmla="*/ 24868 w 44480"/>
                <a:gd name="connsiteY7" fmla="*/ 47049 h 52662"/>
                <a:gd name="connsiteX8" fmla="*/ 31153 w 44480"/>
                <a:gd name="connsiteY8" fmla="*/ 46473 h 52662"/>
                <a:gd name="connsiteX9" fmla="*/ 35975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6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9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2 w 44480"/>
                <a:gd name="connsiteY24" fmla="*/ 50983 h 52662"/>
                <a:gd name="connsiteX25" fmla="*/ 6231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6 h 52662"/>
                <a:gd name="connsiteX31" fmla="*/ 23297 w 44480"/>
                <a:gd name="connsiteY31" fmla="*/ 0 h 52662"/>
                <a:gd name="connsiteX32" fmla="*/ 32941 w 44480"/>
                <a:gd name="connsiteY32" fmla="*/ 1836 h 52662"/>
                <a:gd name="connsiteX33" fmla="*/ 39497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90 h 52662"/>
                <a:gd name="connsiteX42" fmla="*/ 8290 w 44480"/>
                <a:gd name="connsiteY42" fmla="*/ 15736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6" y="26016"/>
                    <a:pt x="43452" y="26489"/>
                  </a:cubicBezTo>
                  <a:cubicBezTo>
                    <a:pt x="42747" y="26961"/>
                    <a:pt x="42043" y="27222"/>
                    <a:pt x="41393" y="27222"/>
                  </a:cubicBezTo>
                  <a:lnTo>
                    <a:pt x="7097" y="27222"/>
                  </a:lnTo>
                  <a:cubicBezTo>
                    <a:pt x="7097" y="30213"/>
                    <a:pt x="7423" y="32940"/>
                    <a:pt x="8018" y="35405"/>
                  </a:cubicBezTo>
                  <a:cubicBezTo>
                    <a:pt x="8614" y="37818"/>
                    <a:pt x="9644" y="39916"/>
                    <a:pt x="11053" y="41647"/>
                  </a:cubicBezTo>
                  <a:cubicBezTo>
                    <a:pt x="12461" y="43378"/>
                    <a:pt x="14303" y="44742"/>
                    <a:pt x="16524" y="45633"/>
                  </a:cubicBezTo>
                  <a:cubicBezTo>
                    <a:pt x="18800" y="46578"/>
                    <a:pt x="21563" y="47049"/>
                    <a:pt x="24868" y="47049"/>
                  </a:cubicBezTo>
                  <a:cubicBezTo>
                    <a:pt x="27198" y="47049"/>
                    <a:pt x="29311" y="46840"/>
                    <a:pt x="31153" y="46473"/>
                  </a:cubicBezTo>
                  <a:cubicBezTo>
                    <a:pt x="32995" y="46053"/>
                    <a:pt x="34621" y="45633"/>
                    <a:pt x="35975" y="45161"/>
                  </a:cubicBezTo>
                  <a:cubicBezTo>
                    <a:pt x="37329" y="44689"/>
                    <a:pt x="38413" y="44218"/>
                    <a:pt x="39280" y="43850"/>
                  </a:cubicBezTo>
                  <a:cubicBezTo>
                    <a:pt x="40147" y="43431"/>
                    <a:pt x="40797" y="43221"/>
                    <a:pt x="41176" y="43221"/>
                  </a:cubicBezTo>
                  <a:cubicBezTo>
                    <a:pt x="41393" y="43221"/>
                    <a:pt x="41555" y="43273"/>
                    <a:pt x="41772" y="43378"/>
                  </a:cubicBezTo>
                  <a:cubicBezTo>
                    <a:pt x="41935" y="43483"/>
                    <a:pt x="42097" y="43692"/>
                    <a:pt x="42206" y="43902"/>
                  </a:cubicBezTo>
                  <a:cubicBezTo>
                    <a:pt x="42314" y="44165"/>
                    <a:pt x="42422" y="44427"/>
                    <a:pt x="42476" y="44794"/>
                  </a:cubicBezTo>
                  <a:cubicBezTo>
                    <a:pt x="42530" y="45161"/>
                    <a:pt x="42530" y="45581"/>
                    <a:pt x="42530" y="46158"/>
                  </a:cubicBezTo>
                  <a:cubicBezTo>
                    <a:pt x="42530" y="46420"/>
                    <a:pt x="42530" y="46630"/>
                    <a:pt x="42476" y="46892"/>
                  </a:cubicBezTo>
                  <a:cubicBezTo>
                    <a:pt x="42422" y="47102"/>
                    <a:pt x="42422" y="47312"/>
                    <a:pt x="42368" y="47521"/>
                  </a:cubicBezTo>
                  <a:cubicBezTo>
                    <a:pt x="42314" y="47731"/>
                    <a:pt x="42206" y="47889"/>
                    <a:pt x="42097" y="48099"/>
                  </a:cubicBezTo>
                  <a:cubicBezTo>
                    <a:pt x="41989" y="48256"/>
                    <a:pt x="41826" y="48413"/>
                    <a:pt x="41663" y="48623"/>
                  </a:cubicBezTo>
                  <a:cubicBezTo>
                    <a:pt x="41501" y="48833"/>
                    <a:pt x="40905" y="49095"/>
                    <a:pt x="39930" y="49567"/>
                  </a:cubicBezTo>
                  <a:cubicBezTo>
                    <a:pt x="38954" y="50040"/>
                    <a:pt x="37708" y="50459"/>
                    <a:pt x="36137" y="50931"/>
                  </a:cubicBezTo>
                  <a:cubicBezTo>
                    <a:pt x="34621" y="51351"/>
                    <a:pt x="32778" y="51770"/>
                    <a:pt x="30719" y="52137"/>
                  </a:cubicBezTo>
                  <a:cubicBezTo>
                    <a:pt x="28661" y="52452"/>
                    <a:pt x="26494" y="52662"/>
                    <a:pt x="24109" y="52662"/>
                  </a:cubicBezTo>
                  <a:cubicBezTo>
                    <a:pt x="20209" y="52662"/>
                    <a:pt x="16741" y="52085"/>
                    <a:pt x="13762" y="50983"/>
                  </a:cubicBezTo>
                  <a:cubicBezTo>
                    <a:pt x="10782" y="49830"/>
                    <a:pt x="8235" y="48151"/>
                    <a:pt x="6231" y="45948"/>
                  </a:cubicBezTo>
                  <a:cubicBezTo>
                    <a:pt x="4172" y="43745"/>
                    <a:pt x="2655" y="41017"/>
                    <a:pt x="1571" y="37765"/>
                  </a:cubicBezTo>
                  <a:cubicBezTo>
                    <a:pt x="542" y="34513"/>
                    <a:pt x="0" y="30737"/>
                    <a:pt x="0" y="26436"/>
                  </a:cubicBezTo>
                  <a:cubicBezTo>
                    <a:pt x="0" y="22292"/>
                    <a:pt x="542" y="18621"/>
                    <a:pt x="1625" y="15316"/>
                  </a:cubicBezTo>
                  <a:cubicBezTo>
                    <a:pt x="2709" y="12064"/>
                    <a:pt x="4280" y="9337"/>
                    <a:pt x="6339" y="7028"/>
                  </a:cubicBezTo>
                  <a:cubicBezTo>
                    <a:pt x="8344" y="4773"/>
                    <a:pt x="10836" y="2989"/>
                    <a:pt x="13707" y="1836"/>
                  </a:cubicBezTo>
                  <a:cubicBezTo>
                    <a:pt x="16578" y="629"/>
                    <a:pt x="19776" y="0"/>
                    <a:pt x="23297" y="0"/>
                  </a:cubicBezTo>
                  <a:cubicBezTo>
                    <a:pt x="27035" y="0"/>
                    <a:pt x="30286" y="629"/>
                    <a:pt x="32941" y="1836"/>
                  </a:cubicBezTo>
                  <a:cubicBezTo>
                    <a:pt x="35595" y="3042"/>
                    <a:pt x="37817" y="4721"/>
                    <a:pt x="39497" y="6767"/>
                  </a:cubicBezTo>
                  <a:cubicBezTo>
                    <a:pt x="41230" y="8812"/>
                    <a:pt x="42476" y="11225"/>
                    <a:pt x="43289" y="13952"/>
                  </a:cubicBezTo>
                  <a:cubicBezTo>
                    <a:pt x="44102" y="16680"/>
                    <a:pt x="44481" y="19512"/>
                    <a:pt x="44481" y="22555"/>
                  </a:cubicBezTo>
                  <a:lnTo>
                    <a:pt x="44481" y="23814"/>
                  </a:lnTo>
                  <a:close/>
                  <a:moveTo>
                    <a:pt x="37654" y="21925"/>
                  </a:moveTo>
                  <a:cubicBezTo>
                    <a:pt x="37763" y="16784"/>
                    <a:pt x="36571" y="12746"/>
                    <a:pt x="33970" y="9809"/>
                  </a:cubicBezTo>
                  <a:cubicBezTo>
                    <a:pt x="31423" y="6923"/>
                    <a:pt x="27740" y="5455"/>
                    <a:pt x="22809" y="5455"/>
                  </a:cubicBezTo>
                  <a:cubicBezTo>
                    <a:pt x="20317" y="5455"/>
                    <a:pt x="18096" y="5927"/>
                    <a:pt x="16199" y="6819"/>
                  </a:cubicBezTo>
                  <a:cubicBezTo>
                    <a:pt x="14249" y="7763"/>
                    <a:pt x="12678" y="8969"/>
                    <a:pt x="11323" y="10490"/>
                  </a:cubicBezTo>
                  <a:cubicBezTo>
                    <a:pt x="10023" y="11959"/>
                    <a:pt x="8994" y="13742"/>
                    <a:pt x="8290" y="15736"/>
                  </a:cubicBezTo>
                  <a:cubicBezTo>
                    <a:pt x="7585" y="17729"/>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837" name="Forme libre 836">
              <a:extLst>
                <a:ext uri="{FF2B5EF4-FFF2-40B4-BE49-F238E27FC236}">
                  <a16:creationId xmlns:a16="http://schemas.microsoft.com/office/drawing/2014/main" id="{4CB39FBF-3181-ABC4-3F92-CD2A02E186C8}"/>
                </a:ext>
              </a:extLst>
            </p:cNvPr>
            <p:cNvSpPr/>
            <p:nvPr/>
          </p:nvSpPr>
          <p:spPr>
            <a:xfrm>
              <a:off x="21284152" y="11621217"/>
              <a:ext cx="43884" cy="71387"/>
            </a:xfrm>
            <a:custGeom>
              <a:avLst/>
              <a:gdLst>
                <a:gd name="connsiteX0" fmla="*/ 43885 w 43884"/>
                <a:gd name="connsiteY0" fmla="*/ 25597 h 71387"/>
                <a:gd name="connsiteX1" fmla="*/ 42476 w 43884"/>
                <a:gd name="connsiteY1" fmla="*/ 36822 h 71387"/>
                <a:gd name="connsiteX2" fmla="*/ 38304 w 43884"/>
                <a:gd name="connsiteY2" fmla="*/ 45319 h 71387"/>
                <a:gd name="connsiteX3" fmla="*/ 31478 w 43884"/>
                <a:gd name="connsiteY3" fmla="*/ 50722 h 71387"/>
                <a:gd name="connsiteX4" fmla="*/ 22213 w 43884"/>
                <a:gd name="connsiteY4" fmla="*/ 52662 h 71387"/>
                <a:gd name="connsiteX5" fmla="*/ 18041 w 43884"/>
                <a:gd name="connsiteY5" fmla="*/ 52190 h 71387"/>
                <a:gd name="connsiteX6" fmla="*/ 14249 w 43884"/>
                <a:gd name="connsiteY6" fmla="*/ 50774 h 71387"/>
                <a:gd name="connsiteX7" fmla="*/ 10510 w 43884"/>
                <a:gd name="connsiteY7" fmla="*/ 48361 h 71387"/>
                <a:gd name="connsiteX8" fmla="*/ 6610 w 43884"/>
                <a:gd name="connsiteY8" fmla="*/ 44847 h 71387"/>
                <a:gd name="connsiteX9" fmla="*/ 6610 w 43884"/>
                <a:gd name="connsiteY9" fmla="*/ 69971 h 71387"/>
                <a:gd name="connsiteX10" fmla="*/ 6447 w 43884"/>
                <a:gd name="connsiteY10" fmla="*/ 70548 h 71387"/>
                <a:gd name="connsiteX11" fmla="*/ 5905 w 43884"/>
                <a:gd name="connsiteY11" fmla="*/ 71021 h 71387"/>
                <a:gd name="connsiteX12" fmla="*/ 4876 w 43884"/>
                <a:gd name="connsiteY12" fmla="*/ 71282 h 71387"/>
                <a:gd name="connsiteX13" fmla="*/ 3251 w 43884"/>
                <a:gd name="connsiteY13" fmla="*/ 71387 h 71387"/>
                <a:gd name="connsiteX14" fmla="*/ 1679 w 43884"/>
                <a:gd name="connsiteY14" fmla="*/ 71282 h 71387"/>
                <a:gd name="connsiteX15" fmla="*/ 650 w 43884"/>
                <a:gd name="connsiteY15" fmla="*/ 71021 h 71387"/>
                <a:gd name="connsiteX16" fmla="*/ 108 w 43884"/>
                <a:gd name="connsiteY16" fmla="*/ 70548 h 71387"/>
                <a:gd name="connsiteX17" fmla="*/ 0 w 43884"/>
                <a:gd name="connsiteY17" fmla="*/ 69971 h 71387"/>
                <a:gd name="connsiteX18" fmla="*/ 0 w 43884"/>
                <a:gd name="connsiteY18" fmla="*/ 1993 h 71387"/>
                <a:gd name="connsiteX19" fmla="*/ 108 w 43884"/>
                <a:gd name="connsiteY19" fmla="*/ 1364 h 71387"/>
                <a:gd name="connsiteX20" fmla="*/ 650 w 43884"/>
                <a:gd name="connsiteY20" fmla="*/ 892 h 71387"/>
                <a:gd name="connsiteX21" fmla="*/ 1571 w 43884"/>
                <a:gd name="connsiteY21" fmla="*/ 682 h 71387"/>
                <a:gd name="connsiteX22" fmla="*/ 2979 w 43884"/>
                <a:gd name="connsiteY22" fmla="*/ 577 h 71387"/>
                <a:gd name="connsiteX23" fmla="*/ 4388 w 43884"/>
                <a:gd name="connsiteY23" fmla="*/ 682 h 71387"/>
                <a:gd name="connsiteX24" fmla="*/ 5309 w 43884"/>
                <a:gd name="connsiteY24" fmla="*/ 892 h 71387"/>
                <a:gd name="connsiteX25" fmla="*/ 5905 w 43884"/>
                <a:gd name="connsiteY25" fmla="*/ 1364 h 71387"/>
                <a:gd name="connsiteX26" fmla="*/ 6068 w 43884"/>
                <a:gd name="connsiteY26" fmla="*/ 1993 h 71387"/>
                <a:gd name="connsiteX27" fmla="*/ 6068 w 43884"/>
                <a:gd name="connsiteY27" fmla="*/ 9022 h 71387"/>
                <a:gd name="connsiteX28" fmla="*/ 10510 w 43884"/>
                <a:gd name="connsiteY28" fmla="*/ 5035 h 71387"/>
                <a:gd name="connsiteX29" fmla="*/ 14737 w 43884"/>
                <a:gd name="connsiteY29" fmla="*/ 2203 h 71387"/>
                <a:gd name="connsiteX30" fmla="*/ 19017 w 43884"/>
                <a:gd name="connsiteY30" fmla="*/ 524 h 71387"/>
                <a:gd name="connsiteX31" fmla="*/ 23784 w 43884"/>
                <a:gd name="connsiteY31" fmla="*/ 0 h 71387"/>
                <a:gd name="connsiteX32" fmla="*/ 33049 w 43884"/>
                <a:gd name="connsiteY32" fmla="*/ 1993 h 71387"/>
                <a:gd name="connsiteX33" fmla="*/ 39280 w 43884"/>
                <a:gd name="connsiteY33" fmla="*/ 7553 h 71387"/>
                <a:gd name="connsiteX34" fmla="*/ 42801 w 43884"/>
                <a:gd name="connsiteY34" fmla="*/ 15683 h 71387"/>
                <a:gd name="connsiteX35" fmla="*/ 43885 w 43884"/>
                <a:gd name="connsiteY35" fmla="*/ 25597 h 71387"/>
                <a:gd name="connsiteX36" fmla="*/ 36896 w 43884"/>
                <a:gd name="connsiteY36" fmla="*/ 26646 h 71387"/>
                <a:gd name="connsiteX37" fmla="*/ 36245 w 43884"/>
                <a:gd name="connsiteY37" fmla="*/ 18778 h 71387"/>
                <a:gd name="connsiteX38" fmla="*/ 33970 w 43884"/>
                <a:gd name="connsiteY38" fmla="*/ 12012 h 71387"/>
                <a:gd name="connsiteX39" fmla="*/ 29744 w 43884"/>
                <a:gd name="connsiteY39" fmla="*/ 7291 h 71387"/>
                <a:gd name="connsiteX40" fmla="*/ 23134 w 43884"/>
                <a:gd name="connsiteY40" fmla="*/ 5508 h 71387"/>
                <a:gd name="connsiteX41" fmla="*/ 19179 w 43884"/>
                <a:gd name="connsiteY41" fmla="*/ 6032 h 71387"/>
                <a:gd name="connsiteX42" fmla="*/ 15278 w 43884"/>
                <a:gd name="connsiteY42" fmla="*/ 7815 h 71387"/>
                <a:gd name="connsiteX43" fmla="*/ 11106 w 43884"/>
                <a:gd name="connsiteY43" fmla="*/ 11015 h 71387"/>
                <a:gd name="connsiteX44" fmla="*/ 6555 w 43884"/>
                <a:gd name="connsiteY44" fmla="*/ 15893 h 71387"/>
                <a:gd name="connsiteX45" fmla="*/ 6555 w 43884"/>
                <a:gd name="connsiteY45" fmla="*/ 37083 h 71387"/>
                <a:gd name="connsiteX46" fmla="*/ 14520 w 43884"/>
                <a:gd name="connsiteY46" fmla="*/ 44584 h 71387"/>
                <a:gd name="connsiteX47" fmla="*/ 22484 w 43884"/>
                <a:gd name="connsiteY47" fmla="*/ 47207 h 71387"/>
                <a:gd name="connsiteX48" fmla="*/ 29094 w 43884"/>
                <a:gd name="connsiteY48" fmla="*/ 45424 h 71387"/>
                <a:gd name="connsiteX49" fmla="*/ 33537 w 43884"/>
                <a:gd name="connsiteY49" fmla="*/ 40650 h 71387"/>
                <a:gd name="connsiteX50" fmla="*/ 36083 w 43884"/>
                <a:gd name="connsiteY50" fmla="*/ 34041 h 71387"/>
                <a:gd name="connsiteX51" fmla="*/ 36896 w 43884"/>
                <a:gd name="connsiteY51" fmla="*/ 26646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84" h="71387">
                  <a:moveTo>
                    <a:pt x="43885" y="25597"/>
                  </a:moveTo>
                  <a:cubicBezTo>
                    <a:pt x="43885" y="29741"/>
                    <a:pt x="43398" y="33517"/>
                    <a:pt x="42476" y="36822"/>
                  </a:cubicBezTo>
                  <a:cubicBezTo>
                    <a:pt x="41501" y="40179"/>
                    <a:pt x="40146" y="43011"/>
                    <a:pt x="38304" y="45319"/>
                  </a:cubicBezTo>
                  <a:cubicBezTo>
                    <a:pt x="36462" y="47679"/>
                    <a:pt x="34187" y="49463"/>
                    <a:pt x="31478" y="50722"/>
                  </a:cubicBezTo>
                  <a:cubicBezTo>
                    <a:pt x="28769" y="52033"/>
                    <a:pt x="25681" y="52662"/>
                    <a:pt x="22213" y="52662"/>
                  </a:cubicBezTo>
                  <a:cubicBezTo>
                    <a:pt x="20750" y="52662"/>
                    <a:pt x="19342" y="52505"/>
                    <a:pt x="18041" y="52190"/>
                  </a:cubicBezTo>
                  <a:cubicBezTo>
                    <a:pt x="16741" y="51875"/>
                    <a:pt x="15495" y="51403"/>
                    <a:pt x="14249" y="50774"/>
                  </a:cubicBezTo>
                  <a:cubicBezTo>
                    <a:pt x="13002" y="50145"/>
                    <a:pt x="11756" y="49305"/>
                    <a:pt x="10510" y="48361"/>
                  </a:cubicBezTo>
                  <a:cubicBezTo>
                    <a:pt x="9264" y="47365"/>
                    <a:pt x="7964" y="46211"/>
                    <a:pt x="6610" y="44847"/>
                  </a:cubicBezTo>
                  <a:lnTo>
                    <a:pt x="6610" y="69971"/>
                  </a:lnTo>
                  <a:cubicBezTo>
                    <a:pt x="6610" y="70181"/>
                    <a:pt x="6555" y="70391"/>
                    <a:pt x="6447" y="70548"/>
                  </a:cubicBezTo>
                  <a:cubicBezTo>
                    <a:pt x="6339" y="70758"/>
                    <a:pt x="6122" y="70916"/>
                    <a:pt x="5905" y="71021"/>
                  </a:cubicBezTo>
                  <a:cubicBezTo>
                    <a:pt x="5634" y="71126"/>
                    <a:pt x="5309" y="71230"/>
                    <a:pt x="4876" y="71282"/>
                  </a:cubicBezTo>
                  <a:cubicBezTo>
                    <a:pt x="4497" y="71335"/>
                    <a:pt x="3955" y="71387"/>
                    <a:pt x="3251" y="71387"/>
                  </a:cubicBezTo>
                  <a:cubicBezTo>
                    <a:pt x="2655" y="71387"/>
                    <a:pt x="2112" y="71335"/>
                    <a:pt x="1679" y="71282"/>
                  </a:cubicBezTo>
                  <a:cubicBezTo>
                    <a:pt x="1246" y="71230"/>
                    <a:pt x="921" y="71126"/>
                    <a:pt x="650" y="71021"/>
                  </a:cubicBezTo>
                  <a:cubicBezTo>
                    <a:pt x="379" y="70916"/>
                    <a:pt x="216" y="70758"/>
                    <a:pt x="108" y="70548"/>
                  </a:cubicBezTo>
                  <a:cubicBezTo>
                    <a:pt x="54" y="70391"/>
                    <a:pt x="0" y="70181"/>
                    <a:pt x="0" y="69971"/>
                  </a:cubicBezTo>
                  <a:lnTo>
                    <a:pt x="0" y="1993"/>
                  </a:lnTo>
                  <a:cubicBezTo>
                    <a:pt x="0" y="1731"/>
                    <a:pt x="54" y="1521"/>
                    <a:pt x="108" y="1364"/>
                  </a:cubicBezTo>
                  <a:cubicBezTo>
                    <a:pt x="216" y="1154"/>
                    <a:pt x="379" y="997"/>
                    <a:pt x="650" y="892"/>
                  </a:cubicBezTo>
                  <a:cubicBezTo>
                    <a:pt x="866" y="787"/>
                    <a:pt x="1192" y="734"/>
                    <a:pt x="1571" y="682"/>
                  </a:cubicBezTo>
                  <a:cubicBezTo>
                    <a:pt x="1950" y="629"/>
                    <a:pt x="2438" y="577"/>
                    <a:pt x="2979" y="577"/>
                  </a:cubicBezTo>
                  <a:cubicBezTo>
                    <a:pt x="3521" y="577"/>
                    <a:pt x="4009" y="629"/>
                    <a:pt x="4388" y="682"/>
                  </a:cubicBezTo>
                  <a:cubicBezTo>
                    <a:pt x="4768" y="734"/>
                    <a:pt x="5038" y="787"/>
                    <a:pt x="5309" y="892"/>
                  </a:cubicBezTo>
                  <a:cubicBezTo>
                    <a:pt x="5580" y="997"/>
                    <a:pt x="5743" y="1154"/>
                    <a:pt x="5905" y="1364"/>
                  </a:cubicBezTo>
                  <a:cubicBezTo>
                    <a:pt x="6014" y="1521"/>
                    <a:pt x="6068" y="1731"/>
                    <a:pt x="6068" y="1993"/>
                  </a:cubicBezTo>
                  <a:lnTo>
                    <a:pt x="6068" y="9022"/>
                  </a:lnTo>
                  <a:cubicBezTo>
                    <a:pt x="7585" y="7501"/>
                    <a:pt x="9102" y="6137"/>
                    <a:pt x="10510" y="5035"/>
                  </a:cubicBezTo>
                  <a:cubicBezTo>
                    <a:pt x="11919" y="3881"/>
                    <a:pt x="13328" y="2938"/>
                    <a:pt x="14737" y="2203"/>
                  </a:cubicBezTo>
                  <a:cubicBezTo>
                    <a:pt x="16091" y="1469"/>
                    <a:pt x="17554" y="892"/>
                    <a:pt x="19017" y="524"/>
                  </a:cubicBezTo>
                  <a:cubicBezTo>
                    <a:pt x="20533" y="158"/>
                    <a:pt x="22105" y="0"/>
                    <a:pt x="23784" y="0"/>
                  </a:cubicBezTo>
                  <a:cubicBezTo>
                    <a:pt x="27414" y="0"/>
                    <a:pt x="30503" y="682"/>
                    <a:pt x="33049" y="1993"/>
                  </a:cubicBezTo>
                  <a:cubicBezTo>
                    <a:pt x="35595" y="3357"/>
                    <a:pt x="37708" y="5193"/>
                    <a:pt x="39280" y="7553"/>
                  </a:cubicBezTo>
                  <a:cubicBezTo>
                    <a:pt x="40905" y="9861"/>
                    <a:pt x="42043" y="12589"/>
                    <a:pt x="42801" y="15683"/>
                  </a:cubicBezTo>
                  <a:cubicBezTo>
                    <a:pt x="43505" y="18778"/>
                    <a:pt x="43885" y="22082"/>
                    <a:pt x="43885" y="25597"/>
                  </a:cubicBezTo>
                  <a:close/>
                  <a:moveTo>
                    <a:pt x="36896" y="26646"/>
                  </a:moveTo>
                  <a:cubicBezTo>
                    <a:pt x="36896" y="23919"/>
                    <a:pt x="36679" y="21296"/>
                    <a:pt x="36245" y="18778"/>
                  </a:cubicBezTo>
                  <a:cubicBezTo>
                    <a:pt x="35812" y="16260"/>
                    <a:pt x="35054" y="14005"/>
                    <a:pt x="33970" y="12012"/>
                  </a:cubicBezTo>
                  <a:cubicBezTo>
                    <a:pt x="32941" y="10071"/>
                    <a:pt x="31532" y="8445"/>
                    <a:pt x="29744" y="7291"/>
                  </a:cubicBezTo>
                  <a:cubicBezTo>
                    <a:pt x="28010" y="6085"/>
                    <a:pt x="25789" y="5508"/>
                    <a:pt x="23134" y="5508"/>
                  </a:cubicBezTo>
                  <a:cubicBezTo>
                    <a:pt x="21779" y="5508"/>
                    <a:pt x="20479" y="5665"/>
                    <a:pt x="19179" y="6032"/>
                  </a:cubicBezTo>
                  <a:cubicBezTo>
                    <a:pt x="17933" y="6399"/>
                    <a:pt x="16633" y="6976"/>
                    <a:pt x="15278" y="7815"/>
                  </a:cubicBezTo>
                  <a:cubicBezTo>
                    <a:pt x="13978" y="8655"/>
                    <a:pt x="12569" y="9704"/>
                    <a:pt x="11106" y="11015"/>
                  </a:cubicBezTo>
                  <a:cubicBezTo>
                    <a:pt x="9643" y="12326"/>
                    <a:pt x="8127" y="13952"/>
                    <a:pt x="6555" y="15893"/>
                  </a:cubicBezTo>
                  <a:lnTo>
                    <a:pt x="6555" y="37083"/>
                  </a:lnTo>
                  <a:cubicBezTo>
                    <a:pt x="9319" y="40336"/>
                    <a:pt x="11973" y="42854"/>
                    <a:pt x="14520" y="44584"/>
                  </a:cubicBezTo>
                  <a:cubicBezTo>
                    <a:pt x="17066" y="46315"/>
                    <a:pt x="19721" y="47207"/>
                    <a:pt x="22484" y="47207"/>
                  </a:cubicBezTo>
                  <a:cubicBezTo>
                    <a:pt x="25085" y="47207"/>
                    <a:pt x="27252" y="46578"/>
                    <a:pt x="29094" y="45424"/>
                  </a:cubicBezTo>
                  <a:cubicBezTo>
                    <a:pt x="30936" y="44218"/>
                    <a:pt x="32399" y="42591"/>
                    <a:pt x="33537" y="40650"/>
                  </a:cubicBezTo>
                  <a:cubicBezTo>
                    <a:pt x="34728" y="38710"/>
                    <a:pt x="35541" y="36507"/>
                    <a:pt x="36083" y="34041"/>
                  </a:cubicBezTo>
                  <a:cubicBezTo>
                    <a:pt x="36625" y="31576"/>
                    <a:pt x="36896" y="29111"/>
                    <a:pt x="36896" y="26646"/>
                  </a:cubicBezTo>
                  <a:close/>
                </a:path>
              </a:pathLst>
            </a:custGeom>
            <a:solidFill>
              <a:srgbClr val="FFFFFF"/>
            </a:solidFill>
            <a:ln w="5417" cap="flat">
              <a:noFill/>
              <a:prstDash val="solid"/>
              <a:miter/>
            </a:ln>
          </p:spPr>
          <p:txBody>
            <a:bodyPr rtlCol="0" anchor="ctr"/>
            <a:lstStyle/>
            <a:p>
              <a:endParaRPr lang="fr-FR"/>
            </a:p>
          </p:txBody>
        </p:sp>
        <p:sp>
          <p:nvSpPr>
            <p:cNvPr id="838" name="Forme libre 837">
              <a:extLst>
                <a:ext uri="{FF2B5EF4-FFF2-40B4-BE49-F238E27FC236}">
                  <a16:creationId xmlns:a16="http://schemas.microsoft.com/office/drawing/2014/main" id="{6D33A3AF-AE30-74C1-72C3-D9DC9192A6A3}"/>
                </a:ext>
              </a:extLst>
            </p:cNvPr>
            <p:cNvSpPr/>
            <p:nvPr/>
          </p:nvSpPr>
          <p:spPr>
            <a:xfrm>
              <a:off x="21343206" y="11621217"/>
              <a:ext cx="27902" cy="52085"/>
            </a:xfrm>
            <a:custGeom>
              <a:avLst/>
              <a:gdLst>
                <a:gd name="connsiteX0" fmla="*/ 27902 w 27902"/>
                <a:gd name="connsiteY0" fmla="*/ 4458 h 52085"/>
                <a:gd name="connsiteX1" fmla="*/ 27848 w 27902"/>
                <a:gd name="connsiteY1" fmla="*/ 5822 h 52085"/>
                <a:gd name="connsiteX2" fmla="*/ 27632 w 27902"/>
                <a:gd name="connsiteY2" fmla="*/ 6767 h 52085"/>
                <a:gd name="connsiteX3" fmla="*/ 27306 w 27902"/>
                <a:gd name="connsiteY3" fmla="*/ 7291 h 52085"/>
                <a:gd name="connsiteX4" fmla="*/ 26765 w 27902"/>
                <a:gd name="connsiteY4" fmla="*/ 7501 h 52085"/>
                <a:gd name="connsiteX5" fmla="*/ 25627 w 27902"/>
                <a:gd name="connsiteY5" fmla="*/ 7238 h 52085"/>
                <a:gd name="connsiteX6" fmla="*/ 24056 w 27902"/>
                <a:gd name="connsiteY6" fmla="*/ 6714 h 52085"/>
                <a:gd name="connsiteX7" fmla="*/ 22105 w 27902"/>
                <a:gd name="connsiteY7" fmla="*/ 6190 h 52085"/>
                <a:gd name="connsiteX8" fmla="*/ 19776 w 27902"/>
                <a:gd name="connsiteY8" fmla="*/ 5980 h 52085"/>
                <a:gd name="connsiteX9" fmla="*/ 16850 w 27902"/>
                <a:gd name="connsiteY9" fmla="*/ 6609 h 52085"/>
                <a:gd name="connsiteX10" fmla="*/ 13816 w 27902"/>
                <a:gd name="connsiteY10" fmla="*/ 8602 h 52085"/>
                <a:gd name="connsiteX11" fmla="*/ 10511 w 27902"/>
                <a:gd name="connsiteY11" fmla="*/ 12221 h 52085"/>
                <a:gd name="connsiteX12" fmla="*/ 6610 w 27902"/>
                <a:gd name="connsiteY12" fmla="*/ 17729 h 52085"/>
                <a:gd name="connsiteX13" fmla="*/ 6610 w 27902"/>
                <a:gd name="connsiteY13" fmla="*/ 50669 h 52085"/>
                <a:gd name="connsiteX14" fmla="*/ 6448 w 27902"/>
                <a:gd name="connsiteY14" fmla="*/ 51246 h 52085"/>
                <a:gd name="connsiteX15" fmla="*/ 5906 w 27902"/>
                <a:gd name="connsiteY15" fmla="*/ 51665 h 52085"/>
                <a:gd name="connsiteX16" fmla="*/ 4930 w 27902"/>
                <a:gd name="connsiteY16" fmla="*/ 51928 h 52085"/>
                <a:gd name="connsiteX17" fmla="*/ 3306 w 27902"/>
                <a:gd name="connsiteY17" fmla="*/ 52085 h 52085"/>
                <a:gd name="connsiteX18" fmla="*/ 1680 w 27902"/>
                <a:gd name="connsiteY18" fmla="*/ 51928 h 52085"/>
                <a:gd name="connsiteX19" fmla="*/ 650 w 27902"/>
                <a:gd name="connsiteY19" fmla="*/ 51665 h 52085"/>
                <a:gd name="connsiteX20" fmla="*/ 163 w 27902"/>
                <a:gd name="connsiteY20" fmla="*/ 51246 h 52085"/>
                <a:gd name="connsiteX21" fmla="*/ 0 w 27902"/>
                <a:gd name="connsiteY21" fmla="*/ 50669 h 52085"/>
                <a:gd name="connsiteX22" fmla="*/ 0 w 27902"/>
                <a:gd name="connsiteY22" fmla="*/ 1993 h 52085"/>
                <a:gd name="connsiteX23" fmla="*/ 163 w 27902"/>
                <a:gd name="connsiteY23" fmla="*/ 1416 h 52085"/>
                <a:gd name="connsiteX24" fmla="*/ 650 w 27902"/>
                <a:gd name="connsiteY24" fmla="*/ 944 h 52085"/>
                <a:gd name="connsiteX25" fmla="*/ 1626 w 27902"/>
                <a:gd name="connsiteY25" fmla="*/ 682 h 52085"/>
                <a:gd name="connsiteX26" fmla="*/ 3197 w 27902"/>
                <a:gd name="connsiteY26" fmla="*/ 577 h 52085"/>
                <a:gd name="connsiteX27" fmla="*/ 4714 w 27902"/>
                <a:gd name="connsiteY27" fmla="*/ 682 h 52085"/>
                <a:gd name="connsiteX28" fmla="*/ 5689 w 27902"/>
                <a:gd name="connsiteY28" fmla="*/ 944 h 52085"/>
                <a:gd name="connsiteX29" fmla="*/ 6122 w 27902"/>
                <a:gd name="connsiteY29" fmla="*/ 1416 h 52085"/>
                <a:gd name="connsiteX30" fmla="*/ 6285 w 27902"/>
                <a:gd name="connsiteY30" fmla="*/ 1993 h 52085"/>
                <a:gd name="connsiteX31" fmla="*/ 6285 w 27902"/>
                <a:gd name="connsiteY31" fmla="*/ 9651 h 52085"/>
                <a:gd name="connsiteX32" fmla="*/ 10294 w 27902"/>
                <a:gd name="connsiteY32" fmla="*/ 4721 h 52085"/>
                <a:gd name="connsiteX33" fmla="*/ 13762 w 27902"/>
                <a:gd name="connsiteY33" fmla="*/ 1783 h 52085"/>
                <a:gd name="connsiteX34" fmla="*/ 17012 w 27902"/>
                <a:gd name="connsiteY34" fmla="*/ 367 h 52085"/>
                <a:gd name="connsiteX35" fmla="*/ 20263 w 27902"/>
                <a:gd name="connsiteY35" fmla="*/ 0 h 52085"/>
                <a:gd name="connsiteX36" fmla="*/ 21943 w 27902"/>
                <a:gd name="connsiteY36" fmla="*/ 105 h 52085"/>
                <a:gd name="connsiteX37" fmla="*/ 24002 w 27902"/>
                <a:gd name="connsiteY37" fmla="*/ 367 h 52085"/>
                <a:gd name="connsiteX38" fmla="*/ 25898 w 27902"/>
                <a:gd name="connsiteY38" fmla="*/ 892 h 52085"/>
                <a:gd name="connsiteX39" fmla="*/ 27144 w 27902"/>
                <a:gd name="connsiteY39" fmla="*/ 1416 h 52085"/>
                <a:gd name="connsiteX40" fmla="*/ 27578 w 27902"/>
                <a:gd name="connsiteY40" fmla="*/ 1836 h 52085"/>
                <a:gd name="connsiteX41" fmla="*/ 27740 w 27902"/>
                <a:gd name="connsiteY41" fmla="*/ 2360 h 52085"/>
                <a:gd name="connsiteX42" fmla="*/ 27848 w 27902"/>
                <a:gd name="connsiteY42" fmla="*/ 3147 h 52085"/>
                <a:gd name="connsiteX43" fmla="*/ 27902 w 27902"/>
                <a:gd name="connsiteY43" fmla="*/ 4458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02" h="52085">
                  <a:moveTo>
                    <a:pt x="27902" y="4458"/>
                  </a:moveTo>
                  <a:cubicBezTo>
                    <a:pt x="27902" y="4983"/>
                    <a:pt x="27902" y="5455"/>
                    <a:pt x="27848" y="5822"/>
                  </a:cubicBezTo>
                  <a:cubicBezTo>
                    <a:pt x="27794" y="6190"/>
                    <a:pt x="27740" y="6504"/>
                    <a:pt x="27632" y="6767"/>
                  </a:cubicBezTo>
                  <a:cubicBezTo>
                    <a:pt x="27578" y="6976"/>
                    <a:pt x="27469" y="7133"/>
                    <a:pt x="27306" y="7291"/>
                  </a:cubicBezTo>
                  <a:cubicBezTo>
                    <a:pt x="27198" y="7396"/>
                    <a:pt x="27035" y="7501"/>
                    <a:pt x="26765" y="7501"/>
                  </a:cubicBezTo>
                  <a:cubicBezTo>
                    <a:pt x="26439" y="7501"/>
                    <a:pt x="26060" y="7396"/>
                    <a:pt x="25627" y="7238"/>
                  </a:cubicBezTo>
                  <a:cubicBezTo>
                    <a:pt x="25193" y="7081"/>
                    <a:pt x="24652" y="6923"/>
                    <a:pt x="24056" y="6714"/>
                  </a:cubicBezTo>
                  <a:cubicBezTo>
                    <a:pt x="23460" y="6557"/>
                    <a:pt x="22810" y="6347"/>
                    <a:pt x="22105" y="6190"/>
                  </a:cubicBezTo>
                  <a:cubicBezTo>
                    <a:pt x="21401" y="6032"/>
                    <a:pt x="20643" y="5980"/>
                    <a:pt x="19776" y="5980"/>
                  </a:cubicBezTo>
                  <a:cubicBezTo>
                    <a:pt x="18801" y="5980"/>
                    <a:pt x="17825" y="6190"/>
                    <a:pt x="16850" y="6609"/>
                  </a:cubicBezTo>
                  <a:cubicBezTo>
                    <a:pt x="15875" y="6976"/>
                    <a:pt x="14845" y="7658"/>
                    <a:pt x="13816" y="8602"/>
                  </a:cubicBezTo>
                  <a:cubicBezTo>
                    <a:pt x="12787" y="9494"/>
                    <a:pt x="11649" y="10700"/>
                    <a:pt x="10511" y="12221"/>
                  </a:cubicBezTo>
                  <a:cubicBezTo>
                    <a:pt x="9319" y="13690"/>
                    <a:pt x="8019" y="15578"/>
                    <a:pt x="6610" y="17729"/>
                  </a:cubicBezTo>
                  <a:lnTo>
                    <a:pt x="6610" y="50669"/>
                  </a:lnTo>
                  <a:cubicBezTo>
                    <a:pt x="6610" y="50878"/>
                    <a:pt x="6556" y="51088"/>
                    <a:pt x="6448" y="51246"/>
                  </a:cubicBezTo>
                  <a:cubicBezTo>
                    <a:pt x="6339" y="51403"/>
                    <a:pt x="6176" y="51560"/>
                    <a:pt x="5906" y="51665"/>
                  </a:cubicBezTo>
                  <a:cubicBezTo>
                    <a:pt x="5689" y="51770"/>
                    <a:pt x="5364" y="51875"/>
                    <a:pt x="4930" y="51928"/>
                  </a:cubicBezTo>
                  <a:cubicBezTo>
                    <a:pt x="4497" y="52033"/>
                    <a:pt x="3956" y="52085"/>
                    <a:pt x="3306" y="52085"/>
                  </a:cubicBezTo>
                  <a:cubicBezTo>
                    <a:pt x="2655" y="52085"/>
                    <a:pt x="2113" y="52033"/>
                    <a:pt x="1680" y="51928"/>
                  </a:cubicBezTo>
                  <a:cubicBezTo>
                    <a:pt x="1300" y="51875"/>
                    <a:pt x="921" y="51770"/>
                    <a:pt x="650" y="51665"/>
                  </a:cubicBezTo>
                  <a:cubicBezTo>
                    <a:pt x="434" y="51560"/>
                    <a:pt x="217" y="51403"/>
                    <a:pt x="163" y="51246"/>
                  </a:cubicBezTo>
                  <a:cubicBezTo>
                    <a:pt x="54" y="51088"/>
                    <a:pt x="0" y="50878"/>
                    <a:pt x="0" y="50669"/>
                  </a:cubicBezTo>
                  <a:lnTo>
                    <a:pt x="0" y="1993"/>
                  </a:lnTo>
                  <a:cubicBezTo>
                    <a:pt x="0" y="1783"/>
                    <a:pt x="54" y="1574"/>
                    <a:pt x="163" y="1416"/>
                  </a:cubicBezTo>
                  <a:cubicBezTo>
                    <a:pt x="217" y="1206"/>
                    <a:pt x="434" y="1049"/>
                    <a:pt x="650" y="944"/>
                  </a:cubicBezTo>
                  <a:cubicBezTo>
                    <a:pt x="921" y="839"/>
                    <a:pt x="1247" y="734"/>
                    <a:pt x="1626" y="682"/>
                  </a:cubicBezTo>
                  <a:cubicBezTo>
                    <a:pt x="2059" y="629"/>
                    <a:pt x="2547" y="577"/>
                    <a:pt x="3197" y="577"/>
                  </a:cubicBezTo>
                  <a:cubicBezTo>
                    <a:pt x="3793" y="577"/>
                    <a:pt x="4335" y="629"/>
                    <a:pt x="4714" y="682"/>
                  </a:cubicBezTo>
                  <a:cubicBezTo>
                    <a:pt x="5147" y="734"/>
                    <a:pt x="5472" y="787"/>
                    <a:pt x="5689" y="944"/>
                  </a:cubicBezTo>
                  <a:cubicBezTo>
                    <a:pt x="5906" y="1049"/>
                    <a:pt x="6068" y="1206"/>
                    <a:pt x="6122" y="1416"/>
                  </a:cubicBezTo>
                  <a:cubicBezTo>
                    <a:pt x="6231" y="1574"/>
                    <a:pt x="6285" y="1783"/>
                    <a:pt x="6285" y="1993"/>
                  </a:cubicBezTo>
                  <a:lnTo>
                    <a:pt x="6285" y="9651"/>
                  </a:lnTo>
                  <a:cubicBezTo>
                    <a:pt x="7748" y="7605"/>
                    <a:pt x="9048" y="5980"/>
                    <a:pt x="10294" y="4721"/>
                  </a:cubicBezTo>
                  <a:cubicBezTo>
                    <a:pt x="11486" y="3462"/>
                    <a:pt x="12678" y="2518"/>
                    <a:pt x="13762" y="1783"/>
                  </a:cubicBezTo>
                  <a:cubicBezTo>
                    <a:pt x="14899" y="1101"/>
                    <a:pt x="15983" y="629"/>
                    <a:pt x="17012" y="367"/>
                  </a:cubicBezTo>
                  <a:cubicBezTo>
                    <a:pt x="18096" y="105"/>
                    <a:pt x="19180" y="0"/>
                    <a:pt x="20263" y="0"/>
                  </a:cubicBezTo>
                  <a:cubicBezTo>
                    <a:pt x="20751" y="0"/>
                    <a:pt x="21347" y="53"/>
                    <a:pt x="21943" y="105"/>
                  </a:cubicBezTo>
                  <a:cubicBezTo>
                    <a:pt x="22593" y="158"/>
                    <a:pt x="23243" y="210"/>
                    <a:pt x="24002" y="367"/>
                  </a:cubicBezTo>
                  <a:cubicBezTo>
                    <a:pt x="24706" y="524"/>
                    <a:pt x="25356" y="682"/>
                    <a:pt x="25898" y="892"/>
                  </a:cubicBezTo>
                  <a:cubicBezTo>
                    <a:pt x="26494" y="1101"/>
                    <a:pt x="26928" y="1259"/>
                    <a:pt x="27144" y="1416"/>
                  </a:cubicBezTo>
                  <a:cubicBezTo>
                    <a:pt x="27361" y="1574"/>
                    <a:pt x="27469" y="1731"/>
                    <a:pt x="27578" y="1836"/>
                  </a:cubicBezTo>
                  <a:cubicBezTo>
                    <a:pt x="27632" y="1993"/>
                    <a:pt x="27686" y="2151"/>
                    <a:pt x="27740" y="2360"/>
                  </a:cubicBezTo>
                  <a:cubicBezTo>
                    <a:pt x="27794" y="2518"/>
                    <a:pt x="27848" y="2833"/>
                    <a:pt x="27848" y="3147"/>
                  </a:cubicBezTo>
                  <a:cubicBezTo>
                    <a:pt x="27902" y="3515"/>
                    <a:pt x="27902" y="3934"/>
                    <a:pt x="27902" y="4458"/>
                  </a:cubicBezTo>
                  <a:close/>
                </a:path>
              </a:pathLst>
            </a:custGeom>
            <a:solidFill>
              <a:srgbClr val="FFFFFF"/>
            </a:solidFill>
            <a:ln w="5417" cap="flat">
              <a:noFill/>
              <a:prstDash val="solid"/>
              <a:miter/>
            </a:ln>
          </p:spPr>
          <p:txBody>
            <a:bodyPr rtlCol="0" anchor="ctr"/>
            <a:lstStyle/>
            <a:p>
              <a:endParaRPr lang="fr-FR"/>
            </a:p>
          </p:txBody>
        </p:sp>
        <p:sp>
          <p:nvSpPr>
            <p:cNvPr id="839" name="Forme libre 838">
              <a:extLst>
                <a:ext uri="{FF2B5EF4-FFF2-40B4-BE49-F238E27FC236}">
                  <a16:creationId xmlns:a16="http://schemas.microsoft.com/office/drawing/2014/main" id="{E7337597-8B90-615C-B825-8AD24A9940AE}"/>
                </a:ext>
              </a:extLst>
            </p:cNvPr>
            <p:cNvSpPr/>
            <p:nvPr/>
          </p:nvSpPr>
          <p:spPr>
            <a:xfrm>
              <a:off x="21381403" y="11602492"/>
              <a:ext cx="8668" cy="70810"/>
            </a:xfrm>
            <a:custGeom>
              <a:avLst/>
              <a:gdLst>
                <a:gd name="connsiteX0" fmla="*/ 8669 w 8668"/>
                <a:gd name="connsiteY0" fmla="*/ 4353 h 70810"/>
                <a:gd name="connsiteX1" fmla="*/ 7748 w 8668"/>
                <a:gd name="connsiteY1" fmla="*/ 7868 h 70810"/>
                <a:gd name="connsiteX2" fmla="*/ 4280 w 8668"/>
                <a:gd name="connsiteY2" fmla="*/ 8759 h 70810"/>
                <a:gd name="connsiteX3" fmla="*/ 921 w 8668"/>
                <a:gd name="connsiteY3" fmla="*/ 7868 h 70810"/>
                <a:gd name="connsiteX4" fmla="*/ 0 w 8668"/>
                <a:gd name="connsiteY4" fmla="*/ 4406 h 70810"/>
                <a:gd name="connsiteX5" fmla="*/ 921 w 8668"/>
                <a:gd name="connsiteY5" fmla="*/ 891 h 70810"/>
                <a:gd name="connsiteX6" fmla="*/ 4389 w 8668"/>
                <a:gd name="connsiteY6" fmla="*/ 0 h 70810"/>
                <a:gd name="connsiteX7" fmla="*/ 7748 w 8668"/>
                <a:gd name="connsiteY7" fmla="*/ 891 h 70810"/>
                <a:gd name="connsiteX8" fmla="*/ 8669 w 8668"/>
                <a:gd name="connsiteY8" fmla="*/ 4353 h 70810"/>
                <a:gd name="connsiteX9" fmla="*/ 7694 w 8668"/>
                <a:gd name="connsiteY9" fmla="*/ 69394 h 70810"/>
                <a:gd name="connsiteX10" fmla="*/ 7531 w 8668"/>
                <a:gd name="connsiteY10" fmla="*/ 69971 h 70810"/>
                <a:gd name="connsiteX11" fmla="*/ 6989 w 8668"/>
                <a:gd name="connsiteY11" fmla="*/ 70390 h 70810"/>
                <a:gd name="connsiteX12" fmla="*/ 6014 w 8668"/>
                <a:gd name="connsiteY12" fmla="*/ 70706 h 70810"/>
                <a:gd name="connsiteX13" fmla="*/ 4335 w 8668"/>
                <a:gd name="connsiteY13" fmla="*/ 70811 h 70810"/>
                <a:gd name="connsiteX14" fmla="*/ 2763 w 8668"/>
                <a:gd name="connsiteY14" fmla="*/ 70706 h 70810"/>
                <a:gd name="connsiteX15" fmla="*/ 1733 w 8668"/>
                <a:gd name="connsiteY15" fmla="*/ 70390 h 70810"/>
                <a:gd name="connsiteX16" fmla="*/ 1192 w 8668"/>
                <a:gd name="connsiteY16" fmla="*/ 69971 h 70810"/>
                <a:gd name="connsiteX17" fmla="*/ 1083 w 8668"/>
                <a:gd name="connsiteY17" fmla="*/ 69394 h 70810"/>
                <a:gd name="connsiteX18" fmla="*/ 1083 w 8668"/>
                <a:gd name="connsiteY18" fmla="*/ 20718 h 70810"/>
                <a:gd name="connsiteX19" fmla="*/ 1192 w 8668"/>
                <a:gd name="connsiteY19" fmla="*/ 20141 h 70810"/>
                <a:gd name="connsiteX20" fmla="*/ 1733 w 8668"/>
                <a:gd name="connsiteY20" fmla="*/ 19670 h 70810"/>
                <a:gd name="connsiteX21" fmla="*/ 2763 w 8668"/>
                <a:gd name="connsiteY21" fmla="*/ 19407 h 70810"/>
                <a:gd name="connsiteX22" fmla="*/ 4335 w 8668"/>
                <a:gd name="connsiteY22" fmla="*/ 19302 h 70810"/>
                <a:gd name="connsiteX23" fmla="*/ 6014 w 8668"/>
                <a:gd name="connsiteY23" fmla="*/ 19407 h 70810"/>
                <a:gd name="connsiteX24" fmla="*/ 6989 w 8668"/>
                <a:gd name="connsiteY24" fmla="*/ 19670 h 70810"/>
                <a:gd name="connsiteX25" fmla="*/ 7531 w 8668"/>
                <a:gd name="connsiteY25" fmla="*/ 20141 h 70810"/>
                <a:gd name="connsiteX26" fmla="*/ 7694 w 8668"/>
                <a:gd name="connsiteY26" fmla="*/ 20718 h 70810"/>
                <a:gd name="connsiteX27" fmla="*/ 7694 w 8668"/>
                <a:gd name="connsiteY27" fmla="*/ 69394 h 7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10">
                  <a:moveTo>
                    <a:pt x="8669" y="4353"/>
                  </a:moveTo>
                  <a:cubicBezTo>
                    <a:pt x="8669" y="6084"/>
                    <a:pt x="8344" y="7238"/>
                    <a:pt x="7748" y="7868"/>
                  </a:cubicBezTo>
                  <a:cubicBezTo>
                    <a:pt x="7098" y="8445"/>
                    <a:pt x="5960" y="8759"/>
                    <a:pt x="4280" y="8759"/>
                  </a:cubicBezTo>
                  <a:cubicBezTo>
                    <a:pt x="2655" y="8759"/>
                    <a:pt x="1517" y="8445"/>
                    <a:pt x="921" y="7868"/>
                  </a:cubicBezTo>
                  <a:cubicBezTo>
                    <a:pt x="325" y="7290"/>
                    <a:pt x="0" y="6137"/>
                    <a:pt x="0" y="4406"/>
                  </a:cubicBezTo>
                  <a:cubicBezTo>
                    <a:pt x="0" y="2675"/>
                    <a:pt x="325" y="1521"/>
                    <a:pt x="921" y="891"/>
                  </a:cubicBezTo>
                  <a:cubicBezTo>
                    <a:pt x="1571" y="314"/>
                    <a:pt x="2709" y="0"/>
                    <a:pt x="4389" y="0"/>
                  </a:cubicBezTo>
                  <a:cubicBezTo>
                    <a:pt x="6014" y="0"/>
                    <a:pt x="7151" y="314"/>
                    <a:pt x="7748" y="891"/>
                  </a:cubicBezTo>
                  <a:cubicBezTo>
                    <a:pt x="8344" y="1468"/>
                    <a:pt x="8669" y="2623"/>
                    <a:pt x="8669" y="4353"/>
                  </a:cubicBezTo>
                  <a:close/>
                  <a:moveTo>
                    <a:pt x="7694" y="69394"/>
                  </a:moveTo>
                  <a:cubicBezTo>
                    <a:pt x="7694" y="69604"/>
                    <a:pt x="7639" y="69814"/>
                    <a:pt x="7531" y="69971"/>
                  </a:cubicBezTo>
                  <a:cubicBezTo>
                    <a:pt x="7423" y="70181"/>
                    <a:pt x="7260" y="70285"/>
                    <a:pt x="6989" y="70390"/>
                  </a:cubicBezTo>
                  <a:cubicBezTo>
                    <a:pt x="6772" y="70495"/>
                    <a:pt x="6447" y="70600"/>
                    <a:pt x="6014" y="70706"/>
                  </a:cubicBezTo>
                  <a:cubicBezTo>
                    <a:pt x="5581" y="70758"/>
                    <a:pt x="5039" y="70811"/>
                    <a:pt x="4335" y="70811"/>
                  </a:cubicBezTo>
                  <a:cubicBezTo>
                    <a:pt x="3738" y="70811"/>
                    <a:pt x="3196" y="70758"/>
                    <a:pt x="2763" y="70706"/>
                  </a:cubicBezTo>
                  <a:cubicBezTo>
                    <a:pt x="2330" y="70600"/>
                    <a:pt x="2005" y="70495"/>
                    <a:pt x="1733" y="70390"/>
                  </a:cubicBezTo>
                  <a:cubicBezTo>
                    <a:pt x="1463" y="70285"/>
                    <a:pt x="1300" y="70181"/>
                    <a:pt x="1192" y="69971"/>
                  </a:cubicBezTo>
                  <a:cubicBezTo>
                    <a:pt x="1138" y="69814"/>
                    <a:pt x="1083" y="69604"/>
                    <a:pt x="1083" y="69394"/>
                  </a:cubicBezTo>
                  <a:lnTo>
                    <a:pt x="1083" y="20718"/>
                  </a:lnTo>
                  <a:cubicBezTo>
                    <a:pt x="1083" y="20508"/>
                    <a:pt x="1138" y="20299"/>
                    <a:pt x="1192" y="20141"/>
                  </a:cubicBezTo>
                  <a:cubicBezTo>
                    <a:pt x="1300" y="19931"/>
                    <a:pt x="1463" y="19774"/>
                    <a:pt x="1733" y="19670"/>
                  </a:cubicBezTo>
                  <a:cubicBezTo>
                    <a:pt x="2005" y="19565"/>
                    <a:pt x="2330" y="19460"/>
                    <a:pt x="2763" y="19407"/>
                  </a:cubicBezTo>
                  <a:cubicBezTo>
                    <a:pt x="3196" y="19355"/>
                    <a:pt x="3738" y="19302"/>
                    <a:pt x="4335" y="19302"/>
                  </a:cubicBezTo>
                  <a:cubicBezTo>
                    <a:pt x="5039" y="19302"/>
                    <a:pt x="5581" y="19355"/>
                    <a:pt x="6014" y="19407"/>
                  </a:cubicBezTo>
                  <a:cubicBezTo>
                    <a:pt x="6447" y="19460"/>
                    <a:pt x="6772" y="19565"/>
                    <a:pt x="6989" y="19670"/>
                  </a:cubicBezTo>
                  <a:cubicBezTo>
                    <a:pt x="7260" y="19774"/>
                    <a:pt x="7423" y="19931"/>
                    <a:pt x="7531" y="20141"/>
                  </a:cubicBezTo>
                  <a:cubicBezTo>
                    <a:pt x="7639" y="20299"/>
                    <a:pt x="7694" y="20508"/>
                    <a:pt x="7694" y="20718"/>
                  </a:cubicBezTo>
                  <a:lnTo>
                    <a:pt x="7694" y="69394"/>
                  </a:lnTo>
                  <a:close/>
                </a:path>
              </a:pathLst>
            </a:custGeom>
            <a:solidFill>
              <a:srgbClr val="FFFFFF"/>
            </a:solidFill>
            <a:ln w="5417" cap="flat">
              <a:noFill/>
              <a:prstDash val="solid"/>
              <a:miter/>
            </a:ln>
          </p:spPr>
          <p:txBody>
            <a:bodyPr rtlCol="0" anchor="ctr"/>
            <a:lstStyle/>
            <a:p>
              <a:endParaRPr lang="fr-FR"/>
            </a:p>
          </p:txBody>
        </p:sp>
        <p:sp>
          <p:nvSpPr>
            <p:cNvPr id="840" name="Forme libre 839">
              <a:extLst>
                <a:ext uri="{FF2B5EF4-FFF2-40B4-BE49-F238E27FC236}">
                  <a16:creationId xmlns:a16="http://schemas.microsoft.com/office/drawing/2014/main" id="{FCB4C030-9FCA-464F-5211-9B506BCF3138}"/>
                </a:ext>
              </a:extLst>
            </p:cNvPr>
            <p:cNvSpPr/>
            <p:nvPr/>
          </p:nvSpPr>
          <p:spPr>
            <a:xfrm>
              <a:off x="21403020" y="11621217"/>
              <a:ext cx="34133" cy="52662"/>
            </a:xfrm>
            <a:custGeom>
              <a:avLst/>
              <a:gdLst>
                <a:gd name="connsiteX0" fmla="*/ 34133 w 34133"/>
                <a:gd name="connsiteY0" fmla="*/ 37713 h 52662"/>
                <a:gd name="connsiteX1" fmla="*/ 32779 w 34133"/>
                <a:gd name="connsiteY1" fmla="*/ 44007 h 52662"/>
                <a:gd name="connsiteX2" fmla="*/ 28986 w 34133"/>
                <a:gd name="connsiteY2" fmla="*/ 48676 h 52662"/>
                <a:gd name="connsiteX3" fmla="*/ 23080 w 34133"/>
                <a:gd name="connsiteY3" fmla="*/ 51613 h 52662"/>
                <a:gd name="connsiteX4" fmla="*/ 15441 w 34133"/>
                <a:gd name="connsiteY4" fmla="*/ 52662 h 52662"/>
                <a:gd name="connsiteX5" fmla="*/ 10511 w 34133"/>
                <a:gd name="connsiteY5" fmla="*/ 52242 h 52662"/>
                <a:gd name="connsiteX6" fmla="*/ 6285 w 34133"/>
                <a:gd name="connsiteY6" fmla="*/ 51246 h 52662"/>
                <a:gd name="connsiteX7" fmla="*/ 3089 w 34133"/>
                <a:gd name="connsiteY7" fmla="*/ 49935 h 52662"/>
                <a:gd name="connsiteX8" fmla="*/ 1192 w 34133"/>
                <a:gd name="connsiteY8" fmla="*/ 48676 h 52662"/>
                <a:gd name="connsiteX9" fmla="*/ 325 w 34133"/>
                <a:gd name="connsiteY9" fmla="*/ 47365 h 52662"/>
                <a:gd name="connsiteX10" fmla="*/ 0 w 34133"/>
                <a:gd name="connsiteY10" fmla="*/ 45161 h 52662"/>
                <a:gd name="connsiteX11" fmla="*/ 108 w 34133"/>
                <a:gd name="connsiteY11" fmla="*/ 43955 h 52662"/>
                <a:gd name="connsiteX12" fmla="*/ 380 w 34133"/>
                <a:gd name="connsiteY12" fmla="*/ 43011 h 52662"/>
                <a:gd name="connsiteX13" fmla="*/ 867 w 34133"/>
                <a:gd name="connsiteY13" fmla="*/ 42486 h 52662"/>
                <a:gd name="connsiteX14" fmla="*/ 1463 w 34133"/>
                <a:gd name="connsiteY14" fmla="*/ 42277 h 52662"/>
                <a:gd name="connsiteX15" fmla="*/ 3251 w 34133"/>
                <a:gd name="connsiteY15" fmla="*/ 43063 h 52662"/>
                <a:gd name="connsiteX16" fmla="*/ 6176 w 34133"/>
                <a:gd name="connsiteY16" fmla="*/ 44689 h 52662"/>
                <a:gd name="connsiteX17" fmla="*/ 10348 w 34133"/>
                <a:gd name="connsiteY17" fmla="*/ 46315 h 52662"/>
                <a:gd name="connsiteX18" fmla="*/ 15929 w 34133"/>
                <a:gd name="connsiteY18" fmla="*/ 47102 h 52662"/>
                <a:gd name="connsiteX19" fmla="*/ 20588 w 34133"/>
                <a:gd name="connsiteY19" fmla="*/ 46525 h 52662"/>
                <a:gd name="connsiteX20" fmla="*/ 24218 w 34133"/>
                <a:gd name="connsiteY20" fmla="*/ 44951 h 52662"/>
                <a:gd name="connsiteX21" fmla="*/ 26656 w 34133"/>
                <a:gd name="connsiteY21" fmla="*/ 42172 h 52662"/>
                <a:gd name="connsiteX22" fmla="*/ 27523 w 34133"/>
                <a:gd name="connsiteY22" fmla="*/ 38185 h 52662"/>
                <a:gd name="connsiteX23" fmla="*/ 26385 w 34133"/>
                <a:gd name="connsiteY23" fmla="*/ 34409 h 52662"/>
                <a:gd name="connsiteX24" fmla="*/ 23459 w 34133"/>
                <a:gd name="connsiteY24" fmla="*/ 31681 h 52662"/>
                <a:gd name="connsiteX25" fmla="*/ 19396 w 34133"/>
                <a:gd name="connsiteY25" fmla="*/ 29636 h 52662"/>
                <a:gd name="connsiteX26" fmla="*/ 14628 w 34133"/>
                <a:gd name="connsiteY26" fmla="*/ 27800 h 52662"/>
                <a:gd name="connsiteX27" fmla="*/ 9915 w 34133"/>
                <a:gd name="connsiteY27" fmla="*/ 25702 h 52662"/>
                <a:gd name="connsiteX28" fmla="*/ 5798 w 34133"/>
                <a:gd name="connsiteY28" fmla="*/ 22974 h 52662"/>
                <a:gd name="connsiteX29" fmla="*/ 2926 w 34133"/>
                <a:gd name="connsiteY29" fmla="*/ 19093 h 52662"/>
                <a:gd name="connsiteX30" fmla="*/ 1788 w 34133"/>
                <a:gd name="connsiteY30" fmla="*/ 13690 h 52662"/>
                <a:gd name="connsiteX31" fmla="*/ 2817 w 34133"/>
                <a:gd name="connsiteY31" fmla="*/ 8707 h 52662"/>
                <a:gd name="connsiteX32" fmla="*/ 5851 w 34133"/>
                <a:gd name="connsiteY32" fmla="*/ 4301 h 52662"/>
                <a:gd name="connsiteX33" fmla="*/ 11215 w 34133"/>
                <a:gd name="connsiteY33" fmla="*/ 1206 h 52662"/>
                <a:gd name="connsiteX34" fmla="*/ 18908 w 34133"/>
                <a:gd name="connsiteY34" fmla="*/ 0 h 52662"/>
                <a:gd name="connsiteX35" fmla="*/ 22647 w 34133"/>
                <a:gd name="connsiteY35" fmla="*/ 315 h 52662"/>
                <a:gd name="connsiteX36" fmla="*/ 26060 w 34133"/>
                <a:gd name="connsiteY36" fmla="*/ 1101 h 52662"/>
                <a:gd name="connsiteX37" fmla="*/ 28661 w 34133"/>
                <a:gd name="connsiteY37" fmla="*/ 2151 h 52662"/>
                <a:gd name="connsiteX38" fmla="*/ 30340 w 34133"/>
                <a:gd name="connsiteY38" fmla="*/ 3147 h 52662"/>
                <a:gd name="connsiteX39" fmla="*/ 31153 w 34133"/>
                <a:gd name="connsiteY39" fmla="*/ 3829 h 52662"/>
                <a:gd name="connsiteX40" fmla="*/ 31424 w 34133"/>
                <a:gd name="connsiteY40" fmla="*/ 4458 h 52662"/>
                <a:gd name="connsiteX41" fmla="*/ 31533 w 34133"/>
                <a:gd name="connsiteY41" fmla="*/ 5245 h 52662"/>
                <a:gd name="connsiteX42" fmla="*/ 31640 w 34133"/>
                <a:gd name="connsiteY42" fmla="*/ 6347 h 52662"/>
                <a:gd name="connsiteX43" fmla="*/ 31533 w 34133"/>
                <a:gd name="connsiteY43" fmla="*/ 7501 h 52662"/>
                <a:gd name="connsiteX44" fmla="*/ 31261 w 34133"/>
                <a:gd name="connsiteY44" fmla="*/ 8392 h 52662"/>
                <a:gd name="connsiteX45" fmla="*/ 30882 w 34133"/>
                <a:gd name="connsiteY45" fmla="*/ 8969 h 52662"/>
                <a:gd name="connsiteX46" fmla="*/ 30286 w 34133"/>
                <a:gd name="connsiteY46" fmla="*/ 9127 h 52662"/>
                <a:gd name="connsiteX47" fmla="*/ 28931 w 34133"/>
                <a:gd name="connsiteY47" fmla="*/ 8550 h 52662"/>
                <a:gd name="connsiteX48" fmla="*/ 26602 w 34133"/>
                <a:gd name="connsiteY48" fmla="*/ 7291 h 52662"/>
                <a:gd name="connsiteX49" fmla="*/ 23189 w 34133"/>
                <a:gd name="connsiteY49" fmla="*/ 5980 h 52662"/>
                <a:gd name="connsiteX50" fmla="*/ 18584 w 34133"/>
                <a:gd name="connsiteY50" fmla="*/ 5403 h 52662"/>
                <a:gd name="connsiteX51" fmla="*/ 13978 w 34133"/>
                <a:gd name="connsiteY51" fmla="*/ 5980 h 52662"/>
                <a:gd name="connsiteX52" fmla="*/ 10727 w 34133"/>
                <a:gd name="connsiteY52" fmla="*/ 7658 h 52662"/>
                <a:gd name="connsiteX53" fmla="*/ 8777 w 34133"/>
                <a:gd name="connsiteY53" fmla="*/ 10176 h 52662"/>
                <a:gd name="connsiteX54" fmla="*/ 8181 w 34133"/>
                <a:gd name="connsiteY54" fmla="*/ 13323 h 52662"/>
                <a:gd name="connsiteX55" fmla="*/ 9264 w 34133"/>
                <a:gd name="connsiteY55" fmla="*/ 17309 h 52662"/>
                <a:gd name="connsiteX56" fmla="*/ 12190 w 34133"/>
                <a:gd name="connsiteY56" fmla="*/ 20089 h 52662"/>
                <a:gd name="connsiteX57" fmla="*/ 16416 w 34133"/>
                <a:gd name="connsiteY57" fmla="*/ 22187 h 52662"/>
                <a:gd name="connsiteX58" fmla="*/ 21130 w 34133"/>
                <a:gd name="connsiteY58" fmla="*/ 24023 h 52662"/>
                <a:gd name="connsiteX59" fmla="*/ 25898 w 34133"/>
                <a:gd name="connsiteY59" fmla="*/ 26069 h 52662"/>
                <a:gd name="connsiteX60" fmla="*/ 30070 w 34133"/>
                <a:gd name="connsiteY60" fmla="*/ 28744 h 52662"/>
                <a:gd name="connsiteX61" fmla="*/ 32995 w 34133"/>
                <a:gd name="connsiteY61" fmla="*/ 32468 h 52662"/>
                <a:gd name="connsiteX62" fmla="*/ 34133 w 34133"/>
                <a:gd name="connsiteY62" fmla="*/ 37713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33" h="52662">
                  <a:moveTo>
                    <a:pt x="34133" y="37713"/>
                  </a:moveTo>
                  <a:cubicBezTo>
                    <a:pt x="34133" y="40021"/>
                    <a:pt x="33699" y="42119"/>
                    <a:pt x="32779" y="44007"/>
                  </a:cubicBezTo>
                  <a:cubicBezTo>
                    <a:pt x="31912" y="45843"/>
                    <a:pt x="30666" y="47417"/>
                    <a:pt x="28986" y="48676"/>
                  </a:cubicBezTo>
                  <a:cubicBezTo>
                    <a:pt x="27361" y="49987"/>
                    <a:pt x="25356" y="50983"/>
                    <a:pt x="23080" y="51613"/>
                  </a:cubicBezTo>
                  <a:cubicBezTo>
                    <a:pt x="20750" y="52295"/>
                    <a:pt x="18258" y="52662"/>
                    <a:pt x="15441" y="52662"/>
                  </a:cubicBezTo>
                  <a:cubicBezTo>
                    <a:pt x="13707" y="52662"/>
                    <a:pt x="12082" y="52505"/>
                    <a:pt x="10511" y="52242"/>
                  </a:cubicBezTo>
                  <a:cubicBezTo>
                    <a:pt x="8994" y="51980"/>
                    <a:pt x="7585" y="51665"/>
                    <a:pt x="6285" y="51246"/>
                  </a:cubicBezTo>
                  <a:cubicBezTo>
                    <a:pt x="5039" y="50827"/>
                    <a:pt x="3955" y="50407"/>
                    <a:pt x="3089" y="49935"/>
                  </a:cubicBezTo>
                  <a:cubicBezTo>
                    <a:pt x="2222" y="49463"/>
                    <a:pt x="1626" y="49043"/>
                    <a:pt x="1192" y="48676"/>
                  </a:cubicBezTo>
                  <a:cubicBezTo>
                    <a:pt x="759" y="48308"/>
                    <a:pt x="487" y="47889"/>
                    <a:pt x="325" y="47365"/>
                  </a:cubicBezTo>
                  <a:cubicBezTo>
                    <a:pt x="108" y="46788"/>
                    <a:pt x="0" y="46106"/>
                    <a:pt x="0" y="45161"/>
                  </a:cubicBezTo>
                  <a:cubicBezTo>
                    <a:pt x="0" y="44742"/>
                    <a:pt x="54" y="44322"/>
                    <a:pt x="108" y="43955"/>
                  </a:cubicBezTo>
                  <a:cubicBezTo>
                    <a:pt x="217" y="43588"/>
                    <a:pt x="271" y="43273"/>
                    <a:pt x="380" y="43011"/>
                  </a:cubicBezTo>
                  <a:cubicBezTo>
                    <a:pt x="542" y="42801"/>
                    <a:pt x="650" y="42591"/>
                    <a:pt x="867" y="42486"/>
                  </a:cubicBezTo>
                  <a:cubicBezTo>
                    <a:pt x="1030" y="42329"/>
                    <a:pt x="1246" y="42277"/>
                    <a:pt x="1463" y="42277"/>
                  </a:cubicBezTo>
                  <a:cubicBezTo>
                    <a:pt x="1842" y="42277"/>
                    <a:pt x="2438" y="42539"/>
                    <a:pt x="3251" y="43063"/>
                  </a:cubicBezTo>
                  <a:cubicBezTo>
                    <a:pt x="4009" y="43536"/>
                    <a:pt x="4985" y="44113"/>
                    <a:pt x="6176" y="44689"/>
                  </a:cubicBezTo>
                  <a:cubicBezTo>
                    <a:pt x="7314" y="45266"/>
                    <a:pt x="8723" y="45843"/>
                    <a:pt x="10348" y="46315"/>
                  </a:cubicBezTo>
                  <a:cubicBezTo>
                    <a:pt x="11919" y="46840"/>
                    <a:pt x="13816" y="47102"/>
                    <a:pt x="15929" y="47102"/>
                  </a:cubicBezTo>
                  <a:cubicBezTo>
                    <a:pt x="17608" y="47102"/>
                    <a:pt x="19180" y="46893"/>
                    <a:pt x="20588" y="46525"/>
                  </a:cubicBezTo>
                  <a:cubicBezTo>
                    <a:pt x="21997" y="46211"/>
                    <a:pt x="23189" y="45633"/>
                    <a:pt x="24218" y="44951"/>
                  </a:cubicBezTo>
                  <a:cubicBezTo>
                    <a:pt x="25302" y="44218"/>
                    <a:pt x="26060" y="43273"/>
                    <a:pt x="26656" y="42172"/>
                  </a:cubicBezTo>
                  <a:cubicBezTo>
                    <a:pt x="27252" y="41017"/>
                    <a:pt x="27523" y="39706"/>
                    <a:pt x="27523" y="38185"/>
                  </a:cubicBezTo>
                  <a:cubicBezTo>
                    <a:pt x="27523" y="36717"/>
                    <a:pt x="27144" y="35405"/>
                    <a:pt x="26385" y="34409"/>
                  </a:cubicBezTo>
                  <a:cubicBezTo>
                    <a:pt x="25681" y="33360"/>
                    <a:pt x="24706" y="32468"/>
                    <a:pt x="23459" y="31681"/>
                  </a:cubicBezTo>
                  <a:cubicBezTo>
                    <a:pt x="22268" y="30894"/>
                    <a:pt x="20913" y="30213"/>
                    <a:pt x="19396" y="29636"/>
                  </a:cubicBezTo>
                  <a:cubicBezTo>
                    <a:pt x="17825" y="29059"/>
                    <a:pt x="16254" y="28429"/>
                    <a:pt x="14628" y="27800"/>
                  </a:cubicBezTo>
                  <a:cubicBezTo>
                    <a:pt x="13057" y="27171"/>
                    <a:pt x="11486" y="26489"/>
                    <a:pt x="9915" y="25702"/>
                  </a:cubicBezTo>
                  <a:cubicBezTo>
                    <a:pt x="8398" y="24967"/>
                    <a:pt x="7044" y="24023"/>
                    <a:pt x="5798" y="22974"/>
                  </a:cubicBezTo>
                  <a:cubicBezTo>
                    <a:pt x="4605" y="21925"/>
                    <a:pt x="3630" y="20614"/>
                    <a:pt x="2926" y="19093"/>
                  </a:cubicBezTo>
                  <a:cubicBezTo>
                    <a:pt x="2167" y="17571"/>
                    <a:pt x="1788" y="15788"/>
                    <a:pt x="1788" y="13690"/>
                  </a:cubicBezTo>
                  <a:cubicBezTo>
                    <a:pt x="1788" y="12012"/>
                    <a:pt x="2113" y="10333"/>
                    <a:pt x="2817" y="8707"/>
                  </a:cubicBezTo>
                  <a:cubicBezTo>
                    <a:pt x="3468" y="7081"/>
                    <a:pt x="4497" y="5612"/>
                    <a:pt x="5851" y="4301"/>
                  </a:cubicBezTo>
                  <a:cubicBezTo>
                    <a:pt x="7260" y="3042"/>
                    <a:pt x="9048" y="1993"/>
                    <a:pt x="11215" y="1206"/>
                  </a:cubicBezTo>
                  <a:cubicBezTo>
                    <a:pt x="13382" y="419"/>
                    <a:pt x="15929" y="0"/>
                    <a:pt x="18908" y="0"/>
                  </a:cubicBezTo>
                  <a:cubicBezTo>
                    <a:pt x="20154" y="0"/>
                    <a:pt x="21400" y="105"/>
                    <a:pt x="22647" y="315"/>
                  </a:cubicBezTo>
                  <a:cubicBezTo>
                    <a:pt x="23893" y="524"/>
                    <a:pt x="25031" y="787"/>
                    <a:pt x="26060" y="1101"/>
                  </a:cubicBezTo>
                  <a:cubicBezTo>
                    <a:pt x="27035" y="1416"/>
                    <a:pt x="27957" y="1731"/>
                    <a:pt x="28661" y="2151"/>
                  </a:cubicBezTo>
                  <a:cubicBezTo>
                    <a:pt x="29420" y="2518"/>
                    <a:pt x="29961" y="2833"/>
                    <a:pt x="30340" y="3147"/>
                  </a:cubicBezTo>
                  <a:cubicBezTo>
                    <a:pt x="30774" y="3410"/>
                    <a:pt x="30990" y="3671"/>
                    <a:pt x="31153" y="3829"/>
                  </a:cubicBezTo>
                  <a:cubicBezTo>
                    <a:pt x="31261" y="4039"/>
                    <a:pt x="31370" y="4249"/>
                    <a:pt x="31424" y="4458"/>
                  </a:cubicBezTo>
                  <a:cubicBezTo>
                    <a:pt x="31478" y="4668"/>
                    <a:pt x="31533" y="4931"/>
                    <a:pt x="31533" y="5245"/>
                  </a:cubicBezTo>
                  <a:cubicBezTo>
                    <a:pt x="31586" y="5560"/>
                    <a:pt x="31640" y="5927"/>
                    <a:pt x="31640" y="6347"/>
                  </a:cubicBezTo>
                  <a:cubicBezTo>
                    <a:pt x="31640" y="6767"/>
                    <a:pt x="31586" y="7186"/>
                    <a:pt x="31533" y="7501"/>
                  </a:cubicBezTo>
                  <a:cubicBezTo>
                    <a:pt x="31478" y="7868"/>
                    <a:pt x="31424" y="8130"/>
                    <a:pt x="31261" y="8392"/>
                  </a:cubicBezTo>
                  <a:cubicBezTo>
                    <a:pt x="31153" y="8655"/>
                    <a:pt x="31045" y="8865"/>
                    <a:pt x="30882" y="8969"/>
                  </a:cubicBezTo>
                  <a:cubicBezTo>
                    <a:pt x="30720" y="9074"/>
                    <a:pt x="30503" y="9127"/>
                    <a:pt x="30286" y="9127"/>
                  </a:cubicBezTo>
                  <a:cubicBezTo>
                    <a:pt x="30015" y="9127"/>
                    <a:pt x="29527" y="8969"/>
                    <a:pt x="28931" y="8550"/>
                  </a:cubicBezTo>
                  <a:cubicBezTo>
                    <a:pt x="28336" y="8183"/>
                    <a:pt x="27577" y="7710"/>
                    <a:pt x="26602" y="7291"/>
                  </a:cubicBezTo>
                  <a:cubicBezTo>
                    <a:pt x="25627" y="6819"/>
                    <a:pt x="24489" y="6347"/>
                    <a:pt x="23189" y="5980"/>
                  </a:cubicBezTo>
                  <a:cubicBezTo>
                    <a:pt x="21834" y="5560"/>
                    <a:pt x="20317" y="5403"/>
                    <a:pt x="18584" y="5403"/>
                  </a:cubicBezTo>
                  <a:cubicBezTo>
                    <a:pt x="16795" y="5403"/>
                    <a:pt x="15279" y="5560"/>
                    <a:pt x="13978" y="5980"/>
                  </a:cubicBezTo>
                  <a:cubicBezTo>
                    <a:pt x="12678" y="6347"/>
                    <a:pt x="11594" y="6923"/>
                    <a:pt x="10727" y="7658"/>
                  </a:cubicBezTo>
                  <a:cubicBezTo>
                    <a:pt x="9861" y="8340"/>
                    <a:pt x="9210" y="9179"/>
                    <a:pt x="8777" y="10176"/>
                  </a:cubicBezTo>
                  <a:cubicBezTo>
                    <a:pt x="8398" y="11120"/>
                    <a:pt x="8181" y="12169"/>
                    <a:pt x="8181" y="13323"/>
                  </a:cubicBezTo>
                  <a:cubicBezTo>
                    <a:pt x="8181" y="14896"/>
                    <a:pt x="8506" y="16260"/>
                    <a:pt x="9264" y="17309"/>
                  </a:cubicBezTo>
                  <a:cubicBezTo>
                    <a:pt x="10023" y="18411"/>
                    <a:pt x="10999" y="19355"/>
                    <a:pt x="12190" y="20089"/>
                  </a:cubicBezTo>
                  <a:cubicBezTo>
                    <a:pt x="13436" y="20876"/>
                    <a:pt x="14845" y="21610"/>
                    <a:pt x="16416" y="22187"/>
                  </a:cubicBezTo>
                  <a:cubicBezTo>
                    <a:pt x="17934" y="22817"/>
                    <a:pt x="19504" y="23446"/>
                    <a:pt x="21130" y="24023"/>
                  </a:cubicBezTo>
                  <a:cubicBezTo>
                    <a:pt x="22755" y="24652"/>
                    <a:pt x="24326" y="25334"/>
                    <a:pt x="25898" y="26069"/>
                  </a:cubicBezTo>
                  <a:cubicBezTo>
                    <a:pt x="27469" y="26803"/>
                    <a:pt x="28824" y="27695"/>
                    <a:pt x="30070" y="28744"/>
                  </a:cubicBezTo>
                  <a:cubicBezTo>
                    <a:pt x="31261" y="29741"/>
                    <a:pt x="32236" y="30999"/>
                    <a:pt x="32995" y="32468"/>
                  </a:cubicBezTo>
                  <a:cubicBezTo>
                    <a:pt x="33699" y="33936"/>
                    <a:pt x="34133" y="35668"/>
                    <a:pt x="34133" y="37713"/>
                  </a:cubicBezTo>
                  <a:close/>
                </a:path>
              </a:pathLst>
            </a:custGeom>
            <a:solidFill>
              <a:srgbClr val="FFFFFF"/>
            </a:solidFill>
            <a:ln w="5417" cap="flat">
              <a:noFill/>
              <a:prstDash val="solid"/>
              <a:miter/>
            </a:ln>
          </p:spPr>
          <p:txBody>
            <a:bodyPr rtlCol="0" anchor="ctr"/>
            <a:lstStyle/>
            <a:p>
              <a:endParaRPr lang="fr-FR"/>
            </a:p>
          </p:txBody>
        </p:sp>
        <p:sp>
          <p:nvSpPr>
            <p:cNvPr id="841" name="Forme libre 840">
              <a:extLst>
                <a:ext uri="{FF2B5EF4-FFF2-40B4-BE49-F238E27FC236}">
                  <a16:creationId xmlns:a16="http://schemas.microsoft.com/office/drawing/2014/main" id="{CDCF9AA0-4D03-4364-20DE-B2CC0443B2DF}"/>
                </a:ext>
              </a:extLst>
            </p:cNvPr>
            <p:cNvSpPr/>
            <p:nvPr/>
          </p:nvSpPr>
          <p:spPr>
            <a:xfrm>
              <a:off x="21448098" y="11621269"/>
              <a:ext cx="44480" cy="52662"/>
            </a:xfrm>
            <a:custGeom>
              <a:avLst/>
              <a:gdLst>
                <a:gd name="connsiteX0" fmla="*/ 44481 w 44480"/>
                <a:gd name="connsiteY0" fmla="*/ 23814 h 52662"/>
                <a:gd name="connsiteX1" fmla="*/ 43451 w 44480"/>
                <a:gd name="connsiteY1" fmla="*/ 26489 h 52662"/>
                <a:gd name="connsiteX2" fmla="*/ 41392 w 44480"/>
                <a:gd name="connsiteY2" fmla="*/ 27222 h 52662"/>
                <a:gd name="connsiteX3" fmla="*/ 7097 w 44480"/>
                <a:gd name="connsiteY3" fmla="*/ 27222 h 52662"/>
                <a:gd name="connsiteX4" fmla="*/ 8018 w 44480"/>
                <a:gd name="connsiteY4" fmla="*/ 35405 h 52662"/>
                <a:gd name="connsiteX5" fmla="*/ 11052 w 44480"/>
                <a:gd name="connsiteY5" fmla="*/ 41647 h 52662"/>
                <a:gd name="connsiteX6" fmla="*/ 16524 w 44480"/>
                <a:gd name="connsiteY6" fmla="*/ 45633 h 52662"/>
                <a:gd name="connsiteX7" fmla="*/ 24868 w 44480"/>
                <a:gd name="connsiteY7" fmla="*/ 47049 h 52662"/>
                <a:gd name="connsiteX8" fmla="*/ 31153 w 44480"/>
                <a:gd name="connsiteY8" fmla="*/ 46473 h 52662"/>
                <a:gd name="connsiteX9" fmla="*/ 35974 w 44480"/>
                <a:gd name="connsiteY9" fmla="*/ 45161 h 52662"/>
                <a:gd name="connsiteX10" fmla="*/ 39280 w 44480"/>
                <a:gd name="connsiteY10" fmla="*/ 43850 h 52662"/>
                <a:gd name="connsiteX11" fmla="*/ 41176 w 44480"/>
                <a:gd name="connsiteY11" fmla="*/ 43221 h 52662"/>
                <a:gd name="connsiteX12" fmla="*/ 41772 w 44480"/>
                <a:gd name="connsiteY12" fmla="*/ 43378 h 52662"/>
                <a:gd name="connsiteX13" fmla="*/ 42205 w 44480"/>
                <a:gd name="connsiteY13" fmla="*/ 43902 h 52662"/>
                <a:gd name="connsiteX14" fmla="*/ 42476 w 44480"/>
                <a:gd name="connsiteY14" fmla="*/ 44794 h 52662"/>
                <a:gd name="connsiteX15" fmla="*/ 42530 w 44480"/>
                <a:gd name="connsiteY15" fmla="*/ 46158 h 52662"/>
                <a:gd name="connsiteX16" fmla="*/ 42476 w 44480"/>
                <a:gd name="connsiteY16" fmla="*/ 46892 h 52662"/>
                <a:gd name="connsiteX17" fmla="*/ 42368 w 44480"/>
                <a:gd name="connsiteY17" fmla="*/ 47521 h 52662"/>
                <a:gd name="connsiteX18" fmla="*/ 42097 w 44480"/>
                <a:gd name="connsiteY18" fmla="*/ 48099 h 52662"/>
                <a:gd name="connsiteX19" fmla="*/ 41663 w 44480"/>
                <a:gd name="connsiteY19" fmla="*/ 48623 h 52662"/>
                <a:gd name="connsiteX20" fmla="*/ 39930 w 44480"/>
                <a:gd name="connsiteY20" fmla="*/ 49567 h 52662"/>
                <a:gd name="connsiteX21" fmla="*/ 36137 w 44480"/>
                <a:gd name="connsiteY21" fmla="*/ 50931 h 52662"/>
                <a:gd name="connsiteX22" fmla="*/ 30719 w 44480"/>
                <a:gd name="connsiteY22" fmla="*/ 52137 h 52662"/>
                <a:gd name="connsiteX23" fmla="*/ 24109 w 44480"/>
                <a:gd name="connsiteY23" fmla="*/ 52662 h 52662"/>
                <a:gd name="connsiteX24" fmla="*/ 13761 w 44480"/>
                <a:gd name="connsiteY24" fmla="*/ 50983 h 52662"/>
                <a:gd name="connsiteX25" fmla="*/ 6230 w 44480"/>
                <a:gd name="connsiteY25" fmla="*/ 45948 h 52662"/>
                <a:gd name="connsiteX26" fmla="*/ 1571 w 44480"/>
                <a:gd name="connsiteY26" fmla="*/ 37765 h 52662"/>
                <a:gd name="connsiteX27" fmla="*/ 0 w 44480"/>
                <a:gd name="connsiteY27" fmla="*/ 26436 h 52662"/>
                <a:gd name="connsiteX28" fmla="*/ 1625 w 44480"/>
                <a:gd name="connsiteY28" fmla="*/ 15316 h 52662"/>
                <a:gd name="connsiteX29" fmla="*/ 6339 w 44480"/>
                <a:gd name="connsiteY29" fmla="*/ 7028 h 52662"/>
                <a:gd name="connsiteX30" fmla="*/ 13707 w 44480"/>
                <a:gd name="connsiteY30" fmla="*/ 1836 h 52662"/>
                <a:gd name="connsiteX31" fmla="*/ 23297 w 44480"/>
                <a:gd name="connsiteY31" fmla="*/ 0 h 52662"/>
                <a:gd name="connsiteX32" fmla="*/ 32941 w 44480"/>
                <a:gd name="connsiteY32" fmla="*/ 1836 h 52662"/>
                <a:gd name="connsiteX33" fmla="*/ 39496 w 44480"/>
                <a:gd name="connsiteY33" fmla="*/ 6767 h 52662"/>
                <a:gd name="connsiteX34" fmla="*/ 43289 w 44480"/>
                <a:gd name="connsiteY34" fmla="*/ 13952 h 52662"/>
                <a:gd name="connsiteX35" fmla="*/ 44481 w 44480"/>
                <a:gd name="connsiteY35" fmla="*/ 22555 h 52662"/>
                <a:gd name="connsiteX36" fmla="*/ 44481 w 44480"/>
                <a:gd name="connsiteY36" fmla="*/ 23814 h 52662"/>
                <a:gd name="connsiteX37" fmla="*/ 37654 w 44480"/>
                <a:gd name="connsiteY37" fmla="*/ 21925 h 52662"/>
                <a:gd name="connsiteX38" fmla="*/ 33970 w 44480"/>
                <a:gd name="connsiteY38" fmla="*/ 9809 h 52662"/>
                <a:gd name="connsiteX39" fmla="*/ 22809 w 44480"/>
                <a:gd name="connsiteY39" fmla="*/ 5455 h 52662"/>
                <a:gd name="connsiteX40" fmla="*/ 16199 w 44480"/>
                <a:gd name="connsiteY40" fmla="*/ 6819 h 52662"/>
                <a:gd name="connsiteX41" fmla="*/ 11323 w 44480"/>
                <a:gd name="connsiteY41" fmla="*/ 10490 h 52662"/>
                <a:gd name="connsiteX42" fmla="*/ 8289 w 44480"/>
                <a:gd name="connsiteY42" fmla="*/ 15736 h 52662"/>
                <a:gd name="connsiteX43" fmla="*/ 7097 w 44480"/>
                <a:gd name="connsiteY43" fmla="*/ 21925 h 52662"/>
                <a:gd name="connsiteX44" fmla="*/ 37654 w 44480"/>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80" h="52662">
                  <a:moveTo>
                    <a:pt x="44481" y="23814"/>
                  </a:moveTo>
                  <a:cubicBezTo>
                    <a:pt x="44481" y="25125"/>
                    <a:pt x="44155" y="26016"/>
                    <a:pt x="43451" y="26489"/>
                  </a:cubicBezTo>
                  <a:cubicBezTo>
                    <a:pt x="42747" y="26961"/>
                    <a:pt x="42042" y="27222"/>
                    <a:pt x="41392" y="27222"/>
                  </a:cubicBezTo>
                  <a:lnTo>
                    <a:pt x="7097" y="27222"/>
                  </a:lnTo>
                  <a:cubicBezTo>
                    <a:pt x="7097" y="30213"/>
                    <a:pt x="7423" y="32940"/>
                    <a:pt x="8018" y="35405"/>
                  </a:cubicBezTo>
                  <a:cubicBezTo>
                    <a:pt x="8614" y="37818"/>
                    <a:pt x="9643" y="39916"/>
                    <a:pt x="11052" y="41647"/>
                  </a:cubicBezTo>
                  <a:cubicBezTo>
                    <a:pt x="12461" y="43378"/>
                    <a:pt x="14303" y="44742"/>
                    <a:pt x="16524" y="45633"/>
                  </a:cubicBezTo>
                  <a:cubicBezTo>
                    <a:pt x="18800" y="46578"/>
                    <a:pt x="21563" y="47049"/>
                    <a:pt x="24868" y="47049"/>
                  </a:cubicBezTo>
                  <a:cubicBezTo>
                    <a:pt x="27197" y="47049"/>
                    <a:pt x="29310" y="46840"/>
                    <a:pt x="31153" y="46473"/>
                  </a:cubicBezTo>
                  <a:cubicBezTo>
                    <a:pt x="32995" y="46053"/>
                    <a:pt x="34620" y="45633"/>
                    <a:pt x="35974" y="45161"/>
                  </a:cubicBezTo>
                  <a:cubicBezTo>
                    <a:pt x="37329" y="44689"/>
                    <a:pt x="38413" y="44218"/>
                    <a:pt x="39280" y="43850"/>
                  </a:cubicBezTo>
                  <a:cubicBezTo>
                    <a:pt x="40146" y="43431"/>
                    <a:pt x="40796" y="43221"/>
                    <a:pt x="41176" y="43221"/>
                  </a:cubicBezTo>
                  <a:cubicBezTo>
                    <a:pt x="41392" y="43221"/>
                    <a:pt x="41555" y="43273"/>
                    <a:pt x="41772" y="43378"/>
                  </a:cubicBezTo>
                  <a:cubicBezTo>
                    <a:pt x="41935" y="43483"/>
                    <a:pt x="42097" y="43692"/>
                    <a:pt x="42205" y="43902"/>
                  </a:cubicBezTo>
                  <a:cubicBezTo>
                    <a:pt x="42314" y="44165"/>
                    <a:pt x="42422" y="44427"/>
                    <a:pt x="42476" y="44794"/>
                  </a:cubicBezTo>
                  <a:cubicBezTo>
                    <a:pt x="42530" y="45161"/>
                    <a:pt x="42530" y="45581"/>
                    <a:pt x="42530" y="46158"/>
                  </a:cubicBezTo>
                  <a:cubicBezTo>
                    <a:pt x="42530" y="46420"/>
                    <a:pt x="42530" y="46630"/>
                    <a:pt x="42476" y="46892"/>
                  </a:cubicBezTo>
                  <a:cubicBezTo>
                    <a:pt x="42476" y="47102"/>
                    <a:pt x="42422" y="47312"/>
                    <a:pt x="42368" y="47521"/>
                  </a:cubicBezTo>
                  <a:cubicBezTo>
                    <a:pt x="42314" y="47731"/>
                    <a:pt x="42205" y="47889"/>
                    <a:pt x="42097" y="48099"/>
                  </a:cubicBezTo>
                  <a:cubicBezTo>
                    <a:pt x="41989" y="48256"/>
                    <a:pt x="41826" y="48413"/>
                    <a:pt x="41663" y="48623"/>
                  </a:cubicBezTo>
                  <a:cubicBezTo>
                    <a:pt x="41446" y="48833"/>
                    <a:pt x="40905" y="49095"/>
                    <a:pt x="39930" y="49567"/>
                  </a:cubicBezTo>
                  <a:cubicBezTo>
                    <a:pt x="38954" y="50040"/>
                    <a:pt x="37708" y="50459"/>
                    <a:pt x="36137" y="50931"/>
                  </a:cubicBezTo>
                  <a:cubicBezTo>
                    <a:pt x="34620" y="51351"/>
                    <a:pt x="32778" y="51770"/>
                    <a:pt x="30719" y="52137"/>
                  </a:cubicBezTo>
                  <a:cubicBezTo>
                    <a:pt x="28660" y="52452"/>
                    <a:pt x="26493" y="52662"/>
                    <a:pt x="24109" y="52662"/>
                  </a:cubicBezTo>
                  <a:cubicBezTo>
                    <a:pt x="20209" y="52662"/>
                    <a:pt x="16795" y="52085"/>
                    <a:pt x="13761" y="50983"/>
                  </a:cubicBezTo>
                  <a:cubicBezTo>
                    <a:pt x="10782" y="49830"/>
                    <a:pt x="8235" y="48151"/>
                    <a:pt x="6230" y="45948"/>
                  </a:cubicBezTo>
                  <a:cubicBezTo>
                    <a:pt x="4171" y="43745"/>
                    <a:pt x="2655" y="41017"/>
                    <a:pt x="1571" y="37765"/>
                  </a:cubicBezTo>
                  <a:cubicBezTo>
                    <a:pt x="542" y="34513"/>
                    <a:pt x="0" y="30737"/>
                    <a:pt x="0" y="26436"/>
                  </a:cubicBezTo>
                  <a:cubicBezTo>
                    <a:pt x="0" y="22292"/>
                    <a:pt x="542" y="18621"/>
                    <a:pt x="1625" y="15316"/>
                  </a:cubicBezTo>
                  <a:cubicBezTo>
                    <a:pt x="2709" y="12064"/>
                    <a:pt x="4280" y="9337"/>
                    <a:pt x="6339" y="7028"/>
                  </a:cubicBezTo>
                  <a:cubicBezTo>
                    <a:pt x="8343" y="4773"/>
                    <a:pt x="10836" y="2989"/>
                    <a:pt x="13707" y="1836"/>
                  </a:cubicBezTo>
                  <a:cubicBezTo>
                    <a:pt x="16578" y="629"/>
                    <a:pt x="19721" y="0"/>
                    <a:pt x="23297" y="0"/>
                  </a:cubicBezTo>
                  <a:cubicBezTo>
                    <a:pt x="27035" y="0"/>
                    <a:pt x="30286" y="629"/>
                    <a:pt x="32941" y="1836"/>
                  </a:cubicBezTo>
                  <a:cubicBezTo>
                    <a:pt x="35595" y="3042"/>
                    <a:pt x="37817" y="4721"/>
                    <a:pt x="39496" y="6767"/>
                  </a:cubicBezTo>
                  <a:cubicBezTo>
                    <a:pt x="41230" y="8812"/>
                    <a:pt x="42530" y="11225"/>
                    <a:pt x="43289" y="13952"/>
                  </a:cubicBezTo>
                  <a:cubicBezTo>
                    <a:pt x="44101" y="16680"/>
                    <a:pt x="44481" y="19512"/>
                    <a:pt x="44481" y="22555"/>
                  </a:cubicBezTo>
                  <a:lnTo>
                    <a:pt x="44481" y="23814"/>
                  </a:lnTo>
                  <a:close/>
                  <a:moveTo>
                    <a:pt x="37654" y="21925"/>
                  </a:moveTo>
                  <a:cubicBezTo>
                    <a:pt x="37763" y="16784"/>
                    <a:pt x="36571" y="12746"/>
                    <a:pt x="33970" y="9809"/>
                  </a:cubicBezTo>
                  <a:cubicBezTo>
                    <a:pt x="31423" y="6923"/>
                    <a:pt x="27740" y="5455"/>
                    <a:pt x="22809" y="5455"/>
                  </a:cubicBezTo>
                  <a:cubicBezTo>
                    <a:pt x="20317" y="5455"/>
                    <a:pt x="18096" y="5927"/>
                    <a:pt x="16199" y="6819"/>
                  </a:cubicBezTo>
                  <a:cubicBezTo>
                    <a:pt x="14248" y="7763"/>
                    <a:pt x="12678" y="8969"/>
                    <a:pt x="11323" y="10490"/>
                  </a:cubicBezTo>
                  <a:cubicBezTo>
                    <a:pt x="10023" y="11959"/>
                    <a:pt x="8993" y="13742"/>
                    <a:pt x="8289" y="15736"/>
                  </a:cubicBezTo>
                  <a:cubicBezTo>
                    <a:pt x="7585" y="17729"/>
                    <a:pt x="7206" y="19775"/>
                    <a:pt x="709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842" name="Forme libre 841">
              <a:extLst>
                <a:ext uri="{FF2B5EF4-FFF2-40B4-BE49-F238E27FC236}">
                  <a16:creationId xmlns:a16="http://schemas.microsoft.com/office/drawing/2014/main" id="{FE2E69A6-9151-D472-262A-F6FBC96C060D}"/>
                </a:ext>
              </a:extLst>
            </p:cNvPr>
            <p:cNvSpPr/>
            <p:nvPr/>
          </p:nvSpPr>
          <p:spPr>
            <a:xfrm>
              <a:off x="21507695" y="11663021"/>
              <a:ext cx="9481" cy="10281"/>
            </a:xfrm>
            <a:custGeom>
              <a:avLst/>
              <a:gdLst>
                <a:gd name="connsiteX0" fmla="*/ 9481 w 9481"/>
                <a:gd name="connsiteY0" fmla="*/ 5088 h 10281"/>
                <a:gd name="connsiteX1" fmla="*/ 8397 w 9481"/>
                <a:gd name="connsiteY1" fmla="*/ 9284 h 10281"/>
                <a:gd name="connsiteX2" fmla="*/ 4659 w 9481"/>
                <a:gd name="connsiteY2" fmla="*/ 10281 h 10281"/>
                <a:gd name="connsiteX3" fmla="*/ 1029 w 9481"/>
                <a:gd name="connsiteY3" fmla="*/ 9284 h 10281"/>
                <a:gd name="connsiteX4" fmla="*/ 0 w 9481"/>
                <a:gd name="connsiteY4" fmla="*/ 5193 h 10281"/>
                <a:gd name="connsiteX5" fmla="*/ 1029 w 9481"/>
                <a:gd name="connsiteY5" fmla="*/ 997 h 10281"/>
                <a:gd name="connsiteX6" fmla="*/ 4821 w 9481"/>
                <a:gd name="connsiteY6" fmla="*/ 0 h 10281"/>
                <a:gd name="connsiteX7" fmla="*/ 8452 w 9481"/>
                <a:gd name="connsiteY7" fmla="*/ 997 h 10281"/>
                <a:gd name="connsiteX8" fmla="*/ 9481 w 9481"/>
                <a:gd name="connsiteY8" fmla="*/ 5088 h 1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1" h="10281">
                  <a:moveTo>
                    <a:pt x="9481" y="5088"/>
                  </a:moveTo>
                  <a:cubicBezTo>
                    <a:pt x="9481" y="7186"/>
                    <a:pt x="9102" y="8602"/>
                    <a:pt x="8397" y="9284"/>
                  </a:cubicBezTo>
                  <a:cubicBezTo>
                    <a:pt x="7693" y="9966"/>
                    <a:pt x="6447" y="10281"/>
                    <a:pt x="4659" y="10281"/>
                  </a:cubicBezTo>
                  <a:cubicBezTo>
                    <a:pt x="2925" y="10281"/>
                    <a:pt x="1679" y="9966"/>
                    <a:pt x="1029" y="9284"/>
                  </a:cubicBezTo>
                  <a:cubicBezTo>
                    <a:pt x="325" y="8655"/>
                    <a:pt x="0" y="7291"/>
                    <a:pt x="0" y="5193"/>
                  </a:cubicBezTo>
                  <a:cubicBezTo>
                    <a:pt x="0" y="3095"/>
                    <a:pt x="325" y="1679"/>
                    <a:pt x="1029" y="997"/>
                  </a:cubicBezTo>
                  <a:cubicBezTo>
                    <a:pt x="1733" y="315"/>
                    <a:pt x="2979" y="0"/>
                    <a:pt x="4821" y="0"/>
                  </a:cubicBezTo>
                  <a:cubicBezTo>
                    <a:pt x="6555" y="0"/>
                    <a:pt x="7747" y="315"/>
                    <a:pt x="8452" y="997"/>
                  </a:cubicBezTo>
                  <a:cubicBezTo>
                    <a:pt x="9156" y="1679"/>
                    <a:pt x="9481" y="3043"/>
                    <a:pt x="9481" y="5088"/>
                  </a:cubicBezTo>
                  <a:close/>
                </a:path>
              </a:pathLst>
            </a:custGeom>
            <a:solidFill>
              <a:srgbClr val="FFFFFF"/>
            </a:solidFill>
            <a:ln w="5417" cap="flat">
              <a:noFill/>
              <a:prstDash val="solid"/>
              <a:miter/>
            </a:ln>
          </p:spPr>
          <p:txBody>
            <a:bodyPr rtlCol="0" anchor="ctr"/>
            <a:lstStyle/>
            <a:p>
              <a:endParaRPr lang="fr-FR"/>
            </a:p>
          </p:txBody>
        </p:sp>
      </p:grpSp>
      <p:grpSp>
        <p:nvGrpSpPr>
          <p:cNvPr id="843" name="Graphique 5">
            <a:extLst>
              <a:ext uri="{FF2B5EF4-FFF2-40B4-BE49-F238E27FC236}">
                <a16:creationId xmlns:a16="http://schemas.microsoft.com/office/drawing/2014/main" id="{A0081D03-E13A-9354-ED6C-6F670860DD34}"/>
              </a:ext>
            </a:extLst>
          </p:cNvPr>
          <p:cNvGrpSpPr/>
          <p:nvPr/>
        </p:nvGrpSpPr>
        <p:grpSpPr>
          <a:xfrm>
            <a:off x="14998439" y="11387438"/>
            <a:ext cx="1028546" cy="227117"/>
            <a:chOff x="14998439" y="11387438"/>
            <a:chExt cx="1028546" cy="227117"/>
          </a:xfrm>
          <a:solidFill>
            <a:srgbClr val="FFFFFF"/>
          </a:solidFill>
        </p:grpSpPr>
        <p:sp>
          <p:nvSpPr>
            <p:cNvPr id="844" name="Forme libre 843">
              <a:extLst>
                <a:ext uri="{FF2B5EF4-FFF2-40B4-BE49-F238E27FC236}">
                  <a16:creationId xmlns:a16="http://schemas.microsoft.com/office/drawing/2014/main" id="{C2E6C0A3-F2F8-E276-B69C-8C860876E129}"/>
                </a:ext>
              </a:extLst>
            </p:cNvPr>
            <p:cNvSpPr/>
            <p:nvPr/>
          </p:nvSpPr>
          <p:spPr>
            <a:xfrm>
              <a:off x="15014888" y="11392210"/>
              <a:ext cx="46068" cy="71439"/>
            </a:xfrm>
            <a:custGeom>
              <a:avLst/>
              <a:gdLst>
                <a:gd name="connsiteX0" fmla="*/ 46068 w 46068"/>
                <a:gd name="connsiteY0" fmla="*/ 33255 h 71439"/>
                <a:gd name="connsiteX1" fmla="*/ 45456 w 46068"/>
                <a:gd name="connsiteY1" fmla="*/ 42539 h 71439"/>
                <a:gd name="connsiteX2" fmla="*/ 43457 w 46068"/>
                <a:gd name="connsiteY2" fmla="*/ 51456 h 71439"/>
                <a:gd name="connsiteX3" fmla="*/ 39789 w 46068"/>
                <a:gd name="connsiteY3" fmla="*/ 59324 h 71439"/>
                <a:gd name="connsiteX4" fmla="*/ 34149 w 46068"/>
                <a:gd name="connsiteY4" fmla="*/ 65670 h 71439"/>
                <a:gd name="connsiteX5" fmla="*/ 26233 w 46068"/>
                <a:gd name="connsiteY5" fmla="*/ 69919 h 71439"/>
                <a:gd name="connsiteX6" fmla="*/ 15788 w 46068"/>
                <a:gd name="connsiteY6" fmla="*/ 71440 h 71439"/>
                <a:gd name="connsiteX7" fmla="*/ 11150 w 46068"/>
                <a:gd name="connsiteY7" fmla="*/ 71126 h 71439"/>
                <a:gd name="connsiteX8" fmla="*/ 7233 w 46068"/>
                <a:gd name="connsiteY8" fmla="*/ 70444 h 71439"/>
                <a:gd name="connsiteX9" fmla="*/ 4372 w 46068"/>
                <a:gd name="connsiteY9" fmla="*/ 69604 h 71439"/>
                <a:gd name="connsiteX10" fmla="*/ 2730 w 46068"/>
                <a:gd name="connsiteY10" fmla="*/ 68713 h 71439"/>
                <a:gd name="connsiteX11" fmla="*/ 1977 w 46068"/>
                <a:gd name="connsiteY11" fmla="*/ 67558 h 71439"/>
                <a:gd name="connsiteX12" fmla="*/ 1728 w 46068"/>
                <a:gd name="connsiteY12" fmla="*/ 65723 h 71439"/>
                <a:gd name="connsiteX13" fmla="*/ 1782 w 46068"/>
                <a:gd name="connsiteY13" fmla="*/ 64464 h 71439"/>
                <a:gd name="connsiteX14" fmla="*/ 2005 w 46068"/>
                <a:gd name="connsiteY14" fmla="*/ 63677 h 71439"/>
                <a:gd name="connsiteX15" fmla="*/ 2422 w 46068"/>
                <a:gd name="connsiteY15" fmla="*/ 63258 h 71439"/>
                <a:gd name="connsiteX16" fmla="*/ 3061 w 46068"/>
                <a:gd name="connsiteY16" fmla="*/ 63153 h 71439"/>
                <a:gd name="connsiteX17" fmla="*/ 4703 w 46068"/>
                <a:gd name="connsiteY17" fmla="*/ 63572 h 71439"/>
                <a:gd name="connsiteX18" fmla="*/ 7450 w 46068"/>
                <a:gd name="connsiteY18" fmla="*/ 64516 h 71439"/>
                <a:gd name="connsiteX19" fmla="*/ 11394 w 46068"/>
                <a:gd name="connsiteY19" fmla="*/ 65408 h 71439"/>
                <a:gd name="connsiteX20" fmla="*/ 16562 w 46068"/>
                <a:gd name="connsiteY20" fmla="*/ 65828 h 71439"/>
                <a:gd name="connsiteX21" fmla="*/ 26591 w 46068"/>
                <a:gd name="connsiteY21" fmla="*/ 63625 h 71439"/>
                <a:gd name="connsiteX22" fmla="*/ 33477 w 46068"/>
                <a:gd name="connsiteY22" fmla="*/ 57645 h 71439"/>
                <a:gd name="connsiteX23" fmla="*/ 37530 w 46068"/>
                <a:gd name="connsiteY23" fmla="*/ 48938 h 71439"/>
                <a:gd name="connsiteX24" fmla="*/ 39058 w 46068"/>
                <a:gd name="connsiteY24" fmla="*/ 38553 h 71439"/>
                <a:gd name="connsiteX25" fmla="*/ 31500 w 46068"/>
                <a:gd name="connsiteY25" fmla="*/ 41647 h 71439"/>
                <a:gd name="connsiteX26" fmla="*/ 21390 w 46068"/>
                <a:gd name="connsiteY26" fmla="*/ 43011 h 71439"/>
                <a:gd name="connsiteX27" fmla="*/ 11112 w 46068"/>
                <a:gd name="connsiteY27" fmla="*/ 41332 h 71439"/>
                <a:gd name="connsiteX28" fmla="*/ 4529 w 46068"/>
                <a:gd name="connsiteY28" fmla="*/ 36927 h 71439"/>
                <a:gd name="connsiteX29" fmla="*/ 1029 w 46068"/>
                <a:gd name="connsiteY29" fmla="*/ 30475 h 71439"/>
                <a:gd name="connsiteX30" fmla="*/ 0 w 46068"/>
                <a:gd name="connsiteY30" fmla="*/ 22660 h 71439"/>
                <a:gd name="connsiteX31" fmla="*/ 1278 w 46068"/>
                <a:gd name="connsiteY31" fmla="*/ 14319 h 71439"/>
                <a:gd name="connsiteX32" fmla="*/ 5364 w 46068"/>
                <a:gd name="connsiteY32" fmla="*/ 7082 h 71439"/>
                <a:gd name="connsiteX33" fmla="*/ 12640 w 46068"/>
                <a:gd name="connsiteY33" fmla="*/ 1941 h 71439"/>
                <a:gd name="connsiteX34" fmla="*/ 23503 w 46068"/>
                <a:gd name="connsiteY34" fmla="*/ 0 h 71439"/>
                <a:gd name="connsiteX35" fmla="*/ 31034 w 46068"/>
                <a:gd name="connsiteY35" fmla="*/ 1102 h 71439"/>
                <a:gd name="connsiteX36" fmla="*/ 36836 w 46068"/>
                <a:gd name="connsiteY36" fmla="*/ 4249 h 71439"/>
                <a:gd name="connsiteX37" fmla="*/ 41116 w 46068"/>
                <a:gd name="connsiteY37" fmla="*/ 9232 h 71439"/>
                <a:gd name="connsiteX38" fmla="*/ 43977 w 46068"/>
                <a:gd name="connsiteY38" fmla="*/ 15893 h 71439"/>
                <a:gd name="connsiteX39" fmla="*/ 45559 w 46068"/>
                <a:gd name="connsiteY39" fmla="*/ 23971 h 71439"/>
                <a:gd name="connsiteX40" fmla="*/ 46068 w 46068"/>
                <a:gd name="connsiteY40" fmla="*/ 33255 h 71439"/>
                <a:gd name="connsiteX41" fmla="*/ 38960 w 46068"/>
                <a:gd name="connsiteY41" fmla="*/ 32730 h 71439"/>
                <a:gd name="connsiteX42" fmla="*/ 37876 w 46068"/>
                <a:gd name="connsiteY42" fmla="*/ 20090 h 71439"/>
                <a:gd name="connsiteX43" fmla="*/ 34712 w 46068"/>
                <a:gd name="connsiteY43" fmla="*/ 11645 h 71439"/>
                <a:gd name="connsiteX44" fmla="*/ 29571 w 46068"/>
                <a:gd name="connsiteY44" fmla="*/ 6977 h 71439"/>
                <a:gd name="connsiteX45" fmla="*/ 22571 w 46068"/>
                <a:gd name="connsiteY45" fmla="*/ 5508 h 71439"/>
                <a:gd name="connsiteX46" fmla="*/ 15490 w 46068"/>
                <a:gd name="connsiteY46" fmla="*/ 6977 h 71439"/>
                <a:gd name="connsiteX47" fmla="*/ 10711 w 46068"/>
                <a:gd name="connsiteY47" fmla="*/ 10858 h 71439"/>
                <a:gd name="connsiteX48" fmla="*/ 7986 w 46068"/>
                <a:gd name="connsiteY48" fmla="*/ 16208 h 71439"/>
                <a:gd name="connsiteX49" fmla="*/ 7125 w 46068"/>
                <a:gd name="connsiteY49" fmla="*/ 22083 h 71439"/>
                <a:gd name="connsiteX50" fmla="*/ 7905 w 46068"/>
                <a:gd name="connsiteY50" fmla="*/ 28324 h 71439"/>
                <a:gd name="connsiteX51" fmla="*/ 10462 w 46068"/>
                <a:gd name="connsiteY51" fmla="*/ 33255 h 71439"/>
                <a:gd name="connsiteX52" fmla="*/ 15127 w 46068"/>
                <a:gd name="connsiteY52" fmla="*/ 36455 h 71439"/>
                <a:gd name="connsiteX53" fmla="*/ 22240 w 46068"/>
                <a:gd name="connsiteY53" fmla="*/ 37608 h 71439"/>
                <a:gd name="connsiteX54" fmla="*/ 31380 w 46068"/>
                <a:gd name="connsiteY54" fmla="*/ 36297 h 71439"/>
                <a:gd name="connsiteX55" fmla="*/ 38960 w 46068"/>
                <a:gd name="connsiteY55" fmla="*/ 32730 h 7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068" h="71439">
                  <a:moveTo>
                    <a:pt x="46068" y="33255"/>
                  </a:moveTo>
                  <a:cubicBezTo>
                    <a:pt x="46068" y="36350"/>
                    <a:pt x="45862" y="39444"/>
                    <a:pt x="45456" y="42539"/>
                  </a:cubicBezTo>
                  <a:cubicBezTo>
                    <a:pt x="45050" y="45634"/>
                    <a:pt x="44383" y="48623"/>
                    <a:pt x="43457" y="51456"/>
                  </a:cubicBezTo>
                  <a:cubicBezTo>
                    <a:pt x="42530" y="54289"/>
                    <a:pt x="41312" y="56911"/>
                    <a:pt x="39789" y="59324"/>
                  </a:cubicBezTo>
                  <a:cubicBezTo>
                    <a:pt x="38267" y="61789"/>
                    <a:pt x="36392" y="63887"/>
                    <a:pt x="34149" y="65670"/>
                  </a:cubicBezTo>
                  <a:cubicBezTo>
                    <a:pt x="31906" y="67453"/>
                    <a:pt x="29267" y="68870"/>
                    <a:pt x="26233" y="69919"/>
                  </a:cubicBezTo>
                  <a:cubicBezTo>
                    <a:pt x="23194" y="70916"/>
                    <a:pt x="19716" y="71440"/>
                    <a:pt x="15788" y="71440"/>
                  </a:cubicBezTo>
                  <a:cubicBezTo>
                    <a:pt x="14157" y="71440"/>
                    <a:pt x="12613" y="71336"/>
                    <a:pt x="11150" y="71126"/>
                  </a:cubicBezTo>
                  <a:cubicBezTo>
                    <a:pt x="9682" y="70968"/>
                    <a:pt x="8381" y="70706"/>
                    <a:pt x="7233" y="70444"/>
                  </a:cubicBezTo>
                  <a:cubicBezTo>
                    <a:pt x="6084" y="70181"/>
                    <a:pt x="5131" y="69919"/>
                    <a:pt x="4372" y="69604"/>
                  </a:cubicBezTo>
                  <a:cubicBezTo>
                    <a:pt x="3608" y="69290"/>
                    <a:pt x="3066" y="68975"/>
                    <a:pt x="2730" y="68713"/>
                  </a:cubicBezTo>
                  <a:cubicBezTo>
                    <a:pt x="2394" y="68398"/>
                    <a:pt x="2151" y="68031"/>
                    <a:pt x="1977" y="67558"/>
                  </a:cubicBezTo>
                  <a:cubicBezTo>
                    <a:pt x="1815" y="67087"/>
                    <a:pt x="1728" y="66510"/>
                    <a:pt x="1728" y="65723"/>
                  </a:cubicBezTo>
                  <a:cubicBezTo>
                    <a:pt x="1728" y="65198"/>
                    <a:pt x="1744" y="64779"/>
                    <a:pt x="1782" y="64464"/>
                  </a:cubicBezTo>
                  <a:cubicBezTo>
                    <a:pt x="1820" y="64149"/>
                    <a:pt x="1896" y="63887"/>
                    <a:pt x="2005" y="63677"/>
                  </a:cubicBezTo>
                  <a:cubicBezTo>
                    <a:pt x="2118" y="63468"/>
                    <a:pt x="2254" y="63363"/>
                    <a:pt x="2422" y="63258"/>
                  </a:cubicBezTo>
                  <a:cubicBezTo>
                    <a:pt x="2590" y="63205"/>
                    <a:pt x="2801" y="63153"/>
                    <a:pt x="3061" y="63153"/>
                  </a:cubicBezTo>
                  <a:cubicBezTo>
                    <a:pt x="3430" y="63153"/>
                    <a:pt x="3976" y="63310"/>
                    <a:pt x="4703" y="63572"/>
                  </a:cubicBezTo>
                  <a:cubicBezTo>
                    <a:pt x="5423" y="63887"/>
                    <a:pt x="6339" y="64149"/>
                    <a:pt x="7450" y="64516"/>
                  </a:cubicBezTo>
                  <a:cubicBezTo>
                    <a:pt x="8560" y="64831"/>
                    <a:pt x="9877" y="65146"/>
                    <a:pt x="11394" y="65408"/>
                  </a:cubicBezTo>
                  <a:cubicBezTo>
                    <a:pt x="12911" y="65723"/>
                    <a:pt x="14634" y="65828"/>
                    <a:pt x="16562" y="65828"/>
                  </a:cubicBezTo>
                  <a:cubicBezTo>
                    <a:pt x="20452" y="65828"/>
                    <a:pt x="23790" y="65093"/>
                    <a:pt x="26591" y="63625"/>
                  </a:cubicBezTo>
                  <a:cubicBezTo>
                    <a:pt x="29386" y="62156"/>
                    <a:pt x="31678" y="60163"/>
                    <a:pt x="33477" y="57645"/>
                  </a:cubicBezTo>
                  <a:cubicBezTo>
                    <a:pt x="35270" y="55127"/>
                    <a:pt x="36625" y="52243"/>
                    <a:pt x="37530" y="48938"/>
                  </a:cubicBezTo>
                  <a:cubicBezTo>
                    <a:pt x="38435" y="45686"/>
                    <a:pt x="38949" y="42172"/>
                    <a:pt x="39058" y="38553"/>
                  </a:cubicBezTo>
                  <a:cubicBezTo>
                    <a:pt x="36945" y="39654"/>
                    <a:pt x="34431" y="40703"/>
                    <a:pt x="31500" y="41647"/>
                  </a:cubicBezTo>
                  <a:cubicBezTo>
                    <a:pt x="28568" y="42539"/>
                    <a:pt x="25204" y="43011"/>
                    <a:pt x="21390" y="43011"/>
                  </a:cubicBezTo>
                  <a:cubicBezTo>
                    <a:pt x="17278" y="43011"/>
                    <a:pt x="13853" y="42434"/>
                    <a:pt x="11112" y="41332"/>
                  </a:cubicBezTo>
                  <a:cubicBezTo>
                    <a:pt x="8371" y="40284"/>
                    <a:pt x="6176" y="38762"/>
                    <a:pt x="4529" y="36927"/>
                  </a:cubicBezTo>
                  <a:cubicBezTo>
                    <a:pt x="2882" y="35091"/>
                    <a:pt x="1712" y="32940"/>
                    <a:pt x="1029" y="30475"/>
                  </a:cubicBezTo>
                  <a:cubicBezTo>
                    <a:pt x="341" y="28010"/>
                    <a:pt x="0" y="25440"/>
                    <a:pt x="0" y="22660"/>
                  </a:cubicBezTo>
                  <a:cubicBezTo>
                    <a:pt x="0" y="19775"/>
                    <a:pt x="428" y="16994"/>
                    <a:pt x="1278" y="14319"/>
                  </a:cubicBezTo>
                  <a:cubicBezTo>
                    <a:pt x="2129" y="11592"/>
                    <a:pt x="3489" y="9179"/>
                    <a:pt x="5364" y="7082"/>
                  </a:cubicBezTo>
                  <a:cubicBezTo>
                    <a:pt x="7233" y="4931"/>
                    <a:pt x="9655" y="3252"/>
                    <a:pt x="12640" y="1941"/>
                  </a:cubicBezTo>
                  <a:cubicBezTo>
                    <a:pt x="15625" y="682"/>
                    <a:pt x="19244" y="0"/>
                    <a:pt x="23503" y="0"/>
                  </a:cubicBezTo>
                  <a:cubicBezTo>
                    <a:pt x="26320" y="0"/>
                    <a:pt x="28823" y="368"/>
                    <a:pt x="31034" y="1102"/>
                  </a:cubicBezTo>
                  <a:cubicBezTo>
                    <a:pt x="33233" y="1836"/>
                    <a:pt x="35173" y="2885"/>
                    <a:pt x="36836" y="4249"/>
                  </a:cubicBezTo>
                  <a:cubicBezTo>
                    <a:pt x="38499" y="5613"/>
                    <a:pt x="39930" y="7291"/>
                    <a:pt x="41116" y="9232"/>
                  </a:cubicBezTo>
                  <a:cubicBezTo>
                    <a:pt x="42303" y="11172"/>
                    <a:pt x="43256" y="13428"/>
                    <a:pt x="43977" y="15893"/>
                  </a:cubicBezTo>
                  <a:cubicBezTo>
                    <a:pt x="44703" y="18358"/>
                    <a:pt x="45229" y="21033"/>
                    <a:pt x="45559" y="23971"/>
                  </a:cubicBezTo>
                  <a:cubicBezTo>
                    <a:pt x="45890" y="26908"/>
                    <a:pt x="46068" y="30003"/>
                    <a:pt x="46068" y="33255"/>
                  </a:cubicBezTo>
                  <a:close/>
                  <a:moveTo>
                    <a:pt x="38960" y="32730"/>
                  </a:moveTo>
                  <a:cubicBezTo>
                    <a:pt x="38960" y="27747"/>
                    <a:pt x="38603" y="23498"/>
                    <a:pt x="37876" y="20090"/>
                  </a:cubicBezTo>
                  <a:cubicBezTo>
                    <a:pt x="37156" y="16628"/>
                    <a:pt x="36099" y="13795"/>
                    <a:pt x="34712" y="11645"/>
                  </a:cubicBezTo>
                  <a:cubicBezTo>
                    <a:pt x="33320" y="9494"/>
                    <a:pt x="31608" y="7920"/>
                    <a:pt x="29571" y="6977"/>
                  </a:cubicBezTo>
                  <a:cubicBezTo>
                    <a:pt x="27534" y="5980"/>
                    <a:pt x="25199" y="5508"/>
                    <a:pt x="22571" y="5508"/>
                  </a:cubicBezTo>
                  <a:cubicBezTo>
                    <a:pt x="19791" y="5508"/>
                    <a:pt x="17429" y="6032"/>
                    <a:pt x="15490" y="6977"/>
                  </a:cubicBezTo>
                  <a:cubicBezTo>
                    <a:pt x="13545" y="7973"/>
                    <a:pt x="11952" y="9284"/>
                    <a:pt x="10711" y="10858"/>
                  </a:cubicBezTo>
                  <a:cubicBezTo>
                    <a:pt x="9470" y="12484"/>
                    <a:pt x="8560" y="14267"/>
                    <a:pt x="7986" y="16208"/>
                  </a:cubicBezTo>
                  <a:cubicBezTo>
                    <a:pt x="7412" y="18201"/>
                    <a:pt x="7125" y="20142"/>
                    <a:pt x="7125" y="22083"/>
                  </a:cubicBezTo>
                  <a:cubicBezTo>
                    <a:pt x="7125" y="24338"/>
                    <a:pt x="7384" y="26436"/>
                    <a:pt x="7905" y="28324"/>
                  </a:cubicBezTo>
                  <a:cubicBezTo>
                    <a:pt x="8425" y="30265"/>
                    <a:pt x="9275" y="31891"/>
                    <a:pt x="10462" y="33255"/>
                  </a:cubicBezTo>
                  <a:cubicBezTo>
                    <a:pt x="11648" y="34619"/>
                    <a:pt x="13203" y="35720"/>
                    <a:pt x="15127" y="36455"/>
                  </a:cubicBezTo>
                  <a:cubicBezTo>
                    <a:pt x="17050" y="37242"/>
                    <a:pt x="19423" y="37608"/>
                    <a:pt x="22240" y="37608"/>
                  </a:cubicBezTo>
                  <a:cubicBezTo>
                    <a:pt x="25388" y="37608"/>
                    <a:pt x="28433" y="37189"/>
                    <a:pt x="31380" y="36297"/>
                  </a:cubicBezTo>
                  <a:cubicBezTo>
                    <a:pt x="34317" y="35353"/>
                    <a:pt x="36847" y="34199"/>
                    <a:pt x="38960" y="32730"/>
                  </a:cubicBezTo>
                  <a:close/>
                </a:path>
              </a:pathLst>
            </a:custGeom>
            <a:solidFill>
              <a:srgbClr val="FFFFFF"/>
            </a:solidFill>
            <a:ln w="5417" cap="flat">
              <a:noFill/>
              <a:prstDash val="solid"/>
              <a:miter/>
            </a:ln>
          </p:spPr>
          <p:txBody>
            <a:bodyPr rtlCol="0" anchor="ctr"/>
            <a:lstStyle/>
            <a:p>
              <a:endParaRPr lang="fr-FR"/>
            </a:p>
          </p:txBody>
        </p:sp>
        <p:sp>
          <p:nvSpPr>
            <p:cNvPr id="845" name="Forme libre 844">
              <a:extLst>
                <a:ext uri="{FF2B5EF4-FFF2-40B4-BE49-F238E27FC236}">
                  <a16:creationId xmlns:a16="http://schemas.microsoft.com/office/drawing/2014/main" id="{EFAB2D37-CDBA-78D7-0DB3-6186C080F9B5}"/>
                </a:ext>
              </a:extLst>
            </p:cNvPr>
            <p:cNvSpPr/>
            <p:nvPr/>
          </p:nvSpPr>
          <p:spPr>
            <a:xfrm>
              <a:off x="15072567" y="11392210"/>
              <a:ext cx="46052" cy="71439"/>
            </a:xfrm>
            <a:custGeom>
              <a:avLst/>
              <a:gdLst>
                <a:gd name="connsiteX0" fmla="*/ 46052 w 46052"/>
                <a:gd name="connsiteY0" fmla="*/ 33255 h 71439"/>
                <a:gd name="connsiteX1" fmla="*/ 45440 w 46052"/>
                <a:gd name="connsiteY1" fmla="*/ 42539 h 71439"/>
                <a:gd name="connsiteX2" fmla="*/ 43441 w 46052"/>
                <a:gd name="connsiteY2" fmla="*/ 51456 h 71439"/>
                <a:gd name="connsiteX3" fmla="*/ 39778 w 46052"/>
                <a:gd name="connsiteY3" fmla="*/ 59324 h 71439"/>
                <a:gd name="connsiteX4" fmla="*/ 34138 w 46052"/>
                <a:gd name="connsiteY4" fmla="*/ 65670 h 71439"/>
                <a:gd name="connsiteX5" fmla="*/ 26222 w 46052"/>
                <a:gd name="connsiteY5" fmla="*/ 69919 h 71439"/>
                <a:gd name="connsiteX6" fmla="*/ 15777 w 46052"/>
                <a:gd name="connsiteY6" fmla="*/ 71440 h 71439"/>
                <a:gd name="connsiteX7" fmla="*/ 11139 w 46052"/>
                <a:gd name="connsiteY7" fmla="*/ 71126 h 71439"/>
                <a:gd name="connsiteX8" fmla="*/ 7216 w 46052"/>
                <a:gd name="connsiteY8" fmla="*/ 70444 h 71439"/>
                <a:gd name="connsiteX9" fmla="*/ 4361 w 46052"/>
                <a:gd name="connsiteY9" fmla="*/ 69604 h 71439"/>
                <a:gd name="connsiteX10" fmla="*/ 2720 w 46052"/>
                <a:gd name="connsiteY10" fmla="*/ 68713 h 71439"/>
                <a:gd name="connsiteX11" fmla="*/ 1967 w 46052"/>
                <a:gd name="connsiteY11" fmla="*/ 67558 h 71439"/>
                <a:gd name="connsiteX12" fmla="*/ 1717 w 46052"/>
                <a:gd name="connsiteY12" fmla="*/ 65723 h 71439"/>
                <a:gd name="connsiteX13" fmla="*/ 1777 w 46052"/>
                <a:gd name="connsiteY13" fmla="*/ 64464 h 71439"/>
                <a:gd name="connsiteX14" fmla="*/ 1999 w 46052"/>
                <a:gd name="connsiteY14" fmla="*/ 63677 h 71439"/>
                <a:gd name="connsiteX15" fmla="*/ 2411 w 46052"/>
                <a:gd name="connsiteY15" fmla="*/ 63258 h 71439"/>
                <a:gd name="connsiteX16" fmla="*/ 3050 w 46052"/>
                <a:gd name="connsiteY16" fmla="*/ 63153 h 71439"/>
                <a:gd name="connsiteX17" fmla="*/ 4692 w 46052"/>
                <a:gd name="connsiteY17" fmla="*/ 63572 h 71439"/>
                <a:gd name="connsiteX18" fmla="*/ 7439 w 46052"/>
                <a:gd name="connsiteY18" fmla="*/ 64516 h 71439"/>
                <a:gd name="connsiteX19" fmla="*/ 11388 w 46052"/>
                <a:gd name="connsiteY19" fmla="*/ 65408 h 71439"/>
                <a:gd name="connsiteX20" fmla="*/ 16552 w 46052"/>
                <a:gd name="connsiteY20" fmla="*/ 65828 h 71439"/>
                <a:gd name="connsiteX21" fmla="*/ 26586 w 46052"/>
                <a:gd name="connsiteY21" fmla="*/ 63625 h 71439"/>
                <a:gd name="connsiteX22" fmla="*/ 33472 w 46052"/>
                <a:gd name="connsiteY22" fmla="*/ 57645 h 71439"/>
                <a:gd name="connsiteX23" fmla="*/ 37524 w 46052"/>
                <a:gd name="connsiteY23" fmla="*/ 48938 h 71439"/>
                <a:gd name="connsiteX24" fmla="*/ 39052 w 46052"/>
                <a:gd name="connsiteY24" fmla="*/ 38553 h 71439"/>
                <a:gd name="connsiteX25" fmla="*/ 31494 w 46052"/>
                <a:gd name="connsiteY25" fmla="*/ 41647 h 71439"/>
                <a:gd name="connsiteX26" fmla="*/ 21384 w 46052"/>
                <a:gd name="connsiteY26" fmla="*/ 43011 h 71439"/>
                <a:gd name="connsiteX27" fmla="*/ 11112 w 46052"/>
                <a:gd name="connsiteY27" fmla="*/ 41332 h 71439"/>
                <a:gd name="connsiteX28" fmla="*/ 4524 w 46052"/>
                <a:gd name="connsiteY28" fmla="*/ 36927 h 71439"/>
                <a:gd name="connsiteX29" fmla="*/ 1024 w 46052"/>
                <a:gd name="connsiteY29" fmla="*/ 30475 h 71439"/>
                <a:gd name="connsiteX30" fmla="*/ 0 w 46052"/>
                <a:gd name="connsiteY30" fmla="*/ 22660 h 71439"/>
                <a:gd name="connsiteX31" fmla="*/ 1273 w 46052"/>
                <a:gd name="connsiteY31" fmla="*/ 14319 h 71439"/>
                <a:gd name="connsiteX32" fmla="*/ 5358 w 46052"/>
                <a:gd name="connsiteY32" fmla="*/ 7082 h 71439"/>
                <a:gd name="connsiteX33" fmla="*/ 12634 w 46052"/>
                <a:gd name="connsiteY33" fmla="*/ 1941 h 71439"/>
                <a:gd name="connsiteX34" fmla="*/ 23497 w 46052"/>
                <a:gd name="connsiteY34" fmla="*/ 0 h 71439"/>
                <a:gd name="connsiteX35" fmla="*/ 31028 w 46052"/>
                <a:gd name="connsiteY35" fmla="*/ 1102 h 71439"/>
                <a:gd name="connsiteX36" fmla="*/ 36831 w 46052"/>
                <a:gd name="connsiteY36" fmla="*/ 4249 h 71439"/>
                <a:gd name="connsiteX37" fmla="*/ 41111 w 46052"/>
                <a:gd name="connsiteY37" fmla="*/ 9232 h 71439"/>
                <a:gd name="connsiteX38" fmla="*/ 43966 w 46052"/>
                <a:gd name="connsiteY38" fmla="*/ 15893 h 71439"/>
                <a:gd name="connsiteX39" fmla="*/ 45554 w 46052"/>
                <a:gd name="connsiteY39" fmla="*/ 23971 h 71439"/>
                <a:gd name="connsiteX40" fmla="*/ 46052 w 46052"/>
                <a:gd name="connsiteY40" fmla="*/ 33255 h 71439"/>
                <a:gd name="connsiteX41" fmla="*/ 38944 w 46052"/>
                <a:gd name="connsiteY41" fmla="*/ 32730 h 71439"/>
                <a:gd name="connsiteX42" fmla="*/ 37860 w 46052"/>
                <a:gd name="connsiteY42" fmla="*/ 20090 h 71439"/>
                <a:gd name="connsiteX43" fmla="*/ 34696 w 46052"/>
                <a:gd name="connsiteY43" fmla="*/ 11645 h 71439"/>
                <a:gd name="connsiteX44" fmla="*/ 29560 w 46052"/>
                <a:gd name="connsiteY44" fmla="*/ 6977 h 71439"/>
                <a:gd name="connsiteX45" fmla="*/ 22555 w 46052"/>
                <a:gd name="connsiteY45" fmla="*/ 5508 h 71439"/>
                <a:gd name="connsiteX46" fmla="*/ 15473 w 46052"/>
                <a:gd name="connsiteY46" fmla="*/ 6977 h 71439"/>
                <a:gd name="connsiteX47" fmla="*/ 10695 w 46052"/>
                <a:gd name="connsiteY47" fmla="*/ 10858 h 71439"/>
                <a:gd name="connsiteX48" fmla="*/ 7970 w 46052"/>
                <a:gd name="connsiteY48" fmla="*/ 16208 h 71439"/>
                <a:gd name="connsiteX49" fmla="*/ 7114 w 46052"/>
                <a:gd name="connsiteY49" fmla="*/ 22083 h 71439"/>
                <a:gd name="connsiteX50" fmla="*/ 7888 w 46052"/>
                <a:gd name="connsiteY50" fmla="*/ 28324 h 71439"/>
                <a:gd name="connsiteX51" fmla="*/ 10451 w 46052"/>
                <a:gd name="connsiteY51" fmla="*/ 33255 h 71439"/>
                <a:gd name="connsiteX52" fmla="*/ 15116 w 46052"/>
                <a:gd name="connsiteY52" fmla="*/ 36455 h 71439"/>
                <a:gd name="connsiteX53" fmla="*/ 22230 w 46052"/>
                <a:gd name="connsiteY53" fmla="*/ 37608 h 71439"/>
                <a:gd name="connsiteX54" fmla="*/ 31370 w 46052"/>
                <a:gd name="connsiteY54" fmla="*/ 36297 h 71439"/>
                <a:gd name="connsiteX55" fmla="*/ 38944 w 46052"/>
                <a:gd name="connsiteY55" fmla="*/ 32730 h 7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052" h="71439">
                  <a:moveTo>
                    <a:pt x="46052" y="33255"/>
                  </a:moveTo>
                  <a:cubicBezTo>
                    <a:pt x="46052" y="36350"/>
                    <a:pt x="45846" y="39444"/>
                    <a:pt x="45440" y="42539"/>
                  </a:cubicBezTo>
                  <a:cubicBezTo>
                    <a:pt x="45033" y="45634"/>
                    <a:pt x="44367" y="48623"/>
                    <a:pt x="43441" y="51456"/>
                  </a:cubicBezTo>
                  <a:cubicBezTo>
                    <a:pt x="42514" y="54289"/>
                    <a:pt x="41295" y="56911"/>
                    <a:pt x="39778" y="59324"/>
                  </a:cubicBezTo>
                  <a:cubicBezTo>
                    <a:pt x="38256" y="61789"/>
                    <a:pt x="36376" y="63887"/>
                    <a:pt x="34138" y="65670"/>
                  </a:cubicBezTo>
                  <a:cubicBezTo>
                    <a:pt x="31895" y="67453"/>
                    <a:pt x="29257" y="68870"/>
                    <a:pt x="26222" y="69919"/>
                  </a:cubicBezTo>
                  <a:cubicBezTo>
                    <a:pt x="23178" y="70916"/>
                    <a:pt x="19699" y="71440"/>
                    <a:pt x="15777" y="71440"/>
                  </a:cubicBezTo>
                  <a:cubicBezTo>
                    <a:pt x="14141" y="71440"/>
                    <a:pt x="12596" y="71336"/>
                    <a:pt x="11139" y="71126"/>
                  </a:cubicBezTo>
                  <a:cubicBezTo>
                    <a:pt x="9671" y="70968"/>
                    <a:pt x="8365" y="70706"/>
                    <a:pt x="7216" y="70444"/>
                  </a:cubicBezTo>
                  <a:cubicBezTo>
                    <a:pt x="6068" y="70181"/>
                    <a:pt x="5114" y="69919"/>
                    <a:pt x="4361" y="69604"/>
                  </a:cubicBezTo>
                  <a:cubicBezTo>
                    <a:pt x="3597" y="69290"/>
                    <a:pt x="3056" y="68975"/>
                    <a:pt x="2720" y="68713"/>
                  </a:cubicBezTo>
                  <a:cubicBezTo>
                    <a:pt x="2384" y="68398"/>
                    <a:pt x="2140" y="68031"/>
                    <a:pt x="1967" y="67558"/>
                  </a:cubicBezTo>
                  <a:cubicBezTo>
                    <a:pt x="1804" y="67087"/>
                    <a:pt x="1717" y="66510"/>
                    <a:pt x="1717" y="65723"/>
                  </a:cubicBezTo>
                  <a:cubicBezTo>
                    <a:pt x="1717" y="65198"/>
                    <a:pt x="1734" y="64779"/>
                    <a:pt x="1777" y="64464"/>
                  </a:cubicBezTo>
                  <a:cubicBezTo>
                    <a:pt x="1809" y="64149"/>
                    <a:pt x="1885" y="63887"/>
                    <a:pt x="1999" y="63677"/>
                  </a:cubicBezTo>
                  <a:cubicBezTo>
                    <a:pt x="2107" y="63468"/>
                    <a:pt x="2248" y="63363"/>
                    <a:pt x="2411" y="63258"/>
                  </a:cubicBezTo>
                  <a:cubicBezTo>
                    <a:pt x="2579" y="63205"/>
                    <a:pt x="2790" y="63153"/>
                    <a:pt x="3050" y="63153"/>
                  </a:cubicBezTo>
                  <a:cubicBezTo>
                    <a:pt x="3419" y="63153"/>
                    <a:pt x="3966" y="63310"/>
                    <a:pt x="4692" y="63572"/>
                  </a:cubicBezTo>
                  <a:cubicBezTo>
                    <a:pt x="5412" y="63887"/>
                    <a:pt x="6328" y="64149"/>
                    <a:pt x="7439" y="64516"/>
                  </a:cubicBezTo>
                  <a:cubicBezTo>
                    <a:pt x="8549" y="64831"/>
                    <a:pt x="9866" y="65146"/>
                    <a:pt x="11388" y="65408"/>
                  </a:cubicBezTo>
                  <a:cubicBezTo>
                    <a:pt x="12911" y="65723"/>
                    <a:pt x="14628" y="65828"/>
                    <a:pt x="16552" y="65828"/>
                  </a:cubicBezTo>
                  <a:cubicBezTo>
                    <a:pt x="20447" y="65828"/>
                    <a:pt x="23784" y="65093"/>
                    <a:pt x="26586" y="63625"/>
                  </a:cubicBezTo>
                  <a:cubicBezTo>
                    <a:pt x="29381" y="62156"/>
                    <a:pt x="31673" y="60163"/>
                    <a:pt x="33472" y="57645"/>
                  </a:cubicBezTo>
                  <a:cubicBezTo>
                    <a:pt x="35265" y="55127"/>
                    <a:pt x="36620" y="52243"/>
                    <a:pt x="37524" y="48938"/>
                  </a:cubicBezTo>
                  <a:cubicBezTo>
                    <a:pt x="38435" y="45686"/>
                    <a:pt x="38944" y="42172"/>
                    <a:pt x="39052" y="38553"/>
                  </a:cubicBezTo>
                  <a:cubicBezTo>
                    <a:pt x="36939" y="39654"/>
                    <a:pt x="34425" y="40703"/>
                    <a:pt x="31494" y="41647"/>
                  </a:cubicBezTo>
                  <a:cubicBezTo>
                    <a:pt x="28563" y="42539"/>
                    <a:pt x="25199" y="43011"/>
                    <a:pt x="21384" y="43011"/>
                  </a:cubicBezTo>
                  <a:cubicBezTo>
                    <a:pt x="17272" y="43011"/>
                    <a:pt x="13843" y="42434"/>
                    <a:pt x="11112" y="41332"/>
                  </a:cubicBezTo>
                  <a:cubicBezTo>
                    <a:pt x="8365" y="40284"/>
                    <a:pt x="6176" y="38762"/>
                    <a:pt x="4524" y="36927"/>
                  </a:cubicBezTo>
                  <a:cubicBezTo>
                    <a:pt x="2877" y="35091"/>
                    <a:pt x="1707" y="32940"/>
                    <a:pt x="1024" y="30475"/>
                  </a:cubicBezTo>
                  <a:cubicBezTo>
                    <a:pt x="336" y="28010"/>
                    <a:pt x="0" y="25440"/>
                    <a:pt x="0" y="22660"/>
                  </a:cubicBezTo>
                  <a:cubicBezTo>
                    <a:pt x="0" y="19775"/>
                    <a:pt x="423" y="16994"/>
                    <a:pt x="1273" y="14319"/>
                  </a:cubicBezTo>
                  <a:cubicBezTo>
                    <a:pt x="2124" y="11592"/>
                    <a:pt x="3484" y="9179"/>
                    <a:pt x="5358" y="7082"/>
                  </a:cubicBezTo>
                  <a:cubicBezTo>
                    <a:pt x="7227" y="4931"/>
                    <a:pt x="9655" y="3252"/>
                    <a:pt x="12634" y="1941"/>
                  </a:cubicBezTo>
                  <a:cubicBezTo>
                    <a:pt x="15620" y="682"/>
                    <a:pt x="19239" y="0"/>
                    <a:pt x="23497" y="0"/>
                  </a:cubicBezTo>
                  <a:cubicBezTo>
                    <a:pt x="26315" y="0"/>
                    <a:pt x="28818" y="368"/>
                    <a:pt x="31028" y="1102"/>
                  </a:cubicBezTo>
                  <a:cubicBezTo>
                    <a:pt x="33228" y="1836"/>
                    <a:pt x="35167" y="2885"/>
                    <a:pt x="36831" y="4249"/>
                  </a:cubicBezTo>
                  <a:cubicBezTo>
                    <a:pt x="38494" y="5613"/>
                    <a:pt x="39919" y="7291"/>
                    <a:pt x="41111" y="9232"/>
                  </a:cubicBezTo>
                  <a:cubicBezTo>
                    <a:pt x="42292" y="11172"/>
                    <a:pt x="43251" y="13428"/>
                    <a:pt x="43966" y="15893"/>
                  </a:cubicBezTo>
                  <a:cubicBezTo>
                    <a:pt x="44692" y="18358"/>
                    <a:pt x="45212" y="21033"/>
                    <a:pt x="45554" y="23971"/>
                  </a:cubicBezTo>
                  <a:cubicBezTo>
                    <a:pt x="45884" y="26908"/>
                    <a:pt x="46052" y="30003"/>
                    <a:pt x="46052" y="33255"/>
                  </a:cubicBezTo>
                  <a:close/>
                  <a:moveTo>
                    <a:pt x="38944" y="32730"/>
                  </a:moveTo>
                  <a:cubicBezTo>
                    <a:pt x="38944" y="27747"/>
                    <a:pt x="38586" y="23498"/>
                    <a:pt x="37860" y="20090"/>
                  </a:cubicBezTo>
                  <a:cubicBezTo>
                    <a:pt x="37140" y="16628"/>
                    <a:pt x="36083" y="13795"/>
                    <a:pt x="34696" y="11645"/>
                  </a:cubicBezTo>
                  <a:cubicBezTo>
                    <a:pt x="33304" y="9494"/>
                    <a:pt x="31592" y="7920"/>
                    <a:pt x="29560" y="6977"/>
                  </a:cubicBezTo>
                  <a:cubicBezTo>
                    <a:pt x="27517" y="5980"/>
                    <a:pt x="25182" y="5508"/>
                    <a:pt x="22555" y="5508"/>
                  </a:cubicBezTo>
                  <a:cubicBezTo>
                    <a:pt x="19781" y="5508"/>
                    <a:pt x="17418" y="6032"/>
                    <a:pt x="15473" y="6977"/>
                  </a:cubicBezTo>
                  <a:cubicBezTo>
                    <a:pt x="13529" y="7973"/>
                    <a:pt x="11936" y="9284"/>
                    <a:pt x="10695" y="10858"/>
                  </a:cubicBezTo>
                  <a:cubicBezTo>
                    <a:pt x="9454" y="12484"/>
                    <a:pt x="8549" y="14267"/>
                    <a:pt x="7970" y="16208"/>
                  </a:cubicBezTo>
                  <a:cubicBezTo>
                    <a:pt x="7401" y="18201"/>
                    <a:pt x="7114" y="20142"/>
                    <a:pt x="7114" y="22083"/>
                  </a:cubicBezTo>
                  <a:cubicBezTo>
                    <a:pt x="7114" y="24338"/>
                    <a:pt x="7368" y="26436"/>
                    <a:pt x="7888" y="28324"/>
                  </a:cubicBezTo>
                  <a:cubicBezTo>
                    <a:pt x="8409" y="30265"/>
                    <a:pt x="9259" y="31891"/>
                    <a:pt x="10451" y="33255"/>
                  </a:cubicBezTo>
                  <a:cubicBezTo>
                    <a:pt x="11632" y="34619"/>
                    <a:pt x="13187" y="35720"/>
                    <a:pt x="15116" y="36455"/>
                  </a:cubicBezTo>
                  <a:cubicBezTo>
                    <a:pt x="17034" y="37242"/>
                    <a:pt x="19407" y="37608"/>
                    <a:pt x="22230" y="37608"/>
                  </a:cubicBezTo>
                  <a:cubicBezTo>
                    <a:pt x="25372" y="37608"/>
                    <a:pt x="28422" y="37189"/>
                    <a:pt x="31370" y="36297"/>
                  </a:cubicBezTo>
                  <a:cubicBezTo>
                    <a:pt x="34301" y="35353"/>
                    <a:pt x="36831" y="34199"/>
                    <a:pt x="38944" y="32730"/>
                  </a:cubicBezTo>
                  <a:close/>
                </a:path>
              </a:pathLst>
            </a:custGeom>
            <a:solidFill>
              <a:srgbClr val="FFFFFF"/>
            </a:solidFill>
            <a:ln w="5417" cap="flat">
              <a:noFill/>
              <a:prstDash val="solid"/>
              <a:miter/>
            </a:ln>
          </p:spPr>
          <p:txBody>
            <a:bodyPr rtlCol="0" anchor="ctr"/>
            <a:lstStyle/>
            <a:p>
              <a:endParaRPr lang="fr-FR"/>
            </a:p>
          </p:txBody>
        </p:sp>
        <p:sp>
          <p:nvSpPr>
            <p:cNvPr id="846" name="Forme libre 845">
              <a:extLst>
                <a:ext uri="{FF2B5EF4-FFF2-40B4-BE49-F238E27FC236}">
                  <a16:creationId xmlns:a16="http://schemas.microsoft.com/office/drawing/2014/main" id="{892926EE-0702-1E0A-01CA-B3E830DD72F0}"/>
                </a:ext>
              </a:extLst>
            </p:cNvPr>
            <p:cNvSpPr/>
            <p:nvPr/>
          </p:nvSpPr>
          <p:spPr>
            <a:xfrm>
              <a:off x="15134342" y="11452793"/>
              <a:ext cx="9497" cy="10280"/>
            </a:xfrm>
            <a:custGeom>
              <a:avLst/>
              <a:gdLst>
                <a:gd name="connsiteX0" fmla="*/ 9498 w 9497"/>
                <a:gd name="connsiteY0" fmla="*/ 5088 h 10280"/>
                <a:gd name="connsiteX1" fmla="*/ 8441 w 9497"/>
                <a:gd name="connsiteY1" fmla="*/ 9284 h 10280"/>
                <a:gd name="connsiteX2" fmla="*/ 4665 w 9497"/>
                <a:gd name="connsiteY2" fmla="*/ 10280 h 10280"/>
                <a:gd name="connsiteX3" fmla="*/ 1029 w 9497"/>
                <a:gd name="connsiteY3" fmla="*/ 9337 h 10280"/>
                <a:gd name="connsiteX4" fmla="*/ 0 w 9497"/>
                <a:gd name="connsiteY4" fmla="*/ 5193 h 10280"/>
                <a:gd name="connsiteX5" fmla="*/ 1057 w 9497"/>
                <a:gd name="connsiteY5" fmla="*/ 996 h 10280"/>
                <a:gd name="connsiteX6" fmla="*/ 4833 w 9497"/>
                <a:gd name="connsiteY6" fmla="*/ 0 h 10280"/>
                <a:gd name="connsiteX7" fmla="*/ 8474 w 9497"/>
                <a:gd name="connsiteY7" fmla="*/ 996 h 10280"/>
                <a:gd name="connsiteX8" fmla="*/ 9498 w 9497"/>
                <a:gd name="connsiteY8" fmla="*/ 5088 h 1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7" h="10280">
                  <a:moveTo>
                    <a:pt x="9498" y="5088"/>
                  </a:moveTo>
                  <a:cubicBezTo>
                    <a:pt x="9498" y="7186"/>
                    <a:pt x="9145" y="8602"/>
                    <a:pt x="8441" y="9284"/>
                  </a:cubicBezTo>
                  <a:cubicBezTo>
                    <a:pt x="7737" y="9966"/>
                    <a:pt x="6480" y="10280"/>
                    <a:pt x="4665" y="10280"/>
                  </a:cubicBezTo>
                  <a:cubicBezTo>
                    <a:pt x="2926" y="10280"/>
                    <a:pt x="1712" y="9966"/>
                    <a:pt x="1029" y="9337"/>
                  </a:cubicBezTo>
                  <a:cubicBezTo>
                    <a:pt x="341" y="8655"/>
                    <a:pt x="0" y="7291"/>
                    <a:pt x="0" y="5193"/>
                  </a:cubicBezTo>
                  <a:cubicBezTo>
                    <a:pt x="0" y="3095"/>
                    <a:pt x="352" y="1678"/>
                    <a:pt x="1057" y="996"/>
                  </a:cubicBezTo>
                  <a:cubicBezTo>
                    <a:pt x="1761" y="314"/>
                    <a:pt x="3018" y="0"/>
                    <a:pt x="4833" y="0"/>
                  </a:cubicBezTo>
                  <a:cubicBezTo>
                    <a:pt x="6572" y="0"/>
                    <a:pt x="7786" y="314"/>
                    <a:pt x="8474" y="996"/>
                  </a:cubicBezTo>
                  <a:cubicBezTo>
                    <a:pt x="9156" y="1678"/>
                    <a:pt x="9498" y="3042"/>
                    <a:pt x="9498" y="5088"/>
                  </a:cubicBezTo>
                  <a:close/>
                </a:path>
              </a:pathLst>
            </a:custGeom>
            <a:solidFill>
              <a:srgbClr val="FFFFFF"/>
            </a:solidFill>
            <a:ln w="5417" cap="flat">
              <a:noFill/>
              <a:prstDash val="solid"/>
              <a:miter/>
            </a:ln>
          </p:spPr>
          <p:txBody>
            <a:bodyPr rtlCol="0" anchor="ctr"/>
            <a:lstStyle/>
            <a:p>
              <a:endParaRPr lang="fr-FR"/>
            </a:p>
          </p:txBody>
        </p:sp>
        <p:sp>
          <p:nvSpPr>
            <p:cNvPr id="847" name="Forme libre 846">
              <a:extLst>
                <a:ext uri="{FF2B5EF4-FFF2-40B4-BE49-F238E27FC236}">
                  <a16:creationId xmlns:a16="http://schemas.microsoft.com/office/drawing/2014/main" id="{B5555E54-6712-8180-D96E-2BBB3DD41EC1}"/>
                </a:ext>
              </a:extLst>
            </p:cNvPr>
            <p:cNvSpPr/>
            <p:nvPr/>
          </p:nvSpPr>
          <p:spPr>
            <a:xfrm>
              <a:off x="15158067" y="11392210"/>
              <a:ext cx="46052" cy="71439"/>
            </a:xfrm>
            <a:custGeom>
              <a:avLst/>
              <a:gdLst>
                <a:gd name="connsiteX0" fmla="*/ 46052 w 46052"/>
                <a:gd name="connsiteY0" fmla="*/ 33255 h 71439"/>
                <a:gd name="connsiteX1" fmla="*/ 45440 w 46052"/>
                <a:gd name="connsiteY1" fmla="*/ 42539 h 71439"/>
                <a:gd name="connsiteX2" fmla="*/ 43440 w 46052"/>
                <a:gd name="connsiteY2" fmla="*/ 51456 h 71439"/>
                <a:gd name="connsiteX3" fmla="*/ 39778 w 46052"/>
                <a:gd name="connsiteY3" fmla="*/ 59324 h 71439"/>
                <a:gd name="connsiteX4" fmla="*/ 34138 w 46052"/>
                <a:gd name="connsiteY4" fmla="*/ 65670 h 71439"/>
                <a:gd name="connsiteX5" fmla="*/ 26222 w 46052"/>
                <a:gd name="connsiteY5" fmla="*/ 69919 h 71439"/>
                <a:gd name="connsiteX6" fmla="*/ 15777 w 46052"/>
                <a:gd name="connsiteY6" fmla="*/ 71440 h 71439"/>
                <a:gd name="connsiteX7" fmla="*/ 11139 w 46052"/>
                <a:gd name="connsiteY7" fmla="*/ 71126 h 71439"/>
                <a:gd name="connsiteX8" fmla="*/ 7216 w 46052"/>
                <a:gd name="connsiteY8" fmla="*/ 70444 h 71439"/>
                <a:gd name="connsiteX9" fmla="*/ 4361 w 46052"/>
                <a:gd name="connsiteY9" fmla="*/ 69604 h 71439"/>
                <a:gd name="connsiteX10" fmla="*/ 2720 w 46052"/>
                <a:gd name="connsiteY10" fmla="*/ 68713 h 71439"/>
                <a:gd name="connsiteX11" fmla="*/ 1967 w 46052"/>
                <a:gd name="connsiteY11" fmla="*/ 67558 h 71439"/>
                <a:gd name="connsiteX12" fmla="*/ 1717 w 46052"/>
                <a:gd name="connsiteY12" fmla="*/ 65723 h 71439"/>
                <a:gd name="connsiteX13" fmla="*/ 1777 w 46052"/>
                <a:gd name="connsiteY13" fmla="*/ 64464 h 71439"/>
                <a:gd name="connsiteX14" fmla="*/ 1999 w 46052"/>
                <a:gd name="connsiteY14" fmla="*/ 63677 h 71439"/>
                <a:gd name="connsiteX15" fmla="*/ 2411 w 46052"/>
                <a:gd name="connsiteY15" fmla="*/ 63258 h 71439"/>
                <a:gd name="connsiteX16" fmla="*/ 3050 w 46052"/>
                <a:gd name="connsiteY16" fmla="*/ 63153 h 71439"/>
                <a:gd name="connsiteX17" fmla="*/ 4692 w 46052"/>
                <a:gd name="connsiteY17" fmla="*/ 63572 h 71439"/>
                <a:gd name="connsiteX18" fmla="*/ 7439 w 46052"/>
                <a:gd name="connsiteY18" fmla="*/ 64516 h 71439"/>
                <a:gd name="connsiteX19" fmla="*/ 11388 w 46052"/>
                <a:gd name="connsiteY19" fmla="*/ 65408 h 71439"/>
                <a:gd name="connsiteX20" fmla="*/ 16552 w 46052"/>
                <a:gd name="connsiteY20" fmla="*/ 65828 h 71439"/>
                <a:gd name="connsiteX21" fmla="*/ 26586 w 46052"/>
                <a:gd name="connsiteY21" fmla="*/ 63625 h 71439"/>
                <a:gd name="connsiteX22" fmla="*/ 33472 w 46052"/>
                <a:gd name="connsiteY22" fmla="*/ 57645 h 71439"/>
                <a:gd name="connsiteX23" fmla="*/ 37524 w 46052"/>
                <a:gd name="connsiteY23" fmla="*/ 48938 h 71439"/>
                <a:gd name="connsiteX24" fmla="*/ 39052 w 46052"/>
                <a:gd name="connsiteY24" fmla="*/ 38553 h 71439"/>
                <a:gd name="connsiteX25" fmla="*/ 31494 w 46052"/>
                <a:gd name="connsiteY25" fmla="*/ 41647 h 71439"/>
                <a:gd name="connsiteX26" fmla="*/ 21384 w 46052"/>
                <a:gd name="connsiteY26" fmla="*/ 43011 h 71439"/>
                <a:gd name="connsiteX27" fmla="*/ 11112 w 46052"/>
                <a:gd name="connsiteY27" fmla="*/ 41332 h 71439"/>
                <a:gd name="connsiteX28" fmla="*/ 4524 w 46052"/>
                <a:gd name="connsiteY28" fmla="*/ 36927 h 71439"/>
                <a:gd name="connsiteX29" fmla="*/ 1024 w 46052"/>
                <a:gd name="connsiteY29" fmla="*/ 30475 h 71439"/>
                <a:gd name="connsiteX30" fmla="*/ 0 w 46052"/>
                <a:gd name="connsiteY30" fmla="*/ 22660 h 71439"/>
                <a:gd name="connsiteX31" fmla="*/ 1273 w 46052"/>
                <a:gd name="connsiteY31" fmla="*/ 14319 h 71439"/>
                <a:gd name="connsiteX32" fmla="*/ 5358 w 46052"/>
                <a:gd name="connsiteY32" fmla="*/ 7082 h 71439"/>
                <a:gd name="connsiteX33" fmla="*/ 12634 w 46052"/>
                <a:gd name="connsiteY33" fmla="*/ 1941 h 71439"/>
                <a:gd name="connsiteX34" fmla="*/ 23497 w 46052"/>
                <a:gd name="connsiteY34" fmla="*/ 0 h 71439"/>
                <a:gd name="connsiteX35" fmla="*/ 31028 w 46052"/>
                <a:gd name="connsiteY35" fmla="*/ 1102 h 71439"/>
                <a:gd name="connsiteX36" fmla="*/ 36831 w 46052"/>
                <a:gd name="connsiteY36" fmla="*/ 4249 h 71439"/>
                <a:gd name="connsiteX37" fmla="*/ 41111 w 46052"/>
                <a:gd name="connsiteY37" fmla="*/ 9232 h 71439"/>
                <a:gd name="connsiteX38" fmla="*/ 43966 w 46052"/>
                <a:gd name="connsiteY38" fmla="*/ 15893 h 71439"/>
                <a:gd name="connsiteX39" fmla="*/ 45554 w 46052"/>
                <a:gd name="connsiteY39" fmla="*/ 23971 h 71439"/>
                <a:gd name="connsiteX40" fmla="*/ 46052 w 46052"/>
                <a:gd name="connsiteY40" fmla="*/ 33255 h 71439"/>
                <a:gd name="connsiteX41" fmla="*/ 38944 w 46052"/>
                <a:gd name="connsiteY41" fmla="*/ 32730 h 71439"/>
                <a:gd name="connsiteX42" fmla="*/ 37860 w 46052"/>
                <a:gd name="connsiteY42" fmla="*/ 20090 h 71439"/>
                <a:gd name="connsiteX43" fmla="*/ 34696 w 46052"/>
                <a:gd name="connsiteY43" fmla="*/ 11645 h 71439"/>
                <a:gd name="connsiteX44" fmla="*/ 29560 w 46052"/>
                <a:gd name="connsiteY44" fmla="*/ 6977 h 71439"/>
                <a:gd name="connsiteX45" fmla="*/ 22555 w 46052"/>
                <a:gd name="connsiteY45" fmla="*/ 5508 h 71439"/>
                <a:gd name="connsiteX46" fmla="*/ 15473 w 46052"/>
                <a:gd name="connsiteY46" fmla="*/ 6977 h 71439"/>
                <a:gd name="connsiteX47" fmla="*/ 10695 w 46052"/>
                <a:gd name="connsiteY47" fmla="*/ 10858 h 71439"/>
                <a:gd name="connsiteX48" fmla="*/ 7969 w 46052"/>
                <a:gd name="connsiteY48" fmla="*/ 16208 h 71439"/>
                <a:gd name="connsiteX49" fmla="*/ 7114 w 46052"/>
                <a:gd name="connsiteY49" fmla="*/ 22083 h 71439"/>
                <a:gd name="connsiteX50" fmla="*/ 7888 w 46052"/>
                <a:gd name="connsiteY50" fmla="*/ 28324 h 71439"/>
                <a:gd name="connsiteX51" fmla="*/ 10451 w 46052"/>
                <a:gd name="connsiteY51" fmla="*/ 33255 h 71439"/>
                <a:gd name="connsiteX52" fmla="*/ 15116 w 46052"/>
                <a:gd name="connsiteY52" fmla="*/ 36455 h 71439"/>
                <a:gd name="connsiteX53" fmla="*/ 22230 w 46052"/>
                <a:gd name="connsiteY53" fmla="*/ 37608 h 71439"/>
                <a:gd name="connsiteX54" fmla="*/ 31370 w 46052"/>
                <a:gd name="connsiteY54" fmla="*/ 36297 h 71439"/>
                <a:gd name="connsiteX55" fmla="*/ 38944 w 46052"/>
                <a:gd name="connsiteY55" fmla="*/ 32730 h 7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052" h="71439">
                  <a:moveTo>
                    <a:pt x="46052" y="33255"/>
                  </a:moveTo>
                  <a:cubicBezTo>
                    <a:pt x="46052" y="36350"/>
                    <a:pt x="45846" y="39444"/>
                    <a:pt x="45440" y="42539"/>
                  </a:cubicBezTo>
                  <a:cubicBezTo>
                    <a:pt x="45033" y="45634"/>
                    <a:pt x="44367" y="48623"/>
                    <a:pt x="43440" y="51456"/>
                  </a:cubicBezTo>
                  <a:cubicBezTo>
                    <a:pt x="42514" y="54289"/>
                    <a:pt x="41295" y="56911"/>
                    <a:pt x="39778" y="59324"/>
                  </a:cubicBezTo>
                  <a:cubicBezTo>
                    <a:pt x="38256" y="61789"/>
                    <a:pt x="36376" y="63887"/>
                    <a:pt x="34138" y="65670"/>
                  </a:cubicBezTo>
                  <a:cubicBezTo>
                    <a:pt x="31895" y="67453"/>
                    <a:pt x="29257" y="68870"/>
                    <a:pt x="26222" y="69919"/>
                  </a:cubicBezTo>
                  <a:cubicBezTo>
                    <a:pt x="23178" y="70916"/>
                    <a:pt x="19699" y="71440"/>
                    <a:pt x="15777" y="71440"/>
                  </a:cubicBezTo>
                  <a:cubicBezTo>
                    <a:pt x="14141" y="71440"/>
                    <a:pt x="12596" y="71336"/>
                    <a:pt x="11139" y="71126"/>
                  </a:cubicBezTo>
                  <a:cubicBezTo>
                    <a:pt x="9671" y="70968"/>
                    <a:pt x="8365" y="70706"/>
                    <a:pt x="7216" y="70444"/>
                  </a:cubicBezTo>
                  <a:cubicBezTo>
                    <a:pt x="6068" y="70181"/>
                    <a:pt x="5114" y="69919"/>
                    <a:pt x="4361" y="69604"/>
                  </a:cubicBezTo>
                  <a:cubicBezTo>
                    <a:pt x="3597" y="69290"/>
                    <a:pt x="3056" y="68975"/>
                    <a:pt x="2720" y="68713"/>
                  </a:cubicBezTo>
                  <a:cubicBezTo>
                    <a:pt x="2384" y="68398"/>
                    <a:pt x="2140" y="68031"/>
                    <a:pt x="1967" y="67558"/>
                  </a:cubicBezTo>
                  <a:cubicBezTo>
                    <a:pt x="1804" y="67087"/>
                    <a:pt x="1717" y="66510"/>
                    <a:pt x="1717" y="65723"/>
                  </a:cubicBezTo>
                  <a:cubicBezTo>
                    <a:pt x="1717" y="65198"/>
                    <a:pt x="1733" y="64779"/>
                    <a:pt x="1777" y="64464"/>
                  </a:cubicBezTo>
                  <a:cubicBezTo>
                    <a:pt x="1809" y="64149"/>
                    <a:pt x="1885" y="63887"/>
                    <a:pt x="1999" y="63677"/>
                  </a:cubicBezTo>
                  <a:cubicBezTo>
                    <a:pt x="2107" y="63468"/>
                    <a:pt x="2248" y="63363"/>
                    <a:pt x="2411" y="63258"/>
                  </a:cubicBezTo>
                  <a:cubicBezTo>
                    <a:pt x="2579" y="63205"/>
                    <a:pt x="2790" y="63153"/>
                    <a:pt x="3050" y="63153"/>
                  </a:cubicBezTo>
                  <a:cubicBezTo>
                    <a:pt x="3419" y="63153"/>
                    <a:pt x="3966" y="63310"/>
                    <a:pt x="4692" y="63572"/>
                  </a:cubicBezTo>
                  <a:cubicBezTo>
                    <a:pt x="5412" y="63887"/>
                    <a:pt x="6328" y="64149"/>
                    <a:pt x="7439" y="64516"/>
                  </a:cubicBezTo>
                  <a:cubicBezTo>
                    <a:pt x="8549" y="64831"/>
                    <a:pt x="9866" y="65146"/>
                    <a:pt x="11388" y="65408"/>
                  </a:cubicBezTo>
                  <a:cubicBezTo>
                    <a:pt x="12911" y="65723"/>
                    <a:pt x="14628" y="65828"/>
                    <a:pt x="16552" y="65828"/>
                  </a:cubicBezTo>
                  <a:cubicBezTo>
                    <a:pt x="20447" y="65828"/>
                    <a:pt x="23784" y="65093"/>
                    <a:pt x="26586" y="63625"/>
                  </a:cubicBezTo>
                  <a:cubicBezTo>
                    <a:pt x="29381" y="62156"/>
                    <a:pt x="31673" y="60163"/>
                    <a:pt x="33472" y="57645"/>
                  </a:cubicBezTo>
                  <a:cubicBezTo>
                    <a:pt x="35265" y="55127"/>
                    <a:pt x="36620" y="52243"/>
                    <a:pt x="37524" y="48938"/>
                  </a:cubicBezTo>
                  <a:cubicBezTo>
                    <a:pt x="38435" y="45686"/>
                    <a:pt x="38944" y="42172"/>
                    <a:pt x="39052" y="38553"/>
                  </a:cubicBezTo>
                  <a:cubicBezTo>
                    <a:pt x="36939" y="39654"/>
                    <a:pt x="34425" y="40703"/>
                    <a:pt x="31494" y="41647"/>
                  </a:cubicBezTo>
                  <a:cubicBezTo>
                    <a:pt x="28563" y="42539"/>
                    <a:pt x="25199" y="43011"/>
                    <a:pt x="21384" y="43011"/>
                  </a:cubicBezTo>
                  <a:cubicBezTo>
                    <a:pt x="17272" y="43011"/>
                    <a:pt x="13843" y="42434"/>
                    <a:pt x="11112" y="41332"/>
                  </a:cubicBezTo>
                  <a:cubicBezTo>
                    <a:pt x="8365" y="40284"/>
                    <a:pt x="6176" y="38762"/>
                    <a:pt x="4524" y="36927"/>
                  </a:cubicBezTo>
                  <a:cubicBezTo>
                    <a:pt x="2877" y="35091"/>
                    <a:pt x="1707" y="32940"/>
                    <a:pt x="1024" y="30475"/>
                  </a:cubicBezTo>
                  <a:cubicBezTo>
                    <a:pt x="336" y="28010"/>
                    <a:pt x="0" y="25440"/>
                    <a:pt x="0" y="22660"/>
                  </a:cubicBezTo>
                  <a:cubicBezTo>
                    <a:pt x="0" y="19775"/>
                    <a:pt x="423" y="16994"/>
                    <a:pt x="1273" y="14319"/>
                  </a:cubicBezTo>
                  <a:cubicBezTo>
                    <a:pt x="2124" y="11592"/>
                    <a:pt x="3483" y="9179"/>
                    <a:pt x="5358" y="7082"/>
                  </a:cubicBezTo>
                  <a:cubicBezTo>
                    <a:pt x="7227" y="4931"/>
                    <a:pt x="9655" y="3252"/>
                    <a:pt x="12634" y="1941"/>
                  </a:cubicBezTo>
                  <a:cubicBezTo>
                    <a:pt x="15620" y="682"/>
                    <a:pt x="19239" y="0"/>
                    <a:pt x="23497" y="0"/>
                  </a:cubicBezTo>
                  <a:cubicBezTo>
                    <a:pt x="26315" y="0"/>
                    <a:pt x="28818" y="368"/>
                    <a:pt x="31028" y="1102"/>
                  </a:cubicBezTo>
                  <a:cubicBezTo>
                    <a:pt x="33228" y="1836"/>
                    <a:pt x="35167" y="2885"/>
                    <a:pt x="36831" y="4249"/>
                  </a:cubicBezTo>
                  <a:cubicBezTo>
                    <a:pt x="38494" y="5613"/>
                    <a:pt x="39919" y="7291"/>
                    <a:pt x="41111" y="9232"/>
                  </a:cubicBezTo>
                  <a:cubicBezTo>
                    <a:pt x="42292" y="11172"/>
                    <a:pt x="43251" y="13428"/>
                    <a:pt x="43966" y="15893"/>
                  </a:cubicBezTo>
                  <a:cubicBezTo>
                    <a:pt x="44692" y="18358"/>
                    <a:pt x="45212" y="21033"/>
                    <a:pt x="45554" y="23971"/>
                  </a:cubicBezTo>
                  <a:cubicBezTo>
                    <a:pt x="45884" y="26908"/>
                    <a:pt x="46052" y="30003"/>
                    <a:pt x="46052" y="33255"/>
                  </a:cubicBezTo>
                  <a:close/>
                  <a:moveTo>
                    <a:pt x="38944" y="32730"/>
                  </a:moveTo>
                  <a:cubicBezTo>
                    <a:pt x="38944" y="27747"/>
                    <a:pt x="38586" y="23498"/>
                    <a:pt x="37860" y="20090"/>
                  </a:cubicBezTo>
                  <a:cubicBezTo>
                    <a:pt x="37140" y="16628"/>
                    <a:pt x="36083" y="13795"/>
                    <a:pt x="34696" y="11645"/>
                  </a:cubicBezTo>
                  <a:cubicBezTo>
                    <a:pt x="33304" y="9494"/>
                    <a:pt x="31592" y="7920"/>
                    <a:pt x="29560" y="6977"/>
                  </a:cubicBezTo>
                  <a:cubicBezTo>
                    <a:pt x="27517" y="5980"/>
                    <a:pt x="25182" y="5508"/>
                    <a:pt x="22555" y="5508"/>
                  </a:cubicBezTo>
                  <a:cubicBezTo>
                    <a:pt x="19781" y="5508"/>
                    <a:pt x="17418" y="6032"/>
                    <a:pt x="15473" y="6977"/>
                  </a:cubicBezTo>
                  <a:cubicBezTo>
                    <a:pt x="13528" y="7973"/>
                    <a:pt x="11936" y="9284"/>
                    <a:pt x="10695" y="10858"/>
                  </a:cubicBezTo>
                  <a:cubicBezTo>
                    <a:pt x="9454" y="12484"/>
                    <a:pt x="8549" y="14267"/>
                    <a:pt x="7969" y="16208"/>
                  </a:cubicBezTo>
                  <a:cubicBezTo>
                    <a:pt x="7401" y="18201"/>
                    <a:pt x="7114" y="20142"/>
                    <a:pt x="7114" y="22083"/>
                  </a:cubicBezTo>
                  <a:cubicBezTo>
                    <a:pt x="7114" y="24338"/>
                    <a:pt x="7368" y="26436"/>
                    <a:pt x="7888" y="28324"/>
                  </a:cubicBezTo>
                  <a:cubicBezTo>
                    <a:pt x="8409" y="30265"/>
                    <a:pt x="9259" y="31891"/>
                    <a:pt x="10451" y="33255"/>
                  </a:cubicBezTo>
                  <a:cubicBezTo>
                    <a:pt x="11632" y="34619"/>
                    <a:pt x="13187" y="35720"/>
                    <a:pt x="15116" y="36455"/>
                  </a:cubicBezTo>
                  <a:cubicBezTo>
                    <a:pt x="17034" y="37242"/>
                    <a:pt x="19407" y="37608"/>
                    <a:pt x="22230" y="37608"/>
                  </a:cubicBezTo>
                  <a:cubicBezTo>
                    <a:pt x="25372" y="37608"/>
                    <a:pt x="28422" y="37189"/>
                    <a:pt x="31370" y="36297"/>
                  </a:cubicBezTo>
                  <a:cubicBezTo>
                    <a:pt x="34301" y="35353"/>
                    <a:pt x="36831" y="34199"/>
                    <a:pt x="38944" y="32730"/>
                  </a:cubicBezTo>
                  <a:close/>
                </a:path>
              </a:pathLst>
            </a:custGeom>
            <a:solidFill>
              <a:srgbClr val="FFFFFF"/>
            </a:solidFill>
            <a:ln w="5417" cap="flat">
              <a:noFill/>
              <a:prstDash val="solid"/>
              <a:miter/>
            </a:ln>
          </p:spPr>
          <p:txBody>
            <a:bodyPr rtlCol="0" anchor="ctr"/>
            <a:lstStyle/>
            <a:p>
              <a:endParaRPr lang="fr-FR"/>
            </a:p>
          </p:txBody>
        </p:sp>
        <p:sp>
          <p:nvSpPr>
            <p:cNvPr id="848" name="Forme libre 847">
              <a:extLst>
                <a:ext uri="{FF2B5EF4-FFF2-40B4-BE49-F238E27FC236}">
                  <a16:creationId xmlns:a16="http://schemas.microsoft.com/office/drawing/2014/main" id="{8771FE67-650B-79FD-AF25-A7ABFE9CEB80}"/>
                </a:ext>
              </a:extLst>
            </p:cNvPr>
            <p:cNvSpPr/>
            <p:nvPr/>
          </p:nvSpPr>
          <p:spPr>
            <a:xfrm>
              <a:off x="15215118" y="11390951"/>
              <a:ext cx="71559" cy="73800"/>
            </a:xfrm>
            <a:custGeom>
              <a:avLst/>
              <a:gdLst>
                <a:gd name="connsiteX0" fmla="*/ 29669 w 71559"/>
                <a:gd name="connsiteY0" fmla="*/ 19460 h 73800"/>
                <a:gd name="connsiteX1" fmla="*/ 28720 w 71559"/>
                <a:gd name="connsiteY1" fmla="*/ 26961 h 73800"/>
                <a:gd name="connsiteX2" fmla="*/ 25914 w 71559"/>
                <a:gd name="connsiteY2" fmla="*/ 32678 h 73800"/>
                <a:gd name="connsiteX3" fmla="*/ 21222 w 71559"/>
                <a:gd name="connsiteY3" fmla="*/ 36402 h 73800"/>
                <a:gd name="connsiteX4" fmla="*/ 14612 w 71559"/>
                <a:gd name="connsiteY4" fmla="*/ 37713 h 73800"/>
                <a:gd name="connsiteX5" fmla="*/ 8138 w 71559"/>
                <a:gd name="connsiteY5" fmla="*/ 36559 h 73800"/>
                <a:gd name="connsiteX6" fmla="*/ 3581 w 71559"/>
                <a:gd name="connsiteY6" fmla="*/ 33098 h 73800"/>
                <a:gd name="connsiteX7" fmla="*/ 889 w 71559"/>
                <a:gd name="connsiteY7" fmla="*/ 27432 h 73800"/>
                <a:gd name="connsiteX8" fmla="*/ 0 w 71559"/>
                <a:gd name="connsiteY8" fmla="*/ 19565 h 73800"/>
                <a:gd name="connsiteX9" fmla="*/ 889 w 71559"/>
                <a:gd name="connsiteY9" fmla="*/ 12379 h 73800"/>
                <a:gd name="connsiteX10" fmla="*/ 3608 w 71559"/>
                <a:gd name="connsiteY10" fmla="*/ 6662 h 73800"/>
                <a:gd name="connsiteX11" fmla="*/ 8273 w 71559"/>
                <a:gd name="connsiteY11" fmla="*/ 2885 h 73800"/>
                <a:gd name="connsiteX12" fmla="*/ 14937 w 71559"/>
                <a:gd name="connsiteY12" fmla="*/ 1521 h 73800"/>
                <a:gd name="connsiteX13" fmla="*/ 21883 w 71559"/>
                <a:gd name="connsiteY13" fmla="*/ 2938 h 73800"/>
                <a:gd name="connsiteX14" fmla="*/ 26439 w 71559"/>
                <a:gd name="connsiteY14" fmla="*/ 6767 h 73800"/>
                <a:gd name="connsiteX15" fmla="*/ 28910 w 71559"/>
                <a:gd name="connsiteY15" fmla="*/ 12536 h 73800"/>
                <a:gd name="connsiteX16" fmla="*/ 29669 w 71559"/>
                <a:gd name="connsiteY16" fmla="*/ 19460 h 73800"/>
                <a:gd name="connsiteX17" fmla="*/ 23611 w 71559"/>
                <a:gd name="connsiteY17" fmla="*/ 19722 h 73800"/>
                <a:gd name="connsiteX18" fmla="*/ 23113 w 71559"/>
                <a:gd name="connsiteY18" fmla="*/ 14110 h 73800"/>
                <a:gd name="connsiteX19" fmla="*/ 21558 w 71559"/>
                <a:gd name="connsiteY19" fmla="*/ 9966 h 73800"/>
                <a:gd name="connsiteX20" fmla="*/ 18806 w 71559"/>
                <a:gd name="connsiteY20" fmla="*/ 7396 h 73800"/>
                <a:gd name="connsiteX21" fmla="*/ 14720 w 71559"/>
                <a:gd name="connsiteY21" fmla="*/ 6504 h 73800"/>
                <a:gd name="connsiteX22" fmla="*/ 10863 w 71559"/>
                <a:gd name="connsiteY22" fmla="*/ 7343 h 73800"/>
                <a:gd name="connsiteX23" fmla="*/ 8170 w 71559"/>
                <a:gd name="connsiteY23" fmla="*/ 9809 h 73800"/>
                <a:gd name="connsiteX24" fmla="*/ 6615 w 71559"/>
                <a:gd name="connsiteY24" fmla="*/ 13795 h 73800"/>
                <a:gd name="connsiteX25" fmla="*/ 6111 w 71559"/>
                <a:gd name="connsiteY25" fmla="*/ 19250 h 73800"/>
                <a:gd name="connsiteX26" fmla="*/ 6691 w 71559"/>
                <a:gd name="connsiteY26" fmla="*/ 25702 h 73800"/>
                <a:gd name="connsiteX27" fmla="*/ 8414 w 71559"/>
                <a:gd name="connsiteY27" fmla="*/ 29846 h 73800"/>
                <a:gd name="connsiteX28" fmla="*/ 11220 w 71559"/>
                <a:gd name="connsiteY28" fmla="*/ 32048 h 73800"/>
                <a:gd name="connsiteX29" fmla="*/ 15056 w 71559"/>
                <a:gd name="connsiteY29" fmla="*/ 32678 h 73800"/>
                <a:gd name="connsiteX30" fmla="*/ 19244 w 71559"/>
                <a:gd name="connsiteY30" fmla="*/ 31734 h 73800"/>
                <a:gd name="connsiteX31" fmla="*/ 21856 w 71559"/>
                <a:gd name="connsiteY31" fmla="*/ 29059 h 73800"/>
                <a:gd name="connsiteX32" fmla="*/ 23216 w 71559"/>
                <a:gd name="connsiteY32" fmla="*/ 24967 h 73800"/>
                <a:gd name="connsiteX33" fmla="*/ 23611 w 71559"/>
                <a:gd name="connsiteY33" fmla="*/ 19722 h 73800"/>
                <a:gd name="connsiteX34" fmla="*/ 13669 w 71559"/>
                <a:gd name="connsiteY34" fmla="*/ 72699 h 73800"/>
                <a:gd name="connsiteX35" fmla="*/ 13138 w 71559"/>
                <a:gd name="connsiteY35" fmla="*/ 73224 h 73800"/>
                <a:gd name="connsiteX36" fmla="*/ 12391 w 71559"/>
                <a:gd name="connsiteY36" fmla="*/ 73538 h 73800"/>
                <a:gd name="connsiteX37" fmla="*/ 11361 w 71559"/>
                <a:gd name="connsiteY37" fmla="*/ 73748 h 73800"/>
                <a:gd name="connsiteX38" fmla="*/ 9947 w 71559"/>
                <a:gd name="connsiteY38" fmla="*/ 73801 h 73800"/>
                <a:gd name="connsiteX39" fmla="*/ 8495 w 71559"/>
                <a:gd name="connsiteY39" fmla="*/ 73591 h 73800"/>
                <a:gd name="connsiteX40" fmla="*/ 7720 w 71559"/>
                <a:gd name="connsiteY40" fmla="*/ 73066 h 73800"/>
                <a:gd name="connsiteX41" fmla="*/ 7552 w 71559"/>
                <a:gd name="connsiteY41" fmla="*/ 72227 h 73800"/>
                <a:gd name="connsiteX42" fmla="*/ 7997 w 71559"/>
                <a:gd name="connsiteY42" fmla="*/ 71178 h 73800"/>
                <a:gd name="connsiteX43" fmla="*/ 57327 w 71559"/>
                <a:gd name="connsiteY43" fmla="*/ 1102 h 73800"/>
                <a:gd name="connsiteX44" fmla="*/ 57858 w 71559"/>
                <a:gd name="connsiteY44" fmla="*/ 577 h 73800"/>
                <a:gd name="connsiteX45" fmla="*/ 58611 w 71559"/>
                <a:gd name="connsiteY45" fmla="*/ 263 h 73800"/>
                <a:gd name="connsiteX46" fmla="*/ 59635 w 71559"/>
                <a:gd name="connsiteY46" fmla="*/ 53 h 73800"/>
                <a:gd name="connsiteX47" fmla="*/ 61054 w 71559"/>
                <a:gd name="connsiteY47" fmla="*/ 0 h 73800"/>
                <a:gd name="connsiteX48" fmla="*/ 62496 w 71559"/>
                <a:gd name="connsiteY48" fmla="*/ 158 h 73800"/>
                <a:gd name="connsiteX49" fmla="*/ 63303 w 71559"/>
                <a:gd name="connsiteY49" fmla="*/ 734 h 73800"/>
                <a:gd name="connsiteX50" fmla="*/ 63465 w 71559"/>
                <a:gd name="connsiteY50" fmla="*/ 1574 h 73800"/>
                <a:gd name="connsiteX51" fmla="*/ 62994 w 71559"/>
                <a:gd name="connsiteY51" fmla="*/ 2570 h 73800"/>
                <a:gd name="connsiteX52" fmla="*/ 13669 w 71559"/>
                <a:gd name="connsiteY52" fmla="*/ 72699 h 73800"/>
                <a:gd name="connsiteX53" fmla="*/ 71560 w 71559"/>
                <a:gd name="connsiteY53" fmla="*/ 54236 h 73800"/>
                <a:gd name="connsiteX54" fmla="*/ 70617 w 71559"/>
                <a:gd name="connsiteY54" fmla="*/ 61736 h 73800"/>
                <a:gd name="connsiteX55" fmla="*/ 67805 w 71559"/>
                <a:gd name="connsiteY55" fmla="*/ 67453 h 73800"/>
                <a:gd name="connsiteX56" fmla="*/ 63113 w 71559"/>
                <a:gd name="connsiteY56" fmla="*/ 71178 h 73800"/>
                <a:gd name="connsiteX57" fmla="*/ 56498 w 71559"/>
                <a:gd name="connsiteY57" fmla="*/ 72489 h 73800"/>
                <a:gd name="connsiteX58" fmla="*/ 50029 w 71559"/>
                <a:gd name="connsiteY58" fmla="*/ 71335 h 73800"/>
                <a:gd name="connsiteX59" fmla="*/ 45473 w 71559"/>
                <a:gd name="connsiteY59" fmla="*/ 67874 h 73800"/>
                <a:gd name="connsiteX60" fmla="*/ 42780 w 71559"/>
                <a:gd name="connsiteY60" fmla="*/ 62208 h 73800"/>
                <a:gd name="connsiteX61" fmla="*/ 41891 w 71559"/>
                <a:gd name="connsiteY61" fmla="*/ 54340 h 73800"/>
                <a:gd name="connsiteX62" fmla="*/ 42780 w 71559"/>
                <a:gd name="connsiteY62" fmla="*/ 47155 h 73800"/>
                <a:gd name="connsiteX63" fmla="*/ 45505 w 71559"/>
                <a:gd name="connsiteY63" fmla="*/ 41437 h 73800"/>
                <a:gd name="connsiteX64" fmla="*/ 50170 w 71559"/>
                <a:gd name="connsiteY64" fmla="*/ 37661 h 73800"/>
                <a:gd name="connsiteX65" fmla="*/ 56834 w 71559"/>
                <a:gd name="connsiteY65" fmla="*/ 36297 h 73800"/>
                <a:gd name="connsiteX66" fmla="*/ 63774 w 71559"/>
                <a:gd name="connsiteY66" fmla="*/ 37713 h 73800"/>
                <a:gd name="connsiteX67" fmla="*/ 68331 w 71559"/>
                <a:gd name="connsiteY67" fmla="*/ 41595 h 73800"/>
                <a:gd name="connsiteX68" fmla="*/ 70801 w 71559"/>
                <a:gd name="connsiteY68" fmla="*/ 47312 h 73800"/>
                <a:gd name="connsiteX69" fmla="*/ 71560 w 71559"/>
                <a:gd name="connsiteY69" fmla="*/ 54236 h 73800"/>
                <a:gd name="connsiteX70" fmla="*/ 65508 w 71559"/>
                <a:gd name="connsiteY70" fmla="*/ 54498 h 73800"/>
                <a:gd name="connsiteX71" fmla="*/ 65004 w 71559"/>
                <a:gd name="connsiteY71" fmla="*/ 48886 h 73800"/>
                <a:gd name="connsiteX72" fmla="*/ 63449 w 71559"/>
                <a:gd name="connsiteY72" fmla="*/ 44742 h 73800"/>
                <a:gd name="connsiteX73" fmla="*/ 60697 w 71559"/>
                <a:gd name="connsiteY73" fmla="*/ 42172 h 73800"/>
                <a:gd name="connsiteX74" fmla="*/ 56617 w 71559"/>
                <a:gd name="connsiteY74" fmla="*/ 41280 h 73800"/>
                <a:gd name="connsiteX75" fmla="*/ 52754 w 71559"/>
                <a:gd name="connsiteY75" fmla="*/ 42119 h 73800"/>
                <a:gd name="connsiteX76" fmla="*/ 50056 w 71559"/>
                <a:gd name="connsiteY76" fmla="*/ 44584 h 73800"/>
                <a:gd name="connsiteX77" fmla="*/ 48501 w 71559"/>
                <a:gd name="connsiteY77" fmla="*/ 48571 h 73800"/>
                <a:gd name="connsiteX78" fmla="*/ 48003 w 71559"/>
                <a:gd name="connsiteY78" fmla="*/ 54026 h 73800"/>
                <a:gd name="connsiteX79" fmla="*/ 48582 w 71559"/>
                <a:gd name="connsiteY79" fmla="*/ 60478 h 73800"/>
                <a:gd name="connsiteX80" fmla="*/ 50305 w 71559"/>
                <a:gd name="connsiteY80" fmla="*/ 64622 h 73800"/>
                <a:gd name="connsiteX81" fmla="*/ 53112 w 71559"/>
                <a:gd name="connsiteY81" fmla="*/ 66824 h 73800"/>
                <a:gd name="connsiteX82" fmla="*/ 56942 w 71559"/>
                <a:gd name="connsiteY82" fmla="*/ 67453 h 73800"/>
                <a:gd name="connsiteX83" fmla="*/ 61136 w 71559"/>
                <a:gd name="connsiteY83" fmla="*/ 66510 h 73800"/>
                <a:gd name="connsiteX84" fmla="*/ 63747 w 71559"/>
                <a:gd name="connsiteY84" fmla="*/ 63835 h 73800"/>
                <a:gd name="connsiteX85" fmla="*/ 65107 w 71559"/>
                <a:gd name="connsiteY85" fmla="*/ 59743 h 73800"/>
                <a:gd name="connsiteX86" fmla="*/ 65508 w 71559"/>
                <a:gd name="connsiteY86" fmla="*/ 54498 h 7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59" h="73800">
                  <a:moveTo>
                    <a:pt x="29669" y="19460"/>
                  </a:moveTo>
                  <a:cubicBezTo>
                    <a:pt x="29669" y="22240"/>
                    <a:pt x="29349" y="24705"/>
                    <a:pt x="28720" y="26961"/>
                  </a:cubicBezTo>
                  <a:cubicBezTo>
                    <a:pt x="28092" y="29216"/>
                    <a:pt x="27160" y="31104"/>
                    <a:pt x="25914" y="32678"/>
                  </a:cubicBezTo>
                  <a:cubicBezTo>
                    <a:pt x="24673" y="34251"/>
                    <a:pt x="23107" y="35510"/>
                    <a:pt x="21222" y="36402"/>
                  </a:cubicBezTo>
                  <a:cubicBezTo>
                    <a:pt x="19331" y="37241"/>
                    <a:pt x="17126" y="37713"/>
                    <a:pt x="14612" y="37713"/>
                  </a:cubicBezTo>
                  <a:cubicBezTo>
                    <a:pt x="12125" y="37713"/>
                    <a:pt x="9974" y="37293"/>
                    <a:pt x="8138" y="36559"/>
                  </a:cubicBezTo>
                  <a:cubicBezTo>
                    <a:pt x="6306" y="35773"/>
                    <a:pt x="4790" y="34618"/>
                    <a:pt x="3581" y="33098"/>
                  </a:cubicBezTo>
                  <a:cubicBezTo>
                    <a:pt x="2379" y="31576"/>
                    <a:pt x="1479" y="29688"/>
                    <a:pt x="889" y="27432"/>
                  </a:cubicBezTo>
                  <a:cubicBezTo>
                    <a:pt x="298" y="25177"/>
                    <a:pt x="0" y="22555"/>
                    <a:pt x="0" y="19565"/>
                  </a:cubicBezTo>
                  <a:cubicBezTo>
                    <a:pt x="0" y="16994"/>
                    <a:pt x="298" y="14582"/>
                    <a:pt x="889" y="12379"/>
                  </a:cubicBezTo>
                  <a:cubicBezTo>
                    <a:pt x="1479" y="10176"/>
                    <a:pt x="2389" y="8288"/>
                    <a:pt x="3608" y="6662"/>
                  </a:cubicBezTo>
                  <a:cubicBezTo>
                    <a:pt x="4838" y="5036"/>
                    <a:pt x="6393" y="3776"/>
                    <a:pt x="8273" y="2885"/>
                  </a:cubicBezTo>
                  <a:cubicBezTo>
                    <a:pt x="10169" y="1941"/>
                    <a:pt x="12391" y="1521"/>
                    <a:pt x="14937" y="1521"/>
                  </a:cubicBezTo>
                  <a:cubicBezTo>
                    <a:pt x="17679" y="1521"/>
                    <a:pt x="19997" y="1993"/>
                    <a:pt x="21883" y="2938"/>
                  </a:cubicBezTo>
                  <a:cubicBezTo>
                    <a:pt x="23774" y="3881"/>
                    <a:pt x="25291" y="5140"/>
                    <a:pt x="26439" y="6767"/>
                  </a:cubicBezTo>
                  <a:cubicBezTo>
                    <a:pt x="27588" y="8445"/>
                    <a:pt x="28412" y="10333"/>
                    <a:pt x="28910" y="12536"/>
                  </a:cubicBezTo>
                  <a:cubicBezTo>
                    <a:pt x="29419" y="14739"/>
                    <a:pt x="29669" y="16994"/>
                    <a:pt x="29669" y="19460"/>
                  </a:cubicBezTo>
                  <a:close/>
                  <a:moveTo>
                    <a:pt x="23611" y="19722"/>
                  </a:moveTo>
                  <a:cubicBezTo>
                    <a:pt x="23611" y="17624"/>
                    <a:pt x="23449" y="15788"/>
                    <a:pt x="23113" y="14110"/>
                  </a:cubicBezTo>
                  <a:cubicBezTo>
                    <a:pt x="22777" y="12484"/>
                    <a:pt x="22262" y="11067"/>
                    <a:pt x="21558" y="9966"/>
                  </a:cubicBezTo>
                  <a:cubicBezTo>
                    <a:pt x="20854" y="8812"/>
                    <a:pt x="19938" y="7973"/>
                    <a:pt x="18806" y="7396"/>
                  </a:cubicBezTo>
                  <a:cubicBezTo>
                    <a:pt x="17679" y="6767"/>
                    <a:pt x="16313" y="6504"/>
                    <a:pt x="14720" y="6504"/>
                  </a:cubicBezTo>
                  <a:cubicBezTo>
                    <a:pt x="13242" y="6504"/>
                    <a:pt x="11952" y="6767"/>
                    <a:pt x="10863" y="7343"/>
                  </a:cubicBezTo>
                  <a:cubicBezTo>
                    <a:pt x="9768" y="7868"/>
                    <a:pt x="8869" y="8707"/>
                    <a:pt x="8170" y="9809"/>
                  </a:cubicBezTo>
                  <a:cubicBezTo>
                    <a:pt x="7461" y="10910"/>
                    <a:pt x="6940" y="12222"/>
                    <a:pt x="6615" y="13795"/>
                  </a:cubicBezTo>
                  <a:cubicBezTo>
                    <a:pt x="6274" y="15369"/>
                    <a:pt x="6111" y="17204"/>
                    <a:pt x="6111" y="19250"/>
                  </a:cubicBezTo>
                  <a:cubicBezTo>
                    <a:pt x="6111" y="21820"/>
                    <a:pt x="6306" y="23971"/>
                    <a:pt x="6691" y="25702"/>
                  </a:cubicBezTo>
                  <a:cubicBezTo>
                    <a:pt x="7081" y="27432"/>
                    <a:pt x="7656" y="28849"/>
                    <a:pt x="8414" y="29846"/>
                  </a:cubicBezTo>
                  <a:cubicBezTo>
                    <a:pt x="9172" y="30894"/>
                    <a:pt x="10110" y="31629"/>
                    <a:pt x="11220" y="32048"/>
                  </a:cubicBezTo>
                  <a:cubicBezTo>
                    <a:pt x="12331" y="32468"/>
                    <a:pt x="13604" y="32678"/>
                    <a:pt x="15056" y="32678"/>
                  </a:cubicBezTo>
                  <a:cubicBezTo>
                    <a:pt x="16752" y="32678"/>
                    <a:pt x="18155" y="32363"/>
                    <a:pt x="19244" y="31734"/>
                  </a:cubicBezTo>
                  <a:cubicBezTo>
                    <a:pt x="20339" y="31104"/>
                    <a:pt x="21206" y="30213"/>
                    <a:pt x="21856" y="29059"/>
                  </a:cubicBezTo>
                  <a:cubicBezTo>
                    <a:pt x="22501" y="27905"/>
                    <a:pt x="22956" y="26541"/>
                    <a:pt x="23216" y="24967"/>
                  </a:cubicBezTo>
                  <a:cubicBezTo>
                    <a:pt x="23476" y="23394"/>
                    <a:pt x="23611" y="21663"/>
                    <a:pt x="23611" y="19722"/>
                  </a:cubicBezTo>
                  <a:close/>
                  <a:moveTo>
                    <a:pt x="13669" y="72699"/>
                  </a:moveTo>
                  <a:cubicBezTo>
                    <a:pt x="13523" y="72909"/>
                    <a:pt x="13344" y="73066"/>
                    <a:pt x="13138" y="73224"/>
                  </a:cubicBezTo>
                  <a:cubicBezTo>
                    <a:pt x="12938" y="73328"/>
                    <a:pt x="12683" y="73433"/>
                    <a:pt x="12391" y="73538"/>
                  </a:cubicBezTo>
                  <a:cubicBezTo>
                    <a:pt x="12087" y="73643"/>
                    <a:pt x="11751" y="73696"/>
                    <a:pt x="11361" y="73748"/>
                  </a:cubicBezTo>
                  <a:cubicBezTo>
                    <a:pt x="10977" y="73748"/>
                    <a:pt x="10500" y="73801"/>
                    <a:pt x="9947" y="73801"/>
                  </a:cubicBezTo>
                  <a:cubicBezTo>
                    <a:pt x="9351" y="73801"/>
                    <a:pt x="8869" y="73696"/>
                    <a:pt x="8495" y="73591"/>
                  </a:cubicBezTo>
                  <a:cubicBezTo>
                    <a:pt x="8127" y="73486"/>
                    <a:pt x="7867" y="73276"/>
                    <a:pt x="7720" y="73066"/>
                  </a:cubicBezTo>
                  <a:cubicBezTo>
                    <a:pt x="7569" y="72804"/>
                    <a:pt x="7515" y="72542"/>
                    <a:pt x="7552" y="72227"/>
                  </a:cubicBezTo>
                  <a:cubicBezTo>
                    <a:pt x="7590" y="71964"/>
                    <a:pt x="7737" y="71597"/>
                    <a:pt x="7997" y="71178"/>
                  </a:cubicBezTo>
                  <a:lnTo>
                    <a:pt x="57327" y="1102"/>
                  </a:lnTo>
                  <a:cubicBezTo>
                    <a:pt x="57473" y="892"/>
                    <a:pt x="57652" y="734"/>
                    <a:pt x="57858" y="577"/>
                  </a:cubicBezTo>
                  <a:cubicBezTo>
                    <a:pt x="58058" y="420"/>
                    <a:pt x="58308" y="315"/>
                    <a:pt x="58611" y="263"/>
                  </a:cubicBezTo>
                  <a:cubicBezTo>
                    <a:pt x="58904" y="158"/>
                    <a:pt x="59245" y="105"/>
                    <a:pt x="59635" y="53"/>
                  </a:cubicBezTo>
                  <a:cubicBezTo>
                    <a:pt x="60020" y="0"/>
                    <a:pt x="60491" y="0"/>
                    <a:pt x="61054" y="0"/>
                  </a:cubicBezTo>
                  <a:cubicBezTo>
                    <a:pt x="61640" y="0"/>
                    <a:pt x="62122" y="53"/>
                    <a:pt x="62496" y="158"/>
                  </a:cubicBezTo>
                  <a:cubicBezTo>
                    <a:pt x="62864" y="315"/>
                    <a:pt x="63135" y="473"/>
                    <a:pt x="63303" y="734"/>
                  </a:cubicBezTo>
                  <a:cubicBezTo>
                    <a:pt x="63465" y="944"/>
                    <a:pt x="63525" y="1206"/>
                    <a:pt x="63465" y="1574"/>
                  </a:cubicBezTo>
                  <a:cubicBezTo>
                    <a:pt x="63411" y="1888"/>
                    <a:pt x="63254" y="2203"/>
                    <a:pt x="62994" y="2570"/>
                  </a:cubicBezTo>
                  <a:lnTo>
                    <a:pt x="13669" y="72699"/>
                  </a:lnTo>
                  <a:close/>
                  <a:moveTo>
                    <a:pt x="71560" y="54236"/>
                  </a:moveTo>
                  <a:cubicBezTo>
                    <a:pt x="71560" y="57016"/>
                    <a:pt x="71240" y="59481"/>
                    <a:pt x="70617" y="61736"/>
                  </a:cubicBezTo>
                  <a:cubicBezTo>
                    <a:pt x="69983" y="63992"/>
                    <a:pt x="69051" y="65880"/>
                    <a:pt x="67805" y="67453"/>
                  </a:cubicBezTo>
                  <a:cubicBezTo>
                    <a:pt x="66564" y="69080"/>
                    <a:pt x="64999" y="70286"/>
                    <a:pt x="63113" y="71178"/>
                  </a:cubicBezTo>
                  <a:cubicBezTo>
                    <a:pt x="61222" y="72017"/>
                    <a:pt x="59017" y="72489"/>
                    <a:pt x="56498" y="72489"/>
                  </a:cubicBezTo>
                  <a:cubicBezTo>
                    <a:pt x="54017" y="72489"/>
                    <a:pt x="51866" y="72069"/>
                    <a:pt x="50029" y="71335"/>
                  </a:cubicBezTo>
                  <a:cubicBezTo>
                    <a:pt x="48198" y="70549"/>
                    <a:pt x="46681" y="69394"/>
                    <a:pt x="45473" y="67874"/>
                  </a:cubicBezTo>
                  <a:cubicBezTo>
                    <a:pt x="44270" y="66352"/>
                    <a:pt x="43370" y="64464"/>
                    <a:pt x="42780" y="62208"/>
                  </a:cubicBezTo>
                  <a:cubicBezTo>
                    <a:pt x="42189" y="59953"/>
                    <a:pt x="41891" y="57331"/>
                    <a:pt x="41891" y="54340"/>
                  </a:cubicBezTo>
                  <a:cubicBezTo>
                    <a:pt x="41891" y="51770"/>
                    <a:pt x="42189" y="49358"/>
                    <a:pt x="42780" y="47155"/>
                  </a:cubicBezTo>
                  <a:cubicBezTo>
                    <a:pt x="43370" y="44952"/>
                    <a:pt x="44275" y="43064"/>
                    <a:pt x="45505" y="41437"/>
                  </a:cubicBezTo>
                  <a:cubicBezTo>
                    <a:pt x="46724" y="39812"/>
                    <a:pt x="48279" y="38552"/>
                    <a:pt x="50170" y="37661"/>
                  </a:cubicBezTo>
                  <a:cubicBezTo>
                    <a:pt x="52055" y="36717"/>
                    <a:pt x="54277" y="36297"/>
                    <a:pt x="56834" y="36297"/>
                  </a:cubicBezTo>
                  <a:cubicBezTo>
                    <a:pt x="59570" y="36297"/>
                    <a:pt x="61889" y="36769"/>
                    <a:pt x="63774" y="37713"/>
                  </a:cubicBezTo>
                  <a:cubicBezTo>
                    <a:pt x="65660" y="38657"/>
                    <a:pt x="67182" y="39916"/>
                    <a:pt x="68331" y="41595"/>
                  </a:cubicBezTo>
                  <a:cubicBezTo>
                    <a:pt x="69479" y="43168"/>
                    <a:pt x="70303" y="45109"/>
                    <a:pt x="70801" y="47312"/>
                  </a:cubicBezTo>
                  <a:cubicBezTo>
                    <a:pt x="71310" y="49515"/>
                    <a:pt x="71560" y="51823"/>
                    <a:pt x="71560" y="54236"/>
                  </a:cubicBezTo>
                  <a:close/>
                  <a:moveTo>
                    <a:pt x="65508" y="54498"/>
                  </a:moveTo>
                  <a:cubicBezTo>
                    <a:pt x="65508" y="52400"/>
                    <a:pt x="65340" y="50564"/>
                    <a:pt x="65004" y="48886"/>
                  </a:cubicBezTo>
                  <a:cubicBezTo>
                    <a:pt x="64668" y="47260"/>
                    <a:pt x="64153" y="45843"/>
                    <a:pt x="63449" y="44742"/>
                  </a:cubicBezTo>
                  <a:cubicBezTo>
                    <a:pt x="62745" y="43588"/>
                    <a:pt x="61829" y="42749"/>
                    <a:pt x="60697" y="42172"/>
                  </a:cubicBezTo>
                  <a:cubicBezTo>
                    <a:pt x="59570" y="41595"/>
                    <a:pt x="58204" y="41280"/>
                    <a:pt x="56617" y="41280"/>
                  </a:cubicBezTo>
                  <a:cubicBezTo>
                    <a:pt x="55133" y="41280"/>
                    <a:pt x="53843" y="41542"/>
                    <a:pt x="52754" y="42119"/>
                  </a:cubicBezTo>
                  <a:cubicBezTo>
                    <a:pt x="51660" y="42644"/>
                    <a:pt x="50760" y="43483"/>
                    <a:pt x="50056" y="44584"/>
                  </a:cubicBezTo>
                  <a:cubicBezTo>
                    <a:pt x="49352" y="45686"/>
                    <a:pt x="48837" y="46998"/>
                    <a:pt x="48501" y="48571"/>
                  </a:cubicBezTo>
                  <a:cubicBezTo>
                    <a:pt x="48171" y="50145"/>
                    <a:pt x="48003" y="51980"/>
                    <a:pt x="48003" y="54026"/>
                  </a:cubicBezTo>
                  <a:cubicBezTo>
                    <a:pt x="48003" y="56596"/>
                    <a:pt x="48198" y="58747"/>
                    <a:pt x="48582" y="60478"/>
                  </a:cubicBezTo>
                  <a:cubicBezTo>
                    <a:pt x="48972" y="62261"/>
                    <a:pt x="49547" y="63625"/>
                    <a:pt x="50305" y="64622"/>
                  </a:cubicBezTo>
                  <a:cubicBezTo>
                    <a:pt x="51064" y="65670"/>
                    <a:pt x="52001" y="66405"/>
                    <a:pt x="53112" y="66824"/>
                  </a:cubicBezTo>
                  <a:cubicBezTo>
                    <a:pt x="54222" y="67244"/>
                    <a:pt x="55501" y="67453"/>
                    <a:pt x="56942" y="67453"/>
                  </a:cubicBezTo>
                  <a:cubicBezTo>
                    <a:pt x="58643" y="67453"/>
                    <a:pt x="60047" y="67139"/>
                    <a:pt x="61136" y="66510"/>
                  </a:cubicBezTo>
                  <a:cubicBezTo>
                    <a:pt x="62230" y="65880"/>
                    <a:pt x="63097" y="64988"/>
                    <a:pt x="63747" y="63835"/>
                  </a:cubicBezTo>
                  <a:cubicBezTo>
                    <a:pt x="64392" y="62733"/>
                    <a:pt x="64847" y="61369"/>
                    <a:pt x="65107" y="59743"/>
                  </a:cubicBezTo>
                  <a:cubicBezTo>
                    <a:pt x="65367" y="58170"/>
                    <a:pt x="65508" y="56439"/>
                    <a:pt x="65508" y="54498"/>
                  </a:cubicBezTo>
                  <a:close/>
                </a:path>
              </a:pathLst>
            </a:custGeom>
            <a:solidFill>
              <a:srgbClr val="FFFFFF"/>
            </a:solidFill>
            <a:ln w="5417" cap="flat">
              <a:noFill/>
              <a:prstDash val="solid"/>
              <a:miter/>
            </a:ln>
          </p:spPr>
          <p:txBody>
            <a:bodyPr rtlCol="0" anchor="ctr"/>
            <a:lstStyle/>
            <a:p>
              <a:endParaRPr lang="fr-FR"/>
            </a:p>
          </p:txBody>
        </p:sp>
        <p:sp>
          <p:nvSpPr>
            <p:cNvPr id="849" name="Forme libre 848">
              <a:extLst>
                <a:ext uri="{FF2B5EF4-FFF2-40B4-BE49-F238E27FC236}">
                  <a16:creationId xmlns:a16="http://schemas.microsoft.com/office/drawing/2014/main" id="{57E9FFCA-E3BB-7F57-EFD6-52DD02ED5ED9}"/>
                </a:ext>
              </a:extLst>
            </p:cNvPr>
            <p:cNvSpPr/>
            <p:nvPr/>
          </p:nvSpPr>
          <p:spPr>
            <a:xfrm>
              <a:off x="15322788" y="11388014"/>
              <a:ext cx="43885" cy="75635"/>
            </a:xfrm>
            <a:custGeom>
              <a:avLst/>
              <a:gdLst>
                <a:gd name="connsiteX0" fmla="*/ 43880 w 43885"/>
                <a:gd name="connsiteY0" fmla="*/ 73642 h 75635"/>
                <a:gd name="connsiteX1" fmla="*/ 43744 w 43885"/>
                <a:gd name="connsiteY1" fmla="*/ 74272 h 75635"/>
                <a:gd name="connsiteX2" fmla="*/ 43246 w 43885"/>
                <a:gd name="connsiteY2" fmla="*/ 74744 h 75635"/>
                <a:gd name="connsiteX3" fmla="*/ 42325 w 43885"/>
                <a:gd name="connsiteY3" fmla="*/ 74954 h 75635"/>
                <a:gd name="connsiteX4" fmla="*/ 40938 w 43885"/>
                <a:gd name="connsiteY4" fmla="*/ 75059 h 75635"/>
                <a:gd name="connsiteX5" fmla="*/ 39470 w 43885"/>
                <a:gd name="connsiteY5" fmla="*/ 74954 h 75635"/>
                <a:gd name="connsiteX6" fmla="*/ 38522 w 43885"/>
                <a:gd name="connsiteY6" fmla="*/ 74744 h 75635"/>
                <a:gd name="connsiteX7" fmla="*/ 37963 w 43885"/>
                <a:gd name="connsiteY7" fmla="*/ 74272 h 75635"/>
                <a:gd name="connsiteX8" fmla="*/ 37774 w 43885"/>
                <a:gd name="connsiteY8" fmla="*/ 73642 h 75635"/>
                <a:gd name="connsiteX9" fmla="*/ 37774 w 43885"/>
                <a:gd name="connsiteY9" fmla="*/ 66667 h 75635"/>
                <a:gd name="connsiteX10" fmla="*/ 29495 w 43885"/>
                <a:gd name="connsiteY10" fmla="*/ 73223 h 75635"/>
                <a:gd name="connsiteX11" fmla="*/ 20160 w 43885"/>
                <a:gd name="connsiteY11" fmla="*/ 75636 h 75635"/>
                <a:gd name="connsiteX12" fmla="*/ 10885 w 43885"/>
                <a:gd name="connsiteY12" fmla="*/ 73590 h 75635"/>
                <a:gd name="connsiteX13" fmla="*/ 4633 w 43885"/>
                <a:gd name="connsiteY13" fmla="*/ 68030 h 75635"/>
                <a:gd name="connsiteX14" fmla="*/ 1111 w 43885"/>
                <a:gd name="connsiteY14" fmla="*/ 59848 h 75635"/>
                <a:gd name="connsiteX15" fmla="*/ 0 w 43885"/>
                <a:gd name="connsiteY15" fmla="*/ 49882 h 75635"/>
                <a:gd name="connsiteX16" fmla="*/ 1387 w 43885"/>
                <a:gd name="connsiteY16" fmla="*/ 38710 h 75635"/>
                <a:gd name="connsiteX17" fmla="*/ 5499 w 43885"/>
                <a:gd name="connsiteY17" fmla="*/ 30265 h 75635"/>
                <a:gd name="connsiteX18" fmla="*/ 12223 w 43885"/>
                <a:gd name="connsiteY18" fmla="*/ 24862 h 75635"/>
                <a:gd name="connsiteX19" fmla="*/ 21498 w 43885"/>
                <a:gd name="connsiteY19" fmla="*/ 22974 h 75635"/>
                <a:gd name="connsiteX20" fmla="*/ 29831 w 43885"/>
                <a:gd name="connsiteY20" fmla="*/ 24967 h 75635"/>
                <a:gd name="connsiteX21" fmla="*/ 37275 w 43885"/>
                <a:gd name="connsiteY21" fmla="*/ 30737 h 75635"/>
                <a:gd name="connsiteX22" fmla="*/ 37275 w 43885"/>
                <a:gd name="connsiteY22" fmla="*/ 1416 h 75635"/>
                <a:gd name="connsiteX23" fmla="*/ 37411 w 43885"/>
                <a:gd name="connsiteY23" fmla="*/ 839 h 75635"/>
                <a:gd name="connsiteX24" fmla="*/ 37942 w 43885"/>
                <a:gd name="connsiteY24" fmla="*/ 367 h 75635"/>
                <a:gd name="connsiteX25" fmla="*/ 38966 w 43885"/>
                <a:gd name="connsiteY25" fmla="*/ 105 h 75635"/>
                <a:gd name="connsiteX26" fmla="*/ 40548 w 43885"/>
                <a:gd name="connsiteY26" fmla="*/ 0 h 75635"/>
                <a:gd name="connsiteX27" fmla="*/ 42190 w 43885"/>
                <a:gd name="connsiteY27" fmla="*/ 105 h 75635"/>
                <a:gd name="connsiteX28" fmla="*/ 43192 w 43885"/>
                <a:gd name="connsiteY28" fmla="*/ 367 h 75635"/>
                <a:gd name="connsiteX29" fmla="*/ 43723 w 43885"/>
                <a:gd name="connsiteY29" fmla="*/ 839 h 75635"/>
                <a:gd name="connsiteX30" fmla="*/ 43885 w 43885"/>
                <a:gd name="connsiteY30" fmla="*/ 1416 h 75635"/>
                <a:gd name="connsiteX31" fmla="*/ 43885 w 43885"/>
                <a:gd name="connsiteY31" fmla="*/ 73642 h 75635"/>
                <a:gd name="connsiteX32" fmla="*/ 37275 w 43885"/>
                <a:gd name="connsiteY32" fmla="*/ 38552 h 75635"/>
                <a:gd name="connsiteX33" fmla="*/ 29252 w 43885"/>
                <a:gd name="connsiteY33" fmla="*/ 31051 h 75635"/>
                <a:gd name="connsiteX34" fmla="*/ 21168 w 43885"/>
                <a:gd name="connsiteY34" fmla="*/ 28481 h 75635"/>
                <a:gd name="connsiteX35" fmla="*/ 14612 w 43885"/>
                <a:gd name="connsiteY35" fmla="*/ 30265 h 75635"/>
                <a:gd name="connsiteX36" fmla="*/ 10169 w 43885"/>
                <a:gd name="connsiteY36" fmla="*/ 34933 h 75635"/>
                <a:gd name="connsiteX37" fmla="*/ 7667 w 43885"/>
                <a:gd name="connsiteY37" fmla="*/ 41489 h 75635"/>
                <a:gd name="connsiteX38" fmla="*/ 6892 w 43885"/>
                <a:gd name="connsiteY38" fmla="*/ 48938 h 75635"/>
                <a:gd name="connsiteX39" fmla="*/ 7558 w 43885"/>
                <a:gd name="connsiteY39" fmla="*/ 56806 h 75635"/>
                <a:gd name="connsiteX40" fmla="*/ 9834 w 43885"/>
                <a:gd name="connsiteY40" fmla="*/ 63572 h 75635"/>
                <a:gd name="connsiteX41" fmla="*/ 14108 w 43885"/>
                <a:gd name="connsiteY41" fmla="*/ 68397 h 75635"/>
                <a:gd name="connsiteX42" fmla="*/ 20773 w 43885"/>
                <a:gd name="connsiteY42" fmla="*/ 70181 h 75635"/>
                <a:gd name="connsiteX43" fmla="*/ 24668 w 43885"/>
                <a:gd name="connsiteY43" fmla="*/ 69656 h 75635"/>
                <a:gd name="connsiteX44" fmla="*/ 28552 w 43885"/>
                <a:gd name="connsiteY44" fmla="*/ 67873 h 75635"/>
                <a:gd name="connsiteX45" fmla="*/ 32697 w 43885"/>
                <a:gd name="connsiteY45" fmla="*/ 64673 h 75635"/>
                <a:gd name="connsiteX46" fmla="*/ 37281 w 43885"/>
                <a:gd name="connsiteY46" fmla="*/ 59796 h 75635"/>
                <a:gd name="connsiteX47" fmla="*/ 37281 w 43885"/>
                <a:gd name="connsiteY47" fmla="*/ 38552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5" h="75635">
                  <a:moveTo>
                    <a:pt x="43880" y="73642"/>
                  </a:moveTo>
                  <a:cubicBezTo>
                    <a:pt x="43880" y="73905"/>
                    <a:pt x="43836" y="74115"/>
                    <a:pt x="43744" y="74272"/>
                  </a:cubicBezTo>
                  <a:cubicBezTo>
                    <a:pt x="43652" y="74482"/>
                    <a:pt x="43484" y="74587"/>
                    <a:pt x="43246" y="74744"/>
                  </a:cubicBezTo>
                  <a:cubicBezTo>
                    <a:pt x="43002" y="74849"/>
                    <a:pt x="42693" y="74901"/>
                    <a:pt x="42325" y="74954"/>
                  </a:cubicBezTo>
                  <a:cubicBezTo>
                    <a:pt x="41956" y="75006"/>
                    <a:pt x="41496" y="75059"/>
                    <a:pt x="40938" y="75059"/>
                  </a:cubicBezTo>
                  <a:cubicBezTo>
                    <a:pt x="40347" y="75059"/>
                    <a:pt x="39854" y="75006"/>
                    <a:pt x="39470" y="74954"/>
                  </a:cubicBezTo>
                  <a:cubicBezTo>
                    <a:pt x="39079" y="74901"/>
                    <a:pt x="38765" y="74849"/>
                    <a:pt x="38522" y="74744"/>
                  </a:cubicBezTo>
                  <a:cubicBezTo>
                    <a:pt x="38283" y="74587"/>
                    <a:pt x="38099" y="74482"/>
                    <a:pt x="37963" y="74272"/>
                  </a:cubicBezTo>
                  <a:cubicBezTo>
                    <a:pt x="37839" y="74115"/>
                    <a:pt x="37774" y="73905"/>
                    <a:pt x="37774" y="73642"/>
                  </a:cubicBezTo>
                  <a:lnTo>
                    <a:pt x="37774" y="66667"/>
                  </a:lnTo>
                  <a:cubicBezTo>
                    <a:pt x="35108" y="69447"/>
                    <a:pt x="32345" y="71649"/>
                    <a:pt x="29495" y="73223"/>
                  </a:cubicBezTo>
                  <a:cubicBezTo>
                    <a:pt x="26645" y="74849"/>
                    <a:pt x="23530" y="75636"/>
                    <a:pt x="20160" y="75636"/>
                  </a:cubicBezTo>
                  <a:cubicBezTo>
                    <a:pt x="16530" y="75636"/>
                    <a:pt x="13437" y="74954"/>
                    <a:pt x="10885" y="73590"/>
                  </a:cubicBezTo>
                  <a:cubicBezTo>
                    <a:pt x="8322" y="72227"/>
                    <a:pt x="6247" y="70390"/>
                    <a:pt x="4633" y="68030"/>
                  </a:cubicBezTo>
                  <a:cubicBezTo>
                    <a:pt x="3023" y="65722"/>
                    <a:pt x="1842" y="62995"/>
                    <a:pt x="1111" y="59848"/>
                  </a:cubicBezTo>
                  <a:cubicBezTo>
                    <a:pt x="363" y="56701"/>
                    <a:pt x="0" y="53396"/>
                    <a:pt x="0" y="49882"/>
                  </a:cubicBezTo>
                  <a:cubicBezTo>
                    <a:pt x="0" y="45738"/>
                    <a:pt x="461" y="42014"/>
                    <a:pt x="1387" y="38710"/>
                  </a:cubicBezTo>
                  <a:cubicBezTo>
                    <a:pt x="2313" y="35405"/>
                    <a:pt x="3684" y="32573"/>
                    <a:pt x="5499" y="30265"/>
                  </a:cubicBezTo>
                  <a:cubicBezTo>
                    <a:pt x="7314" y="27904"/>
                    <a:pt x="9557" y="26121"/>
                    <a:pt x="12223" y="24862"/>
                  </a:cubicBezTo>
                  <a:cubicBezTo>
                    <a:pt x="14889" y="23604"/>
                    <a:pt x="17982" y="22974"/>
                    <a:pt x="21498" y="22974"/>
                  </a:cubicBezTo>
                  <a:cubicBezTo>
                    <a:pt x="24538" y="22974"/>
                    <a:pt x="27312" y="23656"/>
                    <a:pt x="29831" y="24967"/>
                  </a:cubicBezTo>
                  <a:cubicBezTo>
                    <a:pt x="32350" y="26279"/>
                    <a:pt x="34832" y="28167"/>
                    <a:pt x="37275" y="30737"/>
                  </a:cubicBezTo>
                  <a:lnTo>
                    <a:pt x="37275" y="1416"/>
                  </a:lnTo>
                  <a:cubicBezTo>
                    <a:pt x="37275" y="1206"/>
                    <a:pt x="37324" y="996"/>
                    <a:pt x="37411" y="839"/>
                  </a:cubicBezTo>
                  <a:cubicBezTo>
                    <a:pt x="37508" y="629"/>
                    <a:pt x="37682" y="524"/>
                    <a:pt x="37942" y="367"/>
                  </a:cubicBezTo>
                  <a:cubicBezTo>
                    <a:pt x="38202" y="262"/>
                    <a:pt x="38543" y="209"/>
                    <a:pt x="38966" y="105"/>
                  </a:cubicBezTo>
                  <a:cubicBezTo>
                    <a:pt x="39394" y="53"/>
                    <a:pt x="39919" y="0"/>
                    <a:pt x="40548" y="0"/>
                  </a:cubicBezTo>
                  <a:cubicBezTo>
                    <a:pt x="41214" y="0"/>
                    <a:pt x="41767" y="53"/>
                    <a:pt x="42190" y="105"/>
                  </a:cubicBezTo>
                  <a:cubicBezTo>
                    <a:pt x="42617" y="209"/>
                    <a:pt x="42953" y="262"/>
                    <a:pt x="43192" y="367"/>
                  </a:cubicBezTo>
                  <a:cubicBezTo>
                    <a:pt x="43436" y="524"/>
                    <a:pt x="43609" y="629"/>
                    <a:pt x="43723" y="839"/>
                  </a:cubicBezTo>
                  <a:cubicBezTo>
                    <a:pt x="43836" y="996"/>
                    <a:pt x="43885" y="1206"/>
                    <a:pt x="43885" y="1416"/>
                  </a:cubicBezTo>
                  <a:lnTo>
                    <a:pt x="43885" y="73642"/>
                  </a:lnTo>
                  <a:close/>
                  <a:moveTo>
                    <a:pt x="37275" y="38552"/>
                  </a:moveTo>
                  <a:cubicBezTo>
                    <a:pt x="34496" y="35300"/>
                    <a:pt x="31820" y="32783"/>
                    <a:pt x="29252" y="31051"/>
                  </a:cubicBezTo>
                  <a:cubicBezTo>
                    <a:pt x="26673" y="29373"/>
                    <a:pt x="23980" y="28481"/>
                    <a:pt x="21168" y="28481"/>
                  </a:cubicBezTo>
                  <a:cubicBezTo>
                    <a:pt x="18611" y="28481"/>
                    <a:pt x="16427" y="29058"/>
                    <a:pt x="14612" y="30265"/>
                  </a:cubicBezTo>
                  <a:cubicBezTo>
                    <a:pt x="12797" y="31471"/>
                    <a:pt x="11318" y="32992"/>
                    <a:pt x="10169" y="34933"/>
                  </a:cubicBezTo>
                  <a:cubicBezTo>
                    <a:pt x="9021" y="36873"/>
                    <a:pt x="8187" y="39077"/>
                    <a:pt x="7667" y="41489"/>
                  </a:cubicBezTo>
                  <a:cubicBezTo>
                    <a:pt x="7146" y="43955"/>
                    <a:pt x="6892" y="46420"/>
                    <a:pt x="6892" y="48938"/>
                  </a:cubicBezTo>
                  <a:cubicBezTo>
                    <a:pt x="6892" y="51613"/>
                    <a:pt x="7114" y="54235"/>
                    <a:pt x="7558" y="56806"/>
                  </a:cubicBezTo>
                  <a:cubicBezTo>
                    <a:pt x="8002" y="59323"/>
                    <a:pt x="8761" y="61579"/>
                    <a:pt x="9834" y="63572"/>
                  </a:cubicBezTo>
                  <a:cubicBezTo>
                    <a:pt x="10906" y="65565"/>
                    <a:pt x="12331" y="67191"/>
                    <a:pt x="14108" y="68397"/>
                  </a:cubicBezTo>
                  <a:cubicBezTo>
                    <a:pt x="15885" y="69604"/>
                    <a:pt x="18107" y="70181"/>
                    <a:pt x="20773" y="70181"/>
                  </a:cubicBezTo>
                  <a:cubicBezTo>
                    <a:pt x="22105" y="70181"/>
                    <a:pt x="23400" y="70024"/>
                    <a:pt x="24668" y="69656"/>
                  </a:cubicBezTo>
                  <a:cubicBezTo>
                    <a:pt x="25919" y="69289"/>
                    <a:pt x="27220" y="68712"/>
                    <a:pt x="28552" y="67873"/>
                  </a:cubicBezTo>
                  <a:cubicBezTo>
                    <a:pt x="29885" y="67033"/>
                    <a:pt x="31267" y="65985"/>
                    <a:pt x="32697" y="64673"/>
                  </a:cubicBezTo>
                  <a:cubicBezTo>
                    <a:pt x="34122" y="63362"/>
                    <a:pt x="35650" y="61736"/>
                    <a:pt x="37281" y="59796"/>
                  </a:cubicBezTo>
                  <a:lnTo>
                    <a:pt x="37281" y="38552"/>
                  </a:lnTo>
                  <a:close/>
                </a:path>
              </a:pathLst>
            </a:custGeom>
            <a:solidFill>
              <a:srgbClr val="FFFFFF"/>
            </a:solidFill>
            <a:ln w="5417" cap="flat">
              <a:noFill/>
              <a:prstDash val="solid"/>
              <a:miter/>
            </a:ln>
          </p:spPr>
          <p:txBody>
            <a:bodyPr rtlCol="0" anchor="ctr"/>
            <a:lstStyle/>
            <a:p>
              <a:endParaRPr lang="fr-FR"/>
            </a:p>
          </p:txBody>
        </p:sp>
        <p:sp>
          <p:nvSpPr>
            <p:cNvPr id="850" name="Forme libre 849">
              <a:extLst>
                <a:ext uri="{FF2B5EF4-FFF2-40B4-BE49-F238E27FC236}">
                  <a16:creationId xmlns:a16="http://schemas.microsoft.com/office/drawing/2014/main" id="{644338C2-C792-E10A-7177-1C10C4EE123A}"/>
                </a:ext>
              </a:extLst>
            </p:cNvPr>
            <p:cNvSpPr/>
            <p:nvPr/>
          </p:nvSpPr>
          <p:spPr>
            <a:xfrm>
              <a:off x="15381740" y="11410989"/>
              <a:ext cx="44497" cy="52661"/>
            </a:xfrm>
            <a:custGeom>
              <a:avLst/>
              <a:gdLst>
                <a:gd name="connsiteX0" fmla="*/ 44486 w 44497"/>
                <a:gd name="connsiteY0" fmla="*/ 23813 h 52661"/>
                <a:gd name="connsiteX1" fmla="*/ 43435 w 44497"/>
                <a:gd name="connsiteY1" fmla="*/ 26488 h 52661"/>
                <a:gd name="connsiteX2" fmla="*/ 41376 w 44497"/>
                <a:gd name="connsiteY2" fmla="*/ 27222 h 52661"/>
                <a:gd name="connsiteX3" fmla="*/ 7103 w 44497"/>
                <a:gd name="connsiteY3" fmla="*/ 27222 h 52661"/>
                <a:gd name="connsiteX4" fmla="*/ 8018 w 44497"/>
                <a:gd name="connsiteY4" fmla="*/ 35405 h 52661"/>
                <a:gd name="connsiteX5" fmla="*/ 11052 w 44497"/>
                <a:gd name="connsiteY5" fmla="*/ 41647 h 52661"/>
                <a:gd name="connsiteX6" fmla="*/ 16552 w 44497"/>
                <a:gd name="connsiteY6" fmla="*/ 45633 h 52661"/>
                <a:gd name="connsiteX7" fmla="*/ 24884 w 44497"/>
                <a:gd name="connsiteY7" fmla="*/ 47049 h 52661"/>
                <a:gd name="connsiteX8" fmla="*/ 31158 w 44497"/>
                <a:gd name="connsiteY8" fmla="*/ 46473 h 52661"/>
                <a:gd name="connsiteX9" fmla="*/ 35969 w 44497"/>
                <a:gd name="connsiteY9" fmla="*/ 45161 h 52661"/>
                <a:gd name="connsiteX10" fmla="*/ 39301 w 44497"/>
                <a:gd name="connsiteY10" fmla="*/ 43850 h 52661"/>
                <a:gd name="connsiteX11" fmla="*/ 41160 w 44497"/>
                <a:gd name="connsiteY11" fmla="*/ 43221 h 52661"/>
                <a:gd name="connsiteX12" fmla="*/ 41772 w 44497"/>
                <a:gd name="connsiteY12" fmla="*/ 43378 h 52661"/>
                <a:gd name="connsiteX13" fmla="*/ 42216 w 44497"/>
                <a:gd name="connsiteY13" fmla="*/ 43902 h 52661"/>
                <a:gd name="connsiteX14" fmla="*/ 42465 w 44497"/>
                <a:gd name="connsiteY14" fmla="*/ 44794 h 52661"/>
                <a:gd name="connsiteX15" fmla="*/ 42552 w 44497"/>
                <a:gd name="connsiteY15" fmla="*/ 46158 h 52661"/>
                <a:gd name="connsiteX16" fmla="*/ 42492 w 44497"/>
                <a:gd name="connsiteY16" fmla="*/ 46892 h 52661"/>
                <a:gd name="connsiteX17" fmla="*/ 42357 w 44497"/>
                <a:gd name="connsiteY17" fmla="*/ 47521 h 52661"/>
                <a:gd name="connsiteX18" fmla="*/ 42108 w 44497"/>
                <a:gd name="connsiteY18" fmla="*/ 48098 h 52661"/>
                <a:gd name="connsiteX19" fmla="*/ 41664 w 44497"/>
                <a:gd name="connsiteY19" fmla="*/ 48623 h 52661"/>
                <a:gd name="connsiteX20" fmla="*/ 39946 w 44497"/>
                <a:gd name="connsiteY20" fmla="*/ 49567 h 52661"/>
                <a:gd name="connsiteX21" fmla="*/ 36170 w 44497"/>
                <a:gd name="connsiteY21" fmla="*/ 50878 h 52661"/>
                <a:gd name="connsiteX22" fmla="*/ 30752 w 44497"/>
                <a:gd name="connsiteY22" fmla="*/ 52137 h 52661"/>
                <a:gd name="connsiteX23" fmla="*/ 24109 w 44497"/>
                <a:gd name="connsiteY23" fmla="*/ 52662 h 52661"/>
                <a:gd name="connsiteX24" fmla="*/ 13778 w 44497"/>
                <a:gd name="connsiteY24" fmla="*/ 50983 h 52661"/>
                <a:gd name="connsiteX25" fmla="*/ 6219 w 44497"/>
                <a:gd name="connsiteY25" fmla="*/ 45948 h 52661"/>
                <a:gd name="connsiteX26" fmla="*/ 1582 w 44497"/>
                <a:gd name="connsiteY26" fmla="*/ 37765 h 52661"/>
                <a:gd name="connsiteX27" fmla="*/ 0 w 44497"/>
                <a:gd name="connsiteY27" fmla="*/ 26383 h 52661"/>
                <a:gd name="connsiteX28" fmla="*/ 1642 w 44497"/>
                <a:gd name="connsiteY28" fmla="*/ 15316 h 52661"/>
                <a:gd name="connsiteX29" fmla="*/ 6334 w 44497"/>
                <a:gd name="connsiteY29" fmla="*/ 7028 h 52661"/>
                <a:gd name="connsiteX30" fmla="*/ 13691 w 44497"/>
                <a:gd name="connsiteY30" fmla="*/ 1783 h 52661"/>
                <a:gd name="connsiteX31" fmla="*/ 23281 w 44497"/>
                <a:gd name="connsiteY31" fmla="*/ 0 h 52661"/>
                <a:gd name="connsiteX32" fmla="*/ 32941 w 44497"/>
                <a:gd name="connsiteY32" fmla="*/ 1836 h 52661"/>
                <a:gd name="connsiteX33" fmla="*/ 39529 w 44497"/>
                <a:gd name="connsiteY33" fmla="*/ 6766 h 52661"/>
                <a:gd name="connsiteX34" fmla="*/ 43305 w 44497"/>
                <a:gd name="connsiteY34" fmla="*/ 13952 h 52661"/>
                <a:gd name="connsiteX35" fmla="*/ 44497 w 44497"/>
                <a:gd name="connsiteY35" fmla="*/ 22554 h 52661"/>
                <a:gd name="connsiteX36" fmla="*/ 44497 w 44497"/>
                <a:gd name="connsiteY36" fmla="*/ 23813 h 52661"/>
                <a:gd name="connsiteX37" fmla="*/ 37654 w 44497"/>
                <a:gd name="connsiteY37" fmla="*/ 21977 h 52661"/>
                <a:gd name="connsiteX38" fmla="*/ 33986 w 44497"/>
                <a:gd name="connsiteY38" fmla="*/ 9861 h 52661"/>
                <a:gd name="connsiteX39" fmla="*/ 22820 w 44497"/>
                <a:gd name="connsiteY39" fmla="*/ 5507 h 52661"/>
                <a:gd name="connsiteX40" fmla="*/ 16178 w 44497"/>
                <a:gd name="connsiteY40" fmla="*/ 6871 h 52661"/>
                <a:gd name="connsiteX41" fmla="*/ 11339 w 44497"/>
                <a:gd name="connsiteY41" fmla="*/ 10543 h 52661"/>
                <a:gd name="connsiteX42" fmla="*/ 8311 w 44497"/>
                <a:gd name="connsiteY42" fmla="*/ 15788 h 52661"/>
                <a:gd name="connsiteX43" fmla="*/ 7087 w 44497"/>
                <a:gd name="connsiteY43" fmla="*/ 21977 h 52661"/>
                <a:gd name="connsiteX44" fmla="*/ 37654 w 44497"/>
                <a:gd name="connsiteY44" fmla="*/ 21977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1">
                  <a:moveTo>
                    <a:pt x="44486" y="23813"/>
                  </a:moveTo>
                  <a:cubicBezTo>
                    <a:pt x="44486" y="25124"/>
                    <a:pt x="44140" y="26016"/>
                    <a:pt x="43435" y="26488"/>
                  </a:cubicBezTo>
                  <a:cubicBezTo>
                    <a:pt x="42731" y="26961"/>
                    <a:pt x="42043" y="27222"/>
                    <a:pt x="41376" y="27222"/>
                  </a:cubicBezTo>
                  <a:lnTo>
                    <a:pt x="7103" y="27222"/>
                  </a:lnTo>
                  <a:cubicBezTo>
                    <a:pt x="7103" y="30213"/>
                    <a:pt x="7412" y="32940"/>
                    <a:pt x="8018" y="35405"/>
                  </a:cubicBezTo>
                  <a:cubicBezTo>
                    <a:pt x="8630" y="37818"/>
                    <a:pt x="9638" y="39916"/>
                    <a:pt x="11052" y="41647"/>
                  </a:cubicBezTo>
                  <a:cubicBezTo>
                    <a:pt x="12456" y="43378"/>
                    <a:pt x="14292" y="44741"/>
                    <a:pt x="16552" y="45633"/>
                  </a:cubicBezTo>
                  <a:cubicBezTo>
                    <a:pt x="18811" y="46578"/>
                    <a:pt x="21590" y="47049"/>
                    <a:pt x="24884" y="47049"/>
                  </a:cubicBezTo>
                  <a:cubicBezTo>
                    <a:pt x="27220" y="47049"/>
                    <a:pt x="29305" y="46839"/>
                    <a:pt x="31158" y="46473"/>
                  </a:cubicBezTo>
                  <a:cubicBezTo>
                    <a:pt x="33011" y="46053"/>
                    <a:pt x="34615" y="45633"/>
                    <a:pt x="35969" y="45161"/>
                  </a:cubicBezTo>
                  <a:cubicBezTo>
                    <a:pt x="37319" y="44637"/>
                    <a:pt x="38429" y="44217"/>
                    <a:pt x="39301" y="43850"/>
                  </a:cubicBezTo>
                  <a:cubicBezTo>
                    <a:pt x="40168" y="43430"/>
                    <a:pt x="40786" y="43221"/>
                    <a:pt x="41160" y="43221"/>
                  </a:cubicBezTo>
                  <a:cubicBezTo>
                    <a:pt x="41382" y="43221"/>
                    <a:pt x="41588" y="43273"/>
                    <a:pt x="41772" y="43378"/>
                  </a:cubicBezTo>
                  <a:cubicBezTo>
                    <a:pt x="41956" y="43482"/>
                    <a:pt x="42108" y="43692"/>
                    <a:pt x="42216" y="43902"/>
                  </a:cubicBezTo>
                  <a:cubicBezTo>
                    <a:pt x="42324" y="44164"/>
                    <a:pt x="42411" y="44427"/>
                    <a:pt x="42465" y="44794"/>
                  </a:cubicBezTo>
                  <a:cubicBezTo>
                    <a:pt x="42525" y="45161"/>
                    <a:pt x="42552" y="45581"/>
                    <a:pt x="42552" y="46158"/>
                  </a:cubicBezTo>
                  <a:cubicBezTo>
                    <a:pt x="42552" y="46420"/>
                    <a:pt x="42530" y="46630"/>
                    <a:pt x="42492" y="46892"/>
                  </a:cubicBezTo>
                  <a:cubicBezTo>
                    <a:pt x="42455" y="47102"/>
                    <a:pt x="42411" y="47312"/>
                    <a:pt x="42357" y="47521"/>
                  </a:cubicBezTo>
                  <a:cubicBezTo>
                    <a:pt x="42303" y="47731"/>
                    <a:pt x="42222" y="47889"/>
                    <a:pt x="42108" y="48098"/>
                  </a:cubicBezTo>
                  <a:cubicBezTo>
                    <a:pt x="41994" y="48256"/>
                    <a:pt x="41848" y="48466"/>
                    <a:pt x="41664" y="48623"/>
                  </a:cubicBezTo>
                  <a:cubicBezTo>
                    <a:pt x="41480" y="48780"/>
                    <a:pt x="40900" y="49095"/>
                    <a:pt x="39946" y="49567"/>
                  </a:cubicBezTo>
                  <a:cubicBezTo>
                    <a:pt x="38976" y="49986"/>
                    <a:pt x="37725" y="50459"/>
                    <a:pt x="36170" y="50878"/>
                  </a:cubicBezTo>
                  <a:cubicBezTo>
                    <a:pt x="34615" y="51350"/>
                    <a:pt x="32805" y="51770"/>
                    <a:pt x="30752" y="52137"/>
                  </a:cubicBezTo>
                  <a:cubicBezTo>
                    <a:pt x="28693" y="52452"/>
                    <a:pt x="26483" y="52662"/>
                    <a:pt x="24109" y="52662"/>
                  </a:cubicBezTo>
                  <a:cubicBezTo>
                    <a:pt x="20220" y="52662"/>
                    <a:pt x="16774" y="52085"/>
                    <a:pt x="13778" y="50983"/>
                  </a:cubicBezTo>
                  <a:cubicBezTo>
                    <a:pt x="10776" y="49830"/>
                    <a:pt x="8257" y="48151"/>
                    <a:pt x="6219" y="45948"/>
                  </a:cubicBezTo>
                  <a:cubicBezTo>
                    <a:pt x="4182" y="43745"/>
                    <a:pt x="2639" y="41017"/>
                    <a:pt x="1582" y="37765"/>
                  </a:cubicBezTo>
                  <a:cubicBezTo>
                    <a:pt x="531" y="34513"/>
                    <a:pt x="0" y="30737"/>
                    <a:pt x="0" y="26383"/>
                  </a:cubicBezTo>
                  <a:cubicBezTo>
                    <a:pt x="0" y="22292"/>
                    <a:pt x="547" y="18568"/>
                    <a:pt x="1642" y="15316"/>
                  </a:cubicBezTo>
                  <a:cubicBezTo>
                    <a:pt x="2730" y="12064"/>
                    <a:pt x="4296" y="9284"/>
                    <a:pt x="6334" y="7028"/>
                  </a:cubicBezTo>
                  <a:cubicBezTo>
                    <a:pt x="8371" y="4720"/>
                    <a:pt x="10825" y="2989"/>
                    <a:pt x="13691" y="1783"/>
                  </a:cubicBezTo>
                  <a:cubicBezTo>
                    <a:pt x="16563" y="629"/>
                    <a:pt x="19754" y="0"/>
                    <a:pt x="23281" y="0"/>
                  </a:cubicBezTo>
                  <a:cubicBezTo>
                    <a:pt x="27057" y="0"/>
                    <a:pt x="30275" y="629"/>
                    <a:pt x="32941" y="1836"/>
                  </a:cubicBezTo>
                  <a:cubicBezTo>
                    <a:pt x="35606" y="3042"/>
                    <a:pt x="37801" y="4720"/>
                    <a:pt x="39529" y="6766"/>
                  </a:cubicBezTo>
                  <a:cubicBezTo>
                    <a:pt x="41246" y="8812"/>
                    <a:pt x="42509" y="11225"/>
                    <a:pt x="43305" y="13952"/>
                  </a:cubicBezTo>
                  <a:cubicBezTo>
                    <a:pt x="44096" y="16679"/>
                    <a:pt x="44497" y="19512"/>
                    <a:pt x="44497" y="22554"/>
                  </a:cubicBezTo>
                  <a:lnTo>
                    <a:pt x="44497" y="23813"/>
                  </a:lnTo>
                  <a:close/>
                  <a:moveTo>
                    <a:pt x="37654" y="21977"/>
                  </a:moveTo>
                  <a:cubicBezTo>
                    <a:pt x="37768" y="16837"/>
                    <a:pt x="36544" y="12798"/>
                    <a:pt x="33986" y="9861"/>
                  </a:cubicBezTo>
                  <a:cubicBezTo>
                    <a:pt x="31429" y="6976"/>
                    <a:pt x="27713" y="5507"/>
                    <a:pt x="22820" y="5507"/>
                  </a:cubicBezTo>
                  <a:cubicBezTo>
                    <a:pt x="20295" y="5507"/>
                    <a:pt x="18085" y="5980"/>
                    <a:pt x="16178" y="6871"/>
                  </a:cubicBezTo>
                  <a:cubicBezTo>
                    <a:pt x="14265" y="7815"/>
                    <a:pt x="12662" y="9022"/>
                    <a:pt x="11339" y="10543"/>
                  </a:cubicBezTo>
                  <a:cubicBezTo>
                    <a:pt x="10028" y="12011"/>
                    <a:pt x="9015" y="13795"/>
                    <a:pt x="8311" y="15788"/>
                  </a:cubicBezTo>
                  <a:cubicBezTo>
                    <a:pt x="7607" y="17781"/>
                    <a:pt x="7200" y="19826"/>
                    <a:pt x="7087" y="21977"/>
                  </a:cubicBezTo>
                  <a:lnTo>
                    <a:pt x="37654" y="21977"/>
                  </a:lnTo>
                  <a:close/>
                </a:path>
              </a:pathLst>
            </a:custGeom>
            <a:solidFill>
              <a:srgbClr val="FFFFFF"/>
            </a:solidFill>
            <a:ln w="5417" cap="flat">
              <a:noFill/>
              <a:prstDash val="solid"/>
              <a:miter/>
            </a:ln>
          </p:spPr>
          <p:txBody>
            <a:bodyPr rtlCol="0" anchor="ctr"/>
            <a:lstStyle/>
            <a:p>
              <a:endParaRPr lang="fr-FR"/>
            </a:p>
          </p:txBody>
        </p:sp>
        <p:sp>
          <p:nvSpPr>
            <p:cNvPr id="851" name="Forme libre 850">
              <a:extLst>
                <a:ext uri="{FF2B5EF4-FFF2-40B4-BE49-F238E27FC236}">
                  <a16:creationId xmlns:a16="http://schemas.microsoft.com/office/drawing/2014/main" id="{F2DFF1EA-3F55-55D7-2619-0EAFF0C3BF51}"/>
                </a:ext>
              </a:extLst>
            </p:cNvPr>
            <p:cNvSpPr/>
            <p:nvPr/>
          </p:nvSpPr>
          <p:spPr>
            <a:xfrm>
              <a:off x="15463848" y="11388014"/>
              <a:ext cx="43885" cy="75635"/>
            </a:xfrm>
            <a:custGeom>
              <a:avLst/>
              <a:gdLst>
                <a:gd name="connsiteX0" fmla="*/ 43880 w 43885"/>
                <a:gd name="connsiteY0" fmla="*/ 73642 h 75635"/>
                <a:gd name="connsiteX1" fmla="*/ 43744 w 43885"/>
                <a:gd name="connsiteY1" fmla="*/ 74272 h 75635"/>
                <a:gd name="connsiteX2" fmla="*/ 43246 w 43885"/>
                <a:gd name="connsiteY2" fmla="*/ 74744 h 75635"/>
                <a:gd name="connsiteX3" fmla="*/ 42325 w 43885"/>
                <a:gd name="connsiteY3" fmla="*/ 74954 h 75635"/>
                <a:gd name="connsiteX4" fmla="*/ 40938 w 43885"/>
                <a:gd name="connsiteY4" fmla="*/ 75059 h 75635"/>
                <a:gd name="connsiteX5" fmla="*/ 39470 w 43885"/>
                <a:gd name="connsiteY5" fmla="*/ 74954 h 75635"/>
                <a:gd name="connsiteX6" fmla="*/ 38521 w 43885"/>
                <a:gd name="connsiteY6" fmla="*/ 74744 h 75635"/>
                <a:gd name="connsiteX7" fmla="*/ 37963 w 43885"/>
                <a:gd name="connsiteY7" fmla="*/ 74272 h 75635"/>
                <a:gd name="connsiteX8" fmla="*/ 37774 w 43885"/>
                <a:gd name="connsiteY8" fmla="*/ 73642 h 75635"/>
                <a:gd name="connsiteX9" fmla="*/ 37774 w 43885"/>
                <a:gd name="connsiteY9" fmla="*/ 66667 h 75635"/>
                <a:gd name="connsiteX10" fmla="*/ 29495 w 43885"/>
                <a:gd name="connsiteY10" fmla="*/ 73223 h 75635"/>
                <a:gd name="connsiteX11" fmla="*/ 20160 w 43885"/>
                <a:gd name="connsiteY11" fmla="*/ 75636 h 75635"/>
                <a:gd name="connsiteX12" fmla="*/ 10885 w 43885"/>
                <a:gd name="connsiteY12" fmla="*/ 73590 h 75635"/>
                <a:gd name="connsiteX13" fmla="*/ 4632 w 43885"/>
                <a:gd name="connsiteY13" fmla="*/ 68030 h 75635"/>
                <a:gd name="connsiteX14" fmla="*/ 1111 w 43885"/>
                <a:gd name="connsiteY14" fmla="*/ 59848 h 75635"/>
                <a:gd name="connsiteX15" fmla="*/ 0 w 43885"/>
                <a:gd name="connsiteY15" fmla="*/ 49882 h 75635"/>
                <a:gd name="connsiteX16" fmla="*/ 1387 w 43885"/>
                <a:gd name="connsiteY16" fmla="*/ 38710 h 75635"/>
                <a:gd name="connsiteX17" fmla="*/ 5499 w 43885"/>
                <a:gd name="connsiteY17" fmla="*/ 30265 h 75635"/>
                <a:gd name="connsiteX18" fmla="*/ 12223 w 43885"/>
                <a:gd name="connsiteY18" fmla="*/ 24862 h 75635"/>
                <a:gd name="connsiteX19" fmla="*/ 21498 w 43885"/>
                <a:gd name="connsiteY19" fmla="*/ 22974 h 75635"/>
                <a:gd name="connsiteX20" fmla="*/ 29831 w 43885"/>
                <a:gd name="connsiteY20" fmla="*/ 24967 h 75635"/>
                <a:gd name="connsiteX21" fmla="*/ 37275 w 43885"/>
                <a:gd name="connsiteY21" fmla="*/ 30737 h 75635"/>
                <a:gd name="connsiteX22" fmla="*/ 37275 w 43885"/>
                <a:gd name="connsiteY22" fmla="*/ 1416 h 75635"/>
                <a:gd name="connsiteX23" fmla="*/ 37411 w 43885"/>
                <a:gd name="connsiteY23" fmla="*/ 839 h 75635"/>
                <a:gd name="connsiteX24" fmla="*/ 37942 w 43885"/>
                <a:gd name="connsiteY24" fmla="*/ 367 h 75635"/>
                <a:gd name="connsiteX25" fmla="*/ 38966 w 43885"/>
                <a:gd name="connsiteY25" fmla="*/ 105 h 75635"/>
                <a:gd name="connsiteX26" fmla="*/ 40548 w 43885"/>
                <a:gd name="connsiteY26" fmla="*/ 0 h 75635"/>
                <a:gd name="connsiteX27" fmla="*/ 42189 w 43885"/>
                <a:gd name="connsiteY27" fmla="*/ 105 h 75635"/>
                <a:gd name="connsiteX28" fmla="*/ 43191 w 43885"/>
                <a:gd name="connsiteY28" fmla="*/ 367 h 75635"/>
                <a:gd name="connsiteX29" fmla="*/ 43723 w 43885"/>
                <a:gd name="connsiteY29" fmla="*/ 839 h 75635"/>
                <a:gd name="connsiteX30" fmla="*/ 43885 w 43885"/>
                <a:gd name="connsiteY30" fmla="*/ 1416 h 75635"/>
                <a:gd name="connsiteX31" fmla="*/ 43885 w 43885"/>
                <a:gd name="connsiteY31" fmla="*/ 73642 h 75635"/>
                <a:gd name="connsiteX32" fmla="*/ 37270 w 43885"/>
                <a:gd name="connsiteY32" fmla="*/ 38552 h 75635"/>
                <a:gd name="connsiteX33" fmla="*/ 29246 w 43885"/>
                <a:gd name="connsiteY33" fmla="*/ 31051 h 75635"/>
                <a:gd name="connsiteX34" fmla="*/ 21162 w 43885"/>
                <a:gd name="connsiteY34" fmla="*/ 28481 h 75635"/>
                <a:gd name="connsiteX35" fmla="*/ 14607 w 43885"/>
                <a:gd name="connsiteY35" fmla="*/ 30265 h 75635"/>
                <a:gd name="connsiteX36" fmla="*/ 10164 w 43885"/>
                <a:gd name="connsiteY36" fmla="*/ 34933 h 75635"/>
                <a:gd name="connsiteX37" fmla="*/ 7661 w 43885"/>
                <a:gd name="connsiteY37" fmla="*/ 41489 h 75635"/>
                <a:gd name="connsiteX38" fmla="*/ 6886 w 43885"/>
                <a:gd name="connsiteY38" fmla="*/ 48938 h 75635"/>
                <a:gd name="connsiteX39" fmla="*/ 7552 w 43885"/>
                <a:gd name="connsiteY39" fmla="*/ 56806 h 75635"/>
                <a:gd name="connsiteX40" fmla="*/ 9828 w 43885"/>
                <a:gd name="connsiteY40" fmla="*/ 63572 h 75635"/>
                <a:gd name="connsiteX41" fmla="*/ 14103 w 43885"/>
                <a:gd name="connsiteY41" fmla="*/ 68397 h 75635"/>
                <a:gd name="connsiteX42" fmla="*/ 20767 w 43885"/>
                <a:gd name="connsiteY42" fmla="*/ 70181 h 75635"/>
                <a:gd name="connsiteX43" fmla="*/ 24662 w 43885"/>
                <a:gd name="connsiteY43" fmla="*/ 69656 h 75635"/>
                <a:gd name="connsiteX44" fmla="*/ 28547 w 43885"/>
                <a:gd name="connsiteY44" fmla="*/ 67873 h 75635"/>
                <a:gd name="connsiteX45" fmla="*/ 32692 w 43885"/>
                <a:gd name="connsiteY45" fmla="*/ 64673 h 75635"/>
                <a:gd name="connsiteX46" fmla="*/ 37275 w 43885"/>
                <a:gd name="connsiteY46" fmla="*/ 59796 h 75635"/>
                <a:gd name="connsiteX47" fmla="*/ 37275 w 43885"/>
                <a:gd name="connsiteY47" fmla="*/ 38552 h 7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85" h="75635">
                  <a:moveTo>
                    <a:pt x="43880" y="73642"/>
                  </a:moveTo>
                  <a:cubicBezTo>
                    <a:pt x="43880" y="73905"/>
                    <a:pt x="43836" y="74115"/>
                    <a:pt x="43744" y="74272"/>
                  </a:cubicBezTo>
                  <a:cubicBezTo>
                    <a:pt x="43652" y="74482"/>
                    <a:pt x="43484" y="74587"/>
                    <a:pt x="43246" y="74744"/>
                  </a:cubicBezTo>
                  <a:cubicBezTo>
                    <a:pt x="43002" y="74849"/>
                    <a:pt x="42693" y="74901"/>
                    <a:pt x="42325" y="74954"/>
                  </a:cubicBezTo>
                  <a:cubicBezTo>
                    <a:pt x="41956" y="75006"/>
                    <a:pt x="41496" y="75059"/>
                    <a:pt x="40938" y="75059"/>
                  </a:cubicBezTo>
                  <a:cubicBezTo>
                    <a:pt x="40347" y="75059"/>
                    <a:pt x="39854" y="75006"/>
                    <a:pt x="39470" y="74954"/>
                  </a:cubicBezTo>
                  <a:cubicBezTo>
                    <a:pt x="39079" y="74901"/>
                    <a:pt x="38765" y="74849"/>
                    <a:pt x="38521" y="74744"/>
                  </a:cubicBezTo>
                  <a:cubicBezTo>
                    <a:pt x="38283" y="74587"/>
                    <a:pt x="38099" y="74482"/>
                    <a:pt x="37963" y="74272"/>
                  </a:cubicBezTo>
                  <a:cubicBezTo>
                    <a:pt x="37839" y="74115"/>
                    <a:pt x="37774" y="73905"/>
                    <a:pt x="37774" y="73642"/>
                  </a:cubicBezTo>
                  <a:lnTo>
                    <a:pt x="37774" y="66667"/>
                  </a:lnTo>
                  <a:cubicBezTo>
                    <a:pt x="35108" y="69447"/>
                    <a:pt x="32345" y="71649"/>
                    <a:pt x="29495" y="73223"/>
                  </a:cubicBezTo>
                  <a:cubicBezTo>
                    <a:pt x="26645" y="74849"/>
                    <a:pt x="23530" y="75636"/>
                    <a:pt x="20160" y="75636"/>
                  </a:cubicBezTo>
                  <a:cubicBezTo>
                    <a:pt x="16530" y="75636"/>
                    <a:pt x="13436" y="74954"/>
                    <a:pt x="10885" y="73590"/>
                  </a:cubicBezTo>
                  <a:cubicBezTo>
                    <a:pt x="8322" y="72227"/>
                    <a:pt x="6247" y="70390"/>
                    <a:pt x="4632" y="68030"/>
                  </a:cubicBezTo>
                  <a:cubicBezTo>
                    <a:pt x="3023" y="65722"/>
                    <a:pt x="1842" y="62995"/>
                    <a:pt x="1111" y="59848"/>
                  </a:cubicBezTo>
                  <a:cubicBezTo>
                    <a:pt x="363" y="56701"/>
                    <a:pt x="0" y="53396"/>
                    <a:pt x="0" y="49882"/>
                  </a:cubicBezTo>
                  <a:cubicBezTo>
                    <a:pt x="0" y="45738"/>
                    <a:pt x="461" y="42014"/>
                    <a:pt x="1387" y="38710"/>
                  </a:cubicBezTo>
                  <a:cubicBezTo>
                    <a:pt x="2313" y="35405"/>
                    <a:pt x="3684" y="32573"/>
                    <a:pt x="5499" y="30265"/>
                  </a:cubicBezTo>
                  <a:cubicBezTo>
                    <a:pt x="7314" y="27904"/>
                    <a:pt x="9557" y="26121"/>
                    <a:pt x="12223" y="24862"/>
                  </a:cubicBezTo>
                  <a:cubicBezTo>
                    <a:pt x="14888" y="23604"/>
                    <a:pt x="17982" y="22974"/>
                    <a:pt x="21498" y="22974"/>
                  </a:cubicBezTo>
                  <a:cubicBezTo>
                    <a:pt x="24538" y="22974"/>
                    <a:pt x="27312" y="23656"/>
                    <a:pt x="29831" y="24967"/>
                  </a:cubicBezTo>
                  <a:cubicBezTo>
                    <a:pt x="32350" y="26279"/>
                    <a:pt x="34832" y="28167"/>
                    <a:pt x="37275" y="30737"/>
                  </a:cubicBezTo>
                  <a:lnTo>
                    <a:pt x="37275" y="1416"/>
                  </a:lnTo>
                  <a:cubicBezTo>
                    <a:pt x="37275" y="1206"/>
                    <a:pt x="37324" y="996"/>
                    <a:pt x="37411" y="839"/>
                  </a:cubicBezTo>
                  <a:cubicBezTo>
                    <a:pt x="37508" y="629"/>
                    <a:pt x="37682" y="524"/>
                    <a:pt x="37942" y="367"/>
                  </a:cubicBezTo>
                  <a:cubicBezTo>
                    <a:pt x="38202" y="262"/>
                    <a:pt x="38543" y="209"/>
                    <a:pt x="38966" y="105"/>
                  </a:cubicBezTo>
                  <a:cubicBezTo>
                    <a:pt x="39394" y="53"/>
                    <a:pt x="39919" y="0"/>
                    <a:pt x="40548" y="0"/>
                  </a:cubicBezTo>
                  <a:cubicBezTo>
                    <a:pt x="41214" y="0"/>
                    <a:pt x="41767" y="53"/>
                    <a:pt x="42189" y="105"/>
                  </a:cubicBezTo>
                  <a:cubicBezTo>
                    <a:pt x="42617" y="209"/>
                    <a:pt x="42953" y="262"/>
                    <a:pt x="43191" y="367"/>
                  </a:cubicBezTo>
                  <a:cubicBezTo>
                    <a:pt x="43436" y="524"/>
                    <a:pt x="43609" y="629"/>
                    <a:pt x="43723" y="839"/>
                  </a:cubicBezTo>
                  <a:cubicBezTo>
                    <a:pt x="43836" y="996"/>
                    <a:pt x="43885" y="1206"/>
                    <a:pt x="43885" y="1416"/>
                  </a:cubicBezTo>
                  <a:lnTo>
                    <a:pt x="43885" y="73642"/>
                  </a:lnTo>
                  <a:close/>
                  <a:moveTo>
                    <a:pt x="37270" y="38552"/>
                  </a:moveTo>
                  <a:cubicBezTo>
                    <a:pt x="34491" y="35300"/>
                    <a:pt x="31814" y="32783"/>
                    <a:pt x="29246" y="31051"/>
                  </a:cubicBezTo>
                  <a:cubicBezTo>
                    <a:pt x="26667" y="29373"/>
                    <a:pt x="23974" y="28481"/>
                    <a:pt x="21162" y="28481"/>
                  </a:cubicBezTo>
                  <a:cubicBezTo>
                    <a:pt x="18605" y="28481"/>
                    <a:pt x="16422" y="29058"/>
                    <a:pt x="14607" y="30265"/>
                  </a:cubicBezTo>
                  <a:cubicBezTo>
                    <a:pt x="12792" y="31471"/>
                    <a:pt x="11313" y="32992"/>
                    <a:pt x="10164" y="34933"/>
                  </a:cubicBezTo>
                  <a:cubicBezTo>
                    <a:pt x="9015" y="36873"/>
                    <a:pt x="8181" y="39077"/>
                    <a:pt x="7661" y="41489"/>
                  </a:cubicBezTo>
                  <a:cubicBezTo>
                    <a:pt x="7141" y="43955"/>
                    <a:pt x="6886" y="46420"/>
                    <a:pt x="6886" y="48938"/>
                  </a:cubicBezTo>
                  <a:cubicBezTo>
                    <a:pt x="6886" y="51613"/>
                    <a:pt x="7108" y="54235"/>
                    <a:pt x="7552" y="56806"/>
                  </a:cubicBezTo>
                  <a:cubicBezTo>
                    <a:pt x="7997" y="59323"/>
                    <a:pt x="8755" y="61579"/>
                    <a:pt x="9828" y="63572"/>
                  </a:cubicBezTo>
                  <a:cubicBezTo>
                    <a:pt x="10901" y="65565"/>
                    <a:pt x="12326" y="67191"/>
                    <a:pt x="14103" y="68397"/>
                  </a:cubicBezTo>
                  <a:cubicBezTo>
                    <a:pt x="15880" y="69604"/>
                    <a:pt x="18101" y="70181"/>
                    <a:pt x="20767" y="70181"/>
                  </a:cubicBezTo>
                  <a:cubicBezTo>
                    <a:pt x="22100" y="70181"/>
                    <a:pt x="23394" y="70024"/>
                    <a:pt x="24662" y="69656"/>
                  </a:cubicBezTo>
                  <a:cubicBezTo>
                    <a:pt x="25914" y="69289"/>
                    <a:pt x="27214" y="68712"/>
                    <a:pt x="28547" y="67873"/>
                  </a:cubicBezTo>
                  <a:cubicBezTo>
                    <a:pt x="29880" y="67033"/>
                    <a:pt x="31261" y="65985"/>
                    <a:pt x="32692" y="64673"/>
                  </a:cubicBezTo>
                  <a:cubicBezTo>
                    <a:pt x="34117" y="63362"/>
                    <a:pt x="35644" y="61736"/>
                    <a:pt x="37275" y="59796"/>
                  </a:cubicBezTo>
                  <a:lnTo>
                    <a:pt x="37275" y="38552"/>
                  </a:lnTo>
                  <a:close/>
                </a:path>
              </a:pathLst>
            </a:custGeom>
            <a:solidFill>
              <a:srgbClr val="FFFFFF"/>
            </a:solidFill>
            <a:ln w="5417" cap="flat">
              <a:noFill/>
              <a:prstDash val="solid"/>
              <a:miter/>
            </a:ln>
          </p:spPr>
          <p:txBody>
            <a:bodyPr rtlCol="0" anchor="ctr"/>
            <a:lstStyle/>
            <a:p>
              <a:endParaRPr lang="fr-FR"/>
            </a:p>
          </p:txBody>
        </p:sp>
        <p:sp>
          <p:nvSpPr>
            <p:cNvPr id="852" name="Forme libre 851">
              <a:extLst>
                <a:ext uri="{FF2B5EF4-FFF2-40B4-BE49-F238E27FC236}">
                  <a16:creationId xmlns:a16="http://schemas.microsoft.com/office/drawing/2014/main" id="{E0813DE6-4C4E-1143-92FD-448B3695B369}"/>
                </a:ext>
              </a:extLst>
            </p:cNvPr>
            <p:cNvSpPr/>
            <p:nvPr/>
          </p:nvSpPr>
          <p:spPr>
            <a:xfrm>
              <a:off x="15525228" y="11392210"/>
              <a:ext cx="8668" cy="70863"/>
            </a:xfrm>
            <a:custGeom>
              <a:avLst/>
              <a:gdLst>
                <a:gd name="connsiteX0" fmla="*/ 8669 w 8668"/>
                <a:gd name="connsiteY0" fmla="*/ 4354 h 70863"/>
                <a:gd name="connsiteX1" fmla="*/ 7726 w 8668"/>
                <a:gd name="connsiteY1" fmla="*/ 7868 h 70863"/>
                <a:gd name="connsiteX2" fmla="*/ 4275 w 8668"/>
                <a:gd name="connsiteY2" fmla="*/ 8760 h 70863"/>
                <a:gd name="connsiteX3" fmla="*/ 916 w 8668"/>
                <a:gd name="connsiteY3" fmla="*/ 7868 h 70863"/>
                <a:gd name="connsiteX4" fmla="*/ 0 w 8668"/>
                <a:gd name="connsiteY4" fmla="*/ 4406 h 70863"/>
                <a:gd name="connsiteX5" fmla="*/ 943 w 8668"/>
                <a:gd name="connsiteY5" fmla="*/ 892 h 70863"/>
                <a:gd name="connsiteX6" fmla="*/ 4394 w 8668"/>
                <a:gd name="connsiteY6" fmla="*/ 0 h 70863"/>
                <a:gd name="connsiteX7" fmla="*/ 7753 w 8668"/>
                <a:gd name="connsiteY7" fmla="*/ 892 h 70863"/>
                <a:gd name="connsiteX8" fmla="*/ 8669 w 8668"/>
                <a:gd name="connsiteY8" fmla="*/ 4354 h 70863"/>
                <a:gd name="connsiteX9" fmla="*/ 7667 w 8668"/>
                <a:gd name="connsiteY9" fmla="*/ 69447 h 70863"/>
                <a:gd name="connsiteX10" fmla="*/ 7504 w 8668"/>
                <a:gd name="connsiteY10" fmla="*/ 70024 h 70863"/>
                <a:gd name="connsiteX11" fmla="*/ 6973 w 8668"/>
                <a:gd name="connsiteY11" fmla="*/ 70444 h 70863"/>
                <a:gd name="connsiteX12" fmla="*/ 5971 w 8668"/>
                <a:gd name="connsiteY12" fmla="*/ 70758 h 70863"/>
                <a:gd name="connsiteX13" fmla="*/ 4329 w 8668"/>
                <a:gd name="connsiteY13" fmla="*/ 70863 h 70863"/>
                <a:gd name="connsiteX14" fmla="*/ 2747 w 8668"/>
                <a:gd name="connsiteY14" fmla="*/ 70758 h 70863"/>
                <a:gd name="connsiteX15" fmla="*/ 1723 w 8668"/>
                <a:gd name="connsiteY15" fmla="*/ 70444 h 70863"/>
                <a:gd name="connsiteX16" fmla="*/ 1192 w 8668"/>
                <a:gd name="connsiteY16" fmla="*/ 70024 h 70863"/>
                <a:gd name="connsiteX17" fmla="*/ 1057 w 8668"/>
                <a:gd name="connsiteY17" fmla="*/ 69447 h 70863"/>
                <a:gd name="connsiteX18" fmla="*/ 1057 w 8668"/>
                <a:gd name="connsiteY18" fmla="*/ 20772 h 70863"/>
                <a:gd name="connsiteX19" fmla="*/ 1192 w 8668"/>
                <a:gd name="connsiteY19" fmla="*/ 20195 h 70863"/>
                <a:gd name="connsiteX20" fmla="*/ 1723 w 8668"/>
                <a:gd name="connsiteY20" fmla="*/ 19722 h 70863"/>
                <a:gd name="connsiteX21" fmla="*/ 2747 w 8668"/>
                <a:gd name="connsiteY21" fmla="*/ 19460 h 70863"/>
                <a:gd name="connsiteX22" fmla="*/ 4329 w 8668"/>
                <a:gd name="connsiteY22" fmla="*/ 19355 h 70863"/>
                <a:gd name="connsiteX23" fmla="*/ 5971 w 8668"/>
                <a:gd name="connsiteY23" fmla="*/ 19460 h 70863"/>
                <a:gd name="connsiteX24" fmla="*/ 6973 w 8668"/>
                <a:gd name="connsiteY24" fmla="*/ 19722 h 70863"/>
                <a:gd name="connsiteX25" fmla="*/ 7504 w 8668"/>
                <a:gd name="connsiteY25" fmla="*/ 20195 h 70863"/>
                <a:gd name="connsiteX26" fmla="*/ 7667 w 8668"/>
                <a:gd name="connsiteY26" fmla="*/ 20772 h 70863"/>
                <a:gd name="connsiteX27" fmla="*/ 7667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5"/>
                    <a:pt x="8349" y="7238"/>
                    <a:pt x="7726" y="7868"/>
                  </a:cubicBezTo>
                  <a:cubicBezTo>
                    <a:pt x="7092" y="8445"/>
                    <a:pt x="5949" y="8760"/>
                    <a:pt x="4275" y="8760"/>
                  </a:cubicBezTo>
                  <a:cubicBezTo>
                    <a:pt x="2644" y="8760"/>
                    <a:pt x="1528" y="8445"/>
                    <a:pt x="916" y="7868"/>
                  </a:cubicBezTo>
                  <a:cubicBezTo>
                    <a:pt x="309" y="7291"/>
                    <a:pt x="0" y="6137"/>
                    <a:pt x="0" y="4406"/>
                  </a:cubicBezTo>
                  <a:cubicBezTo>
                    <a:pt x="0" y="2675"/>
                    <a:pt x="314" y="1521"/>
                    <a:pt x="943" y="892"/>
                  </a:cubicBezTo>
                  <a:cubicBezTo>
                    <a:pt x="1571" y="315"/>
                    <a:pt x="2720" y="0"/>
                    <a:pt x="4394" y="0"/>
                  </a:cubicBezTo>
                  <a:cubicBezTo>
                    <a:pt x="6019" y="0"/>
                    <a:pt x="7141" y="315"/>
                    <a:pt x="7753" y="892"/>
                  </a:cubicBezTo>
                  <a:cubicBezTo>
                    <a:pt x="8360" y="1469"/>
                    <a:pt x="8669" y="2675"/>
                    <a:pt x="8669" y="4354"/>
                  </a:cubicBezTo>
                  <a:close/>
                  <a:moveTo>
                    <a:pt x="7667" y="69447"/>
                  </a:moveTo>
                  <a:cubicBezTo>
                    <a:pt x="7667" y="69657"/>
                    <a:pt x="7607" y="69867"/>
                    <a:pt x="7504" y="70024"/>
                  </a:cubicBezTo>
                  <a:cubicBezTo>
                    <a:pt x="7390" y="70234"/>
                    <a:pt x="7212" y="70339"/>
                    <a:pt x="6973" y="70444"/>
                  </a:cubicBezTo>
                  <a:cubicBezTo>
                    <a:pt x="6729" y="70601"/>
                    <a:pt x="6399" y="70654"/>
                    <a:pt x="5971" y="70758"/>
                  </a:cubicBezTo>
                  <a:cubicBezTo>
                    <a:pt x="5543" y="70811"/>
                    <a:pt x="4996" y="70863"/>
                    <a:pt x="4329" y="70863"/>
                  </a:cubicBezTo>
                  <a:cubicBezTo>
                    <a:pt x="3701" y="70863"/>
                    <a:pt x="3170" y="70811"/>
                    <a:pt x="2747" y="70758"/>
                  </a:cubicBezTo>
                  <a:cubicBezTo>
                    <a:pt x="2319" y="70654"/>
                    <a:pt x="1972" y="70601"/>
                    <a:pt x="1723" y="70444"/>
                  </a:cubicBezTo>
                  <a:cubicBezTo>
                    <a:pt x="1458" y="70339"/>
                    <a:pt x="1284" y="70234"/>
                    <a:pt x="1192" y="70024"/>
                  </a:cubicBezTo>
                  <a:cubicBezTo>
                    <a:pt x="1095" y="69867"/>
                    <a:pt x="1057" y="69657"/>
                    <a:pt x="1057" y="69447"/>
                  </a:cubicBezTo>
                  <a:lnTo>
                    <a:pt x="1057" y="20772"/>
                  </a:lnTo>
                  <a:cubicBezTo>
                    <a:pt x="1057" y="20562"/>
                    <a:pt x="1100" y="20351"/>
                    <a:pt x="1192" y="20195"/>
                  </a:cubicBezTo>
                  <a:cubicBezTo>
                    <a:pt x="1284" y="19985"/>
                    <a:pt x="1458" y="19827"/>
                    <a:pt x="1723" y="19722"/>
                  </a:cubicBezTo>
                  <a:cubicBezTo>
                    <a:pt x="1978" y="19617"/>
                    <a:pt x="2319" y="19513"/>
                    <a:pt x="2747" y="19460"/>
                  </a:cubicBezTo>
                  <a:cubicBezTo>
                    <a:pt x="3170" y="19408"/>
                    <a:pt x="3701" y="19355"/>
                    <a:pt x="4329" y="19355"/>
                  </a:cubicBezTo>
                  <a:cubicBezTo>
                    <a:pt x="4996" y="19355"/>
                    <a:pt x="5543" y="19408"/>
                    <a:pt x="5971" y="19460"/>
                  </a:cubicBezTo>
                  <a:cubicBezTo>
                    <a:pt x="6393" y="19513"/>
                    <a:pt x="6729" y="19617"/>
                    <a:pt x="6973" y="19722"/>
                  </a:cubicBezTo>
                  <a:cubicBezTo>
                    <a:pt x="7212" y="19827"/>
                    <a:pt x="7385" y="19985"/>
                    <a:pt x="7504" y="20195"/>
                  </a:cubicBezTo>
                  <a:cubicBezTo>
                    <a:pt x="7612" y="20351"/>
                    <a:pt x="7667" y="20562"/>
                    <a:pt x="7667" y="20772"/>
                  </a:cubicBezTo>
                  <a:lnTo>
                    <a:pt x="7667" y="69447"/>
                  </a:lnTo>
                  <a:close/>
                </a:path>
              </a:pathLst>
            </a:custGeom>
            <a:solidFill>
              <a:srgbClr val="FFFFFF"/>
            </a:solidFill>
            <a:ln w="5417" cap="flat">
              <a:noFill/>
              <a:prstDash val="solid"/>
              <a:miter/>
            </a:ln>
          </p:spPr>
          <p:txBody>
            <a:bodyPr rtlCol="0" anchor="ctr"/>
            <a:lstStyle/>
            <a:p>
              <a:endParaRPr lang="fr-FR"/>
            </a:p>
          </p:txBody>
        </p:sp>
        <p:sp>
          <p:nvSpPr>
            <p:cNvPr id="853" name="Forme libre 852">
              <a:extLst>
                <a:ext uri="{FF2B5EF4-FFF2-40B4-BE49-F238E27FC236}">
                  <a16:creationId xmlns:a16="http://schemas.microsoft.com/office/drawing/2014/main" id="{F5180899-8ACB-2BED-5D4B-67CF779C185D}"/>
                </a:ext>
              </a:extLst>
            </p:cNvPr>
            <p:cNvSpPr/>
            <p:nvPr/>
          </p:nvSpPr>
          <p:spPr>
            <a:xfrm>
              <a:off x="15546835" y="11410989"/>
              <a:ext cx="34116" cy="52661"/>
            </a:xfrm>
            <a:custGeom>
              <a:avLst/>
              <a:gdLst>
                <a:gd name="connsiteX0" fmla="*/ 34117 w 34116"/>
                <a:gd name="connsiteY0" fmla="*/ 37713 h 52661"/>
                <a:gd name="connsiteX1" fmla="*/ 32784 w 34116"/>
                <a:gd name="connsiteY1" fmla="*/ 43955 h 52661"/>
                <a:gd name="connsiteX2" fmla="*/ 28975 w 34116"/>
                <a:gd name="connsiteY2" fmla="*/ 48675 h 52661"/>
                <a:gd name="connsiteX3" fmla="*/ 23059 w 34116"/>
                <a:gd name="connsiteY3" fmla="*/ 51613 h 52661"/>
                <a:gd name="connsiteX4" fmla="*/ 15452 w 34116"/>
                <a:gd name="connsiteY4" fmla="*/ 52662 h 52661"/>
                <a:gd name="connsiteX5" fmla="*/ 10505 w 34116"/>
                <a:gd name="connsiteY5" fmla="*/ 52242 h 52661"/>
                <a:gd name="connsiteX6" fmla="*/ 6285 w 34116"/>
                <a:gd name="connsiteY6" fmla="*/ 51246 h 52661"/>
                <a:gd name="connsiteX7" fmla="*/ 3088 w 34116"/>
                <a:gd name="connsiteY7" fmla="*/ 49935 h 52661"/>
                <a:gd name="connsiteX8" fmla="*/ 1170 w 34116"/>
                <a:gd name="connsiteY8" fmla="*/ 48675 h 52661"/>
                <a:gd name="connsiteX9" fmla="*/ 282 w 34116"/>
                <a:gd name="connsiteY9" fmla="*/ 47312 h 52661"/>
                <a:gd name="connsiteX10" fmla="*/ 0 w 34116"/>
                <a:gd name="connsiteY10" fmla="*/ 45161 h 52661"/>
                <a:gd name="connsiteX11" fmla="*/ 114 w 34116"/>
                <a:gd name="connsiteY11" fmla="*/ 43955 h 52661"/>
                <a:gd name="connsiteX12" fmla="*/ 390 w 34116"/>
                <a:gd name="connsiteY12" fmla="*/ 43011 h 52661"/>
                <a:gd name="connsiteX13" fmla="*/ 834 w 34116"/>
                <a:gd name="connsiteY13" fmla="*/ 42486 h 52661"/>
                <a:gd name="connsiteX14" fmla="*/ 1446 w 34116"/>
                <a:gd name="connsiteY14" fmla="*/ 42276 h 52661"/>
                <a:gd name="connsiteX15" fmla="*/ 3223 w 34116"/>
                <a:gd name="connsiteY15" fmla="*/ 43011 h 52661"/>
                <a:gd name="connsiteX16" fmla="*/ 6138 w 34116"/>
                <a:gd name="connsiteY16" fmla="*/ 44689 h 52661"/>
                <a:gd name="connsiteX17" fmla="*/ 10305 w 34116"/>
                <a:gd name="connsiteY17" fmla="*/ 46315 h 52661"/>
                <a:gd name="connsiteX18" fmla="*/ 15891 w 34116"/>
                <a:gd name="connsiteY18" fmla="*/ 47102 h 52661"/>
                <a:gd name="connsiteX19" fmla="*/ 20556 w 34116"/>
                <a:gd name="connsiteY19" fmla="*/ 46525 h 52661"/>
                <a:gd name="connsiteX20" fmla="*/ 24218 w 34116"/>
                <a:gd name="connsiteY20" fmla="*/ 44899 h 52661"/>
                <a:gd name="connsiteX21" fmla="*/ 26635 w 34116"/>
                <a:gd name="connsiteY21" fmla="*/ 42171 h 52661"/>
                <a:gd name="connsiteX22" fmla="*/ 27496 w 34116"/>
                <a:gd name="connsiteY22" fmla="*/ 38185 h 52661"/>
                <a:gd name="connsiteX23" fmla="*/ 26385 w 34116"/>
                <a:gd name="connsiteY23" fmla="*/ 34356 h 52661"/>
                <a:gd name="connsiteX24" fmla="*/ 23470 w 34116"/>
                <a:gd name="connsiteY24" fmla="*/ 31681 h 52661"/>
                <a:gd name="connsiteX25" fmla="*/ 19358 w 34116"/>
                <a:gd name="connsiteY25" fmla="*/ 29635 h 52661"/>
                <a:gd name="connsiteX26" fmla="*/ 14634 w 34116"/>
                <a:gd name="connsiteY26" fmla="*/ 27799 h 52661"/>
                <a:gd name="connsiteX27" fmla="*/ 9915 w 34116"/>
                <a:gd name="connsiteY27" fmla="*/ 25701 h 52661"/>
                <a:gd name="connsiteX28" fmla="*/ 5802 w 34116"/>
                <a:gd name="connsiteY28" fmla="*/ 22974 h 52661"/>
                <a:gd name="connsiteX29" fmla="*/ 2882 w 34116"/>
                <a:gd name="connsiteY29" fmla="*/ 19093 h 52661"/>
                <a:gd name="connsiteX30" fmla="*/ 1771 w 34116"/>
                <a:gd name="connsiteY30" fmla="*/ 13690 h 52661"/>
                <a:gd name="connsiteX31" fmla="*/ 2779 w 34116"/>
                <a:gd name="connsiteY31" fmla="*/ 8707 h 52661"/>
                <a:gd name="connsiteX32" fmla="*/ 5857 w 34116"/>
                <a:gd name="connsiteY32" fmla="*/ 4301 h 52661"/>
                <a:gd name="connsiteX33" fmla="*/ 11188 w 34116"/>
                <a:gd name="connsiteY33" fmla="*/ 1206 h 52661"/>
                <a:gd name="connsiteX34" fmla="*/ 18881 w 34116"/>
                <a:gd name="connsiteY34" fmla="*/ 0 h 52661"/>
                <a:gd name="connsiteX35" fmla="*/ 22631 w 34116"/>
                <a:gd name="connsiteY35" fmla="*/ 314 h 52661"/>
                <a:gd name="connsiteX36" fmla="*/ 26022 w 34116"/>
                <a:gd name="connsiteY36" fmla="*/ 1049 h 52661"/>
                <a:gd name="connsiteX37" fmla="*/ 28655 w 34116"/>
                <a:gd name="connsiteY37" fmla="*/ 2150 h 52661"/>
                <a:gd name="connsiteX38" fmla="*/ 30351 w 34116"/>
                <a:gd name="connsiteY38" fmla="*/ 3147 h 52661"/>
                <a:gd name="connsiteX39" fmla="*/ 31131 w 34116"/>
                <a:gd name="connsiteY39" fmla="*/ 3829 h 52661"/>
                <a:gd name="connsiteX40" fmla="*/ 31408 w 34116"/>
                <a:gd name="connsiteY40" fmla="*/ 4458 h 52661"/>
                <a:gd name="connsiteX41" fmla="*/ 31543 w 34116"/>
                <a:gd name="connsiteY41" fmla="*/ 5245 h 52661"/>
                <a:gd name="connsiteX42" fmla="*/ 31603 w 34116"/>
                <a:gd name="connsiteY42" fmla="*/ 6347 h 52661"/>
                <a:gd name="connsiteX43" fmla="*/ 31516 w 34116"/>
                <a:gd name="connsiteY43" fmla="*/ 7500 h 52661"/>
                <a:gd name="connsiteX44" fmla="*/ 31267 w 34116"/>
                <a:gd name="connsiteY44" fmla="*/ 8392 h 52661"/>
                <a:gd name="connsiteX45" fmla="*/ 30849 w 34116"/>
                <a:gd name="connsiteY45" fmla="*/ 8969 h 52661"/>
                <a:gd name="connsiteX46" fmla="*/ 30270 w 34116"/>
                <a:gd name="connsiteY46" fmla="*/ 9127 h 52661"/>
                <a:gd name="connsiteX47" fmla="*/ 28937 w 34116"/>
                <a:gd name="connsiteY47" fmla="*/ 8550 h 52661"/>
                <a:gd name="connsiteX48" fmla="*/ 26602 w 34116"/>
                <a:gd name="connsiteY48" fmla="*/ 7238 h 52661"/>
                <a:gd name="connsiteX49" fmla="*/ 23156 w 34116"/>
                <a:gd name="connsiteY49" fmla="*/ 5980 h 52661"/>
                <a:gd name="connsiteX50" fmla="*/ 18545 w 34116"/>
                <a:gd name="connsiteY50" fmla="*/ 5350 h 52661"/>
                <a:gd name="connsiteX51" fmla="*/ 13956 w 34116"/>
                <a:gd name="connsiteY51" fmla="*/ 5980 h 52661"/>
                <a:gd name="connsiteX52" fmla="*/ 10706 w 34116"/>
                <a:gd name="connsiteY52" fmla="*/ 7658 h 52661"/>
                <a:gd name="connsiteX53" fmla="*/ 8788 w 34116"/>
                <a:gd name="connsiteY53" fmla="*/ 10175 h 52661"/>
                <a:gd name="connsiteX54" fmla="*/ 8148 w 34116"/>
                <a:gd name="connsiteY54" fmla="*/ 13322 h 52661"/>
                <a:gd name="connsiteX55" fmla="*/ 9259 w 34116"/>
                <a:gd name="connsiteY55" fmla="*/ 17309 h 52661"/>
                <a:gd name="connsiteX56" fmla="*/ 12201 w 34116"/>
                <a:gd name="connsiteY56" fmla="*/ 20089 h 52661"/>
                <a:gd name="connsiteX57" fmla="*/ 16373 w 34116"/>
                <a:gd name="connsiteY57" fmla="*/ 22187 h 52661"/>
                <a:gd name="connsiteX58" fmla="*/ 21124 w 34116"/>
                <a:gd name="connsiteY58" fmla="*/ 24023 h 52661"/>
                <a:gd name="connsiteX59" fmla="*/ 25876 w 34116"/>
                <a:gd name="connsiteY59" fmla="*/ 26069 h 52661"/>
                <a:gd name="connsiteX60" fmla="*/ 30042 w 34116"/>
                <a:gd name="connsiteY60" fmla="*/ 28744 h 52661"/>
                <a:gd name="connsiteX61" fmla="*/ 32990 w 34116"/>
                <a:gd name="connsiteY61" fmla="*/ 32468 h 52661"/>
                <a:gd name="connsiteX62" fmla="*/ 34117 w 34116"/>
                <a:gd name="connsiteY62" fmla="*/ 37713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116" h="52661">
                  <a:moveTo>
                    <a:pt x="34117" y="37713"/>
                  </a:moveTo>
                  <a:cubicBezTo>
                    <a:pt x="34117" y="40021"/>
                    <a:pt x="33672" y="42119"/>
                    <a:pt x="32784" y="43955"/>
                  </a:cubicBezTo>
                  <a:cubicBezTo>
                    <a:pt x="31895" y="45843"/>
                    <a:pt x="30628" y="47364"/>
                    <a:pt x="28975" y="48675"/>
                  </a:cubicBezTo>
                  <a:cubicBezTo>
                    <a:pt x="27328" y="49986"/>
                    <a:pt x="25356" y="50983"/>
                    <a:pt x="23059" y="51613"/>
                  </a:cubicBezTo>
                  <a:cubicBezTo>
                    <a:pt x="20761" y="52347"/>
                    <a:pt x="18220" y="52662"/>
                    <a:pt x="15452" y="52662"/>
                  </a:cubicBezTo>
                  <a:cubicBezTo>
                    <a:pt x="13707" y="52662"/>
                    <a:pt x="12060" y="52505"/>
                    <a:pt x="10505" y="52242"/>
                  </a:cubicBezTo>
                  <a:cubicBezTo>
                    <a:pt x="8950" y="51980"/>
                    <a:pt x="7542" y="51665"/>
                    <a:pt x="6285" y="51246"/>
                  </a:cubicBezTo>
                  <a:cubicBezTo>
                    <a:pt x="5028" y="50826"/>
                    <a:pt x="3961" y="50407"/>
                    <a:pt x="3088" y="49935"/>
                  </a:cubicBezTo>
                  <a:cubicBezTo>
                    <a:pt x="2221" y="49462"/>
                    <a:pt x="1582" y="49043"/>
                    <a:pt x="1170" y="48675"/>
                  </a:cubicBezTo>
                  <a:cubicBezTo>
                    <a:pt x="759" y="48308"/>
                    <a:pt x="466" y="47889"/>
                    <a:pt x="282" y="47312"/>
                  </a:cubicBezTo>
                  <a:cubicBezTo>
                    <a:pt x="98" y="46787"/>
                    <a:pt x="0" y="46105"/>
                    <a:pt x="0" y="45161"/>
                  </a:cubicBezTo>
                  <a:cubicBezTo>
                    <a:pt x="0" y="44741"/>
                    <a:pt x="38" y="44322"/>
                    <a:pt x="114" y="43955"/>
                  </a:cubicBezTo>
                  <a:cubicBezTo>
                    <a:pt x="184" y="43587"/>
                    <a:pt x="276" y="43273"/>
                    <a:pt x="390" y="43011"/>
                  </a:cubicBezTo>
                  <a:cubicBezTo>
                    <a:pt x="504" y="42801"/>
                    <a:pt x="650" y="42591"/>
                    <a:pt x="834" y="42486"/>
                  </a:cubicBezTo>
                  <a:cubicBezTo>
                    <a:pt x="1019" y="42329"/>
                    <a:pt x="1225" y="42276"/>
                    <a:pt x="1446" y="42276"/>
                  </a:cubicBezTo>
                  <a:cubicBezTo>
                    <a:pt x="1848" y="42276"/>
                    <a:pt x="2443" y="42539"/>
                    <a:pt x="3223" y="43011"/>
                  </a:cubicBezTo>
                  <a:cubicBezTo>
                    <a:pt x="3998" y="43535"/>
                    <a:pt x="4968" y="44112"/>
                    <a:pt x="6138" y="44689"/>
                  </a:cubicBezTo>
                  <a:cubicBezTo>
                    <a:pt x="7303" y="45266"/>
                    <a:pt x="8696" y="45843"/>
                    <a:pt x="10305" y="46315"/>
                  </a:cubicBezTo>
                  <a:cubicBezTo>
                    <a:pt x="11919" y="46839"/>
                    <a:pt x="13778" y="47102"/>
                    <a:pt x="15891" y="47102"/>
                  </a:cubicBezTo>
                  <a:cubicBezTo>
                    <a:pt x="17586" y="47102"/>
                    <a:pt x="19147" y="46892"/>
                    <a:pt x="20556" y="46525"/>
                  </a:cubicBezTo>
                  <a:cubicBezTo>
                    <a:pt x="21959" y="46158"/>
                    <a:pt x="23178" y="45633"/>
                    <a:pt x="24218" y="44899"/>
                  </a:cubicBezTo>
                  <a:cubicBezTo>
                    <a:pt x="25258" y="44217"/>
                    <a:pt x="26065" y="43273"/>
                    <a:pt x="26635" y="42171"/>
                  </a:cubicBezTo>
                  <a:cubicBezTo>
                    <a:pt x="27209" y="41017"/>
                    <a:pt x="27496" y="39706"/>
                    <a:pt x="27496" y="38185"/>
                  </a:cubicBezTo>
                  <a:cubicBezTo>
                    <a:pt x="27496" y="36717"/>
                    <a:pt x="27128" y="35405"/>
                    <a:pt x="26385" y="34356"/>
                  </a:cubicBezTo>
                  <a:cubicBezTo>
                    <a:pt x="25643" y="33360"/>
                    <a:pt x="24673" y="32415"/>
                    <a:pt x="23470" y="31681"/>
                  </a:cubicBezTo>
                  <a:cubicBezTo>
                    <a:pt x="22262" y="30894"/>
                    <a:pt x="20892" y="30213"/>
                    <a:pt x="19358" y="29635"/>
                  </a:cubicBezTo>
                  <a:cubicBezTo>
                    <a:pt x="17820" y="29006"/>
                    <a:pt x="16248" y="28429"/>
                    <a:pt x="14634" y="27799"/>
                  </a:cubicBezTo>
                  <a:cubicBezTo>
                    <a:pt x="13025" y="27170"/>
                    <a:pt x="11448" y="26435"/>
                    <a:pt x="9915" y="25701"/>
                  </a:cubicBezTo>
                  <a:cubicBezTo>
                    <a:pt x="8376" y="24967"/>
                    <a:pt x="7005" y="24023"/>
                    <a:pt x="5802" y="22974"/>
                  </a:cubicBezTo>
                  <a:cubicBezTo>
                    <a:pt x="4594" y="21872"/>
                    <a:pt x="3625" y="20613"/>
                    <a:pt x="2882" y="19093"/>
                  </a:cubicBezTo>
                  <a:cubicBezTo>
                    <a:pt x="2140" y="17571"/>
                    <a:pt x="1771" y="15788"/>
                    <a:pt x="1771" y="13690"/>
                  </a:cubicBezTo>
                  <a:cubicBezTo>
                    <a:pt x="1771" y="11959"/>
                    <a:pt x="2113" y="10333"/>
                    <a:pt x="2779" y="8707"/>
                  </a:cubicBezTo>
                  <a:cubicBezTo>
                    <a:pt x="3446" y="7081"/>
                    <a:pt x="4475" y="5612"/>
                    <a:pt x="5857" y="4301"/>
                  </a:cubicBezTo>
                  <a:cubicBezTo>
                    <a:pt x="7249" y="2989"/>
                    <a:pt x="9026" y="1993"/>
                    <a:pt x="11188" y="1206"/>
                  </a:cubicBezTo>
                  <a:cubicBezTo>
                    <a:pt x="13355" y="419"/>
                    <a:pt x="15918" y="0"/>
                    <a:pt x="18881" y="0"/>
                  </a:cubicBezTo>
                  <a:cubicBezTo>
                    <a:pt x="20138" y="0"/>
                    <a:pt x="21395" y="105"/>
                    <a:pt x="22631" y="314"/>
                  </a:cubicBezTo>
                  <a:cubicBezTo>
                    <a:pt x="23871" y="524"/>
                    <a:pt x="25004" y="786"/>
                    <a:pt x="26022" y="1049"/>
                  </a:cubicBezTo>
                  <a:cubicBezTo>
                    <a:pt x="27041" y="1416"/>
                    <a:pt x="27919" y="1731"/>
                    <a:pt x="28655" y="2150"/>
                  </a:cubicBezTo>
                  <a:cubicBezTo>
                    <a:pt x="29397" y="2518"/>
                    <a:pt x="29961" y="2832"/>
                    <a:pt x="30351" y="3147"/>
                  </a:cubicBezTo>
                  <a:cubicBezTo>
                    <a:pt x="30736" y="3409"/>
                    <a:pt x="30996" y="3671"/>
                    <a:pt x="31131" y="3829"/>
                  </a:cubicBezTo>
                  <a:cubicBezTo>
                    <a:pt x="31256" y="4039"/>
                    <a:pt x="31353" y="4248"/>
                    <a:pt x="31408" y="4458"/>
                  </a:cubicBezTo>
                  <a:cubicBezTo>
                    <a:pt x="31467" y="4668"/>
                    <a:pt x="31510" y="4930"/>
                    <a:pt x="31543" y="5245"/>
                  </a:cubicBezTo>
                  <a:cubicBezTo>
                    <a:pt x="31581" y="5560"/>
                    <a:pt x="31603" y="5927"/>
                    <a:pt x="31603" y="6347"/>
                  </a:cubicBezTo>
                  <a:cubicBezTo>
                    <a:pt x="31603" y="6766"/>
                    <a:pt x="31576" y="7186"/>
                    <a:pt x="31516" y="7500"/>
                  </a:cubicBezTo>
                  <a:cubicBezTo>
                    <a:pt x="31462" y="7868"/>
                    <a:pt x="31380" y="8130"/>
                    <a:pt x="31267" y="8392"/>
                  </a:cubicBezTo>
                  <a:cubicBezTo>
                    <a:pt x="31153" y="8654"/>
                    <a:pt x="31017" y="8812"/>
                    <a:pt x="30849" y="8969"/>
                  </a:cubicBezTo>
                  <a:cubicBezTo>
                    <a:pt x="30687" y="9074"/>
                    <a:pt x="30492" y="9127"/>
                    <a:pt x="30270" y="9127"/>
                  </a:cubicBezTo>
                  <a:cubicBezTo>
                    <a:pt x="29972" y="9127"/>
                    <a:pt x="29528" y="8917"/>
                    <a:pt x="28937" y="8550"/>
                  </a:cubicBezTo>
                  <a:cubicBezTo>
                    <a:pt x="28346" y="8130"/>
                    <a:pt x="27566" y="7710"/>
                    <a:pt x="26602" y="7238"/>
                  </a:cubicBezTo>
                  <a:cubicBezTo>
                    <a:pt x="25638" y="6766"/>
                    <a:pt x="24489" y="6347"/>
                    <a:pt x="23156" y="5980"/>
                  </a:cubicBezTo>
                  <a:cubicBezTo>
                    <a:pt x="21823" y="5560"/>
                    <a:pt x="20285" y="5350"/>
                    <a:pt x="18545" y="5350"/>
                  </a:cubicBezTo>
                  <a:cubicBezTo>
                    <a:pt x="16801" y="5350"/>
                    <a:pt x="15273" y="5560"/>
                    <a:pt x="13956" y="5980"/>
                  </a:cubicBezTo>
                  <a:cubicBezTo>
                    <a:pt x="12645" y="6347"/>
                    <a:pt x="11562" y="6923"/>
                    <a:pt x="10706" y="7658"/>
                  </a:cubicBezTo>
                  <a:cubicBezTo>
                    <a:pt x="9850" y="8340"/>
                    <a:pt x="9216" y="9179"/>
                    <a:pt x="8788" y="10175"/>
                  </a:cubicBezTo>
                  <a:cubicBezTo>
                    <a:pt x="8360" y="11120"/>
                    <a:pt x="8148" y="12169"/>
                    <a:pt x="8148" y="13322"/>
                  </a:cubicBezTo>
                  <a:cubicBezTo>
                    <a:pt x="8148" y="14896"/>
                    <a:pt x="8517" y="16260"/>
                    <a:pt x="9259" y="17309"/>
                  </a:cubicBezTo>
                  <a:cubicBezTo>
                    <a:pt x="10002" y="18411"/>
                    <a:pt x="10982" y="19302"/>
                    <a:pt x="12201" y="20089"/>
                  </a:cubicBezTo>
                  <a:cubicBezTo>
                    <a:pt x="13431" y="20876"/>
                    <a:pt x="14813" y="21610"/>
                    <a:pt x="16373" y="22187"/>
                  </a:cubicBezTo>
                  <a:cubicBezTo>
                    <a:pt x="17933" y="22817"/>
                    <a:pt x="19510" y="23446"/>
                    <a:pt x="21124" y="24023"/>
                  </a:cubicBezTo>
                  <a:cubicBezTo>
                    <a:pt x="22733" y="24652"/>
                    <a:pt x="24321" y="25334"/>
                    <a:pt x="25876" y="26069"/>
                  </a:cubicBezTo>
                  <a:cubicBezTo>
                    <a:pt x="27431" y="26803"/>
                    <a:pt x="28818" y="27694"/>
                    <a:pt x="30042" y="28744"/>
                  </a:cubicBezTo>
                  <a:cubicBezTo>
                    <a:pt x="31267" y="29740"/>
                    <a:pt x="32242" y="30999"/>
                    <a:pt x="32990" y="32468"/>
                  </a:cubicBezTo>
                  <a:cubicBezTo>
                    <a:pt x="33743" y="33936"/>
                    <a:pt x="34117" y="35667"/>
                    <a:pt x="34117" y="37713"/>
                  </a:cubicBezTo>
                  <a:close/>
                </a:path>
              </a:pathLst>
            </a:custGeom>
            <a:solidFill>
              <a:srgbClr val="FFFFFF"/>
            </a:solidFill>
            <a:ln w="5417" cap="flat">
              <a:noFill/>
              <a:prstDash val="solid"/>
              <a:miter/>
            </a:ln>
          </p:spPr>
          <p:txBody>
            <a:bodyPr rtlCol="0" anchor="ctr"/>
            <a:lstStyle/>
            <a:p>
              <a:endParaRPr lang="fr-FR"/>
            </a:p>
          </p:txBody>
        </p:sp>
        <p:sp>
          <p:nvSpPr>
            <p:cNvPr id="854" name="Forme libre 853">
              <a:extLst>
                <a:ext uri="{FF2B5EF4-FFF2-40B4-BE49-F238E27FC236}">
                  <a16:creationId xmlns:a16="http://schemas.microsoft.com/office/drawing/2014/main" id="{FB246621-BD4D-0AB1-4C7B-3EDA1559C051}"/>
                </a:ext>
              </a:extLst>
            </p:cNvPr>
            <p:cNvSpPr/>
            <p:nvPr/>
          </p:nvSpPr>
          <p:spPr>
            <a:xfrm>
              <a:off x="15595384" y="11410989"/>
              <a:ext cx="43895" cy="71387"/>
            </a:xfrm>
            <a:custGeom>
              <a:avLst/>
              <a:gdLst>
                <a:gd name="connsiteX0" fmla="*/ 43896 w 43895"/>
                <a:gd name="connsiteY0" fmla="*/ 25597 h 71387"/>
                <a:gd name="connsiteX1" fmla="*/ 42482 w 43895"/>
                <a:gd name="connsiteY1" fmla="*/ 36822 h 71387"/>
                <a:gd name="connsiteX2" fmla="*/ 38310 w 43895"/>
                <a:gd name="connsiteY2" fmla="*/ 45319 h 71387"/>
                <a:gd name="connsiteX3" fmla="*/ 31505 w 43895"/>
                <a:gd name="connsiteY3" fmla="*/ 50721 h 71387"/>
                <a:gd name="connsiteX4" fmla="*/ 22230 w 43895"/>
                <a:gd name="connsiteY4" fmla="*/ 52662 h 71387"/>
                <a:gd name="connsiteX5" fmla="*/ 18058 w 43895"/>
                <a:gd name="connsiteY5" fmla="*/ 52190 h 71387"/>
                <a:gd name="connsiteX6" fmla="*/ 14254 w 43895"/>
                <a:gd name="connsiteY6" fmla="*/ 50773 h 71387"/>
                <a:gd name="connsiteX7" fmla="*/ 10527 w 43895"/>
                <a:gd name="connsiteY7" fmla="*/ 48361 h 71387"/>
                <a:gd name="connsiteX8" fmla="*/ 6610 w 43895"/>
                <a:gd name="connsiteY8" fmla="*/ 44846 h 71387"/>
                <a:gd name="connsiteX9" fmla="*/ 6610 w 43895"/>
                <a:gd name="connsiteY9" fmla="*/ 69971 h 71387"/>
                <a:gd name="connsiteX10" fmla="*/ 6447 w 43895"/>
                <a:gd name="connsiteY10" fmla="*/ 70548 h 71387"/>
                <a:gd name="connsiteX11" fmla="*/ 5916 w 43895"/>
                <a:gd name="connsiteY11" fmla="*/ 71020 h 71387"/>
                <a:gd name="connsiteX12" fmla="*/ 4914 w 43895"/>
                <a:gd name="connsiteY12" fmla="*/ 71282 h 71387"/>
                <a:gd name="connsiteX13" fmla="*/ 3272 w 43895"/>
                <a:gd name="connsiteY13" fmla="*/ 71387 h 71387"/>
                <a:gd name="connsiteX14" fmla="*/ 1690 w 43895"/>
                <a:gd name="connsiteY14" fmla="*/ 71282 h 71387"/>
                <a:gd name="connsiteX15" fmla="*/ 666 w 43895"/>
                <a:gd name="connsiteY15" fmla="*/ 71020 h 71387"/>
                <a:gd name="connsiteX16" fmla="*/ 135 w 43895"/>
                <a:gd name="connsiteY16" fmla="*/ 70548 h 71387"/>
                <a:gd name="connsiteX17" fmla="*/ 0 w 43895"/>
                <a:gd name="connsiteY17" fmla="*/ 69971 h 71387"/>
                <a:gd name="connsiteX18" fmla="*/ 0 w 43895"/>
                <a:gd name="connsiteY18" fmla="*/ 1993 h 71387"/>
                <a:gd name="connsiteX19" fmla="*/ 135 w 43895"/>
                <a:gd name="connsiteY19" fmla="*/ 1364 h 71387"/>
                <a:gd name="connsiteX20" fmla="*/ 634 w 43895"/>
                <a:gd name="connsiteY20" fmla="*/ 891 h 71387"/>
                <a:gd name="connsiteX21" fmla="*/ 1582 w 43895"/>
                <a:gd name="connsiteY21" fmla="*/ 682 h 71387"/>
                <a:gd name="connsiteX22" fmla="*/ 2996 w 43895"/>
                <a:gd name="connsiteY22" fmla="*/ 577 h 71387"/>
                <a:gd name="connsiteX23" fmla="*/ 4388 w 43895"/>
                <a:gd name="connsiteY23" fmla="*/ 682 h 71387"/>
                <a:gd name="connsiteX24" fmla="*/ 5337 w 43895"/>
                <a:gd name="connsiteY24" fmla="*/ 891 h 71387"/>
                <a:gd name="connsiteX25" fmla="*/ 5889 w 43895"/>
                <a:gd name="connsiteY25" fmla="*/ 1364 h 71387"/>
                <a:gd name="connsiteX26" fmla="*/ 6057 w 43895"/>
                <a:gd name="connsiteY26" fmla="*/ 1993 h 71387"/>
                <a:gd name="connsiteX27" fmla="*/ 6057 w 43895"/>
                <a:gd name="connsiteY27" fmla="*/ 9022 h 71387"/>
                <a:gd name="connsiteX28" fmla="*/ 10500 w 43895"/>
                <a:gd name="connsiteY28" fmla="*/ 5035 h 71387"/>
                <a:gd name="connsiteX29" fmla="*/ 14720 w 43895"/>
                <a:gd name="connsiteY29" fmla="*/ 2203 h 71387"/>
                <a:gd name="connsiteX30" fmla="*/ 19055 w 43895"/>
                <a:gd name="connsiteY30" fmla="*/ 524 h 71387"/>
                <a:gd name="connsiteX31" fmla="*/ 23779 w 43895"/>
                <a:gd name="connsiteY31" fmla="*/ 0 h 71387"/>
                <a:gd name="connsiteX32" fmla="*/ 33055 w 43895"/>
                <a:gd name="connsiteY32" fmla="*/ 1993 h 71387"/>
                <a:gd name="connsiteX33" fmla="*/ 39301 w 43895"/>
                <a:gd name="connsiteY33" fmla="*/ 7500 h 71387"/>
                <a:gd name="connsiteX34" fmla="*/ 42801 w 43895"/>
                <a:gd name="connsiteY34" fmla="*/ 15683 h 71387"/>
                <a:gd name="connsiteX35" fmla="*/ 43896 w 43895"/>
                <a:gd name="connsiteY35" fmla="*/ 25597 h 71387"/>
                <a:gd name="connsiteX36" fmla="*/ 36955 w 43895"/>
                <a:gd name="connsiteY36" fmla="*/ 26646 h 71387"/>
                <a:gd name="connsiteX37" fmla="*/ 36289 w 43895"/>
                <a:gd name="connsiteY37" fmla="*/ 18778 h 71387"/>
                <a:gd name="connsiteX38" fmla="*/ 34041 w 43895"/>
                <a:gd name="connsiteY38" fmla="*/ 12011 h 71387"/>
                <a:gd name="connsiteX39" fmla="*/ 29820 w 43895"/>
                <a:gd name="connsiteY39" fmla="*/ 7291 h 71387"/>
                <a:gd name="connsiteX40" fmla="*/ 23178 w 43895"/>
                <a:gd name="connsiteY40" fmla="*/ 5507 h 71387"/>
                <a:gd name="connsiteX41" fmla="*/ 19261 w 43895"/>
                <a:gd name="connsiteY41" fmla="*/ 6031 h 71387"/>
                <a:gd name="connsiteX42" fmla="*/ 15343 w 43895"/>
                <a:gd name="connsiteY42" fmla="*/ 7815 h 71387"/>
                <a:gd name="connsiteX43" fmla="*/ 11172 w 43895"/>
                <a:gd name="connsiteY43" fmla="*/ 11015 h 71387"/>
                <a:gd name="connsiteX44" fmla="*/ 6615 w 43895"/>
                <a:gd name="connsiteY44" fmla="*/ 15893 h 71387"/>
                <a:gd name="connsiteX45" fmla="*/ 6615 w 43895"/>
                <a:gd name="connsiteY45" fmla="*/ 37083 h 71387"/>
                <a:gd name="connsiteX46" fmla="*/ 14590 w 43895"/>
                <a:gd name="connsiteY46" fmla="*/ 44584 h 71387"/>
                <a:gd name="connsiteX47" fmla="*/ 22560 w 43895"/>
                <a:gd name="connsiteY47" fmla="*/ 47207 h 71387"/>
                <a:gd name="connsiteX48" fmla="*/ 29148 w 43895"/>
                <a:gd name="connsiteY48" fmla="*/ 45371 h 71387"/>
                <a:gd name="connsiteX49" fmla="*/ 33618 w 43895"/>
                <a:gd name="connsiteY49" fmla="*/ 40650 h 71387"/>
                <a:gd name="connsiteX50" fmla="*/ 36148 w 43895"/>
                <a:gd name="connsiteY50" fmla="*/ 34041 h 71387"/>
                <a:gd name="connsiteX51" fmla="*/ 36955 w 43895"/>
                <a:gd name="connsiteY51" fmla="*/ 26646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95" h="71387">
                  <a:moveTo>
                    <a:pt x="43896" y="25597"/>
                  </a:moveTo>
                  <a:cubicBezTo>
                    <a:pt x="43896" y="29740"/>
                    <a:pt x="43425" y="33517"/>
                    <a:pt x="42482" y="36822"/>
                  </a:cubicBezTo>
                  <a:cubicBezTo>
                    <a:pt x="41534" y="40178"/>
                    <a:pt x="40147" y="43011"/>
                    <a:pt x="38310" y="45319"/>
                  </a:cubicBezTo>
                  <a:cubicBezTo>
                    <a:pt x="36479" y="47679"/>
                    <a:pt x="34208" y="49462"/>
                    <a:pt x="31505" y="50721"/>
                  </a:cubicBezTo>
                  <a:cubicBezTo>
                    <a:pt x="28801" y="52032"/>
                    <a:pt x="25708" y="52662"/>
                    <a:pt x="22230" y="52662"/>
                  </a:cubicBezTo>
                  <a:cubicBezTo>
                    <a:pt x="20745" y="52662"/>
                    <a:pt x="19358" y="52505"/>
                    <a:pt x="18058" y="52190"/>
                  </a:cubicBezTo>
                  <a:cubicBezTo>
                    <a:pt x="16763" y="51875"/>
                    <a:pt x="15490" y="51403"/>
                    <a:pt x="14254" y="50773"/>
                  </a:cubicBezTo>
                  <a:cubicBezTo>
                    <a:pt x="13014" y="50144"/>
                    <a:pt x="11773" y="49305"/>
                    <a:pt x="10527" y="48361"/>
                  </a:cubicBezTo>
                  <a:cubicBezTo>
                    <a:pt x="9286" y="47364"/>
                    <a:pt x="7981" y="46210"/>
                    <a:pt x="6610" y="44846"/>
                  </a:cubicBezTo>
                  <a:lnTo>
                    <a:pt x="6610" y="69971"/>
                  </a:lnTo>
                  <a:cubicBezTo>
                    <a:pt x="6610" y="70181"/>
                    <a:pt x="6550" y="70390"/>
                    <a:pt x="6447" y="70548"/>
                  </a:cubicBezTo>
                  <a:cubicBezTo>
                    <a:pt x="6334" y="70758"/>
                    <a:pt x="6155" y="70916"/>
                    <a:pt x="5916" y="71020"/>
                  </a:cubicBezTo>
                  <a:cubicBezTo>
                    <a:pt x="5673" y="71125"/>
                    <a:pt x="5342" y="71230"/>
                    <a:pt x="4914" y="71282"/>
                  </a:cubicBezTo>
                  <a:cubicBezTo>
                    <a:pt x="4486" y="71335"/>
                    <a:pt x="3939" y="71387"/>
                    <a:pt x="3272" y="71387"/>
                  </a:cubicBezTo>
                  <a:cubicBezTo>
                    <a:pt x="2644" y="71387"/>
                    <a:pt x="2113" y="71335"/>
                    <a:pt x="1690" y="71282"/>
                  </a:cubicBezTo>
                  <a:cubicBezTo>
                    <a:pt x="1262" y="71230"/>
                    <a:pt x="916" y="71125"/>
                    <a:pt x="666" y="71020"/>
                  </a:cubicBezTo>
                  <a:cubicBezTo>
                    <a:pt x="401" y="70916"/>
                    <a:pt x="228" y="70758"/>
                    <a:pt x="135" y="70548"/>
                  </a:cubicBezTo>
                  <a:cubicBezTo>
                    <a:pt x="38" y="70390"/>
                    <a:pt x="0" y="70181"/>
                    <a:pt x="0" y="69971"/>
                  </a:cubicBezTo>
                  <a:lnTo>
                    <a:pt x="0" y="1993"/>
                  </a:lnTo>
                  <a:cubicBezTo>
                    <a:pt x="0" y="1731"/>
                    <a:pt x="43" y="1521"/>
                    <a:pt x="135" y="1364"/>
                  </a:cubicBezTo>
                  <a:cubicBezTo>
                    <a:pt x="228" y="1154"/>
                    <a:pt x="395" y="996"/>
                    <a:pt x="634" y="891"/>
                  </a:cubicBezTo>
                  <a:cubicBezTo>
                    <a:pt x="878" y="786"/>
                    <a:pt x="1192" y="734"/>
                    <a:pt x="1582" y="682"/>
                  </a:cubicBezTo>
                  <a:cubicBezTo>
                    <a:pt x="1967" y="629"/>
                    <a:pt x="2443" y="577"/>
                    <a:pt x="2996" y="577"/>
                  </a:cubicBezTo>
                  <a:cubicBezTo>
                    <a:pt x="3559" y="577"/>
                    <a:pt x="4014" y="629"/>
                    <a:pt x="4388" y="682"/>
                  </a:cubicBezTo>
                  <a:cubicBezTo>
                    <a:pt x="4762" y="734"/>
                    <a:pt x="5071" y="786"/>
                    <a:pt x="5337" y="891"/>
                  </a:cubicBezTo>
                  <a:cubicBezTo>
                    <a:pt x="5591" y="996"/>
                    <a:pt x="5781" y="1154"/>
                    <a:pt x="5889" y="1364"/>
                  </a:cubicBezTo>
                  <a:cubicBezTo>
                    <a:pt x="6003" y="1521"/>
                    <a:pt x="6057" y="1731"/>
                    <a:pt x="6057" y="1993"/>
                  </a:cubicBezTo>
                  <a:lnTo>
                    <a:pt x="6057" y="9022"/>
                  </a:lnTo>
                  <a:cubicBezTo>
                    <a:pt x="7612" y="7500"/>
                    <a:pt x="9097" y="6137"/>
                    <a:pt x="10500" y="5035"/>
                  </a:cubicBezTo>
                  <a:cubicBezTo>
                    <a:pt x="11903" y="3881"/>
                    <a:pt x="13317" y="2937"/>
                    <a:pt x="14720" y="2203"/>
                  </a:cubicBezTo>
                  <a:cubicBezTo>
                    <a:pt x="16124" y="1468"/>
                    <a:pt x="17570" y="891"/>
                    <a:pt x="19055" y="524"/>
                  </a:cubicBezTo>
                  <a:cubicBezTo>
                    <a:pt x="20539" y="157"/>
                    <a:pt x="22105" y="0"/>
                    <a:pt x="23779" y="0"/>
                  </a:cubicBezTo>
                  <a:cubicBezTo>
                    <a:pt x="27404" y="0"/>
                    <a:pt x="30497" y="682"/>
                    <a:pt x="33055" y="1993"/>
                  </a:cubicBezTo>
                  <a:cubicBezTo>
                    <a:pt x="35612" y="3357"/>
                    <a:pt x="37692" y="5193"/>
                    <a:pt x="39301" y="7500"/>
                  </a:cubicBezTo>
                  <a:cubicBezTo>
                    <a:pt x="40916" y="9861"/>
                    <a:pt x="42081" y="12588"/>
                    <a:pt x="42801" y="15683"/>
                  </a:cubicBezTo>
                  <a:cubicBezTo>
                    <a:pt x="43533" y="18778"/>
                    <a:pt x="43896" y="22082"/>
                    <a:pt x="43896" y="25597"/>
                  </a:cubicBezTo>
                  <a:close/>
                  <a:moveTo>
                    <a:pt x="36955" y="26646"/>
                  </a:moveTo>
                  <a:cubicBezTo>
                    <a:pt x="36955" y="23918"/>
                    <a:pt x="36733" y="21295"/>
                    <a:pt x="36289" y="18778"/>
                  </a:cubicBezTo>
                  <a:cubicBezTo>
                    <a:pt x="35845" y="16260"/>
                    <a:pt x="35092" y="14004"/>
                    <a:pt x="34041" y="12011"/>
                  </a:cubicBezTo>
                  <a:cubicBezTo>
                    <a:pt x="32984" y="10018"/>
                    <a:pt x="31576" y="8445"/>
                    <a:pt x="29820" y="7291"/>
                  </a:cubicBezTo>
                  <a:cubicBezTo>
                    <a:pt x="28059" y="6084"/>
                    <a:pt x="25849" y="5507"/>
                    <a:pt x="23178" y="5507"/>
                  </a:cubicBezTo>
                  <a:cubicBezTo>
                    <a:pt x="21845" y="5507"/>
                    <a:pt x="20539" y="5665"/>
                    <a:pt x="19261" y="6031"/>
                  </a:cubicBezTo>
                  <a:cubicBezTo>
                    <a:pt x="17982" y="6399"/>
                    <a:pt x="16676" y="7028"/>
                    <a:pt x="15343" y="7815"/>
                  </a:cubicBezTo>
                  <a:cubicBezTo>
                    <a:pt x="14011" y="8654"/>
                    <a:pt x="12618" y="9704"/>
                    <a:pt x="11172" y="11015"/>
                  </a:cubicBezTo>
                  <a:cubicBezTo>
                    <a:pt x="9725" y="12326"/>
                    <a:pt x="8208" y="13952"/>
                    <a:pt x="6615" y="15893"/>
                  </a:cubicBezTo>
                  <a:lnTo>
                    <a:pt x="6615" y="37083"/>
                  </a:lnTo>
                  <a:cubicBezTo>
                    <a:pt x="9395" y="40335"/>
                    <a:pt x="12049" y="42853"/>
                    <a:pt x="14590" y="44584"/>
                  </a:cubicBezTo>
                  <a:cubicBezTo>
                    <a:pt x="17126" y="46315"/>
                    <a:pt x="19786" y="47207"/>
                    <a:pt x="22560" y="47207"/>
                  </a:cubicBezTo>
                  <a:cubicBezTo>
                    <a:pt x="25123" y="47207"/>
                    <a:pt x="27312" y="46578"/>
                    <a:pt x="29148" y="45371"/>
                  </a:cubicBezTo>
                  <a:cubicBezTo>
                    <a:pt x="30980" y="44217"/>
                    <a:pt x="32469" y="42644"/>
                    <a:pt x="33618" y="40650"/>
                  </a:cubicBezTo>
                  <a:cubicBezTo>
                    <a:pt x="34767" y="38710"/>
                    <a:pt x="35607" y="36507"/>
                    <a:pt x="36148" y="34041"/>
                  </a:cubicBezTo>
                  <a:cubicBezTo>
                    <a:pt x="36685" y="31576"/>
                    <a:pt x="36955" y="29111"/>
                    <a:pt x="36955" y="26646"/>
                  </a:cubicBezTo>
                  <a:close/>
                </a:path>
              </a:pathLst>
            </a:custGeom>
            <a:solidFill>
              <a:srgbClr val="FFFFFF"/>
            </a:solidFill>
            <a:ln w="5417" cap="flat">
              <a:noFill/>
              <a:prstDash val="solid"/>
              <a:miter/>
            </a:ln>
          </p:spPr>
          <p:txBody>
            <a:bodyPr rtlCol="0" anchor="ctr"/>
            <a:lstStyle/>
            <a:p>
              <a:endParaRPr lang="fr-FR"/>
            </a:p>
          </p:txBody>
        </p:sp>
        <p:sp>
          <p:nvSpPr>
            <p:cNvPr id="855" name="Forme libre 854">
              <a:extLst>
                <a:ext uri="{FF2B5EF4-FFF2-40B4-BE49-F238E27FC236}">
                  <a16:creationId xmlns:a16="http://schemas.microsoft.com/office/drawing/2014/main" id="{02F181B8-7370-ABD2-FB15-3FCF70F469DC}"/>
                </a:ext>
              </a:extLst>
            </p:cNvPr>
            <p:cNvSpPr/>
            <p:nvPr/>
          </p:nvSpPr>
          <p:spPr>
            <a:xfrm>
              <a:off x="15650793" y="11410989"/>
              <a:ext cx="48208" cy="52661"/>
            </a:xfrm>
            <a:custGeom>
              <a:avLst/>
              <a:gdLst>
                <a:gd name="connsiteX0" fmla="*/ 48209 w 48208"/>
                <a:gd name="connsiteY0" fmla="*/ 25806 h 52661"/>
                <a:gd name="connsiteX1" fmla="*/ 46654 w 48208"/>
                <a:gd name="connsiteY1" fmla="*/ 36507 h 52661"/>
                <a:gd name="connsiteX2" fmla="*/ 42016 w 48208"/>
                <a:gd name="connsiteY2" fmla="*/ 45004 h 52661"/>
                <a:gd name="connsiteX3" fmla="*/ 34323 w 48208"/>
                <a:gd name="connsiteY3" fmla="*/ 50616 h 52661"/>
                <a:gd name="connsiteX4" fmla="*/ 23601 w 48208"/>
                <a:gd name="connsiteY4" fmla="*/ 52662 h 52661"/>
                <a:gd name="connsiteX5" fmla="*/ 13301 w 48208"/>
                <a:gd name="connsiteY5" fmla="*/ 50826 h 52661"/>
                <a:gd name="connsiteX6" fmla="*/ 5911 w 48208"/>
                <a:gd name="connsiteY6" fmla="*/ 45686 h 52661"/>
                <a:gd name="connsiteX7" fmla="*/ 1468 w 48208"/>
                <a:gd name="connsiteY7" fmla="*/ 37555 h 52661"/>
                <a:gd name="connsiteX8" fmla="*/ 0 w 48208"/>
                <a:gd name="connsiteY8" fmla="*/ 26698 h 52661"/>
                <a:gd name="connsiteX9" fmla="*/ 1528 w 48208"/>
                <a:gd name="connsiteY9" fmla="*/ 15998 h 52661"/>
                <a:gd name="connsiteX10" fmla="*/ 6138 w 48208"/>
                <a:gd name="connsiteY10" fmla="*/ 7553 h 52661"/>
                <a:gd name="connsiteX11" fmla="*/ 13832 w 48208"/>
                <a:gd name="connsiteY11" fmla="*/ 1993 h 52661"/>
                <a:gd name="connsiteX12" fmla="*/ 24614 w 48208"/>
                <a:gd name="connsiteY12" fmla="*/ 0 h 52661"/>
                <a:gd name="connsiteX13" fmla="*/ 34913 w 48208"/>
                <a:gd name="connsiteY13" fmla="*/ 1783 h 52661"/>
                <a:gd name="connsiteX14" fmla="*/ 42271 w 48208"/>
                <a:gd name="connsiteY14" fmla="*/ 6871 h 52661"/>
                <a:gd name="connsiteX15" fmla="*/ 46713 w 48208"/>
                <a:gd name="connsiteY15" fmla="*/ 15054 h 52661"/>
                <a:gd name="connsiteX16" fmla="*/ 48209 w 48208"/>
                <a:gd name="connsiteY16" fmla="*/ 25806 h 52661"/>
                <a:gd name="connsiteX17" fmla="*/ 41209 w 48208"/>
                <a:gd name="connsiteY17" fmla="*/ 26435 h 52661"/>
                <a:gd name="connsiteX18" fmla="*/ 40380 w 48208"/>
                <a:gd name="connsiteY18" fmla="*/ 18515 h 52661"/>
                <a:gd name="connsiteX19" fmla="*/ 37595 w 48208"/>
                <a:gd name="connsiteY19" fmla="*/ 11907 h 52661"/>
                <a:gd name="connsiteX20" fmla="*/ 32377 w 48208"/>
                <a:gd name="connsiteY20" fmla="*/ 7343 h 52661"/>
                <a:gd name="connsiteX21" fmla="*/ 24207 w 48208"/>
                <a:gd name="connsiteY21" fmla="*/ 5612 h 52661"/>
                <a:gd name="connsiteX22" fmla="*/ 16427 w 48208"/>
                <a:gd name="connsiteY22" fmla="*/ 7186 h 52661"/>
                <a:gd name="connsiteX23" fmla="*/ 11069 w 48208"/>
                <a:gd name="connsiteY23" fmla="*/ 11487 h 52661"/>
                <a:gd name="connsiteX24" fmla="*/ 7986 w 48208"/>
                <a:gd name="connsiteY24" fmla="*/ 18043 h 52661"/>
                <a:gd name="connsiteX25" fmla="*/ 6984 w 48208"/>
                <a:gd name="connsiteY25" fmla="*/ 26174 h 52661"/>
                <a:gd name="connsiteX26" fmla="*/ 7813 w 48208"/>
                <a:gd name="connsiteY26" fmla="*/ 34146 h 52661"/>
                <a:gd name="connsiteX27" fmla="*/ 10597 w 48208"/>
                <a:gd name="connsiteY27" fmla="*/ 40807 h 52661"/>
                <a:gd name="connsiteX28" fmla="*/ 15815 w 48208"/>
                <a:gd name="connsiteY28" fmla="*/ 45319 h 52661"/>
                <a:gd name="connsiteX29" fmla="*/ 23985 w 48208"/>
                <a:gd name="connsiteY29" fmla="*/ 46997 h 52661"/>
                <a:gd name="connsiteX30" fmla="*/ 31765 w 48208"/>
                <a:gd name="connsiteY30" fmla="*/ 45423 h 52661"/>
                <a:gd name="connsiteX31" fmla="*/ 37123 w 48208"/>
                <a:gd name="connsiteY31" fmla="*/ 41122 h 52661"/>
                <a:gd name="connsiteX32" fmla="*/ 40206 w 48208"/>
                <a:gd name="connsiteY32" fmla="*/ 34618 h 52661"/>
                <a:gd name="connsiteX33" fmla="*/ 41209 w 48208"/>
                <a:gd name="connsiteY33" fmla="*/ 26435 h 5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08" h="52661">
                  <a:moveTo>
                    <a:pt x="48209" y="25806"/>
                  </a:moveTo>
                  <a:cubicBezTo>
                    <a:pt x="48209" y="29688"/>
                    <a:pt x="47688" y="33255"/>
                    <a:pt x="46654" y="36507"/>
                  </a:cubicBezTo>
                  <a:cubicBezTo>
                    <a:pt x="45619" y="39759"/>
                    <a:pt x="44069" y="42591"/>
                    <a:pt x="42016" y="45004"/>
                  </a:cubicBezTo>
                  <a:cubicBezTo>
                    <a:pt x="39962" y="47416"/>
                    <a:pt x="37394" y="49305"/>
                    <a:pt x="34323" y="50616"/>
                  </a:cubicBezTo>
                  <a:cubicBezTo>
                    <a:pt x="31251" y="51980"/>
                    <a:pt x="27669" y="52662"/>
                    <a:pt x="23601" y="52662"/>
                  </a:cubicBezTo>
                  <a:cubicBezTo>
                    <a:pt x="19672" y="52662"/>
                    <a:pt x="16243" y="52032"/>
                    <a:pt x="13301" y="50826"/>
                  </a:cubicBezTo>
                  <a:cubicBezTo>
                    <a:pt x="10354" y="49620"/>
                    <a:pt x="7894" y="47941"/>
                    <a:pt x="5911" y="45686"/>
                  </a:cubicBezTo>
                  <a:cubicBezTo>
                    <a:pt x="3933" y="43430"/>
                    <a:pt x="2449" y="40703"/>
                    <a:pt x="1468" y="37555"/>
                  </a:cubicBezTo>
                  <a:cubicBezTo>
                    <a:pt x="488" y="34356"/>
                    <a:pt x="0" y="30737"/>
                    <a:pt x="0" y="26698"/>
                  </a:cubicBezTo>
                  <a:cubicBezTo>
                    <a:pt x="0" y="22869"/>
                    <a:pt x="509" y="19250"/>
                    <a:pt x="1528" y="15998"/>
                  </a:cubicBezTo>
                  <a:cubicBezTo>
                    <a:pt x="2547" y="12746"/>
                    <a:pt x="4085" y="9914"/>
                    <a:pt x="6138" y="7553"/>
                  </a:cubicBezTo>
                  <a:cubicBezTo>
                    <a:pt x="8197" y="5140"/>
                    <a:pt x="10760" y="3305"/>
                    <a:pt x="13832" y="1993"/>
                  </a:cubicBezTo>
                  <a:cubicBezTo>
                    <a:pt x="16904" y="629"/>
                    <a:pt x="20496" y="0"/>
                    <a:pt x="24614" y="0"/>
                  </a:cubicBezTo>
                  <a:cubicBezTo>
                    <a:pt x="28536" y="0"/>
                    <a:pt x="31971" y="577"/>
                    <a:pt x="34913" y="1783"/>
                  </a:cubicBezTo>
                  <a:cubicBezTo>
                    <a:pt x="37860" y="2937"/>
                    <a:pt x="40309" y="4668"/>
                    <a:pt x="42271" y="6871"/>
                  </a:cubicBezTo>
                  <a:cubicBezTo>
                    <a:pt x="44232" y="9127"/>
                    <a:pt x="45722" y="11854"/>
                    <a:pt x="46713" y="15054"/>
                  </a:cubicBezTo>
                  <a:cubicBezTo>
                    <a:pt x="47710" y="18253"/>
                    <a:pt x="48209" y="21872"/>
                    <a:pt x="48209" y="25806"/>
                  </a:cubicBezTo>
                  <a:close/>
                  <a:moveTo>
                    <a:pt x="41209" y="26435"/>
                  </a:moveTo>
                  <a:cubicBezTo>
                    <a:pt x="41209" y="23656"/>
                    <a:pt x="40927" y="21033"/>
                    <a:pt x="40380" y="18515"/>
                  </a:cubicBezTo>
                  <a:cubicBezTo>
                    <a:pt x="39816" y="15998"/>
                    <a:pt x="38895" y="13795"/>
                    <a:pt x="37595" y="11907"/>
                  </a:cubicBezTo>
                  <a:cubicBezTo>
                    <a:pt x="36294" y="9965"/>
                    <a:pt x="34555" y="8445"/>
                    <a:pt x="32377" y="7343"/>
                  </a:cubicBezTo>
                  <a:cubicBezTo>
                    <a:pt x="30189" y="6189"/>
                    <a:pt x="27469" y="5612"/>
                    <a:pt x="24207" y="5612"/>
                  </a:cubicBezTo>
                  <a:cubicBezTo>
                    <a:pt x="21206" y="5612"/>
                    <a:pt x="18616" y="6137"/>
                    <a:pt x="16427" y="7186"/>
                  </a:cubicBezTo>
                  <a:cubicBezTo>
                    <a:pt x="14238" y="8235"/>
                    <a:pt x="12456" y="9651"/>
                    <a:pt x="11069" y="11487"/>
                  </a:cubicBezTo>
                  <a:cubicBezTo>
                    <a:pt x="9676" y="13375"/>
                    <a:pt x="8652" y="15526"/>
                    <a:pt x="7986" y="18043"/>
                  </a:cubicBezTo>
                  <a:cubicBezTo>
                    <a:pt x="7320" y="20561"/>
                    <a:pt x="6984" y="23236"/>
                    <a:pt x="6984" y="26174"/>
                  </a:cubicBezTo>
                  <a:cubicBezTo>
                    <a:pt x="6984" y="28954"/>
                    <a:pt x="7265" y="31628"/>
                    <a:pt x="7813" y="34146"/>
                  </a:cubicBezTo>
                  <a:cubicBezTo>
                    <a:pt x="8376" y="36664"/>
                    <a:pt x="9292" y="38867"/>
                    <a:pt x="10597" y="40807"/>
                  </a:cubicBezTo>
                  <a:cubicBezTo>
                    <a:pt x="11887" y="42696"/>
                    <a:pt x="13631" y="44217"/>
                    <a:pt x="15815" y="45319"/>
                  </a:cubicBezTo>
                  <a:cubicBezTo>
                    <a:pt x="17998" y="46420"/>
                    <a:pt x="20724" y="46997"/>
                    <a:pt x="23985" y="46997"/>
                  </a:cubicBezTo>
                  <a:cubicBezTo>
                    <a:pt x="26987" y="46997"/>
                    <a:pt x="29576" y="46473"/>
                    <a:pt x="31765" y="45423"/>
                  </a:cubicBezTo>
                  <a:cubicBezTo>
                    <a:pt x="33949" y="44374"/>
                    <a:pt x="35737" y="42958"/>
                    <a:pt x="37123" y="41122"/>
                  </a:cubicBezTo>
                  <a:cubicBezTo>
                    <a:pt x="38516" y="39287"/>
                    <a:pt x="39540" y="37136"/>
                    <a:pt x="40206" y="34618"/>
                  </a:cubicBezTo>
                  <a:cubicBezTo>
                    <a:pt x="40873" y="32101"/>
                    <a:pt x="41209" y="29373"/>
                    <a:pt x="41209" y="26435"/>
                  </a:cubicBezTo>
                  <a:close/>
                </a:path>
              </a:pathLst>
            </a:custGeom>
            <a:solidFill>
              <a:srgbClr val="FFFFFF"/>
            </a:solidFill>
            <a:ln w="5417" cap="flat">
              <a:noFill/>
              <a:prstDash val="solid"/>
              <a:miter/>
            </a:ln>
          </p:spPr>
          <p:txBody>
            <a:bodyPr rtlCol="0" anchor="ctr"/>
            <a:lstStyle/>
            <a:p>
              <a:endParaRPr lang="fr-FR"/>
            </a:p>
          </p:txBody>
        </p:sp>
        <p:sp>
          <p:nvSpPr>
            <p:cNvPr id="856" name="Forme libre 855">
              <a:extLst>
                <a:ext uri="{FF2B5EF4-FFF2-40B4-BE49-F238E27FC236}">
                  <a16:creationId xmlns:a16="http://schemas.microsoft.com/office/drawing/2014/main" id="{D42ED8DC-9FB9-6B25-2A19-C591ADB9B714}"/>
                </a:ext>
              </a:extLst>
            </p:cNvPr>
            <p:cNvSpPr/>
            <p:nvPr/>
          </p:nvSpPr>
          <p:spPr>
            <a:xfrm>
              <a:off x="15713831" y="11410989"/>
              <a:ext cx="40780" cy="52084"/>
            </a:xfrm>
            <a:custGeom>
              <a:avLst/>
              <a:gdLst>
                <a:gd name="connsiteX0" fmla="*/ 40780 w 40780"/>
                <a:gd name="connsiteY0" fmla="*/ 50668 h 52084"/>
                <a:gd name="connsiteX1" fmla="*/ 40618 w 40780"/>
                <a:gd name="connsiteY1" fmla="*/ 51246 h 52084"/>
                <a:gd name="connsiteX2" fmla="*/ 40087 w 40780"/>
                <a:gd name="connsiteY2" fmla="*/ 51665 h 52084"/>
                <a:gd name="connsiteX3" fmla="*/ 39085 w 40780"/>
                <a:gd name="connsiteY3" fmla="*/ 51980 h 52084"/>
                <a:gd name="connsiteX4" fmla="*/ 37503 w 40780"/>
                <a:gd name="connsiteY4" fmla="*/ 52085 h 52084"/>
                <a:gd name="connsiteX5" fmla="*/ 35861 w 40780"/>
                <a:gd name="connsiteY5" fmla="*/ 51980 h 52084"/>
                <a:gd name="connsiteX6" fmla="*/ 34859 w 40780"/>
                <a:gd name="connsiteY6" fmla="*/ 51665 h 52084"/>
                <a:gd name="connsiteX7" fmla="*/ 34328 w 40780"/>
                <a:gd name="connsiteY7" fmla="*/ 51246 h 52084"/>
                <a:gd name="connsiteX8" fmla="*/ 34165 w 40780"/>
                <a:gd name="connsiteY8" fmla="*/ 50668 h 52084"/>
                <a:gd name="connsiteX9" fmla="*/ 34165 w 40780"/>
                <a:gd name="connsiteY9" fmla="*/ 21767 h 52084"/>
                <a:gd name="connsiteX10" fmla="*/ 33439 w 40780"/>
                <a:gd name="connsiteY10" fmla="*/ 14424 h 52084"/>
                <a:gd name="connsiteX11" fmla="*/ 31278 w 40780"/>
                <a:gd name="connsiteY11" fmla="*/ 9599 h 52084"/>
                <a:gd name="connsiteX12" fmla="*/ 27583 w 40780"/>
                <a:gd name="connsiteY12" fmla="*/ 6504 h 52084"/>
                <a:gd name="connsiteX13" fmla="*/ 22327 w 40780"/>
                <a:gd name="connsiteY13" fmla="*/ 5350 h 52084"/>
                <a:gd name="connsiteX14" fmla="*/ 14666 w 40780"/>
                <a:gd name="connsiteY14" fmla="*/ 8025 h 52084"/>
                <a:gd name="connsiteX15" fmla="*/ 6610 w 40780"/>
                <a:gd name="connsiteY15" fmla="*/ 15788 h 52084"/>
                <a:gd name="connsiteX16" fmla="*/ 6610 w 40780"/>
                <a:gd name="connsiteY16" fmla="*/ 50668 h 52084"/>
                <a:gd name="connsiteX17" fmla="*/ 6447 w 40780"/>
                <a:gd name="connsiteY17" fmla="*/ 51246 h 52084"/>
                <a:gd name="connsiteX18" fmla="*/ 5916 w 40780"/>
                <a:gd name="connsiteY18" fmla="*/ 51665 h 52084"/>
                <a:gd name="connsiteX19" fmla="*/ 4914 w 40780"/>
                <a:gd name="connsiteY19" fmla="*/ 51980 h 52084"/>
                <a:gd name="connsiteX20" fmla="*/ 3272 w 40780"/>
                <a:gd name="connsiteY20" fmla="*/ 52085 h 52084"/>
                <a:gd name="connsiteX21" fmla="*/ 1690 w 40780"/>
                <a:gd name="connsiteY21" fmla="*/ 51980 h 52084"/>
                <a:gd name="connsiteX22" fmla="*/ 666 w 40780"/>
                <a:gd name="connsiteY22" fmla="*/ 51665 h 52084"/>
                <a:gd name="connsiteX23" fmla="*/ 135 w 40780"/>
                <a:gd name="connsiteY23" fmla="*/ 51246 h 52084"/>
                <a:gd name="connsiteX24" fmla="*/ 0 w 40780"/>
                <a:gd name="connsiteY24" fmla="*/ 50668 h 52084"/>
                <a:gd name="connsiteX25" fmla="*/ 0 w 40780"/>
                <a:gd name="connsiteY25" fmla="*/ 1993 h 52084"/>
                <a:gd name="connsiteX26" fmla="*/ 135 w 40780"/>
                <a:gd name="connsiteY26" fmla="*/ 1416 h 52084"/>
                <a:gd name="connsiteX27" fmla="*/ 666 w 40780"/>
                <a:gd name="connsiteY27" fmla="*/ 944 h 52084"/>
                <a:gd name="connsiteX28" fmla="*/ 1636 w 40780"/>
                <a:gd name="connsiteY28" fmla="*/ 682 h 52084"/>
                <a:gd name="connsiteX29" fmla="*/ 3164 w 40780"/>
                <a:gd name="connsiteY29" fmla="*/ 577 h 52084"/>
                <a:gd name="connsiteX30" fmla="*/ 4719 w 40780"/>
                <a:gd name="connsiteY30" fmla="*/ 682 h 52084"/>
                <a:gd name="connsiteX31" fmla="*/ 5662 w 40780"/>
                <a:gd name="connsiteY31" fmla="*/ 944 h 52084"/>
                <a:gd name="connsiteX32" fmla="*/ 6138 w 40780"/>
                <a:gd name="connsiteY32" fmla="*/ 1416 h 52084"/>
                <a:gd name="connsiteX33" fmla="*/ 6274 w 40780"/>
                <a:gd name="connsiteY33" fmla="*/ 1993 h 52084"/>
                <a:gd name="connsiteX34" fmla="*/ 6274 w 40780"/>
                <a:gd name="connsiteY34" fmla="*/ 8864 h 52084"/>
                <a:gd name="connsiteX35" fmla="*/ 14769 w 40780"/>
                <a:gd name="connsiteY35" fmla="*/ 2098 h 52084"/>
                <a:gd name="connsiteX36" fmla="*/ 23048 w 40780"/>
                <a:gd name="connsiteY36" fmla="*/ 0 h 52084"/>
                <a:gd name="connsiteX37" fmla="*/ 31380 w 40780"/>
                <a:gd name="connsiteY37" fmla="*/ 1626 h 52084"/>
                <a:gd name="connsiteX38" fmla="*/ 36853 w 40780"/>
                <a:gd name="connsiteY38" fmla="*/ 5980 h 52084"/>
                <a:gd name="connsiteX39" fmla="*/ 39854 w 40780"/>
                <a:gd name="connsiteY39" fmla="*/ 12379 h 52084"/>
                <a:gd name="connsiteX40" fmla="*/ 40770 w 40780"/>
                <a:gd name="connsiteY40" fmla="*/ 21190 h 52084"/>
                <a:gd name="connsiteX41" fmla="*/ 40770 w 40780"/>
                <a:gd name="connsiteY41" fmla="*/ 50668 h 5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4">
                  <a:moveTo>
                    <a:pt x="40780" y="50668"/>
                  </a:moveTo>
                  <a:cubicBezTo>
                    <a:pt x="40780" y="50878"/>
                    <a:pt x="40726" y="51088"/>
                    <a:pt x="40618" y="51246"/>
                  </a:cubicBezTo>
                  <a:cubicBezTo>
                    <a:pt x="40510" y="51455"/>
                    <a:pt x="40331" y="51560"/>
                    <a:pt x="40087" y="51665"/>
                  </a:cubicBezTo>
                  <a:cubicBezTo>
                    <a:pt x="39849" y="51823"/>
                    <a:pt x="39518" y="51875"/>
                    <a:pt x="39085" y="51980"/>
                  </a:cubicBezTo>
                  <a:cubicBezTo>
                    <a:pt x="38662" y="52032"/>
                    <a:pt x="38131" y="52085"/>
                    <a:pt x="37503" y="52085"/>
                  </a:cubicBezTo>
                  <a:cubicBezTo>
                    <a:pt x="36836" y="52085"/>
                    <a:pt x="36289" y="52032"/>
                    <a:pt x="35861" y="51980"/>
                  </a:cubicBezTo>
                  <a:cubicBezTo>
                    <a:pt x="35439" y="51875"/>
                    <a:pt x="35103" y="51823"/>
                    <a:pt x="34859" y="51665"/>
                  </a:cubicBezTo>
                  <a:cubicBezTo>
                    <a:pt x="34621" y="51560"/>
                    <a:pt x="34447" y="51455"/>
                    <a:pt x="34328" y="51246"/>
                  </a:cubicBezTo>
                  <a:cubicBezTo>
                    <a:pt x="34219" y="51088"/>
                    <a:pt x="34165" y="50878"/>
                    <a:pt x="34165" y="50668"/>
                  </a:cubicBezTo>
                  <a:lnTo>
                    <a:pt x="34165" y="21767"/>
                  </a:lnTo>
                  <a:cubicBezTo>
                    <a:pt x="34165" y="18778"/>
                    <a:pt x="33921" y="16313"/>
                    <a:pt x="33439" y="14424"/>
                  </a:cubicBezTo>
                  <a:cubicBezTo>
                    <a:pt x="32957" y="12588"/>
                    <a:pt x="32237" y="10962"/>
                    <a:pt x="31278" y="9599"/>
                  </a:cubicBezTo>
                  <a:cubicBezTo>
                    <a:pt x="30313" y="8235"/>
                    <a:pt x="29083" y="7238"/>
                    <a:pt x="27583" y="6504"/>
                  </a:cubicBezTo>
                  <a:cubicBezTo>
                    <a:pt x="26082" y="5770"/>
                    <a:pt x="24326" y="5350"/>
                    <a:pt x="22327" y="5350"/>
                  </a:cubicBezTo>
                  <a:cubicBezTo>
                    <a:pt x="19775" y="5350"/>
                    <a:pt x="17218" y="6242"/>
                    <a:pt x="14666" y="8025"/>
                  </a:cubicBezTo>
                  <a:cubicBezTo>
                    <a:pt x="12104" y="9756"/>
                    <a:pt x="9422" y="12379"/>
                    <a:pt x="6610" y="15788"/>
                  </a:cubicBezTo>
                  <a:lnTo>
                    <a:pt x="6610" y="50668"/>
                  </a:lnTo>
                  <a:cubicBezTo>
                    <a:pt x="6610" y="50878"/>
                    <a:pt x="6550" y="51088"/>
                    <a:pt x="6447" y="51246"/>
                  </a:cubicBezTo>
                  <a:cubicBezTo>
                    <a:pt x="6334" y="51455"/>
                    <a:pt x="6155" y="51560"/>
                    <a:pt x="5916" y="51665"/>
                  </a:cubicBezTo>
                  <a:cubicBezTo>
                    <a:pt x="5673" y="51823"/>
                    <a:pt x="5342" y="51875"/>
                    <a:pt x="4914" y="51980"/>
                  </a:cubicBezTo>
                  <a:cubicBezTo>
                    <a:pt x="4486" y="52032"/>
                    <a:pt x="3939" y="52085"/>
                    <a:pt x="3272" y="52085"/>
                  </a:cubicBezTo>
                  <a:cubicBezTo>
                    <a:pt x="2644" y="52085"/>
                    <a:pt x="2113" y="52032"/>
                    <a:pt x="1690" y="51980"/>
                  </a:cubicBezTo>
                  <a:cubicBezTo>
                    <a:pt x="1262" y="51875"/>
                    <a:pt x="916" y="51823"/>
                    <a:pt x="666" y="51665"/>
                  </a:cubicBezTo>
                  <a:cubicBezTo>
                    <a:pt x="401" y="51560"/>
                    <a:pt x="228" y="51455"/>
                    <a:pt x="135" y="51246"/>
                  </a:cubicBezTo>
                  <a:cubicBezTo>
                    <a:pt x="38" y="51088"/>
                    <a:pt x="0" y="50878"/>
                    <a:pt x="0" y="50668"/>
                  </a:cubicBezTo>
                  <a:lnTo>
                    <a:pt x="0" y="1993"/>
                  </a:lnTo>
                  <a:cubicBezTo>
                    <a:pt x="0" y="1783"/>
                    <a:pt x="43" y="1573"/>
                    <a:pt x="135" y="1416"/>
                  </a:cubicBezTo>
                  <a:cubicBezTo>
                    <a:pt x="228" y="1206"/>
                    <a:pt x="401" y="1049"/>
                    <a:pt x="666" y="944"/>
                  </a:cubicBezTo>
                  <a:cubicBezTo>
                    <a:pt x="921" y="839"/>
                    <a:pt x="1246" y="734"/>
                    <a:pt x="1636" y="682"/>
                  </a:cubicBezTo>
                  <a:cubicBezTo>
                    <a:pt x="2026" y="629"/>
                    <a:pt x="2536" y="577"/>
                    <a:pt x="3164" y="577"/>
                  </a:cubicBezTo>
                  <a:cubicBezTo>
                    <a:pt x="3793" y="577"/>
                    <a:pt x="4313" y="629"/>
                    <a:pt x="4719" y="682"/>
                  </a:cubicBezTo>
                  <a:cubicBezTo>
                    <a:pt x="5125" y="734"/>
                    <a:pt x="5439" y="839"/>
                    <a:pt x="5662" y="944"/>
                  </a:cubicBezTo>
                  <a:cubicBezTo>
                    <a:pt x="5884" y="1049"/>
                    <a:pt x="6041" y="1206"/>
                    <a:pt x="6138" y="1416"/>
                  </a:cubicBezTo>
                  <a:cubicBezTo>
                    <a:pt x="6230" y="1573"/>
                    <a:pt x="6274" y="1783"/>
                    <a:pt x="6274" y="1993"/>
                  </a:cubicBezTo>
                  <a:lnTo>
                    <a:pt x="6274" y="8864"/>
                  </a:lnTo>
                  <a:cubicBezTo>
                    <a:pt x="9162" y="5770"/>
                    <a:pt x="12000" y="3514"/>
                    <a:pt x="14769" y="2098"/>
                  </a:cubicBezTo>
                  <a:cubicBezTo>
                    <a:pt x="17554" y="682"/>
                    <a:pt x="20306" y="0"/>
                    <a:pt x="23048" y="0"/>
                  </a:cubicBezTo>
                  <a:cubicBezTo>
                    <a:pt x="26342" y="0"/>
                    <a:pt x="29121" y="577"/>
                    <a:pt x="31380" y="1626"/>
                  </a:cubicBezTo>
                  <a:cubicBezTo>
                    <a:pt x="33640" y="2728"/>
                    <a:pt x="35466" y="4143"/>
                    <a:pt x="36853" y="5980"/>
                  </a:cubicBezTo>
                  <a:cubicBezTo>
                    <a:pt x="38245" y="7815"/>
                    <a:pt x="39242" y="9965"/>
                    <a:pt x="39854" y="12379"/>
                  </a:cubicBezTo>
                  <a:cubicBezTo>
                    <a:pt x="40466" y="14844"/>
                    <a:pt x="40770" y="17781"/>
                    <a:pt x="40770" y="21190"/>
                  </a:cubicBezTo>
                  <a:lnTo>
                    <a:pt x="40770" y="50668"/>
                  </a:lnTo>
                  <a:close/>
                </a:path>
              </a:pathLst>
            </a:custGeom>
            <a:solidFill>
              <a:srgbClr val="FFFFFF"/>
            </a:solidFill>
            <a:ln w="5417" cap="flat">
              <a:noFill/>
              <a:prstDash val="solid"/>
              <a:miter/>
            </a:ln>
          </p:spPr>
          <p:txBody>
            <a:bodyPr rtlCol="0" anchor="ctr"/>
            <a:lstStyle/>
            <a:p>
              <a:endParaRPr lang="fr-FR"/>
            </a:p>
          </p:txBody>
        </p:sp>
        <p:sp>
          <p:nvSpPr>
            <p:cNvPr id="857" name="Forme libre 856">
              <a:extLst>
                <a:ext uri="{FF2B5EF4-FFF2-40B4-BE49-F238E27FC236}">
                  <a16:creationId xmlns:a16="http://schemas.microsoft.com/office/drawing/2014/main" id="{E23B30EF-BA59-D620-BC98-6A5704AF1C47}"/>
                </a:ext>
              </a:extLst>
            </p:cNvPr>
            <p:cNvSpPr/>
            <p:nvPr/>
          </p:nvSpPr>
          <p:spPr>
            <a:xfrm>
              <a:off x="15771889" y="11392210"/>
              <a:ext cx="8668" cy="70863"/>
            </a:xfrm>
            <a:custGeom>
              <a:avLst/>
              <a:gdLst>
                <a:gd name="connsiteX0" fmla="*/ 8669 w 8668"/>
                <a:gd name="connsiteY0" fmla="*/ 4354 h 70863"/>
                <a:gd name="connsiteX1" fmla="*/ 7726 w 8668"/>
                <a:gd name="connsiteY1" fmla="*/ 7868 h 70863"/>
                <a:gd name="connsiteX2" fmla="*/ 4275 w 8668"/>
                <a:gd name="connsiteY2" fmla="*/ 8760 h 70863"/>
                <a:gd name="connsiteX3" fmla="*/ 916 w 8668"/>
                <a:gd name="connsiteY3" fmla="*/ 7868 h 70863"/>
                <a:gd name="connsiteX4" fmla="*/ 0 w 8668"/>
                <a:gd name="connsiteY4" fmla="*/ 4406 h 70863"/>
                <a:gd name="connsiteX5" fmla="*/ 943 w 8668"/>
                <a:gd name="connsiteY5" fmla="*/ 892 h 70863"/>
                <a:gd name="connsiteX6" fmla="*/ 4394 w 8668"/>
                <a:gd name="connsiteY6" fmla="*/ 0 h 70863"/>
                <a:gd name="connsiteX7" fmla="*/ 7753 w 8668"/>
                <a:gd name="connsiteY7" fmla="*/ 892 h 70863"/>
                <a:gd name="connsiteX8" fmla="*/ 8669 w 8668"/>
                <a:gd name="connsiteY8" fmla="*/ 4354 h 70863"/>
                <a:gd name="connsiteX9" fmla="*/ 7666 w 8668"/>
                <a:gd name="connsiteY9" fmla="*/ 69447 h 70863"/>
                <a:gd name="connsiteX10" fmla="*/ 7504 w 8668"/>
                <a:gd name="connsiteY10" fmla="*/ 70024 h 70863"/>
                <a:gd name="connsiteX11" fmla="*/ 6973 w 8668"/>
                <a:gd name="connsiteY11" fmla="*/ 70444 h 70863"/>
                <a:gd name="connsiteX12" fmla="*/ 5970 w 8668"/>
                <a:gd name="connsiteY12" fmla="*/ 70758 h 70863"/>
                <a:gd name="connsiteX13" fmla="*/ 4329 w 8668"/>
                <a:gd name="connsiteY13" fmla="*/ 70863 h 70863"/>
                <a:gd name="connsiteX14" fmla="*/ 2747 w 8668"/>
                <a:gd name="connsiteY14" fmla="*/ 70758 h 70863"/>
                <a:gd name="connsiteX15" fmla="*/ 1723 w 8668"/>
                <a:gd name="connsiteY15" fmla="*/ 70444 h 70863"/>
                <a:gd name="connsiteX16" fmla="*/ 1192 w 8668"/>
                <a:gd name="connsiteY16" fmla="*/ 70024 h 70863"/>
                <a:gd name="connsiteX17" fmla="*/ 1057 w 8668"/>
                <a:gd name="connsiteY17" fmla="*/ 69447 h 70863"/>
                <a:gd name="connsiteX18" fmla="*/ 1057 w 8668"/>
                <a:gd name="connsiteY18" fmla="*/ 20772 h 70863"/>
                <a:gd name="connsiteX19" fmla="*/ 1192 w 8668"/>
                <a:gd name="connsiteY19" fmla="*/ 20195 h 70863"/>
                <a:gd name="connsiteX20" fmla="*/ 1723 w 8668"/>
                <a:gd name="connsiteY20" fmla="*/ 19722 h 70863"/>
                <a:gd name="connsiteX21" fmla="*/ 2747 w 8668"/>
                <a:gd name="connsiteY21" fmla="*/ 19460 h 70863"/>
                <a:gd name="connsiteX22" fmla="*/ 4329 w 8668"/>
                <a:gd name="connsiteY22" fmla="*/ 19355 h 70863"/>
                <a:gd name="connsiteX23" fmla="*/ 5970 w 8668"/>
                <a:gd name="connsiteY23" fmla="*/ 19460 h 70863"/>
                <a:gd name="connsiteX24" fmla="*/ 6973 w 8668"/>
                <a:gd name="connsiteY24" fmla="*/ 19722 h 70863"/>
                <a:gd name="connsiteX25" fmla="*/ 7504 w 8668"/>
                <a:gd name="connsiteY25" fmla="*/ 20195 h 70863"/>
                <a:gd name="connsiteX26" fmla="*/ 7666 w 8668"/>
                <a:gd name="connsiteY26" fmla="*/ 20772 h 70863"/>
                <a:gd name="connsiteX27" fmla="*/ 7666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5"/>
                    <a:pt x="8349" y="7238"/>
                    <a:pt x="7726" y="7868"/>
                  </a:cubicBezTo>
                  <a:cubicBezTo>
                    <a:pt x="7092" y="8445"/>
                    <a:pt x="5949" y="8760"/>
                    <a:pt x="4275" y="8760"/>
                  </a:cubicBezTo>
                  <a:cubicBezTo>
                    <a:pt x="2644" y="8760"/>
                    <a:pt x="1528" y="8445"/>
                    <a:pt x="916" y="7868"/>
                  </a:cubicBezTo>
                  <a:cubicBezTo>
                    <a:pt x="309" y="7291"/>
                    <a:pt x="0" y="6137"/>
                    <a:pt x="0" y="4406"/>
                  </a:cubicBezTo>
                  <a:cubicBezTo>
                    <a:pt x="0" y="2675"/>
                    <a:pt x="314" y="1521"/>
                    <a:pt x="943" y="892"/>
                  </a:cubicBezTo>
                  <a:cubicBezTo>
                    <a:pt x="1571" y="315"/>
                    <a:pt x="2720" y="0"/>
                    <a:pt x="4394" y="0"/>
                  </a:cubicBezTo>
                  <a:cubicBezTo>
                    <a:pt x="6019" y="0"/>
                    <a:pt x="7141" y="315"/>
                    <a:pt x="7753" y="892"/>
                  </a:cubicBezTo>
                  <a:cubicBezTo>
                    <a:pt x="8360" y="1469"/>
                    <a:pt x="8669" y="2675"/>
                    <a:pt x="8669" y="4354"/>
                  </a:cubicBezTo>
                  <a:close/>
                  <a:moveTo>
                    <a:pt x="7666" y="69447"/>
                  </a:moveTo>
                  <a:cubicBezTo>
                    <a:pt x="7666" y="69657"/>
                    <a:pt x="7607" y="69867"/>
                    <a:pt x="7504" y="70024"/>
                  </a:cubicBezTo>
                  <a:cubicBezTo>
                    <a:pt x="7390" y="70234"/>
                    <a:pt x="7211" y="70339"/>
                    <a:pt x="6973" y="70444"/>
                  </a:cubicBezTo>
                  <a:cubicBezTo>
                    <a:pt x="6729" y="70601"/>
                    <a:pt x="6398" y="70654"/>
                    <a:pt x="5970" y="70758"/>
                  </a:cubicBezTo>
                  <a:cubicBezTo>
                    <a:pt x="5543" y="70811"/>
                    <a:pt x="4995" y="70863"/>
                    <a:pt x="4329" y="70863"/>
                  </a:cubicBezTo>
                  <a:cubicBezTo>
                    <a:pt x="3700" y="70863"/>
                    <a:pt x="3169" y="70811"/>
                    <a:pt x="2747" y="70758"/>
                  </a:cubicBezTo>
                  <a:cubicBezTo>
                    <a:pt x="2319" y="70654"/>
                    <a:pt x="1972" y="70601"/>
                    <a:pt x="1723" y="70444"/>
                  </a:cubicBezTo>
                  <a:cubicBezTo>
                    <a:pt x="1457" y="70339"/>
                    <a:pt x="1284" y="70234"/>
                    <a:pt x="1192" y="70024"/>
                  </a:cubicBezTo>
                  <a:cubicBezTo>
                    <a:pt x="1094" y="69867"/>
                    <a:pt x="1057" y="69657"/>
                    <a:pt x="1057" y="69447"/>
                  </a:cubicBezTo>
                  <a:lnTo>
                    <a:pt x="1057" y="20772"/>
                  </a:lnTo>
                  <a:cubicBezTo>
                    <a:pt x="1057" y="20562"/>
                    <a:pt x="1100" y="20351"/>
                    <a:pt x="1192" y="20195"/>
                  </a:cubicBezTo>
                  <a:cubicBezTo>
                    <a:pt x="1284" y="19985"/>
                    <a:pt x="1457" y="19827"/>
                    <a:pt x="1723" y="19722"/>
                  </a:cubicBezTo>
                  <a:cubicBezTo>
                    <a:pt x="1977" y="19617"/>
                    <a:pt x="2319" y="19513"/>
                    <a:pt x="2747" y="19460"/>
                  </a:cubicBezTo>
                  <a:cubicBezTo>
                    <a:pt x="3169" y="19408"/>
                    <a:pt x="3700" y="19355"/>
                    <a:pt x="4329" y="19355"/>
                  </a:cubicBezTo>
                  <a:cubicBezTo>
                    <a:pt x="4995" y="19355"/>
                    <a:pt x="5543" y="19408"/>
                    <a:pt x="5970" y="19460"/>
                  </a:cubicBezTo>
                  <a:cubicBezTo>
                    <a:pt x="6393" y="19513"/>
                    <a:pt x="6729" y="19617"/>
                    <a:pt x="6973" y="19722"/>
                  </a:cubicBezTo>
                  <a:cubicBezTo>
                    <a:pt x="7211" y="19827"/>
                    <a:pt x="7384" y="19985"/>
                    <a:pt x="7504" y="20195"/>
                  </a:cubicBezTo>
                  <a:cubicBezTo>
                    <a:pt x="7612" y="20351"/>
                    <a:pt x="7666" y="20562"/>
                    <a:pt x="7666" y="20772"/>
                  </a:cubicBezTo>
                  <a:lnTo>
                    <a:pt x="7666" y="69447"/>
                  </a:lnTo>
                  <a:close/>
                </a:path>
              </a:pathLst>
            </a:custGeom>
            <a:solidFill>
              <a:srgbClr val="FFFFFF"/>
            </a:solidFill>
            <a:ln w="5417" cap="flat">
              <a:noFill/>
              <a:prstDash val="solid"/>
              <a:miter/>
            </a:ln>
          </p:spPr>
          <p:txBody>
            <a:bodyPr rtlCol="0" anchor="ctr"/>
            <a:lstStyle/>
            <a:p>
              <a:endParaRPr lang="fr-FR"/>
            </a:p>
          </p:txBody>
        </p:sp>
        <p:sp>
          <p:nvSpPr>
            <p:cNvPr id="858" name="Forme libre 857">
              <a:extLst>
                <a:ext uri="{FF2B5EF4-FFF2-40B4-BE49-F238E27FC236}">
                  <a16:creationId xmlns:a16="http://schemas.microsoft.com/office/drawing/2014/main" id="{0AF68329-53A3-2FBD-C447-ED1C8B14409B}"/>
                </a:ext>
              </a:extLst>
            </p:cNvPr>
            <p:cNvSpPr/>
            <p:nvPr/>
          </p:nvSpPr>
          <p:spPr>
            <a:xfrm>
              <a:off x="15798052" y="11387752"/>
              <a:ext cx="43890" cy="75898"/>
            </a:xfrm>
            <a:custGeom>
              <a:avLst/>
              <a:gdLst>
                <a:gd name="connsiteX0" fmla="*/ 43891 w 43890"/>
                <a:gd name="connsiteY0" fmla="*/ 48938 h 75898"/>
                <a:gd name="connsiteX1" fmla="*/ 42504 w 43890"/>
                <a:gd name="connsiteY1" fmla="*/ 60163 h 75898"/>
                <a:gd name="connsiteX2" fmla="*/ 38364 w 43890"/>
                <a:gd name="connsiteY2" fmla="*/ 68607 h 75898"/>
                <a:gd name="connsiteX3" fmla="*/ 31587 w 43890"/>
                <a:gd name="connsiteY3" fmla="*/ 74010 h 75898"/>
                <a:gd name="connsiteX4" fmla="*/ 22333 w 43890"/>
                <a:gd name="connsiteY4" fmla="*/ 75898 h 75898"/>
                <a:gd name="connsiteX5" fmla="*/ 18031 w 43890"/>
                <a:gd name="connsiteY5" fmla="*/ 75426 h 75898"/>
                <a:gd name="connsiteX6" fmla="*/ 14168 w 43890"/>
                <a:gd name="connsiteY6" fmla="*/ 73958 h 75898"/>
                <a:gd name="connsiteX7" fmla="*/ 10305 w 43890"/>
                <a:gd name="connsiteY7" fmla="*/ 71335 h 75898"/>
                <a:gd name="connsiteX8" fmla="*/ 6057 w 43890"/>
                <a:gd name="connsiteY8" fmla="*/ 67611 h 75898"/>
                <a:gd name="connsiteX9" fmla="*/ 6057 w 43890"/>
                <a:gd name="connsiteY9" fmla="*/ 73905 h 75898"/>
                <a:gd name="connsiteX10" fmla="*/ 5889 w 43890"/>
                <a:gd name="connsiteY10" fmla="*/ 74534 h 75898"/>
                <a:gd name="connsiteX11" fmla="*/ 5337 w 43890"/>
                <a:gd name="connsiteY11" fmla="*/ 74954 h 75898"/>
                <a:gd name="connsiteX12" fmla="*/ 4388 w 43890"/>
                <a:gd name="connsiteY12" fmla="*/ 75216 h 75898"/>
                <a:gd name="connsiteX13" fmla="*/ 2996 w 43890"/>
                <a:gd name="connsiteY13" fmla="*/ 75269 h 75898"/>
                <a:gd name="connsiteX14" fmla="*/ 1582 w 43890"/>
                <a:gd name="connsiteY14" fmla="*/ 75216 h 75898"/>
                <a:gd name="connsiteX15" fmla="*/ 634 w 43890"/>
                <a:gd name="connsiteY15" fmla="*/ 74954 h 75898"/>
                <a:gd name="connsiteX16" fmla="*/ 136 w 43890"/>
                <a:gd name="connsiteY16" fmla="*/ 74534 h 75898"/>
                <a:gd name="connsiteX17" fmla="*/ 0 w 43890"/>
                <a:gd name="connsiteY17" fmla="*/ 73905 h 75898"/>
                <a:gd name="connsiteX18" fmla="*/ 0 w 43890"/>
                <a:gd name="connsiteY18" fmla="*/ 1416 h 75898"/>
                <a:gd name="connsiteX19" fmla="*/ 136 w 43890"/>
                <a:gd name="connsiteY19" fmla="*/ 787 h 75898"/>
                <a:gd name="connsiteX20" fmla="*/ 666 w 43890"/>
                <a:gd name="connsiteY20" fmla="*/ 315 h 75898"/>
                <a:gd name="connsiteX21" fmla="*/ 1690 w 43890"/>
                <a:gd name="connsiteY21" fmla="*/ 53 h 75898"/>
                <a:gd name="connsiteX22" fmla="*/ 3272 w 43890"/>
                <a:gd name="connsiteY22" fmla="*/ 0 h 75898"/>
                <a:gd name="connsiteX23" fmla="*/ 4914 w 43890"/>
                <a:gd name="connsiteY23" fmla="*/ 53 h 75898"/>
                <a:gd name="connsiteX24" fmla="*/ 5917 w 43890"/>
                <a:gd name="connsiteY24" fmla="*/ 315 h 75898"/>
                <a:gd name="connsiteX25" fmla="*/ 6447 w 43890"/>
                <a:gd name="connsiteY25" fmla="*/ 787 h 75898"/>
                <a:gd name="connsiteX26" fmla="*/ 6610 w 43890"/>
                <a:gd name="connsiteY26" fmla="*/ 1416 h 75898"/>
                <a:gd name="connsiteX27" fmla="*/ 6610 w 43890"/>
                <a:gd name="connsiteY27" fmla="*/ 31786 h 75898"/>
                <a:gd name="connsiteX28" fmla="*/ 11167 w 43890"/>
                <a:gd name="connsiteY28" fmla="*/ 27747 h 75898"/>
                <a:gd name="connsiteX29" fmla="*/ 15387 w 43890"/>
                <a:gd name="connsiteY29" fmla="*/ 25072 h 75898"/>
                <a:gd name="connsiteX30" fmla="*/ 19472 w 43890"/>
                <a:gd name="connsiteY30" fmla="*/ 23656 h 75898"/>
                <a:gd name="connsiteX31" fmla="*/ 23660 w 43890"/>
                <a:gd name="connsiteY31" fmla="*/ 23237 h 75898"/>
                <a:gd name="connsiteX32" fmla="*/ 32968 w 43890"/>
                <a:gd name="connsiteY32" fmla="*/ 25282 h 75898"/>
                <a:gd name="connsiteX33" fmla="*/ 39247 w 43890"/>
                <a:gd name="connsiteY33" fmla="*/ 30789 h 75898"/>
                <a:gd name="connsiteX34" fmla="*/ 42769 w 43890"/>
                <a:gd name="connsiteY34" fmla="*/ 38972 h 75898"/>
                <a:gd name="connsiteX35" fmla="*/ 43891 w 43890"/>
                <a:gd name="connsiteY35" fmla="*/ 48938 h 75898"/>
                <a:gd name="connsiteX36" fmla="*/ 36950 w 43890"/>
                <a:gd name="connsiteY36" fmla="*/ 49987 h 75898"/>
                <a:gd name="connsiteX37" fmla="*/ 36284 w 43890"/>
                <a:gd name="connsiteY37" fmla="*/ 42067 h 75898"/>
                <a:gd name="connsiteX38" fmla="*/ 34008 w 43890"/>
                <a:gd name="connsiteY38" fmla="*/ 35300 h 75898"/>
                <a:gd name="connsiteX39" fmla="*/ 29728 w 43890"/>
                <a:gd name="connsiteY39" fmla="*/ 30528 h 75898"/>
                <a:gd name="connsiteX40" fmla="*/ 23064 w 43890"/>
                <a:gd name="connsiteY40" fmla="*/ 28744 h 75898"/>
                <a:gd name="connsiteX41" fmla="*/ 19201 w 43890"/>
                <a:gd name="connsiteY41" fmla="*/ 29268 h 75898"/>
                <a:gd name="connsiteX42" fmla="*/ 15284 w 43890"/>
                <a:gd name="connsiteY42" fmla="*/ 31052 h 75898"/>
                <a:gd name="connsiteX43" fmla="*/ 11145 w 43890"/>
                <a:gd name="connsiteY43" fmla="*/ 34251 h 75898"/>
                <a:gd name="connsiteX44" fmla="*/ 6615 w 43890"/>
                <a:gd name="connsiteY44" fmla="*/ 39129 h 75898"/>
                <a:gd name="connsiteX45" fmla="*/ 6615 w 43890"/>
                <a:gd name="connsiteY45" fmla="*/ 60320 h 75898"/>
                <a:gd name="connsiteX46" fmla="*/ 14639 w 43890"/>
                <a:gd name="connsiteY46" fmla="*/ 67821 h 75898"/>
                <a:gd name="connsiteX47" fmla="*/ 22669 w 43890"/>
                <a:gd name="connsiteY47" fmla="*/ 70444 h 75898"/>
                <a:gd name="connsiteX48" fmla="*/ 29219 w 43890"/>
                <a:gd name="connsiteY48" fmla="*/ 68607 h 75898"/>
                <a:gd name="connsiteX49" fmla="*/ 33662 w 43890"/>
                <a:gd name="connsiteY49" fmla="*/ 63940 h 75898"/>
                <a:gd name="connsiteX50" fmla="*/ 36164 w 43890"/>
                <a:gd name="connsiteY50" fmla="*/ 57383 h 75898"/>
                <a:gd name="connsiteX51" fmla="*/ 36950 w 43890"/>
                <a:gd name="connsiteY51" fmla="*/ 49987 h 7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890" h="75898">
                  <a:moveTo>
                    <a:pt x="43891" y="48938"/>
                  </a:moveTo>
                  <a:cubicBezTo>
                    <a:pt x="43891" y="53082"/>
                    <a:pt x="43430" y="56858"/>
                    <a:pt x="42504" y="60163"/>
                  </a:cubicBezTo>
                  <a:cubicBezTo>
                    <a:pt x="41577" y="63467"/>
                    <a:pt x="40196" y="66300"/>
                    <a:pt x="38364" y="68607"/>
                  </a:cubicBezTo>
                  <a:cubicBezTo>
                    <a:pt x="36528" y="70968"/>
                    <a:pt x="34268" y="72751"/>
                    <a:pt x="31587" y="74010"/>
                  </a:cubicBezTo>
                  <a:cubicBezTo>
                    <a:pt x="28899" y="75269"/>
                    <a:pt x="25816" y="75898"/>
                    <a:pt x="22333" y="75898"/>
                  </a:cubicBezTo>
                  <a:cubicBezTo>
                    <a:pt x="20778" y="75898"/>
                    <a:pt x="19342" y="75741"/>
                    <a:pt x="18031" y="75426"/>
                  </a:cubicBezTo>
                  <a:cubicBezTo>
                    <a:pt x="16714" y="75112"/>
                    <a:pt x="15430" y="74639"/>
                    <a:pt x="14168" y="73958"/>
                  </a:cubicBezTo>
                  <a:cubicBezTo>
                    <a:pt x="12906" y="73276"/>
                    <a:pt x="11622" y="72384"/>
                    <a:pt x="10305" y="71335"/>
                  </a:cubicBezTo>
                  <a:cubicBezTo>
                    <a:pt x="8994" y="70339"/>
                    <a:pt x="7574" y="69080"/>
                    <a:pt x="6057" y="67611"/>
                  </a:cubicBezTo>
                  <a:lnTo>
                    <a:pt x="6057" y="73905"/>
                  </a:lnTo>
                  <a:cubicBezTo>
                    <a:pt x="6057" y="74115"/>
                    <a:pt x="6003" y="74378"/>
                    <a:pt x="5889" y="74534"/>
                  </a:cubicBezTo>
                  <a:cubicBezTo>
                    <a:pt x="5781" y="74692"/>
                    <a:pt x="5591" y="74849"/>
                    <a:pt x="5337" y="74954"/>
                  </a:cubicBezTo>
                  <a:cubicBezTo>
                    <a:pt x="5071" y="75059"/>
                    <a:pt x="4762" y="75164"/>
                    <a:pt x="4388" y="75216"/>
                  </a:cubicBezTo>
                  <a:cubicBezTo>
                    <a:pt x="4020" y="75269"/>
                    <a:pt x="3559" y="75269"/>
                    <a:pt x="2996" y="75269"/>
                  </a:cubicBezTo>
                  <a:cubicBezTo>
                    <a:pt x="2443" y="75269"/>
                    <a:pt x="1972" y="75269"/>
                    <a:pt x="1582" y="75216"/>
                  </a:cubicBezTo>
                  <a:cubicBezTo>
                    <a:pt x="1192" y="75164"/>
                    <a:pt x="878" y="75059"/>
                    <a:pt x="634" y="74954"/>
                  </a:cubicBezTo>
                  <a:cubicBezTo>
                    <a:pt x="395" y="74849"/>
                    <a:pt x="228" y="74692"/>
                    <a:pt x="136" y="74534"/>
                  </a:cubicBezTo>
                  <a:cubicBezTo>
                    <a:pt x="38" y="74378"/>
                    <a:pt x="0" y="74115"/>
                    <a:pt x="0" y="73905"/>
                  </a:cubicBezTo>
                  <a:lnTo>
                    <a:pt x="0" y="1416"/>
                  </a:lnTo>
                  <a:cubicBezTo>
                    <a:pt x="0" y="1154"/>
                    <a:pt x="43" y="997"/>
                    <a:pt x="136" y="787"/>
                  </a:cubicBezTo>
                  <a:cubicBezTo>
                    <a:pt x="228" y="629"/>
                    <a:pt x="401" y="472"/>
                    <a:pt x="666" y="315"/>
                  </a:cubicBezTo>
                  <a:cubicBezTo>
                    <a:pt x="921" y="210"/>
                    <a:pt x="1263" y="105"/>
                    <a:pt x="1690" y="53"/>
                  </a:cubicBezTo>
                  <a:cubicBezTo>
                    <a:pt x="2113" y="0"/>
                    <a:pt x="2644" y="0"/>
                    <a:pt x="3272" y="0"/>
                  </a:cubicBezTo>
                  <a:cubicBezTo>
                    <a:pt x="3939" y="0"/>
                    <a:pt x="4486" y="0"/>
                    <a:pt x="4914" y="53"/>
                  </a:cubicBezTo>
                  <a:cubicBezTo>
                    <a:pt x="5337" y="105"/>
                    <a:pt x="5673" y="210"/>
                    <a:pt x="5917" y="315"/>
                  </a:cubicBezTo>
                  <a:cubicBezTo>
                    <a:pt x="6155" y="472"/>
                    <a:pt x="6328" y="629"/>
                    <a:pt x="6447" y="787"/>
                  </a:cubicBezTo>
                  <a:cubicBezTo>
                    <a:pt x="6556" y="997"/>
                    <a:pt x="6610" y="1154"/>
                    <a:pt x="6610" y="1416"/>
                  </a:cubicBezTo>
                  <a:lnTo>
                    <a:pt x="6610" y="31786"/>
                  </a:lnTo>
                  <a:cubicBezTo>
                    <a:pt x="8203" y="30160"/>
                    <a:pt x="9720" y="28796"/>
                    <a:pt x="11167" y="27747"/>
                  </a:cubicBezTo>
                  <a:cubicBezTo>
                    <a:pt x="12613" y="26646"/>
                    <a:pt x="14016" y="25754"/>
                    <a:pt x="15387" y="25072"/>
                  </a:cubicBezTo>
                  <a:cubicBezTo>
                    <a:pt x="16758" y="24443"/>
                    <a:pt x="18117" y="23919"/>
                    <a:pt x="19472" y="23656"/>
                  </a:cubicBezTo>
                  <a:cubicBezTo>
                    <a:pt x="20821" y="23342"/>
                    <a:pt x="22224" y="23237"/>
                    <a:pt x="23660" y="23237"/>
                  </a:cubicBezTo>
                  <a:cubicBezTo>
                    <a:pt x="27290" y="23237"/>
                    <a:pt x="30394" y="23919"/>
                    <a:pt x="32968" y="25282"/>
                  </a:cubicBezTo>
                  <a:cubicBezTo>
                    <a:pt x="35547" y="26646"/>
                    <a:pt x="37633" y="28482"/>
                    <a:pt x="39247" y="30789"/>
                  </a:cubicBezTo>
                  <a:cubicBezTo>
                    <a:pt x="40857" y="33150"/>
                    <a:pt x="42032" y="35877"/>
                    <a:pt x="42769" y="38972"/>
                  </a:cubicBezTo>
                  <a:cubicBezTo>
                    <a:pt x="43506" y="42119"/>
                    <a:pt x="43891" y="45476"/>
                    <a:pt x="43891" y="48938"/>
                  </a:cubicBezTo>
                  <a:close/>
                  <a:moveTo>
                    <a:pt x="36950" y="49987"/>
                  </a:moveTo>
                  <a:cubicBezTo>
                    <a:pt x="36950" y="47260"/>
                    <a:pt x="36728" y="44637"/>
                    <a:pt x="36284" y="42067"/>
                  </a:cubicBezTo>
                  <a:cubicBezTo>
                    <a:pt x="35839" y="39549"/>
                    <a:pt x="35076" y="37293"/>
                    <a:pt x="34008" y="35300"/>
                  </a:cubicBezTo>
                  <a:cubicBezTo>
                    <a:pt x="32930" y="33307"/>
                    <a:pt x="31505" y="31734"/>
                    <a:pt x="29728" y="30528"/>
                  </a:cubicBezTo>
                  <a:cubicBezTo>
                    <a:pt x="27951" y="29321"/>
                    <a:pt x="25730" y="28744"/>
                    <a:pt x="23064" y="28744"/>
                  </a:cubicBezTo>
                  <a:cubicBezTo>
                    <a:pt x="21769" y="28744"/>
                    <a:pt x="20480" y="28901"/>
                    <a:pt x="19201" y="29268"/>
                  </a:cubicBezTo>
                  <a:cubicBezTo>
                    <a:pt x="17928" y="29636"/>
                    <a:pt x="16617" y="30213"/>
                    <a:pt x="15284" y="31052"/>
                  </a:cubicBezTo>
                  <a:cubicBezTo>
                    <a:pt x="13951" y="31891"/>
                    <a:pt x="12570" y="32940"/>
                    <a:pt x="11145" y="34251"/>
                  </a:cubicBezTo>
                  <a:cubicBezTo>
                    <a:pt x="9714" y="35563"/>
                    <a:pt x="8208" y="37188"/>
                    <a:pt x="6615" y="39129"/>
                  </a:cubicBezTo>
                  <a:lnTo>
                    <a:pt x="6615" y="60320"/>
                  </a:lnTo>
                  <a:cubicBezTo>
                    <a:pt x="9395" y="63572"/>
                    <a:pt x="12071" y="66090"/>
                    <a:pt x="14639" y="67821"/>
                  </a:cubicBezTo>
                  <a:cubicBezTo>
                    <a:pt x="17218" y="69552"/>
                    <a:pt x="19889" y="70444"/>
                    <a:pt x="22669" y="70444"/>
                  </a:cubicBezTo>
                  <a:cubicBezTo>
                    <a:pt x="25221" y="70444"/>
                    <a:pt x="27404" y="69814"/>
                    <a:pt x="29219" y="68607"/>
                  </a:cubicBezTo>
                  <a:cubicBezTo>
                    <a:pt x="31034" y="67401"/>
                    <a:pt x="32513" y="65880"/>
                    <a:pt x="33662" y="63940"/>
                  </a:cubicBezTo>
                  <a:cubicBezTo>
                    <a:pt x="34810" y="61999"/>
                    <a:pt x="35645" y="59796"/>
                    <a:pt x="36164" y="57383"/>
                  </a:cubicBezTo>
                  <a:cubicBezTo>
                    <a:pt x="36685" y="54917"/>
                    <a:pt x="36950" y="52452"/>
                    <a:pt x="36950" y="49987"/>
                  </a:cubicBezTo>
                  <a:close/>
                </a:path>
              </a:pathLst>
            </a:custGeom>
            <a:solidFill>
              <a:srgbClr val="FFFFFF"/>
            </a:solidFill>
            <a:ln w="5417" cap="flat">
              <a:noFill/>
              <a:prstDash val="solid"/>
              <a:miter/>
            </a:ln>
          </p:spPr>
          <p:txBody>
            <a:bodyPr rtlCol="0" anchor="ctr"/>
            <a:lstStyle/>
            <a:p>
              <a:endParaRPr lang="fr-FR"/>
            </a:p>
          </p:txBody>
        </p:sp>
        <p:sp>
          <p:nvSpPr>
            <p:cNvPr id="859" name="Forme libre 858">
              <a:extLst>
                <a:ext uri="{FF2B5EF4-FFF2-40B4-BE49-F238E27FC236}">
                  <a16:creationId xmlns:a16="http://schemas.microsoft.com/office/drawing/2014/main" id="{3BCF0BDD-529C-19C1-6E49-825657210217}"/>
                </a:ext>
              </a:extLst>
            </p:cNvPr>
            <p:cNvSpPr/>
            <p:nvPr/>
          </p:nvSpPr>
          <p:spPr>
            <a:xfrm>
              <a:off x="15856110" y="11392210"/>
              <a:ext cx="8668" cy="70863"/>
            </a:xfrm>
            <a:custGeom>
              <a:avLst/>
              <a:gdLst>
                <a:gd name="connsiteX0" fmla="*/ 8669 w 8668"/>
                <a:gd name="connsiteY0" fmla="*/ 4354 h 70863"/>
                <a:gd name="connsiteX1" fmla="*/ 7726 w 8668"/>
                <a:gd name="connsiteY1" fmla="*/ 7868 h 70863"/>
                <a:gd name="connsiteX2" fmla="*/ 4275 w 8668"/>
                <a:gd name="connsiteY2" fmla="*/ 8760 h 70863"/>
                <a:gd name="connsiteX3" fmla="*/ 916 w 8668"/>
                <a:gd name="connsiteY3" fmla="*/ 7868 h 70863"/>
                <a:gd name="connsiteX4" fmla="*/ 0 w 8668"/>
                <a:gd name="connsiteY4" fmla="*/ 4406 h 70863"/>
                <a:gd name="connsiteX5" fmla="*/ 943 w 8668"/>
                <a:gd name="connsiteY5" fmla="*/ 892 h 70863"/>
                <a:gd name="connsiteX6" fmla="*/ 4394 w 8668"/>
                <a:gd name="connsiteY6" fmla="*/ 0 h 70863"/>
                <a:gd name="connsiteX7" fmla="*/ 7753 w 8668"/>
                <a:gd name="connsiteY7" fmla="*/ 892 h 70863"/>
                <a:gd name="connsiteX8" fmla="*/ 8669 w 8668"/>
                <a:gd name="connsiteY8" fmla="*/ 4354 h 70863"/>
                <a:gd name="connsiteX9" fmla="*/ 7666 w 8668"/>
                <a:gd name="connsiteY9" fmla="*/ 69447 h 70863"/>
                <a:gd name="connsiteX10" fmla="*/ 7504 w 8668"/>
                <a:gd name="connsiteY10" fmla="*/ 70024 h 70863"/>
                <a:gd name="connsiteX11" fmla="*/ 6973 w 8668"/>
                <a:gd name="connsiteY11" fmla="*/ 70444 h 70863"/>
                <a:gd name="connsiteX12" fmla="*/ 5970 w 8668"/>
                <a:gd name="connsiteY12" fmla="*/ 70758 h 70863"/>
                <a:gd name="connsiteX13" fmla="*/ 4329 w 8668"/>
                <a:gd name="connsiteY13" fmla="*/ 70863 h 70863"/>
                <a:gd name="connsiteX14" fmla="*/ 2747 w 8668"/>
                <a:gd name="connsiteY14" fmla="*/ 70758 h 70863"/>
                <a:gd name="connsiteX15" fmla="*/ 1723 w 8668"/>
                <a:gd name="connsiteY15" fmla="*/ 70444 h 70863"/>
                <a:gd name="connsiteX16" fmla="*/ 1192 w 8668"/>
                <a:gd name="connsiteY16" fmla="*/ 70024 h 70863"/>
                <a:gd name="connsiteX17" fmla="*/ 1057 w 8668"/>
                <a:gd name="connsiteY17" fmla="*/ 69447 h 70863"/>
                <a:gd name="connsiteX18" fmla="*/ 1057 w 8668"/>
                <a:gd name="connsiteY18" fmla="*/ 20772 h 70863"/>
                <a:gd name="connsiteX19" fmla="*/ 1192 w 8668"/>
                <a:gd name="connsiteY19" fmla="*/ 20195 h 70863"/>
                <a:gd name="connsiteX20" fmla="*/ 1723 w 8668"/>
                <a:gd name="connsiteY20" fmla="*/ 19722 h 70863"/>
                <a:gd name="connsiteX21" fmla="*/ 2747 w 8668"/>
                <a:gd name="connsiteY21" fmla="*/ 19460 h 70863"/>
                <a:gd name="connsiteX22" fmla="*/ 4329 w 8668"/>
                <a:gd name="connsiteY22" fmla="*/ 19355 h 70863"/>
                <a:gd name="connsiteX23" fmla="*/ 5970 w 8668"/>
                <a:gd name="connsiteY23" fmla="*/ 19460 h 70863"/>
                <a:gd name="connsiteX24" fmla="*/ 6973 w 8668"/>
                <a:gd name="connsiteY24" fmla="*/ 19722 h 70863"/>
                <a:gd name="connsiteX25" fmla="*/ 7504 w 8668"/>
                <a:gd name="connsiteY25" fmla="*/ 20195 h 70863"/>
                <a:gd name="connsiteX26" fmla="*/ 7666 w 8668"/>
                <a:gd name="connsiteY26" fmla="*/ 20772 h 70863"/>
                <a:gd name="connsiteX27" fmla="*/ 7666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5"/>
                    <a:pt x="8349" y="7238"/>
                    <a:pt x="7726" y="7868"/>
                  </a:cubicBezTo>
                  <a:cubicBezTo>
                    <a:pt x="7092" y="8445"/>
                    <a:pt x="5949" y="8760"/>
                    <a:pt x="4275" y="8760"/>
                  </a:cubicBezTo>
                  <a:cubicBezTo>
                    <a:pt x="2644" y="8760"/>
                    <a:pt x="1528" y="8445"/>
                    <a:pt x="916" y="7868"/>
                  </a:cubicBezTo>
                  <a:cubicBezTo>
                    <a:pt x="309" y="7291"/>
                    <a:pt x="0" y="6137"/>
                    <a:pt x="0" y="4406"/>
                  </a:cubicBezTo>
                  <a:cubicBezTo>
                    <a:pt x="0" y="2675"/>
                    <a:pt x="314" y="1521"/>
                    <a:pt x="943" y="892"/>
                  </a:cubicBezTo>
                  <a:cubicBezTo>
                    <a:pt x="1571" y="315"/>
                    <a:pt x="2720" y="0"/>
                    <a:pt x="4394" y="0"/>
                  </a:cubicBezTo>
                  <a:cubicBezTo>
                    <a:pt x="6019" y="0"/>
                    <a:pt x="7141" y="315"/>
                    <a:pt x="7753" y="892"/>
                  </a:cubicBezTo>
                  <a:cubicBezTo>
                    <a:pt x="8360" y="1469"/>
                    <a:pt x="8669" y="2675"/>
                    <a:pt x="8669" y="4354"/>
                  </a:cubicBezTo>
                  <a:close/>
                  <a:moveTo>
                    <a:pt x="7666" y="69447"/>
                  </a:moveTo>
                  <a:cubicBezTo>
                    <a:pt x="7666" y="69657"/>
                    <a:pt x="7607" y="69867"/>
                    <a:pt x="7504" y="70024"/>
                  </a:cubicBezTo>
                  <a:cubicBezTo>
                    <a:pt x="7390" y="70234"/>
                    <a:pt x="7211" y="70339"/>
                    <a:pt x="6973" y="70444"/>
                  </a:cubicBezTo>
                  <a:cubicBezTo>
                    <a:pt x="6729" y="70601"/>
                    <a:pt x="6399" y="70654"/>
                    <a:pt x="5970" y="70758"/>
                  </a:cubicBezTo>
                  <a:cubicBezTo>
                    <a:pt x="5543" y="70811"/>
                    <a:pt x="4995" y="70863"/>
                    <a:pt x="4329" y="70863"/>
                  </a:cubicBezTo>
                  <a:cubicBezTo>
                    <a:pt x="3700" y="70863"/>
                    <a:pt x="3170" y="70811"/>
                    <a:pt x="2747" y="70758"/>
                  </a:cubicBezTo>
                  <a:cubicBezTo>
                    <a:pt x="2319" y="70654"/>
                    <a:pt x="1972" y="70601"/>
                    <a:pt x="1723" y="70444"/>
                  </a:cubicBezTo>
                  <a:cubicBezTo>
                    <a:pt x="1457" y="70339"/>
                    <a:pt x="1284" y="70234"/>
                    <a:pt x="1192" y="70024"/>
                  </a:cubicBezTo>
                  <a:cubicBezTo>
                    <a:pt x="1095" y="69867"/>
                    <a:pt x="1057" y="69657"/>
                    <a:pt x="1057" y="69447"/>
                  </a:cubicBezTo>
                  <a:lnTo>
                    <a:pt x="1057" y="20772"/>
                  </a:lnTo>
                  <a:cubicBezTo>
                    <a:pt x="1057" y="20562"/>
                    <a:pt x="1100" y="20351"/>
                    <a:pt x="1192" y="20195"/>
                  </a:cubicBezTo>
                  <a:cubicBezTo>
                    <a:pt x="1284" y="19985"/>
                    <a:pt x="1457" y="19827"/>
                    <a:pt x="1723" y="19722"/>
                  </a:cubicBezTo>
                  <a:cubicBezTo>
                    <a:pt x="1977" y="19617"/>
                    <a:pt x="2319" y="19513"/>
                    <a:pt x="2747" y="19460"/>
                  </a:cubicBezTo>
                  <a:cubicBezTo>
                    <a:pt x="3170" y="19408"/>
                    <a:pt x="3700" y="19355"/>
                    <a:pt x="4329" y="19355"/>
                  </a:cubicBezTo>
                  <a:cubicBezTo>
                    <a:pt x="4995" y="19355"/>
                    <a:pt x="5543" y="19408"/>
                    <a:pt x="5970" y="19460"/>
                  </a:cubicBezTo>
                  <a:cubicBezTo>
                    <a:pt x="6393" y="19513"/>
                    <a:pt x="6729" y="19617"/>
                    <a:pt x="6973" y="19722"/>
                  </a:cubicBezTo>
                  <a:cubicBezTo>
                    <a:pt x="7211" y="19827"/>
                    <a:pt x="7385" y="19985"/>
                    <a:pt x="7504" y="20195"/>
                  </a:cubicBezTo>
                  <a:cubicBezTo>
                    <a:pt x="7612" y="20351"/>
                    <a:pt x="7666" y="20562"/>
                    <a:pt x="7666" y="20772"/>
                  </a:cubicBezTo>
                  <a:lnTo>
                    <a:pt x="7666" y="69447"/>
                  </a:lnTo>
                  <a:close/>
                </a:path>
              </a:pathLst>
            </a:custGeom>
            <a:solidFill>
              <a:srgbClr val="FFFFFF"/>
            </a:solidFill>
            <a:ln w="5417" cap="flat">
              <a:noFill/>
              <a:prstDash val="solid"/>
              <a:miter/>
            </a:ln>
          </p:spPr>
          <p:txBody>
            <a:bodyPr rtlCol="0" anchor="ctr"/>
            <a:lstStyle/>
            <a:p>
              <a:endParaRPr lang="fr-FR"/>
            </a:p>
          </p:txBody>
        </p:sp>
        <p:sp>
          <p:nvSpPr>
            <p:cNvPr id="860" name="Forme libre 859">
              <a:extLst>
                <a:ext uri="{FF2B5EF4-FFF2-40B4-BE49-F238E27FC236}">
                  <a16:creationId xmlns:a16="http://schemas.microsoft.com/office/drawing/2014/main" id="{213CD2DA-1E20-2405-5DDF-CA64FEDE31EA}"/>
                </a:ext>
              </a:extLst>
            </p:cNvPr>
            <p:cNvSpPr/>
            <p:nvPr/>
          </p:nvSpPr>
          <p:spPr>
            <a:xfrm>
              <a:off x="15882279" y="11387752"/>
              <a:ext cx="6609" cy="75321"/>
            </a:xfrm>
            <a:custGeom>
              <a:avLst/>
              <a:gdLst>
                <a:gd name="connsiteX0" fmla="*/ 6610 w 6609"/>
                <a:gd name="connsiteY0" fmla="*/ 73905 h 75321"/>
                <a:gd name="connsiteX1" fmla="*/ 6447 w 6609"/>
                <a:gd name="connsiteY1" fmla="*/ 74483 h 75321"/>
                <a:gd name="connsiteX2" fmla="*/ 5916 w 6609"/>
                <a:gd name="connsiteY2" fmla="*/ 74902 h 75321"/>
                <a:gd name="connsiteX3" fmla="*/ 4914 w 6609"/>
                <a:gd name="connsiteY3" fmla="*/ 75216 h 75321"/>
                <a:gd name="connsiteX4" fmla="*/ 3272 w 6609"/>
                <a:gd name="connsiteY4" fmla="*/ 75321 h 75321"/>
                <a:gd name="connsiteX5" fmla="*/ 1690 w 6609"/>
                <a:gd name="connsiteY5" fmla="*/ 75216 h 75321"/>
                <a:gd name="connsiteX6" fmla="*/ 666 w 6609"/>
                <a:gd name="connsiteY6" fmla="*/ 74902 h 75321"/>
                <a:gd name="connsiteX7" fmla="*/ 135 w 6609"/>
                <a:gd name="connsiteY7" fmla="*/ 74483 h 75321"/>
                <a:gd name="connsiteX8" fmla="*/ 0 w 6609"/>
                <a:gd name="connsiteY8" fmla="*/ 73905 h 75321"/>
                <a:gd name="connsiteX9" fmla="*/ 0 w 6609"/>
                <a:gd name="connsiteY9" fmla="*/ 1416 h 75321"/>
                <a:gd name="connsiteX10" fmla="*/ 135 w 6609"/>
                <a:gd name="connsiteY10" fmla="*/ 839 h 75321"/>
                <a:gd name="connsiteX11" fmla="*/ 666 w 6609"/>
                <a:gd name="connsiteY11" fmla="*/ 368 h 75321"/>
                <a:gd name="connsiteX12" fmla="*/ 1690 w 6609"/>
                <a:gd name="connsiteY12" fmla="*/ 105 h 75321"/>
                <a:gd name="connsiteX13" fmla="*/ 3272 w 6609"/>
                <a:gd name="connsiteY13" fmla="*/ 0 h 75321"/>
                <a:gd name="connsiteX14" fmla="*/ 4914 w 6609"/>
                <a:gd name="connsiteY14" fmla="*/ 105 h 75321"/>
                <a:gd name="connsiteX15" fmla="*/ 5916 w 6609"/>
                <a:gd name="connsiteY15" fmla="*/ 368 h 75321"/>
                <a:gd name="connsiteX16" fmla="*/ 6447 w 6609"/>
                <a:gd name="connsiteY16" fmla="*/ 839 h 75321"/>
                <a:gd name="connsiteX17" fmla="*/ 6610 w 6609"/>
                <a:gd name="connsiteY17" fmla="*/ 1416 h 75321"/>
                <a:gd name="connsiteX18" fmla="*/ 6610 w 6609"/>
                <a:gd name="connsiteY18" fmla="*/ 73905 h 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9" h="75321">
                  <a:moveTo>
                    <a:pt x="6610" y="73905"/>
                  </a:moveTo>
                  <a:cubicBezTo>
                    <a:pt x="6610" y="74115"/>
                    <a:pt x="6550" y="74325"/>
                    <a:pt x="6447" y="74483"/>
                  </a:cubicBezTo>
                  <a:cubicBezTo>
                    <a:pt x="6334" y="74692"/>
                    <a:pt x="6155" y="74797"/>
                    <a:pt x="5916" y="74902"/>
                  </a:cubicBezTo>
                  <a:cubicBezTo>
                    <a:pt x="5673" y="75059"/>
                    <a:pt x="5342" y="75112"/>
                    <a:pt x="4914" y="75216"/>
                  </a:cubicBezTo>
                  <a:cubicBezTo>
                    <a:pt x="4486" y="75269"/>
                    <a:pt x="3939" y="75321"/>
                    <a:pt x="3272" y="75321"/>
                  </a:cubicBezTo>
                  <a:cubicBezTo>
                    <a:pt x="2644" y="75321"/>
                    <a:pt x="2113" y="75269"/>
                    <a:pt x="1690" y="75216"/>
                  </a:cubicBezTo>
                  <a:cubicBezTo>
                    <a:pt x="1262" y="75112"/>
                    <a:pt x="916" y="75059"/>
                    <a:pt x="666" y="74902"/>
                  </a:cubicBezTo>
                  <a:cubicBezTo>
                    <a:pt x="401" y="74797"/>
                    <a:pt x="228" y="74692"/>
                    <a:pt x="135" y="74483"/>
                  </a:cubicBezTo>
                  <a:cubicBezTo>
                    <a:pt x="38" y="74325"/>
                    <a:pt x="0" y="74115"/>
                    <a:pt x="0" y="73905"/>
                  </a:cubicBezTo>
                  <a:lnTo>
                    <a:pt x="0" y="1416"/>
                  </a:lnTo>
                  <a:cubicBezTo>
                    <a:pt x="0" y="1206"/>
                    <a:pt x="43" y="997"/>
                    <a:pt x="135" y="839"/>
                  </a:cubicBezTo>
                  <a:cubicBezTo>
                    <a:pt x="228" y="629"/>
                    <a:pt x="401" y="472"/>
                    <a:pt x="666" y="368"/>
                  </a:cubicBezTo>
                  <a:cubicBezTo>
                    <a:pt x="921" y="210"/>
                    <a:pt x="1262" y="158"/>
                    <a:pt x="1690" y="105"/>
                  </a:cubicBezTo>
                  <a:cubicBezTo>
                    <a:pt x="2113" y="53"/>
                    <a:pt x="2644" y="0"/>
                    <a:pt x="3272" y="0"/>
                  </a:cubicBezTo>
                  <a:cubicBezTo>
                    <a:pt x="3939" y="0"/>
                    <a:pt x="4486" y="53"/>
                    <a:pt x="4914" y="105"/>
                  </a:cubicBezTo>
                  <a:cubicBezTo>
                    <a:pt x="5337" y="158"/>
                    <a:pt x="5673" y="210"/>
                    <a:pt x="5916" y="368"/>
                  </a:cubicBezTo>
                  <a:cubicBezTo>
                    <a:pt x="6155" y="472"/>
                    <a:pt x="6328" y="629"/>
                    <a:pt x="6447" y="839"/>
                  </a:cubicBezTo>
                  <a:cubicBezTo>
                    <a:pt x="6555" y="997"/>
                    <a:pt x="6610" y="1206"/>
                    <a:pt x="6610" y="1416"/>
                  </a:cubicBezTo>
                  <a:lnTo>
                    <a:pt x="6610" y="73905"/>
                  </a:lnTo>
                  <a:close/>
                </a:path>
              </a:pathLst>
            </a:custGeom>
            <a:solidFill>
              <a:srgbClr val="FFFFFF"/>
            </a:solidFill>
            <a:ln w="5417" cap="flat">
              <a:noFill/>
              <a:prstDash val="solid"/>
              <a:miter/>
            </a:ln>
          </p:spPr>
          <p:txBody>
            <a:bodyPr rtlCol="0" anchor="ctr"/>
            <a:lstStyle/>
            <a:p>
              <a:endParaRPr lang="fr-FR"/>
            </a:p>
          </p:txBody>
        </p:sp>
        <p:sp>
          <p:nvSpPr>
            <p:cNvPr id="861" name="Forme libre 860">
              <a:extLst>
                <a:ext uri="{FF2B5EF4-FFF2-40B4-BE49-F238E27FC236}">
                  <a16:creationId xmlns:a16="http://schemas.microsoft.com/office/drawing/2014/main" id="{05BDE04B-6219-249E-B958-6D9D5A21742C}"/>
                </a:ext>
              </a:extLst>
            </p:cNvPr>
            <p:cNvSpPr/>
            <p:nvPr/>
          </p:nvSpPr>
          <p:spPr>
            <a:xfrm>
              <a:off x="15906329" y="11392210"/>
              <a:ext cx="8668" cy="70863"/>
            </a:xfrm>
            <a:custGeom>
              <a:avLst/>
              <a:gdLst>
                <a:gd name="connsiteX0" fmla="*/ 8669 w 8668"/>
                <a:gd name="connsiteY0" fmla="*/ 4354 h 70863"/>
                <a:gd name="connsiteX1" fmla="*/ 7726 w 8668"/>
                <a:gd name="connsiteY1" fmla="*/ 7868 h 70863"/>
                <a:gd name="connsiteX2" fmla="*/ 4275 w 8668"/>
                <a:gd name="connsiteY2" fmla="*/ 8760 h 70863"/>
                <a:gd name="connsiteX3" fmla="*/ 916 w 8668"/>
                <a:gd name="connsiteY3" fmla="*/ 7868 h 70863"/>
                <a:gd name="connsiteX4" fmla="*/ 0 w 8668"/>
                <a:gd name="connsiteY4" fmla="*/ 4406 h 70863"/>
                <a:gd name="connsiteX5" fmla="*/ 943 w 8668"/>
                <a:gd name="connsiteY5" fmla="*/ 892 h 70863"/>
                <a:gd name="connsiteX6" fmla="*/ 4394 w 8668"/>
                <a:gd name="connsiteY6" fmla="*/ 0 h 70863"/>
                <a:gd name="connsiteX7" fmla="*/ 7753 w 8668"/>
                <a:gd name="connsiteY7" fmla="*/ 892 h 70863"/>
                <a:gd name="connsiteX8" fmla="*/ 8669 w 8668"/>
                <a:gd name="connsiteY8" fmla="*/ 4354 h 70863"/>
                <a:gd name="connsiteX9" fmla="*/ 7672 w 8668"/>
                <a:gd name="connsiteY9" fmla="*/ 69447 h 70863"/>
                <a:gd name="connsiteX10" fmla="*/ 7509 w 8668"/>
                <a:gd name="connsiteY10" fmla="*/ 70024 h 70863"/>
                <a:gd name="connsiteX11" fmla="*/ 6978 w 8668"/>
                <a:gd name="connsiteY11" fmla="*/ 70444 h 70863"/>
                <a:gd name="connsiteX12" fmla="*/ 5976 w 8668"/>
                <a:gd name="connsiteY12" fmla="*/ 70758 h 70863"/>
                <a:gd name="connsiteX13" fmla="*/ 4335 w 8668"/>
                <a:gd name="connsiteY13" fmla="*/ 70863 h 70863"/>
                <a:gd name="connsiteX14" fmla="*/ 2752 w 8668"/>
                <a:gd name="connsiteY14" fmla="*/ 70758 h 70863"/>
                <a:gd name="connsiteX15" fmla="*/ 1728 w 8668"/>
                <a:gd name="connsiteY15" fmla="*/ 70444 h 70863"/>
                <a:gd name="connsiteX16" fmla="*/ 1197 w 8668"/>
                <a:gd name="connsiteY16" fmla="*/ 70024 h 70863"/>
                <a:gd name="connsiteX17" fmla="*/ 1062 w 8668"/>
                <a:gd name="connsiteY17" fmla="*/ 69447 h 70863"/>
                <a:gd name="connsiteX18" fmla="*/ 1062 w 8668"/>
                <a:gd name="connsiteY18" fmla="*/ 20772 h 70863"/>
                <a:gd name="connsiteX19" fmla="*/ 1197 w 8668"/>
                <a:gd name="connsiteY19" fmla="*/ 20195 h 70863"/>
                <a:gd name="connsiteX20" fmla="*/ 1728 w 8668"/>
                <a:gd name="connsiteY20" fmla="*/ 19722 h 70863"/>
                <a:gd name="connsiteX21" fmla="*/ 2752 w 8668"/>
                <a:gd name="connsiteY21" fmla="*/ 19460 h 70863"/>
                <a:gd name="connsiteX22" fmla="*/ 4335 w 8668"/>
                <a:gd name="connsiteY22" fmla="*/ 19355 h 70863"/>
                <a:gd name="connsiteX23" fmla="*/ 5976 w 8668"/>
                <a:gd name="connsiteY23" fmla="*/ 19460 h 70863"/>
                <a:gd name="connsiteX24" fmla="*/ 6978 w 8668"/>
                <a:gd name="connsiteY24" fmla="*/ 19722 h 70863"/>
                <a:gd name="connsiteX25" fmla="*/ 7509 w 8668"/>
                <a:gd name="connsiteY25" fmla="*/ 20195 h 70863"/>
                <a:gd name="connsiteX26" fmla="*/ 7672 w 8668"/>
                <a:gd name="connsiteY26" fmla="*/ 20772 h 70863"/>
                <a:gd name="connsiteX27" fmla="*/ 7672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4"/>
                  </a:moveTo>
                  <a:cubicBezTo>
                    <a:pt x="8669" y="6085"/>
                    <a:pt x="8349" y="7238"/>
                    <a:pt x="7726" y="7868"/>
                  </a:cubicBezTo>
                  <a:cubicBezTo>
                    <a:pt x="7092" y="8445"/>
                    <a:pt x="5949" y="8760"/>
                    <a:pt x="4275" y="8760"/>
                  </a:cubicBezTo>
                  <a:cubicBezTo>
                    <a:pt x="2644" y="8760"/>
                    <a:pt x="1528" y="8445"/>
                    <a:pt x="916" y="7868"/>
                  </a:cubicBezTo>
                  <a:cubicBezTo>
                    <a:pt x="309" y="7291"/>
                    <a:pt x="0" y="6137"/>
                    <a:pt x="0" y="4406"/>
                  </a:cubicBezTo>
                  <a:cubicBezTo>
                    <a:pt x="0" y="2675"/>
                    <a:pt x="314" y="1521"/>
                    <a:pt x="943" y="892"/>
                  </a:cubicBezTo>
                  <a:cubicBezTo>
                    <a:pt x="1571" y="315"/>
                    <a:pt x="2720" y="0"/>
                    <a:pt x="4394" y="0"/>
                  </a:cubicBezTo>
                  <a:cubicBezTo>
                    <a:pt x="6019" y="0"/>
                    <a:pt x="7141" y="315"/>
                    <a:pt x="7753" y="892"/>
                  </a:cubicBezTo>
                  <a:cubicBezTo>
                    <a:pt x="8365" y="1469"/>
                    <a:pt x="8669" y="2675"/>
                    <a:pt x="8669" y="4354"/>
                  </a:cubicBezTo>
                  <a:close/>
                  <a:moveTo>
                    <a:pt x="7672" y="69447"/>
                  </a:moveTo>
                  <a:cubicBezTo>
                    <a:pt x="7672" y="69657"/>
                    <a:pt x="7612" y="69867"/>
                    <a:pt x="7509" y="70024"/>
                  </a:cubicBezTo>
                  <a:cubicBezTo>
                    <a:pt x="7396" y="70234"/>
                    <a:pt x="7217" y="70339"/>
                    <a:pt x="6978" y="70444"/>
                  </a:cubicBezTo>
                  <a:cubicBezTo>
                    <a:pt x="6735" y="70601"/>
                    <a:pt x="6404" y="70654"/>
                    <a:pt x="5976" y="70758"/>
                  </a:cubicBezTo>
                  <a:cubicBezTo>
                    <a:pt x="5548" y="70811"/>
                    <a:pt x="5001" y="70863"/>
                    <a:pt x="4335" y="70863"/>
                  </a:cubicBezTo>
                  <a:cubicBezTo>
                    <a:pt x="3706" y="70863"/>
                    <a:pt x="3175" y="70811"/>
                    <a:pt x="2752" y="70758"/>
                  </a:cubicBezTo>
                  <a:cubicBezTo>
                    <a:pt x="2324" y="70654"/>
                    <a:pt x="1978" y="70601"/>
                    <a:pt x="1728" y="70444"/>
                  </a:cubicBezTo>
                  <a:cubicBezTo>
                    <a:pt x="1463" y="70339"/>
                    <a:pt x="1290" y="70234"/>
                    <a:pt x="1197" y="70024"/>
                  </a:cubicBezTo>
                  <a:cubicBezTo>
                    <a:pt x="1100" y="69867"/>
                    <a:pt x="1062" y="69657"/>
                    <a:pt x="1062" y="69447"/>
                  </a:cubicBezTo>
                  <a:lnTo>
                    <a:pt x="1062" y="20772"/>
                  </a:lnTo>
                  <a:cubicBezTo>
                    <a:pt x="1062" y="20562"/>
                    <a:pt x="1105" y="20351"/>
                    <a:pt x="1197" y="20195"/>
                  </a:cubicBezTo>
                  <a:cubicBezTo>
                    <a:pt x="1290" y="19985"/>
                    <a:pt x="1463" y="19827"/>
                    <a:pt x="1728" y="19722"/>
                  </a:cubicBezTo>
                  <a:cubicBezTo>
                    <a:pt x="1983" y="19617"/>
                    <a:pt x="2324" y="19513"/>
                    <a:pt x="2752" y="19460"/>
                  </a:cubicBezTo>
                  <a:cubicBezTo>
                    <a:pt x="3175" y="19408"/>
                    <a:pt x="3706" y="19355"/>
                    <a:pt x="4335" y="19355"/>
                  </a:cubicBezTo>
                  <a:cubicBezTo>
                    <a:pt x="5001" y="19355"/>
                    <a:pt x="5548" y="19408"/>
                    <a:pt x="5976" y="19460"/>
                  </a:cubicBezTo>
                  <a:cubicBezTo>
                    <a:pt x="6399" y="19513"/>
                    <a:pt x="6735" y="19617"/>
                    <a:pt x="6978" y="19722"/>
                  </a:cubicBezTo>
                  <a:cubicBezTo>
                    <a:pt x="7217" y="19827"/>
                    <a:pt x="7390" y="19985"/>
                    <a:pt x="7509" y="20195"/>
                  </a:cubicBezTo>
                  <a:cubicBezTo>
                    <a:pt x="7618" y="20351"/>
                    <a:pt x="7672" y="20562"/>
                    <a:pt x="7672" y="20772"/>
                  </a:cubicBezTo>
                  <a:lnTo>
                    <a:pt x="7672" y="69447"/>
                  </a:lnTo>
                  <a:close/>
                </a:path>
              </a:pathLst>
            </a:custGeom>
            <a:solidFill>
              <a:srgbClr val="FFFFFF"/>
            </a:solidFill>
            <a:ln w="5417" cap="flat">
              <a:noFill/>
              <a:prstDash val="solid"/>
              <a:miter/>
            </a:ln>
          </p:spPr>
          <p:txBody>
            <a:bodyPr rtlCol="0" anchor="ctr"/>
            <a:lstStyle/>
            <a:p>
              <a:endParaRPr lang="fr-FR"/>
            </a:p>
          </p:txBody>
        </p:sp>
        <p:sp>
          <p:nvSpPr>
            <p:cNvPr id="862" name="Forme libre 861">
              <a:extLst>
                <a:ext uri="{FF2B5EF4-FFF2-40B4-BE49-F238E27FC236}">
                  <a16:creationId xmlns:a16="http://schemas.microsoft.com/office/drawing/2014/main" id="{0936418B-9C20-ED53-0922-8BFFBF340FE1}"/>
                </a:ext>
              </a:extLst>
            </p:cNvPr>
            <p:cNvSpPr/>
            <p:nvPr/>
          </p:nvSpPr>
          <p:spPr>
            <a:xfrm>
              <a:off x="15925389" y="11398557"/>
              <a:ext cx="31348" cy="64988"/>
            </a:xfrm>
            <a:custGeom>
              <a:avLst/>
              <a:gdLst>
                <a:gd name="connsiteX0" fmla="*/ 31337 w 31348"/>
                <a:gd name="connsiteY0" fmla="*/ 60215 h 64988"/>
                <a:gd name="connsiteX1" fmla="*/ 31142 w 31348"/>
                <a:gd name="connsiteY1" fmla="*/ 62051 h 64988"/>
                <a:gd name="connsiteX2" fmla="*/ 30530 w 31348"/>
                <a:gd name="connsiteY2" fmla="*/ 63152 h 64988"/>
                <a:gd name="connsiteX3" fmla="*/ 29305 w 31348"/>
                <a:gd name="connsiteY3" fmla="*/ 63886 h 64988"/>
                <a:gd name="connsiteX4" fmla="*/ 27442 w 31348"/>
                <a:gd name="connsiteY4" fmla="*/ 64516 h 64988"/>
                <a:gd name="connsiteX5" fmla="*/ 25221 w 31348"/>
                <a:gd name="connsiteY5" fmla="*/ 64883 h 64988"/>
                <a:gd name="connsiteX6" fmla="*/ 22945 w 31348"/>
                <a:gd name="connsiteY6" fmla="*/ 64988 h 64988"/>
                <a:gd name="connsiteX7" fmla="*/ 16612 w 31348"/>
                <a:gd name="connsiteY7" fmla="*/ 64044 h 64988"/>
                <a:gd name="connsiteX8" fmla="*/ 12331 w 31348"/>
                <a:gd name="connsiteY8" fmla="*/ 61106 h 64988"/>
                <a:gd name="connsiteX9" fmla="*/ 9920 w 31348"/>
                <a:gd name="connsiteY9" fmla="*/ 56124 h 64988"/>
                <a:gd name="connsiteX10" fmla="*/ 9167 w 31348"/>
                <a:gd name="connsiteY10" fmla="*/ 49043 h 64988"/>
                <a:gd name="connsiteX11" fmla="*/ 9167 w 31348"/>
                <a:gd name="connsiteY11" fmla="*/ 18725 h 64988"/>
                <a:gd name="connsiteX12" fmla="*/ 1663 w 31348"/>
                <a:gd name="connsiteY12" fmla="*/ 18725 h 64988"/>
                <a:gd name="connsiteX13" fmla="*/ 444 w 31348"/>
                <a:gd name="connsiteY13" fmla="*/ 18096 h 64988"/>
                <a:gd name="connsiteX14" fmla="*/ 0 w 31348"/>
                <a:gd name="connsiteY14" fmla="*/ 16050 h 64988"/>
                <a:gd name="connsiteX15" fmla="*/ 108 w 31348"/>
                <a:gd name="connsiteY15" fmla="*/ 14844 h 64988"/>
                <a:gd name="connsiteX16" fmla="*/ 450 w 31348"/>
                <a:gd name="connsiteY16" fmla="*/ 14004 h 64988"/>
                <a:gd name="connsiteX17" fmla="*/ 975 w 31348"/>
                <a:gd name="connsiteY17" fmla="*/ 13480 h 64988"/>
                <a:gd name="connsiteX18" fmla="*/ 1669 w 31348"/>
                <a:gd name="connsiteY18" fmla="*/ 13322 h 64988"/>
                <a:gd name="connsiteX19" fmla="*/ 9172 w 31348"/>
                <a:gd name="connsiteY19" fmla="*/ 13322 h 64988"/>
                <a:gd name="connsiteX20" fmla="*/ 9172 w 31348"/>
                <a:gd name="connsiteY20" fmla="*/ 1364 h 64988"/>
                <a:gd name="connsiteX21" fmla="*/ 9308 w 31348"/>
                <a:gd name="connsiteY21" fmla="*/ 786 h 64988"/>
                <a:gd name="connsiteX22" fmla="*/ 9839 w 31348"/>
                <a:gd name="connsiteY22" fmla="*/ 314 h 64988"/>
                <a:gd name="connsiteX23" fmla="*/ 10863 w 31348"/>
                <a:gd name="connsiteY23" fmla="*/ 53 h 64988"/>
                <a:gd name="connsiteX24" fmla="*/ 12451 w 31348"/>
                <a:gd name="connsiteY24" fmla="*/ 0 h 64988"/>
                <a:gd name="connsiteX25" fmla="*/ 14087 w 31348"/>
                <a:gd name="connsiteY25" fmla="*/ 53 h 64988"/>
                <a:gd name="connsiteX26" fmla="*/ 15089 w 31348"/>
                <a:gd name="connsiteY26" fmla="*/ 314 h 64988"/>
                <a:gd name="connsiteX27" fmla="*/ 15620 w 31348"/>
                <a:gd name="connsiteY27" fmla="*/ 786 h 64988"/>
                <a:gd name="connsiteX28" fmla="*/ 15788 w 31348"/>
                <a:gd name="connsiteY28" fmla="*/ 1364 h 64988"/>
                <a:gd name="connsiteX29" fmla="*/ 15788 w 31348"/>
                <a:gd name="connsiteY29" fmla="*/ 13322 h 64988"/>
                <a:gd name="connsiteX30" fmla="*/ 29674 w 31348"/>
                <a:gd name="connsiteY30" fmla="*/ 13322 h 64988"/>
                <a:gd name="connsiteX31" fmla="*/ 30373 w 31348"/>
                <a:gd name="connsiteY31" fmla="*/ 13480 h 64988"/>
                <a:gd name="connsiteX32" fmla="*/ 30904 w 31348"/>
                <a:gd name="connsiteY32" fmla="*/ 14004 h 64988"/>
                <a:gd name="connsiteX33" fmla="*/ 31234 w 31348"/>
                <a:gd name="connsiteY33" fmla="*/ 14844 h 64988"/>
                <a:gd name="connsiteX34" fmla="*/ 31348 w 31348"/>
                <a:gd name="connsiteY34" fmla="*/ 16050 h 64988"/>
                <a:gd name="connsiteX35" fmla="*/ 30871 w 31348"/>
                <a:gd name="connsiteY35" fmla="*/ 18096 h 64988"/>
                <a:gd name="connsiteX36" fmla="*/ 29674 w 31348"/>
                <a:gd name="connsiteY36" fmla="*/ 18725 h 64988"/>
                <a:gd name="connsiteX37" fmla="*/ 15788 w 31348"/>
                <a:gd name="connsiteY37" fmla="*/ 18725 h 64988"/>
                <a:gd name="connsiteX38" fmla="*/ 15788 w 31348"/>
                <a:gd name="connsiteY38" fmla="*/ 48151 h 64988"/>
                <a:gd name="connsiteX39" fmla="*/ 17424 w 31348"/>
                <a:gd name="connsiteY39" fmla="*/ 56596 h 64988"/>
                <a:gd name="connsiteX40" fmla="*/ 23400 w 31348"/>
                <a:gd name="connsiteY40" fmla="*/ 59533 h 64988"/>
                <a:gd name="connsiteX41" fmla="*/ 25816 w 31348"/>
                <a:gd name="connsiteY41" fmla="*/ 59218 h 64988"/>
                <a:gd name="connsiteX42" fmla="*/ 27734 w 31348"/>
                <a:gd name="connsiteY42" fmla="*/ 58641 h 64988"/>
                <a:gd name="connsiteX43" fmla="*/ 29154 w 31348"/>
                <a:gd name="connsiteY43" fmla="*/ 58064 h 64988"/>
                <a:gd name="connsiteX44" fmla="*/ 30178 w 31348"/>
                <a:gd name="connsiteY44" fmla="*/ 57802 h 64988"/>
                <a:gd name="connsiteX45" fmla="*/ 30682 w 31348"/>
                <a:gd name="connsiteY45" fmla="*/ 57907 h 64988"/>
                <a:gd name="connsiteX46" fmla="*/ 31039 w 31348"/>
                <a:gd name="connsiteY46" fmla="*/ 58327 h 64988"/>
                <a:gd name="connsiteX47" fmla="*/ 31261 w 31348"/>
                <a:gd name="connsiteY47" fmla="*/ 59061 h 64988"/>
                <a:gd name="connsiteX48" fmla="*/ 31337 w 31348"/>
                <a:gd name="connsiteY48" fmla="*/ 60215 h 6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48" h="64988">
                  <a:moveTo>
                    <a:pt x="31337" y="60215"/>
                  </a:moveTo>
                  <a:cubicBezTo>
                    <a:pt x="31337" y="61002"/>
                    <a:pt x="31267" y="61579"/>
                    <a:pt x="31142" y="62051"/>
                  </a:cubicBezTo>
                  <a:cubicBezTo>
                    <a:pt x="31012" y="62523"/>
                    <a:pt x="30806" y="62890"/>
                    <a:pt x="30530" y="63152"/>
                  </a:cubicBezTo>
                  <a:cubicBezTo>
                    <a:pt x="30254" y="63415"/>
                    <a:pt x="29847" y="63677"/>
                    <a:pt x="29305" y="63886"/>
                  </a:cubicBezTo>
                  <a:cubicBezTo>
                    <a:pt x="28769" y="64149"/>
                    <a:pt x="28146" y="64358"/>
                    <a:pt x="27442" y="64516"/>
                  </a:cubicBezTo>
                  <a:cubicBezTo>
                    <a:pt x="26737" y="64673"/>
                    <a:pt x="26001" y="64778"/>
                    <a:pt x="25221" y="64883"/>
                  </a:cubicBezTo>
                  <a:cubicBezTo>
                    <a:pt x="24446" y="64988"/>
                    <a:pt x="23687" y="64988"/>
                    <a:pt x="22945" y="64988"/>
                  </a:cubicBezTo>
                  <a:cubicBezTo>
                    <a:pt x="20464" y="64988"/>
                    <a:pt x="18351" y="64673"/>
                    <a:pt x="16612" y="64044"/>
                  </a:cubicBezTo>
                  <a:cubicBezTo>
                    <a:pt x="14872" y="63415"/>
                    <a:pt x="13442" y="62418"/>
                    <a:pt x="12331" y="61106"/>
                  </a:cubicBezTo>
                  <a:cubicBezTo>
                    <a:pt x="11221" y="59795"/>
                    <a:pt x="10413" y="58117"/>
                    <a:pt x="9920" y="56124"/>
                  </a:cubicBezTo>
                  <a:cubicBezTo>
                    <a:pt x="9417" y="54130"/>
                    <a:pt x="9167" y="51770"/>
                    <a:pt x="9167" y="49043"/>
                  </a:cubicBezTo>
                  <a:lnTo>
                    <a:pt x="9167" y="18725"/>
                  </a:lnTo>
                  <a:lnTo>
                    <a:pt x="1663" y="18725"/>
                  </a:lnTo>
                  <a:cubicBezTo>
                    <a:pt x="1143" y="18725"/>
                    <a:pt x="737" y="18515"/>
                    <a:pt x="444" y="18096"/>
                  </a:cubicBezTo>
                  <a:cubicBezTo>
                    <a:pt x="141" y="17624"/>
                    <a:pt x="0" y="16942"/>
                    <a:pt x="0" y="16050"/>
                  </a:cubicBezTo>
                  <a:cubicBezTo>
                    <a:pt x="0" y="15578"/>
                    <a:pt x="33" y="15159"/>
                    <a:pt x="108" y="14844"/>
                  </a:cubicBezTo>
                  <a:cubicBezTo>
                    <a:pt x="184" y="14529"/>
                    <a:pt x="293" y="14214"/>
                    <a:pt x="450" y="14004"/>
                  </a:cubicBezTo>
                  <a:cubicBezTo>
                    <a:pt x="591" y="13742"/>
                    <a:pt x="775" y="13585"/>
                    <a:pt x="975" y="13480"/>
                  </a:cubicBezTo>
                  <a:cubicBezTo>
                    <a:pt x="1181" y="13375"/>
                    <a:pt x="1409" y="13322"/>
                    <a:pt x="1669" y="13322"/>
                  </a:cubicBezTo>
                  <a:lnTo>
                    <a:pt x="9172" y="13322"/>
                  </a:lnTo>
                  <a:lnTo>
                    <a:pt x="9172" y="1364"/>
                  </a:lnTo>
                  <a:cubicBezTo>
                    <a:pt x="9172" y="1154"/>
                    <a:pt x="9221" y="944"/>
                    <a:pt x="9308" y="786"/>
                  </a:cubicBezTo>
                  <a:cubicBezTo>
                    <a:pt x="9406" y="629"/>
                    <a:pt x="9579" y="472"/>
                    <a:pt x="9839" y="314"/>
                  </a:cubicBezTo>
                  <a:cubicBezTo>
                    <a:pt x="10099" y="209"/>
                    <a:pt x="10440" y="104"/>
                    <a:pt x="10863" y="53"/>
                  </a:cubicBezTo>
                  <a:cubicBezTo>
                    <a:pt x="11291" y="0"/>
                    <a:pt x="11817" y="0"/>
                    <a:pt x="12451" y="0"/>
                  </a:cubicBezTo>
                  <a:cubicBezTo>
                    <a:pt x="13117" y="0"/>
                    <a:pt x="13664" y="0"/>
                    <a:pt x="14087" y="53"/>
                  </a:cubicBezTo>
                  <a:cubicBezTo>
                    <a:pt x="14515" y="104"/>
                    <a:pt x="14851" y="209"/>
                    <a:pt x="15089" y="314"/>
                  </a:cubicBezTo>
                  <a:cubicBezTo>
                    <a:pt x="15333" y="472"/>
                    <a:pt x="15506" y="629"/>
                    <a:pt x="15620" y="786"/>
                  </a:cubicBezTo>
                  <a:cubicBezTo>
                    <a:pt x="15734" y="944"/>
                    <a:pt x="15788" y="1154"/>
                    <a:pt x="15788" y="1364"/>
                  </a:cubicBezTo>
                  <a:lnTo>
                    <a:pt x="15788" y="13322"/>
                  </a:lnTo>
                  <a:lnTo>
                    <a:pt x="29674" y="13322"/>
                  </a:lnTo>
                  <a:cubicBezTo>
                    <a:pt x="29934" y="13322"/>
                    <a:pt x="30167" y="13375"/>
                    <a:pt x="30373" y="13480"/>
                  </a:cubicBezTo>
                  <a:cubicBezTo>
                    <a:pt x="30573" y="13585"/>
                    <a:pt x="30747" y="13742"/>
                    <a:pt x="30904" y="14004"/>
                  </a:cubicBezTo>
                  <a:cubicBezTo>
                    <a:pt x="31045" y="14214"/>
                    <a:pt x="31159" y="14529"/>
                    <a:pt x="31234" y="14844"/>
                  </a:cubicBezTo>
                  <a:cubicBezTo>
                    <a:pt x="31310" y="15159"/>
                    <a:pt x="31348" y="15578"/>
                    <a:pt x="31348" y="16050"/>
                  </a:cubicBezTo>
                  <a:cubicBezTo>
                    <a:pt x="31348" y="16942"/>
                    <a:pt x="31191" y="17624"/>
                    <a:pt x="30871" y="18096"/>
                  </a:cubicBezTo>
                  <a:cubicBezTo>
                    <a:pt x="30557" y="18515"/>
                    <a:pt x="30156" y="18725"/>
                    <a:pt x="29674" y="18725"/>
                  </a:cubicBezTo>
                  <a:lnTo>
                    <a:pt x="15788" y="18725"/>
                  </a:lnTo>
                  <a:lnTo>
                    <a:pt x="15788" y="48151"/>
                  </a:lnTo>
                  <a:cubicBezTo>
                    <a:pt x="15788" y="51875"/>
                    <a:pt x="16335" y="54655"/>
                    <a:pt x="17424" y="56596"/>
                  </a:cubicBezTo>
                  <a:cubicBezTo>
                    <a:pt x="18519" y="58536"/>
                    <a:pt x="20507" y="59533"/>
                    <a:pt x="23400" y="59533"/>
                  </a:cubicBezTo>
                  <a:cubicBezTo>
                    <a:pt x="24289" y="59533"/>
                    <a:pt x="25096" y="59428"/>
                    <a:pt x="25816" y="59218"/>
                  </a:cubicBezTo>
                  <a:cubicBezTo>
                    <a:pt x="26537" y="59061"/>
                    <a:pt x="27176" y="58851"/>
                    <a:pt x="27734" y="58641"/>
                  </a:cubicBezTo>
                  <a:cubicBezTo>
                    <a:pt x="28293" y="58432"/>
                    <a:pt x="28759" y="58222"/>
                    <a:pt x="29154" y="58064"/>
                  </a:cubicBezTo>
                  <a:cubicBezTo>
                    <a:pt x="29539" y="57907"/>
                    <a:pt x="29885" y="57802"/>
                    <a:pt x="30178" y="57802"/>
                  </a:cubicBezTo>
                  <a:cubicBezTo>
                    <a:pt x="30362" y="57802"/>
                    <a:pt x="30525" y="57802"/>
                    <a:pt x="30682" y="57907"/>
                  </a:cubicBezTo>
                  <a:cubicBezTo>
                    <a:pt x="30823" y="57959"/>
                    <a:pt x="30947" y="58117"/>
                    <a:pt x="31039" y="58327"/>
                  </a:cubicBezTo>
                  <a:cubicBezTo>
                    <a:pt x="31131" y="58484"/>
                    <a:pt x="31202" y="58746"/>
                    <a:pt x="31261" y="59061"/>
                  </a:cubicBezTo>
                  <a:cubicBezTo>
                    <a:pt x="31305" y="59323"/>
                    <a:pt x="31337" y="59743"/>
                    <a:pt x="31337" y="60215"/>
                  </a:cubicBezTo>
                  <a:close/>
                </a:path>
              </a:pathLst>
            </a:custGeom>
            <a:solidFill>
              <a:srgbClr val="FFFFFF"/>
            </a:solidFill>
            <a:ln w="5417" cap="flat">
              <a:noFill/>
              <a:prstDash val="solid"/>
              <a:miter/>
            </a:ln>
          </p:spPr>
          <p:txBody>
            <a:bodyPr rtlCol="0" anchor="ctr"/>
            <a:lstStyle/>
            <a:p>
              <a:endParaRPr lang="fr-FR"/>
            </a:p>
          </p:txBody>
        </p:sp>
        <p:sp>
          <p:nvSpPr>
            <p:cNvPr id="863" name="Forme libre 862">
              <a:extLst>
                <a:ext uri="{FF2B5EF4-FFF2-40B4-BE49-F238E27FC236}">
                  <a16:creationId xmlns:a16="http://schemas.microsoft.com/office/drawing/2014/main" id="{6FC61AAE-11FC-6F9D-5092-6476F2AC3CE1}"/>
                </a:ext>
              </a:extLst>
            </p:cNvPr>
            <p:cNvSpPr/>
            <p:nvPr/>
          </p:nvSpPr>
          <p:spPr>
            <a:xfrm>
              <a:off x="15965287" y="11387438"/>
              <a:ext cx="44497" cy="76212"/>
            </a:xfrm>
            <a:custGeom>
              <a:avLst/>
              <a:gdLst>
                <a:gd name="connsiteX0" fmla="*/ 44486 w 44497"/>
                <a:gd name="connsiteY0" fmla="*/ 47364 h 76212"/>
                <a:gd name="connsiteX1" fmla="*/ 43436 w 44497"/>
                <a:gd name="connsiteY1" fmla="*/ 50039 h 76212"/>
                <a:gd name="connsiteX2" fmla="*/ 41377 w 44497"/>
                <a:gd name="connsiteY2" fmla="*/ 50773 h 76212"/>
                <a:gd name="connsiteX3" fmla="*/ 7103 w 44497"/>
                <a:gd name="connsiteY3" fmla="*/ 50773 h 76212"/>
                <a:gd name="connsiteX4" fmla="*/ 8018 w 44497"/>
                <a:gd name="connsiteY4" fmla="*/ 58956 h 76212"/>
                <a:gd name="connsiteX5" fmla="*/ 11052 w 44497"/>
                <a:gd name="connsiteY5" fmla="*/ 65198 h 76212"/>
                <a:gd name="connsiteX6" fmla="*/ 16552 w 44497"/>
                <a:gd name="connsiteY6" fmla="*/ 69184 h 76212"/>
                <a:gd name="connsiteX7" fmla="*/ 24885 w 44497"/>
                <a:gd name="connsiteY7" fmla="*/ 70600 h 76212"/>
                <a:gd name="connsiteX8" fmla="*/ 31158 w 44497"/>
                <a:gd name="connsiteY8" fmla="*/ 70024 h 76212"/>
                <a:gd name="connsiteX9" fmla="*/ 35969 w 44497"/>
                <a:gd name="connsiteY9" fmla="*/ 68712 h 76212"/>
                <a:gd name="connsiteX10" fmla="*/ 39302 w 44497"/>
                <a:gd name="connsiteY10" fmla="*/ 67401 h 76212"/>
                <a:gd name="connsiteX11" fmla="*/ 41160 w 44497"/>
                <a:gd name="connsiteY11" fmla="*/ 66772 h 76212"/>
                <a:gd name="connsiteX12" fmla="*/ 41772 w 44497"/>
                <a:gd name="connsiteY12" fmla="*/ 66929 h 76212"/>
                <a:gd name="connsiteX13" fmla="*/ 42216 w 44497"/>
                <a:gd name="connsiteY13" fmla="*/ 67453 h 76212"/>
                <a:gd name="connsiteX14" fmla="*/ 42466 w 44497"/>
                <a:gd name="connsiteY14" fmla="*/ 68345 h 76212"/>
                <a:gd name="connsiteX15" fmla="*/ 42552 w 44497"/>
                <a:gd name="connsiteY15" fmla="*/ 69709 h 76212"/>
                <a:gd name="connsiteX16" fmla="*/ 42493 w 44497"/>
                <a:gd name="connsiteY16" fmla="*/ 70443 h 76212"/>
                <a:gd name="connsiteX17" fmla="*/ 42357 w 44497"/>
                <a:gd name="connsiteY17" fmla="*/ 71072 h 76212"/>
                <a:gd name="connsiteX18" fmla="*/ 42108 w 44497"/>
                <a:gd name="connsiteY18" fmla="*/ 71649 h 76212"/>
                <a:gd name="connsiteX19" fmla="*/ 41664 w 44497"/>
                <a:gd name="connsiteY19" fmla="*/ 72174 h 76212"/>
                <a:gd name="connsiteX20" fmla="*/ 39946 w 44497"/>
                <a:gd name="connsiteY20" fmla="*/ 73118 h 76212"/>
                <a:gd name="connsiteX21" fmla="*/ 36170 w 44497"/>
                <a:gd name="connsiteY21" fmla="*/ 74429 h 76212"/>
                <a:gd name="connsiteX22" fmla="*/ 30752 w 44497"/>
                <a:gd name="connsiteY22" fmla="*/ 75688 h 76212"/>
                <a:gd name="connsiteX23" fmla="*/ 24110 w 44497"/>
                <a:gd name="connsiteY23" fmla="*/ 76213 h 76212"/>
                <a:gd name="connsiteX24" fmla="*/ 13778 w 44497"/>
                <a:gd name="connsiteY24" fmla="*/ 74534 h 76212"/>
                <a:gd name="connsiteX25" fmla="*/ 6220 w 44497"/>
                <a:gd name="connsiteY25" fmla="*/ 69499 h 76212"/>
                <a:gd name="connsiteX26" fmla="*/ 1582 w 44497"/>
                <a:gd name="connsiteY26" fmla="*/ 61316 h 76212"/>
                <a:gd name="connsiteX27" fmla="*/ 0 w 44497"/>
                <a:gd name="connsiteY27" fmla="*/ 49934 h 76212"/>
                <a:gd name="connsiteX28" fmla="*/ 1642 w 44497"/>
                <a:gd name="connsiteY28" fmla="*/ 38867 h 76212"/>
                <a:gd name="connsiteX29" fmla="*/ 6334 w 44497"/>
                <a:gd name="connsiteY29" fmla="*/ 30579 h 76212"/>
                <a:gd name="connsiteX30" fmla="*/ 13691 w 44497"/>
                <a:gd name="connsiteY30" fmla="*/ 25334 h 76212"/>
                <a:gd name="connsiteX31" fmla="*/ 23281 w 44497"/>
                <a:gd name="connsiteY31" fmla="*/ 23551 h 76212"/>
                <a:gd name="connsiteX32" fmla="*/ 32941 w 44497"/>
                <a:gd name="connsiteY32" fmla="*/ 25387 h 76212"/>
                <a:gd name="connsiteX33" fmla="*/ 39529 w 44497"/>
                <a:gd name="connsiteY33" fmla="*/ 30317 h 76212"/>
                <a:gd name="connsiteX34" fmla="*/ 43305 w 44497"/>
                <a:gd name="connsiteY34" fmla="*/ 37503 h 76212"/>
                <a:gd name="connsiteX35" fmla="*/ 44497 w 44497"/>
                <a:gd name="connsiteY35" fmla="*/ 46105 h 76212"/>
                <a:gd name="connsiteX36" fmla="*/ 44497 w 44497"/>
                <a:gd name="connsiteY36" fmla="*/ 47364 h 76212"/>
                <a:gd name="connsiteX37" fmla="*/ 37655 w 44497"/>
                <a:gd name="connsiteY37" fmla="*/ 45528 h 76212"/>
                <a:gd name="connsiteX38" fmla="*/ 33987 w 44497"/>
                <a:gd name="connsiteY38" fmla="*/ 33412 h 76212"/>
                <a:gd name="connsiteX39" fmla="*/ 22820 w 44497"/>
                <a:gd name="connsiteY39" fmla="*/ 29058 h 76212"/>
                <a:gd name="connsiteX40" fmla="*/ 16178 w 44497"/>
                <a:gd name="connsiteY40" fmla="*/ 30422 h 76212"/>
                <a:gd name="connsiteX41" fmla="*/ 11340 w 44497"/>
                <a:gd name="connsiteY41" fmla="*/ 34094 h 76212"/>
                <a:gd name="connsiteX42" fmla="*/ 8311 w 44497"/>
                <a:gd name="connsiteY42" fmla="*/ 39339 h 76212"/>
                <a:gd name="connsiteX43" fmla="*/ 7087 w 44497"/>
                <a:gd name="connsiteY43" fmla="*/ 45528 h 76212"/>
                <a:gd name="connsiteX44" fmla="*/ 37655 w 44497"/>
                <a:gd name="connsiteY44" fmla="*/ 45528 h 76212"/>
                <a:gd name="connsiteX45" fmla="*/ 27989 w 44497"/>
                <a:gd name="connsiteY45" fmla="*/ 1836 h 76212"/>
                <a:gd name="connsiteX46" fmla="*/ 28710 w 44497"/>
                <a:gd name="connsiteY46" fmla="*/ 944 h 76212"/>
                <a:gd name="connsiteX47" fmla="*/ 29631 w 44497"/>
                <a:gd name="connsiteY47" fmla="*/ 367 h 76212"/>
                <a:gd name="connsiteX48" fmla="*/ 30904 w 44497"/>
                <a:gd name="connsiteY48" fmla="*/ 104 h 76212"/>
                <a:gd name="connsiteX49" fmla="*/ 32708 w 44497"/>
                <a:gd name="connsiteY49" fmla="*/ 0 h 76212"/>
                <a:gd name="connsiteX50" fmla="*/ 34431 w 44497"/>
                <a:gd name="connsiteY50" fmla="*/ 157 h 76212"/>
                <a:gd name="connsiteX51" fmla="*/ 35373 w 44497"/>
                <a:gd name="connsiteY51" fmla="*/ 629 h 76212"/>
                <a:gd name="connsiteX52" fmla="*/ 35569 w 44497"/>
                <a:gd name="connsiteY52" fmla="*/ 1311 h 76212"/>
                <a:gd name="connsiteX53" fmla="*/ 35097 w 44497"/>
                <a:gd name="connsiteY53" fmla="*/ 2203 h 76212"/>
                <a:gd name="connsiteX54" fmla="*/ 25432 w 44497"/>
                <a:gd name="connsiteY54" fmla="*/ 14791 h 76212"/>
                <a:gd name="connsiteX55" fmla="*/ 24738 w 44497"/>
                <a:gd name="connsiteY55" fmla="*/ 15631 h 76212"/>
                <a:gd name="connsiteX56" fmla="*/ 24039 w 44497"/>
                <a:gd name="connsiteY56" fmla="*/ 16103 h 76212"/>
                <a:gd name="connsiteX57" fmla="*/ 23097 w 44497"/>
                <a:gd name="connsiteY57" fmla="*/ 16313 h 76212"/>
                <a:gd name="connsiteX58" fmla="*/ 21710 w 44497"/>
                <a:gd name="connsiteY58" fmla="*/ 16365 h 76212"/>
                <a:gd name="connsiteX59" fmla="*/ 20344 w 44497"/>
                <a:gd name="connsiteY59" fmla="*/ 16208 h 76212"/>
                <a:gd name="connsiteX60" fmla="*/ 19624 w 44497"/>
                <a:gd name="connsiteY60" fmla="*/ 15840 h 76212"/>
                <a:gd name="connsiteX61" fmla="*/ 19488 w 44497"/>
                <a:gd name="connsiteY61" fmla="*/ 15211 h 76212"/>
                <a:gd name="connsiteX62" fmla="*/ 19873 w 44497"/>
                <a:gd name="connsiteY62" fmla="*/ 14372 h 76212"/>
                <a:gd name="connsiteX63" fmla="*/ 27989 w 44497"/>
                <a:gd name="connsiteY63" fmla="*/ 1836 h 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97" h="76212">
                  <a:moveTo>
                    <a:pt x="44486" y="47364"/>
                  </a:moveTo>
                  <a:cubicBezTo>
                    <a:pt x="44486" y="48675"/>
                    <a:pt x="44140" y="49567"/>
                    <a:pt x="43436" y="50039"/>
                  </a:cubicBezTo>
                  <a:cubicBezTo>
                    <a:pt x="42731" y="50512"/>
                    <a:pt x="42043" y="50773"/>
                    <a:pt x="41377" y="50773"/>
                  </a:cubicBezTo>
                  <a:lnTo>
                    <a:pt x="7103" y="50773"/>
                  </a:lnTo>
                  <a:cubicBezTo>
                    <a:pt x="7103" y="53764"/>
                    <a:pt x="7412" y="56491"/>
                    <a:pt x="8018" y="58956"/>
                  </a:cubicBezTo>
                  <a:cubicBezTo>
                    <a:pt x="8631" y="61369"/>
                    <a:pt x="9638" y="63467"/>
                    <a:pt x="11052" y="65198"/>
                  </a:cubicBezTo>
                  <a:cubicBezTo>
                    <a:pt x="12456" y="66929"/>
                    <a:pt x="14292" y="68292"/>
                    <a:pt x="16552" y="69184"/>
                  </a:cubicBezTo>
                  <a:cubicBezTo>
                    <a:pt x="18811" y="70129"/>
                    <a:pt x="21590" y="70600"/>
                    <a:pt x="24885" y="70600"/>
                  </a:cubicBezTo>
                  <a:cubicBezTo>
                    <a:pt x="27220" y="70600"/>
                    <a:pt x="29305" y="70390"/>
                    <a:pt x="31158" y="70024"/>
                  </a:cubicBezTo>
                  <a:cubicBezTo>
                    <a:pt x="33011" y="69604"/>
                    <a:pt x="34615" y="69184"/>
                    <a:pt x="35969" y="68712"/>
                  </a:cubicBezTo>
                  <a:cubicBezTo>
                    <a:pt x="37319" y="68188"/>
                    <a:pt x="38429" y="67768"/>
                    <a:pt x="39302" y="67401"/>
                  </a:cubicBezTo>
                  <a:cubicBezTo>
                    <a:pt x="40168" y="66981"/>
                    <a:pt x="40786" y="66772"/>
                    <a:pt x="41160" y="66772"/>
                  </a:cubicBezTo>
                  <a:cubicBezTo>
                    <a:pt x="41382" y="66772"/>
                    <a:pt x="41588" y="66824"/>
                    <a:pt x="41772" y="66929"/>
                  </a:cubicBezTo>
                  <a:cubicBezTo>
                    <a:pt x="41956" y="67033"/>
                    <a:pt x="42108" y="67243"/>
                    <a:pt x="42216" y="67453"/>
                  </a:cubicBezTo>
                  <a:cubicBezTo>
                    <a:pt x="42325" y="67715"/>
                    <a:pt x="42411" y="67978"/>
                    <a:pt x="42466" y="68345"/>
                  </a:cubicBezTo>
                  <a:cubicBezTo>
                    <a:pt x="42525" y="68712"/>
                    <a:pt x="42552" y="69132"/>
                    <a:pt x="42552" y="69709"/>
                  </a:cubicBezTo>
                  <a:cubicBezTo>
                    <a:pt x="42552" y="69971"/>
                    <a:pt x="42531" y="70181"/>
                    <a:pt x="42493" y="70443"/>
                  </a:cubicBezTo>
                  <a:cubicBezTo>
                    <a:pt x="42455" y="70653"/>
                    <a:pt x="42411" y="70863"/>
                    <a:pt x="42357" y="71072"/>
                  </a:cubicBezTo>
                  <a:cubicBezTo>
                    <a:pt x="42303" y="71282"/>
                    <a:pt x="42222" y="71440"/>
                    <a:pt x="42108" y="71649"/>
                  </a:cubicBezTo>
                  <a:cubicBezTo>
                    <a:pt x="41994" y="71807"/>
                    <a:pt x="41848" y="72017"/>
                    <a:pt x="41664" y="72174"/>
                  </a:cubicBezTo>
                  <a:cubicBezTo>
                    <a:pt x="41480" y="72331"/>
                    <a:pt x="40900" y="72646"/>
                    <a:pt x="39946" y="73118"/>
                  </a:cubicBezTo>
                  <a:cubicBezTo>
                    <a:pt x="38977" y="73537"/>
                    <a:pt x="37725" y="74010"/>
                    <a:pt x="36170" y="74429"/>
                  </a:cubicBezTo>
                  <a:cubicBezTo>
                    <a:pt x="34615" y="74901"/>
                    <a:pt x="32805" y="75321"/>
                    <a:pt x="30752" y="75688"/>
                  </a:cubicBezTo>
                  <a:cubicBezTo>
                    <a:pt x="28693" y="76003"/>
                    <a:pt x="26483" y="76213"/>
                    <a:pt x="24110" y="76213"/>
                  </a:cubicBezTo>
                  <a:cubicBezTo>
                    <a:pt x="20220" y="76213"/>
                    <a:pt x="16774" y="75636"/>
                    <a:pt x="13778" y="74534"/>
                  </a:cubicBezTo>
                  <a:cubicBezTo>
                    <a:pt x="10776" y="73381"/>
                    <a:pt x="8257" y="71702"/>
                    <a:pt x="6220" y="69499"/>
                  </a:cubicBezTo>
                  <a:cubicBezTo>
                    <a:pt x="4183" y="67296"/>
                    <a:pt x="2639" y="64568"/>
                    <a:pt x="1582" y="61316"/>
                  </a:cubicBezTo>
                  <a:cubicBezTo>
                    <a:pt x="531" y="58064"/>
                    <a:pt x="0" y="54288"/>
                    <a:pt x="0" y="49934"/>
                  </a:cubicBezTo>
                  <a:cubicBezTo>
                    <a:pt x="0" y="45843"/>
                    <a:pt x="547" y="42119"/>
                    <a:pt x="1642" y="38867"/>
                  </a:cubicBezTo>
                  <a:cubicBezTo>
                    <a:pt x="2731" y="35615"/>
                    <a:pt x="4297" y="32835"/>
                    <a:pt x="6334" y="30579"/>
                  </a:cubicBezTo>
                  <a:cubicBezTo>
                    <a:pt x="8371" y="28271"/>
                    <a:pt x="10825" y="26540"/>
                    <a:pt x="13691" y="25334"/>
                  </a:cubicBezTo>
                  <a:cubicBezTo>
                    <a:pt x="16563" y="24180"/>
                    <a:pt x="19754" y="23551"/>
                    <a:pt x="23281" y="23551"/>
                  </a:cubicBezTo>
                  <a:cubicBezTo>
                    <a:pt x="27057" y="23551"/>
                    <a:pt x="30275" y="24180"/>
                    <a:pt x="32941" y="25387"/>
                  </a:cubicBezTo>
                  <a:cubicBezTo>
                    <a:pt x="35607" y="26593"/>
                    <a:pt x="37801" y="28271"/>
                    <a:pt x="39529" y="30317"/>
                  </a:cubicBezTo>
                  <a:cubicBezTo>
                    <a:pt x="41246" y="32363"/>
                    <a:pt x="42509" y="34776"/>
                    <a:pt x="43305" y="37503"/>
                  </a:cubicBezTo>
                  <a:cubicBezTo>
                    <a:pt x="44096" y="40230"/>
                    <a:pt x="44497" y="43063"/>
                    <a:pt x="44497" y="46105"/>
                  </a:cubicBezTo>
                  <a:lnTo>
                    <a:pt x="44497" y="47364"/>
                  </a:lnTo>
                  <a:close/>
                  <a:moveTo>
                    <a:pt x="37655" y="45528"/>
                  </a:moveTo>
                  <a:cubicBezTo>
                    <a:pt x="37768" y="40388"/>
                    <a:pt x="36544" y="36349"/>
                    <a:pt x="33987" y="33412"/>
                  </a:cubicBezTo>
                  <a:cubicBezTo>
                    <a:pt x="31429" y="30527"/>
                    <a:pt x="27713" y="29058"/>
                    <a:pt x="22820" y="29058"/>
                  </a:cubicBezTo>
                  <a:cubicBezTo>
                    <a:pt x="20296" y="29058"/>
                    <a:pt x="18085" y="29531"/>
                    <a:pt x="16178" y="30422"/>
                  </a:cubicBezTo>
                  <a:cubicBezTo>
                    <a:pt x="14265" y="31366"/>
                    <a:pt x="12662" y="32573"/>
                    <a:pt x="11340" y="34094"/>
                  </a:cubicBezTo>
                  <a:cubicBezTo>
                    <a:pt x="10029" y="35562"/>
                    <a:pt x="9015" y="37346"/>
                    <a:pt x="8311" y="39339"/>
                  </a:cubicBezTo>
                  <a:cubicBezTo>
                    <a:pt x="7607" y="41332"/>
                    <a:pt x="7200" y="43377"/>
                    <a:pt x="7087" y="45528"/>
                  </a:cubicBezTo>
                  <a:lnTo>
                    <a:pt x="37655" y="45528"/>
                  </a:lnTo>
                  <a:close/>
                  <a:moveTo>
                    <a:pt x="27989" y="1836"/>
                  </a:moveTo>
                  <a:cubicBezTo>
                    <a:pt x="28211" y="1468"/>
                    <a:pt x="28449" y="1154"/>
                    <a:pt x="28710" y="944"/>
                  </a:cubicBezTo>
                  <a:cubicBezTo>
                    <a:pt x="28969" y="682"/>
                    <a:pt x="29273" y="472"/>
                    <a:pt x="29631" y="367"/>
                  </a:cubicBezTo>
                  <a:cubicBezTo>
                    <a:pt x="29977" y="262"/>
                    <a:pt x="30411" y="157"/>
                    <a:pt x="30904" y="104"/>
                  </a:cubicBezTo>
                  <a:cubicBezTo>
                    <a:pt x="31408" y="53"/>
                    <a:pt x="32003" y="0"/>
                    <a:pt x="32708" y="0"/>
                  </a:cubicBezTo>
                  <a:cubicBezTo>
                    <a:pt x="33412" y="0"/>
                    <a:pt x="33987" y="53"/>
                    <a:pt x="34431" y="157"/>
                  </a:cubicBezTo>
                  <a:cubicBezTo>
                    <a:pt x="34875" y="262"/>
                    <a:pt x="35189" y="419"/>
                    <a:pt x="35373" y="629"/>
                  </a:cubicBezTo>
                  <a:cubicBezTo>
                    <a:pt x="35558" y="839"/>
                    <a:pt x="35628" y="1049"/>
                    <a:pt x="35569" y="1311"/>
                  </a:cubicBezTo>
                  <a:cubicBezTo>
                    <a:pt x="35514" y="1573"/>
                    <a:pt x="35357" y="1888"/>
                    <a:pt x="35097" y="2203"/>
                  </a:cubicBezTo>
                  <a:lnTo>
                    <a:pt x="25432" y="14791"/>
                  </a:lnTo>
                  <a:cubicBezTo>
                    <a:pt x="25172" y="15158"/>
                    <a:pt x="24939" y="15421"/>
                    <a:pt x="24738" y="15631"/>
                  </a:cubicBezTo>
                  <a:cubicBezTo>
                    <a:pt x="24532" y="15840"/>
                    <a:pt x="24299" y="15998"/>
                    <a:pt x="24039" y="16103"/>
                  </a:cubicBezTo>
                  <a:cubicBezTo>
                    <a:pt x="23779" y="16208"/>
                    <a:pt x="23471" y="16260"/>
                    <a:pt x="23097" y="16313"/>
                  </a:cubicBezTo>
                  <a:cubicBezTo>
                    <a:pt x="22723" y="16365"/>
                    <a:pt x="22262" y="16365"/>
                    <a:pt x="21710" y="16365"/>
                  </a:cubicBezTo>
                  <a:cubicBezTo>
                    <a:pt x="21146" y="16365"/>
                    <a:pt x="20696" y="16313"/>
                    <a:pt x="20344" y="16208"/>
                  </a:cubicBezTo>
                  <a:cubicBezTo>
                    <a:pt x="19997" y="16155"/>
                    <a:pt x="19754" y="15998"/>
                    <a:pt x="19624" y="15840"/>
                  </a:cubicBezTo>
                  <a:cubicBezTo>
                    <a:pt x="19494" y="15683"/>
                    <a:pt x="19445" y="15473"/>
                    <a:pt x="19488" y="15211"/>
                  </a:cubicBezTo>
                  <a:cubicBezTo>
                    <a:pt x="19521" y="15001"/>
                    <a:pt x="19651" y="14686"/>
                    <a:pt x="19873" y="14372"/>
                  </a:cubicBezTo>
                  <a:lnTo>
                    <a:pt x="27989" y="1836"/>
                  </a:lnTo>
                  <a:close/>
                </a:path>
              </a:pathLst>
            </a:custGeom>
            <a:solidFill>
              <a:srgbClr val="FFFFFF"/>
            </a:solidFill>
            <a:ln w="5417" cap="flat">
              <a:noFill/>
              <a:prstDash val="solid"/>
              <a:miter/>
            </a:ln>
          </p:spPr>
          <p:txBody>
            <a:bodyPr rtlCol="0" anchor="ctr"/>
            <a:lstStyle/>
            <a:p>
              <a:endParaRPr lang="fr-FR"/>
            </a:p>
          </p:txBody>
        </p:sp>
        <p:sp>
          <p:nvSpPr>
            <p:cNvPr id="864" name="Forme libre 863">
              <a:extLst>
                <a:ext uri="{FF2B5EF4-FFF2-40B4-BE49-F238E27FC236}">
                  <a16:creationId xmlns:a16="http://schemas.microsoft.com/office/drawing/2014/main" id="{67EC9B32-825B-F83B-4EB1-8C8EBDAEAEB8}"/>
                </a:ext>
              </a:extLst>
            </p:cNvPr>
            <p:cNvSpPr/>
            <p:nvPr/>
          </p:nvSpPr>
          <p:spPr>
            <a:xfrm>
              <a:off x="14998439" y="11543168"/>
              <a:ext cx="45824" cy="71387"/>
            </a:xfrm>
            <a:custGeom>
              <a:avLst/>
              <a:gdLst>
                <a:gd name="connsiteX0" fmla="*/ 45825 w 45824"/>
                <a:gd name="connsiteY0" fmla="*/ 3620 h 71387"/>
                <a:gd name="connsiteX1" fmla="*/ 45326 w 45824"/>
                <a:gd name="connsiteY1" fmla="*/ 5717 h 71387"/>
                <a:gd name="connsiteX2" fmla="*/ 44048 w 45824"/>
                <a:gd name="connsiteY2" fmla="*/ 6294 h 71387"/>
                <a:gd name="connsiteX3" fmla="*/ 36105 w 45824"/>
                <a:gd name="connsiteY3" fmla="*/ 6294 h 71387"/>
                <a:gd name="connsiteX4" fmla="*/ 39356 w 45824"/>
                <a:gd name="connsiteY4" fmla="*/ 11330 h 71387"/>
                <a:gd name="connsiteX5" fmla="*/ 40271 w 45824"/>
                <a:gd name="connsiteY5" fmla="*/ 17047 h 71387"/>
                <a:gd name="connsiteX6" fmla="*/ 38911 w 45824"/>
                <a:gd name="connsiteY6" fmla="*/ 24443 h 71387"/>
                <a:gd name="connsiteX7" fmla="*/ 35048 w 45824"/>
                <a:gd name="connsiteY7" fmla="*/ 29898 h 71387"/>
                <a:gd name="connsiteX8" fmla="*/ 29105 w 45824"/>
                <a:gd name="connsiteY8" fmla="*/ 33307 h 71387"/>
                <a:gd name="connsiteX9" fmla="*/ 21493 w 45824"/>
                <a:gd name="connsiteY9" fmla="*/ 34461 h 71387"/>
                <a:gd name="connsiteX10" fmla="*/ 15051 w 45824"/>
                <a:gd name="connsiteY10" fmla="*/ 33570 h 71387"/>
                <a:gd name="connsiteX11" fmla="*/ 10272 w 45824"/>
                <a:gd name="connsiteY11" fmla="*/ 31314 h 71387"/>
                <a:gd name="connsiteX12" fmla="*/ 8441 w 45824"/>
                <a:gd name="connsiteY12" fmla="*/ 33780 h 71387"/>
                <a:gd name="connsiteX13" fmla="*/ 7720 w 45824"/>
                <a:gd name="connsiteY13" fmla="*/ 37032 h 71387"/>
                <a:gd name="connsiteX14" fmla="*/ 9747 w 45824"/>
                <a:gd name="connsiteY14" fmla="*/ 40440 h 71387"/>
                <a:gd name="connsiteX15" fmla="*/ 14997 w 45824"/>
                <a:gd name="connsiteY15" fmla="*/ 41962 h 71387"/>
                <a:gd name="connsiteX16" fmla="*/ 28606 w 45824"/>
                <a:gd name="connsiteY16" fmla="*/ 42486 h 71387"/>
                <a:gd name="connsiteX17" fmla="*/ 35076 w 45824"/>
                <a:gd name="connsiteY17" fmla="*/ 43431 h 71387"/>
                <a:gd name="connsiteX18" fmla="*/ 40380 w 45824"/>
                <a:gd name="connsiteY18" fmla="*/ 45791 h 71387"/>
                <a:gd name="connsiteX19" fmla="*/ 43993 w 45824"/>
                <a:gd name="connsiteY19" fmla="*/ 49725 h 71387"/>
                <a:gd name="connsiteX20" fmla="*/ 45326 w 45824"/>
                <a:gd name="connsiteY20" fmla="*/ 55127 h 71387"/>
                <a:gd name="connsiteX21" fmla="*/ 43966 w 45824"/>
                <a:gd name="connsiteY21" fmla="*/ 61317 h 71387"/>
                <a:gd name="connsiteX22" fmla="*/ 39746 w 45824"/>
                <a:gd name="connsiteY22" fmla="*/ 66510 h 71387"/>
                <a:gd name="connsiteX23" fmla="*/ 32442 w 45824"/>
                <a:gd name="connsiteY23" fmla="*/ 70076 h 71387"/>
                <a:gd name="connsiteX24" fmla="*/ 21834 w 45824"/>
                <a:gd name="connsiteY24" fmla="*/ 71387 h 71387"/>
                <a:gd name="connsiteX25" fmla="*/ 11806 w 45824"/>
                <a:gd name="connsiteY25" fmla="*/ 70391 h 71387"/>
                <a:gd name="connsiteX26" fmla="*/ 5028 w 45824"/>
                <a:gd name="connsiteY26" fmla="*/ 67664 h 71387"/>
                <a:gd name="connsiteX27" fmla="*/ 1192 w 45824"/>
                <a:gd name="connsiteY27" fmla="*/ 63520 h 71387"/>
                <a:gd name="connsiteX28" fmla="*/ 0 w 45824"/>
                <a:gd name="connsiteY28" fmla="*/ 58432 h 71387"/>
                <a:gd name="connsiteX29" fmla="*/ 444 w 45824"/>
                <a:gd name="connsiteY29" fmla="*/ 54865 h 71387"/>
                <a:gd name="connsiteX30" fmla="*/ 1804 w 45824"/>
                <a:gd name="connsiteY30" fmla="*/ 51718 h 71387"/>
                <a:gd name="connsiteX31" fmla="*/ 4080 w 45824"/>
                <a:gd name="connsiteY31" fmla="*/ 48781 h 71387"/>
                <a:gd name="connsiteX32" fmla="*/ 7222 w 45824"/>
                <a:gd name="connsiteY32" fmla="*/ 45948 h 71387"/>
                <a:gd name="connsiteX33" fmla="*/ 3056 w 45824"/>
                <a:gd name="connsiteY33" fmla="*/ 42539 h 71387"/>
                <a:gd name="connsiteX34" fmla="*/ 1723 w 45824"/>
                <a:gd name="connsiteY34" fmla="*/ 38290 h 71387"/>
                <a:gd name="connsiteX35" fmla="*/ 3056 w 45824"/>
                <a:gd name="connsiteY35" fmla="*/ 32416 h 71387"/>
                <a:gd name="connsiteX36" fmla="*/ 6279 w 45824"/>
                <a:gd name="connsiteY36" fmla="*/ 27800 h 71387"/>
                <a:gd name="connsiteX37" fmla="*/ 3782 w 45824"/>
                <a:gd name="connsiteY37" fmla="*/ 23341 h 71387"/>
                <a:gd name="connsiteX38" fmla="*/ 2893 w 45824"/>
                <a:gd name="connsiteY38" fmla="*/ 17519 h 71387"/>
                <a:gd name="connsiteX39" fmla="*/ 4280 w 45824"/>
                <a:gd name="connsiteY39" fmla="*/ 10228 h 71387"/>
                <a:gd name="connsiteX40" fmla="*/ 8143 w 45824"/>
                <a:gd name="connsiteY40" fmla="*/ 4668 h 71387"/>
                <a:gd name="connsiteX41" fmla="*/ 14059 w 45824"/>
                <a:gd name="connsiteY41" fmla="*/ 1206 h 71387"/>
                <a:gd name="connsiteX42" fmla="*/ 21617 w 45824"/>
                <a:gd name="connsiteY42" fmla="*/ 0 h 71387"/>
                <a:gd name="connsiteX43" fmla="*/ 25702 w 45824"/>
                <a:gd name="connsiteY43" fmla="*/ 263 h 71387"/>
                <a:gd name="connsiteX44" fmla="*/ 29229 w 45824"/>
                <a:gd name="connsiteY44" fmla="*/ 892 h 71387"/>
                <a:gd name="connsiteX45" fmla="*/ 44064 w 45824"/>
                <a:gd name="connsiteY45" fmla="*/ 892 h 71387"/>
                <a:gd name="connsiteX46" fmla="*/ 45424 w 45824"/>
                <a:gd name="connsiteY46" fmla="*/ 1574 h 71387"/>
                <a:gd name="connsiteX47" fmla="*/ 45825 w 45824"/>
                <a:gd name="connsiteY47" fmla="*/ 3620 h 71387"/>
                <a:gd name="connsiteX48" fmla="*/ 38711 w 45824"/>
                <a:gd name="connsiteY48" fmla="*/ 55494 h 71387"/>
                <a:gd name="connsiteX49" fmla="*/ 35737 w 45824"/>
                <a:gd name="connsiteY49" fmla="*/ 50040 h 71387"/>
                <a:gd name="connsiteX50" fmla="*/ 27767 w 45824"/>
                <a:gd name="connsiteY50" fmla="*/ 47994 h 71387"/>
                <a:gd name="connsiteX51" fmla="*/ 13155 w 45824"/>
                <a:gd name="connsiteY51" fmla="*/ 47522 h 71387"/>
                <a:gd name="connsiteX52" fmla="*/ 9877 w 45824"/>
                <a:gd name="connsiteY52" fmla="*/ 50354 h 71387"/>
                <a:gd name="connsiteX53" fmla="*/ 7845 w 45824"/>
                <a:gd name="connsiteY53" fmla="*/ 52977 h 71387"/>
                <a:gd name="connsiteX54" fmla="*/ 6821 w 45824"/>
                <a:gd name="connsiteY54" fmla="*/ 55442 h 71387"/>
                <a:gd name="connsiteX55" fmla="*/ 6545 w 45824"/>
                <a:gd name="connsiteY55" fmla="*/ 57907 h 71387"/>
                <a:gd name="connsiteX56" fmla="*/ 10684 w 45824"/>
                <a:gd name="connsiteY56" fmla="*/ 63940 h 71387"/>
                <a:gd name="connsiteX57" fmla="*/ 22208 w 45824"/>
                <a:gd name="connsiteY57" fmla="*/ 65985 h 71387"/>
                <a:gd name="connsiteX58" fmla="*/ 30015 w 45824"/>
                <a:gd name="connsiteY58" fmla="*/ 65093 h 71387"/>
                <a:gd name="connsiteX59" fmla="*/ 35097 w 45824"/>
                <a:gd name="connsiteY59" fmla="*/ 62733 h 71387"/>
                <a:gd name="connsiteX60" fmla="*/ 37876 w 45824"/>
                <a:gd name="connsiteY60" fmla="*/ 59428 h 71387"/>
                <a:gd name="connsiteX61" fmla="*/ 38711 w 45824"/>
                <a:gd name="connsiteY61" fmla="*/ 55494 h 71387"/>
                <a:gd name="connsiteX62" fmla="*/ 33434 w 45824"/>
                <a:gd name="connsiteY62" fmla="*/ 17152 h 71387"/>
                <a:gd name="connsiteX63" fmla="*/ 30292 w 45824"/>
                <a:gd name="connsiteY63" fmla="*/ 8497 h 71387"/>
                <a:gd name="connsiteX64" fmla="*/ 21374 w 45824"/>
                <a:gd name="connsiteY64" fmla="*/ 5403 h 71387"/>
                <a:gd name="connsiteX65" fmla="*/ 16205 w 45824"/>
                <a:gd name="connsiteY65" fmla="*/ 6347 h 71387"/>
                <a:gd name="connsiteX66" fmla="*/ 12537 w 45824"/>
                <a:gd name="connsiteY66" fmla="*/ 8969 h 71387"/>
                <a:gd name="connsiteX67" fmla="*/ 10370 w 45824"/>
                <a:gd name="connsiteY67" fmla="*/ 12851 h 71387"/>
                <a:gd name="connsiteX68" fmla="*/ 9649 w 45824"/>
                <a:gd name="connsiteY68" fmla="*/ 17519 h 71387"/>
                <a:gd name="connsiteX69" fmla="*/ 12791 w 45824"/>
                <a:gd name="connsiteY69" fmla="*/ 26016 h 71387"/>
                <a:gd name="connsiteX70" fmla="*/ 21596 w 45824"/>
                <a:gd name="connsiteY70" fmla="*/ 29111 h 71387"/>
                <a:gd name="connsiteX71" fmla="*/ 26846 w 45824"/>
                <a:gd name="connsiteY71" fmla="*/ 28114 h 71387"/>
                <a:gd name="connsiteX72" fmla="*/ 30541 w 45824"/>
                <a:gd name="connsiteY72" fmla="*/ 25492 h 71387"/>
                <a:gd name="connsiteX73" fmla="*/ 32708 w 45824"/>
                <a:gd name="connsiteY73" fmla="*/ 21715 h 71387"/>
                <a:gd name="connsiteX74" fmla="*/ 33434 w 45824"/>
                <a:gd name="connsiteY74" fmla="*/ 17152 h 7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5824" h="71387">
                  <a:moveTo>
                    <a:pt x="45825" y="3620"/>
                  </a:moveTo>
                  <a:cubicBezTo>
                    <a:pt x="45825" y="4616"/>
                    <a:pt x="45657" y="5350"/>
                    <a:pt x="45326" y="5717"/>
                  </a:cubicBezTo>
                  <a:cubicBezTo>
                    <a:pt x="44990" y="6137"/>
                    <a:pt x="44568" y="6294"/>
                    <a:pt x="44048" y="6294"/>
                  </a:cubicBezTo>
                  <a:lnTo>
                    <a:pt x="36105" y="6294"/>
                  </a:lnTo>
                  <a:cubicBezTo>
                    <a:pt x="37660" y="7868"/>
                    <a:pt x="38743" y="9547"/>
                    <a:pt x="39356" y="11330"/>
                  </a:cubicBezTo>
                  <a:cubicBezTo>
                    <a:pt x="39962" y="13166"/>
                    <a:pt x="40271" y="15054"/>
                    <a:pt x="40271" y="17047"/>
                  </a:cubicBezTo>
                  <a:cubicBezTo>
                    <a:pt x="40271" y="19827"/>
                    <a:pt x="39816" y="22292"/>
                    <a:pt x="38911" y="24443"/>
                  </a:cubicBezTo>
                  <a:cubicBezTo>
                    <a:pt x="38001" y="26594"/>
                    <a:pt x="36717" y="28429"/>
                    <a:pt x="35048" y="29898"/>
                  </a:cubicBezTo>
                  <a:cubicBezTo>
                    <a:pt x="33380" y="31366"/>
                    <a:pt x="31402" y="32520"/>
                    <a:pt x="29105" y="33307"/>
                  </a:cubicBezTo>
                  <a:cubicBezTo>
                    <a:pt x="26808" y="34094"/>
                    <a:pt x="24272" y="34461"/>
                    <a:pt x="21493" y="34461"/>
                  </a:cubicBezTo>
                  <a:cubicBezTo>
                    <a:pt x="19234" y="34461"/>
                    <a:pt x="17088" y="34199"/>
                    <a:pt x="15051" y="33570"/>
                  </a:cubicBezTo>
                  <a:cubicBezTo>
                    <a:pt x="13014" y="32940"/>
                    <a:pt x="11421" y="32206"/>
                    <a:pt x="10272" y="31314"/>
                  </a:cubicBezTo>
                  <a:cubicBezTo>
                    <a:pt x="9530" y="32048"/>
                    <a:pt x="8918" y="32835"/>
                    <a:pt x="8441" y="33780"/>
                  </a:cubicBezTo>
                  <a:cubicBezTo>
                    <a:pt x="7964" y="34723"/>
                    <a:pt x="7720" y="35773"/>
                    <a:pt x="7720" y="37032"/>
                  </a:cubicBezTo>
                  <a:cubicBezTo>
                    <a:pt x="7720" y="38395"/>
                    <a:pt x="8398" y="39549"/>
                    <a:pt x="9747" y="40440"/>
                  </a:cubicBezTo>
                  <a:cubicBezTo>
                    <a:pt x="11096" y="41385"/>
                    <a:pt x="12851" y="41909"/>
                    <a:pt x="14997" y="41962"/>
                  </a:cubicBezTo>
                  <a:lnTo>
                    <a:pt x="28606" y="42486"/>
                  </a:lnTo>
                  <a:cubicBezTo>
                    <a:pt x="30904" y="42591"/>
                    <a:pt x="33060" y="42854"/>
                    <a:pt x="35076" y="43431"/>
                  </a:cubicBezTo>
                  <a:cubicBezTo>
                    <a:pt x="37091" y="43955"/>
                    <a:pt x="38863" y="44742"/>
                    <a:pt x="40380" y="45791"/>
                  </a:cubicBezTo>
                  <a:cubicBezTo>
                    <a:pt x="41897" y="46893"/>
                    <a:pt x="43099" y="48151"/>
                    <a:pt x="43993" y="49725"/>
                  </a:cubicBezTo>
                  <a:cubicBezTo>
                    <a:pt x="44882" y="51246"/>
                    <a:pt x="45326" y="53082"/>
                    <a:pt x="45326" y="55127"/>
                  </a:cubicBezTo>
                  <a:cubicBezTo>
                    <a:pt x="45326" y="57278"/>
                    <a:pt x="44871" y="59376"/>
                    <a:pt x="43966" y="61317"/>
                  </a:cubicBezTo>
                  <a:cubicBezTo>
                    <a:pt x="43062" y="63310"/>
                    <a:pt x="41653" y="65041"/>
                    <a:pt x="39746" y="66510"/>
                  </a:cubicBezTo>
                  <a:cubicBezTo>
                    <a:pt x="37839" y="67978"/>
                    <a:pt x="35406" y="69185"/>
                    <a:pt x="32442" y="70076"/>
                  </a:cubicBezTo>
                  <a:cubicBezTo>
                    <a:pt x="29479" y="70968"/>
                    <a:pt x="25941" y="71387"/>
                    <a:pt x="21834" y="71387"/>
                  </a:cubicBezTo>
                  <a:cubicBezTo>
                    <a:pt x="17906" y="71387"/>
                    <a:pt x="14563" y="71073"/>
                    <a:pt x="11806" y="70391"/>
                  </a:cubicBezTo>
                  <a:cubicBezTo>
                    <a:pt x="9043" y="69709"/>
                    <a:pt x="6783" y="68817"/>
                    <a:pt x="5028" y="67664"/>
                  </a:cubicBezTo>
                  <a:cubicBezTo>
                    <a:pt x="3267" y="66510"/>
                    <a:pt x="1988" y="65093"/>
                    <a:pt x="1192" y="63520"/>
                  </a:cubicBezTo>
                  <a:cubicBezTo>
                    <a:pt x="395" y="61946"/>
                    <a:pt x="0" y="60268"/>
                    <a:pt x="0" y="58432"/>
                  </a:cubicBezTo>
                  <a:cubicBezTo>
                    <a:pt x="0" y="57173"/>
                    <a:pt x="146" y="55967"/>
                    <a:pt x="444" y="54865"/>
                  </a:cubicBezTo>
                  <a:cubicBezTo>
                    <a:pt x="742" y="53764"/>
                    <a:pt x="1192" y="52715"/>
                    <a:pt x="1804" y="51718"/>
                  </a:cubicBezTo>
                  <a:cubicBezTo>
                    <a:pt x="2411" y="50722"/>
                    <a:pt x="3169" y="49725"/>
                    <a:pt x="4080" y="48781"/>
                  </a:cubicBezTo>
                  <a:cubicBezTo>
                    <a:pt x="4990" y="47836"/>
                    <a:pt x="6036" y="46944"/>
                    <a:pt x="7222" y="45948"/>
                  </a:cubicBezTo>
                  <a:cubicBezTo>
                    <a:pt x="5331" y="45004"/>
                    <a:pt x="3944" y="43902"/>
                    <a:pt x="3056" y="42539"/>
                  </a:cubicBezTo>
                  <a:cubicBezTo>
                    <a:pt x="2167" y="41227"/>
                    <a:pt x="1723" y="39811"/>
                    <a:pt x="1723" y="38290"/>
                  </a:cubicBezTo>
                  <a:cubicBezTo>
                    <a:pt x="1723" y="36087"/>
                    <a:pt x="2167" y="34094"/>
                    <a:pt x="3056" y="32416"/>
                  </a:cubicBezTo>
                  <a:cubicBezTo>
                    <a:pt x="3944" y="30737"/>
                    <a:pt x="5017" y="29164"/>
                    <a:pt x="6279" y="27800"/>
                  </a:cubicBezTo>
                  <a:cubicBezTo>
                    <a:pt x="5207" y="26436"/>
                    <a:pt x="4372" y="24967"/>
                    <a:pt x="3782" y="23341"/>
                  </a:cubicBezTo>
                  <a:cubicBezTo>
                    <a:pt x="3191" y="21715"/>
                    <a:pt x="2893" y="19827"/>
                    <a:pt x="2893" y="17519"/>
                  </a:cubicBezTo>
                  <a:cubicBezTo>
                    <a:pt x="2893" y="14792"/>
                    <a:pt x="3353" y="12379"/>
                    <a:pt x="4280" y="10228"/>
                  </a:cubicBezTo>
                  <a:cubicBezTo>
                    <a:pt x="5207" y="8025"/>
                    <a:pt x="6491" y="6190"/>
                    <a:pt x="8143" y="4668"/>
                  </a:cubicBezTo>
                  <a:cubicBezTo>
                    <a:pt x="9790" y="3200"/>
                    <a:pt x="11762" y="2046"/>
                    <a:pt x="14059" y="1206"/>
                  </a:cubicBezTo>
                  <a:cubicBezTo>
                    <a:pt x="16357" y="419"/>
                    <a:pt x="18876" y="0"/>
                    <a:pt x="21617" y="0"/>
                  </a:cubicBezTo>
                  <a:cubicBezTo>
                    <a:pt x="23064" y="0"/>
                    <a:pt x="24424" y="105"/>
                    <a:pt x="25702" y="263"/>
                  </a:cubicBezTo>
                  <a:cubicBezTo>
                    <a:pt x="26976" y="419"/>
                    <a:pt x="28157" y="629"/>
                    <a:pt x="29229" y="892"/>
                  </a:cubicBezTo>
                  <a:lnTo>
                    <a:pt x="44064" y="892"/>
                  </a:lnTo>
                  <a:cubicBezTo>
                    <a:pt x="44692" y="892"/>
                    <a:pt x="45147" y="1101"/>
                    <a:pt x="45424" y="1574"/>
                  </a:cubicBezTo>
                  <a:cubicBezTo>
                    <a:pt x="45684" y="2046"/>
                    <a:pt x="45825" y="2728"/>
                    <a:pt x="45825" y="3620"/>
                  </a:cubicBezTo>
                  <a:close/>
                  <a:moveTo>
                    <a:pt x="38711" y="55494"/>
                  </a:moveTo>
                  <a:cubicBezTo>
                    <a:pt x="38711" y="53134"/>
                    <a:pt x="37719" y="51298"/>
                    <a:pt x="35737" y="50040"/>
                  </a:cubicBezTo>
                  <a:cubicBezTo>
                    <a:pt x="33753" y="48833"/>
                    <a:pt x="31099" y="48151"/>
                    <a:pt x="27767" y="47994"/>
                  </a:cubicBezTo>
                  <a:lnTo>
                    <a:pt x="13155" y="47522"/>
                  </a:lnTo>
                  <a:cubicBezTo>
                    <a:pt x="11822" y="48518"/>
                    <a:pt x="10727" y="49463"/>
                    <a:pt x="9877" y="50354"/>
                  </a:cubicBezTo>
                  <a:cubicBezTo>
                    <a:pt x="9026" y="51298"/>
                    <a:pt x="8349" y="52138"/>
                    <a:pt x="7845" y="52977"/>
                  </a:cubicBezTo>
                  <a:cubicBezTo>
                    <a:pt x="7346" y="53816"/>
                    <a:pt x="7005" y="54655"/>
                    <a:pt x="6821" y="55442"/>
                  </a:cubicBezTo>
                  <a:cubicBezTo>
                    <a:pt x="6637" y="56281"/>
                    <a:pt x="6545" y="57068"/>
                    <a:pt x="6545" y="57907"/>
                  </a:cubicBezTo>
                  <a:cubicBezTo>
                    <a:pt x="6545" y="60583"/>
                    <a:pt x="7921" y="62576"/>
                    <a:pt x="10684" y="63940"/>
                  </a:cubicBezTo>
                  <a:cubicBezTo>
                    <a:pt x="13442" y="65303"/>
                    <a:pt x="17283" y="65985"/>
                    <a:pt x="22208" y="65985"/>
                  </a:cubicBezTo>
                  <a:cubicBezTo>
                    <a:pt x="25318" y="65985"/>
                    <a:pt x="27919" y="65670"/>
                    <a:pt x="30015" y="65093"/>
                  </a:cubicBezTo>
                  <a:cubicBezTo>
                    <a:pt x="32106" y="64516"/>
                    <a:pt x="33802" y="63730"/>
                    <a:pt x="35097" y="62733"/>
                  </a:cubicBezTo>
                  <a:cubicBezTo>
                    <a:pt x="36392" y="61789"/>
                    <a:pt x="37319" y="60688"/>
                    <a:pt x="37876" y="59428"/>
                  </a:cubicBezTo>
                  <a:cubicBezTo>
                    <a:pt x="38435" y="58169"/>
                    <a:pt x="38711" y="56858"/>
                    <a:pt x="38711" y="55494"/>
                  </a:cubicBezTo>
                  <a:close/>
                  <a:moveTo>
                    <a:pt x="33434" y="17152"/>
                  </a:moveTo>
                  <a:cubicBezTo>
                    <a:pt x="33434" y="13481"/>
                    <a:pt x="32388" y="10595"/>
                    <a:pt x="30292" y="8497"/>
                  </a:cubicBezTo>
                  <a:cubicBezTo>
                    <a:pt x="28195" y="6399"/>
                    <a:pt x="25226" y="5403"/>
                    <a:pt x="21374" y="5403"/>
                  </a:cubicBezTo>
                  <a:cubicBezTo>
                    <a:pt x="19412" y="5403"/>
                    <a:pt x="17690" y="5717"/>
                    <a:pt x="16205" y="6347"/>
                  </a:cubicBezTo>
                  <a:cubicBezTo>
                    <a:pt x="14720" y="6976"/>
                    <a:pt x="13501" y="7868"/>
                    <a:pt x="12537" y="8969"/>
                  </a:cubicBezTo>
                  <a:cubicBezTo>
                    <a:pt x="11573" y="10071"/>
                    <a:pt x="10852" y="11382"/>
                    <a:pt x="10370" y="12851"/>
                  </a:cubicBezTo>
                  <a:cubicBezTo>
                    <a:pt x="9888" y="14319"/>
                    <a:pt x="9649" y="15893"/>
                    <a:pt x="9649" y="17519"/>
                  </a:cubicBezTo>
                  <a:cubicBezTo>
                    <a:pt x="9649" y="21138"/>
                    <a:pt x="10695" y="23971"/>
                    <a:pt x="12791" y="26016"/>
                  </a:cubicBezTo>
                  <a:cubicBezTo>
                    <a:pt x="14883" y="28062"/>
                    <a:pt x="17820" y="29111"/>
                    <a:pt x="21596" y="29111"/>
                  </a:cubicBezTo>
                  <a:cubicBezTo>
                    <a:pt x="23595" y="29111"/>
                    <a:pt x="25345" y="28744"/>
                    <a:pt x="26846" y="28114"/>
                  </a:cubicBezTo>
                  <a:cubicBezTo>
                    <a:pt x="28346" y="27485"/>
                    <a:pt x="29576" y="26594"/>
                    <a:pt x="30541" y="25492"/>
                  </a:cubicBezTo>
                  <a:cubicBezTo>
                    <a:pt x="31505" y="24443"/>
                    <a:pt x="32226" y="23132"/>
                    <a:pt x="32708" y="21715"/>
                  </a:cubicBezTo>
                  <a:cubicBezTo>
                    <a:pt x="33190" y="20246"/>
                    <a:pt x="33434" y="18726"/>
                    <a:pt x="33434" y="17152"/>
                  </a:cubicBezTo>
                  <a:close/>
                </a:path>
              </a:pathLst>
            </a:custGeom>
            <a:solidFill>
              <a:srgbClr val="FFFFFF"/>
            </a:solidFill>
            <a:ln w="5417" cap="flat">
              <a:noFill/>
              <a:prstDash val="solid"/>
              <a:miter/>
            </a:ln>
          </p:spPr>
          <p:txBody>
            <a:bodyPr rtlCol="0" anchor="ctr"/>
            <a:lstStyle/>
            <a:p>
              <a:endParaRPr lang="fr-FR"/>
            </a:p>
          </p:txBody>
        </p:sp>
        <p:sp>
          <p:nvSpPr>
            <p:cNvPr id="865" name="Forme libre 864">
              <a:extLst>
                <a:ext uri="{FF2B5EF4-FFF2-40B4-BE49-F238E27FC236}">
                  <a16:creationId xmlns:a16="http://schemas.microsoft.com/office/drawing/2014/main" id="{85AEF657-FA0C-C342-FDA7-C58AC641E216}"/>
                </a:ext>
              </a:extLst>
            </p:cNvPr>
            <p:cNvSpPr/>
            <p:nvPr/>
          </p:nvSpPr>
          <p:spPr>
            <a:xfrm>
              <a:off x="15051605" y="11543168"/>
              <a:ext cx="38727" cy="52662"/>
            </a:xfrm>
            <a:custGeom>
              <a:avLst/>
              <a:gdLst>
                <a:gd name="connsiteX0" fmla="*/ 38711 w 38727"/>
                <a:gd name="connsiteY0" fmla="*/ 50669 h 52662"/>
                <a:gd name="connsiteX1" fmla="*/ 38353 w 38727"/>
                <a:gd name="connsiteY1" fmla="*/ 51508 h 52662"/>
                <a:gd name="connsiteX2" fmla="*/ 37410 w 38727"/>
                <a:gd name="connsiteY2" fmla="*/ 51928 h 52662"/>
                <a:gd name="connsiteX3" fmla="*/ 35823 w 38727"/>
                <a:gd name="connsiteY3" fmla="*/ 52085 h 52662"/>
                <a:gd name="connsiteX4" fmla="*/ 34214 w 38727"/>
                <a:gd name="connsiteY4" fmla="*/ 51928 h 52662"/>
                <a:gd name="connsiteX5" fmla="*/ 33190 w 38727"/>
                <a:gd name="connsiteY5" fmla="*/ 51508 h 52662"/>
                <a:gd name="connsiteX6" fmla="*/ 32833 w 38727"/>
                <a:gd name="connsiteY6" fmla="*/ 50669 h 52662"/>
                <a:gd name="connsiteX7" fmla="*/ 32833 w 38727"/>
                <a:gd name="connsiteY7" fmla="*/ 45214 h 52662"/>
                <a:gd name="connsiteX8" fmla="*/ 25356 w 38727"/>
                <a:gd name="connsiteY8" fmla="*/ 50722 h 52662"/>
                <a:gd name="connsiteX9" fmla="*/ 16888 w 38727"/>
                <a:gd name="connsiteY9" fmla="*/ 52662 h 52662"/>
                <a:gd name="connsiteX10" fmla="*/ 9801 w 38727"/>
                <a:gd name="connsiteY10" fmla="*/ 51665 h 52662"/>
                <a:gd name="connsiteX11" fmla="*/ 4497 w 38727"/>
                <a:gd name="connsiteY11" fmla="*/ 48833 h 52662"/>
                <a:gd name="connsiteX12" fmla="*/ 1165 w 38727"/>
                <a:gd name="connsiteY12" fmla="*/ 44322 h 52662"/>
                <a:gd name="connsiteX13" fmla="*/ 0 w 38727"/>
                <a:gd name="connsiteY13" fmla="*/ 38395 h 52662"/>
                <a:gd name="connsiteX14" fmla="*/ 1723 w 38727"/>
                <a:gd name="connsiteY14" fmla="*/ 31366 h 52662"/>
                <a:gd name="connsiteX15" fmla="*/ 6610 w 38727"/>
                <a:gd name="connsiteY15" fmla="*/ 26436 h 52662"/>
                <a:gd name="connsiteX16" fmla="*/ 14222 w 38727"/>
                <a:gd name="connsiteY16" fmla="*/ 23446 h 52662"/>
                <a:gd name="connsiteX17" fmla="*/ 24110 w 38727"/>
                <a:gd name="connsiteY17" fmla="*/ 22450 h 52662"/>
                <a:gd name="connsiteX18" fmla="*/ 32112 w 38727"/>
                <a:gd name="connsiteY18" fmla="*/ 22450 h 52662"/>
                <a:gd name="connsiteX19" fmla="*/ 32112 w 38727"/>
                <a:gd name="connsiteY19" fmla="*/ 18253 h 52662"/>
                <a:gd name="connsiteX20" fmla="*/ 31446 w 38727"/>
                <a:gd name="connsiteY20" fmla="*/ 12746 h 52662"/>
                <a:gd name="connsiteX21" fmla="*/ 29284 w 38727"/>
                <a:gd name="connsiteY21" fmla="*/ 8707 h 52662"/>
                <a:gd name="connsiteX22" fmla="*/ 25388 w 38727"/>
                <a:gd name="connsiteY22" fmla="*/ 6294 h 52662"/>
                <a:gd name="connsiteX23" fmla="*/ 19559 w 38727"/>
                <a:gd name="connsiteY23" fmla="*/ 5508 h 52662"/>
                <a:gd name="connsiteX24" fmla="*/ 13561 w 38727"/>
                <a:gd name="connsiteY24" fmla="*/ 6294 h 52662"/>
                <a:gd name="connsiteX25" fmla="*/ 8896 w 38727"/>
                <a:gd name="connsiteY25" fmla="*/ 8025 h 52662"/>
                <a:gd name="connsiteX26" fmla="*/ 5591 w 38727"/>
                <a:gd name="connsiteY26" fmla="*/ 9756 h 52662"/>
                <a:gd name="connsiteX27" fmla="*/ 3733 w 38727"/>
                <a:gd name="connsiteY27" fmla="*/ 10543 h 52662"/>
                <a:gd name="connsiteX28" fmla="*/ 3121 w 38727"/>
                <a:gd name="connsiteY28" fmla="*/ 10438 h 52662"/>
                <a:gd name="connsiteX29" fmla="*/ 2649 w 38727"/>
                <a:gd name="connsiteY29" fmla="*/ 10071 h 52662"/>
                <a:gd name="connsiteX30" fmla="*/ 2368 w 38727"/>
                <a:gd name="connsiteY30" fmla="*/ 9284 h 52662"/>
                <a:gd name="connsiteX31" fmla="*/ 2286 w 38727"/>
                <a:gd name="connsiteY31" fmla="*/ 8183 h 52662"/>
                <a:gd name="connsiteX32" fmla="*/ 2454 w 38727"/>
                <a:gd name="connsiteY32" fmla="*/ 6399 h 52662"/>
                <a:gd name="connsiteX33" fmla="*/ 3316 w 38727"/>
                <a:gd name="connsiteY33" fmla="*/ 5035 h 52662"/>
                <a:gd name="connsiteX34" fmla="*/ 5786 w 38727"/>
                <a:gd name="connsiteY34" fmla="*/ 3462 h 52662"/>
                <a:gd name="connsiteX35" fmla="*/ 9872 w 38727"/>
                <a:gd name="connsiteY35" fmla="*/ 1731 h 52662"/>
                <a:gd name="connsiteX36" fmla="*/ 14845 w 38727"/>
                <a:gd name="connsiteY36" fmla="*/ 472 h 52662"/>
                <a:gd name="connsiteX37" fmla="*/ 20176 w 38727"/>
                <a:gd name="connsiteY37" fmla="*/ 0 h 52662"/>
                <a:gd name="connsiteX38" fmla="*/ 28894 w 38727"/>
                <a:gd name="connsiteY38" fmla="*/ 1206 h 52662"/>
                <a:gd name="connsiteX39" fmla="*/ 34648 w 38727"/>
                <a:gd name="connsiteY39" fmla="*/ 4668 h 52662"/>
                <a:gd name="connsiteX40" fmla="*/ 37784 w 38727"/>
                <a:gd name="connsiteY40" fmla="*/ 10228 h 52662"/>
                <a:gd name="connsiteX41" fmla="*/ 38727 w 38727"/>
                <a:gd name="connsiteY41" fmla="*/ 17781 h 52662"/>
                <a:gd name="connsiteX42" fmla="*/ 38727 w 38727"/>
                <a:gd name="connsiteY42" fmla="*/ 50669 h 52662"/>
                <a:gd name="connsiteX43" fmla="*/ 32101 w 38727"/>
                <a:gd name="connsiteY43" fmla="*/ 27695 h 52662"/>
                <a:gd name="connsiteX44" fmla="*/ 22934 w 38727"/>
                <a:gd name="connsiteY44" fmla="*/ 27695 h 52662"/>
                <a:gd name="connsiteX45" fmla="*/ 15940 w 38727"/>
                <a:gd name="connsiteY45" fmla="*/ 28377 h 52662"/>
                <a:gd name="connsiteX46" fmla="*/ 10939 w 38727"/>
                <a:gd name="connsiteY46" fmla="*/ 30423 h 52662"/>
                <a:gd name="connsiteX47" fmla="*/ 7970 w 38727"/>
                <a:gd name="connsiteY47" fmla="*/ 33675 h 52662"/>
                <a:gd name="connsiteX48" fmla="*/ 6995 w 38727"/>
                <a:gd name="connsiteY48" fmla="*/ 37975 h 52662"/>
                <a:gd name="connsiteX49" fmla="*/ 9747 w 38727"/>
                <a:gd name="connsiteY49" fmla="*/ 44689 h 52662"/>
                <a:gd name="connsiteX50" fmla="*/ 17500 w 38727"/>
                <a:gd name="connsiteY50" fmla="*/ 47155 h 52662"/>
                <a:gd name="connsiteX51" fmla="*/ 24857 w 38727"/>
                <a:gd name="connsiteY51" fmla="*/ 45214 h 52662"/>
                <a:gd name="connsiteX52" fmla="*/ 32107 w 38727"/>
                <a:gd name="connsiteY52" fmla="*/ 39129 h 52662"/>
                <a:gd name="connsiteX53" fmla="*/ 32107 w 38727"/>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27" h="52662">
                  <a:moveTo>
                    <a:pt x="38711" y="50669"/>
                  </a:moveTo>
                  <a:cubicBezTo>
                    <a:pt x="38711" y="51036"/>
                    <a:pt x="38597" y="51298"/>
                    <a:pt x="38353" y="51508"/>
                  </a:cubicBezTo>
                  <a:cubicBezTo>
                    <a:pt x="38115" y="51718"/>
                    <a:pt x="37795" y="51823"/>
                    <a:pt x="37410" y="51928"/>
                  </a:cubicBezTo>
                  <a:cubicBezTo>
                    <a:pt x="37021" y="52033"/>
                    <a:pt x="36490" y="52085"/>
                    <a:pt x="35823" y="52085"/>
                  </a:cubicBezTo>
                  <a:cubicBezTo>
                    <a:pt x="35195" y="52085"/>
                    <a:pt x="34658" y="52033"/>
                    <a:pt x="34214" y="51928"/>
                  </a:cubicBezTo>
                  <a:cubicBezTo>
                    <a:pt x="33770" y="51823"/>
                    <a:pt x="33423" y="51718"/>
                    <a:pt x="33190" y="51508"/>
                  </a:cubicBezTo>
                  <a:cubicBezTo>
                    <a:pt x="32946" y="51298"/>
                    <a:pt x="32833" y="51036"/>
                    <a:pt x="32833" y="50669"/>
                  </a:cubicBezTo>
                  <a:lnTo>
                    <a:pt x="32833" y="45214"/>
                  </a:lnTo>
                  <a:cubicBezTo>
                    <a:pt x="30568" y="47626"/>
                    <a:pt x="28081" y="49463"/>
                    <a:pt x="25356" y="50722"/>
                  </a:cubicBezTo>
                  <a:cubicBezTo>
                    <a:pt x="22636" y="52033"/>
                    <a:pt x="19813" y="52662"/>
                    <a:pt x="16888" y="52662"/>
                  </a:cubicBezTo>
                  <a:cubicBezTo>
                    <a:pt x="14260" y="52662"/>
                    <a:pt x="11892" y="52347"/>
                    <a:pt x="9801" y="51665"/>
                  </a:cubicBezTo>
                  <a:cubicBezTo>
                    <a:pt x="7710" y="50983"/>
                    <a:pt x="5943" y="50040"/>
                    <a:pt x="4497" y="48833"/>
                  </a:cubicBezTo>
                  <a:cubicBezTo>
                    <a:pt x="3050" y="47575"/>
                    <a:pt x="1939" y="46106"/>
                    <a:pt x="1165" y="44322"/>
                  </a:cubicBezTo>
                  <a:cubicBezTo>
                    <a:pt x="385" y="42591"/>
                    <a:pt x="0" y="40598"/>
                    <a:pt x="0" y="38395"/>
                  </a:cubicBezTo>
                  <a:cubicBezTo>
                    <a:pt x="0" y="35720"/>
                    <a:pt x="574" y="33360"/>
                    <a:pt x="1723" y="31366"/>
                  </a:cubicBezTo>
                  <a:cubicBezTo>
                    <a:pt x="2871" y="29426"/>
                    <a:pt x="4502" y="27747"/>
                    <a:pt x="6610" y="26436"/>
                  </a:cubicBezTo>
                  <a:cubicBezTo>
                    <a:pt x="8717" y="25072"/>
                    <a:pt x="11258" y="24075"/>
                    <a:pt x="14222" y="23446"/>
                  </a:cubicBezTo>
                  <a:cubicBezTo>
                    <a:pt x="17186" y="22764"/>
                    <a:pt x="20480" y="22450"/>
                    <a:pt x="24110" y="22450"/>
                  </a:cubicBezTo>
                  <a:lnTo>
                    <a:pt x="32112" y="22450"/>
                  </a:lnTo>
                  <a:lnTo>
                    <a:pt x="32112" y="18253"/>
                  </a:lnTo>
                  <a:cubicBezTo>
                    <a:pt x="32112" y="16155"/>
                    <a:pt x="31890" y="14319"/>
                    <a:pt x="31446" y="12746"/>
                  </a:cubicBezTo>
                  <a:cubicBezTo>
                    <a:pt x="31001" y="11120"/>
                    <a:pt x="30275" y="9809"/>
                    <a:pt x="29284" y="8707"/>
                  </a:cubicBezTo>
                  <a:cubicBezTo>
                    <a:pt x="28276" y="7658"/>
                    <a:pt x="26981" y="6872"/>
                    <a:pt x="25388" y="6294"/>
                  </a:cubicBezTo>
                  <a:cubicBezTo>
                    <a:pt x="23795" y="5770"/>
                    <a:pt x="21856" y="5508"/>
                    <a:pt x="19559" y="5508"/>
                  </a:cubicBezTo>
                  <a:cubicBezTo>
                    <a:pt x="17337" y="5508"/>
                    <a:pt x="15338" y="5770"/>
                    <a:pt x="13561" y="6294"/>
                  </a:cubicBezTo>
                  <a:cubicBezTo>
                    <a:pt x="11784" y="6819"/>
                    <a:pt x="10229" y="7396"/>
                    <a:pt x="8896" y="8025"/>
                  </a:cubicBezTo>
                  <a:cubicBezTo>
                    <a:pt x="7563" y="8655"/>
                    <a:pt x="6458" y="9232"/>
                    <a:pt x="5591" y="9756"/>
                  </a:cubicBezTo>
                  <a:cubicBezTo>
                    <a:pt x="4719" y="10280"/>
                    <a:pt x="4101" y="10543"/>
                    <a:pt x="3733" y="10543"/>
                  </a:cubicBezTo>
                  <a:cubicBezTo>
                    <a:pt x="3511" y="10543"/>
                    <a:pt x="3305" y="10490"/>
                    <a:pt x="3121" y="10438"/>
                  </a:cubicBezTo>
                  <a:cubicBezTo>
                    <a:pt x="2936" y="10385"/>
                    <a:pt x="2779" y="10228"/>
                    <a:pt x="2649" y="10071"/>
                  </a:cubicBezTo>
                  <a:cubicBezTo>
                    <a:pt x="2519" y="9861"/>
                    <a:pt x="2427" y="9599"/>
                    <a:pt x="2368" y="9284"/>
                  </a:cubicBezTo>
                  <a:cubicBezTo>
                    <a:pt x="2313" y="8969"/>
                    <a:pt x="2286" y="8602"/>
                    <a:pt x="2286" y="8183"/>
                  </a:cubicBezTo>
                  <a:cubicBezTo>
                    <a:pt x="2286" y="7448"/>
                    <a:pt x="2341" y="6819"/>
                    <a:pt x="2454" y="6399"/>
                  </a:cubicBezTo>
                  <a:cubicBezTo>
                    <a:pt x="2568" y="5927"/>
                    <a:pt x="2850" y="5508"/>
                    <a:pt x="3316" y="5035"/>
                  </a:cubicBezTo>
                  <a:cubicBezTo>
                    <a:pt x="3776" y="4563"/>
                    <a:pt x="4600" y="4039"/>
                    <a:pt x="5786" y="3462"/>
                  </a:cubicBezTo>
                  <a:cubicBezTo>
                    <a:pt x="6973" y="2833"/>
                    <a:pt x="8333" y="2256"/>
                    <a:pt x="9872" y="1731"/>
                  </a:cubicBezTo>
                  <a:cubicBezTo>
                    <a:pt x="11405" y="1259"/>
                    <a:pt x="13068" y="839"/>
                    <a:pt x="14845" y="472"/>
                  </a:cubicBezTo>
                  <a:cubicBezTo>
                    <a:pt x="16622" y="158"/>
                    <a:pt x="18399" y="0"/>
                    <a:pt x="20176" y="0"/>
                  </a:cubicBezTo>
                  <a:cubicBezTo>
                    <a:pt x="23617" y="0"/>
                    <a:pt x="26526" y="419"/>
                    <a:pt x="28894" y="1206"/>
                  </a:cubicBezTo>
                  <a:cubicBezTo>
                    <a:pt x="31261" y="2046"/>
                    <a:pt x="33179" y="3200"/>
                    <a:pt x="34648" y="4668"/>
                  </a:cubicBezTo>
                  <a:cubicBezTo>
                    <a:pt x="36110" y="6190"/>
                    <a:pt x="37156" y="8078"/>
                    <a:pt x="37784" y="10228"/>
                  </a:cubicBezTo>
                  <a:cubicBezTo>
                    <a:pt x="38413" y="12431"/>
                    <a:pt x="38727" y="14949"/>
                    <a:pt x="38727" y="17781"/>
                  </a:cubicBezTo>
                  <a:lnTo>
                    <a:pt x="38727" y="50669"/>
                  </a:lnTo>
                  <a:close/>
                  <a:moveTo>
                    <a:pt x="32101" y="27695"/>
                  </a:moveTo>
                  <a:lnTo>
                    <a:pt x="22934" y="27695"/>
                  </a:lnTo>
                  <a:cubicBezTo>
                    <a:pt x="20269" y="27695"/>
                    <a:pt x="17939" y="27905"/>
                    <a:pt x="15940" y="28377"/>
                  </a:cubicBezTo>
                  <a:cubicBezTo>
                    <a:pt x="13940" y="28849"/>
                    <a:pt x="12266" y="29531"/>
                    <a:pt x="10939" y="30423"/>
                  </a:cubicBezTo>
                  <a:cubicBezTo>
                    <a:pt x="9606" y="31314"/>
                    <a:pt x="8615" y="32416"/>
                    <a:pt x="7970" y="33675"/>
                  </a:cubicBezTo>
                  <a:cubicBezTo>
                    <a:pt x="7320" y="34933"/>
                    <a:pt x="6995" y="36350"/>
                    <a:pt x="6995" y="37975"/>
                  </a:cubicBezTo>
                  <a:cubicBezTo>
                    <a:pt x="6995" y="40755"/>
                    <a:pt x="7910" y="43011"/>
                    <a:pt x="9747" y="44689"/>
                  </a:cubicBezTo>
                  <a:cubicBezTo>
                    <a:pt x="11578" y="46315"/>
                    <a:pt x="14162" y="47155"/>
                    <a:pt x="17500" y="47155"/>
                  </a:cubicBezTo>
                  <a:cubicBezTo>
                    <a:pt x="20122" y="47155"/>
                    <a:pt x="22582" y="46525"/>
                    <a:pt x="24857" y="45214"/>
                  </a:cubicBezTo>
                  <a:cubicBezTo>
                    <a:pt x="27133" y="43902"/>
                    <a:pt x="29549" y="41857"/>
                    <a:pt x="32107" y="39129"/>
                  </a:cubicBezTo>
                  <a:lnTo>
                    <a:pt x="32107" y="27695"/>
                  </a:lnTo>
                  <a:close/>
                </a:path>
              </a:pathLst>
            </a:custGeom>
            <a:solidFill>
              <a:srgbClr val="FFFFFF"/>
            </a:solidFill>
            <a:ln w="5417" cap="flat">
              <a:noFill/>
              <a:prstDash val="solid"/>
              <a:miter/>
            </a:ln>
          </p:spPr>
          <p:txBody>
            <a:bodyPr rtlCol="0" anchor="ctr"/>
            <a:lstStyle/>
            <a:p>
              <a:endParaRPr lang="fr-FR"/>
            </a:p>
          </p:txBody>
        </p:sp>
        <p:sp>
          <p:nvSpPr>
            <p:cNvPr id="866" name="Forme libre 865">
              <a:extLst>
                <a:ext uri="{FF2B5EF4-FFF2-40B4-BE49-F238E27FC236}">
                  <a16:creationId xmlns:a16="http://schemas.microsoft.com/office/drawing/2014/main" id="{6991AD64-E670-3711-FCBE-3D45E52C0F39}"/>
                </a:ext>
              </a:extLst>
            </p:cNvPr>
            <p:cNvSpPr/>
            <p:nvPr/>
          </p:nvSpPr>
          <p:spPr>
            <a:xfrm>
              <a:off x="15108645" y="11543168"/>
              <a:ext cx="27891" cy="52032"/>
            </a:xfrm>
            <a:custGeom>
              <a:avLst/>
              <a:gdLst>
                <a:gd name="connsiteX0" fmla="*/ 27891 w 27891"/>
                <a:gd name="connsiteY0" fmla="*/ 4458 h 52032"/>
                <a:gd name="connsiteX1" fmla="*/ 27837 w 27891"/>
                <a:gd name="connsiteY1" fmla="*/ 5822 h 52032"/>
                <a:gd name="connsiteX2" fmla="*/ 27642 w 27891"/>
                <a:gd name="connsiteY2" fmla="*/ 6767 h 52032"/>
                <a:gd name="connsiteX3" fmla="*/ 27306 w 27891"/>
                <a:gd name="connsiteY3" fmla="*/ 7291 h 52032"/>
                <a:gd name="connsiteX4" fmla="*/ 26775 w 27891"/>
                <a:gd name="connsiteY4" fmla="*/ 7501 h 52032"/>
                <a:gd name="connsiteX5" fmla="*/ 25610 w 27891"/>
                <a:gd name="connsiteY5" fmla="*/ 7238 h 52032"/>
                <a:gd name="connsiteX6" fmla="*/ 24056 w 27891"/>
                <a:gd name="connsiteY6" fmla="*/ 6714 h 52032"/>
                <a:gd name="connsiteX7" fmla="*/ 22110 w 27891"/>
                <a:gd name="connsiteY7" fmla="*/ 6190 h 52032"/>
                <a:gd name="connsiteX8" fmla="*/ 19781 w 27891"/>
                <a:gd name="connsiteY8" fmla="*/ 5980 h 52032"/>
                <a:gd name="connsiteX9" fmla="*/ 16833 w 27891"/>
                <a:gd name="connsiteY9" fmla="*/ 6557 h 52032"/>
                <a:gd name="connsiteX10" fmla="*/ 13805 w 27891"/>
                <a:gd name="connsiteY10" fmla="*/ 8550 h 52032"/>
                <a:gd name="connsiteX11" fmla="*/ 10473 w 27891"/>
                <a:gd name="connsiteY11" fmla="*/ 12221 h 52032"/>
                <a:gd name="connsiteX12" fmla="*/ 6610 w 27891"/>
                <a:gd name="connsiteY12" fmla="*/ 17729 h 52032"/>
                <a:gd name="connsiteX13" fmla="*/ 6610 w 27891"/>
                <a:gd name="connsiteY13" fmla="*/ 50669 h 52032"/>
                <a:gd name="connsiteX14" fmla="*/ 6447 w 27891"/>
                <a:gd name="connsiteY14" fmla="*/ 51246 h 52032"/>
                <a:gd name="connsiteX15" fmla="*/ 5916 w 27891"/>
                <a:gd name="connsiteY15" fmla="*/ 51665 h 52032"/>
                <a:gd name="connsiteX16" fmla="*/ 4914 w 27891"/>
                <a:gd name="connsiteY16" fmla="*/ 51928 h 52032"/>
                <a:gd name="connsiteX17" fmla="*/ 3272 w 27891"/>
                <a:gd name="connsiteY17" fmla="*/ 52033 h 52032"/>
                <a:gd name="connsiteX18" fmla="*/ 1690 w 27891"/>
                <a:gd name="connsiteY18" fmla="*/ 51928 h 52032"/>
                <a:gd name="connsiteX19" fmla="*/ 666 w 27891"/>
                <a:gd name="connsiteY19" fmla="*/ 51665 h 52032"/>
                <a:gd name="connsiteX20" fmla="*/ 135 w 27891"/>
                <a:gd name="connsiteY20" fmla="*/ 51246 h 52032"/>
                <a:gd name="connsiteX21" fmla="*/ 0 w 27891"/>
                <a:gd name="connsiteY21" fmla="*/ 50669 h 52032"/>
                <a:gd name="connsiteX22" fmla="*/ 0 w 27891"/>
                <a:gd name="connsiteY22" fmla="*/ 1993 h 52032"/>
                <a:gd name="connsiteX23" fmla="*/ 135 w 27891"/>
                <a:gd name="connsiteY23" fmla="*/ 1416 h 52032"/>
                <a:gd name="connsiteX24" fmla="*/ 666 w 27891"/>
                <a:gd name="connsiteY24" fmla="*/ 944 h 52032"/>
                <a:gd name="connsiteX25" fmla="*/ 1636 w 27891"/>
                <a:gd name="connsiteY25" fmla="*/ 682 h 52032"/>
                <a:gd name="connsiteX26" fmla="*/ 3164 w 27891"/>
                <a:gd name="connsiteY26" fmla="*/ 577 h 52032"/>
                <a:gd name="connsiteX27" fmla="*/ 4719 w 27891"/>
                <a:gd name="connsiteY27" fmla="*/ 682 h 52032"/>
                <a:gd name="connsiteX28" fmla="*/ 5662 w 27891"/>
                <a:gd name="connsiteY28" fmla="*/ 944 h 52032"/>
                <a:gd name="connsiteX29" fmla="*/ 6138 w 27891"/>
                <a:gd name="connsiteY29" fmla="*/ 1416 h 52032"/>
                <a:gd name="connsiteX30" fmla="*/ 6274 w 27891"/>
                <a:gd name="connsiteY30" fmla="*/ 1993 h 52032"/>
                <a:gd name="connsiteX31" fmla="*/ 6274 w 27891"/>
                <a:gd name="connsiteY31" fmla="*/ 9651 h 52032"/>
                <a:gd name="connsiteX32" fmla="*/ 10272 w 27891"/>
                <a:gd name="connsiteY32" fmla="*/ 4721 h 52032"/>
                <a:gd name="connsiteX33" fmla="*/ 13772 w 27891"/>
                <a:gd name="connsiteY33" fmla="*/ 1783 h 52032"/>
                <a:gd name="connsiteX34" fmla="*/ 17023 w 27891"/>
                <a:gd name="connsiteY34" fmla="*/ 368 h 52032"/>
                <a:gd name="connsiteX35" fmla="*/ 20274 w 27891"/>
                <a:gd name="connsiteY35" fmla="*/ 0 h 52032"/>
                <a:gd name="connsiteX36" fmla="*/ 21942 w 27891"/>
                <a:gd name="connsiteY36" fmla="*/ 105 h 52032"/>
                <a:gd name="connsiteX37" fmla="*/ 23969 w 27891"/>
                <a:gd name="connsiteY37" fmla="*/ 368 h 52032"/>
                <a:gd name="connsiteX38" fmla="*/ 25914 w 27891"/>
                <a:gd name="connsiteY38" fmla="*/ 892 h 52032"/>
                <a:gd name="connsiteX39" fmla="*/ 27111 w 27891"/>
                <a:gd name="connsiteY39" fmla="*/ 1416 h 52032"/>
                <a:gd name="connsiteX40" fmla="*/ 27555 w 27891"/>
                <a:gd name="connsiteY40" fmla="*/ 1836 h 52032"/>
                <a:gd name="connsiteX41" fmla="*/ 27745 w 27891"/>
                <a:gd name="connsiteY41" fmla="*/ 2360 h 52032"/>
                <a:gd name="connsiteX42" fmla="*/ 27859 w 27891"/>
                <a:gd name="connsiteY42" fmla="*/ 3147 h 52032"/>
                <a:gd name="connsiteX43" fmla="*/ 27891 w 27891"/>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8"/>
                  </a:moveTo>
                  <a:cubicBezTo>
                    <a:pt x="27891" y="4983"/>
                    <a:pt x="27875" y="5455"/>
                    <a:pt x="27837" y="5822"/>
                  </a:cubicBezTo>
                  <a:cubicBezTo>
                    <a:pt x="27799" y="6190"/>
                    <a:pt x="27734" y="6504"/>
                    <a:pt x="27642" y="6767"/>
                  </a:cubicBezTo>
                  <a:cubicBezTo>
                    <a:pt x="27550" y="6976"/>
                    <a:pt x="27442" y="7133"/>
                    <a:pt x="27306" y="7291"/>
                  </a:cubicBezTo>
                  <a:cubicBezTo>
                    <a:pt x="27181" y="7396"/>
                    <a:pt x="26997" y="7501"/>
                    <a:pt x="26775" y="7501"/>
                  </a:cubicBezTo>
                  <a:cubicBezTo>
                    <a:pt x="26445" y="7501"/>
                    <a:pt x="26055" y="7396"/>
                    <a:pt x="25610" y="7238"/>
                  </a:cubicBezTo>
                  <a:cubicBezTo>
                    <a:pt x="25166" y="7081"/>
                    <a:pt x="24646" y="6924"/>
                    <a:pt x="24056" y="6714"/>
                  </a:cubicBezTo>
                  <a:cubicBezTo>
                    <a:pt x="23465" y="6557"/>
                    <a:pt x="22815" y="6347"/>
                    <a:pt x="22110" y="6190"/>
                  </a:cubicBezTo>
                  <a:cubicBezTo>
                    <a:pt x="21406" y="6032"/>
                    <a:pt x="20631" y="5980"/>
                    <a:pt x="19781" y="5980"/>
                  </a:cubicBezTo>
                  <a:cubicBezTo>
                    <a:pt x="18773" y="5980"/>
                    <a:pt x="17798" y="6190"/>
                    <a:pt x="16833" y="6557"/>
                  </a:cubicBezTo>
                  <a:cubicBezTo>
                    <a:pt x="15869" y="6976"/>
                    <a:pt x="14861" y="7658"/>
                    <a:pt x="13805" y="8550"/>
                  </a:cubicBezTo>
                  <a:cubicBezTo>
                    <a:pt x="12748" y="9494"/>
                    <a:pt x="11638" y="10700"/>
                    <a:pt x="10473" y="12221"/>
                  </a:cubicBezTo>
                  <a:cubicBezTo>
                    <a:pt x="9302" y="13690"/>
                    <a:pt x="8018" y="15578"/>
                    <a:pt x="6610" y="17729"/>
                  </a:cubicBezTo>
                  <a:lnTo>
                    <a:pt x="6610" y="50669"/>
                  </a:lnTo>
                  <a:cubicBezTo>
                    <a:pt x="6610" y="50878"/>
                    <a:pt x="6550" y="51088"/>
                    <a:pt x="6447" y="51246"/>
                  </a:cubicBezTo>
                  <a:cubicBezTo>
                    <a:pt x="6334" y="51403"/>
                    <a:pt x="6155" y="51560"/>
                    <a:pt x="5916" y="51665"/>
                  </a:cubicBezTo>
                  <a:cubicBezTo>
                    <a:pt x="5673" y="51770"/>
                    <a:pt x="5342" y="51875"/>
                    <a:pt x="4914" y="51928"/>
                  </a:cubicBezTo>
                  <a:cubicBezTo>
                    <a:pt x="4486" y="52033"/>
                    <a:pt x="3939" y="52033"/>
                    <a:pt x="3272" y="52033"/>
                  </a:cubicBezTo>
                  <a:cubicBezTo>
                    <a:pt x="2644" y="52033"/>
                    <a:pt x="2113" y="52033"/>
                    <a:pt x="1690" y="51928"/>
                  </a:cubicBezTo>
                  <a:cubicBezTo>
                    <a:pt x="1262" y="51875"/>
                    <a:pt x="916" y="51770"/>
                    <a:pt x="666" y="51665"/>
                  </a:cubicBezTo>
                  <a:cubicBezTo>
                    <a:pt x="401" y="51560"/>
                    <a:pt x="228" y="51403"/>
                    <a:pt x="135" y="51246"/>
                  </a:cubicBezTo>
                  <a:cubicBezTo>
                    <a:pt x="38" y="51088"/>
                    <a:pt x="0" y="50878"/>
                    <a:pt x="0" y="50669"/>
                  </a:cubicBezTo>
                  <a:lnTo>
                    <a:pt x="0" y="1993"/>
                  </a:lnTo>
                  <a:cubicBezTo>
                    <a:pt x="0" y="1783"/>
                    <a:pt x="43" y="1574"/>
                    <a:pt x="135" y="1416"/>
                  </a:cubicBezTo>
                  <a:cubicBezTo>
                    <a:pt x="228" y="1206"/>
                    <a:pt x="401" y="1049"/>
                    <a:pt x="666" y="944"/>
                  </a:cubicBezTo>
                  <a:cubicBezTo>
                    <a:pt x="921" y="839"/>
                    <a:pt x="1246" y="734"/>
                    <a:pt x="1636" y="682"/>
                  </a:cubicBezTo>
                  <a:cubicBezTo>
                    <a:pt x="2026" y="629"/>
                    <a:pt x="2535" y="577"/>
                    <a:pt x="3164" y="577"/>
                  </a:cubicBezTo>
                  <a:cubicBezTo>
                    <a:pt x="3793" y="577"/>
                    <a:pt x="4312" y="629"/>
                    <a:pt x="4719" y="682"/>
                  </a:cubicBezTo>
                  <a:cubicBezTo>
                    <a:pt x="5125" y="734"/>
                    <a:pt x="5439" y="787"/>
                    <a:pt x="5662" y="944"/>
                  </a:cubicBezTo>
                  <a:cubicBezTo>
                    <a:pt x="5884" y="1049"/>
                    <a:pt x="6041" y="1206"/>
                    <a:pt x="6138" y="1416"/>
                  </a:cubicBezTo>
                  <a:cubicBezTo>
                    <a:pt x="6230" y="1574"/>
                    <a:pt x="6274" y="1783"/>
                    <a:pt x="6274" y="1993"/>
                  </a:cubicBezTo>
                  <a:lnTo>
                    <a:pt x="6274" y="9651"/>
                  </a:lnTo>
                  <a:cubicBezTo>
                    <a:pt x="7720" y="7605"/>
                    <a:pt x="9053" y="5980"/>
                    <a:pt x="10272" y="4721"/>
                  </a:cubicBezTo>
                  <a:cubicBezTo>
                    <a:pt x="11497" y="3462"/>
                    <a:pt x="12662" y="2518"/>
                    <a:pt x="13772" y="1783"/>
                  </a:cubicBezTo>
                  <a:cubicBezTo>
                    <a:pt x="14883" y="1101"/>
                    <a:pt x="15961" y="629"/>
                    <a:pt x="17023" y="368"/>
                  </a:cubicBezTo>
                  <a:cubicBezTo>
                    <a:pt x="18074" y="105"/>
                    <a:pt x="19163" y="0"/>
                    <a:pt x="20274" y="0"/>
                  </a:cubicBezTo>
                  <a:cubicBezTo>
                    <a:pt x="20756" y="0"/>
                    <a:pt x="21309" y="0"/>
                    <a:pt x="21942" y="105"/>
                  </a:cubicBezTo>
                  <a:cubicBezTo>
                    <a:pt x="22571" y="158"/>
                    <a:pt x="23248" y="210"/>
                    <a:pt x="23969" y="368"/>
                  </a:cubicBezTo>
                  <a:cubicBezTo>
                    <a:pt x="24695" y="524"/>
                    <a:pt x="25340" y="682"/>
                    <a:pt x="25914" y="892"/>
                  </a:cubicBezTo>
                  <a:cubicBezTo>
                    <a:pt x="26483" y="1101"/>
                    <a:pt x="26889" y="1259"/>
                    <a:pt x="27111" y="1416"/>
                  </a:cubicBezTo>
                  <a:cubicBezTo>
                    <a:pt x="27333" y="1626"/>
                    <a:pt x="27474" y="1731"/>
                    <a:pt x="27555" y="1836"/>
                  </a:cubicBezTo>
                  <a:cubicBezTo>
                    <a:pt x="27626" y="1993"/>
                    <a:pt x="27691" y="2151"/>
                    <a:pt x="27745" y="2360"/>
                  </a:cubicBezTo>
                  <a:cubicBezTo>
                    <a:pt x="27804" y="2518"/>
                    <a:pt x="27843" y="2833"/>
                    <a:pt x="27859" y="3147"/>
                  </a:cubicBezTo>
                  <a:cubicBezTo>
                    <a:pt x="27886" y="3515"/>
                    <a:pt x="27891" y="3934"/>
                    <a:pt x="27891" y="4458"/>
                  </a:cubicBezTo>
                  <a:close/>
                </a:path>
              </a:pathLst>
            </a:custGeom>
            <a:solidFill>
              <a:srgbClr val="FFFFFF"/>
            </a:solidFill>
            <a:ln w="5417" cap="flat">
              <a:noFill/>
              <a:prstDash val="solid"/>
              <a:miter/>
            </a:ln>
          </p:spPr>
          <p:txBody>
            <a:bodyPr rtlCol="0" anchor="ctr"/>
            <a:lstStyle/>
            <a:p>
              <a:endParaRPr lang="fr-FR"/>
            </a:p>
          </p:txBody>
        </p:sp>
        <p:sp>
          <p:nvSpPr>
            <p:cNvPr id="867" name="Forme libre 866">
              <a:extLst>
                <a:ext uri="{FF2B5EF4-FFF2-40B4-BE49-F238E27FC236}">
                  <a16:creationId xmlns:a16="http://schemas.microsoft.com/office/drawing/2014/main" id="{1FA6D105-ECA4-1CA2-93BE-0EE336730EE4}"/>
                </a:ext>
              </a:extLst>
            </p:cNvPr>
            <p:cNvSpPr/>
            <p:nvPr/>
          </p:nvSpPr>
          <p:spPr>
            <a:xfrm>
              <a:off x="15142155" y="11543168"/>
              <a:ext cx="38716" cy="52662"/>
            </a:xfrm>
            <a:custGeom>
              <a:avLst/>
              <a:gdLst>
                <a:gd name="connsiteX0" fmla="*/ 38711 w 38716"/>
                <a:gd name="connsiteY0" fmla="*/ 50669 h 52662"/>
                <a:gd name="connsiteX1" fmla="*/ 38353 w 38716"/>
                <a:gd name="connsiteY1" fmla="*/ 51508 h 52662"/>
                <a:gd name="connsiteX2" fmla="*/ 37410 w 38716"/>
                <a:gd name="connsiteY2" fmla="*/ 51928 h 52662"/>
                <a:gd name="connsiteX3" fmla="*/ 35823 w 38716"/>
                <a:gd name="connsiteY3" fmla="*/ 52085 h 52662"/>
                <a:gd name="connsiteX4" fmla="*/ 34214 w 38716"/>
                <a:gd name="connsiteY4" fmla="*/ 51928 h 52662"/>
                <a:gd name="connsiteX5" fmla="*/ 33190 w 38716"/>
                <a:gd name="connsiteY5" fmla="*/ 51508 h 52662"/>
                <a:gd name="connsiteX6" fmla="*/ 32833 w 38716"/>
                <a:gd name="connsiteY6" fmla="*/ 50669 h 52662"/>
                <a:gd name="connsiteX7" fmla="*/ 32833 w 38716"/>
                <a:gd name="connsiteY7" fmla="*/ 45214 h 52662"/>
                <a:gd name="connsiteX8" fmla="*/ 25356 w 38716"/>
                <a:gd name="connsiteY8" fmla="*/ 50722 h 52662"/>
                <a:gd name="connsiteX9" fmla="*/ 16888 w 38716"/>
                <a:gd name="connsiteY9" fmla="*/ 52662 h 52662"/>
                <a:gd name="connsiteX10" fmla="*/ 9801 w 38716"/>
                <a:gd name="connsiteY10" fmla="*/ 51665 h 52662"/>
                <a:gd name="connsiteX11" fmla="*/ 4497 w 38716"/>
                <a:gd name="connsiteY11" fmla="*/ 48833 h 52662"/>
                <a:gd name="connsiteX12" fmla="*/ 1165 w 38716"/>
                <a:gd name="connsiteY12" fmla="*/ 44322 h 52662"/>
                <a:gd name="connsiteX13" fmla="*/ 0 w 38716"/>
                <a:gd name="connsiteY13" fmla="*/ 38395 h 52662"/>
                <a:gd name="connsiteX14" fmla="*/ 1723 w 38716"/>
                <a:gd name="connsiteY14" fmla="*/ 31366 h 52662"/>
                <a:gd name="connsiteX15" fmla="*/ 6610 w 38716"/>
                <a:gd name="connsiteY15" fmla="*/ 26436 h 52662"/>
                <a:gd name="connsiteX16" fmla="*/ 14216 w 38716"/>
                <a:gd name="connsiteY16" fmla="*/ 23446 h 52662"/>
                <a:gd name="connsiteX17" fmla="*/ 24104 w 38716"/>
                <a:gd name="connsiteY17" fmla="*/ 22450 h 52662"/>
                <a:gd name="connsiteX18" fmla="*/ 32106 w 38716"/>
                <a:gd name="connsiteY18" fmla="*/ 22450 h 52662"/>
                <a:gd name="connsiteX19" fmla="*/ 32106 w 38716"/>
                <a:gd name="connsiteY19" fmla="*/ 18253 h 52662"/>
                <a:gd name="connsiteX20" fmla="*/ 31440 w 38716"/>
                <a:gd name="connsiteY20" fmla="*/ 12746 h 52662"/>
                <a:gd name="connsiteX21" fmla="*/ 29278 w 38716"/>
                <a:gd name="connsiteY21" fmla="*/ 8707 h 52662"/>
                <a:gd name="connsiteX22" fmla="*/ 25383 w 38716"/>
                <a:gd name="connsiteY22" fmla="*/ 6294 h 52662"/>
                <a:gd name="connsiteX23" fmla="*/ 19553 w 38716"/>
                <a:gd name="connsiteY23" fmla="*/ 5508 h 52662"/>
                <a:gd name="connsiteX24" fmla="*/ 13556 w 38716"/>
                <a:gd name="connsiteY24" fmla="*/ 6294 h 52662"/>
                <a:gd name="connsiteX25" fmla="*/ 8891 w 38716"/>
                <a:gd name="connsiteY25" fmla="*/ 8025 h 52662"/>
                <a:gd name="connsiteX26" fmla="*/ 5586 w 38716"/>
                <a:gd name="connsiteY26" fmla="*/ 9756 h 52662"/>
                <a:gd name="connsiteX27" fmla="*/ 3727 w 38716"/>
                <a:gd name="connsiteY27" fmla="*/ 10543 h 52662"/>
                <a:gd name="connsiteX28" fmla="*/ 3115 w 38716"/>
                <a:gd name="connsiteY28" fmla="*/ 10438 h 52662"/>
                <a:gd name="connsiteX29" fmla="*/ 2644 w 38716"/>
                <a:gd name="connsiteY29" fmla="*/ 10071 h 52662"/>
                <a:gd name="connsiteX30" fmla="*/ 2362 w 38716"/>
                <a:gd name="connsiteY30" fmla="*/ 9284 h 52662"/>
                <a:gd name="connsiteX31" fmla="*/ 2275 w 38716"/>
                <a:gd name="connsiteY31" fmla="*/ 8183 h 52662"/>
                <a:gd name="connsiteX32" fmla="*/ 2443 w 38716"/>
                <a:gd name="connsiteY32" fmla="*/ 6399 h 52662"/>
                <a:gd name="connsiteX33" fmla="*/ 3305 w 38716"/>
                <a:gd name="connsiteY33" fmla="*/ 5035 h 52662"/>
                <a:gd name="connsiteX34" fmla="*/ 5775 w 38716"/>
                <a:gd name="connsiteY34" fmla="*/ 3462 h 52662"/>
                <a:gd name="connsiteX35" fmla="*/ 9861 w 38716"/>
                <a:gd name="connsiteY35" fmla="*/ 1731 h 52662"/>
                <a:gd name="connsiteX36" fmla="*/ 14834 w 38716"/>
                <a:gd name="connsiteY36" fmla="*/ 472 h 52662"/>
                <a:gd name="connsiteX37" fmla="*/ 20165 w 38716"/>
                <a:gd name="connsiteY37" fmla="*/ 0 h 52662"/>
                <a:gd name="connsiteX38" fmla="*/ 28883 w 38716"/>
                <a:gd name="connsiteY38" fmla="*/ 1206 h 52662"/>
                <a:gd name="connsiteX39" fmla="*/ 34637 w 38716"/>
                <a:gd name="connsiteY39" fmla="*/ 4668 h 52662"/>
                <a:gd name="connsiteX40" fmla="*/ 37774 w 38716"/>
                <a:gd name="connsiteY40" fmla="*/ 10228 h 52662"/>
                <a:gd name="connsiteX41" fmla="*/ 38716 w 38716"/>
                <a:gd name="connsiteY41" fmla="*/ 17781 h 52662"/>
                <a:gd name="connsiteX42" fmla="*/ 38716 w 38716"/>
                <a:gd name="connsiteY42" fmla="*/ 50669 h 52662"/>
                <a:gd name="connsiteX43" fmla="*/ 32106 w 38716"/>
                <a:gd name="connsiteY43" fmla="*/ 27695 h 52662"/>
                <a:gd name="connsiteX44" fmla="*/ 22939 w 38716"/>
                <a:gd name="connsiteY44" fmla="*/ 27695 h 52662"/>
                <a:gd name="connsiteX45" fmla="*/ 15945 w 38716"/>
                <a:gd name="connsiteY45" fmla="*/ 28377 h 52662"/>
                <a:gd name="connsiteX46" fmla="*/ 10939 w 38716"/>
                <a:gd name="connsiteY46" fmla="*/ 30423 h 52662"/>
                <a:gd name="connsiteX47" fmla="*/ 7970 w 38716"/>
                <a:gd name="connsiteY47" fmla="*/ 33675 h 52662"/>
                <a:gd name="connsiteX48" fmla="*/ 6994 w 38716"/>
                <a:gd name="connsiteY48" fmla="*/ 37975 h 52662"/>
                <a:gd name="connsiteX49" fmla="*/ 9747 w 38716"/>
                <a:gd name="connsiteY49" fmla="*/ 44689 h 52662"/>
                <a:gd name="connsiteX50" fmla="*/ 17500 w 38716"/>
                <a:gd name="connsiteY50" fmla="*/ 47155 h 52662"/>
                <a:gd name="connsiteX51" fmla="*/ 24857 w 38716"/>
                <a:gd name="connsiteY51" fmla="*/ 45214 h 52662"/>
                <a:gd name="connsiteX52" fmla="*/ 32106 w 38716"/>
                <a:gd name="connsiteY52" fmla="*/ 39129 h 52662"/>
                <a:gd name="connsiteX53" fmla="*/ 32106 w 38716"/>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16" h="52662">
                  <a:moveTo>
                    <a:pt x="38711" y="50669"/>
                  </a:moveTo>
                  <a:cubicBezTo>
                    <a:pt x="38711" y="51036"/>
                    <a:pt x="38597" y="51298"/>
                    <a:pt x="38353" y="51508"/>
                  </a:cubicBezTo>
                  <a:cubicBezTo>
                    <a:pt x="38115" y="51718"/>
                    <a:pt x="37795" y="51823"/>
                    <a:pt x="37410" y="51928"/>
                  </a:cubicBezTo>
                  <a:cubicBezTo>
                    <a:pt x="37021" y="52033"/>
                    <a:pt x="36490" y="52085"/>
                    <a:pt x="35823" y="52085"/>
                  </a:cubicBezTo>
                  <a:cubicBezTo>
                    <a:pt x="35195" y="52085"/>
                    <a:pt x="34658" y="52033"/>
                    <a:pt x="34214" y="51928"/>
                  </a:cubicBezTo>
                  <a:cubicBezTo>
                    <a:pt x="33770" y="51823"/>
                    <a:pt x="33423" y="51718"/>
                    <a:pt x="33190" y="51508"/>
                  </a:cubicBezTo>
                  <a:cubicBezTo>
                    <a:pt x="32946" y="51298"/>
                    <a:pt x="32833" y="51036"/>
                    <a:pt x="32833" y="50669"/>
                  </a:cubicBezTo>
                  <a:lnTo>
                    <a:pt x="32833" y="45214"/>
                  </a:lnTo>
                  <a:cubicBezTo>
                    <a:pt x="30568" y="47626"/>
                    <a:pt x="28081" y="49463"/>
                    <a:pt x="25356" y="50722"/>
                  </a:cubicBezTo>
                  <a:cubicBezTo>
                    <a:pt x="22636" y="52033"/>
                    <a:pt x="19813" y="52662"/>
                    <a:pt x="16888" y="52662"/>
                  </a:cubicBezTo>
                  <a:cubicBezTo>
                    <a:pt x="14260" y="52662"/>
                    <a:pt x="11898" y="52347"/>
                    <a:pt x="9801" y="51665"/>
                  </a:cubicBezTo>
                  <a:cubicBezTo>
                    <a:pt x="7710" y="50983"/>
                    <a:pt x="5943" y="50040"/>
                    <a:pt x="4497" y="48833"/>
                  </a:cubicBezTo>
                  <a:cubicBezTo>
                    <a:pt x="3056" y="47575"/>
                    <a:pt x="1945" y="46106"/>
                    <a:pt x="1165" y="44322"/>
                  </a:cubicBezTo>
                  <a:cubicBezTo>
                    <a:pt x="390" y="42591"/>
                    <a:pt x="0" y="40598"/>
                    <a:pt x="0" y="38395"/>
                  </a:cubicBezTo>
                  <a:cubicBezTo>
                    <a:pt x="0" y="35720"/>
                    <a:pt x="569" y="33360"/>
                    <a:pt x="1723" y="31366"/>
                  </a:cubicBezTo>
                  <a:cubicBezTo>
                    <a:pt x="2866" y="29426"/>
                    <a:pt x="4497" y="27747"/>
                    <a:pt x="6610" y="26436"/>
                  </a:cubicBezTo>
                  <a:cubicBezTo>
                    <a:pt x="8717" y="25072"/>
                    <a:pt x="11253" y="24075"/>
                    <a:pt x="14216" y="23446"/>
                  </a:cubicBezTo>
                  <a:cubicBezTo>
                    <a:pt x="17180" y="22764"/>
                    <a:pt x="20474" y="22450"/>
                    <a:pt x="24104" y="22450"/>
                  </a:cubicBezTo>
                  <a:lnTo>
                    <a:pt x="32106" y="22450"/>
                  </a:lnTo>
                  <a:lnTo>
                    <a:pt x="32106" y="18253"/>
                  </a:lnTo>
                  <a:cubicBezTo>
                    <a:pt x="32106" y="16155"/>
                    <a:pt x="31884" y="14319"/>
                    <a:pt x="31440" y="12746"/>
                  </a:cubicBezTo>
                  <a:cubicBezTo>
                    <a:pt x="30996" y="11120"/>
                    <a:pt x="30270" y="9809"/>
                    <a:pt x="29278" y="8707"/>
                  </a:cubicBezTo>
                  <a:cubicBezTo>
                    <a:pt x="28270" y="7658"/>
                    <a:pt x="26976" y="6872"/>
                    <a:pt x="25383" y="6294"/>
                  </a:cubicBezTo>
                  <a:cubicBezTo>
                    <a:pt x="23790" y="5770"/>
                    <a:pt x="21850" y="5508"/>
                    <a:pt x="19553" y="5508"/>
                  </a:cubicBezTo>
                  <a:cubicBezTo>
                    <a:pt x="17332" y="5508"/>
                    <a:pt x="15332" y="5770"/>
                    <a:pt x="13556" y="6294"/>
                  </a:cubicBezTo>
                  <a:cubicBezTo>
                    <a:pt x="11779" y="6819"/>
                    <a:pt x="10223" y="7396"/>
                    <a:pt x="8891" y="8025"/>
                  </a:cubicBezTo>
                  <a:cubicBezTo>
                    <a:pt x="7558" y="8655"/>
                    <a:pt x="6458" y="9232"/>
                    <a:pt x="5586" y="9756"/>
                  </a:cubicBezTo>
                  <a:cubicBezTo>
                    <a:pt x="4719" y="10280"/>
                    <a:pt x="4096" y="10543"/>
                    <a:pt x="3727" y="10543"/>
                  </a:cubicBezTo>
                  <a:cubicBezTo>
                    <a:pt x="3505" y="10543"/>
                    <a:pt x="3300" y="10490"/>
                    <a:pt x="3115" y="10438"/>
                  </a:cubicBezTo>
                  <a:cubicBezTo>
                    <a:pt x="2931" y="10385"/>
                    <a:pt x="2774" y="10228"/>
                    <a:pt x="2644" y="10071"/>
                  </a:cubicBezTo>
                  <a:cubicBezTo>
                    <a:pt x="2514" y="9861"/>
                    <a:pt x="2422" y="9599"/>
                    <a:pt x="2362" y="9284"/>
                  </a:cubicBezTo>
                  <a:cubicBezTo>
                    <a:pt x="2308" y="8969"/>
                    <a:pt x="2275" y="8602"/>
                    <a:pt x="2275" y="8183"/>
                  </a:cubicBezTo>
                  <a:cubicBezTo>
                    <a:pt x="2275" y="7448"/>
                    <a:pt x="2335" y="6819"/>
                    <a:pt x="2443" y="6399"/>
                  </a:cubicBezTo>
                  <a:cubicBezTo>
                    <a:pt x="2552" y="5927"/>
                    <a:pt x="2839" y="5508"/>
                    <a:pt x="3305" y="5035"/>
                  </a:cubicBezTo>
                  <a:cubicBezTo>
                    <a:pt x="3765" y="4563"/>
                    <a:pt x="4589" y="4039"/>
                    <a:pt x="5775" y="3462"/>
                  </a:cubicBezTo>
                  <a:cubicBezTo>
                    <a:pt x="6962" y="2833"/>
                    <a:pt x="8322" y="2256"/>
                    <a:pt x="9861" y="1731"/>
                  </a:cubicBezTo>
                  <a:cubicBezTo>
                    <a:pt x="11394" y="1259"/>
                    <a:pt x="13057" y="839"/>
                    <a:pt x="14834" y="472"/>
                  </a:cubicBezTo>
                  <a:cubicBezTo>
                    <a:pt x="16611" y="158"/>
                    <a:pt x="18388" y="0"/>
                    <a:pt x="20165" y="0"/>
                  </a:cubicBezTo>
                  <a:cubicBezTo>
                    <a:pt x="23606" y="0"/>
                    <a:pt x="26515" y="419"/>
                    <a:pt x="28883" y="1206"/>
                  </a:cubicBezTo>
                  <a:cubicBezTo>
                    <a:pt x="31251" y="2046"/>
                    <a:pt x="33168" y="3200"/>
                    <a:pt x="34637" y="4668"/>
                  </a:cubicBezTo>
                  <a:cubicBezTo>
                    <a:pt x="36099" y="6190"/>
                    <a:pt x="37145" y="8078"/>
                    <a:pt x="37774" y="10228"/>
                  </a:cubicBezTo>
                  <a:cubicBezTo>
                    <a:pt x="38402" y="12431"/>
                    <a:pt x="38716" y="14949"/>
                    <a:pt x="38716" y="17781"/>
                  </a:cubicBezTo>
                  <a:lnTo>
                    <a:pt x="38716" y="50669"/>
                  </a:lnTo>
                  <a:close/>
                  <a:moveTo>
                    <a:pt x="32106" y="27695"/>
                  </a:moveTo>
                  <a:lnTo>
                    <a:pt x="22939" y="27695"/>
                  </a:lnTo>
                  <a:cubicBezTo>
                    <a:pt x="20274" y="27695"/>
                    <a:pt x="17944" y="27905"/>
                    <a:pt x="15945" y="28377"/>
                  </a:cubicBezTo>
                  <a:cubicBezTo>
                    <a:pt x="13946" y="28849"/>
                    <a:pt x="12272" y="29531"/>
                    <a:pt x="10939" y="30423"/>
                  </a:cubicBezTo>
                  <a:cubicBezTo>
                    <a:pt x="9606" y="31314"/>
                    <a:pt x="8614" y="32416"/>
                    <a:pt x="7970" y="33675"/>
                  </a:cubicBezTo>
                  <a:cubicBezTo>
                    <a:pt x="7320" y="34933"/>
                    <a:pt x="6994" y="36350"/>
                    <a:pt x="6994" y="37975"/>
                  </a:cubicBezTo>
                  <a:cubicBezTo>
                    <a:pt x="6994" y="40755"/>
                    <a:pt x="7910" y="43011"/>
                    <a:pt x="9747" y="44689"/>
                  </a:cubicBezTo>
                  <a:cubicBezTo>
                    <a:pt x="11578" y="46315"/>
                    <a:pt x="14162" y="47155"/>
                    <a:pt x="17500" y="47155"/>
                  </a:cubicBezTo>
                  <a:cubicBezTo>
                    <a:pt x="20122" y="47155"/>
                    <a:pt x="22582" y="46525"/>
                    <a:pt x="24857" y="45214"/>
                  </a:cubicBezTo>
                  <a:cubicBezTo>
                    <a:pt x="27133" y="43902"/>
                    <a:pt x="29549" y="41857"/>
                    <a:pt x="32106" y="39129"/>
                  </a:cubicBezTo>
                  <a:lnTo>
                    <a:pt x="32106" y="27695"/>
                  </a:lnTo>
                  <a:close/>
                </a:path>
              </a:pathLst>
            </a:custGeom>
            <a:solidFill>
              <a:srgbClr val="FFFFFF"/>
            </a:solidFill>
            <a:ln w="5417" cap="flat">
              <a:noFill/>
              <a:prstDash val="solid"/>
              <a:miter/>
            </a:ln>
          </p:spPr>
          <p:txBody>
            <a:bodyPr rtlCol="0" anchor="ctr"/>
            <a:lstStyle/>
            <a:p>
              <a:endParaRPr lang="fr-FR"/>
            </a:p>
          </p:txBody>
        </p:sp>
        <p:sp>
          <p:nvSpPr>
            <p:cNvPr id="868" name="Forme libre 867">
              <a:extLst>
                <a:ext uri="{FF2B5EF4-FFF2-40B4-BE49-F238E27FC236}">
                  <a16:creationId xmlns:a16="http://schemas.microsoft.com/office/drawing/2014/main" id="{3A8F5924-2A60-AA3C-6BD9-7EDC168A1F8F}"/>
                </a:ext>
              </a:extLst>
            </p:cNvPr>
            <p:cNvSpPr/>
            <p:nvPr/>
          </p:nvSpPr>
          <p:spPr>
            <a:xfrm>
              <a:off x="15199200" y="11543168"/>
              <a:ext cx="40780" cy="52085"/>
            </a:xfrm>
            <a:custGeom>
              <a:avLst/>
              <a:gdLst>
                <a:gd name="connsiteX0" fmla="*/ 40780 w 40780"/>
                <a:gd name="connsiteY0" fmla="*/ 50669 h 52085"/>
                <a:gd name="connsiteX1" fmla="*/ 40618 w 40780"/>
                <a:gd name="connsiteY1" fmla="*/ 51246 h 52085"/>
                <a:gd name="connsiteX2" fmla="*/ 40087 w 40780"/>
                <a:gd name="connsiteY2" fmla="*/ 51665 h 52085"/>
                <a:gd name="connsiteX3" fmla="*/ 39085 w 40780"/>
                <a:gd name="connsiteY3" fmla="*/ 51980 h 52085"/>
                <a:gd name="connsiteX4" fmla="*/ 37503 w 40780"/>
                <a:gd name="connsiteY4" fmla="*/ 52085 h 52085"/>
                <a:gd name="connsiteX5" fmla="*/ 35861 w 40780"/>
                <a:gd name="connsiteY5" fmla="*/ 51980 h 52085"/>
                <a:gd name="connsiteX6" fmla="*/ 34859 w 40780"/>
                <a:gd name="connsiteY6" fmla="*/ 51665 h 52085"/>
                <a:gd name="connsiteX7" fmla="*/ 34328 w 40780"/>
                <a:gd name="connsiteY7" fmla="*/ 51246 h 52085"/>
                <a:gd name="connsiteX8" fmla="*/ 34165 w 40780"/>
                <a:gd name="connsiteY8" fmla="*/ 50669 h 52085"/>
                <a:gd name="connsiteX9" fmla="*/ 34165 w 40780"/>
                <a:gd name="connsiteY9" fmla="*/ 21768 h 52085"/>
                <a:gd name="connsiteX10" fmla="*/ 33439 w 40780"/>
                <a:gd name="connsiteY10" fmla="*/ 14424 h 52085"/>
                <a:gd name="connsiteX11" fmla="*/ 31278 w 40780"/>
                <a:gd name="connsiteY11" fmla="*/ 9599 h 52085"/>
                <a:gd name="connsiteX12" fmla="*/ 27583 w 40780"/>
                <a:gd name="connsiteY12" fmla="*/ 6504 h 52085"/>
                <a:gd name="connsiteX13" fmla="*/ 22327 w 40780"/>
                <a:gd name="connsiteY13" fmla="*/ 5403 h 52085"/>
                <a:gd name="connsiteX14" fmla="*/ 14666 w 40780"/>
                <a:gd name="connsiteY14" fmla="*/ 8025 h 52085"/>
                <a:gd name="connsiteX15" fmla="*/ 6610 w 40780"/>
                <a:gd name="connsiteY15" fmla="*/ 15788 h 52085"/>
                <a:gd name="connsiteX16" fmla="*/ 6610 w 40780"/>
                <a:gd name="connsiteY16" fmla="*/ 50669 h 52085"/>
                <a:gd name="connsiteX17" fmla="*/ 6447 w 40780"/>
                <a:gd name="connsiteY17" fmla="*/ 51246 h 52085"/>
                <a:gd name="connsiteX18" fmla="*/ 5916 w 40780"/>
                <a:gd name="connsiteY18" fmla="*/ 51665 h 52085"/>
                <a:gd name="connsiteX19" fmla="*/ 4914 w 40780"/>
                <a:gd name="connsiteY19" fmla="*/ 51980 h 52085"/>
                <a:gd name="connsiteX20" fmla="*/ 3272 w 40780"/>
                <a:gd name="connsiteY20" fmla="*/ 52085 h 52085"/>
                <a:gd name="connsiteX21" fmla="*/ 1690 w 40780"/>
                <a:gd name="connsiteY21" fmla="*/ 51980 h 52085"/>
                <a:gd name="connsiteX22" fmla="*/ 666 w 40780"/>
                <a:gd name="connsiteY22" fmla="*/ 51665 h 52085"/>
                <a:gd name="connsiteX23" fmla="*/ 135 w 40780"/>
                <a:gd name="connsiteY23" fmla="*/ 51246 h 52085"/>
                <a:gd name="connsiteX24" fmla="*/ 0 w 40780"/>
                <a:gd name="connsiteY24" fmla="*/ 50669 h 52085"/>
                <a:gd name="connsiteX25" fmla="*/ 0 w 40780"/>
                <a:gd name="connsiteY25" fmla="*/ 1993 h 52085"/>
                <a:gd name="connsiteX26" fmla="*/ 135 w 40780"/>
                <a:gd name="connsiteY26" fmla="*/ 1416 h 52085"/>
                <a:gd name="connsiteX27" fmla="*/ 666 w 40780"/>
                <a:gd name="connsiteY27" fmla="*/ 944 h 52085"/>
                <a:gd name="connsiteX28" fmla="*/ 1636 w 40780"/>
                <a:gd name="connsiteY28" fmla="*/ 682 h 52085"/>
                <a:gd name="connsiteX29" fmla="*/ 3164 w 40780"/>
                <a:gd name="connsiteY29" fmla="*/ 577 h 52085"/>
                <a:gd name="connsiteX30" fmla="*/ 4719 w 40780"/>
                <a:gd name="connsiteY30" fmla="*/ 682 h 52085"/>
                <a:gd name="connsiteX31" fmla="*/ 5662 w 40780"/>
                <a:gd name="connsiteY31" fmla="*/ 944 h 52085"/>
                <a:gd name="connsiteX32" fmla="*/ 6138 w 40780"/>
                <a:gd name="connsiteY32" fmla="*/ 1416 h 52085"/>
                <a:gd name="connsiteX33" fmla="*/ 6274 w 40780"/>
                <a:gd name="connsiteY33" fmla="*/ 1993 h 52085"/>
                <a:gd name="connsiteX34" fmla="*/ 6274 w 40780"/>
                <a:gd name="connsiteY34" fmla="*/ 8865 h 52085"/>
                <a:gd name="connsiteX35" fmla="*/ 14769 w 40780"/>
                <a:gd name="connsiteY35" fmla="*/ 2098 h 52085"/>
                <a:gd name="connsiteX36" fmla="*/ 23048 w 40780"/>
                <a:gd name="connsiteY36" fmla="*/ 0 h 52085"/>
                <a:gd name="connsiteX37" fmla="*/ 31380 w 40780"/>
                <a:gd name="connsiteY37" fmla="*/ 1626 h 52085"/>
                <a:gd name="connsiteX38" fmla="*/ 36853 w 40780"/>
                <a:gd name="connsiteY38" fmla="*/ 5980 h 52085"/>
                <a:gd name="connsiteX39" fmla="*/ 39854 w 40780"/>
                <a:gd name="connsiteY39" fmla="*/ 12379 h 52085"/>
                <a:gd name="connsiteX40" fmla="*/ 40770 w 40780"/>
                <a:gd name="connsiteY40" fmla="*/ 21191 h 52085"/>
                <a:gd name="connsiteX41" fmla="*/ 40770 w 40780"/>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5">
                  <a:moveTo>
                    <a:pt x="40780" y="50669"/>
                  </a:moveTo>
                  <a:cubicBezTo>
                    <a:pt x="40780" y="50878"/>
                    <a:pt x="40726" y="51088"/>
                    <a:pt x="40618" y="51246"/>
                  </a:cubicBezTo>
                  <a:cubicBezTo>
                    <a:pt x="40510" y="51456"/>
                    <a:pt x="40331" y="51560"/>
                    <a:pt x="40087" y="51665"/>
                  </a:cubicBezTo>
                  <a:cubicBezTo>
                    <a:pt x="39849" y="51823"/>
                    <a:pt x="39518" y="51875"/>
                    <a:pt x="39085" y="51980"/>
                  </a:cubicBezTo>
                  <a:cubicBezTo>
                    <a:pt x="38662" y="52033"/>
                    <a:pt x="38131" y="52085"/>
                    <a:pt x="37503" y="52085"/>
                  </a:cubicBezTo>
                  <a:cubicBezTo>
                    <a:pt x="36836" y="52085"/>
                    <a:pt x="36289" y="52033"/>
                    <a:pt x="35861" y="51980"/>
                  </a:cubicBezTo>
                  <a:cubicBezTo>
                    <a:pt x="35439" y="51875"/>
                    <a:pt x="35103" y="51823"/>
                    <a:pt x="34859" y="51665"/>
                  </a:cubicBezTo>
                  <a:cubicBezTo>
                    <a:pt x="34621" y="51560"/>
                    <a:pt x="34447" y="51456"/>
                    <a:pt x="34328" y="51246"/>
                  </a:cubicBezTo>
                  <a:cubicBezTo>
                    <a:pt x="34219" y="51088"/>
                    <a:pt x="34165" y="50878"/>
                    <a:pt x="34165" y="50669"/>
                  </a:cubicBezTo>
                  <a:lnTo>
                    <a:pt x="34165" y="21768"/>
                  </a:lnTo>
                  <a:cubicBezTo>
                    <a:pt x="34165" y="18778"/>
                    <a:pt x="33921" y="16313"/>
                    <a:pt x="33439" y="14424"/>
                  </a:cubicBezTo>
                  <a:cubicBezTo>
                    <a:pt x="32957" y="12589"/>
                    <a:pt x="32237" y="10962"/>
                    <a:pt x="31278" y="9599"/>
                  </a:cubicBezTo>
                  <a:cubicBezTo>
                    <a:pt x="30319" y="8287"/>
                    <a:pt x="29083" y="7238"/>
                    <a:pt x="27583" y="6504"/>
                  </a:cubicBezTo>
                  <a:cubicBezTo>
                    <a:pt x="26082" y="5770"/>
                    <a:pt x="24326" y="5403"/>
                    <a:pt x="22327" y="5403"/>
                  </a:cubicBezTo>
                  <a:cubicBezTo>
                    <a:pt x="19775" y="5403"/>
                    <a:pt x="17218" y="6242"/>
                    <a:pt x="14666" y="8025"/>
                  </a:cubicBezTo>
                  <a:cubicBezTo>
                    <a:pt x="12104" y="9756"/>
                    <a:pt x="9422" y="12379"/>
                    <a:pt x="6610" y="15788"/>
                  </a:cubicBezTo>
                  <a:lnTo>
                    <a:pt x="6610" y="50669"/>
                  </a:lnTo>
                  <a:cubicBezTo>
                    <a:pt x="6610" y="50878"/>
                    <a:pt x="6550" y="51088"/>
                    <a:pt x="6447" y="51246"/>
                  </a:cubicBezTo>
                  <a:cubicBezTo>
                    <a:pt x="6334" y="51456"/>
                    <a:pt x="6155" y="51560"/>
                    <a:pt x="5916" y="51665"/>
                  </a:cubicBezTo>
                  <a:cubicBezTo>
                    <a:pt x="5673" y="51823"/>
                    <a:pt x="5342" y="51875"/>
                    <a:pt x="4914" y="51980"/>
                  </a:cubicBezTo>
                  <a:cubicBezTo>
                    <a:pt x="4486" y="52033"/>
                    <a:pt x="3939" y="52085"/>
                    <a:pt x="3272" y="52085"/>
                  </a:cubicBezTo>
                  <a:cubicBezTo>
                    <a:pt x="2644" y="52085"/>
                    <a:pt x="2113" y="52033"/>
                    <a:pt x="1690" y="51980"/>
                  </a:cubicBezTo>
                  <a:cubicBezTo>
                    <a:pt x="1262" y="51875"/>
                    <a:pt x="916" y="51823"/>
                    <a:pt x="666" y="51665"/>
                  </a:cubicBezTo>
                  <a:cubicBezTo>
                    <a:pt x="401" y="51560"/>
                    <a:pt x="228" y="51456"/>
                    <a:pt x="135" y="51246"/>
                  </a:cubicBezTo>
                  <a:cubicBezTo>
                    <a:pt x="38" y="51088"/>
                    <a:pt x="0" y="50878"/>
                    <a:pt x="0" y="50669"/>
                  </a:cubicBezTo>
                  <a:lnTo>
                    <a:pt x="0" y="1993"/>
                  </a:lnTo>
                  <a:cubicBezTo>
                    <a:pt x="0" y="1783"/>
                    <a:pt x="43" y="1574"/>
                    <a:pt x="135" y="1416"/>
                  </a:cubicBezTo>
                  <a:cubicBezTo>
                    <a:pt x="228" y="1206"/>
                    <a:pt x="401" y="1049"/>
                    <a:pt x="666" y="944"/>
                  </a:cubicBezTo>
                  <a:cubicBezTo>
                    <a:pt x="921" y="839"/>
                    <a:pt x="1246" y="734"/>
                    <a:pt x="1636" y="682"/>
                  </a:cubicBezTo>
                  <a:cubicBezTo>
                    <a:pt x="2026" y="629"/>
                    <a:pt x="2536" y="577"/>
                    <a:pt x="3164" y="577"/>
                  </a:cubicBezTo>
                  <a:cubicBezTo>
                    <a:pt x="3793" y="577"/>
                    <a:pt x="4313" y="629"/>
                    <a:pt x="4719" y="682"/>
                  </a:cubicBezTo>
                  <a:cubicBezTo>
                    <a:pt x="5125" y="734"/>
                    <a:pt x="5439" y="839"/>
                    <a:pt x="5662" y="944"/>
                  </a:cubicBezTo>
                  <a:cubicBezTo>
                    <a:pt x="5884" y="1049"/>
                    <a:pt x="6041" y="1206"/>
                    <a:pt x="6138" y="1416"/>
                  </a:cubicBezTo>
                  <a:cubicBezTo>
                    <a:pt x="6230" y="1574"/>
                    <a:pt x="6274" y="1783"/>
                    <a:pt x="6274" y="1993"/>
                  </a:cubicBezTo>
                  <a:lnTo>
                    <a:pt x="6274" y="8865"/>
                  </a:lnTo>
                  <a:cubicBezTo>
                    <a:pt x="9162" y="5770"/>
                    <a:pt x="12000" y="3515"/>
                    <a:pt x="14769" y="2098"/>
                  </a:cubicBezTo>
                  <a:cubicBezTo>
                    <a:pt x="17554" y="734"/>
                    <a:pt x="20306" y="0"/>
                    <a:pt x="23048" y="0"/>
                  </a:cubicBezTo>
                  <a:cubicBezTo>
                    <a:pt x="26342" y="0"/>
                    <a:pt x="29121" y="524"/>
                    <a:pt x="31380" y="1626"/>
                  </a:cubicBezTo>
                  <a:cubicBezTo>
                    <a:pt x="33640" y="2728"/>
                    <a:pt x="35466" y="4144"/>
                    <a:pt x="36853" y="5980"/>
                  </a:cubicBezTo>
                  <a:cubicBezTo>
                    <a:pt x="38245" y="7815"/>
                    <a:pt x="39242" y="9966"/>
                    <a:pt x="39854" y="12379"/>
                  </a:cubicBezTo>
                  <a:cubicBezTo>
                    <a:pt x="40466" y="14844"/>
                    <a:pt x="40770" y="17781"/>
                    <a:pt x="40770" y="21191"/>
                  </a:cubicBezTo>
                  <a:lnTo>
                    <a:pt x="40770" y="50669"/>
                  </a:lnTo>
                  <a:close/>
                </a:path>
              </a:pathLst>
            </a:custGeom>
            <a:solidFill>
              <a:srgbClr val="FFFFFF"/>
            </a:solidFill>
            <a:ln w="5417" cap="flat">
              <a:noFill/>
              <a:prstDash val="solid"/>
              <a:miter/>
            </a:ln>
          </p:spPr>
          <p:txBody>
            <a:bodyPr rtlCol="0" anchor="ctr"/>
            <a:lstStyle/>
            <a:p>
              <a:endParaRPr lang="fr-FR"/>
            </a:p>
          </p:txBody>
        </p:sp>
        <p:sp>
          <p:nvSpPr>
            <p:cNvPr id="869" name="Forme libre 868">
              <a:extLst>
                <a:ext uri="{FF2B5EF4-FFF2-40B4-BE49-F238E27FC236}">
                  <a16:creationId xmlns:a16="http://schemas.microsoft.com/office/drawing/2014/main" id="{C6802B85-66E4-8154-DA52-15A7BD1F9EC4}"/>
                </a:ext>
              </a:extLst>
            </p:cNvPr>
            <p:cNvSpPr/>
            <p:nvPr/>
          </p:nvSpPr>
          <p:spPr>
            <a:xfrm>
              <a:off x="15250085" y="11524390"/>
              <a:ext cx="51172" cy="71334"/>
            </a:xfrm>
            <a:custGeom>
              <a:avLst/>
              <a:gdLst>
                <a:gd name="connsiteX0" fmla="*/ 48008 w 51172"/>
                <a:gd name="connsiteY0" fmla="*/ 19670 h 71334"/>
                <a:gd name="connsiteX1" fmla="*/ 49726 w 51172"/>
                <a:gd name="connsiteY1" fmla="*/ 20299 h 71334"/>
                <a:gd name="connsiteX2" fmla="*/ 50170 w 51172"/>
                <a:gd name="connsiteY2" fmla="*/ 21977 h 71334"/>
                <a:gd name="connsiteX3" fmla="*/ 50170 w 51172"/>
                <a:gd name="connsiteY3" fmla="*/ 69447 h 71334"/>
                <a:gd name="connsiteX4" fmla="*/ 50008 w 51172"/>
                <a:gd name="connsiteY4" fmla="*/ 70076 h 71334"/>
                <a:gd name="connsiteX5" fmla="*/ 49476 w 51172"/>
                <a:gd name="connsiteY5" fmla="*/ 70495 h 71334"/>
                <a:gd name="connsiteX6" fmla="*/ 48474 w 51172"/>
                <a:gd name="connsiteY6" fmla="*/ 70758 h 71334"/>
                <a:gd name="connsiteX7" fmla="*/ 46892 w 51172"/>
                <a:gd name="connsiteY7" fmla="*/ 70863 h 71334"/>
                <a:gd name="connsiteX8" fmla="*/ 45251 w 51172"/>
                <a:gd name="connsiteY8" fmla="*/ 70758 h 71334"/>
                <a:gd name="connsiteX9" fmla="*/ 44248 w 51172"/>
                <a:gd name="connsiteY9" fmla="*/ 70495 h 71334"/>
                <a:gd name="connsiteX10" fmla="*/ 43717 w 51172"/>
                <a:gd name="connsiteY10" fmla="*/ 70076 h 71334"/>
                <a:gd name="connsiteX11" fmla="*/ 43555 w 51172"/>
                <a:gd name="connsiteY11" fmla="*/ 69447 h 71334"/>
                <a:gd name="connsiteX12" fmla="*/ 43555 w 51172"/>
                <a:gd name="connsiteY12" fmla="*/ 25072 h 71334"/>
                <a:gd name="connsiteX13" fmla="*/ 15777 w 51172"/>
                <a:gd name="connsiteY13" fmla="*/ 25072 h 71334"/>
                <a:gd name="connsiteX14" fmla="*/ 15777 w 51172"/>
                <a:gd name="connsiteY14" fmla="*/ 54498 h 71334"/>
                <a:gd name="connsiteX15" fmla="*/ 17413 w 51172"/>
                <a:gd name="connsiteY15" fmla="*/ 62943 h 71334"/>
                <a:gd name="connsiteX16" fmla="*/ 23389 w 51172"/>
                <a:gd name="connsiteY16" fmla="*/ 65880 h 71334"/>
                <a:gd name="connsiteX17" fmla="*/ 25806 w 51172"/>
                <a:gd name="connsiteY17" fmla="*/ 65618 h 71334"/>
                <a:gd name="connsiteX18" fmla="*/ 27723 w 51172"/>
                <a:gd name="connsiteY18" fmla="*/ 64988 h 71334"/>
                <a:gd name="connsiteX19" fmla="*/ 29143 w 51172"/>
                <a:gd name="connsiteY19" fmla="*/ 64411 h 71334"/>
                <a:gd name="connsiteX20" fmla="*/ 30167 w 51172"/>
                <a:gd name="connsiteY20" fmla="*/ 64149 h 71334"/>
                <a:gd name="connsiteX21" fmla="*/ 30671 w 51172"/>
                <a:gd name="connsiteY21" fmla="*/ 64254 h 71334"/>
                <a:gd name="connsiteX22" fmla="*/ 31029 w 51172"/>
                <a:gd name="connsiteY22" fmla="*/ 64673 h 71334"/>
                <a:gd name="connsiteX23" fmla="*/ 31251 w 51172"/>
                <a:gd name="connsiteY23" fmla="*/ 65408 h 71334"/>
                <a:gd name="connsiteX24" fmla="*/ 31337 w 51172"/>
                <a:gd name="connsiteY24" fmla="*/ 66562 h 71334"/>
                <a:gd name="connsiteX25" fmla="*/ 31142 w 51172"/>
                <a:gd name="connsiteY25" fmla="*/ 68397 h 71334"/>
                <a:gd name="connsiteX26" fmla="*/ 30530 w 51172"/>
                <a:gd name="connsiteY26" fmla="*/ 69499 h 71334"/>
                <a:gd name="connsiteX27" fmla="*/ 29305 w 51172"/>
                <a:gd name="connsiteY27" fmla="*/ 70234 h 71334"/>
                <a:gd name="connsiteX28" fmla="*/ 27442 w 51172"/>
                <a:gd name="connsiteY28" fmla="*/ 70863 h 71334"/>
                <a:gd name="connsiteX29" fmla="*/ 25221 w 51172"/>
                <a:gd name="connsiteY29" fmla="*/ 71230 h 71334"/>
                <a:gd name="connsiteX30" fmla="*/ 22945 w 51172"/>
                <a:gd name="connsiteY30" fmla="*/ 71335 h 71334"/>
                <a:gd name="connsiteX31" fmla="*/ 16612 w 51172"/>
                <a:gd name="connsiteY31" fmla="*/ 70390 h 71334"/>
                <a:gd name="connsiteX32" fmla="*/ 12331 w 51172"/>
                <a:gd name="connsiteY32" fmla="*/ 67453 h 71334"/>
                <a:gd name="connsiteX33" fmla="*/ 9920 w 51172"/>
                <a:gd name="connsiteY33" fmla="*/ 62470 h 71334"/>
                <a:gd name="connsiteX34" fmla="*/ 9167 w 51172"/>
                <a:gd name="connsiteY34" fmla="*/ 55389 h 71334"/>
                <a:gd name="connsiteX35" fmla="*/ 9167 w 51172"/>
                <a:gd name="connsiteY35" fmla="*/ 25072 h 71334"/>
                <a:gd name="connsiteX36" fmla="*/ 1663 w 51172"/>
                <a:gd name="connsiteY36" fmla="*/ 25072 h 71334"/>
                <a:gd name="connsiteX37" fmla="*/ 444 w 51172"/>
                <a:gd name="connsiteY37" fmla="*/ 24442 h 71334"/>
                <a:gd name="connsiteX38" fmla="*/ 0 w 51172"/>
                <a:gd name="connsiteY38" fmla="*/ 22397 h 71334"/>
                <a:gd name="connsiteX39" fmla="*/ 108 w 51172"/>
                <a:gd name="connsiteY39" fmla="*/ 21190 h 71334"/>
                <a:gd name="connsiteX40" fmla="*/ 450 w 51172"/>
                <a:gd name="connsiteY40" fmla="*/ 20351 h 71334"/>
                <a:gd name="connsiteX41" fmla="*/ 976 w 51172"/>
                <a:gd name="connsiteY41" fmla="*/ 19826 h 71334"/>
                <a:gd name="connsiteX42" fmla="*/ 1669 w 51172"/>
                <a:gd name="connsiteY42" fmla="*/ 19670 h 71334"/>
                <a:gd name="connsiteX43" fmla="*/ 9173 w 51172"/>
                <a:gd name="connsiteY43" fmla="*/ 19670 h 71334"/>
                <a:gd name="connsiteX44" fmla="*/ 9173 w 51172"/>
                <a:gd name="connsiteY44" fmla="*/ 7710 h 71334"/>
                <a:gd name="connsiteX45" fmla="*/ 9308 w 51172"/>
                <a:gd name="connsiteY45" fmla="*/ 7133 h 71334"/>
                <a:gd name="connsiteX46" fmla="*/ 9839 w 51172"/>
                <a:gd name="connsiteY46" fmla="*/ 6662 h 71334"/>
                <a:gd name="connsiteX47" fmla="*/ 10863 w 51172"/>
                <a:gd name="connsiteY47" fmla="*/ 6399 h 71334"/>
                <a:gd name="connsiteX48" fmla="*/ 12451 w 51172"/>
                <a:gd name="connsiteY48" fmla="*/ 6347 h 71334"/>
                <a:gd name="connsiteX49" fmla="*/ 14087 w 51172"/>
                <a:gd name="connsiteY49" fmla="*/ 6399 h 71334"/>
                <a:gd name="connsiteX50" fmla="*/ 15089 w 51172"/>
                <a:gd name="connsiteY50" fmla="*/ 6662 h 71334"/>
                <a:gd name="connsiteX51" fmla="*/ 15620 w 51172"/>
                <a:gd name="connsiteY51" fmla="*/ 7133 h 71334"/>
                <a:gd name="connsiteX52" fmla="*/ 15788 w 51172"/>
                <a:gd name="connsiteY52" fmla="*/ 7710 h 71334"/>
                <a:gd name="connsiteX53" fmla="*/ 15788 w 51172"/>
                <a:gd name="connsiteY53" fmla="*/ 19670 h 71334"/>
                <a:gd name="connsiteX54" fmla="*/ 48008 w 51172"/>
                <a:gd name="connsiteY54" fmla="*/ 19670 h 71334"/>
                <a:gd name="connsiteX55" fmla="*/ 51172 w 51172"/>
                <a:gd name="connsiteY55" fmla="*/ 4353 h 71334"/>
                <a:gd name="connsiteX56" fmla="*/ 50229 w 51172"/>
                <a:gd name="connsiteY56" fmla="*/ 7868 h 71334"/>
                <a:gd name="connsiteX57" fmla="*/ 46778 w 51172"/>
                <a:gd name="connsiteY57" fmla="*/ 8759 h 71334"/>
                <a:gd name="connsiteX58" fmla="*/ 43419 w 51172"/>
                <a:gd name="connsiteY58" fmla="*/ 7868 h 71334"/>
                <a:gd name="connsiteX59" fmla="*/ 42504 w 51172"/>
                <a:gd name="connsiteY59" fmla="*/ 4406 h 71334"/>
                <a:gd name="connsiteX60" fmla="*/ 43446 w 51172"/>
                <a:gd name="connsiteY60" fmla="*/ 891 h 71334"/>
                <a:gd name="connsiteX61" fmla="*/ 46897 w 51172"/>
                <a:gd name="connsiteY61" fmla="*/ 0 h 71334"/>
                <a:gd name="connsiteX62" fmla="*/ 50257 w 51172"/>
                <a:gd name="connsiteY62" fmla="*/ 891 h 71334"/>
                <a:gd name="connsiteX63" fmla="*/ 51172 w 51172"/>
                <a:gd name="connsiteY63" fmla="*/ 4353 h 7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172" h="71334">
                  <a:moveTo>
                    <a:pt x="48008" y="19670"/>
                  </a:moveTo>
                  <a:cubicBezTo>
                    <a:pt x="48853" y="19670"/>
                    <a:pt x="49433" y="19879"/>
                    <a:pt x="49726" y="20299"/>
                  </a:cubicBezTo>
                  <a:cubicBezTo>
                    <a:pt x="50024" y="20718"/>
                    <a:pt x="50170" y="21243"/>
                    <a:pt x="50170" y="21977"/>
                  </a:cubicBezTo>
                  <a:lnTo>
                    <a:pt x="50170" y="69447"/>
                  </a:lnTo>
                  <a:cubicBezTo>
                    <a:pt x="50170" y="69656"/>
                    <a:pt x="50110" y="69866"/>
                    <a:pt x="50008" y="70076"/>
                  </a:cubicBezTo>
                  <a:cubicBezTo>
                    <a:pt x="49894" y="70234"/>
                    <a:pt x="49715" y="70390"/>
                    <a:pt x="49476" y="70495"/>
                  </a:cubicBezTo>
                  <a:cubicBezTo>
                    <a:pt x="49233" y="70600"/>
                    <a:pt x="48902" y="70706"/>
                    <a:pt x="48474" y="70758"/>
                  </a:cubicBezTo>
                  <a:cubicBezTo>
                    <a:pt x="48046" y="70811"/>
                    <a:pt x="47515" y="70863"/>
                    <a:pt x="46892" y="70863"/>
                  </a:cubicBezTo>
                  <a:cubicBezTo>
                    <a:pt x="46226" y="70863"/>
                    <a:pt x="45673" y="70811"/>
                    <a:pt x="45251" y="70758"/>
                  </a:cubicBezTo>
                  <a:cubicBezTo>
                    <a:pt x="44822" y="70706"/>
                    <a:pt x="44486" y="70600"/>
                    <a:pt x="44248" y="70495"/>
                  </a:cubicBezTo>
                  <a:cubicBezTo>
                    <a:pt x="44004" y="70390"/>
                    <a:pt x="43831" y="70234"/>
                    <a:pt x="43717" y="70076"/>
                  </a:cubicBezTo>
                  <a:cubicBezTo>
                    <a:pt x="43604" y="69866"/>
                    <a:pt x="43555" y="69656"/>
                    <a:pt x="43555" y="69447"/>
                  </a:cubicBezTo>
                  <a:lnTo>
                    <a:pt x="43555" y="25072"/>
                  </a:lnTo>
                  <a:lnTo>
                    <a:pt x="15777" y="25072"/>
                  </a:lnTo>
                  <a:lnTo>
                    <a:pt x="15777" y="54498"/>
                  </a:lnTo>
                  <a:cubicBezTo>
                    <a:pt x="15777" y="58222"/>
                    <a:pt x="16324" y="61002"/>
                    <a:pt x="17413" y="62943"/>
                  </a:cubicBezTo>
                  <a:cubicBezTo>
                    <a:pt x="18508" y="64883"/>
                    <a:pt x="20496" y="65880"/>
                    <a:pt x="23389" y="65880"/>
                  </a:cubicBezTo>
                  <a:cubicBezTo>
                    <a:pt x="24278" y="65880"/>
                    <a:pt x="25085" y="65775"/>
                    <a:pt x="25806" y="65618"/>
                  </a:cubicBezTo>
                  <a:cubicBezTo>
                    <a:pt x="26526" y="65408"/>
                    <a:pt x="27166" y="65198"/>
                    <a:pt x="27723" y="64988"/>
                  </a:cubicBezTo>
                  <a:cubicBezTo>
                    <a:pt x="28282" y="64778"/>
                    <a:pt x="28748" y="64568"/>
                    <a:pt x="29143" y="64411"/>
                  </a:cubicBezTo>
                  <a:cubicBezTo>
                    <a:pt x="29528" y="64254"/>
                    <a:pt x="29875" y="64149"/>
                    <a:pt x="30167" y="64149"/>
                  </a:cubicBezTo>
                  <a:cubicBezTo>
                    <a:pt x="30351" y="64149"/>
                    <a:pt x="30514" y="64201"/>
                    <a:pt x="30671" y="64254"/>
                  </a:cubicBezTo>
                  <a:cubicBezTo>
                    <a:pt x="30812" y="64306"/>
                    <a:pt x="30936" y="64463"/>
                    <a:pt x="31029" y="64673"/>
                  </a:cubicBezTo>
                  <a:cubicBezTo>
                    <a:pt x="31121" y="64883"/>
                    <a:pt x="31191" y="65093"/>
                    <a:pt x="31251" y="65408"/>
                  </a:cubicBezTo>
                  <a:cubicBezTo>
                    <a:pt x="31305" y="65722"/>
                    <a:pt x="31337" y="66090"/>
                    <a:pt x="31337" y="66562"/>
                  </a:cubicBezTo>
                  <a:cubicBezTo>
                    <a:pt x="31337" y="67296"/>
                    <a:pt x="31267" y="67925"/>
                    <a:pt x="31142" y="68397"/>
                  </a:cubicBezTo>
                  <a:cubicBezTo>
                    <a:pt x="31012" y="68870"/>
                    <a:pt x="30806" y="69237"/>
                    <a:pt x="30530" y="69499"/>
                  </a:cubicBezTo>
                  <a:cubicBezTo>
                    <a:pt x="30254" y="69761"/>
                    <a:pt x="29847" y="70024"/>
                    <a:pt x="29305" y="70234"/>
                  </a:cubicBezTo>
                  <a:cubicBezTo>
                    <a:pt x="28769" y="70495"/>
                    <a:pt x="28146" y="70706"/>
                    <a:pt x="27442" y="70863"/>
                  </a:cubicBezTo>
                  <a:cubicBezTo>
                    <a:pt x="26737" y="71020"/>
                    <a:pt x="26001" y="71125"/>
                    <a:pt x="25221" y="71230"/>
                  </a:cubicBezTo>
                  <a:cubicBezTo>
                    <a:pt x="24446" y="71335"/>
                    <a:pt x="23687" y="71335"/>
                    <a:pt x="22945" y="71335"/>
                  </a:cubicBezTo>
                  <a:cubicBezTo>
                    <a:pt x="20464" y="71335"/>
                    <a:pt x="18351" y="71020"/>
                    <a:pt x="16612" y="70390"/>
                  </a:cubicBezTo>
                  <a:cubicBezTo>
                    <a:pt x="14872" y="69761"/>
                    <a:pt x="13442" y="68765"/>
                    <a:pt x="12331" y="67453"/>
                  </a:cubicBezTo>
                  <a:cubicBezTo>
                    <a:pt x="11221" y="66142"/>
                    <a:pt x="10413" y="64463"/>
                    <a:pt x="9920" y="62470"/>
                  </a:cubicBezTo>
                  <a:cubicBezTo>
                    <a:pt x="9417" y="60477"/>
                    <a:pt x="9167" y="58117"/>
                    <a:pt x="9167" y="55389"/>
                  </a:cubicBezTo>
                  <a:lnTo>
                    <a:pt x="9167" y="25072"/>
                  </a:lnTo>
                  <a:lnTo>
                    <a:pt x="1663" y="25072"/>
                  </a:lnTo>
                  <a:cubicBezTo>
                    <a:pt x="1143" y="25072"/>
                    <a:pt x="737" y="24862"/>
                    <a:pt x="444" y="24442"/>
                  </a:cubicBezTo>
                  <a:cubicBezTo>
                    <a:pt x="141" y="23970"/>
                    <a:pt x="0" y="23288"/>
                    <a:pt x="0" y="22397"/>
                  </a:cubicBezTo>
                  <a:cubicBezTo>
                    <a:pt x="0" y="21925"/>
                    <a:pt x="33" y="21558"/>
                    <a:pt x="108" y="21190"/>
                  </a:cubicBezTo>
                  <a:cubicBezTo>
                    <a:pt x="184" y="20876"/>
                    <a:pt x="293" y="20561"/>
                    <a:pt x="450" y="20351"/>
                  </a:cubicBezTo>
                  <a:cubicBezTo>
                    <a:pt x="591" y="20089"/>
                    <a:pt x="775" y="19931"/>
                    <a:pt x="976" y="19826"/>
                  </a:cubicBezTo>
                  <a:cubicBezTo>
                    <a:pt x="1181" y="19722"/>
                    <a:pt x="1409" y="19670"/>
                    <a:pt x="1669" y="19670"/>
                  </a:cubicBezTo>
                  <a:lnTo>
                    <a:pt x="9173" y="19670"/>
                  </a:lnTo>
                  <a:lnTo>
                    <a:pt x="9173" y="7710"/>
                  </a:lnTo>
                  <a:cubicBezTo>
                    <a:pt x="9173" y="7500"/>
                    <a:pt x="9221" y="7343"/>
                    <a:pt x="9308" y="7133"/>
                  </a:cubicBezTo>
                  <a:cubicBezTo>
                    <a:pt x="9406" y="6976"/>
                    <a:pt x="9579" y="6818"/>
                    <a:pt x="9839" y="6662"/>
                  </a:cubicBezTo>
                  <a:cubicBezTo>
                    <a:pt x="10099" y="6557"/>
                    <a:pt x="10440" y="6452"/>
                    <a:pt x="10863" y="6399"/>
                  </a:cubicBezTo>
                  <a:cubicBezTo>
                    <a:pt x="11291" y="6347"/>
                    <a:pt x="11817" y="6347"/>
                    <a:pt x="12451" y="6347"/>
                  </a:cubicBezTo>
                  <a:cubicBezTo>
                    <a:pt x="13117" y="6347"/>
                    <a:pt x="13664" y="6347"/>
                    <a:pt x="14087" y="6399"/>
                  </a:cubicBezTo>
                  <a:cubicBezTo>
                    <a:pt x="14515" y="6452"/>
                    <a:pt x="14851" y="6557"/>
                    <a:pt x="15089" y="6662"/>
                  </a:cubicBezTo>
                  <a:cubicBezTo>
                    <a:pt x="15333" y="6818"/>
                    <a:pt x="15506" y="6976"/>
                    <a:pt x="15620" y="7133"/>
                  </a:cubicBezTo>
                  <a:cubicBezTo>
                    <a:pt x="15734" y="7343"/>
                    <a:pt x="15788" y="7500"/>
                    <a:pt x="15788" y="7710"/>
                  </a:cubicBezTo>
                  <a:lnTo>
                    <a:pt x="15788" y="19670"/>
                  </a:lnTo>
                  <a:lnTo>
                    <a:pt x="48008" y="19670"/>
                  </a:lnTo>
                  <a:close/>
                  <a:moveTo>
                    <a:pt x="51172" y="4353"/>
                  </a:moveTo>
                  <a:cubicBezTo>
                    <a:pt x="51172" y="6084"/>
                    <a:pt x="50853" y="7238"/>
                    <a:pt x="50229" y="7868"/>
                  </a:cubicBezTo>
                  <a:cubicBezTo>
                    <a:pt x="49596" y="8445"/>
                    <a:pt x="48453" y="8759"/>
                    <a:pt x="46778" y="8759"/>
                  </a:cubicBezTo>
                  <a:cubicBezTo>
                    <a:pt x="45147" y="8759"/>
                    <a:pt x="44031" y="8445"/>
                    <a:pt x="43419" y="7868"/>
                  </a:cubicBezTo>
                  <a:cubicBezTo>
                    <a:pt x="42813" y="7291"/>
                    <a:pt x="42504" y="6137"/>
                    <a:pt x="42504" y="4406"/>
                  </a:cubicBezTo>
                  <a:cubicBezTo>
                    <a:pt x="42504" y="2675"/>
                    <a:pt x="42818" y="1521"/>
                    <a:pt x="43446" y="891"/>
                  </a:cubicBezTo>
                  <a:cubicBezTo>
                    <a:pt x="44075" y="314"/>
                    <a:pt x="45224" y="0"/>
                    <a:pt x="46897" y="0"/>
                  </a:cubicBezTo>
                  <a:cubicBezTo>
                    <a:pt x="48523" y="0"/>
                    <a:pt x="49644" y="262"/>
                    <a:pt x="50257" y="891"/>
                  </a:cubicBezTo>
                  <a:cubicBezTo>
                    <a:pt x="50863" y="1521"/>
                    <a:pt x="51172" y="2675"/>
                    <a:pt x="51172" y="4353"/>
                  </a:cubicBezTo>
                  <a:close/>
                </a:path>
              </a:pathLst>
            </a:custGeom>
            <a:solidFill>
              <a:srgbClr val="FFFFFF"/>
            </a:solidFill>
            <a:ln w="5417" cap="flat">
              <a:noFill/>
              <a:prstDash val="solid"/>
              <a:miter/>
            </a:ln>
          </p:spPr>
          <p:txBody>
            <a:bodyPr rtlCol="0" anchor="ctr"/>
            <a:lstStyle/>
            <a:p>
              <a:endParaRPr lang="fr-FR"/>
            </a:p>
          </p:txBody>
        </p:sp>
        <p:sp>
          <p:nvSpPr>
            <p:cNvPr id="870" name="Forme libre 869">
              <a:extLst>
                <a:ext uri="{FF2B5EF4-FFF2-40B4-BE49-F238E27FC236}">
                  <a16:creationId xmlns:a16="http://schemas.microsoft.com/office/drawing/2014/main" id="{A982535E-38BF-846A-2E17-FBDE75DEE0E7}"/>
                </a:ext>
              </a:extLst>
            </p:cNvPr>
            <p:cNvSpPr/>
            <p:nvPr/>
          </p:nvSpPr>
          <p:spPr>
            <a:xfrm>
              <a:off x="15337638" y="11519617"/>
              <a:ext cx="48067" cy="75636"/>
            </a:xfrm>
            <a:custGeom>
              <a:avLst/>
              <a:gdLst>
                <a:gd name="connsiteX0" fmla="*/ 47065 w 48067"/>
                <a:gd name="connsiteY0" fmla="*/ 74220 h 75636"/>
                <a:gd name="connsiteX1" fmla="*/ 46903 w 48067"/>
                <a:gd name="connsiteY1" fmla="*/ 74797 h 75636"/>
                <a:gd name="connsiteX2" fmla="*/ 46372 w 48067"/>
                <a:gd name="connsiteY2" fmla="*/ 75216 h 75636"/>
                <a:gd name="connsiteX3" fmla="*/ 45369 w 48067"/>
                <a:gd name="connsiteY3" fmla="*/ 75531 h 75636"/>
                <a:gd name="connsiteX4" fmla="*/ 43787 w 48067"/>
                <a:gd name="connsiteY4" fmla="*/ 75636 h 75636"/>
                <a:gd name="connsiteX5" fmla="*/ 42146 w 48067"/>
                <a:gd name="connsiteY5" fmla="*/ 75531 h 75636"/>
                <a:gd name="connsiteX6" fmla="*/ 41144 w 48067"/>
                <a:gd name="connsiteY6" fmla="*/ 75216 h 75636"/>
                <a:gd name="connsiteX7" fmla="*/ 40612 w 48067"/>
                <a:gd name="connsiteY7" fmla="*/ 74797 h 75636"/>
                <a:gd name="connsiteX8" fmla="*/ 40450 w 48067"/>
                <a:gd name="connsiteY8" fmla="*/ 74220 h 75636"/>
                <a:gd name="connsiteX9" fmla="*/ 40450 w 48067"/>
                <a:gd name="connsiteY9" fmla="*/ 29845 h 75636"/>
                <a:gd name="connsiteX10" fmla="*/ 15782 w 48067"/>
                <a:gd name="connsiteY10" fmla="*/ 29845 h 75636"/>
                <a:gd name="connsiteX11" fmla="*/ 15782 w 48067"/>
                <a:gd name="connsiteY11" fmla="*/ 74220 h 75636"/>
                <a:gd name="connsiteX12" fmla="*/ 15615 w 48067"/>
                <a:gd name="connsiteY12" fmla="*/ 74797 h 75636"/>
                <a:gd name="connsiteX13" fmla="*/ 15083 w 48067"/>
                <a:gd name="connsiteY13" fmla="*/ 75216 h 75636"/>
                <a:gd name="connsiteX14" fmla="*/ 14081 w 48067"/>
                <a:gd name="connsiteY14" fmla="*/ 75531 h 75636"/>
                <a:gd name="connsiteX15" fmla="*/ 12445 w 48067"/>
                <a:gd name="connsiteY15" fmla="*/ 75636 h 75636"/>
                <a:gd name="connsiteX16" fmla="*/ 10857 w 48067"/>
                <a:gd name="connsiteY16" fmla="*/ 75531 h 75636"/>
                <a:gd name="connsiteX17" fmla="*/ 9834 w 48067"/>
                <a:gd name="connsiteY17" fmla="*/ 75216 h 75636"/>
                <a:gd name="connsiteX18" fmla="*/ 9302 w 48067"/>
                <a:gd name="connsiteY18" fmla="*/ 74797 h 75636"/>
                <a:gd name="connsiteX19" fmla="*/ 9167 w 48067"/>
                <a:gd name="connsiteY19" fmla="*/ 74220 h 75636"/>
                <a:gd name="connsiteX20" fmla="*/ 9167 w 48067"/>
                <a:gd name="connsiteY20" fmla="*/ 29845 h 75636"/>
                <a:gd name="connsiteX21" fmla="*/ 1609 w 48067"/>
                <a:gd name="connsiteY21" fmla="*/ 29845 h 75636"/>
                <a:gd name="connsiteX22" fmla="*/ 412 w 48067"/>
                <a:gd name="connsiteY22" fmla="*/ 29164 h 75636"/>
                <a:gd name="connsiteX23" fmla="*/ 0 w 48067"/>
                <a:gd name="connsiteY23" fmla="*/ 27171 h 75636"/>
                <a:gd name="connsiteX24" fmla="*/ 108 w 48067"/>
                <a:gd name="connsiteY24" fmla="*/ 25964 h 75636"/>
                <a:gd name="connsiteX25" fmla="*/ 417 w 48067"/>
                <a:gd name="connsiteY25" fmla="*/ 25072 h 75636"/>
                <a:gd name="connsiteX26" fmla="*/ 921 w 48067"/>
                <a:gd name="connsiteY26" fmla="*/ 24600 h 75636"/>
                <a:gd name="connsiteX27" fmla="*/ 1614 w 48067"/>
                <a:gd name="connsiteY27" fmla="*/ 24443 h 75636"/>
                <a:gd name="connsiteX28" fmla="*/ 9172 w 48067"/>
                <a:gd name="connsiteY28" fmla="*/ 24443 h 75636"/>
                <a:gd name="connsiteX29" fmla="*/ 9172 w 48067"/>
                <a:gd name="connsiteY29" fmla="*/ 18673 h 75636"/>
                <a:gd name="connsiteX30" fmla="*/ 10148 w 48067"/>
                <a:gd name="connsiteY30" fmla="*/ 10071 h 75636"/>
                <a:gd name="connsiteX31" fmla="*/ 13003 w 48067"/>
                <a:gd name="connsiteY31" fmla="*/ 4249 h 75636"/>
                <a:gd name="connsiteX32" fmla="*/ 17641 w 48067"/>
                <a:gd name="connsiteY32" fmla="*/ 996 h 75636"/>
                <a:gd name="connsiteX33" fmla="*/ 23888 w 48067"/>
                <a:gd name="connsiteY33" fmla="*/ 0 h 75636"/>
                <a:gd name="connsiteX34" fmla="*/ 26277 w 48067"/>
                <a:gd name="connsiteY34" fmla="*/ 105 h 75636"/>
                <a:gd name="connsiteX35" fmla="*/ 28417 w 48067"/>
                <a:gd name="connsiteY35" fmla="*/ 419 h 75636"/>
                <a:gd name="connsiteX36" fmla="*/ 30086 w 48067"/>
                <a:gd name="connsiteY36" fmla="*/ 839 h 75636"/>
                <a:gd name="connsiteX37" fmla="*/ 31034 w 48067"/>
                <a:gd name="connsiteY37" fmla="*/ 1311 h 75636"/>
                <a:gd name="connsiteX38" fmla="*/ 31446 w 48067"/>
                <a:gd name="connsiteY38" fmla="*/ 1836 h 75636"/>
                <a:gd name="connsiteX39" fmla="*/ 31700 w 48067"/>
                <a:gd name="connsiteY39" fmla="*/ 2465 h 75636"/>
                <a:gd name="connsiteX40" fmla="*/ 31836 w 48067"/>
                <a:gd name="connsiteY40" fmla="*/ 3305 h 75636"/>
                <a:gd name="connsiteX41" fmla="*/ 31890 w 48067"/>
                <a:gd name="connsiteY41" fmla="*/ 4406 h 75636"/>
                <a:gd name="connsiteX42" fmla="*/ 31640 w 48067"/>
                <a:gd name="connsiteY42" fmla="*/ 6190 h 75636"/>
                <a:gd name="connsiteX43" fmla="*/ 30779 w 48067"/>
                <a:gd name="connsiteY43" fmla="*/ 6767 h 75636"/>
                <a:gd name="connsiteX44" fmla="*/ 29837 w 48067"/>
                <a:gd name="connsiteY44" fmla="*/ 6609 h 75636"/>
                <a:gd name="connsiteX45" fmla="*/ 28531 w 48067"/>
                <a:gd name="connsiteY45" fmla="*/ 6137 h 75636"/>
                <a:gd name="connsiteX46" fmla="*/ 26558 w 48067"/>
                <a:gd name="connsiteY46" fmla="*/ 5717 h 75636"/>
                <a:gd name="connsiteX47" fmla="*/ 23671 w 48067"/>
                <a:gd name="connsiteY47" fmla="*/ 5508 h 75636"/>
                <a:gd name="connsiteX48" fmla="*/ 17565 w 48067"/>
                <a:gd name="connsiteY48" fmla="*/ 8655 h 75636"/>
                <a:gd name="connsiteX49" fmla="*/ 15788 w 48067"/>
                <a:gd name="connsiteY49" fmla="*/ 18673 h 75636"/>
                <a:gd name="connsiteX50" fmla="*/ 15788 w 48067"/>
                <a:gd name="connsiteY50" fmla="*/ 24443 h 75636"/>
                <a:gd name="connsiteX51" fmla="*/ 45007 w 48067"/>
                <a:gd name="connsiteY51" fmla="*/ 24443 h 75636"/>
                <a:gd name="connsiteX52" fmla="*/ 46594 w 48067"/>
                <a:gd name="connsiteY52" fmla="*/ 25020 h 75636"/>
                <a:gd name="connsiteX53" fmla="*/ 47065 w 48067"/>
                <a:gd name="connsiteY53" fmla="*/ 26646 h 75636"/>
                <a:gd name="connsiteX54" fmla="*/ 47065 w 48067"/>
                <a:gd name="connsiteY54" fmla="*/ 74220 h 75636"/>
                <a:gd name="connsiteX55" fmla="*/ 48068 w 48067"/>
                <a:gd name="connsiteY55" fmla="*/ 9232 h 75636"/>
                <a:gd name="connsiteX56" fmla="*/ 47873 w 48067"/>
                <a:gd name="connsiteY56" fmla="*/ 11330 h 75636"/>
                <a:gd name="connsiteX57" fmla="*/ 47206 w 48067"/>
                <a:gd name="connsiteY57" fmla="*/ 12641 h 75636"/>
                <a:gd name="connsiteX58" fmla="*/ 45900 w 48067"/>
                <a:gd name="connsiteY58" fmla="*/ 13376 h 75636"/>
                <a:gd name="connsiteX59" fmla="*/ 43793 w 48067"/>
                <a:gd name="connsiteY59" fmla="*/ 13585 h 75636"/>
                <a:gd name="connsiteX60" fmla="*/ 41675 w 48067"/>
                <a:gd name="connsiteY60" fmla="*/ 13376 h 75636"/>
                <a:gd name="connsiteX61" fmla="*/ 40342 w 48067"/>
                <a:gd name="connsiteY61" fmla="*/ 12641 h 75636"/>
                <a:gd name="connsiteX62" fmla="*/ 39648 w 48067"/>
                <a:gd name="connsiteY62" fmla="*/ 11330 h 75636"/>
                <a:gd name="connsiteX63" fmla="*/ 39453 w 48067"/>
                <a:gd name="connsiteY63" fmla="*/ 9232 h 75636"/>
                <a:gd name="connsiteX64" fmla="*/ 39648 w 48067"/>
                <a:gd name="connsiteY64" fmla="*/ 7133 h 75636"/>
                <a:gd name="connsiteX65" fmla="*/ 40342 w 48067"/>
                <a:gd name="connsiteY65" fmla="*/ 5770 h 75636"/>
                <a:gd name="connsiteX66" fmla="*/ 41675 w 48067"/>
                <a:gd name="connsiteY66" fmla="*/ 5035 h 75636"/>
                <a:gd name="connsiteX67" fmla="*/ 43793 w 48067"/>
                <a:gd name="connsiteY67" fmla="*/ 4826 h 75636"/>
                <a:gd name="connsiteX68" fmla="*/ 45900 w 48067"/>
                <a:gd name="connsiteY68" fmla="*/ 5035 h 75636"/>
                <a:gd name="connsiteX69" fmla="*/ 47206 w 48067"/>
                <a:gd name="connsiteY69" fmla="*/ 5770 h 75636"/>
                <a:gd name="connsiteX70" fmla="*/ 47873 w 48067"/>
                <a:gd name="connsiteY70" fmla="*/ 7133 h 75636"/>
                <a:gd name="connsiteX71" fmla="*/ 48068 w 48067"/>
                <a:gd name="connsiteY71" fmla="*/ 9232 h 7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8067" h="75636">
                  <a:moveTo>
                    <a:pt x="47065" y="74220"/>
                  </a:moveTo>
                  <a:cubicBezTo>
                    <a:pt x="47065" y="74429"/>
                    <a:pt x="47006" y="74639"/>
                    <a:pt x="46903" y="74797"/>
                  </a:cubicBezTo>
                  <a:cubicBezTo>
                    <a:pt x="46789" y="75007"/>
                    <a:pt x="46610" y="75111"/>
                    <a:pt x="46372" y="75216"/>
                  </a:cubicBezTo>
                  <a:cubicBezTo>
                    <a:pt x="46128" y="75374"/>
                    <a:pt x="45798" y="75426"/>
                    <a:pt x="45369" y="75531"/>
                  </a:cubicBezTo>
                  <a:cubicBezTo>
                    <a:pt x="44941" y="75584"/>
                    <a:pt x="44411" y="75636"/>
                    <a:pt x="43787" y="75636"/>
                  </a:cubicBezTo>
                  <a:cubicBezTo>
                    <a:pt x="43121" y="75636"/>
                    <a:pt x="42568" y="75584"/>
                    <a:pt x="42146" y="75531"/>
                  </a:cubicBezTo>
                  <a:cubicBezTo>
                    <a:pt x="41718" y="75426"/>
                    <a:pt x="41382" y="75374"/>
                    <a:pt x="41144" y="75216"/>
                  </a:cubicBezTo>
                  <a:cubicBezTo>
                    <a:pt x="40900" y="75111"/>
                    <a:pt x="40726" y="75007"/>
                    <a:pt x="40612" y="74797"/>
                  </a:cubicBezTo>
                  <a:cubicBezTo>
                    <a:pt x="40499" y="74639"/>
                    <a:pt x="40450" y="74429"/>
                    <a:pt x="40450" y="74220"/>
                  </a:cubicBezTo>
                  <a:lnTo>
                    <a:pt x="40450" y="29845"/>
                  </a:lnTo>
                  <a:lnTo>
                    <a:pt x="15782" y="29845"/>
                  </a:lnTo>
                  <a:lnTo>
                    <a:pt x="15782" y="74220"/>
                  </a:lnTo>
                  <a:cubicBezTo>
                    <a:pt x="15782" y="74429"/>
                    <a:pt x="15723" y="74639"/>
                    <a:pt x="15615" y="74797"/>
                  </a:cubicBezTo>
                  <a:cubicBezTo>
                    <a:pt x="15506" y="75007"/>
                    <a:pt x="15327" y="75111"/>
                    <a:pt x="15083" y="75216"/>
                  </a:cubicBezTo>
                  <a:cubicBezTo>
                    <a:pt x="14845" y="75374"/>
                    <a:pt x="14515" y="75426"/>
                    <a:pt x="14081" y="75531"/>
                  </a:cubicBezTo>
                  <a:cubicBezTo>
                    <a:pt x="13659" y="75584"/>
                    <a:pt x="13111" y="75636"/>
                    <a:pt x="12445" y="75636"/>
                  </a:cubicBezTo>
                  <a:cubicBezTo>
                    <a:pt x="11811" y="75636"/>
                    <a:pt x="11286" y="75584"/>
                    <a:pt x="10857" y="75531"/>
                  </a:cubicBezTo>
                  <a:cubicBezTo>
                    <a:pt x="10435" y="75426"/>
                    <a:pt x="10088" y="75374"/>
                    <a:pt x="9834" y="75216"/>
                  </a:cubicBezTo>
                  <a:cubicBezTo>
                    <a:pt x="9579" y="75111"/>
                    <a:pt x="9400" y="75007"/>
                    <a:pt x="9302" y="74797"/>
                  </a:cubicBezTo>
                  <a:cubicBezTo>
                    <a:pt x="9211" y="74639"/>
                    <a:pt x="9167" y="74429"/>
                    <a:pt x="9167" y="74220"/>
                  </a:cubicBezTo>
                  <a:lnTo>
                    <a:pt x="9167" y="29845"/>
                  </a:lnTo>
                  <a:lnTo>
                    <a:pt x="1609" y="29845"/>
                  </a:lnTo>
                  <a:cubicBezTo>
                    <a:pt x="1089" y="29845"/>
                    <a:pt x="693" y="29636"/>
                    <a:pt x="412" y="29164"/>
                  </a:cubicBezTo>
                  <a:cubicBezTo>
                    <a:pt x="135" y="28744"/>
                    <a:pt x="0" y="28062"/>
                    <a:pt x="0" y="27171"/>
                  </a:cubicBezTo>
                  <a:cubicBezTo>
                    <a:pt x="0" y="26698"/>
                    <a:pt x="32" y="26279"/>
                    <a:pt x="108" y="25964"/>
                  </a:cubicBezTo>
                  <a:cubicBezTo>
                    <a:pt x="184" y="25597"/>
                    <a:pt x="287" y="25334"/>
                    <a:pt x="417" y="25072"/>
                  </a:cubicBezTo>
                  <a:cubicBezTo>
                    <a:pt x="547" y="24862"/>
                    <a:pt x="715" y="24705"/>
                    <a:pt x="921" y="24600"/>
                  </a:cubicBezTo>
                  <a:cubicBezTo>
                    <a:pt x="1121" y="24495"/>
                    <a:pt x="1354" y="24443"/>
                    <a:pt x="1614" y="24443"/>
                  </a:cubicBezTo>
                  <a:lnTo>
                    <a:pt x="9172" y="24443"/>
                  </a:lnTo>
                  <a:lnTo>
                    <a:pt x="9172" y="18673"/>
                  </a:lnTo>
                  <a:cubicBezTo>
                    <a:pt x="9172" y="15316"/>
                    <a:pt x="9498" y="12431"/>
                    <a:pt x="10148" y="10071"/>
                  </a:cubicBezTo>
                  <a:cubicBezTo>
                    <a:pt x="10792" y="7710"/>
                    <a:pt x="11746" y="5770"/>
                    <a:pt x="13003" y="4249"/>
                  </a:cubicBezTo>
                  <a:cubicBezTo>
                    <a:pt x="14260" y="2780"/>
                    <a:pt x="15815" y="1678"/>
                    <a:pt x="17641" y="996"/>
                  </a:cubicBezTo>
                  <a:cubicBezTo>
                    <a:pt x="19477" y="315"/>
                    <a:pt x="21563" y="0"/>
                    <a:pt x="23888" y="0"/>
                  </a:cubicBezTo>
                  <a:cubicBezTo>
                    <a:pt x="24700" y="0"/>
                    <a:pt x="25502" y="53"/>
                    <a:pt x="26277" y="105"/>
                  </a:cubicBezTo>
                  <a:cubicBezTo>
                    <a:pt x="27052" y="158"/>
                    <a:pt x="27767" y="263"/>
                    <a:pt x="28417" y="419"/>
                  </a:cubicBezTo>
                  <a:cubicBezTo>
                    <a:pt x="29067" y="524"/>
                    <a:pt x="29625" y="682"/>
                    <a:pt x="30086" y="839"/>
                  </a:cubicBezTo>
                  <a:cubicBezTo>
                    <a:pt x="30551" y="996"/>
                    <a:pt x="30866" y="1154"/>
                    <a:pt x="31034" y="1311"/>
                  </a:cubicBezTo>
                  <a:cubicBezTo>
                    <a:pt x="31196" y="1469"/>
                    <a:pt x="31342" y="1626"/>
                    <a:pt x="31446" y="1836"/>
                  </a:cubicBezTo>
                  <a:cubicBezTo>
                    <a:pt x="31559" y="1993"/>
                    <a:pt x="31640" y="2203"/>
                    <a:pt x="31700" y="2465"/>
                  </a:cubicBezTo>
                  <a:cubicBezTo>
                    <a:pt x="31754" y="2675"/>
                    <a:pt x="31803" y="2938"/>
                    <a:pt x="31836" y="3305"/>
                  </a:cubicBezTo>
                  <a:cubicBezTo>
                    <a:pt x="31868" y="3619"/>
                    <a:pt x="31890" y="3986"/>
                    <a:pt x="31890" y="4406"/>
                  </a:cubicBezTo>
                  <a:cubicBezTo>
                    <a:pt x="31890" y="5193"/>
                    <a:pt x="31808" y="5770"/>
                    <a:pt x="31640" y="6190"/>
                  </a:cubicBezTo>
                  <a:cubicBezTo>
                    <a:pt x="31478" y="6557"/>
                    <a:pt x="31185" y="6767"/>
                    <a:pt x="30779" y="6767"/>
                  </a:cubicBezTo>
                  <a:cubicBezTo>
                    <a:pt x="30481" y="6767"/>
                    <a:pt x="30172" y="6714"/>
                    <a:pt x="29837" y="6609"/>
                  </a:cubicBezTo>
                  <a:cubicBezTo>
                    <a:pt x="29501" y="6452"/>
                    <a:pt x="29067" y="6294"/>
                    <a:pt x="28531" y="6137"/>
                  </a:cubicBezTo>
                  <a:cubicBezTo>
                    <a:pt x="27994" y="5980"/>
                    <a:pt x="27339" y="5822"/>
                    <a:pt x="26558" y="5717"/>
                  </a:cubicBezTo>
                  <a:cubicBezTo>
                    <a:pt x="25784" y="5560"/>
                    <a:pt x="24819" y="5508"/>
                    <a:pt x="23671" y="5508"/>
                  </a:cubicBezTo>
                  <a:cubicBezTo>
                    <a:pt x="20783" y="5508"/>
                    <a:pt x="18746" y="6504"/>
                    <a:pt x="17565" y="8655"/>
                  </a:cubicBezTo>
                  <a:cubicBezTo>
                    <a:pt x="16373" y="10753"/>
                    <a:pt x="15788" y="14057"/>
                    <a:pt x="15788" y="18673"/>
                  </a:cubicBezTo>
                  <a:lnTo>
                    <a:pt x="15788" y="24443"/>
                  </a:lnTo>
                  <a:lnTo>
                    <a:pt x="45007" y="24443"/>
                  </a:lnTo>
                  <a:cubicBezTo>
                    <a:pt x="45749" y="24443"/>
                    <a:pt x="46274" y="24600"/>
                    <a:pt x="46594" y="25020"/>
                  </a:cubicBezTo>
                  <a:cubicBezTo>
                    <a:pt x="46908" y="25439"/>
                    <a:pt x="47065" y="25964"/>
                    <a:pt x="47065" y="26646"/>
                  </a:cubicBezTo>
                  <a:lnTo>
                    <a:pt x="47065" y="74220"/>
                  </a:lnTo>
                  <a:close/>
                  <a:moveTo>
                    <a:pt x="48068" y="9232"/>
                  </a:moveTo>
                  <a:cubicBezTo>
                    <a:pt x="48068" y="10071"/>
                    <a:pt x="48003" y="10753"/>
                    <a:pt x="47873" y="11330"/>
                  </a:cubicBezTo>
                  <a:cubicBezTo>
                    <a:pt x="47748" y="11854"/>
                    <a:pt x="47526" y="12326"/>
                    <a:pt x="47206" y="12641"/>
                  </a:cubicBezTo>
                  <a:cubicBezTo>
                    <a:pt x="46892" y="13008"/>
                    <a:pt x="46459" y="13218"/>
                    <a:pt x="45900" y="13376"/>
                  </a:cubicBezTo>
                  <a:cubicBezTo>
                    <a:pt x="45348" y="13532"/>
                    <a:pt x="44644" y="13585"/>
                    <a:pt x="43793" y="13585"/>
                  </a:cubicBezTo>
                  <a:cubicBezTo>
                    <a:pt x="42937" y="13585"/>
                    <a:pt x="42238" y="13532"/>
                    <a:pt x="41675" y="13376"/>
                  </a:cubicBezTo>
                  <a:cubicBezTo>
                    <a:pt x="41122" y="13218"/>
                    <a:pt x="40678" y="13008"/>
                    <a:pt x="40342" y="12641"/>
                  </a:cubicBezTo>
                  <a:cubicBezTo>
                    <a:pt x="40011" y="12326"/>
                    <a:pt x="39778" y="11854"/>
                    <a:pt x="39648" y="11330"/>
                  </a:cubicBezTo>
                  <a:cubicBezTo>
                    <a:pt x="39524" y="10753"/>
                    <a:pt x="39453" y="10071"/>
                    <a:pt x="39453" y="9232"/>
                  </a:cubicBezTo>
                  <a:cubicBezTo>
                    <a:pt x="39453" y="8392"/>
                    <a:pt x="39524" y="7710"/>
                    <a:pt x="39648" y="7133"/>
                  </a:cubicBezTo>
                  <a:cubicBezTo>
                    <a:pt x="39778" y="6609"/>
                    <a:pt x="40011" y="6137"/>
                    <a:pt x="40342" y="5770"/>
                  </a:cubicBezTo>
                  <a:cubicBezTo>
                    <a:pt x="40683" y="5455"/>
                    <a:pt x="41127" y="5193"/>
                    <a:pt x="41675" y="5035"/>
                  </a:cubicBezTo>
                  <a:cubicBezTo>
                    <a:pt x="42238" y="4878"/>
                    <a:pt x="42932" y="4826"/>
                    <a:pt x="43793" y="4826"/>
                  </a:cubicBezTo>
                  <a:cubicBezTo>
                    <a:pt x="44638" y="4826"/>
                    <a:pt x="45348" y="4878"/>
                    <a:pt x="45900" y="5035"/>
                  </a:cubicBezTo>
                  <a:cubicBezTo>
                    <a:pt x="46464" y="5193"/>
                    <a:pt x="46897" y="5403"/>
                    <a:pt x="47206" y="5770"/>
                  </a:cubicBezTo>
                  <a:cubicBezTo>
                    <a:pt x="47526" y="6137"/>
                    <a:pt x="47748" y="6609"/>
                    <a:pt x="47873" y="7133"/>
                  </a:cubicBezTo>
                  <a:cubicBezTo>
                    <a:pt x="48003" y="7710"/>
                    <a:pt x="48068" y="8392"/>
                    <a:pt x="48068" y="9232"/>
                  </a:cubicBezTo>
                  <a:close/>
                </a:path>
              </a:pathLst>
            </a:custGeom>
            <a:solidFill>
              <a:srgbClr val="FFFFFF"/>
            </a:solidFill>
            <a:ln w="5417" cap="flat">
              <a:noFill/>
              <a:prstDash val="solid"/>
              <a:miter/>
            </a:ln>
          </p:spPr>
          <p:txBody>
            <a:bodyPr rtlCol="0" anchor="ctr"/>
            <a:lstStyle/>
            <a:p>
              <a:endParaRPr lang="fr-FR"/>
            </a:p>
          </p:txBody>
        </p:sp>
        <p:sp>
          <p:nvSpPr>
            <p:cNvPr id="871" name="Forme libre 870">
              <a:extLst>
                <a:ext uri="{FF2B5EF4-FFF2-40B4-BE49-F238E27FC236}">
                  <a16:creationId xmlns:a16="http://schemas.microsoft.com/office/drawing/2014/main" id="{A8852953-AB47-91A3-F882-E573D328D243}"/>
                </a:ext>
              </a:extLst>
            </p:cNvPr>
            <p:cNvSpPr/>
            <p:nvPr/>
          </p:nvSpPr>
          <p:spPr>
            <a:xfrm>
              <a:off x="15403254" y="11543168"/>
              <a:ext cx="40780" cy="52085"/>
            </a:xfrm>
            <a:custGeom>
              <a:avLst/>
              <a:gdLst>
                <a:gd name="connsiteX0" fmla="*/ 40781 w 40780"/>
                <a:gd name="connsiteY0" fmla="*/ 50669 h 52085"/>
                <a:gd name="connsiteX1" fmla="*/ 40618 w 40780"/>
                <a:gd name="connsiteY1" fmla="*/ 51246 h 52085"/>
                <a:gd name="connsiteX2" fmla="*/ 40087 w 40780"/>
                <a:gd name="connsiteY2" fmla="*/ 51665 h 52085"/>
                <a:gd name="connsiteX3" fmla="*/ 39085 w 40780"/>
                <a:gd name="connsiteY3" fmla="*/ 51980 h 52085"/>
                <a:gd name="connsiteX4" fmla="*/ 37503 w 40780"/>
                <a:gd name="connsiteY4" fmla="*/ 52085 h 52085"/>
                <a:gd name="connsiteX5" fmla="*/ 35861 w 40780"/>
                <a:gd name="connsiteY5" fmla="*/ 51980 h 52085"/>
                <a:gd name="connsiteX6" fmla="*/ 34859 w 40780"/>
                <a:gd name="connsiteY6" fmla="*/ 51665 h 52085"/>
                <a:gd name="connsiteX7" fmla="*/ 34328 w 40780"/>
                <a:gd name="connsiteY7" fmla="*/ 51246 h 52085"/>
                <a:gd name="connsiteX8" fmla="*/ 34166 w 40780"/>
                <a:gd name="connsiteY8" fmla="*/ 50669 h 52085"/>
                <a:gd name="connsiteX9" fmla="*/ 34166 w 40780"/>
                <a:gd name="connsiteY9" fmla="*/ 21768 h 52085"/>
                <a:gd name="connsiteX10" fmla="*/ 33440 w 40780"/>
                <a:gd name="connsiteY10" fmla="*/ 14424 h 52085"/>
                <a:gd name="connsiteX11" fmla="*/ 31278 w 40780"/>
                <a:gd name="connsiteY11" fmla="*/ 9599 h 52085"/>
                <a:gd name="connsiteX12" fmla="*/ 27583 w 40780"/>
                <a:gd name="connsiteY12" fmla="*/ 6504 h 52085"/>
                <a:gd name="connsiteX13" fmla="*/ 22327 w 40780"/>
                <a:gd name="connsiteY13" fmla="*/ 5403 h 52085"/>
                <a:gd name="connsiteX14" fmla="*/ 14666 w 40780"/>
                <a:gd name="connsiteY14" fmla="*/ 8025 h 52085"/>
                <a:gd name="connsiteX15" fmla="*/ 6610 w 40780"/>
                <a:gd name="connsiteY15" fmla="*/ 15788 h 52085"/>
                <a:gd name="connsiteX16" fmla="*/ 6610 w 40780"/>
                <a:gd name="connsiteY16" fmla="*/ 50669 h 52085"/>
                <a:gd name="connsiteX17" fmla="*/ 6447 w 40780"/>
                <a:gd name="connsiteY17" fmla="*/ 51246 h 52085"/>
                <a:gd name="connsiteX18" fmla="*/ 5917 w 40780"/>
                <a:gd name="connsiteY18" fmla="*/ 51665 h 52085"/>
                <a:gd name="connsiteX19" fmla="*/ 4914 w 40780"/>
                <a:gd name="connsiteY19" fmla="*/ 51980 h 52085"/>
                <a:gd name="connsiteX20" fmla="*/ 3272 w 40780"/>
                <a:gd name="connsiteY20" fmla="*/ 52085 h 52085"/>
                <a:gd name="connsiteX21" fmla="*/ 1690 w 40780"/>
                <a:gd name="connsiteY21" fmla="*/ 51980 h 52085"/>
                <a:gd name="connsiteX22" fmla="*/ 667 w 40780"/>
                <a:gd name="connsiteY22" fmla="*/ 51665 h 52085"/>
                <a:gd name="connsiteX23" fmla="*/ 136 w 40780"/>
                <a:gd name="connsiteY23" fmla="*/ 51246 h 52085"/>
                <a:gd name="connsiteX24" fmla="*/ 0 w 40780"/>
                <a:gd name="connsiteY24" fmla="*/ 50669 h 52085"/>
                <a:gd name="connsiteX25" fmla="*/ 0 w 40780"/>
                <a:gd name="connsiteY25" fmla="*/ 1993 h 52085"/>
                <a:gd name="connsiteX26" fmla="*/ 136 w 40780"/>
                <a:gd name="connsiteY26" fmla="*/ 1416 h 52085"/>
                <a:gd name="connsiteX27" fmla="*/ 667 w 40780"/>
                <a:gd name="connsiteY27" fmla="*/ 944 h 52085"/>
                <a:gd name="connsiteX28" fmla="*/ 1636 w 40780"/>
                <a:gd name="connsiteY28" fmla="*/ 682 h 52085"/>
                <a:gd name="connsiteX29" fmla="*/ 3164 w 40780"/>
                <a:gd name="connsiteY29" fmla="*/ 577 h 52085"/>
                <a:gd name="connsiteX30" fmla="*/ 4719 w 40780"/>
                <a:gd name="connsiteY30" fmla="*/ 682 h 52085"/>
                <a:gd name="connsiteX31" fmla="*/ 5662 w 40780"/>
                <a:gd name="connsiteY31" fmla="*/ 944 h 52085"/>
                <a:gd name="connsiteX32" fmla="*/ 6139 w 40780"/>
                <a:gd name="connsiteY32" fmla="*/ 1416 h 52085"/>
                <a:gd name="connsiteX33" fmla="*/ 6274 w 40780"/>
                <a:gd name="connsiteY33" fmla="*/ 1993 h 52085"/>
                <a:gd name="connsiteX34" fmla="*/ 6274 w 40780"/>
                <a:gd name="connsiteY34" fmla="*/ 8865 h 52085"/>
                <a:gd name="connsiteX35" fmla="*/ 14769 w 40780"/>
                <a:gd name="connsiteY35" fmla="*/ 2098 h 52085"/>
                <a:gd name="connsiteX36" fmla="*/ 23048 w 40780"/>
                <a:gd name="connsiteY36" fmla="*/ 0 h 52085"/>
                <a:gd name="connsiteX37" fmla="*/ 31381 w 40780"/>
                <a:gd name="connsiteY37" fmla="*/ 1626 h 52085"/>
                <a:gd name="connsiteX38" fmla="*/ 36853 w 40780"/>
                <a:gd name="connsiteY38" fmla="*/ 5980 h 52085"/>
                <a:gd name="connsiteX39" fmla="*/ 39854 w 40780"/>
                <a:gd name="connsiteY39" fmla="*/ 12379 h 52085"/>
                <a:gd name="connsiteX40" fmla="*/ 40770 w 40780"/>
                <a:gd name="connsiteY40" fmla="*/ 21191 h 52085"/>
                <a:gd name="connsiteX41" fmla="*/ 40770 w 40780"/>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5">
                  <a:moveTo>
                    <a:pt x="40781" y="50669"/>
                  </a:moveTo>
                  <a:cubicBezTo>
                    <a:pt x="40781" y="50878"/>
                    <a:pt x="40727" y="51088"/>
                    <a:pt x="40618" y="51246"/>
                  </a:cubicBezTo>
                  <a:cubicBezTo>
                    <a:pt x="40510" y="51456"/>
                    <a:pt x="40331" y="51560"/>
                    <a:pt x="40087" y="51665"/>
                  </a:cubicBezTo>
                  <a:cubicBezTo>
                    <a:pt x="39849" y="51823"/>
                    <a:pt x="39518" y="51875"/>
                    <a:pt x="39085" y="51980"/>
                  </a:cubicBezTo>
                  <a:cubicBezTo>
                    <a:pt x="38662" y="52033"/>
                    <a:pt x="38131" y="52085"/>
                    <a:pt x="37503" y="52085"/>
                  </a:cubicBezTo>
                  <a:cubicBezTo>
                    <a:pt x="36836" y="52085"/>
                    <a:pt x="36289" y="52033"/>
                    <a:pt x="35861" y="51980"/>
                  </a:cubicBezTo>
                  <a:cubicBezTo>
                    <a:pt x="35439" y="51875"/>
                    <a:pt x="35103" y="51823"/>
                    <a:pt x="34859" y="51665"/>
                  </a:cubicBezTo>
                  <a:cubicBezTo>
                    <a:pt x="34621" y="51560"/>
                    <a:pt x="34447" y="51456"/>
                    <a:pt x="34328" y="51246"/>
                  </a:cubicBezTo>
                  <a:cubicBezTo>
                    <a:pt x="34220" y="51088"/>
                    <a:pt x="34166" y="50878"/>
                    <a:pt x="34166" y="50669"/>
                  </a:cubicBezTo>
                  <a:lnTo>
                    <a:pt x="34166" y="21768"/>
                  </a:lnTo>
                  <a:cubicBezTo>
                    <a:pt x="34166" y="18778"/>
                    <a:pt x="33922" y="16313"/>
                    <a:pt x="33440" y="14424"/>
                  </a:cubicBezTo>
                  <a:cubicBezTo>
                    <a:pt x="32957" y="12589"/>
                    <a:pt x="32237" y="10962"/>
                    <a:pt x="31278" y="9599"/>
                  </a:cubicBezTo>
                  <a:cubicBezTo>
                    <a:pt x="30319" y="8287"/>
                    <a:pt x="29084" y="7238"/>
                    <a:pt x="27583" y="6504"/>
                  </a:cubicBezTo>
                  <a:cubicBezTo>
                    <a:pt x="26082" y="5770"/>
                    <a:pt x="24327" y="5403"/>
                    <a:pt x="22327" y="5403"/>
                  </a:cubicBezTo>
                  <a:cubicBezTo>
                    <a:pt x="19776" y="5403"/>
                    <a:pt x="17218" y="6242"/>
                    <a:pt x="14666" y="8025"/>
                  </a:cubicBezTo>
                  <a:cubicBezTo>
                    <a:pt x="12104" y="9756"/>
                    <a:pt x="9422" y="12379"/>
                    <a:pt x="6610" y="15788"/>
                  </a:cubicBezTo>
                  <a:lnTo>
                    <a:pt x="6610" y="50669"/>
                  </a:lnTo>
                  <a:cubicBezTo>
                    <a:pt x="6610" y="50878"/>
                    <a:pt x="6550" y="51088"/>
                    <a:pt x="6447" y="51246"/>
                  </a:cubicBezTo>
                  <a:cubicBezTo>
                    <a:pt x="6334" y="51456"/>
                    <a:pt x="6155" y="51560"/>
                    <a:pt x="5917" y="51665"/>
                  </a:cubicBezTo>
                  <a:cubicBezTo>
                    <a:pt x="5673" y="51823"/>
                    <a:pt x="5342" y="51875"/>
                    <a:pt x="4914" y="51980"/>
                  </a:cubicBezTo>
                  <a:cubicBezTo>
                    <a:pt x="4486" y="52033"/>
                    <a:pt x="3939" y="52085"/>
                    <a:pt x="3272" y="52085"/>
                  </a:cubicBezTo>
                  <a:cubicBezTo>
                    <a:pt x="2644" y="52085"/>
                    <a:pt x="2113" y="52033"/>
                    <a:pt x="1690" y="51980"/>
                  </a:cubicBezTo>
                  <a:cubicBezTo>
                    <a:pt x="1263" y="51875"/>
                    <a:pt x="916" y="51823"/>
                    <a:pt x="667" y="51665"/>
                  </a:cubicBezTo>
                  <a:cubicBezTo>
                    <a:pt x="401" y="51560"/>
                    <a:pt x="228" y="51456"/>
                    <a:pt x="136" y="51246"/>
                  </a:cubicBezTo>
                  <a:cubicBezTo>
                    <a:pt x="38" y="51088"/>
                    <a:pt x="0" y="50878"/>
                    <a:pt x="0" y="50669"/>
                  </a:cubicBezTo>
                  <a:lnTo>
                    <a:pt x="0" y="1993"/>
                  </a:lnTo>
                  <a:cubicBezTo>
                    <a:pt x="0" y="1783"/>
                    <a:pt x="44" y="1574"/>
                    <a:pt x="136" y="1416"/>
                  </a:cubicBezTo>
                  <a:cubicBezTo>
                    <a:pt x="228" y="1206"/>
                    <a:pt x="401" y="1049"/>
                    <a:pt x="667" y="944"/>
                  </a:cubicBezTo>
                  <a:cubicBezTo>
                    <a:pt x="921" y="839"/>
                    <a:pt x="1246" y="734"/>
                    <a:pt x="1636" y="682"/>
                  </a:cubicBezTo>
                  <a:cubicBezTo>
                    <a:pt x="2026" y="629"/>
                    <a:pt x="2536" y="577"/>
                    <a:pt x="3164" y="577"/>
                  </a:cubicBezTo>
                  <a:cubicBezTo>
                    <a:pt x="3793" y="577"/>
                    <a:pt x="4313" y="629"/>
                    <a:pt x="4719" y="682"/>
                  </a:cubicBezTo>
                  <a:cubicBezTo>
                    <a:pt x="5126" y="734"/>
                    <a:pt x="5440" y="839"/>
                    <a:pt x="5662" y="944"/>
                  </a:cubicBezTo>
                  <a:cubicBezTo>
                    <a:pt x="5884" y="1049"/>
                    <a:pt x="6041" y="1206"/>
                    <a:pt x="6139" y="1416"/>
                  </a:cubicBezTo>
                  <a:cubicBezTo>
                    <a:pt x="6231" y="1574"/>
                    <a:pt x="6274" y="1783"/>
                    <a:pt x="6274" y="1993"/>
                  </a:cubicBezTo>
                  <a:lnTo>
                    <a:pt x="6274" y="8865"/>
                  </a:lnTo>
                  <a:cubicBezTo>
                    <a:pt x="9162" y="5770"/>
                    <a:pt x="12001" y="3515"/>
                    <a:pt x="14769" y="2098"/>
                  </a:cubicBezTo>
                  <a:cubicBezTo>
                    <a:pt x="17554" y="734"/>
                    <a:pt x="20307" y="0"/>
                    <a:pt x="23048" y="0"/>
                  </a:cubicBezTo>
                  <a:cubicBezTo>
                    <a:pt x="26342" y="0"/>
                    <a:pt x="29121" y="524"/>
                    <a:pt x="31381" y="1626"/>
                  </a:cubicBezTo>
                  <a:cubicBezTo>
                    <a:pt x="33640" y="2728"/>
                    <a:pt x="35466" y="4144"/>
                    <a:pt x="36853" y="5980"/>
                  </a:cubicBezTo>
                  <a:cubicBezTo>
                    <a:pt x="38245" y="7815"/>
                    <a:pt x="39242" y="9966"/>
                    <a:pt x="39854" y="12379"/>
                  </a:cubicBezTo>
                  <a:cubicBezTo>
                    <a:pt x="40467" y="14844"/>
                    <a:pt x="40770" y="17781"/>
                    <a:pt x="40770" y="21191"/>
                  </a:cubicBezTo>
                  <a:lnTo>
                    <a:pt x="40770" y="50669"/>
                  </a:lnTo>
                  <a:close/>
                </a:path>
              </a:pathLst>
            </a:custGeom>
            <a:solidFill>
              <a:srgbClr val="FFFFFF"/>
            </a:solidFill>
            <a:ln w="5417" cap="flat">
              <a:noFill/>
              <a:prstDash val="solid"/>
              <a:miter/>
            </a:ln>
          </p:spPr>
          <p:txBody>
            <a:bodyPr rtlCol="0" anchor="ctr"/>
            <a:lstStyle/>
            <a:p>
              <a:endParaRPr lang="fr-FR"/>
            </a:p>
          </p:txBody>
        </p:sp>
        <p:sp>
          <p:nvSpPr>
            <p:cNvPr id="872" name="Forme libre 871">
              <a:extLst>
                <a:ext uri="{FF2B5EF4-FFF2-40B4-BE49-F238E27FC236}">
                  <a16:creationId xmlns:a16="http://schemas.microsoft.com/office/drawing/2014/main" id="{648171BA-6ED1-291F-777A-B1B0D5971D4B}"/>
                </a:ext>
              </a:extLst>
            </p:cNvPr>
            <p:cNvSpPr/>
            <p:nvPr/>
          </p:nvSpPr>
          <p:spPr>
            <a:xfrm>
              <a:off x="15458875" y="11543168"/>
              <a:ext cx="38716" cy="52662"/>
            </a:xfrm>
            <a:custGeom>
              <a:avLst/>
              <a:gdLst>
                <a:gd name="connsiteX0" fmla="*/ 38711 w 38716"/>
                <a:gd name="connsiteY0" fmla="*/ 50669 h 52662"/>
                <a:gd name="connsiteX1" fmla="*/ 38353 w 38716"/>
                <a:gd name="connsiteY1" fmla="*/ 51508 h 52662"/>
                <a:gd name="connsiteX2" fmla="*/ 37410 w 38716"/>
                <a:gd name="connsiteY2" fmla="*/ 51928 h 52662"/>
                <a:gd name="connsiteX3" fmla="*/ 35823 w 38716"/>
                <a:gd name="connsiteY3" fmla="*/ 52085 h 52662"/>
                <a:gd name="connsiteX4" fmla="*/ 34214 w 38716"/>
                <a:gd name="connsiteY4" fmla="*/ 51928 h 52662"/>
                <a:gd name="connsiteX5" fmla="*/ 33190 w 38716"/>
                <a:gd name="connsiteY5" fmla="*/ 51508 h 52662"/>
                <a:gd name="connsiteX6" fmla="*/ 32833 w 38716"/>
                <a:gd name="connsiteY6" fmla="*/ 50669 h 52662"/>
                <a:gd name="connsiteX7" fmla="*/ 32833 w 38716"/>
                <a:gd name="connsiteY7" fmla="*/ 45214 h 52662"/>
                <a:gd name="connsiteX8" fmla="*/ 25356 w 38716"/>
                <a:gd name="connsiteY8" fmla="*/ 50722 h 52662"/>
                <a:gd name="connsiteX9" fmla="*/ 16888 w 38716"/>
                <a:gd name="connsiteY9" fmla="*/ 52662 h 52662"/>
                <a:gd name="connsiteX10" fmla="*/ 9801 w 38716"/>
                <a:gd name="connsiteY10" fmla="*/ 51665 h 52662"/>
                <a:gd name="connsiteX11" fmla="*/ 4497 w 38716"/>
                <a:gd name="connsiteY11" fmla="*/ 48833 h 52662"/>
                <a:gd name="connsiteX12" fmla="*/ 1165 w 38716"/>
                <a:gd name="connsiteY12" fmla="*/ 44322 h 52662"/>
                <a:gd name="connsiteX13" fmla="*/ 0 w 38716"/>
                <a:gd name="connsiteY13" fmla="*/ 38395 h 52662"/>
                <a:gd name="connsiteX14" fmla="*/ 1723 w 38716"/>
                <a:gd name="connsiteY14" fmla="*/ 31366 h 52662"/>
                <a:gd name="connsiteX15" fmla="*/ 6610 w 38716"/>
                <a:gd name="connsiteY15" fmla="*/ 26436 h 52662"/>
                <a:gd name="connsiteX16" fmla="*/ 14216 w 38716"/>
                <a:gd name="connsiteY16" fmla="*/ 23446 h 52662"/>
                <a:gd name="connsiteX17" fmla="*/ 24104 w 38716"/>
                <a:gd name="connsiteY17" fmla="*/ 22450 h 52662"/>
                <a:gd name="connsiteX18" fmla="*/ 32106 w 38716"/>
                <a:gd name="connsiteY18" fmla="*/ 22450 h 52662"/>
                <a:gd name="connsiteX19" fmla="*/ 32106 w 38716"/>
                <a:gd name="connsiteY19" fmla="*/ 18253 h 52662"/>
                <a:gd name="connsiteX20" fmla="*/ 31440 w 38716"/>
                <a:gd name="connsiteY20" fmla="*/ 12746 h 52662"/>
                <a:gd name="connsiteX21" fmla="*/ 29278 w 38716"/>
                <a:gd name="connsiteY21" fmla="*/ 8707 h 52662"/>
                <a:gd name="connsiteX22" fmla="*/ 25383 w 38716"/>
                <a:gd name="connsiteY22" fmla="*/ 6294 h 52662"/>
                <a:gd name="connsiteX23" fmla="*/ 19553 w 38716"/>
                <a:gd name="connsiteY23" fmla="*/ 5508 h 52662"/>
                <a:gd name="connsiteX24" fmla="*/ 13555 w 38716"/>
                <a:gd name="connsiteY24" fmla="*/ 6294 h 52662"/>
                <a:gd name="connsiteX25" fmla="*/ 8891 w 38716"/>
                <a:gd name="connsiteY25" fmla="*/ 8025 h 52662"/>
                <a:gd name="connsiteX26" fmla="*/ 5586 w 38716"/>
                <a:gd name="connsiteY26" fmla="*/ 9756 h 52662"/>
                <a:gd name="connsiteX27" fmla="*/ 3727 w 38716"/>
                <a:gd name="connsiteY27" fmla="*/ 10543 h 52662"/>
                <a:gd name="connsiteX28" fmla="*/ 3115 w 38716"/>
                <a:gd name="connsiteY28" fmla="*/ 10438 h 52662"/>
                <a:gd name="connsiteX29" fmla="*/ 2644 w 38716"/>
                <a:gd name="connsiteY29" fmla="*/ 10071 h 52662"/>
                <a:gd name="connsiteX30" fmla="*/ 2362 w 38716"/>
                <a:gd name="connsiteY30" fmla="*/ 9284 h 52662"/>
                <a:gd name="connsiteX31" fmla="*/ 2275 w 38716"/>
                <a:gd name="connsiteY31" fmla="*/ 8183 h 52662"/>
                <a:gd name="connsiteX32" fmla="*/ 2443 w 38716"/>
                <a:gd name="connsiteY32" fmla="*/ 6399 h 52662"/>
                <a:gd name="connsiteX33" fmla="*/ 3305 w 38716"/>
                <a:gd name="connsiteY33" fmla="*/ 5035 h 52662"/>
                <a:gd name="connsiteX34" fmla="*/ 5775 w 38716"/>
                <a:gd name="connsiteY34" fmla="*/ 3462 h 52662"/>
                <a:gd name="connsiteX35" fmla="*/ 9861 w 38716"/>
                <a:gd name="connsiteY35" fmla="*/ 1731 h 52662"/>
                <a:gd name="connsiteX36" fmla="*/ 14834 w 38716"/>
                <a:gd name="connsiteY36" fmla="*/ 472 h 52662"/>
                <a:gd name="connsiteX37" fmla="*/ 20165 w 38716"/>
                <a:gd name="connsiteY37" fmla="*/ 0 h 52662"/>
                <a:gd name="connsiteX38" fmla="*/ 28883 w 38716"/>
                <a:gd name="connsiteY38" fmla="*/ 1206 h 52662"/>
                <a:gd name="connsiteX39" fmla="*/ 34637 w 38716"/>
                <a:gd name="connsiteY39" fmla="*/ 4668 h 52662"/>
                <a:gd name="connsiteX40" fmla="*/ 37774 w 38716"/>
                <a:gd name="connsiteY40" fmla="*/ 10228 h 52662"/>
                <a:gd name="connsiteX41" fmla="*/ 38716 w 38716"/>
                <a:gd name="connsiteY41" fmla="*/ 17781 h 52662"/>
                <a:gd name="connsiteX42" fmla="*/ 38716 w 38716"/>
                <a:gd name="connsiteY42" fmla="*/ 50669 h 52662"/>
                <a:gd name="connsiteX43" fmla="*/ 32106 w 38716"/>
                <a:gd name="connsiteY43" fmla="*/ 27695 h 52662"/>
                <a:gd name="connsiteX44" fmla="*/ 22939 w 38716"/>
                <a:gd name="connsiteY44" fmla="*/ 27695 h 52662"/>
                <a:gd name="connsiteX45" fmla="*/ 15945 w 38716"/>
                <a:gd name="connsiteY45" fmla="*/ 28377 h 52662"/>
                <a:gd name="connsiteX46" fmla="*/ 10939 w 38716"/>
                <a:gd name="connsiteY46" fmla="*/ 30423 h 52662"/>
                <a:gd name="connsiteX47" fmla="*/ 7969 w 38716"/>
                <a:gd name="connsiteY47" fmla="*/ 33675 h 52662"/>
                <a:gd name="connsiteX48" fmla="*/ 6994 w 38716"/>
                <a:gd name="connsiteY48" fmla="*/ 37975 h 52662"/>
                <a:gd name="connsiteX49" fmla="*/ 9747 w 38716"/>
                <a:gd name="connsiteY49" fmla="*/ 44689 h 52662"/>
                <a:gd name="connsiteX50" fmla="*/ 17500 w 38716"/>
                <a:gd name="connsiteY50" fmla="*/ 47155 h 52662"/>
                <a:gd name="connsiteX51" fmla="*/ 24857 w 38716"/>
                <a:gd name="connsiteY51" fmla="*/ 45214 h 52662"/>
                <a:gd name="connsiteX52" fmla="*/ 32106 w 38716"/>
                <a:gd name="connsiteY52" fmla="*/ 39129 h 52662"/>
                <a:gd name="connsiteX53" fmla="*/ 32106 w 38716"/>
                <a:gd name="connsiteY53" fmla="*/ 2769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716" h="52662">
                  <a:moveTo>
                    <a:pt x="38711" y="50669"/>
                  </a:moveTo>
                  <a:cubicBezTo>
                    <a:pt x="38711" y="51036"/>
                    <a:pt x="38597" y="51298"/>
                    <a:pt x="38353" y="51508"/>
                  </a:cubicBezTo>
                  <a:cubicBezTo>
                    <a:pt x="38115" y="51718"/>
                    <a:pt x="37795" y="51823"/>
                    <a:pt x="37410" y="51928"/>
                  </a:cubicBezTo>
                  <a:cubicBezTo>
                    <a:pt x="37020" y="52033"/>
                    <a:pt x="36490" y="52085"/>
                    <a:pt x="35823" y="52085"/>
                  </a:cubicBezTo>
                  <a:cubicBezTo>
                    <a:pt x="35195" y="52085"/>
                    <a:pt x="34658" y="52033"/>
                    <a:pt x="34214" y="51928"/>
                  </a:cubicBezTo>
                  <a:cubicBezTo>
                    <a:pt x="33770" y="51823"/>
                    <a:pt x="33423" y="51718"/>
                    <a:pt x="33190" y="51508"/>
                  </a:cubicBezTo>
                  <a:cubicBezTo>
                    <a:pt x="32946" y="51298"/>
                    <a:pt x="32833" y="51036"/>
                    <a:pt x="32833" y="50669"/>
                  </a:cubicBezTo>
                  <a:lnTo>
                    <a:pt x="32833" y="45214"/>
                  </a:lnTo>
                  <a:cubicBezTo>
                    <a:pt x="30568" y="47626"/>
                    <a:pt x="28081" y="49463"/>
                    <a:pt x="25356" y="50722"/>
                  </a:cubicBezTo>
                  <a:cubicBezTo>
                    <a:pt x="22636" y="52033"/>
                    <a:pt x="19813" y="52662"/>
                    <a:pt x="16888" y="52662"/>
                  </a:cubicBezTo>
                  <a:cubicBezTo>
                    <a:pt x="14260" y="52662"/>
                    <a:pt x="11898" y="52347"/>
                    <a:pt x="9801" y="51665"/>
                  </a:cubicBezTo>
                  <a:cubicBezTo>
                    <a:pt x="7710" y="50983"/>
                    <a:pt x="5943" y="50040"/>
                    <a:pt x="4497" y="48833"/>
                  </a:cubicBezTo>
                  <a:cubicBezTo>
                    <a:pt x="3056" y="47575"/>
                    <a:pt x="1945" y="46106"/>
                    <a:pt x="1165" y="44322"/>
                  </a:cubicBezTo>
                  <a:cubicBezTo>
                    <a:pt x="390" y="42591"/>
                    <a:pt x="0" y="40598"/>
                    <a:pt x="0" y="38395"/>
                  </a:cubicBezTo>
                  <a:cubicBezTo>
                    <a:pt x="0" y="35720"/>
                    <a:pt x="569" y="33360"/>
                    <a:pt x="1723" y="31366"/>
                  </a:cubicBezTo>
                  <a:cubicBezTo>
                    <a:pt x="2866" y="29426"/>
                    <a:pt x="4497" y="27747"/>
                    <a:pt x="6610" y="26436"/>
                  </a:cubicBezTo>
                  <a:cubicBezTo>
                    <a:pt x="8717" y="25072"/>
                    <a:pt x="11253" y="24075"/>
                    <a:pt x="14216" y="23446"/>
                  </a:cubicBezTo>
                  <a:cubicBezTo>
                    <a:pt x="17180" y="22764"/>
                    <a:pt x="20474" y="22450"/>
                    <a:pt x="24104" y="22450"/>
                  </a:cubicBezTo>
                  <a:lnTo>
                    <a:pt x="32106" y="22450"/>
                  </a:lnTo>
                  <a:lnTo>
                    <a:pt x="32106" y="18253"/>
                  </a:lnTo>
                  <a:cubicBezTo>
                    <a:pt x="32106" y="16155"/>
                    <a:pt x="31884" y="14319"/>
                    <a:pt x="31440" y="12746"/>
                  </a:cubicBezTo>
                  <a:cubicBezTo>
                    <a:pt x="30996" y="11120"/>
                    <a:pt x="30270" y="9809"/>
                    <a:pt x="29278" y="8707"/>
                  </a:cubicBezTo>
                  <a:cubicBezTo>
                    <a:pt x="28270" y="7658"/>
                    <a:pt x="26976" y="6872"/>
                    <a:pt x="25383" y="6294"/>
                  </a:cubicBezTo>
                  <a:cubicBezTo>
                    <a:pt x="23790" y="5770"/>
                    <a:pt x="21850" y="5508"/>
                    <a:pt x="19553" y="5508"/>
                  </a:cubicBezTo>
                  <a:cubicBezTo>
                    <a:pt x="17332" y="5508"/>
                    <a:pt x="15332" y="5770"/>
                    <a:pt x="13555" y="6294"/>
                  </a:cubicBezTo>
                  <a:cubicBezTo>
                    <a:pt x="11778" y="6819"/>
                    <a:pt x="10223" y="7396"/>
                    <a:pt x="8891" y="8025"/>
                  </a:cubicBezTo>
                  <a:cubicBezTo>
                    <a:pt x="7558" y="8655"/>
                    <a:pt x="6458" y="9232"/>
                    <a:pt x="5586" y="9756"/>
                  </a:cubicBezTo>
                  <a:cubicBezTo>
                    <a:pt x="4719" y="10280"/>
                    <a:pt x="4096" y="10543"/>
                    <a:pt x="3727" y="10543"/>
                  </a:cubicBezTo>
                  <a:cubicBezTo>
                    <a:pt x="3505" y="10543"/>
                    <a:pt x="3299" y="10490"/>
                    <a:pt x="3115" y="10438"/>
                  </a:cubicBezTo>
                  <a:cubicBezTo>
                    <a:pt x="2931" y="10385"/>
                    <a:pt x="2774" y="10228"/>
                    <a:pt x="2644" y="10071"/>
                  </a:cubicBezTo>
                  <a:cubicBezTo>
                    <a:pt x="2514" y="9861"/>
                    <a:pt x="2422" y="9599"/>
                    <a:pt x="2362" y="9284"/>
                  </a:cubicBezTo>
                  <a:cubicBezTo>
                    <a:pt x="2308" y="8969"/>
                    <a:pt x="2275" y="8602"/>
                    <a:pt x="2275" y="8183"/>
                  </a:cubicBezTo>
                  <a:cubicBezTo>
                    <a:pt x="2275" y="7448"/>
                    <a:pt x="2335" y="6819"/>
                    <a:pt x="2443" y="6399"/>
                  </a:cubicBezTo>
                  <a:cubicBezTo>
                    <a:pt x="2552" y="5927"/>
                    <a:pt x="2839" y="5508"/>
                    <a:pt x="3305" y="5035"/>
                  </a:cubicBezTo>
                  <a:cubicBezTo>
                    <a:pt x="3765" y="4563"/>
                    <a:pt x="4589" y="4039"/>
                    <a:pt x="5775" y="3462"/>
                  </a:cubicBezTo>
                  <a:cubicBezTo>
                    <a:pt x="6962" y="2833"/>
                    <a:pt x="8322" y="2256"/>
                    <a:pt x="9861" y="1731"/>
                  </a:cubicBezTo>
                  <a:cubicBezTo>
                    <a:pt x="11394" y="1259"/>
                    <a:pt x="13057" y="839"/>
                    <a:pt x="14834" y="472"/>
                  </a:cubicBezTo>
                  <a:cubicBezTo>
                    <a:pt x="16611" y="158"/>
                    <a:pt x="18388" y="0"/>
                    <a:pt x="20165" y="0"/>
                  </a:cubicBezTo>
                  <a:cubicBezTo>
                    <a:pt x="23606" y="0"/>
                    <a:pt x="26515" y="419"/>
                    <a:pt x="28883" y="1206"/>
                  </a:cubicBezTo>
                  <a:cubicBezTo>
                    <a:pt x="31251" y="2046"/>
                    <a:pt x="33168" y="3200"/>
                    <a:pt x="34637" y="4668"/>
                  </a:cubicBezTo>
                  <a:cubicBezTo>
                    <a:pt x="36099" y="6190"/>
                    <a:pt x="37145" y="8078"/>
                    <a:pt x="37774" y="10228"/>
                  </a:cubicBezTo>
                  <a:cubicBezTo>
                    <a:pt x="38402" y="12431"/>
                    <a:pt x="38716" y="14949"/>
                    <a:pt x="38716" y="17781"/>
                  </a:cubicBezTo>
                  <a:lnTo>
                    <a:pt x="38716" y="50669"/>
                  </a:lnTo>
                  <a:close/>
                  <a:moveTo>
                    <a:pt x="32106" y="27695"/>
                  </a:moveTo>
                  <a:lnTo>
                    <a:pt x="22939" y="27695"/>
                  </a:lnTo>
                  <a:cubicBezTo>
                    <a:pt x="20274" y="27695"/>
                    <a:pt x="17944" y="27905"/>
                    <a:pt x="15945" y="28377"/>
                  </a:cubicBezTo>
                  <a:cubicBezTo>
                    <a:pt x="13946" y="28849"/>
                    <a:pt x="12271" y="29531"/>
                    <a:pt x="10939" y="30423"/>
                  </a:cubicBezTo>
                  <a:cubicBezTo>
                    <a:pt x="9606" y="31314"/>
                    <a:pt x="8614" y="32416"/>
                    <a:pt x="7969" y="33675"/>
                  </a:cubicBezTo>
                  <a:cubicBezTo>
                    <a:pt x="7319" y="34933"/>
                    <a:pt x="6994" y="36350"/>
                    <a:pt x="6994" y="37975"/>
                  </a:cubicBezTo>
                  <a:cubicBezTo>
                    <a:pt x="6994" y="40755"/>
                    <a:pt x="7910" y="43011"/>
                    <a:pt x="9747" y="44689"/>
                  </a:cubicBezTo>
                  <a:cubicBezTo>
                    <a:pt x="11578" y="46315"/>
                    <a:pt x="14162" y="47155"/>
                    <a:pt x="17500" y="47155"/>
                  </a:cubicBezTo>
                  <a:cubicBezTo>
                    <a:pt x="20122" y="47155"/>
                    <a:pt x="22582" y="46525"/>
                    <a:pt x="24857" y="45214"/>
                  </a:cubicBezTo>
                  <a:cubicBezTo>
                    <a:pt x="27133" y="43902"/>
                    <a:pt x="29549" y="41857"/>
                    <a:pt x="32106" y="39129"/>
                  </a:cubicBezTo>
                  <a:lnTo>
                    <a:pt x="32106" y="27695"/>
                  </a:lnTo>
                  <a:close/>
                </a:path>
              </a:pathLst>
            </a:custGeom>
            <a:solidFill>
              <a:srgbClr val="FFFFFF"/>
            </a:solidFill>
            <a:ln w="5417" cap="flat">
              <a:noFill/>
              <a:prstDash val="solid"/>
              <a:miter/>
            </a:ln>
          </p:spPr>
          <p:txBody>
            <a:bodyPr rtlCol="0" anchor="ctr"/>
            <a:lstStyle/>
            <a:p>
              <a:endParaRPr lang="fr-FR"/>
            </a:p>
          </p:txBody>
        </p:sp>
        <p:sp>
          <p:nvSpPr>
            <p:cNvPr id="873" name="Forme libre 872">
              <a:extLst>
                <a:ext uri="{FF2B5EF4-FFF2-40B4-BE49-F238E27FC236}">
                  <a16:creationId xmlns:a16="http://schemas.microsoft.com/office/drawing/2014/main" id="{75B10B13-F4C2-42AF-4299-7FBE7F1E8873}"/>
                </a:ext>
              </a:extLst>
            </p:cNvPr>
            <p:cNvSpPr/>
            <p:nvPr/>
          </p:nvSpPr>
          <p:spPr>
            <a:xfrm>
              <a:off x="15515920" y="11543168"/>
              <a:ext cx="40780" cy="52085"/>
            </a:xfrm>
            <a:custGeom>
              <a:avLst/>
              <a:gdLst>
                <a:gd name="connsiteX0" fmla="*/ 40780 w 40780"/>
                <a:gd name="connsiteY0" fmla="*/ 50669 h 52085"/>
                <a:gd name="connsiteX1" fmla="*/ 40618 w 40780"/>
                <a:gd name="connsiteY1" fmla="*/ 51246 h 52085"/>
                <a:gd name="connsiteX2" fmla="*/ 40087 w 40780"/>
                <a:gd name="connsiteY2" fmla="*/ 51665 h 52085"/>
                <a:gd name="connsiteX3" fmla="*/ 39085 w 40780"/>
                <a:gd name="connsiteY3" fmla="*/ 51980 h 52085"/>
                <a:gd name="connsiteX4" fmla="*/ 37503 w 40780"/>
                <a:gd name="connsiteY4" fmla="*/ 52085 h 52085"/>
                <a:gd name="connsiteX5" fmla="*/ 35861 w 40780"/>
                <a:gd name="connsiteY5" fmla="*/ 51980 h 52085"/>
                <a:gd name="connsiteX6" fmla="*/ 34859 w 40780"/>
                <a:gd name="connsiteY6" fmla="*/ 51665 h 52085"/>
                <a:gd name="connsiteX7" fmla="*/ 34328 w 40780"/>
                <a:gd name="connsiteY7" fmla="*/ 51246 h 52085"/>
                <a:gd name="connsiteX8" fmla="*/ 34165 w 40780"/>
                <a:gd name="connsiteY8" fmla="*/ 50669 h 52085"/>
                <a:gd name="connsiteX9" fmla="*/ 34165 w 40780"/>
                <a:gd name="connsiteY9" fmla="*/ 21768 h 52085"/>
                <a:gd name="connsiteX10" fmla="*/ 33439 w 40780"/>
                <a:gd name="connsiteY10" fmla="*/ 14424 h 52085"/>
                <a:gd name="connsiteX11" fmla="*/ 31278 w 40780"/>
                <a:gd name="connsiteY11" fmla="*/ 9599 h 52085"/>
                <a:gd name="connsiteX12" fmla="*/ 27583 w 40780"/>
                <a:gd name="connsiteY12" fmla="*/ 6504 h 52085"/>
                <a:gd name="connsiteX13" fmla="*/ 22327 w 40780"/>
                <a:gd name="connsiteY13" fmla="*/ 5403 h 52085"/>
                <a:gd name="connsiteX14" fmla="*/ 14666 w 40780"/>
                <a:gd name="connsiteY14" fmla="*/ 8025 h 52085"/>
                <a:gd name="connsiteX15" fmla="*/ 6610 w 40780"/>
                <a:gd name="connsiteY15" fmla="*/ 15788 h 52085"/>
                <a:gd name="connsiteX16" fmla="*/ 6610 w 40780"/>
                <a:gd name="connsiteY16" fmla="*/ 50669 h 52085"/>
                <a:gd name="connsiteX17" fmla="*/ 6447 w 40780"/>
                <a:gd name="connsiteY17" fmla="*/ 51246 h 52085"/>
                <a:gd name="connsiteX18" fmla="*/ 5916 w 40780"/>
                <a:gd name="connsiteY18" fmla="*/ 51665 h 52085"/>
                <a:gd name="connsiteX19" fmla="*/ 4914 w 40780"/>
                <a:gd name="connsiteY19" fmla="*/ 51980 h 52085"/>
                <a:gd name="connsiteX20" fmla="*/ 3272 w 40780"/>
                <a:gd name="connsiteY20" fmla="*/ 52085 h 52085"/>
                <a:gd name="connsiteX21" fmla="*/ 1690 w 40780"/>
                <a:gd name="connsiteY21" fmla="*/ 51980 h 52085"/>
                <a:gd name="connsiteX22" fmla="*/ 666 w 40780"/>
                <a:gd name="connsiteY22" fmla="*/ 51665 h 52085"/>
                <a:gd name="connsiteX23" fmla="*/ 135 w 40780"/>
                <a:gd name="connsiteY23" fmla="*/ 51246 h 52085"/>
                <a:gd name="connsiteX24" fmla="*/ 0 w 40780"/>
                <a:gd name="connsiteY24" fmla="*/ 50669 h 52085"/>
                <a:gd name="connsiteX25" fmla="*/ 0 w 40780"/>
                <a:gd name="connsiteY25" fmla="*/ 1993 h 52085"/>
                <a:gd name="connsiteX26" fmla="*/ 135 w 40780"/>
                <a:gd name="connsiteY26" fmla="*/ 1416 h 52085"/>
                <a:gd name="connsiteX27" fmla="*/ 666 w 40780"/>
                <a:gd name="connsiteY27" fmla="*/ 944 h 52085"/>
                <a:gd name="connsiteX28" fmla="*/ 1636 w 40780"/>
                <a:gd name="connsiteY28" fmla="*/ 682 h 52085"/>
                <a:gd name="connsiteX29" fmla="*/ 3164 w 40780"/>
                <a:gd name="connsiteY29" fmla="*/ 577 h 52085"/>
                <a:gd name="connsiteX30" fmla="*/ 4719 w 40780"/>
                <a:gd name="connsiteY30" fmla="*/ 682 h 52085"/>
                <a:gd name="connsiteX31" fmla="*/ 5662 w 40780"/>
                <a:gd name="connsiteY31" fmla="*/ 944 h 52085"/>
                <a:gd name="connsiteX32" fmla="*/ 6138 w 40780"/>
                <a:gd name="connsiteY32" fmla="*/ 1416 h 52085"/>
                <a:gd name="connsiteX33" fmla="*/ 6274 w 40780"/>
                <a:gd name="connsiteY33" fmla="*/ 1993 h 52085"/>
                <a:gd name="connsiteX34" fmla="*/ 6274 w 40780"/>
                <a:gd name="connsiteY34" fmla="*/ 8865 h 52085"/>
                <a:gd name="connsiteX35" fmla="*/ 14769 w 40780"/>
                <a:gd name="connsiteY35" fmla="*/ 2098 h 52085"/>
                <a:gd name="connsiteX36" fmla="*/ 23048 w 40780"/>
                <a:gd name="connsiteY36" fmla="*/ 0 h 52085"/>
                <a:gd name="connsiteX37" fmla="*/ 31380 w 40780"/>
                <a:gd name="connsiteY37" fmla="*/ 1626 h 52085"/>
                <a:gd name="connsiteX38" fmla="*/ 36853 w 40780"/>
                <a:gd name="connsiteY38" fmla="*/ 5980 h 52085"/>
                <a:gd name="connsiteX39" fmla="*/ 39854 w 40780"/>
                <a:gd name="connsiteY39" fmla="*/ 12379 h 52085"/>
                <a:gd name="connsiteX40" fmla="*/ 40770 w 40780"/>
                <a:gd name="connsiteY40" fmla="*/ 21191 h 52085"/>
                <a:gd name="connsiteX41" fmla="*/ 40770 w 40780"/>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5">
                  <a:moveTo>
                    <a:pt x="40780" y="50669"/>
                  </a:moveTo>
                  <a:cubicBezTo>
                    <a:pt x="40780" y="50878"/>
                    <a:pt x="40726" y="51088"/>
                    <a:pt x="40618" y="51246"/>
                  </a:cubicBezTo>
                  <a:cubicBezTo>
                    <a:pt x="40510" y="51456"/>
                    <a:pt x="40331" y="51560"/>
                    <a:pt x="40087" y="51665"/>
                  </a:cubicBezTo>
                  <a:cubicBezTo>
                    <a:pt x="39849" y="51823"/>
                    <a:pt x="39518" y="51875"/>
                    <a:pt x="39085" y="51980"/>
                  </a:cubicBezTo>
                  <a:cubicBezTo>
                    <a:pt x="38662" y="52033"/>
                    <a:pt x="38131" y="52085"/>
                    <a:pt x="37503" y="52085"/>
                  </a:cubicBezTo>
                  <a:cubicBezTo>
                    <a:pt x="36836" y="52085"/>
                    <a:pt x="36289" y="52033"/>
                    <a:pt x="35861" y="51980"/>
                  </a:cubicBezTo>
                  <a:cubicBezTo>
                    <a:pt x="35439" y="51875"/>
                    <a:pt x="35103" y="51823"/>
                    <a:pt x="34859" y="51665"/>
                  </a:cubicBezTo>
                  <a:cubicBezTo>
                    <a:pt x="34621" y="51560"/>
                    <a:pt x="34447" y="51456"/>
                    <a:pt x="34328" y="51246"/>
                  </a:cubicBezTo>
                  <a:cubicBezTo>
                    <a:pt x="34219" y="51088"/>
                    <a:pt x="34165" y="50878"/>
                    <a:pt x="34165" y="50669"/>
                  </a:cubicBezTo>
                  <a:lnTo>
                    <a:pt x="34165" y="21768"/>
                  </a:lnTo>
                  <a:cubicBezTo>
                    <a:pt x="34165" y="18778"/>
                    <a:pt x="33921" y="16313"/>
                    <a:pt x="33439" y="14424"/>
                  </a:cubicBezTo>
                  <a:cubicBezTo>
                    <a:pt x="32957" y="12589"/>
                    <a:pt x="32237" y="10962"/>
                    <a:pt x="31278" y="9599"/>
                  </a:cubicBezTo>
                  <a:cubicBezTo>
                    <a:pt x="30319" y="8287"/>
                    <a:pt x="29083" y="7238"/>
                    <a:pt x="27583" y="6504"/>
                  </a:cubicBezTo>
                  <a:cubicBezTo>
                    <a:pt x="26082" y="5770"/>
                    <a:pt x="24326" y="5403"/>
                    <a:pt x="22327" y="5403"/>
                  </a:cubicBezTo>
                  <a:cubicBezTo>
                    <a:pt x="19775" y="5403"/>
                    <a:pt x="17218" y="6242"/>
                    <a:pt x="14666" y="8025"/>
                  </a:cubicBezTo>
                  <a:cubicBezTo>
                    <a:pt x="12104" y="9756"/>
                    <a:pt x="9422" y="12379"/>
                    <a:pt x="6610" y="15788"/>
                  </a:cubicBezTo>
                  <a:lnTo>
                    <a:pt x="6610" y="50669"/>
                  </a:lnTo>
                  <a:cubicBezTo>
                    <a:pt x="6610" y="50878"/>
                    <a:pt x="6550" y="51088"/>
                    <a:pt x="6447" y="51246"/>
                  </a:cubicBezTo>
                  <a:cubicBezTo>
                    <a:pt x="6334" y="51456"/>
                    <a:pt x="6155" y="51560"/>
                    <a:pt x="5916" y="51665"/>
                  </a:cubicBezTo>
                  <a:cubicBezTo>
                    <a:pt x="5673" y="51823"/>
                    <a:pt x="5342" y="51875"/>
                    <a:pt x="4914" y="51980"/>
                  </a:cubicBezTo>
                  <a:cubicBezTo>
                    <a:pt x="4486" y="52033"/>
                    <a:pt x="3939" y="52085"/>
                    <a:pt x="3272" y="52085"/>
                  </a:cubicBezTo>
                  <a:cubicBezTo>
                    <a:pt x="2644" y="52085"/>
                    <a:pt x="2113" y="52033"/>
                    <a:pt x="1690" y="51980"/>
                  </a:cubicBezTo>
                  <a:cubicBezTo>
                    <a:pt x="1262" y="51875"/>
                    <a:pt x="916" y="51823"/>
                    <a:pt x="666" y="51665"/>
                  </a:cubicBezTo>
                  <a:cubicBezTo>
                    <a:pt x="401" y="51560"/>
                    <a:pt x="228" y="51456"/>
                    <a:pt x="135" y="51246"/>
                  </a:cubicBezTo>
                  <a:cubicBezTo>
                    <a:pt x="38" y="51088"/>
                    <a:pt x="0" y="50878"/>
                    <a:pt x="0" y="50669"/>
                  </a:cubicBezTo>
                  <a:lnTo>
                    <a:pt x="0" y="1993"/>
                  </a:lnTo>
                  <a:cubicBezTo>
                    <a:pt x="0" y="1783"/>
                    <a:pt x="43" y="1574"/>
                    <a:pt x="135" y="1416"/>
                  </a:cubicBezTo>
                  <a:cubicBezTo>
                    <a:pt x="228" y="1206"/>
                    <a:pt x="401" y="1049"/>
                    <a:pt x="666" y="944"/>
                  </a:cubicBezTo>
                  <a:cubicBezTo>
                    <a:pt x="921" y="839"/>
                    <a:pt x="1246" y="734"/>
                    <a:pt x="1636" y="682"/>
                  </a:cubicBezTo>
                  <a:cubicBezTo>
                    <a:pt x="2026" y="629"/>
                    <a:pt x="2535" y="577"/>
                    <a:pt x="3164" y="577"/>
                  </a:cubicBezTo>
                  <a:cubicBezTo>
                    <a:pt x="3793" y="577"/>
                    <a:pt x="4312" y="629"/>
                    <a:pt x="4719" y="682"/>
                  </a:cubicBezTo>
                  <a:cubicBezTo>
                    <a:pt x="5125" y="734"/>
                    <a:pt x="5439" y="839"/>
                    <a:pt x="5662" y="944"/>
                  </a:cubicBezTo>
                  <a:cubicBezTo>
                    <a:pt x="5884" y="1049"/>
                    <a:pt x="6041" y="1206"/>
                    <a:pt x="6138" y="1416"/>
                  </a:cubicBezTo>
                  <a:cubicBezTo>
                    <a:pt x="6230" y="1574"/>
                    <a:pt x="6274" y="1783"/>
                    <a:pt x="6274" y="1993"/>
                  </a:cubicBezTo>
                  <a:lnTo>
                    <a:pt x="6274" y="8865"/>
                  </a:lnTo>
                  <a:cubicBezTo>
                    <a:pt x="9162" y="5770"/>
                    <a:pt x="12000" y="3515"/>
                    <a:pt x="14769" y="2098"/>
                  </a:cubicBezTo>
                  <a:cubicBezTo>
                    <a:pt x="17554" y="734"/>
                    <a:pt x="20306" y="0"/>
                    <a:pt x="23048" y="0"/>
                  </a:cubicBezTo>
                  <a:cubicBezTo>
                    <a:pt x="26342" y="0"/>
                    <a:pt x="29121" y="524"/>
                    <a:pt x="31380" y="1626"/>
                  </a:cubicBezTo>
                  <a:cubicBezTo>
                    <a:pt x="33640" y="2728"/>
                    <a:pt x="35465" y="4144"/>
                    <a:pt x="36853" y="5980"/>
                  </a:cubicBezTo>
                  <a:cubicBezTo>
                    <a:pt x="38245" y="7815"/>
                    <a:pt x="39242" y="9966"/>
                    <a:pt x="39854" y="12379"/>
                  </a:cubicBezTo>
                  <a:cubicBezTo>
                    <a:pt x="40466" y="14844"/>
                    <a:pt x="40770" y="17781"/>
                    <a:pt x="40770" y="21191"/>
                  </a:cubicBezTo>
                  <a:lnTo>
                    <a:pt x="40770" y="50669"/>
                  </a:lnTo>
                  <a:close/>
                </a:path>
              </a:pathLst>
            </a:custGeom>
            <a:solidFill>
              <a:srgbClr val="FFFFFF"/>
            </a:solidFill>
            <a:ln w="5417" cap="flat">
              <a:noFill/>
              <a:prstDash val="solid"/>
              <a:miter/>
            </a:ln>
          </p:spPr>
          <p:txBody>
            <a:bodyPr rtlCol="0" anchor="ctr"/>
            <a:lstStyle/>
            <a:p>
              <a:endParaRPr lang="fr-FR"/>
            </a:p>
          </p:txBody>
        </p:sp>
        <p:sp>
          <p:nvSpPr>
            <p:cNvPr id="874" name="Forme libre 873">
              <a:extLst>
                <a:ext uri="{FF2B5EF4-FFF2-40B4-BE49-F238E27FC236}">
                  <a16:creationId xmlns:a16="http://schemas.microsoft.com/office/drawing/2014/main" id="{B5815911-775A-ABDC-F051-E40F15C1F5FA}"/>
                </a:ext>
              </a:extLst>
            </p:cNvPr>
            <p:cNvSpPr/>
            <p:nvPr/>
          </p:nvSpPr>
          <p:spPr>
            <a:xfrm>
              <a:off x="15571307" y="11543220"/>
              <a:ext cx="38841" cy="52609"/>
            </a:xfrm>
            <a:custGeom>
              <a:avLst/>
              <a:gdLst>
                <a:gd name="connsiteX0" fmla="*/ 38841 w 38841"/>
                <a:gd name="connsiteY0" fmla="*/ 43431 h 52609"/>
                <a:gd name="connsiteX1" fmla="*/ 38782 w 38841"/>
                <a:gd name="connsiteY1" fmla="*/ 44584 h 52609"/>
                <a:gd name="connsiteX2" fmla="*/ 38619 w 38841"/>
                <a:gd name="connsiteY2" fmla="*/ 45476 h 52609"/>
                <a:gd name="connsiteX3" fmla="*/ 38310 w 38841"/>
                <a:gd name="connsiteY3" fmla="*/ 46158 h 52609"/>
                <a:gd name="connsiteX4" fmla="*/ 37389 w 38841"/>
                <a:gd name="connsiteY4" fmla="*/ 47155 h 52609"/>
                <a:gd name="connsiteX5" fmla="*/ 34978 w 38841"/>
                <a:gd name="connsiteY5" fmla="*/ 48885 h 52609"/>
                <a:gd name="connsiteX6" fmla="*/ 31170 w 38841"/>
                <a:gd name="connsiteY6" fmla="*/ 50774 h 52609"/>
                <a:gd name="connsiteX7" fmla="*/ 26618 w 38841"/>
                <a:gd name="connsiteY7" fmla="*/ 52137 h 52609"/>
                <a:gd name="connsiteX8" fmla="*/ 21558 w 38841"/>
                <a:gd name="connsiteY8" fmla="*/ 52610 h 52609"/>
                <a:gd name="connsiteX9" fmla="*/ 12310 w 38841"/>
                <a:gd name="connsiteY9" fmla="*/ 50931 h 52609"/>
                <a:gd name="connsiteX10" fmla="*/ 5559 w 38841"/>
                <a:gd name="connsiteY10" fmla="*/ 45948 h 52609"/>
                <a:gd name="connsiteX11" fmla="*/ 1420 w 38841"/>
                <a:gd name="connsiteY11" fmla="*/ 37818 h 52609"/>
                <a:gd name="connsiteX12" fmla="*/ 0 w 38841"/>
                <a:gd name="connsiteY12" fmla="*/ 26698 h 52609"/>
                <a:gd name="connsiteX13" fmla="*/ 1750 w 38841"/>
                <a:gd name="connsiteY13" fmla="*/ 14529 h 52609"/>
                <a:gd name="connsiteX14" fmla="*/ 6556 w 38841"/>
                <a:gd name="connsiteY14" fmla="*/ 6242 h 52609"/>
                <a:gd name="connsiteX15" fmla="*/ 13691 w 38841"/>
                <a:gd name="connsiteY15" fmla="*/ 1521 h 52609"/>
                <a:gd name="connsiteX16" fmla="*/ 22441 w 38841"/>
                <a:gd name="connsiteY16" fmla="*/ 0 h 52609"/>
                <a:gd name="connsiteX17" fmla="*/ 27220 w 38841"/>
                <a:gd name="connsiteY17" fmla="*/ 419 h 52609"/>
                <a:gd name="connsiteX18" fmla="*/ 31413 w 38841"/>
                <a:gd name="connsiteY18" fmla="*/ 1626 h 52609"/>
                <a:gd name="connsiteX19" fmla="*/ 34832 w 38841"/>
                <a:gd name="connsiteY19" fmla="*/ 3357 h 52609"/>
                <a:gd name="connsiteX20" fmla="*/ 37021 w 38841"/>
                <a:gd name="connsiteY20" fmla="*/ 4983 h 52609"/>
                <a:gd name="connsiteX21" fmla="*/ 37969 w 38841"/>
                <a:gd name="connsiteY21" fmla="*/ 6032 h 52609"/>
                <a:gd name="connsiteX22" fmla="*/ 38354 w 38841"/>
                <a:gd name="connsiteY22" fmla="*/ 6819 h 52609"/>
                <a:gd name="connsiteX23" fmla="*/ 38549 w 38841"/>
                <a:gd name="connsiteY23" fmla="*/ 7710 h 52609"/>
                <a:gd name="connsiteX24" fmla="*/ 38608 w 38841"/>
                <a:gd name="connsiteY24" fmla="*/ 8969 h 52609"/>
                <a:gd name="connsiteX25" fmla="*/ 38131 w 38841"/>
                <a:gd name="connsiteY25" fmla="*/ 11120 h 52609"/>
                <a:gd name="connsiteX26" fmla="*/ 37107 w 38841"/>
                <a:gd name="connsiteY26" fmla="*/ 11749 h 52609"/>
                <a:gd name="connsiteX27" fmla="*/ 35189 w 38841"/>
                <a:gd name="connsiteY27" fmla="*/ 10753 h 52609"/>
                <a:gd name="connsiteX28" fmla="*/ 32269 w 38841"/>
                <a:gd name="connsiteY28" fmla="*/ 8655 h 52609"/>
                <a:gd name="connsiteX29" fmla="*/ 27968 w 38841"/>
                <a:gd name="connsiteY29" fmla="*/ 6504 h 52609"/>
                <a:gd name="connsiteX30" fmla="*/ 21943 w 38841"/>
                <a:gd name="connsiteY30" fmla="*/ 5560 h 52609"/>
                <a:gd name="connsiteX31" fmla="*/ 10798 w 38841"/>
                <a:gd name="connsiteY31" fmla="*/ 10910 h 52609"/>
                <a:gd name="connsiteX32" fmla="*/ 6881 w 38841"/>
                <a:gd name="connsiteY32" fmla="*/ 26489 h 52609"/>
                <a:gd name="connsiteX33" fmla="*/ 7937 w 38841"/>
                <a:gd name="connsiteY33" fmla="*/ 35458 h 52609"/>
                <a:gd name="connsiteX34" fmla="*/ 10966 w 38841"/>
                <a:gd name="connsiteY34" fmla="*/ 41857 h 52609"/>
                <a:gd name="connsiteX35" fmla="*/ 15772 w 38841"/>
                <a:gd name="connsiteY35" fmla="*/ 45633 h 52609"/>
                <a:gd name="connsiteX36" fmla="*/ 22165 w 38841"/>
                <a:gd name="connsiteY36" fmla="*/ 46892 h 52609"/>
                <a:gd name="connsiteX37" fmla="*/ 28049 w 38841"/>
                <a:gd name="connsiteY37" fmla="*/ 45896 h 52609"/>
                <a:gd name="connsiteX38" fmla="*/ 32491 w 38841"/>
                <a:gd name="connsiteY38" fmla="*/ 43640 h 52609"/>
                <a:gd name="connsiteX39" fmla="*/ 35634 w 38841"/>
                <a:gd name="connsiteY39" fmla="*/ 41385 h 52609"/>
                <a:gd name="connsiteX40" fmla="*/ 37497 w 38841"/>
                <a:gd name="connsiteY40" fmla="*/ 40335 h 52609"/>
                <a:gd name="connsiteX41" fmla="*/ 38077 w 38841"/>
                <a:gd name="connsiteY41" fmla="*/ 40545 h 52609"/>
                <a:gd name="connsiteX42" fmla="*/ 38489 w 38841"/>
                <a:gd name="connsiteY42" fmla="*/ 41122 h 52609"/>
                <a:gd name="connsiteX43" fmla="*/ 38743 w 38841"/>
                <a:gd name="connsiteY43" fmla="*/ 42119 h 52609"/>
                <a:gd name="connsiteX44" fmla="*/ 38841 w 38841"/>
                <a:gd name="connsiteY44" fmla="*/ 43431 h 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841" h="52609">
                  <a:moveTo>
                    <a:pt x="38841" y="43431"/>
                  </a:moveTo>
                  <a:cubicBezTo>
                    <a:pt x="38841" y="43850"/>
                    <a:pt x="38820" y="44269"/>
                    <a:pt x="38782" y="44584"/>
                  </a:cubicBezTo>
                  <a:cubicBezTo>
                    <a:pt x="38743" y="44899"/>
                    <a:pt x="38684" y="45214"/>
                    <a:pt x="38619" y="45476"/>
                  </a:cubicBezTo>
                  <a:cubicBezTo>
                    <a:pt x="38538" y="45738"/>
                    <a:pt x="38440" y="45948"/>
                    <a:pt x="38310" y="46158"/>
                  </a:cubicBezTo>
                  <a:cubicBezTo>
                    <a:pt x="38180" y="46315"/>
                    <a:pt x="37871" y="46683"/>
                    <a:pt x="37389" y="47155"/>
                  </a:cubicBezTo>
                  <a:cubicBezTo>
                    <a:pt x="36907" y="47574"/>
                    <a:pt x="36105" y="48203"/>
                    <a:pt x="34978" y="48885"/>
                  </a:cubicBezTo>
                  <a:cubicBezTo>
                    <a:pt x="33846" y="49620"/>
                    <a:pt x="32578" y="50249"/>
                    <a:pt x="31170" y="50774"/>
                  </a:cubicBezTo>
                  <a:cubicBezTo>
                    <a:pt x="29761" y="51351"/>
                    <a:pt x="28244" y="51770"/>
                    <a:pt x="26618" y="52137"/>
                  </a:cubicBezTo>
                  <a:cubicBezTo>
                    <a:pt x="24982" y="52452"/>
                    <a:pt x="23303" y="52610"/>
                    <a:pt x="21558" y="52610"/>
                  </a:cubicBezTo>
                  <a:cubicBezTo>
                    <a:pt x="18074" y="52610"/>
                    <a:pt x="14992" y="52085"/>
                    <a:pt x="12310" y="50931"/>
                  </a:cubicBezTo>
                  <a:cubicBezTo>
                    <a:pt x="9622" y="49777"/>
                    <a:pt x="7374" y="48151"/>
                    <a:pt x="5559" y="45948"/>
                  </a:cubicBezTo>
                  <a:cubicBezTo>
                    <a:pt x="3744" y="43745"/>
                    <a:pt x="2362" y="41017"/>
                    <a:pt x="1420" y="37818"/>
                  </a:cubicBezTo>
                  <a:cubicBezTo>
                    <a:pt x="472" y="34618"/>
                    <a:pt x="0" y="30894"/>
                    <a:pt x="0" y="26698"/>
                  </a:cubicBezTo>
                  <a:cubicBezTo>
                    <a:pt x="0" y="21977"/>
                    <a:pt x="580" y="17939"/>
                    <a:pt x="1750" y="14529"/>
                  </a:cubicBezTo>
                  <a:cubicBezTo>
                    <a:pt x="2915" y="11172"/>
                    <a:pt x="4519" y="8392"/>
                    <a:pt x="6556" y="6242"/>
                  </a:cubicBezTo>
                  <a:cubicBezTo>
                    <a:pt x="8593" y="4144"/>
                    <a:pt x="10971" y="2518"/>
                    <a:pt x="13691" y="1521"/>
                  </a:cubicBezTo>
                  <a:cubicBezTo>
                    <a:pt x="16416" y="472"/>
                    <a:pt x="19331" y="0"/>
                    <a:pt x="22441" y="0"/>
                  </a:cubicBezTo>
                  <a:cubicBezTo>
                    <a:pt x="24110" y="0"/>
                    <a:pt x="25703" y="158"/>
                    <a:pt x="27220" y="419"/>
                  </a:cubicBezTo>
                  <a:cubicBezTo>
                    <a:pt x="28737" y="734"/>
                    <a:pt x="30134" y="1154"/>
                    <a:pt x="31413" y="1626"/>
                  </a:cubicBezTo>
                  <a:cubicBezTo>
                    <a:pt x="32686" y="2151"/>
                    <a:pt x="33824" y="2728"/>
                    <a:pt x="34832" y="3357"/>
                  </a:cubicBezTo>
                  <a:cubicBezTo>
                    <a:pt x="35829" y="3986"/>
                    <a:pt x="36560" y="4563"/>
                    <a:pt x="37021" y="4983"/>
                  </a:cubicBezTo>
                  <a:cubicBezTo>
                    <a:pt x="37487" y="5455"/>
                    <a:pt x="37801" y="5770"/>
                    <a:pt x="37969" y="6032"/>
                  </a:cubicBezTo>
                  <a:cubicBezTo>
                    <a:pt x="38131" y="6242"/>
                    <a:pt x="38267" y="6504"/>
                    <a:pt x="38354" y="6819"/>
                  </a:cubicBezTo>
                  <a:cubicBezTo>
                    <a:pt x="38451" y="7081"/>
                    <a:pt x="38511" y="7396"/>
                    <a:pt x="38549" y="7710"/>
                  </a:cubicBezTo>
                  <a:cubicBezTo>
                    <a:pt x="38586" y="8078"/>
                    <a:pt x="38608" y="8497"/>
                    <a:pt x="38608" y="8969"/>
                  </a:cubicBezTo>
                  <a:cubicBezTo>
                    <a:pt x="38608" y="9966"/>
                    <a:pt x="38451" y="10700"/>
                    <a:pt x="38131" y="11120"/>
                  </a:cubicBezTo>
                  <a:cubicBezTo>
                    <a:pt x="37817" y="11539"/>
                    <a:pt x="37476" y="11749"/>
                    <a:pt x="37107" y="11749"/>
                  </a:cubicBezTo>
                  <a:cubicBezTo>
                    <a:pt x="36587" y="11749"/>
                    <a:pt x="35948" y="11435"/>
                    <a:pt x="35189" y="10753"/>
                  </a:cubicBezTo>
                  <a:cubicBezTo>
                    <a:pt x="34425" y="10124"/>
                    <a:pt x="33456" y="9442"/>
                    <a:pt x="32269" y="8655"/>
                  </a:cubicBezTo>
                  <a:cubicBezTo>
                    <a:pt x="31083" y="7868"/>
                    <a:pt x="29652" y="7186"/>
                    <a:pt x="27968" y="6504"/>
                  </a:cubicBezTo>
                  <a:cubicBezTo>
                    <a:pt x="26277" y="5875"/>
                    <a:pt x="24267" y="5560"/>
                    <a:pt x="21943" y="5560"/>
                  </a:cubicBezTo>
                  <a:cubicBezTo>
                    <a:pt x="17121" y="5560"/>
                    <a:pt x="13415" y="7343"/>
                    <a:pt x="10798" y="10910"/>
                  </a:cubicBezTo>
                  <a:cubicBezTo>
                    <a:pt x="8192" y="14529"/>
                    <a:pt x="6881" y="19722"/>
                    <a:pt x="6881" y="26489"/>
                  </a:cubicBezTo>
                  <a:cubicBezTo>
                    <a:pt x="6881" y="29898"/>
                    <a:pt x="7228" y="32888"/>
                    <a:pt x="7937" y="35458"/>
                  </a:cubicBezTo>
                  <a:cubicBezTo>
                    <a:pt x="8636" y="37975"/>
                    <a:pt x="9644" y="40126"/>
                    <a:pt x="10966" y="41857"/>
                  </a:cubicBezTo>
                  <a:cubicBezTo>
                    <a:pt x="12277" y="43536"/>
                    <a:pt x="13881" y="44794"/>
                    <a:pt x="15772" y="45633"/>
                  </a:cubicBezTo>
                  <a:cubicBezTo>
                    <a:pt x="17662" y="46473"/>
                    <a:pt x="19786" y="46892"/>
                    <a:pt x="22165" y="46892"/>
                  </a:cubicBezTo>
                  <a:cubicBezTo>
                    <a:pt x="24386" y="46892"/>
                    <a:pt x="26342" y="46578"/>
                    <a:pt x="28049" y="45896"/>
                  </a:cubicBezTo>
                  <a:cubicBezTo>
                    <a:pt x="29750" y="45214"/>
                    <a:pt x="31234" y="44479"/>
                    <a:pt x="32491" y="43640"/>
                  </a:cubicBezTo>
                  <a:cubicBezTo>
                    <a:pt x="33748" y="42801"/>
                    <a:pt x="34799" y="42067"/>
                    <a:pt x="35634" y="41385"/>
                  </a:cubicBezTo>
                  <a:cubicBezTo>
                    <a:pt x="36463" y="40703"/>
                    <a:pt x="37086" y="40335"/>
                    <a:pt x="37497" y="40335"/>
                  </a:cubicBezTo>
                  <a:cubicBezTo>
                    <a:pt x="37720" y="40335"/>
                    <a:pt x="37909" y="40440"/>
                    <a:pt x="38077" y="40545"/>
                  </a:cubicBezTo>
                  <a:cubicBezTo>
                    <a:pt x="38240" y="40650"/>
                    <a:pt x="38386" y="40860"/>
                    <a:pt x="38489" y="41122"/>
                  </a:cubicBezTo>
                  <a:cubicBezTo>
                    <a:pt x="38603" y="41385"/>
                    <a:pt x="38684" y="41699"/>
                    <a:pt x="38743" y="42119"/>
                  </a:cubicBezTo>
                  <a:cubicBezTo>
                    <a:pt x="38809" y="42486"/>
                    <a:pt x="38841" y="42906"/>
                    <a:pt x="38841" y="43431"/>
                  </a:cubicBezTo>
                  <a:close/>
                </a:path>
              </a:pathLst>
            </a:custGeom>
            <a:solidFill>
              <a:srgbClr val="FFFFFF"/>
            </a:solidFill>
            <a:ln w="5417" cap="flat">
              <a:noFill/>
              <a:prstDash val="solid"/>
              <a:miter/>
            </a:ln>
          </p:spPr>
          <p:txBody>
            <a:bodyPr rtlCol="0" anchor="ctr"/>
            <a:lstStyle/>
            <a:p>
              <a:endParaRPr lang="fr-FR"/>
            </a:p>
          </p:txBody>
        </p:sp>
        <p:sp>
          <p:nvSpPr>
            <p:cNvPr id="875" name="Forme libre 874">
              <a:extLst>
                <a:ext uri="{FF2B5EF4-FFF2-40B4-BE49-F238E27FC236}">
                  <a16:creationId xmlns:a16="http://schemas.microsoft.com/office/drawing/2014/main" id="{0CC6F239-455C-3929-1864-A2237E5E3A60}"/>
                </a:ext>
              </a:extLst>
            </p:cNvPr>
            <p:cNvSpPr/>
            <p:nvPr/>
          </p:nvSpPr>
          <p:spPr>
            <a:xfrm>
              <a:off x="15622365" y="11524390"/>
              <a:ext cx="8668" cy="70863"/>
            </a:xfrm>
            <a:custGeom>
              <a:avLst/>
              <a:gdLst>
                <a:gd name="connsiteX0" fmla="*/ 8669 w 8668"/>
                <a:gd name="connsiteY0" fmla="*/ 4353 h 70863"/>
                <a:gd name="connsiteX1" fmla="*/ 7726 w 8668"/>
                <a:gd name="connsiteY1" fmla="*/ 7868 h 70863"/>
                <a:gd name="connsiteX2" fmla="*/ 4275 w 8668"/>
                <a:gd name="connsiteY2" fmla="*/ 8759 h 70863"/>
                <a:gd name="connsiteX3" fmla="*/ 916 w 8668"/>
                <a:gd name="connsiteY3" fmla="*/ 7868 h 70863"/>
                <a:gd name="connsiteX4" fmla="*/ 0 w 8668"/>
                <a:gd name="connsiteY4" fmla="*/ 4406 h 70863"/>
                <a:gd name="connsiteX5" fmla="*/ 943 w 8668"/>
                <a:gd name="connsiteY5" fmla="*/ 891 h 70863"/>
                <a:gd name="connsiteX6" fmla="*/ 4394 w 8668"/>
                <a:gd name="connsiteY6" fmla="*/ 0 h 70863"/>
                <a:gd name="connsiteX7" fmla="*/ 7753 w 8668"/>
                <a:gd name="connsiteY7" fmla="*/ 891 h 70863"/>
                <a:gd name="connsiteX8" fmla="*/ 8669 w 8668"/>
                <a:gd name="connsiteY8" fmla="*/ 4353 h 70863"/>
                <a:gd name="connsiteX9" fmla="*/ 7672 w 8668"/>
                <a:gd name="connsiteY9" fmla="*/ 69447 h 70863"/>
                <a:gd name="connsiteX10" fmla="*/ 7509 w 8668"/>
                <a:gd name="connsiteY10" fmla="*/ 70024 h 70863"/>
                <a:gd name="connsiteX11" fmla="*/ 6978 w 8668"/>
                <a:gd name="connsiteY11" fmla="*/ 70443 h 70863"/>
                <a:gd name="connsiteX12" fmla="*/ 5976 w 8668"/>
                <a:gd name="connsiteY12" fmla="*/ 70758 h 70863"/>
                <a:gd name="connsiteX13" fmla="*/ 4334 w 8668"/>
                <a:gd name="connsiteY13" fmla="*/ 70863 h 70863"/>
                <a:gd name="connsiteX14" fmla="*/ 2752 w 8668"/>
                <a:gd name="connsiteY14" fmla="*/ 70758 h 70863"/>
                <a:gd name="connsiteX15" fmla="*/ 1728 w 8668"/>
                <a:gd name="connsiteY15" fmla="*/ 70443 h 70863"/>
                <a:gd name="connsiteX16" fmla="*/ 1197 w 8668"/>
                <a:gd name="connsiteY16" fmla="*/ 70024 h 70863"/>
                <a:gd name="connsiteX17" fmla="*/ 1062 w 8668"/>
                <a:gd name="connsiteY17" fmla="*/ 69447 h 70863"/>
                <a:gd name="connsiteX18" fmla="*/ 1062 w 8668"/>
                <a:gd name="connsiteY18" fmla="*/ 20771 h 70863"/>
                <a:gd name="connsiteX19" fmla="*/ 1197 w 8668"/>
                <a:gd name="connsiteY19" fmla="*/ 20194 h 70863"/>
                <a:gd name="connsiteX20" fmla="*/ 1728 w 8668"/>
                <a:gd name="connsiteY20" fmla="*/ 19722 h 70863"/>
                <a:gd name="connsiteX21" fmla="*/ 2752 w 8668"/>
                <a:gd name="connsiteY21" fmla="*/ 19460 h 70863"/>
                <a:gd name="connsiteX22" fmla="*/ 4334 w 8668"/>
                <a:gd name="connsiteY22" fmla="*/ 19355 h 70863"/>
                <a:gd name="connsiteX23" fmla="*/ 5976 w 8668"/>
                <a:gd name="connsiteY23" fmla="*/ 19460 h 70863"/>
                <a:gd name="connsiteX24" fmla="*/ 6978 w 8668"/>
                <a:gd name="connsiteY24" fmla="*/ 19722 h 70863"/>
                <a:gd name="connsiteX25" fmla="*/ 7509 w 8668"/>
                <a:gd name="connsiteY25" fmla="*/ 20194 h 70863"/>
                <a:gd name="connsiteX26" fmla="*/ 7672 w 8668"/>
                <a:gd name="connsiteY26" fmla="*/ 20771 h 70863"/>
                <a:gd name="connsiteX27" fmla="*/ 7672 w 8668"/>
                <a:gd name="connsiteY27" fmla="*/ 69447 h 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68" h="70863">
                  <a:moveTo>
                    <a:pt x="8669" y="4353"/>
                  </a:moveTo>
                  <a:cubicBezTo>
                    <a:pt x="8669" y="6084"/>
                    <a:pt x="8349" y="7238"/>
                    <a:pt x="7726" y="7868"/>
                  </a:cubicBezTo>
                  <a:cubicBezTo>
                    <a:pt x="7092" y="8445"/>
                    <a:pt x="5949" y="8759"/>
                    <a:pt x="4275" y="8759"/>
                  </a:cubicBezTo>
                  <a:cubicBezTo>
                    <a:pt x="2644" y="8759"/>
                    <a:pt x="1528" y="8445"/>
                    <a:pt x="916" y="7868"/>
                  </a:cubicBezTo>
                  <a:cubicBezTo>
                    <a:pt x="309" y="7291"/>
                    <a:pt x="0" y="6137"/>
                    <a:pt x="0" y="4406"/>
                  </a:cubicBezTo>
                  <a:cubicBezTo>
                    <a:pt x="0" y="2675"/>
                    <a:pt x="314" y="1521"/>
                    <a:pt x="943" y="891"/>
                  </a:cubicBezTo>
                  <a:cubicBezTo>
                    <a:pt x="1571" y="314"/>
                    <a:pt x="2720" y="0"/>
                    <a:pt x="4394" y="0"/>
                  </a:cubicBezTo>
                  <a:cubicBezTo>
                    <a:pt x="6019" y="0"/>
                    <a:pt x="7141" y="262"/>
                    <a:pt x="7753" y="891"/>
                  </a:cubicBezTo>
                  <a:cubicBezTo>
                    <a:pt x="8365" y="1521"/>
                    <a:pt x="8669" y="2675"/>
                    <a:pt x="8669" y="4353"/>
                  </a:cubicBezTo>
                  <a:close/>
                  <a:moveTo>
                    <a:pt x="7672" y="69447"/>
                  </a:moveTo>
                  <a:cubicBezTo>
                    <a:pt x="7672" y="69656"/>
                    <a:pt x="7612" y="69866"/>
                    <a:pt x="7509" y="70024"/>
                  </a:cubicBezTo>
                  <a:cubicBezTo>
                    <a:pt x="7395" y="70234"/>
                    <a:pt x="7217" y="70338"/>
                    <a:pt x="6978" y="70443"/>
                  </a:cubicBezTo>
                  <a:cubicBezTo>
                    <a:pt x="6735" y="70600"/>
                    <a:pt x="6404" y="70653"/>
                    <a:pt x="5976" y="70758"/>
                  </a:cubicBezTo>
                  <a:cubicBezTo>
                    <a:pt x="5548" y="70811"/>
                    <a:pt x="5001" y="70863"/>
                    <a:pt x="4334" y="70863"/>
                  </a:cubicBezTo>
                  <a:cubicBezTo>
                    <a:pt x="3706" y="70863"/>
                    <a:pt x="3175" y="70811"/>
                    <a:pt x="2752" y="70758"/>
                  </a:cubicBezTo>
                  <a:cubicBezTo>
                    <a:pt x="2324" y="70653"/>
                    <a:pt x="1977" y="70600"/>
                    <a:pt x="1728" y="70443"/>
                  </a:cubicBezTo>
                  <a:cubicBezTo>
                    <a:pt x="1463" y="70338"/>
                    <a:pt x="1290" y="70234"/>
                    <a:pt x="1197" y="70024"/>
                  </a:cubicBezTo>
                  <a:cubicBezTo>
                    <a:pt x="1100" y="69866"/>
                    <a:pt x="1062" y="69656"/>
                    <a:pt x="1062" y="69447"/>
                  </a:cubicBezTo>
                  <a:lnTo>
                    <a:pt x="1062" y="20771"/>
                  </a:lnTo>
                  <a:cubicBezTo>
                    <a:pt x="1062" y="20561"/>
                    <a:pt x="1105" y="20351"/>
                    <a:pt x="1197" y="20194"/>
                  </a:cubicBezTo>
                  <a:cubicBezTo>
                    <a:pt x="1290" y="19984"/>
                    <a:pt x="1463" y="19826"/>
                    <a:pt x="1728" y="19722"/>
                  </a:cubicBezTo>
                  <a:cubicBezTo>
                    <a:pt x="1983" y="19617"/>
                    <a:pt x="2324" y="19512"/>
                    <a:pt x="2752" y="19460"/>
                  </a:cubicBezTo>
                  <a:cubicBezTo>
                    <a:pt x="3175" y="19407"/>
                    <a:pt x="3706" y="19355"/>
                    <a:pt x="4334" y="19355"/>
                  </a:cubicBezTo>
                  <a:cubicBezTo>
                    <a:pt x="5001" y="19355"/>
                    <a:pt x="5548" y="19407"/>
                    <a:pt x="5976" y="19460"/>
                  </a:cubicBezTo>
                  <a:cubicBezTo>
                    <a:pt x="6399" y="19512"/>
                    <a:pt x="6735" y="19617"/>
                    <a:pt x="6978" y="19722"/>
                  </a:cubicBezTo>
                  <a:cubicBezTo>
                    <a:pt x="7217" y="19826"/>
                    <a:pt x="7390" y="19984"/>
                    <a:pt x="7509" y="20194"/>
                  </a:cubicBezTo>
                  <a:cubicBezTo>
                    <a:pt x="7618" y="20351"/>
                    <a:pt x="7672" y="20561"/>
                    <a:pt x="7672" y="20771"/>
                  </a:cubicBezTo>
                  <a:lnTo>
                    <a:pt x="7672" y="69447"/>
                  </a:lnTo>
                  <a:close/>
                </a:path>
              </a:pathLst>
            </a:custGeom>
            <a:solidFill>
              <a:srgbClr val="FFFFFF"/>
            </a:solidFill>
            <a:ln w="5417" cap="flat">
              <a:noFill/>
              <a:prstDash val="solid"/>
              <a:miter/>
            </a:ln>
          </p:spPr>
          <p:txBody>
            <a:bodyPr rtlCol="0" anchor="ctr"/>
            <a:lstStyle/>
            <a:p>
              <a:endParaRPr lang="fr-FR"/>
            </a:p>
          </p:txBody>
        </p:sp>
        <p:sp>
          <p:nvSpPr>
            <p:cNvPr id="876" name="Forme libre 875">
              <a:extLst>
                <a:ext uri="{FF2B5EF4-FFF2-40B4-BE49-F238E27FC236}">
                  <a16:creationId xmlns:a16="http://schemas.microsoft.com/office/drawing/2014/main" id="{B873A16E-A623-4544-C9E1-4D479CFFED44}"/>
                </a:ext>
              </a:extLst>
            </p:cNvPr>
            <p:cNvSpPr/>
            <p:nvPr/>
          </p:nvSpPr>
          <p:spPr>
            <a:xfrm>
              <a:off x="15645045" y="11519617"/>
              <a:ext cx="44497" cy="76265"/>
            </a:xfrm>
            <a:custGeom>
              <a:avLst/>
              <a:gdLst>
                <a:gd name="connsiteX0" fmla="*/ 44486 w 44497"/>
                <a:gd name="connsiteY0" fmla="*/ 47417 h 76265"/>
                <a:gd name="connsiteX1" fmla="*/ 43435 w 44497"/>
                <a:gd name="connsiteY1" fmla="*/ 50092 h 76265"/>
                <a:gd name="connsiteX2" fmla="*/ 41376 w 44497"/>
                <a:gd name="connsiteY2" fmla="*/ 50826 h 76265"/>
                <a:gd name="connsiteX3" fmla="*/ 7103 w 44497"/>
                <a:gd name="connsiteY3" fmla="*/ 50826 h 76265"/>
                <a:gd name="connsiteX4" fmla="*/ 8018 w 44497"/>
                <a:gd name="connsiteY4" fmla="*/ 58956 h 76265"/>
                <a:gd name="connsiteX5" fmla="*/ 11052 w 44497"/>
                <a:gd name="connsiteY5" fmla="*/ 65250 h 76265"/>
                <a:gd name="connsiteX6" fmla="*/ 16552 w 44497"/>
                <a:gd name="connsiteY6" fmla="*/ 69237 h 76265"/>
                <a:gd name="connsiteX7" fmla="*/ 24884 w 44497"/>
                <a:gd name="connsiteY7" fmla="*/ 70653 h 76265"/>
                <a:gd name="connsiteX8" fmla="*/ 31158 w 44497"/>
                <a:gd name="connsiteY8" fmla="*/ 70076 h 76265"/>
                <a:gd name="connsiteX9" fmla="*/ 35969 w 44497"/>
                <a:gd name="connsiteY9" fmla="*/ 68765 h 76265"/>
                <a:gd name="connsiteX10" fmla="*/ 39301 w 44497"/>
                <a:gd name="connsiteY10" fmla="*/ 67453 h 76265"/>
                <a:gd name="connsiteX11" fmla="*/ 41160 w 44497"/>
                <a:gd name="connsiteY11" fmla="*/ 66824 h 76265"/>
                <a:gd name="connsiteX12" fmla="*/ 41772 w 44497"/>
                <a:gd name="connsiteY12" fmla="*/ 66982 h 76265"/>
                <a:gd name="connsiteX13" fmla="*/ 42216 w 44497"/>
                <a:gd name="connsiteY13" fmla="*/ 67506 h 76265"/>
                <a:gd name="connsiteX14" fmla="*/ 42465 w 44497"/>
                <a:gd name="connsiteY14" fmla="*/ 68398 h 76265"/>
                <a:gd name="connsiteX15" fmla="*/ 42552 w 44497"/>
                <a:gd name="connsiteY15" fmla="*/ 69762 h 76265"/>
                <a:gd name="connsiteX16" fmla="*/ 42492 w 44497"/>
                <a:gd name="connsiteY16" fmla="*/ 70495 h 76265"/>
                <a:gd name="connsiteX17" fmla="*/ 42357 w 44497"/>
                <a:gd name="connsiteY17" fmla="*/ 71126 h 76265"/>
                <a:gd name="connsiteX18" fmla="*/ 42108 w 44497"/>
                <a:gd name="connsiteY18" fmla="*/ 71702 h 76265"/>
                <a:gd name="connsiteX19" fmla="*/ 41664 w 44497"/>
                <a:gd name="connsiteY19" fmla="*/ 72227 h 76265"/>
                <a:gd name="connsiteX20" fmla="*/ 39946 w 44497"/>
                <a:gd name="connsiteY20" fmla="*/ 73171 h 76265"/>
                <a:gd name="connsiteX21" fmla="*/ 36170 w 44497"/>
                <a:gd name="connsiteY21" fmla="*/ 74534 h 76265"/>
                <a:gd name="connsiteX22" fmla="*/ 30752 w 44497"/>
                <a:gd name="connsiteY22" fmla="*/ 75741 h 76265"/>
                <a:gd name="connsiteX23" fmla="*/ 24109 w 44497"/>
                <a:gd name="connsiteY23" fmla="*/ 76266 h 76265"/>
                <a:gd name="connsiteX24" fmla="*/ 13778 w 44497"/>
                <a:gd name="connsiteY24" fmla="*/ 74587 h 76265"/>
                <a:gd name="connsiteX25" fmla="*/ 6219 w 44497"/>
                <a:gd name="connsiteY25" fmla="*/ 69552 h 76265"/>
                <a:gd name="connsiteX26" fmla="*/ 1582 w 44497"/>
                <a:gd name="connsiteY26" fmla="*/ 61369 h 76265"/>
                <a:gd name="connsiteX27" fmla="*/ 0 w 44497"/>
                <a:gd name="connsiteY27" fmla="*/ 50040 h 76265"/>
                <a:gd name="connsiteX28" fmla="*/ 1642 w 44497"/>
                <a:gd name="connsiteY28" fmla="*/ 38920 h 76265"/>
                <a:gd name="connsiteX29" fmla="*/ 6334 w 44497"/>
                <a:gd name="connsiteY29" fmla="*/ 30632 h 76265"/>
                <a:gd name="connsiteX30" fmla="*/ 13691 w 44497"/>
                <a:gd name="connsiteY30" fmla="*/ 25439 h 76265"/>
                <a:gd name="connsiteX31" fmla="*/ 23281 w 44497"/>
                <a:gd name="connsiteY31" fmla="*/ 23604 h 76265"/>
                <a:gd name="connsiteX32" fmla="*/ 32941 w 44497"/>
                <a:gd name="connsiteY32" fmla="*/ 25439 h 76265"/>
                <a:gd name="connsiteX33" fmla="*/ 39529 w 44497"/>
                <a:gd name="connsiteY33" fmla="*/ 30370 h 76265"/>
                <a:gd name="connsiteX34" fmla="*/ 43305 w 44497"/>
                <a:gd name="connsiteY34" fmla="*/ 37556 h 76265"/>
                <a:gd name="connsiteX35" fmla="*/ 44497 w 44497"/>
                <a:gd name="connsiteY35" fmla="*/ 46158 h 76265"/>
                <a:gd name="connsiteX36" fmla="*/ 44497 w 44497"/>
                <a:gd name="connsiteY36" fmla="*/ 47417 h 76265"/>
                <a:gd name="connsiteX37" fmla="*/ 37654 w 44497"/>
                <a:gd name="connsiteY37" fmla="*/ 45529 h 76265"/>
                <a:gd name="connsiteX38" fmla="*/ 33986 w 44497"/>
                <a:gd name="connsiteY38" fmla="*/ 33412 h 76265"/>
                <a:gd name="connsiteX39" fmla="*/ 22820 w 44497"/>
                <a:gd name="connsiteY39" fmla="*/ 29059 h 76265"/>
                <a:gd name="connsiteX40" fmla="*/ 16178 w 44497"/>
                <a:gd name="connsiteY40" fmla="*/ 30423 h 76265"/>
                <a:gd name="connsiteX41" fmla="*/ 11339 w 44497"/>
                <a:gd name="connsiteY41" fmla="*/ 34041 h 76265"/>
                <a:gd name="connsiteX42" fmla="*/ 8311 w 44497"/>
                <a:gd name="connsiteY42" fmla="*/ 39287 h 76265"/>
                <a:gd name="connsiteX43" fmla="*/ 7087 w 44497"/>
                <a:gd name="connsiteY43" fmla="*/ 45529 h 76265"/>
                <a:gd name="connsiteX44" fmla="*/ 37654 w 44497"/>
                <a:gd name="connsiteY44" fmla="*/ 45529 h 76265"/>
                <a:gd name="connsiteX45" fmla="*/ 26158 w 44497"/>
                <a:gd name="connsiteY45" fmla="*/ 14372 h 76265"/>
                <a:gd name="connsiteX46" fmla="*/ 26569 w 44497"/>
                <a:gd name="connsiteY46" fmla="*/ 15211 h 76265"/>
                <a:gd name="connsiteX47" fmla="*/ 26456 w 44497"/>
                <a:gd name="connsiteY47" fmla="*/ 15841 h 76265"/>
                <a:gd name="connsiteX48" fmla="*/ 25762 w 44497"/>
                <a:gd name="connsiteY48" fmla="*/ 16208 h 76265"/>
                <a:gd name="connsiteX49" fmla="*/ 24429 w 44497"/>
                <a:gd name="connsiteY49" fmla="*/ 16365 h 76265"/>
                <a:gd name="connsiteX50" fmla="*/ 23042 w 44497"/>
                <a:gd name="connsiteY50" fmla="*/ 16313 h 76265"/>
                <a:gd name="connsiteX51" fmla="*/ 22067 w 44497"/>
                <a:gd name="connsiteY51" fmla="*/ 16103 h 76265"/>
                <a:gd name="connsiteX52" fmla="*/ 21314 w 44497"/>
                <a:gd name="connsiteY52" fmla="*/ 15631 h 76265"/>
                <a:gd name="connsiteX53" fmla="*/ 20593 w 44497"/>
                <a:gd name="connsiteY53" fmla="*/ 14791 h 76265"/>
                <a:gd name="connsiteX54" fmla="*/ 10922 w 44497"/>
                <a:gd name="connsiteY54" fmla="*/ 2203 h 76265"/>
                <a:gd name="connsiteX55" fmla="*/ 10478 w 44497"/>
                <a:gd name="connsiteY55" fmla="*/ 1311 h 76265"/>
                <a:gd name="connsiteX56" fmla="*/ 10700 w 44497"/>
                <a:gd name="connsiteY56" fmla="*/ 629 h 76265"/>
                <a:gd name="connsiteX57" fmla="*/ 11648 w 44497"/>
                <a:gd name="connsiteY57" fmla="*/ 158 h 76265"/>
                <a:gd name="connsiteX58" fmla="*/ 13366 w 44497"/>
                <a:gd name="connsiteY58" fmla="*/ 0 h 76265"/>
                <a:gd name="connsiteX59" fmla="*/ 15143 w 44497"/>
                <a:gd name="connsiteY59" fmla="*/ 105 h 76265"/>
                <a:gd name="connsiteX60" fmla="*/ 16373 w 44497"/>
                <a:gd name="connsiteY60" fmla="*/ 367 h 76265"/>
                <a:gd name="connsiteX61" fmla="*/ 17261 w 44497"/>
                <a:gd name="connsiteY61" fmla="*/ 944 h 76265"/>
                <a:gd name="connsiteX62" fmla="*/ 18036 w 44497"/>
                <a:gd name="connsiteY62" fmla="*/ 1836 h 76265"/>
                <a:gd name="connsiteX63" fmla="*/ 26158 w 44497"/>
                <a:gd name="connsiteY63" fmla="*/ 14372 h 7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4497" h="76265">
                  <a:moveTo>
                    <a:pt x="44486" y="47417"/>
                  </a:moveTo>
                  <a:cubicBezTo>
                    <a:pt x="44486" y="48728"/>
                    <a:pt x="44140" y="49567"/>
                    <a:pt x="43435" y="50092"/>
                  </a:cubicBezTo>
                  <a:cubicBezTo>
                    <a:pt x="42731" y="50564"/>
                    <a:pt x="42043" y="50826"/>
                    <a:pt x="41376" y="50826"/>
                  </a:cubicBezTo>
                  <a:lnTo>
                    <a:pt x="7103" y="50826"/>
                  </a:lnTo>
                  <a:cubicBezTo>
                    <a:pt x="7103" y="53816"/>
                    <a:pt x="7412" y="56544"/>
                    <a:pt x="8018" y="58956"/>
                  </a:cubicBezTo>
                  <a:cubicBezTo>
                    <a:pt x="8630" y="61421"/>
                    <a:pt x="9638" y="63520"/>
                    <a:pt x="11052" y="65250"/>
                  </a:cubicBezTo>
                  <a:cubicBezTo>
                    <a:pt x="12456" y="66982"/>
                    <a:pt x="14292" y="68345"/>
                    <a:pt x="16552" y="69237"/>
                  </a:cubicBezTo>
                  <a:cubicBezTo>
                    <a:pt x="18811" y="70181"/>
                    <a:pt x="21590" y="70653"/>
                    <a:pt x="24884" y="70653"/>
                  </a:cubicBezTo>
                  <a:cubicBezTo>
                    <a:pt x="27220" y="70653"/>
                    <a:pt x="29305" y="70444"/>
                    <a:pt x="31158" y="70076"/>
                  </a:cubicBezTo>
                  <a:cubicBezTo>
                    <a:pt x="33011" y="69657"/>
                    <a:pt x="34615" y="69237"/>
                    <a:pt x="35969" y="68765"/>
                  </a:cubicBezTo>
                  <a:cubicBezTo>
                    <a:pt x="37319" y="68293"/>
                    <a:pt x="38429" y="67821"/>
                    <a:pt x="39301" y="67453"/>
                  </a:cubicBezTo>
                  <a:cubicBezTo>
                    <a:pt x="40168" y="67034"/>
                    <a:pt x="40786" y="66824"/>
                    <a:pt x="41160" y="66824"/>
                  </a:cubicBezTo>
                  <a:cubicBezTo>
                    <a:pt x="41382" y="66824"/>
                    <a:pt x="41588" y="66877"/>
                    <a:pt x="41772" y="66982"/>
                  </a:cubicBezTo>
                  <a:cubicBezTo>
                    <a:pt x="41956" y="67087"/>
                    <a:pt x="42108" y="67296"/>
                    <a:pt x="42216" y="67506"/>
                  </a:cubicBezTo>
                  <a:cubicBezTo>
                    <a:pt x="42330" y="67769"/>
                    <a:pt x="42411" y="68030"/>
                    <a:pt x="42465" y="68398"/>
                  </a:cubicBezTo>
                  <a:cubicBezTo>
                    <a:pt x="42525" y="68765"/>
                    <a:pt x="42552" y="69184"/>
                    <a:pt x="42552" y="69762"/>
                  </a:cubicBezTo>
                  <a:cubicBezTo>
                    <a:pt x="42552" y="70024"/>
                    <a:pt x="42530" y="70234"/>
                    <a:pt x="42492" y="70495"/>
                  </a:cubicBezTo>
                  <a:cubicBezTo>
                    <a:pt x="42455" y="70706"/>
                    <a:pt x="42411" y="70916"/>
                    <a:pt x="42357" y="71126"/>
                  </a:cubicBezTo>
                  <a:cubicBezTo>
                    <a:pt x="42303" y="71335"/>
                    <a:pt x="42222" y="71492"/>
                    <a:pt x="42108" y="71702"/>
                  </a:cubicBezTo>
                  <a:cubicBezTo>
                    <a:pt x="41994" y="71859"/>
                    <a:pt x="41848" y="72017"/>
                    <a:pt x="41664" y="72227"/>
                  </a:cubicBezTo>
                  <a:cubicBezTo>
                    <a:pt x="41480" y="72384"/>
                    <a:pt x="40900" y="72699"/>
                    <a:pt x="39946" y="73171"/>
                  </a:cubicBezTo>
                  <a:cubicBezTo>
                    <a:pt x="38976" y="73643"/>
                    <a:pt x="37725" y="74063"/>
                    <a:pt x="36170" y="74534"/>
                  </a:cubicBezTo>
                  <a:cubicBezTo>
                    <a:pt x="34615" y="74954"/>
                    <a:pt x="32805" y="75374"/>
                    <a:pt x="30752" y="75741"/>
                  </a:cubicBezTo>
                  <a:cubicBezTo>
                    <a:pt x="28693" y="76056"/>
                    <a:pt x="26483" y="76266"/>
                    <a:pt x="24109" y="76266"/>
                  </a:cubicBezTo>
                  <a:cubicBezTo>
                    <a:pt x="20220" y="76266"/>
                    <a:pt x="16774" y="75689"/>
                    <a:pt x="13778" y="74587"/>
                  </a:cubicBezTo>
                  <a:cubicBezTo>
                    <a:pt x="10782" y="73433"/>
                    <a:pt x="8257" y="71755"/>
                    <a:pt x="6219" y="69552"/>
                  </a:cubicBezTo>
                  <a:cubicBezTo>
                    <a:pt x="4182" y="67348"/>
                    <a:pt x="2639" y="64621"/>
                    <a:pt x="1582" y="61369"/>
                  </a:cubicBezTo>
                  <a:cubicBezTo>
                    <a:pt x="531" y="58117"/>
                    <a:pt x="0" y="54340"/>
                    <a:pt x="0" y="50040"/>
                  </a:cubicBezTo>
                  <a:cubicBezTo>
                    <a:pt x="0" y="45896"/>
                    <a:pt x="547" y="42224"/>
                    <a:pt x="1642" y="38920"/>
                  </a:cubicBezTo>
                  <a:cubicBezTo>
                    <a:pt x="2730" y="35668"/>
                    <a:pt x="4296" y="32888"/>
                    <a:pt x="6334" y="30632"/>
                  </a:cubicBezTo>
                  <a:cubicBezTo>
                    <a:pt x="8371" y="28377"/>
                    <a:pt x="10825" y="26593"/>
                    <a:pt x="13691" y="25439"/>
                  </a:cubicBezTo>
                  <a:cubicBezTo>
                    <a:pt x="16563" y="24233"/>
                    <a:pt x="19754" y="23604"/>
                    <a:pt x="23281" y="23604"/>
                  </a:cubicBezTo>
                  <a:cubicBezTo>
                    <a:pt x="27057" y="23604"/>
                    <a:pt x="30275" y="24233"/>
                    <a:pt x="32941" y="25439"/>
                  </a:cubicBezTo>
                  <a:cubicBezTo>
                    <a:pt x="35606" y="26646"/>
                    <a:pt x="37801" y="28324"/>
                    <a:pt x="39529" y="30370"/>
                  </a:cubicBezTo>
                  <a:cubicBezTo>
                    <a:pt x="41246" y="32416"/>
                    <a:pt x="42509" y="34828"/>
                    <a:pt x="43305" y="37556"/>
                  </a:cubicBezTo>
                  <a:cubicBezTo>
                    <a:pt x="44096" y="40284"/>
                    <a:pt x="44497" y="43116"/>
                    <a:pt x="44497" y="46158"/>
                  </a:cubicBezTo>
                  <a:lnTo>
                    <a:pt x="44497" y="47417"/>
                  </a:lnTo>
                  <a:close/>
                  <a:moveTo>
                    <a:pt x="37654" y="45529"/>
                  </a:moveTo>
                  <a:cubicBezTo>
                    <a:pt x="37768" y="40388"/>
                    <a:pt x="36544" y="36350"/>
                    <a:pt x="33986" y="33412"/>
                  </a:cubicBezTo>
                  <a:cubicBezTo>
                    <a:pt x="31429" y="30527"/>
                    <a:pt x="27713" y="29059"/>
                    <a:pt x="22820" y="29059"/>
                  </a:cubicBezTo>
                  <a:cubicBezTo>
                    <a:pt x="20295" y="29059"/>
                    <a:pt x="18085" y="29531"/>
                    <a:pt x="16178" y="30423"/>
                  </a:cubicBezTo>
                  <a:cubicBezTo>
                    <a:pt x="14265" y="31366"/>
                    <a:pt x="12662" y="32573"/>
                    <a:pt x="11339" y="34041"/>
                  </a:cubicBezTo>
                  <a:cubicBezTo>
                    <a:pt x="10028" y="35563"/>
                    <a:pt x="9015" y="37293"/>
                    <a:pt x="8311" y="39287"/>
                  </a:cubicBezTo>
                  <a:cubicBezTo>
                    <a:pt x="7607" y="41332"/>
                    <a:pt x="7200" y="43378"/>
                    <a:pt x="7087" y="45529"/>
                  </a:cubicBezTo>
                  <a:lnTo>
                    <a:pt x="37654" y="45529"/>
                  </a:lnTo>
                  <a:close/>
                  <a:moveTo>
                    <a:pt x="26158" y="14372"/>
                  </a:moveTo>
                  <a:cubicBezTo>
                    <a:pt x="26380" y="14687"/>
                    <a:pt x="26515" y="15001"/>
                    <a:pt x="26569" y="15211"/>
                  </a:cubicBezTo>
                  <a:cubicBezTo>
                    <a:pt x="26629" y="15473"/>
                    <a:pt x="26591" y="15683"/>
                    <a:pt x="26456" y="15841"/>
                  </a:cubicBezTo>
                  <a:cubicBezTo>
                    <a:pt x="26331" y="15998"/>
                    <a:pt x="26098" y="16155"/>
                    <a:pt x="25762" y="16208"/>
                  </a:cubicBezTo>
                  <a:cubicBezTo>
                    <a:pt x="25426" y="16313"/>
                    <a:pt x="24982" y="16365"/>
                    <a:pt x="24429" y="16365"/>
                  </a:cubicBezTo>
                  <a:cubicBezTo>
                    <a:pt x="23877" y="16365"/>
                    <a:pt x="23411" y="16313"/>
                    <a:pt x="23042" y="16313"/>
                  </a:cubicBezTo>
                  <a:cubicBezTo>
                    <a:pt x="22668" y="16260"/>
                    <a:pt x="22343" y="16208"/>
                    <a:pt x="22067" y="16103"/>
                  </a:cubicBezTo>
                  <a:cubicBezTo>
                    <a:pt x="21785" y="15998"/>
                    <a:pt x="21536" y="15841"/>
                    <a:pt x="21314" y="15631"/>
                  </a:cubicBezTo>
                  <a:cubicBezTo>
                    <a:pt x="21092" y="15421"/>
                    <a:pt x="20848" y="15159"/>
                    <a:pt x="20593" y="14791"/>
                  </a:cubicBezTo>
                  <a:lnTo>
                    <a:pt x="10922" y="2203"/>
                  </a:lnTo>
                  <a:cubicBezTo>
                    <a:pt x="10662" y="1888"/>
                    <a:pt x="10516" y="1574"/>
                    <a:pt x="10478" y="1311"/>
                  </a:cubicBezTo>
                  <a:cubicBezTo>
                    <a:pt x="10440" y="1049"/>
                    <a:pt x="10516" y="839"/>
                    <a:pt x="10700" y="629"/>
                  </a:cubicBezTo>
                  <a:cubicBezTo>
                    <a:pt x="10884" y="419"/>
                    <a:pt x="11204" y="263"/>
                    <a:pt x="11648" y="158"/>
                  </a:cubicBezTo>
                  <a:cubicBezTo>
                    <a:pt x="12093" y="53"/>
                    <a:pt x="12667" y="0"/>
                    <a:pt x="13366" y="0"/>
                  </a:cubicBezTo>
                  <a:cubicBezTo>
                    <a:pt x="14065" y="0"/>
                    <a:pt x="14661" y="53"/>
                    <a:pt x="15143" y="105"/>
                  </a:cubicBezTo>
                  <a:cubicBezTo>
                    <a:pt x="15625" y="158"/>
                    <a:pt x="16032" y="210"/>
                    <a:pt x="16373" y="367"/>
                  </a:cubicBezTo>
                  <a:cubicBezTo>
                    <a:pt x="16703" y="472"/>
                    <a:pt x="16996" y="682"/>
                    <a:pt x="17261" y="944"/>
                  </a:cubicBezTo>
                  <a:cubicBezTo>
                    <a:pt x="17516" y="1154"/>
                    <a:pt x="17776" y="1469"/>
                    <a:pt x="18036" y="1836"/>
                  </a:cubicBezTo>
                  <a:lnTo>
                    <a:pt x="26158" y="14372"/>
                  </a:lnTo>
                  <a:close/>
                </a:path>
              </a:pathLst>
            </a:custGeom>
            <a:solidFill>
              <a:srgbClr val="FFFFFF"/>
            </a:solidFill>
            <a:ln w="5417" cap="flat">
              <a:noFill/>
              <a:prstDash val="solid"/>
              <a:miter/>
            </a:ln>
          </p:spPr>
          <p:txBody>
            <a:bodyPr rtlCol="0" anchor="ctr"/>
            <a:lstStyle/>
            <a:p>
              <a:endParaRPr lang="fr-FR"/>
            </a:p>
          </p:txBody>
        </p:sp>
        <p:sp>
          <p:nvSpPr>
            <p:cNvPr id="877" name="Forme libre 876">
              <a:extLst>
                <a:ext uri="{FF2B5EF4-FFF2-40B4-BE49-F238E27FC236}">
                  <a16:creationId xmlns:a16="http://schemas.microsoft.com/office/drawing/2014/main" id="{3CF340B9-FCA4-212D-78F1-41EC3C6C4077}"/>
                </a:ext>
              </a:extLst>
            </p:cNvPr>
            <p:cNvSpPr/>
            <p:nvPr/>
          </p:nvSpPr>
          <p:spPr>
            <a:xfrm>
              <a:off x="15704750" y="11543168"/>
              <a:ext cx="27891" cy="52032"/>
            </a:xfrm>
            <a:custGeom>
              <a:avLst/>
              <a:gdLst>
                <a:gd name="connsiteX0" fmla="*/ 27891 w 27891"/>
                <a:gd name="connsiteY0" fmla="*/ 4458 h 52032"/>
                <a:gd name="connsiteX1" fmla="*/ 27837 w 27891"/>
                <a:gd name="connsiteY1" fmla="*/ 5822 h 52032"/>
                <a:gd name="connsiteX2" fmla="*/ 27642 w 27891"/>
                <a:gd name="connsiteY2" fmla="*/ 6767 h 52032"/>
                <a:gd name="connsiteX3" fmla="*/ 27306 w 27891"/>
                <a:gd name="connsiteY3" fmla="*/ 7291 h 52032"/>
                <a:gd name="connsiteX4" fmla="*/ 26775 w 27891"/>
                <a:gd name="connsiteY4" fmla="*/ 7501 h 52032"/>
                <a:gd name="connsiteX5" fmla="*/ 25610 w 27891"/>
                <a:gd name="connsiteY5" fmla="*/ 7238 h 52032"/>
                <a:gd name="connsiteX6" fmla="*/ 24056 w 27891"/>
                <a:gd name="connsiteY6" fmla="*/ 6714 h 52032"/>
                <a:gd name="connsiteX7" fmla="*/ 22110 w 27891"/>
                <a:gd name="connsiteY7" fmla="*/ 6190 h 52032"/>
                <a:gd name="connsiteX8" fmla="*/ 19781 w 27891"/>
                <a:gd name="connsiteY8" fmla="*/ 5980 h 52032"/>
                <a:gd name="connsiteX9" fmla="*/ 16833 w 27891"/>
                <a:gd name="connsiteY9" fmla="*/ 6557 h 52032"/>
                <a:gd name="connsiteX10" fmla="*/ 13805 w 27891"/>
                <a:gd name="connsiteY10" fmla="*/ 8550 h 52032"/>
                <a:gd name="connsiteX11" fmla="*/ 10473 w 27891"/>
                <a:gd name="connsiteY11" fmla="*/ 12221 h 52032"/>
                <a:gd name="connsiteX12" fmla="*/ 6610 w 27891"/>
                <a:gd name="connsiteY12" fmla="*/ 17729 h 52032"/>
                <a:gd name="connsiteX13" fmla="*/ 6610 w 27891"/>
                <a:gd name="connsiteY13" fmla="*/ 50669 h 52032"/>
                <a:gd name="connsiteX14" fmla="*/ 6447 w 27891"/>
                <a:gd name="connsiteY14" fmla="*/ 51246 h 52032"/>
                <a:gd name="connsiteX15" fmla="*/ 5917 w 27891"/>
                <a:gd name="connsiteY15" fmla="*/ 51665 h 52032"/>
                <a:gd name="connsiteX16" fmla="*/ 4914 w 27891"/>
                <a:gd name="connsiteY16" fmla="*/ 51928 h 52032"/>
                <a:gd name="connsiteX17" fmla="*/ 3272 w 27891"/>
                <a:gd name="connsiteY17" fmla="*/ 52033 h 52032"/>
                <a:gd name="connsiteX18" fmla="*/ 1690 w 27891"/>
                <a:gd name="connsiteY18" fmla="*/ 51928 h 52032"/>
                <a:gd name="connsiteX19" fmla="*/ 667 w 27891"/>
                <a:gd name="connsiteY19" fmla="*/ 51665 h 52032"/>
                <a:gd name="connsiteX20" fmla="*/ 136 w 27891"/>
                <a:gd name="connsiteY20" fmla="*/ 51246 h 52032"/>
                <a:gd name="connsiteX21" fmla="*/ 0 w 27891"/>
                <a:gd name="connsiteY21" fmla="*/ 50669 h 52032"/>
                <a:gd name="connsiteX22" fmla="*/ 0 w 27891"/>
                <a:gd name="connsiteY22" fmla="*/ 1993 h 52032"/>
                <a:gd name="connsiteX23" fmla="*/ 136 w 27891"/>
                <a:gd name="connsiteY23" fmla="*/ 1416 h 52032"/>
                <a:gd name="connsiteX24" fmla="*/ 667 w 27891"/>
                <a:gd name="connsiteY24" fmla="*/ 944 h 52032"/>
                <a:gd name="connsiteX25" fmla="*/ 1636 w 27891"/>
                <a:gd name="connsiteY25" fmla="*/ 682 h 52032"/>
                <a:gd name="connsiteX26" fmla="*/ 3164 w 27891"/>
                <a:gd name="connsiteY26" fmla="*/ 577 h 52032"/>
                <a:gd name="connsiteX27" fmla="*/ 4719 w 27891"/>
                <a:gd name="connsiteY27" fmla="*/ 682 h 52032"/>
                <a:gd name="connsiteX28" fmla="*/ 5662 w 27891"/>
                <a:gd name="connsiteY28" fmla="*/ 944 h 52032"/>
                <a:gd name="connsiteX29" fmla="*/ 6138 w 27891"/>
                <a:gd name="connsiteY29" fmla="*/ 1416 h 52032"/>
                <a:gd name="connsiteX30" fmla="*/ 6274 w 27891"/>
                <a:gd name="connsiteY30" fmla="*/ 1993 h 52032"/>
                <a:gd name="connsiteX31" fmla="*/ 6274 w 27891"/>
                <a:gd name="connsiteY31" fmla="*/ 9651 h 52032"/>
                <a:gd name="connsiteX32" fmla="*/ 10272 w 27891"/>
                <a:gd name="connsiteY32" fmla="*/ 4721 h 52032"/>
                <a:gd name="connsiteX33" fmla="*/ 13772 w 27891"/>
                <a:gd name="connsiteY33" fmla="*/ 1783 h 52032"/>
                <a:gd name="connsiteX34" fmla="*/ 17023 w 27891"/>
                <a:gd name="connsiteY34" fmla="*/ 368 h 52032"/>
                <a:gd name="connsiteX35" fmla="*/ 20274 w 27891"/>
                <a:gd name="connsiteY35" fmla="*/ 0 h 52032"/>
                <a:gd name="connsiteX36" fmla="*/ 21943 w 27891"/>
                <a:gd name="connsiteY36" fmla="*/ 105 h 52032"/>
                <a:gd name="connsiteX37" fmla="*/ 23969 w 27891"/>
                <a:gd name="connsiteY37" fmla="*/ 368 h 52032"/>
                <a:gd name="connsiteX38" fmla="*/ 25914 w 27891"/>
                <a:gd name="connsiteY38" fmla="*/ 892 h 52032"/>
                <a:gd name="connsiteX39" fmla="*/ 27111 w 27891"/>
                <a:gd name="connsiteY39" fmla="*/ 1416 h 52032"/>
                <a:gd name="connsiteX40" fmla="*/ 27555 w 27891"/>
                <a:gd name="connsiteY40" fmla="*/ 1836 h 52032"/>
                <a:gd name="connsiteX41" fmla="*/ 27745 w 27891"/>
                <a:gd name="connsiteY41" fmla="*/ 2360 h 52032"/>
                <a:gd name="connsiteX42" fmla="*/ 27859 w 27891"/>
                <a:gd name="connsiteY42" fmla="*/ 3147 h 52032"/>
                <a:gd name="connsiteX43" fmla="*/ 27891 w 27891"/>
                <a:gd name="connsiteY43" fmla="*/ 4458 h 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891" h="52032">
                  <a:moveTo>
                    <a:pt x="27891" y="4458"/>
                  </a:moveTo>
                  <a:cubicBezTo>
                    <a:pt x="27891" y="4983"/>
                    <a:pt x="27875" y="5455"/>
                    <a:pt x="27837" y="5822"/>
                  </a:cubicBezTo>
                  <a:cubicBezTo>
                    <a:pt x="27800" y="6190"/>
                    <a:pt x="27734" y="6504"/>
                    <a:pt x="27642" y="6767"/>
                  </a:cubicBezTo>
                  <a:cubicBezTo>
                    <a:pt x="27550" y="6976"/>
                    <a:pt x="27442" y="7133"/>
                    <a:pt x="27306" y="7291"/>
                  </a:cubicBezTo>
                  <a:cubicBezTo>
                    <a:pt x="27182" y="7396"/>
                    <a:pt x="26998" y="7501"/>
                    <a:pt x="26775" y="7501"/>
                  </a:cubicBezTo>
                  <a:cubicBezTo>
                    <a:pt x="26445" y="7501"/>
                    <a:pt x="26055" y="7396"/>
                    <a:pt x="25610" y="7238"/>
                  </a:cubicBezTo>
                  <a:cubicBezTo>
                    <a:pt x="25166" y="7081"/>
                    <a:pt x="24646" y="6924"/>
                    <a:pt x="24056" y="6714"/>
                  </a:cubicBezTo>
                  <a:cubicBezTo>
                    <a:pt x="23465" y="6557"/>
                    <a:pt x="22815" y="6347"/>
                    <a:pt x="22110" y="6190"/>
                  </a:cubicBezTo>
                  <a:cubicBezTo>
                    <a:pt x="21406" y="6032"/>
                    <a:pt x="20632" y="5980"/>
                    <a:pt x="19781" y="5980"/>
                  </a:cubicBezTo>
                  <a:cubicBezTo>
                    <a:pt x="18773" y="5980"/>
                    <a:pt x="17798" y="6190"/>
                    <a:pt x="16833" y="6557"/>
                  </a:cubicBezTo>
                  <a:cubicBezTo>
                    <a:pt x="15869" y="6976"/>
                    <a:pt x="14862" y="7658"/>
                    <a:pt x="13805" y="8550"/>
                  </a:cubicBezTo>
                  <a:cubicBezTo>
                    <a:pt x="12748" y="9494"/>
                    <a:pt x="11638" y="10700"/>
                    <a:pt x="10473" y="12221"/>
                  </a:cubicBezTo>
                  <a:cubicBezTo>
                    <a:pt x="9303" y="13690"/>
                    <a:pt x="8019" y="15578"/>
                    <a:pt x="6610" y="17729"/>
                  </a:cubicBezTo>
                  <a:lnTo>
                    <a:pt x="6610" y="50669"/>
                  </a:lnTo>
                  <a:cubicBezTo>
                    <a:pt x="6610" y="50878"/>
                    <a:pt x="6550" y="51088"/>
                    <a:pt x="6447" y="51246"/>
                  </a:cubicBezTo>
                  <a:cubicBezTo>
                    <a:pt x="6334" y="51403"/>
                    <a:pt x="6155" y="51560"/>
                    <a:pt x="5917" y="51665"/>
                  </a:cubicBezTo>
                  <a:cubicBezTo>
                    <a:pt x="5673" y="51770"/>
                    <a:pt x="5342" y="51875"/>
                    <a:pt x="4914" y="51928"/>
                  </a:cubicBezTo>
                  <a:cubicBezTo>
                    <a:pt x="4486" y="52033"/>
                    <a:pt x="3939" y="52033"/>
                    <a:pt x="3272" y="52033"/>
                  </a:cubicBezTo>
                  <a:cubicBezTo>
                    <a:pt x="2644" y="52033"/>
                    <a:pt x="2113" y="52033"/>
                    <a:pt x="1690" y="51928"/>
                  </a:cubicBezTo>
                  <a:cubicBezTo>
                    <a:pt x="1263" y="51875"/>
                    <a:pt x="916" y="51770"/>
                    <a:pt x="667" y="51665"/>
                  </a:cubicBezTo>
                  <a:cubicBezTo>
                    <a:pt x="401" y="51560"/>
                    <a:pt x="228" y="51403"/>
                    <a:pt x="136" y="51246"/>
                  </a:cubicBezTo>
                  <a:cubicBezTo>
                    <a:pt x="38" y="51088"/>
                    <a:pt x="0" y="50878"/>
                    <a:pt x="0" y="50669"/>
                  </a:cubicBezTo>
                  <a:lnTo>
                    <a:pt x="0" y="1993"/>
                  </a:lnTo>
                  <a:cubicBezTo>
                    <a:pt x="0" y="1783"/>
                    <a:pt x="43" y="1574"/>
                    <a:pt x="136" y="1416"/>
                  </a:cubicBezTo>
                  <a:cubicBezTo>
                    <a:pt x="228" y="1206"/>
                    <a:pt x="401" y="1049"/>
                    <a:pt x="667" y="944"/>
                  </a:cubicBezTo>
                  <a:cubicBezTo>
                    <a:pt x="921" y="839"/>
                    <a:pt x="1246" y="734"/>
                    <a:pt x="1636" y="682"/>
                  </a:cubicBezTo>
                  <a:cubicBezTo>
                    <a:pt x="2026" y="629"/>
                    <a:pt x="2536" y="577"/>
                    <a:pt x="3164" y="577"/>
                  </a:cubicBezTo>
                  <a:cubicBezTo>
                    <a:pt x="3793" y="577"/>
                    <a:pt x="4313" y="629"/>
                    <a:pt x="4719" y="682"/>
                  </a:cubicBezTo>
                  <a:cubicBezTo>
                    <a:pt x="5126" y="734"/>
                    <a:pt x="5440" y="787"/>
                    <a:pt x="5662" y="944"/>
                  </a:cubicBezTo>
                  <a:cubicBezTo>
                    <a:pt x="5884" y="1049"/>
                    <a:pt x="6041" y="1206"/>
                    <a:pt x="6138" y="1416"/>
                  </a:cubicBezTo>
                  <a:cubicBezTo>
                    <a:pt x="6231" y="1574"/>
                    <a:pt x="6274" y="1783"/>
                    <a:pt x="6274" y="1993"/>
                  </a:cubicBezTo>
                  <a:lnTo>
                    <a:pt x="6274" y="9651"/>
                  </a:lnTo>
                  <a:cubicBezTo>
                    <a:pt x="7721" y="7605"/>
                    <a:pt x="9053" y="5980"/>
                    <a:pt x="10272" y="4721"/>
                  </a:cubicBezTo>
                  <a:cubicBezTo>
                    <a:pt x="11497" y="3462"/>
                    <a:pt x="12662" y="2518"/>
                    <a:pt x="13772" y="1783"/>
                  </a:cubicBezTo>
                  <a:cubicBezTo>
                    <a:pt x="14883" y="1101"/>
                    <a:pt x="15961" y="629"/>
                    <a:pt x="17023" y="368"/>
                  </a:cubicBezTo>
                  <a:cubicBezTo>
                    <a:pt x="18074" y="105"/>
                    <a:pt x="19163" y="0"/>
                    <a:pt x="20274" y="0"/>
                  </a:cubicBezTo>
                  <a:cubicBezTo>
                    <a:pt x="20756" y="0"/>
                    <a:pt x="21309" y="0"/>
                    <a:pt x="21943" y="105"/>
                  </a:cubicBezTo>
                  <a:cubicBezTo>
                    <a:pt x="22571" y="158"/>
                    <a:pt x="23248" y="210"/>
                    <a:pt x="23969" y="368"/>
                  </a:cubicBezTo>
                  <a:cubicBezTo>
                    <a:pt x="24695" y="524"/>
                    <a:pt x="25340" y="682"/>
                    <a:pt x="25914" y="892"/>
                  </a:cubicBezTo>
                  <a:cubicBezTo>
                    <a:pt x="26483" y="1101"/>
                    <a:pt x="26889" y="1259"/>
                    <a:pt x="27111" y="1416"/>
                  </a:cubicBezTo>
                  <a:cubicBezTo>
                    <a:pt x="27334" y="1626"/>
                    <a:pt x="27474" y="1731"/>
                    <a:pt x="27555" y="1836"/>
                  </a:cubicBezTo>
                  <a:cubicBezTo>
                    <a:pt x="27626" y="1993"/>
                    <a:pt x="27691" y="2151"/>
                    <a:pt x="27745" y="2360"/>
                  </a:cubicBezTo>
                  <a:cubicBezTo>
                    <a:pt x="27805" y="2518"/>
                    <a:pt x="27843" y="2833"/>
                    <a:pt x="27859" y="3147"/>
                  </a:cubicBezTo>
                  <a:cubicBezTo>
                    <a:pt x="27886" y="3515"/>
                    <a:pt x="27891" y="3934"/>
                    <a:pt x="27891" y="4458"/>
                  </a:cubicBezTo>
                  <a:close/>
                </a:path>
              </a:pathLst>
            </a:custGeom>
            <a:solidFill>
              <a:srgbClr val="FFFFFF"/>
            </a:solidFill>
            <a:ln w="5417" cap="flat">
              <a:noFill/>
              <a:prstDash val="solid"/>
              <a:miter/>
            </a:ln>
          </p:spPr>
          <p:txBody>
            <a:bodyPr rtlCol="0" anchor="ctr"/>
            <a:lstStyle/>
            <a:p>
              <a:endParaRPr lang="fr-FR"/>
            </a:p>
          </p:txBody>
        </p:sp>
        <p:sp>
          <p:nvSpPr>
            <p:cNvPr id="878" name="Forme libre 877">
              <a:extLst>
                <a:ext uri="{FF2B5EF4-FFF2-40B4-BE49-F238E27FC236}">
                  <a16:creationId xmlns:a16="http://schemas.microsoft.com/office/drawing/2014/main" id="{10E818FA-B0F7-0B28-A6B3-7794C39F4C57}"/>
                </a:ext>
              </a:extLst>
            </p:cNvPr>
            <p:cNvSpPr/>
            <p:nvPr/>
          </p:nvSpPr>
          <p:spPr>
            <a:xfrm>
              <a:off x="15738823" y="11543220"/>
              <a:ext cx="44497" cy="52662"/>
            </a:xfrm>
            <a:custGeom>
              <a:avLst/>
              <a:gdLst>
                <a:gd name="connsiteX0" fmla="*/ 44486 w 44497"/>
                <a:gd name="connsiteY0" fmla="*/ 23814 h 52662"/>
                <a:gd name="connsiteX1" fmla="*/ 43436 w 44497"/>
                <a:gd name="connsiteY1" fmla="*/ 26489 h 52662"/>
                <a:gd name="connsiteX2" fmla="*/ 41377 w 44497"/>
                <a:gd name="connsiteY2" fmla="*/ 27222 h 52662"/>
                <a:gd name="connsiteX3" fmla="*/ 7103 w 44497"/>
                <a:gd name="connsiteY3" fmla="*/ 27222 h 52662"/>
                <a:gd name="connsiteX4" fmla="*/ 8019 w 44497"/>
                <a:gd name="connsiteY4" fmla="*/ 35353 h 52662"/>
                <a:gd name="connsiteX5" fmla="*/ 11053 w 44497"/>
                <a:gd name="connsiteY5" fmla="*/ 41647 h 52662"/>
                <a:gd name="connsiteX6" fmla="*/ 16552 w 44497"/>
                <a:gd name="connsiteY6" fmla="*/ 45633 h 52662"/>
                <a:gd name="connsiteX7" fmla="*/ 24885 w 44497"/>
                <a:gd name="connsiteY7" fmla="*/ 47049 h 52662"/>
                <a:gd name="connsiteX8" fmla="*/ 31159 w 44497"/>
                <a:gd name="connsiteY8" fmla="*/ 46473 h 52662"/>
                <a:gd name="connsiteX9" fmla="*/ 35970 w 44497"/>
                <a:gd name="connsiteY9" fmla="*/ 45161 h 52662"/>
                <a:gd name="connsiteX10" fmla="*/ 39302 w 44497"/>
                <a:gd name="connsiteY10" fmla="*/ 43850 h 52662"/>
                <a:gd name="connsiteX11" fmla="*/ 41160 w 44497"/>
                <a:gd name="connsiteY11" fmla="*/ 43221 h 52662"/>
                <a:gd name="connsiteX12" fmla="*/ 41772 w 44497"/>
                <a:gd name="connsiteY12" fmla="*/ 43378 h 52662"/>
                <a:gd name="connsiteX13" fmla="*/ 42216 w 44497"/>
                <a:gd name="connsiteY13" fmla="*/ 43902 h 52662"/>
                <a:gd name="connsiteX14" fmla="*/ 42466 w 44497"/>
                <a:gd name="connsiteY14" fmla="*/ 44794 h 52662"/>
                <a:gd name="connsiteX15" fmla="*/ 42552 w 44497"/>
                <a:gd name="connsiteY15" fmla="*/ 46158 h 52662"/>
                <a:gd name="connsiteX16" fmla="*/ 42493 w 44497"/>
                <a:gd name="connsiteY16" fmla="*/ 46892 h 52662"/>
                <a:gd name="connsiteX17" fmla="*/ 42357 w 44497"/>
                <a:gd name="connsiteY17" fmla="*/ 47522 h 52662"/>
                <a:gd name="connsiteX18" fmla="*/ 42108 w 44497"/>
                <a:gd name="connsiteY18" fmla="*/ 48099 h 52662"/>
                <a:gd name="connsiteX19" fmla="*/ 41664 w 44497"/>
                <a:gd name="connsiteY19" fmla="*/ 48623 h 52662"/>
                <a:gd name="connsiteX20" fmla="*/ 39947 w 44497"/>
                <a:gd name="connsiteY20" fmla="*/ 49567 h 52662"/>
                <a:gd name="connsiteX21" fmla="*/ 36170 w 44497"/>
                <a:gd name="connsiteY21" fmla="*/ 50931 h 52662"/>
                <a:gd name="connsiteX22" fmla="*/ 30752 w 44497"/>
                <a:gd name="connsiteY22" fmla="*/ 52137 h 52662"/>
                <a:gd name="connsiteX23" fmla="*/ 24110 w 44497"/>
                <a:gd name="connsiteY23" fmla="*/ 52662 h 52662"/>
                <a:gd name="connsiteX24" fmla="*/ 13778 w 44497"/>
                <a:gd name="connsiteY24" fmla="*/ 50983 h 52662"/>
                <a:gd name="connsiteX25" fmla="*/ 6220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4 w 44497"/>
                <a:gd name="connsiteY29" fmla="*/ 7028 h 52662"/>
                <a:gd name="connsiteX30" fmla="*/ 13691 w 44497"/>
                <a:gd name="connsiteY30" fmla="*/ 1836 h 52662"/>
                <a:gd name="connsiteX31" fmla="*/ 23281 w 44497"/>
                <a:gd name="connsiteY31" fmla="*/ 0 h 52662"/>
                <a:gd name="connsiteX32" fmla="*/ 32941 w 44497"/>
                <a:gd name="connsiteY32" fmla="*/ 1836 h 52662"/>
                <a:gd name="connsiteX33" fmla="*/ 39529 w 44497"/>
                <a:gd name="connsiteY33" fmla="*/ 6767 h 52662"/>
                <a:gd name="connsiteX34" fmla="*/ 43306 w 44497"/>
                <a:gd name="connsiteY34" fmla="*/ 13952 h 52662"/>
                <a:gd name="connsiteX35" fmla="*/ 44497 w 44497"/>
                <a:gd name="connsiteY35" fmla="*/ 22555 h 52662"/>
                <a:gd name="connsiteX36" fmla="*/ 44497 w 44497"/>
                <a:gd name="connsiteY36" fmla="*/ 23814 h 52662"/>
                <a:gd name="connsiteX37" fmla="*/ 37655 w 44497"/>
                <a:gd name="connsiteY37" fmla="*/ 21925 h 52662"/>
                <a:gd name="connsiteX38" fmla="*/ 33987 w 44497"/>
                <a:gd name="connsiteY38" fmla="*/ 9809 h 52662"/>
                <a:gd name="connsiteX39" fmla="*/ 22820 w 44497"/>
                <a:gd name="connsiteY39" fmla="*/ 5455 h 52662"/>
                <a:gd name="connsiteX40" fmla="*/ 16178 w 44497"/>
                <a:gd name="connsiteY40" fmla="*/ 6819 h 52662"/>
                <a:gd name="connsiteX41" fmla="*/ 11340 w 44497"/>
                <a:gd name="connsiteY41" fmla="*/ 10438 h 52662"/>
                <a:gd name="connsiteX42" fmla="*/ 8311 w 44497"/>
                <a:gd name="connsiteY42" fmla="*/ 15683 h 52662"/>
                <a:gd name="connsiteX43" fmla="*/ 7087 w 44497"/>
                <a:gd name="connsiteY43" fmla="*/ 21925 h 52662"/>
                <a:gd name="connsiteX44" fmla="*/ 37655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5964"/>
                    <a:pt x="43436" y="26489"/>
                  </a:cubicBezTo>
                  <a:cubicBezTo>
                    <a:pt x="42731" y="26961"/>
                    <a:pt x="42043" y="27222"/>
                    <a:pt x="41377" y="27222"/>
                  </a:cubicBezTo>
                  <a:lnTo>
                    <a:pt x="7103" y="27222"/>
                  </a:lnTo>
                  <a:cubicBezTo>
                    <a:pt x="7103" y="30213"/>
                    <a:pt x="7412" y="32940"/>
                    <a:pt x="8019" y="35353"/>
                  </a:cubicBezTo>
                  <a:cubicBezTo>
                    <a:pt x="8631" y="37818"/>
                    <a:pt x="9638" y="39916"/>
                    <a:pt x="11053" y="41647"/>
                  </a:cubicBezTo>
                  <a:cubicBezTo>
                    <a:pt x="12456" y="43378"/>
                    <a:pt x="14292" y="44742"/>
                    <a:pt x="16552" y="45633"/>
                  </a:cubicBezTo>
                  <a:cubicBezTo>
                    <a:pt x="18811" y="46578"/>
                    <a:pt x="21591" y="47049"/>
                    <a:pt x="24885" y="47049"/>
                  </a:cubicBezTo>
                  <a:cubicBezTo>
                    <a:pt x="27220" y="47049"/>
                    <a:pt x="29305" y="46840"/>
                    <a:pt x="31159" y="46473"/>
                  </a:cubicBezTo>
                  <a:cubicBezTo>
                    <a:pt x="33011" y="46053"/>
                    <a:pt x="34615" y="45633"/>
                    <a:pt x="35970" y="45161"/>
                  </a:cubicBezTo>
                  <a:cubicBezTo>
                    <a:pt x="37319" y="44689"/>
                    <a:pt x="38429" y="44218"/>
                    <a:pt x="39302" y="43850"/>
                  </a:cubicBezTo>
                  <a:cubicBezTo>
                    <a:pt x="40168" y="43431"/>
                    <a:pt x="40786" y="43221"/>
                    <a:pt x="41160" y="43221"/>
                  </a:cubicBezTo>
                  <a:cubicBezTo>
                    <a:pt x="41382" y="43221"/>
                    <a:pt x="41588" y="43273"/>
                    <a:pt x="41772" y="43378"/>
                  </a:cubicBezTo>
                  <a:cubicBezTo>
                    <a:pt x="41956" y="43483"/>
                    <a:pt x="42108" y="43692"/>
                    <a:pt x="42216" y="43902"/>
                  </a:cubicBezTo>
                  <a:cubicBezTo>
                    <a:pt x="42330" y="44165"/>
                    <a:pt x="42411" y="44427"/>
                    <a:pt x="42466" y="44794"/>
                  </a:cubicBezTo>
                  <a:cubicBezTo>
                    <a:pt x="42525" y="45161"/>
                    <a:pt x="42552" y="45581"/>
                    <a:pt x="42552" y="46158"/>
                  </a:cubicBezTo>
                  <a:cubicBezTo>
                    <a:pt x="42552" y="46420"/>
                    <a:pt x="42531" y="46630"/>
                    <a:pt x="42493" y="46892"/>
                  </a:cubicBezTo>
                  <a:cubicBezTo>
                    <a:pt x="42455" y="47102"/>
                    <a:pt x="42411" y="47312"/>
                    <a:pt x="42357" y="47522"/>
                  </a:cubicBezTo>
                  <a:cubicBezTo>
                    <a:pt x="42303" y="47731"/>
                    <a:pt x="42222" y="47889"/>
                    <a:pt x="42108" y="48099"/>
                  </a:cubicBezTo>
                  <a:cubicBezTo>
                    <a:pt x="41994" y="48256"/>
                    <a:pt x="41848" y="48413"/>
                    <a:pt x="41664" y="48623"/>
                  </a:cubicBezTo>
                  <a:cubicBezTo>
                    <a:pt x="41480" y="48781"/>
                    <a:pt x="40900" y="49095"/>
                    <a:pt x="39947" y="49567"/>
                  </a:cubicBezTo>
                  <a:cubicBezTo>
                    <a:pt x="38977" y="50040"/>
                    <a:pt x="37725" y="50459"/>
                    <a:pt x="36170" y="50931"/>
                  </a:cubicBezTo>
                  <a:cubicBezTo>
                    <a:pt x="34615" y="51351"/>
                    <a:pt x="32805" y="51770"/>
                    <a:pt x="30752" y="52137"/>
                  </a:cubicBezTo>
                  <a:cubicBezTo>
                    <a:pt x="28693" y="52452"/>
                    <a:pt x="26483" y="52662"/>
                    <a:pt x="24110" y="52662"/>
                  </a:cubicBezTo>
                  <a:cubicBezTo>
                    <a:pt x="20220" y="52662"/>
                    <a:pt x="16774" y="52085"/>
                    <a:pt x="13778" y="50983"/>
                  </a:cubicBezTo>
                  <a:cubicBezTo>
                    <a:pt x="10782" y="49830"/>
                    <a:pt x="8257" y="48151"/>
                    <a:pt x="6220" y="45948"/>
                  </a:cubicBezTo>
                  <a:cubicBezTo>
                    <a:pt x="4183" y="43745"/>
                    <a:pt x="2639" y="41017"/>
                    <a:pt x="1582" y="37765"/>
                  </a:cubicBezTo>
                  <a:cubicBezTo>
                    <a:pt x="531" y="34513"/>
                    <a:pt x="0" y="30737"/>
                    <a:pt x="0" y="26436"/>
                  </a:cubicBezTo>
                  <a:cubicBezTo>
                    <a:pt x="0" y="22292"/>
                    <a:pt x="547" y="18621"/>
                    <a:pt x="1642" y="15316"/>
                  </a:cubicBezTo>
                  <a:cubicBezTo>
                    <a:pt x="2731" y="12064"/>
                    <a:pt x="4297" y="9284"/>
                    <a:pt x="6334" y="7028"/>
                  </a:cubicBezTo>
                  <a:cubicBezTo>
                    <a:pt x="8371" y="4773"/>
                    <a:pt x="10825" y="2989"/>
                    <a:pt x="13691" y="1836"/>
                  </a:cubicBezTo>
                  <a:cubicBezTo>
                    <a:pt x="16563" y="629"/>
                    <a:pt x="19754" y="0"/>
                    <a:pt x="23281" y="0"/>
                  </a:cubicBezTo>
                  <a:cubicBezTo>
                    <a:pt x="27057" y="0"/>
                    <a:pt x="30275" y="629"/>
                    <a:pt x="32941" y="1836"/>
                  </a:cubicBezTo>
                  <a:cubicBezTo>
                    <a:pt x="35607" y="3042"/>
                    <a:pt x="37801" y="4721"/>
                    <a:pt x="39529" y="6767"/>
                  </a:cubicBezTo>
                  <a:cubicBezTo>
                    <a:pt x="41247" y="8812"/>
                    <a:pt x="42509" y="11225"/>
                    <a:pt x="43306" y="13952"/>
                  </a:cubicBezTo>
                  <a:cubicBezTo>
                    <a:pt x="44097" y="16680"/>
                    <a:pt x="44497" y="19512"/>
                    <a:pt x="44497" y="22555"/>
                  </a:cubicBezTo>
                  <a:lnTo>
                    <a:pt x="44497" y="23814"/>
                  </a:lnTo>
                  <a:close/>
                  <a:moveTo>
                    <a:pt x="37655" y="21925"/>
                  </a:moveTo>
                  <a:cubicBezTo>
                    <a:pt x="37768" y="16784"/>
                    <a:pt x="36544" y="12746"/>
                    <a:pt x="33987" y="9809"/>
                  </a:cubicBezTo>
                  <a:cubicBezTo>
                    <a:pt x="31429" y="6923"/>
                    <a:pt x="27713" y="5455"/>
                    <a:pt x="22820" y="5455"/>
                  </a:cubicBezTo>
                  <a:cubicBezTo>
                    <a:pt x="20296" y="5455"/>
                    <a:pt x="18085" y="5927"/>
                    <a:pt x="16178" y="6819"/>
                  </a:cubicBezTo>
                  <a:cubicBezTo>
                    <a:pt x="14265" y="7763"/>
                    <a:pt x="12662" y="8969"/>
                    <a:pt x="11340" y="10438"/>
                  </a:cubicBezTo>
                  <a:cubicBezTo>
                    <a:pt x="10029" y="11959"/>
                    <a:pt x="9015" y="13690"/>
                    <a:pt x="8311" y="15683"/>
                  </a:cubicBezTo>
                  <a:cubicBezTo>
                    <a:pt x="7607" y="17729"/>
                    <a:pt x="7201" y="19775"/>
                    <a:pt x="7087" y="21925"/>
                  </a:cubicBezTo>
                  <a:lnTo>
                    <a:pt x="37655" y="21925"/>
                  </a:lnTo>
                  <a:close/>
                </a:path>
              </a:pathLst>
            </a:custGeom>
            <a:solidFill>
              <a:srgbClr val="FFFFFF"/>
            </a:solidFill>
            <a:ln w="5417" cap="flat">
              <a:noFill/>
              <a:prstDash val="solid"/>
              <a:miter/>
            </a:ln>
          </p:spPr>
          <p:txBody>
            <a:bodyPr rtlCol="0" anchor="ctr"/>
            <a:lstStyle/>
            <a:p>
              <a:endParaRPr lang="fr-FR"/>
            </a:p>
          </p:txBody>
        </p:sp>
        <p:sp>
          <p:nvSpPr>
            <p:cNvPr id="879" name="Forme libre 878">
              <a:extLst>
                <a:ext uri="{FF2B5EF4-FFF2-40B4-BE49-F238E27FC236}">
                  <a16:creationId xmlns:a16="http://schemas.microsoft.com/office/drawing/2014/main" id="{CFDA5BB5-2BFE-1512-534F-35CE4795B96F}"/>
                </a:ext>
              </a:extLst>
            </p:cNvPr>
            <p:cNvSpPr/>
            <p:nvPr/>
          </p:nvSpPr>
          <p:spPr>
            <a:xfrm>
              <a:off x="15798534" y="11543168"/>
              <a:ext cx="71662" cy="52085"/>
            </a:xfrm>
            <a:custGeom>
              <a:avLst/>
              <a:gdLst>
                <a:gd name="connsiteX0" fmla="*/ 71663 w 71662"/>
                <a:gd name="connsiteY0" fmla="*/ 50669 h 52085"/>
                <a:gd name="connsiteX1" fmla="*/ 71500 w 71662"/>
                <a:gd name="connsiteY1" fmla="*/ 51246 h 52085"/>
                <a:gd name="connsiteX2" fmla="*/ 70969 w 71662"/>
                <a:gd name="connsiteY2" fmla="*/ 51665 h 52085"/>
                <a:gd name="connsiteX3" fmla="*/ 69967 w 71662"/>
                <a:gd name="connsiteY3" fmla="*/ 51980 h 52085"/>
                <a:gd name="connsiteX4" fmla="*/ 68385 w 71662"/>
                <a:gd name="connsiteY4" fmla="*/ 52085 h 52085"/>
                <a:gd name="connsiteX5" fmla="*/ 66743 w 71662"/>
                <a:gd name="connsiteY5" fmla="*/ 51980 h 52085"/>
                <a:gd name="connsiteX6" fmla="*/ 65719 w 71662"/>
                <a:gd name="connsiteY6" fmla="*/ 51665 h 52085"/>
                <a:gd name="connsiteX7" fmla="*/ 65189 w 71662"/>
                <a:gd name="connsiteY7" fmla="*/ 51246 h 52085"/>
                <a:gd name="connsiteX8" fmla="*/ 65053 w 71662"/>
                <a:gd name="connsiteY8" fmla="*/ 50669 h 52085"/>
                <a:gd name="connsiteX9" fmla="*/ 65053 w 71662"/>
                <a:gd name="connsiteY9" fmla="*/ 20718 h 52085"/>
                <a:gd name="connsiteX10" fmla="*/ 64414 w 71662"/>
                <a:gd name="connsiteY10" fmla="*/ 14424 h 52085"/>
                <a:gd name="connsiteX11" fmla="*/ 62414 w 71662"/>
                <a:gd name="connsiteY11" fmla="*/ 9599 h 52085"/>
                <a:gd name="connsiteX12" fmla="*/ 58969 w 71662"/>
                <a:gd name="connsiteY12" fmla="*/ 6504 h 52085"/>
                <a:gd name="connsiteX13" fmla="*/ 54055 w 71662"/>
                <a:gd name="connsiteY13" fmla="*/ 5403 h 52085"/>
                <a:gd name="connsiteX14" fmla="*/ 46968 w 71662"/>
                <a:gd name="connsiteY14" fmla="*/ 8025 h 52085"/>
                <a:gd name="connsiteX15" fmla="*/ 39112 w 71662"/>
                <a:gd name="connsiteY15" fmla="*/ 15788 h 52085"/>
                <a:gd name="connsiteX16" fmla="*/ 39112 w 71662"/>
                <a:gd name="connsiteY16" fmla="*/ 50669 h 52085"/>
                <a:gd name="connsiteX17" fmla="*/ 38944 w 71662"/>
                <a:gd name="connsiteY17" fmla="*/ 51246 h 52085"/>
                <a:gd name="connsiteX18" fmla="*/ 38413 w 71662"/>
                <a:gd name="connsiteY18" fmla="*/ 51665 h 52085"/>
                <a:gd name="connsiteX19" fmla="*/ 37411 w 71662"/>
                <a:gd name="connsiteY19" fmla="*/ 51980 h 52085"/>
                <a:gd name="connsiteX20" fmla="*/ 35829 w 71662"/>
                <a:gd name="connsiteY20" fmla="*/ 52085 h 52085"/>
                <a:gd name="connsiteX21" fmla="*/ 34247 w 71662"/>
                <a:gd name="connsiteY21" fmla="*/ 51980 h 52085"/>
                <a:gd name="connsiteX22" fmla="*/ 33217 w 71662"/>
                <a:gd name="connsiteY22" fmla="*/ 51665 h 52085"/>
                <a:gd name="connsiteX23" fmla="*/ 32692 w 71662"/>
                <a:gd name="connsiteY23" fmla="*/ 51246 h 52085"/>
                <a:gd name="connsiteX24" fmla="*/ 32551 w 71662"/>
                <a:gd name="connsiteY24" fmla="*/ 50669 h 52085"/>
                <a:gd name="connsiteX25" fmla="*/ 32551 w 71662"/>
                <a:gd name="connsiteY25" fmla="*/ 20718 h 52085"/>
                <a:gd name="connsiteX26" fmla="*/ 31884 w 71662"/>
                <a:gd name="connsiteY26" fmla="*/ 14424 h 52085"/>
                <a:gd name="connsiteX27" fmla="*/ 29858 w 71662"/>
                <a:gd name="connsiteY27" fmla="*/ 9599 h 52085"/>
                <a:gd name="connsiteX28" fmla="*/ 26412 w 71662"/>
                <a:gd name="connsiteY28" fmla="*/ 6504 h 52085"/>
                <a:gd name="connsiteX29" fmla="*/ 21498 w 71662"/>
                <a:gd name="connsiteY29" fmla="*/ 5403 h 52085"/>
                <a:gd name="connsiteX30" fmla="*/ 14412 w 71662"/>
                <a:gd name="connsiteY30" fmla="*/ 8025 h 52085"/>
                <a:gd name="connsiteX31" fmla="*/ 6610 w 71662"/>
                <a:gd name="connsiteY31" fmla="*/ 15788 h 52085"/>
                <a:gd name="connsiteX32" fmla="*/ 6610 w 71662"/>
                <a:gd name="connsiteY32" fmla="*/ 50669 h 52085"/>
                <a:gd name="connsiteX33" fmla="*/ 6447 w 71662"/>
                <a:gd name="connsiteY33" fmla="*/ 51246 h 52085"/>
                <a:gd name="connsiteX34" fmla="*/ 5917 w 71662"/>
                <a:gd name="connsiteY34" fmla="*/ 51665 h 52085"/>
                <a:gd name="connsiteX35" fmla="*/ 4914 w 71662"/>
                <a:gd name="connsiteY35" fmla="*/ 51980 h 52085"/>
                <a:gd name="connsiteX36" fmla="*/ 3272 w 71662"/>
                <a:gd name="connsiteY36" fmla="*/ 52085 h 52085"/>
                <a:gd name="connsiteX37" fmla="*/ 1690 w 71662"/>
                <a:gd name="connsiteY37" fmla="*/ 51980 h 52085"/>
                <a:gd name="connsiteX38" fmla="*/ 667 w 71662"/>
                <a:gd name="connsiteY38" fmla="*/ 51665 h 52085"/>
                <a:gd name="connsiteX39" fmla="*/ 136 w 71662"/>
                <a:gd name="connsiteY39" fmla="*/ 51246 h 52085"/>
                <a:gd name="connsiteX40" fmla="*/ 0 w 71662"/>
                <a:gd name="connsiteY40" fmla="*/ 50669 h 52085"/>
                <a:gd name="connsiteX41" fmla="*/ 0 w 71662"/>
                <a:gd name="connsiteY41" fmla="*/ 1993 h 52085"/>
                <a:gd name="connsiteX42" fmla="*/ 136 w 71662"/>
                <a:gd name="connsiteY42" fmla="*/ 1416 h 52085"/>
                <a:gd name="connsiteX43" fmla="*/ 667 w 71662"/>
                <a:gd name="connsiteY43" fmla="*/ 944 h 52085"/>
                <a:gd name="connsiteX44" fmla="*/ 1636 w 71662"/>
                <a:gd name="connsiteY44" fmla="*/ 682 h 52085"/>
                <a:gd name="connsiteX45" fmla="*/ 3164 w 71662"/>
                <a:gd name="connsiteY45" fmla="*/ 577 h 52085"/>
                <a:gd name="connsiteX46" fmla="*/ 4719 w 71662"/>
                <a:gd name="connsiteY46" fmla="*/ 682 h 52085"/>
                <a:gd name="connsiteX47" fmla="*/ 5662 w 71662"/>
                <a:gd name="connsiteY47" fmla="*/ 944 h 52085"/>
                <a:gd name="connsiteX48" fmla="*/ 6138 w 71662"/>
                <a:gd name="connsiteY48" fmla="*/ 1416 h 52085"/>
                <a:gd name="connsiteX49" fmla="*/ 6274 w 71662"/>
                <a:gd name="connsiteY49" fmla="*/ 1993 h 52085"/>
                <a:gd name="connsiteX50" fmla="*/ 6274 w 71662"/>
                <a:gd name="connsiteY50" fmla="*/ 8865 h 52085"/>
                <a:gd name="connsiteX51" fmla="*/ 14498 w 71662"/>
                <a:gd name="connsiteY51" fmla="*/ 2098 h 52085"/>
                <a:gd name="connsiteX52" fmla="*/ 22225 w 71662"/>
                <a:gd name="connsiteY52" fmla="*/ 0 h 52085"/>
                <a:gd name="connsiteX53" fmla="*/ 27859 w 71662"/>
                <a:gd name="connsiteY53" fmla="*/ 734 h 52085"/>
                <a:gd name="connsiteX54" fmla="*/ 32226 w 71662"/>
                <a:gd name="connsiteY54" fmla="*/ 2780 h 52085"/>
                <a:gd name="connsiteX55" fmla="*/ 35444 w 71662"/>
                <a:gd name="connsiteY55" fmla="*/ 5927 h 52085"/>
                <a:gd name="connsiteX56" fmla="*/ 37611 w 71662"/>
                <a:gd name="connsiteY56" fmla="*/ 9966 h 52085"/>
                <a:gd name="connsiteX57" fmla="*/ 42525 w 71662"/>
                <a:gd name="connsiteY57" fmla="*/ 5245 h 52085"/>
                <a:gd name="connsiteX58" fmla="*/ 46919 w 71662"/>
                <a:gd name="connsiteY58" fmla="*/ 2203 h 52085"/>
                <a:gd name="connsiteX59" fmla="*/ 50945 w 71662"/>
                <a:gd name="connsiteY59" fmla="*/ 524 h 52085"/>
                <a:gd name="connsiteX60" fmla="*/ 54775 w 71662"/>
                <a:gd name="connsiteY60" fmla="*/ 0 h 52085"/>
                <a:gd name="connsiteX61" fmla="*/ 62750 w 71662"/>
                <a:gd name="connsiteY61" fmla="*/ 1626 h 52085"/>
                <a:gd name="connsiteX62" fmla="*/ 67973 w 71662"/>
                <a:gd name="connsiteY62" fmla="*/ 5980 h 52085"/>
                <a:gd name="connsiteX63" fmla="*/ 70807 w 71662"/>
                <a:gd name="connsiteY63" fmla="*/ 12379 h 52085"/>
                <a:gd name="connsiteX64" fmla="*/ 71663 w 71662"/>
                <a:gd name="connsiteY64" fmla="*/ 20141 h 52085"/>
                <a:gd name="connsiteX65" fmla="*/ 71663 w 71662"/>
                <a:gd name="connsiteY65"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1662" h="52085">
                  <a:moveTo>
                    <a:pt x="71663" y="50669"/>
                  </a:moveTo>
                  <a:cubicBezTo>
                    <a:pt x="71663" y="50878"/>
                    <a:pt x="71609" y="51088"/>
                    <a:pt x="71500" y="51246"/>
                  </a:cubicBezTo>
                  <a:cubicBezTo>
                    <a:pt x="71392" y="51456"/>
                    <a:pt x="71213" y="51560"/>
                    <a:pt x="70969" y="51665"/>
                  </a:cubicBezTo>
                  <a:cubicBezTo>
                    <a:pt x="70731" y="51823"/>
                    <a:pt x="70400" y="51875"/>
                    <a:pt x="69967" y="51980"/>
                  </a:cubicBezTo>
                  <a:cubicBezTo>
                    <a:pt x="69544" y="52033"/>
                    <a:pt x="69014" y="52085"/>
                    <a:pt x="68385" y="52085"/>
                  </a:cubicBezTo>
                  <a:cubicBezTo>
                    <a:pt x="67719" y="52085"/>
                    <a:pt x="67171" y="52033"/>
                    <a:pt x="66743" y="51980"/>
                  </a:cubicBezTo>
                  <a:cubicBezTo>
                    <a:pt x="66321" y="51875"/>
                    <a:pt x="65974" y="51823"/>
                    <a:pt x="65719" y="51665"/>
                  </a:cubicBezTo>
                  <a:cubicBezTo>
                    <a:pt x="65465" y="51560"/>
                    <a:pt x="65286" y="51456"/>
                    <a:pt x="65189" y="51246"/>
                  </a:cubicBezTo>
                  <a:cubicBezTo>
                    <a:pt x="65096" y="51088"/>
                    <a:pt x="65053" y="50878"/>
                    <a:pt x="65053" y="50669"/>
                  </a:cubicBezTo>
                  <a:lnTo>
                    <a:pt x="65053" y="20718"/>
                  </a:lnTo>
                  <a:cubicBezTo>
                    <a:pt x="65053" y="18411"/>
                    <a:pt x="64842" y="16313"/>
                    <a:pt x="64414" y="14424"/>
                  </a:cubicBezTo>
                  <a:cubicBezTo>
                    <a:pt x="63991" y="12589"/>
                    <a:pt x="63325" y="10962"/>
                    <a:pt x="62414" y="9599"/>
                  </a:cubicBezTo>
                  <a:cubicBezTo>
                    <a:pt x="61510" y="8287"/>
                    <a:pt x="60361" y="7238"/>
                    <a:pt x="58969" y="6504"/>
                  </a:cubicBezTo>
                  <a:cubicBezTo>
                    <a:pt x="57582" y="5770"/>
                    <a:pt x="55940" y="5403"/>
                    <a:pt x="54055" y="5403"/>
                  </a:cubicBezTo>
                  <a:cubicBezTo>
                    <a:pt x="51719" y="5403"/>
                    <a:pt x="49363" y="6242"/>
                    <a:pt x="46968" y="8025"/>
                  </a:cubicBezTo>
                  <a:cubicBezTo>
                    <a:pt x="44584" y="9756"/>
                    <a:pt x="41956" y="12379"/>
                    <a:pt x="39112" y="15788"/>
                  </a:cubicBezTo>
                  <a:lnTo>
                    <a:pt x="39112" y="50669"/>
                  </a:lnTo>
                  <a:cubicBezTo>
                    <a:pt x="39112" y="50878"/>
                    <a:pt x="39052" y="51088"/>
                    <a:pt x="38944" y="51246"/>
                  </a:cubicBezTo>
                  <a:cubicBezTo>
                    <a:pt x="38836" y="51456"/>
                    <a:pt x="38657" y="51560"/>
                    <a:pt x="38413" y="51665"/>
                  </a:cubicBezTo>
                  <a:cubicBezTo>
                    <a:pt x="38175" y="51823"/>
                    <a:pt x="37844" y="51875"/>
                    <a:pt x="37411" y="51980"/>
                  </a:cubicBezTo>
                  <a:cubicBezTo>
                    <a:pt x="36988" y="52033"/>
                    <a:pt x="36457" y="52085"/>
                    <a:pt x="35829" y="52085"/>
                  </a:cubicBezTo>
                  <a:cubicBezTo>
                    <a:pt x="35200" y="52085"/>
                    <a:pt x="34669" y="52033"/>
                    <a:pt x="34247" y="51980"/>
                  </a:cubicBezTo>
                  <a:cubicBezTo>
                    <a:pt x="33819" y="51875"/>
                    <a:pt x="33472" y="51823"/>
                    <a:pt x="33217" y="51665"/>
                  </a:cubicBezTo>
                  <a:cubicBezTo>
                    <a:pt x="32963" y="51560"/>
                    <a:pt x="32784" y="51456"/>
                    <a:pt x="32692" y="51246"/>
                  </a:cubicBezTo>
                  <a:cubicBezTo>
                    <a:pt x="32594" y="51088"/>
                    <a:pt x="32551" y="50878"/>
                    <a:pt x="32551" y="50669"/>
                  </a:cubicBezTo>
                  <a:lnTo>
                    <a:pt x="32551" y="20718"/>
                  </a:lnTo>
                  <a:cubicBezTo>
                    <a:pt x="32551" y="18411"/>
                    <a:pt x="32329" y="16313"/>
                    <a:pt x="31884" y="14424"/>
                  </a:cubicBezTo>
                  <a:cubicBezTo>
                    <a:pt x="31440" y="12589"/>
                    <a:pt x="30768" y="10962"/>
                    <a:pt x="29858" y="9599"/>
                  </a:cubicBezTo>
                  <a:cubicBezTo>
                    <a:pt x="28953" y="8287"/>
                    <a:pt x="27805" y="7238"/>
                    <a:pt x="26412" y="6504"/>
                  </a:cubicBezTo>
                  <a:cubicBezTo>
                    <a:pt x="25025" y="5770"/>
                    <a:pt x="23384" y="5403"/>
                    <a:pt x="21498" y="5403"/>
                  </a:cubicBezTo>
                  <a:cubicBezTo>
                    <a:pt x="19163" y="5403"/>
                    <a:pt x="16807" y="6242"/>
                    <a:pt x="14412" y="8025"/>
                  </a:cubicBezTo>
                  <a:cubicBezTo>
                    <a:pt x="12028" y="9756"/>
                    <a:pt x="9422" y="12379"/>
                    <a:pt x="6610" y="15788"/>
                  </a:cubicBezTo>
                  <a:lnTo>
                    <a:pt x="6610" y="50669"/>
                  </a:lnTo>
                  <a:cubicBezTo>
                    <a:pt x="6610" y="50878"/>
                    <a:pt x="6550" y="51088"/>
                    <a:pt x="6447" y="51246"/>
                  </a:cubicBezTo>
                  <a:cubicBezTo>
                    <a:pt x="6334" y="51456"/>
                    <a:pt x="6155" y="51560"/>
                    <a:pt x="5917" y="51665"/>
                  </a:cubicBezTo>
                  <a:cubicBezTo>
                    <a:pt x="5673" y="51823"/>
                    <a:pt x="5342" y="51875"/>
                    <a:pt x="4914" y="51980"/>
                  </a:cubicBezTo>
                  <a:cubicBezTo>
                    <a:pt x="4486" y="52033"/>
                    <a:pt x="3939" y="52085"/>
                    <a:pt x="3272" y="52085"/>
                  </a:cubicBezTo>
                  <a:cubicBezTo>
                    <a:pt x="2644" y="52085"/>
                    <a:pt x="2113" y="52033"/>
                    <a:pt x="1690" y="51980"/>
                  </a:cubicBezTo>
                  <a:cubicBezTo>
                    <a:pt x="1263" y="51875"/>
                    <a:pt x="916" y="51823"/>
                    <a:pt x="667" y="51665"/>
                  </a:cubicBezTo>
                  <a:cubicBezTo>
                    <a:pt x="401" y="51560"/>
                    <a:pt x="228" y="51456"/>
                    <a:pt x="136" y="51246"/>
                  </a:cubicBezTo>
                  <a:cubicBezTo>
                    <a:pt x="38" y="51088"/>
                    <a:pt x="0" y="50878"/>
                    <a:pt x="0" y="50669"/>
                  </a:cubicBezTo>
                  <a:lnTo>
                    <a:pt x="0" y="1993"/>
                  </a:lnTo>
                  <a:cubicBezTo>
                    <a:pt x="0" y="1783"/>
                    <a:pt x="43" y="1574"/>
                    <a:pt x="136" y="1416"/>
                  </a:cubicBezTo>
                  <a:cubicBezTo>
                    <a:pt x="228" y="1206"/>
                    <a:pt x="401" y="1049"/>
                    <a:pt x="667" y="944"/>
                  </a:cubicBezTo>
                  <a:cubicBezTo>
                    <a:pt x="921" y="839"/>
                    <a:pt x="1246" y="734"/>
                    <a:pt x="1636" y="682"/>
                  </a:cubicBezTo>
                  <a:cubicBezTo>
                    <a:pt x="2026" y="629"/>
                    <a:pt x="2536" y="577"/>
                    <a:pt x="3164" y="577"/>
                  </a:cubicBezTo>
                  <a:cubicBezTo>
                    <a:pt x="3793" y="577"/>
                    <a:pt x="4313" y="629"/>
                    <a:pt x="4719" y="682"/>
                  </a:cubicBezTo>
                  <a:cubicBezTo>
                    <a:pt x="5126" y="734"/>
                    <a:pt x="5440" y="839"/>
                    <a:pt x="5662" y="944"/>
                  </a:cubicBezTo>
                  <a:cubicBezTo>
                    <a:pt x="5884" y="1049"/>
                    <a:pt x="6041" y="1206"/>
                    <a:pt x="6138" y="1416"/>
                  </a:cubicBezTo>
                  <a:cubicBezTo>
                    <a:pt x="6231" y="1574"/>
                    <a:pt x="6274" y="1783"/>
                    <a:pt x="6274" y="1993"/>
                  </a:cubicBezTo>
                  <a:lnTo>
                    <a:pt x="6274" y="8865"/>
                  </a:lnTo>
                  <a:cubicBezTo>
                    <a:pt x="9162" y="5770"/>
                    <a:pt x="11903" y="3515"/>
                    <a:pt x="14498" y="2098"/>
                  </a:cubicBezTo>
                  <a:cubicBezTo>
                    <a:pt x="17094" y="734"/>
                    <a:pt x="19662" y="0"/>
                    <a:pt x="22225" y="0"/>
                  </a:cubicBezTo>
                  <a:cubicBezTo>
                    <a:pt x="24332" y="0"/>
                    <a:pt x="26212" y="263"/>
                    <a:pt x="27859" y="734"/>
                  </a:cubicBezTo>
                  <a:cubicBezTo>
                    <a:pt x="29511" y="1206"/>
                    <a:pt x="30958" y="1888"/>
                    <a:pt x="32226" y="2780"/>
                  </a:cubicBezTo>
                  <a:cubicBezTo>
                    <a:pt x="33477" y="3671"/>
                    <a:pt x="34556" y="4721"/>
                    <a:pt x="35444" y="5927"/>
                  </a:cubicBezTo>
                  <a:cubicBezTo>
                    <a:pt x="36332" y="7133"/>
                    <a:pt x="37059" y="8497"/>
                    <a:pt x="37611" y="9966"/>
                  </a:cubicBezTo>
                  <a:cubicBezTo>
                    <a:pt x="39350" y="8130"/>
                    <a:pt x="40992" y="6557"/>
                    <a:pt x="42525" y="5245"/>
                  </a:cubicBezTo>
                  <a:cubicBezTo>
                    <a:pt x="44064" y="3986"/>
                    <a:pt x="45527" y="2990"/>
                    <a:pt x="46919" y="2203"/>
                  </a:cubicBezTo>
                  <a:cubicBezTo>
                    <a:pt x="48306" y="1416"/>
                    <a:pt x="49650" y="892"/>
                    <a:pt x="50945" y="524"/>
                  </a:cubicBezTo>
                  <a:cubicBezTo>
                    <a:pt x="52240" y="210"/>
                    <a:pt x="53518" y="0"/>
                    <a:pt x="54775" y="0"/>
                  </a:cubicBezTo>
                  <a:cubicBezTo>
                    <a:pt x="57923" y="0"/>
                    <a:pt x="60583" y="577"/>
                    <a:pt x="62750" y="1626"/>
                  </a:cubicBezTo>
                  <a:cubicBezTo>
                    <a:pt x="64917" y="2728"/>
                    <a:pt x="66662" y="4144"/>
                    <a:pt x="67973" y="5980"/>
                  </a:cubicBezTo>
                  <a:cubicBezTo>
                    <a:pt x="69290" y="7815"/>
                    <a:pt x="70232" y="9966"/>
                    <a:pt x="70807" y="12379"/>
                  </a:cubicBezTo>
                  <a:cubicBezTo>
                    <a:pt x="71376" y="14844"/>
                    <a:pt x="71663" y="17414"/>
                    <a:pt x="71663" y="20141"/>
                  </a:cubicBezTo>
                  <a:lnTo>
                    <a:pt x="71663" y="50669"/>
                  </a:lnTo>
                  <a:close/>
                </a:path>
              </a:pathLst>
            </a:custGeom>
            <a:solidFill>
              <a:srgbClr val="FFFFFF"/>
            </a:solidFill>
            <a:ln w="5417" cap="flat">
              <a:noFill/>
              <a:prstDash val="solid"/>
              <a:miter/>
            </a:ln>
          </p:spPr>
          <p:txBody>
            <a:bodyPr rtlCol="0" anchor="ctr"/>
            <a:lstStyle/>
            <a:p>
              <a:endParaRPr lang="fr-FR"/>
            </a:p>
          </p:txBody>
        </p:sp>
        <p:sp>
          <p:nvSpPr>
            <p:cNvPr id="880" name="Forme libre 879">
              <a:extLst>
                <a:ext uri="{FF2B5EF4-FFF2-40B4-BE49-F238E27FC236}">
                  <a16:creationId xmlns:a16="http://schemas.microsoft.com/office/drawing/2014/main" id="{64224943-B556-F4E7-99B6-E75DCAC50053}"/>
                </a:ext>
              </a:extLst>
            </p:cNvPr>
            <p:cNvSpPr/>
            <p:nvPr/>
          </p:nvSpPr>
          <p:spPr>
            <a:xfrm>
              <a:off x="15885042" y="11543220"/>
              <a:ext cx="44497" cy="52662"/>
            </a:xfrm>
            <a:custGeom>
              <a:avLst/>
              <a:gdLst>
                <a:gd name="connsiteX0" fmla="*/ 44486 w 44497"/>
                <a:gd name="connsiteY0" fmla="*/ 23814 h 52662"/>
                <a:gd name="connsiteX1" fmla="*/ 43435 w 44497"/>
                <a:gd name="connsiteY1" fmla="*/ 26489 h 52662"/>
                <a:gd name="connsiteX2" fmla="*/ 41376 w 44497"/>
                <a:gd name="connsiteY2" fmla="*/ 27222 h 52662"/>
                <a:gd name="connsiteX3" fmla="*/ 7103 w 44497"/>
                <a:gd name="connsiteY3" fmla="*/ 27222 h 52662"/>
                <a:gd name="connsiteX4" fmla="*/ 8018 w 44497"/>
                <a:gd name="connsiteY4" fmla="*/ 35353 h 52662"/>
                <a:gd name="connsiteX5" fmla="*/ 11052 w 44497"/>
                <a:gd name="connsiteY5" fmla="*/ 41647 h 52662"/>
                <a:gd name="connsiteX6" fmla="*/ 16552 w 44497"/>
                <a:gd name="connsiteY6" fmla="*/ 45633 h 52662"/>
                <a:gd name="connsiteX7" fmla="*/ 24884 w 44497"/>
                <a:gd name="connsiteY7" fmla="*/ 47049 h 52662"/>
                <a:gd name="connsiteX8" fmla="*/ 31158 w 44497"/>
                <a:gd name="connsiteY8" fmla="*/ 46473 h 52662"/>
                <a:gd name="connsiteX9" fmla="*/ 35969 w 44497"/>
                <a:gd name="connsiteY9" fmla="*/ 45161 h 52662"/>
                <a:gd name="connsiteX10" fmla="*/ 39301 w 44497"/>
                <a:gd name="connsiteY10" fmla="*/ 43850 h 52662"/>
                <a:gd name="connsiteX11" fmla="*/ 41160 w 44497"/>
                <a:gd name="connsiteY11" fmla="*/ 43221 h 52662"/>
                <a:gd name="connsiteX12" fmla="*/ 41772 w 44497"/>
                <a:gd name="connsiteY12" fmla="*/ 43378 h 52662"/>
                <a:gd name="connsiteX13" fmla="*/ 42216 w 44497"/>
                <a:gd name="connsiteY13" fmla="*/ 43902 h 52662"/>
                <a:gd name="connsiteX14" fmla="*/ 42465 w 44497"/>
                <a:gd name="connsiteY14" fmla="*/ 44794 h 52662"/>
                <a:gd name="connsiteX15" fmla="*/ 42552 w 44497"/>
                <a:gd name="connsiteY15" fmla="*/ 46158 h 52662"/>
                <a:gd name="connsiteX16" fmla="*/ 42492 w 44497"/>
                <a:gd name="connsiteY16" fmla="*/ 46892 h 52662"/>
                <a:gd name="connsiteX17" fmla="*/ 42357 w 44497"/>
                <a:gd name="connsiteY17" fmla="*/ 47522 h 52662"/>
                <a:gd name="connsiteX18" fmla="*/ 42108 w 44497"/>
                <a:gd name="connsiteY18" fmla="*/ 48099 h 52662"/>
                <a:gd name="connsiteX19" fmla="*/ 41664 w 44497"/>
                <a:gd name="connsiteY19" fmla="*/ 48623 h 52662"/>
                <a:gd name="connsiteX20" fmla="*/ 39946 w 44497"/>
                <a:gd name="connsiteY20" fmla="*/ 49567 h 52662"/>
                <a:gd name="connsiteX21" fmla="*/ 36170 w 44497"/>
                <a:gd name="connsiteY21" fmla="*/ 50931 h 52662"/>
                <a:gd name="connsiteX22" fmla="*/ 30752 w 44497"/>
                <a:gd name="connsiteY22" fmla="*/ 52137 h 52662"/>
                <a:gd name="connsiteX23" fmla="*/ 24109 w 44497"/>
                <a:gd name="connsiteY23" fmla="*/ 52662 h 52662"/>
                <a:gd name="connsiteX24" fmla="*/ 13778 w 44497"/>
                <a:gd name="connsiteY24" fmla="*/ 50983 h 52662"/>
                <a:gd name="connsiteX25" fmla="*/ 6220 w 44497"/>
                <a:gd name="connsiteY25" fmla="*/ 45948 h 52662"/>
                <a:gd name="connsiteX26" fmla="*/ 1582 w 44497"/>
                <a:gd name="connsiteY26" fmla="*/ 37765 h 52662"/>
                <a:gd name="connsiteX27" fmla="*/ 0 w 44497"/>
                <a:gd name="connsiteY27" fmla="*/ 26436 h 52662"/>
                <a:gd name="connsiteX28" fmla="*/ 1642 w 44497"/>
                <a:gd name="connsiteY28" fmla="*/ 15316 h 52662"/>
                <a:gd name="connsiteX29" fmla="*/ 6334 w 44497"/>
                <a:gd name="connsiteY29" fmla="*/ 7028 h 52662"/>
                <a:gd name="connsiteX30" fmla="*/ 13691 w 44497"/>
                <a:gd name="connsiteY30" fmla="*/ 1836 h 52662"/>
                <a:gd name="connsiteX31" fmla="*/ 23281 w 44497"/>
                <a:gd name="connsiteY31" fmla="*/ 0 h 52662"/>
                <a:gd name="connsiteX32" fmla="*/ 32941 w 44497"/>
                <a:gd name="connsiteY32" fmla="*/ 1836 h 52662"/>
                <a:gd name="connsiteX33" fmla="*/ 39529 w 44497"/>
                <a:gd name="connsiteY33" fmla="*/ 6767 h 52662"/>
                <a:gd name="connsiteX34" fmla="*/ 43305 w 44497"/>
                <a:gd name="connsiteY34" fmla="*/ 13952 h 52662"/>
                <a:gd name="connsiteX35" fmla="*/ 44497 w 44497"/>
                <a:gd name="connsiteY35" fmla="*/ 22555 h 52662"/>
                <a:gd name="connsiteX36" fmla="*/ 44497 w 44497"/>
                <a:gd name="connsiteY36" fmla="*/ 23814 h 52662"/>
                <a:gd name="connsiteX37" fmla="*/ 37654 w 44497"/>
                <a:gd name="connsiteY37" fmla="*/ 21925 h 52662"/>
                <a:gd name="connsiteX38" fmla="*/ 33987 w 44497"/>
                <a:gd name="connsiteY38" fmla="*/ 9809 h 52662"/>
                <a:gd name="connsiteX39" fmla="*/ 22820 w 44497"/>
                <a:gd name="connsiteY39" fmla="*/ 5455 h 52662"/>
                <a:gd name="connsiteX40" fmla="*/ 16178 w 44497"/>
                <a:gd name="connsiteY40" fmla="*/ 6819 h 52662"/>
                <a:gd name="connsiteX41" fmla="*/ 11339 w 44497"/>
                <a:gd name="connsiteY41" fmla="*/ 10438 h 52662"/>
                <a:gd name="connsiteX42" fmla="*/ 8311 w 44497"/>
                <a:gd name="connsiteY42" fmla="*/ 15683 h 52662"/>
                <a:gd name="connsiteX43" fmla="*/ 7087 w 44497"/>
                <a:gd name="connsiteY43" fmla="*/ 21925 h 52662"/>
                <a:gd name="connsiteX44" fmla="*/ 37654 w 44497"/>
                <a:gd name="connsiteY44" fmla="*/ 21925 h 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497" h="52662">
                  <a:moveTo>
                    <a:pt x="44486" y="23814"/>
                  </a:moveTo>
                  <a:cubicBezTo>
                    <a:pt x="44486" y="25125"/>
                    <a:pt x="44140" y="25964"/>
                    <a:pt x="43435" y="26489"/>
                  </a:cubicBezTo>
                  <a:cubicBezTo>
                    <a:pt x="42731" y="26961"/>
                    <a:pt x="42043" y="27222"/>
                    <a:pt x="41376" y="27222"/>
                  </a:cubicBezTo>
                  <a:lnTo>
                    <a:pt x="7103" y="27222"/>
                  </a:lnTo>
                  <a:cubicBezTo>
                    <a:pt x="7103" y="30213"/>
                    <a:pt x="7412" y="32940"/>
                    <a:pt x="8018" y="35353"/>
                  </a:cubicBezTo>
                  <a:cubicBezTo>
                    <a:pt x="8630" y="37818"/>
                    <a:pt x="9638" y="39916"/>
                    <a:pt x="11052" y="41647"/>
                  </a:cubicBezTo>
                  <a:cubicBezTo>
                    <a:pt x="12456" y="43378"/>
                    <a:pt x="14292" y="44742"/>
                    <a:pt x="16552" y="45633"/>
                  </a:cubicBezTo>
                  <a:cubicBezTo>
                    <a:pt x="18811" y="46578"/>
                    <a:pt x="21590" y="47049"/>
                    <a:pt x="24884" y="47049"/>
                  </a:cubicBezTo>
                  <a:cubicBezTo>
                    <a:pt x="27220" y="47049"/>
                    <a:pt x="29305" y="46840"/>
                    <a:pt x="31158" y="46473"/>
                  </a:cubicBezTo>
                  <a:cubicBezTo>
                    <a:pt x="33011" y="46053"/>
                    <a:pt x="34615" y="45633"/>
                    <a:pt x="35969" y="45161"/>
                  </a:cubicBezTo>
                  <a:cubicBezTo>
                    <a:pt x="37319" y="44689"/>
                    <a:pt x="38429" y="44218"/>
                    <a:pt x="39301" y="43850"/>
                  </a:cubicBezTo>
                  <a:cubicBezTo>
                    <a:pt x="40168" y="43431"/>
                    <a:pt x="40786" y="43221"/>
                    <a:pt x="41160" y="43221"/>
                  </a:cubicBezTo>
                  <a:cubicBezTo>
                    <a:pt x="41382" y="43221"/>
                    <a:pt x="41588" y="43273"/>
                    <a:pt x="41772" y="43378"/>
                  </a:cubicBezTo>
                  <a:cubicBezTo>
                    <a:pt x="41956" y="43483"/>
                    <a:pt x="42108" y="43692"/>
                    <a:pt x="42216" y="43902"/>
                  </a:cubicBezTo>
                  <a:cubicBezTo>
                    <a:pt x="42330" y="44165"/>
                    <a:pt x="42411" y="44427"/>
                    <a:pt x="42465" y="44794"/>
                  </a:cubicBezTo>
                  <a:cubicBezTo>
                    <a:pt x="42525" y="45161"/>
                    <a:pt x="42552" y="45581"/>
                    <a:pt x="42552" y="46158"/>
                  </a:cubicBezTo>
                  <a:cubicBezTo>
                    <a:pt x="42552" y="46420"/>
                    <a:pt x="42530" y="46630"/>
                    <a:pt x="42492" y="46892"/>
                  </a:cubicBezTo>
                  <a:cubicBezTo>
                    <a:pt x="42455" y="47102"/>
                    <a:pt x="42411" y="47312"/>
                    <a:pt x="42357" y="47522"/>
                  </a:cubicBezTo>
                  <a:cubicBezTo>
                    <a:pt x="42303" y="47731"/>
                    <a:pt x="42222" y="47889"/>
                    <a:pt x="42108" y="48099"/>
                  </a:cubicBezTo>
                  <a:cubicBezTo>
                    <a:pt x="41994" y="48256"/>
                    <a:pt x="41848" y="48413"/>
                    <a:pt x="41664" y="48623"/>
                  </a:cubicBezTo>
                  <a:cubicBezTo>
                    <a:pt x="41480" y="48781"/>
                    <a:pt x="40900" y="49095"/>
                    <a:pt x="39946" y="49567"/>
                  </a:cubicBezTo>
                  <a:cubicBezTo>
                    <a:pt x="38976" y="50040"/>
                    <a:pt x="37725" y="50459"/>
                    <a:pt x="36170" y="50931"/>
                  </a:cubicBezTo>
                  <a:cubicBezTo>
                    <a:pt x="34615" y="51351"/>
                    <a:pt x="32805" y="51770"/>
                    <a:pt x="30752" y="52137"/>
                  </a:cubicBezTo>
                  <a:cubicBezTo>
                    <a:pt x="28693" y="52452"/>
                    <a:pt x="26483" y="52662"/>
                    <a:pt x="24109" y="52662"/>
                  </a:cubicBezTo>
                  <a:cubicBezTo>
                    <a:pt x="20220" y="52662"/>
                    <a:pt x="16774" y="52085"/>
                    <a:pt x="13778" y="50983"/>
                  </a:cubicBezTo>
                  <a:cubicBezTo>
                    <a:pt x="10782" y="49830"/>
                    <a:pt x="8257" y="48151"/>
                    <a:pt x="6220" y="45948"/>
                  </a:cubicBezTo>
                  <a:cubicBezTo>
                    <a:pt x="4182" y="43745"/>
                    <a:pt x="2639" y="41017"/>
                    <a:pt x="1582" y="37765"/>
                  </a:cubicBezTo>
                  <a:cubicBezTo>
                    <a:pt x="531" y="34513"/>
                    <a:pt x="0" y="30737"/>
                    <a:pt x="0" y="26436"/>
                  </a:cubicBezTo>
                  <a:cubicBezTo>
                    <a:pt x="0" y="22292"/>
                    <a:pt x="547" y="18621"/>
                    <a:pt x="1642" y="15316"/>
                  </a:cubicBezTo>
                  <a:cubicBezTo>
                    <a:pt x="2730" y="12064"/>
                    <a:pt x="4296" y="9284"/>
                    <a:pt x="6334" y="7028"/>
                  </a:cubicBezTo>
                  <a:cubicBezTo>
                    <a:pt x="8371" y="4773"/>
                    <a:pt x="10825" y="2989"/>
                    <a:pt x="13691" y="1836"/>
                  </a:cubicBezTo>
                  <a:cubicBezTo>
                    <a:pt x="16563" y="629"/>
                    <a:pt x="19754" y="0"/>
                    <a:pt x="23281" y="0"/>
                  </a:cubicBezTo>
                  <a:cubicBezTo>
                    <a:pt x="27057" y="0"/>
                    <a:pt x="30275" y="629"/>
                    <a:pt x="32941" y="1836"/>
                  </a:cubicBezTo>
                  <a:cubicBezTo>
                    <a:pt x="35606" y="3042"/>
                    <a:pt x="37801" y="4721"/>
                    <a:pt x="39529" y="6767"/>
                  </a:cubicBezTo>
                  <a:cubicBezTo>
                    <a:pt x="41246" y="8812"/>
                    <a:pt x="42509" y="11225"/>
                    <a:pt x="43305" y="13952"/>
                  </a:cubicBezTo>
                  <a:cubicBezTo>
                    <a:pt x="44096" y="16680"/>
                    <a:pt x="44497" y="19512"/>
                    <a:pt x="44497" y="22555"/>
                  </a:cubicBezTo>
                  <a:lnTo>
                    <a:pt x="44497" y="23814"/>
                  </a:lnTo>
                  <a:close/>
                  <a:moveTo>
                    <a:pt x="37654" y="21925"/>
                  </a:moveTo>
                  <a:cubicBezTo>
                    <a:pt x="37768" y="16784"/>
                    <a:pt x="36544" y="12746"/>
                    <a:pt x="33987" y="9809"/>
                  </a:cubicBezTo>
                  <a:cubicBezTo>
                    <a:pt x="31429" y="6923"/>
                    <a:pt x="27713" y="5455"/>
                    <a:pt x="22820" y="5455"/>
                  </a:cubicBezTo>
                  <a:cubicBezTo>
                    <a:pt x="20295" y="5455"/>
                    <a:pt x="18085" y="5927"/>
                    <a:pt x="16178" y="6819"/>
                  </a:cubicBezTo>
                  <a:cubicBezTo>
                    <a:pt x="14265" y="7763"/>
                    <a:pt x="12662" y="8969"/>
                    <a:pt x="11339" y="10438"/>
                  </a:cubicBezTo>
                  <a:cubicBezTo>
                    <a:pt x="10028" y="11959"/>
                    <a:pt x="9015" y="13690"/>
                    <a:pt x="8311" y="15683"/>
                  </a:cubicBezTo>
                  <a:cubicBezTo>
                    <a:pt x="7607" y="17729"/>
                    <a:pt x="7200" y="19775"/>
                    <a:pt x="7087" y="21925"/>
                  </a:cubicBezTo>
                  <a:lnTo>
                    <a:pt x="37654" y="21925"/>
                  </a:lnTo>
                  <a:close/>
                </a:path>
              </a:pathLst>
            </a:custGeom>
            <a:solidFill>
              <a:srgbClr val="FFFFFF"/>
            </a:solidFill>
            <a:ln w="5417" cap="flat">
              <a:noFill/>
              <a:prstDash val="solid"/>
              <a:miter/>
            </a:ln>
          </p:spPr>
          <p:txBody>
            <a:bodyPr rtlCol="0" anchor="ctr"/>
            <a:lstStyle/>
            <a:p>
              <a:endParaRPr lang="fr-FR"/>
            </a:p>
          </p:txBody>
        </p:sp>
        <p:sp>
          <p:nvSpPr>
            <p:cNvPr id="881" name="Forme libre 880">
              <a:extLst>
                <a:ext uri="{FF2B5EF4-FFF2-40B4-BE49-F238E27FC236}">
                  <a16:creationId xmlns:a16="http://schemas.microsoft.com/office/drawing/2014/main" id="{6C1C2399-8971-2D77-2A88-96698F6AE4BB}"/>
                </a:ext>
              </a:extLst>
            </p:cNvPr>
            <p:cNvSpPr/>
            <p:nvPr/>
          </p:nvSpPr>
          <p:spPr>
            <a:xfrm>
              <a:off x="15944747" y="11543168"/>
              <a:ext cx="40780" cy="52085"/>
            </a:xfrm>
            <a:custGeom>
              <a:avLst/>
              <a:gdLst>
                <a:gd name="connsiteX0" fmla="*/ 40781 w 40780"/>
                <a:gd name="connsiteY0" fmla="*/ 50669 h 52085"/>
                <a:gd name="connsiteX1" fmla="*/ 40618 w 40780"/>
                <a:gd name="connsiteY1" fmla="*/ 51246 h 52085"/>
                <a:gd name="connsiteX2" fmla="*/ 40087 w 40780"/>
                <a:gd name="connsiteY2" fmla="*/ 51665 h 52085"/>
                <a:gd name="connsiteX3" fmla="*/ 39085 w 40780"/>
                <a:gd name="connsiteY3" fmla="*/ 51980 h 52085"/>
                <a:gd name="connsiteX4" fmla="*/ 37503 w 40780"/>
                <a:gd name="connsiteY4" fmla="*/ 52085 h 52085"/>
                <a:gd name="connsiteX5" fmla="*/ 35861 w 40780"/>
                <a:gd name="connsiteY5" fmla="*/ 51980 h 52085"/>
                <a:gd name="connsiteX6" fmla="*/ 34859 w 40780"/>
                <a:gd name="connsiteY6" fmla="*/ 51665 h 52085"/>
                <a:gd name="connsiteX7" fmla="*/ 34328 w 40780"/>
                <a:gd name="connsiteY7" fmla="*/ 51246 h 52085"/>
                <a:gd name="connsiteX8" fmla="*/ 34166 w 40780"/>
                <a:gd name="connsiteY8" fmla="*/ 50669 h 52085"/>
                <a:gd name="connsiteX9" fmla="*/ 34166 w 40780"/>
                <a:gd name="connsiteY9" fmla="*/ 21768 h 52085"/>
                <a:gd name="connsiteX10" fmla="*/ 33439 w 40780"/>
                <a:gd name="connsiteY10" fmla="*/ 14424 h 52085"/>
                <a:gd name="connsiteX11" fmla="*/ 31278 w 40780"/>
                <a:gd name="connsiteY11" fmla="*/ 9599 h 52085"/>
                <a:gd name="connsiteX12" fmla="*/ 27583 w 40780"/>
                <a:gd name="connsiteY12" fmla="*/ 6504 h 52085"/>
                <a:gd name="connsiteX13" fmla="*/ 22327 w 40780"/>
                <a:gd name="connsiteY13" fmla="*/ 5403 h 52085"/>
                <a:gd name="connsiteX14" fmla="*/ 14666 w 40780"/>
                <a:gd name="connsiteY14" fmla="*/ 8025 h 52085"/>
                <a:gd name="connsiteX15" fmla="*/ 6610 w 40780"/>
                <a:gd name="connsiteY15" fmla="*/ 15788 h 52085"/>
                <a:gd name="connsiteX16" fmla="*/ 6610 w 40780"/>
                <a:gd name="connsiteY16" fmla="*/ 50669 h 52085"/>
                <a:gd name="connsiteX17" fmla="*/ 6447 w 40780"/>
                <a:gd name="connsiteY17" fmla="*/ 51246 h 52085"/>
                <a:gd name="connsiteX18" fmla="*/ 5917 w 40780"/>
                <a:gd name="connsiteY18" fmla="*/ 51665 h 52085"/>
                <a:gd name="connsiteX19" fmla="*/ 4914 w 40780"/>
                <a:gd name="connsiteY19" fmla="*/ 51980 h 52085"/>
                <a:gd name="connsiteX20" fmla="*/ 3272 w 40780"/>
                <a:gd name="connsiteY20" fmla="*/ 52085 h 52085"/>
                <a:gd name="connsiteX21" fmla="*/ 1690 w 40780"/>
                <a:gd name="connsiteY21" fmla="*/ 51980 h 52085"/>
                <a:gd name="connsiteX22" fmla="*/ 667 w 40780"/>
                <a:gd name="connsiteY22" fmla="*/ 51665 h 52085"/>
                <a:gd name="connsiteX23" fmla="*/ 136 w 40780"/>
                <a:gd name="connsiteY23" fmla="*/ 51246 h 52085"/>
                <a:gd name="connsiteX24" fmla="*/ 0 w 40780"/>
                <a:gd name="connsiteY24" fmla="*/ 50669 h 52085"/>
                <a:gd name="connsiteX25" fmla="*/ 0 w 40780"/>
                <a:gd name="connsiteY25" fmla="*/ 1993 h 52085"/>
                <a:gd name="connsiteX26" fmla="*/ 136 w 40780"/>
                <a:gd name="connsiteY26" fmla="*/ 1416 h 52085"/>
                <a:gd name="connsiteX27" fmla="*/ 667 w 40780"/>
                <a:gd name="connsiteY27" fmla="*/ 944 h 52085"/>
                <a:gd name="connsiteX28" fmla="*/ 1636 w 40780"/>
                <a:gd name="connsiteY28" fmla="*/ 682 h 52085"/>
                <a:gd name="connsiteX29" fmla="*/ 3164 w 40780"/>
                <a:gd name="connsiteY29" fmla="*/ 577 h 52085"/>
                <a:gd name="connsiteX30" fmla="*/ 4719 w 40780"/>
                <a:gd name="connsiteY30" fmla="*/ 682 h 52085"/>
                <a:gd name="connsiteX31" fmla="*/ 5662 w 40780"/>
                <a:gd name="connsiteY31" fmla="*/ 944 h 52085"/>
                <a:gd name="connsiteX32" fmla="*/ 6138 w 40780"/>
                <a:gd name="connsiteY32" fmla="*/ 1416 h 52085"/>
                <a:gd name="connsiteX33" fmla="*/ 6274 w 40780"/>
                <a:gd name="connsiteY33" fmla="*/ 1993 h 52085"/>
                <a:gd name="connsiteX34" fmla="*/ 6274 w 40780"/>
                <a:gd name="connsiteY34" fmla="*/ 8865 h 52085"/>
                <a:gd name="connsiteX35" fmla="*/ 14769 w 40780"/>
                <a:gd name="connsiteY35" fmla="*/ 2098 h 52085"/>
                <a:gd name="connsiteX36" fmla="*/ 23048 w 40780"/>
                <a:gd name="connsiteY36" fmla="*/ 0 h 52085"/>
                <a:gd name="connsiteX37" fmla="*/ 31380 w 40780"/>
                <a:gd name="connsiteY37" fmla="*/ 1626 h 52085"/>
                <a:gd name="connsiteX38" fmla="*/ 36853 w 40780"/>
                <a:gd name="connsiteY38" fmla="*/ 5980 h 52085"/>
                <a:gd name="connsiteX39" fmla="*/ 39854 w 40780"/>
                <a:gd name="connsiteY39" fmla="*/ 12379 h 52085"/>
                <a:gd name="connsiteX40" fmla="*/ 40770 w 40780"/>
                <a:gd name="connsiteY40" fmla="*/ 21191 h 52085"/>
                <a:gd name="connsiteX41" fmla="*/ 40770 w 40780"/>
                <a:gd name="connsiteY41" fmla="*/ 50669 h 5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80" h="52085">
                  <a:moveTo>
                    <a:pt x="40781" y="50669"/>
                  </a:moveTo>
                  <a:cubicBezTo>
                    <a:pt x="40781" y="50878"/>
                    <a:pt x="40727" y="51088"/>
                    <a:pt x="40618" y="51246"/>
                  </a:cubicBezTo>
                  <a:cubicBezTo>
                    <a:pt x="40510" y="51456"/>
                    <a:pt x="40331" y="51560"/>
                    <a:pt x="40087" y="51665"/>
                  </a:cubicBezTo>
                  <a:cubicBezTo>
                    <a:pt x="39849" y="51823"/>
                    <a:pt x="39518" y="51875"/>
                    <a:pt x="39085" y="51980"/>
                  </a:cubicBezTo>
                  <a:cubicBezTo>
                    <a:pt x="38662" y="52033"/>
                    <a:pt x="38131" y="52085"/>
                    <a:pt x="37503" y="52085"/>
                  </a:cubicBezTo>
                  <a:cubicBezTo>
                    <a:pt x="36836" y="52085"/>
                    <a:pt x="36289" y="52033"/>
                    <a:pt x="35861" y="51980"/>
                  </a:cubicBezTo>
                  <a:cubicBezTo>
                    <a:pt x="35439" y="51875"/>
                    <a:pt x="35103" y="51823"/>
                    <a:pt x="34859" y="51665"/>
                  </a:cubicBezTo>
                  <a:cubicBezTo>
                    <a:pt x="34621" y="51560"/>
                    <a:pt x="34447" y="51456"/>
                    <a:pt x="34328" y="51246"/>
                  </a:cubicBezTo>
                  <a:cubicBezTo>
                    <a:pt x="34220" y="51088"/>
                    <a:pt x="34166" y="50878"/>
                    <a:pt x="34166" y="50669"/>
                  </a:cubicBezTo>
                  <a:lnTo>
                    <a:pt x="34166" y="21768"/>
                  </a:lnTo>
                  <a:cubicBezTo>
                    <a:pt x="34166" y="18778"/>
                    <a:pt x="33922" y="16313"/>
                    <a:pt x="33439" y="14424"/>
                  </a:cubicBezTo>
                  <a:cubicBezTo>
                    <a:pt x="32957" y="12589"/>
                    <a:pt x="32237" y="10962"/>
                    <a:pt x="31278" y="9599"/>
                  </a:cubicBezTo>
                  <a:cubicBezTo>
                    <a:pt x="30319" y="8287"/>
                    <a:pt x="29084" y="7238"/>
                    <a:pt x="27583" y="6504"/>
                  </a:cubicBezTo>
                  <a:cubicBezTo>
                    <a:pt x="26082" y="5770"/>
                    <a:pt x="24327" y="5403"/>
                    <a:pt x="22327" y="5403"/>
                  </a:cubicBezTo>
                  <a:cubicBezTo>
                    <a:pt x="19776" y="5403"/>
                    <a:pt x="17218" y="6242"/>
                    <a:pt x="14666" y="8025"/>
                  </a:cubicBezTo>
                  <a:cubicBezTo>
                    <a:pt x="12104" y="9756"/>
                    <a:pt x="9422" y="12379"/>
                    <a:pt x="6610" y="15788"/>
                  </a:cubicBezTo>
                  <a:lnTo>
                    <a:pt x="6610" y="50669"/>
                  </a:lnTo>
                  <a:cubicBezTo>
                    <a:pt x="6610" y="50878"/>
                    <a:pt x="6550" y="51088"/>
                    <a:pt x="6447" y="51246"/>
                  </a:cubicBezTo>
                  <a:cubicBezTo>
                    <a:pt x="6334" y="51456"/>
                    <a:pt x="6155" y="51560"/>
                    <a:pt x="5917" y="51665"/>
                  </a:cubicBezTo>
                  <a:cubicBezTo>
                    <a:pt x="5673" y="51823"/>
                    <a:pt x="5342" y="51875"/>
                    <a:pt x="4914" y="51980"/>
                  </a:cubicBezTo>
                  <a:cubicBezTo>
                    <a:pt x="4486" y="52033"/>
                    <a:pt x="3939" y="52085"/>
                    <a:pt x="3272" y="52085"/>
                  </a:cubicBezTo>
                  <a:cubicBezTo>
                    <a:pt x="2644" y="52085"/>
                    <a:pt x="2113" y="52033"/>
                    <a:pt x="1690" y="51980"/>
                  </a:cubicBezTo>
                  <a:cubicBezTo>
                    <a:pt x="1263" y="51875"/>
                    <a:pt x="916" y="51823"/>
                    <a:pt x="667" y="51665"/>
                  </a:cubicBezTo>
                  <a:cubicBezTo>
                    <a:pt x="401" y="51560"/>
                    <a:pt x="228" y="51456"/>
                    <a:pt x="136" y="51246"/>
                  </a:cubicBezTo>
                  <a:cubicBezTo>
                    <a:pt x="38" y="51088"/>
                    <a:pt x="0" y="50878"/>
                    <a:pt x="0" y="50669"/>
                  </a:cubicBezTo>
                  <a:lnTo>
                    <a:pt x="0" y="1993"/>
                  </a:lnTo>
                  <a:cubicBezTo>
                    <a:pt x="0" y="1783"/>
                    <a:pt x="43" y="1574"/>
                    <a:pt x="136" y="1416"/>
                  </a:cubicBezTo>
                  <a:cubicBezTo>
                    <a:pt x="228" y="1206"/>
                    <a:pt x="401" y="1049"/>
                    <a:pt x="667" y="944"/>
                  </a:cubicBezTo>
                  <a:cubicBezTo>
                    <a:pt x="921" y="839"/>
                    <a:pt x="1246" y="734"/>
                    <a:pt x="1636" y="682"/>
                  </a:cubicBezTo>
                  <a:cubicBezTo>
                    <a:pt x="2026" y="629"/>
                    <a:pt x="2536" y="577"/>
                    <a:pt x="3164" y="577"/>
                  </a:cubicBezTo>
                  <a:cubicBezTo>
                    <a:pt x="3793" y="577"/>
                    <a:pt x="4313" y="629"/>
                    <a:pt x="4719" y="682"/>
                  </a:cubicBezTo>
                  <a:cubicBezTo>
                    <a:pt x="5126" y="734"/>
                    <a:pt x="5440" y="839"/>
                    <a:pt x="5662" y="944"/>
                  </a:cubicBezTo>
                  <a:cubicBezTo>
                    <a:pt x="5884" y="1049"/>
                    <a:pt x="6041" y="1206"/>
                    <a:pt x="6138" y="1416"/>
                  </a:cubicBezTo>
                  <a:cubicBezTo>
                    <a:pt x="6231" y="1574"/>
                    <a:pt x="6274" y="1783"/>
                    <a:pt x="6274" y="1993"/>
                  </a:cubicBezTo>
                  <a:lnTo>
                    <a:pt x="6274" y="8865"/>
                  </a:lnTo>
                  <a:cubicBezTo>
                    <a:pt x="9162" y="5770"/>
                    <a:pt x="12001" y="3515"/>
                    <a:pt x="14769" y="2098"/>
                  </a:cubicBezTo>
                  <a:cubicBezTo>
                    <a:pt x="17554" y="734"/>
                    <a:pt x="20307" y="0"/>
                    <a:pt x="23048" y="0"/>
                  </a:cubicBezTo>
                  <a:cubicBezTo>
                    <a:pt x="26342" y="0"/>
                    <a:pt x="29121" y="524"/>
                    <a:pt x="31380" y="1626"/>
                  </a:cubicBezTo>
                  <a:cubicBezTo>
                    <a:pt x="33640" y="2728"/>
                    <a:pt x="35466" y="4144"/>
                    <a:pt x="36853" y="5980"/>
                  </a:cubicBezTo>
                  <a:cubicBezTo>
                    <a:pt x="38245" y="7815"/>
                    <a:pt x="39242" y="9966"/>
                    <a:pt x="39854" y="12379"/>
                  </a:cubicBezTo>
                  <a:cubicBezTo>
                    <a:pt x="40466" y="14844"/>
                    <a:pt x="40770" y="17781"/>
                    <a:pt x="40770" y="21191"/>
                  </a:cubicBezTo>
                  <a:lnTo>
                    <a:pt x="40770" y="50669"/>
                  </a:lnTo>
                  <a:close/>
                </a:path>
              </a:pathLst>
            </a:custGeom>
            <a:solidFill>
              <a:srgbClr val="FFFFFF"/>
            </a:solidFill>
            <a:ln w="5417" cap="flat">
              <a:noFill/>
              <a:prstDash val="solid"/>
              <a:miter/>
            </a:ln>
          </p:spPr>
          <p:txBody>
            <a:bodyPr rtlCol="0" anchor="ctr"/>
            <a:lstStyle/>
            <a:p>
              <a:endParaRPr lang="fr-FR"/>
            </a:p>
          </p:txBody>
        </p:sp>
        <p:sp>
          <p:nvSpPr>
            <p:cNvPr id="882" name="Forme libre 881">
              <a:extLst>
                <a:ext uri="{FF2B5EF4-FFF2-40B4-BE49-F238E27FC236}">
                  <a16:creationId xmlns:a16="http://schemas.microsoft.com/office/drawing/2014/main" id="{11F64CD8-0C84-1539-E0BB-12C2143F131A}"/>
                </a:ext>
              </a:extLst>
            </p:cNvPr>
            <p:cNvSpPr/>
            <p:nvPr/>
          </p:nvSpPr>
          <p:spPr>
            <a:xfrm>
              <a:off x="15995638" y="11530684"/>
              <a:ext cx="31348" cy="65040"/>
            </a:xfrm>
            <a:custGeom>
              <a:avLst/>
              <a:gdLst>
                <a:gd name="connsiteX0" fmla="*/ 31337 w 31348"/>
                <a:gd name="connsiteY0" fmla="*/ 60268 h 65040"/>
                <a:gd name="connsiteX1" fmla="*/ 31142 w 31348"/>
                <a:gd name="connsiteY1" fmla="*/ 62103 h 65040"/>
                <a:gd name="connsiteX2" fmla="*/ 30530 w 31348"/>
                <a:gd name="connsiteY2" fmla="*/ 63205 h 65040"/>
                <a:gd name="connsiteX3" fmla="*/ 29305 w 31348"/>
                <a:gd name="connsiteY3" fmla="*/ 63940 h 65040"/>
                <a:gd name="connsiteX4" fmla="*/ 27442 w 31348"/>
                <a:gd name="connsiteY4" fmla="*/ 64569 h 65040"/>
                <a:gd name="connsiteX5" fmla="*/ 25221 w 31348"/>
                <a:gd name="connsiteY5" fmla="*/ 64936 h 65040"/>
                <a:gd name="connsiteX6" fmla="*/ 22945 w 31348"/>
                <a:gd name="connsiteY6" fmla="*/ 65041 h 65040"/>
                <a:gd name="connsiteX7" fmla="*/ 16612 w 31348"/>
                <a:gd name="connsiteY7" fmla="*/ 64096 h 65040"/>
                <a:gd name="connsiteX8" fmla="*/ 12331 w 31348"/>
                <a:gd name="connsiteY8" fmla="*/ 61159 h 65040"/>
                <a:gd name="connsiteX9" fmla="*/ 9920 w 31348"/>
                <a:gd name="connsiteY9" fmla="*/ 56176 h 65040"/>
                <a:gd name="connsiteX10" fmla="*/ 9167 w 31348"/>
                <a:gd name="connsiteY10" fmla="*/ 49095 h 65040"/>
                <a:gd name="connsiteX11" fmla="*/ 9167 w 31348"/>
                <a:gd name="connsiteY11" fmla="*/ 18778 h 65040"/>
                <a:gd name="connsiteX12" fmla="*/ 1663 w 31348"/>
                <a:gd name="connsiteY12" fmla="*/ 18778 h 65040"/>
                <a:gd name="connsiteX13" fmla="*/ 444 w 31348"/>
                <a:gd name="connsiteY13" fmla="*/ 18096 h 65040"/>
                <a:gd name="connsiteX14" fmla="*/ 0 w 31348"/>
                <a:gd name="connsiteY14" fmla="*/ 16103 h 65040"/>
                <a:gd name="connsiteX15" fmla="*/ 108 w 31348"/>
                <a:gd name="connsiteY15" fmla="*/ 14896 h 65040"/>
                <a:gd name="connsiteX16" fmla="*/ 450 w 31348"/>
                <a:gd name="connsiteY16" fmla="*/ 14057 h 65040"/>
                <a:gd name="connsiteX17" fmla="*/ 975 w 31348"/>
                <a:gd name="connsiteY17" fmla="*/ 13532 h 65040"/>
                <a:gd name="connsiteX18" fmla="*/ 1669 w 31348"/>
                <a:gd name="connsiteY18" fmla="*/ 13376 h 65040"/>
                <a:gd name="connsiteX19" fmla="*/ 9172 w 31348"/>
                <a:gd name="connsiteY19" fmla="*/ 13376 h 65040"/>
                <a:gd name="connsiteX20" fmla="*/ 9172 w 31348"/>
                <a:gd name="connsiteY20" fmla="*/ 1416 h 65040"/>
                <a:gd name="connsiteX21" fmla="*/ 9308 w 31348"/>
                <a:gd name="connsiteY21" fmla="*/ 839 h 65040"/>
                <a:gd name="connsiteX22" fmla="*/ 9839 w 31348"/>
                <a:gd name="connsiteY22" fmla="*/ 368 h 65040"/>
                <a:gd name="connsiteX23" fmla="*/ 10863 w 31348"/>
                <a:gd name="connsiteY23" fmla="*/ 105 h 65040"/>
                <a:gd name="connsiteX24" fmla="*/ 12451 w 31348"/>
                <a:gd name="connsiteY24" fmla="*/ 0 h 65040"/>
                <a:gd name="connsiteX25" fmla="*/ 14087 w 31348"/>
                <a:gd name="connsiteY25" fmla="*/ 105 h 65040"/>
                <a:gd name="connsiteX26" fmla="*/ 15089 w 31348"/>
                <a:gd name="connsiteY26" fmla="*/ 368 h 65040"/>
                <a:gd name="connsiteX27" fmla="*/ 15620 w 31348"/>
                <a:gd name="connsiteY27" fmla="*/ 839 h 65040"/>
                <a:gd name="connsiteX28" fmla="*/ 15788 w 31348"/>
                <a:gd name="connsiteY28" fmla="*/ 1416 h 65040"/>
                <a:gd name="connsiteX29" fmla="*/ 15788 w 31348"/>
                <a:gd name="connsiteY29" fmla="*/ 13376 h 65040"/>
                <a:gd name="connsiteX30" fmla="*/ 29674 w 31348"/>
                <a:gd name="connsiteY30" fmla="*/ 13376 h 65040"/>
                <a:gd name="connsiteX31" fmla="*/ 30373 w 31348"/>
                <a:gd name="connsiteY31" fmla="*/ 13532 h 65040"/>
                <a:gd name="connsiteX32" fmla="*/ 30904 w 31348"/>
                <a:gd name="connsiteY32" fmla="*/ 14057 h 65040"/>
                <a:gd name="connsiteX33" fmla="*/ 31234 w 31348"/>
                <a:gd name="connsiteY33" fmla="*/ 14896 h 65040"/>
                <a:gd name="connsiteX34" fmla="*/ 31348 w 31348"/>
                <a:gd name="connsiteY34" fmla="*/ 16103 h 65040"/>
                <a:gd name="connsiteX35" fmla="*/ 30871 w 31348"/>
                <a:gd name="connsiteY35" fmla="*/ 18096 h 65040"/>
                <a:gd name="connsiteX36" fmla="*/ 29674 w 31348"/>
                <a:gd name="connsiteY36" fmla="*/ 18778 h 65040"/>
                <a:gd name="connsiteX37" fmla="*/ 15788 w 31348"/>
                <a:gd name="connsiteY37" fmla="*/ 18778 h 65040"/>
                <a:gd name="connsiteX38" fmla="*/ 15788 w 31348"/>
                <a:gd name="connsiteY38" fmla="*/ 48204 h 65040"/>
                <a:gd name="connsiteX39" fmla="*/ 17424 w 31348"/>
                <a:gd name="connsiteY39" fmla="*/ 56649 h 65040"/>
                <a:gd name="connsiteX40" fmla="*/ 23400 w 31348"/>
                <a:gd name="connsiteY40" fmla="*/ 59533 h 65040"/>
                <a:gd name="connsiteX41" fmla="*/ 25816 w 31348"/>
                <a:gd name="connsiteY41" fmla="*/ 59271 h 65040"/>
                <a:gd name="connsiteX42" fmla="*/ 27734 w 31348"/>
                <a:gd name="connsiteY42" fmla="*/ 58694 h 65040"/>
                <a:gd name="connsiteX43" fmla="*/ 29154 w 31348"/>
                <a:gd name="connsiteY43" fmla="*/ 58117 h 65040"/>
                <a:gd name="connsiteX44" fmla="*/ 30178 w 31348"/>
                <a:gd name="connsiteY44" fmla="*/ 57855 h 65040"/>
                <a:gd name="connsiteX45" fmla="*/ 30682 w 31348"/>
                <a:gd name="connsiteY45" fmla="*/ 57960 h 65040"/>
                <a:gd name="connsiteX46" fmla="*/ 31039 w 31348"/>
                <a:gd name="connsiteY46" fmla="*/ 58327 h 65040"/>
                <a:gd name="connsiteX47" fmla="*/ 31261 w 31348"/>
                <a:gd name="connsiteY47" fmla="*/ 59114 h 65040"/>
                <a:gd name="connsiteX48" fmla="*/ 31337 w 31348"/>
                <a:gd name="connsiteY48" fmla="*/ 60268 h 6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348" h="65040">
                  <a:moveTo>
                    <a:pt x="31337" y="60268"/>
                  </a:moveTo>
                  <a:cubicBezTo>
                    <a:pt x="31337" y="61002"/>
                    <a:pt x="31267" y="61631"/>
                    <a:pt x="31142" y="62103"/>
                  </a:cubicBezTo>
                  <a:cubicBezTo>
                    <a:pt x="31012" y="62576"/>
                    <a:pt x="30806" y="62943"/>
                    <a:pt x="30530" y="63205"/>
                  </a:cubicBezTo>
                  <a:cubicBezTo>
                    <a:pt x="30254" y="63467"/>
                    <a:pt x="29847" y="63730"/>
                    <a:pt x="29305" y="63940"/>
                  </a:cubicBezTo>
                  <a:cubicBezTo>
                    <a:pt x="28769" y="64201"/>
                    <a:pt x="28146" y="64359"/>
                    <a:pt x="27442" y="64569"/>
                  </a:cubicBezTo>
                  <a:cubicBezTo>
                    <a:pt x="26737" y="64726"/>
                    <a:pt x="26001" y="64831"/>
                    <a:pt x="25221" y="64936"/>
                  </a:cubicBezTo>
                  <a:cubicBezTo>
                    <a:pt x="24446" y="64988"/>
                    <a:pt x="23687" y="65041"/>
                    <a:pt x="22945" y="65041"/>
                  </a:cubicBezTo>
                  <a:cubicBezTo>
                    <a:pt x="20464" y="65041"/>
                    <a:pt x="18351" y="64726"/>
                    <a:pt x="16612" y="64096"/>
                  </a:cubicBezTo>
                  <a:cubicBezTo>
                    <a:pt x="14872" y="63415"/>
                    <a:pt x="13442" y="62471"/>
                    <a:pt x="12331" y="61159"/>
                  </a:cubicBezTo>
                  <a:cubicBezTo>
                    <a:pt x="11221" y="59848"/>
                    <a:pt x="10413" y="58169"/>
                    <a:pt x="9920" y="56176"/>
                  </a:cubicBezTo>
                  <a:cubicBezTo>
                    <a:pt x="9417" y="54183"/>
                    <a:pt x="9167" y="51823"/>
                    <a:pt x="9167" y="49095"/>
                  </a:cubicBezTo>
                  <a:lnTo>
                    <a:pt x="9167" y="18778"/>
                  </a:lnTo>
                  <a:lnTo>
                    <a:pt x="1663" y="18778"/>
                  </a:lnTo>
                  <a:cubicBezTo>
                    <a:pt x="1143" y="18778"/>
                    <a:pt x="737" y="18568"/>
                    <a:pt x="444" y="18096"/>
                  </a:cubicBezTo>
                  <a:cubicBezTo>
                    <a:pt x="141" y="17676"/>
                    <a:pt x="0" y="16994"/>
                    <a:pt x="0" y="16103"/>
                  </a:cubicBezTo>
                  <a:cubicBezTo>
                    <a:pt x="0" y="15631"/>
                    <a:pt x="33" y="15264"/>
                    <a:pt x="108" y="14896"/>
                  </a:cubicBezTo>
                  <a:cubicBezTo>
                    <a:pt x="184" y="14582"/>
                    <a:pt x="293" y="14267"/>
                    <a:pt x="450" y="14057"/>
                  </a:cubicBezTo>
                  <a:cubicBezTo>
                    <a:pt x="591" y="13795"/>
                    <a:pt x="775" y="13637"/>
                    <a:pt x="975" y="13532"/>
                  </a:cubicBezTo>
                  <a:cubicBezTo>
                    <a:pt x="1181" y="13428"/>
                    <a:pt x="1409" y="13376"/>
                    <a:pt x="1669" y="13376"/>
                  </a:cubicBezTo>
                  <a:lnTo>
                    <a:pt x="9172" y="13376"/>
                  </a:lnTo>
                  <a:lnTo>
                    <a:pt x="9172" y="1416"/>
                  </a:lnTo>
                  <a:cubicBezTo>
                    <a:pt x="9172" y="1206"/>
                    <a:pt x="9221" y="997"/>
                    <a:pt x="9308" y="839"/>
                  </a:cubicBezTo>
                  <a:cubicBezTo>
                    <a:pt x="9406" y="629"/>
                    <a:pt x="9579" y="524"/>
                    <a:pt x="9839" y="368"/>
                  </a:cubicBezTo>
                  <a:cubicBezTo>
                    <a:pt x="10099" y="263"/>
                    <a:pt x="10440" y="158"/>
                    <a:pt x="10863" y="105"/>
                  </a:cubicBezTo>
                  <a:cubicBezTo>
                    <a:pt x="11291" y="53"/>
                    <a:pt x="11817" y="0"/>
                    <a:pt x="12451" y="0"/>
                  </a:cubicBezTo>
                  <a:cubicBezTo>
                    <a:pt x="13117" y="0"/>
                    <a:pt x="13664" y="53"/>
                    <a:pt x="14087" y="105"/>
                  </a:cubicBezTo>
                  <a:cubicBezTo>
                    <a:pt x="14515" y="158"/>
                    <a:pt x="14851" y="263"/>
                    <a:pt x="15089" y="368"/>
                  </a:cubicBezTo>
                  <a:cubicBezTo>
                    <a:pt x="15333" y="472"/>
                    <a:pt x="15506" y="629"/>
                    <a:pt x="15620" y="839"/>
                  </a:cubicBezTo>
                  <a:cubicBezTo>
                    <a:pt x="15734" y="997"/>
                    <a:pt x="15788" y="1206"/>
                    <a:pt x="15788" y="1416"/>
                  </a:cubicBezTo>
                  <a:lnTo>
                    <a:pt x="15788" y="13376"/>
                  </a:lnTo>
                  <a:lnTo>
                    <a:pt x="29674" y="13376"/>
                  </a:lnTo>
                  <a:cubicBezTo>
                    <a:pt x="29934" y="13376"/>
                    <a:pt x="30167" y="13428"/>
                    <a:pt x="30373" y="13532"/>
                  </a:cubicBezTo>
                  <a:cubicBezTo>
                    <a:pt x="30573" y="13637"/>
                    <a:pt x="30747" y="13795"/>
                    <a:pt x="30904" y="14057"/>
                  </a:cubicBezTo>
                  <a:cubicBezTo>
                    <a:pt x="31045" y="14267"/>
                    <a:pt x="31159" y="14582"/>
                    <a:pt x="31234" y="14896"/>
                  </a:cubicBezTo>
                  <a:cubicBezTo>
                    <a:pt x="31310" y="15264"/>
                    <a:pt x="31348" y="15631"/>
                    <a:pt x="31348" y="16103"/>
                  </a:cubicBezTo>
                  <a:cubicBezTo>
                    <a:pt x="31348" y="16994"/>
                    <a:pt x="31191" y="17676"/>
                    <a:pt x="30871" y="18096"/>
                  </a:cubicBezTo>
                  <a:cubicBezTo>
                    <a:pt x="30557" y="18568"/>
                    <a:pt x="30156" y="18778"/>
                    <a:pt x="29674" y="18778"/>
                  </a:cubicBezTo>
                  <a:lnTo>
                    <a:pt x="15788" y="18778"/>
                  </a:lnTo>
                  <a:lnTo>
                    <a:pt x="15788" y="48204"/>
                  </a:lnTo>
                  <a:cubicBezTo>
                    <a:pt x="15788" y="51928"/>
                    <a:pt x="16335" y="54708"/>
                    <a:pt x="17424" y="56649"/>
                  </a:cubicBezTo>
                  <a:cubicBezTo>
                    <a:pt x="18519" y="58589"/>
                    <a:pt x="20507" y="59533"/>
                    <a:pt x="23400" y="59533"/>
                  </a:cubicBezTo>
                  <a:cubicBezTo>
                    <a:pt x="24289" y="59533"/>
                    <a:pt x="25096" y="59481"/>
                    <a:pt x="25816" y="59271"/>
                  </a:cubicBezTo>
                  <a:cubicBezTo>
                    <a:pt x="26537" y="59114"/>
                    <a:pt x="27176" y="58904"/>
                    <a:pt x="27734" y="58694"/>
                  </a:cubicBezTo>
                  <a:cubicBezTo>
                    <a:pt x="28293" y="58484"/>
                    <a:pt x="28759" y="58274"/>
                    <a:pt x="29154" y="58117"/>
                  </a:cubicBezTo>
                  <a:cubicBezTo>
                    <a:pt x="29539" y="57907"/>
                    <a:pt x="29885" y="57855"/>
                    <a:pt x="30178" y="57855"/>
                  </a:cubicBezTo>
                  <a:cubicBezTo>
                    <a:pt x="30362" y="57855"/>
                    <a:pt x="30525" y="57855"/>
                    <a:pt x="30682" y="57960"/>
                  </a:cubicBezTo>
                  <a:cubicBezTo>
                    <a:pt x="30823" y="58012"/>
                    <a:pt x="30947" y="58169"/>
                    <a:pt x="31039" y="58327"/>
                  </a:cubicBezTo>
                  <a:cubicBezTo>
                    <a:pt x="31131" y="58537"/>
                    <a:pt x="31202" y="58799"/>
                    <a:pt x="31261" y="59114"/>
                  </a:cubicBezTo>
                  <a:cubicBezTo>
                    <a:pt x="31305" y="59428"/>
                    <a:pt x="31337" y="59796"/>
                    <a:pt x="31337" y="60268"/>
                  </a:cubicBezTo>
                  <a:close/>
                </a:path>
              </a:pathLst>
            </a:custGeom>
            <a:solidFill>
              <a:srgbClr val="FFFFFF"/>
            </a:solidFill>
            <a:ln w="5417" cap="flat">
              <a:noFill/>
              <a:prstDash val="solid"/>
              <a:miter/>
            </a:ln>
          </p:spPr>
          <p:txBody>
            <a:bodyPr rtlCol="0" anchor="ctr"/>
            <a:lstStyle/>
            <a:p>
              <a:endParaRPr lang="fr-FR"/>
            </a:p>
          </p:txBody>
        </p:sp>
      </p:grpSp>
      <p:grpSp>
        <p:nvGrpSpPr>
          <p:cNvPr id="883" name="Graphique 5">
            <a:extLst>
              <a:ext uri="{FF2B5EF4-FFF2-40B4-BE49-F238E27FC236}">
                <a16:creationId xmlns:a16="http://schemas.microsoft.com/office/drawing/2014/main" id="{DD2543DE-2374-5663-661D-AB4F1B80D505}"/>
              </a:ext>
            </a:extLst>
          </p:cNvPr>
          <p:cNvGrpSpPr/>
          <p:nvPr/>
        </p:nvGrpSpPr>
        <p:grpSpPr>
          <a:xfrm>
            <a:off x="18660394" y="10445964"/>
            <a:ext cx="371860" cy="356266"/>
            <a:chOff x="18660394" y="10445964"/>
            <a:chExt cx="371860" cy="356266"/>
          </a:xfrm>
          <a:solidFill>
            <a:srgbClr val="FFFFFF"/>
          </a:solidFill>
        </p:grpSpPr>
        <p:sp>
          <p:nvSpPr>
            <p:cNvPr id="884" name="Forme libre 883">
              <a:extLst>
                <a:ext uri="{FF2B5EF4-FFF2-40B4-BE49-F238E27FC236}">
                  <a16:creationId xmlns:a16="http://schemas.microsoft.com/office/drawing/2014/main" id="{43A260B9-848E-24F1-5988-8E2D116C2C3D}"/>
                </a:ext>
              </a:extLst>
            </p:cNvPr>
            <p:cNvSpPr/>
            <p:nvPr/>
          </p:nvSpPr>
          <p:spPr>
            <a:xfrm>
              <a:off x="18763028" y="10541591"/>
              <a:ext cx="269226" cy="260638"/>
            </a:xfrm>
            <a:custGeom>
              <a:avLst/>
              <a:gdLst>
                <a:gd name="connsiteX0" fmla="*/ 27693 w 269226"/>
                <a:gd name="connsiteY0" fmla="*/ 211646 h 260638"/>
                <a:gd name="connsiteX1" fmla="*/ 27314 w 269226"/>
                <a:gd name="connsiteY1" fmla="*/ 207241 h 260638"/>
                <a:gd name="connsiteX2" fmla="*/ 38150 w 269226"/>
                <a:gd name="connsiteY2" fmla="*/ 184686 h 260638"/>
                <a:gd name="connsiteX3" fmla="*/ 38529 w 269226"/>
                <a:gd name="connsiteY3" fmla="*/ 179913 h 260638"/>
                <a:gd name="connsiteX4" fmla="*/ 29969 w 269226"/>
                <a:gd name="connsiteY4" fmla="*/ 157935 h 260638"/>
                <a:gd name="connsiteX5" fmla="*/ 25959 w 269226"/>
                <a:gd name="connsiteY5" fmla="*/ 153949 h 260638"/>
                <a:gd name="connsiteX6" fmla="*/ 3150 w 269226"/>
                <a:gd name="connsiteY6" fmla="*/ 145766 h 260638"/>
                <a:gd name="connsiteX7" fmla="*/ 7 w 269226"/>
                <a:gd name="connsiteY7" fmla="*/ 141360 h 260638"/>
                <a:gd name="connsiteX8" fmla="*/ 7 w 269226"/>
                <a:gd name="connsiteY8" fmla="*/ 116445 h 260638"/>
                <a:gd name="connsiteX9" fmla="*/ 3475 w 269226"/>
                <a:gd name="connsiteY9" fmla="*/ 111777 h 260638"/>
                <a:gd name="connsiteX10" fmla="*/ 25851 w 269226"/>
                <a:gd name="connsiteY10" fmla="*/ 103752 h 260638"/>
                <a:gd name="connsiteX11" fmla="*/ 30077 w 269226"/>
                <a:gd name="connsiteY11" fmla="*/ 99504 h 260638"/>
                <a:gd name="connsiteX12" fmla="*/ 38637 w 269226"/>
                <a:gd name="connsiteY12" fmla="*/ 78470 h 260638"/>
                <a:gd name="connsiteX13" fmla="*/ 38637 w 269226"/>
                <a:gd name="connsiteY13" fmla="*/ 73749 h 260638"/>
                <a:gd name="connsiteX14" fmla="*/ 27422 w 269226"/>
                <a:gd name="connsiteY14" fmla="*/ 50461 h 260638"/>
                <a:gd name="connsiteX15" fmla="*/ 28018 w 269226"/>
                <a:gd name="connsiteY15" fmla="*/ 46107 h 260638"/>
                <a:gd name="connsiteX16" fmla="*/ 46601 w 269226"/>
                <a:gd name="connsiteY16" fmla="*/ 27644 h 260638"/>
                <a:gd name="connsiteX17" fmla="*/ 51640 w 269226"/>
                <a:gd name="connsiteY17" fmla="*/ 26857 h 260638"/>
                <a:gd name="connsiteX18" fmla="*/ 74883 w 269226"/>
                <a:gd name="connsiteY18" fmla="*/ 37505 h 260638"/>
                <a:gd name="connsiteX19" fmla="*/ 80138 w 269226"/>
                <a:gd name="connsiteY19" fmla="*/ 37715 h 260638"/>
                <a:gd name="connsiteX20" fmla="*/ 102352 w 269226"/>
                <a:gd name="connsiteY20" fmla="*/ 29322 h 260638"/>
                <a:gd name="connsiteX21" fmla="*/ 106524 w 269226"/>
                <a:gd name="connsiteY21" fmla="*/ 25599 h 260638"/>
                <a:gd name="connsiteX22" fmla="*/ 114922 w 269226"/>
                <a:gd name="connsiteY22" fmla="*/ 3463 h 260638"/>
                <a:gd name="connsiteX23" fmla="*/ 119635 w 269226"/>
                <a:gd name="connsiteY23" fmla="*/ 2 h 260638"/>
                <a:gd name="connsiteX24" fmla="*/ 145370 w 269226"/>
                <a:gd name="connsiteY24" fmla="*/ 2 h 260638"/>
                <a:gd name="connsiteX25" fmla="*/ 150138 w 269226"/>
                <a:gd name="connsiteY25" fmla="*/ 3411 h 260638"/>
                <a:gd name="connsiteX26" fmla="*/ 158211 w 269226"/>
                <a:gd name="connsiteY26" fmla="*/ 25178 h 260638"/>
                <a:gd name="connsiteX27" fmla="*/ 162979 w 269226"/>
                <a:gd name="connsiteY27" fmla="*/ 29637 h 260638"/>
                <a:gd name="connsiteX28" fmla="*/ 183892 w 269226"/>
                <a:gd name="connsiteY28" fmla="*/ 37715 h 260638"/>
                <a:gd name="connsiteX29" fmla="*/ 190501 w 269226"/>
                <a:gd name="connsiteY29" fmla="*/ 37662 h 260638"/>
                <a:gd name="connsiteX30" fmla="*/ 213202 w 269226"/>
                <a:gd name="connsiteY30" fmla="*/ 26962 h 260638"/>
                <a:gd name="connsiteX31" fmla="*/ 218620 w 269226"/>
                <a:gd name="connsiteY31" fmla="*/ 27906 h 260638"/>
                <a:gd name="connsiteX32" fmla="*/ 236878 w 269226"/>
                <a:gd name="connsiteY32" fmla="*/ 45477 h 260638"/>
                <a:gd name="connsiteX33" fmla="*/ 237637 w 269226"/>
                <a:gd name="connsiteY33" fmla="*/ 51143 h 260638"/>
                <a:gd name="connsiteX34" fmla="*/ 226855 w 269226"/>
                <a:gd name="connsiteY34" fmla="*/ 73277 h 260638"/>
                <a:gd name="connsiteX35" fmla="*/ 227018 w 269226"/>
                <a:gd name="connsiteY35" fmla="*/ 78680 h 260638"/>
                <a:gd name="connsiteX36" fmla="*/ 237041 w 269226"/>
                <a:gd name="connsiteY36" fmla="*/ 99609 h 260638"/>
                <a:gd name="connsiteX37" fmla="*/ 241376 w 269226"/>
                <a:gd name="connsiteY37" fmla="*/ 103752 h 260638"/>
                <a:gd name="connsiteX38" fmla="*/ 265648 w 269226"/>
                <a:gd name="connsiteY38" fmla="*/ 111882 h 260638"/>
                <a:gd name="connsiteX39" fmla="*/ 269224 w 269226"/>
                <a:gd name="connsiteY39" fmla="*/ 116445 h 260638"/>
                <a:gd name="connsiteX40" fmla="*/ 269224 w 269226"/>
                <a:gd name="connsiteY40" fmla="*/ 141360 h 260638"/>
                <a:gd name="connsiteX41" fmla="*/ 266027 w 269226"/>
                <a:gd name="connsiteY41" fmla="*/ 145714 h 260638"/>
                <a:gd name="connsiteX42" fmla="*/ 241321 w 269226"/>
                <a:gd name="connsiteY42" fmla="*/ 153949 h 260638"/>
                <a:gd name="connsiteX43" fmla="*/ 237095 w 269226"/>
                <a:gd name="connsiteY43" fmla="*/ 158250 h 260638"/>
                <a:gd name="connsiteX44" fmla="*/ 227668 w 269226"/>
                <a:gd name="connsiteY44" fmla="*/ 178496 h 260638"/>
                <a:gd name="connsiteX45" fmla="*/ 227505 w 269226"/>
                <a:gd name="connsiteY45" fmla="*/ 185735 h 260638"/>
                <a:gd name="connsiteX46" fmla="*/ 237800 w 269226"/>
                <a:gd name="connsiteY46" fmla="*/ 206611 h 260638"/>
                <a:gd name="connsiteX47" fmla="*/ 236878 w 269226"/>
                <a:gd name="connsiteY47" fmla="*/ 212223 h 260638"/>
                <a:gd name="connsiteX48" fmla="*/ 218728 w 269226"/>
                <a:gd name="connsiteY48" fmla="*/ 229847 h 260638"/>
                <a:gd name="connsiteX49" fmla="*/ 212931 w 269226"/>
                <a:gd name="connsiteY49" fmla="*/ 230634 h 260638"/>
                <a:gd name="connsiteX50" fmla="*/ 190555 w 269226"/>
                <a:gd name="connsiteY50" fmla="*/ 220249 h 260638"/>
                <a:gd name="connsiteX51" fmla="*/ 183946 w 269226"/>
                <a:gd name="connsiteY51" fmla="*/ 220406 h 260638"/>
                <a:gd name="connsiteX52" fmla="*/ 162220 w 269226"/>
                <a:gd name="connsiteY52" fmla="*/ 229900 h 260638"/>
                <a:gd name="connsiteX53" fmla="*/ 158590 w 269226"/>
                <a:gd name="connsiteY53" fmla="*/ 233624 h 260638"/>
                <a:gd name="connsiteX54" fmla="*/ 149975 w 269226"/>
                <a:gd name="connsiteY54" fmla="*/ 257490 h 260638"/>
                <a:gd name="connsiteX55" fmla="*/ 145425 w 269226"/>
                <a:gd name="connsiteY55" fmla="*/ 260637 h 260638"/>
                <a:gd name="connsiteX56" fmla="*/ 119689 w 269226"/>
                <a:gd name="connsiteY56" fmla="*/ 260637 h 260638"/>
                <a:gd name="connsiteX57" fmla="*/ 115029 w 269226"/>
                <a:gd name="connsiteY57" fmla="*/ 257227 h 260638"/>
                <a:gd name="connsiteX58" fmla="*/ 106578 w 269226"/>
                <a:gd name="connsiteY58" fmla="*/ 233781 h 260638"/>
                <a:gd name="connsiteX59" fmla="*/ 102514 w 269226"/>
                <a:gd name="connsiteY59" fmla="*/ 229847 h 260638"/>
                <a:gd name="connsiteX60" fmla="*/ 80247 w 269226"/>
                <a:gd name="connsiteY60" fmla="*/ 220458 h 260638"/>
                <a:gd name="connsiteX61" fmla="*/ 74992 w 269226"/>
                <a:gd name="connsiteY61" fmla="*/ 220406 h 260638"/>
                <a:gd name="connsiteX62" fmla="*/ 48606 w 269226"/>
                <a:gd name="connsiteY62" fmla="*/ 232312 h 260638"/>
                <a:gd name="connsiteX63" fmla="*/ 27693 w 269226"/>
                <a:gd name="connsiteY63" fmla="*/ 211646 h 260638"/>
                <a:gd name="connsiteX64" fmla="*/ 132530 w 269226"/>
                <a:gd name="connsiteY64" fmla="*/ 180752 h 260638"/>
                <a:gd name="connsiteX65" fmla="*/ 186059 w 269226"/>
                <a:gd name="connsiteY65" fmla="*/ 128824 h 260638"/>
                <a:gd name="connsiteX66" fmla="*/ 131988 w 269226"/>
                <a:gd name="connsiteY66" fmla="*/ 77001 h 260638"/>
                <a:gd name="connsiteX67" fmla="*/ 78892 w 269226"/>
                <a:gd name="connsiteY67" fmla="*/ 128929 h 260638"/>
                <a:gd name="connsiteX68" fmla="*/ 132530 w 269226"/>
                <a:gd name="connsiteY68" fmla="*/ 180752 h 26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69226" h="260638">
                  <a:moveTo>
                    <a:pt x="27693" y="211646"/>
                  </a:moveTo>
                  <a:cubicBezTo>
                    <a:pt x="26826" y="210754"/>
                    <a:pt x="26718" y="208447"/>
                    <a:pt x="27314" y="207241"/>
                  </a:cubicBezTo>
                  <a:cubicBezTo>
                    <a:pt x="30781" y="199635"/>
                    <a:pt x="34628" y="192239"/>
                    <a:pt x="38150" y="184686"/>
                  </a:cubicBezTo>
                  <a:cubicBezTo>
                    <a:pt x="38800" y="183322"/>
                    <a:pt x="39017" y="181329"/>
                    <a:pt x="38529" y="179913"/>
                  </a:cubicBezTo>
                  <a:cubicBezTo>
                    <a:pt x="35874" y="172517"/>
                    <a:pt x="33056" y="165174"/>
                    <a:pt x="29969" y="157935"/>
                  </a:cubicBezTo>
                  <a:cubicBezTo>
                    <a:pt x="29264" y="156309"/>
                    <a:pt x="27585" y="154631"/>
                    <a:pt x="25959" y="153949"/>
                  </a:cubicBezTo>
                  <a:cubicBezTo>
                    <a:pt x="18428" y="151011"/>
                    <a:pt x="10789" y="148336"/>
                    <a:pt x="3150" y="145766"/>
                  </a:cubicBezTo>
                  <a:cubicBezTo>
                    <a:pt x="766" y="144980"/>
                    <a:pt x="-47" y="143825"/>
                    <a:pt x="7" y="141360"/>
                  </a:cubicBezTo>
                  <a:cubicBezTo>
                    <a:pt x="116" y="133073"/>
                    <a:pt x="170" y="124785"/>
                    <a:pt x="7" y="116445"/>
                  </a:cubicBezTo>
                  <a:cubicBezTo>
                    <a:pt x="-101" y="113770"/>
                    <a:pt x="983" y="112669"/>
                    <a:pt x="3475" y="111777"/>
                  </a:cubicBezTo>
                  <a:cubicBezTo>
                    <a:pt x="11006" y="109312"/>
                    <a:pt x="18537" y="106689"/>
                    <a:pt x="25851" y="103752"/>
                  </a:cubicBezTo>
                  <a:cubicBezTo>
                    <a:pt x="27585" y="103070"/>
                    <a:pt x="29318" y="101234"/>
                    <a:pt x="30077" y="99504"/>
                  </a:cubicBezTo>
                  <a:cubicBezTo>
                    <a:pt x="33165" y="92579"/>
                    <a:pt x="35982" y="85551"/>
                    <a:pt x="38637" y="78470"/>
                  </a:cubicBezTo>
                  <a:cubicBezTo>
                    <a:pt x="39179" y="77054"/>
                    <a:pt x="39287" y="75061"/>
                    <a:pt x="38637" y="73749"/>
                  </a:cubicBezTo>
                  <a:cubicBezTo>
                    <a:pt x="35008" y="65934"/>
                    <a:pt x="31052" y="58276"/>
                    <a:pt x="27422" y="50461"/>
                  </a:cubicBezTo>
                  <a:cubicBezTo>
                    <a:pt x="26881" y="49255"/>
                    <a:pt x="27151" y="46999"/>
                    <a:pt x="28018" y="46107"/>
                  </a:cubicBezTo>
                  <a:cubicBezTo>
                    <a:pt x="34086" y="39813"/>
                    <a:pt x="40479" y="33833"/>
                    <a:pt x="46601" y="27644"/>
                  </a:cubicBezTo>
                  <a:cubicBezTo>
                    <a:pt x="48281" y="25965"/>
                    <a:pt x="49581" y="25860"/>
                    <a:pt x="51640" y="26857"/>
                  </a:cubicBezTo>
                  <a:cubicBezTo>
                    <a:pt x="59334" y="30529"/>
                    <a:pt x="67027" y="34096"/>
                    <a:pt x="74883" y="37505"/>
                  </a:cubicBezTo>
                  <a:cubicBezTo>
                    <a:pt x="76400" y="38135"/>
                    <a:pt x="78567" y="38239"/>
                    <a:pt x="80138" y="37715"/>
                  </a:cubicBezTo>
                  <a:cubicBezTo>
                    <a:pt x="87615" y="35145"/>
                    <a:pt x="95038" y="32312"/>
                    <a:pt x="102352" y="29322"/>
                  </a:cubicBezTo>
                  <a:cubicBezTo>
                    <a:pt x="104032" y="28641"/>
                    <a:pt x="105874" y="27119"/>
                    <a:pt x="106524" y="25599"/>
                  </a:cubicBezTo>
                  <a:cubicBezTo>
                    <a:pt x="109557" y="18308"/>
                    <a:pt x="112266" y="10912"/>
                    <a:pt x="114922" y="3463"/>
                  </a:cubicBezTo>
                  <a:cubicBezTo>
                    <a:pt x="115734" y="1103"/>
                    <a:pt x="116764" y="-51"/>
                    <a:pt x="119635" y="2"/>
                  </a:cubicBezTo>
                  <a:cubicBezTo>
                    <a:pt x="128195" y="211"/>
                    <a:pt x="136755" y="211"/>
                    <a:pt x="145370" y="2"/>
                  </a:cubicBezTo>
                  <a:cubicBezTo>
                    <a:pt x="148134" y="-51"/>
                    <a:pt x="149271" y="1051"/>
                    <a:pt x="150138" y="3411"/>
                  </a:cubicBezTo>
                  <a:cubicBezTo>
                    <a:pt x="152739" y="10702"/>
                    <a:pt x="155610" y="17888"/>
                    <a:pt x="158211" y="25178"/>
                  </a:cubicBezTo>
                  <a:cubicBezTo>
                    <a:pt x="159077" y="27644"/>
                    <a:pt x="160432" y="28746"/>
                    <a:pt x="162979" y="29637"/>
                  </a:cubicBezTo>
                  <a:cubicBezTo>
                    <a:pt x="170076" y="31998"/>
                    <a:pt x="177065" y="34725"/>
                    <a:pt x="183892" y="37715"/>
                  </a:cubicBezTo>
                  <a:cubicBezTo>
                    <a:pt x="186384" y="38816"/>
                    <a:pt x="188171" y="38816"/>
                    <a:pt x="190501" y="37662"/>
                  </a:cubicBezTo>
                  <a:cubicBezTo>
                    <a:pt x="198032" y="33991"/>
                    <a:pt x="205672" y="30634"/>
                    <a:pt x="213202" y="26962"/>
                  </a:cubicBezTo>
                  <a:cubicBezTo>
                    <a:pt x="215478" y="25913"/>
                    <a:pt x="216886" y="26123"/>
                    <a:pt x="218620" y="27906"/>
                  </a:cubicBezTo>
                  <a:cubicBezTo>
                    <a:pt x="224580" y="33886"/>
                    <a:pt x="230648" y="39813"/>
                    <a:pt x="236878" y="45477"/>
                  </a:cubicBezTo>
                  <a:cubicBezTo>
                    <a:pt x="238937" y="47418"/>
                    <a:pt x="238775" y="48939"/>
                    <a:pt x="237637" y="51143"/>
                  </a:cubicBezTo>
                  <a:cubicBezTo>
                    <a:pt x="233899" y="58434"/>
                    <a:pt x="230269" y="65776"/>
                    <a:pt x="226855" y="73277"/>
                  </a:cubicBezTo>
                  <a:cubicBezTo>
                    <a:pt x="226205" y="74746"/>
                    <a:pt x="226314" y="77106"/>
                    <a:pt x="227018" y="78680"/>
                  </a:cubicBezTo>
                  <a:cubicBezTo>
                    <a:pt x="230160" y="85709"/>
                    <a:pt x="233519" y="92684"/>
                    <a:pt x="237041" y="99609"/>
                  </a:cubicBezTo>
                  <a:cubicBezTo>
                    <a:pt x="237908" y="101287"/>
                    <a:pt x="239641" y="103070"/>
                    <a:pt x="241376" y="103752"/>
                  </a:cubicBezTo>
                  <a:cubicBezTo>
                    <a:pt x="249394" y="106689"/>
                    <a:pt x="257521" y="109312"/>
                    <a:pt x="265648" y="111882"/>
                  </a:cubicBezTo>
                  <a:cubicBezTo>
                    <a:pt x="268140" y="112669"/>
                    <a:pt x="269278" y="113718"/>
                    <a:pt x="269224" y="116445"/>
                  </a:cubicBezTo>
                  <a:cubicBezTo>
                    <a:pt x="269007" y="124785"/>
                    <a:pt x="269061" y="133073"/>
                    <a:pt x="269224" y="141360"/>
                  </a:cubicBezTo>
                  <a:cubicBezTo>
                    <a:pt x="269278" y="143825"/>
                    <a:pt x="268465" y="144980"/>
                    <a:pt x="266027" y="145714"/>
                  </a:cubicBezTo>
                  <a:cubicBezTo>
                    <a:pt x="257738" y="148284"/>
                    <a:pt x="249448" y="150959"/>
                    <a:pt x="241321" y="153949"/>
                  </a:cubicBezTo>
                  <a:cubicBezTo>
                    <a:pt x="239587" y="154631"/>
                    <a:pt x="237908" y="156519"/>
                    <a:pt x="237095" y="158250"/>
                  </a:cubicBezTo>
                  <a:cubicBezTo>
                    <a:pt x="233790" y="164911"/>
                    <a:pt x="231081" y="171888"/>
                    <a:pt x="227668" y="178496"/>
                  </a:cubicBezTo>
                  <a:cubicBezTo>
                    <a:pt x="226259" y="181171"/>
                    <a:pt x="226151" y="183165"/>
                    <a:pt x="227505" y="185735"/>
                  </a:cubicBezTo>
                  <a:cubicBezTo>
                    <a:pt x="231027" y="192659"/>
                    <a:pt x="234278" y="199687"/>
                    <a:pt x="237800" y="206611"/>
                  </a:cubicBezTo>
                  <a:cubicBezTo>
                    <a:pt x="238991" y="208866"/>
                    <a:pt x="238937" y="210388"/>
                    <a:pt x="236878" y="212223"/>
                  </a:cubicBezTo>
                  <a:cubicBezTo>
                    <a:pt x="230702" y="217940"/>
                    <a:pt x="224634" y="223815"/>
                    <a:pt x="218728" y="229847"/>
                  </a:cubicBezTo>
                  <a:cubicBezTo>
                    <a:pt x="216724" y="231840"/>
                    <a:pt x="215207" y="231735"/>
                    <a:pt x="212931" y="230634"/>
                  </a:cubicBezTo>
                  <a:cubicBezTo>
                    <a:pt x="205509" y="227120"/>
                    <a:pt x="197978" y="223815"/>
                    <a:pt x="190555" y="220249"/>
                  </a:cubicBezTo>
                  <a:cubicBezTo>
                    <a:pt x="188171" y="219095"/>
                    <a:pt x="186384" y="219252"/>
                    <a:pt x="183946" y="220406"/>
                  </a:cubicBezTo>
                  <a:cubicBezTo>
                    <a:pt x="176848" y="223815"/>
                    <a:pt x="169426" y="226648"/>
                    <a:pt x="162220" y="229900"/>
                  </a:cubicBezTo>
                  <a:cubicBezTo>
                    <a:pt x="160703" y="230634"/>
                    <a:pt x="159131" y="232155"/>
                    <a:pt x="158590" y="233624"/>
                  </a:cubicBezTo>
                  <a:cubicBezTo>
                    <a:pt x="155502" y="241491"/>
                    <a:pt x="152684" y="249517"/>
                    <a:pt x="149975" y="257490"/>
                  </a:cubicBezTo>
                  <a:cubicBezTo>
                    <a:pt x="149163" y="259797"/>
                    <a:pt x="148025" y="260689"/>
                    <a:pt x="145425" y="260637"/>
                  </a:cubicBezTo>
                  <a:cubicBezTo>
                    <a:pt x="136864" y="260479"/>
                    <a:pt x="128304" y="260479"/>
                    <a:pt x="119689" y="260637"/>
                  </a:cubicBezTo>
                  <a:cubicBezTo>
                    <a:pt x="116926" y="260689"/>
                    <a:pt x="115842" y="259745"/>
                    <a:pt x="115029" y="257227"/>
                  </a:cubicBezTo>
                  <a:cubicBezTo>
                    <a:pt x="112375" y="249359"/>
                    <a:pt x="109612" y="241544"/>
                    <a:pt x="106578" y="233781"/>
                  </a:cubicBezTo>
                  <a:cubicBezTo>
                    <a:pt x="105928" y="232155"/>
                    <a:pt x="104139" y="230582"/>
                    <a:pt x="102514" y="229847"/>
                  </a:cubicBezTo>
                  <a:cubicBezTo>
                    <a:pt x="95200" y="226543"/>
                    <a:pt x="87724" y="223396"/>
                    <a:pt x="80247" y="220458"/>
                  </a:cubicBezTo>
                  <a:cubicBezTo>
                    <a:pt x="78676" y="219881"/>
                    <a:pt x="76454" y="219776"/>
                    <a:pt x="74992" y="220406"/>
                  </a:cubicBezTo>
                  <a:cubicBezTo>
                    <a:pt x="66214" y="224130"/>
                    <a:pt x="57600" y="228221"/>
                    <a:pt x="48606" y="232312"/>
                  </a:cubicBezTo>
                  <a:cubicBezTo>
                    <a:pt x="41509" y="225441"/>
                    <a:pt x="34465" y="218622"/>
                    <a:pt x="27693" y="211646"/>
                  </a:cubicBezTo>
                  <a:close/>
                  <a:moveTo>
                    <a:pt x="132530" y="180752"/>
                  </a:moveTo>
                  <a:cubicBezTo>
                    <a:pt x="162220" y="180752"/>
                    <a:pt x="186059" y="157620"/>
                    <a:pt x="186059" y="128824"/>
                  </a:cubicBezTo>
                  <a:cubicBezTo>
                    <a:pt x="186005" y="99818"/>
                    <a:pt x="162166" y="76949"/>
                    <a:pt x="131988" y="77001"/>
                  </a:cubicBezTo>
                  <a:cubicBezTo>
                    <a:pt x="102677" y="77054"/>
                    <a:pt x="78892" y="100343"/>
                    <a:pt x="78892" y="128929"/>
                  </a:cubicBezTo>
                  <a:cubicBezTo>
                    <a:pt x="78892" y="157673"/>
                    <a:pt x="102785" y="180752"/>
                    <a:pt x="132530" y="180752"/>
                  </a:cubicBezTo>
                  <a:close/>
                </a:path>
              </a:pathLst>
            </a:custGeom>
            <a:solidFill>
              <a:srgbClr val="FFFFFF"/>
            </a:solidFill>
            <a:ln w="5417" cap="flat">
              <a:noFill/>
              <a:prstDash val="solid"/>
              <a:miter/>
            </a:ln>
          </p:spPr>
          <p:txBody>
            <a:bodyPr rtlCol="0" anchor="ctr"/>
            <a:lstStyle/>
            <a:p>
              <a:endParaRPr lang="fr-FR"/>
            </a:p>
          </p:txBody>
        </p:sp>
        <p:sp>
          <p:nvSpPr>
            <p:cNvPr id="885" name="Forme libre 884">
              <a:extLst>
                <a:ext uri="{FF2B5EF4-FFF2-40B4-BE49-F238E27FC236}">
                  <a16:creationId xmlns:a16="http://schemas.microsoft.com/office/drawing/2014/main" id="{B11DCF7E-3627-CCB1-EC54-78649BE04694}"/>
                </a:ext>
              </a:extLst>
            </p:cNvPr>
            <p:cNvSpPr/>
            <p:nvPr/>
          </p:nvSpPr>
          <p:spPr>
            <a:xfrm>
              <a:off x="18660394" y="10445964"/>
              <a:ext cx="147516" cy="142993"/>
            </a:xfrm>
            <a:custGeom>
              <a:avLst/>
              <a:gdLst>
                <a:gd name="connsiteX0" fmla="*/ 134445 w 147516"/>
                <a:gd name="connsiteY0" fmla="*/ 108008 h 142993"/>
                <a:gd name="connsiteX1" fmla="*/ 116999 w 147516"/>
                <a:gd name="connsiteY1" fmla="*/ 114093 h 142993"/>
                <a:gd name="connsiteX2" fmla="*/ 115049 w 147516"/>
                <a:gd name="connsiteY2" fmla="*/ 115876 h 142993"/>
                <a:gd name="connsiteX3" fmla="*/ 111202 w 147516"/>
                <a:gd name="connsiteY3" fmla="*/ 124321 h 142993"/>
                <a:gd name="connsiteX4" fmla="*/ 111094 w 147516"/>
                <a:gd name="connsiteY4" fmla="*/ 136542 h 142993"/>
                <a:gd name="connsiteX5" fmla="*/ 99012 w 147516"/>
                <a:gd name="connsiteY5" fmla="*/ 141734 h 142993"/>
                <a:gd name="connsiteX6" fmla="*/ 88663 w 147516"/>
                <a:gd name="connsiteY6" fmla="*/ 139637 h 142993"/>
                <a:gd name="connsiteX7" fmla="*/ 81241 w 147516"/>
                <a:gd name="connsiteY7" fmla="*/ 132608 h 142993"/>
                <a:gd name="connsiteX8" fmla="*/ 77394 w 147516"/>
                <a:gd name="connsiteY8" fmla="*/ 130930 h 142993"/>
                <a:gd name="connsiteX9" fmla="*/ 54910 w 147516"/>
                <a:gd name="connsiteY9" fmla="*/ 140686 h 142993"/>
                <a:gd name="connsiteX10" fmla="*/ 53772 w 147516"/>
                <a:gd name="connsiteY10" fmla="*/ 141997 h 142993"/>
                <a:gd name="connsiteX11" fmla="*/ 49979 w 147516"/>
                <a:gd name="connsiteY11" fmla="*/ 142784 h 142993"/>
                <a:gd name="connsiteX12" fmla="*/ 35406 w 147516"/>
                <a:gd name="connsiteY12" fmla="*/ 136909 h 142993"/>
                <a:gd name="connsiteX13" fmla="*/ 35893 w 147516"/>
                <a:gd name="connsiteY13" fmla="*/ 130195 h 142993"/>
                <a:gd name="connsiteX14" fmla="*/ 29771 w 147516"/>
                <a:gd name="connsiteY14" fmla="*/ 113253 h 142993"/>
                <a:gd name="connsiteX15" fmla="*/ 27982 w 147516"/>
                <a:gd name="connsiteY15" fmla="*/ 111313 h 142993"/>
                <a:gd name="connsiteX16" fmla="*/ 18772 w 147516"/>
                <a:gd name="connsiteY16" fmla="*/ 107588 h 142993"/>
                <a:gd name="connsiteX17" fmla="*/ 6582 w 147516"/>
                <a:gd name="connsiteY17" fmla="*/ 107431 h 142993"/>
                <a:gd name="connsiteX18" fmla="*/ 1218 w 147516"/>
                <a:gd name="connsiteY18" fmla="*/ 96731 h 142993"/>
                <a:gd name="connsiteX19" fmla="*/ 3277 w 147516"/>
                <a:gd name="connsiteY19" fmla="*/ 88076 h 142993"/>
                <a:gd name="connsiteX20" fmla="*/ 12380 w 147516"/>
                <a:gd name="connsiteY20" fmla="*/ 69351 h 142993"/>
                <a:gd name="connsiteX21" fmla="*/ 12542 w 147516"/>
                <a:gd name="connsiteY21" fmla="*/ 67619 h 142993"/>
                <a:gd name="connsiteX22" fmla="*/ 9508 w 147516"/>
                <a:gd name="connsiteY22" fmla="*/ 60172 h 142993"/>
                <a:gd name="connsiteX23" fmla="*/ 243 w 147516"/>
                <a:gd name="connsiteY23" fmla="*/ 51098 h 142993"/>
                <a:gd name="connsiteX24" fmla="*/ 4523 w 147516"/>
                <a:gd name="connsiteY24" fmla="*/ 39086 h 142993"/>
                <a:gd name="connsiteX25" fmla="*/ 11025 w 147516"/>
                <a:gd name="connsiteY25" fmla="*/ 34994 h 142993"/>
                <a:gd name="connsiteX26" fmla="*/ 33130 w 147516"/>
                <a:gd name="connsiteY26" fmla="*/ 27126 h 142993"/>
                <a:gd name="connsiteX27" fmla="*/ 36543 w 147516"/>
                <a:gd name="connsiteY27" fmla="*/ 18944 h 142993"/>
                <a:gd name="connsiteX28" fmla="*/ 36652 w 147516"/>
                <a:gd name="connsiteY28" fmla="*/ 6617 h 142993"/>
                <a:gd name="connsiteX29" fmla="*/ 48029 w 147516"/>
                <a:gd name="connsiteY29" fmla="*/ 1110 h 142993"/>
                <a:gd name="connsiteX30" fmla="*/ 56969 w 147516"/>
                <a:gd name="connsiteY30" fmla="*/ 3313 h 142993"/>
                <a:gd name="connsiteX31" fmla="*/ 75064 w 147516"/>
                <a:gd name="connsiteY31" fmla="*/ 11968 h 142993"/>
                <a:gd name="connsiteX32" fmla="*/ 79074 w 147516"/>
                <a:gd name="connsiteY32" fmla="*/ 12073 h 142993"/>
                <a:gd name="connsiteX33" fmla="*/ 84763 w 147516"/>
                <a:gd name="connsiteY33" fmla="*/ 9713 h 142993"/>
                <a:gd name="connsiteX34" fmla="*/ 95219 w 147516"/>
                <a:gd name="connsiteY34" fmla="*/ 113 h 142993"/>
                <a:gd name="connsiteX35" fmla="*/ 108872 w 147516"/>
                <a:gd name="connsiteY35" fmla="*/ 4834 h 142993"/>
                <a:gd name="connsiteX36" fmla="*/ 111798 w 147516"/>
                <a:gd name="connsiteY36" fmla="*/ 9293 h 142993"/>
                <a:gd name="connsiteX37" fmla="*/ 111202 w 147516"/>
                <a:gd name="connsiteY37" fmla="*/ 21042 h 142993"/>
                <a:gd name="connsiteX38" fmla="*/ 112502 w 147516"/>
                <a:gd name="connsiteY38" fmla="*/ 24924 h 142993"/>
                <a:gd name="connsiteX39" fmla="*/ 123013 w 147516"/>
                <a:gd name="connsiteY39" fmla="*/ 34784 h 142993"/>
                <a:gd name="connsiteX40" fmla="*/ 137642 w 147516"/>
                <a:gd name="connsiteY40" fmla="*/ 34889 h 142993"/>
                <a:gd name="connsiteX41" fmla="*/ 138942 w 147516"/>
                <a:gd name="connsiteY41" fmla="*/ 34889 h 142993"/>
                <a:gd name="connsiteX42" fmla="*/ 142301 w 147516"/>
                <a:gd name="connsiteY42" fmla="*/ 36935 h 142993"/>
                <a:gd name="connsiteX43" fmla="*/ 138183 w 147516"/>
                <a:gd name="connsiteY43" fmla="*/ 60329 h 142993"/>
                <a:gd name="connsiteX44" fmla="*/ 136233 w 147516"/>
                <a:gd name="connsiteY44" fmla="*/ 62112 h 142993"/>
                <a:gd name="connsiteX45" fmla="*/ 135040 w 147516"/>
                <a:gd name="connsiteY45" fmla="*/ 65207 h 142993"/>
                <a:gd name="connsiteX46" fmla="*/ 146039 w 147516"/>
                <a:gd name="connsiteY46" fmla="*/ 89335 h 142993"/>
                <a:gd name="connsiteX47" fmla="*/ 146364 w 147516"/>
                <a:gd name="connsiteY47" fmla="*/ 89650 h 142993"/>
                <a:gd name="connsiteX48" fmla="*/ 147393 w 147516"/>
                <a:gd name="connsiteY48" fmla="*/ 94423 h 142993"/>
                <a:gd name="connsiteX49" fmla="*/ 141597 w 147516"/>
                <a:gd name="connsiteY49" fmla="*/ 108427 h 142993"/>
                <a:gd name="connsiteX50" fmla="*/ 134445 w 147516"/>
                <a:gd name="connsiteY50" fmla="*/ 108008 h 142993"/>
                <a:gd name="connsiteX51" fmla="*/ 74035 w 147516"/>
                <a:gd name="connsiteY51" fmla="*/ 101242 h 142993"/>
                <a:gd name="connsiteX52" fmla="*/ 104484 w 147516"/>
                <a:gd name="connsiteY52" fmla="*/ 71711 h 142993"/>
                <a:gd name="connsiteX53" fmla="*/ 73981 w 147516"/>
                <a:gd name="connsiteY53" fmla="*/ 41971 h 142993"/>
                <a:gd name="connsiteX54" fmla="*/ 43370 w 147516"/>
                <a:gd name="connsiteY54" fmla="*/ 71553 h 142993"/>
                <a:gd name="connsiteX55" fmla="*/ 74035 w 147516"/>
                <a:gd name="connsiteY55" fmla="*/ 101242 h 14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7516" h="142993">
                  <a:moveTo>
                    <a:pt x="134445" y="108008"/>
                  </a:moveTo>
                  <a:cubicBezTo>
                    <a:pt x="127347" y="106749"/>
                    <a:pt x="121117" y="107431"/>
                    <a:pt x="116999" y="114093"/>
                  </a:cubicBezTo>
                  <a:cubicBezTo>
                    <a:pt x="116566" y="114826"/>
                    <a:pt x="115807" y="115456"/>
                    <a:pt x="115049" y="115876"/>
                  </a:cubicBezTo>
                  <a:cubicBezTo>
                    <a:pt x="111635" y="117817"/>
                    <a:pt x="110768" y="120597"/>
                    <a:pt x="111202" y="124321"/>
                  </a:cubicBezTo>
                  <a:cubicBezTo>
                    <a:pt x="111635" y="128465"/>
                    <a:pt x="113098" y="133867"/>
                    <a:pt x="111094" y="136542"/>
                  </a:cubicBezTo>
                  <a:cubicBezTo>
                    <a:pt x="108872" y="139532"/>
                    <a:pt x="102967" y="139741"/>
                    <a:pt x="99012" y="141734"/>
                  </a:cubicBezTo>
                  <a:cubicBezTo>
                    <a:pt x="94677" y="143938"/>
                    <a:pt x="91643" y="143256"/>
                    <a:pt x="88663" y="139637"/>
                  </a:cubicBezTo>
                  <a:cubicBezTo>
                    <a:pt x="86496" y="137014"/>
                    <a:pt x="83841" y="134811"/>
                    <a:pt x="81241" y="132608"/>
                  </a:cubicBezTo>
                  <a:cubicBezTo>
                    <a:pt x="80211" y="131769"/>
                    <a:pt x="78749" y="131087"/>
                    <a:pt x="77394" y="130930"/>
                  </a:cubicBezTo>
                  <a:cubicBezTo>
                    <a:pt x="67859" y="129723"/>
                    <a:pt x="59732" y="131664"/>
                    <a:pt x="54910" y="140686"/>
                  </a:cubicBezTo>
                  <a:cubicBezTo>
                    <a:pt x="54639" y="141210"/>
                    <a:pt x="54260" y="141839"/>
                    <a:pt x="53772" y="141997"/>
                  </a:cubicBezTo>
                  <a:cubicBezTo>
                    <a:pt x="52526" y="142416"/>
                    <a:pt x="51009" y="143151"/>
                    <a:pt x="49979" y="142784"/>
                  </a:cubicBezTo>
                  <a:cubicBezTo>
                    <a:pt x="45103" y="141000"/>
                    <a:pt x="40335" y="138902"/>
                    <a:pt x="35406" y="136909"/>
                  </a:cubicBezTo>
                  <a:cubicBezTo>
                    <a:pt x="35568" y="134496"/>
                    <a:pt x="35513" y="132293"/>
                    <a:pt x="35893" y="130195"/>
                  </a:cubicBezTo>
                  <a:cubicBezTo>
                    <a:pt x="37193" y="123376"/>
                    <a:pt x="36814" y="117240"/>
                    <a:pt x="29771" y="113253"/>
                  </a:cubicBezTo>
                  <a:cubicBezTo>
                    <a:pt x="29012" y="112833"/>
                    <a:pt x="28416" y="112047"/>
                    <a:pt x="27982" y="111313"/>
                  </a:cubicBezTo>
                  <a:cubicBezTo>
                    <a:pt x="25816" y="107851"/>
                    <a:pt x="22727" y="107169"/>
                    <a:pt x="18772" y="107588"/>
                  </a:cubicBezTo>
                  <a:cubicBezTo>
                    <a:pt x="14655" y="108061"/>
                    <a:pt x="9454" y="109267"/>
                    <a:pt x="6582" y="107431"/>
                  </a:cubicBezTo>
                  <a:cubicBezTo>
                    <a:pt x="3656" y="105595"/>
                    <a:pt x="3169" y="100298"/>
                    <a:pt x="1218" y="96731"/>
                  </a:cubicBezTo>
                  <a:cubicBezTo>
                    <a:pt x="-786" y="93059"/>
                    <a:pt x="-462" y="90437"/>
                    <a:pt x="3277" y="88076"/>
                  </a:cubicBezTo>
                  <a:cubicBezTo>
                    <a:pt x="10158" y="83670"/>
                    <a:pt x="14709" y="78057"/>
                    <a:pt x="12380" y="69351"/>
                  </a:cubicBezTo>
                  <a:cubicBezTo>
                    <a:pt x="12271" y="68826"/>
                    <a:pt x="12380" y="68197"/>
                    <a:pt x="12542" y="67619"/>
                  </a:cubicBezTo>
                  <a:cubicBezTo>
                    <a:pt x="13517" y="64367"/>
                    <a:pt x="12000" y="62217"/>
                    <a:pt x="9508" y="60172"/>
                  </a:cubicBezTo>
                  <a:cubicBezTo>
                    <a:pt x="6040" y="57392"/>
                    <a:pt x="1056" y="54611"/>
                    <a:pt x="243" y="51098"/>
                  </a:cubicBezTo>
                  <a:cubicBezTo>
                    <a:pt x="-569" y="47583"/>
                    <a:pt x="3223" y="43230"/>
                    <a:pt x="4523" y="39086"/>
                  </a:cubicBezTo>
                  <a:cubicBezTo>
                    <a:pt x="5607" y="35729"/>
                    <a:pt x="7395" y="34207"/>
                    <a:pt x="11025" y="34994"/>
                  </a:cubicBezTo>
                  <a:cubicBezTo>
                    <a:pt x="20127" y="36935"/>
                    <a:pt x="27332" y="34680"/>
                    <a:pt x="33130" y="27126"/>
                  </a:cubicBezTo>
                  <a:cubicBezTo>
                    <a:pt x="35243" y="24451"/>
                    <a:pt x="36976" y="22511"/>
                    <a:pt x="36543" y="18944"/>
                  </a:cubicBezTo>
                  <a:cubicBezTo>
                    <a:pt x="36056" y="14800"/>
                    <a:pt x="34755" y="9608"/>
                    <a:pt x="36652" y="6617"/>
                  </a:cubicBezTo>
                  <a:cubicBezTo>
                    <a:pt x="38602" y="3680"/>
                    <a:pt x="44290" y="3156"/>
                    <a:pt x="48029" y="1110"/>
                  </a:cubicBezTo>
                  <a:cubicBezTo>
                    <a:pt x="51984" y="-1040"/>
                    <a:pt x="54476" y="61"/>
                    <a:pt x="56969" y="3313"/>
                  </a:cubicBezTo>
                  <a:cubicBezTo>
                    <a:pt x="61357" y="9240"/>
                    <a:pt x="66233" y="14433"/>
                    <a:pt x="75064" y="11968"/>
                  </a:cubicBezTo>
                  <a:cubicBezTo>
                    <a:pt x="76256" y="11653"/>
                    <a:pt x="77828" y="12388"/>
                    <a:pt x="79074" y="12073"/>
                  </a:cubicBezTo>
                  <a:cubicBezTo>
                    <a:pt x="81024" y="11548"/>
                    <a:pt x="83300" y="10971"/>
                    <a:pt x="84763" y="9713"/>
                  </a:cubicBezTo>
                  <a:cubicBezTo>
                    <a:pt x="88392" y="6566"/>
                    <a:pt x="91210" y="900"/>
                    <a:pt x="95219" y="113"/>
                  </a:cubicBezTo>
                  <a:cubicBezTo>
                    <a:pt x="99282" y="-673"/>
                    <a:pt x="104267" y="3209"/>
                    <a:pt x="108872" y="4834"/>
                  </a:cubicBezTo>
                  <a:cubicBezTo>
                    <a:pt x="111202" y="5674"/>
                    <a:pt x="112177" y="6722"/>
                    <a:pt x="111798" y="9293"/>
                  </a:cubicBezTo>
                  <a:cubicBezTo>
                    <a:pt x="111310" y="13174"/>
                    <a:pt x="111256" y="17160"/>
                    <a:pt x="111202" y="21042"/>
                  </a:cubicBezTo>
                  <a:cubicBezTo>
                    <a:pt x="111202" y="22353"/>
                    <a:pt x="111635" y="24032"/>
                    <a:pt x="112502" y="24924"/>
                  </a:cubicBezTo>
                  <a:cubicBezTo>
                    <a:pt x="115807" y="28490"/>
                    <a:pt x="118841" y="33159"/>
                    <a:pt x="123013" y="34784"/>
                  </a:cubicBezTo>
                  <a:cubicBezTo>
                    <a:pt x="127239" y="36463"/>
                    <a:pt x="132711" y="34994"/>
                    <a:pt x="137642" y="34889"/>
                  </a:cubicBezTo>
                  <a:cubicBezTo>
                    <a:pt x="138075" y="34889"/>
                    <a:pt x="138616" y="34732"/>
                    <a:pt x="138942" y="34889"/>
                  </a:cubicBezTo>
                  <a:cubicBezTo>
                    <a:pt x="140134" y="35466"/>
                    <a:pt x="141759" y="35939"/>
                    <a:pt x="142301" y="36935"/>
                  </a:cubicBezTo>
                  <a:cubicBezTo>
                    <a:pt x="149615" y="50363"/>
                    <a:pt x="149615" y="50363"/>
                    <a:pt x="138183" y="60329"/>
                  </a:cubicBezTo>
                  <a:cubicBezTo>
                    <a:pt x="137533" y="60959"/>
                    <a:pt x="136666" y="61430"/>
                    <a:pt x="136233" y="62112"/>
                  </a:cubicBezTo>
                  <a:cubicBezTo>
                    <a:pt x="135637" y="63056"/>
                    <a:pt x="135095" y="64158"/>
                    <a:pt x="135040" y="65207"/>
                  </a:cubicBezTo>
                  <a:cubicBezTo>
                    <a:pt x="134228" y="75120"/>
                    <a:pt x="135853" y="84090"/>
                    <a:pt x="146039" y="89335"/>
                  </a:cubicBezTo>
                  <a:cubicBezTo>
                    <a:pt x="146202" y="89440"/>
                    <a:pt x="146364" y="89545"/>
                    <a:pt x="146364" y="89650"/>
                  </a:cubicBezTo>
                  <a:cubicBezTo>
                    <a:pt x="146798" y="91223"/>
                    <a:pt x="147881" y="93112"/>
                    <a:pt x="147393" y="94423"/>
                  </a:cubicBezTo>
                  <a:cubicBezTo>
                    <a:pt x="145822" y="99091"/>
                    <a:pt x="143655" y="103602"/>
                    <a:pt x="141597" y="108427"/>
                  </a:cubicBezTo>
                  <a:cubicBezTo>
                    <a:pt x="138888" y="108270"/>
                    <a:pt x="136612" y="108375"/>
                    <a:pt x="134445" y="108008"/>
                  </a:cubicBezTo>
                  <a:close/>
                  <a:moveTo>
                    <a:pt x="74035" y="101242"/>
                  </a:moveTo>
                  <a:cubicBezTo>
                    <a:pt x="90668" y="101084"/>
                    <a:pt x="104430" y="87762"/>
                    <a:pt x="104484" y="71711"/>
                  </a:cubicBezTo>
                  <a:cubicBezTo>
                    <a:pt x="104538" y="55241"/>
                    <a:pt x="90939" y="41971"/>
                    <a:pt x="73981" y="41971"/>
                  </a:cubicBezTo>
                  <a:cubicBezTo>
                    <a:pt x="56915" y="41918"/>
                    <a:pt x="43424" y="54979"/>
                    <a:pt x="43370" y="71553"/>
                  </a:cubicBezTo>
                  <a:cubicBezTo>
                    <a:pt x="43370" y="87918"/>
                    <a:pt x="57239" y="101399"/>
                    <a:pt x="74035" y="101242"/>
                  </a:cubicBezTo>
                  <a:close/>
                </a:path>
              </a:pathLst>
            </a:custGeom>
            <a:solidFill>
              <a:srgbClr val="FFFFFF"/>
            </a:solidFill>
            <a:ln w="5417" cap="flat">
              <a:noFill/>
              <a:prstDash val="solid"/>
              <a:miter/>
            </a:ln>
          </p:spPr>
          <p:txBody>
            <a:bodyPr rtlCol="0" anchor="ctr"/>
            <a:lstStyle/>
            <a:p>
              <a:endParaRPr lang="fr-FR"/>
            </a:p>
          </p:txBody>
        </p:sp>
      </p:grpSp>
      <p:grpSp>
        <p:nvGrpSpPr>
          <p:cNvPr id="886" name="Graphique 5">
            <a:extLst>
              <a:ext uri="{FF2B5EF4-FFF2-40B4-BE49-F238E27FC236}">
                <a16:creationId xmlns:a16="http://schemas.microsoft.com/office/drawing/2014/main" id="{11DFB00E-597B-83BA-3BAA-5433008BDC6A}"/>
              </a:ext>
            </a:extLst>
          </p:cNvPr>
          <p:cNvGrpSpPr/>
          <p:nvPr/>
        </p:nvGrpSpPr>
        <p:grpSpPr>
          <a:xfrm>
            <a:off x="20167628" y="9869208"/>
            <a:ext cx="701136" cy="401207"/>
            <a:chOff x="20167628" y="9869208"/>
            <a:chExt cx="701136" cy="401207"/>
          </a:xfrm>
          <a:solidFill>
            <a:srgbClr val="FFFFFF"/>
          </a:solidFill>
        </p:grpSpPr>
        <p:sp>
          <p:nvSpPr>
            <p:cNvPr id="887" name="Forme libre 886">
              <a:extLst>
                <a:ext uri="{FF2B5EF4-FFF2-40B4-BE49-F238E27FC236}">
                  <a16:creationId xmlns:a16="http://schemas.microsoft.com/office/drawing/2014/main" id="{3C9EFD7B-6577-2230-6897-3BC1F5228202}"/>
                </a:ext>
              </a:extLst>
            </p:cNvPr>
            <p:cNvSpPr/>
            <p:nvPr/>
          </p:nvSpPr>
          <p:spPr>
            <a:xfrm>
              <a:off x="20167628" y="10060816"/>
              <a:ext cx="410190" cy="209598"/>
            </a:xfrm>
            <a:custGeom>
              <a:avLst/>
              <a:gdLst>
                <a:gd name="connsiteX0" fmla="*/ 379416 w 410190"/>
                <a:gd name="connsiteY0" fmla="*/ 209599 h 209598"/>
                <a:gd name="connsiteX1" fmla="*/ 56997 w 410190"/>
                <a:gd name="connsiteY1" fmla="*/ 209599 h 209598"/>
                <a:gd name="connsiteX2" fmla="*/ 55263 w 410190"/>
                <a:gd name="connsiteY2" fmla="*/ 208550 h 209598"/>
                <a:gd name="connsiteX3" fmla="*/ 13491 w 410190"/>
                <a:gd name="connsiteY3" fmla="*/ 183216 h 209598"/>
                <a:gd name="connsiteX4" fmla="*/ 0 w 410190"/>
                <a:gd name="connsiteY4" fmla="*/ 155573 h 209598"/>
                <a:gd name="connsiteX5" fmla="*/ 0 w 410190"/>
                <a:gd name="connsiteY5" fmla="*/ 130186 h 209598"/>
                <a:gd name="connsiteX6" fmla="*/ 1084 w 410190"/>
                <a:gd name="connsiteY6" fmla="*/ 128508 h 209598"/>
                <a:gd name="connsiteX7" fmla="*/ 36896 w 410190"/>
                <a:gd name="connsiteY7" fmla="*/ 83819 h 209598"/>
                <a:gd name="connsiteX8" fmla="*/ 72167 w 410190"/>
                <a:gd name="connsiteY8" fmla="*/ 77210 h 209598"/>
                <a:gd name="connsiteX9" fmla="*/ 77531 w 410190"/>
                <a:gd name="connsiteY9" fmla="*/ 74010 h 209598"/>
                <a:gd name="connsiteX10" fmla="*/ 88149 w 410190"/>
                <a:gd name="connsiteY10" fmla="*/ 45319 h 209598"/>
                <a:gd name="connsiteX11" fmla="*/ 125154 w 410190"/>
                <a:gd name="connsiteY11" fmla="*/ 10857 h 209598"/>
                <a:gd name="connsiteX12" fmla="*/ 154952 w 410190"/>
                <a:gd name="connsiteY12" fmla="*/ 0 h 209598"/>
                <a:gd name="connsiteX13" fmla="*/ 185726 w 410190"/>
                <a:gd name="connsiteY13" fmla="*/ 0 h 209598"/>
                <a:gd name="connsiteX14" fmla="*/ 188002 w 410190"/>
                <a:gd name="connsiteY14" fmla="*/ 1101 h 209598"/>
                <a:gd name="connsiteX15" fmla="*/ 233891 w 410190"/>
                <a:gd name="connsiteY15" fmla="*/ 22869 h 209598"/>
                <a:gd name="connsiteX16" fmla="*/ 261631 w 410190"/>
                <a:gd name="connsiteY16" fmla="*/ 66510 h 209598"/>
                <a:gd name="connsiteX17" fmla="*/ 267266 w 410190"/>
                <a:gd name="connsiteY17" fmla="*/ 69604 h 209598"/>
                <a:gd name="connsiteX18" fmla="*/ 305787 w 410190"/>
                <a:gd name="connsiteY18" fmla="*/ 66090 h 209598"/>
                <a:gd name="connsiteX19" fmla="*/ 351948 w 410190"/>
                <a:gd name="connsiteY19" fmla="*/ 92473 h 209598"/>
                <a:gd name="connsiteX20" fmla="*/ 367335 w 410190"/>
                <a:gd name="connsiteY20" fmla="*/ 130082 h 209598"/>
                <a:gd name="connsiteX21" fmla="*/ 405856 w 410190"/>
                <a:gd name="connsiteY21" fmla="*/ 149803 h 209598"/>
                <a:gd name="connsiteX22" fmla="*/ 410190 w 410190"/>
                <a:gd name="connsiteY22" fmla="*/ 158878 h 209598"/>
                <a:gd name="connsiteX23" fmla="*/ 410190 w 410190"/>
                <a:gd name="connsiteY23" fmla="*/ 179806 h 209598"/>
                <a:gd name="connsiteX24" fmla="*/ 404556 w 410190"/>
                <a:gd name="connsiteY24" fmla="*/ 191188 h 209598"/>
                <a:gd name="connsiteX25" fmla="*/ 379416 w 410190"/>
                <a:gd name="connsiteY25" fmla="*/ 209599 h 2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0190" h="209598">
                  <a:moveTo>
                    <a:pt x="379416" y="209599"/>
                  </a:moveTo>
                  <a:cubicBezTo>
                    <a:pt x="271925" y="209599"/>
                    <a:pt x="164433" y="209599"/>
                    <a:pt x="56997" y="209599"/>
                  </a:cubicBezTo>
                  <a:cubicBezTo>
                    <a:pt x="56401" y="209232"/>
                    <a:pt x="55859" y="208655"/>
                    <a:pt x="55263" y="208550"/>
                  </a:cubicBezTo>
                  <a:cubicBezTo>
                    <a:pt x="37925" y="205351"/>
                    <a:pt x="23135" y="197640"/>
                    <a:pt x="13491" y="183216"/>
                  </a:cubicBezTo>
                  <a:cubicBezTo>
                    <a:pt x="7802" y="174771"/>
                    <a:pt x="4443" y="164858"/>
                    <a:pt x="0" y="155573"/>
                  </a:cubicBezTo>
                  <a:cubicBezTo>
                    <a:pt x="0" y="147076"/>
                    <a:pt x="0" y="138632"/>
                    <a:pt x="0" y="130186"/>
                  </a:cubicBezTo>
                  <a:cubicBezTo>
                    <a:pt x="380" y="129609"/>
                    <a:pt x="921" y="129137"/>
                    <a:pt x="1084" y="128508"/>
                  </a:cubicBezTo>
                  <a:cubicBezTo>
                    <a:pt x="5743" y="108156"/>
                    <a:pt x="18150" y="93575"/>
                    <a:pt x="36896" y="83819"/>
                  </a:cubicBezTo>
                  <a:cubicBezTo>
                    <a:pt x="47895" y="78049"/>
                    <a:pt x="59814" y="76528"/>
                    <a:pt x="72167" y="77210"/>
                  </a:cubicBezTo>
                  <a:cubicBezTo>
                    <a:pt x="74605" y="77367"/>
                    <a:pt x="77043" y="77577"/>
                    <a:pt x="77531" y="74010"/>
                  </a:cubicBezTo>
                  <a:cubicBezTo>
                    <a:pt x="78994" y="63730"/>
                    <a:pt x="82894" y="54340"/>
                    <a:pt x="88149" y="45319"/>
                  </a:cubicBezTo>
                  <a:cubicBezTo>
                    <a:pt x="96926" y="30213"/>
                    <a:pt x="109171" y="18463"/>
                    <a:pt x="125154" y="10857"/>
                  </a:cubicBezTo>
                  <a:cubicBezTo>
                    <a:pt x="134635" y="6347"/>
                    <a:pt x="144983" y="3567"/>
                    <a:pt x="154952" y="0"/>
                  </a:cubicBezTo>
                  <a:cubicBezTo>
                    <a:pt x="165192" y="0"/>
                    <a:pt x="175486" y="0"/>
                    <a:pt x="185726" y="0"/>
                  </a:cubicBezTo>
                  <a:cubicBezTo>
                    <a:pt x="186485" y="367"/>
                    <a:pt x="187243" y="944"/>
                    <a:pt x="188002" y="1101"/>
                  </a:cubicBezTo>
                  <a:cubicBezTo>
                    <a:pt x="205339" y="4353"/>
                    <a:pt x="220780" y="11225"/>
                    <a:pt x="233891" y="22869"/>
                  </a:cubicBezTo>
                  <a:cubicBezTo>
                    <a:pt x="247436" y="34881"/>
                    <a:pt x="257026" y="49253"/>
                    <a:pt x="261631" y="66510"/>
                  </a:cubicBezTo>
                  <a:cubicBezTo>
                    <a:pt x="262552" y="69971"/>
                    <a:pt x="263581" y="70916"/>
                    <a:pt x="267266" y="69604"/>
                  </a:cubicBezTo>
                  <a:cubicBezTo>
                    <a:pt x="279727" y="65146"/>
                    <a:pt x="292513" y="63991"/>
                    <a:pt x="305787" y="66090"/>
                  </a:cubicBezTo>
                  <a:cubicBezTo>
                    <a:pt x="324858" y="69080"/>
                    <a:pt x="340028" y="78259"/>
                    <a:pt x="351948" y="92473"/>
                  </a:cubicBezTo>
                  <a:cubicBezTo>
                    <a:pt x="360995" y="103278"/>
                    <a:pt x="366089" y="115919"/>
                    <a:pt x="367335" y="130082"/>
                  </a:cubicBezTo>
                  <a:cubicBezTo>
                    <a:pt x="384293" y="129452"/>
                    <a:pt x="397242" y="135851"/>
                    <a:pt x="405856" y="149803"/>
                  </a:cubicBezTo>
                  <a:cubicBezTo>
                    <a:pt x="407643" y="152636"/>
                    <a:pt x="408782" y="155835"/>
                    <a:pt x="410190" y="158878"/>
                  </a:cubicBezTo>
                  <a:cubicBezTo>
                    <a:pt x="410190" y="165854"/>
                    <a:pt x="410190" y="172830"/>
                    <a:pt x="410190" y="179806"/>
                  </a:cubicBezTo>
                  <a:cubicBezTo>
                    <a:pt x="408348" y="183635"/>
                    <a:pt x="406831" y="187674"/>
                    <a:pt x="404556" y="191188"/>
                  </a:cubicBezTo>
                  <a:cubicBezTo>
                    <a:pt x="398650" y="200420"/>
                    <a:pt x="389819" y="206085"/>
                    <a:pt x="379416" y="209599"/>
                  </a:cubicBezTo>
                  <a:close/>
                </a:path>
              </a:pathLst>
            </a:custGeom>
            <a:solidFill>
              <a:srgbClr val="FFFFFF"/>
            </a:solidFill>
            <a:ln w="5417" cap="flat">
              <a:noFill/>
              <a:prstDash val="solid"/>
              <a:miter/>
            </a:ln>
          </p:spPr>
          <p:txBody>
            <a:bodyPr rtlCol="0" anchor="ctr"/>
            <a:lstStyle/>
            <a:p>
              <a:endParaRPr lang="fr-FR"/>
            </a:p>
          </p:txBody>
        </p:sp>
        <p:sp>
          <p:nvSpPr>
            <p:cNvPr id="888" name="Forme libre 887">
              <a:extLst>
                <a:ext uri="{FF2B5EF4-FFF2-40B4-BE49-F238E27FC236}">
                  <a16:creationId xmlns:a16="http://schemas.microsoft.com/office/drawing/2014/main" id="{2F41256E-E4B8-C744-AD9A-4807474984D9}"/>
                </a:ext>
              </a:extLst>
            </p:cNvPr>
            <p:cNvSpPr/>
            <p:nvPr/>
          </p:nvSpPr>
          <p:spPr>
            <a:xfrm>
              <a:off x="20622986" y="10070991"/>
              <a:ext cx="245779" cy="189353"/>
            </a:xfrm>
            <a:custGeom>
              <a:avLst/>
              <a:gdLst>
                <a:gd name="connsiteX0" fmla="*/ 210667 w 245779"/>
                <a:gd name="connsiteY0" fmla="*/ 109048 h 189353"/>
                <a:gd name="connsiteX1" fmla="*/ 210667 w 245779"/>
                <a:gd name="connsiteY1" fmla="*/ 179859 h 189353"/>
                <a:gd name="connsiteX2" fmla="*/ 207741 w 245779"/>
                <a:gd name="connsiteY2" fmla="*/ 186520 h 189353"/>
                <a:gd name="connsiteX3" fmla="*/ 200914 w 245779"/>
                <a:gd name="connsiteY3" fmla="*/ 189353 h 189353"/>
                <a:gd name="connsiteX4" fmla="*/ 142401 w 245779"/>
                <a:gd name="connsiteY4" fmla="*/ 189353 h 189353"/>
                <a:gd name="connsiteX5" fmla="*/ 142401 w 245779"/>
                <a:gd name="connsiteY5" fmla="*/ 132652 h 189353"/>
                <a:gd name="connsiteX6" fmla="*/ 103337 w 245779"/>
                <a:gd name="connsiteY6" fmla="*/ 132652 h 189353"/>
                <a:gd name="connsiteX7" fmla="*/ 103337 w 245779"/>
                <a:gd name="connsiteY7" fmla="*/ 189353 h 189353"/>
                <a:gd name="connsiteX8" fmla="*/ 44824 w 245779"/>
                <a:gd name="connsiteY8" fmla="*/ 189353 h 189353"/>
                <a:gd name="connsiteX9" fmla="*/ 37944 w 245779"/>
                <a:gd name="connsiteY9" fmla="*/ 186520 h 189353"/>
                <a:gd name="connsiteX10" fmla="*/ 35072 w 245779"/>
                <a:gd name="connsiteY10" fmla="*/ 179859 h 189353"/>
                <a:gd name="connsiteX11" fmla="*/ 35072 w 245779"/>
                <a:gd name="connsiteY11" fmla="*/ 109048 h 189353"/>
                <a:gd name="connsiteX12" fmla="*/ 35126 w 245779"/>
                <a:gd name="connsiteY12" fmla="*/ 108629 h 189353"/>
                <a:gd name="connsiteX13" fmla="*/ 35235 w 245779"/>
                <a:gd name="connsiteY13" fmla="*/ 108156 h 189353"/>
                <a:gd name="connsiteX14" fmla="*/ 122842 w 245779"/>
                <a:gd name="connsiteY14" fmla="*/ 38238 h 189353"/>
                <a:gd name="connsiteX15" fmla="*/ 210504 w 245779"/>
                <a:gd name="connsiteY15" fmla="*/ 108156 h 189353"/>
                <a:gd name="connsiteX16" fmla="*/ 210667 w 245779"/>
                <a:gd name="connsiteY16" fmla="*/ 109048 h 189353"/>
                <a:gd name="connsiteX17" fmla="*/ 210667 w 245779"/>
                <a:gd name="connsiteY17" fmla="*/ 109048 h 189353"/>
                <a:gd name="connsiteX18" fmla="*/ 244691 w 245779"/>
                <a:gd name="connsiteY18" fmla="*/ 98873 h 189353"/>
                <a:gd name="connsiteX19" fmla="*/ 235263 w 245779"/>
                <a:gd name="connsiteY19" fmla="*/ 109783 h 189353"/>
                <a:gd name="connsiteX20" fmla="*/ 232013 w 245779"/>
                <a:gd name="connsiteY20" fmla="*/ 111409 h 189353"/>
                <a:gd name="connsiteX21" fmla="*/ 231580 w 245779"/>
                <a:gd name="connsiteY21" fmla="*/ 111409 h 189353"/>
                <a:gd name="connsiteX22" fmla="*/ 228383 w 245779"/>
                <a:gd name="connsiteY22" fmla="*/ 110360 h 189353"/>
                <a:gd name="connsiteX23" fmla="*/ 122896 w 245779"/>
                <a:gd name="connsiteY23" fmla="*/ 25230 h 189353"/>
                <a:gd name="connsiteX24" fmla="*/ 17409 w 245779"/>
                <a:gd name="connsiteY24" fmla="*/ 110360 h 189353"/>
                <a:gd name="connsiteX25" fmla="*/ 13780 w 245779"/>
                <a:gd name="connsiteY25" fmla="*/ 111409 h 189353"/>
                <a:gd name="connsiteX26" fmla="*/ 10529 w 245779"/>
                <a:gd name="connsiteY26" fmla="*/ 109783 h 189353"/>
                <a:gd name="connsiteX27" fmla="*/ 1101 w 245779"/>
                <a:gd name="connsiteY27" fmla="*/ 98873 h 189353"/>
                <a:gd name="connsiteX28" fmla="*/ 18 w 245779"/>
                <a:gd name="connsiteY28" fmla="*/ 95411 h 189353"/>
                <a:gd name="connsiteX29" fmla="*/ 1697 w 245779"/>
                <a:gd name="connsiteY29" fmla="*/ 92211 h 189353"/>
                <a:gd name="connsiteX30" fmla="*/ 111302 w 245779"/>
                <a:gd name="connsiteY30" fmla="*/ 3830 h 189353"/>
                <a:gd name="connsiteX31" fmla="*/ 122896 w 245779"/>
                <a:gd name="connsiteY31" fmla="*/ 0 h 189353"/>
                <a:gd name="connsiteX32" fmla="*/ 134490 w 245779"/>
                <a:gd name="connsiteY32" fmla="*/ 3830 h 189353"/>
                <a:gd name="connsiteX33" fmla="*/ 171657 w 245779"/>
                <a:gd name="connsiteY33" fmla="*/ 33937 h 189353"/>
                <a:gd name="connsiteX34" fmla="*/ 171657 w 245779"/>
                <a:gd name="connsiteY34" fmla="*/ 5193 h 189353"/>
                <a:gd name="connsiteX35" fmla="*/ 173066 w 245779"/>
                <a:gd name="connsiteY35" fmla="*/ 1784 h 189353"/>
                <a:gd name="connsiteX36" fmla="*/ 176533 w 245779"/>
                <a:gd name="connsiteY36" fmla="*/ 473 h 189353"/>
                <a:gd name="connsiteX37" fmla="*/ 205845 w 245779"/>
                <a:gd name="connsiteY37" fmla="*/ 473 h 189353"/>
                <a:gd name="connsiteX38" fmla="*/ 209312 w 245779"/>
                <a:gd name="connsiteY38" fmla="*/ 1784 h 189353"/>
                <a:gd name="connsiteX39" fmla="*/ 210721 w 245779"/>
                <a:gd name="connsiteY39" fmla="*/ 5193 h 189353"/>
                <a:gd name="connsiteX40" fmla="*/ 210721 w 245779"/>
                <a:gd name="connsiteY40" fmla="*/ 65356 h 189353"/>
                <a:gd name="connsiteX41" fmla="*/ 244095 w 245779"/>
                <a:gd name="connsiteY41" fmla="*/ 92264 h 189353"/>
                <a:gd name="connsiteX42" fmla="*/ 245774 w 245779"/>
                <a:gd name="connsiteY42" fmla="*/ 95411 h 189353"/>
                <a:gd name="connsiteX43" fmla="*/ 244691 w 245779"/>
                <a:gd name="connsiteY43" fmla="*/ 98873 h 189353"/>
                <a:gd name="connsiteX44" fmla="*/ 244691 w 245779"/>
                <a:gd name="connsiteY44" fmla="*/ 98873 h 1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5779" h="189353">
                  <a:moveTo>
                    <a:pt x="210667" y="109048"/>
                  </a:moveTo>
                  <a:lnTo>
                    <a:pt x="210667" y="179859"/>
                  </a:lnTo>
                  <a:cubicBezTo>
                    <a:pt x="210667" y="182429"/>
                    <a:pt x="209691" y="184685"/>
                    <a:pt x="207741" y="186520"/>
                  </a:cubicBezTo>
                  <a:cubicBezTo>
                    <a:pt x="205845" y="188409"/>
                    <a:pt x="203569" y="189353"/>
                    <a:pt x="200914" y="189353"/>
                  </a:cubicBezTo>
                  <a:lnTo>
                    <a:pt x="142401" y="189353"/>
                  </a:lnTo>
                  <a:lnTo>
                    <a:pt x="142401" y="132652"/>
                  </a:lnTo>
                  <a:lnTo>
                    <a:pt x="103337" y="132652"/>
                  </a:lnTo>
                  <a:lnTo>
                    <a:pt x="103337" y="189353"/>
                  </a:lnTo>
                  <a:lnTo>
                    <a:pt x="44824" y="189353"/>
                  </a:lnTo>
                  <a:cubicBezTo>
                    <a:pt x="42170" y="189353"/>
                    <a:pt x="39894" y="188409"/>
                    <a:pt x="37944" y="186520"/>
                  </a:cubicBezTo>
                  <a:cubicBezTo>
                    <a:pt x="36047" y="184685"/>
                    <a:pt x="35072" y="182429"/>
                    <a:pt x="35072" y="179859"/>
                  </a:cubicBezTo>
                  <a:lnTo>
                    <a:pt x="35072" y="109048"/>
                  </a:lnTo>
                  <a:cubicBezTo>
                    <a:pt x="35072" y="108943"/>
                    <a:pt x="35072" y="108787"/>
                    <a:pt x="35126" y="108629"/>
                  </a:cubicBezTo>
                  <a:cubicBezTo>
                    <a:pt x="35180" y="108419"/>
                    <a:pt x="35235" y="108261"/>
                    <a:pt x="35235" y="108156"/>
                  </a:cubicBezTo>
                  <a:lnTo>
                    <a:pt x="122842" y="38238"/>
                  </a:lnTo>
                  <a:lnTo>
                    <a:pt x="210504" y="108156"/>
                  </a:lnTo>
                  <a:cubicBezTo>
                    <a:pt x="210612" y="108366"/>
                    <a:pt x="210667" y="108629"/>
                    <a:pt x="210667" y="109048"/>
                  </a:cubicBezTo>
                  <a:lnTo>
                    <a:pt x="210667" y="109048"/>
                  </a:lnTo>
                  <a:close/>
                  <a:moveTo>
                    <a:pt x="244691" y="98873"/>
                  </a:moveTo>
                  <a:lnTo>
                    <a:pt x="235263" y="109783"/>
                  </a:lnTo>
                  <a:cubicBezTo>
                    <a:pt x="234451" y="110675"/>
                    <a:pt x="233367" y="111199"/>
                    <a:pt x="232013" y="111409"/>
                  </a:cubicBezTo>
                  <a:lnTo>
                    <a:pt x="231580" y="111409"/>
                  </a:lnTo>
                  <a:cubicBezTo>
                    <a:pt x="230279" y="111409"/>
                    <a:pt x="229195" y="111042"/>
                    <a:pt x="228383" y="110360"/>
                  </a:cubicBezTo>
                  <a:lnTo>
                    <a:pt x="122896" y="25230"/>
                  </a:lnTo>
                  <a:lnTo>
                    <a:pt x="17409" y="110360"/>
                  </a:lnTo>
                  <a:cubicBezTo>
                    <a:pt x="16218" y="111147"/>
                    <a:pt x="14972" y="111513"/>
                    <a:pt x="13780" y="111409"/>
                  </a:cubicBezTo>
                  <a:cubicBezTo>
                    <a:pt x="12425" y="111199"/>
                    <a:pt x="11341" y="110675"/>
                    <a:pt x="10529" y="109783"/>
                  </a:cubicBezTo>
                  <a:lnTo>
                    <a:pt x="1101" y="98873"/>
                  </a:lnTo>
                  <a:cubicBezTo>
                    <a:pt x="289" y="97876"/>
                    <a:pt x="-90" y="96722"/>
                    <a:pt x="18" y="95411"/>
                  </a:cubicBezTo>
                  <a:cubicBezTo>
                    <a:pt x="127" y="94100"/>
                    <a:pt x="723" y="92998"/>
                    <a:pt x="1697" y="92211"/>
                  </a:cubicBezTo>
                  <a:lnTo>
                    <a:pt x="111302" y="3830"/>
                  </a:lnTo>
                  <a:cubicBezTo>
                    <a:pt x="114553" y="1259"/>
                    <a:pt x="118454" y="0"/>
                    <a:pt x="122896" y="0"/>
                  </a:cubicBezTo>
                  <a:cubicBezTo>
                    <a:pt x="127393" y="0"/>
                    <a:pt x="131240" y="1259"/>
                    <a:pt x="134490" y="3830"/>
                  </a:cubicBezTo>
                  <a:lnTo>
                    <a:pt x="171657" y="33937"/>
                  </a:lnTo>
                  <a:lnTo>
                    <a:pt x="171657" y="5193"/>
                  </a:lnTo>
                  <a:cubicBezTo>
                    <a:pt x="171657" y="3777"/>
                    <a:pt x="172145" y="2675"/>
                    <a:pt x="173066" y="1784"/>
                  </a:cubicBezTo>
                  <a:cubicBezTo>
                    <a:pt x="173987" y="892"/>
                    <a:pt x="175125" y="473"/>
                    <a:pt x="176533" y="473"/>
                  </a:cubicBezTo>
                  <a:lnTo>
                    <a:pt x="205845" y="473"/>
                  </a:lnTo>
                  <a:cubicBezTo>
                    <a:pt x="207253" y="473"/>
                    <a:pt x="208391" y="892"/>
                    <a:pt x="209312" y="1784"/>
                  </a:cubicBezTo>
                  <a:cubicBezTo>
                    <a:pt x="210233" y="2675"/>
                    <a:pt x="210721" y="3777"/>
                    <a:pt x="210721" y="5193"/>
                  </a:cubicBezTo>
                  <a:lnTo>
                    <a:pt x="210721" y="65356"/>
                  </a:lnTo>
                  <a:lnTo>
                    <a:pt x="244095" y="92264"/>
                  </a:lnTo>
                  <a:cubicBezTo>
                    <a:pt x="245124" y="93051"/>
                    <a:pt x="245666" y="94100"/>
                    <a:pt x="245774" y="95411"/>
                  </a:cubicBezTo>
                  <a:cubicBezTo>
                    <a:pt x="245829" y="96722"/>
                    <a:pt x="245449" y="97876"/>
                    <a:pt x="244691" y="98873"/>
                  </a:cubicBezTo>
                  <a:lnTo>
                    <a:pt x="244691" y="98873"/>
                  </a:lnTo>
                  <a:close/>
                </a:path>
              </a:pathLst>
            </a:custGeom>
            <a:solidFill>
              <a:srgbClr val="FFFFFF"/>
            </a:solidFill>
            <a:ln w="5417" cap="flat">
              <a:noFill/>
              <a:prstDash val="solid"/>
              <a:miter/>
            </a:ln>
          </p:spPr>
          <p:txBody>
            <a:bodyPr rtlCol="0" anchor="ctr"/>
            <a:lstStyle/>
            <a:p>
              <a:endParaRPr lang="fr-FR"/>
            </a:p>
          </p:txBody>
        </p:sp>
        <p:sp>
          <p:nvSpPr>
            <p:cNvPr id="889" name="Forme libre 888">
              <a:extLst>
                <a:ext uri="{FF2B5EF4-FFF2-40B4-BE49-F238E27FC236}">
                  <a16:creationId xmlns:a16="http://schemas.microsoft.com/office/drawing/2014/main" id="{7986243E-A616-ABC2-F20D-617925A102B1}"/>
                </a:ext>
              </a:extLst>
            </p:cNvPr>
            <p:cNvSpPr/>
            <p:nvPr/>
          </p:nvSpPr>
          <p:spPr>
            <a:xfrm>
              <a:off x="20485552" y="9869208"/>
              <a:ext cx="204471" cy="189614"/>
            </a:xfrm>
            <a:custGeom>
              <a:avLst/>
              <a:gdLst>
                <a:gd name="connsiteX0" fmla="*/ 122824 w 204471"/>
                <a:gd name="connsiteY0" fmla="*/ 189615 h 189614"/>
                <a:gd name="connsiteX1" fmla="*/ 123420 w 204471"/>
                <a:gd name="connsiteY1" fmla="*/ 189615 h 189614"/>
                <a:gd name="connsiteX2" fmla="*/ 124016 w 204471"/>
                <a:gd name="connsiteY2" fmla="*/ 189196 h 189614"/>
                <a:gd name="connsiteX3" fmla="*/ 141245 w 204471"/>
                <a:gd name="connsiteY3" fmla="*/ 179282 h 189614"/>
                <a:gd name="connsiteX4" fmla="*/ 142057 w 204471"/>
                <a:gd name="connsiteY4" fmla="*/ 178180 h 189614"/>
                <a:gd name="connsiteX5" fmla="*/ 143845 w 204471"/>
                <a:gd name="connsiteY5" fmla="*/ 165330 h 189614"/>
                <a:gd name="connsiteX6" fmla="*/ 146988 w 204471"/>
                <a:gd name="connsiteY6" fmla="*/ 142513 h 189614"/>
                <a:gd name="connsiteX7" fmla="*/ 150347 w 204471"/>
                <a:gd name="connsiteY7" fmla="*/ 118333 h 189614"/>
                <a:gd name="connsiteX8" fmla="*/ 153652 w 204471"/>
                <a:gd name="connsiteY8" fmla="*/ 94100 h 189614"/>
                <a:gd name="connsiteX9" fmla="*/ 157282 w 204471"/>
                <a:gd name="connsiteY9" fmla="*/ 68240 h 189614"/>
                <a:gd name="connsiteX10" fmla="*/ 158040 w 204471"/>
                <a:gd name="connsiteY10" fmla="*/ 67139 h 189614"/>
                <a:gd name="connsiteX11" fmla="*/ 194557 w 204471"/>
                <a:gd name="connsiteY11" fmla="*/ 45686 h 189614"/>
                <a:gd name="connsiteX12" fmla="*/ 202359 w 204471"/>
                <a:gd name="connsiteY12" fmla="*/ 37398 h 189614"/>
                <a:gd name="connsiteX13" fmla="*/ 204472 w 204471"/>
                <a:gd name="connsiteY13" fmla="*/ 31314 h 189614"/>
                <a:gd name="connsiteX14" fmla="*/ 204472 w 204471"/>
                <a:gd name="connsiteY14" fmla="*/ 28324 h 189614"/>
                <a:gd name="connsiteX15" fmla="*/ 204255 w 204471"/>
                <a:gd name="connsiteY15" fmla="*/ 27537 h 189614"/>
                <a:gd name="connsiteX16" fmla="*/ 198674 w 204471"/>
                <a:gd name="connsiteY16" fmla="*/ 21296 h 189614"/>
                <a:gd name="connsiteX17" fmla="*/ 192552 w 204471"/>
                <a:gd name="connsiteY17" fmla="*/ 20667 h 189614"/>
                <a:gd name="connsiteX18" fmla="*/ 175540 w 204471"/>
                <a:gd name="connsiteY18" fmla="*/ 25964 h 189614"/>
                <a:gd name="connsiteX19" fmla="*/ 144442 w 204471"/>
                <a:gd name="connsiteY19" fmla="*/ 44218 h 189614"/>
                <a:gd name="connsiteX20" fmla="*/ 143087 w 204471"/>
                <a:gd name="connsiteY20" fmla="*/ 44323 h 189614"/>
                <a:gd name="connsiteX21" fmla="*/ 107762 w 204471"/>
                <a:gd name="connsiteY21" fmla="*/ 29531 h 189614"/>
                <a:gd name="connsiteX22" fmla="*/ 39171 w 204471"/>
                <a:gd name="connsiteY22" fmla="*/ 839 h 189614"/>
                <a:gd name="connsiteX23" fmla="*/ 37492 w 204471"/>
                <a:gd name="connsiteY23" fmla="*/ 0 h 189614"/>
                <a:gd name="connsiteX24" fmla="*/ 37113 w 204471"/>
                <a:gd name="connsiteY24" fmla="*/ 0 h 189614"/>
                <a:gd name="connsiteX25" fmla="*/ 36679 w 204471"/>
                <a:gd name="connsiteY25" fmla="*/ 315 h 189614"/>
                <a:gd name="connsiteX26" fmla="*/ 23730 w 204471"/>
                <a:gd name="connsiteY26" fmla="*/ 7081 h 189614"/>
                <a:gd name="connsiteX27" fmla="*/ 17771 w 204471"/>
                <a:gd name="connsiteY27" fmla="*/ 10229 h 189614"/>
                <a:gd name="connsiteX28" fmla="*/ 101640 w 204471"/>
                <a:gd name="connsiteY28" fmla="*/ 70181 h 189614"/>
                <a:gd name="connsiteX29" fmla="*/ 101206 w 204471"/>
                <a:gd name="connsiteY29" fmla="*/ 70496 h 189614"/>
                <a:gd name="connsiteX30" fmla="*/ 43560 w 204471"/>
                <a:gd name="connsiteY30" fmla="*/ 105167 h 189614"/>
                <a:gd name="connsiteX31" fmla="*/ 42368 w 204471"/>
                <a:gd name="connsiteY31" fmla="*/ 105219 h 189614"/>
                <a:gd name="connsiteX32" fmla="*/ 13111 w 204471"/>
                <a:gd name="connsiteY32" fmla="*/ 91791 h 189614"/>
                <a:gd name="connsiteX33" fmla="*/ 11703 w 204471"/>
                <a:gd name="connsiteY33" fmla="*/ 91791 h 189614"/>
                <a:gd name="connsiteX34" fmla="*/ 867 w 204471"/>
                <a:gd name="connsiteY34" fmla="*/ 97457 h 189614"/>
                <a:gd name="connsiteX35" fmla="*/ 0 w 204471"/>
                <a:gd name="connsiteY35" fmla="*/ 97771 h 189614"/>
                <a:gd name="connsiteX36" fmla="*/ 0 w 204471"/>
                <a:gd name="connsiteY36" fmla="*/ 98505 h 189614"/>
                <a:gd name="connsiteX37" fmla="*/ 596 w 204471"/>
                <a:gd name="connsiteY37" fmla="*/ 99030 h 189614"/>
                <a:gd name="connsiteX38" fmla="*/ 25518 w 204471"/>
                <a:gd name="connsiteY38" fmla="*/ 123787 h 189614"/>
                <a:gd name="connsiteX39" fmla="*/ 26439 w 204471"/>
                <a:gd name="connsiteY39" fmla="*/ 125256 h 189614"/>
                <a:gd name="connsiteX40" fmla="*/ 34295 w 204471"/>
                <a:gd name="connsiteY40" fmla="*/ 154210 h 189614"/>
                <a:gd name="connsiteX41" fmla="*/ 35758 w 204471"/>
                <a:gd name="connsiteY41" fmla="*/ 159507 h 189614"/>
                <a:gd name="connsiteX42" fmla="*/ 36571 w 204471"/>
                <a:gd name="connsiteY42" fmla="*/ 159088 h 189614"/>
                <a:gd name="connsiteX43" fmla="*/ 47027 w 204471"/>
                <a:gd name="connsiteY43" fmla="*/ 153108 h 189614"/>
                <a:gd name="connsiteX44" fmla="*/ 48382 w 204471"/>
                <a:gd name="connsiteY44" fmla="*/ 151010 h 189614"/>
                <a:gd name="connsiteX45" fmla="*/ 51416 w 204471"/>
                <a:gd name="connsiteY45" fmla="*/ 120798 h 189614"/>
                <a:gd name="connsiteX46" fmla="*/ 52553 w 204471"/>
                <a:gd name="connsiteY46" fmla="*/ 119224 h 189614"/>
                <a:gd name="connsiteX47" fmla="*/ 111988 w 204471"/>
                <a:gd name="connsiteY47" fmla="*/ 89746 h 189614"/>
                <a:gd name="connsiteX48" fmla="*/ 112963 w 204471"/>
                <a:gd name="connsiteY48" fmla="*/ 89326 h 189614"/>
                <a:gd name="connsiteX49" fmla="*/ 113072 w 204471"/>
                <a:gd name="connsiteY49" fmla="*/ 90166 h 189614"/>
                <a:gd name="connsiteX50" fmla="*/ 114859 w 204471"/>
                <a:gd name="connsiteY50" fmla="*/ 108419 h 189614"/>
                <a:gd name="connsiteX51" fmla="*/ 116701 w 204471"/>
                <a:gd name="connsiteY51" fmla="*/ 126987 h 189614"/>
                <a:gd name="connsiteX52" fmla="*/ 118490 w 204471"/>
                <a:gd name="connsiteY52" fmla="*/ 145346 h 189614"/>
                <a:gd name="connsiteX53" fmla="*/ 120332 w 204471"/>
                <a:gd name="connsiteY53" fmla="*/ 163861 h 189614"/>
                <a:gd name="connsiteX54" fmla="*/ 121957 w 204471"/>
                <a:gd name="connsiteY54" fmla="*/ 180488 h 189614"/>
                <a:gd name="connsiteX55" fmla="*/ 122824 w 204471"/>
                <a:gd name="connsiteY55" fmla="*/ 189615 h 1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4471" h="189614">
                  <a:moveTo>
                    <a:pt x="122824" y="189615"/>
                  </a:moveTo>
                  <a:cubicBezTo>
                    <a:pt x="122986" y="189615"/>
                    <a:pt x="123203" y="189615"/>
                    <a:pt x="123420" y="189615"/>
                  </a:cubicBezTo>
                  <a:cubicBezTo>
                    <a:pt x="123582" y="189457"/>
                    <a:pt x="123799" y="189300"/>
                    <a:pt x="124016" y="189196"/>
                  </a:cubicBezTo>
                  <a:cubicBezTo>
                    <a:pt x="129759" y="185891"/>
                    <a:pt x="135502" y="182587"/>
                    <a:pt x="141245" y="179282"/>
                  </a:cubicBezTo>
                  <a:cubicBezTo>
                    <a:pt x="141624" y="179019"/>
                    <a:pt x="142003" y="178548"/>
                    <a:pt x="142057" y="178180"/>
                  </a:cubicBezTo>
                  <a:cubicBezTo>
                    <a:pt x="142708" y="173879"/>
                    <a:pt x="143249" y="169630"/>
                    <a:pt x="143845" y="165330"/>
                  </a:cubicBezTo>
                  <a:cubicBezTo>
                    <a:pt x="144875" y="157724"/>
                    <a:pt x="145958" y="150118"/>
                    <a:pt x="146988" y="142513"/>
                  </a:cubicBezTo>
                  <a:cubicBezTo>
                    <a:pt x="148125" y="134435"/>
                    <a:pt x="149209" y="126357"/>
                    <a:pt x="150347" y="118333"/>
                  </a:cubicBezTo>
                  <a:cubicBezTo>
                    <a:pt x="151430" y="110255"/>
                    <a:pt x="152569" y="102177"/>
                    <a:pt x="153652" y="94100"/>
                  </a:cubicBezTo>
                  <a:cubicBezTo>
                    <a:pt x="154844" y="85497"/>
                    <a:pt x="156035" y="76843"/>
                    <a:pt x="157282" y="68240"/>
                  </a:cubicBezTo>
                  <a:cubicBezTo>
                    <a:pt x="157336" y="67821"/>
                    <a:pt x="157661" y="67348"/>
                    <a:pt x="158040" y="67139"/>
                  </a:cubicBezTo>
                  <a:cubicBezTo>
                    <a:pt x="170177" y="59953"/>
                    <a:pt x="182367" y="52820"/>
                    <a:pt x="194557" y="45686"/>
                  </a:cubicBezTo>
                  <a:cubicBezTo>
                    <a:pt x="197970" y="43641"/>
                    <a:pt x="200679" y="40913"/>
                    <a:pt x="202359" y="37398"/>
                  </a:cubicBezTo>
                  <a:cubicBezTo>
                    <a:pt x="203280" y="35458"/>
                    <a:pt x="203768" y="33360"/>
                    <a:pt x="204472" y="31314"/>
                  </a:cubicBezTo>
                  <a:cubicBezTo>
                    <a:pt x="204472" y="30318"/>
                    <a:pt x="204472" y="29321"/>
                    <a:pt x="204472" y="28324"/>
                  </a:cubicBezTo>
                  <a:cubicBezTo>
                    <a:pt x="204418" y="28062"/>
                    <a:pt x="204309" y="27800"/>
                    <a:pt x="204255" y="27537"/>
                  </a:cubicBezTo>
                  <a:cubicBezTo>
                    <a:pt x="203605" y="24495"/>
                    <a:pt x="201763" y="22345"/>
                    <a:pt x="198674" y="21296"/>
                  </a:cubicBezTo>
                  <a:cubicBezTo>
                    <a:pt x="196670" y="20667"/>
                    <a:pt x="194611" y="20509"/>
                    <a:pt x="192552" y="20667"/>
                  </a:cubicBezTo>
                  <a:cubicBezTo>
                    <a:pt x="186484" y="21243"/>
                    <a:pt x="180850" y="23184"/>
                    <a:pt x="175540" y="25964"/>
                  </a:cubicBezTo>
                  <a:cubicBezTo>
                    <a:pt x="164921" y="31629"/>
                    <a:pt x="154627" y="37818"/>
                    <a:pt x="144442" y="44218"/>
                  </a:cubicBezTo>
                  <a:cubicBezTo>
                    <a:pt x="143954" y="44532"/>
                    <a:pt x="143575" y="44532"/>
                    <a:pt x="143087" y="44323"/>
                  </a:cubicBezTo>
                  <a:cubicBezTo>
                    <a:pt x="131330" y="39339"/>
                    <a:pt x="119519" y="34461"/>
                    <a:pt x="107762" y="29531"/>
                  </a:cubicBezTo>
                  <a:cubicBezTo>
                    <a:pt x="84898" y="19985"/>
                    <a:pt x="62035" y="10385"/>
                    <a:pt x="39171" y="839"/>
                  </a:cubicBezTo>
                  <a:cubicBezTo>
                    <a:pt x="38630" y="577"/>
                    <a:pt x="38088" y="263"/>
                    <a:pt x="37492" y="0"/>
                  </a:cubicBezTo>
                  <a:cubicBezTo>
                    <a:pt x="37384" y="0"/>
                    <a:pt x="37275" y="0"/>
                    <a:pt x="37113" y="0"/>
                  </a:cubicBezTo>
                  <a:cubicBezTo>
                    <a:pt x="36950" y="105"/>
                    <a:pt x="36841" y="263"/>
                    <a:pt x="36679" y="315"/>
                  </a:cubicBezTo>
                  <a:cubicBezTo>
                    <a:pt x="32345" y="2570"/>
                    <a:pt x="28010" y="4826"/>
                    <a:pt x="23730" y="7081"/>
                  </a:cubicBezTo>
                  <a:cubicBezTo>
                    <a:pt x="21780" y="8078"/>
                    <a:pt x="19830" y="9127"/>
                    <a:pt x="17771" y="10229"/>
                  </a:cubicBezTo>
                  <a:cubicBezTo>
                    <a:pt x="45781" y="30265"/>
                    <a:pt x="73683" y="50197"/>
                    <a:pt x="101640" y="70181"/>
                  </a:cubicBezTo>
                  <a:cubicBezTo>
                    <a:pt x="101423" y="70339"/>
                    <a:pt x="101315" y="70444"/>
                    <a:pt x="101206" y="70496"/>
                  </a:cubicBezTo>
                  <a:cubicBezTo>
                    <a:pt x="82027" y="82035"/>
                    <a:pt x="62793" y="93627"/>
                    <a:pt x="43560" y="105167"/>
                  </a:cubicBezTo>
                  <a:cubicBezTo>
                    <a:pt x="43235" y="105324"/>
                    <a:pt x="42693" y="105324"/>
                    <a:pt x="42368" y="105219"/>
                  </a:cubicBezTo>
                  <a:cubicBezTo>
                    <a:pt x="32616" y="100761"/>
                    <a:pt x="22863" y="96250"/>
                    <a:pt x="13111" y="91791"/>
                  </a:cubicBezTo>
                  <a:cubicBezTo>
                    <a:pt x="12623" y="91530"/>
                    <a:pt x="12245" y="91530"/>
                    <a:pt x="11703" y="91791"/>
                  </a:cubicBezTo>
                  <a:cubicBezTo>
                    <a:pt x="8127" y="93680"/>
                    <a:pt x="4497" y="95568"/>
                    <a:pt x="867" y="97457"/>
                  </a:cubicBezTo>
                  <a:cubicBezTo>
                    <a:pt x="596" y="97614"/>
                    <a:pt x="325" y="97666"/>
                    <a:pt x="0" y="97771"/>
                  </a:cubicBezTo>
                  <a:cubicBezTo>
                    <a:pt x="0" y="98034"/>
                    <a:pt x="0" y="98295"/>
                    <a:pt x="0" y="98505"/>
                  </a:cubicBezTo>
                  <a:cubicBezTo>
                    <a:pt x="216" y="98715"/>
                    <a:pt x="379" y="98872"/>
                    <a:pt x="596" y="99030"/>
                  </a:cubicBezTo>
                  <a:cubicBezTo>
                    <a:pt x="8885" y="107318"/>
                    <a:pt x="17229" y="115552"/>
                    <a:pt x="25518" y="123787"/>
                  </a:cubicBezTo>
                  <a:cubicBezTo>
                    <a:pt x="25951" y="124207"/>
                    <a:pt x="26277" y="124732"/>
                    <a:pt x="26439" y="125256"/>
                  </a:cubicBezTo>
                  <a:cubicBezTo>
                    <a:pt x="29094" y="134907"/>
                    <a:pt x="31695" y="144559"/>
                    <a:pt x="34295" y="154210"/>
                  </a:cubicBezTo>
                  <a:cubicBezTo>
                    <a:pt x="34783" y="155940"/>
                    <a:pt x="35271" y="157724"/>
                    <a:pt x="35758" y="159507"/>
                  </a:cubicBezTo>
                  <a:cubicBezTo>
                    <a:pt x="36083" y="159297"/>
                    <a:pt x="36354" y="159192"/>
                    <a:pt x="36571" y="159088"/>
                  </a:cubicBezTo>
                  <a:cubicBezTo>
                    <a:pt x="40093" y="157042"/>
                    <a:pt x="43506" y="155049"/>
                    <a:pt x="47027" y="153108"/>
                  </a:cubicBezTo>
                  <a:cubicBezTo>
                    <a:pt x="47948" y="152583"/>
                    <a:pt x="48274" y="152006"/>
                    <a:pt x="48382" y="151010"/>
                  </a:cubicBezTo>
                  <a:cubicBezTo>
                    <a:pt x="49411" y="140939"/>
                    <a:pt x="50440" y="130869"/>
                    <a:pt x="51416" y="120798"/>
                  </a:cubicBezTo>
                  <a:cubicBezTo>
                    <a:pt x="51470" y="119958"/>
                    <a:pt x="51849" y="119591"/>
                    <a:pt x="52553" y="119224"/>
                  </a:cubicBezTo>
                  <a:cubicBezTo>
                    <a:pt x="72383" y="109415"/>
                    <a:pt x="92213" y="99554"/>
                    <a:pt x="111988" y="89746"/>
                  </a:cubicBezTo>
                  <a:cubicBezTo>
                    <a:pt x="112313" y="89589"/>
                    <a:pt x="112638" y="89484"/>
                    <a:pt x="112963" y="89326"/>
                  </a:cubicBezTo>
                  <a:cubicBezTo>
                    <a:pt x="113018" y="89693"/>
                    <a:pt x="113018" y="89903"/>
                    <a:pt x="113072" y="90166"/>
                  </a:cubicBezTo>
                  <a:cubicBezTo>
                    <a:pt x="113668" y="96250"/>
                    <a:pt x="114264" y="102334"/>
                    <a:pt x="114859" y="108419"/>
                  </a:cubicBezTo>
                  <a:cubicBezTo>
                    <a:pt x="115455" y="114608"/>
                    <a:pt x="116051" y="120798"/>
                    <a:pt x="116701" y="126987"/>
                  </a:cubicBezTo>
                  <a:cubicBezTo>
                    <a:pt x="117298" y="133124"/>
                    <a:pt x="117894" y="139208"/>
                    <a:pt x="118490" y="145346"/>
                  </a:cubicBezTo>
                  <a:cubicBezTo>
                    <a:pt x="119086" y="151482"/>
                    <a:pt x="119681" y="157672"/>
                    <a:pt x="120332" y="163861"/>
                  </a:cubicBezTo>
                  <a:cubicBezTo>
                    <a:pt x="120873" y="169421"/>
                    <a:pt x="121416" y="174928"/>
                    <a:pt x="121957" y="180488"/>
                  </a:cubicBezTo>
                  <a:cubicBezTo>
                    <a:pt x="122282" y="183530"/>
                    <a:pt x="122553" y="186573"/>
                    <a:pt x="122824" y="189615"/>
                  </a:cubicBezTo>
                  <a:close/>
                </a:path>
              </a:pathLst>
            </a:custGeom>
            <a:solidFill>
              <a:srgbClr val="FFFFFF"/>
            </a:solidFill>
            <a:ln w="5417" cap="flat">
              <a:noFill/>
              <a:prstDash val="solid"/>
              <a:miter/>
            </a:ln>
          </p:spPr>
          <p:txBody>
            <a:bodyPr rtlCol="0" anchor="ctr"/>
            <a:lstStyle/>
            <a:p>
              <a:endParaRPr lang="fr-FR"/>
            </a:p>
          </p:txBody>
        </p:sp>
      </p:grpSp>
      <p:grpSp>
        <p:nvGrpSpPr>
          <p:cNvPr id="890" name="Graphique 5">
            <a:extLst>
              <a:ext uri="{FF2B5EF4-FFF2-40B4-BE49-F238E27FC236}">
                <a16:creationId xmlns:a16="http://schemas.microsoft.com/office/drawing/2014/main" id="{392A4228-ED65-820B-1AB9-33BE44D9E833}"/>
              </a:ext>
            </a:extLst>
          </p:cNvPr>
          <p:cNvGrpSpPr/>
          <p:nvPr/>
        </p:nvGrpSpPr>
        <p:grpSpPr>
          <a:xfrm>
            <a:off x="18734134" y="10921085"/>
            <a:ext cx="3197240" cy="1191137"/>
            <a:chOff x="18734134" y="10921085"/>
            <a:chExt cx="3197240" cy="1191137"/>
          </a:xfrm>
        </p:grpSpPr>
        <p:sp>
          <p:nvSpPr>
            <p:cNvPr id="891" name="Forme libre 890">
              <a:extLst>
                <a:ext uri="{FF2B5EF4-FFF2-40B4-BE49-F238E27FC236}">
                  <a16:creationId xmlns:a16="http://schemas.microsoft.com/office/drawing/2014/main" id="{79605BE7-AE8E-4856-EA70-44FE075665E5}"/>
                </a:ext>
              </a:extLst>
            </p:cNvPr>
            <p:cNvSpPr/>
            <p:nvPr/>
          </p:nvSpPr>
          <p:spPr>
            <a:xfrm>
              <a:off x="21683668" y="11974378"/>
              <a:ext cx="247706" cy="137844"/>
            </a:xfrm>
            <a:custGeom>
              <a:avLst/>
              <a:gdLst>
                <a:gd name="connsiteX0" fmla="*/ 0 w 247706"/>
                <a:gd name="connsiteY0" fmla="*/ 0 h 137844"/>
                <a:gd name="connsiteX1" fmla="*/ 247707 w 247706"/>
                <a:gd name="connsiteY1" fmla="*/ 0 h 137844"/>
                <a:gd name="connsiteX2" fmla="*/ 247707 w 247706"/>
                <a:gd name="connsiteY2" fmla="*/ 137844 h 137844"/>
                <a:gd name="connsiteX3" fmla="*/ 0 w 247706"/>
                <a:gd name="connsiteY3" fmla="*/ 137844 h 137844"/>
              </a:gdLst>
              <a:ahLst/>
              <a:cxnLst>
                <a:cxn ang="0">
                  <a:pos x="connsiteX0" y="connsiteY0"/>
                </a:cxn>
                <a:cxn ang="0">
                  <a:pos x="connsiteX1" y="connsiteY1"/>
                </a:cxn>
                <a:cxn ang="0">
                  <a:pos x="connsiteX2" y="connsiteY2"/>
                </a:cxn>
                <a:cxn ang="0">
                  <a:pos x="connsiteX3" y="connsiteY3"/>
                </a:cxn>
              </a:cxnLst>
              <a:rect l="l" t="t" r="r" b="b"/>
              <a:pathLst>
                <a:path w="247706" h="137844">
                  <a:moveTo>
                    <a:pt x="0" y="0"/>
                  </a:moveTo>
                  <a:lnTo>
                    <a:pt x="247707" y="0"/>
                  </a:lnTo>
                  <a:lnTo>
                    <a:pt x="247707" y="137844"/>
                  </a:lnTo>
                  <a:lnTo>
                    <a:pt x="0" y="137844"/>
                  </a:lnTo>
                  <a:close/>
                </a:path>
              </a:pathLst>
            </a:custGeom>
            <a:noFill/>
            <a:ln w="5417" cap="flat">
              <a:noFill/>
              <a:prstDash val="solid"/>
              <a:miter/>
            </a:ln>
          </p:spPr>
          <p:txBody>
            <a:bodyPr rtlCol="0" anchor="ctr"/>
            <a:lstStyle/>
            <a:p>
              <a:endParaRPr lang="fr-FR"/>
            </a:p>
          </p:txBody>
        </p:sp>
        <p:grpSp>
          <p:nvGrpSpPr>
            <p:cNvPr id="892" name="Graphique 5">
              <a:extLst>
                <a:ext uri="{FF2B5EF4-FFF2-40B4-BE49-F238E27FC236}">
                  <a16:creationId xmlns:a16="http://schemas.microsoft.com/office/drawing/2014/main" id="{30E7B417-BB23-61D7-EB40-38599403EB5D}"/>
                </a:ext>
              </a:extLst>
            </p:cNvPr>
            <p:cNvGrpSpPr/>
            <p:nvPr/>
          </p:nvGrpSpPr>
          <p:grpSpPr>
            <a:xfrm>
              <a:off x="18734134" y="10921085"/>
              <a:ext cx="2254687" cy="904582"/>
              <a:chOff x="18734134" y="10921085"/>
              <a:chExt cx="2254687" cy="904582"/>
            </a:xfrm>
            <a:solidFill>
              <a:srgbClr val="FFFFFF"/>
            </a:solidFill>
          </p:grpSpPr>
          <p:sp>
            <p:nvSpPr>
              <p:cNvPr id="893" name="Forme libre 892">
                <a:extLst>
                  <a:ext uri="{FF2B5EF4-FFF2-40B4-BE49-F238E27FC236}">
                    <a16:creationId xmlns:a16="http://schemas.microsoft.com/office/drawing/2014/main" id="{0B58D502-CB9C-F1C3-C1C5-C3C1F997BAA8}"/>
                  </a:ext>
                </a:extLst>
              </p:cNvPr>
              <p:cNvSpPr/>
              <p:nvPr/>
            </p:nvSpPr>
            <p:spPr>
              <a:xfrm>
                <a:off x="20677400" y="10921085"/>
                <a:ext cx="311421" cy="301547"/>
              </a:xfrm>
              <a:custGeom>
                <a:avLst/>
                <a:gdLst>
                  <a:gd name="connsiteX0" fmla="*/ 155711 w 311421"/>
                  <a:gd name="connsiteY0" fmla="*/ 0 h 301547"/>
                  <a:gd name="connsiteX1" fmla="*/ 0 w 311421"/>
                  <a:gd name="connsiteY1" fmla="*/ 150748 h 301547"/>
                  <a:gd name="connsiteX2" fmla="*/ 155711 w 311421"/>
                  <a:gd name="connsiteY2" fmla="*/ 301548 h 301547"/>
                  <a:gd name="connsiteX3" fmla="*/ 311421 w 311421"/>
                  <a:gd name="connsiteY3" fmla="*/ 150748 h 301547"/>
                  <a:gd name="connsiteX4" fmla="*/ 155711 w 311421"/>
                  <a:gd name="connsiteY4" fmla="*/ 0 h 301547"/>
                  <a:gd name="connsiteX5" fmla="*/ 184262 w 311421"/>
                  <a:gd name="connsiteY5" fmla="*/ 144821 h 301547"/>
                  <a:gd name="connsiteX6" fmla="*/ 184262 w 311421"/>
                  <a:gd name="connsiteY6" fmla="*/ 222450 h 301547"/>
                  <a:gd name="connsiteX7" fmla="*/ 119248 w 311421"/>
                  <a:gd name="connsiteY7" fmla="*/ 222450 h 301547"/>
                  <a:gd name="connsiteX8" fmla="*/ 119248 w 311421"/>
                  <a:gd name="connsiteY8" fmla="*/ 144821 h 301547"/>
                  <a:gd name="connsiteX9" fmla="*/ 89070 w 311421"/>
                  <a:gd name="connsiteY9" fmla="*/ 151796 h 301547"/>
                  <a:gd name="connsiteX10" fmla="*/ 154356 w 311421"/>
                  <a:gd name="connsiteY10" fmla="*/ 76003 h 301547"/>
                  <a:gd name="connsiteX11" fmla="*/ 217745 w 311421"/>
                  <a:gd name="connsiteY11" fmla="*/ 151796 h 301547"/>
                  <a:gd name="connsiteX12" fmla="*/ 184262 w 311421"/>
                  <a:gd name="connsiteY12" fmla="*/ 144821 h 30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1421" h="301547">
                    <a:moveTo>
                      <a:pt x="155711" y="0"/>
                    </a:moveTo>
                    <a:cubicBezTo>
                      <a:pt x="69728" y="0"/>
                      <a:pt x="0" y="67506"/>
                      <a:pt x="0" y="150748"/>
                    </a:cubicBezTo>
                    <a:cubicBezTo>
                      <a:pt x="0" y="234042"/>
                      <a:pt x="69728" y="301548"/>
                      <a:pt x="155711" y="301548"/>
                    </a:cubicBezTo>
                    <a:cubicBezTo>
                      <a:pt x="241693" y="301548"/>
                      <a:pt x="311421" y="234042"/>
                      <a:pt x="311421" y="150748"/>
                    </a:cubicBezTo>
                    <a:cubicBezTo>
                      <a:pt x="311421" y="67506"/>
                      <a:pt x="241693" y="0"/>
                      <a:pt x="155711" y="0"/>
                    </a:cubicBezTo>
                    <a:close/>
                    <a:moveTo>
                      <a:pt x="184262" y="144821"/>
                    </a:moveTo>
                    <a:lnTo>
                      <a:pt x="184262" y="222450"/>
                    </a:lnTo>
                    <a:lnTo>
                      <a:pt x="119248" y="222450"/>
                    </a:lnTo>
                    <a:lnTo>
                      <a:pt x="119248" y="144821"/>
                    </a:lnTo>
                    <a:lnTo>
                      <a:pt x="89070" y="151796"/>
                    </a:lnTo>
                    <a:lnTo>
                      <a:pt x="154356" y="76003"/>
                    </a:lnTo>
                    <a:lnTo>
                      <a:pt x="217745" y="151796"/>
                    </a:lnTo>
                    <a:lnTo>
                      <a:pt x="184262" y="144821"/>
                    </a:lnTo>
                    <a:close/>
                  </a:path>
                </a:pathLst>
              </a:custGeom>
              <a:solidFill>
                <a:srgbClr val="FFFFFF"/>
              </a:solidFill>
              <a:ln w="5417" cap="flat">
                <a:noFill/>
                <a:prstDash val="solid"/>
                <a:miter/>
              </a:ln>
            </p:spPr>
            <p:txBody>
              <a:bodyPr rtlCol="0" anchor="ctr"/>
              <a:lstStyle/>
              <a:p>
                <a:endParaRPr lang="fr-FR"/>
              </a:p>
            </p:txBody>
          </p:sp>
          <p:grpSp>
            <p:nvGrpSpPr>
              <p:cNvPr id="894" name="Graphique 5">
                <a:extLst>
                  <a:ext uri="{FF2B5EF4-FFF2-40B4-BE49-F238E27FC236}">
                    <a16:creationId xmlns:a16="http://schemas.microsoft.com/office/drawing/2014/main" id="{56CA2793-1511-70DC-5865-56BF1749DEFA}"/>
                  </a:ext>
                </a:extLst>
              </p:cNvPr>
              <p:cNvGrpSpPr/>
              <p:nvPr/>
            </p:nvGrpSpPr>
            <p:grpSpPr>
              <a:xfrm>
                <a:off x="18734134" y="11555912"/>
                <a:ext cx="792284" cy="269754"/>
                <a:chOff x="18734134" y="11555912"/>
                <a:chExt cx="792284" cy="269754"/>
              </a:xfrm>
              <a:solidFill>
                <a:srgbClr val="FFFFFF"/>
              </a:solidFill>
            </p:grpSpPr>
            <p:grpSp>
              <p:nvGrpSpPr>
                <p:cNvPr id="895" name="Graphique 5">
                  <a:extLst>
                    <a:ext uri="{FF2B5EF4-FFF2-40B4-BE49-F238E27FC236}">
                      <a16:creationId xmlns:a16="http://schemas.microsoft.com/office/drawing/2014/main" id="{CE48D78E-C4AF-9613-3E04-30CDC0B11A6B}"/>
                    </a:ext>
                  </a:extLst>
                </p:cNvPr>
                <p:cNvGrpSpPr/>
                <p:nvPr/>
              </p:nvGrpSpPr>
              <p:grpSpPr>
                <a:xfrm>
                  <a:off x="19242683" y="11555912"/>
                  <a:ext cx="283735" cy="269754"/>
                  <a:chOff x="19242683" y="11555912"/>
                  <a:chExt cx="283735" cy="269754"/>
                </a:xfrm>
                <a:solidFill>
                  <a:srgbClr val="FFFFFF"/>
                </a:solidFill>
              </p:grpSpPr>
              <p:sp>
                <p:nvSpPr>
                  <p:cNvPr id="896" name="Forme libre 895">
                    <a:extLst>
                      <a:ext uri="{FF2B5EF4-FFF2-40B4-BE49-F238E27FC236}">
                        <a16:creationId xmlns:a16="http://schemas.microsoft.com/office/drawing/2014/main" id="{E38A4241-7AB3-184F-5B3E-516071861E89}"/>
                      </a:ext>
                    </a:extLst>
                  </p:cNvPr>
                  <p:cNvSpPr/>
                  <p:nvPr/>
                </p:nvSpPr>
                <p:spPr>
                  <a:xfrm>
                    <a:off x="19242683" y="11555912"/>
                    <a:ext cx="283735" cy="269754"/>
                  </a:xfrm>
                  <a:custGeom>
                    <a:avLst/>
                    <a:gdLst>
                      <a:gd name="connsiteX0" fmla="*/ 0 w 283735"/>
                      <a:gd name="connsiteY0" fmla="*/ 172779 h 269754"/>
                      <a:gd name="connsiteX1" fmla="*/ 0 w 283735"/>
                      <a:gd name="connsiteY1" fmla="*/ 137374 h 269754"/>
                      <a:gd name="connsiteX2" fmla="*/ 9807 w 283735"/>
                      <a:gd name="connsiteY2" fmla="*/ 121638 h 269754"/>
                      <a:gd name="connsiteX3" fmla="*/ 13219 w 283735"/>
                      <a:gd name="connsiteY3" fmla="*/ 115134 h 269754"/>
                      <a:gd name="connsiteX4" fmla="*/ 16904 w 283735"/>
                      <a:gd name="connsiteY4" fmla="*/ 86495 h 269754"/>
                      <a:gd name="connsiteX5" fmla="*/ 84032 w 283735"/>
                      <a:gd name="connsiteY5" fmla="*/ 9705 h 269754"/>
                      <a:gd name="connsiteX6" fmla="*/ 197537 w 283735"/>
                      <a:gd name="connsiteY6" fmla="*/ 8866 h 269754"/>
                      <a:gd name="connsiteX7" fmla="*/ 256050 w 283735"/>
                      <a:gd name="connsiteY7" fmla="*/ 56702 h 269754"/>
                      <a:gd name="connsiteX8" fmla="*/ 270408 w 283735"/>
                      <a:gd name="connsiteY8" fmla="*/ 114557 h 269754"/>
                      <a:gd name="connsiteX9" fmla="*/ 273333 w 283735"/>
                      <a:gd name="connsiteY9" fmla="*/ 121271 h 269754"/>
                      <a:gd name="connsiteX10" fmla="*/ 283573 w 283735"/>
                      <a:gd name="connsiteY10" fmla="*/ 141727 h 269754"/>
                      <a:gd name="connsiteX11" fmla="*/ 283573 w 283735"/>
                      <a:gd name="connsiteY11" fmla="*/ 167481 h 269754"/>
                      <a:gd name="connsiteX12" fmla="*/ 258218 w 283735"/>
                      <a:gd name="connsiteY12" fmla="*/ 192029 h 269754"/>
                      <a:gd name="connsiteX13" fmla="*/ 245486 w 283735"/>
                      <a:gd name="connsiteY13" fmla="*/ 191977 h 269754"/>
                      <a:gd name="connsiteX14" fmla="*/ 238171 w 283735"/>
                      <a:gd name="connsiteY14" fmla="*/ 196593 h 269754"/>
                      <a:gd name="connsiteX15" fmla="*/ 191090 w 283735"/>
                      <a:gd name="connsiteY15" fmla="*/ 253346 h 269754"/>
                      <a:gd name="connsiteX16" fmla="*/ 95951 w 283735"/>
                      <a:gd name="connsiteY16" fmla="*/ 255496 h 269754"/>
                      <a:gd name="connsiteX17" fmla="*/ 45511 w 283735"/>
                      <a:gd name="connsiteY17" fmla="*/ 196750 h 269754"/>
                      <a:gd name="connsiteX18" fmla="*/ 38304 w 283735"/>
                      <a:gd name="connsiteY18" fmla="*/ 192029 h 269754"/>
                      <a:gd name="connsiteX19" fmla="*/ 32779 w 283735"/>
                      <a:gd name="connsiteY19" fmla="*/ 192082 h 269754"/>
                      <a:gd name="connsiteX20" fmla="*/ 0 w 283735"/>
                      <a:gd name="connsiteY20" fmla="*/ 172779 h 269754"/>
                      <a:gd name="connsiteX21" fmla="*/ 101965 w 283735"/>
                      <a:gd name="connsiteY21" fmla="*/ 79834 h 269754"/>
                      <a:gd name="connsiteX22" fmla="*/ 100990 w 283735"/>
                      <a:gd name="connsiteY22" fmla="*/ 86285 h 269754"/>
                      <a:gd name="connsiteX23" fmla="*/ 56942 w 283735"/>
                      <a:gd name="connsiteY23" fmla="*/ 137584 h 269754"/>
                      <a:gd name="connsiteX24" fmla="*/ 53312 w 283735"/>
                      <a:gd name="connsiteY24" fmla="*/ 142461 h 269754"/>
                      <a:gd name="connsiteX25" fmla="*/ 54558 w 283735"/>
                      <a:gd name="connsiteY25" fmla="*/ 165961 h 269754"/>
                      <a:gd name="connsiteX26" fmla="*/ 82569 w 283735"/>
                      <a:gd name="connsiteY26" fmla="*/ 199740 h 269754"/>
                      <a:gd name="connsiteX27" fmla="*/ 112205 w 283735"/>
                      <a:gd name="connsiteY27" fmla="*/ 205877 h 269754"/>
                      <a:gd name="connsiteX28" fmla="*/ 119736 w 283735"/>
                      <a:gd name="connsiteY28" fmla="*/ 203307 h 269754"/>
                      <a:gd name="connsiteX29" fmla="*/ 158582 w 283735"/>
                      <a:gd name="connsiteY29" fmla="*/ 203307 h 269754"/>
                      <a:gd name="connsiteX30" fmla="*/ 158637 w 283735"/>
                      <a:gd name="connsiteY30" fmla="*/ 223501 h 269754"/>
                      <a:gd name="connsiteX31" fmla="*/ 120007 w 283735"/>
                      <a:gd name="connsiteY31" fmla="*/ 223343 h 269754"/>
                      <a:gd name="connsiteX32" fmla="*/ 109442 w 283735"/>
                      <a:gd name="connsiteY32" fmla="*/ 218832 h 269754"/>
                      <a:gd name="connsiteX33" fmla="*/ 103969 w 283735"/>
                      <a:gd name="connsiteY33" fmla="*/ 218255 h 269754"/>
                      <a:gd name="connsiteX34" fmla="*/ 73792 w 283735"/>
                      <a:gd name="connsiteY34" fmla="*/ 211594 h 269754"/>
                      <a:gd name="connsiteX35" fmla="*/ 110525 w 283735"/>
                      <a:gd name="connsiteY35" fmla="*/ 243747 h 269754"/>
                      <a:gd name="connsiteX36" fmla="*/ 175919 w 283735"/>
                      <a:gd name="connsiteY36" fmla="*/ 242331 h 269754"/>
                      <a:gd name="connsiteX37" fmla="*/ 229503 w 283735"/>
                      <a:gd name="connsiteY37" fmla="*/ 133073 h 269754"/>
                      <a:gd name="connsiteX38" fmla="*/ 227552 w 283735"/>
                      <a:gd name="connsiteY38" fmla="*/ 129506 h 269754"/>
                      <a:gd name="connsiteX39" fmla="*/ 173590 w 283735"/>
                      <a:gd name="connsiteY39" fmla="*/ 111043 h 269754"/>
                      <a:gd name="connsiteX40" fmla="*/ 180254 w 283735"/>
                      <a:gd name="connsiteY40" fmla="*/ 123841 h 269754"/>
                      <a:gd name="connsiteX41" fmla="*/ 150347 w 283735"/>
                      <a:gd name="connsiteY41" fmla="*/ 113560 h 269754"/>
                      <a:gd name="connsiteX42" fmla="*/ 120711 w 283735"/>
                      <a:gd name="connsiteY42" fmla="*/ 98506 h 269754"/>
                      <a:gd name="connsiteX43" fmla="*/ 101965 w 283735"/>
                      <a:gd name="connsiteY43" fmla="*/ 79834 h 269754"/>
                      <a:gd name="connsiteX44" fmla="*/ 28931 w 283735"/>
                      <a:gd name="connsiteY44" fmla="*/ 115973 h 269754"/>
                      <a:gd name="connsiteX45" fmla="*/ 39605 w 283735"/>
                      <a:gd name="connsiteY45" fmla="*/ 109574 h 269754"/>
                      <a:gd name="connsiteX46" fmla="*/ 45565 w 283735"/>
                      <a:gd name="connsiteY46" fmla="*/ 88436 h 269754"/>
                      <a:gd name="connsiteX47" fmla="*/ 99906 w 283735"/>
                      <a:gd name="connsiteY47" fmla="*/ 34252 h 269754"/>
                      <a:gd name="connsiteX48" fmla="*/ 166546 w 283735"/>
                      <a:gd name="connsiteY48" fmla="*/ 29794 h 269754"/>
                      <a:gd name="connsiteX49" fmla="*/ 220617 w 283735"/>
                      <a:gd name="connsiteY49" fmla="*/ 58695 h 269754"/>
                      <a:gd name="connsiteX50" fmla="*/ 244077 w 283735"/>
                      <a:gd name="connsiteY50" fmla="*/ 109417 h 269754"/>
                      <a:gd name="connsiteX51" fmla="*/ 255346 w 283735"/>
                      <a:gd name="connsiteY51" fmla="*/ 115658 h 269754"/>
                      <a:gd name="connsiteX52" fmla="*/ 253666 w 283735"/>
                      <a:gd name="connsiteY52" fmla="*/ 97720 h 269754"/>
                      <a:gd name="connsiteX53" fmla="*/ 185130 w 283735"/>
                      <a:gd name="connsiteY53" fmla="*/ 20353 h 269754"/>
                      <a:gd name="connsiteX54" fmla="*/ 107817 w 283735"/>
                      <a:gd name="connsiteY54" fmla="*/ 18202 h 269754"/>
                      <a:gd name="connsiteX55" fmla="*/ 28931 w 283735"/>
                      <a:gd name="connsiteY55" fmla="*/ 115973 h 2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83735" h="269754">
                        <a:moveTo>
                          <a:pt x="0" y="172779"/>
                        </a:moveTo>
                        <a:cubicBezTo>
                          <a:pt x="0" y="160977"/>
                          <a:pt x="0" y="149175"/>
                          <a:pt x="0" y="137374"/>
                        </a:cubicBezTo>
                        <a:cubicBezTo>
                          <a:pt x="1896" y="131342"/>
                          <a:pt x="4497" y="125835"/>
                          <a:pt x="9807" y="121638"/>
                        </a:cubicBezTo>
                        <a:cubicBezTo>
                          <a:pt x="11594" y="120222"/>
                          <a:pt x="12895" y="117442"/>
                          <a:pt x="13219" y="115134"/>
                        </a:cubicBezTo>
                        <a:cubicBezTo>
                          <a:pt x="14628" y="105641"/>
                          <a:pt x="14845" y="95884"/>
                          <a:pt x="16904" y="86495"/>
                        </a:cubicBezTo>
                        <a:cubicBezTo>
                          <a:pt x="24976" y="49306"/>
                          <a:pt x="46594" y="22608"/>
                          <a:pt x="84032" y="9705"/>
                        </a:cubicBezTo>
                        <a:cubicBezTo>
                          <a:pt x="121578" y="-3198"/>
                          <a:pt x="159774" y="-2988"/>
                          <a:pt x="197537" y="8866"/>
                        </a:cubicBezTo>
                        <a:cubicBezTo>
                          <a:pt x="223489" y="17049"/>
                          <a:pt x="243319" y="33099"/>
                          <a:pt x="256050" y="56702"/>
                        </a:cubicBezTo>
                        <a:cubicBezTo>
                          <a:pt x="265803" y="74799"/>
                          <a:pt x="269487" y="94363"/>
                          <a:pt x="270408" y="114557"/>
                        </a:cubicBezTo>
                        <a:cubicBezTo>
                          <a:pt x="270517" y="116865"/>
                          <a:pt x="271600" y="119907"/>
                          <a:pt x="273333" y="121271"/>
                        </a:cubicBezTo>
                        <a:cubicBezTo>
                          <a:pt x="280214" y="126621"/>
                          <a:pt x="283411" y="133440"/>
                          <a:pt x="283573" y="141727"/>
                        </a:cubicBezTo>
                        <a:cubicBezTo>
                          <a:pt x="283790" y="150329"/>
                          <a:pt x="283790" y="158879"/>
                          <a:pt x="283573" y="167481"/>
                        </a:cubicBezTo>
                        <a:cubicBezTo>
                          <a:pt x="283248" y="181591"/>
                          <a:pt x="272900" y="191557"/>
                          <a:pt x="258218" y="192029"/>
                        </a:cubicBezTo>
                        <a:cubicBezTo>
                          <a:pt x="253992" y="192134"/>
                          <a:pt x="249711" y="192291"/>
                          <a:pt x="245486" y="191977"/>
                        </a:cubicBezTo>
                        <a:cubicBezTo>
                          <a:pt x="241639" y="191714"/>
                          <a:pt x="239688" y="192868"/>
                          <a:pt x="238171" y="196593"/>
                        </a:cubicBezTo>
                        <a:cubicBezTo>
                          <a:pt x="228473" y="220091"/>
                          <a:pt x="212653" y="238974"/>
                          <a:pt x="191090" y="253346"/>
                        </a:cubicBezTo>
                        <a:cubicBezTo>
                          <a:pt x="159883" y="274065"/>
                          <a:pt x="128242" y="275585"/>
                          <a:pt x="95951" y="255496"/>
                        </a:cubicBezTo>
                        <a:cubicBezTo>
                          <a:pt x="72763" y="241019"/>
                          <a:pt x="55859" y="221455"/>
                          <a:pt x="45511" y="196750"/>
                        </a:cubicBezTo>
                        <a:cubicBezTo>
                          <a:pt x="44048" y="193235"/>
                          <a:pt x="42368" y="191400"/>
                          <a:pt x="38304" y="192029"/>
                        </a:cubicBezTo>
                        <a:cubicBezTo>
                          <a:pt x="36517" y="192239"/>
                          <a:pt x="34621" y="191924"/>
                          <a:pt x="32779" y="192082"/>
                        </a:cubicBezTo>
                        <a:cubicBezTo>
                          <a:pt x="17012" y="193341"/>
                          <a:pt x="5472" y="187885"/>
                          <a:pt x="0" y="172779"/>
                        </a:cubicBezTo>
                        <a:close/>
                        <a:moveTo>
                          <a:pt x="101965" y="79834"/>
                        </a:moveTo>
                        <a:cubicBezTo>
                          <a:pt x="101640" y="82037"/>
                          <a:pt x="101207" y="84135"/>
                          <a:pt x="100990" y="86285"/>
                        </a:cubicBezTo>
                        <a:cubicBezTo>
                          <a:pt x="99256" y="109049"/>
                          <a:pt x="80890" y="133073"/>
                          <a:pt x="56942" y="137584"/>
                        </a:cubicBezTo>
                        <a:cubicBezTo>
                          <a:pt x="53962" y="138108"/>
                          <a:pt x="53150" y="139734"/>
                          <a:pt x="53312" y="142461"/>
                        </a:cubicBezTo>
                        <a:cubicBezTo>
                          <a:pt x="53800" y="150277"/>
                          <a:pt x="54125" y="158145"/>
                          <a:pt x="54558" y="165961"/>
                        </a:cubicBezTo>
                        <a:cubicBezTo>
                          <a:pt x="55479" y="183794"/>
                          <a:pt x="65828" y="194599"/>
                          <a:pt x="82569" y="199740"/>
                        </a:cubicBezTo>
                        <a:cubicBezTo>
                          <a:pt x="92159" y="202677"/>
                          <a:pt x="102236" y="204250"/>
                          <a:pt x="112205" y="205877"/>
                        </a:cubicBezTo>
                        <a:cubicBezTo>
                          <a:pt x="114535" y="206244"/>
                          <a:pt x="117840" y="204880"/>
                          <a:pt x="119736" y="203307"/>
                        </a:cubicBezTo>
                        <a:cubicBezTo>
                          <a:pt x="129759" y="194652"/>
                          <a:pt x="148830" y="194442"/>
                          <a:pt x="158582" y="203307"/>
                        </a:cubicBezTo>
                        <a:cubicBezTo>
                          <a:pt x="165192" y="209286"/>
                          <a:pt x="165192" y="217521"/>
                          <a:pt x="158637" y="223501"/>
                        </a:cubicBezTo>
                        <a:cubicBezTo>
                          <a:pt x="149047" y="232260"/>
                          <a:pt x="128947" y="232470"/>
                          <a:pt x="120007" y="223343"/>
                        </a:cubicBezTo>
                        <a:cubicBezTo>
                          <a:pt x="116810" y="220039"/>
                          <a:pt x="113668" y="218885"/>
                          <a:pt x="109442" y="218832"/>
                        </a:cubicBezTo>
                        <a:cubicBezTo>
                          <a:pt x="107600" y="218832"/>
                          <a:pt x="105758" y="218622"/>
                          <a:pt x="103969" y="218255"/>
                        </a:cubicBezTo>
                        <a:cubicBezTo>
                          <a:pt x="93838" y="216052"/>
                          <a:pt x="83761" y="213797"/>
                          <a:pt x="73792" y="211594"/>
                        </a:cubicBezTo>
                        <a:cubicBezTo>
                          <a:pt x="83382" y="224812"/>
                          <a:pt x="95843" y="235355"/>
                          <a:pt x="110525" y="243747"/>
                        </a:cubicBezTo>
                        <a:cubicBezTo>
                          <a:pt x="132793" y="256388"/>
                          <a:pt x="154248" y="254867"/>
                          <a:pt x="175919" y="242331"/>
                        </a:cubicBezTo>
                        <a:cubicBezTo>
                          <a:pt x="214495" y="219933"/>
                          <a:pt x="236166" y="176084"/>
                          <a:pt x="229503" y="133073"/>
                        </a:cubicBezTo>
                        <a:cubicBezTo>
                          <a:pt x="229286" y="131814"/>
                          <a:pt x="228581" y="130293"/>
                          <a:pt x="227552" y="129506"/>
                        </a:cubicBezTo>
                        <a:cubicBezTo>
                          <a:pt x="211840" y="117442"/>
                          <a:pt x="193149" y="113875"/>
                          <a:pt x="173590" y="111043"/>
                        </a:cubicBezTo>
                        <a:cubicBezTo>
                          <a:pt x="176028" y="115763"/>
                          <a:pt x="178141" y="119750"/>
                          <a:pt x="180254" y="123841"/>
                        </a:cubicBezTo>
                        <a:cubicBezTo>
                          <a:pt x="169689" y="120274"/>
                          <a:pt x="159720" y="117547"/>
                          <a:pt x="150347" y="113560"/>
                        </a:cubicBezTo>
                        <a:cubicBezTo>
                          <a:pt x="140107" y="109259"/>
                          <a:pt x="129759" y="104696"/>
                          <a:pt x="120711" y="98506"/>
                        </a:cubicBezTo>
                        <a:cubicBezTo>
                          <a:pt x="113613" y="93734"/>
                          <a:pt x="108412" y="86443"/>
                          <a:pt x="101965" y="79834"/>
                        </a:cubicBezTo>
                        <a:close/>
                        <a:moveTo>
                          <a:pt x="28931" y="115973"/>
                        </a:moveTo>
                        <a:cubicBezTo>
                          <a:pt x="37871" y="117180"/>
                          <a:pt x="37708" y="117180"/>
                          <a:pt x="39605" y="109574"/>
                        </a:cubicBezTo>
                        <a:cubicBezTo>
                          <a:pt x="41393" y="102440"/>
                          <a:pt x="42964" y="95254"/>
                          <a:pt x="45565" y="88436"/>
                        </a:cubicBezTo>
                        <a:cubicBezTo>
                          <a:pt x="55371" y="62629"/>
                          <a:pt x="72600" y="43694"/>
                          <a:pt x="99906" y="34252"/>
                        </a:cubicBezTo>
                        <a:cubicBezTo>
                          <a:pt x="121686" y="26752"/>
                          <a:pt x="144008" y="26123"/>
                          <a:pt x="166546" y="29794"/>
                        </a:cubicBezTo>
                        <a:cubicBezTo>
                          <a:pt x="187893" y="33309"/>
                          <a:pt x="206422" y="42383"/>
                          <a:pt x="220617" y="58695"/>
                        </a:cubicBezTo>
                        <a:cubicBezTo>
                          <a:pt x="233403" y="73435"/>
                          <a:pt x="240393" y="90691"/>
                          <a:pt x="244077" y="109417"/>
                        </a:cubicBezTo>
                        <a:cubicBezTo>
                          <a:pt x="245648" y="117337"/>
                          <a:pt x="246244" y="117599"/>
                          <a:pt x="255346" y="115658"/>
                        </a:cubicBezTo>
                        <a:cubicBezTo>
                          <a:pt x="254804" y="109731"/>
                          <a:pt x="254371" y="103699"/>
                          <a:pt x="253666" y="97720"/>
                        </a:cubicBezTo>
                        <a:cubicBezTo>
                          <a:pt x="249007" y="58590"/>
                          <a:pt x="224139" y="30424"/>
                          <a:pt x="185130" y="20353"/>
                        </a:cubicBezTo>
                        <a:cubicBezTo>
                          <a:pt x="159557" y="13744"/>
                          <a:pt x="133768" y="13534"/>
                          <a:pt x="107817" y="18202"/>
                        </a:cubicBezTo>
                        <a:cubicBezTo>
                          <a:pt x="53908" y="27906"/>
                          <a:pt x="28715" y="66878"/>
                          <a:pt x="28931" y="115973"/>
                        </a:cubicBezTo>
                        <a:close/>
                      </a:path>
                    </a:pathLst>
                  </a:custGeom>
                  <a:solidFill>
                    <a:srgbClr val="FFFFFF"/>
                  </a:solidFill>
                  <a:ln w="5417" cap="flat">
                    <a:noFill/>
                    <a:prstDash val="solid"/>
                    <a:miter/>
                  </a:ln>
                </p:spPr>
                <p:txBody>
                  <a:bodyPr rtlCol="0" anchor="ctr"/>
                  <a:lstStyle/>
                  <a:p>
                    <a:endParaRPr lang="fr-FR"/>
                  </a:p>
                </p:txBody>
              </p:sp>
              <p:sp>
                <p:nvSpPr>
                  <p:cNvPr id="897" name="Forme libre 896">
                    <a:extLst>
                      <a:ext uri="{FF2B5EF4-FFF2-40B4-BE49-F238E27FC236}">
                        <a16:creationId xmlns:a16="http://schemas.microsoft.com/office/drawing/2014/main" id="{AB87CEAA-C8F1-7367-491A-DA8773E65E8C}"/>
                      </a:ext>
                    </a:extLst>
                  </p:cNvPr>
                  <p:cNvSpPr/>
                  <p:nvPr/>
                </p:nvSpPr>
                <p:spPr>
                  <a:xfrm>
                    <a:off x="19333269" y="11690610"/>
                    <a:ext cx="28988" cy="28116"/>
                  </a:xfrm>
                  <a:custGeom>
                    <a:avLst/>
                    <a:gdLst>
                      <a:gd name="connsiteX0" fmla="*/ 1 w 28988"/>
                      <a:gd name="connsiteY0" fmla="*/ 13849 h 28116"/>
                      <a:gd name="connsiteX1" fmla="*/ 14630 w 28988"/>
                      <a:gd name="connsiteY1" fmla="*/ 1 h 28116"/>
                      <a:gd name="connsiteX2" fmla="*/ 28987 w 28988"/>
                      <a:gd name="connsiteY2" fmla="*/ 14216 h 28116"/>
                      <a:gd name="connsiteX3" fmla="*/ 14250 w 28988"/>
                      <a:gd name="connsiteY3" fmla="*/ 28116 h 28116"/>
                      <a:gd name="connsiteX4" fmla="*/ 1 w 28988"/>
                      <a:gd name="connsiteY4" fmla="*/ 13849 h 2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8" h="28116">
                        <a:moveTo>
                          <a:pt x="1" y="13849"/>
                        </a:moveTo>
                        <a:cubicBezTo>
                          <a:pt x="56" y="6296"/>
                          <a:pt x="6828" y="-104"/>
                          <a:pt x="14630" y="1"/>
                        </a:cubicBezTo>
                        <a:cubicBezTo>
                          <a:pt x="22269" y="106"/>
                          <a:pt x="29095" y="6820"/>
                          <a:pt x="28987" y="14216"/>
                        </a:cubicBezTo>
                        <a:cubicBezTo>
                          <a:pt x="28879" y="21454"/>
                          <a:pt x="21673" y="28221"/>
                          <a:pt x="14250" y="28116"/>
                        </a:cubicBezTo>
                        <a:cubicBezTo>
                          <a:pt x="6611" y="28011"/>
                          <a:pt x="-107" y="21350"/>
                          <a:pt x="1" y="13849"/>
                        </a:cubicBezTo>
                        <a:close/>
                      </a:path>
                    </a:pathLst>
                  </a:custGeom>
                  <a:solidFill>
                    <a:srgbClr val="FFFFFF"/>
                  </a:solidFill>
                  <a:ln w="5417" cap="flat">
                    <a:noFill/>
                    <a:prstDash val="solid"/>
                    <a:miter/>
                  </a:ln>
                </p:spPr>
                <p:txBody>
                  <a:bodyPr rtlCol="0" anchor="ctr"/>
                  <a:lstStyle/>
                  <a:p>
                    <a:endParaRPr lang="fr-FR"/>
                  </a:p>
                </p:txBody>
              </p:sp>
              <p:sp>
                <p:nvSpPr>
                  <p:cNvPr id="898" name="Forme libre 897">
                    <a:extLst>
                      <a:ext uri="{FF2B5EF4-FFF2-40B4-BE49-F238E27FC236}">
                        <a16:creationId xmlns:a16="http://schemas.microsoft.com/office/drawing/2014/main" id="{DA3642B2-5AA6-71D8-7E56-AF84A9EDACF7}"/>
                      </a:ext>
                    </a:extLst>
                  </p:cNvPr>
                  <p:cNvSpPr/>
                  <p:nvPr/>
                </p:nvSpPr>
                <p:spPr>
                  <a:xfrm>
                    <a:off x="19406792" y="11690611"/>
                    <a:ext cx="28986" cy="28114"/>
                  </a:xfrm>
                  <a:custGeom>
                    <a:avLst/>
                    <a:gdLst>
                      <a:gd name="connsiteX0" fmla="*/ 14628 w 28986"/>
                      <a:gd name="connsiteY0" fmla="*/ 0 h 28114"/>
                      <a:gd name="connsiteX1" fmla="*/ 28986 w 28986"/>
                      <a:gd name="connsiteY1" fmla="*/ 14057 h 28114"/>
                      <a:gd name="connsiteX2" fmla="*/ 14520 w 28986"/>
                      <a:gd name="connsiteY2" fmla="*/ 28114 h 28114"/>
                      <a:gd name="connsiteX3" fmla="*/ 0 w 28986"/>
                      <a:gd name="connsiteY3" fmla="*/ 14005 h 28114"/>
                      <a:gd name="connsiteX4" fmla="*/ 14628 w 28986"/>
                      <a:gd name="connsiteY4" fmla="*/ 0 h 2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6" h="28114">
                        <a:moveTo>
                          <a:pt x="14628" y="0"/>
                        </a:moveTo>
                        <a:cubicBezTo>
                          <a:pt x="22376" y="0"/>
                          <a:pt x="29040" y="6557"/>
                          <a:pt x="28986" y="14057"/>
                        </a:cubicBezTo>
                        <a:cubicBezTo>
                          <a:pt x="28986" y="21558"/>
                          <a:pt x="22159" y="28167"/>
                          <a:pt x="14520" y="28114"/>
                        </a:cubicBezTo>
                        <a:cubicBezTo>
                          <a:pt x="7043" y="28114"/>
                          <a:pt x="0" y="21243"/>
                          <a:pt x="0" y="14005"/>
                        </a:cubicBezTo>
                        <a:cubicBezTo>
                          <a:pt x="0" y="6609"/>
                          <a:pt x="6989" y="0"/>
                          <a:pt x="14628" y="0"/>
                        </a:cubicBezTo>
                        <a:close/>
                      </a:path>
                    </a:pathLst>
                  </a:custGeom>
                  <a:solidFill>
                    <a:srgbClr val="FFFFFF"/>
                  </a:solidFill>
                  <a:ln w="5417" cap="flat">
                    <a:noFill/>
                    <a:prstDash val="solid"/>
                    <a:miter/>
                  </a:ln>
                </p:spPr>
                <p:txBody>
                  <a:bodyPr rtlCol="0" anchor="ctr"/>
                  <a:lstStyle/>
                  <a:p>
                    <a:endParaRPr lang="fr-FR"/>
                  </a:p>
                </p:txBody>
              </p:sp>
            </p:grpSp>
            <p:grpSp>
              <p:nvGrpSpPr>
                <p:cNvPr id="899" name="Graphique 5">
                  <a:extLst>
                    <a:ext uri="{FF2B5EF4-FFF2-40B4-BE49-F238E27FC236}">
                      <a16:creationId xmlns:a16="http://schemas.microsoft.com/office/drawing/2014/main" id="{D13069DA-BFF5-F51F-1109-8008C7A9773F}"/>
                    </a:ext>
                  </a:extLst>
                </p:cNvPr>
                <p:cNvGrpSpPr/>
                <p:nvPr/>
              </p:nvGrpSpPr>
              <p:grpSpPr>
                <a:xfrm>
                  <a:off x="18734134" y="11560995"/>
                  <a:ext cx="193668" cy="254108"/>
                  <a:chOff x="18734134" y="11560995"/>
                  <a:chExt cx="193668" cy="254108"/>
                </a:xfrm>
                <a:solidFill>
                  <a:srgbClr val="FFFFFF"/>
                </a:solidFill>
              </p:grpSpPr>
              <p:sp>
                <p:nvSpPr>
                  <p:cNvPr id="900" name="Forme libre 899">
                    <a:extLst>
                      <a:ext uri="{FF2B5EF4-FFF2-40B4-BE49-F238E27FC236}">
                        <a16:creationId xmlns:a16="http://schemas.microsoft.com/office/drawing/2014/main" id="{A3F42439-FA2A-0C13-2EA8-E38A74D48C45}"/>
                      </a:ext>
                    </a:extLst>
                  </p:cNvPr>
                  <p:cNvSpPr/>
                  <p:nvPr/>
                </p:nvSpPr>
                <p:spPr>
                  <a:xfrm>
                    <a:off x="18740881" y="11560995"/>
                    <a:ext cx="180141" cy="93867"/>
                  </a:xfrm>
                  <a:custGeom>
                    <a:avLst/>
                    <a:gdLst>
                      <a:gd name="connsiteX0" fmla="*/ 90095 w 180141"/>
                      <a:gd name="connsiteY0" fmla="*/ 93844 h 93867"/>
                      <a:gd name="connsiteX1" fmla="*/ 14244 w 180141"/>
                      <a:gd name="connsiteY1" fmla="*/ 93844 h 93867"/>
                      <a:gd name="connsiteX2" fmla="*/ 12077 w 180141"/>
                      <a:gd name="connsiteY2" fmla="*/ 93844 h 93867"/>
                      <a:gd name="connsiteX3" fmla="*/ 1674 w 180141"/>
                      <a:gd name="connsiteY3" fmla="*/ 77793 h 93867"/>
                      <a:gd name="connsiteX4" fmla="*/ 33532 w 180141"/>
                      <a:gd name="connsiteY4" fmla="*/ 16267 h 93867"/>
                      <a:gd name="connsiteX5" fmla="*/ 61380 w 180141"/>
                      <a:gd name="connsiteY5" fmla="*/ 217 h 93867"/>
                      <a:gd name="connsiteX6" fmla="*/ 119081 w 180141"/>
                      <a:gd name="connsiteY6" fmla="*/ 217 h 93867"/>
                      <a:gd name="connsiteX7" fmla="*/ 146820 w 180141"/>
                      <a:gd name="connsiteY7" fmla="*/ 16530 h 93867"/>
                      <a:gd name="connsiteX8" fmla="*/ 178244 w 180141"/>
                      <a:gd name="connsiteY8" fmla="*/ 77217 h 93867"/>
                      <a:gd name="connsiteX9" fmla="*/ 167517 w 180141"/>
                      <a:gd name="connsiteY9" fmla="*/ 93844 h 93867"/>
                      <a:gd name="connsiteX10" fmla="*/ 90095 w 180141"/>
                      <a:gd name="connsiteY10" fmla="*/ 93844 h 9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141" h="93867">
                        <a:moveTo>
                          <a:pt x="90095" y="93844"/>
                        </a:moveTo>
                        <a:cubicBezTo>
                          <a:pt x="64793" y="93844"/>
                          <a:pt x="39546" y="93844"/>
                          <a:pt x="14244" y="93844"/>
                        </a:cubicBezTo>
                        <a:cubicBezTo>
                          <a:pt x="13540" y="93844"/>
                          <a:pt x="12781" y="93844"/>
                          <a:pt x="12077" y="93844"/>
                        </a:cubicBezTo>
                        <a:cubicBezTo>
                          <a:pt x="1946" y="93529"/>
                          <a:pt x="-2768" y="86606"/>
                          <a:pt x="1674" y="77793"/>
                        </a:cubicBezTo>
                        <a:cubicBezTo>
                          <a:pt x="12077" y="57180"/>
                          <a:pt x="22480" y="36566"/>
                          <a:pt x="33532" y="16267"/>
                        </a:cubicBezTo>
                        <a:cubicBezTo>
                          <a:pt x="39221" y="5882"/>
                          <a:pt x="49081" y="374"/>
                          <a:pt x="61380" y="217"/>
                        </a:cubicBezTo>
                        <a:cubicBezTo>
                          <a:pt x="80614" y="-45"/>
                          <a:pt x="99847" y="-98"/>
                          <a:pt x="119081" y="217"/>
                        </a:cubicBezTo>
                        <a:cubicBezTo>
                          <a:pt x="131379" y="426"/>
                          <a:pt x="141132" y="6092"/>
                          <a:pt x="146820" y="16530"/>
                        </a:cubicBezTo>
                        <a:cubicBezTo>
                          <a:pt x="157656" y="36566"/>
                          <a:pt x="167896" y="56918"/>
                          <a:pt x="178244" y="77217"/>
                        </a:cubicBezTo>
                        <a:cubicBezTo>
                          <a:pt x="183067" y="86658"/>
                          <a:pt x="178407" y="93792"/>
                          <a:pt x="167517" y="93844"/>
                        </a:cubicBezTo>
                        <a:cubicBezTo>
                          <a:pt x="141674" y="93897"/>
                          <a:pt x="115884" y="93844"/>
                          <a:pt x="90095" y="93844"/>
                        </a:cubicBezTo>
                        <a:close/>
                      </a:path>
                    </a:pathLst>
                  </a:custGeom>
                  <a:solidFill>
                    <a:srgbClr val="FFFFFF"/>
                  </a:solidFill>
                  <a:ln w="5417" cap="flat">
                    <a:noFill/>
                    <a:prstDash val="solid"/>
                    <a:miter/>
                  </a:ln>
                </p:spPr>
                <p:txBody>
                  <a:bodyPr rtlCol="0" anchor="ctr"/>
                  <a:lstStyle/>
                  <a:p>
                    <a:endParaRPr lang="fr-FR"/>
                  </a:p>
                </p:txBody>
              </p:sp>
              <p:sp>
                <p:nvSpPr>
                  <p:cNvPr id="901" name="Forme libre 900">
                    <a:extLst>
                      <a:ext uri="{FF2B5EF4-FFF2-40B4-BE49-F238E27FC236}">
                        <a16:creationId xmlns:a16="http://schemas.microsoft.com/office/drawing/2014/main" id="{DDC81D34-F5C0-0B0A-63E1-030E0C5BC531}"/>
                      </a:ext>
                    </a:extLst>
                  </p:cNvPr>
                  <p:cNvSpPr/>
                  <p:nvPr/>
                </p:nvSpPr>
                <p:spPr>
                  <a:xfrm>
                    <a:off x="18734134" y="11762995"/>
                    <a:ext cx="193668" cy="52108"/>
                  </a:xfrm>
                  <a:custGeom>
                    <a:avLst/>
                    <a:gdLst>
                      <a:gd name="connsiteX0" fmla="*/ 24 w 193668"/>
                      <a:gd name="connsiteY0" fmla="*/ 0 h 52108"/>
                      <a:gd name="connsiteX1" fmla="*/ 15628 w 193668"/>
                      <a:gd name="connsiteY1" fmla="*/ 8864 h 52108"/>
                      <a:gd name="connsiteX2" fmla="*/ 178273 w 193668"/>
                      <a:gd name="connsiteY2" fmla="*/ 8864 h 52108"/>
                      <a:gd name="connsiteX3" fmla="*/ 193552 w 193668"/>
                      <a:gd name="connsiteY3" fmla="*/ 53 h 52108"/>
                      <a:gd name="connsiteX4" fmla="*/ 193443 w 193668"/>
                      <a:gd name="connsiteY4" fmla="*/ 35090 h 52108"/>
                      <a:gd name="connsiteX5" fmla="*/ 173939 w 193668"/>
                      <a:gd name="connsiteY5" fmla="*/ 52085 h 52108"/>
                      <a:gd name="connsiteX6" fmla="*/ 37191 w 193668"/>
                      <a:gd name="connsiteY6" fmla="*/ 52085 h 52108"/>
                      <a:gd name="connsiteX7" fmla="*/ 19366 w 193668"/>
                      <a:gd name="connsiteY7" fmla="*/ 52085 h 52108"/>
                      <a:gd name="connsiteX8" fmla="*/ 24 w 193668"/>
                      <a:gd name="connsiteY8" fmla="*/ 33255 h 52108"/>
                      <a:gd name="connsiteX9" fmla="*/ 24 w 193668"/>
                      <a:gd name="connsiteY9" fmla="*/ 0 h 52108"/>
                      <a:gd name="connsiteX10" fmla="*/ 169442 w 193668"/>
                      <a:gd name="connsiteY10" fmla="*/ 25911 h 52108"/>
                      <a:gd name="connsiteX11" fmla="*/ 162886 w 193668"/>
                      <a:gd name="connsiteY11" fmla="*/ 25911 h 52108"/>
                      <a:gd name="connsiteX12" fmla="*/ 157360 w 193668"/>
                      <a:gd name="connsiteY12" fmla="*/ 31419 h 52108"/>
                      <a:gd name="connsiteX13" fmla="*/ 162670 w 193668"/>
                      <a:gd name="connsiteY13" fmla="*/ 37451 h 52108"/>
                      <a:gd name="connsiteX14" fmla="*/ 176106 w 193668"/>
                      <a:gd name="connsiteY14" fmla="*/ 37451 h 52108"/>
                      <a:gd name="connsiteX15" fmla="*/ 181470 w 193668"/>
                      <a:gd name="connsiteY15" fmla="*/ 31471 h 52108"/>
                      <a:gd name="connsiteX16" fmla="*/ 175998 w 193668"/>
                      <a:gd name="connsiteY16" fmla="*/ 25964 h 52108"/>
                      <a:gd name="connsiteX17" fmla="*/ 169442 w 193668"/>
                      <a:gd name="connsiteY17" fmla="*/ 25911 h 5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668" h="52108">
                        <a:moveTo>
                          <a:pt x="24" y="0"/>
                        </a:moveTo>
                        <a:cubicBezTo>
                          <a:pt x="3275" y="7448"/>
                          <a:pt x="9018" y="8864"/>
                          <a:pt x="15628" y="8864"/>
                        </a:cubicBezTo>
                        <a:cubicBezTo>
                          <a:pt x="69861" y="8812"/>
                          <a:pt x="124094" y="8812"/>
                          <a:pt x="178273" y="8864"/>
                        </a:cubicBezTo>
                        <a:cubicBezTo>
                          <a:pt x="184775" y="8864"/>
                          <a:pt x="190410" y="7291"/>
                          <a:pt x="193552" y="53"/>
                        </a:cubicBezTo>
                        <a:cubicBezTo>
                          <a:pt x="193552" y="12379"/>
                          <a:pt x="193877" y="23761"/>
                          <a:pt x="193443" y="35090"/>
                        </a:cubicBezTo>
                        <a:cubicBezTo>
                          <a:pt x="193118" y="44846"/>
                          <a:pt x="184450" y="52085"/>
                          <a:pt x="173939" y="52085"/>
                        </a:cubicBezTo>
                        <a:cubicBezTo>
                          <a:pt x="128374" y="52085"/>
                          <a:pt x="82756" y="52085"/>
                          <a:pt x="37191" y="52085"/>
                        </a:cubicBezTo>
                        <a:cubicBezTo>
                          <a:pt x="31231" y="52085"/>
                          <a:pt x="25326" y="52137"/>
                          <a:pt x="19366" y="52085"/>
                        </a:cubicBezTo>
                        <a:cubicBezTo>
                          <a:pt x="8314" y="51980"/>
                          <a:pt x="78" y="44007"/>
                          <a:pt x="24" y="33255"/>
                        </a:cubicBezTo>
                        <a:cubicBezTo>
                          <a:pt x="-30" y="22502"/>
                          <a:pt x="24" y="11749"/>
                          <a:pt x="24" y="0"/>
                        </a:cubicBezTo>
                        <a:close/>
                        <a:moveTo>
                          <a:pt x="169442" y="25911"/>
                        </a:moveTo>
                        <a:cubicBezTo>
                          <a:pt x="167275" y="25911"/>
                          <a:pt x="165053" y="25806"/>
                          <a:pt x="162886" y="25911"/>
                        </a:cubicBezTo>
                        <a:cubicBezTo>
                          <a:pt x="159744" y="26174"/>
                          <a:pt x="157468" y="28481"/>
                          <a:pt x="157360" y="31419"/>
                        </a:cubicBezTo>
                        <a:cubicBezTo>
                          <a:pt x="157252" y="34513"/>
                          <a:pt x="159419" y="37241"/>
                          <a:pt x="162670" y="37451"/>
                        </a:cubicBezTo>
                        <a:cubicBezTo>
                          <a:pt x="167112" y="37660"/>
                          <a:pt x="171610" y="37660"/>
                          <a:pt x="176106" y="37451"/>
                        </a:cubicBezTo>
                        <a:cubicBezTo>
                          <a:pt x="179248" y="37293"/>
                          <a:pt x="181578" y="34461"/>
                          <a:pt x="181470" y="31471"/>
                        </a:cubicBezTo>
                        <a:cubicBezTo>
                          <a:pt x="181361" y="28481"/>
                          <a:pt x="179140" y="26174"/>
                          <a:pt x="175998" y="25964"/>
                        </a:cubicBezTo>
                        <a:cubicBezTo>
                          <a:pt x="173776" y="25806"/>
                          <a:pt x="171610" y="25911"/>
                          <a:pt x="169442" y="25911"/>
                        </a:cubicBezTo>
                        <a:close/>
                      </a:path>
                    </a:pathLst>
                  </a:custGeom>
                  <a:solidFill>
                    <a:srgbClr val="FFFFFF"/>
                  </a:solidFill>
                  <a:ln w="5417" cap="flat">
                    <a:noFill/>
                    <a:prstDash val="solid"/>
                    <a:miter/>
                  </a:ln>
                </p:spPr>
                <p:txBody>
                  <a:bodyPr rtlCol="0" anchor="ctr"/>
                  <a:lstStyle/>
                  <a:p>
                    <a:endParaRPr lang="fr-FR"/>
                  </a:p>
                </p:txBody>
              </p:sp>
              <p:sp>
                <p:nvSpPr>
                  <p:cNvPr id="902" name="Forme libre 901">
                    <a:extLst>
                      <a:ext uri="{FF2B5EF4-FFF2-40B4-BE49-F238E27FC236}">
                        <a16:creationId xmlns:a16="http://schemas.microsoft.com/office/drawing/2014/main" id="{77C416AD-3267-D1D3-80A5-32B40E49BAB0}"/>
                      </a:ext>
                    </a:extLst>
                  </p:cNvPr>
                  <p:cNvSpPr/>
                  <p:nvPr/>
                </p:nvSpPr>
                <p:spPr>
                  <a:xfrm>
                    <a:off x="18734158" y="11656727"/>
                    <a:ext cx="193582" cy="51730"/>
                  </a:xfrm>
                  <a:custGeom>
                    <a:avLst/>
                    <a:gdLst>
                      <a:gd name="connsiteX0" fmla="*/ 217 w 193582"/>
                      <a:gd name="connsiteY0" fmla="*/ 0 h 51730"/>
                      <a:gd name="connsiteX1" fmla="*/ 14087 w 193582"/>
                      <a:gd name="connsiteY1" fmla="*/ 8392 h 51730"/>
                      <a:gd name="connsiteX2" fmla="*/ 179496 w 193582"/>
                      <a:gd name="connsiteY2" fmla="*/ 8392 h 51730"/>
                      <a:gd name="connsiteX3" fmla="*/ 193582 w 193582"/>
                      <a:gd name="connsiteY3" fmla="*/ 419 h 51730"/>
                      <a:gd name="connsiteX4" fmla="*/ 193582 w 193582"/>
                      <a:gd name="connsiteY4" fmla="*/ 18673 h 51730"/>
                      <a:gd name="connsiteX5" fmla="*/ 193528 w 193582"/>
                      <a:gd name="connsiteY5" fmla="*/ 32311 h 51730"/>
                      <a:gd name="connsiteX6" fmla="*/ 173861 w 193582"/>
                      <a:gd name="connsiteY6" fmla="*/ 51665 h 51730"/>
                      <a:gd name="connsiteX7" fmla="*/ 142979 w 193582"/>
                      <a:gd name="connsiteY7" fmla="*/ 51718 h 51730"/>
                      <a:gd name="connsiteX8" fmla="*/ 21239 w 193582"/>
                      <a:gd name="connsiteY8" fmla="*/ 51718 h 51730"/>
                      <a:gd name="connsiteX9" fmla="*/ 0 w 193582"/>
                      <a:gd name="connsiteY9" fmla="*/ 31052 h 51730"/>
                      <a:gd name="connsiteX10" fmla="*/ 0 w 193582"/>
                      <a:gd name="connsiteY10" fmla="*/ 839 h 51730"/>
                      <a:gd name="connsiteX11" fmla="*/ 217 w 193582"/>
                      <a:gd name="connsiteY11" fmla="*/ 0 h 51730"/>
                      <a:gd name="connsiteX12" fmla="*/ 169527 w 193582"/>
                      <a:gd name="connsiteY12" fmla="*/ 37031 h 51730"/>
                      <a:gd name="connsiteX13" fmla="*/ 175757 w 193582"/>
                      <a:gd name="connsiteY13" fmla="*/ 36978 h 51730"/>
                      <a:gd name="connsiteX14" fmla="*/ 181446 w 193582"/>
                      <a:gd name="connsiteY14" fmla="*/ 31314 h 51730"/>
                      <a:gd name="connsiteX15" fmla="*/ 175649 w 193582"/>
                      <a:gd name="connsiteY15" fmla="*/ 25387 h 51730"/>
                      <a:gd name="connsiteX16" fmla="*/ 163188 w 193582"/>
                      <a:gd name="connsiteY16" fmla="*/ 25387 h 51730"/>
                      <a:gd name="connsiteX17" fmla="*/ 157337 w 193582"/>
                      <a:gd name="connsiteY17" fmla="*/ 31261 h 51730"/>
                      <a:gd name="connsiteX18" fmla="*/ 162971 w 193582"/>
                      <a:gd name="connsiteY18" fmla="*/ 36978 h 51730"/>
                      <a:gd name="connsiteX19" fmla="*/ 169527 w 193582"/>
                      <a:gd name="connsiteY19" fmla="*/ 37031 h 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582" h="51730">
                        <a:moveTo>
                          <a:pt x="217" y="0"/>
                        </a:moveTo>
                        <a:cubicBezTo>
                          <a:pt x="2926" y="6294"/>
                          <a:pt x="7910" y="8392"/>
                          <a:pt x="14087" y="8392"/>
                        </a:cubicBezTo>
                        <a:cubicBezTo>
                          <a:pt x="69241" y="8445"/>
                          <a:pt x="124341" y="8445"/>
                          <a:pt x="179496" y="8392"/>
                        </a:cubicBezTo>
                        <a:cubicBezTo>
                          <a:pt x="185618" y="8392"/>
                          <a:pt x="190710" y="6347"/>
                          <a:pt x="193582" y="419"/>
                        </a:cubicBezTo>
                        <a:cubicBezTo>
                          <a:pt x="193582" y="6504"/>
                          <a:pt x="193582" y="12589"/>
                          <a:pt x="193582" y="18673"/>
                        </a:cubicBezTo>
                        <a:cubicBezTo>
                          <a:pt x="193582" y="23236"/>
                          <a:pt x="193582" y="27747"/>
                          <a:pt x="193528" y="32311"/>
                        </a:cubicBezTo>
                        <a:cubicBezTo>
                          <a:pt x="193528" y="43640"/>
                          <a:pt x="185618" y="51508"/>
                          <a:pt x="173861" y="51665"/>
                        </a:cubicBezTo>
                        <a:cubicBezTo>
                          <a:pt x="163567" y="51770"/>
                          <a:pt x="153273" y="51718"/>
                          <a:pt x="142979" y="51718"/>
                        </a:cubicBezTo>
                        <a:cubicBezTo>
                          <a:pt x="102399" y="51718"/>
                          <a:pt x="61819" y="51718"/>
                          <a:pt x="21239" y="51718"/>
                        </a:cubicBezTo>
                        <a:cubicBezTo>
                          <a:pt x="7694" y="51718"/>
                          <a:pt x="-54" y="44217"/>
                          <a:pt x="0" y="31052"/>
                        </a:cubicBezTo>
                        <a:cubicBezTo>
                          <a:pt x="0" y="20981"/>
                          <a:pt x="0" y="10910"/>
                          <a:pt x="0" y="839"/>
                        </a:cubicBezTo>
                        <a:cubicBezTo>
                          <a:pt x="55" y="734"/>
                          <a:pt x="55" y="629"/>
                          <a:pt x="217" y="0"/>
                        </a:cubicBezTo>
                        <a:close/>
                        <a:moveTo>
                          <a:pt x="169527" y="37031"/>
                        </a:moveTo>
                        <a:cubicBezTo>
                          <a:pt x="171586" y="37031"/>
                          <a:pt x="173698" y="37136"/>
                          <a:pt x="175757" y="36978"/>
                        </a:cubicBezTo>
                        <a:cubicBezTo>
                          <a:pt x="179116" y="36769"/>
                          <a:pt x="181392" y="34408"/>
                          <a:pt x="181446" y="31314"/>
                        </a:cubicBezTo>
                        <a:cubicBezTo>
                          <a:pt x="181500" y="28219"/>
                          <a:pt x="179062" y="25544"/>
                          <a:pt x="175649" y="25387"/>
                        </a:cubicBezTo>
                        <a:cubicBezTo>
                          <a:pt x="171477" y="25282"/>
                          <a:pt x="167305" y="25282"/>
                          <a:pt x="163188" y="25387"/>
                        </a:cubicBezTo>
                        <a:cubicBezTo>
                          <a:pt x="159666" y="25544"/>
                          <a:pt x="157337" y="28062"/>
                          <a:pt x="157337" y="31261"/>
                        </a:cubicBezTo>
                        <a:cubicBezTo>
                          <a:pt x="157390" y="34356"/>
                          <a:pt x="159612" y="36769"/>
                          <a:pt x="162971" y="36978"/>
                        </a:cubicBezTo>
                        <a:cubicBezTo>
                          <a:pt x="165138" y="37188"/>
                          <a:pt x="167305" y="37031"/>
                          <a:pt x="169527" y="37031"/>
                        </a:cubicBezTo>
                        <a:close/>
                      </a:path>
                    </a:pathLst>
                  </a:custGeom>
                  <a:solidFill>
                    <a:srgbClr val="FFFFFF"/>
                  </a:solidFill>
                  <a:ln w="5417" cap="flat">
                    <a:noFill/>
                    <a:prstDash val="solid"/>
                    <a:miter/>
                  </a:ln>
                </p:spPr>
                <p:txBody>
                  <a:bodyPr rtlCol="0" anchor="ctr"/>
                  <a:lstStyle/>
                  <a:p>
                    <a:endParaRPr lang="fr-FR"/>
                  </a:p>
                </p:txBody>
              </p:sp>
              <p:sp>
                <p:nvSpPr>
                  <p:cNvPr id="903" name="Forme libre 902">
                    <a:extLst>
                      <a:ext uri="{FF2B5EF4-FFF2-40B4-BE49-F238E27FC236}">
                        <a16:creationId xmlns:a16="http://schemas.microsoft.com/office/drawing/2014/main" id="{4A47A049-790C-4B87-BB39-6D1195CAEEC2}"/>
                      </a:ext>
                    </a:extLst>
                  </p:cNvPr>
                  <p:cNvSpPr/>
                  <p:nvPr/>
                </p:nvSpPr>
                <p:spPr>
                  <a:xfrm>
                    <a:off x="18734188" y="11710019"/>
                    <a:ext cx="193605" cy="51770"/>
                  </a:xfrm>
                  <a:custGeom>
                    <a:avLst/>
                    <a:gdLst>
                      <a:gd name="connsiteX0" fmla="*/ 187 w 193605"/>
                      <a:gd name="connsiteY0" fmla="*/ 0 h 51770"/>
                      <a:gd name="connsiteX1" fmla="*/ 14273 w 193605"/>
                      <a:gd name="connsiteY1" fmla="*/ 8392 h 51770"/>
                      <a:gd name="connsiteX2" fmla="*/ 179357 w 193605"/>
                      <a:gd name="connsiteY2" fmla="*/ 8392 h 51770"/>
                      <a:gd name="connsiteX3" fmla="*/ 193552 w 193605"/>
                      <a:gd name="connsiteY3" fmla="*/ 682 h 51770"/>
                      <a:gd name="connsiteX4" fmla="*/ 193552 w 193605"/>
                      <a:gd name="connsiteY4" fmla="*/ 18306 h 51770"/>
                      <a:gd name="connsiteX5" fmla="*/ 193606 w 193605"/>
                      <a:gd name="connsiteY5" fmla="*/ 32520 h 51770"/>
                      <a:gd name="connsiteX6" fmla="*/ 173668 w 193605"/>
                      <a:gd name="connsiteY6" fmla="*/ 51770 h 51770"/>
                      <a:gd name="connsiteX7" fmla="*/ 61355 w 193605"/>
                      <a:gd name="connsiteY7" fmla="*/ 51770 h 51770"/>
                      <a:gd name="connsiteX8" fmla="*/ 20450 w 193605"/>
                      <a:gd name="connsiteY8" fmla="*/ 51770 h 51770"/>
                      <a:gd name="connsiteX9" fmla="*/ 24 w 193605"/>
                      <a:gd name="connsiteY9" fmla="*/ 31838 h 51770"/>
                      <a:gd name="connsiteX10" fmla="*/ 24 w 193605"/>
                      <a:gd name="connsiteY10" fmla="*/ 1311 h 51770"/>
                      <a:gd name="connsiteX11" fmla="*/ 187 w 193605"/>
                      <a:gd name="connsiteY11" fmla="*/ 0 h 51770"/>
                      <a:gd name="connsiteX12" fmla="*/ 169334 w 193605"/>
                      <a:gd name="connsiteY12" fmla="*/ 37188 h 51770"/>
                      <a:gd name="connsiteX13" fmla="*/ 174968 w 193605"/>
                      <a:gd name="connsiteY13" fmla="*/ 37188 h 51770"/>
                      <a:gd name="connsiteX14" fmla="*/ 181416 w 193605"/>
                      <a:gd name="connsiteY14" fmla="*/ 31209 h 51770"/>
                      <a:gd name="connsiteX15" fmla="*/ 175076 w 193605"/>
                      <a:gd name="connsiteY15" fmla="*/ 25439 h 51770"/>
                      <a:gd name="connsiteX16" fmla="*/ 163536 w 193605"/>
                      <a:gd name="connsiteY16" fmla="*/ 25439 h 51770"/>
                      <a:gd name="connsiteX17" fmla="*/ 157306 w 193605"/>
                      <a:gd name="connsiteY17" fmla="*/ 31209 h 51770"/>
                      <a:gd name="connsiteX18" fmla="*/ 163699 w 193605"/>
                      <a:gd name="connsiteY18" fmla="*/ 37188 h 51770"/>
                      <a:gd name="connsiteX19" fmla="*/ 169334 w 193605"/>
                      <a:gd name="connsiteY19" fmla="*/ 37188 h 5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605" h="51770">
                        <a:moveTo>
                          <a:pt x="187" y="0"/>
                        </a:moveTo>
                        <a:cubicBezTo>
                          <a:pt x="3058" y="6452"/>
                          <a:pt x="8097" y="8392"/>
                          <a:pt x="14273" y="8392"/>
                        </a:cubicBezTo>
                        <a:cubicBezTo>
                          <a:pt x="69319" y="8445"/>
                          <a:pt x="124311" y="8445"/>
                          <a:pt x="179357" y="8392"/>
                        </a:cubicBezTo>
                        <a:cubicBezTo>
                          <a:pt x="185479" y="8392"/>
                          <a:pt x="190518" y="6399"/>
                          <a:pt x="193552" y="682"/>
                        </a:cubicBezTo>
                        <a:cubicBezTo>
                          <a:pt x="193552" y="6557"/>
                          <a:pt x="193552" y="12431"/>
                          <a:pt x="193552" y="18306"/>
                        </a:cubicBezTo>
                        <a:cubicBezTo>
                          <a:pt x="193552" y="23026"/>
                          <a:pt x="193606" y="27747"/>
                          <a:pt x="193606" y="32520"/>
                        </a:cubicBezTo>
                        <a:cubicBezTo>
                          <a:pt x="193552" y="43640"/>
                          <a:pt x="185262" y="51718"/>
                          <a:pt x="173668" y="51770"/>
                        </a:cubicBezTo>
                        <a:cubicBezTo>
                          <a:pt x="136230" y="51770"/>
                          <a:pt x="98792" y="51770"/>
                          <a:pt x="61355" y="51770"/>
                        </a:cubicBezTo>
                        <a:cubicBezTo>
                          <a:pt x="47701" y="51770"/>
                          <a:pt x="34102" y="51770"/>
                          <a:pt x="20450" y="51770"/>
                        </a:cubicBezTo>
                        <a:cubicBezTo>
                          <a:pt x="8043" y="51718"/>
                          <a:pt x="24" y="43955"/>
                          <a:pt x="24" y="31838"/>
                        </a:cubicBezTo>
                        <a:cubicBezTo>
                          <a:pt x="-30" y="21663"/>
                          <a:pt x="24" y="11487"/>
                          <a:pt x="24" y="1311"/>
                        </a:cubicBezTo>
                        <a:cubicBezTo>
                          <a:pt x="-30" y="1154"/>
                          <a:pt x="24" y="944"/>
                          <a:pt x="187" y="0"/>
                        </a:cubicBezTo>
                        <a:close/>
                        <a:moveTo>
                          <a:pt x="169334" y="37188"/>
                        </a:moveTo>
                        <a:cubicBezTo>
                          <a:pt x="171176" y="37188"/>
                          <a:pt x="173072" y="37241"/>
                          <a:pt x="174968" y="37188"/>
                        </a:cubicBezTo>
                        <a:cubicBezTo>
                          <a:pt x="178815" y="37031"/>
                          <a:pt x="181470" y="34566"/>
                          <a:pt x="181416" y="31209"/>
                        </a:cubicBezTo>
                        <a:cubicBezTo>
                          <a:pt x="181361" y="27957"/>
                          <a:pt x="178869" y="25544"/>
                          <a:pt x="175076" y="25439"/>
                        </a:cubicBezTo>
                        <a:cubicBezTo>
                          <a:pt x="171230" y="25282"/>
                          <a:pt x="167383" y="25334"/>
                          <a:pt x="163536" y="25439"/>
                        </a:cubicBezTo>
                        <a:cubicBezTo>
                          <a:pt x="159744" y="25544"/>
                          <a:pt x="157306" y="27904"/>
                          <a:pt x="157306" y="31209"/>
                        </a:cubicBezTo>
                        <a:cubicBezTo>
                          <a:pt x="157306" y="34671"/>
                          <a:pt x="159798" y="37031"/>
                          <a:pt x="163699" y="37188"/>
                        </a:cubicBezTo>
                        <a:cubicBezTo>
                          <a:pt x="165595" y="37293"/>
                          <a:pt x="167492" y="37188"/>
                          <a:pt x="169334" y="37188"/>
                        </a:cubicBezTo>
                        <a:close/>
                      </a:path>
                    </a:pathLst>
                  </a:custGeom>
                  <a:solidFill>
                    <a:srgbClr val="FFFFFF"/>
                  </a:solidFill>
                  <a:ln w="5417" cap="flat">
                    <a:noFill/>
                    <a:prstDash val="solid"/>
                    <a:miter/>
                  </a:ln>
                </p:spPr>
                <p:txBody>
                  <a:bodyPr rtlCol="0" anchor="ctr"/>
                  <a:lstStyle/>
                  <a:p>
                    <a:endParaRPr lang="fr-FR"/>
                  </a:p>
                </p:txBody>
              </p:sp>
            </p:grpSp>
            <p:grpSp>
              <p:nvGrpSpPr>
                <p:cNvPr id="904" name="Graphique 5">
                  <a:extLst>
                    <a:ext uri="{FF2B5EF4-FFF2-40B4-BE49-F238E27FC236}">
                      <a16:creationId xmlns:a16="http://schemas.microsoft.com/office/drawing/2014/main" id="{0DC87715-6FF6-8C05-7551-09F5A5FA208B}"/>
                    </a:ext>
                  </a:extLst>
                </p:cNvPr>
                <p:cNvGrpSpPr/>
                <p:nvPr/>
              </p:nvGrpSpPr>
              <p:grpSpPr>
                <a:xfrm>
                  <a:off x="18995711" y="11560995"/>
                  <a:ext cx="193668" cy="254108"/>
                  <a:chOff x="18995711" y="11560995"/>
                  <a:chExt cx="193668" cy="254108"/>
                </a:xfrm>
                <a:solidFill>
                  <a:srgbClr val="FFFFFF"/>
                </a:solidFill>
              </p:grpSpPr>
              <p:sp>
                <p:nvSpPr>
                  <p:cNvPr id="905" name="Forme libre 904">
                    <a:extLst>
                      <a:ext uri="{FF2B5EF4-FFF2-40B4-BE49-F238E27FC236}">
                        <a16:creationId xmlns:a16="http://schemas.microsoft.com/office/drawing/2014/main" id="{15F5BEFE-EF31-7BC6-23E3-AABD9283821B}"/>
                      </a:ext>
                    </a:extLst>
                  </p:cNvPr>
                  <p:cNvSpPr/>
                  <p:nvPr/>
                </p:nvSpPr>
                <p:spPr>
                  <a:xfrm>
                    <a:off x="19002404" y="11560995"/>
                    <a:ext cx="180140" cy="93867"/>
                  </a:xfrm>
                  <a:custGeom>
                    <a:avLst/>
                    <a:gdLst>
                      <a:gd name="connsiteX0" fmla="*/ 90095 w 180140"/>
                      <a:gd name="connsiteY0" fmla="*/ 93844 h 93867"/>
                      <a:gd name="connsiteX1" fmla="*/ 14244 w 180140"/>
                      <a:gd name="connsiteY1" fmla="*/ 93844 h 93867"/>
                      <a:gd name="connsiteX2" fmla="*/ 12077 w 180140"/>
                      <a:gd name="connsiteY2" fmla="*/ 93844 h 93867"/>
                      <a:gd name="connsiteX3" fmla="*/ 1674 w 180140"/>
                      <a:gd name="connsiteY3" fmla="*/ 77793 h 93867"/>
                      <a:gd name="connsiteX4" fmla="*/ 33532 w 180140"/>
                      <a:gd name="connsiteY4" fmla="*/ 16267 h 93867"/>
                      <a:gd name="connsiteX5" fmla="*/ 61380 w 180140"/>
                      <a:gd name="connsiteY5" fmla="*/ 217 h 93867"/>
                      <a:gd name="connsiteX6" fmla="*/ 119135 w 180140"/>
                      <a:gd name="connsiteY6" fmla="*/ 217 h 93867"/>
                      <a:gd name="connsiteX7" fmla="*/ 146820 w 180140"/>
                      <a:gd name="connsiteY7" fmla="*/ 16530 h 93867"/>
                      <a:gd name="connsiteX8" fmla="*/ 178244 w 180140"/>
                      <a:gd name="connsiteY8" fmla="*/ 77217 h 93867"/>
                      <a:gd name="connsiteX9" fmla="*/ 167516 w 180140"/>
                      <a:gd name="connsiteY9" fmla="*/ 93844 h 93867"/>
                      <a:gd name="connsiteX10" fmla="*/ 90095 w 180140"/>
                      <a:gd name="connsiteY10" fmla="*/ 93844 h 9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140" h="93867">
                        <a:moveTo>
                          <a:pt x="90095" y="93844"/>
                        </a:moveTo>
                        <a:cubicBezTo>
                          <a:pt x="64793" y="93844"/>
                          <a:pt x="39545" y="93844"/>
                          <a:pt x="14244" y="93844"/>
                        </a:cubicBezTo>
                        <a:cubicBezTo>
                          <a:pt x="13540" y="93844"/>
                          <a:pt x="12781" y="93844"/>
                          <a:pt x="12077" y="93844"/>
                        </a:cubicBezTo>
                        <a:cubicBezTo>
                          <a:pt x="1946" y="93529"/>
                          <a:pt x="-2768" y="86606"/>
                          <a:pt x="1674" y="77793"/>
                        </a:cubicBezTo>
                        <a:cubicBezTo>
                          <a:pt x="12131" y="57180"/>
                          <a:pt x="22480" y="36566"/>
                          <a:pt x="33532" y="16267"/>
                        </a:cubicBezTo>
                        <a:cubicBezTo>
                          <a:pt x="39221" y="5882"/>
                          <a:pt x="49081" y="374"/>
                          <a:pt x="61380" y="217"/>
                        </a:cubicBezTo>
                        <a:cubicBezTo>
                          <a:pt x="80614" y="-45"/>
                          <a:pt x="99847" y="-98"/>
                          <a:pt x="119135" y="217"/>
                        </a:cubicBezTo>
                        <a:cubicBezTo>
                          <a:pt x="131379" y="426"/>
                          <a:pt x="141131" y="6092"/>
                          <a:pt x="146820" y="16530"/>
                        </a:cubicBezTo>
                        <a:cubicBezTo>
                          <a:pt x="157656" y="36566"/>
                          <a:pt x="167896" y="56918"/>
                          <a:pt x="178244" y="77217"/>
                        </a:cubicBezTo>
                        <a:cubicBezTo>
                          <a:pt x="183066" y="86658"/>
                          <a:pt x="178407" y="93792"/>
                          <a:pt x="167516" y="93844"/>
                        </a:cubicBezTo>
                        <a:cubicBezTo>
                          <a:pt x="141728" y="93897"/>
                          <a:pt x="115884" y="93844"/>
                          <a:pt x="90095" y="93844"/>
                        </a:cubicBezTo>
                        <a:close/>
                      </a:path>
                    </a:pathLst>
                  </a:custGeom>
                  <a:solidFill>
                    <a:srgbClr val="FFFFFF"/>
                  </a:solidFill>
                  <a:ln w="5417" cap="flat">
                    <a:noFill/>
                    <a:prstDash val="solid"/>
                    <a:miter/>
                  </a:ln>
                </p:spPr>
                <p:txBody>
                  <a:bodyPr rtlCol="0" anchor="ctr"/>
                  <a:lstStyle/>
                  <a:p>
                    <a:endParaRPr lang="fr-FR"/>
                  </a:p>
                </p:txBody>
              </p:sp>
              <p:sp>
                <p:nvSpPr>
                  <p:cNvPr id="906" name="Forme libre 905">
                    <a:extLst>
                      <a:ext uri="{FF2B5EF4-FFF2-40B4-BE49-F238E27FC236}">
                        <a16:creationId xmlns:a16="http://schemas.microsoft.com/office/drawing/2014/main" id="{38FB5C7F-6873-5752-F02E-03651D33335B}"/>
                      </a:ext>
                    </a:extLst>
                  </p:cNvPr>
                  <p:cNvSpPr/>
                  <p:nvPr/>
                </p:nvSpPr>
                <p:spPr>
                  <a:xfrm>
                    <a:off x="18995711" y="11762995"/>
                    <a:ext cx="193668" cy="52108"/>
                  </a:xfrm>
                  <a:custGeom>
                    <a:avLst/>
                    <a:gdLst>
                      <a:gd name="connsiteX0" fmla="*/ 24 w 193668"/>
                      <a:gd name="connsiteY0" fmla="*/ 0 h 52108"/>
                      <a:gd name="connsiteX1" fmla="*/ 15628 w 193668"/>
                      <a:gd name="connsiteY1" fmla="*/ 8864 h 52108"/>
                      <a:gd name="connsiteX2" fmla="*/ 178273 w 193668"/>
                      <a:gd name="connsiteY2" fmla="*/ 8864 h 52108"/>
                      <a:gd name="connsiteX3" fmla="*/ 193552 w 193668"/>
                      <a:gd name="connsiteY3" fmla="*/ 53 h 52108"/>
                      <a:gd name="connsiteX4" fmla="*/ 193443 w 193668"/>
                      <a:gd name="connsiteY4" fmla="*/ 35090 h 52108"/>
                      <a:gd name="connsiteX5" fmla="*/ 173939 w 193668"/>
                      <a:gd name="connsiteY5" fmla="*/ 52085 h 52108"/>
                      <a:gd name="connsiteX6" fmla="*/ 37191 w 193668"/>
                      <a:gd name="connsiteY6" fmla="*/ 52085 h 52108"/>
                      <a:gd name="connsiteX7" fmla="*/ 19366 w 193668"/>
                      <a:gd name="connsiteY7" fmla="*/ 52085 h 52108"/>
                      <a:gd name="connsiteX8" fmla="*/ 24 w 193668"/>
                      <a:gd name="connsiteY8" fmla="*/ 33255 h 52108"/>
                      <a:gd name="connsiteX9" fmla="*/ 24 w 193668"/>
                      <a:gd name="connsiteY9" fmla="*/ 0 h 52108"/>
                      <a:gd name="connsiteX10" fmla="*/ 169388 w 193668"/>
                      <a:gd name="connsiteY10" fmla="*/ 25911 h 52108"/>
                      <a:gd name="connsiteX11" fmla="*/ 162832 w 193668"/>
                      <a:gd name="connsiteY11" fmla="*/ 25911 h 52108"/>
                      <a:gd name="connsiteX12" fmla="*/ 157306 w 193668"/>
                      <a:gd name="connsiteY12" fmla="*/ 31419 h 52108"/>
                      <a:gd name="connsiteX13" fmla="*/ 162616 w 193668"/>
                      <a:gd name="connsiteY13" fmla="*/ 37451 h 52108"/>
                      <a:gd name="connsiteX14" fmla="*/ 175998 w 193668"/>
                      <a:gd name="connsiteY14" fmla="*/ 37451 h 52108"/>
                      <a:gd name="connsiteX15" fmla="*/ 181416 w 193668"/>
                      <a:gd name="connsiteY15" fmla="*/ 31471 h 52108"/>
                      <a:gd name="connsiteX16" fmla="*/ 175943 w 193668"/>
                      <a:gd name="connsiteY16" fmla="*/ 25964 h 52108"/>
                      <a:gd name="connsiteX17" fmla="*/ 169388 w 193668"/>
                      <a:gd name="connsiteY17" fmla="*/ 25911 h 5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668" h="52108">
                        <a:moveTo>
                          <a:pt x="24" y="0"/>
                        </a:moveTo>
                        <a:cubicBezTo>
                          <a:pt x="3275" y="7448"/>
                          <a:pt x="9017" y="8864"/>
                          <a:pt x="15628" y="8864"/>
                        </a:cubicBezTo>
                        <a:cubicBezTo>
                          <a:pt x="69861" y="8812"/>
                          <a:pt x="124040" y="8812"/>
                          <a:pt x="178273" y="8864"/>
                        </a:cubicBezTo>
                        <a:cubicBezTo>
                          <a:pt x="184829" y="8864"/>
                          <a:pt x="190410" y="7291"/>
                          <a:pt x="193552" y="53"/>
                        </a:cubicBezTo>
                        <a:cubicBezTo>
                          <a:pt x="193552" y="12379"/>
                          <a:pt x="193876" y="23761"/>
                          <a:pt x="193443" y="35090"/>
                        </a:cubicBezTo>
                        <a:cubicBezTo>
                          <a:pt x="193118" y="44846"/>
                          <a:pt x="184449" y="52085"/>
                          <a:pt x="173939" y="52085"/>
                        </a:cubicBezTo>
                        <a:cubicBezTo>
                          <a:pt x="128374" y="52085"/>
                          <a:pt x="82755" y="52085"/>
                          <a:pt x="37191" y="52085"/>
                        </a:cubicBezTo>
                        <a:cubicBezTo>
                          <a:pt x="31231" y="52085"/>
                          <a:pt x="25325" y="52137"/>
                          <a:pt x="19366" y="52085"/>
                        </a:cubicBezTo>
                        <a:cubicBezTo>
                          <a:pt x="8313" y="51980"/>
                          <a:pt x="78" y="44007"/>
                          <a:pt x="24" y="33255"/>
                        </a:cubicBezTo>
                        <a:cubicBezTo>
                          <a:pt x="-30" y="22502"/>
                          <a:pt x="24" y="11749"/>
                          <a:pt x="24" y="0"/>
                        </a:cubicBezTo>
                        <a:close/>
                        <a:moveTo>
                          <a:pt x="169388" y="25911"/>
                        </a:moveTo>
                        <a:cubicBezTo>
                          <a:pt x="167221" y="25911"/>
                          <a:pt x="164999" y="25806"/>
                          <a:pt x="162832" y="25911"/>
                        </a:cubicBezTo>
                        <a:cubicBezTo>
                          <a:pt x="159690" y="26174"/>
                          <a:pt x="157414" y="28481"/>
                          <a:pt x="157306" y="31419"/>
                        </a:cubicBezTo>
                        <a:cubicBezTo>
                          <a:pt x="157198" y="34513"/>
                          <a:pt x="159364" y="37241"/>
                          <a:pt x="162616" y="37451"/>
                        </a:cubicBezTo>
                        <a:cubicBezTo>
                          <a:pt x="167058" y="37660"/>
                          <a:pt x="171555" y="37660"/>
                          <a:pt x="175998" y="37451"/>
                        </a:cubicBezTo>
                        <a:cubicBezTo>
                          <a:pt x="179194" y="37293"/>
                          <a:pt x="181524" y="34461"/>
                          <a:pt x="181416" y="31471"/>
                        </a:cubicBezTo>
                        <a:cubicBezTo>
                          <a:pt x="181307" y="28481"/>
                          <a:pt x="179086" y="26174"/>
                          <a:pt x="175943" y="25964"/>
                        </a:cubicBezTo>
                        <a:cubicBezTo>
                          <a:pt x="173776" y="25806"/>
                          <a:pt x="171555" y="25911"/>
                          <a:pt x="169388" y="25911"/>
                        </a:cubicBezTo>
                        <a:close/>
                      </a:path>
                    </a:pathLst>
                  </a:custGeom>
                  <a:solidFill>
                    <a:srgbClr val="FFFFFF"/>
                  </a:solidFill>
                  <a:ln w="5417" cap="flat">
                    <a:noFill/>
                    <a:prstDash val="solid"/>
                    <a:miter/>
                  </a:ln>
                </p:spPr>
                <p:txBody>
                  <a:bodyPr rtlCol="0" anchor="ctr"/>
                  <a:lstStyle/>
                  <a:p>
                    <a:endParaRPr lang="fr-FR"/>
                  </a:p>
                </p:txBody>
              </p:sp>
              <p:sp>
                <p:nvSpPr>
                  <p:cNvPr id="907" name="Forme libre 906">
                    <a:extLst>
                      <a:ext uri="{FF2B5EF4-FFF2-40B4-BE49-F238E27FC236}">
                        <a16:creationId xmlns:a16="http://schemas.microsoft.com/office/drawing/2014/main" id="{287B875D-6CEE-1E4F-3464-875B01E57647}"/>
                      </a:ext>
                    </a:extLst>
                  </p:cNvPr>
                  <p:cNvSpPr/>
                  <p:nvPr/>
                </p:nvSpPr>
                <p:spPr>
                  <a:xfrm>
                    <a:off x="18995735" y="11656727"/>
                    <a:ext cx="193582" cy="51730"/>
                  </a:xfrm>
                  <a:custGeom>
                    <a:avLst/>
                    <a:gdLst>
                      <a:gd name="connsiteX0" fmla="*/ 217 w 193582"/>
                      <a:gd name="connsiteY0" fmla="*/ 0 h 51730"/>
                      <a:gd name="connsiteX1" fmla="*/ 14087 w 193582"/>
                      <a:gd name="connsiteY1" fmla="*/ 8392 h 51730"/>
                      <a:gd name="connsiteX2" fmla="*/ 179496 w 193582"/>
                      <a:gd name="connsiteY2" fmla="*/ 8392 h 51730"/>
                      <a:gd name="connsiteX3" fmla="*/ 193582 w 193582"/>
                      <a:gd name="connsiteY3" fmla="*/ 419 h 51730"/>
                      <a:gd name="connsiteX4" fmla="*/ 193582 w 193582"/>
                      <a:gd name="connsiteY4" fmla="*/ 18673 h 51730"/>
                      <a:gd name="connsiteX5" fmla="*/ 193582 w 193582"/>
                      <a:gd name="connsiteY5" fmla="*/ 32311 h 51730"/>
                      <a:gd name="connsiteX6" fmla="*/ 173861 w 193582"/>
                      <a:gd name="connsiteY6" fmla="*/ 51665 h 51730"/>
                      <a:gd name="connsiteX7" fmla="*/ 142979 w 193582"/>
                      <a:gd name="connsiteY7" fmla="*/ 51718 h 51730"/>
                      <a:gd name="connsiteX8" fmla="*/ 21184 w 193582"/>
                      <a:gd name="connsiteY8" fmla="*/ 51718 h 51730"/>
                      <a:gd name="connsiteX9" fmla="*/ 0 w 193582"/>
                      <a:gd name="connsiteY9" fmla="*/ 31052 h 51730"/>
                      <a:gd name="connsiteX10" fmla="*/ 0 w 193582"/>
                      <a:gd name="connsiteY10" fmla="*/ 839 h 51730"/>
                      <a:gd name="connsiteX11" fmla="*/ 217 w 193582"/>
                      <a:gd name="connsiteY11" fmla="*/ 0 h 51730"/>
                      <a:gd name="connsiteX12" fmla="*/ 169472 w 193582"/>
                      <a:gd name="connsiteY12" fmla="*/ 37031 h 51730"/>
                      <a:gd name="connsiteX13" fmla="*/ 175703 w 193582"/>
                      <a:gd name="connsiteY13" fmla="*/ 36978 h 51730"/>
                      <a:gd name="connsiteX14" fmla="*/ 181392 w 193582"/>
                      <a:gd name="connsiteY14" fmla="*/ 31314 h 51730"/>
                      <a:gd name="connsiteX15" fmla="*/ 175594 w 193582"/>
                      <a:gd name="connsiteY15" fmla="*/ 25387 h 51730"/>
                      <a:gd name="connsiteX16" fmla="*/ 163133 w 193582"/>
                      <a:gd name="connsiteY16" fmla="*/ 25387 h 51730"/>
                      <a:gd name="connsiteX17" fmla="*/ 157282 w 193582"/>
                      <a:gd name="connsiteY17" fmla="*/ 31261 h 51730"/>
                      <a:gd name="connsiteX18" fmla="*/ 162917 w 193582"/>
                      <a:gd name="connsiteY18" fmla="*/ 36978 h 51730"/>
                      <a:gd name="connsiteX19" fmla="*/ 169472 w 193582"/>
                      <a:gd name="connsiteY19" fmla="*/ 37031 h 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582" h="51730">
                        <a:moveTo>
                          <a:pt x="217" y="0"/>
                        </a:moveTo>
                        <a:cubicBezTo>
                          <a:pt x="2926" y="6294"/>
                          <a:pt x="7910" y="8392"/>
                          <a:pt x="14087" y="8392"/>
                        </a:cubicBezTo>
                        <a:cubicBezTo>
                          <a:pt x="69186" y="8445"/>
                          <a:pt x="124341" y="8445"/>
                          <a:pt x="179496" y="8392"/>
                        </a:cubicBezTo>
                        <a:cubicBezTo>
                          <a:pt x="185618" y="8392"/>
                          <a:pt x="190710" y="6347"/>
                          <a:pt x="193582" y="419"/>
                        </a:cubicBezTo>
                        <a:cubicBezTo>
                          <a:pt x="193582" y="6504"/>
                          <a:pt x="193582" y="12589"/>
                          <a:pt x="193582" y="18673"/>
                        </a:cubicBezTo>
                        <a:cubicBezTo>
                          <a:pt x="193582" y="23236"/>
                          <a:pt x="193582" y="27747"/>
                          <a:pt x="193582" y="32311"/>
                        </a:cubicBezTo>
                        <a:cubicBezTo>
                          <a:pt x="193528" y="43640"/>
                          <a:pt x="185618" y="51508"/>
                          <a:pt x="173861" y="51665"/>
                        </a:cubicBezTo>
                        <a:cubicBezTo>
                          <a:pt x="163567" y="51770"/>
                          <a:pt x="153272" y="51718"/>
                          <a:pt x="142979" y="51718"/>
                        </a:cubicBezTo>
                        <a:cubicBezTo>
                          <a:pt x="102345" y="51718"/>
                          <a:pt x="61764" y="51718"/>
                          <a:pt x="21184" y="51718"/>
                        </a:cubicBezTo>
                        <a:cubicBezTo>
                          <a:pt x="7639" y="51718"/>
                          <a:pt x="-54" y="44217"/>
                          <a:pt x="0" y="31052"/>
                        </a:cubicBezTo>
                        <a:cubicBezTo>
                          <a:pt x="0" y="20981"/>
                          <a:pt x="0" y="10910"/>
                          <a:pt x="0" y="839"/>
                        </a:cubicBezTo>
                        <a:cubicBezTo>
                          <a:pt x="0" y="734"/>
                          <a:pt x="55" y="629"/>
                          <a:pt x="217" y="0"/>
                        </a:cubicBezTo>
                        <a:close/>
                        <a:moveTo>
                          <a:pt x="169472" y="37031"/>
                        </a:moveTo>
                        <a:cubicBezTo>
                          <a:pt x="171531" y="37031"/>
                          <a:pt x="173644" y="37136"/>
                          <a:pt x="175703" y="36978"/>
                        </a:cubicBezTo>
                        <a:cubicBezTo>
                          <a:pt x="179062" y="36769"/>
                          <a:pt x="181338" y="34408"/>
                          <a:pt x="181392" y="31314"/>
                        </a:cubicBezTo>
                        <a:cubicBezTo>
                          <a:pt x="181446" y="28219"/>
                          <a:pt x="179008" y="25544"/>
                          <a:pt x="175594" y="25387"/>
                        </a:cubicBezTo>
                        <a:cubicBezTo>
                          <a:pt x="171423" y="25282"/>
                          <a:pt x="167251" y="25282"/>
                          <a:pt x="163133" y="25387"/>
                        </a:cubicBezTo>
                        <a:cubicBezTo>
                          <a:pt x="159612" y="25544"/>
                          <a:pt x="157282" y="28062"/>
                          <a:pt x="157282" y="31261"/>
                        </a:cubicBezTo>
                        <a:cubicBezTo>
                          <a:pt x="157336" y="34356"/>
                          <a:pt x="159557" y="36769"/>
                          <a:pt x="162917" y="36978"/>
                        </a:cubicBezTo>
                        <a:cubicBezTo>
                          <a:pt x="165084" y="37188"/>
                          <a:pt x="167305" y="37031"/>
                          <a:pt x="169472" y="37031"/>
                        </a:cubicBezTo>
                        <a:close/>
                      </a:path>
                    </a:pathLst>
                  </a:custGeom>
                  <a:solidFill>
                    <a:srgbClr val="FFFFFF"/>
                  </a:solidFill>
                  <a:ln w="5417" cap="flat">
                    <a:noFill/>
                    <a:prstDash val="solid"/>
                    <a:miter/>
                  </a:ln>
                </p:spPr>
                <p:txBody>
                  <a:bodyPr rtlCol="0" anchor="ctr"/>
                  <a:lstStyle/>
                  <a:p>
                    <a:endParaRPr lang="fr-FR"/>
                  </a:p>
                </p:txBody>
              </p:sp>
              <p:sp>
                <p:nvSpPr>
                  <p:cNvPr id="908" name="Forme libre 907">
                    <a:extLst>
                      <a:ext uri="{FF2B5EF4-FFF2-40B4-BE49-F238E27FC236}">
                        <a16:creationId xmlns:a16="http://schemas.microsoft.com/office/drawing/2014/main" id="{7BA130AD-DCB0-5578-5E5A-08CA8E6DE2BE}"/>
                      </a:ext>
                    </a:extLst>
                  </p:cNvPr>
                  <p:cNvSpPr/>
                  <p:nvPr/>
                </p:nvSpPr>
                <p:spPr>
                  <a:xfrm>
                    <a:off x="18995711" y="11710019"/>
                    <a:ext cx="193551" cy="51770"/>
                  </a:xfrm>
                  <a:custGeom>
                    <a:avLst/>
                    <a:gdLst>
                      <a:gd name="connsiteX0" fmla="*/ 186 w 193551"/>
                      <a:gd name="connsiteY0" fmla="*/ 0 h 51770"/>
                      <a:gd name="connsiteX1" fmla="*/ 14273 w 193551"/>
                      <a:gd name="connsiteY1" fmla="*/ 8392 h 51770"/>
                      <a:gd name="connsiteX2" fmla="*/ 179357 w 193551"/>
                      <a:gd name="connsiteY2" fmla="*/ 8392 h 51770"/>
                      <a:gd name="connsiteX3" fmla="*/ 193552 w 193551"/>
                      <a:gd name="connsiteY3" fmla="*/ 682 h 51770"/>
                      <a:gd name="connsiteX4" fmla="*/ 193552 w 193551"/>
                      <a:gd name="connsiteY4" fmla="*/ 18306 h 51770"/>
                      <a:gd name="connsiteX5" fmla="*/ 193552 w 193551"/>
                      <a:gd name="connsiteY5" fmla="*/ 32520 h 51770"/>
                      <a:gd name="connsiteX6" fmla="*/ 173668 w 193551"/>
                      <a:gd name="connsiteY6" fmla="*/ 51770 h 51770"/>
                      <a:gd name="connsiteX7" fmla="*/ 61300 w 193551"/>
                      <a:gd name="connsiteY7" fmla="*/ 51770 h 51770"/>
                      <a:gd name="connsiteX8" fmla="*/ 20449 w 193551"/>
                      <a:gd name="connsiteY8" fmla="*/ 51770 h 51770"/>
                      <a:gd name="connsiteX9" fmla="*/ 24 w 193551"/>
                      <a:gd name="connsiteY9" fmla="*/ 31838 h 51770"/>
                      <a:gd name="connsiteX10" fmla="*/ 24 w 193551"/>
                      <a:gd name="connsiteY10" fmla="*/ 1311 h 51770"/>
                      <a:gd name="connsiteX11" fmla="*/ 186 w 193551"/>
                      <a:gd name="connsiteY11" fmla="*/ 0 h 51770"/>
                      <a:gd name="connsiteX12" fmla="*/ 169388 w 193551"/>
                      <a:gd name="connsiteY12" fmla="*/ 37188 h 51770"/>
                      <a:gd name="connsiteX13" fmla="*/ 175022 w 193551"/>
                      <a:gd name="connsiteY13" fmla="*/ 37188 h 51770"/>
                      <a:gd name="connsiteX14" fmla="*/ 181470 w 193551"/>
                      <a:gd name="connsiteY14" fmla="*/ 31209 h 51770"/>
                      <a:gd name="connsiteX15" fmla="*/ 175131 w 193551"/>
                      <a:gd name="connsiteY15" fmla="*/ 25439 h 51770"/>
                      <a:gd name="connsiteX16" fmla="*/ 163590 w 193551"/>
                      <a:gd name="connsiteY16" fmla="*/ 25439 h 51770"/>
                      <a:gd name="connsiteX17" fmla="*/ 157360 w 193551"/>
                      <a:gd name="connsiteY17" fmla="*/ 31209 h 51770"/>
                      <a:gd name="connsiteX18" fmla="*/ 163753 w 193551"/>
                      <a:gd name="connsiteY18" fmla="*/ 37188 h 51770"/>
                      <a:gd name="connsiteX19" fmla="*/ 169388 w 193551"/>
                      <a:gd name="connsiteY19" fmla="*/ 37188 h 5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3551" h="51770">
                        <a:moveTo>
                          <a:pt x="186" y="0"/>
                        </a:moveTo>
                        <a:cubicBezTo>
                          <a:pt x="3058" y="6452"/>
                          <a:pt x="8097" y="8392"/>
                          <a:pt x="14273" y="8392"/>
                        </a:cubicBezTo>
                        <a:cubicBezTo>
                          <a:pt x="69264" y="8445"/>
                          <a:pt x="124311" y="8445"/>
                          <a:pt x="179357" y="8392"/>
                        </a:cubicBezTo>
                        <a:cubicBezTo>
                          <a:pt x="185479" y="8392"/>
                          <a:pt x="190517" y="6399"/>
                          <a:pt x="193552" y="682"/>
                        </a:cubicBezTo>
                        <a:cubicBezTo>
                          <a:pt x="193552" y="6557"/>
                          <a:pt x="193552" y="12431"/>
                          <a:pt x="193552" y="18306"/>
                        </a:cubicBezTo>
                        <a:cubicBezTo>
                          <a:pt x="193552" y="23026"/>
                          <a:pt x="193552" y="27747"/>
                          <a:pt x="193552" y="32520"/>
                        </a:cubicBezTo>
                        <a:cubicBezTo>
                          <a:pt x="193552" y="43640"/>
                          <a:pt x="185208" y="51718"/>
                          <a:pt x="173668" y="51770"/>
                        </a:cubicBezTo>
                        <a:cubicBezTo>
                          <a:pt x="136230" y="51770"/>
                          <a:pt x="98792" y="51770"/>
                          <a:pt x="61300" y="51770"/>
                        </a:cubicBezTo>
                        <a:cubicBezTo>
                          <a:pt x="47701" y="51770"/>
                          <a:pt x="34048" y="51770"/>
                          <a:pt x="20449" y="51770"/>
                        </a:cubicBezTo>
                        <a:cubicBezTo>
                          <a:pt x="8043" y="51718"/>
                          <a:pt x="24" y="43955"/>
                          <a:pt x="24" y="31838"/>
                        </a:cubicBezTo>
                        <a:cubicBezTo>
                          <a:pt x="-30" y="21663"/>
                          <a:pt x="24" y="11487"/>
                          <a:pt x="24" y="1311"/>
                        </a:cubicBezTo>
                        <a:cubicBezTo>
                          <a:pt x="24" y="1154"/>
                          <a:pt x="78" y="944"/>
                          <a:pt x="186" y="0"/>
                        </a:cubicBezTo>
                        <a:close/>
                        <a:moveTo>
                          <a:pt x="169388" y="37188"/>
                        </a:moveTo>
                        <a:cubicBezTo>
                          <a:pt x="171284" y="37188"/>
                          <a:pt x="173126" y="37241"/>
                          <a:pt x="175022" y="37188"/>
                        </a:cubicBezTo>
                        <a:cubicBezTo>
                          <a:pt x="178869" y="37031"/>
                          <a:pt x="181524" y="34566"/>
                          <a:pt x="181470" y="31209"/>
                        </a:cubicBezTo>
                        <a:cubicBezTo>
                          <a:pt x="181416" y="27957"/>
                          <a:pt x="178923" y="25544"/>
                          <a:pt x="175131" y="25439"/>
                        </a:cubicBezTo>
                        <a:cubicBezTo>
                          <a:pt x="171284" y="25282"/>
                          <a:pt x="167437" y="25334"/>
                          <a:pt x="163590" y="25439"/>
                        </a:cubicBezTo>
                        <a:cubicBezTo>
                          <a:pt x="159798" y="25544"/>
                          <a:pt x="157360" y="27904"/>
                          <a:pt x="157360" y="31209"/>
                        </a:cubicBezTo>
                        <a:cubicBezTo>
                          <a:pt x="157360" y="34671"/>
                          <a:pt x="159852" y="37031"/>
                          <a:pt x="163753" y="37188"/>
                        </a:cubicBezTo>
                        <a:cubicBezTo>
                          <a:pt x="165595" y="37293"/>
                          <a:pt x="167491" y="37188"/>
                          <a:pt x="169388" y="37188"/>
                        </a:cubicBezTo>
                        <a:close/>
                      </a:path>
                    </a:pathLst>
                  </a:custGeom>
                  <a:solidFill>
                    <a:srgbClr val="FFFFFF"/>
                  </a:solidFill>
                  <a:ln w="5417" cap="flat">
                    <a:noFill/>
                    <a:prstDash val="solid"/>
                    <a:miter/>
                  </a:ln>
                </p:spPr>
                <p:txBody>
                  <a:bodyPr rtlCol="0" anchor="ctr"/>
                  <a:lstStyle/>
                  <a:p>
                    <a:endParaRPr lang="fr-FR"/>
                  </a:p>
                </p:txBody>
              </p:sp>
            </p:grpSp>
          </p:grpSp>
        </p:grpSp>
      </p:grpSp>
      <p:sp>
        <p:nvSpPr>
          <p:cNvPr id="909" name="Forme libre 908">
            <a:extLst>
              <a:ext uri="{FF2B5EF4-FFF2-40B4-BE49-F238E27FC236}">
                <a16:creationId xmlns:a16="http://schemas.microsoft.com/office/drawing/2014/main" id="{807271D8-3FAC-EECA-C670-90BF635044B4}"/>
              </a:ext>
            </a:extLst>
          </p:cNvPr>
          <p:cNvSpPr/>
          <p:nvPr/>
        </p:nvSpPr>
        <p:spPr>
          <a:xfrm>
            <a:off x="13583877" y="4103423"/>
            <a:ext cx="556920" cy="508393"/>
          </a:xfrm>
          <a:custGeom>
            <a:avLst/>
            <a:gdLst>
              <a:gd name="connsiteX0" fmla="*/ 317018 w 556920"/>
              <a:gd name="connsiteY0" fmla="*/ 508393 h 508393"/>
              <a:gd name="connsiteX1" fmla="*/ 238193 w 556920"/>
              <a:gd name="connsiteY1" fmla="*/ 495349 h 508393"/>
              <a:gd name="connsiteX2" fmla="*/ 10386 w 556920"/>
              <a:gd name="connsiteY2" fmla="*/ 456277 h 508393"/>
              <a:gd name="connsiteX3" fmla="*/ 65 w 556920"/>
              <a:gd name="connsiteY3" fmla="*/ 444160 h 508393"/>
              <a:gd name="connsiteX4" fmla="*/ 0 w 556920"/>
              <a:gd name="connsiteY4" fmla="*/ 63446 h 508393"/>
              <a:gd name="connsiteX5" fmla="*/ 11654 w 556920"/>
              <a:gd name="connsiteY5" fmla="*/ 51325 h 508393"/>
              <a:gd name="connsiteX6" fmla="*/ 303419 w 556920"/>
              <a:gd name="connsiteY6" fmla="*/ 1238 h 508393"/>
              <a:gd name="connsiteX7" fmla="*/ 316704 w 556920"/>
              <a:gd name="connsiteY7" fmla="*/ 0 h 508393"/>
              <a:gd name="connsiteX8" fmla="*/ 316704 w 556920"/>
              <a:gd name="connsiteY8" fmla="*/ 49667 h 508393"/>
              <a:gd name="connsiteX9" fmla="*/ 330872 w 556920"/>
              <a:gd name="connsiteY9" fmla="*/ 49667 h 508393"/>
              <a:gd name="connsiteX10" fmla="*/ 528637 w 556920"/>
              <a:gd name="connsiteY10" fmla="*/ 49672 h 508393"/>
              <a:gd name="connsiteX11" fmla="*/ 556913 w 556920"/>
              <a:gd name="connsiteY11" fmla="*/ 77409 h 508393"/>
              <a:gd name="connsiteX12" fmla="*/ 556913 w 556920"/>
              <a:gd name="connsiteY12" fmla="*/ 430455 h 508393"/>
              <a:gd name="connsiteX13" fmla="*/ 528452 w 556920"/>
              <a:gd name="connsiteY13" fmla="*/ 458013 h 508393"/>
              <a:gd name="connsiteX14" fmla="*/ 331825 w 556920"/>
              <a:gd name="connsiteY14" fmla="*/ 458018 h 508393"/>
              <a:gd name="connsiteX15" fmla="*/ 317013 w 556920"/>
              <a:gd name="connsiteY15" fmla="*/ 458018 h 508393"/>
              <a:gd name="connsiteX16" fmla="*/ 317018 w 556920"/>
              <a:gd name="connsiteY16" fmla="*/ 508393 h 508393"/>
              <a:gd name="connsiteX17" fmla="*/ 317522 w 556920"/>
              <a:gd name="connsiteY17" fmla="*/ 236570 h 508393"/>
              <a:gd name="connsiteX18" fmla="*/ 317522 w 556920"/>
              <a:gd name="connsiteY18" fmla="*/ 271519 h 508393"/>
              <a:gd name="connsiteX19" fmla="*/ 498854 w 556920"/>
              <a:gd name="connsiteY19" fmla="*/ 271519 h 508393"/>
              <a:gd name="connsiteX20" fmla="*/ 498854 w 556920"/>
              <a:gd name="connsiteY20" fmla="*/ 292337 h 508393"/>
              <a:gd name="connsiteX21" fmla="*/ 317728 w 556920"/>
              <a:gd name="connsiteY21" fmla="*/ 292337 h 508393"/>
              <a:gd name="connsiteX22" fmla="*/ 317728 w 556920"/>
              <a:gd name="connsiteY22" fmla="*/ 326888 h 508393"/>
              <a:gd name="connsiteX23" fmla="*/ 499055 w 556920"/>
              <a:gd name="connsiteY23" fmla="*/ 326888 h 508393"/>
              <a:gd name="connsiteX24" fmla="*/ 499055 w 556920"/>
              <a:gd name="connsiteY24" fmla="*/ 347727 h 508393"/>
              <a:gd name="connsiteX25" fmla="*/ 317533 w 556920"/>
              <a:gd name="connsiteY25" fmla="*/ 347727 h 508393"/>
              <a:gd name="connsiteX26" fmla="*/ 317533 w 556920"/>
              <a:gd name="connsiteY26" fmla="*/ 381884 h 508393"/>
              <a:gd name="connsiteX27" fmla="*/ 498838 w 556920"/>
              <a:gd name="connsiteY27" fmla="*/ 381884 h 508393"/>
              <a:gd name="connsiteX28" fmla="*/ 498838 w 556920"/>
              <a:gd name="connsiteY28" fmla="*/ 403101 h 508393"/>
              <a:gd name="connsiteX29" fmla="*/ 317739 w 556920"/>
              <a:gd name="connsiteY29" fmla="*/ 403101 h 508393"/>
              <a:gd name="connsiteX30" fmla="*/ 317739 w 556920"/>
              <a:gd name="connsiteY30" fmla="*/ 440924 h 508393"/>
              <a:gd name="connsiteX31" fmla="*/ 539060 w 556920"/>
              <a:gd name="connsiteY31" fmla="*/ 440924 h 508393"/>
              <a:gd name="connsiteX32" fmla="*/ 539060 w 556920"/>
              <a:gd name="connsiteY32" fmla="*/ 66761 h 508393"/>
              <a:gd name="connsiteX33" fmla="*/ 317695 w 556920"/>
              <a:gd name="connsiteY33" fmla="*/ 66761 h 508393"/>
              <a:gd name="connsiteX34" fmla="*/ 317695 w 556920"/>
              <a:gd name="connsiteY34" fmla="*/ 105371 h 508393"/>
              <a:gd name="connsiteX35" fmla="*/ 499082 w 556920"/>
              <a:gd name="connsiteY35" fmla="*/ 105371 h 508393"/>
              <a:gd name="connsiteX36" fmla="*/ 499082 w 556920"/>
              <a:gd name="connsiteY36" fmla="*/ 126211 h 508393"/>
              <a:gd name="connsiteX37" fmla="*/ 317501 w 556920"/>
              <a:gd name="connsiteY37" fmla="*/ 126211 h 508393"/>
              <a:gd name="connsiteX38" fmla="*/ 317501 w 556920"/>
              <a:gd name="connsiteY38" fmla="*/ 160756 h 508393"/>
              <a:gd name="connsiteX39" fmla="*/ 498865 w 556920"/>
              <a:gd name="connsiteY39" fmla="*/ 160756 h 508393"/>
              <a:gd name="connsiteX40" fmla="*/ 498865 w 556920"/>
              <a:gd name="connsiteY40" fmla="*/ 181579 h 508393"/>
              <a:gd name="connsiteX41" fmla="*/ 317712 w 556920"/>
              <a:gd name="connsiteY41" fmla="*/ 181579 h 508393"/>
              <a:gd name="connsiteX42" fmla="*/ 317712 w 556920"/>
              <a:gd name="connsiteY42" fmla="*/ 216129 h 508393"/>
              <a:gd name="connsiteX43" fmla="*/ 499071 w 556920"/>
              <a:gd name="connsiteY43" fmla="*/ 216129 h 508393"/>
              <a:gd name="connsiteX44" fmla="*/ 499071 w 556920"/>
              <a:gd name="connsiteY44" fmla="*/ 236575 h 508393"/>
              <a:gd name="connsiteX45" fmla="*/ 317522 w 556920"/>
              <a:gd name="connsiteY45" fmla="*/ 236570 h 508393"/>
              <a:gd name="connsiteX46" fmla="*/ 188646 w 556920"/>
              <a:gd name="connsiteY46" fmla="*/ 285015 h 508393"/>
              <a:gd name="connsiteX47" fmla="*/ 169391 w 556920"/>
              <a:gd name="connsiteY47" fmla="*/ 192421 h 508393"/>
              <a:gd name="connsiteX48" fmla="*/ 141971 w 556920"/>
              <a:gd name="connsiteY48" fmla="*/ 171844 h 508393"/>
              <a:gd name="connsiteX49" fmla="*/ 128009 w 556920"/>
              <a:gd name="connsiteY49" fmla="*/ 183635 h 508393"/>
              <a:gd name="connsiteX50" fmla="*/ 122429 w 556920"/>
              <a:gd name="connsiteY50" fmla="*/ 209557 h 508393"/>
              <a:gd name="connsiteX51" fmla="*/ 106332 w 556920"/>
              <a:gd name="connsiteY51" fmla="*/ 281957 h 508393"/>
              <a:gd name="connsiteX52" fmla="*/ 92034 w 556920"/>
              <a:gd name="connsiteY52" fmla="*/ 199990 h 508393"/>
              <a:gd name="connsiteX53" fmla="*/ 58958 w 556920"/>
              <a:gd name="connsiteY53" fmla="*/ 177488 h 508393"/>
              <a:gd name="connsiteX54" fmla="*/ 57338 w 556920"/>
              <a:gd name="connsiteY54" fmla="*/ 178957 h 508393"/>
              <a:gd name="connsiteX55" fmla="*/ 58719 w 556920"/>
              <a:gd name="connsiteY55" fmla="*/ 190045 h 508393"/>
              <a:gd name="connsiteX56" fmla="*/ 82889 w 556920"/>
              <a:gd name="connsiteY56" fmla="*/ 305702 h 508393"/>
              <a:gd name="connsiteX57" fmla="*/ 113668 w 556920"/>
              <a:gd name="connsiteY57" fmla="*/ 331283 h 508393"/>
              <a:gd name="connsiteX58" fmla="*/ 114762 w 556920"/>
              <a:gd name="connsiteY58" fmla="*/ 331482 h 508393"/>
              <a:gd name="connsiteX59" fmla="*/ 123458 w 556920"/>
              <a:gd name="connsiteY59" fmla="*/ 324344 h 508393"/>
              <a:gd name="connsiteX60" fmla="*/ 132826 w 556920"/>
              <a:gd name="connsiteY60" fmla="*/ 283452 h 508393"/>
              <a:gd name="connsiteX61" fmla="*/ 144642 w 556920"/>
              <a:gd name="connsiteY61" fmla="*/ 230695 h 508393"/>
              <a:gd name="connsiteX62" fmla="*/ 163545 w 556920"/>
              <a:gd name="connsiteY62" fmla="*/ 308592 h 508393"/>
              <a:gd name="connsiteX63" fmla="*/ 195207 w 556920"/>
              <a:gd name="connsiteY63" fmla="*/ 336623 h 508393"/>
              <a:gd name="connsiteX64" fmla="*/ 208882 w 556920"/>
              <a:gd name="connsiteY64" fmla="*/ 326673 h 508393"/>
              <a:gd name="connsiteX65" fmla="*/ 233133 w 556920"/>
              <a:gd name="connsiteY65" fmla="*/ 222246 h 508393"/>
              <a:gd name="connsiteX66" fmla="*/ 245859 w 556920"/>
              <a:gd name="connsiteY66" fmla="*/ 165623 h 508393"/>
              <a:gd name="connsiteX67" fmla="*/ 218120 w 556920"/>
              <a:gd name="connsiteY67" fmla="*/ 167365 h 508393"/>
              <a:gd name="connsiteX68" fmla="*/ 207880 w 556920"/>
              <a:gd name="connsiteY68" fmla="*/ 176407 h 508393"/>
              <a:gd name="connsiteX69" fmla="*/ 202462 w 556920"/>
              <a:gd name="connsiteY69" fmla="*/ 207978 h 508393"/>
              <a:gd name="connsiteX70" fmla="*/ 188646 w 556920"/>
              <a:gd name="connsiteY70" fmla="*/ 285015 h 50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56920" h="508393">
                <a:moveTo>
                  <a:pt x="317018" y="508393"/>
                </a:moveTo>
                <a:cubicBezTo>
                  <a:pt x="289723" y="503888"/>
                  <a:pt x="263934" y="499770"/>
                  <a:pt x="238193" y="495349"/>
                </a:cubicBezTo>
                <a:cubicBezTo>
                  <a:pt x="162261" y="482309"/>
                  <a:pt x="86378" y="468970"/>
                  <a:pt x="10386" y="456277"/>
                </a:cubicBezTo>
                <a:cubicBezTo>
                  <a:pt x="1913" y="454860"/>
                  <a:pt x="54" y="451745"/>
                  <a:pt x="65" y="444160"/>
                </a:cubicBezTo>
                <a:cubicBezTo>
                  <a:pt x="260" y="317258"/>
                  <a:pt x="298" y="190349"/>
                  <a:pt x="0" y="63446"/>
                </a:cubicBezTo>
                <a:cubicBezTo>
                  <a:pt x="-22" y="54577"/>
                  <a:pt x="3441" y="52709"/>
                  <a:pt x="11654" y="51325"/>
                </a:cubicBezTo>
                <a:cubicBezTo>
                  <a:pt x="108954" y="34886"/>
                  <a:pt x="206173" y="17970"/>
                  <a:pt x="303419" y="1238"/>
                </a:cubicBezTo>
                <a:cubicBezTo>
                  <a:pt x="307450" y="546"/>
                  <a:pt x="311590" y="462"/>
                  <a:pt x="316704" y="0"/>
                </a:cubicBezTo>
                <a:cubicBezTo>
                  <a:pt x="316704" y="16538"/>
                  <a:pt x="316704" y="32269"/>
                  <a:pt x="316704" y="49667"/>
                </a:cubicBezTo>
                <a:cubicBezTo>
                  <a:pt x="322068" y="49667"/>
                  <a:pt x="326473" y="49667"/>
                  <a:pt x="330872" y="49667"/>
                </a:cubicBezTo>
                <a:cubicBezTo>
                  <a:pt x="396792" y="49667"/>
                  <a:pt x="462717" y="49657"/>
                  <a:pt x="528637" y="49672"/>
                </a:cubicBezTo>
                <a:cubicBezTo>
                  <a:pt x="550801" y="49678"/>
                  <a:pt x="556907" y="55678"/>
                  <a:pt x="556913" y="77409"/>
                </a:cubicBezTo>
                <a:cubicBezTo>
                  <a:pt x="556923" y="195091"/>
                  <a:pt x="556923" y="312773"/>
                  <a:pt x="556913" y="430455"/>
                </a:cubicBezTo>
                <a:cubicBezTo>
                  <a:pt x="556913" y="452044"/>
                  <a:pt x="550747" y="458002"/>
                  <a:pt x="528452" y="458013"/>
                </a:cubicBezTo>
                <a:cubicBezTo>
                  <a:pt x="462912" y="458029"/>
                  <a:pt x="397371" y="458018"/>
                  <a:pt x="331825" y="458018"/>
                </a:cubicBezTo>
                <a:cubicBezTo>
                  <a:pt x="327329" y="458018"/>
                  <a:pt x="322826" y="458018"/>
                  <a:pt x="317013" y="458018"/>
                </a:cubicBezTo>
                <a:cubicBezTo>
                  <a:pt x="317018" y="475028"/>
                  <a:pt x="317018" y="491047"/>
                  <a:pt x="317018" y="508393"/>
                </a:cubicBezTo>
                <a:close/>
                <a:moveTo>
                  <a:pt x="317522" y="236570"/>
                </a:moveTo>
                <a:cubicBezTo>
                  <a:pt x="317522" y="248991"/>
                  <a:pt x="317522" y="259518"/>
                  <a:pt x="317522" y="271519"/>
                </a:cubicBezTo>
                <a:cubicBezTo>
                  <a:pt x="378577" y="271519"/>
                  <a:pt x="438894" y="271519"/>
                  <a:pt x="498854" y="271519"/>
                </a:cubicBezTo>
                <a:cubicBezTo>
                  <a:pt x="498854" y="279109"/>
                  <a:pt x="498854" y="285193"/>
                  <a:pt x="498854" y="292337"/>
                </a:cubicBezTo>
                <a:cubicBezTo>
                  <a:pt x="437941" y="292337"/>
                  <a:pt x="377889" y="292337"/>
                  <a:pt x="317728" y="292337"/>
                </a:cubicBezTo>
                <a:cubicBezTo>
                  <a:pt x="317728" y="304249"/>
                  <a:pt x="317728" y="315044"/>
                  <a:pt x="317728" y="326888"/>
                </a:cubicBezTo>
                <a:cubicBezTo>
                  <a:pt x="378745" y="326888"/>
                  <a:pt x="438807" y="326888"/>
                  <a:pt x="499055" y="326888"/>
                </a:cubicBezTo>
                <a:cubicBezTo>
                  <a:pt x="499055" y="334074"/>
                  <a:pt x="499055" y="340163"/>
                  <a:pt x="499055" y="347727"/>
                </a:cubicBezTo>
                <a:cubicBezTo>
                  <a:pt x="438071" y="347727"/>
                  <a:pt x="377737" y="347727"/>
                  <a:pt x="317533" y="347727"/>
                </a:cubicBezTo>
                <a:cubicBezTo>
                  <a:pt x="317533" y="359754"/>
                  <a:pt x="317533" y="370281"/>
                  <a:pt x="317533" y="381884"/>
                </a:cubicBezTo>
                <a:cubicBezTo>
                  <a:pt x="378344" y="381884"/>
                  <a:pt x="438401" y="381884"/>
                  <a:pt x="498838" y="381884"/>
                </a:cubicBezTo>
                <a:cubicBezTo>
                  <a:pt x="498838" y="389332"/>
                  <a:pt x="498838" y="395673"/>
                  <a:pt x="498838" y="403101"/>
                </a:cubicBezTo>
                <a:cubicBezTo>
                  <a:pt x="437908" y="403101"/>
                  <a:pt x="377861" y="403101"/>
                  <a:pt x="317739" y="403101"/>
                </a:cubicBezTo>
                <a:cubicBezTo>
                  <a:pt x="317739" y="416492"/>
                  <a:pt x="317739" y="428760"/>
                  <a:pt x="317739" y="440924"/>
                </a:cubicBezTo>
                <a:cubicBezTo>
                  <a:pt x="392116" y="440924"/>
                  <a:pt x="465518" y="440924"/>
                  <a:pt x="539060" y="440924"/>
                </a:cubicBezTo>
                <a:cubicBezTo>
                  <a:pt x="539060" y="315694"/>
                  <a:pt x="539060" y="191220"/>
                  <a:pt x="539060" y="66761"/>
                </a:cubicBezTo>
                <a:cubicBezTo>
                  <a:pt x="464700" y="66761"/>
                  <a:pt x="391303" y="66761"/>
                  <a:pt x="317695" y="66761"/>
                </a:cubicBezTo>
                <a:cubicBezTo>
                  <a:pt x="317695" y="79780"/>
                  <a:pt x="317695" y="92048"/>
                  <a:pt x="317695" y="105371"/>
                </a:cubicBezTo>
                <a:cubicBezTo>
                  <a:pt x="378685" y="105371"/>
                  <a:pt x="438742" y="105371"/>
                  <a:pt x="499082" y="105371"/>
                </a:cubicBezTo>
                <a:cubicBezTo>
                  <a:pt x="499082" y="112557"/>
                  <a:pt x="499082" y="118647"/>
                  <a:pt x="499082" y="126211"/>
                </a:cubicBezTo>
                <a:cubicBezTo>
                  <a:pt x="438125" y="126211"/>
                  <a:pt x="377791" y="126211"/>
                  <a:pt x="317501" y="126211"/>
                </a:cubicBezTo>
                <a:cubicBezTo>
                  <a:pt x="317501" y="138233"/>
                  <a:pt x="317501" y="148765"/>
                  <a:pt x="317501" y="160756"/>
                </a:cubicBezTo>
                <a:cubicBezTo>
                  <a:pt x="378544" y="160756"/>
                  <a:pt x="438872" y="160756"/>
                  <a:pt x="498865" y="160756"/>
                </a:cubicBezTo>
                <a:cubicBezTo>
                  <a:pt x="498865" y="168340"/>
                  <a:pt x="498865" y="174430"/>
                  <a:pt x="498865" y="181579"/>
                </a:cubicBezTo>
                <a:cubicBezTo>
                  <a:pt x="437962" y="181579"/>
                  <a:pt x="377916" y="181579"/>
                  <a:pt x="317712" y="181579"/>
                </a:cubicBezTo>
                <a:cubicBezTo>
                  <a:pt x="317712" y="193491"/>
                  <a:pt x="317712" y="204281"/>
                  <a:pt x="317712" y="216129"/>
                </a:cubicBezTo>
                <a:cubicBezTo>
                  <a:pt x="378712" y="216129"/>
                  <a:pt x="438775" y="216129"/>
                  <a:pt x="499071" y="216129"/>
                </a:cubicBezTo>
                <a:cubicBezTo>
                  <a:pt x="499071" y="223315"/>
                  <a:pt x="499071" y="229405"/>
                  <a:pt x="499071" y="236575"/>
                </a:cubicBezTo>
                <a:cubicBezTo>
                  <a:pt x="438380" y="236570"/>
                  <a:pt x="378322" y="236570"/>
                  <a:pt x="317522" y="236570"/>
                </a:cubicBezTo>
                <a:close/>
                <a:moveTo>
                  <a:pt x="188646" y="285015"/>
                </a:moveTo>
                <a:cubicBezTo>
                  <a:pt x="181749" y="251933"/>
                  <a:pt x="175383" y="222214"/>
                  <a:pt x="169391" y="192421"/>
                </a:cubicBezTo>
                <a:cubicBezTo>
                  <a:pt x="164862" y="169914"/>
                  <a:pt x="165116" y="170459"/>
                  <a:pt x="141971" y="171844"/>
                </a:cubicBezTo>
                <a:cubicBezTo>
                  <a:pt x="132956" y="172384"/>
                  <a:pt x="129185" y="175217"/>
                  <a:pt x="128009" y="183635"/>
                </a:cubicBezTo>
                <a:cubicBezTo>
                  <a:pt x="126790" y="192358"/>
                  <a:pt x="124347" y="200924"/>
                  <a:pt x="122429" y="209557"/>
                </a:cubicBezTo>
                <a:cubicBezTo>
                  <a:pt x="117254" y="232836"/>
                  <a:pt x="112080" y="256109"/>
                  <a:pt x="106332" y="281957"/>
                </a:cubicBezTo>
                <a:cubicBezTo>
                  <a:pt x="101256" y="252767"/>
                  <a:pt x="96824" y="226347"/>
                  <a:pt x="92034" y="199990"/>
                </a:cubicBezTo>
                <a:cubicBezTo>
                  <a:pt x="87066" y="172652"/>
                  <a:pt x="86914" y="172678"/>
                  <a:pt x="58958" y="177488"/>
                </a:cubicBezTo>
                <a:cubicBezTo>
                  <a:pt x="58649" y="177540"/>
                  <a:pt x="58411" y="177965"/>
                  <a:pt x="57338" y="178957"/>
                </a:cubicBezTo>
                <a:cubicBezTo>
                  <a:pt x="57733" y="182235"/>
                  <a:pt x="57923" y="186200"/>
                  <a:pt x="58719" y="190045"/>
                </a:cubicBezTo>
                <a:cubicBezTo>
                  <a:pt x="66705" y="228613"/>
                  <a:pt x="74670" y="267181"/>
                  <a:pt x="82889" y="305702"/>
                </a:cubicBezTo>
                <a:cubicBezTo>
                  <a:pt x="88122" y="330229"/>
                  <a:pt x="88307" y="330192"/>
                  <a:pt x="113668" y="331283"/>
                </a:cubicBezTo>
                <a:cubicBezTo>
                  <a:pt x="114042" y="331299"/>
                  <a:pt x="114573" y="331624"/>
                  <a:pt x="114762" y="331482"/>
                </a:cubicBezTo>
                <a:cubicBezTo>
                  <a:pt x="117791" y="329164"/>
                  <a:pt x="122645" y="327276"/>
                  <a:pt x="123458" y="324344"/>
                </a:cubicBezTo>
                <a:cubicBezTo>
                  <a:pt x="127196" y="310874"/>
                  <a:pt x="129781" y="297105"/>
                  <a:pt x="132826" y="283452"/>
                </a:cubicBezTo>
                <a:cubicBezTo>
                  <a:pt x="136743" y="265865"/>
                  <a:pt x="140703" y="248283"/>
                  <a:pt x="144642" y="230695"/>
                </a:cubicBezTo>
                <a:cubicBezTo>
                  <a:pt x="152400" y="256853"/>
                  <a:pt x="158100" y="282697"/>
                  <a:pt x="163545" y="308592"/>
                </a:cubicBezTo>
                <a:cubicBezTo>
                  <a:pt x="168887" y="334016"/>
                  <a:pt x="168811" y="333727"/>
                  <a:pt x="195207" y="336623"/>
                </a:cubicBezTo>
                <a:cubicBezTo>
                  <a:pt x="203995" y="337588"/>
                  <a:pt x="207062" y="335007"/>
                  <a:pt x="208882" y="326673"/>
                </a:cubicBezTo>
                <a:cubicBezTo>
                  <a:pt x="216505" y="291771"/>
                  <a:pt x="225049" y="257053"/>
                  <a:pt x="233133" y="222246"/>
                </a:cubicBezTo>
                <a:cubicBezTo>
                  <a:pt x="237359" y="204050"/>
                  <a:pt x="241330" y="185802"/>
                  <a:pt x="245859" y="165623"/>
                </a:cubicBezTo>
                <a:cubicBezTo>
                  <a:pt x="235327" y="166331"/>
                  <a:pt x="226729" y="167312"/>
                  <a:pt x="218120" y="167365"/>
                </a:cubicBezTo>
                <a:cubicBezTo>
                  <a:pt x="211385" y="167407"/>
                  <a:pt x="208790" y="170475"/>
                  <a:pt x="207880" y="176407"/>
                </a:cubicBezTo>
                <a:cubicBezTo>
                  <a:pt x="206265" y="186961"/>
                  <a:pt x="204331" y="197467"/>
                  <a:pt x="202462" y="207978"/>
                </a:cubicBezTo>
                <a:cubicBezTo>
                  <a:pt x="198074" y="232578"/>
                  <a:pt x="193642" y="257163"/>
                  <a:pt x="188646" y="285015"/>
                </a:cubicBezTo>
                <a:close/>
              </a:path>
            </a:pathLst>
          </a:custGeom>
          <a:solidFill>
            <a:srgbClr val="FFFFFF"/>
          </a:solidFill>
          <a:ln w="5417" cap="flat">
            <a:noFill/>
            <a:prstDash val="solid"/>
            <a:miter/>
          </a:ln>
        </p:spPr>
        <p:txBody>
          <a:bodyPr rtlCol="0" anchor="ctr"/>
          <a:lstStyle/>
          <a:p>
            <a:endParaRPr lang="fr-FR"/>
          </a:p>
        </p:txBody>
      </p:sp>
      <p:grpSp>
        <p:nvGrpSpPr>
          <p:cNvPr id="910" name="Graphique 5">
            <a:extLst>
              <a:ext uri="{FF2B5EF4-FFF2-40B4-BE49-F238E27FC236}">
                <a16:creationId xmlns:a16="http://schemas.microsoft.com/office/drawing/2014/main" id="{CCC28BAC-3650-CA8F-09CD-17CD39D5B66C}"/>
              </a:ext>
            </a:extLst>
          </p:cNvPr>
          <p:cNvGrpSpPr/>
          <p:nvPr/>
        </p:nvGrpSpPr>
        <p:grpSpPr>
          <a:xfrm>
            <a:off x="14140800" y="4657245"/>
            <a:ext cx="604431" cy="552400"/>
            <a:chOff x="14140800" y="4657245"/>
            <a:chExt cx="604431" cy="552400"/>
          </a:xfrm>
          <a:solidFill>
            <a:srgbClr val="FFFFFF"/>
          </a:solidFill>
        </p:grpSpPr>
        <p:sp>
          <p:nvSpPr>
            <p:cNvPr id="911" name="Forme libre 910">
              <a:extLst>
                <a:ext uri="{FF2B5EF4-FFF2-40B4-BE49-F238E27FC236}">
                  <a16:creationId xmlns:a16="http://schemas.microsoft.com/office/drawing/2014/main" id="{757F1D0C-4B0A-D8A7-19E8-89A9FAE06D81}"/>
                </a:ext>
              </a:extLst>
            </p:cNvPr>
            <p:cNvSpPr/>
            <p:nvPr/>
          </p:nvSpPr>
          <p:spPr>
            <a:xfrm>
              <a:off x="14140800" y="4657245"/>
              <a:ext cx="604431" cy="552400"/>
            </a:xfrm>
            <a:custGeom>
              <a:avLst/>
              <a:gdLst>
                <a:gd name="connsiteX0" fmla="*/ 343680 w 604431"/>
                <a:gd name="connsiteY0" fmla="*/ 497672 h 552400"/>
                <a:gd name="connsiteX1" fmla="*/ 343680 w 604431"/>
                <a:gd name="connsiteY1" fmla="*/ 552401 h 552400"/>
                <a:gd name="connsiteX2" fmla="*/ 257643 w 604431"/>
                <a:gd name="connsiteY2" fmla="*/ 538086 h 552400"/>
                <a:gd name="connsiteX3" fmla="*/ 10289 w 604431"/>
                <a:gd name="connsiteY3" fmla="*/ 495684 h 552400"/>
                <a:gd name="connsiteX4" fmla="*/ 0 w 604431"/>
                <a:gd name="connsiteY4" fmla="*/ 484412 h 552400"/>
                <a:gd name="connsiteX5" fmla="*/ 5 w 604431"/>
                <a:gd name="connsiteY5" fmla="*/ 67742 h 552400"/>
                <a:gd name="connsiteX6" fmla="*/ 10202 w 604431"/>
                <a:gd name="connsiteY6" fmla="*/ 56381 h 552400"/>
                <a:gd name="connsiteX7" fmla="*/ 328244 w 604431"/>
                <a:gd name="connsiteY7" fmla="*/ 1936 h 552400"/>
                <a:gd name="connsiteX8" fmla="*/ 343658 w 604431"/>
                <a:gd name="connsiteY8" fmla="*/ 0 h 552400"/>
                <a:gd name="connsiteX9" fmla="*/ 343658 w 604431"/>
                <a:gd name="connsiteY9" fmla="*/ 54362 h 552400"/>
                <a:gd name="connsiteX10" fmla="*/ 358687 w 604431"/>
                <a:gd name="connsiteY10" fmla="*/ 54362 h 552400"/>
                <a:gd name="connsiteX11" fmla="*/ 572023 w 604431"/>
                <a:gd name="connsiteY11" fmla="*/ 54362 h 552400"/>
                <a:gd name="connsiteX12" fmla="*/ 604427 w 604431"/>
                <a:gd name="connsiteY12" fmla="*/ 86305 h 552400"/>
                <a:gd name="connsiteX13" fmla="*/ 604427 w 604431"/>
                <a:gd name="connsiteY13" fmla="*/ 465755 h 552400"/>
                <a:gd name="connsiteX14" fmla="*/ 571996 w 604431"/>
                <a:gd name="connsiteY14" fmla="*/ 497672 h 552400"/>
                <a:gd name="connsiteX15" fmla="*/ 359901 w 604431"/>
                <a:gd name="connsiteY15" fmla="*/ 497672 h 552400"/>
                <a:gd name="connsiteX16" fmla="*/ 343680 w 604431"/>
                <a:gd name="connsiteY16" fmla="*/ 497672 h 552400"/>
                <a:gd name="connsiteX17" fmla="*/ 584945 w 604431"/>
                <a:gd name="connsiteY17" fmla="*/ 478936 h 552400"/>
                <a:gd name="connsiteX18" fmla="*/ 584945 w 604431"/>
                <a:gd name="connsiteY18" fmla="*/ 73092 h 552400"/>
                <a:gd name="connsiteX19" fmla="*/ 344888 w 604431"/>
                <a:gd name="connsiteY19" fmla="*/ 73092 h 552400"/>
                <a:gd name="connsiteX20" fmla="*/ 344888 w 604431"/>
                <a:gd name="connsiteY20" fmla="*/ 112353 h 552400"/>
                <a:gd name="connsiteX21" fmla="*/ 424802 w 604431"/>
                <a:gd name="connsiteY21" fmla="*/ 112353 h 552400"/>
                <a:gd name="connsiteX22" fmla="*/ 424802 w 604431"/>
                <a:gd name="connsiteY22" fmla="*/ 161773 h 552400"/>
                <a:gd name="connsiteX23" fmla="*/ 344563 w 604431"/>
                <a:gd name="connsiteY23" fmla="*/ 161773 h 552400"/>
                <a:gd name="connsiteX24" fmla="*/ 344563 w 604431"/>
                <a:gd name="connsiteY24" fmla="*/ 181831 h 552400"/>
                <a:gd name="connsiteX25" fmla="*/ 425127 w 604431"/>
                <a:gd name="connsiteY25" fmla="*/ 181831 h 552400"/>
                <a:gd name="connsiteX26" fmla="*/ 425127 w 604431"/>
                <a:gd name="connsiteY26" fmla="*/ 231241 h 552400"/>
                <a:gd name="connsiteX27" fmla="*/ 344682 w 604431"/>
                <a:gd name="connsiteY27" fmla="*/ 231241 h 552400"/>
                <a:gd name="connsiteX28" fmla="*/ 344682 w 604431"/>
                <a:gd name="connsiteY28" fmla="*/ 251724 h 552400"/>
                <a:gd name="connsiteX29" fmla="*/ 425008 w 604431"/>
                <a:gd name="connsiteY29" fmla="*/ 251724 h 552400"/>
                <a:gd name="connsiteX30" fmla="*/ 425008 w 604431"/>
                <a:gd name="connsiteY30" fmla="*/ 301134 h 552400"/>
                <a:gd name="connsiteX31" fmla="*/ 344801 w 604431"/>
                <a:gd name="connsiteY31" fmla="*/ 301134 h 552400"/>
                <a:gd name="connsiteX32" fmla="*/ 344801 w 604431"/>
                <a:gd name="connsiteY32" fmla="*/ 321191 h 552400"/>
                <a:gd name="connsiteX33" fmla="*/ 424894 w 604431"/>
                <a:gd name="connsiteY33" fmla="*/ 321191 h 552400"/>
                <a:gd name="connsiteX34" fmla="*/ 424894 w 604431"/>
                <a:gd name="connsiteY34" fmla="*/ 370617 h 552400"/>
                <a:gd name="connsiteX35" fmla="*/ 344926 w 604431"/>
                <a:gd name="connsiteY35" fmla="*/ 370617 h 552400"/>
                <a:gd name="connsiteX36" fmla="*/ 344926 w 604431"/>
                <a:gd name="connsiteY36" fmla="*/ 391089 h 552400"/>
                <a:gd name="connsiteX37" fmla="*/ 424780 w 604431"/>
                <a:gd name="connsiteY37" fmla="*/ 391089 h 552400"/>
                <a:gd name="connsiteX38" fmla="*/ 424780 w 604431"/>
                <a:gd name="connsiteY38" fmla="*/ 438123 h 552400"/>
                <a:gd name="connsiteX39" fmla="*/ 344612 w 604431"/>
                <a:gd name="connsiteY39" fmla="*/ 438123 h 552400"/>
                <a:gd name="connsiteX40" fmla="*/ 344612 w 604431"/>
                <a:gd name="connsiteY40" fmla="*/ 478931 h 552400"/>
                <a:gd name="connsiteX41" fmla="*/ 584945 w 604431"/>
                <a:gd name="connsiteY41" fmla="*/ 478936 h 552400"/>
                <a:gd name="connsiteX42" fmla="*/ 236313 w 604431"/>
                <a:gd name="connsiteY42" fmla="*/ 376885 h 552400"/>
                <a:gd name="connsiteX43" fmla="*/ 229931 w 604431"/>
                <a:gd name="connsiteY43" fmla="*/ 362975 h 552400"/>
                <a:gd name="connsiteX44" fmla="*/ 190077 w 604431"/>
                <a:gd name="connsiteY44" fmla="*/ 284485 h 552400"/>
                <a:gd name="connsiteX45" fmla="*/ 190001 w 604431"/>
                <a:gd name="connsiteY45" fmla="*/ 267076 h 552400"/>
                <a:gd name="connsiteX46" fmla="*/ 206515 w 604431"/>
                <a:gd name="connsiteY46" fmla="*/ 233575 h 552400"/>
                <a:gd name="connsiteX47" fmla="*/ 235430 w 604431"/>
                <a:gd name="connsiteY47" fmla="*/ 175941 h 552400"/>
                <a:gd name="connsiteX48" fmla="*/ 199851 w 604431"/>
                <a:gd name="connsiteY48" fmla="*/ 177992 h 552400"/>
                <a:gd name="connsiteX49" fmla="*/ 187194 w 604431"/>
                <a:gd name="connsiteY49" fmla="*/ 186819 h 552400"/>
                <a:gd name="connsiteX50" fmla="*/ 160869 w 604431"/>
                <a:gd name="connsiteY50" fmla="*/ 247181 h 552400"/>
                <a:gd name="connsiteX51" fmla="*/ 138682 w 604431"/>
                <a:gd name="connsiteY51" fmla="*/ 191382 h 552400"/>
                <a:gd name="connsiteX52" fmla="*/ 131569 w 604431"/>
                <a:gd name="connsiteY52" fmla="*/ 183011 h 552400"/>
                <a:gd name="connsiteX53" fmla="*/ 91747 w 604431"/>
                <a:gd name="connsiteY53" fmla="*/ 184086 h 552400"/>
                <a:gd name="connsiteX54" fmla="*/ 129770 w 604431"/>
                <a:gd name="connsiteY54" fmla="*/ 264008 h 552400"/>
                <a:gd name="connsiteX55" fmla="*/ 129683 w 604431"/>
                <a:gd name="connsiteY55" fmla="*/ 288283 h 552400"/>
                <a:gd name="connsiteX56" fmla="*/ 94543 w 604431"/>
                <a:gd name="connsiteY56" fmla="*/ 355668 h 552400"/>
                <a:gd name="connsiteX57" fmla="*/ 89065 w 604431"/>
                <a:gd name="connsiteY57" fmla="*/ 368131 h 552400"/>
                <a:gd name="connsiteX58" fmla="*/ 119075 w 604431"/>
                <a:gd name="connsiteY58" fmla="*/ 370507 h 552400"/>
                <a:gd name="connsiteX59" fmla="*/ 134191 w 604431"/>
                <a:gd name="connsiteY59" fmla="*/ 361968 h 552400"/>
                <a:gd name="connsiteX60" fmla="*/ 159444 w 604431"/>
                <a:gd name="connsiteY60" fmla="*/ 304664 h 552400"/>
                <a:gd name="connsiteX61" fmla="*/ 186365 w 604431"/>
                <a:gd name="connsiteY61" fmla="*/ 366405 h 552400"/>
                <a:gd name="connsiteX62" fmla="*/ 194221 w 604431"/>
                <a:gd name="connsiteY62" fmla="*/ 374042 h 552400"/>
                <a:gd name="connsiteX63" fmla="*/ 236313 w 604431"/>
                <a:gd name="connsiteY63" fmla="*/ 376885 h 5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4431" h="552400">
                  <a:moveTo>
                    <a:pt x="343680" y="497672"/>
                  </a:moveTo>
                  <a:cubicBezTo>
                    <a:pt x="343680" y="516912"/>
                    <a:pt x="343680" y="534042"/>
                    <a:pt x="343680" y="552401"/>
                  </a:cubicBezTo>
                  <a:cubicBezTo>
                    <a:pt x="314326" y="547528"/>
                    <a:pt x="285957" y="542944"/>
                    <a:pt x="257643" y="538086"/>
                  </a:cubicBezTo>
                  <a:cubicBezTo>
                    <a:pt x="175194" y="523945"/>
                    <a:pt x="92787" y="509563"/>
                    <a:pt x="10289" y="495684"/>
                  </a:cubicBezTo>
                  <a:cubicBezTo>
                    <a:pt x="2601" y="494389"/>
                    <a:pt x="-11" y="492117"/>
                    <a:pt x="0" y="484412"/>
                  </a:cubicBezTo>
                  <a:cubicBezTo>
                    <a:pt x="222" y="345524"/>
                    <a:pt x="222" y="206631"/>
                    <a:pt x="5" y="67742"/>
                  </a:cubicBezTo>
                  <a:cubicBezTo>
                    <a:pt x="-5" y="60121"/>
                    <a:pt x="2460" y="57687"/>
                    <a:pt x="10202" y="56381"/>
                  </a:cubicBezTo>
                  <a:cubicBezTo>
                    <a:pt x="116258" y="38453"/>
                    <a:pt x="222237" y="20126"/>
                    <a:pt x="328244" y="1936"/>
                  </a:cubicBezTo>
                  <a:cubicBezTo>
                    <a:pt x="333034" y="1112"/>
                    <a:pt x="337899" y="714"/>
                    <a:pt x="343658" y="0"/>
                  </a:cubicBezTo>
                  <a:cubicBezTo>
                    <a:pt x="343658" y="18028"/>
                    <a:pt x="343658" y="35143"/>
                    <a:pt x="343658" y="54362"/>
                  </a:cubicBezTo>
                  <a:cubicBezTo>
                    <a:pt x="349228" y="54362"/>
                    <a:pt x="353958" y="54362"/>
                    <a:pt x="358687" y="54362"/>
                  </a:cubicBezTo>
                  <a:cubicBezTo>
                    <a:pt x="429797" y="54362"/>
                    <a:pt x="500913" y="54356"/>
                    <a:pt x="572023" y="54362"/>
                  </a:cubicBezTo>
                  <a:cubicBezTo>
                    <a:pt x="598587" y="54367"/>
                    <a:pt x="604427" y="60126"/>
                    <a:pt x="604427" y="86305"/>
                  </a:cubicBezTo>
                  <a:cubicBezTo>
                    <a:pt x="604433" y="212788"/>
                    <a:pt x="604433" y="339272"/>
                    <a:pt x="604427" y="465755"/>
                  </a:cubicBezTo>
                  <a:cubicBezTo>
                    <a:pt x="604427" y="491918"/>
                    <a:pt x="598587" y="497672"/>
                    <a:pt x="571996" y="497672"/>
                  </a:cubicBezTo>
                  <a:cubicBezTo>
                    <a:pt x="501298" y="497677"/>
                    <a:pt x="430599" y="497672"/>
                    <a:pt x="359901" y="497672"/>
                  </a:cubicBezTo>
                  <a:cubicBezTo>
                    <a:pt x="355063" y="497672"/>
                    <a:pt x="350214" y="497672"/>
                    <a:pt x="343680" y="497672"/>
                  </a:cubicBezTo>
                  <a:close/>
                  <a:moveTo>
                    <a:pt x="584945" y="478936"/>
                  </a:moveTo>
                  <a:cubicBezTo>
                    <a:pt x="584945" y="342948"/>
                    <a:pt x="584945" y="208220"/>
                    <a:pt x="584945" y="73092"/>
                  </a:cubicBezTo>
                  <a:cubicBezTo>
                    <a:pt x="504500" y="73092"/>
                    <a:pt x="424900" y="73092"/>
                    <a:pt x="344888" y="73092"/>
                  </a:cubicBezTo>
                  <a:cubicBezTo>
                    <a:pt x="344888" y="86268"/>
                    <a:pt x="344888" y="98763"/>
                    <a:pt x="344888" y="112353"/>
                  </a:cubicBezTo>
                  <a:cubicBezTo>
                    <a:pt x="372135" y="112353"/>
                    <a:pt x="398422" y="112353"/>
                    <a:pt x="424802" y="112353"/>
                  </a:cubicBezTo>
                  <a:cubicBezTo>
                    <a:pt x="424802" y="129222"/>
                    <a:pt x="424802" y="144952"/>
                    <a:pt x="424802" y="161773"/>
                  </a:cubicBezTo>
                  <a:cubicBezTo>
                    <a:pt x="397566" y="161773"/>
                    <a:pt x="371279" y="161773"/>
                    <a:pt x="344563" y="161773"/>
                  </a:cubicBezTo>
                  <a:cubicBezTo>
                    <a:pt x="344563" y="168697"/>
                    <a:pt x="344563" y="174498"/>
                    <a:pt x="344563" y="181831"/>
                  </a:cubicBezTo>
                  <a:cubicBezTo>
                    <a:pt x="371761" y="181831"/>
                    <a:pt x="398363" y="181831"/>
                    <a:pt x="425127" y="181831"/>
                  </a:cubicBezTo>
                  <a:cubicBezTo>
                    <a:pt x="425127" y="198825"/>
                    <a:pt x="425127" y="214268"/>
                    <a:pt x="425127" y="231241"/>
                  </a:cubicBezTo>
                  <a:cubicBezTo>
                    <a:pt x="397929" y="231241"/>
                    <a:pt x="371327" y="231241"/>
                    <a:pt x="344682" y="231241"/>
                  </a:cubicBezTo>
                  <a:cubicBezTo>
                    <a:pt x="344682" y="238595"/>
                    <a:pt x="344682" y="244401"/>
                    <a:pt x="344682" y="251724"/>
                  </a:cubicBezTo>
                  <a:cubicBezTo>
                    <a:pt x="372010" y="251724"/>
                    <a:pt x="398607" y="251724"/>
                    <a:pt x="425008" y="251724"/>
                  </a:cubicBezTo>
                  <a:cubicBezTo>
                    <a:pt x="425008" y="268723"/>
                    <a:pt x="425008" y="284170"/>
                    <a:pt x="425008" y="301134"/>
                  </a:cubicBezTo>
                  <a:cubicBezTo>
                    <a:pt x="397685" y="301134"/>
                    <a:pt x="371084" y="301134"/>
                    <a:pt x="344801" y="301134"/>
                  </a:cubicBezTo>
                  <a:cubicBezTo>
                    <a:pt x="344801" y="308503"/>
                    <a:pt x="344801" y="314304"/>
                    <a:pt x="344801" y="321191"/>
                  </a:cubicBezTo>
                  <a:cubicBezTo>
                    <a:pt x="371950" y="321191"/>
                    <a:pt x="398238" y="321191"/>
                    <a:pt x="424894" y="321191"/>
                  </a:cubicBezTo>
                  <a:cubicBezTo>
                    <a:pt x="424894" y="338055"/>
                    <a:pt x="424894" y="353785"/>
                    <a:pt x="424894" y="370617"/>
                  </a:cubicBezTo>
                  <a:cubicBezTo>
                    <a:pt x="397756" y="370617"/>
                    <a:pt x="371463" y="370617"/>
                    <a:pt x="344926" y="370617"/>
                  </a:cubicBezTo>
                  <a:cubicBezTo>
                    <a:pt x="344926" y="377834"/>
                    <a:pt x="344926" y="383908"/>
                    <a:pt x="344926" y="391089"/>
                  </a:cubicBezTo>
                  <a:cubicBezTo>
                    <a:pt x="372200" y="391089"/>
                    <a:pt x="398487" y="391089"/>
                    <a:pt x="424780" y="391089"/>
                  </a:cubicBezTo>
                  <a:cubicBezTo>
                    <a:pt x="424780" y="407166"/>
                    <a:pt x="424780" y="422099"/>
                    <a:pt x="424780" y="438123"/>
                  </a:cubicBezTo>
                  <a:cubicBezTo>
                    <a:pt x="397523" y="438123"/>
                    <a:pt x="371241" y="438123"/>
                    <a:pt x="344612" y="438123"/>
                  </a:cubicBezTo>
                  <a:cubicBezTo>
                    <a:pt x="344612" y="452259"/>
                    <a:pt x="344612" y="465262"/>
                    <a:pt x="344612" y="478931"/>
                  </a:cubicBezTo>
                  <a:cubicBezTo>
                    <a:pt x="424900" y="478936"/>
                    <a:pt x="504505" y="478936"/>
                    <a:pt x="584945" y="478936"/>
                  </a:cubicBezTo>
                  <a:close/>
                  <a:moveTo>
                    <a:pt x="236313" y="376885"/>
                  </a:moveTo>
                  <a:cubicBezTo>
                    <a:pt x="233534" y="370801"/>
                    <a:pt x="231892" y="366814"/>
                    <a:pt x="229931" y="362975"/>
                  </a:cubicBezTo>
                  <a:cubicBezTo>
                    <a:pt x="216576" y="336843"/>
                    <a:pt x="202787" y="310906"/>
                    <a:pt x="190077" y="284485"/>
                  </a:cubicBezTo>
                  <a:cubicBezTo>
                    <a:pt x="187741" y="279628"/>
                    <a:pt x="187985" y="272217"/>
                    <a:pt x="190001" y="267076"/>
                  </a:cubicBezTo>
                  <a:cubicBezTo>
                    <a:pt x="194519" y="255547"/>
                    <a:pt x="200918" y="244711"/>
                    <a:pt x="206515" y="233575"/>
                  </a:cubicBezTo>
                  <a:cubicBezTo>
                    <a:pt x="215833" y="215038"/>
                    <a:pt x="225125" y="196486"/>
                    <a:pt x="235430" y="175941"/>
                  </a:cubicBezTo>
                  <a:cubicBezTo>
                    <a:pt x="221858" y="176785"/>
                    <a:pt x="210854" y="177939"/>
                    <a:pt x="199851" y="177992"/>
                  </a:cubicBezTo>
                  <a:cubicBezTo>
                    <a:pt x="192878" y="178023"/>
                    <a:pt x="189687" y="180887"/>
                    <a:pt x="187194" y="186819"/>
                  </a:cubicBezTo>
                  <a:cubicBezTo>
                    <a:pt x="178910" y="206578"/>
                    <a:pt x="170101" y="226132"/>
                    <a:pt x="160869" y="247181"/>
                  </a:cubicBezTo>
                  <a:cubicBezTo>
                    <a:pt x="153159" y="227638"/>
                    <a:pt x="146159" y="209416"/>
                    <a:pt x="138682" y="191382"/>
                  </a:cubicBezTo>
                  <a:cubicBezTo>
                    <a:pt x="137312" y="188073"/>
                    <a:pt x="134088" y="183100"/>
                    <a:pt x="131569" y="183011"/>
                  </a:cubicBezTo>
                  <a:cubicBezTo>
                    <a:pt x="119059" y="182586"/>
                    <a:pt x="106500" y="183536"/>
                    <a:pt x="91747" y="184086"/>
                  </a:cubicBezTo>
                  <a:cubicBezTo>
                    <a:pt x="105265" y="212673"/>
                    <a:pt x="117076" y="238542"/>
                    <a:pt x="129770" y="264008"/>
                  </a:cubicBezTo>
                  <a:cubicBezTo>
                    <a:pt x="134061" y="272621"/>
                    <a:pt x="134641" y="279471"/>
                    <a:pt x="129683" y="288283"/>
                  </a:cubicBezTo>
                  <a:cubicBezTo>
                    <a:pt x="117254" y="310370"/>
                    <a:pt x="106110" y="333135"/>
                    <a:pt x="94543" y="355668"/>
                  </a:cubicBezTo>
                  <a:cubicBezTo>
                    <a:pt x="92614" y="359424"/>
                    <a:pt x="91129" y="363400"/>
                    <a:pt x="89065" y="368131"/>
                  </a:cubicBezTo>
                  <a:cubicBezTo>
                    <a:pt x="100242" y="368965"/>
                    <a:pt x="109740" y="369196"/>
                    <a:pt x="119075" y="370507"/>
                  </a:cubicBezTo>
                  <a:cubicBezTo>
                    <a:pt x="126953" y="371614"/>
                    <a:pt x="131173" y="369201"/>
                    <a:pt x="134191" y="361968"/>
                  </a:cubicBezTo>
                  <a:cubicBezTo>
                    <a:pt x="142209" y="342739"/>
                    <a:pt x="150954" y="323793"/>
                    <a:pt x="159444" y="304664"/>
                  </a:cubicBezTo>
                  <a:cubicBezTo>
                    <a:pt x="168400" y="325356"/>
                    <a:pt x="177128" y="345991"/>
                    <a:pt x="186365" y="366405"/>
                  </a:cubicBezTo>
                  <a:cubicBezTo>
                    <a:pt x="187790" y="369563"/>
                    <a:pt x="191274" y="373696"/>
                    <a:pt x="194221" y="374042"/>
                  </a:cubicBezTo>
                  <a:cubicBezTo>
                    <a:pt x="207517" y="375616"/>
                    <a:pt x="220975" y="375978"/>
                    <a:pt x="236313" y="376885"/>
                  </a:cubicBezTo>
                  <a:close/>
                </a:path>
              </a:pathLst>
            </a:custGeom>
            <a:solidFill>
              <a:srgbClr val="FFFFFF"/>
            </a:solidFill>
            <a:ln w="5417" cap="flat">
              <a:noFill/>
              <a:prstDash val="solid"/>
              <a:miter/>
            </a:ln>
          </p:spPr>
          <p:txBody>
            <a:bodyPr rtlCol="0" anchor="ctr"/>
            <a:lstStyle/>
            <a:p>
              <a:endParaRPr lang="fr-FR"/>
            </a:p>
          </p:txBody>
        </p:sp>
        <p:sp>
          <p:nvSpPr>
            <p:cNvPr id="912" name="Forme libre 911">
              <a:extLst>
                <a:ext uri="{FF2B5EF4-FFF2-40B4-BE49-F238E27FC236}">
                  <a16:creationId xmlns:a16="http://schemas.microsoft.com/office/drawing/2014/main" id="{7649F22B-AA13-1A07-F8DB-338AC481D477}"/>
                </a:ext>
              </a:extLst>
            </p:cNvPr>
            <p:cNvSpPr/>
            <p:nvPr/>
          </p:nvSpPr>
          <p:spPr>
            <a:xfrm>
              <a:off x="14588433" y="4769933"/>
              <a:ext cx="94152" cy="47747"/>
            </a:xfrm>
            <a:custGeom>
              <a:avLst/>
              <a:gdLst>
                <a:gd name="connsiteX0" fmla="*/ 94153 w 94152"/>
                <a:gd name="connsiteY0" fmla="*/ 0 h 47747"/>
                <a:gd name="connsiteX1" fmla="*/ 94153 w 94152"/>
                <a:gd name="connsiteY1" fmla="*/ 47747 h 47747"/>
                <a:gd name="connsiteX2" fmla="*/ 0 w 94152"/>
                <a:gd name="connsiteY2" fmla="*/ 47747 h 47747"/>
                <a:gd name="connsiteX3" fmla="*/ 0 w 94152"/>
                <a:gd name="connsiteY3" fmla="*/ 0 h 47747"/>
                <a:gd name="connsiteX4" fmla="*/ 94153 w 94152"/>
                <a:gd name="connsiteY4" fmla="*/ 0 h 4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2" h="47747">
                  <a:moveTo>
                    <a:pt x="94153" y="0"/>
                  </a:moveTo>
                  <a:cubicBezTo>
                    <a:pt x="94153" y="16056"/>
                    <a:pt x="94153" y="31461"/>
                    <a:pt x="94153" y="47747"/>
                  </a:cubicBezTo>
                  <a:cubicBezTo>
                    <a:pt x="62951" y="47747"/>
                    <a:pt x="31895" y="47747"/>
                    <a:pt x="0" y="47747"/>
                  </a:cubicBezTo>
                  <a:cubicBezTo>
                    <a:pt x="0" y="32048"/>
                    <a:pt x="0" y="16365"/>
                    <a:pt x="0" y="0"/>
                  </a:cubicBezTo>
                  <a:cubicBezTo>
                    <a:pt x="31137" y="0"/>
                    <a:pt x="61900" y="0"/>
                    <a:pt x="94153" y="0"/>
                  </a:cubicBezTo>
                  <a:close/>
                </a:path>
              </a:pathLst>
            </a:custGeom>
            <a:solidFill>
              <a:srgbClr val="FFFFFF"/>
            </a:solidFill>
            <a:ln w="5417" cap="flat">
              <a:noFill/>
              <a:prstDash val="solid"/>
              <a:miter/>
            </a:ln>
          </p:spPr>
          <p:txBody>
            <a:bodyPr rtlCol="0" anchor="ctr"/>
            <a:lstStyle/>
            <a:p>
              <a:endParaRPr lang="fr-FR"/>
            </a:p>
          </p:txBody>
        </p:sp>
        <p:sp>
          <p:nvSpPr>
            <p:cNvPr id="913" name="Forme libre 912">
              <a:extLst>
                <a:ext uri="{FF2B5EF4-FFF2-40B4-BE49-F238E27FC236}">
                  <a16:creationId xmlns:a16="http://schemas.microsoft.com/office/drawing/2014/main" id="{C5C028C6-1515-4732-A2C8-C32778DA083E}"/>
                </a:ext>
              </a:extLst>
            </p:cNvPr>
            <p:cNvSpPr/>
            <p:nvPr/>
          </p:nvSpPr>
          <p:spPr>
            <a:xfrm>
              <a:off x="14588222" y="4839821"/>
              <a:ext cx="94147" cy="47741"/>
            </a:xfrm>
            <a:custGeom>
              <a:avLst/>
              <a:gdLst>
                <a:gd name="connsiteX0" fmla="*/ 0 w 94147"/>
                <a:gd name="connsiteY0" fmla="*/ 47742 h 47741"/>
                <a:gd name="connsiteX1" fmla="*/ 0 w 94147"/>
                <a:gd name="connsiteY1" fmla="*/ 0 h 47741"/>
                <a:gd name="connsiteX2" fmla="*/ 94147 w 94147"/>
                <a:gd name="connsiteY2" fmla="*/ 0 h 47741"/>
                <a:gd name="connsiteX3" fmla="*/ 94147 w 94147"/>
                <a:gd name="connsiteY3" fmla="*/ 47742 h 47741"/>
                <a:gd name="connsiteX4" fmla="*/ 0 w 94147"/>
                <a:gd name="connsiteY4" fmla="*/ 47742 h 47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47" h="47741">
                  <a:moveTo>
                    <a:pt x="0" y="47742"/>
                  </a:moveTo>
                  <a:cubicBezTo>
                    <a:pt x="0" y="31692"/>
                    <a:pt x="0" y="16286"/>
                    <a:pt x="0" y="0"/>
                  </a:cubicBezTo>
                  <a:cubicBezTo>
                    <a:pt x="31196" y="0"/>
                    <a:pt x="62252" y="0"/>
                    <a:pt x="94147" y="0"/>
                  </a:cubicBezTo>
                  <a:cubicBezTo>
                    <a:pt x="94147" y="15694"/>
                    <a:pt x="94147" y="31382"/>
                    <a:pt x="94147" y="47742"/>
                  </a:cubicBezTo>
                  <a:cubicBezTo>
                    <a:pt x="63021" y="47742"/>
                    <a:pt x="32258" y="47742"/>
                    <a:pt x="0" y="47742"/>
                  </a:cubicBezTo>
                  <a:close/>
                </a:path>
              </a:pathLst>
            </a:custGeom>
            <a:solidFill>
              <a:srgbClr val="FFFFFF"/>
            </a:solidFill>
            <a:ln w="5417" cap="flat">
              <a:noFill/>
              <a:prstDash val="solid"/>
              <a:miter/>
            </a:ln>
          </p:spPr>
          <p:txBody>
            <a:bodyPr rtlCol="0" anchor="ctr"/>
            <a:lstStyle/>
            <a:p>
              <a:endParaRPr lang="fr-FR"/>
            </a:p>
          </p:txBody>
        </p:sp>
        <p:sp>
          <p:nvSpPr>
            <p:cNvPr id="914" name="Forme libre 913">
              <a:extLst>
                <a:ext uri="{FF2B5EF4-FFF2-40B4-BE49-F238E27FC236}">
                  <a16:creationId xmlns:a16="http://schemas.microsoft.com/office/drawing/2014/main" id="{3B47404C-D722-1591-0048-E2C1BD10254F}"/>
                </a:ext>
              </a:extLst>
            </p:cNvPr>
            <p:cNvSpPr/>
            <p:nvPr/>
          </p:nvSpPr>
          <p:spPr>
            <a:xfrm>
              <a:off x="14588450" y="4909294"/>
              <a:ext cx="93675" cy="48145"/>
            </a:xfrm>
            <a:custGeom>
              <a:avLst/>
              <a:gdLst>
                <a:gd name="connsiteX0" fmla="*/ 93676 w 93675"/>
                <a:gd name="connsiteY0" fmla="*/ 48146 h 48145"/>
                <a:gd name="connsiteX1" fmla="*/ 0 w 93675"/>
                <a:gd name="connsiteY1" fmla="*/ 48146 h 48145"/>
                <a:gd name="connsiteX2" fmla="*/ 0 w 93675"/>
                <a:gd name="connsiteY2" fmla="*/ 0 h 48145"/>
                <a:gd name="connsiteX3" fmla="*/ 93676 w 93675"/>
                <a:gd name="connsiteY3" fmla="*/ 0 h 48145"/>
                <a:gd name="connsiteX4" fmla="*/ 93676 w 93675"/>
                <a:gd name="connsiteY4" fmla="*/ 48146 h 48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75" h="48145">
                  <a:moveTo>
                    <a:pt x="93676" y="48146"/>
                  </a:moveTo>
                  <a:cubicBezTo>
                    <a:pt x="62365" y="48146"/>
                    <a:pt x="31603" y="48146"/>
                    <a:pt x="0" y="48146"/>
                  </a:cubicBezTo>
                  <a:cubicBezTo>
                    <a:pt x="0" y="32069"/>
                    <a:pt x="0" y="16381"/>
                    <a:pt x="0" y="0"/>
                  </a:cubicBezTo>
                  <a:cubicBezTo>
                    <a:pt x="31083" y="0"/>
                    <a:pt x="61845" y="0"/>
                    <a:pt x="93676" y="0"/>
                  </a:cubicBezTo>
                  <a:cubicBezTo>
                    <a:pt x="93676" y="15437"/>
                    <a:pt x="93676" y="31125"/>
                    <a:pt x="93676" y="48146"/>
                  </a:cubicBezTo>
                  <a:close/>
                </a:path>
              </a:pathLst>
            </a:custGeom>
            <a:solidFill>
              <a:srgbClr val="FFFFFF"/>
            </a:solidFill>
            <a:ln w="5417" cap="flat">
              <a:noFill/>
              <a:prstDash val="solid"/>
              <a:miter/>
            </a:ln>
          </p:spPr>
          <p:txBody>
            <a:bodyPr rtlCol="0" anchor="ctr"/>
            <a:lstStyle/>
            <a:p>
              <a:endParaRPr lang="fr-FR"/>
            </a:p>
          </p:txBody>
        </p:sp>
        <p:sp>
          <p:nvSpPr>
            <p:cNvPr id="915" name="Forme libre 914">
              <a:extLst>
                <a:ext uri="{FF2B5EF4-FFF2-40B4-BE49-F238E27FC236}">
                  <a16:creationId xmlns:a16="http://schemas.microsoft.com/office/drawing/2014/main" id="{D8CB5F2F-1874-E700-759A-188641B4E6D6}"/>
                </a:ext>
              </a:extLst>
            </p:cNvPr>
            <p:cNvSpPr/>
            <p:nvPr/>
          </p:nvSpPr>
          <p:spPr>
            <a:xfrm>
              <a:off x="14588233" y="4979181"/>
              <a:ext cx="94374" cy="47715"/>
            </a:xfrm>
            <a:custGeom>
              <a:avLst/>
              <a:gdLst>
                <a:gd name="connsiteX0" fmla="*/ 94375 w 94374"/>
                <a:gd name="connsiteY0" fmla="*/ 0 h 47715"/>
                <a:gd name="connsiteX1" fmla="*/ 94375 w 94374"/>
                <a:gd name="connsiteY1" fmla="*/ 47716 h 47715"/>
                <a:gd name="connsiteX2" fmla="*/ 0 w 94374"/>
                <a:gd name="connsiteY2" fmla="*/ 47716 h 47715"/>
                <a:gd name="connsiteX3" fmla="*/ 0 w 94374"/>
                <a:gd name="connsiteY3" fmla="*/ 0 h 47715"/>
                <a:gd name="connsiteX4" fmla="*/ 94375 w 94374"/>
                <a:gd name="connsiteY4" fmla="*/ 0 h 47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74" h="47715">
                  <a:moveTo>
                    <a:pt x="94375" y="0"/>
                  </a:moveTo>
                  <a:cubicBezTo>
                    <a:pt x="94375" y="16229"/>
                    <a:pt x="94375" y="31634"/>
                    <a:pt x="94375" y="47716"/>
                  </a:cubicBezTo>
                  <a:cubicBezTo>
                    <a:pt x="62734" y="47716"/>
                    <a:pt x="31684" y="47716"/>
                    <a:pt x="0" y="47716"/>
                  </a:cubicBezTo>
                  <a:cubicBezTo>
                    <a:pt x="0" y="31713"/>
                    <a:pt x="0" y="16307"/>
                    <a:pt x="0" y="0"/>
                  </a:cubicBezTo>
                  <a:cubicBezTo>
                    <a:pt x="31148" y="0"/>
                    <a:pt x="62208" y="0"/>
                    <a:pt x="94375" y="0"/>
                  </a:cubicBezTo>
                  <a:close/>
                </a:path>
              </a:pathLst>
            </a:custGeom>
            <a:solidFill>
              <a:srgbClr val="FFFFFF"/>
            </a:solidFill>
            <a:ln w="5417" cap="flat">
              <a:noFill/>
              <a:prstDash val="solid"/>
              <a:miter/>
            </a:ln>
          </p:spPr>
          <p:txBody>
            <a:bodyPr rtlCol="0" anchor="ctr"/>
            <a:lstStyle/>
            <a:p>
              <a:endParaRPr lang="fr-FR"/>
            </a:p>
          </p:txBody>
        </p:sp>
        <p:sp>
          <p:nvSpPr>
            <p:cNvPr id="916" name="Forme libre 915">
              <a:extLst>
                <a:ext uri="{FF2B5EF4-FFF2-40B4-BE49-F238E27FC236}">
                  <a16:creationId xmlns:a16="http://schemas.microsoft.com/office/drawing/2014/main" id="{59A68864-2484-145A-BE0D-02121BA76EC9}"/>
                </a:ext>
              </a:extLst>
            </p:cNvPr>
            <p:cNvSpPr/>
            <p:nvPr/>
          </p:nvSpPr>
          <p:spPr>
            <a:xfrm>
              <a:off x="14588482" y="5048581"/>
              <a:ext cx="94065" cy="45350"/>
            </a:xfrm>
            <a:custGeom>
              <a:avLst/>
              <a:gdLst>
                <a:gd name="connsiteX0" fmla="*/ 0 w 94065"/>
                <a:gd name="connsiteY0" fmla="*/ 0 h 45350"/>
                <a:gd name="connsiteX1" fmla="*/ 94066 w 94065"/>
                <a:gd name="connsiteY1" fmla="*/ 0 h 45350"/>
                <a:gd name="connsiteX2" fmla="*/ 94066 w 94065"/>
                <a:gd name="connsiteY2" fmla="*/ 45350 h 45350"/>
                <a:gd name="connsiteX3" fmla="*/ 0 w 94065"/>
                <a:gd name="connsiteY3" fmla="*/ 45350 h 45350"/>
                <a:gd name="connsiteX4" fmla="*/ 0 w 94065"/>
                <a:gd name="connsiteY4" fmla="*/ 0 h 4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65" h="45350">
                  <a:moveTo>
                    <a:pt x="0" y="0"/>
                  </a:moveTo>
                  <a:cubicBezTo>
                    <a:pt x="31895" y="0"/>
                    <a:pt x="62658" y="0"/>
                    <a:pt x="94066" y="0"/>
                  </a:cubicBezTo>
                  <a:cubicBezTo>
                    <a:pt x="94066" y="15216"/>
                    <a:pt x="94066" y="29824"/>
                    <a:pt x="94066" y="45350"/>
                  </a:cubicBezTo>
                  <a:cubicBezTo>
                    <a:pt x="62994" y="45350"/>
                    <a:pt x="31939" y="45350"/>
                    <a:pt x="0" y="45350"/>
                  </a:cubicBezTo>
                  <a:cubicBezTo>
                    <a:pt x="0" y="30585"/>
                    <a:pt x="0" y="15694"/>
                    <a:pt x="0" y="0"/>
                  </a:cubicBezTo>
                  <a:close/>
                </a:path>
              </a:pathLst>
            </a:custGeom>
            <a:solidFill>
              <a:srgbClr val="FFFFFF"/>
            </a:solidFill>
            <a:ln w="5417" cap="flat">
              <a:noFill/>
              <a:prstDash val="solid"/>
              <a:miter/>
            </a:ln>
          </p:spPr>
          <p:txBody>
            <a:bodyPr rtlCol="0" anchor="ctr"/>
            <a:lstStyle/>
            <a:p>
              <a:endParaRPr lang="fr-FR"/>
            </a:p>
          </p:txBody>
        </p:sp>
      </p:grpSp>
      <p:grpSp>
        <p:nvGrpSpPr>
          <p:cNvPr id="917" name="Graphique 5">
            <a:extLst>
              <a:ext uri="{FF2B5EF4-FFF2-40B4-BE49-F238E27FC236}">
                <a16:creationId xmlns:a16="http://schemas.microsoft.com/office/drawing/2014/main" id="{EF019DFD-A004-7711-97B6-6C710F5239C5}"/>
              </a:ext>
            </a:extLst>
          </p:cNvPr>
          <p:cNvGrpSpPr/>
          <p:nvPr/>
        </p:nvGrpSpPr>
        <p:grpSpPr>
          <a:xfrm>
            <a:off x="13223093" y="5003036"/>
            <a:ext cx="639242" cy="588356"/>
            <a:chOff x="13223093" y="5003036"/>
            <a:chExt cx="639242" cy="588356"/>
          </a:xfrm>
          <a:solidFill>
            <a:srgbClr val="FFFFFF"/>
          </a:solidFill>
        </p:grpSpPr>
        <p:sp>
          <p:nvSpPr>
            <p:cNvPr id="918" name="Forme libre 917">
              <a:extLst>
                <a:ext uri="{FF2B5EF4-FFF2-40B4-BE49-F238E27FC236}">
                  <a16:creationId xmlns:a16="http://schemas.microsoft.com/office/drawing/2014/main" id="{B43C8601-55B6-1858-8C45-9EA1149AC898}"/>
                </a:ext>
              </a:extLst>
            </p:cNvPr>
            <p:cNvSpPr/>
            <p:nvPr/>
          </p:nvSpPr>
          <p:spPr>
            <a:xfrm>
              <a:off x="13223093" y="5003036"/>
              <a:ext cx="639242" cy="588356"/>
            </a:xfrm>
            <a:custGeom>
              <a:avLst/>
              <a:gdLst>
                <a:gd name="connsiteX0" fmla="*/ 362258 w 639242"/>
                <a:gd name="connsiteY0" fmla="*/ 588357 h 588356"/>
                <a:gd name="connsiteX1" fmla="*/ 0 w 639242"/>
                <a:gd name="connsiteY1" fmla="*/ 526463 h 588356"/>
                <a:gd name="connsiteX2" fmla="*/ 0 w 639242"/>
                <a:gd name="connsiteY2" fmla="*/ 62019 h 588356"/>
                <a:gd name="connsiteX3" fmla="*/ 362258 w 639242"/>
                <a:gd name="connsiteY3" fmla="*/ 0 h 588356"/>
                <a:gd name="connsiteX4" fmla="*/ 361971 w 639242"/>
                <a:gd name="connsiteY4" fmla="*/ 44899 h 588356"/>
                <a:gd name="connsiteX5" fmla="*/ 382813 w 639242"/>
                <a:gd name="connsiteY5" fmla="*/ 64506 h 588356"/>
                <a:gd name="connsiteX6" fmla="*/ 604097 w 639242"/>
                <a:gd name="connsiteY6" fmla="*/ 64233 h 588356"/>
                <a:gd name="connsiteX7" fmla="*/ 639216 w 639242"/>
                <a:gd name="connsiteY7" fmla="*/ 98017 h 588356"/>
                <a:gd name="connsiteX8" fmla="*/ 639205 w 639242"/>
                <a:gd name="connsiteY8" fmla="*/ 479314 h 588356"/>
                <a:gd name="connsiteX9" fmla="*/ 606481 w 639242"/>
                <a:gd name="connsiteY9" fmla="*/ 511393 h 588356"/>
                <a:gd name="connsiteX10" fmla="*/ 391287 w 639242"/>
                <a:gd name="connsiteY10" fmla="*/ 511435 h 588356"/>
                <a:gd name="connsiteX11" fmla="*/ 362258 w 639242"/>
                <a:gd name="connsiteY11" fmla="*/ 540504 h 588356"/>
                <a:gd name="connsiteX12" fmla="*/ 362258 w 639242"/>
                <a:gd name="connsiteY12" fmla="*/ 588357 h 588356"/>
                <a:gd name="connsiteX13" fmla="*/ 517681 w 639242"/>
                <a:gd name="connsiteY13" fmla="*/ 232945 h 588356"/>
                <a:gd name="connsiteX14" fmla="*/ 476608 w 639242"/>
                <a:gd name="connsiteY14" fmla="*/ 302429 h 588356"/>
                <a:gd name="connsiteX15" fmla="*/ 363921 w 639242"/>
                <a:gd name="connsiteY15" fmla="*/ 284690 h 588356"/>
                <a:gd name="connsiteX16" fmla="*/ 363921 w 639242"/>
                <a:gd name="connsiteY16" fmla="*/ 352641 h 588356"/>
                <a:gd name="connsiteX17" fmla="*/ 561919 w 639242"/>
                <a:gd name="connsiteY17" fmla="*/ 352641 h 588356"/>
                <a:gd name="connsiteX18" fmla="*/ 561919 w 639242"/>
                <a:gd name="connsiteY18" fmla="*/ 377305 h 588356"/>
                <a:gd name="connsiteX19" fmla="*/ 363786 w 639242"/>
                <a:gd name="connsiteY19" fmla="*/ 377305 h 588356"/>
                <a:gd name="connsiteX20" fmla="*/ 363786 w 639242"/>
                <a:gd name="connsiteY20" fmla="*/ 417556 h 588356"/>
                <a:gd name="connsiteX21" fmla="*/ 562049 w 639242"/>
                <a:gd name="connsiteY21" fmla="*/ 417556 h 588356"/>
                <a:gd name="connsiteX22" fmla="*/ 562049 w 639242"/>
                <a:gd name="connsiteY22" fmla="*/ 440426 h 588356"/>
                <a:gd name="connsiteX23" fmla="*/ 364181 w 639242"/>
                <a:gd name="connsiteY23" fmla="*/ 440426 h 588356"/>
                <a:gd name="connsiteX24" fmla="*/ 364181 w 639242"/>
                <a:gd name="connsiteY24" fmla="*/ 491923 h 588356"/>
                <a:gd name="connsiteX25" fmla="*/ 619148 w 639242"/>
                <a:gd name="connsiteY25" fmla="*/ 491923 h 588356"/>
                <a:gd name="connsiteX26" fmla="*/ 619148 w 639242"/>
                <a:gd name="connsiteY26" fmla="*/ 82911 h 588356"/>
                <a:gd name="connsiteX27" fmla="*/ 364078 w 639242"/>
                <a:gd name="connsiteY27" fmla="*/ 82911 h 588356"/>
                <a:gd name="connsiteX28" fmla="*/ 364078 w 639242"/>
                <a:gd name="connsiteY28" fmla="*/ 175626 h 588356"/>
                <a:gd name="connsiteX29" fmla="*/ 431461 w 639242"/>
                <a:gd name="connsiteY29" fmla="*/ 150863 h 588356"/>
                <a:gd name="connsiteX30" fmla="*/ 431255 w 639242"/>
                <a:gd name="connsiteY30" fmla="*/ 217194 h 588356"/>
                <a:gd name="connsiteX31" fmla="*/ 447509 w 639242"/>
                <a:gd name="connsiteY31" fmla="*/ 233150 h 588356"/>
                <a:gd name="connsiteX32" fmla="*/ 517681 w 639242"/>
                <a:gd name="connsiteY32" fmla="*/ 232945 h 588356"/>
                <a:gd name="connsiteX33" fmla="*/ 156724 w 639242"/>
                <a:gd name="connsiteY33" fmla="*/ 327548 h 588356"/>
                <a:gd name="connsiteX34" fmla="*/ 188955 w 639242"/>
                <a:gd name="connsiteY34" fmla="*/ 324501 h 588356"/>
                <a:gd name="connsiteX35" fmla="*/ 242289 w 639242"/>
                <a:gd name="connsiteY35" fmla="*/ 240058 h 588356"/>
                <a:gd name="connsiteX36" fmla="*/ 175887 w 639242"/>
                <a:gd name="connsiteY36" fmla="*/ 189405 h 588356"/>
                <a:gd name="connsiteX37" fmla="*/ 117596 w 639242"/>
                <a:gd name="connsiteY37" fmla="*/ 193590 h 588356"/>
                <a:gd name="connsiteX38" fmla="*/ 116279 w 639242"/>
                <a:gd name="connsiteY38" fmla="*/ 217173 h 588356"/>
                <a:gd name="connsiteX39" fmla="*/ 116230 w 639242"/>
                <a:gd name="connsiteY39" fmla="*/ 368314 h 588356"/>
                <a:gd name="connsiteX40" fmla="*/ 143174 w 639242"/>
                <a:gd name="connsiteY40" fmla="*/ 394299 h 588356"/>
                <a:gd name="connsiteX41" fmla="*/ 156724 w 639242"/>
                <a:gd name="connsiteY41" fmla="*/ 392856 h 588356"/>
                <a:gd name="connsiteX42" fmla="*/ 156724 w 639242"/>
                <a:gd name="connsiteY42" fmla="*/ 327548 h 58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9242" h="588356">
                  <a:moveTo>
                    <a:pt x="362258" y="588357"/>
                  </a:moveTo>
                  <a:cubicBezTo>
                    <a:pt x="240398" y="567533"/>
                    <a:pt x="120857" y="547113"/>
                    <a:pt x="0" y="526463"/>
                  </a:cubicBezTo>
                  <a:cubicBezTo>
                    <a:pt x="0" y="371477"/>
                    <a:pt x="0" y="217304"/>
                    <a:pt x="0" y="62019"/>
                  </a:cubicBezTo>
                  <a:cubicBezTo>
                    <a:pt x="120115" y="41458"/>
                    <a:pt x="239618" y="20997"/>
                    <a:pt x="362258" y="0"/>
                  </a:cubicBezTo>
                  <a:cubicBezTo>
                    <a:pt x="362258" y="16585"/>
                    <a:pt x="363357" y="30852"/>
                    <a:pt x="361971" y="44899"/>
                  </a:cubicBezTo>
                  <a:cubicBezTo>
                    <a:pt x="360367" y="61122"/>
                    <a:pt x="367378" y="64637"/>
                    <a:pt x="382813" y="64506"/>
                  </a:cubicBezTo>
                  <a:cubicBezTo>
                    <a:pt x="456567" y="63861"/>
                    <a:pt x="530332" y="64196"/>
                    <a:pt x="604097" y="64233"/>
                  </a:cubicBezTo>
                  <a:cubicBezTo>
                    <a:pt x="635407" y="64249"/>
                    <a:pt x="639210" y="67878"/>
                    <a:pt x="639216" y="98017"/>
                  </a:cubicBezTo>
                  <a:cubicBezTo>
                    <a:pt x="639248" y="225114"/>
                    <a:pt x="639259" y="352217"/>
                    <a:pt x="639205" y="479314"/>
                  </a:cubicBezTo>
                  <a:cubicBezTo>
                    <a:pt x="639194" y="507098"/>
                    <a:pt x="634892" y="511351"/>
                    <a:pt x="606481" y="511393"/>
                  </a:cubicBezTo>
                  <a:cubicBezTo>
                    <a:pt x="534748" y="511493"/>
                    <a:pt x="463015" y="511419"/>
                    <a:pt x="391287" y="511435"/>
                  </a:cubicBezTo>
                  <a:cubicBezTo>
                    <a:pt x="362269" y="511441"/>
                    <a:pt x="362269" y="511461"/>
                    <a:pt x="362258" y="540504"/>
                  </a:cubicBezTo>
                  <a:cubicBezTo>
                    <a:pt x="362252" y="555443"/>
                    <a:pt x="362258" y="570386"/>
                    <a:pt x="362258" y="588357"/>
                  </a:cubicBezTo>
                  <a:close/>
                  <a:moveTo>
                    <a:pt x="517681" y="232945"/>
                  </a:moveTo>
                  <a:cubicBezTo>
                    <a:pt x="516684" y="264926"/>
                    <a:pt x="503291" y="287711"/>
                    <a:pt x="476608" y="302429"/>
                  </a:cubicBezTo>
                  <a:cubicBezTo>
                    <a:pt x="435790" y="324936"/>
                    <a:pt x="398975" y="315594"/>
                    <a:pt x="363921" y="284690"/>
                  </a:cubicBezTo>
                  <a:cubicBezTo>
                    <a:pt x="363921" y="308487"/>
                    <a:pt x="363921" y="329484"/>
                    <a:pt x="363921" y="352641"/>
                  </a:cubicBezTo>
                  <a:cubicBezTo>
                    <a:pt x="430680" y="352641"/>
                    <a:pt x="496031" y="352641"/>
                    <a:pt x="561919" y="352641"/>
                  </a:cubicBezTo>
                  <a:cubicBezTo>
                    <a:pt x="561919" y="361637"/>
                    <a:pt x="561919" y="368451"/>
                    <a:pt x="561919" y="377305"/>
                  </a:cubicBezTo>
                  <a:cubicBezTo>
                    <a:pt x="495229" y="377305"/>
                    <a:pt x="429884" y="377305"/>
                    <a:pt x="363786" y="377305"/>
                  </a:cubicBezTo>
                  <a:cubicBezTo>
                    <a:pt x="363786" y="391409"/>
                    <a:pt x="363786" y="403447"/>
                    <a:pt x="363786" y="417556"/>
                  </a:cubicBezTo>
                  <a:cubicBezTo>
                    <a:pt x="430404" y="417556"/>
                    <a:pt x="495755" y="417556"/>
                    <a:pt x="562049" y="417556"/>
                  </a:cubicBezTo>
                  <a:cubicBezTo>
                    <a:pt x="562049" y="425828"/>
                    <a:pt x="562049" y="431996"/>
                    <a:pt x="562049" y="440426"/>
                  </a:cubicBezTo>
                  <a:cubicBezTo>
                    <a:pt x="495630" y="440426"/>
                    <a:pt x="430317" y="440426"/>
                    <a:pt x="364181" y="440426"/>
                  </a:cubicBezTo>
                  <a:cubicBezTo>
                    <a:pt x="364181" y="459162"/>
                    <a:pt x="364181" y="475626"/>
                    <a:pt x="364181" y="491923"/>
                  </a:cubicBezTo>
                  <a:cubicBezTo>
                    <a:pt x="450196" y="491923"/>
                    <a:pt x="534504" y="491923"/>
                    <a:pt x="619148" y="491923"/>
                  </a:cubicBezTo>
                  <a:cubicBezTo>
                    <a:pt x="619148" y="354766"/>
                    <a:pt x="619148" y="218909"/>
                    <a:pt x="619148" y="82911"/>
                  </a:cubicBezTo>
                  <a:cubicBezTo>
                    <a:pt x="533242" y="82911"/>
                    <a:pt x="448944" y="82911"/>
                    <a:pt x="364078" y="82911"/>
                  </a:cubicBezTo>
                  <a:cubicBezTo>
                    <a:pt x="364078" y="114309"/>
                    <a:pt x="364078" y="144448"/>
                    <a:pt x="364078" y="175626"/>
                  </a:cubicBezTo>
                  <a:cubicBezTo>
                    <a:pt x="403060" y="149699"/>
                    <a:pt x="408814" y="147564"/>
                    <a:pt x="431461" y="150863"/>
                  </a:cubicBezTo>
                  <a:cubicBezTo>
                    <a:pt x="431461" y="172825"/>
                    <a:pt x="431975" y="195028"/>
                    <a:pt x="431255" y="217194"/>
                  </a:cubicBezTo>
                  <a:cubicBezTo>
                    <a:pt x="430870" y="229069"/>
                    <a:pt x="435020" y="233538"/>
                    <a:pt x="447509" y="233150"/>
                  </a:cubicBezTo>
                  <a:cubicBezTo>
                    <a:pt x="470378" y="232431"/>
                    <a:pt x="493295" y="232945"/>
                    <a:pt x="517681" y="232945"/>
                  </a:cubicBezTo>
                  <a:close/>
                  <a:moveTo>
                    <a:pt x="156724" y="327548"/>
                  </a:moveTo>
                  <a:cubicBezTo>
                    <a:pt x="168957" y="326441"/>
                    <a:pt x="179105" y="326247"/>
                    <a:pt x="188955" y="324501"/>
                  </a:cubicBezTo>
                  <a:cubicBezTo>
                    <a:pt x="226339" y="317860"/>
                    <a:pt x="246948" y="284920"/>
                    <a:pt x="242289" y="240058"/>
                  </a:cubicBezTo>
                  <a:cubicBezTo>
                    <a:pt x="238740" y="205911"/>
                    <a:pt x="215400" y="187826"/>
                    <a:pt x="175887" y="189405"/>
                  </a:cubicBezTo>
                  <a:cubicBezTo>
                    <a:pt x="157071" y="190155"/>
                    <a:pt x="138308" y="192064"/>
                    <a:pt x="117596" y="193590"/>
                  </a:cubicBezTo>
                  <a:cubicBezTo>
                    <a:pt x="117114" y="201873"/>
                    <a:pt x="116295" y="209520"/>
                    <a:pt x="116279" y="217173"/>
                  </a:cubicBezTo>
                  <a:cubicBezTo>
                    <a:pt x="116165" y="267553"/>
                    <a:pt x="116192" y="317934"/>
                    <a:pt x="116230" y="368314"/>
                  </a:cubicBezTo>
                  <a:cubicBezTo>
                    <a:pt x="116252" y="394058"/>
                    <a:pt x="116301" y="394116"/>
                    <a:pt x="143174" y="394299"/>
                  </a:cubicBezTo>
                  <a:cubicBezTo>
                    <a:pt x="146982" y="394325"/>
                    <a:pt x="150797" y="393518"/>
                    <a:pt x="156724" y="392856"/>
                  </a:cubicBezTo>
                  <a:cubicBezTo>
                    <a:pt x="156724" y="370507"/>
                    <a:pt x="156724" y="349211"/>
                    <a:pt x="156724" y="327548"/>
                  </a:cubicBezTo>
                  <a:close/>
                </a:path>
              </a:pathLst>
            </a:custGeom>
            <a:solidFill>
              <a:srgbClr val="FFFFFF"/>
            </a:solidFill>
            <a:ln w="5417" cap="flat">
              <a:noFill/>
              <a:prstDash val="solid"/>
              <a:miter/>
            </a:ln>
          </p:spPr>
          <p:txBody>
            <a:bodyPr rtlCol="0" anchor="ctr"/>
            <a:lstStyle/>
            <a:p>
              <a:endParaRPr lang="fr-FR"/>
            </a:p>
          </p:txBody>
        </p:sp>
        <p:sp>
          <p:nvSpPr>
            <p:cNvPr id="919" name="Forme libre 918">
              <a:extLst>
                <a:ext uri="{FF2B5EF4-FFF2-40B4-BE49-F238E27FC236}">
                  <a16:creationId xmlns:a16="http://schemas.microsoft.com/office/drawing/2014/main" id="{2B2AF76E-CC59-47BC-0DEC-4332337DDB9F}"/>
                </a:ext>
              </a:extLst>
            </p:cNvPr>
            <p:cNvSpPr/>
            <p:nvPr/>
          </p:nvSpPr>
          <p:spPr>
            <a:xfrm>
              <a:off x="13671506" y="5136994"/>
              <a:ext cx="84660" cy="81510"/>
            </a:xfrm>
            <a:custGeom>
              <a:avLst/>
              <a:gdLst>
                <a:gd name="connsiteX0" fmla="*/ 0 w 84660"/>
                <a:gd name="connsiteY0" fmla="*/ 0 h 81510"/>
                <a:gd name="connsiteX1" fmla="*/ 84660 w 84660"/>
                <a:gd name="connsiteY1" fmla="*/ 81511 h 81510"/>
                <a:gd name="connsiteX2" fmla="*/ 0 w 84660"/>
                <a:gd name="connsiteY2" fmla="*/ 81511 h 81510"/>
                <a:gd name="connsiteX3" fmla="*/ 0 w 84660"/>
                <a:gd name="connsiteY3" fmla="*/ 0 h 81510"/>
              </a:gdLst>
              <a:ahLst/>
              <a:cxnLst>
                <a:cxn ang="0">
                  <a:pos x="connsiteX0" y="connsiteY0"/>
                </a:cxn>
                <a:cxn ang="0">
                  <a:pos x="connsiteX1" y="connsiteY1"/>
                </a:cxn>
                <a:cxn ang="0">
                  <a:pos x="connsiteX2" y="connsiteY2"/>
                </a:cxn>
                <a:cxn ang="0">
                  <a:pos x="connsiteX3" y="connsiteY3"/>
                </a:cxn>
              </a:cxnLst>
              <a:rect l="l" t="t" r="r" b="b"/>
              <a:pathLst>
                <a:path w="84660" h="81510">
                  <a:moveTo>
                    <a:pt x="0" y="0"/>
                  </a:moveTo>
                  <a:cubicBezTo>
                    <a:pt x="48599" y="3084"/>
                    <a:pt x="81854" y="35064"/>
                    <a:pt x="84660" y="81511"/>
                  </a:cubicBezTo>
                  <a:cubicBezTo>
                    <a:pt x="56785" y="81511"/>
                    <a:pt x="28970" y="81511"/>
                    <a:pt x="0" y="81511"/>
                  </a:cubicBezTo>
                  <a:cubicBezTo>
                    <a:pt x="0" y="54561"/>
                    <a:pt x="0" y="28020"/>
                    <a:pt x="0" y="0"/>
                  </a:cubicBezTo>
                  <a:close/>
                </a:path>
              </a:pathLst>
            </a:custGeom>
            <a:solidFill>
              <a:srgbClr val="FFFFFF"/>
            </a:solidFill>
            <a:ln w="5417" cap="flat">
              <a:noFill/>
              <a:prstDash val="solid"/>
              <a:miter/>
            </a:ln>
          </p:spPr>
          <p:txBody>
            <a:bodyPr rtlCol="0" anchor="ctr"/>
            <a:lstStyle/>
            <a:p>
              <a:endParaRPr lang="fr-FR"/>
            </a:p>
          </p:txBody>
        </p:sp>
        <p:sp>
          <p:nvSpPr>
            <p:cNvPr id="920" name="Forme libre 919">
              <a:extLst>
                <a:ext uri="{FF2B5EF4-FFF2-40B4-BE49-F238E27FC236}">
                  <a16:creationId xmlns:a16="http://schemas.microsoft.com/office/drawing/2014/main" id="{2266E215-08AC-FCA3-5E9E-63B2486D2EC7}"/>
                </a:ext>
              </a:extLst>
            </p:cNvPr>
            <p:cNvSpPr/>
            <p:nvPr/>
          </p:nvSpPr>
          <p:spPr>
            <a:xfrm>
              <a:off x="13380716" y="5227694"/>
              <a:ext cx="38233" cy="68408"/>
            </a:xfrm>
            <a:custGeom>
              <a:avLst/>
              <a:gdLst>
                <a:gd name="connsiteX0" fmla="*/ 0 w 38233"/>
                <a:gd name="connsiteY0" fmla="*/ 68408 h 68408"/>
                <a:gd name="connsiteX1" fmla="*/ 0 w 38233"/>
                <a:gd name="connsiteY1" fmla="*/ 0 h 68408"/>
                <a:gd name="connsiteX2" fmla="*/ 34041 w 38233"/>
                <a:gd name="connsiteY2" fmla="*/ 14482 h 68408"/>
                <a:gd name="connsiteX3" fmla="*/ 34393 w 38233"/>
                <a:gd name="connsiteY3" fmla="*/ 50664 h 68408"/>
                <a:gd name="connsiteX4" fmla="*/ 0 w 38233"/>
                <a:gd name="connsiteY4" fmla="*/ 68408 h 68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33" h="68408">
                  <a:moveTo>
                    <a:pt x="0" y="68408"/>
                  </a:moveTo>
                  <a:cubicBezTo>
                    <a:pt x="0" y="42130"/>
                    <a:pt x="0" y="24144"/>
                    <a:pt x="0" y="0"/>
                  </a:cubicBezTo>
                  <a:cubicBezTo>
                    <a:pt x="13718" y="5350"/>
                    <a:pt x="29658" y="6819"/>
                    <a:pt x="34041" y="14482"/>
                  </a:cubicBezTo>
                  <a:cubicBezTo>
                    <a:pt x="39534" y="24097"/>
                    <a:pt x="39605" y="40797"/>
                    <a:pt x="34393" y="50664"/>
                  </a:cubicBezTo>
                  <a:cubicBezTo>
                    <a:pt x="30107" y="58767"/>
                    <a:pt x="14688" y="61353"/>
                    <a:pt x="0" y="68408"/>
                  </a:cubicBezTo>
                  <a:close/>
                </a:path>
              </a:pathLst>
            </a:custGeom>
            <a:solidFill>
              <a:srgbClr val="FFFFFF"/>
            </a:solidFill>
            <a:ln w="5417" cap="flat">
              <a:noFill/>
              <a:prstDash val="solid"/>
              <a:miter/>
            </a:ln>
          </p:spPr>
          <p:txBody>
            <a:bodyPr rtlCol="0" anchor="ctr"/>
            <a:lstStyle/>
            <a:p>
              <a:endParaRPr lang="fr-FR"/>
            </a:p>
          </p:txBody>
        </p:sp>
      </p:grpSp>
      <p:grpSp>
        <p:nvGrpSpPr>
          <p:cNvPr id="921" name="Graphique 5">
            <a:extLst>
              <a:ext uri="{FF2B5EF4-FFF2-40B4-BE49-F238E27FC236}">
                <a16:creationId xmlns:a16="http://schemas.microsoft.com/office/drawing/2014/main" id="{1941CAF5-09AA-6619-C4D0-BA18557A12D6}"/>
              </a:ext>
            </a:extLst>
          </p:cNvPr>
          <p:cNvGrpSpPr/>
          <p:nvPr/>
        </p:nvGrpSpPr>
        <p:grpSpPr>
          <a:xfrm>
            <a:off x="13744155" y="5816423"/>
            <a:ext cx="583579" cy="542523"/>
            <a:chOff x="13744155" y="5816423"/>
            <a:chExt cx="583579" cy="542523"/>
          </a:xfrm>
          <a:solidFill>
            <a:srgbClr val="FFFFFF"/>
          </a:solidFill>
        </p:grpSpPr>
        <p:sp>
          <p:nvSpPr>
            <p:cNvPr id="922" name="Forme libre 921">
              <a:extLst>
                <a:ext uri="{FF2B5EF4-FFF2-40B4-BE49-F238E27FC236}">
                  <a16:creationId xmlns:a16="http://schemas.microsoft.com/office/drawing/2014/main" id="{DCF7E954-DAFE-648F-C246-D5D6FAEBD2E7}"/>
                </a:ext>
              </a:extLst>
            </p:cNvPr>
            <p:cNvSpPr/>
            <p:nvPr/>
          </p:nvSpPr>
          <p:spPr>
            <a:xfrm>
              <a:off x="13744155" y="5816423"/>
              <a:ext cx="332865" cy="542523"/>
            </a:xfrm>
            <a:custGeom>
              <a:avLst/>
              <a:gdLst>
                <a:gd name="connsiteX0" fmla="*/ 2958 w 332865"/>
                <a:gd name="connsiteY0" fmla="*/ 58086 h 542523"/>
                <a:gd name="connsiteX1" fmla="*/ 332866 w 332865"/>
                <a:gd name="connsiteY1" fmla="*/ 0 h 542523"/>
                <a:gd name="connsiteX2" fmla="*/ 332866 w 332865"/>
                <a:gd name="connsiteY2" fmla="*/ 542524 h 542523"/>
                <a:gd name="connsiteX3" fmla="*/ 147216 w 332865"/>
                <a:gd name="connsiteY3" fmla="*/ 510449 h 542523"/>
                <a:gd name="connsiteX4" fmla="*/ 19136 w 332865"/>
                <a:gd name="connsiteY4" fmla="*/ 488210 h 542523"/>
                <a:gd name="connsiteX5" fmla="*/ 0 w 332865"/>
                <a:gd name="connsiteY5" fmla="*/ 469935 h 542523"/>
                <a:gd name="connsiteX6" fmla="*/ 716 w 332865"/>
                <a:gd name="connsiteY6" fmla="*/ 65261 h 542523"/>
                <a:gd name="connsiteX7" fmla="*/ 2958 w 332865"/>
                <a:gd name="connsiteY7" fmla="*/ 58086 h 542523"/>
                <a:gd name="connsiteX8" fmla="*/ 126915 w 332865"/>
                <a:gd name="connsiteY8" fmla="*/ 251498 h 542523"/>
                <a:gd name="connsiteX9" fmla="*/ 132029 w 332865"/>
                <a:gd name="connsiteY9" fmla="*/ 250564 h 542523"/>
                <a:gd name="connsiteX10" fmla="*/ 187211 w 332865"/>
                <a:gd name="connsiteY10" fmla="*/ 329621 h 542523"/>
                <a:gd name="connsiteX11" fmla="*/ 249641 w 332865"/>
                <a:gd name="connsiteY11" fmla="*/ 355847 h 542523"/>
                <a:gd name="connsiteX12" fmla="*/ 249641 w 332865"/>
                <a:gd name="connsiteY12" fmla="*/ 183898 h 542523"/>
                <a:gd name="connsiteX13" fmla="*/ 207176 w 332865"/>
                <a:gd name="connsiteY13" fmla="*/ 187811 h 542523"/>
                <a:gd name="connsiteX14" fmla="*/ 207176 w 332865"/>
                <a:gd name="connsiteY14" fmla="*/ 295437 h 542523"/>
                <a:gd name="connsiteX15" fmla="*/ 150374 w 332865"/>
                <a:gd name="connsiteY15" fmla="*/ 215610 h 542523"/>
                <a:gd name="connsiteX16" fmla="*/ 93053 w 332865"/>
                <a:gd name="connsiteY16" fmla="*/ 195925 h 542523"/>
                <a:gd name="connsiteX17" fmla="*/ 93053 w 332865"/>
                <a:gd name="connsiteY17" fmla="*/ 347543 h 542523"/>
                <a:gd name="connsiteX18" fmla="*/ 126915 w 332865"/>
                <a:gd name="connsiteY18" fmla="*/ 347543 h 542523"/>
                <a:gd name="connsiteX19" fmla="*/ 126915 w 332865"/>
                <a:gd name="connsiteY19" fmla="*/ 251498 h 54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2865" h="542523">
                  <a:moveTo>
                    <a:pt x="2958" y="58086"/>
                  </a:moveTo>
                  <a:cubicBezTo>
                    <a:pt x="111246" y="39019"/>
                    <a:pt x="220872" y="19717"/>
                    <a:pt x="332866" y="0"/>
                  </a:cubicBezTo>
                  <a:cubicBezTo>
                    <a:pt x="332866" y="181411"/>
                    <a:pt x="332866" y="360840"/>
                    <a:pt x="332866" y="542524"/>
                  </a:cubicBezTo>
                  <a:cubicBezTo>
                    <a:pt x="270278" y="531719"/>
                    <a:pt x="208742" y="521108"/>
                    <a:pt x="147216" y="510449"/>
                  </a:cubicBezTo>
                  <a:cubicBezTo>
                    <a:pt x="104517" y="503053"/>
                    <a:pt x="61862" y="495448"/>
                    <a:pt x="19136" y="488210"/>
                  </a:cubicBezTo>
                  <a:cubicBezTo>
                    <a:pt x="8068" y="486337"/>
                    <a:pt x="-59" y="484134"/>
                    <a:pt x="0" y="469935"/>
                  </a:cubicBezTo>
                  <a:cubicBezTo>
                    <a:pt x="580" y="335044"/>
                    <a:pt x="520" y="200152"/>
                    <a:pt x="716" y="65261"/>
                  </a:cubicBezTo>
                  <a:cubicBezTo>
                    <a:pt x="716" y="63792"/>
                    <a:pt x="1599" y="62324"/>
                    <a:pt x="2958" y="58086"/>
                  </a:cubicBezTo>
                  <a:close/>
                  <a:moveTo>
                    <a:pt x="126915" y="251498"/>
                  </a:moveTo>
                  <a:cubicBezTo>
                    <a:pt x="128621" y="251189"/>
                    <a:pt x="130323" y="250874"/>
                    <a:pt x="132029" y="250564"/>
                  </a:cubicBezTo>
                  <a:cubicBezTo>
                    <a:pt x="150645" y="276801"/>
                    <a:pt x="171542" y="301826"/>
                    <a:pt x="187211" y="329621"/>
                  </a:cubicBezTo>
                  <a:cubicBezTo>
                    <a:pt x="202040" y="355920"/>
                    <a:pt x="223164" y="358479"/>
                    <a:pt x="249641" y="355847"/>
                  </a:cubicBezTo>
                  <a:cubicBezTo>
                    <a:pt x="249641" y="298348"/>
                    <a:pt x="249641" y="242104"/>
                    <a:pt x="249641" y="183898"/>
                  </a:cubicBezTo>
                  <a:cubicBezTo>
                    <a:pt x="234780" y="185266"/>
                    <a:pt x="222270" y="186421"/>
                    <a:pt x="207176" y="187811"/>
                  </a:cubicBezTo>
                  <a:cubicBezTo>
                    <a:pt x="207176" y="223168"/>
                    <a:pt x="207176" y="256654"/>
                    <a:pt x="207176" y="295437"/>
                  </a:cubicBezTo>
                  <a:cubicBezTo>
                    <a:pt x="185716" y="265644"/>
                    <a:pt x="166108" y="241721"/>
                    <a:pt x="150374" y="215610"/>
                  </a:cubicBezTo>
                  <a:cubicBezTo>
                    <a:pt x="136055" y="191849"/>
                    <a:pt x="118550" y="185435"/>
                    <a:pt x="93053" y="195925"/>
                  </a:cubicBezTo>
                  <a:cubicBezTo>
                    <a:pt x="93053" y="246127"/>
                    <a:pt x="93053" y="296261"/>
                    <a:pt x="93053" y="347543"/>
                  </a:cubicBezTo>
                  <a:cubicBezTo>
                    <a:pt x="105010" y="347543"/>
                    <a:pt x="114963" y="347543"/>
                    <a:pt x="126915" y="347543"/>
                  </a:cubicBezTo>
                  <a:cubicBezTo>
                    <a:pt x="126915" y="314588"/>
                    <a:pt x="126915" y="283043"/>
                    <a:pt x="126915" y="251498"/>
                  </a:cubicBezTo>
                  <a:close/>
                </a:path>
              </a:pathLst>
            </a:custGeom>
            <a:solidFill>
              <a:srgbClr val="FFFFFF"/>
            </a:solidFill>
            <a:ln w="5417" cap="flat">
              <a:noFill/>
              <a:prstDash val="solid"/>
              <a:miter/>
            </a:ln>
          </p:spPr>
          <p:txBody>
            <a:bodyPr rtlCol="0" anchor="ctr"/>
            <a:lstStyle/>
            <a:p>
              <a:endParaRPr lang="fr-FR"/>
            </a:p>
          </p:txBody>
        </p:sp>
        <p:sp>
          <p:nvSpPr>
            <p:cNvPr id="923" name="Forme libre 922">
              <a:extLst>
                <a:ext uri="{FF2B5EF4-FFF2-40B4-BE49-F238E27FC236}">
                  <a16:creationId xmlns:a16="http://schemas.microsoft.com/office/drawing/2014/main" id="{35EEEF4D-7BFD-173F-F725-C0B386799F62}"/>
                </a:ext>
              </a:extLst>
            </p:cNvPr>
            <p:cNvSpPr/>
            <p:nvPr/>
          </p:nvSpPr>
          <p:spPr>
            <a:xfrm>
              <a:off x="14099640" y="5881286"/>
              <a:ext cx="228094" cy="412174"/>
            </a:xfrm>
            <a:custGeom>
              <a:avLst/>
              <a:gdLst>
                <a:gd name="connsiteX0" fmla="*/ 379 w 228094"/>
                <a:gd name="connsiteY0" fmla="*/ 0 h 412174"/>
                <a:gd name="connsiteX1" fmla="*/ 188332 w 228094"/>
                <a:gd name="connsiteY1" fmla="*/ 0 h 412174"/>
                <a:gd name="connsiteX2" fmla="*/ 191919 w 228094"/>
                <a:gd name="connsiteY2" fmla="*/ 21694 h 412174"/>
                <a:gd name="connsiteX3" fmla="*/ 228094 w 228094"/>
                <a:gd name="connsiteY3" fmla="*/ 25749 h 412174"/>
                <a:gd name="connsiteX4" fmla="*/ 228094 w 228094"/>
                <a:gd name="connsiteY4" fmla="*/ 130160 h 412174"/>
                <a:gd name="connsiteX5" fmla="*/ 191675 w 228094"/>
                <a:gd name="connsiteY5" fmla="*/ 133003 h 412174"/>
                <a:gd name="connsiteX6" fmla="*/ 191675 w 228094"/>
                <a:gd name="connsiteY6" fmla="*/ 412175 h 412174"/>
                <a:gd name="connsiteX7" fmla="*/ 482 w 228094"/>
                <a:gd name="connsiteY7" fmla="*/ 412175 h 412174"/>
                <a:gd name="connsiteX8" fmla="*/ 482 w 228094"/>
                <a:gd name="connsiteY8" fmla="*/ 365130 h 412174"/>
                <a:gd name="connsiteX9" fmla="*/ 144252 w 228094"/>
                <a:gd name="connsiteY9" fmla="*/ 365130 h 412174"/>
                <a:gd name="connsiteX10" fmla="*/ 145536 w 228094"/>
                <a:gd name="connsiteY10" fmla="*/ 339298 h 412174"/>
                <a:gd name="connsiteX11" fmla="*/ 179 w 228094"/>
                <a:gd name="connsiteY11" fmla="*/ 339298 h 412174"/>
                <a:gd name="connsiteX12" fmla="*/ 179 w 228094"/>
                <a:gd name="connsiteY12" fmla="*/ 308151 h 412174"/>
                <a:gd name="connsiteX13" fmla="*/ 144301 w 228094"/>
                <a:gd name="connsiteY13" fmla="*/ 308151 h 412174"/>
                <a:gd name="connsiteX14" fmla="*/ 145877 w 228094"/>
                <a:gd name="connsiteY14" fmla="*/ 281983 h 412174"/>
                <a:gd name="connsiteX15" fmla="*/ 401 w 228094"/>
                <a:gd name="connsiteY15" fmla="*/ 281983 h 412174"/>
                <a:gd name="connsiteX16" fmla="*/ 401 w 228094"/>
                <a:gd name="connsiteY16" fmla="*/ 248345 h 412174"/>
                <a:gd name="connsiteX17" fmla="*/ 143954 w 228094"/>
                <a:gd name="connsiteY17" fmla="*/ 248345 h 412174"/>
                <a:gd name="connsiteX18" fmla="*/ 143954 w 228094"/>
                <a:gd name="connsiteY18" fmla="*/ 222403 h 412174"/>
                <a:gd name="connsiteX19" fmla="*/ 130 w 228094"/>
                <a:gd name="connsiteY19" fmla="*/ 222403 h 412174"/>
                <a:gd name="connsiteX20" fmla="*/ 130 w 228094"/>
                <a:gd name="connsiteY20" fmla="*/ 191341 h 412174"/>
                <a:gd name="connsiteX21" fmla="*/ 143981 w 228094"/>
                <a:gd name="connsiteY21" fmla="*/ 191341 h 412174"/>
                <a:gd name="connsiteX22" fmla="*/ 143981 w 228094"/>
                <a:gd name="connsiteY22" fmla="*/ 165565 h 412174"/>
                <a:gd name="connsiteX23" fmla="*/ 0 w 228094"/>
                <a:gd name="connsiteY23" fmla="*/ 165565 h 412174"/>
                <a:gd name="connsiteX24" fmla="*/ 0 w 228094"/>
                <a:gd name="connsiteY24" fmla="*/ 133790 h 412174"/>
                <a:gd name="connsiteX25" fmla="*/ 123171 w 228094"/>
                <a:gd name="connsiteY25" fmla="*/ 133627 h 412174"/>
                <a:gd name="connsiteX26" fmla="*/ 146099 w 228094"/>
                <a:gd name="connsiteY26" fmla="*/ 121343 h 412174"/>
                <a:gd name="connsiteX27" fmla="*/ 122618 w 228094"/>
                <a:gd name="connsiteY27" fmla="*/ 106887 h 412174"/>
                <a:gd name="connsiteX28" fmla="*/ 433 w 228094"/>
                <a:gd name="connsiteY28" fmla="*/ 106766 h 412174"/>
                <a:gd name="connsiteX29" fmla="*/ 433 w 228094"/>
                <a:gd name="connsiteY29" fmla="*/ 76066 h 412174"/>
                <a:gd name="connsiteX30" fmla="*/ 142009 w 228094"/>
                <a:gd name="connsiteY30" fmla="*/ 76066 h 412174"/>
                <a:gd name="connsiteX31" fmla="*/ 125007 w 228094"/>
                <a:gd name="connsiteY31" fmla="*/ 49499 h 412174"/>
                <a:gd name="connsiteX32" fmla="*/ 385 w 228094"/>
                <a:gd name="connsiteY32" fmla="*/ 49767 h 412174"/>
                <a:gd name="connsiteX33" fmla="*/ 379 w 228094"/>
                <a:gd name="connsiteY33" fmla="*/ 0 h 41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8094" h="412174">
                  <a:moveTo>
                    <a:pt x="379" y="0"/>
                  </a:moveTo>
                  <a:cubicBezTo>
                    <a:pt x="63427" y="0"/>
                    <a:pt x="125159" y="0"/>
                    <a:pt x="188332" y="0"/>
                  </a:cubicBezTo>
                  <a:cubicBezTo>
                    <a:pt x="189502" y="7086"/>
                    <a:pt x="190597" y="13701"/>
                    <a:pt x="191919" y="21694"/>
                  </a:cubicBezTo>
                  <a:cubicBezTo>
                    <a:pt x="203583" y="23000"/>
                    <a:pt x="215221" y="24306"/>
                    <a:pt x="228094" y="25749"/>
                  </a:cubicBezTo>
                  <a:cubicBezTo>
                    <a:pt x="228094" y="60739"/>
                    <a:pt x="228094" y="94613"/>
                    <a:pt x="228094" y="130160"/>
                  </a:cubicBezTo>
                  <a:cubicBezTo>
                    <a:pt x="216272" y="131083"/>
                    <a:pt x="205230" y="131943"/>
                    <a:pt x="191675" y="133003"/>
                  </a:cubicBezTo>
                  <a:cubicBezTo>
                    <a:pt x="191675" y="225550"/>
                    <a:pt x="191675" y="317887"/>
                    <a:pt x="191675" y="412175"/>
                  </a:cubicBezTo>
                  <a:cubicBezTo>
                    <a:pt x="126877" y="412175"/>
                    <a:pt x="64582" y="412175"/>
                    <a:pt x="482" y="412175"/>
                  </a:cubicBezTo>
                  <a:cubicBezTo>
                    <a:pt x="482" y="397761"/>
                    <a:pt x="482" y="382639"/>
                    <a:pt x="482" y="365130"/>
                  </a:cubicBezTo>
                  <a:cubicBezTo>
                    <a:pt x="47201" y="365130"/>
                    <a:pt x="94347" y="365130"/>
                    <a:pt x="144252" y="365130"/>
                  </a:cubicBezTo>
                  <a:cubicBezTo>
                    <a:pt x="144712" y="355878"/>
                    <a:pt x="145064" y="348797"/>
                    <a:pt x="145536" y="339298"/>
                  </a:cubicBezTo>
                  <a:cubicBezTo>
                    <a:pt x="95940" y="339298"/>
                    <a:pt x="48767" y="339298"/>
                    <a:pt x="179" y="339298"/>
                  </a:cubicBezTo>
                  <a:cubicBezTo>
                    <a:pt x="179" y="328131"/>
                    <a:pt x="179" y="319224"/>
                    <a:pt x="179" y="308151"/>
                  </a:cubicBezTo>
                  <a:cubicBezTo>
                    <a:pt x="47461" y="308151"/>
                    <a:pt x="94651" y="308151"/>
                    <a:pt x="144301" y="308151"/>
                  </a:cubicBezTo>
                  <a:cubicBezTo>
                    <a:pt x="144853" y="298978"/>
                    <a:pt x="145287" y="291797"/>
                    <a:pt x="145877" y="281983"/>
                  </a:cubicBezTo>
                  <a:cubicBezTo>
                    <a:pt x="96412" y="281983"/>
                    <a:pt x="49243" y="281983"/>
                    <a:pt x="401" y="281983"/>
                  </a:cubicBezTo>
                  <a:cubicBezTo>
                    <a:pt x="401" y="269940"/>
                    <a:pt x="401" y="260310"/>
                    <a:pt x="401" y="248345"/>
                  </a:cubicBezTo>
                  <a:cubicBezTo>
                    <a:pt x="47558" y="248345"/>
                    <a:pt x="94808" y="248345"/>
                    <a:pt x="143954" y="248345"/>
                  </a:cubicBezTo>
                  <a:cubicBezTo>
                    <a:pt x="143954" y="238941"/>
                    <a:pt x="143954" y="231781"/>
                    <a:pt x="143954" y="222403"/>
                  </a:cubicBezTo>
                  <a:cubicBezTo>
                    <a:pt x="95848" y="222403"/>
                    <a:pt x="48675" y="222403"/>
                    <a:pt x="130" y="222403"/>
                  </a:cubicBezTo>
                  <a:cubicBezTo>
                    <a:pt x="130" y="211304"/>
                    <a:pt x="130" y="202387"/>
                    <a:pt x="130" y="191341"/>
                  </a:cubicBezTo>
                  <a:cubicBezTo>
                    <a:pt x="47520" y="191341"/>
                    <a:pt x="94759" y="191341"/>
                    <a:pt x="143981" y="191341"/>
                  </a:cubicBezTo>
                  <a:cubicBezTo>
                    <a:pt x="143981" y="182093"/>
                    <a:pt x="143981" y="174949"/>
                    <a:pt x="143981" y="165565"/>
                  </a:cubicBezTo>
                  <a:cubicBezTo>
                    <a:pt x="95632" y="165565"/>
                    <a:pt x="48436" y="165565"/>
                    <a:pt x="0" y="165565"/>
                  </a:cubicBezTo>
                  <a:cubicBezTo>
                    <a:pt x="0" y="154435"/>
                    <a:pt x="0" y="145518"/>
                    <a:pt x="0" y="133790"/>
                  </a:cubicBezTo>
                  <a:cubicBezTo>
                    <a:pt x="41474" y="133790"/>
                    <a:pt x="82325" y="134005"/>
                    <a:pt x="123171" y="133627"/>
                  </a:cubicBezTo>
                  <a:cubicBezTo>
                    <a:pt x="132511" y="133538"/>
                    <a:pt x="145487" y="138322"/>
                    <a:pt x="146099" y="121343"/>
                  </a:cubicBezTo>
                  <a:cubicBezTo>
                    <a:pt x="146755" y="103084"/>
                    <a:pt x="133064" y="106966"/>
                    <a:pt x="122618" y="106887"/>
                  </a:cubicBezTo>
                  <a:cubicBezTo>
                    <a:pt x="82455" y="106588"/>
                    <a:pt x="42292" y="106766"/>
                    <a:pt x="433" y="106766"/>
                  </a:cubicBezTo>
                  <a:cubicBezTo>
                    <a:pt x="433" y="95919"/>
                    <a:pt x="433" y="86997"/>
                    <a:pt x="433" y="76066"/>
                  </a:cubicBezTo>
                  <a:cubicBezTo>
                    <a:pt x="47298" y="76066"/>
                    <a:pt x="94499" y="76066"/>
                    <a:pt x="142009" y="76066"/>
                  </a:cubicBezTo>
                  <a:cubicBezTo>
                    <a:pt x="150038" y="57031"/>
                    <a:pt x="146321" y="49022"/>
                    <a:pt x="125007" y="49499"/>
                  </a:cubicBezTo>
                  <a:cubicBezTo>
                    <a:pt x="84048" y="50422"/>
                    <a:pt x="43045" y="49767"/>
                    <a:pt x="385" y="49767"/>
                  </a:cubicBezTo>
                  <a:cubicBezTo>
                    <a:pt x="379" y="32961"/>
                    <a:pt x="379" y="17776"/>
                    <a:pt x="379" y="0"/>
                  </a:cubicBezTo>
                  <a:close/>
                </a:path>
              </a:pathLst>
            </a:custGeom>
            <a:solidFill>
              <a:srgbClr val="FFFFFF"/>
            </a:solidFill>
            <a:ln w="5417" cap="flat">
              <a:noFill/>
              <a:prstDash val="solid"/>
              <a:miter/>
            </a:ln>
          </p:spPr>
          <p:txBody>
            <a:bodyPr rtlCol="0" anchor="ctr"/>
            <a:lstStyle/>
            <a:p>
              <a:endParaRPr lang="fr-FR"/>
            </a:p>
          </p:txBody>
        </p:sp>
        <p:sp>
          <p:nvSpPr>
            <p:cNvPr id="924" name="Forme libre 923">
              <a:extLst>
                <a:ext uri="{FF2B5EF4-FFF2-40B4-BE49-F238E27FC236}">
                  <a16:creationId xmlns:a16="http://schemas.microsoft.com/office/drawing/2014/main" id="{8C56F577-7EF4-746A-0DE5-6D1DCB34E7A5}"/>
                </a:ext>
              </a:extLst>
            </p:cNvPr>
            <p:cNvSpPr/>
            <p:nvPr/>
          </p:nvSpPr>
          <p:spPr>
            <a:xfrm>
              <a:off x="14305668" y="6031231"/>
              <a:ext cx="21817" cy="109529"/>
            </a:xfrm>
            <a:custGeom>
              <a:avLst/>
              <a:gdLst>
                <a:gd name="connsiteX0" fmla="*/ 265 w 21817"/>
                <a:gd name="connsiteY0" fmla="*/ 1343 h 109529"/>
                <a:gd name="connsiteX1" fmla="*/ 21818 w 21817"/>
                <a:gd name="connsiteY1" fmla="*/ 0 h 109529"/>
                <a:gd name="connsiteX2" fmla="*/ 21818 w 21817"/>
                <a:gd name="connsiteY2" fmla="*/ 107585 h 109529"/>
                <a:gd name="connsiteX3" fmla="*/ 21 w 21817"/>
                <a:gd name="connsiteY3" fmla="*/ 92814 h 109529"/>
                <a:gd name="connsiteX4" fmla="*/ 265 w 21817"/>
                <a:gd name="connsiteY4" fmla="*/ 1343 h 109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7" h="109529">
                  <a:moveTo>
                    <a:pt x="265" y="1343"/>
                  </a:moveTo>
                  <a:cubicBezTo>
                    <a:pt x="8164" y="850"/>
                    <a:pt x="14140" y="477"/>
                    <a:pt x="21818" y="0"/>
                  </a:cubicBezTo>
                  <a:cubicBezTo>
                    <a:pt x="21818" y="36517"/>
                    <a:pt x="21818" y="71676"/>
                    <a:pt x="21818" y="107585"/>
                  </a:cubicBezTo>
                  <a:cubicBezTo>
                    <a:pt x="7753" y="111755"/>
                    <a:pt x="-477" y="110244"/>
                    <a:pt x="21" y="92814"/>
                  </a:cubicBezTo>
                  <a:cubicBezTo>
                    <a:pt x="894" y="62827"/>
                    <a:pt x="265" y="32804"/>
                    <a:pt x="265" y="1343"/>
                  </a:cubicBezTo>
                  <a:close/>
                </a:path>
              </a:pathLst>
            </a:custGeom>
            <a:solidFill>
              <a:srgbClr val="FFFFFF"/>
            </a:solidFill>
            <a:ln w="5417" cap="flat">
              <a:noFill/>
              <a:prstDash val="solid"/>
              <a:miter/>
            </a:ln>
          </p:spPr>
          <p:txBody>
            <a:bodyPr rtlCol="0" anchor="ctr"/>
            <a:lstStyle/>
            <a:p>
              <a:endParaRPr lang="fr-FR"/>
            </a:p>
          </p:txBody>
        </p:sp>
        <p:sp>
          <p:nvSpPr>
            <p:cNvPr id="925" name="Forme libre 924">
              <a:extLst>
                <a:ext uri="{FF2B5EF4-FFF2-40B4-BE49-F238E27FC236}">
                  <a16:creationId xmlns:a16="http://schemas.microsoft.com/office/drawing/2014/main" id="{12A38829-2AF8-D152-3034-3559773AA4AC}"/>
                </a:ext>
              </a:extLst>
            </p:cNvPr>
            <p:cNvSpPr/>
            <p:nvPr/>
          </p:nvSpPr>
          <p:spPr>
            <a:xfrm>
              <a:off x="14305922" y="6155936"/>
              <a:ext cx="21715" cy="109247"/>
            </a:xfrm>
            <a:custGeom>
              <a:avLst/>
              <a:gdLst>
                <a:gd name="connsiteX0" fmla="*/ 33 w 21715"/>
                <a:gd name="connsiteY0" fmla="*/ 991 h 109247"/>
                <a:gd name="connsiteX1" fmla="*/ 21715 w 21715"/>
                <a:gd name="connsiteY1" fmla="*/ 0 h 109247"/>
                <a:gd name="connsiteX2" fmla="*/ 21715 w 21715"/>
                <a:gd name="connsiteY2" fmla="*/ 107391 h 109247"/>
                <a:gd name="connsiteX3" fmla="*/ 0 w 21715"/>
                <a:gd name="connsiteY3" fmla="*/ 95489 h 109247"/>
                <a:gd name="connsiteX4" fmla="*/ 33 w 21715"/>
                <a:gd name="connsiteY4" fmla="*/ 991 h 10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5" h="109247">
                  <a:moveTo>
                    <a:pt x="33" y="991"/>
                  </a:moveTo>
                  <a:cubicBezTo>
                    <a:pt x="8013" y="624"/>
                    <a:pt x="14103" y="346"/>
                    <a:pt x="21715" y="0"/>
                  </a:cubicBezTo>
                  <a:cubicBezTo>
                    <a:pt x="21715" y="35804"/>
                    <a:pt x="21715" y="70585"/>
                    <a:pt x="21715" y="107391"/>
                  </a:cubicBezTo>
                  <a:cubicBezTo>
                    <a:pt x="11643" y="108560"/>
                    <a:pt x="-76" y="114697"/>
                    <a:pt x="0" y="95489"/>
                  </a:cubicBezTo>
                  <a:cubicBezTo>
                    <a:pt x="125" y="64448"/>
                    <a:pt x="33" y="33412"/>
                    <a:pt x="33" y="991"/>
                  </a:cubicBezTo>
                  <a:close/>
                </a:path>
              </a:pathLst>
            </a:custGeom>
            <a:solidFill>
              <a:srgbClr val="FFFFFF"/>
            </a:solidFill>
            <a:ln w="5417" cap="flat">
              <a:noFill/>
              <a:prstDash val="solid"/>
              <a:miter/>
            </a:ln>
          </p:spPr>
          <p:txBody>
            <a:bodyPr rtlCol="0" anchor="ctr"/>
            <a:lstStyle/>
            <a:p>
              <a:endParaRPr lang="fr-FR"/>
            </a:p>
          </p:txBody>
        </p:sp>
      </p:grpSp>
      <p:grpSp>
        <p:nvGrpSpPr>
          <p:cNvPr id="926" name="Graphique 5">
            <a:extLst>
              <a:ext uri="{FF2B5EF4-FFF2-40B4-BE49-F238E27FC236}">
                <a16:creationId xmlns:a16="http://schemas.microsoft.com/office/drawing/2014/main" id="{86AA2F85-56BD-18F7-4B5E-09074AF89756}"/>
              </a:ext>
            </a:extLst>
          </p:cNvPr>
          <p:cNvGrpSpPr/>
          <p:nvPr/>
        </p:nvGrpSpPr>
        <p:grpSpPr>
          <a:xfrm>
            <a:off x="12883211" y="5965209"/>
            <a:ext cx="568392" cy="548930"/>
            <a:chOff x="12883211" y="5965209"/>
            <a:chExt cx="568392" cy="548930"/>
          </a:xfrm>
          <a:solidFill>
            <a:srgbClr val="FFFFFF"/>
          </a:solidFill>
        </p:grpSpPr>
        <p:sp>
          <p:nvSpPr>
            <p:cNvPr id="927" name="Forme libre 926">
              <a:extLst>
                <a:ext uri="{FF2B5EF4-FFF2-40B4-BE49-F238E27FC236}">
                  <a16:creationId xmlns:a16="http://schemas.microsoft.com/office/drawing/2014/main" id="{6F31C600-CC77-8147-7689-6E1E0BCD1309}"/>
                </a:ext>
              </a:extLst>
            </p:cNvPr>
            <p:cNvSpPr/>
            <p:nvPr/>
          </p:nvSpPr>
          <p:spPr>
            <a:xfrm>
              <a:off x="12883211" y="5965209"/>
              <a:ext cx="330693" cy="548930"/>
            </a:xfrm>
            <a:custGeom>
              <a:avLst/>
              <a:gdLst>
                <a:gd name="connsiteX0" fmla="*/ 330693 w 330693"/>
                <a:gd name="connsiteY0" fmla="*/ 0 h 548930"/>
                <a:gd name="connsiteX1" fmla="*/ 330693 w 330693"/>
                <a:gd name="connsiteY1" fmla="*/ 9001 h 548930"/>
                <a:gd name="connsiteX2" fmla="*/ 330682 w 330693"/>
                <a:gd name="connsiteY2" fmla="*/ 539240 h 548930"/>
                <a:gd name="connsiteX3" fmla="*/ 319630 w 330693"/>
                <a:gd name="connsiteY3" fmla="*/ 547895 h 548930"/>
                <a:gd name="connsiteX4" fmla="*/ 106907 w 330693"/>
                <a:gd name="connsiteY4" fmla="*/ 508346 h 548930"/>
                <a:gd name="connsiteX5" fmla="*/ 8078 w 330693"/>
                <a:gd name="connsiteY5" fmla="*/ 489987 h 548930"/>
                <a:gd name="connsiteX6" fmla="*/ 71 w 330693"/>
                <a:gd name="connsiteY6" fmla="*/ 480074 h 548930"/>
                <a:gd name="connsiteX7" fmla="*/ 147 w 330693"/>
                <a:gd name="connsiteY7" fmla="*/ 262293 h 548930"/>
                <a:gd name="connsiteX8" fmla="*/ 0 w 330693"/>
                <a:gd name="connsiteY8" fmla="*/ 69877 h 548930"/>
                <a:gd name="connsiteX9" fmla="*/ 8631 w 330693"/>
                <a:gd name="connsiteY9" fmla="*/ 59733 h 548930"/>
                <a:gd name="connsiteX10" fmla="*/ 325465 w 330693"/>
                <a:gd name="connsiteY10" fmla="*/ 797 h 548930"/>
                <a:gd name="connsiteX11" fmla="*/ 330693 w 330693"/>
                <a:gd name="connsiteY11" fmla="*/ 0 h 548930"/>
                <a:gd name="connsiteX12" fmla="*/ 243844 w 330693"/>
                <a:gd name="connsiteY12" fmla="*/ 272877 h 548930"/>
                <a:gd name="connsiteX13" fmla="*/ 231253 w 330693"/>
                <a:gd name="connsiteY13" fmla="*/ 216428 h 548930"/>
                <a:gd name="connsiteX14" fmla="*/ 176608 w 330693"/>
                <a:gd name="connsiteY14" fmla="*/ 177876 h 548930"/>
                <a:gd name="connsiteX15" fmla="*/ 108900 w 330693"/>
                <a:gd name="connsiteY15" fmla="*/ 211582 h 548930"/>
                <a:gd name="connsiteX16" fmla="*/ 103705 w 330693"/>
                <a:gd name="connsiteY16" fmla="*/ 330239 h 548930"/>
                <a:gd name="connsiteX17" fmla="*/ 165479 w 330693"/>
                <a:gd name="connsiteY17" fmla="*/ 371230 h 548930"/>
                <a:gd name="connsiteX18" fmla="*/ 230592 w 330693"/>
                <a:gd name="connsiteY18" fmla="*/ 331556 h 548930"/>
                <a:gd name="connsiteX19" fmla="*/ 243844 w 330693"/>
                <a:gd name="connsiteY19" fmla="*/ 272877 h 54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0693" h="548930">
                  <a:moveTo>
                    <a:pt x="330693" y="0"/>
                  </a:moveTo>
                  <a:cubicBezTo>
                    <a:pt x="330693" y="3666"/>
                    <a:pt x="330693" y="6331"/>
                    <a:pt x="330693" y="9001"/>
                  </a:cubicBezTo>
                  <a:cubicBezTo>
                    <a:pt x="330693" y="185754"/>
                    <a:pt x="330693" y="362513"/>
                    <a:pt x="330682" y="539240"/>
                  </a:cubicBezTo>
                  <a:cubicBezTo>
                    <a:pt x="330682" y="549836"/>
                    <a:pt x="330634" y="549941"/>
                    <a:pt x="319630" y="547895"/>
                  </a:cubicBezTo>
                  <a:cubicBezTo>
                    <a:pt x="248715" y="534729"/>
                    <a:pt x="177811" y="521564"/>
                    <a:pt x="106907" y="508346"/>
                  </a:cubicBezTo>
                  <a:cubicBezTo>
                    <a:pt x="73971" y="502156"/>
                    <a:pt x="41095" y="495705"/>
                    <a:pt x="8078" y="489987"/>
                  </a:cubicBezTo>
                  <a:cubicBezTo>
                    <a:pt x="1171" y="488781"/>
                    <a:pt x="60" y="485844"/>
                    <a:pt x="71" y="480074"/>
                  </a:cubicBezTo>
                  <a:cubicBezTo>
                    <a:pt x="195" y="407480"/>
                    <a:pt x="147" y="334887"/>
                    <a:pt x="147" y="262293"/>
                  </a:cubicBezTo>
                  <a:cubicBezTo>
                    <a:pt x="147" y="198154"/>
                    <a:pt x="244" y="134015"/>
                    <a:pt x="0" y="69877"/>
                  </a:cubicBezTo>
                  <a:cubicBezTo>
                    <a:pt x="-27" y="63378"/>
                    <a:pt x="2048" y="60949"/>
                    <a:pt x="8631" y="59733"/>
                  </a:cubicBezTo>
                  <a:cubicBezTo>
                    <a:pt x="114269" y="40231"/>
                    <a:pt x="219864" y="20482"/>
                    <a:pt x="325465" y="797"/>
                  </a:cubicBezTo>
                  <a:cubicBezTo>
                    <a:pt x="326684" y="566"/>
                    <a:pt x="327919" y="419"/>
                    <a:pt x="330693" y="0"/>
                  </a:cubicBezTo>
                  <a:close/>
                  <a:moveTo>
                    <a:pt x="243844" y="272877"/>
                  </a:moveTo>
                  <a:cubicBezTo>
                    <a:pt x="244093" y="253412"/>
                    <a:pt x="240767" y="234215"/>
                    <a:pt x="231253" y="216428"/>
                  </a:cubicBezTo>
                  <a:cubicBezTo>
                    <a:pt x="219718" y="194860"/>
                    <a:pt x="202386" y="180241"/>
                    <a:pt x="176608" y="177876"/>
                  </a:cubicBezTo>
                  <a:cubicBezTo>
                    <a:pt x="146891" y="175148"/>
                    <a:pt x="123399" y="186767"/>
                    <a:pt x="108900" y="211582"/>
                  </a:cubicBezTo>
                  <a:cubicBezTo>
                    <a:pt x="86524" y="249877"/>
                    <a:pt x="85099" y="290297"/>
                    <a:pt x="103705" y="330239"/>
                  </a:cubicBezTo>
                  <a:cubicBezTo>
                    <a:pt x="115320" y="355175"/>
                    <a:pt x="135833" y="370580"/>
                    <a:pt x="165479" y="371230"/>
                  </a:cubicBezTo>
                  <a:cubicBezTo>
                    <a:pt x="196064" y="371902"/>
                    <a:pt x="216895" y="356717"/>
                    <a:pt x="230592" y="331556"/>
                  </a:cubicBezTo>
                  <a:cubicBezTo>
                    <a:pt x="240452" y="313444"/>
                    <a:pt x="244126" y="293722"/>
                    <a:pt x="243844" y="272877"/>
                  </a:cubicBezTo>
                  <a:close/>
                </a:path>
              </a:pathLst>
            </a:custGeom>
            <a:solidFill>
              <a:srgbClr val="FFFFFF"/>
            </a:solidFill>
            <a:ln w="5417" cap="flat">
              <a:noFill/>
              <a:prstDash val="solid"/>
              <a:miter/>
            </a:ln>
          </p:spPr>
          <p:txBody>
            <a:bodyPr rtlCol="0" anchor="ctr"/>
            <a:lstStyle/>
            <a:p>
              <a:endParaRPr lang="fr-FR"/>
            </a:p>
          </p:txBody>
        </p:sp>
        <p:sp>
          <p:nvSpPr>
            <p:cNvPr id="928" name="Forme libre 927">
              <a:extLst>
                <a:ext uri="{FF2B5EF4-FFF2-40B4-BE49-F238E27FC236}">
                  <a16:creationId xmlns:a16="http://schemas.microsoft.com/office/drawing/2014/main" id="{C2AF19B8-163B-624D-C8AF-D42DC10390AB}"/>
                </a:ext>
              </a:extLst>
            </p:cNvPr>
            <p:cNvSpPr/>
            <p:nvPr/>
          </p:nvSpPr>
          <p:spPr>
            <a:xfrm>
              <a:off x="13239475" y="6150492"/>
              <a:ext cx="212128" cy="226867"/>
            </a:xfrm>
            <a:custGeom>
              <a:avLst/>
              <a:gdLst>
                <a:gd name="connsiteX0" fmla="*/ 186 w 212128"/>
                <a:gd name="connsiteY0" fmla="*/ 85523 h 226867"/>
                <a:gd name="connsiteX1" fmla="*/ 15860 w 212128"/>
                <a:gd name="connsiteY1" fmla="*/ 94802 h 226867"/>
                <a:gd name="connsiteX2" fmla="*/ 64962 w 212128"/>
                <a:gd name="connsiteY2" fmla="*/ 94519 h 226867"/>
                <a:gd name="connsiteX3" fmla="*/ 204593 w 212128"/>
                <a:gd name="connsiteY3" fmla="*/ 4359 h 226867"/>
                <a:gd name="connsiteX4" fmla="*/ 212123 w 212128"/>
                <a:gd name="connsiteY4" fmla="*/ 0 h 226867"/>
                <a:gd name="connsiteX5" fmla="*/ 212123 w 212128"/>
                <a:gd name="connsiteY5" fmla="*/ 9148 h 226867"/>
                <a:gd name="connsiteX6" fmla="*/ 212113 w 212128"/>
                <a:gd name="connsiteY6" fmla="*/ 197074 h 226867"/>
                <a:gd name="connsiteX7" fmla="*/ 181393 w 212128"/>
                <a:gd name="connsiteY7" fmla="*/ 226709 h 226867"/>
                <a:gd name="connsiteX8" fmla="*/ 9607 w 212128"/>
                <a:gd name="connsiteY8" fmla="*/ 226866 h 226867"/>
                <a:gd name="connsiteX9" fmla="*/ 1 w 212128"/>
                <a:gd name="connsiteY9" fmla="*/ 217897 h 226867"/>
                <a:gd name="connsiteX10" fmla="*/ 186 w 212128"/>
                <a:gd name="connsiteY10" fmla="*/ 94079 h 226867"/>
                <a:gd name="connsiteX11" fmla="*/ 186 w 212128"/>
                <a:gd name="connsiteY11" fmla="*/ 85523 h 22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128" h="226867">
                  <a:moveTo>
                    <a:pt x="186" y="85523"/>
                  </a:moveTo>
                  <a:cubicBezTo>
                    <a:pt x="6384" y="89190"/>
                    <a:pt x="11119" y="92001"/>
                    <a:pt x="15860" y="94802"/>
                  </a:cubicBezTo>
                  <a:cubicBezTo>
                    <a:pt x="32287" y="104522"/>
                    <a:pt x="48730" y="104978"/>
                    <a:pt x="64962" y="94519"/>
                  </a:cubicBezTo>
                  <a:cubicBezTo>
                    <a:pt x="111535" y="64511"/>
                    <a:pt x="158047" y="34409"/>
                    <a:pt x="204593" y="4359"/>
                  </a:cubicBezTo>
                  <a:cubicBezTo>
                    <a:pt x="206641" y="3037"/>
                    <a:pt x="208818" y="1904"/>
                    <a:pt x="212123" y="0"/>
                  </a:cubicBezTo>
                  <a:cubicBezTo>
                    <a:pt x="212123" y="3845"/>
                    <a:pt x="212123" y="6494"/>
                    <a:pt x="212123" y="9148"/>
                  </a:cubicBezTo>
                  <a:cubicBezTo>
                    <a:pt x="212123" y="71791"/>
                    <a:pt x="212140" y="134440"/>
                    <a:pt x="212113" y="197074"/>
                  </a:cubicBezTo>
                  <a:cubicBezTo>
                    <a:pt x="212107" y="216953"/>
                    <a:pt x="201981" y="226709"/>
                    <a:pt x="181393" y="226709"/>
                  </a:cubicBezTo>
                  <a:cubicBezTo>
                    <a:pt x="124131" y="226761"/>
                    <a:pt x="66869" y="226604"/>
                    <a:pt x="9607" y="226866"/>
                  </a:cubicBezTo>
                  <a:cubicBezTo>
                    <a:pt x="2385" y="226919"/>
                    <a:pt x="-69" y="225293"/>
                    <a:pt x="1" y="217897"/>
                  </a:cubicBezTo>
                  <a:cubicBezTo>
                    <a:pt x="375" y="176612"/>
                    <a:pt x="180" y="135343"/>
                    <a:pt x="186" y="94079"/>
                  </a:cubicBezTo>
                  <a:cubicBezTo>
                    <a:pt x="186" y="91870"/>
                    <a:pt x="186" y="89657"/>
                    <a:pt x="186" y="85523"/>
                  </a:cubicBezTo>
                  <a:close/>
                </a:path>
              </a:pathLst>
            </a:custGeom>
            <a:solidFill>
              <a:srgbClr val="FFFFFF"/>
            </a:solidFill>
            <a:ln w="5417" cap="flat">
              <a:noFill/>
              <a:prstDash val="solid"/>
              <a:miter/>
            </a:ln>
          </p:spPr>
          <p:txBody>
            <a:bodyPr rtlCol="0" anchor="ctr"/>
            <a:lstStyle/>
            <a:p>
              <a:endParaRPr lang="fr-FR"/>
            </a:p>
          </p:txBody>
        </p:sp>
        <p:sp>
          <p:nvSpPr>
            <p:cNvPr id="929" name="Forme libre 928">
              <a:extLst>
                <a:ext uri="{FF2B5EF4-FFF2-40B4-BE49-F238E27FC236}">
                  <a16:creationId xmlns:a16="http://schemas.microsoft.com/office/drawing/2014/main" id="{285D6074-B92F-8997-D379-D533B92CE93A}"/>
                </a:ext>
              </a:extLst>
            </p:cNvPr>
            <p:cNvSpPr/>
            <p:nvPr/>
          </p:nvSpPr>
          <p:spPr>
            <a:xfrm>
              <a:off x="13239536" y="6079790"/>
              <a:ext cx="211421" cy="131080"/>
            </a:xfrm>
            <a:custGeom>
              <a:avLst/>
              <a:gdLst>
                <a:gd name="connsiteX0" fmla="*/ 97052 w 211421"/>
                <a:gd name="connsiteY0" fmla="*/ 85 h 131080"/>
                <a:gd name="connsiteX1" fmla="*/ 184789 w 211421"/>
                <a:gd name="connsiteY1" fmla="*/ 80 h 131080"/>
                <a:gd name="connsiteX2" fmla="*/ 210313 w 211421"/>
                <a:gd name="connsiteY2" fmla="*/ 16288 h 131080"/>
                <a:gd name="connsiteX3" fmla="*/ 207696 w 211421"/>
                <a:gd name="connsiteY3" fmla="*/ 24863 h 131080"/>
                <a:gd name="connsiteX4" fmla="*/ 44476 w 211421"/>
                <a:gd name="connsiteY4" fmla="*/ 130187 h 131080"/>
                <a:gd name="connsiteX5" fmla="*/ 35813 w 211421"/>
                <a:gd name="connsiteY5" fmla="*/ 130030 h 131080"/>
                <a:gd name="connsiteX6" fmla="*/ 4855 w 211421"/>
                <a:gd name="connsiteY6" fmla="*/ 110602 h 131080"/>
                <a:gd name="connsiteX7" fmla="*/ 331 w 211421"/>
                <a:gd name="connsiteY7" fmla="*/ 102298 h 131080"/>
                <a:gd name="connsiteX8" fmla="*/ 1 w 211421"/>
                <a:gd name="connsiteY8" fmla="*/ 6930 h 131080"/>
                <a:gd name="connsiteX9" fmla="*/ 7770 w 211421"/>
                <a:gd name="connsiteY9" fmla="*/ 1 h 131080"/>
                <a:gd name="connsiteX10" fmla="*/ 97052 w 211421"/>
                <a:gd name="connsiteY10" fmla="*/ 85 h 13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421" h="131080">
                  <a:moveTo>
                    <a:pt x="97052" y="85"/>
                  </a:moveTo>
                  <a:cubicBezTo>
                    <a:pt x="126298" y="85"/>
                    <a:pt x="155543" y="101"/>
                    <a:pt x="184789" y="80"/>
                  </a:cubicBezTo>
                  <a:cubicBezTo>
                    <a:pt x="196990" y="69"/>
                    <a:pt x="204749" y="6500"/>
                    <a:pt x="210313" y="16288"/>
                  </a:cubicBezTo>
                  <a:cubicBezTo>
                    <a:pt x="212491" y="20116"/>
                    <a:pt x="211375" y="22493"/>
                    <a:pt x="207696" y="24863"/>
                  </a:cubicBezTo>
                  <a:cubicBezTo>
                    <a:pt x="153284" y="59964"/>
                    <a:pt x="98980" y="95217"/>
                    <a:pt x="44476" y="130187"/>
                  </a:cubicBezTo>
                  <a:cubicBezTo>
                    <a:pt x="42439" y="131494"/>
                    <a:pt x="38024" y="131305"/>
                    <a:pt x="35813" y="130030"/>
                  </a:cubicBezTo>
                  <a:cubicBezTo>
                    <a:pt x="25243" y="123951"/>
                    <a:pt x="14878" y="117494"/>
                    <a:pt x="4855" y="110602"/>
                  </a:cubicBezTo>
                  <a:cubicBezTo>
                    <a:pt x="2460" y="108955"/>
                    <a:pt x="358" y="105136"/>
                    <a:pt x="331" y="102298"/>
                  </a:cubicBezTo>
                  <a:cubicBezTo>
                    <a:pt x="12" y="70512"/>
                    <a:pt x="261" y="38716"/>
                    <a:pt x="1" y="6930"/>
                  </a:cubicBezTo>
                  <a:cubicBezTo>
                    <a:pt x="-48" y="1034"/>
                    <a:pt x="2395" y="-36"/>
                    <a:pt x="7770" y="1"/>
                  </a:cubicBezTo>
                  <a:cubicBezTo>
                    <a:pt x="37531" y="185"/>
                    <a:pt x="67291" y="85"/>
                    <a:pt x="97052" y="85"/>
                  </a:cubicBezTo>
                  <a:close/>
                </a:path>
              </a:pathLst>
            </a:custGeom>
            <a:solidFill>
              <a:srgbClr val="FFFFFF"/>
            </a:solidFill>
            <a:ln w="5417" cap="flat">
              <a:noFill/>
              <a:prstDash val="solid"/>
              <a:miter/>
            </a:ln>
          </p:spPr>
          <p:txBody>
            <a:bodyPr rtlCol="0" anchor="ctr"/>
            <a:lstStyle/>
            <a:p>
              <a:endParaRPr lang="fr-FR"/>
            </a:p>
          </p:txBody>
        </p:sp>
        <p:sp>
          <p:nvSpPr>
            <p:cNvPr id="930" name="Forme libre 929">
              <a:extLst>
                <a:ext uri="{FF2B5EF4-FFF2-40B4-BE49-F238E27FC236}">
                  <a16:creationId xmlns:a16="http://schemas.microsoft.com/office/drawing/2014/main" id="{4FB47F83-A2EA-BCF3-5181-7941E80BFC88}"/>
                </a:ext>
              </a:extLst>
            </p:cNvPr>
            <p:cNvSpPr/>
            <p:nvPr/>
          </p:nvSpPr>
          <p:spPr>
            <a:xfrm>
              <a:off x="13013035" y="6180562"/>
              <a:ext cx="75783" cy="118180"/>
            </a:xfrm>
            <a:custGeom>
              <a:avLst/>
              <a:gdLst>
                <a:gd name="connsiteX0" fmla="*/ 0 w 75783"/>
                <a:gd name="connsiteY0" fmla="*/ 60064 h 118180"/>
                <a:gd name="connsiteX1" fmla="*/ 12217 w 75783"/>
                <a:gd name="connsiteY1" fmla="*/ 14462 h 118180"/>
                <a:gd name="connsiteX2" fmla="*/ 66331 w 75783"/>
                <a:gd name="connsiteY2" fmla="*/ 17184 h 118180"/>
                <a:gd name="connsiteX3" fmla="*/ 75168 w 75783"/>
                <a:gd name="connsiteY3" fmla="*/ 67129 h 118180"/>
                <a:gd name="connsiteX4" fmla="*/ 66738 w 75783"/>
                <a:gd name="connsiteY4" fmla="*/ 99188 h 118180"/>
                <a:gd name="connsiteX5" fmla="*/ 10857 w 75783"/>
                <a:gd name="connsiteY5" fmla="*/ 102010 h 118180"/>
                <a:gd name="connsiteX6" fmla="*/ 0 w 75783"/>
                <a:gd name="connsiteY6" fmla="*/ 60064 h 11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83" h="118180">
                  <a:moveTo>
                    <a:pt x="0" y="60064"/>
                  </a:moveTo>
                  <a:cubicBezTo>
                    <a:pt x="1230" y="44050"/>
                    <a:pt x="2308" y="28204"/>
                    <a:pt x="12217" y="14462"/>
                  </a:cubicBezTo>
                  <a:cubicBezTo>
                    <a:pt x="26840" y="-5822"/>
                    <a:pt x="54260" y="-4636"/>
                    <a:pt x="66331" y="17184"/>
                  </a:cubicBezTo>
                  <a:cubicBezTo>
                    <a:pt x="74957" y="32773"/>
                    <a:pt x="76994" y="49946"/>
                    <a:pt x="75168" y="67129"/>
                  </a:cubicBezTo>
                  <a:cubicBezTo>
                    <a:pt x="74009" y="78018"/>
                    <a:pt x="71560" y="89395"/>
                    <a:pt x="66738" y="99188"/>
                  </a:cubicBezTo>
                  <a:cubicBezTo>
                    <a:pt x="54775" y="123473"/>
                    <a:pt x="26066" y="124527"/>
                    <a:pt x="10857" y="102010"/>
                  </a:cubicBezTo>
                  <a:cubicBezTo>
                    <a:pt x="2232" y="89232"/>
                    <a:pt x="1089" y="74583"/>
                    <a:pt x="0" y="60064"/>
                  </a:cubicBezTo>
                  <a:close/>
                </a:path>
              </a:pathLst>
            </a:custGeom>
            <a:solidFill>
              <a:srgbClr val="FFFFFF"/>
            </a:solidFill>
            <a:ln w="5417" cap="flat">
              <a:noFill/>
              <a:prstDash val="solid"/>
              <a:miter/>
            </a:ln>
          </p:spPr>
          <p:txBody>
            <a:bodyPr rtlCol="0" anchor="ctr"/>
            <a:lstStyle/>
            <a:p>
              <a:endParaRPr lang="fr-FR"/>
            </a:p>
          </p:txBody>
        </p:sp>
      </p:grpSp>
      <p:grpSp>
        <p:nvGrpSpPr>
          <p:cNvPr id="931" name="Graphique 5">
            <a:extLst>
              <a:ext uri="{FF2B5EF4-FFF2-40B4-BE49-F238E27FC236}">
                <a16:creationId xmlns:a16="http://schemas.microsoft.com/office/drawing/2014/main" id="{BD622F12-16B3-98A7-460D-A67EA1F1A8EC}"/>
              </a:ext>
            </a:extLst>
          </p:cNvPr>
          <p:cNvGrpSpPr/>
          <p:nvPr/>
        </p:nvGrpSpPr>
        <p:grpSpPr>
          <a:xfrm>
            <a:off x="19911469" y="5998107"/>
            <a:ext cx="1373711" cy="682162"/>
            <a:chOff x="19911469" y="5998107"/>
            <a:chExt cx="1373711" cy="682162"/>
          </a:xfrm>
          <a:solidFill>
            <a:srgbClr val="FFFFFF"/>
          </a:solidFill>
        </p:grpSpPr>
        <p:sp>
          <p:nvSpPr>
            <p:cNvPr id="932" name="Forme libre 931">
              <a:extLst>
                <a:ext uri="{FF2B5EF4-FFF2-40B4-BE49-F238E27FC236}">
                  <a16:creationId xmlns:a16="http://schemas.microsoft.com/office/drawing/2014/main" id="{6543B871-8205-FC2A-5B73-9F7416D19A17}"/>
                </a:ext>
              </a:extLst>
            </p:cNvPr>
            <p:cNvSpPr/>
            <p:nvPr/>
          </p:nvSpPr>
          <p:spPr>
            <a:xfrm>
              <a:off x="19921926" y="6016397"/>
              <a:ext cx="102831" cy="224290"/>
            </a:xfrm>
            <a:custGeom>
              <a:avLst/>
              <a:gdLst>
                <a:gd name="connsiteX0" fmla="*/ 102832 w 102831"/>
                <a:gd name="connsiteY0" fmla="*/ 219455 h 224290"/>
                <a:gd name="connsiteX1" fmla="*/ 102507 w 102831"/>
                <a:gd name="connsiteY1" fmla="*/ 221527 h 224290"/>
                <a:gd name="connsiteX2" fmla="*/ 101315 w 102831"/>
                <a:gd name="connsiteY2" fmla="*/ 222996 h 224290"/>
                <a:gd name="connsiteX3" fmla="*/ 98823 w 102831"/>
                <a:gd name="connsiteY3" fmla="*/ 223945 h 224290"/>
                <a:gd name="connsiteX4" fmla="*/ 94813 w 102831"/>
                <a:gd name="connsiteY4" fmla="*/ 224291 h 224290"/>
                <a:gd name="connsiteX5" fmla="*/ 91183 w 102831"/>
                <a:gd name="connsiteY5" fmla="*/ 224034 h 224290"/>
                <a:gd name="connsiteX6" fmla="*/ 88745 w 102831"/>
                <a:gd name="connsiteY6" fmla="*/ 223001 h 224290"/>
                <a:gd name="connsiteX7" fmla="*/ 87066 w 102831"/>
                <a:gd name="connsiteY7" fmla="*/ 220929 h 224290"/>
                <a:gd name="connsiteX8" fmla="*/ 85928 w 102831"/>
                <a:gd name="connsiteY8" fmla="*/ 217561 h 224290"/>
                <a:gd name="connsiteX9" fmla="*/ 70596 w 102831"/>
                <a:gd name="connsiteY9" fmla="*/ 163389 h 224290"/>
                <a:gd name="connsiteX10" fmla="*/ 64852 w 102831"/>
                <a:gd name="connsiteY10" fmla="*/ 146137 h 224290"/>
                <a:gd name="connsiteX11" fmla="*/ 57484 w 102831"/>
                <a:gd name="connsiteY11" fmla="*/ 132075 h 224290"/>
                <a:gd name="connsiteX12" fmla="*/ 47082 w 102831"/>
                <a:gd name="connsiteY12" fmla="*/ 122670 h 224290"/>
                <a:gd name="connsiteX13" fmla="*/ 32453 w 102831"/>
                <a:gd name="connsiteY13" fmla="*/ 119219 h 224290"/>
                <a:gd name="connsiteX14" fmla="*/ 15441 w 102831"/>
                <a:gd name="connsiteY14" fmla="*/ 119219 h 224290"/>
                <a:gd name="connsiteX15" fmla="*/ 15441 w 102831"/>
                <a:gd name="connsiteY15" fmla="*/ 219801 h 224290"/>
                <a:gd name="connsiteX16" fmla="*/ 15062 w 102831"/>
                <a:gd name="connsiteY16" fmla="*/ 221700 h 224290"/>
                <a:gd name="connsiteX17" fmla="*/ 13816 w 102831"/>
                <a:gd name="connsiteY17" fmla="*/ 223079 h 224290"/>
                <a:gd name="connsiteX18" fmla="*/ 11486 w 102831"/>
                <a:gd name="connsiteY18" fmla="*/ 223940 h 224290"/>
                <a:gd name="connsiteX19" fmla="*/ 7748 w 102831"/>
                <a:gd name="connsiteY19" fmla="*/ 224286 h 224290"/>
                <a:gd name="connsiteX20" fmla="*/ 4009 w 102831"/>
                <a:gd name="connsiteY20" fmla="*/ 223940 h 224290"/>
                <a:gd name="connsiteX21" fmla="*/ 1626 w 102831"/>
                <a:gd name="connsiteY21" fmla="*/ 223079 h 224290"/>
                <a:gd name="connsiteX22" fmla="*/ 379 w 102831"/>
                <a:gd name="connsiteY22" fmla="*/ 221700 h 224290"/>
                <a:gd name="connsiteX23" fmla="*/ 0 w 102831"/>
                <a:gd name="connsiteY23" fmla="*/ 219801 h 224290"/>
                <a:gd name="connsiteX24" fmla="*/ 0 w 102831"/>
                <a:gd name="connsiteY24" fmla="*/ 10868 h 224290"/>
                <a:gd name="connsiteX25" fmla="*/ 2384 w 102831"/>
                <a:gd name="connsiteY25" fmla="*/ 2329 h 224290"/>
                <a:gd name="connsiteX26" fmla="*/ 7098 w 102831"/>
                <a:gd name="connsiteY26" fmla="*/ 0 h 224290"/>
                <a:gd name="connsiteX27" fmla="*/ 37925 w 102831"/>
                <a:gd name="connsiteY27" fmla="*/ 0 h 224290"/>
                <a:gd name="connsiteX28" fmla="*/ 48057 w 102831"/>
                <a:gd name="connsiteY28" fmla="*/ 430 h 224290"/>
                <a:gd name="connsiteX29" fmla="*/ 55317 w 102831"/>
                <a:gd name="connsiteY29" fmla="*/ 1553 h 224290"/>
                <a:gd name="connsiteX30" fmla="*/ 71733 w 102831"/>
                <a:gd name="connsiteY30" fmla="*/ 8796 h 224290"/>
                <a:gd name="connsiteX31" fmla="*/ 83273 w 102831"/>
                <a:gd name="connsiteY31" fmla="*/ 21133 h 224290"/>
                <a:gd name="connsiteX32" fmla="*/ 90046 w 102831"/>
                <a:gd name="connsiteY32" fmla="*/ 37697 h 224290"/>
                <a:gd name="connsiteX33" fmla="*/ 92267 w 102831"/>
                <a:gd name="connsiteY33" fmla="*/ 57624 h 224290"/>
                <a:gd name="connsiteX34" fmla="*/ 89991 w 102831"/>
                <a:gd name="connsiteY34" fmla="*/ 77378 h 224290"/>
                <a:gd name="connsiteX35" fmla="*/ 83544 w 102831"/>
                <a:gd name="connsiteY35" fmla="*/ 92736 h 224290"/>
                <a:gd name="connsiteX36" fmla="*/ 73521 w 102831"/>
                <a:gd name="connsiteY36" fmla="*/ 104207 h 224290"/>
                <a:gd name="connsiteX37" fmla="*/ 60680 w 102831"/>
                <a:gd name="connsiteY37" fmla="*/ 112316 h 224290"/>
                <a:gd name="connsiteX38" fmla="*/ 68211 w 102831"/>
                <a:gd name="connsiteY38" fmla="*/ 118699 h 224290"/>
                <a:gd name="connsiteX39" fmla="*/ 74442 w 102831"/>
                <a:gd name="connsiteY39" fmla="*/ 127842 h 224290"/>
                <a:gd name="connsiteX40" fmla="*/ 79860 w 102831"/>
                <a:gd name="connsiteY40" fmla="*/ 140179 h 224290"/>
                <a:gd name="connsiteX41" fmla="*/ 84953 w 102831"/>
                <a:gd name="connsiteY41" fmla="*/ 155794 h 224290"/>
                <a:gd name="connsiteX42" fmla="*/ 100286 w 102831"/>
                <a:gd name="connsiteY42" fmla="*/ 207900 h 224290"/>
                <a:gd name="connsiteX43" fmla="*/ 102399 w 102831"/>
                <a:gd name="connsiteY43" fmla="*/ 216182 h 224290"/>
                <a:gd name="connsiteX44" fmla="*/ 102832 w 102831"/>
                <a:gd name="connsiteY44" fmla="*/ 219455 h 224290"/>
                <a:gd name="connsiteX45" fmla="*/ 75526 w 102831"/>
                <a:gd name="connsiteY45" fmla="*/ 59869 h 224290"/>
                <a:gd name="connsiteX46" fmla="*/ 70812 w 102831"/>
                <a:gd name="connsiteY46" fmla="*/ 35626 h 224290"/>
                <a:gd name="connsiteX47" fmla="*/ 55100 w 102831"/>
                <a:gd name="connsiteY47" fmla="*/ 21395 h 224290"/>
                <a:gd name="connsiteX48" fmla="*/ 47082 w 102831"/>
                <a:gd name="connsiteY48" fmla="*/ 19413 h 224290"/>
                <a:gd name="connsiteX49" fmla="*/ 35758 w 102831"/>
                <a:gd name="connsiteY49" fmla="*/ 18809 h 224290"/>
                <a:gd name="connsiteX50" fmla="*/ 15441 w 102831"/>
                <a:gd name="connsiteY50" fmla="*/ 18809 h 224290"/>
                <a:gd name="connsiteX51" fmla="*/ 15441 w 102831"/>
                <a:gd name="connsiteY51" fmla="*/ 100761 h 224290"/>
                <a:gd name="connsiteX52" fmla="*/ 39063 w 102831"/>
                <a:gd name="connsiteY52" fmla="*/ 100761 h 224290"/>
                <a:gd name="connsiteX53" fmla="*/ 55479 w 102831"/>
                <a:gd name="connsiteY53" fmla="*/ 97572 h 224290"/>
                <a:gd name="connsiteX54" fmla="*/ 66803 w 102831"/>
                <a:gd name="connsiteY54" fmla="*/ 88860 h 224290"/>
                <a:gd name="connsiteX55" fmla="*/ 73413 w 102831"/>
                <a:gd name="connsiteY55" fmla="*/ 75919 h 224290"/>
                <a:gd name="connsiteX56" fmla="*/ 75526 w 102831"/>
                <a:gd name="connsiteY56" fmla="*/ 59869 h 2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2831" h="224290">
                  <a:moveTo>
                    <a:pt x="102832" y="219455"/>
                  </a:moveTo>
                  <a:cubicBezTo>
                    <a:pt x="102832" y="220263"/>
                    <a:pt x="102723" y="220950"/>
                    <a:pt x="102507" y="221527"/>
                  </a:cubicBezTo>
                  <a:cubicBezTo>
                    <a:pt x="102290" y="222104"/>
                    <a:pt x="101911" y="222592"/>
                    <a:pt x="101315" y="222996"/>
                  </a:cubicBezTo>
                  <a:cubicBezTo>
                    <a:pt x="100719" y="223399"/>
                    <a:pt x="99907" y="223714"/>
                    <a:pt x="98823" y="223945"/>
                  </a:cubicBezTo>
                  <a:cubicBezTo>
                    <a:pt x="97794" y="224176"/>
                    <a:pt x="96439" y="224291"/>
                    <a:pt x="94813" y="224291"/>
                  </a:cubicBezTo>
                  <a:cubicBezTo>
                    <a:pt x="93405" y="224291"/>
                    <a:pt x="92213" y="224202"/>
                    <a:pt x="91183" y="224034"/>
                  </a:cubicBezTo>
                  <a:cubicBezTo>
                    <a:pt x="90263" y="223866"/>
                    <a:pt x="89396" y="223515"/>
                    <a:pt x="88745" y="223001"/>
                  </a:cubicBezTo>
                  <a:cubicBezTo>
                    <a:pt x="88041" y="222487"/>
                    <a:pt x="87499" y="221794"/>
                    <a:pt x="87066" y="220929"/>
                  </a:cubicBezTo>
                  <a:cubicBezTo>
                    <a:pt x="86632" y="220063"/>
                    <a:pt x="86308" y="218946"/>
                    <a:pt x="85928" y="217561"/>
                  </a:cubicBezTo>
                  <a:lnTo>
                    <a:pt x="70596" y="163389"/>
                  </a:lnTo>
                  <a:cubicBezTo>
                    <a:pt x="68807" y="157294"/>
                    <a:pt x="66911" y="151545"/>
                    <a:pt x="64852" y="146137"/>
                  </a:cubicBezTo>
                  <a:cubicBezTo>
                    <a:pt x="62848" y="140729"/>
                    <a:pt x="60356" y="136045"/>
                    <a:pt x="57484" y="132075"/>
                  </a:cubicBezTo>
                  <a:cubicBezTo>
                    <a:pt x="54612" y="128104"/>
                    <a:pt x="51145" y="124973"/>
                    <a:pt x="47082" y="122670"/>
                  </a:cubicBezTo>
                  <a:cubicBezTo>
                    <a:pt x="43019" y="120373"/>
                    <a:pt x="38142" y="119219"/>
                    <a:pt x="32453" y="119219"/>
                  </a:cubicBezTo>
                  <a:lnTo>
                    <a:pt x="15441" y="119219"/>
                  </a:lnTo>
                  <a:lnTo>
                    <a:pt x="15441" y="219801"/>
                  </a:lnTo>
                  <a:cubicBezTo>
                    <a:pt x="15441" y="220488"/>
                    <a:pt x="15332" y="221123"/>
                    <a:pt x="15062" y="221700"/>
                  </a:cubicBezTo>
                  <a:cubicBezTo>
                    <a:pt x="14845" y="222277"/>
                    <a:pt x="14412" y="222733"/>
                    <a:pt x="13816" y="223079"/>
                  </a:cubicBezTo>
                  <a:cubicBezTo>
                    <a:pt x="13220" y="223420"/>
                    <a:pt x="12461" y="223709"/>
                    <a:pt x="11486" y="223940"/>
                  </a:cubicBezTo>
                  <a:cubicBezTo>
                    <a:pt x="10511" y="224171"/>
                    <a:pt x="9264" y="224286"/>
                    <a:pt x="7748" y="224286"/>
                  </a:cubicBezTo>
                  <a:cubicBezTo>
                    <a:pt x="6285" y="224286"/>
                    <a:pt x="5039" y="224171"/>
                    <a:pt x="4009" y="223940"/>
                  </a:cubicBezTo>
                  <a:cubicBezTo>
                    <a:pt x="3034" y="223709"/>
                    <a:pt x="2222" y="223420"/>
                    <a:pt x="1626" y="223079"/>
                  </a:cubicBezTo>
                  <a:cubicBezTo>
                    <a:pt x="1030" y="222733"/>
                    <a:pt x="596" y="222277"/>
                    <a:pt x="379" y="221700"/>
                  </a:cubicBezTo>
                  <a:cubicBezTo>
                    <a:pt x="108" y="221128"/>
                    <a:pt x="0" y="220493"/>
                    <a:pt x="0" y="219801"/>
                  </a:cubicBezTo>
                  <a:lnTo>
                    <a:pt x="0" y="10868"/>
                  </a:lnTo>
                  <a:cubicBezTo>
                    <a:pt x="0" y="6724"/>
                    <a:pt x="759" y="3881"/>
                    <a:pt x="2384" y="2329"/>
                  </a:cubicBezTo>
                  <a:cubicBezTo>
                    <a:pt x="4009" y="776"/>
                    <a:pt x="5581" y="0"/>
                    <a:pt x="7098" y="0"/>
                  </a:cubicBezTo>
                  <a:lnTo>
                    <a:pt x="37925" y="0"/>
                  </a:lnTo>
                  <a:cubicBezTo>
                    <a:pt x="41989" y="0"/>
                    <a:pt x="45348" y="147"/>
                    <a:pt x="48057" y="430"/>
                  </a:cubicBezTo>
                  <a:cubicBezTo>
                    <a:pt x="50712" y="719"/>
                    <a:pt x="53150" y="1091"/>
                    <a:pt x="55317" y="1553"/>
                  </a:cubicBezTo>
                  <a:cubicBezTo>
                    <a:pt x="61602" y="3047"/>
                    <a:pt x="67074" y="5465"/>
                    <a:pt x="71733" y="8796"/>
                  </a:cubicBezTo>
                  <a:cubicBezTo>
                    <a:pt x="76392" y="12132"/>
                    <a:pt x="80240" y="16244"/>
                    <a:pt x="83273" y="21133"/>
                  </a:cubicBezTo>
                  <a:cubicBezTo>
                    <a:pt x="86308" y="26022"/>
                    <a:pt x="88583" y="31545"/>
                    <a:pt x="90046" y="37697"/>
                  </a:cubicBezTo>
                  <a:cubicBezTo>
                    <a:pt x="91563" y="43850"/>
                    <a:pt x="92267" y="50491"/>
                    <a:pt x="92267" y="57624"/>
                  </a:cubicBezTo>
                  <a:cubicBezTo>
                    <a:pt x="92267" y="64988"/>
                    <a:pt x="91509" y="71571"/>
                    <a:pt x="89991" y="77378"/>
                  </a:cubicBezTo>
                  <a:cubicBezTo>
                    <a:pt x="88474" y="83189"/>
                    <a:pt x="86308" y="88303"/>
                    <a:pt x="83544" y="92736"/>
                  </a:cubicBezTo>
                  <a:cubicBezTo>
                    <a:pt x="80727" y="97168"/>
                    <a:pt x="77368" y="100992"/>
                    <a:pt x="73521" y="104207"/>
                  </a:cubicBezTo>
                  <a:cubicBezTo>
                    <a:pt x="69620" y="107428"/>
                    <a:pt x="65340" y="110134"/>
                    <a:pt x="60680" y="112316"/>
                  </a:cubicBezTo>
                  <a:cubicBezTo>
                    <a:pt x="63444" y="114042"/>
                    <a:pt x="65990" y="116171"/>
                    <a:pt x="68211" y="118699"/>
                  </a:cubicBezTo>
                  <a:cubicBezTo>
                    <a:pt x="70487" y="121228"/>
                    <a:pt x="72546" y="124280"/>
                    <a:pt x="74442" y="127842"/>
                  </a:cubicBezTo>
                  <a:cubicBezTo>
                    <a:pt x="76338" y="131409"/>
                    <a:pt x="78181" y="135521"/>
                    <a:pt x="79860" y="140179"/>
                  </a:cubicBezTo>
                  <a:cubicBezTo>
                    <a:pt x="81540" y="144837"/>
                    <a:pt x="83219" y="150040"/>
                    <a:pt x="84953" y="155794"/>
                  </a:cubicBezTo>
                  <a:lnTo>
                    <a:pt x="100286" y="207900"/>
                  </a:lnTo>
                  <a:cubicBezTo>
                    <a:pt x="101369" y="211928"/>
                    <a:pt x="102073" y="214687"/>
                    <a:pt x="102399" y="216182"/>
                  </a:cubicBezTo>
                  <a:cubicBezTo>
                    <a:pt x="102669" y="217677"/>
                    <a:pt x="102832" y="218768"/>
                    <a:pt x="102832" y="219455"/>
                  </a:cubicBezTo>
                  <a:close/>
                  <a:moveTo>
                    <a:pt x="75526" y="59869"/>
                  </a:moveTo>
                  <a:cubicBezTo>
                    <a:pt x="75526" y="50323"/>
                    <a:pt x="73955" y="42245"/>
                    <a:pt x="70812" y="35626"/>
                  </a:cubicBezTo>
                  <a:cubicBezTo>
                    <a:pt x="67670" y="29016"/>
                    <a:pt x="62469" y="24270"/>
                    <a:pt x="55100" y="21395"/>
                  </a:cubicBezTo>
                  <a:cubicBezTo>
                    <a:pt x="52608" y="20477"/>
                    <a:pt x="49953" y="19817"/>
                    <a:pt x="47082" y="19413"/>
                  </a:cubicBezTo>
                  <a:cubicBezTo>
                    <a:pt x="44210" y="19009"/>
                    <a:pt x="40417" y="18809"/>
                    <a:pt x="35758" y="18809"/>
                  </a:cubicBezTo>
                  <a:lnTo>
                    <a:pt x="15441" y="18809"/>
                  </a:lnTo>
                  <a:lnTo>
                    <a:pt x="15441" y="100761"/>
                  </a:lnTo>
                  <a:lnTo>
                    <a:pt x="39063" y="100761"/>
                  </a:lnTo>
                  <a:cubicBezTo>
                    <a:pt x="45456" y="100761"/>
                    <a:pt x="50874" y="99696"/>
                    <a:pt x="55479" y="97572"/>
                  </a:cubicBezTo>
                  <a:cubicBezTo>
                    <a:pt x="60030" y="95447"/>
                    <a:pt x="63823" y="92541"/>
                    <a:pt x="66803" y="88860"/>
                  </a:cubicBezTo>
                  <a:cubicBezTo>
                    <a:pt x="69837" y="85177"/>
                    <a:pt x="72058" y="80866"/>
                    <a:pt x="73413" y="75919"/>
                  </a:cubicBezTo>
                  <a:cubicBezTo>
                    <a:pt x="74822" y="70973"/>
                    <a:pt x="75526" y="65623"/>
                    <a:pt x="75526" y="59869"/>
                  </a:cubicBezTo>
                  <a:close/>
                </a:path>
              </a:pathLst>
            </a:custGeom>
            <a:solidFill>
              <a:srgbClr val="FFFFFF"/>
            </a:solidFill>
            <a:ln w="5417" cap="flat">
              <a:noFill/>
              <a:prstDash val="solid"/>
              <a:miter/>
            </a:ln>
          </p:spPr>
          <p:txBody>
            <a:bodyPr rtlCol="0" anchor="ctr"/>
            <a:lstStyle/>
            <a:p>
              <a:endParaRPr lang="fr-FR"/>
            </a:p>
          </p:txBody>
        </p:sp>
        <p:sp>
          <p:nvSpPr>
            <p:cNvPr id="933" name="Forme libre 932">
              <a:extLst>
                <a:ext uri="{FF2B5EF4-FFF2-40B4-BE49-F238E27FC236}">
                  <a16:creationId xmlns:a16="http://schemas.microsoft.com/office/drawing/2014/main" id="{F785DD62-308A-D5B7-7968-7E5D90D44DBD}"/>
                </a:ext>
              </a:extLst>
            </p:cNvPr>
            <p:cNvSpPr/>
            <p:nvPr/>
          </p:nvSpPr>
          <p:spPr>
            <a:xfrm>
              <a:off x="20044371" y="5998107"/>
              <a:ext cx="101748" cy="244474"/>
            </a:xfrm>
            <a:custGeom>
              <a:avLst/>
              <a:gdLst>
                <a:gd name="connsiteX0" fmla="*/ 101749 w 101748"/>
                <a:gd name="connsiteY0" fmla="*/ 152001 h 244474"/>
                <a:gd name="connsiteX1" fmla="*/ 99365 w 101748"/>
                <a:gd name="connsiteY1" fmla="*/ 160541 h 244474"/>
                <a:gd name="connsiteX2" fmla="*/ 94651 w 101748"/>
                <a:gd name="connsiteY2" fmla="*/ 162870 h 244474"/>
                <a:gd name="connsiteX3" fmla="*/ 16308 w 101748"/>
                <a:gd name="connsiteY3" fmla="*/ 162870 h 244474"/>
                <a:gd name="connsiteX4" fmla="*/ 18367 w 101748"/>
                <a:gd name="connsiteY4" fmla="*/ 189096 h 244474"/>
                <a:gd name="connsiteX5" fmla="*/ 25302 w 101748"/>
                <a:gd name="connsiteY5" fmla="*/ 209195 h 244474"/>
                <a:gd name="connsiteX6" fmla="*/ 37871 w 101748"/>
                <a:gd name="connsiteY6" fmla="*/ 222051 h 244474"/>
                <a:gd name="connsiteX7" fmla="*/ 56942 w 101748"/>
                <a:gd name="connsiteY7" fmla="*/ 226536 h 244474"/>
                <a:gd name="connsiteX8" fmla="*/ 71300 w 101748"/>
                <a:gd name="connsiteY8" fmla="*/ 224637 h 244474"/>
                <a:gd name="connsiteX9" fmla="*/ 82244 w 101748"/>
                <a:gd name="connsiteY9" fmla="*/ 220409 h 244474"/>
                <a:gd name="connsiteX10" fmla="*/ 89884 w 101748"/>
                <a:gd name="connsiteY10" fmla="*/ 216182 h 244474"/>
                <a:gd name="connsiteX11" fmla="*/ 94109 w 101748"/>
                <a:gd name="connsiteY11" fmla="*/ 214283 h 244474"/>
                <a:gd name="connsiteX12" fmla="*/ 95518 w 101748"/>
                <a:gd name="connsiteY12" fmla="*/ 214803 h 244474"/>
                <a:gd name="connsiteX13" fmla="*/ 96548 w 101748"/>
                <a:gd name="connsiteY13" fmla="*/ 216444 h 244474"/>
                <a:gd name="connsiteX14" fmla="*/ 97089 w 101748"/>
                <a:gd name="connsiteY14" fmla="*/ 219287 h 244474"/>
                <a:gd name="connsiteX15" fmla="*/ 97306 w 101748"/>
                <a:gd name="connsiteY15" fmla="*/ 223599 h 244474"/>
                <a:gd name="connsiteX16" fmla="*/ 97198 w 101748"/>
                <a:gd name="connsiteY16" fmla="*/ 225927 h 244474"/>
                <a:gd name="connsiteX17" fmla="*/ 96872 w 101748"/>
                <a:gd name="connsiteY17" fmla="*/ 227999 h 244474"/>
                <a:gd name="connsiteX18" fmla="*/ 96276 w 101748"/>
                <a:gd name="connsiteY18" fmla="*/ 229809 h 244474"/>
                <a:gd name="connsiteX19" fmla="*/ 95247 w 101748"/>
                <a:gd name="connsiteY19" fmla="*/ 231535 h 244474"/>
                <a:gd name="connsiteX20" fmla="*/ 91346 w 101748"/>
                <a:gd name="connsiteY20" fmla="*/ 234556 h 244474"/>
                <a:gd name="connsiteX21" fmla="*/ 82677 w 101748"/>
                <a:gd name="connsiteY21" fmla="*/ 238868 h 244474"/>
                <a:gd name="connsiteX22" fmla="*/ 70324 w 101748"/>
                <a:gd name="connsiteY22" fmla="*/ 242749 h 244474"/>
                <a:gd name="connsiteX23" fmla="*/ 55155 w 101748"/>
                <a:gd name="connsiteY23" fmla="*/ 244475 h 244474"/>
                <a:gd name="connsiteX24" fmla="*/ 31533 w 101748"/>
                <a:gd name="connsiteY24" fmla="*/ 239041 h 244474"/>
                <a:gd name="connsiteX25" fmla="*/ 14249 w 101748"/>
                <a:gd name="connsiteY25" fmla="*/ 222996 h 244474"/>
                <a:gd name="connsiteX26" fmla="*/ 3630 w 101748"/>
                <a:gd name="connsiteY26" fmla="*/ 196685 h 244474"/>
                <a:gd name="connsiteX27" fmla="*/ 0 w 101748"/>
                <a:gd name="connsiteY27" fmla="*/ 160283 h 244474"/>
                <a:gd name="connsiteX28" fmla="*/ 3793 w 101748"/>
                <a:gd name="connsiteY28" fmla="*/ 124742 h 244474"/>
                <a:gd name="connsiteX29" fmla="*/ 14520 w 101748"/>
                <a:gd name="connsiteY29" fmla="*/ 98086 h 244474"/>
                <a:gd name="connsiteX30" fmla="*/ 31316 w 101748"/>
                <a:gd name="connsiteY30" fmla="*/ 81353 h 244474"/>
                <a:gd name="connsiteX31" fmla="*/ 53204 w 101748"/>
                <a:gd name="connsiteY31" fmla="*/ 75573 h 244474"/>
                <a:gd name="connsiteX32" fmla="*/ 75309 w 101748"/>
                <a:gd name="connsiteY32" fmla="*/ 81437 h 244474"/>
                <a:gd name="connsiteX33" fmla="*/ 90371 w 101748"/>
                <a:gd name="connsiteY33" fmla="*/ 97226 h 244474"/>
                <a:gd name="connsiteX34" fmla="*/ 98985 w 101748"/>
                <a:gd name="connsiteY34" fmla="*/ 120257 h 244474"/>
                <a:gd name="connsiteX35" fmla="*/ 101749 w 101748"/>
                <a:gd name="connsiteY35" fmla="*/ 147863 h 244474"/>
                <a:gd name="connsiteX36" fmla="*/ 101749 w 101748"/>
                <a:gd name="connsiteY36" fmla="*/ 152001 h 244474"/>
                <a:gd name="connsiteX37" fmla="*/ 86145 w 101748"/>
                <a:gd name="connsiteY37" fmla="*/ 145964 h 244474"/>
                <a:gd name="connsiteX38" fmla="*/ 77747 w 101748"/>
                <a:gd name="connsiteY38" fmla="*/ 107144 h 244474"/>
                <a:gd name="connsiteX39" fmla="*/ 52229 w 101748"/>
                <a:gd name="connsiteY39" fmla="*/ 93171 h 244474"/>
                <a:gd name="connsiteX40" fmla="*/ 37059 w 101748"/>
                <a:gd name="connsiteY40" fmla="*/ 97566 h 244474"/>
                <a:gd name="connsiteX41" fmla="*/ 26006 w 101748"/>
                <a:gd name="connsiteY41" fmla="*/ 109211 h 244474"/>
                <a:gd name="connsiteX42" fmla="*/ 19071 w 101748"/>
                <a:gd name="connsiteY42" fmla="*/ 126032 h 244474"/>
                <a:gd name="connsiteX43" fmla="*/ 16308 w 101748"/>
                <a:gd name="connsiteY43" fmla="*/ 145959 h 244474"/>
                <a:gd name="connsiteX44" fmla="*/ 86145 w 101748"/>
                <a:gd name="connsiteY44" fmla="*/ 145959 h 244474"/>
                <a:gd name="connsiteX45" fmla="*/ 64040 w 101748"/>
                <a:gd name="connsiteY45" fmla="*/ 5870 h 244474"/>
                <a:gd name="connsiteX46" fmla="*/ 65665 w 101748"/>
                <a:gd name="connsiteY46" fmla="*/ 2937 h 244474"/>
                <a:gd name="connsiteX47" fmla="*/ 67778 w 101748"/>
                <a:gd name="connsiteY47" fmla="*/ 1122 h 244474"/>
                <a:gd name="connsiteX48" fmla="*/ 70704 w 101748"/>
                <a:gd name="connsiteY48" fmla="*/ 257 h 244474"/>
                <a:gd name="connsiteX49" fmla="*/ 74822 w 101748"/>
                <a:gd name="connsiteY49" fmla="*/ 0 h 244474"/>
                <a:gd name="connsiteX50" fmla="*/ 78777 w 101748"/>
                <a:gd name="connsiteY50" fmla="*/ 519 h 244474"/>
                <a:gd name="connsiteX51" fmla="*/ 80944 w 101748"/>
                <a:gd name="connsiteY51" fmla="*/ 1983 h 244474"/>
                <a:gd name="connsiteX52" fmla="*/ 81377 w 101748"/>
                <a:gd name="connsiteY52" fmla="*/ 4228 h 244474"/>
                <a:gd name="connsiteX53" fmla="*/ 80294 w 101748"/>
                <a:gd name="connsiteY53" fmla="*/ 7071 h 244474"/>
                <a:gd name="connsiteX54" fmla="*/ 58188 w 101748"/>
                <a:gd name="connsiteY54" fmla="*/ 47443 h 244474"/>
                <a:gd name="connsiteX55" fmla="*/ 56618 w 101748"/>
                <a:gd name="connsiteY55" fmla="*/ 50118 h 244474"/>
                <a:gd name="connsiteX56" fmla="*/ 55046 w 101748"/>
                <a:gd name="connsiteY56" fmla="*/ 51587 h 244474"/>
                <a:gd name="connsiteX57" fmla="*/ 52879 w 101748"/>
                <a:gd name="connsiteY57" fmla="*/ 52274 h 244474"/>
                <a:gd name="connsiteX58" fmla="*/ 49682 w 101748"/>
                <a:gd name="connsiteY58" fmla="*/ 52447 h 244474"/>
                <a:gd name="connsiteX59" fmla="*/ 46594 w 101748"/>
                <a:gd name="connsiteY59" fmla="*/ 52012 h 244474"/>
                <a:gd name="connsiteX60" fmla="*/ 44915 w 101748"/>
                <a:gd name="connsiteY60" fmla="*/ 50805 h 244474"/>
                <a:gd name="connsiteX61" fmla="*/ 44589 w 101748"/>
                <a:gd name="connsiteY61" fmla="*/ 48822 h 244474"/>
                <a:gd name="connsiteX62" fmla="*/ 45511 w 101748"/>
                <a:gd name="connsiteY62" fmla="*/ 46063 h 244474"/>
                <a:gd name="connsiteX63" fmla="*/ 64040 w 101748"/>
                <a:gd name="connsiteY63" fmla="*/ 5870 h 2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1748" h="244474">
                  <a:moveTo>
                    <a:pt x="101749" y="152001"/>
                  </a:moveTo>
                  <a:cubicBezTo>
                    <a:pt x="101749" y="156145"/>
                    <a:pt x="100936" y="158993"/>
                    <a:pt x="99365" y="160541"/>
                  </a:cubicBezTo>
                  <a:cubicBezTo>
                    <a:pt x="97739" y="162088"/>
                    <a:pt x="96168" y="162870"/>
                    <a:pt x="94651" y="162870"/>
                  </a:cubicBezTo>
                  <a:lnTo>
                    <a:pt x="16308" y="162870"/>
                  </a:lnTo>
                  <a:cubicBezTo>
                    <a:pt x="16308" y="172531"/>
                    <a:pt x="17012" y="181275"/>
                    <a:pt x="18367" y="189096"/>
                  </a:cubicBezTo>
                  <a:cubicBezTo>
                    <a:pt x="19776" y="196916"/>
                    <a:pt x="22105" y="203620"/>
                    <a:pt x="25302" y="209195"/>
                  </a:cubicBezTo>
                  <a:cubicBezTo>
                    <a:pt x="28498" y="214776"/>
                    <a:pt x="32724" y="219062"/>
                    <a:pt x="37871" y="222051"/>
                  </a:cubicBezTo>
                  <a:cubicBezTo>
                    <a:pt x="43019" y="225041"/>
                    <a:pt x="49411" y="226536"/>
                    <a:pt x="56942" y="226536"/>
                  </a:cubicBezTo>
                  <a:cubicBezTo>
                    <a:pt x="62252" y="226536"/>
                    <a:pt x="67020" y="225907"/>
                    <a:pt x="71300" y="224637"/>
                  </a:cubicBezTo>
                  <a:cubicBezTo>
                    <a:pt x="75526" y="223373"/>
                    <a:pt x="79156" y="221962"/>
                    <a:pt x="82244" y="220409"/>
                  </a:cubicBezTo>
                  <a:cubicBezTo>
                    <a:pt x="85332" y="218857"/>
                    <a:pt x="87878" y="217451"/>
                    <a:pt x="89884" y="216182"/>
                  </a:cubicBezTo>
                  <a:cubicBezTo>
                    <a:pt x="91888" y="214913"/>
                    <a:pt x="93296" y="214283"/>
                    <a:pt x="94109" y="214283"/>
                  </a:cubicBezTo>
                  <a:cubicBezTo>
                    <a:pt x="94651" y="214283"/>
                    <a:pt x="95085" y="214456"/>
                    <a:pt x="95518" y="214803"/>
                  </a:cubicBezTo>
                  <a:cubicBezTo>
                    <a:pt x="95952" y="215143"/>
                    <a:pt x="96276" y="215694"/>
                    <a:pt x="96548" y="216444"/>
                  </a:cubicBezTo>
                  <a:cubicBezTo>
                    <a:pt x="96818" y="217194"/>
                    <a:pt x="96981" y="218144"/>
                    <a:pt x="97089" y="219287"/>
                  </a:cubicBezTo>
                  <a:cubicBezTo>
                    <a:pt x="97252" y="220441"/>
                    <a:pt x="97306" y="221878"/>
                    <a:pt x="97306" y="223599"/>
                  </a:cubicBezTo>
                  <a:cubicBezTo>
                    <a:pt x="97306" y="224406"/>
                    <a:pt x="97252" y="225183"/>
                    <a:pt x="97198" y="225927"/>
                  </a:cubicBezTo>
                  <a:cubicBezTo>
                    <a:pt x="97089" y="226672"/>
                    <a:pt x="96981" y="227365"/>
                    <a:pt x="96872" y="227999"/>
                  </a:cubicBezTo>
                  <a:cubicBezTo>
                    <a:pt x="96710" y="228634"/>
                    <a:pt x="96548" y="229237"/>
                    <a:pt x="96276" y="229809"/>
                  </a:cubicBezTo>
                  <a:cubicBezTo>
                    <a:pt x="96005" y="230386"/>
                    <a:pt x="95680" y="230963"/>
                    <a:pt x="95247" y="231535"/>
                  </a:cubicBezTo>
                  <a:cubicBezTo>
                    <a:pt x="94868" y="232112"/>
                    <a:pt x="93513" y="233119"/>
                    <a:pt x="91346" y="234556"/>
                  </a:cubicBezTo>
                  <a:cubicBezTo>
                    <a:pt x="89125" y="235993"/>
                    <a:pt x="86253" y="237430"/>
                    <a:pt x="82677" y="238868"/>
                  </a:cubicBezTo>
                  <a:cubicBezTo>
                    <a:pt x="79156" y="240305"/>
                    <a:pt x="74984" y="241600"/>
                    <a:pt x="70324" y="242749"/>
                  </a:cubicBezTo>
                  <a:cubicBezTo>
                    <a:pt x="65611" y="243898"/>
                    <a:pt x="60573" y="244475"/>
                    <a:pt x="55155" y="244475"/>
                  </a:cubicBezTo>
                  <a:cubicBezTo>
                    <a:pt x="46269" y="244475"/>
                    <a:pt x="38359" y="242665"/>
                    <a:pt x="31533" y="239041"/>
                  </a:cubicBezTo>
                  <a:cubicBezTo>
                    <a:pt x="24652" y="235421"/>
                    <a:pt x="18908" y="230071"/>
                    <a:pt x="14249" y="222996"/>
                  </a:cubicBezTo>
                  <a:cubicBezTo>
                    <a:pt x="9590" y="215925"/>
                    <a:pt x="6068" y="207155"/>
                    <a:pt x="3630" y="196685"/>
                  </a:cubicBezTo>
                  <a:cubicBezTo>
                    <a:pt x="1246" y="186221"/>
                    <a:pt x="0" y="174084"/>
                    <a:pt x="0" y="160283"/>
                  </a:cubicBezTo>
                  <a:cubicBezTo>
                    <a:pt x="0" y="147060"/>
                    <a:pt x="1246" y="135211"/>
                    <a:pt x="3793" y="124742"/>
                  </a:cubicBezTo>
                  <a:cubicBezTo>
                    <a:pt x="6285" y="114278"/>
                    <a:pt x="9861" y="105392"/>
                    <a:pt x="14520" y="98086"/>
                  </a:cubicBezTo>
                  <a:cubicBezTo>
                    <a:pt x="19180" y="90784"/>
                    <a:pt x="24760" y="85203"/>
                    <a:pt x="31316" y="81353"/>
                  </a:cubicBezTo>
                  <a:cubicBezTo>
                    <a:pt x="37871" y="77503"/>
                    <a:pt x="45186" y="75573"/>
                    <a:pt x="53204" y="75573"/>
                  </a:cubicBezTo>
                  <a:cubicBezTo>
                    <a:pt x="61873" y="75573"/>
                    <a:pt x="69241" y="77530"/>
                    <a:pt x="75309" y="81437"/>
                  </a:cubicBezTo>
                  <a:cubicBezTo>
                    <a:pt x="81431" y="85350"/>
                    <a:pt x="86416" y="90611"/>
                    <a:pt x="90371" y="97226"/>
                  </a:cubicBezTo>
                  <a:cubicBezTo>
                    <a:pt x="94326" y="103840"/>
                    <a:pt x="97198" y="111519"/>
                    <a:pt x="98985" y="120257"/>
                  </a:cubicBezTo>
                  <a:cubicBezTo>
                    <a:pt x="100827" y="128996"/>
                    <a:pt x="101749" y="138196"/>
                    <a:pt x="101749" y="147863"/>
                  </a:cubicBezTo>
                  <a:lnTo>
                    <a:pt x="101749" y="152001"/>
                  </a:lnTo>
                  <a:close/>
                  <a:moveTo>
                    <a:pt x="86145" y="145964"/>
                  </a:moveTo>
                  <a:cubicBezTo>
                    <a:pt x="86416" y="129400"/>
                    <a:pt x="83599" y="116460"/>
                    <a:pt x="77747" y="107144"/>
                  </a:cubicBezTo>
                  <a:cubicBezTo>
                    <a:pt x="71896" y="97829"/>
                    <a:pt x="63444" y="93171"/>
                    <a:pt x="52229" y="93171"/>
                  </a:cubicBezTo>
                  <a:cubicBezTo>
                    <a:pt x="46486" y="93171"/>
                    <a:pt x="41447" y="94634"/>
                    <a:pt x="37059" y="97566"/>
                  </a:cubicBezTo>
                  <a:cubicBezTo>
                    <a:pt x="32724" y="100504"/>
                    <a:pt x="29040" y="104380"/>
                    <a:pt x="26006" y="109211"/>
                  </a:cubicBezTo>
                  <a:cubicBezTo>
                    <a:pt x="23026" y="114042"/>
                    <a:pt x="20697" y="119649"/>
                    <a:pt x="19071" y="126032"/>
                  </a:cubicBezTo>
                  <a:cubicBezTo>
                    <a:pt x="17500" y="132416"/>
                    <a:pt x="16579" y="139056"/>
                    <a:pt x="16308" y="145959"/>
                  </a:cubicBezTo>
                  <a:lnTo>
                    <a:pt x="86145" y="145959"/>
                  </a:lnTo>
                  <a:close/>
                  <a:moveTo>
                    <a:pt x="64040" y="5870"/>
                  </a:moveTo>
                  <a:cubicBezTo>
                    <a:pt x="64527" y="4721"/>
                    <a:pt x="65069" y="3740"/>
                    <a:pt x="65665" y="2937"/>
                  </a:cubicBezTo>
                  <a:cubicBezTo>
                    <a:pt x="66261" y="2135"/>
                    <a:pt x="66965" y="1526"/>
                    <a:pt x="67778" y="1122"/>
                  </a:cubicBezTo>
                  <a:cubicBezTo>
                    <a:pt x="68591" y="719"/>
                    <a:pt x="69566" y="435"/>
                    <a:pt x="70704" y="257"/>
                  </a:cubicBezTo>
                  <a:cubicBezTo>
                    <a:pt x="71842" y="84"/>
                    <a:pt x="73250" y="0"/>
                    <a:pt x="74822" y="0"/>
                  </a:cubicBezTo>
                  <a:cubicBezTo>
                    <a:pt x="76447" y="0"/>
                    <a:pt x="77747" y="173"/>
                    <a:pt x="78777" y="519"/>
                  </a:cubicBezTo>
                  <a:cubicBezTo>
                    <a:pt x="79806" y="860"/>
                    <a:pt x="80510" y="1353"/>
                    <a:pt x="80944" y="1983"/>
                  </a:cubicBezTo>
                  <a:cubicBezTo>
                    <a:pt x="81377" y="2617"/>
                    <a:pt x="81486" y="3362"/>
                    <a:pt x="81377" y="4228"/>
                  </a:cubicBezTo>
                  <a:cubicBezTo>
                    <a:pt x="81269" y="5093"/>
                    <a:pt x="80890" y="6037"/>
                    <a:pt x="80294" y="7071"/>
                  </a:cubicBezTo>
                  <a:lnTo>
                    <a:pt x="58188" y="47443"/>
                  </a:lnTo>
                  <a:cubicBezTo>
                    <a:pt x="57592" y="48597"/>
                    <a:pt x="57105" y="49489"/>
                    <a:pt x="56618" y="50118"/>
                  </a:cubicBezTo>
                  <a:cubicBezTo>
                    <a:pt x="56129" y="50753"/>
                    <a:pt x="55642" y="51240"/>
                    <a:pt x="55046" y="51587"/>
                  </a:cubicBezTo>
                  <a:cubicBezTo>
                    <a:pt x="54450" y="51933"/>
                    <a:pt x="53746" y="52164"/>
                    <a:pt x="52879" y="52274"/>
                  </a:cubicBezTo>
                  <a:cubicBezTo>
                    <a:pt x="52012" y="52389"/>
                    <a:pt x="50983" y="52447"/>
                    <a:pt x="49682" y="52447"/>
                  </a:cubicBezTo>
                  <a:cubicBezTo>
                    <a:pt x="48436" y="52447"/>
                    <a:pt x="47407" y="52305"/>
                    <a:pt x="46594" y="52012"/>
                  </a:cubicBezTo>
                  <a:cubicBezTo>
                    <a:pt x="45782" y="51728"/>
                    <a:pt x="45239" y="51325"/>
                    <a:pt x="44915" y="50805"/>
                  </a:cubicBezTo>
                  <a:cubicBezTo>
                    <a:pt x="44644" y="50286"/>
                    <a:pt x="44535" y="49625"/>
                    <a:pt x="44589" y="48822"/>
                  </a:cubicBezTo>
                  <a:cubicBezTo>
                    <a:pt x="44698" y="48020"/>
                    <a:pt x="45023" y="47097"/>
                    <a:pt x="45511" y="46063"/>
                  </a:cubicBezTo>
                  <a:lnTo>
                    <a:pt x="64040" y="5870"/>
                  </a:lnTo>
                  <a:close/>
                </a:path>
              </a:pathLst>
            </a:custGeom>
            <a:solidFill>
              <a:srgbClr val="FFFFFF"/>
            </a:solidFill>
            <a:ln w="5417" cap="flat">
              <a:noFill/>
              <a:prstDash val="solid"/>
              <a:miter/>
            </a:ln>
          </p:spPr>
          <p:txBody>
            <a:bodyPr rtlCol="0" anchor="ctr"/>
            <a:lstStyle/>
            <a:p>
              <a:endParaRPr lang="fr-FR"/>
            </a:p>
          </p:txBody>
        </p:sp>
        <p:sp>
          <p:nvSpPr>
            <p:cNvPr id="934" name="Forme libre 933">
              <a:extLst>
                <a:ext uri="{FF2B5EF4-FFF2-40B4-BE49-F238E27FC236}">
                  <a16:creationId xmlns:a16="http://schemas.microsoft.com/office/drawing/2014/main" id="{27D52F4B-8465-D39A-C483-1D9B246781F4}"/>
                </a:ext>
              </a:extLst>
            </p:cNvPr>
            <p:cNvSpPr/>
            <p:nvPr/>
          </p:nvSpPr>
          <p:spPr>
            <a:xfrm>
              <a:off x="20170500" y="6073665"/>
              <a:ext cx="77963" cy="168917"/>
            </a:xfrm>
            <a:custGeom>
              <a:avLst/>
              <a:gdLst>
                <a:gd name="connsiteX0" fmla="*/ 77964 w 77963"/>
                <a:gd name="connsiteY0" fmla="*/ 120955 h 168917"/>
                <a:gd name="connsiteX1" fmla="*/ 74929 w 77963"/>
                <a:gd name="connsiteY1" fmla="*/ 141054 h 168917"/>
                <a:gd name="connsiteX2" fmla="*/ 66207 w 77963"/>
                <a:gd name="connsiteY2" fmla="*/ 156150 h 168917"/>
                <a:gd name="connsiteX3" fmla="*/ 52716 w 77963"/>
                <a:gd name="connsiteY3" fmla="*/ 165639 h 168917"/>
                <a:gd name="connsiteX4" fmla="*/ 35325 w 77963"/>
                <a:gd name="connsiteY4" fmla="*/ 168917 h 168917"/>
                <a:gd name="connsiteX5" fmla="*/ 24002 w 77963"/>
                <a:gd name="connsiteY5" fmla="*/ 167621 h 168917"/>
                <a:gd name="connsiteX6" fmla="*/ 14358 w 77963"/>
                <a:gd name="connsiteY6" fmla="*/ 164343 h 168917"/>
                <a:gd name="connsiteX7" fmla="*/ 7044 w 77963"/>
                <a:gd name="connsiteY7" fmla="*/ 160116 h 168917"/>
                <a:gd name="connsiteX8" fmla="*/ 2655 w 77963"/>
                <a:gd name="connsiteY8" fmla="*/ 156145 h 168917"/>
                <a:gd name="connsiteX9" fmla="*/ 650 w 77963"/>
                <a:gd name="connsiteY9" fmla="*/ 151833 h 168917"/>
                <a:gd name="connsiteX10" fmla="*/ 0 w 77963"/>
                <a:gd name="connsiteY10" fmla="*/ 144936 h 168917"/>
                <a:gd name="connsiteX11" fmla="*/ 271 w 77963"/>
                <a:gd name="connsiteY11" fmla="*/ 140965 h 168917"/>
                <a:gd name="connsiteX12" fmla="*/ 867 w 77963"/>
                <a:gd name="connsiteY12" fmla="*/ 138033 h 168917"/>
                <a:gd name="connsiteX13" fmla="*/ 1896 w 77963"/>
                <a:gd name="connsiteY13" fmla="*/ 136224 h 168917"/>
                <a:gd name="connsiteX14" fmla="*/ 3305 w 77963"/>
                <a:gd name="connsiteY14" fmla="*/ 135620 h 168917"/>
                <a:gd name="connsiteX15" fmla="*/ 7368 w 77963"/>
                <a:gd name="connsiteY15" fmla="*/ 138033 h 168917"/>
                <a:gd name="connsiteX16" fmla="*/ 14032 w 77963"/>
                <a:gd name="connsiteY16" fmla="*/ 143294 h 168917"/>
                <a:gd name="connsiteX17" fmla="*/ 23568 w 77963"/>
                <a:gd name="connsiteY17" fmla="*/ 148555 h 168917"/>
                <a:gd name="connsiteX18" fmla="*/ 36300 w 77963"/>
                <a:gd name="connsiteY18" fmla="*/ 150968 h 168917"/>
                <a:gd name="connsiteX19" fmla="*/ 46974 w 77963"/>
                <a:gd name="connsiteY19" fmla="*/ 149242 h 168917"/>
                <a:gd name="connsiteX20" fmla="*/ 55371 w 77963"/>
                <a:gd name="connsiteY20" fmla="*/ 144065 h 168917"/>
                <a:gd name="connsiteX21" fmla="*/ 60897 w 77963"/>
                <a:gd name="connsiteY21" fmla="*/ 135180 h 168917"/>
                <a:gd name="connsiteX22" fmla="*/ 62848 w 77963"/>
                <a:gd name="connsiteY22" fmla="*/ 122497 h 168917"/>
                <a:gd name="connsiteX23" fmla="*/ 60301 w 77963"/>
                <a:gd name="connsiteY23" fmla="*/ 110249 h 168917"/>
                <a:gd name="connsiteX24" fmla="*/ 53637 w 77963"/>
                <a:gd name="connsiteY24" fmla="*/ 101537 h 168917"/>
                <a:gd name="connsiteX25" fmla="*/ 44265 w 77963"/>
                <a:gd name="connsiteY25" fmla="*/ 94980 h 168917"/>
                <a:gd name="connsiteX26" fmla="*/ 33483 w 77963"/>
                <a:gd name="connsiteY26" fmla="*/ 89116 h 168917"/>
                <a:gd name="connsiteX27" fmla="*/ 22647 w 77963"/>
                <a:gd name="connsiteY27" fmla="*/ 82470 h 168917"/>
                <a:gd name="connsiteX28" fmla="*/ 13274 w 77963"/>
                <a:gd name="connsiteY28" fmla="*/ 73674 h 168917"/>
                <a:gd name="connsiteX29" fmla="*/ 6610 w 77963"/>
                <a:gd name="connsiteY29" fmla="*/ 61248 h 168917"/>
                <a:gd name="connsiteX30" fmla="*/ 4063 w 77963"/>
                <a:gd name="connsiteY30" fmla="*/ 43824 h 168917"/>
                <a:gd name="connsiteX31" fmla="*/ 6339 w 77963"/>
                <a:gd name="connsiteY31" fmla="*/ 27868 h 168917"/>
                <a:gd name="connsiteX32" fmla="*/ 13382 w 77963"/>
                <a:gd name="connsiteY32" fmla="*/ 13805 h 168917"/>
                <a:gd name="connsiteX33" fmla="*/ 25572 w 77963"/>
                <a:gd name="connsiteY33" fmla="*/ 3798 h 168917"/>
                <a:gd name="connsiteX34" fmla="*/ 43181 w 77963"/>
                <a:gd name="connsiteY34" fmla="*/ 0 h 168917"/>
                <a:gd name="connsiteX35" fmla="*/ 51741 w 77963"/>
                <a:gd name="connsiteY35" fmla="*/ 949 h 168917"/>
                <a:gd name="connsiteX36" fmla="*/ 59489 w 77963"/>
                <a:gd name="connsiteY36" fmla="*/ 3451 h 168917"/>
                <a:gd name="connsiteX37" fmla="*/ 65502 w 77963"/>
                <a:gd name="connsiteY37" fmla="*/ 6814 h 168917"/>
                <a:gd name="connsiteX38" fmla="*/ 69404 w 77963"/>
                <a:gd name="connsiteY38" fmla="*/ 10008 h 168917"/>
                <a:gd name="connsiteX39" fmla="*/ 71191 w 77963"/>
                <a:gd name="connsiteY39" fmla="*/ 12337 h 168917"/>
                <a:gd name="connsiteX40" fmla="*/ 71842 w 77963"/>
                <a:gd name="connsiteY40" fmla="*/ 14319 h 168917"/>
                <a:gd name="connsiteX41" fmla="*/ 72113 w 77963"/>
                <a:gd name="connsiteY41" fmla="*/ 16821 h 168917"/>
                <a:gd name="connsiteX42" fmla="*/ 72275 w 77963"/>
                <a:gd name="connsiteY42" fmla="*/ 20357 h 168917"/>
                <a:gd name="connsiteX43" fmla="*/ 72058 w 77963"/>
                <a:gd name="connsiteY43" fmla="*/ 24070 h 168917"/>
                <a:gd name="connsiteX44" fmla="*/ 71516 w 77963"/>
                <a:gd name="connsiteY44" fmla="*/ 26913 h 168917"/>
                <a:gd name="connsiteX45" fmla="*/ 70541 w 77963"/>
                <a:gd name="connsiteY45" fmla="*/ 28728 h 168917"/>
                <a:gd name="connsiteX46" fmla="*/ 69241 w 77963"/>
                <a:gd name="connsiteY46" fmla="*/ 29331 h 168917"/>
                <a:gd name="connsiteX47" fmla="*/ 66152 w 77963"/>
                <a:gd name="connsiteY47" fmla="*/ 27432 h 168917"/>
                <a:gd name="connsiteX48" fmla="*/ 60843 w 77963"/>
                <a:gd name="connsiteY48" fmla="*/ 23294 h 168917"/>
                <a:gd name="connsiteX49" fmla="*/ 52987 w 77963"/>
                <a:gd name="connsiteY49" fmla="*/ 19150 h 168917"/>
                <a:gd name="connsiteX50" fmla="*/ 42422 w 77963"/>
                <a:gd name="connsiteY50" fmla="*/ 17252 h 168917"/>
                <a:gd name="connsiteX51" fmla="*/ 31966 w 77963"/>
                <a:gd name="connsiteY51" fmla="*/ 19150 h 168917"/>
                <a:gd name="connsiteX52" fmla="*/ 24543 w 77963"/>
                <a:gd name="connsiteY52" fmla="*/ 24500 h 168917"/>
                <a:gd name="connsiteX53" fmla="*/ 20154 w 77963"/>
                <a:gd name="connsiteY53" fmla="*/ 32609 h 168917"/>
                <a:gd name="connsiteX54" fmla="*/ 18692 w 77963"/>
                <a:gd name="connsiteY54" fmla="*/ 42790 h 168917"/>
                <a:gd name="connsiteX55" fmla="*/ 21238 w 77963"/>
                <a:gd name="connsiteY55" fmla="*/ 55557 h 168917"/>
                <a:gd name="connsiteX56" fmla="*/ 27957 w 77963"/>
                <a:gd name="connsiteY56" fmla="*/ 64527 h 168917"/>
                <a:gd name="connsiteX57" fmla="*/ 37492 w 77963"/>
                <a:gd name="connsiteY57" fmla="*/ 71256 h 168917"/>
                <a:gd name="connsiteX58" fmla="*/ 48328 w 77963"/>
                <a:gd name="connsiteY58" fmla="*/ 77121 h 168917"/>
                <a:gd name="connsiteX59" fmla="*/ 59164 w 77963"/>
                <a:gd name="connsiteY59" fmla="*/ 83588 h 168917"/>
                <a:gd name="connsiteX60" fmla="*/ 68699 w 77963"/>
                <a:gd name="connsiteY60" fmla="*/ 92127 h 168917"/>
                <a:gd name="connsiteX61" fmla="*/ 75418 w 77963"/>
                <a:gd name="connsiteY61" fmla="*/ 104118 h 168917"/>
                <a:gd name="connsiteX62" fmla="*/ 77964 w 77963"/>
                <a:gd name="connsiteY62" fmla="*/ 120955 h 16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963" h="168917">
                  <a:moveTo>
                    <a:pt x="77964" y="120955"/>
                  </a:moveTo>
                  <a:cubicBezTo>
                    <a:pt x="77964" y="128434"/>
                    <a:pt x="76934" y="135133"/>
                    <a:pt x="74929" y="141054"/>
                  </a:cubicBezTo>
                  <a:cubicBezTo>
                    <a:pt x="72871" y="146981"/>
                    <a:pt x="70000" y="152012"/>
                    <a:pt x="66207" y="156150"/>
                  </a:cubicBezTo>
                  <a:cubicBezTo>
                    <a:pt x="62469" y="160294"/>
                    <a:pt x="57917" y="163457"/>
                    <a:pt x="52716" y="165639"/>
                  </a:cubicBezTo>
                  <a:cubicBezTo>
                    <a:pt x="47461" y="167826"/>
                    <a:pt x="41663" y="168917"/>
                    <a:pt x="35325" y="168917"/>
                  </a:cubicBezTo>
                  <a:cubicBezTo>
                    <a:pt x="31316" y="168917"/>
                    <a:pt x="27523" y="168487"/>
                    <a:pt x="24002" y="167621"/>
                  </a:cubicBezTo>
                  <a:cubicBezTo>
                    <a:pt x="20426" y="166756"/>
                    <a:pt x="17229" y="165665"/>
                    <a:pt x="14358" y="164343"/>
                  </a:cubicBezTo>
                  <a:cubicBezTo>
                    <a:pt x="11486" y="163021"/>
                    <a:pt x="9048" y="161610"/>
                    <a:pt x="7044" y="160116"/>
                  </a:cubicBezTo>
                  <a:cubicBezTo>
                    <a:pt x="5039" y="158621"/>
                    <a:pt x="3576" y="157299"/>
                    <a:pt x="2655" y="156145"/>
                  </a:cubicBezTo>
                  <a:cubicBezTo>
                    <a:pt x="1733" y="154996"/>
                    <a:pt x="1029" y="153559"/>
                    <a:pt x="650" y="151833"/>
                  </a:cubicBezTo>
                  <a:cubicBezTo>
                    <a:pt x="217" y="150108"/>
                    <a:pt x="0" y="147810"/>
                    <a:pt x="0" y="144936"/>
                  </a:cubicBezTo>
                  <a:cubicBezTo>
                    <a:pt x="0" y="143441"/>
                    <a:pt x="108" y="142119"/>
                    <a:pt x="271" y="140965"/>
                  </a:cubicBezTo>
                  <a:cubicBezTo>
                    <a:pt x="433" y="139817"/>
                    <a:pt x="650" y="138841"/>
                    <a:pt x="867" y="138033"/>
                  </a:cubicBezTo>
                  <a:cubicBezTo>
                    <a:pt x="1138" y="137231"/>
                    <a:pt x="1463" y="136627"/>
                    <a:pt x="1896" y="136224"/>
                  </a:cubicBezTo>
                  <a:cubicBezTo>
                    <a:pt x="2330" y="135820"/>
                    <a:pt x="2817" y="135620"/>
                    <a:pt x="3305" y="135620"/>
                  </a:cubicBezTo>
                  <a:cubicBezTo>
                    <a:pt x="4226" y="135620"/>
                    <a:pt x="5581" y="136428"/>
                    <a:pt x="7368" y="138033"/>
                  </a:cubicBezTo>
                  <a:cubicBezTo>
                    <a:pt x="9156" y="139649"/>
                    <a:pt x="11377" y="141401"/>
                    <a:pt x="14032" y="143294"/>
                  </a:cubicBezTo>
                  <a:cubicBezTo>
                    <a:pt x="16687" y="145188"/>
                    <a:pt x="19884" y="146945"/>
                    <a:pt x="23568" y="148555"/>
                  </a:cubicBezTo>
                  <a:cubicBezTo>
                    <a:pt x="27252" y="150171"/>
                    <a:pt x="31478" y="150968"/>
                    <a:pt x="36300" y="150968"/>
                  </a:cubicBezTo>
                  <a:cubicBezTo>
                    <a:pt x="40201" y="150968"/>
                    <a:pt x="43776" y="150396"/>
                    <a:pt x="46974" y="149242"/>
                  </a:cubicBezTo>
                  <a:cubicBezTo>
                    <a:pt x="50224" y="148088"/>
                    <a:pt x="52987" y="146368"/>
                    <a:pt x="55371" y="144065"/>
                  </a:cubicBezTo>
                  <a:cubicBezTo>
                    <a:pt x="57755" y="141768"/>
                    <a:pt x="59543" y="138804"/>
                    <a:pt x="60897" y="135180"/>
                  </a:cubicBezTo>
                  <a:cubicBezTo>
                    <a:pt x="62197" y="131555"/>
                    <a:pt x="62848" y="127328"/>
                    <a:pt x="62848" y="122497"/>
                  </a:cubicBezTo>
                  <a:cubicBezTo>
                    <a:pt x="62848" y="117666"/>
                    <a:pt x="61981" y="113585"/>
                    <a:pt x="60301" y="110249"/>
                  </a:cubicBezTo>
                  <a:cubicBezTo>
                    <a:pt x="58621" y="106913"/>
                    <a:pt x="56401" y="104013"/>
                    <a:pt x="53637" y="101537"/>
                  </a:cubicBezTo>
                  <a:cubicBezTo>
                    <a:pt x="50874" y="99066"/>
                    <a:pt x="47786" y="96879"/>
                    <a:pt x="44265" y="94980"/>
                  </a:cubicBezTo>
                  <a:cubicBezTo>
                    <a:pt x="40743" y="93082"/>
                    <a:pt x="37113" y="91130"/>
                    <a:pt x="33483" y="89116"/>
                  </a:cubicBezTo>
                  <a:cubicBezTo>
                    <a:pt x="29799" y="87102"/>
                    <a:pt x="26168" y="84888"/>
                    <a:pt x="22647" y="82470"/>
                  </a:cubicBezTo>
                  <a:cubicBezTo>
                    <a:pt x="19180" y="80052"/>
                    <a:pt x="16037" y="77121"/>
                    <a:pt x="13274" y="73674"/>
                  </a:cubicBezTo>
                  <a:cubicBezTo>
                    <a:pt x="10510" y="70223"/>
                    <a:pt x="8290" y="66085"/>
                    <a:pt x="6610" y="61248"/>
                  </a:cubicBezTo>
                  <a:cubicBezTo>
                    <a:pt x="4930" y="56418"/>
                    <a:pt x="4063" y="50611"/>
                    <a:pt x="4063" y="43824"/>
                  </a:cubicBezTo>
                  <a:cubicBezTo>
                    <a:pt x="4063" y="38416"/>
                    <a:pt x="4822" y="33102"/>
                    <a:pt x="6339" y="27868"/>
                  </a:cubicBezTo>
                  <a:cubicBezTo>
                    <a:pt x="7856" y="22633"/>
                    <a:pt x="10240" y="17944"/>
                    <a:pt x="13382" y="13805"/>
                  </a:cubicBezTo>
                  <a:cubicBezTo>
                    <a:pt x="16579" y="9662"/>
                    <a:pt x="20643" y="6331"/>
                    <a:pt x="25572" y="3798"/>
                  </a:cubicBezTo>
                  <a:cubicBezTo>
                    <a:pt x="30557" y="1264"/>
                    <a:pt x="36408" y="0"/>
                    <a:pt x="43181" y="0"/>
                  </a:cubicBezTo>
                  <a:cubicBezTo>
                    <a:pt x="46052" y="0"/>
                    <a:pt x="48924" y="320"/>
                    <a:pt x="51741" y="949"/>
                  </a:cubicBezTo>
                  <a:cubicBezTo>
                    <a:pt x="54558" y="1584"/>
                    <a:pt x="57159" y="2418"/>
                    <a:pt x="59489" y="3451"/>
                  </a:cubicBezTo>
                  <a:cubicBezTo>
                    <a:pt x="61819" y="4485"/>
                    <a:pt x="63823" y="5607"/>
                    <a:pt x="65502" y="6814"/>
                  </a:cubicBezTo>
                  <a:cubicBezTo>
                    <a:pt x="67236" y="8020"/>
                    <a:pt x="68537" y="9090"/>
                    <a:pt x="69404" y="10008"/>
                  </a:cubicBezTo>
                  <a:cubicBezTo>
                    <a:pt x="70270" y="10931"/>
                    <a:pt x="70866" y="11707"/>
                    <a:pt x="71191" y="12337"/>
                  </a:cubicBezTo>
                  <a:cubicBezTo>
                    <a:pt x="71462" y="12971"/>
                    <a:pt x="71679" y="13632"/>
                    <a:pt x="71842" y="14319"/>
                  </a:cubicBezTo>
                  <a:cubicBezTo>
                    <a:pt x="71950" y="15006"/>
                    <a:pt x="72058" y="15846"/>
                    <a:pt x="72113" y="16821"/>
                  </a:cubicBezTo>
                  <a:cubicBezTo>
                    <a:pt x="72220" y="17802"/>
                    <a:pt x="72275" y="18977"/>
                    <a:pt x="72275" y="20357"/>
                  </a:cubicBezTo>
                  <a:cubicBezTo>
                    <a:pt x="72275" y="21736"/>
                    <a:pt x="72166" y="22974"/>
                    <a:pt x="72058" y="24070"/>
                  </a:cubicBezTo>
                  <a:cubicBezTo>
                    <a:pt x="71950" y="25166"/>
                    <a:pt x="71733" y="26116"/>
                    <a:pt x="71516" y="26913"/>
                  </a:cubicBezTo>
                  <a:cubicBezTo>
                    <a:pt x="71246" y="27721"/>
                    <a:pt x="70920" y="28324"/>
                    <a:pt x="70541" y="28728"/>
                  </a:cubicBezTo>
                  <a:cubicBezTo>
                    <a:pt x="70162" y="29132"/>
                    <a:pt x="69728" y="29331"/>
                    <a:pt x="69241" y="29331"/>
                  </a:cubicBezTo>
                  <a:cubicBezTo>
                    <a:pt x="68537" y="29331"/>
                    <a:pt x="67507" y="28702"/>
                    <a:pt x="66152" y="27432"/>
                  </a:cubicBezTo>
                  <a:cubicBezTo>
                    <a:pt x="64798" y="26168"/>
                    <a:pt x="63010" y="24789"/>
                    <a:pt x="60843" y="23294"/>
                  </a:cubicBezTo>
                  <a:cubicBezTo>
                    <a:pt x="58621" y="21799"/>
                    <a:pt x="56021" y="20420"/>
                    <a:pt x="52987" y="19150"/>
                  </a:cubicBezTo>
                  <a:cubicBezTo>
                    <a:pt x="49899" y="17886"/>
                    <a:pt x="46378" y="17252"/>
                    <a:pt x="42422" y="17252"/>
                  </a:cubicBezTo>
                  <a:cubicBezTo>
                    <a:pt x="38467" y="17252"/>
                    <a:pt x="34945" y="17886"/>
                    <a:pt x="31966" y="19150"/>
                  </a:cubicBezTo>
                  <a:cubicBezTo>
                    <a:pt x="28931" y="20420"/>
                    <a:pt x="26439" y="22198"/>
                    <a:pt x="24543" y="24500"/>
                  </a:cubicBezTo>
                  <a:cubicBezTo>
                    <a:pt x="22593" y="26803"/>
                    <a:pt x="21130" y="29504"/>
                    <a:pt x="20154" y="32609"/>
                  </a:cubicBezTo>
                  <a:cubicBezTo>
                    <a:pt x="19180" y="35715"/>
                    <a:pt x="18692" y="39108"/>
                    <a:pt x="18692" y="42790"/>
                  </a:cubicBezTo>
                  <a:cubicBezTo>
                    <a:pt x="18692" y="47852"/>
                    <a:pt x="19504" y="52106"/>
                    <a:pt x="21238" y="55557"/>
                  </a:cubicBezTo>
                  <a:cubicBezTo>
                    <a:pt x="22918" y="59009"/>
                    <a:pt x="25139" y="61999"/>
                    <a:pt x="27957" y="64527"/>
                  </a:cubicBezTo>
                  <a:cubicBezTo>
                    <a:pt x="30720" y="67060"/>
                    <a:pt x="33916" y="69300"/>
                    <a:pt x="37492" y="71256"/>
                  </a:cubicBezTo>
                  <a:cubicBezTo>
                    <a:pt x="41013" y="73213"/>
                    <a:pt x="44644" y="75169"/>
                    <a:pt x="48328" y="77121"/>
                  </a:cubicBezTo>
                  <a:cubicBezTo>
                    <a:pt x="52012" y="79077"/>
                    <a:pt x="55642" y="81233"/>
                    <a:pt x="59164" y="83588"/>
                  </a:cubicBezTo>
                  <a:cubicBezTo>
                    <a:pt x="62739" y="85948"/>
                    <a:pt x="65936" y="88796"/>
                    <a:pt x="68699" y="92127"/>
                  </a:cubicBezTo>
                  <a:cubicBezTo>
                    <a:pt x="71516" y="95463"/>
                    <a:pt x="73738" y="99455"/>
                    <a:pt x="75418" y="104118"/>
                  </a:cubicBezTo>
                  <a:cubicBezTo>
                    <a:pt x="77097" y="108780"/>
                    <a:pt x="77964" y="114398"/>
                    <a:pt x="77964" y="120955"/>
                  </a:cubicBezTo>
                  <a:close/>
                </a:path>
              </a:pathLst>
            </a:custGeom>
            <a:solidFill>
              <a:srgbClr val="FFFFFF"/>
            </a:solidFill>
            <a:ln w="5417" cap="flat">
              <a:noFill/>
              <a:prstDash val="solid"/>
              <a:miter/>
            </a:ln>
          </p:spPr>
          <p:txBody>
            <a:bodyPr rtlCol="0" anchor="ctr"/>
            <a:lstStyle/>
            <a:p>
              <a:endParaRPr lang="fr-FR"/>
            </a:p>
          </p:txBody>
        </p:sp>
        <p:sp>
          <p:nvSpPr>
            <p:cNvPr id="935" name="Forme libre 934">
              <a:extLst>
                <a:ext uri="{FF2B5EF4-FFF2-40B4-BE49-F238E27FC236}">
                  <a16:creationId xmlns:a16="http://schemas.microsoft.com/office/drawing/2014/main" id="{5595ADF2-67D7-97DD-D5CA-B640DB058792}"/>
                </a:ext>
              </a:extLst>
            </p:cNvPr>
            <p:cNvSpPr/>
            <p:nvPr/>
          </p:nvSpPr>
          <p:spPr>
            <a:xfrm>
              <a:off x="20273549" y="6073681"/>
              <a:ext cx="101694" cy="168901"/>
            </a:xfrm>
            <a:custGeom>
              <a:avLst/>
              <a:gdLst>
                <a:gd name="connsiteX0" fmla="*/ 101694 w 101694"/>
                <a:gd name="connsiteY0" fmla="*/ 76428 h 168901"/>
                <a:gd name="connsiteX1" fmla="*/ 99256 w 101694"/>
                <a:gd name="connsiteY1" fmla="*/ 84967 h 168901"/>
                <a:gd name="connsiteX2" fmla="*/ 94596 w 101694"/>
                <a:gd name="connsiteY2" fmla="*/ 87296 h 168901"/>
                <a:gd name="connsiteX3" fmla="*/ 16254 w 101694"/>
                <a:gd name="connsiteY3" fmla="*/ 87296 h 168901"/>
                <a:gd name="connsiteX4" fmla="*/ 18313 w 101694"/>
                <a:gd name="connsiteY4" fmla="*/ 113522 h 168901"/>
                <a:gd name="connsiteX5" fmla="*/ 25248 w 101694"/>
                <a:gd name="connsiteY5" fmla="*/ 133622 h 168901"/>
                <a:gd name="connsiteX6" fmla="*/ 37817 w 101694"/>
                <a:gd name="connsiteY6" fmla="*/ 146478 h 168901"/>
                <a:gd name="connsiteX7" fmla="*/ 56888 w 101694"/>
                <a:gd name="connsiteY7" fmla="*/ 150963 h 168901"/>
                <a:gd name="connsiteX8" fmla="*/ 71246 w 101694"/>
                <a:gd name="connsiteY8" fmla="*/ 149064 h 168901"/>
                <a:gd name="connsiteX9" fmla="*/ 82189 w 101694"/>
                <a:gd name="connsiteY9" fmla="*/ 144836 h 168901"/>
                <a:gd name="connsiteX10" fmla="*/ 89829 w 101694"/>
                <a:gd name="connsiteY10" fmla="*/ 140609 h 168901"/>
                <a:gd name="connsiteX11" fmla="*/ 94055 w 101694"/>
                <a:gd name="connsiteY11" fmla="*/ 138710 h 168901"/>
                <a:gd name="connsiteX12" fmla="*/ 95464 w 101694"/>
                <a:gd name="connsiteY12" fmla="*/ 139229 h 168901"/>
                <a:gd name="connsiteX13" fmla="*/ 96493 w 101694"/>
                <a:gd name="connsiteY13" fmla="*/ 140871 h 168901"/>
                <a:gd name="connsiteX14" fmla="*/ 97035 w 101694"/>
                <a:gd name="connsiteY14" fmla="*/ 143714 h 168901"/>
                <a:gd name="connsiteX15" fmla="*/ 97251 w 101694"/>
                <a:gd name="connsiteY15" fmla="*/ 148025 h 168901"/>
                <a:gd name="connsiteX16" fmla="*/ 97143 w 101694"/>
                <a:gd name="connsiteY16" fmla="*/ 150354 h 168901"/>
                <a:gd name="connsiteX17" fmla="*/ 96818 w 101694"/>
                <a:gd name="connsiteY17" fmla="*/ 152426 h 168901"/>
                <a:gd name="connsiteX18" fmla="*/ 96222 w 101694"/>
                <a:gd name="connsiteY18" fmla="*/ 154236 h 168901"/>
                <a:gd name="connsiteX19" fmla="*/ 95192 w 101694"/>
                <a:gd name="connsiteY19" fmla="*/ 155962 h 168901"/>
                <a:gd name="connsiteX20" fmla="*/ 91292 w 101694"/>
                <a:gd name="connsiteY20" fmla="*/ 158983 h 168901"/>
                <a:gd name="connsiteX21" fmla="*/ 82623 w 101694"/>
                <a:gd name="connsiteY21" fmla="*/ 163294 h 168901"/>
                <a:gd name="connsiteX22" fmla="*/ 70270 w 101694"/>
                <a:gd name="connsiteY22" fmla="*/ 167176 h 168901"/>
                <a:gd name="connsiteX23" fmla="*/ 55100 w 101694"/>
                <a:gd name="connsiteY23" fmla="*/ 168901 h 168901"/>
                <a:gd name="connsiteX24" fmla="*/ 31478 w 101694"/>
                <a:gd name="connsiteY24" fmla="*/ 163467 h 168901"/>
                <a:gd name="connsiteX25" fmla="*/ 14195 w 101694"/>
                <a:gd name="connsiteY25" fmla="*/ 147422 h 168901"/>
                <a:gd name="connsiteX26" fmla="*/ 3576 w 101694"/>
                <a:gd name="connsiteY26" fmla="*/ 121112 h 168901"/>
                <a:gd name="connsiteX27" fmla="*/ 0 w 101694"/>
                <a:gd name="connsiteY27" fmla="*/ 84710 h 168901"/>
                <a:gd name="connsiteX28" fmla="*/ 3738 w 101694"/>
                <a:gd name="connsiteY28" fmla="*/ 49169 h 168901"/>
                <a:gd name="connsiteX29" fmla="*/ 14465 w 101694"/>
                <a:gd name="connsiteY29" fmla="*/ 22512 h 168901"/>
                <a:gd name="connsiteX30" fmla="*/ 31261 w 101694"/>
                <a:gd name="connsiteY30" fmla="*/ 5780 h 168901"/>
                <a:gd name="connsiteX31" fmla="*/ 53149 w 101694"/>
                <a:gd name="connsiteY31" fmla="*/ 0 h 168901"/>
                <a:gd name="connsiteX32" fmla="*/ 75255 w 101694"/>
                <a:gd name="connsiteY32" fmla="*/ 5864 h 168901"/>
                <a:gd name="connsiteX33" fmla="*/ 90316 w 101694"/>
                <a:gd name="connsiteY33" fmla="*/ 21652 h 168901"/>
                <a:gd name="connsiteX34" fmla="*/ 98931 w 101694"/>
                <a:gd name="connsiteY34" fmla="*/ 44684 h 168901"/>
                <a:gd name="connsiteX35" fmla="*/ 101694 w 101694"/>
                <a:gd name="connsiteY35" fmla="*/ 72290 h 168901"/>
                <a:gd name="connsiteX36" fmla="*/ 101694 w 101694"/>
                <a:gd name="connsiteY36" fmla="*/ 76428 h 168901"/>
                <a:gd name="connsiteX37" fmla="*/ 86036 w 101694"/>
                <a:gd name="connsiteY37" fmla="*/ 70391 h 168901"/>
                <a:gd name="connsiteX38" fmla="*/ 77638 w 101694"/>
                <a:gd name="connsiteY38" fmla="*/ 31571 h 168901"/>
                <a:gd name="connsiteX39" fmla="*/ 52120 w 101694"/>
                <a:gd name="connsiteY39" fmla="*/ 17598 h 168901"/>
                <a:gd name="connsiteX40" fmla="*/ 36950 w 101694"/>
                <a:gd name="connsiteY40" fmla="*/ 21993 h 168901"/>
                <a:gd name="connsiteX41" fmla="*/ 25898 w 101694"/>
                <a:gd name="connsiteY41" fmla="*/ 33637 h 168901"/>
                <a:gd name="connsiteX42" fmla="*/ 19017 w 101694"/>
                <a:gd name="connsiteY42" fmla="*/ 50459 h 168901"/>
                <a:gd name="connsiteX43" fmla="*/ 16199 w 101694"/>
                <a:gd name="connsiteY43" fmla="*/ 70386 h 168901"/>
                <a:gd name="connsiteX44" fmla="*/ 86036 w 101694"/>
                <a:gd name="connsiteY44" fmla="*/ 7038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694" h="168901">
                  <a:moveTo>
                    <a:pt x="101694" y="76428"/>
                  </a:moveTo>
                  <a:cubicBezTo>
                    <a:pt x="101694" y="80572"/>
                    <a:pt x="100881" y="83420"/>
                    <a:pt x="99256" y="84967"/>
                  </a:cubicBezTo>
                  <a:cubicBezTo>
                    <a:pt x="97685" y="86515"/>
                    <a:pt x="96114" y="87296"/>
                    <a:pt x="94596" y="87296"/>
                  </a:cubicBezTo>
                  <a:lnTo>
                    <a:pt x="16254" y="87296"/>
                  </a:lnTo>
                  <a:cubicBezTo>
                    <a:pt x="16254" y="96958"/>
                    <a:pt x="16958" y="105702"/>
                    <a:pt x="18313" y="113522"/>
                  </a:cubicBezTo>
                  <a:cubicBezTo>
                    <a:pt x="19721" y="121343"/>
                    <a:pt x="22051" y="128046"/>
                    <a:pt x="25248" y="133622"/>
                  </a:cubicBezTo>
                  <a:cubicBezTo>
                    <a:pt x="28498" y="139203"/>
                    <a:pt x="32670" y="143488"/>
                    <a:pt x="37817" y="146478"/>
                  </a:cubicBezTo>
                  <a:cubicBezTo>
                    <a:pt x="42964" y="149468"/>
                    <a:pt x="49357" y="150963"/>
                    <a:pt x="56888" y="150963"/>
                  </a:cubicBezTo>
                  <a:cubicBezTo>
                    <a:pt x="62197" y="150963"/>
                    <a:pt x="66965" y="150333"/>
                    <a:pt x="71246" y="149064"/>
                  </a:cubicBezTo>
                  <a:cubicBezTo>
                    <a:pt x="75471" y="147800"/>
                    <a:pt x="79101" y="146389"/>
                    <a:pt x="82189" y="144836"/>
                  </a:cubicBezTo>
                  <a:cubicBezTo>
                    <a:pt x="85278" y="143284"/>
                    <a:pt x="87824" y="141878"/>
                    <a:pt x="89829" y="140609"/>
                  </a:cubicBezTo>
                  <a:cubicBezTo>
                    <a:pt x="91779" y="139339"/>
                    <a:pt x="93242" y="138710"/>
                    <a:pt x="94055" y="138710"/>
                  </a:cubicBezTo>
                  <a:cubicBezTo>
                    <a:pt x="94596" y="138710"/>
                    <a:pt x="95030" y="138883"/>
                    <a:pt x="95464" y="139229"/>
                  </a:cubicBezTo>
                  <a:cubicBezTo>
                    <a:pt x="95897" y="139570"/>
                    <a:pt x="96222" y="140121"/>
                    <a:pt x="96493" y="140871"/>
                  </a:cubicBezTo>
                  <a:cubicBezTo>
                    <a:pt x="96764" y="141621"/>
                    <a:pt x="96926" y="142570"/>
                    <a:pt x="97035" y="143714"/>
                  </a:cubicBezTo>
                  <a:cubicBezTo>
                    <a:pt x="97197" y="144868"/>
                    <a:pt x="97251" y="146305"/>
                    <a:pt x="97251" y="148025"/>
                  </a:cubicBezTo>
                  <a:cubicBezTo>
                    <a:pt x="97251" y="148833"/>
                    <a:pt x="97197" y="149610"/>
                    <a:pt x="97143" y="150354"/>
                  </a:cubicBezTo>
                  <a:cubicBezTo>
                    <a:pt x="97035" y="151099"/>
                    <a:pt x="96926" y="151791"/>
                    <a:pt x="96818" y="152426"/>
                  </a:cubicBezTo>
                  <a:cubicBezTo>
                    <a:pt x="96655" y="153061"/>
                    <a:pt x="96493" y="153664"/>
                    <a:pt x="96222" y="154236"/>
                  </a:cubicBezTo>
                  <a:cubicBezTo>
                    <a:pt x="95951" y="154813"/>
                    <a:pt x="95626" y="155390"/>
                    <a:pt x="95192" y="155962"/>
                  </a:cubicBezTo>
                  <a:cubicBezTo>
                    <a:pt x="94813" y="156538"/>
                    <a:pt x="93459" y="157546"/>
                    <a:pt x="91292" y="158983"/>
                  </a:cubicBezTo>
                  <a:cubicBezTo>
                    <a:pt x="89070" y="160420"/>
                    <a:pt x="86199" y="161857"/>
                    <a:pt x="82623" y="163294"/>
                  </a:cubicBezTo>
                  <a:cubicBezTo>
                    <a:pt x="79101" y="164732"/>
                    <a:pt x="74929" y="166027"/>
                    <a:pt x="70270" y="167176"/>
                  </a:cubicBezTo>
                  <a:cubicBezTo>
                    <a:pt x="65557" y="168324"/>
                    <a:pt x="60518" y="168901"/>
                    <a:pt x="55100" y="168901"/>
                  </a:cubicBezTo>
                  <a:cubicBezTo>
                    <a:pt x="46215" y="168901"/>
                    <a:pt x="38304" y="167092"/>
                    <a:pt x="31478" y="163467"/>
                  </a:cubicBezTo>
                  <a:cubicBezTo>
                    <a:pt x="24598" y="159848"/>
                    <a:pt x="18854" y="154498"/>
                    <a:pt x="14195" y="147422"/>
                  </a:cubicBezTo>
                  <a:cubicBezTo>
                    <a:pt x="9536" y="140352"/>
                    <a:pt x="6014" y="131582"/>
                    <a:pt x="3576" y="121112"/>
                  </a:cubicBezTo>
                  <a:cubicBezTo>
                    <a:pt x="1192" y="110648"/>
                    <a:pt x="0" y="98511"/>
                    <a:pt x="0" y="84710"/>
                  </a:cubicBezTo>
                  <a:cubicBezTo>
                    <a:pt x="0" y="71487"/>
                    <a:pt x="1192" y="59638"/>
                    <a:pt x="3738" y="49169"/>
                  </a:cubicBezTo>
                  <a:cubicBezTo>
                    <a:pt x="6231" y="38704"/>
                    <a:pt x="9806" y="29819"/>
                    <a:pt x="14465" y="22512"/>
                  </a:cubicBezTo>
                  <a:cubicBezTo>
                    <a:pt x="19125" y="15211"/>
                    <a:pt x="24705" y="9630"/>
                    <a:pt x="31261" y="5780"/>
                  </a:cubicBezTo>
                  <a:cubicBezTo>
                    <a:pt x="37817" y="1930"/>
                    <a:pt x="45131" y="0"/>
                    <a:pt x="53149" y="0"/>
                  </a:cubicBezTo>
                  <a:cubicBezTo>
                    <a:pt x="61819" y="0"/>
                    <a:pt x="69187" y="1956"/>
                    <a:pt x="75255" y="5864"/>
                  </a:cubicBezTo>
                  <a:cubicBezTo>
                    <a:pt x="81377" y="9777"/>
                    <a:pt x="86361" y="15038"/>
                    <a:pt x="90316" y="21652"/>
                  </a:cubicBezTo>
                  <a:cubicBezTo>
                    <a:pt x="94272" y="28266"/>
                    <a:pt x="97143" y="35945"/>
                    <a:pt x="98931" y="44684"/>
                  </a:cubicBezTo>
                  <a:cubicBezTo>
                    <a:pt x="100773" y="53423"/>
                    <a:pt x="101694" y="62623"/>
                    <a:pt x="101694" y="72290"/>
                  </a:cubicBezTo>
                  <a:lnTo>
                    <a:pt x="101694" y="76428"/>
                  </a:lnTo>
                  <a:close/>
                  <a:moveTo>
                    <a:pt x="86036" y="70391"/>
                  </a:moveTo>
                  <a:cubicBezTo>
                    <a:pt x="86307" y="53826"/>
                    <a:pt x="83490" y="40886"/>
                    <a:pt x="77638" y="31571"/>
                  </a:cubicBezTo>
                  <a:cubicBezTo>
                    <a:pt x="71842" y="22255"/>
                    <a:pt x="63281" y="17598"/>
                    <a:pt x="52120" y="17598"/>
                  </a:cubicBezTo>
                  <a:cubicBezTo>
                    <a:pt x="46377" y="17598"/>
                    <a:pt x="41339" y="19061"/>
                    <a:pt x="36950" y="21993"/>
                  </a:cubicBezTo>
                  <a:cubicBezTo>
                    <a:pt x="32616" y="24930"/>
                    <a:pt x="28931" y="28807"/>
                    <a:pt x="25898" y="33637"/>
                  </a:cubicBezTo>
                  <a:cubicBezTo>
                    <a:pt x="22918" y="38468"/>
                    <a:pt x="20588" y="44076"/>
                    <a:pt x="19017" y="50459"/>
                  </a:cubicBezTo>
                  <a:cubicBezTo>
                    <a:pt x="17391" y="56842"/>
                    <a:pt x="16471" y="63483"/>
                    <a:pt x="16199" y="70386"/>
                  </a:cubicBezTo>
                  <a:lnTo>
                    <a:pt x="86036" y="70386"/>
                  </a:lnTo>
                  <a:close/>
                </a:path>
              </a:pathLst>
            </a:custGeom>
            <a:solidFill>
              <a:srgbClr val="FFFFFF"/>
            </a:solidFill>
            <a:ln w="5417" cap="flat">
              <a:noFill/>
              <a:prstDash val="solid"/>
              <a:miter/>
            </a:ln>
          </p:spPr>
          <p:txBody>
            <a:bodyPr rtlCol="0" anchor="ctr"/>
            <a:lstStyle/>
            <a:p>
              <a:endParaRPr lang="fr-FR"/>
            </a:p>
          </p:txBody>
        </p:sp>
        <p:sp>
          <p:nvSpPr>
            <p:cNvPr id="936" name="Forme libre 935">
              <a:extLst>
                <a:ext uri="{FF2B5EF4-FFF2-40B4-BE49-F238E27FC236}">
                  <a16:creationId xmlns:a16="http://schemas.microsoft.com/office/drawing/2014/main" id="{DE60B7A4-B8D4-1D9F-BBDB-14CB7894A6F6}"/>
                </a:ext>
              </a:extLst>
            </p:cNvPr>
            <p:cNvSpPr/>
            <p:nvPr/>
          </p:nvSpPr>
          <p:spPr>
            <a:xfrm>
              <a:off x="20402061" y="6073691"/>
              <a:ext cx="88474" cy="168890"/>
            </a:xfrm>
            <a:custGeom>
              <a:avLst/>
              <a:gdLst>
                <a:gd name="connsiteX0" fmla="*/ 88474 w 88474"/>
                <a:gd name="connsiteY0" fmla="*/ 162507 h 168890"/>
                <a:gd name="connsiteX1" fmla="*/ 87662 w 88474"/>
                <a:gd name="connsiteY1" fmla="*/ 165183 h 168890"/>
                <a:gd name="connsiteX2" fmla="*/ 85495 w 88474"/>
                <a:gd name="connsiteY2" fmla="*/ 166562 h 168890"/>
                <a:gd name="connsiteX3" fmla="*/ 81865 w 88474"/>
                <a:gd name="connsiteY3" fmla="*/ 166992 h 168890"/>
                <a:gd name="connsiteX4" fmla="*/ 78181 w 88474"/>
                <a:gd name="connsiteY4" fmla="*/ 166562 h 168890"/>
                <a:gd name="connsiteX5" fmla="*/ 75851 w 88474"/>
                <a:gd name="connsiteY5" fmla="*/ 165183 h 168890"/>
                <a:gd name="connsiteX6" fmla="*/ 75038 w 88474"/>
                <a:gd name="connsiteY6" fmla="*/ 162507 h 168890"/>
                <a:gd name="connsiteX7" fmla="*/ 75038 w 88474"/>
                <a:gd name="connsiteY7" fmla="*/ 145083 h 168890"/>
                <a:gd name="connsiteX8" fmla="*/ 57918 w 88474"/>
                <a:gd name="connsiteY8" fmla="*/ 162680 h 168890"/>
                <a:gd name="connsiteX9" fmla="*/ 38575 w 88474"/>
                <a:gd name="connsiteY9" fmla="*/ 168891 h 168890"/>
                <a:gd name="connsiteX10" fmla="*/ 22376 w 88474"/>
                <a:gd name="connsiteY10" fmla="*/ 165702 h 168890"/>
                <a:gd name="connsiteX11" fmla="*/ 10240 w 88474"/>
                <a:gd name="connsiteY11" fmla="*/ 156559 h 168890"/>
                <a:gd name="connsiteX12" fmla="*/ 2655 w 88474"/>
                <a:gd name="connsiteY12" fmla="*/ 142151 h 168890"/>
                <a:gd name="connsiteX13" fmla="*/ 0 w 88474"/>
                <a:gd name="connsiteY13" fmla="*/ 123173 h 168890"/>
                <a:gd name="connsiteX14" fmla="*/ 3901 w 88474"/>
                <a:gd name="connsiteY14" fmla="*/ 100661 h 168890"/>
                <a:gd name="connsiteX15" fmla="*/ 15116 w 88474"/>
                <a:gd name="connsiteY15" fmla="*/ 84705 h 168890"/>
                <a:gd name="connsiteX16" fmla="*/ 32507 w 88474"/>
                <a:gd name="connsiteY16" fmla="*/ 75127 h 168890"/>
                <a:gd name="connsiteX17" fmla="*/ 55100 w 88474"/>
                <a:gd name="connsiteY17" fmla="*/ 71938 h 168890"/>
                <a:gd name="connsiteX18" fmla="*/ 73359 w 88474"/>
                <a:gd name="connsiteY18" fmla="*/ 71938 h 168890"/>
                <a:gd name="connsiteX19" fmla="*/ 73359 w 88474"/>
                <a:gd name="connsiteY19" fmla="*/ 58484 h 168890"/>
                <a:gd name="connsiteX20" fmla="*/ 71842 w 88474"/>
                <a:gd name="connsiteY20" fmla="*/ 40797 h 168890"/>
                <a:gd name="connsiteX21" fmla="*/ 66911 w 88474"/>
                <a:gd name="connsiteY21" fmla="*/ 27941 h 168890"/>
                <a:gd name="connsiteX22" fmla="*/ 58026 w 88474"/>
                <a:gd name="connsiteY22" fmla="*/ 20178 h 168890"/>
                <a:gd name="connsiteX23" fmla="*/ 44698 w 88474"/>
                <a:gd name="connsiteY23" fmla="*/ 17592 h 168890"/>
                <a:gd name="connsiteX24" fmla="*/ 30990 w 88474"/>
                <a:gd name="connsiteY24" fmla="*/ 20094 h 168890"/>
                <a:gd name="connsiteX25" fmla="*/ 20317 w 88474"/>
                <a:gd name="connsiteY25" fmla="*/ 25701 h 168890"/>
                <a:gd name="connsiteX26" fmla="*/ 12732 w 88474"/>
                <a:gd name="connsiteY26" fmla="*/ 31309 h 168890"/>
                <a:gd name="connsiteX27" fmla="*/ 8506 w 88474"/>
                <a:gd name="connsiteY27" fmla="*/ 33811 h 168890"/>
                <a:gd name="connsiteX28" fmla="*/ 7098 w 88474"/>
                <a:gd name="connsiteY28" fmla="*/ 33465 h 168890"/>
                <a:gd name="connsiteX29" fmla="*/ 6014 w 88474"/>
                <a:gd name="connsiteY29" fmla="*/ 32169 h 168890"/>
                <a:gd name="connsiteX30" fmla="*/ 5364 w 88474"/>
                <a:gd name="connsiteY30" fmla="*/ 29756 h 168890"/>
                <a:gd name="connsiteX31" fmla="*/ 5201 w 88474"/>
                <a:gd name="connsiteY31" fmla="*/ 26221 h 168890"/>
                <a:gd name="connsiteX32" fmla="*/ 5581 w 88474"/>
                <a:gd name="connsiteY32" fmla="*/ 20440 h 168890"/>
                <a:gd name="connsiteX33" fmla="*/ 7531 w 88474"/>
                <a:gd name="connsiteY33" fmla="*/ 16129 h 168890"/>
                <a:gd name="connsiteX34" fmla="*/ 13166 w 88474"/>
                <a:gd name="connsiteY34" fmla="*/ 11041 h 168890"/>
                <a:gd name="connsiteX35" fmla="*/ 22539 w 88474"/>
                <a:gd name="connsiteY35" fmla="*/ 5607 h 168890"/>
                <a:gd name="connsiteX36" fmla="*/ 33862 w 88474"/>
                <a:gd name="connsiteY36" fmla="*/ 1552 h 168890"/>
                <a:gd name="connsiteX37" fmla="*/ 46052 w 88474"/>
                <a:gd name="connsiteY37" fmla="*/ 0 h 168890"/>
                <a:gd name="connsiteX38" fmla="*/ 66045 w 88474"/>
                <a:gd name="connsiteY38" fmla="*/ 3881 h 168890"/>
                <a:gd name="connsiteX39" fmla="*/ 79156 w 88474"/>
                <a:gd name="connsiteY39" fmla="*/ 15012 h 168890"/>
                <a:gd name="connsiteX40" fmla="*/ 86362 w 88474"/>
                <a:gd name="connsiteY40" fmla="*/ 32867 h 168890"/>
                <a:gd name="connsiteX41" fmla="*/ 88474 w 88474"/>
                <a:gd name="connsiteY41" fmla="*/ 56932 h 168890"/>
                <a:gd name="connsiteX42" fmla="*/ 88474 w 88474"/>
                <a:gd name="connsiteY42" fmla="*/ 162507 h 168890"/>
                <a:gd name="connsiteX43" fmla="*/ 73359 w 88474"/>
                <a:gd name="connsiteY43" fmla="*/ 88838 h 168890"/>
                <a:gd name="connsiteX44" fmla="*/ 52391 w 88474"/>
                <a:gd name="connsiteY44" fmla="*/ 88838 h 168890"/>
                <a:gd name="connsiteX45" fmla="*/ 36408 w 88474"/>
                <a:gd name="connsiteY45" fmla="*/ 91078 h 168890"/>
                <a:gd name="connsiteX46" fmla="*/ 24976 w 88474"/>
                <a:gd name="connsiteY46" fmla="*/ 97634 h 168890"/>
                <a:gd name="connsiteX47" fmla="*/ 18204 w 88474"/>
                <a:gd name="connsiteY47" fmla="*/ 107988 h 168890"/>
                <a:gd name="connsiteX48" fmla="*/ 15983 w 88474"/>
                <a:gd name="connsiteY48" fmla="*/ 121789 h 168890"/>
                <a:gd name="connsiteX49" fmla="*/ 22268 w 88474"/>
                <a:gd name="connsiteY49" fmla="*/ 143268 h 168890"/>
                <a:gd name="connsiteX50" fmla="*/ 39984 w 88474"/>
                <a:gd name="connsiteY50" fmla="*/ 151288 h 168890"/>
                <a:gd name="connsiteX51" fmla="*/ 56780 w 88474"/>
                <a:gd name="connsiteY51" fmla="*/ 144988 h 168890"/>
                <a:gd name="connsiteX52" fmla="*/ 73359 w 88474"/>
                <a:gd name="connsiteY52" fmla="*/ 125581 h 168890"/>
                <a:gd name="connsiteX53" fmla="*/ 73359 w 88474"/>
                <a:gd name="connsiteY53" fmla="*/ 88838 h 16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474" h="168890">
                  <a:moveTo>
                    <a:pt x="88474" y="162507"/>
                  </a:moveTo>
                  <a:cubicBezTo>
                    <a:pt x="88474" y="163656"/>
                    <a:pt x="88204" y="164553"/>
                    <a:pt x="87662" y="165183"/>
                  </a:cubicBezTo>
                  <a:cubicBezTo>
                    <a:pt x="87120" y="165817"/>
                    <a:pt x="86362" y="166273"/>
                    <a:pt x="85495" y="166562"/>
                  </a:cubicBezTo>
                  <a:cubicBezTo>
                    <a:pt x="84628" y="166845"/>
                    <a:pt x="83382" y="166992"/>
                    <a:pt x="81865" y="166992"/>
                  </a:cubicBezTo>
                  <a:cubicBezTo>
                    <a:pt x="80456" y="166992"/>
                    <a:pt x="79210" y="166845"/>
                    <a:pt x="78181" y="166562"/>
                  </a:cubicBezTo>
                  <a:cubicBezTo>
                    <a:pt x="77151" y="166273"/>
                    <a:pt x="76392" y="165812"/>
                    <a:pt x="75851" y="165183"/>
                  </a:cubicBezTo>
                  <a:cubicBezTo>
                    <a:pt x="75309" y="164553"/>
                    <a:pt x="75038" y="163656"/>
                    <a:pt x="75038" y="162507"/>
                  </a:cubicBezTo>
                  <a:lnTo>
                    <a:pt x="75038" y="145083"/>
                  </a:lnTo>
                  <a:cubicBezTo>
                    <a:pt x="69837" y="152673"/>
                    <a:pt x="64148" y="158537"/>
                    <a:pt x="57918" y="162680"/>
                  </a:cubicBezTo>
                  <a:cubicBezTo>
                    <a:pt x="51741" y="166824"/>
                    <a:pt x="45239" y="168891"/>
                    <a:pt x="38575" y="168891"/>
                  </a:cubicBezTo>
                  <a:cubicBezTo>
                    <a:pt x="32562" y="168891"/>
                    <a:pt x="27198" y="167826"/>
                    <a:pt x="22376" y="165702"/>
                  </a:cubicBezTo>
                  <a:cubicBezTo>
                    <a:pt x="17608" y="163572"/>
                    <a:pt x="13545" y="160525"/>
                    <a:pt x="10240" y="156559"/>
                  </a:cubicBezTo>
                  <a:cubicBezTo>
                    <a:pt x="6989" y="152589"/>
                    <a:pt x="4443" y="147789"/>
                    <a:pt x="2655" y="142151"/>
                  </a:cubicBezTo>
                  <a:cubicBezTo>
                    <a:pt x="867" y="136517"/>
                    <a:pt x="0" y="130192"/>
                    <a:pt x="0" y="123173"/>
                  </a:cubicBezTo>
                  <a:cubicBezTo>
                    <a:pt x="0" y="114545"/>
                    <a:pt x="1300" y="107039"/>
                    <a:pt x="3901" y="100661"/>
                  </a:cubicBezTo>
                  <a:cubicBezTo>
                    <a:pt x="6555" y="94283"/>
                    <a:pt x="10294" y="88959"/>
                    <a:pt x="15116" y="84705"/>
                  </a:cubicBezTo>
                  <a:cubicBezTo>
                    <a:pt x="19938" y="80451"/>
                    <a:pt x="25735" y="77262"/>
                    <a:pt x="32507" y="75127"/>
                  </a:cubicBezTo>
                  <a:cubicBezTo>
                    <a:pt x="39280" y="73003"/>
                    <a:pt x="46811" y="71938"/>
                    <a:pt x="55100" y="71938"/>
                  </a:cubicBezTo>
                  <a:lnTo>
                    <a:pt x="73359" y="71938"/>
                  </a:lnTo>
                  <a:lnTo>
                    <a:pt x="73359" y="58484"/>
                  </a:lnTo>
                  <a:cubicBezTo>
                    <a:pt x="73359" y="51817"/>
                    <a:pt x="72871" y="45917"/>
                    <a:pt x="71842" y="40797"/>
                  </a:cubicBezTo>
                  <a:cubicBezTo>
                    <a:pt x="70812" y="35678"/>
                    <a:pt x="69187" y="31398"/>
                    <a:pt x="66911" y="27941"/>
                  </a:cubicBezTo>
                  <a:cubicBezTo>
                    <a:pt x="64636" y="24490"/>
                    <a:pt x="61656" y="21904"/>
                    <a:pt x="58026" y="20178"/>
                  </a:cubicBezTo>
                  <a:cubicBezTo>
                    <a:pt x="54396" y="18453"/>
                    <a:pt x="49953" y="17592"/>
                    <a:pt x="44698" y="17592"/>
                  </a:cubicBezTo>
                  <a:cubicBezTo>
                    <a:pt x="39605" y="17592"/>
                    <a:pt x="35054" y="18426"/>
                    <a:pt x="30990" y="20094"/>
                  </a:cubicBezTo>
                  <a:cubicBezTo>
                    <a:pt x="26927" y="21762"/>
                    <a:pt x="23352" y="23630"/>
                    <a:pt x="20317" y="25701"/>
                  </a:cubicBezTo>
                  <a:cubicBezTo>
                    <a:pt x="17229" y="27773"/>
                    <a:pt x="14737" y="29641"/>
                    <a:pt x="12732" y="31309"/>
                  </a:cubicBezTo>
                  <a:cubicBezTo>
                    <a:pt x="10727" y="32977"/>
                    <a:pt x="9319" y="33811"/>
                    <a:pt x="8506" y="33811"/>
                  </a:cubicBezTo>
                  <a:cubicBezTo>
                    <a:pt x="7964" y="33811"/>
                    <a:pt x="7531" y="33700"/>
                    <a:pt x="7098" y="33465"/>
                  </a:cubicBezTo>
                  <a:cubicBezTo>
                    <a:pt x="6664" y="33239"/>
                    <a:pt x="6285" y="32803"/>
                    <a:pt x="6014" y="32169"/>
                  </a:cubicBezTo>
                  <a:cubicBezTo>
                    <a:pt x="5743" y="31534"/>
                    <a:pt x="5526" y="30731"/>
                    <a:pt x="5364" y="29756"/>
                  </a:cubicBezTo>
                  <a:cubicBezTo>
                    <a:pt x="5255" y="28781"/>
                    <a:pt x="5201" y="27600"/>
                    <a:pt x="5201" y="26221"/>
                  </a:cubicBezTo>
                  <a:cubicBezTo>
                    <a:pt x="5201" y="23808"/>
                    <a:pt x="5309" y="21878"/>
                    <a:pt x="5581" y="20440"/>
                  </a:cubicBezTo>
                  <a:cubicBezTo>
                    <a:pt x="5798" y="19003"/>
                    <a:pt x="6501" y="17566"/>
                    <a:pt x="7531" y="16129"/>
                  </a:cubicBezTo>
                  <a:cubicBezTo>
                    <a:pt x="8614" y="14692"/>
                    <a:pt x="10457" y="12997"/>
                    <a:pt x="13166" y="11041"/>
                  </a:cubicBezTo>
                  <a:cubicBezTo>
                    <a:pt x="15875" y="9085"/>
                    <a:pt x="19017" y="7275"/>
                    <a:pt x="22539" y="5607"/>
                  </a:cubicBezTo>
                  <a:cubicBezTo>
                    <a:pt x="26060" y="3939"/>
                    <a:pt x="29799" y="2586"/>
                    <a:pt x="33862" y="1552"/>
                  </a:cubicBezTo>
                  <a:cubicBezTo>
                    <a:pt x="37925" y="519"/>
                    <a:pt x="41989" y="0"/>
                    <a:pt x="46052" y="0"/>
                  </a:cubicBezTo>
                  <a:cubicBezTo>
                    <a:pt x="53962" y="0"/>
                    <a:pt x="60627" y="1295"/>
                    <a:pt x="66045" y="3881"/>
                  </a:cubicBezTo>
                  <a:cubicBezTo>
                    <a:pt x="71463" y="6472"/>
                    <a:pt x="75797" y="10181"/>
                    <a:pt x="79156" y="15012"/>
                  </a:cubicBezTo>
                  <a:cubicBezTo>
                    <a:pt x="82515" y="19842"/>
                    <a:pt x="84899" y="25796"/>
                    <a:pt x="86362" y="32867"/>
                  </a:cubicBezTo>
                  <a:cubicBezTo>
                    <a:pt x="87770" y="39937"/>
                    <a:pt x="88474" y="47962"/>
                    <a:pt x="88474" y="56932"/>
                  </a:cubicBezTo>
                  <a:lnTo>
                    <a:pt x="88474" y="162507"/>
                  </a:lnTo>
                  <a:close/>
                  <a:moveTo>
                    <a:pt x="73359" y="88838"/>
                  </a:moveTo>
                  <a:lnTo>
                    <a:pt x="52391" y="88838"/>
                  </a:lnTo>
                  <a:cubicBezTo>
                    <a:pt x="46323" y="88838"/>
                    <a:pt x="40960" y="89588"/>
                    <a:pt x="36408" y="91078"/>
                  </a:cubicBezTo>
                  <a:cubicBezTo>
                    <a:pt x="31857" y="92578"/>
                    <a:pt x="28011" y="94760"/>
                    <a:pt x="24976" y="97634"/>
                  </a:cubicBezTo>
                  <a:cubicBezTo>
                    <a:pt x="21943" y="100509"/>
                    <a:pt x="19667" y="103960"/>
                    <a:pt x="18204" y="107988"/>
                  </a:cubicBezTo>
                  <a:cubicBezTo>
                    <a:pt x="16687" y="112017"/>
                    <a:pt x="15983" y="116617"/>
                    <a:pt x="15983" y="121789"/>
                  </a:cubicBezTo>
                  <a:cubicBezTo>
                    <a:pt x="15983" y="130758"/>
                    <a:pt x="18041" y="137918"/>
                    <a:pt x="22268" y="143268"/>
                  </a:cubicBezTo>
                  <a:cubicBezTo>
                    <a:pt x="26439" y="148618"/>
                    <a:pt x="32345" y="151288"/>
                    <a:pt x="39984" y="151288"/>
                  </a:cubicBezTo>
                  <a:cubicBezTo>
                    <a:pt x="45998" y="151288"/>
                    <a:pt x="51579" y="149190"/>
                    <a:pt x="56780" y="144988"/>
                  </a:cubicBezTo>
                  <a:cubicBezTo>
                    <a:pt x="61981" y="140792"/>
                    <a:pt x="67507" y="134320"/>
                    <a:pt x="73359" y="125581"/>
                  </a:cubicBezTo>
                  <a:lnTo>
                    <a:pt x="73359" y="88838"/>
                  </a:lnTo>
                  <a:close/>
                </a:path>
              </a:pathLst>
            </a:custGeom>
            <a:solidFill>
              <a:srgbClr val="FFFFFF"/>
            </a:solidFill>
            <a:ln w="5417" cap="flat">
              <a:noFill/>
              <a:prstDash val="solid"/>
              <a:miter/>
            </a:ln>
          </p:spPr>
          <p:txBody>
            <a:bodyPr rtlCol="0" anchor="ctr"/>
            <a:lstStyle/>
            <a:p>
              <a:endParaRPr lang="fr-FR"/>
            </a:p>
          </p:txBody>
        </p:sp>
        <p:sp>
          <p:nvSpPr>
            <p:cNvPr id="937" name="Forme libre 936">
              <a:extLst>
                <a:ext uri="{FF2B5EF4-FFF2-40B4-BE49-F238E27FC236}">
                  <a16:creationId xmlns:a16="http://schemas.microsoft.com/office/drawing/2014/main" id="{9ED216F8-D8F2-D43E-797E-F7637D43DEB1}"/>
                </a:ext>
              </a:extLst>
            </p:cNvPr>
            <p:cNvSpPr/>
            <p:nvPr/>
          </p:nvSpPr>
          <p:spPr>
            <a:xfrm>
              <a:off x="20531874" y="6075579"/>
              <a:ext cx="93242" cy="167007"/>
            </a:xfrm>
            <a:custGeom>
              <a:avLst/>
              <a:gdLst>
                <a:gd name="connsiteX0" fmla="*/ 93243 w 93242"/>
                <a:gd name="connsiteY0" fmla="*/ 160619 h 167007"/>
                <a:gd name="connsiteX1" fmla="*/ 92917 w 93242"/>
                <a:gd name="connsiteY1" fmla="*/ 162518 h 167007"/>
                <a:gd name="connsiteX2" fmla="*/ 91726 w 93242"/>
                <a:gd name="connsiteY2" fmla="*/ 163898 h 167007"/>
                <a:gd name="connsiteX3" fmla="*/ 89450 w 93242"/>
                <a:gd name="connsiteY3" fmla="*/ 164758 h 167007"/>
                <a:gd name="connsiteX4" fmla="*/ 85982 w 93242"/>
                <a:gd name="connsiteY4" fmla="*/ 165104 h 167007"/>
                <a:gd name="connsiteX5" fmla="*/ 82298 w 93242"/>
                <a:gd name="connsiteY5" fmla="*/ 164758 h 167007"/>
                <a:gd name="connsiteX6" fmla="*/ 80131 w 93242"/>
                <a:gd name="connsiteY6" fmla="*/ 163898 h 167007"/>
                <a:gd name="connsiteX7" fmla="*/ 79102 w 93242"/>
                <a:gd name="connsiteY7" fmla="*/ 162518 h 167007"/>
                <a:gd name="connsiteX8" fmla="*/ 78777 w 93242"/>
                <a:gd name="connsiteY8" fmla="*/ 160619 h 167007"/>
                <a:gd name="connsiteX9" fmla="*/ 78777 w 93242"/>
                <a:gd name="connsiteY9" fmla="*/ 138537 h 167007"/>
                <a:gd name="connsiteX10" fmla="*/ 59381 w 93242"/>
                <a:gd name="connsiteY10" fmla="*/ 160278 h 167007"/>
                <a:gd name="connsiteX11" fmla="*/ 40527 w 93242"/>
                <a:gd name="connsiteY11" fmla="*/ 167008 h 167007"/>
                <a:gd name="connsiteX12" fmla="*/ 21510 w 93242"/>
                <a:gd name="connsiteY12" fmla="*/ 161831 h 167007"/>
                <a:gd name="connsiteX13" fmla="*/ 8994 w 93242"/>
                <a:gd name="connsiteY13" fmla="*/ 147768 h 167007"/>
                <a:gd name="connsiteX14" fmla="*/ 2113 w 93242"/>
                <a:gd name="connsiteY14" fmla="*/ 127149 h 167007"/>
                <a:gd name="connsiteX15" fmla="*/ 0 w 93242"/>
                <a:gd name="connsiteY15" fmla="*/ 98857 h 167007"/>
                <a:gd name="connsiteX16" fmla="*/ 0 w 93242"/>
                <a:gd name="connsiteY16" fmla="*/ 4485 h 167007"/>
                <a:gd name="connsiteX17" fmla="*/ 325 w 93242"/>
                <a:gd name="connsiteY17" fmla="*/ 2586 h 167007"/>
                <a:gd name="connsiteX18" fmla="*/ 1571 w 93242"/>
                <a:gd name="connsiteY18" fmla="*/ 1117 h 167007"/>
                <a:gd name="connsiteX19" fmla="*/ 3901 w 93242"/>
                <a:gd name="connsiteY19" fmla="*/ 257 h 167007"/>
                <a:gd name="connsiteX20" fmla="*/ 7531 w 93242"/>
                <a:gd name="connsiteY20" fmla="*/ 0 h 167007"/>
                <a:gd name="connsiteX21" fmla="*/ 11270 w 93242"/>
                <a:gd name="connsiteY21" fmla="*/ 257 h 167007"/>
                <a:gd name="connsiteX22" fmla="*/ 13545 w 93242"/>
                <a:gd name="connsiteY22" fmla="*/ 1117 h 167007"/>
                <a:gd name="connsiteX23" fmla="*/ 14791 w 93242"/>
                <a:gd name="connsiteY23" fmla="*/ 2586 h 167007"/>
                <a:gd name="connsiteX24" fmla="*/ 15116 w 93242"/>
                <a:gd name="connsiteY24" fmla="*/ 4485 h 167007"/>
                <a:gd name="connsiteX25" fmla="*/ 15116 w 93242"/>
                <a:gd name="connsiteY25" fmla="*/ 96958 h 167007"/>
                <a:gd name="connsiteX26" fmla="*/ 16796 w 93242"/>
                <a:gd name="connsiteY26" fmla="*/ 120593 h 167007"/>
                <a:gd name="connsiteX27" fmla="*/ 21726 w 93242"/>
                <a:gd name="connsiteY27" fmla="*/ 136208 h 167007"/>
                <a:gd name="connsiteX28" fmla="*/ 30178 w 93242"/>
                <a:gd name="connsiteY28" fmla="*/ 146216 h 167007"/>
                <a:gd name="connsiteX29" fmla="*/ 42206 w 93242"/>
                <a:gd name="connsiteY29" fmla="*/ 149751 h 167007"/>
                <a:gd name="connsiteX30" fmla="*/ 59651 w 93242"/>
                <a:gd name="connsiteY30" fmla="*/ 141296 h 167007"/>
                <a:gd name="connsiteX31" fmla="*/ 78126 w 93242"/>
                <a:gd name="connsiteY31" fmla="*/ 116454 h 167007"/>
                <a:gd name="connsiteX32" fmla="*/ 78126 w 93242"/>
                <a:gd name="connsiteY32" fmla="*/ 4485 h 167007"/>
                <a:gd name="connsiteX33" fmla="*/ 78452 w 93242"/>
                <a:gd name="connsiteY33" fmla="*/ 2586 h 167007"/>
                <a:gd name="connsiteX34" fmla="*/ 79644 w 93242"/>
                <a:gd name="connsiteY34" fmla="*/ 1117 h 167007"/>
                <a:gd name="connsiteX35" fmla="*/ 82027 w 93242"/>
                <a:gd name="connsiteY35" fmla="*/ 257 h 167007"/>
                <a:gd name="connsiteX36" fmla="*/ 85766 w 93242"/>
                <a:gd name="connsiteY36" fmla="*/ 0 h 167007"/>
                <a:gd name="connsiteX37" fmla="*/ 89396 w 93242"/>
                <a:gd name="connsiteY37" fmla="*/ 257 h 167007"/>
                <a:gd name="connsiteX38" fmla="*/ 91671 w 93242"/>
                <a:gd name="connsiteY38" fmla="*/ 1117 h 167007"/>
                <a:gd name="connsiteX39" fmla="*/ 92863 w 93242"/>
                <a:gd name="connsiteY39" fmla="*/ 2586 h 167007"/>
                <a:gd name="connsiteX40" fmla="*/ 93243 w 93242"/>
                <a:gd name="connsiteY40" fmla="*/ 4485 h 167007"/>
                <a:gd name="connsiteX41" fmla="*/ 93243 w 93242"/>
                <a:gd name="connsiteY41" fmla="*/ 160619 h 16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42" h="167007">
                  <a:moveTo>
                    <a:pt x="93243" y="160619"/>
                  </a:moveTo>
                  <a:cubicBezTo>
                    <a:pt x="93243" y="161306"/>
                    <a:pt x="93134" y="161941"/>
                    <a:pt x="92917" y="162518"/>
                  </a:cubicBezTo>
                  <a:cubicBezTo>
                    <a:pt x="92701" y="163095"/>
                    <a:pt x="92321" y="163551"/>
                    <a:pt x="91726" y="163898"/>
                  </a:cubicBezTo>
                  <a:cubicBezTo>
                    <a:pt x="91130" y="164238"/>
                    <a:pt x="90371" y="164527"/>
                    <a:pt x="89450" y="164758"/>
                  </a:cubicBezTo>
                  <a:cubicBezTo>
                    <a:pt x="88475" y="164989"/>
                    <a:pt x="87337" y="165104"/>
                    <a:pt x="85982" y="165104"/>
                  </a:cubicBezTo>
                  <a:cubicBezTo>
                    <a:pt x="84466" y="165104"/>
                    <a:pt x="83220" y="164989"/>
                    <a:pt x="82298" y="164758"/>
                  </a:cubicBezTo>
                  <a:cubicBezTo>
                    <a:pt x="81377" y="164527"/>
                    <a:pt x="80673" y="164238"/>
                    <a:pt x="80131" y="163898"/>
                  </a:cubicBezTo>
                  <a:cubicBezTo>
                    <a:pt x="79644" y="163551"/>
                    <a:pt x="79264" y="163095"/>
                    <a:pt x="79102" y="162518"/>
                  </a:cubicBezTo>
                  <a:cubicBezTo>
                    <a:pt x="78885" y="161946"/>
                    <a:pt x="78777" y="161311"/>
                    <a:pt x="78777" y="160619"/>
                  </a:cubicBezTo>
                  <a:lnTo>
                    <a:pt x="78777" y="138537"/>
                  </a:lnTo>
                  <a:cubicBezTo>
                    <a:pt x="72167" y="148545"/>
                    <a:pt x="65719" y="155793"/>
                    <a:pt x="59381" y="160278"/>
                  </a:cubicBezTo>
                  <a:cubicBezTo>
                    <a:pt x="53096" y="164763"/>
                    <a:pt x="46811" y="167008"/>
                    <a:pt x="40527" y="167008"/>
                  </a:cubicBezTo>
                  <a:cubicBezTo>
                    <a:pt x="32996" y="167008"/>
                    <a:pt x="26656" y="165282"/>
                    <a:pt x="21510" y="161831"/>
                  </a:cubicBezTo>
                  <a:cubicBezTo>
                    <a:pt x="16308" y="158380"/>
                    <a:pt x="12136" y="153696"/>
                    <a:pt x="8994" y="147768"/>
                  </a:cubicBezTo>
                  <a:cubicBezTo>
                    <a:pt x="5798" y="141846"/>
                    <a:pt x="3522" y="134975"/>
                    <a:pt x="2113" y="127149"/>
                  </a:cubicBezTo>
                  <a:cubicBezTo>
                    <a:pt x="704" y="119329"/>
                    <a:pt x="0" y="109898"/>
                    <a:pt x="0" y="98857"/>
                  </a:cubicBezTo>
                  <a:lnTo>
                    <a:pt x="0" y="4485"/>
                  </a:lnTo>
                  <a:cubicBezTo>
                    <a:pt x="0" y="3798"/>
                    <a:pt x="108" y="3163"/>
                    <a:pt x="325" y="2586"/>
                  </a:cubicBezTo>
                  <a:cubicBezTo>
                    <a:pt x="542" y="2014"/>
                    <a:pt x="976" y="1521"/>
                    <a:pt x="1571" y="1117"/>
                  </a:cubicBezTo>
                  <a:cubicBezTo>
                    <a:pt x="2167" y="718"/>
                    <a:pt x="2926" y="430"/>
                    <a:pt x="3901" y="257"/>
                  </a:cubicBezTo>
                  <a:cubicBezTo>
                    <a:pt x="4876" y="84"/>
                    <a:pt x="6068" y="0"/>
                    <a:pt x="7531" y="0"/>
                  </a:cubicBezTo>
                  <a:cubicBezTo>
                    <a:pt x="9048" y="0"/>
                    <a:pt x="10294" y="84"/>
                    <a:pt x="11270" y="257"/>
                  </a:cubicBezTo>
                  <a:cubicBezTo>
                    <a:pt x="12245" y="430"/>
                    <a:pt x="13003" y="718"/>
                    <a:pt x="13545" y="1117"/>
                  </a:cubicBezTo>
                  <a:cubicBezTo>
                    <a:pt x="14087" y="1521"/>
                    <a:pt x="14520" y="2009"/>
                    <a:pt x="14791" y="2586"/>
                  </a:cubicBezTo>
                  <a:cubicBezTo>
                    <a:pt x="15008" y="3163"/>
                    <a:pt x="15116" y="3792"/>
                    <a:pt x="15116" y="4485"/>
                  </a:cubicBezTo>
                  <a:lnTo>
                    <a:pt x="15116" y="96958"/>
                  </a:lnTo>
                  <a:cubicBezTo>
                    <a:pt x="15116" y="106619"/>
                    <a:pt x="15712" y="114498"/>
                    <a:pt x="16796" y="120593"/>
                  </a:cubicBezTo>
                  <a:cubicBezTo>
                    <a:pt x="17879" y="126693"/>
                    <a:pt x="19559" y="131896"/>
                    <a:pt x="21726" y="136208"/>
                  </a:cubicBezTo>
                  <a:cubicBezTo>
                    <a:pt x="23947" y="140519"/>
                    <a:pt x="26765" y="143855"/>
                    <a:pt x="30178" y="146216"/>
                  </a:cubicBezTo>
                  <a:cubicBezTo>
                    <a:pt x="33646" y="148576"/>
                    <a:pt x="37601" y="149751"/>
                    <a:pt x="42206" y="149751"/>
                  </a:cubicBezTo>
                  <a:cubicBezTo>
                    <a:pt x="48057" y="149751"/>
                    <a:pt x="53854" y="146934"/>
                    <a:pt x="59651" y="141296"/>
                  </a:cubicBezTo>
                  <a:cubicBezTo>
                    <a:pt x="65449" y="135663"/>
                    <a:pt x="71625" y="127380"/>
                    <a:pt x="78126" y="116454"/>
                  </a:cubicBezTo>
                  <a:lnTo>
                    <a:pt x="78126" y="4485"/>
                  </a:lnTo>
                  <a:cubicBezTo>
                    <a:pt x="78126" y="3798"/>
                    <a:pt x="78235" y="3163"/>
                    <a:pt x="78452" y="2586"/>
                  </a:cubicBezTo>
                  <a:cubicBezTo>
                    <a:pt x="78668" y="2014"/>
                    <a:pt x="79048" y="1521"/>
                    <a:pt x="79644" y="1117"/>
                  </a:cubicBezTo>
                  <a:cubicBezTo>
                    <a:pt x="80240" y="718"/>
                    <a:pt x="81052" y="430"/>
                    <a:pt x="82027" y="257"/>
                  </a:cubicBezTo>
                  <a:cubicBezTo>
                    <a:pt x="83003" y="84"/>
                    <a:pt x="84249" y="0"/>
                    <a:pt x="85766" y="0"/>
                  </a:cubicBezTo>
                  <a:cubicBezTo>
                    <a:pt x="87175" y="0"/>
                    <a:pt x="88421" y="84"/>
                    <a:pt x="89396" y="257"/>
                  </a:cubicBezTo>
                  <a:cubicBezTo>
                    <a:pt x="90371" y="430"/>
                    <a:pt x="91130" y="718"/>
                    <a:pt x="91671" y="1117"/>
                  </a:cubicBezTo>
                  <a:cubicBezTo>
                    <a:pt x="92213" y="1521"/>
                    <a:pt x="92593" y="2009"/>
                    <a:pt x="92863" y="2586"/>
                  </a:cubicBezTo>
                  <a:cubicBezTo>
                    <a:pt x="93134" y="3163"/>
                    <a:pt x="93243" y="3792"/>
                    <a:pt x="93243" y="4485"/>
                  </a:cubicBezTo>
                  <a:lnTo>
                    <a:pt x="93243" y="160619"/>
                  </a:lnTo>
                  <a:close/>
                </a:path>
              </a:pathLst>
            </a:custGeom>
            <a:solidFill>
              <a:srgbClr val="FFFFFF"/>
            </a:solidFill>
            <a:ln w="5417" cap="flat">
              <a:noFill/>
              <a:prstDash val="solid"/>
              <a:miter/>
            </a:ln>
          </p:spPr>
          <p:txBody>
            <a:bodyPr rtlCol="0" anchor="ctr"/>
            <a:lstStyle/>
            <a:p>
              <a:endParaRPr lang="fr-FR"/>
            </a:p>
          </p:txBody>
        </p:sp>
        <p:sp>
          <p:nvSpPr>
            <p:cNvPr id="938" name="Forme libre 937">
              <a:extLst>
                <a:ext uri="{FF2B5EF4-FFF2-40B4-BE49-F238E27FC236}">
                  <a16:creationId xmlns:a16="http://schemas.microsoft.com/office/drawing/2014/main" id="{8A258224-D5D9-9B0B-AE0F-E72B557B354E}"/>
                </a:ext>
              </a:extLst>
            </p:cNvPr>
            <p:cNvSpPr/>
            <p:nvPr/>
          </p:nvSpPr>
          <p:spPr>
            <a:xfrm>
              <a:off x="20714783" y="6013466"/>
              <a:ext cx="97522" cy="229116"/>
            </a:xfrm>
            <a:custGeom>
              <a:avLst/>
              <a:gdLst>
                <a:gd name="connsiteX0" fmla="*/ 97522 w 97522"/>
                <a:gd name="connsiteY0" fmla="*/ 165801 h 229116"/>
                <a:gd name="connsiteX1" fmla="*/ 93567 w 97522"/>
                <a:gd name="connsiteY1" fmla="*/ 192368 h 229116"/>
                <a:gd name="connsiteX2" fmla="*/ 82515 w 97522"/>
                <a:gd name="connsiteY2" fmla="*/ 212295 h 229116"/>
                <a:gd name="connsiteX3" fmla="*/ 65665 w 97522"/>
                <a:gd name="connsiteY3" fmla="*/ 224805 h 229116"/>
                <a:gd name="connsiteX4" fmla="*/ 44319 w 97522"/>
                <a:gd name="connsiteY4" fmla="*/ 229116 h 229116"/>
                <a:gd name="connsiteX5" fmla="*/ 29474 w 97522"/>
                <a:gd name="connsiteY5" fmla="*/ 227134 h 229116"/>
                <a:gd name="connsiteX6" fmla="*/ 17012 w 97522"/>
                <a:gd name="connsiteY6" fmla="*/ 222392 h 229116"/>
                <a:gd name="connsiteX7" fmla="*/ 7802 w 97522"/>
                <a:gd name="connsiteY7" fmla="*/ 216785 h 229116"/>
                <a:gd name="connsiteX8" fmla="*/ 2655 w 97522"/>
                <a:gd name="connsiteY8" fmla="*/ 211954 h 229116"/>
                <a:gd name="connsiteX9" fmla="*/ 650 w 97522"/>
                <a:gd name="connsiteY9" fmla="*/ 207296 h 229116"/>
                <a:gd name="connsiteX10" fmla="*/ 0 w 97522"/>
                <a:gd name="connsiteY10" fmla="*/ 200651 h 229116"/>
                <a:gd name="connsiteX11" fmla="*/ 271 w 97522"/>
                <a:gd name="connsiteY11" fmla="*/ 195820 h 229116"/>
                <a:gd name="connsiteX12" fmla="*/ 976 w 97522"/>
                <a:gd name="connsiteY12" fmla="*/ 192715 h 229116"/>
                <a:gd name="connsiteX13" fmla="*/ 2113 w 97522"/>
                <a:gd name="connsiteY13" fmla="*/ 191073 h 229116"/>
                <a:gd name="connsiteX14" fmla="*/ 3576 w 97522"/>
                <a:gd name="connsiteY14" fmla="*/ 190637 h 229116"/>
                <a:gd name="connsiteX15" fmla="*/ 8561 w 97522"/>
                <a:gd name="connsiteY15" fmla="*/ 193659 h 229116"/>
                <a:gd name="connsiteX16" fmla="*/ 16958 w 97522"/>
                <a:gd name="connsiteY16" fmla="*/ 200215 h 229116"/>
                <a:gd name="connsiteX17" fmla="*/ 29257 w 97522"/>
                <a:gd name="connsiteY17" fmla="*/ 206772 h 229116"/>
                <a:gd name="connsiteX18" fmla="*/ 45944 w 97522"/>
                <a:gd name="connsiteY18" fmla="*/ 209788 h 229116"/>
                <a:gd name="connsiteX19" fmla="*/ 60193 w 97522"/>
                <a:gd name="connsiteY19" fmla="*/ 206945 h 229116"/>
                <a:gd name="connsiteX20" fmla="*/ 71354 w 97522"/>
                <a:gd name="connsiteY20" fmla="*/ 198747 h 229116"/>
                <a:gd name="connsiteX21" fmla="*/ 78668 w 97522"/>
                <a:gd name="connsiteY21" fmla="*/ 185550 h 229116"/>
                <a:gd name="connsiteX22" fmla="*/ 81269 w 97522"/>
                <a:gd name="connsiteY22" fmla="*/ 167695 h 229116"/>
                <a:gd name="connsiteX23" fmla="*/ 77964 w 97522"/>
                <a:gd name="connsiteY23" fmla="*/ 149924 h 229116"/>
                <a:gd name="connsiteX24" fmla="*/ 69295 w 97522"/>
                <a:gd name="connsiteY24" fmla="*/ 136900 h 229116"/>
                <a:gd name="connsiteX25" fmla="*/ 56997 w 97522"/>
                <a:gd name="connsiteY25" fmla="*/ 126719 h 229116"/>
                <a:gd name="connsiteX26" fmla="*/ 43019 w 97522"/>
                <a:gd name="connsiteY26" fmla="*/ 117577 h 229116"/>
                <a:gd name="connsiteX27" fmla="*/ 28986 w 97522"/>
                <a:gd name="connsiteY27" fmla="*/ 107653 h 229116"/>
                <a:gd name="connsiteX28" fmla="*/ 16688 w 97522"/>
                <a:gd name="connsiteY28" fmla="*/ 95148 h 229116"/>
                <a:gd name="connsiteX29" fmla="*/ 8018 w 97522"/>
                <a:gd name="connsiteY29" fmla="*/ 78327 h 229116"/>
                <a:gd name="connsiteX30" fmla="*/ 4714 w 97522"/>
                <a:gd name="connsiteY30" fmla="*/ 55379 h 229116"/>
                <a:gd name="connsiteX31" fmla="*/ 8127 w 97522"/>
                <a:gd name="connsiteY31" fmla="*/ 32174 h 229116"/>
                <a:gd name="connsiteX32" fmla="*/ 17771 w 97522"/>
                <a:gd name="connsiteY32" fmla="*/ 14749 h 229116"/>
                <a:gd name="connsiteX33" fmla="*/ 32724 w 97522"/>
                <a:gd name="connsiteY33" fmla="*/ 3798 h 229116"/>
                <a:gd name="connsiteX34" fmla="*/ 51796 w 97522"/>
                <a:gd name="connsiteY34" fmla="*/ 0 h 229116"/>
                <a:gd name="connsiteX35" fmla="*/ 62360 w 97522"/>
                <a:gd name="connsiteY35" fmla="*/ 1379 h 229116"/>
                <a:gd name="connsiteX36" fmla="*/ 72437 w 97522"/>
                <a:gd name="connsiteY36" fmla="*/ 4915 h 229116"/>
                <a:gd name="connsiteX37" fmla="*/ 80944 w 97522"/>
                <a:gd name="connsiteY37" fmla="*/ 9745 h 229116"/>
                <a:gd name="connsiteX38" fmla="*/ 85928 w 97522"/>
                <a:gd name="connsiteY38" fmla="*/ 14057 h 229116"/>
                <a:gd name="connsiteX39" fmla="*/ 87445 w 97522"/>
                <a:gd name="connsiteY39" fmla="*/ 16470 h 229116"/>
                <a:gd name="connsiteX40" fmla="*/ 87987 w 97522"/>
                <a:gd name="connsiteY40" fmla="*/ 18452 h 229116"/>
                <a:gd name="connsiteX41" fmla="*/ 88366 w 97522"/>
                <a:gd name="connsiteY41" fmla="*/ 21296 h 229116"/>
                <a:gd name="connsiteX42" fmla="*/ 88529 w 97522"/>
                <a:gd name="connsiteY42" fmla="*/ 25350 h 229116"/>
                <a:gd name="connsiteX43" fmla="*/ 88312 w 97522"/>
                <a:gd name="connsiteY43" fmla="*/ 29404 h 229116"/>
                <a:gd name="connsiteX44" fmla="*/ 87771 w 97522"/>
                <a:gd name="connsiteY44" fmla="*/ 32510 h 229116"/>
                <a:gd name="connsiteX45" fmla="*/ 86795 w 97522"/>
                <a:gd name="connsiteY45" fmla="*/ 34493 h 229116"/>
                <a:gd name="connsiteX46" fmla="*/ 85441 w 97522"/>
                <a:gd name="connsiteY46" fmla="*/ 35185 h 229116"/>
                <a:gd name="connsiteX47" fmla="*/ 81214 w 97522"/>
                <a:gd name="connsiteY47" fmla="*/ 32683 h 229116"/>
                <a:gd name="connsiteX48" fmla="*/ 74009 w 97522"/>
                <a:gd name="connsiteY48" fmla="*/ 27076 h 229116"/>
                <a:gd name="connsiteX49" fmla="*/ 63769 w 97522"/>
                <a:gd name="connsiteY49" fmla="*/ 21468 h 229116"/>
                <a:gd name="connsiteX50" fmla="*/ 50170 w 97522"/>
                <a:gd name="connsiteY50" fmla="*/ 18967 h 229116"/>
                <a:gd name="connsiteX51" fmla="*/ 37059 w 97522"/>
                <a:gd name="connsiteY51" fmla="*/ 21726 h 229116"/>
                <a:gd name="connsiteX52" fmla="*/ 27794 w 97522"/>
                <a:gd name="connsiteY52" fmla="*/ 29232 h 229116"/>
                <a:gd name="connsiteX53" fmla="*/ 22268 w 97522"/>
                <a:gd name="connsiteY53" fmla="*/ 40362 h 229116"/>
                <a:gd name="connsiteX54" fmla="*/ 20426 w 97522"/>
                <a:gd name="connsiteY54" fmla="*/ 53816 h 229116"/>
                <a:gd name="connsiteX55" fmla="*/ 23730 w 97522"/>
                <a:gd name="connsiteY55" fmla="*/ 71587 h 229116"/>
                <a:gd name="connsiteX56" fmla="*/ 32507 w 97522"/>
                <a:gd name="connsiteY56" fmla="*/ 84700 h 229116"/>
                <a:gd name="connsiteX57" fmla="*/ 44860 w 97522"/>
                <a:gd name="connsiteY57" fmla="*/ 94965 h 229116"/>
                <a:gd name="connsiteX58" fmla="*/ 59001 w 97522"/>
                <a:gd name="connsiteY58" fmla="*/ 104107 h 229116"/>
                <a:gd name="connsiteX59" fmla="*/ 73088 w 97522"/>
                <a:gd name="connsiteY59" fmla="*/ 113942 h 229116"/>
                <a:gd name="connsiteX60" fmla="*/ 85441 w 97522"/>
                <a:gd name="connsiteY60" fmla="*/ 126362 h 229116"/>
                <a:gd name="connsiteX61" fmla="*/ 94218 w 97522"/>
                <a:gd name="connsiteY61" fmla="*/ 143100 h 229116"/>
                <a:gd name="connsiteX62" fmla="*/ 97522 w 97522"/>
                <a:gd name="connsiteY62" fmla="*/ 165801 h 22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7522" h="229116">
                  <a:moveTo>
                    <a:pt x="97522" y="165801"/>
                  </a:moveTo>
                  <a:cubicBezTo>
                    <a:pt x="97522" y="175694"/>
                    <a:pt x="96222" y="184548"/>
                    <a:pt x="93567" y="192368"/>
                  </a:cubicBezTo>
                  <a:cubicBezTo>
                    <a:pt x="90967" y="200189"/>
                    <a:pt x="87282" y="206835"/>
                    <a:pt x="82515" y="212295"/>
                  </a:cubicBezTo>
                  <a:cubicBezTo>
                    <a:pt x="77801" y="217761"/>
                    <a:pt x="72167" y="221930"/>
                    <a:pt x="65665" y="224805"/>
                  </a:cubicBezTo>
                  <a:cubicBezTo>
                    <a:pt x="59110" y="227679"/>
                    <a:pt x="52012" y="229116"/>
                    <a:pt x="44319" y="229116"/>
                  </a:cubicBezTo>
                  <a:cubicBezTo>
                    <a:pt x="39064" y="229116"/>
                    <a:pt x="34133" y="228456"/>
                    <a:pt x="29474" y="227134"/>
                  </a:cubicBezTo>
                  <a:cubicBezTo>
                    <a:pt x="24814" y="225817"/>
                    <a:pt x="20643" y="224233"/>
                    <a:pt x="17012" y="222392"/>
                  </a:cubicBezTo>
                  <a:cubicBezTo>
                    <a:pt x="13383" y="220551"/>
                    <a:pt x="10294" y="218684"/>
                    <a:pt x="7802" y="216785"/>
                  </a:cubicBezTo>
                  <a:cubicBezTo>
                    <a:pt x="5309" y="214886"/>
                    <a:pt x="3576" y="213276"/>
                    <a:pt x="2655" y="211954"/>
                  </a:cubicBezTo>
                  <a:cubicBezTo>
                    <a:pt x="1734" y="210632"/>
                    <a:pt x="1084" y="209080"/>
                    <a:pt x="650" y="207296"/>
                  </a:cubicBezTo>
                  <a:cubicBezTo>
                    <a:pt x="217" y="205513"/>
                    <a:pt x="0" y="203299"/>
                    <a:pt x="0" y="200651"/>
                  </a:cubicBezTo>
                  <a:cubicBezTo>
                    <a:pt x="0" y="198694"/>
                    <a:pt x="108" y="197089"/>
                    <a:pt x="271" y="195820"/>
                  </a:cubicBezTo>
                  <a:cubicBezTo>
                    <a:pt x="434" y="194556"/>
                    <a:pt x="650" y="193522"/>
                    <a:pt x="976" y="192715"/>
                  </a:cubicBezTo>
                  <a:cubicBezTo>
                    <a:pt x="1246" y="191907"/>
                    <a:pt x="1626" y="191361"/>
                    <a:pt x="2113" y="191073"/>
                  </a:cubicBezTo>
                  <a:cubicBezTo>
                    <a:pt x="2547" y="190784"/>
                    <a:pt x="3034" y="190637"/>
                    <a:pt x="3576" y="190637"/>
                  </a:cubicBezTo>
                  <a:cubicBezTo>
                    <a:pt x="4768" y="190637"/>
                    <a:pt x="6393" y="191645"/>
                    <a:pt x="8561" y="193659"/>
                  </a:cubicBezTo>
                  <a:cubicBezTo>
                    <a:pt x="10727" y="195673"/>
                    <a:pt x="13545" y="197860"/>
                    <a:pt x="16958" y="200215"/>
                  </a:cubicBezTo>
                  <a:cubicBezTo>
                    <a:pt x="20371" y="202576"/>
                    <a:pt x="24489" y="204758"/>
                    <a:pt x="29257" y="206772"/>
                  </a:cubicBezTo>
                  <a:cubicBezTo>
                    <a:pt x="34025" y="208786"/>
                    <a:pt x="39605" y="209788"/>
                    <a:pt x="45944" y="209788"/>
                  </a:cubicBezTo>
                  <a:cubicBezTo>
                    <a:pt x="51145" y="209788"/>
                    <a:pt x="55859" y="208838"/>
                    <a:pt x="60193" y="206945"/>
                  </a:cubicBezTo>
                  <a:cubicBezTo>
                    <a:pt x="64527" y="205051"/>
                    <a:pt x="68212" y="202319"/>
                    <a:pt x="71354" y="198747"/>
                  </a:cubicBezTo>
                  <a:cubicBezTo>
                    <a:pt x="74496" y="195185"/>
                    <a:pt x="76935" y="190784"/>
                    <a:pt x="78668" y="185550"/>
                  </a:cubicBezTo>
                  <a:cubicBezTo>
                    <a:pt x="80402" y="180315"/>
                    <a:pt x="81269" y="174367"/>
                    <a:pt x="81269" y="167695"/>
                  </a:cubicBezTo>
                  <a:cubicBezTo>
                    <a:pt x="81269" y="160792"/>
                    <a:pt x="80185" y="154870"/>
                    <a:pt x="77964" y="149924"/>
                  </a:cubicBezTo>
                  <a:cubicBezTo>
                    <a:pt x="75797" y="144983"/>
                    <a:pt x="72871" y="140635"/>
                    <a:pt x="69295" y="136900"/>
                  </a:cubicBezTo>
                  <a:cubicBezTo>
                    <a:pt x="65665" y="133166"/>
                    <a:pt x="61602" y="129772"/>
                    <a:pt x="56997" y="126719"/>
                  </a:cubicBezTo>
                  <a:cubicBezTo>
                    <a:pt x="52446" y="123672"/>
                    <a:pt x="47786" y="120624"/>
                    <a:pt x="43019" y="117577"/>
                  </a:cubicBezTo>
                  <a:cubicBezTo>
                    <a:pt x="38197" y="114529"/>
                    <a:pt x="33537" y="111225"/>
                    <a:pt x="28986" y="107653"/>
                  </a:cubicBezTo>
                  <a:cubicBezTo>
                    <a:pt x="24381" y="104091"/>
                    <a:pt x="20317" y="99921"/>
                    <a:pt x="16688" y="95148"/>
                  </a:cubicBezTo>
                  <a:cubicBezTo>
                    <a:pt x="13112" y="90375"/>
                    <a:pt x="10186" y="84768"/>
                    <a:pt x="8018" y="78327"/>
                  </a:cubicBezTo>
                  <a:cubicBezTo>
                    <a:pt x="5798" y="71886"/>
                    <a:pt x="4714" y="64238"/>
                    <a:pt x="4714" y="55379"/>
                  </a:cubicBezTo>
                  <a:cubicBezTo>
                    <a:pt x="4714" y="46750"/>
                    <a:pt x="5852" y="39019"/>
                    <a:pt x="8127" y="32174"/>
                  </a:cubicBezTo>
                  <a:cubicBezTo>
                    <a:pt x="10403" y="25334"/>
                    <a:pt x="13653" y="19523"/>
                    <a:pt x="17771" y="14749"/>
                  </a:cubicBezTo>
                  <a:cubicBezTo>
                    <a:pt x="21943" y="9976"/>
                    <a:pt x="26928" y="6326"/>
                    <a:pt x="32724" y="3798"/>
                  </a:cubicBezTo>
                  <a:cubicBezTo>
                    <a:pt x="38521" y="1269"/>
                    <a:pt x="44860" y="0"/>
                    <a:pt x="51796" y="0"/>
                  </a:cubicBezTo>
                  <a:cubicBezTo>
                    <a:pt x="55317" y="0"/>
                    <a:pt x="58785" y="461"/>
                    <a:pt x="62360" y="1379"/>
                  </a:cubicBezTo>
                  <a:cubicBezTo>
                    <a:pt x="65936" y="2302"/>
                    <a:pt x="69295" y="3477"/>
                    <a:pt x="72437" y="4915"/>
                  </a:cubicBezTo>
                  <a:cubicBezTo>
                    <a:pt x="75634" y="6352"/>
                    <a:pt x="78451" y="7962"/>
                    <a:pt x="80944" y="9745"/>
                  </a:cubicBezTo>
                  <a:cubicBezTo>
                    <a:pt x="83436" y="11529"/>
                    <a:pt x="85116" y="12966"/>
                    <a:pt x="85928" y="14057"/>
                  </a:cubicBezTo>
                  <a:cubicBezTo>
                    <a:pt x="86687" y="15148"/>
                    <a:pt x="87229" y="15956"/>
                    <a:pt x="87445" y="16470"/>
                  </a:cubicBezTo>
                  <a:cubicBezTo>
                    <a:pt x="87662" y="16984"/>
                    <a:pt x="87825" y="17650"/>
                    <a:pt x="87987" y="18452"/>
                  </a:cubicBezTo>
                  <a:cubicBezTo>
                    <a:pt x="88149" y="19255"/>
                    <a:pt x="88312" y="20205"/>
                    <a:pt x="88366" y="21296"/>
                  </a:cubicBezTo>
                  <a:cubicBezTo>
                    <a:pt x="88475" y="22386"/>
                    <a:pt x="88529" y="23740"/>
                    <a:pt x="88529" y="25350"/>
                  </a:cubicBezTo>
                  <a:cubicBezTo>
                    <a:pt x="88529" y="26845"/>
                    <a:pt x="88421" y="28198"/>
                    <a:pt x="88312" y="29404"/>
                  </a:cubicBezTo>
                  <a:cubicBezTo>
                    <a:pt x="88204" y="30611"/>
                    <a:pt x="87987" y="31650"/>
                    <a:pt x="87771" y="32510"/>
                  </a:cubicBezTo>
                  <a:cubicBezTo>
                    <a:pt x="87499" y="33370"/>
                    <a:pt x="87175" y="34036"/>
                    <a:pt x="86795" y="34493"/>
                  </a:cubicBezTo>
                  <a:cubicBezTo>
                    <a:pt x="86416" y="34954"/>
                    <a:pt x="85982" y="35185"/>
                    <a:pt x="85441" y="35185"/>
                  </a:cubicBezTo>
                  <a:cubicBezTo>
                    <a:pt x="84520" y="35185"/>
                    <a:pt x="83111" y="34351"/>
                    <a:pt x="81214" y="32683"/>
                  </a:cubicBezTo>
                  <a:cubicBezTo>
                    <a:pt x="79318" y="31020"/>
                    <a:pt x="76935" y="29147"/>
                    <a:pt x="74009" y="27076"/>
                  </a:cubicBezTo>
                  <a:cubicBezTo>
                    <a:pt x="71137" y="25004"/>
                    <a:pt x="67724" y="23136"/>
                    <a:pt x="63769" y="21468"/>
                  </a:cubicBezTo>
                  <a:cubicBezTo>
                    <a:pt x="59760" y="19806"/>
                    <a:pt x="55263" y="18967"/>
                    <a:pt x="50170" y="18967"/>
                  </a:cubicBezTo>
                  <a:cubicBezTo>
                    <a:pt x="45186" y="18967"/>
                    <a:pt x="40797" y="19890"/>
                    <a:pt x="37059" y="21726"/>
                  </a:cubicBezTo>
                  <a:cubicBezTo>
                    <a:pt x="33375" y="23561"/>
                    <a:pt x="30287" y="26069"/>
                    <a:pt x="27794" y="29232"/>
                  </a:cubicBezTo>
                  <a:cubicBezTo>
                    <a:pt x="25356" y="32400"/>
                    <a:pt x="23514" y="36108"/>
                    <a:pt x="22268" y="40362"/>
                  </a:cubicBezTo>
                  <a:cubicBezTo>
                    <a:pt x="21076" y="44621"/>
                    <a:pt x="20426" y="49106"/>
                    <a:pt x="20426" y="53816"/>
                  </a:cubicBezTo>
                  <a:cubicBezTo>
                    <a:pt x="20426" y="60719"/>
                    <a:pt x="21563" y="66640"/>
                    <a:pt x="23730" y="71587"/>
                  </a:cubicBezTo>
                  <a:cubicBezTo>
                    <a:pt x="25952" y="76533"/>
                    <a:pt x="28878" y="80902"/>
                    <a:pt x="32507" y="84700"/>
                  </a:cubicBezTo>
                  <a:cubicBezTo>
                    <a:pt x="36138" y="88497"/>
                    <a:pt x="40255" y="91917"/>
                    <a:pt x="44860" y="94965"/>
                  </a:cubicBezTo>
                  <a:cubicBezTo>
                    <a:pt x="49520" y="98017"/>
                    <a:pt x="54179" y="101065"/>
                    <a:pt x="59001" y="104107"/>
                  </a:cubicBezTo>
                  <a:cubicBezTo>
                    <a:pt x="63769" y="107160"/>
                    <a:pt x="68482" y="110438"/>
                    <a:pt x="73088" y="113942"/>
                  </a:cubicBezTo>
                  <a:cubicBezTo>
                    <a:pt x="77693" y="117451"/>
                    <a:pt x="81811" y="121589"/>
                    <a:pt x="85441" y="126362"/>
                  </a:cubicBezTo>
                  <a:cubicBezTo>
                    <a:pt x="89125" y="131136"/>
                    <a:pt x="91996" y="136716"/>
                    <a:pt x="94218" y="143100"/>
                  </a:cubicBezTo>
                  <a:cubicBezTo>
                    <a:pt x="96385" y="149494"/>
                    <a:pt x="97522" y="157058"/>
                    <a:pt x="97522" y="165801"/>
                  </a:cubicBezTo>
                  <a:close/>
                </a:path>
              </a:pathLst>
            </a:custGeom>
            <a:solidFill>
              <a:srgbClr val="FFFFFF"/>
            </a:solidFill>
            <a:ln w="5417" cap="flat">
              <a:noFill/>
              <a:prstDash val="solid"/>
              <a:miter/>
            </a:ln>
          </p:spPr>
          <p:txBody>
            <a:bodyPr rtlCol="0" anchor="ctr"/>
            <a:lstStyle/>
            <a:p>
              <a:endParaRPr lang="fr-FR"/>
            </a:p>
          </p:txBody>
        </p:sp>
        <p:sp>
          <p:nvSpPr>
            <p:cNvPr id="939" name="Forme libre 938">
              <a:extLst>
                <a:ext uri="{FF2B5EF4-FFF2-40B4-BE49-F238E27FC236}">
                  <a16:creationId xmlns:a16="http://schemas.microsoft.com/office/drawing/2014/main" id="{C60BE68F-02C7-5CBB-1117-F1D6DA25E56E}"/>
                </a:ext>
              </a:extLst>
            </p:cNvPr>
            <p:cNvSpPr/>
            <p:nvPr/>
          </p:nvSpPr>
          <p:spPr>
            <a:xfrm>
              <a:off x="20835548" y="6073675"/>
              <a:ext cx="110200" cy="168901"/>
            </a:xfrm>
            <a:custGeom>
              <a:avLst/>
              <a:gdLst>
                <a:gd name="connsiteX0" fmla="*/ 110200 w 110200"/>
                <a:gd name="connsiteY0" fmla="*/ 82817 h 168901"/>
                <a:gd name="connsiteX1" fmla="*/ 106625 w 110200"/>
                <a:gd name="connsiteY1" fmla="*/ 117147 h 168901"/>
                <a:gd name="connsiteX2" fmla="*/ 96059 w 110200"/>
                <a:gd name="connsiteY2" fmla="*/ 144406 h 168901"/>
                <a:gd name="connsiteX3" fmla="*/ 78451 w 110200"/>
                <a:gd name="connsiteY3" fmla="*/ 162434 h 168901"/>
                <a:gd name="connsiteX4" fmla="*/ 53962 w 110200"/>
                <a:gd name="connsiteY4" fmla="*/ 168902 h 168901"/>
                <a:gd name="connsiteX5" fmla="*/ 30394 w 110200"/>
                <a:gd name="connsiteY5" fmla="*/ 163121 h 168901"/>
                <a:gd name="connsiteX6" fmla="*/ 13491 w 110200"/>
                <a:gd name="connsiteY6" fmla="*/ 146557 h 168901"/>
                <a:gd name="connsiteX7" fmla="*/ 3359 w 110200"/>
                <a:gd name="connsiteY7" fmla="*/ 120420 h 168901"/>
                <a:gd name="connsiteX8" fmla="*/ 0 w 110200"/>
                <a:gd name="connsiteY8" fmla="*/ 85744 h 168901"/>
                <a:gd name="connsiteX9" fmla="*/ 3468 w 110200"/>
                <a:gd name="connsiteY9" fmla="*/ 51414 h 168901"/>
                <a:gd name="connsiteX10" fmla="*/ 14032 w 110200"/>
                <a:gd name="connsiteY10" fmla="*/ 24238 h 168901"/>
                <a:gd name="connsiteX11" fmla="*/ 31586 w 110200"/>
                <a:gd name="connsiteY11" fmla="*/ 6384 h 168901"/>
                <a:gd name="connsiteX12" fmla="*/ 56238 w 110200"/>
                <a:gd name="connsiteY12" fmla="*/ 0 h 168901"/>
                <a:gd name="connsiteX13" fmla="*/ 79806 w 110200"/>
                <a:gd name="connsiteY13" fmla="*/ 5691 h 168901"/>
                <a:gd name="connsiteX14" fmla="*/ 96601 w 110200"/>
                <a:gd name="connsiteY14" fmla="*/ 22166 h 168901"/>
                <a:gd name="connsiteX15" fmla="*/ 106787 w 110200"/>
                <a:gd name="connsiteY15" fmla="*/ 48303 h 168901"/>
                <a:gd name="connsiteX16" fmla="*/ 110200 w 110200"/>
                <a:gd name="connsiteY16" fmla="*/ 82817 h 168901"/>
                <a:gd name="connsiteX17" fmla="*/ 94218 w 110200"/>
                <a:gd name="connsiteY17" fmla="*/ 84716 h 168901"/>
                <a:gd name="connsiteX18" fmla="*/ 92321 w 110200"/>
                <a:gd name="connsiteY18" fmla="*/ 59355 h 168901"/>
                <a:gd name="connsiteX19" fmla="*/ 85982 w 110200"/>
                <a:gd name="connsiteY19" fmla="*/ 38049 h 168901"/>
                <a:gd name="connsiteX20" fmla="*/ 74009 w 110200"/>
                <a:gd name="connsiteY20" fmla="*/ 23383 h 168901"/>
                <a:gd name="connsiteX21" fmla="*/ 55371 w 110200"/>
                <a:gd name="connsiteY21" fmla="*/ 17949 h 168901"/>
                <a:gd name="connsiteX22" fmla="*/ 37600 w 110200"/>
                <a:gd name="connsiteY22" fmla="*/ 22953 h 168901"/>
                <a:gd name="connsiteX23" fmla="*/ 25356 w 110200"/>
                <a:gd name="connsiteY23" fmla="*/ 36843 h 168901"/>
                <a:gd name="connsiteX24" fmla="*/ 18258 w 110200"/>
                <a:gd name="connsiteY24" fmla="*/ 57802 h 168901"/>
                <a:gd name="connsiteX25" fmla="*/ 15983 w 110200"/>
                <a:gd name="connsiteY25" fmla="*/ 83855 h 168901"/>
                <a:gd name="connsiteX26" fmla="*/ 17879 w 110200"/>
                <a:gd name="connsiteY26" fmla="*/ 109478 h 168901"/>
                <a:gd name="connsiteX27" fmla="*/ 24272 w 110200"/>
                <a:gd name="connsiteY27" fmla="*/ 130784 h 168901"/>
                <a:gd name="connsiteX28" fmla="*/ 36192 w 110200"/>
                <a:gd name="connsiteY28" fmla="*/ 145277 h 168901"/>
                <a:gd name="connsiteX29" fmla="*/ 54829 w 110200"/>
                <a:gd name="connsiteY29" fmla="*/ 150627 h 168901"/>
                <a:gd name="connsiteX30" fmla="*/ 72654 w 110200"/>
                <a:gd name="connsiteY30" fmla="*/ 145623 h 168901"/>
                <a:gd name="connsiteX31" fmla="*/ 84899 w 110200"/>
                <a:gd name="connsiteY31" fmla="*/ 131823 h 168901"/>
                <a:gd name="connsiteX32" fmla="*/ 91942 w 110200"/>
                <a:gd name="connsiteY32" fmla="*/ 110947 h 168901"/>
                <a:gd name="connsiteX33" fmla="*/ 94218 w 110200"/>
                <a:gd name="connsiteY33" fmla="*/ 84716 h 16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0200" h="168901">
                  <a:moveTo>
                    <a:pt x="110200" y="82817"/>
                  </a:moveTo>
                  <a:cubicBezTo>
                    <a:pt x="110200" y="95238"/>
                    <a:pt x="109008" y="106683"/>
                    <a:pt x="106625" y="117147"/>
                  </a:cubicBezTo>
                  <a:cubicBezTo>
                    <a:pt x="104295" y="127616"/>
                    <a:pt x="100719" y="136701"/>
                    <a:pt x="96059" y="144406"/>
                  </a:cubicBezTo>
                  <a:cubicBezTo>
                    <a:pt x="91346" y="152111"/>
                    <a:pt x="85495" y="158123"/>
                    <a:pt x="78451" y="162434"/>
                  </a:cubicBezTo>
                  <a:cubicBezTo>
                    <a:pt x="71408" y="166746"/>
                    <a:pt x="63281" y="168902"/>
                    <a:pt x="53962" y="168902"/>
                  </a:cubicBezTo>
                  <a:cubicBezTo>
                    <a:pt x="44969" y="168902"/>
                    <a:pt x="37113" y="166977"/>
                    <a:pt x="30394" y="163121"/>
                  </a:cubicBezTo>
                  <a:cubicBezTo>
                    <a:pt x="23676" y="159266"/>
                    <a:pt x="18041" y="153748"/>
                    <a:pt x="13491" y="146557"/>
                  </a:cubicBezTo>
                  <a:cubicBezTo>
                    <a:pt x="8994" y="139371"/>
                    <a:pt x="5581" y="130659"/>
                    <a:pt x="3359" y="120420"/>
                  </a:cubicBezTo>
                  <a:cubicBezTo>
                    <a:pt x="1083" y="110186"/>
                    <a:pt x="0" y="98626"/>
                    <a:pt x="0" y="85744"/>
                  </a:cubicBezTo>
                  <a:cubicBezTo>
                    <a:pt x="0" y="73323"/>
                    <a:pt x="1138" y="61878"/>
                    <a:pt x="3468" y="51414"/>
                  </a:cubicBezTo>
                  <a:cubicBezTo>
                    <a:pt x="5797" y="40949"/>
                    <a:pt x="9319" y="31891"/>
                    <a:pt x="14032" y="24238"/>
                  </a:cubicBezTo>
                  <a:cubicBezTo>
                    <a:pt x="18692" y="16591"/>
                    <a:pt x="24598" y="10637"/>
                    <a:pt x="31586" y="6384"/>
                  </a:cubicBezTo>
                  <a:cubicBezTo>
                    <a:pt x="38630" y="2130"/>
                    <a:pt x="46865" y="0"/>
                    <a:pt x="56238" y="0"/>
                  </a:cubicBezTo>
                  <a:cubicBezTo>
                    <a:pt x="65232" y="0"/>
                    <a:pt x="73033" y="1899"/>
                    <a:pt x="79806" y="5691"/>
                  </a:cubicBezTo>
                  <a:cubicBezTo>
                    <a:pt x="86524" y="9484"/>
                    <a:pt x="92159" y="14980"/>
                    <a:pt x="96601" y="22166"/>
                  </a:cubicBezTo>
                  <a:cubicBezTo>
                    <a:pt x="101098" y="29358"/>
                    <a:pt x="104512" y="38070"/>
                    <a:pt x="106787" y="48303"/>
                  </a:cubicBezTo>
                  <a:cubicBezTo>
                    <a:pt x="109063" y="58553"/>
                    <a:pt x="110200" y="70050"/>
                    <a:pt x="110200" y="82817"/>
                  </a:cubicBezTo>
                  <a:close/>
                  <a:moveTo>
                    <a:pt x="94218" y="84716"/>
                  </a:moveTo>
                  <a:cubicBezTo>
                    <a:pt x="94218" y="75862"/>
                    <a:pt x="93567" y="67406"/>
                    <a:pt x="92321" y="59355"/>
                  </a:cubicBezTo>
                  <a:cubicBezTo>
                    <a:pt x="91021" y="51309"/>
                    <a:pt x="88908" y="44202"/>
                    <a:pt x="85982" y="38049"/>
                  </a:cubicBezTo>
                  <a:cubicBezTo>
                    <a:pt x="83002" y="31896"/>
                    <a:pt x="78993" y="27008"/>
                    <a:pt x="74009" y="23383"/>
                  </a:cubicBezTo>
                  <a:cubicBezTo>
                    <a:pt x="69024" y="19764"/>
                    <a:pt x="62793" y="17949"/>
                    <a:pt x="55371" y="17949"/>
                  </a:cubicBezTo>
                  <a:cubicBezTo>
                    <a:pt x="48490" y="17949"/>
                    <a:pt x="42585" y="19617"/>
                    <a:pt x="37600" y="22953"/>
                  </a:cubicBezTo>
                  <a:cubicBezTo>
                    <a:pt x="32616" y="26289"/>
                    <a:pt x="28498" y="30921"/>
                    <a:pt x="25356" y="36843"/>
                  </a:cubicBezTo>
                  <a:cubicBezTo>
                    <a:pt x="22159" y="42764"/>
                    <a:pt x="19830" y="49751"/>
                    <a:pt x="18258" y="57802"/>
                  </a:cubicBezTo>
                  <a:cubicBezTo>
                    <a:pt x="16741" y="65854"/>
                    <a:pt x="15983" y="74535"/>
                    <a:pt x="15983" y="83855"/>
                  </a:cubicBezTo>
                  <a:cubicBezTo>
                    <a:pt x="15983" y="92825"/>
                    <a:pt x="16633" y="101364"/>
                    <a:pt x="17879" y="109478"/>
                  </a:cubicBezTo>
                  <a:cubicBezTo>
                    <a:pt x="19180" y="117588"/>
                    <a:pt x="21293" y="124690"/>
                    <a:pt x="24272" y="130784"/>
                  </a:cubicBezTo>
                  <a:cubicBezTo>
                    <a:pt x="27198" y="136885"/>
                    <a:pt x="31207" y="141710"/>
                    <a:pt x="36192" y="145277"/>
                  </a:cubicBezTo>
                  <a:cubicBezTo>
                    <a:pt x="41176" y="148844"/>
                    <a:pt x="47407" y="150627"/>
                    <a:pt x="54829" y="150627"/>
                  </a:cubicBezTo>
                  <a:cubicBezTo>
                    <a:pt x="61710" y="150627"/>
                    <a:pt x="67615" y="148959"/>
                    <a:pt x="72654" y="145623"/>
                  </a:cubicBezTo>
                  <a:cubicBezTo>
                    <a:pt x="77638" y="142287"/>
                    <a:pt x="81702" y="137687"/>
                    <a:pt x="84899" y="131823"/>
                  </a:cubicBezTo>
                  <a:cubicBezTo>
                    <a:pt x="88041" y="125959"/>
                    <a:pt x="90425" y="118998"/>
                    <a:pt x="91942" y="110947"/>
                  </a:cubicBezTo>
                  <a:cubicBezTo>
                    <a:pt x="93459" y="102890"/>
                    <a:pt x="94218" y="94147"/>
                    <a:pt x="94218" y="84716"/>
                  </a:cubicBezTo>
                  <a:close/>
                </a:path>
              </a:pathLst>
            </a:custGeom>
            <a:solidFill>
              <a:srgbClr val="FFFFFF"/>
            </a:solidFill>
            <a:ln w="5417" cap="flat">
              <a:noFill/>
              <a:prstDash val="solid"/>
              <a:miter/>
            </a:ln>
          </p:spPr>
          <p:txBody>
            <a:bodyPr rtlCol="0" anchor="ctr"/>
            <a:lstStyle/>
            <a:p>
              <a:endParaRPr lang="fr-FR"/>
            </a:p>
          </p:txBody>
        </p:sp>
        <p:sp>
          <p:nvSpPr>
            <p:cNvPr id="940" name="Forme libre 939">
              <a:extLst>
                <a:ext uri="{FF2B5EF4-FFF2-40B4-BE49-F238E27FC236}">
                  <a16:creationId xmlns:a16="http://schemas.microsoft.com/office/drawing/2014/main" id="{90BC9288-63BE-E4C6-233A-62D53B9515D6}"/>
                </a:ext>
              </a:extLst>
            </p:cNvPr>
            <p:cNvSpPr/>
            <p:nvPr/>
          </p:nvSpPr>
          <p:spPr>
            <a:xfrm>
              <a:off x="20971159" y="6073686"/>
              <a:ext cx="88745" cy="168896"/>
            </a:xfrm>
            <a:custGeom>
              <a:avLst/>
              <a:gdLst>
                <a:gd name="connsiteX0" fmla="*/ 88745 w 88745"/>
                <a:gd name="connsiteY0" fmla="*/ 139397 h 168896"/>
                <a:gd name="connsiteX1" fmla="*/ 88637 w 88745"/>
                <a:gd name="connsiteY1" fmla="*/ 143106 h 168896"/>
                <a:gd name="connsiteX2" fmla="*/ 88257 w 88745"/>
                <a:gd name="connsiteY2" fmla="*/ 145954 h 168896"/>
                <a:gd name="connsiteX3" fmla="*/ 87553 w 88745"/>
                <a:gd name="connsiteY3" fmla="*/ 148109 h 168896"/>
                <a:gd name="connsiteX4" fmla="*/ 85441 w 88745"/>
                <a:gd name="connsiteY4" fmla="*/ 151299 h 168896"/>
                <a:gd name="connsiteX5" fmla="*/ 79914 w 88745"/>
                <a:gd name="connsiteY5" fmla="*/ 156989 h 168896"/>
                <a:gd name="connsiteX6" fmla="*/ 71246 w 88745"/>
                <a:gd name="connsiteY6" fmla="*/ 163027 h 168896"/>
                <a:gd name="connsiteX7" fmla="*/ 60789 w 88745"/>
                <a:gd name="connsiteY7" fmla="*/ 167255 h 168896"/>
                <a:gd name="connsiteX8" fmla="*/ 49249 w 88745"/>
                <a:gd name="connsiteY8" fmla="*/ 168896 h 168896"/>
                <a:gd name="connsiteX9" fmla="*/ 28119 w 88745"/>
                <a:gd name="connsiteY9" fmla="*/ 163462 h 168896"/>
                <a:gd name="connsiteX10" fmla="*/ 12678 w 88745"/>
                <a:gd name="connsiteY10" fmla="*/ 147417 h 168896"/>
                <a:gd name="connsiteX11" fmla="*/ 3251 w 88745"/>
                <a:gd name="connsiteY11" fmla="*/ 121369 h 168896"/>
                <a:gd name="connsiteX12" fmla="*/ 0 w 88745"/>
                <a:gd name="connsiteY12" fmla="*/ 85744 h 168896"/>
                <a:gd name="connsiteX13" fmla="*/ 4009 w 88745"/>
                <a:gd name="connsiteY13" fmla="*/ 46751 h 168896"/>
                <a:gd name="connsiteX14" fmla="*/ 14953 w 88745"/>
                <a:gd name="connsiteY14" fmla="*/ 20184 h 168896"/>
                <a:gd name="connsiteX15" fmla="*/ 31261 w 88745"/>
                <a:gd name="connsiteY15" fmla="*/ 4915 h 168896"/>
                <a:gd name="connsiteX16" fmla="*/ 51253 w 88745"/>
                <a:gd name="connsiteY16" fmla="*/ 0 h 168896"/>
                <a:gd name="connsiteX17" fmla="*/ 62197 w 88745"/>
                <a:gd name="connsiteY17" fmla="*/ 1463 h 168896"/>
                <a:gd name="connsiteX18" fmla="*/ 71787 w 88745"/>
                <a:gd name="connsiteY18" fmla="*/ 5345 h 168896"/>
                <a:gd name="connsiteX19" fmla="*/ 79589 w 88745"/>
                <a:gd name="connsiteY19" fmla="*/ 10863 h 168896"/>
                <a:gd name="connsiteX20" fmla="*/ 84628 w 88745"/>
                <a:gd name="connsiteY20" fmla="*/ 16124 h 168896"/>
                <a:gd name="connsiteX21" fmla="*/ 86795 w 88745"/>
                <a:gd name="connsiteY21" fmla="*/ 19402 h 168896"/>
                <a:gd name="connsiteX22" fmla="*/ 87661 w 88745"/>
                <a:gd name="connsiteY22" fmla="*/ 21904 h 168896"/>
                <a:gd name="connsiteX23" fmla="*/ 88095 w 88745"/>
                <a:gd name="connsiteY23" fmla="*/ 24925 h 168896"/>
                <a:gd name="connsiteX24" fmla="*/ 88204 w 88745"/>
                <a:gd name="connsiteY24" fmla="*/ 28807 h 168896"/>
                <a:gd name="connsiteX25" fmla="*/ 87174 w 88745"/>
                <a:gd name="connsiteY25" fmla="*/ 35794 h 168896"/>
                <a:gd name="connsiteX26" fmla="*/ 84790 w 88745"/>
                <a:gd name="connsiteY26" fmla="*/ 37776 h 168896"/>
                <a:gd name="connsiteX27" fmla="*/ 80402 w 88745"/>
                <a:gd name="connsiteY27" fmla="*/ 34671 h 168896"/>
                <a:gd name="connsiteX28" fmla="*/ 73738 w 88745"/>
                <a:gd name="connsiteY28" fmla="*/ 27858 h 168896"/>
                <a:gd name="connsiteX29" fmla="*/ 63931 w 88745"/>
                <a:gd name="connsiteY29" fmla="*/ 21044 h 168896"/>
                <a:gd name="connsiteX30" fmla="*/ 50116 w 88745"/>
                <a:gd name="connsiteY30" fmla="*/ 17939 h 168896"/>
                <a:gd name="connsiteX31" fmla="*/ 24651 w 88745"/>
                <a:gd name="connsiteY31" fmla="*/ 35196 h 168896"/>
                <a:gd name="connsiteX32" fmla="*/ 15712 w 88745"/>
                <a:gd name="connsiteY32" fmla="*/ 85057 h 168896"/>
                <a:gd name="connsiteX33" fmla="*/ 18150 w 88745"/>
                <a:gd name="connsiteY33" fmla="*/ 113785 h 168896"/>
                <a:gd name="connsiteX34" fmla="*/ 25085 w 88745"/>
                <a:gd name="connsiteY34" fmla="*/ 134314 h 168896"/>
                <a:gd name="connsiteX35" fmla="*/ 36029 w 88745"/>
                <a:gd name="connsiteY35" fmla="*/ 146562 h 168896"/>
                <a:gd name="connsiteX36" fmla="*/ 50657 w 88745"/>
                <a:gd name="connsiteY36" fmla="*/ 150617 h 168896"/>
                <a:gd name="connsiteX37" fmla="*/ 64094 w 88745"/>
                <a:gd name="connsiteY37" fmla="*/ 147338 h 168896"/>
                <a:gd name="connsiteX38" fmla="*/ 74279 w 88745"/>
                <a:gd name="connsiteY38" fmla="*/ 140095 h 168896"/>
                <a:gd name="connsiteX39" fmla="*/ 81431 w 88745"/>
                <a:gd name="connsiteY39" fmla="*/ 132846 h 168896"/>
                <a:gd name="connsiteX40" fmla="*/ 85657 w 88745"/>
                <a:gd name="connsiteY40" fmla="*/ 129568 h 168896"/>
                <a:gd name="connsiteX41" fmla="*/ 87011 w 88745"/>
                <a:gd name="connsiteY41" fmla="*/ 130171 h 168896"/>
                <a:gd name="connsiteX42" fmla="*/ 87987 w 88745"/>
                <a:gd name="connsiteY42" fmla="*/ 132070 h 168896"/>
                <a:gd name="connsiteX43" fmla="*/ 88528 w 88745"/>
                <a:gd name="connsiteY43" fmla="*/ 135175 h 168896"/>
                <a:gd name="connsiteX44" fmla="*/ 88745 w 88745"/>
                <a:gd name="connsiteY44" fmla="*/ 139397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745" h="168896">
                  <a:moveTo>
                    <a:pt x="88745" y="139397"/>
                  </a:moveTo>
                  <a:cubicBezTo>
                    <a:pt x="88745" y="140776"/>
                    <a:pt x="88691" y="142014"/>
                    <a:pt x="88637" y="143106"/>
                  </a:cubicBezTo>
                  <a:cubicBezTo>
                    <a:pt x="88528" y="144202"/>
                    <a:pt x="88420" y="145151"/>
                    <a:pt x="88257" y="145954"/>
                  </a:cubicBezTo>
                  <a:cubicBezTo>
                    <a:pt x="88095" y="146762"/>
                    <a:pt x="87824" y="147480"/>
                    <a:pt x="87553" y="148109"/>
                  </a:cubicBezTo>
                  <a:cubicBezTo>
                    <a:pt x="87228" y="148744"/>
                    <a:pt x="86524" y="149809"/>
                    <a:pt x="85441" y="151299"/>
                  </a:cubicBezTo>
                  <a:cubicBezTo>
                    <a:pt x="84357" y="152793"/>
                    <a:pt x="82515" y="154692"/>
                    <a:pt x="79914" y="156989"/>
                  </a:cubicBezTo>
                  <a:cubicBezTo>
                    <a:pt x="77314" y="159292"/>
                    <a:pt x="74442" y="161301"/>
                    <a:pt x="71246" y="163027"/>
                  </a:cubicBezTo>
                  <a:cubicBezTo>
                    <a:pt x="67994" y="164753"/>
                    <a:pt x="64527" y="166158"/>
                    <a:pt x="60789" y="167255"/>
                  </a:cubicBezTo>
                  <a:cubicBezTo>
                    <a:pt x="57104" y="168351"/>
                    <a:pt x="53258" y="168896"/>
                    <a:pt x="49249" y="168896"/>
                  </a:cubicBezTo>
                  <a:cubicBezTo>
                    <a:pt x="41284" y="168896"/>
                    <a:pt x="34241" y="167087"/>
                    <a:pt x="28119" y="163462"/>
                  </a:cubicBezTo>
                  <a:cubicBezTo>
                    <a:pt x="21996" y="159843"/>
                    <a:pt x="16850" y="154493"/>
                    <a:pt x="12678" y="147417"/>
                  </a:cubicBezTo>
                  <a:cubicBezTo>
                    <a:pt x="8506" y="140347"/>
                    <a:pt x="5364" y="131660"/>
                    <a:pt x="3251" y="121369"/>
                  </a:cubicBezTo>
                  <a:cubicBezTo>
                    <a:pt x="1083" y="111078"/>
                    <a:pt x="0" y="99198"/>
                    <a:pt x="0" y="85744"/>
                  </a:cubicBezTo>
                  <a:cubicBezTo>
                    <a:pt x="0" y="70559"/>
                    <a:pt x="1300" y="57567"/>
                    <a:pt x="4009" y="46751"/>
                  </a:cubicBezTo>
                  <a:cubicBezTo>
                    <a:pt x="6664" y="35940"/>
                    <a:pt x="10294" y="27081"/>
                    <a:pt x="14953" y="20184"/>
                  </a:cubicBezTo>
                  <a:cubicBezTo>
                    <a:pt x="19613" y="13286"/>
                    <a:pt x="25085" y="8193"/>
                    <a:pt x="31261" y="4915"/>
                  </a:cubicBezTo>
                  <a:cubicBezTo>
                    <a:pt x="37492" y="1637"/>
                    <a:pt x="44156" y="0"/>
                    <a:pt x="51253" y="0"/>
                  </a:cubicBezTo>
                  <a:cubicBezTo>
                    <a:pt x="55100" y="0"/>
                    <a:pt x="58730" y="488"/>
                    <a:pt x="62197" y="1463"/>
                  </a:cubicBezTo>
                  <a:cubicBezTo>
                    <a:pt x="65665" y="2444"/>
                    <a:pt x="68861" y="3735"/>
                    <a:pt x="71787" y="5345"/>
                  </a:cubicBezTo>
                  <a:cubicBezTo>
                    <a:pt x="74713" y="6955"/>
                    <a:pt x="77314" y="8796"/>
                    <a:pt x="79589" y="10863"/>
                  </a:cubicBezTo>
                  <a:cubicBezTo>
                    <a:pt x="81865" y="12935"/>
                    <a:pt x="83544" y="14687"/>
                    <a:pt x="84628" y="16124"/>
                  </a:cubicBezTo>
                  <a:cubicBezTo>
                    <a:pt x="85657" y="17561"/>
                    <a:pt x="86415" y="18652"/>
                    <a:pt x="86795" y="19402"/>
                  </a:cubicBezTo>
                  <a:cubicBezTo>
                    <a:pt x="87174" y="20152"/>
                    <a:pt x="87445" y="20986"/>
                    <a:pt x="87661" y="21904"/>
                  </a:cubicBezTo>
                  <a:cubicBezTo>
                    <a:pt x="87878" y="22827"/>
                    <a:pt x="88041" y="23829"/>
                    <a:pt x="88095" y="24925"/>
                  </a:cubicBezTo>
                  <a:cubicBezTo>
                    <a:pt x="88204" y="26016"/>
                    <a:pt x="88204" y="27312"/>
                    <a:pt x="88204" y="28807"/>
                  </a:cubicBezTo>
                  <a:cubicBezTo>
                    <a:pt x="88204" y="32143"/>
                    <a:pt x="87878" y="34477"/>
                    <a:pt x="87174" y="35794"/>
                  </a:cubicBezTo>
                  <a:cubicBezTo>
                    <a:pt x="86415" y="37115"/>
                    <a:pt x="85657" y="37776"/>
                    <a:pt x="84790" y="37776"/>
                  </a:cubicBezTo>
                  <a:cubicBezTo>
                    <a:pt x="83598" y="37776"/>
                    <a:pt x="82135" y="36743"/>
                    <a:pt x="80402" y="34671"/>
                  </a:cubicBezTo>
                  <a:cubicBezTo>
                    <a:pt x="78668" y="32599"/>
                    <a:pt x="76447" y="30328"/>
                    <a:pt x="73738" y="27858"/>
                  </a:cubicBezTo>
                  <a:cubicBezTo>
                    <a:pt x="71029" y="25387"/>
                    <a:pt x="67778" y="23110"/>
                    <a:pt x="63931" y="21044"/>
                  </a:cubicBezTo>
                  <a:cubicBezTo>
                    <a:pt x="60084" y="18972"/>
                    <a:pt x="55479" y="17939"/>
                    <a:pt x="50116" y="17939"/>
                  </a:cubicBezTo>
                  <a:cubicBezTo>
                    <a:pt x="39117" y="17939"/>
                    <a:pt x="30665" y="23693"/>
                    <a:pt x="24651" y="35196"/>
                  </a:cubicBezTo>
                  <a:cubicBezTo>
                    <a:pt x="18692" y="46698"/>
                    <a:pt x="15712" y="63315"/>
                    <a:pt x="15712" y="85057"/>
                  </a:cubicBezTo>
                  <a:cubicBezTo>
                    <a:pt x="15712" y="95982"/>
                    <a:pt x="16524" y="105560"/>
                    <a:pt x="18150" y="113785"/>
                  </a:cubicBezTo>
                  <a:cubicBezTo>
                    <a:pt x="19776" y="122009"/>
                    <a:pt x="22051" y="128854"/>
                    <a:pt x="25085" y="134314"/>
                  </a:cubicBezTo>
                  <a:cubicBezTo>
                    <a:pt x="28064" y="139775"/>
                    <a:pt x="31749" y="143861"/>
                    <a:pt x="36029" y="146562"/>
                  </a:cubicBezTo>
                  <a:cubicBezTo>
                    <a:pt x="40363" y="149263"/>
                    <a:pt x="45239" y="150617"/>
                    <a:pt x="50657" y="150617"/>
                  </a:cubicBezTo>
                  <a:cubicBezTo>
                    <a:pt x="55696" y="150617"/>
                    <a:pt x="60193" y="149526"/>
                    <a:pt x="64094" y="147338"/>
                  </a:cubicBezTo>
                  <a:cubicBezTo>
                    <a:pt x="67994" y="145151"/>
                    <a:pt x="71353" y="142738"/>
                    <a:pt x="74279" y="140095"/>
                  </a:cubicBezTo>
                  <a:cubicBezTo>
                    <a:pt x="77151" y="137451"/>
                    <a:pt x="79535" y="135033"/>
                    <a:pt x="81431" y="132846"/>
                  </a:cubicBezTo>
                  <a:cubicBezTo>
                    <a:pt x="83327" y="130664"/>
                    <a:pt x="84736" y="129568"/>
                    <a:pt x="85657" y="129568"/>
                  </a:cubicBezTo>
                  <a:cubicBezTo>
                    <a:pt x="86198" y="129568"/>
                    <a:pt x="86632" y="129772"/>
                    <a:pt x="87011" y="130171"/>
                  </a:cubicBezTo>
                  <a:cubicBezTo>
                    <a:pt x="87391" y="130575"/>
                    <a:pt x="87716" y="131204"/>
                    <a:pt x="87987" y="132070"/>
                  </a:cubicBezTo>
                  <a:cubicBezTo>
                    <a:pt x="88204" y="132935"/>
                    <a:pt x="88420" y="133968"/>
                    <a:pt x="88528" y="135175"/>
                  </a:cubicBezTo>
                  <a:cubicBezTo>
                    <a:pt x="88691" y="136376"/>
                    <a:pt x="88745" y="137787"/>
                    <a:pt x="88745" y="139397"/>
                  </a:cubicBezTo>
                  <a:close/>
                </a:path>
              </a:pathLst>
            </a:custGeom>
            <a:solidFill>
              <a:srgbClr val="FFFFFF"/>
            </a:solidFill>
            <a:ln w="5417" cap="flat">
              <a:noFill/>
              <a:prstDash val="solid"/>
              <a:miter/>
            </a:ln>
          </p:spPr>
          <p:txBody>
            <a:bodyPr rtlCol="0" anchor="ctr"/>
            <a:lstStyle/>
            <a:p>
              <a:endParaRPr lang="fr-FR"/>
            </a:p>
          </p:txBody>
        </p:sp>
        <p:sp>
          <p:nvSpPr>
            <p:cNvPr id="941" name="Forme libre 940">
              <a:extLst>
                <a:ext uri="{FF2B5EF4-FFF2-40B4-BE49-F238E27FC236}">
                  <a16:creationId xmlns:a16="http://schemas.microsoft.com/office/drawing/2014/main" id="{4BA5D980-F9B0-5F71-E2A7-062A451F9B1F}"/>
                </a:ext>
              </a:extLst>
            </p:cNvPr>
            <p:cNvSpPr/>
            <p:nvPr/>
          </p:nvSpPr>
          <p:spPr>
            <a:xfrm>
              <a:off x="21087807" y="6013471"/>
              <a:ext cx="19829" cy="227212"/>
            </a:xfrm>
            <a:custGeom>
              <a:avLst/>
              <a:gdLst>
                <a:gd name="connsiteX0" fmla="*/ 19829 w 19829"/>
                <a:gd name="connsiteY0" fmla="*/ 13973 h 227212"/>
                <a:gd name="connsiteX1" fmla="*/ 17662 w 19829"/>
                <a:gd name="connsiteY1" fmla="*/ 25188 h 227212"/>
                <a:gd name="connsiteX2" fmla="*/ 9806 w 19829"/>
                <a:gd name="connsiteY2" fmla="*/ 28120 h 227212"/>
                <a:gd name="connsiteX3" fmla="*/ 2112 w 19829"/>
                <a:gd name="connsiteY3" fmla="*/ 25271 h 227212"/>
                <a:gd name="connsiteX4" fmla="*/ 0 w 19829"/>
                <a:gd name="connsiteY4" fmla="*/ 14146 h 227212"/>
                <a:gd name="connsiteX5" fmla="*/ 2167 w 19829"/>
                <a:gd name="connsiteY5" fmla="*/ 2932 h 227212"/>
                <a:gd name="connsiteX6" fmla="*/ 10077 w 19829"/>
                <a:gd name="connsiteY6" fmla="*/ 0 h 227212"/>
                <a:gd name="connsiteX7" fmla="*/ 17716 w 19829"/>
                <a:gd name="connsiteY7" fmla="*/ 2843 h 227212"/>
                <a:gd name="connsiteX8" fmla="*/ 19829 w 19829"/>
                <a:gd name="connsiteY8" fmla="*/ 13973 h 227212"/>
                <a:gd name="connsiteX9" fmla="*/ 17554 w 19829"/>
                <a:gd name="connsiteY9" fmla="*/ 222728 h 227212"/>
                <a:gd name="connsiteX10" fmla="*/ 17174 w 19829"/>
                <a:gd name="connsiteY10" fmla="*/ 224627 h 227212"/>
                <a:gd name="connsiteX11" fmla="*/ 15983 w 19829"/>
                <a:gd name="connsiteY11" fmla="*/ 226006 h 227212"/>
                <a:gd name="connsiteX12" fmla="*/ 13653 w 19829"/>
                <a:gd name="connsiteY12" fmla="*/ 226866 h 227212"/>
                <a:gd name="connsiteX13" fmla="*/ 9915 w 19829"/>
                <a:gd name="connsiteY13" fmla="*/ 227213 h 227212"/>
                <a:gd name="connsiteX14" fmla="*/ 6339 w 19829"/>
                <a:gd name="connsiteY14" fmla="*/ 226866 h 227212"/>
                <a:gd name="connsiteX15" fmla="*/ 3955 w 19829"/>
                <a:gd name="connsiteY15" fmla="*/ 226006 h 227212"/>
                <a:gd name="connsiteX16" fmla="*/ 2763 w 19829"/>
                <a:gd name="connsiteY16" fmla="*/ 224627 h 227212"/>
                <a:gd name="connsiteX17" fmla="*/ 2438 w 19829"/>
                <a:gd name="connsiteY17" fmla="*/ 222728 h 227212"/>
                <a:gd name="connsiteX18" fmla="*/ 2438 w 19829"/>
                <a:gd name="connsiteY18" fmla="*/ 66588 h 227212"/>
                <a:gd name="connsiteX19" fmla="*/ 2763 w 19829"/>
                <a:gd name="connsiteY19" fmla="*/ 64689 h 227212"/>
                <a:gd name="connsiteX20" fmla="*/ 3955 w 19829"/>
                <a:gd name="connsiteY20" fmla="*/ 63221 h 227212"/>
                <a:gd name="connsiteX21" fmla="*/ 6339 w 19829"/>
                <a:gd name="connsiteY21" fmla="*/ 62360 h 227212"/>
                <a:gd name="connsiteX22" fmla="*/ 9915 w 19829"/>
                <a:gd name="connsiteY22" fmla="*/ 62103 h 227212"/>
                <a:gd name="connsiteX23" fmla="*/ 13653 w 19829"/>
                <a:gd name="connsiteY23" fmla="*/ 62360 h 227212"/>
                <a:gd name="connsiteX24" fmla="*/ 15983 w 19829"/>
                <a:gd name="connsiteY24" fmla="*/ 63221 h 227212"/>
                <a:gd name="connsiteX25" fmla="*/ 17174 w 19829"/>
                <a:gd name="connsiteY25" fmla="*/ 64689 h 227212"/>
                <a:gd name="connsiteX26" fmla="*/ 17554 w 19829"/>
                <a:gd name="connsiteY26" fmla="*/ 66588 h 227212"/>
                <a:gd name="connsiteX27" fmla="*/ 17554 w 19829"/>
                <a:gd name="connsiteY27" fmla="*/ 222728 h 2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29" h="227212">
                  <a:moveTo>
                    <a:pt x="19829" y="13973"/>
                  </a:moveTo>
                  <a:cubicBezTo>
                    <a:pt x="19829" y="19496"/>
                    <a:pt x="19125" y="23236"/>
                    <a:pt x="17662" y="25188"/>
                  </a:cubicBezTo>
                  <a:cubicBezTo>
                    <a:pt x="16254" y="27144"/>
                    <a:pt x="13598" y="28120"/>
                    <a:pt x="9806" y="28120"/>
                  </a:cubicBezTo>
                  <a:cubicBezTo>
                    <a:pt x="6068" y="28120"/>
                    <a:pt x="3521" y="27170"/>
                    <a:pt x="2112" y="25271"/>
                  </a:cubicBezTo>
                  <a:cubicBezTo>
                    <a:pt x="704" y="23373"/>
                    <a:pt x="0" y="19664"/>
                    <a:pt x="0" y="14146"/>
                  </a:cubicBezTo>
                  <a:cubicBezTo>
                    <a:pt x="0" y="8623"/>
                    <a:pt x="758" y="4889"/>
                    <a:pt x="2167" y="2932"/>
                  </a:cubicBezTo>
                  <a:cubicBezTo>
                    <a:pt x="3630" y="975"/>
                    <a:pt x="6230" y="0"/>
                    <a:pt x="10077" y="0"/>
                  </a:cubicBezTo>
                  <a:cubicBezTo>
                    <a:pt x="13761" y="0"/>
                    <a:pt x="16307" y="949"/>
                    <a:pt x="17716" y="2843"/>
                  </a:cubicBezTo>
                  <a:cubicBezTo>
                    <a:pt x="19125" y="4737"/>
                    <a:pt x="19829" y="8450"/>
                    <a:pt x="19829" y="13973"/>
                  </a:cubicBezTo>
                  <a:close/>
                  <a:moveTo>
                    <a:pt x="17554" y="222728"/>
                  </a:moveTo>
                  <a:cubicBezTo>
                    <a:pt x="17554" y="223415"/>
                    <a:pt x="17446" y="224050"/>
                    <a:pt x="17174" y="224627"/>
                  </a:cubicBezTo>
                  <a:cubicBezTo>
                    <a:pt x="16904" y="225204"/>
                    <a:pt x="16524" y="225660"/>
                    <a:pt x="15983" y="226006"/>
                  </a:cubicBezTo>
                  <a:cubicBezTo>
                    <a:pt x="15441" y="226347"/>
                    <a:pt x="14682" y="226636"/>
                    <a:pt x="13653" y="226866"/>
                  </a:cubicBezTo>
                  <a:cubicBezTo>
                    <a:pt x="12732" y="227097"/>
                    <a:pt x="11486" y="227213"/>
                    <a:pt x="9915" y="227213"/>
                  </a:cubicBezTo>
                  <a:cubicBezTo>
                    <a:pt x="8506" y="227213"/>
                    <a:pt x="7314" y="227097"/>
                    <a:pt x="6339" y="226866"/>
                  </a:cubicBezTo>
                  <a:cubicBezTo>
                    <a:pt x="5364" y="226636"/>
                    <a:pt x="4551" y="226347"/>
                    <a:pt x="3955" y="226006"/>
                  </a:cubicBezTo>
                  <a:cubicBezTo>
                    <a:pt x="3359" y="225660"/>
                    <a:pt x="2979" y="225204"/>
                    <a:pt x="2763" y="224627"/>
                  </a:cubicBezTo>
                  <a:cubicBezTo>
                    <a:pt x="2546" y="224055"/>
                    <a:pt x="2438" y="223420"/>
                    <a:pt x="2438" y="222728"/>
                  </a:cubicBezTo>
                  <a:lnTo>
                    <a:pt x="2438" y="66588"/>
                  </a:lnTo>
                  <a:cubicBezTo>
                    <a:pt x="2438" y="65901"/>
                    <a:pt x="2546" y="65266"/>
                    <a:pt x="2763" y="64689"/>
                  </a:cubicBezTo>
                  <a:cubicBezTo>
                    <a:pt x="2979" y="64118"/>
                    <a:pt x="3359" y="63625"/>
                    <a:pt x="3955" y="63221"/>
                  </a:cubicBezTo>
                  <a:cubicBezTo>
                    <a:pt x="4551" y="62822"/>
                    <a:pt x="5364" y="62534"/>
                    <a:pt x="6339" y="62360"/>
                  </a:cubicBezTo>
                  <a:cubicBezTo>
                    <a:pt x="7314" y="62187"/>
                    <a:pt x="8506" y="62103"/>
                    <a:pt x="9915" y="62103"/>
                  </a:cubicBezTo>
                  <a:cubicBezTo>
                    <a:pt x="11486" y="62103"/>
                    <a:pt x="12732" y="62187"/>
                    <a:pt x="13653" y="62360"/>
                  </a:cubicBezTo>
                  <a:cubicBezTo>
                    <a:pt x="14682" y="62534"/>
                    <a:pt x="15441" y="62822"/>
                    <a:pt x="15983" y="63221"/>
                  </a:cubicBezTo>
                  <a:cubicBezTo>
                    <a:pt x="16524" y="63625"/>
                    <a:pt x="16904" y="64112"/>
                    <a:pt x="17174" y="64689"/>
                  </a:cubicBezTo>
                  <a:cubicBezTo>
                    <a:pt x="17446" y="65266"/>
                    <a:pt x="17554" y="65896"/>
                    <a:pt x="17554" y="66588"/>
                  </a:cubicBezTo>
                  <a:lnTo>
                    <a:pt x="17554" y="222728"/>
                  </a:lnTo>
                  <a:close/>
                </a:path>
              </a:pathLst>
            </a:custGeom>
            <a:solidFill>
              <a:srgbClr val="FFFFFF"/>
            </a:solidFill>
            <a:ln w="5417" cap="flat">
              <a:noFill/>
              <a:prstDash val="solid"/>
              <a:miter/>
            </a:ln>
          </p:spPr>
          <p:txBody>
            <a:bodyPr rtlCol="0" anchor="ctr"/>
            <a:lstStyle/>
            <a:p>
              <a:endParaRPr lang="fr-FR"/>
            </a:p>
          </p:txBody>
        </p:sp>
        <p:sp>
          <p:nvSpPr>
            <p:cNvPr id="942" name="Forme libre 941">
              <a:extLst>
                <a:ext uri="{FF2B5EF4-FFF2-40B4-BE49-F238E27FC236}">
                  <a16:creationId xmlns:a16="http://schemas.microsoft.com/office/drawing/2014/main" id="{44973E79-20CA-E84D-F8A7-927D8026972E}"/>
                </a:ext>
              </a:extLst>
            </p:cNvPr>
            <p:cNvSpPr/>
            <p:nvPr/>
          </p:nvSpPr>
          <p:spPr>
            <a:xfrm>
              <a:off x="21139656" y="6073691"/>
              <a:ext cx="88474" cy="168890"/>
            </a:xfrm>
            <a:custGeom>
              <a:avLst/>
              <a:gdLst>
                <a:gd name="connsiteX0" fmla="*/ 88474 w 88474"/>
                <a:gd name="connsiteY0" fmla="*/ 162507 h 168890"/>
                <a:gd name="connsiteX1" fmla="*/ 87662 w 88474"/>
                <a:gd name="connsiteY1" fmla="*/ 165183 h 168890"/>
                <a:gd name="connsiteX2" fmla="*/ 85495 w 88474"/>
                <a:gd name="connsiteY2" fmla="*/ 166562 h 168890"/>
                <a:gd name="connsiteX3" fmla="*/ 81865 w 88474"/>
                <a:gd name="connsiteY3" fmla="*/ 166992 h 168890"/>
                <a:gd name="connsiteX4" fmla="*/ 78181 w 88474"/>
                <a:gd name="connsiteY4" fmla="*/ 166562 h 168890"/>
                <a:gd name="connsiteX5" fmla="*/ 75851 w 88474"/>
                <a:gd name="connsiteY5" fmla="*/ 165183 h 168890"/>
                <a:gd name="connsiteX6" fmla="*/ 75038 w 88474"/>
                <a:gd name="connsiteY6" fmla="*/ 162507 h 168890"/>
                <a:gd name="connsiteX7" fmla="*/ 75038 w 88474"/>
                <a:gd name="connsiteY7" fmla="*/ 145083 h 168890"/>
                <a:gd name="connsiteX8" fmla="*/ 57917 w 88474"/>
                <a:gd name="connsiteY8" fmla="*/ 162680 h 168890"/>
                <a:gd name="connsiteX9" fmla="*/ 38575 w 88474"/>
                <a:gd name="connsiteY9" fmla="*/ 168891 h 168890"/>
                <a:gd name="connsiteX10" fmla="*/ 22376 w 88474"/>
                <a:gd name="connsiteY10" fmla="*/ 165702 h 168890"/>
                <a:gd name="connsiteX11" fmla="*/ 10240 w 88474"/>
                <a:gd name="connsiteY11" fmla="*/ 156559 h 168890"/>
                <a:gd name="connsiteX12" fmla="*/ 2655 w 88474"/>
                <a:gd name="connsiteY12" fmla="*/ 142151 h 168890"/>
                <a:gd name="connsiteX13" fmla="*/ 0 w 88474"/>
                <a:gd name="connsiteY13" fmla="*/ 123173 h 168890"/>
                <a:gd name="connsiteX14" fmla="*/ 3901 w 88474"/>
                <a:gd name="connsiteY14" fmla="*/ 100661 h 168890"/>
                <a:gd name="connsiteX15" fmla="*/ 15116 w 88474"/>
                <a:gd name="connsiteY15" fmla="*/ 84705 h 168890"/>
                <a:gd name="connsiteX16" fmla="*/ 32507 w 88474"/>
                <a:gd name="connsiteY16" fmla="*/ 75127 h 168890"/>
                <a:gd name="connsiteX17" fmla="*/ 55100 w 88474"/>
                <a:gd name="connsiteY17" fmla="*/ 71938 h 168890"/>
                <a:gd name="connsiteX18" fmla="*/ 73359 w 88474"/>
                <a:gd name="connsiteY18" fmla="*/ 71938 h 168890"/>
                <a:gd name="connsiteX19" fmla="*/ 73359 w 88474"/>
                <a:gd name="connsiteY19" fmla="*/ 58484 h 168890"/>
                <a:gd name="connsiteX20" fmla="*/ 71842 w 88474"/>
                <a:gd name="connsiteY20" fmla="*/ 40797 h 168890"/>
                <a:gd name="connsiteX21" fmla="*/ 66911 w 88474"/>
                <a:gd name="connsiteY21" fmla="*/ 27941 h 168890"/>
                <a:gd name="connsiteX22" fmla="*/ 58026 w 88474"/>
                <a:gd name="connsiteY22" fmla="*/ 20178 h 168890"/>
                <a:gd name="connsiteX23" fmla="*/ 44698 w 88474"/>
                <a:gd name="connsiteY23" fmla="*/ 17592 h 168890"/>
                <a:gd name="connsiteX24" fmla="*/ 30990 w 88474"/>
                <a:gd name="connsiteY24" fmla="*/ 20094 h 168890"/>
                <a:gd name="connsiteX25" fmla="*/ 20317 w 88474"/>
                <a:gd name="connsiteY25" fmla="*/ 25701 h 168890"/>
                <a:gd name="connsiteX26" fmla="*/ 12732 w 88474"/>
                <a:gd name="connsiteY26" fmla="*/ 31309 h 168890"/>
                <a:gd name="connsiteX27" fmla="*/ 8506 w 88474"/>
                <a:gd name="connsiteY27" fmla="*/ 33811 h 168890"/>
                <a:gd name="connsiteX28" fmla="*/ 7097 w 88474"/>
                <a:gd name="connsiteY28" fmla="*/ 33465 h 168890"/>
                <a:gd name="connsiteX29" fmla="*/ 6014 w 88474"/>
                <a:gd name="connsiteY29" fmla="*/ 32169 h 168890"/>
                <a:gd name="connsiteX30" fmla="*/ 5364 w 88474"/>
                <a:gd name="connsiteY30" fmla="*/ 29756 h 168890"/>
                <a:gd name="connsiteX31" fmla="*/ 5201 w 88474"/>
                <a:gd name="connsiteY31" fmla="*/ 26221 h 168890"/>
                <a:gd name="connsiteX32" fmla="*/ 5581 w 88474"/>
                <a:gd name="connsiteY32" fmla="*/ 20440 h 168890"/>
                <a:gd name="connsiteX33" fmla="*/ 7531 w 88474"/>
                <a:gd name="connsiteY33" fmla="*/ 16129 h 168890"/>
                <a:gd name="connsiteX34" fmla="*/ 13166 w 88474"/>
                <a:gd name="connsiteY34" fmla="*/ 11041 h 168890"/>
                <a:gd name="connsiteX35" fmla="*/ 22539 w 88474"/>
                <a:gd name="connsiteY35" fmla="*/ 5607 h 168890"/>
                <a:gd name="connsiteX36" fmla="*/ 33916 w 88474"/>
                <a:gd name="connsiteY36" fmla="*/ 1552 h 168890"/>
                <a:gd name="connsiteX37" fmla="*/ 46106 w 88474"/>
                <a:gd name="connsiteY37" fmla="*/ 0 h 168890"/>
                <a:gd name="connsiteX38" fmla="*/ 65990 w 88474"/>
                <a:gd name="connsiteY38" fmla="*/ 3881 h 168890"/>
                <a:gd name="connsiteX39" fmla="*/ 79156 w 88474"/>
                <a:gd name="connsiteY39" fmla="*/ 15012 h 168890"/>
                <a:gd name="connsiteX40" fmla="*/ 86308 w 88474"/>
                <a:gd name="connsiteY40" fmla="*/ 32867 h 168890"/>
                <a:gd name="connsiteX41" fmla="*/ 88474 w 88474"/>
                <a:gd name="connsiteY41" fmla="*/ 56932 h 168890"/>
                <a:gd name="connsiteX42" fmla="*/ 88474 w 88474"/>
                <a:gd name="connsiteY42" fmla="*/ 162507 h 168890"/>
                <a:gd name="connsiteX43" fmla="*/ 73413 w 88474"/>
                <a:gd name="connsiteY43" fmla="*/ 88838 h 168890"/>
                <a:gd name="connsiteX44" fmla="*/ 52446 w 88474"/>
                <a:gd name="connsiteY44" fmla="*/ 88838 h 168890"/>
                <a:gd name="connsiteX45" fmla="*/ 36462 w 88474"/>
                <a:gd name="connsiteY45" fmla="*/ 91078 h 168890"/>
                <a:gd name="connsiteX46" fmla="*/ 25031 w 88474"/>
                <a:gd name="connsiteY46" fmla="*/ 97634 h 168890"/>
                <a:gd name="connsiteX47" fmla="*/ 18258 w 88474"/>
                <a:gd name="connsiteY47" fmla="*/ 107988 h 168890"/>
                <a:gd name="connsiteX48" fmla="*/ 16037 w 88474"/>
                <a:gd name="connsiteY48" fmla="*/ 121789 h 168890"/>
                <a:gd name="connsiteX49" fmla="*/ 22322 w 88474"/>
                <a:gd name="connsiteY49" fmla="*/ 143268 h 168890"/>
                <a:gd name="connsiteX50" fmla="*/ 40038 w 88474"/>
                <a:gd name="connsiteY50" fmla="*/ 151288 h 168890"/>
                <a:gd name="connsiteX51" fmla="*/ 56834 w 88474"/>
                <a:gd name="connsiteY51" fmla="*/ 144988 h 168890"/>
                <a:gd name="connsiteX52" fmla="*/ 73413 w 88474"/>
                <a:gd name="connsiteY52" fmla="*/ 125581 h 168890"/>
                <a:gd name="connsiteX53" fmla="*/ 73413 w 88474"/>
                <a:gd name="connsiteY53" fmla="*/ 88838 h 16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474" h="168890">
                  <a:moveTo>
                    <a:pt x="88474" y="162507"/>
                  </a:moveTo>
                  <a:cubicBezTo>
                    <a:pt x="88474" y="163656"/>
                    <a:pt x="88204" y="164553"/>
                    <a:pt x="87662" y="165183"/>
                  </a:cubicBezTo>
                  <a:cubicBezTo>
                    <a:pt x="87120" y="165817"/>
                    <a:pt x="86361" y="166273"/>
                    <a:pt x="85495" y="166562"/>
                  </a:cubicBezTo>
                  <a:cubicBezTo>
                    <a:pt x="84628" y="166845"/>
                    <a:pt x="83382" y="166992"/>
                    <a:pt x="81865" y="166992"/>
                  </a:cubicBezTo>
                  <a:cubicBezTo>
                    <a:pt x="80456" y="166992"/>
                    <a:pt x="79210" y="166845"/>
                    <a:pt x="78181" y="166562"/>
                  </a:cubicBezTo>
                  <a:cubicBezTo>
                    <a:pt x="77151" y="166273"/>
                    <a:pt x="76392" y="165812"/>
                    <a:pt x="75851" y="165183"/>
                  </a:cubicBezTo>
                  <a:cubicBezTo>
                    <a:pt x="75309" y="164553"/>
                    <a:pt x="75038" y="163656"/>
                    <a:pt x="75038" y="162507"/>
                  </a:cubicBezTo>
                  <a:lnTo>
                    <a:pt x="75038" y="145083"/>
                  </a:lnTo>
                  <a:cubicBezTo>
                    <a:pt x="69837" y="152673"/>
                    <a:pt x="64148" y="158537"/>
                    <a:pt x="57917" y="162680"/>
                  </a:cubicBezTo>
                  <a:cubicBezTo>
                    <a:pt x="51741" y="166824"/>
                    <a:pt x="45239" y="168891"/>
                    <a:pt x="38575" y="168891"/>
                  </a:cubicBezTo>
                  <a:cubicBezTo>
                    <a:pt x="32562" y="168891"/>
                    <a:pt x="27198" y="167826"/>
                    <a:pt x="22376" y="165702"/>
                  </a:cubicBezTo>
                  <a:cubicBezTo>
                    <a:pt x="17608" y="163572"/>
                    <a:pt x="13545" y="160525"/>
                    <a:pt x="10240" y="156559"/>
                  </a:cubicBezTo>
                  <a:cubicBezTo>
                    <a:pt x="6989" y="152589"/>
                    <a:pt x="4442" y="147789"/>
                    <a:pt x="2655" y="142151"/>
                  </a:cubicBezTo>
                  <a:cubicBezTo>
                    <a:pt x="867" y="136517"/>
                    <a:pt x="0" y="130192"/>
                    <a:pt x="0" y="123173"/>
                  </a:cubicBezTo>
                  <a:cubicBezTo>
                    <a:pt x="0" y="114545"/>
                    <a:pt x="1300" y="107039"/>
                    <a:pt x="3901" y="100661"/>
                  </a:cubicBezTo>
                  <a:cubicBezTo>
                    <a:pt x="6555" y="94283"/>
                    <a:pt x="10294" y="88959"/>
                    <a:pt x="15116" y="84705"/>
                  </a:cubicBezTo>
                  <a:cubicBezTo>
                    <a:pt x="19938" y="80451"/>
                    <a:pt x="25735" y="77262"/>
                    <a:pt x="32507" y="75127"/>
                  </a:cubicBezTo>
                  <a:cubicBezTo>
                    <a:pt x="39280" y="73003"/>
                    <a:pt x="46811" y="71938"/>
                    <a:pt x="55100" y="71938"/>
                  </a:cubicBezTo>
                  <a:lnTo>
                    <a:pt x="73359" y="71938"/>
                  </a:lnTo>
                  <a:lnTo>
                    <a:pt x="73359" y="58484"/>
                  </a:lnTo>
                  <a:cubicBezTo>
                    <a:pt x="73359" y="51817"/>
                    <a:pt x="72871" y="45917"/>
                    <a:pt x="71842" y="40797"/>
                  </a:cubicBezTo>
                  <a:cubicBezTo>
                    <a:pt x="70812" y="35678"/>
                    <a:pt x="69187" y="31398"/>
                    <a:pt x="66911" y="27941"/>
                  </a:cubicBezTo>
                  <a:cubicBezTo>
                    <a:pt x="64636" y="24490"/>
                    <a:pt x="61656" y="21904"/>
                    <a:pt x="58026" y="20178"/>
                  </a:cubicBezTo>
                  <a:cubicBezTo>
                    <a:pt x="54396" y="18453"/>
                    <a:pt x="49953" y="17592"/>
                    <a:pt x="44698" y="17592"/>
                  </a:cubicBezTo>
                  <a:cubicBezTo>
                    <a:pt x="39605" y="17592"/>
                    <a:pt x="35054" y="18426"/>
                    <a:pt x="30990" y="20094"/>
                  </a:cubicBezTo>
                  <a:cubicBezTo>
                    <a:pt x="26927" y="21762"/>
                    <a:pt x="23351" y="23630"/>
                    <a:pt x="20317" y="25701"/>
                  </a:cubicBezTo>
                  <a:cubicBezTo>
                    <a:pt x="17229" y="27773"/>
                    <a:pt x="14737" y="29641"/>
                    <a:pt x="12732" y="31309"/>
                  </a:cubicBezTo>
                  <a:cubicBezTo>
                    <a:pt x="10727" y="32977"/>
                    <a:pt x="9319" y="33811"/>
                    <a:pt x="8506" y="33811"/>
                  </a:cubicBezTo>
                  <a:cubicBezTo>
                    <a:pt x="7964" y="33811"/>
                    <a:pt x="7531" y="33700"/>
                    <a:pt x="7097" y="33465"/>
                  </a:cubicBezTo>
                  <a:cubicBezTo>
                    <a:pt x="6664" y="33239"/>
                    <a:pt x="6285" y="32803"/>
                    <a:pt x="6014" y="32169"/>
                  </a:cubicBezTo>
                  <a:cubicBezTo>
                    <a:pt x="5743" y="31534"/>
                    <a:pt x="5526" y="30731"/>
                    <a:pt x="5364" y="29756"/>
                  </a:cubicBezTo>
                  <a:cubicBezTo>
                    <a:pt x="5255" y="28781"/>
                    <a:pt x="5201" y="27600"/>
                    <a:pt x="5201" y="26221"/>
                  </a:cubicBezTo>
                  <a:cubicBezTo>
                    <a:pt x="5201" y="23808"/>
                    <a:pt x="5309" y="21878"/>
                    <a:pt x="5581" y="20440"/>
                  </a:cubicBezTo>
                  <a:cubicBezTo>
                    <a:pt x="5797" y="19003"/>
                    <a:pt x="6501" y="17566"/>
                    <a:pt x="7531" y="16129"/>
                  </a:cubicBezTo>
                  <a:cubicBezTo>
                    <a:pt x="8614" y="14692"/>
                    <a:pt x="10457" y="12997"/>
                    <a:pt x="13166" y="11041"/>
                  </a:cubicBezTo>
                  <a:cubicBezTo>
                    <a:pt x="15875" y="9085"/>
                    <a:pt x="19017" y="7275"/>
                    <a:pt x="22539" y="5607"/>
                  </a:cubicBezTo>
                  <a:cubicBezTo>
                    <a:pt x="26060" y="3939"/>
                    <a:pt x="29853" y="2586"/>
                    <a:pt x="33916" y="1552"/>
                  </a:cubicBezTo>
                  <a:cubicBezTo>
                    <a:pt x="37980" y="519"/>
                    <a:pt x="42043" y="0"/>
                    <a:pt x="46106" y="0"/>
                  </a:cubicBezTo>
                  <a:cubicBezTo>
                    <a:pt x="53962" y="0"/>
                    <a:pt x="60573" y="1295"/>
                    <a:pt x="65990" y="3881"/>
                  </a:cubicBezTo>
                  <a:cubicBezTo>
                    <a:pt x="71408" y="6472"/>
                    <a:pt x="75797" y="10181"/>
                    <a:pt x="79156" y="15012"/>
                  </a:cubicBezTo>
                  <a:cubicBezTo>
                    <a:pt x="82515" y="19842"/>
                    <a:pt x="84899" y="25796"/>
                    <a:pt x="86308" y="32867"/>
                  </a:cubicBezTo>
                  <a:cubicBezTo>
                    <a:pt x="87770" y="39937"/>
                    <a:pt x="88474" y="47962"/>
                    <a:pt x="88474" y="56932"/>
                  </a:cubicBezTo>
                  <a:lnTo>
                    <a:pt x="88474" y="162507"/>
                  </a:lnTo>
                  <a:close/>
                  <a:moveTo>
                    <a:pt x="73413" y="88838"/>
                  </a:moveTo>
                  <a:lnTo>
                    <a:pt x="52446" y="88838"/>
                  </a:lnTo>
                  <a:cubicBezTo>
                    <a:pt x="46377" y="88838"/>
                    <a:pt x="41013" y="89588"/>
                    <a:pt x="36462" y="91078"/>
                  </a:cubicBezTo>
                  <a:cubicBezTo>
                    <a:pt x="31912" y="92578"/>
                    <a:pt x="28065" y="94760"/>
                    <a:pt x="25031" y="97634"/>
                  </a:cubicBezTo>
                  <a:cubicBezTo>
                    <a:pt x="21996" y="100509"/>
                    <a:pt x="19721" y="103960"/>
                    <a:pt x="18258" y="107988"/>
                  </a:cubicBezTo>
                  <a:cubicBezTo>
                    <a:pt x="16741" y="112017"/>
                    <a:pt x="16037" y="116617"/>
                    <a:pt x="16037" y="121789"/>
                  </a:cubicBezTo>
                  <a:cubicBezTo>
                    <a:pt x="16037" y="130758"/>
                    <a:pt x="18096" y="137918"/>
                    <a:pt x="22322" y="143268"/>
                  </a:cubicBezTo>
                  <a:cubicBezTo>
                    <a:pt x="26494" y="148618"/>
                    <a:pt x="32399" y="151288"/>
                    <a:pt x="40038" y="151288"/>
                  </a:cubicBezTo>
                  <a:cubicBezTo>
                    <a:pt x="46052" y="151288"/>
                    <a:pt x="51633" y="149190"/>
                    <a:pt x="56834" y="144988"/>
                  </a:cubicBezTo>
                  <a:cubicBezTo>
                    <a:pt x="62035" y="140792"/>
                    <a:pt x="67561" y="134320"/>
                    <a:pt x="73413" y="125581"/>
                  </a:cubicBezTo>
                  <a:lnTo>
                    <a:pt x="73413" y="88838"/>
                  </a:lnTo>
                  <a:close/>
                </a:path>
              </a:pathLst>
            </a:custGeom>
            <a:solidFill>
              <a:srgbClr val="FFFFFF"/>
            </a:solidFill>
            <a:ln w="5417" cap="flat">
              <a:noFill/>
              <a:prstDash val="solid"/>
              <a:miter/>
            </a:ln>
          </p:spPr>
          <p:txBody>
            <a:bodyPr rtlCol="0" anchor="ctr"/>
            <a:lstStyle/>
            <a:p>
              <a:endParaRPr lang="fr-FR"/>
            </a:p>
          </p:txBody>
        </p:sp>
        <p:sp>
          <p:nvSpPr>
            <p:cNvPr id="943" name="Forme libre 942">
              <a:extLst>
                <a:ext uri="{FF2B5EF4-FFF2-40B4-BE49-F238E27FC236}">
                  <a16:creationId xmlns:a16="http://schemas.microsoft.com/office/drawing/2014/main" id="{9AAA7F81-AF01-5889-DDB0-F7C458DE8EC4}"/>
                </a:ext>
              </a:extLst>
            </p:cNvPr>
            <p:cNvSpPr/>
            <p:nvPr/>
          </p:nvSpPr>
          <p:spPr>
            <a:xfrm>
              <a:off x="21270064" y="5999146"/>
              <a:ext cx="15116" cy="241537"/>
            </a:xfrm>
            <a:custGeom>
              <a:avLst/>
              <a:gdLst>
                <a:gd name="connsiteX0" fmla="*/ 15116 w 15116"/>
                <a:gd name="connsiteY0" fmla="*/ 237053 h 241537"/>
                <a:gd name="connsiteX1" fmla="*/ 14737 w 15116"/>
                <a:gd name="connsiteY1" fmla="*/ 238952 h 241537"/>
                <a:gd name="connsiteX2" fmla="*/ 13545 w 15116"/>
                <a:gd name="connsiteY2" fmla="*/ 240331 h 241537"/>
                <a:gd name="connsiteX3" fmla="*/ 11270 w 15116"/>
                <a:gd name="connsiteY3" fmla="*/ 241191 h 241537"/>
                <a:gd name="connsiteX4" fmla="*/ 7477 w 15116"/>
                <a:gd name="connsiteY4" fmla="*/ 241537 h 241537"/>
                <a:gd name="connsiteX5" fmla="*/ 3901 w 15116"/>
                <a:gd name="connsiteY5" fmla="*/ 241191 h 241537"/>
                <a:gd name="connsiteX6" fmla="*/ 1517 w 15116"/>
                <a:gd name="connsiteY6" fmla="*/ 240331 h 241537"/>
                <a:gd name="connsiteX7" fmla="*/ 325 w 15116"/>
                <a:gd name="connsiteY7" fmla="*/ 238952 h 241537"/>
                <a:gd name="connsiteX8" fmla="*/ 0 w 15116"/>
                <a:gd name="connsiteY8" fmla="*/ 237053 h 241537"/>
                <a:gd name="connsiteX9" fmla="*/ 0 w 15116"/>
                <a:gd name="connsiteY9" fmla="*/ 4485 h 241537"/>
                <a:gd name="connsiteX10" fmla="*/ 325 w 15116"/>
                <a:gd name="connsiteY10" fmla="*/ 2586 h 241537"/>
                <a:gd name="connsiteX11" fmla="*/ 1517 w 15116"/>
                <a:gd name="connsiteY11" fmla="*/ 1117 h 241537"/>
                <a:gd name="connsiteX12" fmla="*/ 3901 w 15116"/>
                <a:gd name="connsiteY12" fmla="*/ 257 h 241537"/>
                <a:gd name="connsiteX13" fmla="*/ 7477 w 15116"/>
                <a:gd name="connsiteY13" fmla="*/ 0 h 241537"/>
                <a:gd name="connsiteX14" fmla="*/ 11270 w 15116"/>
                <a:gd name="connsiteY14" fmla="*/ 257 h 241537"/>
                <a:gd name="connsiteX15" fmla="*/ 13545 w 15116"/>
                <a:gd name="connsiteY15" fmla="*/ 1117 h 241537"/>
                <a:gd name="connsiteX16" fmla="*/ 14737 w 15116"/>
                <a:gd name="connsiteY16" fmla="*/ 2586 h 241537"/>
                <a:gd name="connsiteX17" fmla="*/ 15116 w 15116"/>
                <a:gd name="connsiteY17" fmla="*/ 4485 h 241537"/>
                <a:gd name="connsiteX18" fmla="*/ 15116 w 15116"/>
                <a:gd name="connsiteY18" fmla="*/ 237053 h 2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16" h="241537">
                  <a:moveTo>
                    <a:pt x="15116" y="237053"/>
                  </a:moveTo>
                  <a:cubicBezTo>
                    <a:pt x="15116" y="237740"/>
                    <a:pt x="15008" y="238374"/>
                    <a:pt x="14737" y="238952"/>
                  </a:cubicBezTo>
                  <a:cubicBezTo>
                    <a:pt x="14466" y="239528"/>
                    <a:pt x="14087" y="239985"/>
                    <a:pt x="13545" y="240331"/>
                  </a:cubicBezTo>
                  <a:cubicBezTo>
                    <a:pt x="12949" y="240672"/>
                    <a:pt x="12190" y="240960"/>
                    <a:pt x="11270" y="241191"/>
                  </a:cubicBezTo>
                  <a:cubicBezTo>
                    <a:pt x="10240" y="241422"/>
                    <a:pt x="8994" y="241537"/>
                    <a:pt x="7477" y="241537"/>
                  </a:cubicBezTo>
                  <a:cubicBezTo>
                    <a:pt x="6068" y="241537"/>
                    <a:pt x="4876" y="241422"/>
                    <a:pt x="3901" y="241191"/>
                  </a:cubicBezTo>
                  <a:cubicBezTo>
                    <a:pt x="2926" y="240960"/>
                    <a:pt x="2113" y="240672"/>
                    <a:pt x="1517" y="240331"/>
                  </a:cubicBezTo>
                  <a:cubicBezTo>
                    <a:pt x="921" y="239985"/>
                    <a:pt x="542" y="239528"/>
                    <a:pt x="325" y="238952"/>
                  </a:cubicBezTo>
                  <a:cubicBezTo>
                    <a:pt x="108" y="238380"/>
                    <a:pt x="0" y="237745"/>
                    <a:pt x="0" y="237053"/>
                  </a:cubicBezTo>
                  <a:lnTo>
                    <a:pt x="0" y="4485"/>
                  </a:lnTo>
                  <a:cubicBezTo>
                    <a:pt x="0" y="3798"/>
                    <a:pt x="108" y="3163"/>
                    <a:pt x="325" y="2586"/>
                  </a:cubicBezTo>
                  <a:cubicBezTo>
                    <a:pt x="542" y="2014"/>
                    <a:pt x="921" y="1521"/>
                    <a:pt x="1517" y="1117"/>
                  </a:cubicBezTo>
                  <a:cubicBezTo>
                    <a:pt x="2113" y="719"/>
                    <a:pt x="2926" y="430"/>
                    <a:pt x="3901" y="257"/>
                  </a:cubicBezTo>
                  <a:cubicBezTo>
                    <a:pt x="4876" y="84"/>
                    <a:pt x="6068" y="0"/>
                    <a:pt x="7477" y="0"/>
                  </a:cubicBezTo>
                  <a:cubicBezTo>
                    <a:pt x="8994" y="0"/>
                    <a:pt x="10294" y="84"/>
                    <a:pt x="11270" y="257"/>
                  </a:cubicBezTo>
                  <a:cubicBezTo>
                    <a:pt x="12190" y="430"/>
                    <a:pt x="12949" y="719"/>
                    <a:pt x="13545" y="1117"/>
                  </a:cubicBezTo>
                  <a:cubicBezTo>
                    <a:pt x="14087" y="1521"/>
                    <a:pt x="14466" y="2009"/>
                    <a:pt x="14737" y="2586"/>
                  </a:cubicBezTo>
                  <a:cubicBezTo>
                    <a:pt x="15008" y="3163"/>
                    <a:pt x="15116" y="3792"/>
                    <a:pt x="15116" y="4485"/>
                  </a:cubicBezTo>
                  <a:lnTo>
                    <a:pt x="15116" y="237053"/>
                  </a:lnTo>
                  <a:close/>
                </a:path>
              </a:pathLst>
            </a:custGeom>
            <a:solidFill>
              <a:srgbClr val="FFFFFF"/>
            </a:solidFill>
            <a:ln w="5417" cap="flat">
              <a:noFill/>
              <a:prstDash val="solid"/>
              <a:miter/>
            </a:ln>
          </p:spPr>
          <p:txBody>
            <a:bodyPr rtlCol="0" anchor="ctr"/>
            <a:lstStyle/>
            <a:p>
              <a:endParaRPr lang="fr-FR"/>
            </a:p>
          </p:txBody>
        </p:sp>
        <p:sp>
          <p:nvSpPr>
            <p:cNvPr id="944" name="Forme libre 943">
              <a:extLst>
                <a:ext uri="{FF2B5EF4-FFF2-40B4-BE49-F238E27FC236}">
                  <a16:creationId xmlns:a16="http://schemas.microsoft.com/office/drawing/2014/main" id="{299DDFAD-A9AE-9394-93C7-932D00DDBBB8}"/>
                </a:ext>
              </a:extLst>
            </p:cNvPr>
            <p:cNvSpPr/>
            <p:nvPr/>
          </p:nvSpPr>
          <p:spPr>
            <a:xfrm>
              <a:off x="19911469" y="6377673"/>
              <a:ext cx="100339" cy="242591"/>
            </a:xfrm>
            <a:custGeom>
              <a:avLst/>
              <a:gdLst>
                <a:gd name="connsiteX0" fmla="*/ 100340 w 100339"/>
                <a:gd name="connsiteY0" fmla="*/ 236192 h 242591"/>
                <a:gd name="connsiteX1" fmla="*/ 100015 w 100339"/>
                <a:gd name="connsiteY1" fmla="*/ 238238 h 242591"/>
                <a:gd name="connsiteX2" fmla="*/ 98877 w 100339"/>
                <a:gd name="connsiteY2" fmla="*/ 239654 h 242591"/>
                <a:gd name="connsiteX3" fmla="*/ 96764 w 100339"/>
                <a:gd name="connsiteY3" fmla="*/ 240441 h 242591"/>
                <a:gd name="connsiteX4" fmla="*/ 93622 w 100339"/>
                <a:gd name="connsiteY4" fmla="*/ 240651 h 242591"/>
                <a:gd name="connsiteX5" fmla="*/ 90263 w 100339"/>
                <a:gd name="connsiteY5" fmla="*/ 240441 h 242591"/>
                <a:gd name="connsiteX6" fmla="*/ 88095 w 100339"/>
                <a:gd name="connsiteY6" fmla="*/ 239654 h 242591"/>
                <a:gd name="connsiteX7" fmla="*/ 86795 w 100339"/>
                <a:gd name="connsiteY7" fmla="*/ 238238 h 242591"/>
                <a:gd name="connsiteX8" fmla="*/ 86362 w 100339"/>
                <a:gd name="connsiteY8" fmla="*/ 236192 h 242591"/>
                <a:gd name="connsiteX9" fmla="*/ 86362 w 100339"/>
                <a:gd name="connsiteY9" fmla="*/ 213743 h 242591"/>
                <a:gd name="connsiteX10" fmla="*/ 67453 w 100339"/>
                <a:gd name="connsiteY10" fmla="*/ 234881 h 242591"/>
                <a:gd name="connsiteX11" fmla="*/ 46106 w 100339"/>
                <a:gd name="connsiteY11" fmla="*/ 242591 h 242591"/>
                <a:gd name="connsiteX12" fmla="*/ 24923 w 100339"/>
                <a:gd name="connsiteY12" fmla="*/ 236035 h 242591"/>
                <a:gd name="connsiteX13" fmla="*/ 10620 w 100339"/>
                <a:gd name="connsiteY13" fmla="*/ 218254 h 242591"/>
                <a:gd name="connsiteX14" fmla="*/ 2547 w 100339"/>
                <a:gd name="connsiteY14" fmla="*/ 191923 h 242591"/>
                <a:gd name="connsiteX15" fmla="*/ 0 w 100339"/>
                <a:gd name="connsiteY15" fmla="*/ 159927 h 242591"/>
                <a:gd name="connsiteX16" fmla="*/ 3197 w 100339"/>
                <a:gd name="connsiteY16" fmla="*/ 124102 h 242591"/>
                <a:gd name="connsiteX17" fmla="*/ 12570 w 100339"/>
                <a:gd name="connsiteY17" fmla="*/ 96984 h 242591"/>
                <a:gd name="connsiteX18" fmla="*/ 27957 w 100339"/>
                <a:gd name="connsiteY18" fmla="*/ 79727 h 242591"/>
                <a:gd name="connsiteX19" fmla="*/ 49141 w 100339"/>
                <a:gd name="connsiteY19" fmla="*/ 73643 h 242591"/>
                <a:gd name="connsiteX20" fmla="*/ 68212 w 100339"/>
                <a:gd name="connsiteY20" fmla="*/ 79937 h 242591"/>
                <a:gd name="connsiteX21" fmla="*/ 85224 w 100339"/>
                <a:gd name="connsiteY21" fmla="*/ 98505 h 242591"/>
                <a:gd name="connsiteX22" fmla="*/ 85224 w 100339"/>
                <a:gd name="connsiteY22" fmla="*/ 4458 h 242591"/>
                <a:gd name="connsiteX23" fmla="*/ 85549 w 100339"/>
                <a:gd name="connsiteY23" fmla="*/ 2570 h 242591"/>
                <a:gd name="connsiteX24" fmla="*/ 86741 w 100339"/>
                <a:gd name="connsiteY24" fmla="*/ 1206 h 242591"/>
                <a:gd name="connsiteX25" fmla="*/ 89125 w 100339"/>
                <a:gd name="connsiteY25" fmla="*/ 315 h 242591"/>
                <a:gd name="connsiteX26" fmla="*/ 92755 w 100339"/>
                <a:gd name="connsiteY26" fmla="*/ 0 h 242591"/>
                <a:gd name="connsiteX27" fmla="*/ 96493 w 100339"/>
                <a:gd name="connsiteY27" fmla="*/ 315 h 242591"/>
                <a:gd name="connsiteX28" fmla="*/ 98769 w 100339"/>
                <a:gd name="connsiteY28" fmla="*/ 1206 h 242591"/>
                <a:gd name="connsiteX29" fmla="*/ 99961 w 100339"/>
                <a:gd name="connsiteY29" fmla="*/ 2570 h 242591"/>
                <a:gd name="connsiteX30" fmla="*/ 100340 w 100339"/>
                <a:gd name="connsiteY30" fmla="*/ 4458 h 242591"/>
                <a:gd name="connsiteX31" fmla="*/ 100340 w 100339"/>
                <a:gd name="connsiteY31" fmla="*/ 236192 h 242591"/>
                <a:gd name="connsiteX32" fmla="*/ 85224 w 100339"/>
                <a:gd name="connsiteY32" fmla="*/ 123525 h 242591"/>
                <a:gd name="connsiteX33" fmla="*/ 66857 w 100339"/>
                <a:gd name="connsiteY33" fmla="*/ 99555 h 242591"/>
                <a:gd name="connsiteX34" fmla="*/ 48382 w 100339"/>
                <a:gd name="connsiteY34" fmla="*/ 91267 h 242591"/>
                <a:gd name="connsiteX35" fmla="*/ 33429 w 100339"/>
                <a:gd name="connsiteY35" fmla="*/ 96932 h 242591"/>
                <a:gd name="connsiteX36" fmla="*/ 23243 w 100339"/>
                <a:gd name="connsiteY36" fmla="*/ 111986 h 242591"/>
                <a:gd name="connsiteX37" fmla="*/ 17555 w 100339"/>
                <a:gd name="connsiteY37" fmla="*/ 133019 h 242591"/>
                <a:gd name="connsiteX38" fmla="*/ 15766 w 100339"/>
                <a:gd name="connsiteY38" fmla="*/ 156832 h 242591"/>
                <a:gd name="connsiteX39" fmla="*/ 17283 w 100339"/>
                <a:gd name="connsiteY39" fmla="*/ 182009 h 242591"/>
                <a:gd name="connsiteX40" fmla="*/ 22484 w 100339"/>
                <a:gd name="connsiteY40" fmla="*/ 203830 h 242591"/>
                <a:gd name="connsiteX41" fmla="*/ 32291 w 100339"/>
                <a:gd name="connsiteY41" fmla="*/ 219198 h 242591"/>
                <a:gd name="connsiteX42" fmla="*/ 47515 w 100339"/>
                <a:gd name="connsiteY42" fmla="*/ 224967 h 242591"/>
                <a:gd name="connsiteX43" fmla="*/ 56401 w 100339"/>
                <a:gd name="connsiteY43" fmla="*/ 223237 h 242591"/>
                <a:gd name="connsiteX44" fmla="*/ 65286 w 100339"/>
                <a:gd name="connsiteY44" fmla="*/ 217572 h 242591"/>
                <a:gd name="connsiteX45" fmla="*/ 74767 w 100339"/>
                <a:gd name="connsiteY45" fmla="*/ 207291 h 242591"/>
                <a:gd name="connsiteX46" fmla="*/ 85224 w 100339"/>
                <a:gd name="connsiteY46" fmla="*/ 191660 h 242591"/>
                <a:gd name="connsiteX47" fmla="*/ 85224 w 100339"/>
                <a:gd name="connsiteY47" fmla="*/ 123525 h 24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339" h="242591">
                  <a:moveTo>
                    <a:pt x="100340" y="236192"/>
                  </a:moveTo>
                  <a:cubicBezTo>
                    <a:pt x="100340" y="236979"/>
                    <a:pt x="100231" y="237714"/>
                    <a:pt x="100015" y="238238"/>
                  </a:cubicBezTo>
                  <a:cubicBezTo>
                    <a:pt x="99798" y="238815"/>
                    <a:pt x="99419" y="239287"/>
                    <a:pt x="98877" y="239654"/>
                  </a:cubicBezTo>
                  <a:cubicBezTo>
                    <a:pt x="98335" y="239969"/>
                    <a:pt x="97631" y="240231"/>
                    <a:pt x="96764" y="240441"/>
                  </a:cubicBezTo>
                  <a:cubicBezTo>
                    <a:pt x="95952" y="240599"/>
                    <a:pt x="94868" y="240651"/>
                    <a:pt x="93622" y="240651"/>
                  </a:cubicBezTo>
                  <a:cubicBezTo>
                    <a:pt x="92267" y="240651"/>
                    <a:pt x="91130" y="240599"/>
                    <a:pt x="90263" y="240441"/>
                  </a:cubicBezTo>
                  <a:cubicBezTo>
                    <a:pt x="89342" y="240231"/>
                    <a:pt x="88638" y="239969"/>
                    <a:pt x="88095" y="239654"/>
                  </a:cubicBezTo>
                  <a:cubicBezTo>
                    <a:pt x="87554" y="239287"/>
                    <a:pt x="87120" y="238815"/>
                    <a:pt x="86795" y="238238"/>
                  </a:cubicBezTo>
                  <a:cubicBezTo>
                    <a:pt x="86525" y="237714"/>
                    <a:pt x="86362" y="236979"/>
                    <a:pt x="86362" y="236192"/>
                  </a:cubicBezTo>
                  <a:lnTo>
                    <a:pt x="86362" y="213743"/>
                  </a:lnTo>
                  <a:cubicBezTo>
                    <a:pt x="80294" y="222712"/>
                    <a:pt x="73955" y="229793"/>
                    <a:pt x="67453" y="234881"/>
                  </a:cubicBezTo>
                  <a:cubicBezTo>
                    <a:pt x="60951" y="240021"/>
                    <a:pt x="53800" y="242591"/>
                    <a:pt x="46106" y="242591"/>
                  </a:cubicBezTo>
                  <a:cubicBezTo>
                    <a:pt x="37818" y="242591"/>
                    <a:pt x="30774" y="240389"/>
                    <a:pt x="24923" y="236035"/>
                  </a:cubicBezTo>
                  <a:cubicBezTo>
                    <a:pt x="19071" y="231629"/>
                    <a:pt x="14303" y="225702"/>
                    <a:pt x="10620" y="218254"/>
                  </a:cubicBezTo>
                  <a:cubicBezTo>
                    <a:pt x="6935" y="210753"/>
                    <a:pt x="4226" y="201993"/>
                    <a:pt x="2547" y="191923"/>
                  </a:cubicBezTo>
                  <a:cubicBezTo>
                    <a:pt x="867" y="181852"/>
                    <a:pt x="0" y="171204"/>
                    <a:pt x="0" y="159927"/>
                  </a:cubicBezTo>
                  <a:cubicBezTo>
                    <a:pt x="0" y="146709"/>
                    <a:pt x="1084" y="134750"/>
                    <a:pt x="3197" y="124102"/>
                  </a:cubicBezTo>
                  <a:cubicBezTo>
                    <a:pt x="5310" y="113506"/>
                    <a:pt x="8452" y="104432"/>
                    <a:pt x="12570" y="96984"/>
                  </a:cubicBezTo>
                  <a:cubicBezTo>
                    <a:pt x="16742" y="89483"/>
                    <a:pt x="21834" y="83714"/>
                    <a:pt x="27957" y="79727"/>
                  </a:cubicBezTo>
                  <a:cubicBezTo>
                    <a:pt x="34025" y="75689"/>
                    <a:pt x="41122" y="73643"/>
                    <a:pt x="49141" y="73643"/>
                  </a:cubicBezTo>
                  <a:cubicBezTo>
                    <a:pt x="56130" y="73643"/>
                    <a:pt x="62469" y="75741"/>
                    <a:pt x="68212" y="79937"/>
                  </a:cubicBezTo>
                  <a:cubicBezTo>
                    <a:pt x="73955" y="84133"/>
                    <a:pt x="79644" y="90323"/>
                    <a:pt x="85224" y="98505"/>
                  </a:cubicBezTo>
                  <a:lnTo>
                    <a:pt x="85224" y="4458"/>
                  </a:lnTo>
                  <a:cubicBezTo>
                    <a:pt x="85224" y="3776"/>
                    <a:pt x="85332" y="3147"/>
                    <a:pt x="85549" y="2570"/>
                  </a:cubicBezTo>
                  <a:cubicBezTo>
                    <a:pt x="85766" y="1993"/>
                    <a:pt x="86145" y="1521"/>
                    <a:pt x="86741" y="1206"/>
                  </a:cubicBezTo>
                  <a:cubicBezTo>
                    <a:pt x="87337" y="839"/>
                    <a:pt x="88149" y="577"/>
                    <a:pt x="89125" y="315"/>
                  </a:cubicBezTo>
                  <a:cubicBezTo>
                    <a:pt x="90100" y="105"/>
                    <a:pt x="91292" y="0"/>
                    <a:pt x="92755" y="0"/>
                  </a:cubicBezTo>
                  <a:cubicBezTo>
                    <a:pt x="94272" y="0"/>
                    <a:pt x="95518" y="105"/>
                    <a:pt x="96493" y="315"/>
                  </a:cubicBezTo>
                  <a:cubicBezTo>
                    <a:pt x="97469" y="577"/>
                    <a:pt x="98227" y="839"/>
                    <a:pt x="98769" y="1206"/>
                  </a:cubicBezTo>
                  <a:cubicBezTo>
                    <a:pt x="99311" y="1521"/>
                    <a:pt x="99690" y="1993"/>
                    <a:pt x="99961" y="2570"/>
                  </a:cubicBezTo>
                  <a:cubicBezTo>
                    <a:pt x="100231" y="3147"/>
                    <a:pt x="100340" y="3776"/>
                    <a:pt x="100340" y="4458"/>
                  </a:cubicBezTo>
                  <a:lnTo>
                    <a:pt x="100340" y="236192"/>
                  </a:lnTo>
                  <a:close/>
                  <a:moveTo>
                    <a:pt x="85224" y="123525"/>
                  </a:moveTo>
                  <a:cubicBezTo>
                    <a:pt x="78885" y="113034"/>
                    <a:pt x="72763" y="105062"/>
                    <a:pt x="66857" y="99555"/>
                  </a:cubicBezTo>
                  <a:cubicBezTo>
                    <a:pt x="61006" y="94047"/>
                    <a:pt x="54830" y="91267"/>
                    <a:pt x="48382" y="91267"/>
                  </a:cubicBezTo>
                  <a:cubicBezTo>
                    <a:pt x="42585" y="91267"/>
                    <a:pt x="37546" y="93155"/>
                    <a:pt x="33429" y="96932"/>
                  </a:cubicBezTo>
                  <a:cubicBezTo>
                    <a:pt x="29257" y="100761"/>
                    <a:pt x="25898" y="105744"/>
                    <a:pt x="23243" y="111986"/>
                  </a:cubicBezTo>
                  <a:cubicBezTo>
                    <a:pt x="20643" y="118175"/>
                    <a:pt x="18746" y="125204"/>
                    <a:pt x="17555" y="133019"/>
                  </a:cubicBezTo>
                  <a:cubicBezTo>
                    <a:pt x="16362" y="140834"/>
                    <a:pt x="15766" y="148755"/>
                    <a:pt x="15766" y="156832"/>
                  </a:cubicBezTo>
                  <a:cubicBezTo>
                    <a:pt x="15766" y="165434"/>
                    <a:pt x="16254" y="173826"/>
                    <a:pt x="17283" y="182009"/>
                  </a:cubicBezTo>
                  <a:cubicBezTo>
                    <a:pt x="18313" y="190192"/>
                    <a:pt x="20047" y="197430"/>
                    <a:pt x="22484" y="203830"/>
                  </a:cubicBezTo>
                  <a:cubicBezTo>
                    <a:pt x="24923" y="210229"/>
                    <a:pt x="28228" y="215316"/>
                    <a:pt x="32291" y="219198"/>
                  </a:cubicBezTo>
                  <a:cubicBezTo>
                    <a:pt x="36355" y="223027"/>
                    <a:pt x="41393" y="224967"/>
                    <a:pt x="47515" y="224967"/>
                  </a:cubicBezTo>
                  <a:cubicBezTo>
                    <a:pt x="50550" y="224967"/>
                    <a:pt x="53529" y="224390"/>
                    <a:pt x="56401" y="223237"/>
                  </a:cubicBezTo>
                  <a:cubicBezTo>
                    <a:pt x="59272" y="222083"/>
                    <a:pt x="62252" y="220195"/>
                    <a:pt x="65286" y="217572"/>
                  </a:cubicBezTo>
                  <a:cubicBezTo>
                    <a:pt x="68320" y="214897"/>
                    <a:pt x="71517" y="211487"/>
                    <a:pt x="74767" y="207291"/>
                  </a:cubicBezTo>
                  <a:cubicBezTo>
                    <a:pt x="78018" y="203095"/>
                    <a:pt x="81486" y="197902"/>
                    <a:pt x="85224" y="191660"/>
                  </a:cubicBezTo>
                  <a:lnTo>
                    <a:pt x="85224" y="123525"/>
                  </a:lnTo>
                  <a:close/>
                </a:path>
              </a:pathLst>
            </a:custGeom>
            <a:solidFill>
              <a:srgbClr val="FFFFFF"/>
            </a:solidFill>
            <a:ln w="5417" cap="flat">
              <a:noFill/>
              <a:prstDash val="solid"/>
              <a:miter/>
            </a:ln>
          </p:spPr>
          <p:txBody>
            <a:bodyPr rtlCol="0" anchor="ctr"/>
            <a:lstStyle/>
            <a:p>
              <a:endParaRPr lang="fr-FR"/>
            </a:p>
          </p:txBody>
        </p:sp>
        <p:sp>
          <p:nvSpPr>
            <p:cNvPr id="945" name="Forme libre 944">
              <a:extLst>
                <a:ext uri="{FF2B5EF4-FFF2-40B4-BE49-F238E27FC236}">
                  <a16:creationId xmlns:a16="http://schemas.microsoft.com/office/drawing/2014/main" id="{7CA9D1C3-A8A5-33C7-8548-47F8477604B2}"/>
                </a:ext>
              </a:extLst>
            </p:cNvPr>
            <p:cNvSpPr/>
            <p:nvPr/>
          </p:nvSpPr>
          <p:spPr>
            <a:xfrm>
              <a:off x="20039647" y="6375785"/>
              <a:ext cx="36906" cy="82664"/>
            </a:xfrm>
            <a:custGeom>
              <a:avLst/>
              <a:gdLst>
                <a:gd name="connsiteX0" fmla="*/ 36907 w 36906"/>
                <a:gd name="connsiteY0" fmla="*/ 11906 h 82664"/>
                <a:gd name="connsiteX1" fmla="*/ 36581 w 36906"/>
                <a:gd name="connsiteY1" fmla="*/ 20194 h 82664"/>
                <a:gd name="connsiteX2" fmla="*/ 35498 w 36906"/>
                <a:gd name="connsiteY2" fmla="*/ 27432 h 82664"/>
                <a:gd name="connsiteX3" fmla="*/ 33493 w 36906"/>
                <a:gd name="connsiteY3" fmla="*/ 34356 h 82664"/>
                <a:gd name="connsiteX4" fmla="*/ 30296 w 36906"/>
                <a:gd name="connsiteY4" fmla="*/ 41595 h 82664"/>
                <a:gd name="connsiteX5" fmla="*/ 12634 w 36906"/>
                <a:gd name="connsiteY5" fmla="*/ 78311 h 82664"/>
                <a:gd name="connsiteX6" fmla="*/ 11442 w 36906"/>
                <a:gd name="connsiteY6" fmla="*/ 80252 h 82664"/>
                <a:gd name="connsiteX7" fmla="*/ 9817 w 36906"/>
                <a:gd name="connsiteY7" fmla="*/ 81616 h 82664"/>
                <a:gd name="connsiteX8" fmla="*/ 7541 w 36906"/>
                <a:gd name="connsiteY8" fmla="*/ 82402 h 82664"/>
                <a:gd name="connsiteX9" fmla="*/ 4399 w 36906"/>
                <a:gd name="connsiteY9" fmla="*/ 82665 h 82664"/>
                <a:gd name="connsiteX10" fmla="*/ 1961 w 36906"/>
                <a:gd name="connsiteY10" fmla="*/ 82455 h 82664"/>
                <a:gd name="connsiteX11" fmla="*/ 498 w 36906"/>
                <a:gd name="connsiteY11" fmla="*/ 81773 h 82664"/>
                <a:gd name="connsiteX12" fmla="*/ 10 w 36906"/>
                <a:gd name="connsiteY12" fmla="*/ 80409 h 82664"/>
                <a:gd name="connsiteX13" fmla="*/ 444 w 36906"/>
                <a:gd name="connsiteY13" fmla="*/ 78311 h 82664"/>
                <a:gd name="connsiteX14" fmla="*/ 18106 w 36906"/>
                <a:gd name="connsiteY14" fmla="*/ 31052 h 82664"/>
                <a:gd name="connsiteX15" fmla="*/ 18106 w 36906"/>
                <a:gd name="connsiteY15" fmla="*/ 11906 h 82664"/>
                <a:gd name="connsiteX16" fmla="*/ 18594 w 36906"/>
                <a:gd name="connsiteY16" fmla="*/ 5770 h 82664"/>
                <a:gd name="connsiteX17" fmla="*/ 20273 w 36906"/>
                <a:gd name="connsiteY17" fmla="*/ 2150 h 82664"/>
                <a:gd name="connsiteX18" fmla="*/ 23199 w 36906"/>
                <a:gd name="connsiteY18" fmla="*/ 419 h 82664"/>
                <a:gd name="connsiteX19" fmla="*/ 27534 w 36906"/>
                <a:gd name="connsiteY19" fmla="*/ 0 h 82664"/>
                <a:gd name="connsiteX20" fmla="*/ 31705 w 36906"/>
                <a:gd name="connsiteY20" fmla="*/ 419 h 82664"/>
                <a:gd name="connsiteX21" fmla="*/ 34631 w 36906"/>
                <a:gd name="connsiteY21" fmla="*/ 2150 h 82664"/>
                <a:gd name="connsiteX22" fmla="*/ 36311 w 36906"/>
                <a:gd name="connsiteY22" fmla="*/ 5770 h 82664"/>
                <a:gd name="connsiteX23" fmla="*/ 36907 w 36906"/>
                <a:gd name="connsiteY23" fmla="*/ 11906 h 8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906" h="82664">
                  <a:moveTo>
                    <a:pt x="36907" y="11906"/>
                  </a:moveTo>
                  <a:cubicBezTo>
                    <a:pt x="36907" y="14896"/>
                    <a:pt x="36798" y="17676"/>
                    <a:pt x="36581" y="20194"/>
                  </a:cubicBezTo>
                  <a:cubicBezTo>
                    <a:pt x="36365" y="22712"/>
                    <a:pt x="36040" y="25125"/>
                    <a:pt x="35498" y="27432"/>
                  </a:cubicBezTo>
                  <a:cubicBezTo>
                    <a:pt x="35010" y="29740"/>
                    <a:pt x="34306" y="32048"/>
                    <a:pt x="33493" y="34356"/>
                  </a:cubicBezTo>
                  <a:cubicBezTo>
                    <a:pt x="32626" y="36664"/>
                    <a:pt x="31597" y="39077"/>
                    <a:pt x="30296" y="41595"/>
                  </a:cubicBezTo>
                  <a:lnTo>
                    <a:pt x="12634" y="78311"/>
                  </a:lnTo>
                  <a:cubicBezTo>
                    <a:pt x="12309" y="79046"/>
                    <a:pt x="11930" y="79675"/>
                    <a:pt x="11442" y="80252"/>
                  </a:cubicBezTo>
                  <a:cubicBezTo>
                    <a:pt x="10955" y="80776"/>
                    <a:pt x="10413" y="81248"/>
                    <a:pt x="9817" y="81616"/>
                  </a:cubicBezTo>
                  <a:cubicBezTo>
                    <a:pt x="9167" y="81930"/>
                    <a:pt x="8408" y="82193"/>
                    <a:pt x="7541" y="82402"/>
                  </a:cubicBezTo>
                  <a:cubicBezTo>
                    <a:pt x="6728" y="82560"/>
                    <a:pt x="5645" y="82665"/>
                    <a:pt x="4399" y="82665"/>
                  </a:cubicBezTo>
                  <a:cubicBezTo>
                    <a:pt x="3478" y="82665"/>
                    <a:pt x="2665" y="82560"/>
                    <a:pt x="1961" y="82455"/>
                  </a:cubicBezTo>
                  <a:cubicBezTo>
                    <a:pt x="1311" y="82350"/>
                    <a:pt x="823" y="82140"/>
                    <a:pt x="498" y="81773"/>
                  </a:cubicBezTo>
                  <a:cubicBezTo>
                    <a:pt x="227" y="81406"/>
                    <a:pt x="65" y="80986"/>
                    <a:pt x="10" y="80409"/>
                  </a:cubicBezTo>
                  <a:cubicBezTo>
                    <a:pt x="-44" y="79832"/>
                    <a:pt x="119" y="79150"/>
                    <a:pt x="444" y="78311"/>
                  </a:cubicBezTo>
                  <a:lnTo>
                    <a:pt x="18106" y="31052"/>
                  </a:lnTo>
                  <a:lnTo>
                    <a:pt x="18106" y="11906"/>
                  </a:lnTo>
                  <a:cubicBezTo>
                    <a:pt x="18106" y="9389"/>
                    <a:pt x="18269" y="7343"/>
                    <a:pt x="18594" y="5770"/>
                  </a:cubicBezTo>
                  <a:cubicBezTo>
                    <a:pt x="18973" y="4249"/>
                    <a:pt x="19515" y="3042"/>
                    <a:pt x="20273" y="2150"/>
                  </a:cubicBezTo>
                  <a:cubicBezTo>
                    <a:pt x="21032" y="1311"/>
                    <a:pt x="22007" y="734"/>
                    <a:pt x="23199" y="419"/>
                  </a:cubicBezTo>
                  <a:cubicBezTo>
                    <a:pt x="24391" y="157"/>
                    <a:pt x="25800" y="0"/>
                    <a:pt x="27534" y="0"/>
                  </a:cubicBezTo>
                  <a:cubicBezTo>
                    <a:pt x="29104" y="0"/>
                    <a:pt x="30513" y="157"/>
                    <a:pt x="31705" y="419"/>
                  </a:cubicBezTo>
                  <a:cubicBezTo>
                    <a:pt x="32897" y="734"/>
                    <a:pt x="33872" y="1311"/>
                    <a:pt x="34631" y="2150"/>
                  </a:cubicBezTo>
                  <a:cubicBezTo>
                    <a:pt x="35389" y="3042"/>
                    <a:pt x="35931" y="4249"/>
                    <a:pt x="36311" y="5770"/>
                  </a:cubicBezTo>
                  <a:cubicBezTo>
                    <a:pt x="36690" y="7343"/>
                    <a:pt x="36907" y="9336"/>
                    <a:pt x="36907" y="11906"/>
                  </a:cubicBezTo>
                  <a:close/>
                </a:path>
              </a:pathLst>
            </a:custGeom>
            <a:solidFill>
              <a:srgbClr val="FFFFFF"/>
            </a:solidFill>
            <a:ln w="5417" cap="flat">
              <a:noFill/>
              <a:prstDash val="solid"/>
              <a:miter/>
            </a:ln>
          </p:spPr>
          <p:txBody>
            <a:bodyPr rtlCol="0" anchor="ctr"/>
            <a:lstStyle/>
            <a:p>
              <a:endParaRPr lang="fr-FR"/>
            </a:p>
          </p:txBody>
        </p:sp>
        <p:sp>
          <p:nvSpPr>
            <p:cNvPr id="946" name="Forme libre 945">
              <a:extLst>
                <a:ext uri="{FF2B5EF4-FFF2-40B4-BE49-F238E27FC236}">
                  <a16:creationId xmlns:a16="http://schemas.microsoft.com/office/drawing/2014/main" id="{8CD13DC5-1E77-CCE3-4860-4FD8E9AFF303}"/>
                </a:ext>
              </a:extLst>
            </p:cNvPr>
            <p:cNvSpPr/>
            <p:nvPr/>
          </p:nvSpPr>
          <p:spPr>
            <a:xfrm>
              <a:off x="20120655" y="6394038"/>
              <a:ext cx="88095" cy="223289"/>
            </a:xfrm>
            <a:custGeom>
              <a:avLst/>
              <a:gdLst>
                <a:gd name="connsiteX0" fmla="*/ 88095 w 88095"/>
                <a:gd name="connsiteY0" fmla="*/ 213953 h 223289"/>
                <a:gd name="connsiteX1" fmla="*/ 87824 w 88095"/>
                <a:gd name="connsiteY1" fmla="*/ 217939 h 223289"/>
                <a:gd name="connsiteX2" fmla="*/ 87011 w 88095"/>
                <a:gd name="connsiteY2" fmla="*/ 220877 h 223289"/>
                <a:gd name="connsiteX3" fmla="*/ 85657 w 88095"/>
                <a:gd name="connsiteY3" fmla="*/ 222660 h 223289"/>
                <a:gd name="connsiteX4" fmla="*/ 84032 w 88095"/>
                <a:gd name="connsiteY4" fmla="*/ 223289 h 223289"/>
                <a:gd name="connsiteX5" fmla="*/ 7097 w 88095"/>
                <a:gd name="connsiteY5" fmla="*/ 223289 h 223289"/>
                <a:gd name="connsiteX6" fmla="*/ 2384 w 88095"/>
                <a:gd name="connsiteY6" fmla="*/ 220929 h 223289"/>
                <a:gd name="connsiteX7" fmla="*/ 0 w 88095"/>
                <a:gd name="connsiteY7" fmla="*/ 212379 h 223289"/>
                <a:gd name="connsiteX8" fmla="*/ 0 w 88095"/>
                <a:gd name="connsiteY8" fmla="*/ 10910 h 223289"/>
                <a:gd name="connsiteX9" fmla="*/ 2384 w 88095"/>
                <a:gd name="connsiteY9" fmla="*/ 2360 h 223289"/>
                <a:gd name="connsiteX10" fmla="*/ 7097 w 88095"/>
                <a:gd name="connsiteY10" fmla="*/ 0 h 223289"/>
                <a:gd name="connsiteX11" fmla="*/ 82894 w 88095"/>
                <a:gd name="connsiteY11" fmla="*/ 0 h 223289"/>
                <a:gd name="connsiteX12" fmla="*/ 84519 w 88095"/>
                <a:gd name="connsiteY12" fmla="*/ 629 h 223289"/>
                <a:gd name="connsiteX13" fmla="*/ 85820 w 88095"/>
                <a:gd name="connsiteY13" fmla="*/ 2413 h 223289"/>
                <a:gd name="connsiteX14" fmla="*/ 86578 w 88095"/>
                <a:gd name="connsiteY14" fmla="*/ 5455 h 223289"/>
                <a:gd name="connsiteX15" fmla="*/ 86849 w 88095"/>
                <a:gd name="connsiteY15" fmla="*/ 9704 h 223289"/>
                <a:gd name="connsiteX16" fmla="*/ 86578 w 88095"/>
                <a:gd name="connsiteY16" fmla="*/ 13637 h 223289"/>
                <a:gd name="connsiteX17" fmla="*/ 85820 w 88095"/>
                <a:gd name="connsiteY17" fmla="*/ 16523 h 223289"/>
                <a:gd name="connsiteX18" fmla="*/ 84519 w 88095"/>
                <a:gd name="connsiteY18" fmla="*/ 18201 h 223289"/>
                <a:gd name="connsiteX19" fmla="*/ 82894 w 88095"/>
                <a:gd name="connsiteY19" fmla="*/ 18830 h 223289"/>
                <a:gd name="connsiteX20" fmla="*/ 15441 w 88095"/>
                <a:gd name="connsiteY20" fmla="*/ 18830 h 223289"/>
                <a:gd name="connsiteX21" fmla="*/ 15441 w 88095"/>
                <a:gd name="connsiteY21" fmla="*/ 97299 h 223289"/>
                <a:gd name="connsiteX22" fmla="*/ 73629 w 88095"/>
                <a:gd name="connsiteY22" fmla="*/ 97299 h 223289"/>
                <a:gd name="connsiteX23" fmla="*/ 75417 w 88095"/>
                <a:gd name="connsiteY23" fmla="*/ 97928 h 223289"/>
                <a:gd name="connsiteX24" fmla="*/ 76663 w 88095"/>
                <a:gd name="connsiteY24" fmla="*/ 99660 h 223289"/>
                <a:gd name="connsiteX25" fmla="*/ 77421 w 88095"/>
                <a:gd name="connsiteY25" fmla="*/ 102597 h 223289"/>
                <a:gd name="connsiteX26" fmla="*/ 77693 w 88095"/>
                <a:gd name="connsiteY26" fmla="*/ 106793 h 223289"/>
                <a:gd name="connsiteX27" fmla="*/ 77421 w 88095"/>
                <a:gd name="connsiteY27" fmla="*/ 110674 h 223289"/>
                <a:gd name="connsiteX28" fmla="*/ 76663 w 88095"/>
                <a:gd name="connsiteY28" fmla="*/ 113350 h 223289"/>
                <a:gd name="connsiteX29" fmla="*/ 75417 w 88095"/>
                <a:gd name="connsiteY29" fmla="*/ 114923 h 223289"/>
                <a:gd name="connsiteX30" fmla="*/ 73629 w 88095"/>
                <a:gd name="connsiteY30" fmla="*/ 115447 h 223289"/>
                <a:gd name="connsiteX31" fmla="*/ 15441 w 88095"/>
                <a:gd name="connsiteY31" fmla="*/ 115447 h 223289"/>
                <a:gd name="connsiteX32" fmla="*/ 15441 w 88095"/>
                <a:gd name="connsiteY32" fmla="*/ 204459 h 223289"/>
                <a:gd name="connsiteX33" fmla="*/ 84032 w 88095"/>
                <a:gd name="connsiteY33" fmla="*/ 204459 h 223289"/>
                <a:gd name="connsiteX34" fmla="*/ 85657 w 88095"/>
                <a:gd name="connsiteY34" fmla="*/ 205088 h 223289"/>
                <a:gd name="connsiteX35" fmla="*/ 87011 w 88095"/>
                <a:gd name="connsiteY35" fmla="*/ 206767 h 223289"/>
                <a:gd name="connsiteX36" fmla="*/ 87824 w 88095"/>
                <a:gd name="connsiteY36" fmla="*/ 209704 h 223289"/>
                <a:gd name="connsiteX37" fmla="*/ 88095 w 88095"/>
                <a:gd name="connsiteY37" fmla="*/ 213953 h 2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8095" h="223289">
                  <a:moveTo>
                    <a:pt x="88095" y="213953"/>
                  </a:moveTo>
                  <a:cubicBezTo>
                    <a:pt x="88095" y="215474"/>
                    <a:pt x="87987" y="216785"/>
                    <a:pt x="87824" y="217939"/>
                  </a:cubicBezTo>
                  <a:cubicBezTo>
                    <a:pt x="87661" y="219093"/>
                    <a:pt x="87391" y="220037"/>
                    <a:pt x="87011" y="220877"/>
                  </a:cubicBezTo>
                  <a:cubicBezTo>
                    <a:pt x="86632" y="221663"/>
                    <a:pt x="86198" y="222292"/>
                    <a:pt x="85657" y="222660"/>
                  </a:cubicBezTo>
                  <a:cubicBezTo>
                    <a:pt x="85169" y="223079"/>
                    <a:pt x="84628" y="223289"/>
                    <a:pt x="84032" y="223289"/>
                  </a:cubicBezTo>
                  <a:lnTo>
                    <a:pt x="7097" y="223289"/>
                  </a:lnTo>
                  <a:cubicBezTo>
                    <a:pt x="5580" y="223289"/>
                    <a:pt x="4009" y="222502"/>
                    <a:pt x="2384" y="220929"/>
                  </a:cubicBezTo>
                  <a:cubicBezTo>
                    <a:pt x="758" y="219408"/>
                    <a:pt x="0" y="216523"/>
                    <a:pt x="0" y="212379"/>
                  </a:cubicBezTo>
                  <a:lnTo>
                    <a:pt x="0" y="10910"/>
                  </a:lnTo>
                  <a:cubicBezTo>
                    <a:pt x="0" y="6766"/>
                    <a:pt x="758" y="3881"/>
                    <a:pt x="2384" y="2360"/>
                  </a:cubicBezTo>
                  <a:cubicBezTo>
                    <a:pt x="4009" y="787"/>
                    <a:pt x="5580" y="0"/>
                    <a:pt x="7097" y="0"/>
                  </a:cubicBezTo>
                  <a:lnTo>
                    <a:pt x="82894" y="0"/>
                  </a:lnTo>
                  <a:cubicBezTo>
                    <a:pt x="83490" y="0"/>
                    <a:pt x="84032" y="210"/>
                    <a:pt x="84519" y="629"/>
                  </a:cubicBezTo>
                  <a:cubicBezTo>
                    <a:pt x="85061" y="1049"/>
                    <a:pt x="85494" y="1626"/>
                    <a:pt x="85820" y="2413"/>
                  </a:cubicBezTo>
                  <a:cubicBezTo>
                    <a:pt x="86144" y="3252"/>
                    <a:pt x="86415" y="4249"/>
                    <a:pt x="86578" y="5455"/>
                  </a:cubicBezTo>
                  <a:cubicBezTo>
                    <a:pt x="86741" y="6662"/>
                    <a:pt x="86849" y="8078"/>
                    <a:pt x="86849" y="9704"/>
                  </a:cubicBezTo>
                  <a:cubicBezTo>
                    <a:pt x="86849" y="11172"/>
                    <a:pt x="86741" y="12484"/>
                    <a:pt x="86578" y="13637"/>
                  </a:cubicBezTo>
                  <a:cubicBezTo>
                    <a:pt x="86415" y="14792"/>
                    <a:pt x="86144" y="15736"/>
                    <a:pt x="85820" y="16523"/>
                  </a:cubicBezTo>
                  <a:cubicBezTo>
                    <a:pt x="85440" y="17257"/>
                    <a:pt x="85061" y="17834"/>
                    <a:pt x="84519" y="18201"/>
                  </a:cubicBezTo>
                  <a:cubicBezTo>
                    <a:pt x="84032" y="18620"/>
                    <a:pt x="83490" y="18830"/>
                    <a:pt x="82894" y="18830"/>
                  </a:cubicBezTo>
                  <a:lnTo>
                    <a:pt x="15441" y="18830"/>
                  </a:lnTo>
                  <a:lnTo>
                    <a:pt x="15441" y="97299"/>
                  </a:lnTo>
                  <a:lnTo>
                    <a:pt x="73629" y="97299"/>
                  </a:lnTo>
                  <a:cubicBezTo>
                    <a:pt x="74279" y="97299"/>
                    <a:pt x="74875" y="97509"/>
                    <a:pt x="75417" y="97928"/>
                  </a:cubicBezTo>
                  <a:cubicBezTo>
                    <a:pt x="75905" y="98348"/>
                    <a:pt x="76338" y="98925"/>
                    <a:pt x="76663" y="99660"/>
                  </a:cubicBezTo>
                  <a:cubicBezTo>
                    <a:pt x="76988" y="100393"/>
                    <a:pt x="77259" y="101390"/>
                    <a:pt x="77421" y="102597"/>
                  </a:cubicBezTo>
                  <a:cubicBezTo>
                    <a:pt x="77584" y="103803"/>
                    <a:pt x="77693" y="105219"/>
                    <a:pt x="77693" y="106793"/>
                  </a:cubicBezTo>
                  <a:cubicBezTo>
                    <a:pt x="77693" y="108314"/>
                    <a:pt x="77584" y="109625"/>
                    <a:pt x="77421" y="110674"/>
                  </a:cubicBezTo>
                  <a:cubicBezTo>
                    <a:pt x="77259" y="111776"/>
                    <a:pt x="76988" y="112668"/>
                    <a:pt x="76663" y="113350"/>
                  </a:cubicBezTo>
                  <a:cubicBezTo>
                    <a:pt x="76338" y="114084"/>
                    <a:pt x="75905" y="114556"/>
                    <a:pt x="75417" y="114923"/>
                  </a:cubicBezTo>
                  <a:cubicBezTo>
                    <a:pt x="74875" y="115290"/>
                    <a:pt x="74279" y="115447"/>
                    <a:pt x="73629" y="115447"/>
                  </a:cubicBezTo>
                  <a:lnTo>
                    <a:pt x="15441" y="115447"/>
                  </a:lnTo>
                  <a:lnTo>
                    <a:pt x="15441" y="204459"/>
                  </a:lnTo>
                  <a:lnTo>
                    <a:pt x="84032" y="204459"/>
                  </a:lnTo>
                  <a:cubicBezTo>
                    <a:pt x="84628" y="204459"/>
                    <a:pt x="85169" y="204668"/>
                    <a:pt x="85657" y="205088"/>
                  </a:cubicBezTo>
                  <a:cubicBezTo>
                    <a:pt x="86198" y="205455"/>
                    <a:pt x="86632" y="206032"/>
                    <a:pt x="87011" y="206767"/>
                  </a:cubicBezTo>
                  <a:cubicBezTo>
                    <a:pt x="87391" y="207554"/>
                    <a:pt x="87661" y="208498"/>
                    <a:pt x="87824" y="209704"/>
                  </a:cubicBezTo>
                  <a:cubicBezTo>
                    <a:pt x="87987" y="210911"/>
                    <a:pt x="88095" y="212327"/>
                    <a:pt x="88095" y="213953"/>
                  </a:cubicBezTo>
                  <a:close/>
                </a:path>
              </a:pathLst>
            </a:custGeom>
            <a:solidFill>
              <a:srgbClr val="FFFFFF"/>
            </a:solidFill>
            <a:ln w="5417" cap="flat">
              <a:noFill/>
              <a:prstDash val="solid"/>
              <a:miter/>
            </a:ln>
          </p:spPr>
          <p:txBody>
            <a:bodyPr rtlCol="0" anchor="ctr"/>
            <a:lstStyle/>
            <a:p>
              <a:endParaRPr lang="fr-FR"/>
            </a:p>
          </p:txBody>
        </p:sp>
        <p:sp>
          <p:nvSpPr>
            <p:cNvPr id="947" name="Forme libre 946">
              <a:extLst>
                <a:ext uri="{FF2B5EF4-FFF2-40B4-BE49-F238E27FC236}">
                  <a16:creationId xmlns:a16="http://schemas.microsoft.com/office/drawing/2014/main" id="{A129E256-2069-E79C-680D-D4EF1578FA97}"/>
                </a:ext>
              </a:extLst>
            </p:cNvPr>
            <p:cNvSpPr/>
            <p:nvPr/>
          </p:nvSpPr>
          <p:spPr>
            <a:xfrm>
              <a:off x="20244942" y="6451316"/>
              <a:ext cx="93187" cy="167007"/>
            </a:xfrm>
            <a:custGeom>
              <a:avLst/>
              <a:gdLst>
                <a:gd name="connsiteX0" fmla="*/ 93188 w 93187"/>
                <a:gd name="connsiteY0" fmla="*/ 162549 h 167007"/>
                <a:gd name="connsiteX1" fmla="*/ 92809 w 93187"/>
                <a:gd name="connsiteY1" fmla="*/ 164438 h 167007"/>
                <a:gd name="connsiteX2" fmla="*/ 91617 w 93187"/>
                <a:gd name="connsiteY2" fmla="*/ 165801 h 167007"/>
                <a:gd name="connsiteX3" fmla="*/ 89287 w 93187"/>
                <a:gd name="connsiteY3" fmla="*/ 166693 h 167007"/>
                <a:gd name="connsiteX4" fmla="*/ 85712 w 93187"/>
                <a:gd name="connsiteY4" fmla="*/ 167008 h 167007"/>
                <a:gd name="connsiteX5" fmla="*/ 81973 w 93187"/>
                <a:gd name="connsiteY5" fmla="*/ 166693 h 167007"/>
                <a:gd name="connsiteX6" fmla="*/ 79643 w 93187"/>
                <a:gd name="connsiteY6" fmla="*/ 165801 h 167007"/>
                <a:gd name="connsiteX7" fmla="*/ 78451 w 93187"/>
                <a:gd name="connsiteY7" fmla="*/ 164438 h 167007"/>
                <a:gd name="connsiteX8" fmla="*/ 78072 w 93187"/>
                <a:gd name="connsiteY8" fmla="*/ 162549 h 167007"/>
                <a:gd name="connsiteX9" fmla="*/ 78072 w 93187"/>
                <a:gd name="connsiteY9" fmla="*/ 69919 h 167007"/>
                <a:gd name="connsiteX10" fmla="*/ 76447 w 93187"/>
                <a:gd name="connsiteY10" fmla="*/ 46368 h 167007"/>
                <a:gd name="connsiteX11" fmla="*/ 71463 w 93187"/>
                <a:gd name="connsiteY11" fmla="*/ 30842 h 167007"/>
                <a:gd name="connsiteX12" fmla="*/ 63010 w 93187"/>
                <a:gd name="connsiteY12" fmla="*/ 20823 h 167007"/>
                <a:gd name="connsiteX13" fmla="*/ 51037 w 93187"/>
                <a:gd name="connsiteY13" fmla="*/ 17309 h 167007"/>
                <a:gd name="connsiteX14" fmla="*/ 33483 w 93187"/>
                <a:gd name="connsiteY14" fmla="*/ 25754 h 167007"/>
                <a:gd name="connsiteX15" fmla="*/ 15116 w 93187"/>
                <a:gd name="connsiteY15" fmla="*/ 50564 h 167007"/>
                <a:gd name="connsiteX16" fmla="*/ 15116 w 93187"/>
                <a:gd name="connsiteY16" fmla="*/ 162549 h 167007"/>
                <a:gd name="connsiteX17" fmla="*/ 14737 w 93187"/>
                <a:gd name="connsiteY17" fmla="*/ 164438 h 167007"/>
                <a:gd name="connsiteX18" fmla="*/ 13491 w 93187"/>
                <a:gd name="connsiteY18" fmla="*/ 165801 h 167007"/>
                <a:gd name="connsiteX19" fmla="*/ 11215 w 93187"/>
                <a:gd name="connsiteY19" fmla="*/ 166693 h 167007"/>
                <a:gd name="connsiteX20" fmla="*/ 7477 w 93187"/>
                <a:gd name="connsiteY20" fmla="*/ 167008 h 167007"/>
                <a:gd name="connsiteX21" fmla="*/ 3847 w 93187"/>
                <a:gd name="connsiteY21" fmla="*/ 166693 h 167007"/>
                <a:gd name="connsiteX22" fmla="*/ 1517 w 93187"/>
                <a:gd name="connsiteY22" fmla="*/ 165801 h 167007"/>
                <a:gd name="connsiteX23" fmla="*/ 325 w 93187"/>
                <a:gd name="connsiteY23" fmla="*/ 164438 h 167007"/>
                <a:gd name="connsiteX24" fmla="*/ 0 w 93187"/>
                <a:gd name="connsiteY24" fmla="*/ 162549 h 167007"/>
                <a:gd name="connsiteX25" fmla="*/ 0 w 93187"/>
                <a:gd name="connsiteY25" fmla="*/ 6399 h 167007"/>
                <a:gd name="connsiteX26" fmla="*/ 325 w 93187"/>
                <a:gd name="connsiteY26" fmla="*/ 4511 h 167007"/>
                <a:gd name="connsiteX27" fmla="*/ 1517 w 93187"/>
                <a:gd name="connsiteY27" fmla="*/ 3042 h 167007"/>
                <a:gd name="connsiteX28" fmla="*/ 3739 w 93187"/>
                <a:gd name="connsiteY28" fmla="*/ 2203 h 167007"/>
                <a:gd name="connsiteX29" fmla="*/ 7206 w 93187"/>
                <a:gd name="connsiteY29" fmla="*/ 1941 h 167007"/>
                <a:gd name="connsiteX30" fmla="*/ 10782 w 93187"/>
                <a:gd name="connsiteY30" fmla="*/ 2203 h 167007"/>
                <a:gd name="connsiteX31" fmla="*/ 12949 w 93187"/>
                <a:gd name="connsiteY31" fmla="*/ 3042 h 167007"/>
                <a:gd name="connsiteX32" fmla="*/ 14032 w 93187"/>
                <a:gd name="connsiteY32" fmla="*/ 4511 h 167007"/>
                <a:gd name="connsiteX33" fmla="*/ 14358 w 93187"/>
                <a:gd name="connsiteY33" fmla="*/ 6399 h 167007"/>
                <a:gd name="connsiteX34" fmla="*/ 14358 w 93187"/>
                <a:gd name="connsiteY34" fmla="*/ 28482 h 167007"/>
                <a:gd name="connsiteX35" fmla="*/ 33753 w 93187"/>
                <a:gd name="connsiteY35" fmla="*/ 6767 h 167007"/>
                <a:gd name="connsiteX36" fmla="*/ 52662 w 93187"/>
                <a:gd name="connsiteY36" fmla="*/ 0 h 167007"/>
                <a:gd name="connsiteX37" fmla="*/ 71733 w 93187"/>
                <a:gd name="connsiteY37" fmla="*/ 5193 h 167007"/>
                <a:gd name="connsiteX38" fmla="*/ 84249 w 93187"/>
                <a:gd name="connsiteY38" fmla="*/ 19198 h 167007"/>
                <a:gd name="connsiteX39" fmla="*/ 91075 w 93187"/>
                <a:gd name="connsiteY39" fmla="*/ 39707 h 167007"/>
                <a:gd name="connsiteX40" fmla="*/ 93188 w 93187"/>
                <a:gd name="connsiteY40" fmla="*/ 67978 h 167007"/>
                <a:gd name="connsiteX41" fmla="*/ 93188 w 93187"/>
                <a:gd name="connsiteY41" fmla="*/ 162549 h 16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187" h="167007">
                  <a:moveTo>
                    <a:pt x="93188" y="162549"/>
                  </a:moveTo>
                  <a:cubicBezTo>
                    <a:pt x="93188" y="163231"/>
                    <a:pt x="93080" y="163861"/>
                    <a:pt x="92809" y="164438"/>
                  </a:cubicBezTo>
                  <a:cubicBezTo>
                    <a:pt x="92538" y="165015"/>
                    <a:pt x="92159" y="165487"/>
                    <a:pt x="91617" y="165801"/>
                  </a:cubicBezTo>
                  <a:cubicBezTo>
                    <a:pt x="91075" y="166169"/>
                    <a:pt x="90317" y="166431"/>
                    <a:pt x="89287" y="166693"/>
                  </a:cubicBezTo>
                  <a:cubicBezTo>
                    <a:pt x="88366" y="166903"/>
                    <a:pt x="87120" y="167008"/>
                    <a:pt x="85712" y="167008"/>
                  </a:cubicBezTo>
                  <a:cubicBezTo>
                    <a:pt x="84195" y="167008"/>
                    <a:pt x="82949" y="166903"/>
                    <a:pt x="81973" y="166693"/>
                  </a:cubicBezTo>
                  <a:cubicBezTo>
                    <a:pt x="80997" y="166431"/>
                    <a:pt x="80240" y="166169"/>
                    <a:pt x="79643" y="165801"/>
                  </a:cubicBezTo>
                  <a:cubicBezTo>
                    <a:pt x="79101" y="165487"/>
                    <a:pt x="78722" y="165015"/>
                    <a:pt x="78451" y="164438"/>
                  </a:cubicBezTo>
                  <a:cubicBezTo>
                    <a:pt x="78181" y="163861"/>
                    <a:pt x="78072" y="163231"/>
                    <a:pt x="78072" y="162549"/>
                  </a:cubicBezTo>
                  <a:lnTo>
                    <a:pt x="78072" y="69919"/>
                  </a:lnTo>
                  <a:cubicBezTo>
                    <a:pt x="78072" y="60215"/>
                    <a:pt x="77531" y="52400"/>
                    <a:pt x="76447" y="46368"/>
                  </a:cubicBezTo>
                  <a:cubicBezTo>
                    <a:pt x="75309" y="40336"/>
                    <a:pt x="73683" y="35143"/>
                    <a:pt x="71463" y="30842"/>
                  </a:cubicBezTo>
                  <a:cubicBezTo>
                    <a:pt x="69295" y="26541"/>
                    <a:pt x="66478" y="23184"/>
                    <a:pt x="63010" y="20823"/>
                  </a:cubicBezTo>
                  <a:cubicBezTo>
                    <a:pt x="59597" y="18463"/>
                    <a:pt x="55588" y="17309"/>
                    <a:pt x="51037" y="17309"/>
                  </a:cubicBezTo>
                  <a:cubicBezTo>
                    <a:pt x="45185" y="17309"/>
                    <a:pt x="39334" y="20090"/>
                    <a:pt x="33483" y="25754"/>
                  </a:cubicBezTo>
                  <a:cubicBezTo>
                    <a:pt x="27685" y="31366"/>
                    <a:pt x="21509" y="39654"/>
                    <a:pt x="15116" y="50564"/>
                  </a:cubicBezTo>
                  <a:lnTo>
                    <a:pt x="15116" y="162549"/>
                  </a:lnTo>
                  <a:cubicBezTo>
                    <a:pt x="15116" y="163231"/>
                    <a:pt x="14953" y="163861"/>
                    <a:pt x="14737" y="164438"/>
                  </a:cubicBezTo>
                  <a:cubicBezTo>
                    <a:pt x="14466" y="165015"/>
                    <a:pt x="14032" y="165487"/>
                    <a:pt x="13491" y="165801"/>
                  </a:cubicBezTo>
                  <a:cubicBezTo>
                    <a:pt x="12949" y="166169"/>
                    <a:pt x="12190" y="166431"/>
                    <a:pt x="11215" y="166693"/>
                  </a:cubicBezTo>
                  <a:cubicBezTo>
                    <a:pt x="10240" y="166903"/>
                    <a:pt x="8994" y="167008"/>
                    <a:pt x="7477" y="167008"/>
                  </a:cubicBezTo>
                  <a:cubicBezTo>
                    <a:pt x="6014" y="167008"/>
                    <a:pt x="4822" y="166903"/>
                    <a:pt x="3847" y="166693"/>
                  </a:cubicBezTo>
                  <a:cubicBezTo>
                    <a:pt x="2872" y="166431"/>
                    <a:pt x="2113" y="166169"/>
                    <a:pt x="1517" y="165801"/>
                  </a:cubicBezTo>
                  <a:cubicBezTo>
                    <a:pt x="921" y="165487"/>
                    <a:pt x="487" y="165015"/>
                    <a:pt x="325" y="164438"/>
                  </a:cubicBezTo>
                  <a:cubicBezTo>
                    <a:pt x="108" y="163861"/>
                    <a:pt x="0" y="163231"/>
                    <a:pt x="0" y="162549"/>
                  </a:cubicBezTo>
                  <a:lnTo>
                    <a:pt x="0" y="6399"/>
                  </a:lnTo>
                  <a:cubicBezTo>
                    <a:pt x="0" y="5717"/>
                    <a:pt x="108" y="5088"/>
                    <a:pt x="325" y="4511"/>
                  </a:cubicBezTo>
                  <a:cubicBezTo>
                    <a:pt x="487" y="3934"/>
                    <a:pt x="921" y="3462"/>
                    <a:pt x="1517" y="3042"/>
                  </a:cubicBezTo>
                  <a:cubicBezTo>
                    <a:pt x="2113" y="2623"/>
                    <a:pt x="2817" y="2360"/>
                    <a:pt x="3739" y="2203"/>
                  </a:cubicBezTo>
                  <a:cubicBezTo>
                    <a:pt x="4605" y="1993"/>
                    <a:pt x="5798" y="1941"/>
                    <a:pt x="7206" y="1941"/>
                  </a:cubicBezTo>
                  <a:cubicBezTo>
                    <a:pt x="8669" y="1941"/>
                    <a:pt x="9861" y="1993"/>
                    <a:pt x="10782" y="2203"/>
                  </a:cubicBezTo>
                  <a:cubicBezTo>
                    <a:pt x="11703" y="2360"/>
                    <a:pt x="12407" y="2623"/>
                    <a:pt x="12949" y="3042"/>
                  </a:cubicBezTo>
                  <a:cubicBezTo>
                    <a:pt x="13436" y="3462"/>
                    <a:pt x="13816" y="3934"/>
                    <a:pt x="14032" y="4511"/>
                  </a:cubicBezTo>
                  <a:cubicBezTo>
                    <a:pt x="14195" y="5088"/>
                    <a:pt x="14358" y="5717"/>
                    <a:pt x="14358" y="6399"/>
                  </a:cubicBezTo>
                  <a:lnTo>
                    <a:pt x="14358" y="28482"/>
                  </a:lnTo>
                  <a:cubicBezTo>
                    <a:pt x="20913" y="18463"/>
                    <a:pt x="27415" y="11225"/>
                    <a:pt x="33753" y="6767"/>
                  </a:cubicBezTo>
                  <a:cubicBezTo>
                    <a:pt x="40093" y="2255"/>
                    <a:pt x="46432" y="0"/>
                    <a:pt x="52662" y="0"/>
                  </a:cubicBezTo>
                  <a:cubicBezTo>
                    <a:pt x="60193" y="0"/>
                    <a:pt x="66586" y="1731"/>
                    <a:pt x="71733" y="5193"/>
                  </a:cubicBezTo>
                  <a:cubicBezTo>
                    <a:pt x="76880" y="8655"/>
                    <a:pt x="81052" y="13323"/>
                    <a:pt x="84249" y="19198"/>
                  </a:cubicBezTo>
                  <a:cubicBezTo>
                    <a:pt x="87391" y="25020"/>
                    <a:pt x="89721" y="31891"/>
                    <a:pt x="91075" y="39707"/>
                  </a:cubicBezTo>
                  <a:cubicBezTo>
                    <a:pt x="92484" y="47522"/>
                    <a:pt x="93188" y="56963"/>
                    <a:pt x="93188" y="67978"/>
                  </a:cubicBezTo>
                  <a:lnTo>
                    <a:pt x="93188" y="162549"/>
                  </a:lnTo>
                  <a:close/>
                </a:path>
              </a:pathLst>
            </a:custGeom>
            <a:solidFill>
              <a:srgbClr val="FFFFFF"/>
            </a:solidFill>
            <a:ln w="5417" cap="flat">
              <a:noFill/>
              <a:prstDash val="solid"/>
              <a:miter/>
            </a:ln>
          </p:spPr>
          <p:txBody>
            <a:bodyPr rtlCol="0" anchor="ctr"/>
            <a:lstStyle/>
            <a:p>
              <a:endParaRPr lang="fr-FR"/>
            </a:p>
          </p:txBody>
        </p:sp>
        <p:sp>
          <p:nvSpPr>
            <p:cNvPr id="948" name="Forme libre 947">
              <a:extLst>
                <a:ext uri="{FF2B5EF4-FFF2-40B4-BE49-F238E27FC236}">
                  <a16:creationId xmlns:a16="http://schemas.microsoft.com/office/drawing/2014/main" id="{045A8813-B7E1-ECA0-5E71-9923B4AE0EF9}"/>
                </a:ext>
              </a:extLst>
            </p:cNvPr>
            <p:cNvSpPr/>
            <p:nvPr/>
          </p:nvSpPr>
          <p:spPr>
            <a:xfrm>
              <a:off x="20361264" y="6411294"/>
              <a:ext cx="71625" cy="208602"/>
            </a:xfrm>
            <a:custGeom>
              <a:avLst/>
              <a:gdLst>
                <a:gd name="connsiteX0" fmla="*/ 71625 w 71625"/>
                <a:gd name="connsiteY0" fmla="*/ 193234 h 208602"/>
                <a:gd name="connsiteX1" fmla="*/ 71191 w 71625"/>
                <a:gd name="connsiteY1" fmla="*/ 199109 h 208602"/>
                <a:gd name="connsiteX2" fmla="*/ 69783 w 71625"/>
                <a:gd name="connsiteY2" fmla="*/ 202623 h 208602"/>
                <a:gd name="connsiteX3" fmla="*/ 66965 w 71625"/>
                <a:gd name="connsiteY3" fmla="*/ 205036 h 208602"/>
                <a:gd name="connsiteX4" fmla="*/ 62740 w 71625"/>
                <a:gd name="connsiteY4" fmla="*/ 206924 h 208602"/>
                <a:gd name="connsiteX5" fmla="*/ 57647 w 71625"/>
                <a:gd name="connsiteY5" fmla="*/ 208131 h 208602"/>
                <a:gd name="connsiteX6" fmla="*/ 52446 w 71625"/>
                <a:gd name="connsiteY6" fmla="*/ 208603 h 208602"/>
                <a:gd name="connsiteX7" fmla="*/ 37980 w 71625"/>
                <a:gd name="connsiteY7" fmla="*/ 205456 h 208602"/>
                <a:gd name="connsiteX8" fmla="*/ 28174 w 71625"/>
                <a:gd name="connsiteY8" fmla="*/ 196066 h 208602"/>
                <a:gd name="connsiteX9" fmla="*/ 22647 w 71625"/>
                <a:gd name="connsiteY9" fmla="*/ 180121 h 208602"/>
                <a:gd name="connsiteX10" fmla="*/ 20967 w 71625"/>
                <a:gd name="connsiteY10" fmla="*/ 157357 h 208602"/>
                <a:gd name="connsiteX11" fmla="*/ 20967 w 71625"/>
                <a:gd name="connsiteY11" fmla="*/ 60215 h 208602"/>
                <a:gd name="connsiteX12" fmla="*/ 3793 w 71625"/>
                <a:gd name="connsiteY12" fmla="*/ 60215 h 208602"/>
                <a:gd name="connsiteX13" fmla="*/ 1030 w 71625"/>
                <a:gd name="connsiteY13" fmla="*/ 58065 h 208602"/>
                <a:gd name="connsiteX14" fmla="*/ 0 w 71625"/>
                <a:gd name="connsiteY14" fmla="*/ 51561 h 208602"/>
                <a:gd name="connsiteX15" fmla="*/ 271 w 71625"/>
                <a:gd name="connsiteY15" fmla="*/ 47732 h 208602"/>
                <a:gd name="connsiteX16" fmla="*/ 1030 w 71625"/>
                <a:gd name="connsiteY16" fmla="*/ 44952 h 208602"/>
                <a:gd name="connsiteX17" fmla="*/ 2222 w 71625"/>
                <a:gd name="connsiteY17" fmla="*/ 43326 h 208602"/>
                <a:gd name="connsiteX18" fmla="*/ 3793 w 71625"/>
                <a:gd name="connsiteY18" fmla="*/ 42801 h 208602"/>
                <a:gd name="connsiteX19" fmla="*/ 20967 w 71625"/>
                <a:gd name="connsiteY19" fmla="*/ 42801 h 208602"/>
                <a:gd name="connsiteX20" fmla="*/ 20967 w 71625"/>
                <a:gd name="connsiteY20" fmla="*/ 4511 h 208602"/>
                <a:gd name="connsiteX21" fmla="*/ 21293 w 71625"/>
                <a:gd name="connsiteY21" fmla="*/ 2570 h 208602"/>
                <a:gd name="connsiteX22" fmla="*/ 22484 w 71625"/>
                <a:gd name="connsiteY22" fmla="*/ 1102 h 208602"/>
                <a:gd name="connsiteX23" fmla="*/ 24814 w 71625"/>
                <a:gd name="connsiteY23" fmla="*/ 263 h 208602"/>
                <a:gd name="connsiteX24" fmla="*/ 28444 w 71625"/>
                <a:gd name="connsiteY24" fmla="*/ 0 h 208602"/>
                <a:gd name="connsiteX25" fmla="*/ 32183 w 71625"/>
                <a:gd name="connsiteY25" fmla="*/ 263 h 208602"/>
                <a:gd name="connsiteX26" fmla="*/ 34458 w 71625"/>
                <a:gd name="connsiteY26" fmla="*/ 1102 h 208602"/>
                <a:gd name="connsiteX27" fmla="*/ 35705 w 71625"/>
                <a:gd name="connsiteY27" fmla="*/ 2570 h 208602"/>
                <a:gd name="connsiteX28" fmla="*/ 36083 w 71625"/>
                <a:gd name="connsiteY28" fmla="*/ 4511 h 208602"/>
                <a:gd name="connsiteX29" fmla="*/ 36083 w 71625"/>
                <a:gd name="connsiteY29" fmla="*/ 42801 h 208602"/>
                <a:gd name="connsiteX30" fmla="*/ 67832 w 71625"/>
                <a:gd name="connsiteY30" fmla="*/ 42801 h 208602"/>
                <a:gd name="connsiteX31" fmla="*/ 69404 w 71625"/>
                <a:gd name="connsiteY31" fmla="*/ 43326 h 208602"/>
                <a:gd name="connsiteX32" fmla="*/ 70596 w 71625"/>
                <a:gd name="connsiteY32" fmla="*/ 44952 h 208602"/>
                <a:gd name="connsiteX33" fmla="*/ 71354 w 71625"/>
                <a:gd name="connsiteY33" fmla="*/ 47732 h 208602"/>
                <a:gd name="connsiteX34" fmla="*/ 71625 w 71625"/>
                <a:gd name="connsiteY34" fmla="*/ 51561 h 208602"/>
                <a:gd name="connsiteX35" fmla="*/ 70541 w 71625"/>
                <a:gd name="connsiteY35" fmla="*/ 58065 h 208602"/>
                <a:gd name="connsiteX36" fmla="*/ 67832 w 71625"/>
                <a:gd name="connsiteY36" fmla="*/ 60215 h 208602"/>
                <a:gd name="connsiteX37" fmla="*/ 36083 w 71625"/>
                <a:gd name="connsiteY37" fmla="*/ 60215 h 208602"/>
                <a:gd name="connsiteX38" fmla="*/ 36083 w 71625"/>
                <a:gd name="connsiteY38" fmla="*/ 154577 h 208602"/>
                <a:gd name="connsiteX39" fmla="*/ 39822 w 71625"/>
                <a:gd name="connsiteY39" fmla="*/ 181642 h 208602"/>
                <a:gd name="connsiteX40" fmla="*/ 53475 w 71625"/>
                <a:gd name="connsiteY40" fmla="*/ 190979 h 208602"/>
                <a:gd name="connsiteX41" fmla="*/ 59001 w 71625"/>
                <a:gd name="connsiteY41" fmla="*/ 190139 h 208602"/>
                <a:gd name="connsiteX42" fmla="*/ 63390 w 71625"/>
                <a:gd name="connsiteY42" fmla="*/ 188199 h 208602"/>
                <a:gd name="connsiteX43" fmla="*/ 66641 w 71625"/>
                <a:gd name="connsiteY43" fmla="*/ 186310 h 208602"/>
                <a:gd name="connsiteX44" fmla="*/ 68970 w 71625"/>
                <a:gd name="connsiteY44" fmla="*/ 185471 h 208602"/>
                <a:gd name="connsiteX45" fmla="*/ 70108 w 71625"/>
                <a:gd name="connsiteY45" fmla="*/ 185786 h 208602"/>
                <a:gd name="connsiteX46" fmla="*/ 70921 w 71625"/>
                <a:gd name="connsiteY46" fmla="*/ 187097 h 208602"/>
                <a:gd name="connsiteX47" fmla="*/ 71463 w 71625"/>
                <a:gd name="connsiteY47" fmla="*/ 189510 h 208602"/>
                <a:gd name="connsiteX48" fmla="*/ 71625 w 71625"/>
                <a:gd name="connsiteY48" fmla="*/ 193234 h 2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625" h="208602">
                  <a:moveTo>
                    <a:pt x="71625" y="193234"/>
                  </a:moveTo>
                  <a:cubicBezTo>
                    <a:pt x="71625" y="195647"/>
                    <a:pt x="71463" y="197588"/>
                    <a:pt x="71191" y="199109"/>
                  </a:cubicBezTo>
                  <a:cubicBezTo>
                    <a:pt x="70867" y="200577"/>
                    <a:pt x="70433" y="201784"/>
                    <a:pt x="69783" y="202623"/>
                  </a:cubicBezTo>
                  <a:cubicBezTo>
                    <a:pt x="69133" y="203515"/>
                    <a:pt x="68212" y="204302"/>
                    <a:pt x="66965" y="205036"/>
                  </a:cubicBezTo>
                  <a:cubicBezTo>
                    <a:pt x="65774" y="205822"/>
                    <a:pt x="64365" y="206452"/>
                    <a:pt x="62740" y="206924"/>
                  </a:cubicBezTo>
                  <a:cubicBezTo>
                    <a:pt x="61114" y="207449"/>
                    <a:pt x="59435" y="207868"/>
                    <a:pt x="57647" y="208131"/>
                  </a:cubicBezTo>
                  <a:cubicBezTo>
                    <a:pt x="55859" y="208445"/>
                    <a:pt x="54125" y="208603"/>
                    <a:pt x="52446" y="208603"/>
                  </a:cubicBezTo>
                  <a:cubicBezTo>
                    <a:pt x="46757" y="208603"/>
                    <a:pt x="41935" y="207554"/>
                    <a:pt x="37980" y="205456"/>
                  </a:cubicBezTo>
                  <a:cubicBezTo>
                    <a:pt x="33970" y="203410"/>
                    <a:pt x="30720" y="200263"/>
                    <a:pt x="28174" y="196066"/>
                  </a:cubicBezTo>
                  <a:cubicBezTo>
                    <a:pt x="25627" y="191871"/>
                    <a:pt x="23785" y="186573"/>
                    <a:pt x="22647" y="180121"/>
                  </a:cubicBezTo>
                  <a:cubicBezTo>
                    <a:pt x="21510" y="173669"/>
                    <a:pt x="20967" y="166116"/>
                    <a:pt x="20967" y="157357"/>
                  </a:cubicBezTo>
                  <a:lnTo>
                    <a:pt x="20967" y="60215"/>
                  </a:lnTo>
                  <a:lnTo>
                    <a:pt x="3793" y="60215"/>
                  </a:lnTo>
                  <a:cubicBezTo>
                    <a:pt x="2600" y="60215"/>
                    <a:pt x="1680" y="59481"/>
                    <a:pt x="1030" y="58065"/>
                  </a:cubicBezTo>
                  <a:cubicBezTo>
                    <a:pt x="325" y="56596"/>
                    <a:pt x="0" y="54445"/>
                    <a:pt x="0" y="51561"/>
                  </a:cubicBezTo>
                  <a:cubicBezTo>
                    <a:pt x="0" y="50092"/>
                    <a:pt x="54" y="48781"/>
                    <a:pt x="271" y="47732"/>
                  </a:cubicBezTo>
                  <a:cubicBezTo>
                    <a:pt x="434" y="46630"/>
                    <a:pt x="650" y="45686"/>
                    <a:pt x="1030" y="44952"/>
                  </a:cubicBezTo>
                  <a:cubicBezTo>
                    <a:pt x="1354" y="44218"/>
                    <a:pt x="1734" y="43640"/>
                    <a:pt x="2222" y="43326"/>
                  </a:cubicBezTo>
                  <a:cubicBezTo>
                    <a:pt x="2709" y="42958"/>
                    <a:pt x="3197" y="42801"/>
                    <a:pt x="3793" y="42801"/>
                  </a:cubicBezTo>
                  <a:lnTo>
                    <a:pt x="20967" y="42801"/>
                  </a:lnTo>
                  <a:lnTo>
                    <a:pt x="20967" y="4511"/>
                  </a:lnTo>
                  <a:cubicBezTo>
                    <a:pt x="20967" y="3777"/>
                    <a:pt x="21076" y="3147"/>
                    <a:pt x="21293" y="2570"/>
                  </a:cubicBezTo>
                  <a:cubicBezTo>
                    <a:pt x="21510" y="1993"/>
                    <a:pt x="21889" y="1521"/>
                    <a:pt x="22484" y="1102"/>
                  </a:cubicBezTo>
                  <a:cubicBezTo>
                    <a:pt x="23080" y="734"/>
                    <a:pt x="23839" y="420"/>
                    <a:pt x="24814" y="263"/>
                  </a:cubicBezTo>
                  <a:cubicBezTo>
                    <a:pt x="25789" y="53"/>
                    <a:pt x="26981" y="0"/>
                    <a:pt x="28444" y="0"/>
                  </a:cubicBezTo>
                  <a:cubicBezTo>
                    <a:pt x="29961" y="0"/>
                    <a:pt x="31207" y="105"/>
                    <a:pt x="32183" y="263"/>
                  </a:cubicBezTo>
                  <a:cubicBezTo>
                    <a:pt x="33158" y="420"/>
                    <a:pt x="33916" y="734"/>
                    <a:pt x="34458" y="1102"/>
                  </a:cubicBezTo>
                  <a:cubicBezTo>
                    <a:pt x="35054" y="1521"/>
                    <a:pt x="35433" y="1993"/>
                    <a:pt x="35705" y="2570"/>
                  </a:cubicBezTo>
                  <a:cubicBezTo>
                    <a:pt x="35921" y="3147"/>
                    <a:pt x="36083" y="3777"/>
                    <a:pt x="36083" y="4511"/>
                  </a:cubicBezTo>
                  <a:lnTo>
                    <a:pt x="36083" y="42801"/>
                  </a:lnTo>
                  <a:lnTo>
                    <a:pt x="67832" y="42801"/>
                  </a:lnTo>
                  <a:cubicBezTo>
                    <a:pt x="68374" y="42801"/>
                    <a:pt x="68916" y="42958"/>
                    <a:pt x="69404" y="43326"/>
                  </a:cubicBezTo>
                  <a:cubicBezTo>
                    <a:pt x="69837" y="43640"/>
                    <a:pt x="70271" y="44218"/>
                    <a:pt x="70596" y="44952"/>
                  </a:cubicBezTo>
                  <a:cubicBezTo>
                    <a:pt x="70975" y="45686"/>
                    <a:pt x="71191" y="46630"/>
                    <a:pt x="71354" y="47732"/>
                  </a:cubicBezTo>
                  <a:cubicBezTo>
                    <a:pt x="71517" y="48781"/>
                    <a:pt x="71625" y="50092"/>
                    <a:pt x="71625" y="51561"/>
                  </a:cubicBezTo>
                  <a:cubicBezTo>
                    <a:pt x="71625" y="54445"/>
                    <a:pt x="71246" y="56596"/>
                    <a:pt x="70541" y="58065"/>
                  </a:cubicBezTo>
                  <a:cubicBezTo>
                    <a:pt x="69837" y="59481"/>
                    <a:pt x="68916" y="60215"/>
                    <a:pt x="67832" y="60215"/>
                  </a:cubicBezTo>
                  <a:lnTo>
                    <a:pt x="36083" y="60215"/>
                  </a:lnTo>
                  <a:lnTo>
                    <a:pt x="36083" y="154577"/>
                  </a:lnTo>
                  <a:cubicBezTo>
                    <a:pt x="36083" y="166431"/>
                    <a:pt x="37329" y="175453"/>
                    <a:pt x="39822" y="181642"/>
                  </a:cubicBezTo>
                  <a:cubicBezTo>
                    <a:pt x="42314" y="187884"/>
                    <a:pt x="46865" y="190979"/>
                    <a:pt x="53475" y="190979"/>
                  </a:cubicBezTo>
                  <a:cubicBezTo>
                    <a:pt x="55479" y="190979"/>
                    <a:pt x="57322" y="190716"/>
                    <a:pt x="59001" y="190139"/>
                  </a:cubicBezTo>
                  <a:cubicBezTo>
                    <a:pt x="60627" y="189562"/>
                    <a:pt x="62090" y="188933"/>
                    <a:pt x="63390" y="188199"/>
                  </a:cubicBezTo>
                  <a:cubicBezTo>
                    <a:pt x="64636" y="187517"/>
                    <a:pt x="65719" y="186887"/>
                    <a:pt x="66641" y="186310"/>
                  </a:cubicBezTo>
                  <a:cubicBezTo>
                    <a:pt x="67508" y="185734"/>
                    <a:pt x="68266" y="185471"/>
                    <a:pt x="68970" y="185471"/>
                  </a:cubicBezTo>
                  <a:cubicBezTo>
                    <a:pt x="69404" y="185471"/>
                    <a:pt x="69783" y="185576"/>
                    <a:pt x="70108" y="185786"/>
                  </a:cubicBezTo>
                  <a:cubicBezTo>
                    <a:pt x="70433" y="186048"/>
                    <a:pt x="70704" y="186468"/>
                    <a:pt x="70921" y="187097"/>
                  </a:cubicBezTo>
                  <a:cubicBezTo>
                    <a:pt x="71137" y="187727"/>
                    <a:pt x="71300" y="188514"/>
                    <a:pt x="71463" y="189510"/>
                  </a:cubicBezTo>
                  <a:cubicBezTo>
                    <a:pt x="71517" y="190507"/>
                    <a:pt x="71625" y="191766"/>
                    <a:pt x="71625" y="193234"/>
                  </a:cubicBezTo>
                  <a:close/>
                </a:path>
              </a:pathLst>
            </a:custGeom>
            <a:solidFill>
              <a:srgbClr val="FFFFFF"/>
            </a:solidFill>
            <a:ln w="5417" cap="flat">
              <a:noFill/>
              <a:prstDash val="solid"/>
              <a:miter/>
            </a:ln>
          </p:spPr>
          <p:txBody>
            <a:bodyPr rtlCol="0" anchor="ctr"/>
            <a:lstStyle/>
            <a:p>
              <a:endParaRPr lang="fr-FR"/>
            </a:p>
          </p:txBody>
        </p:sp>
        <p:sp>
          <p:nvSpPr>
            <p:cNvPr id="949" name="Forme libre 948">
              <a:extLst>
                <a:ext uri="{FF2B5EF4-FFF2-40B4-BE49-F238E27FC236}">
                  <a16:creationId xmlns:a16="http://schemas.microsoft.com/office/drawing/2014/main" id="{FED8D23F-DBD0-7165-E17B-0F690CB1B411}"/>
                </a:ext>
              </a:extLst>
            </p:cNvPr>
            <p:cNvSpPr/>
            <p:nvPr/>
          </p:nvSpPr>
          <p:spPr>
            <a:xfrm>
              <a:off x="20462959" y="6451316"/>
              <a:ext cx="63768" cy="167007"/>
            </a:xfrm>
            <a:custGeom>
              <a:avLst/>
              <a:gdLst>
                <a:gd name="connsiteX0" fmla="*/ 63769 w 63768"/>
                <a:gd name="connsiteY0" fmla="*/ 14320 h 167007"/>
                <a:gd name="connsiteX1" fmla="*/ 63660 w 63768"/>
                <a:gd name="connsiteY1" fmla="*/ 18726 h 167007"/>
                <a:gd name="connsiteX2" fmla="*/ 63227 w 63768"/>
                <a:gd name="connsiteY2" fmla="*/ 21663 h 167007"/>
                <a:gd name="connsiteX3" fmla="*/ 62414 w 63768"/>
                <a:gd name="connsiteY3" fmla="*/ 23393 h 167007"/>
                <a:gd name="connsiteX4" fmla="*/ 61223 w 63768"/>
                <a:gd name="connsiteY4" fmla="*/ 23971 h 167007"/>
                <a:gd name="connsiteX5" fmla="*/ 58568 w 63768"/>
                <a:gd name="connsiteY5" fmla="*/ 23184 h 167007"/>
                <a:gd name="connsiteX6" fmla="*/ 54992 w 63768"/>
                <a:gd name="connsiteY6" fmla="*/ 21558 h 167007"/>
                <a:gd name="connsiteX7" fmla="*/ 50550 w 63768"/>
                <a:gd name="connsiteY7" fmla="*/ 19932 h 167007"/>
                <a:gd name="connsiteX8" fmla="*/ 45239 w 63768"/>
                <a:gd name="connsiteY8" fmla="*/ 19145 h 167007"/>
                <a:gd name="connsiteX9" fmla="*/ 38521 w 63768"/>
                <a:gd name="connsiteY9" fmla="*/ 21138 h 167007"/>
                <a:gd name="connsiteX10" fmla="*/ 31587 w 63768"/>
                <a:gd name="connsiteY10" fmla="*/ 27485 h 167007"/>
                <a:gd name="connsiteX11" fmla="*/ 23947 w 63768"/>
                <a:gd name="connsiteY11" fmla="*/ 39129 h 167007"/>
                <a:gd name="connsiteX12" fmla="*/ 15170 w 63768"/>
                <a:gd name="connsiteY12" fmla="*/ 56911 h 167007"/>
                <a:gd name="connsiteX13" fmla="*/ 15170 w 63768"/>
                <a:gd name="connsiteY13" fmla="*/ 162497 h 167007"/>
                <a:gd name="connsiteX14" fmla="*/ 14737 w 63768"/>
                <a:gd name="connsiteY14" fmla="*/ 164385 h 167007"/>
                <a:gd name="connsiteX15" fmla="*/ 13545 w 63768"/>
                <a:gd name="connsiteY15" fmla="*/ 165801 h 167007"/>
                <a:gd name="connsiteX16" fmla="*/ 11270 w 63768"/>
                <a:gd name="connsiteY16" fmla="*/ 166641 h 167007"/>
                <a:gd name="connsiteX17" fmla="*/ 7531 w 63768"/>
                <a:gd name="connsiteY17" fmla="*/ 167008 h 167007"/>
                <a:gd name="connsiteX18" fmla="*/ 3901 w 63768"/>
                <a:gd name="connsiteY18" fmla="*/ 166641 h 167007"/>
                <a:gd name="connsiteX19" fmla="*/ 1571 w 63768"/>
                <a:gd name="connsiteY19" fmla="*/ 165801 h 167007"/>
                <a:gd name="connsiteX20" fmla="*/ 325 w 63768"/>
                <a:gd name="connsiteY20" fmla="*/ 164385 h 167007"/>
                <a:gd name="connsiteX21" fmla="*/ 0 w 63768"/>
                <a:gd name="connsiteY21" fmla="*/ 162497 h 167007"/>
                <a:gd name="connsiteX22" fmla="*/ 0 w 63768"/>
                <a:gd name="connsiteY22" fmla="*/ 6399 h 167007"/>
                <a:gd name="connsiteX23" fmla="*/ 325 w 63768"/>
                <a:gd name="connsiteY23" fmla="*/ 4459 h 167007"/>
                <a:gd name="connsiteX24" fmla="*/ 1571 w 63768"/>
                <a:gd name="connsiteY24" fmla="*/ 2990 h 167007"/>
                <a:gd name="connsiteX25" fmla="*/ 3793 w 63768"/>
                <a:gd name="connsiteY25" fmla="*/ 2151 h 167007"/>
                <a:gd name="connsiteX26" fmla="*/ 7260 w 63768"/>
                <a:gd name="connsiteY26" fmla="*/ 1889 h 167007"/>
                <a:gd name="connsiteX27" fmla="*/ 10836 w 63768"/>
                <a:gd name="connsiteY27" fmla="*/ 2151 h 167007"/>
                <a:gd name="connsiteX28" fmla="*/ 13003 w 63768"/>
                <a:gd name="connsiteY28" fmla="*/ 2990 h 167007"/>
                <a:gd name="connsiteX29" fmla="*/ 14032 w 63768"/>
                <a:gd name="connsiteY29" fmla="*/ 4459 h 167007"/>
                <a:gd name="connsiteX30" fmla="*/ 14358 w 63768"/>
                <a:gd name="connsiteY30" fmla="*/ 6399 h 167007"/>
                <a:gd name="connsiteX31" fmla="*/ 14358 w 63768"/>
                <a:gd name="connsiteY31" fmla="*/ 31052 h 167007"/>
                <a:gd name="connsiteX32" fmla="*/ 23514 w 63768"/>
                <a:gd name="connsiteY32" fmla="*/ 15159 h 167007"/>
                <a:gd name="connsiteX33" fmla="*/ 31533 w 63768"/>
                <a:gd name="connsiteY33" fmla="*/ 5770 h 167007"/>
                <a:gd name="connsiteX34" fmla="*/ 38955 w 63768"/>
                <a:gd name="connsiteY34" fmla="*/ 1207 h 167007"/>
                <a:gd name="connsiteX35" fmla="*/ 46378 w 63768"/>
                <a:gd name="connsiteY35" fmla="*/ 0 h 167007"/>
                <a:gd name="connsiteX36" fmla="*/ 50170 w 63768"/>
                <a:gd name="connsiteY36" fmla="*/ 263 h 167007"/>
                <a:gd name="connsiteX37" fmla="*/ 54829 w 63768"/>
                <a:gd name="connsiteY37" fmla="*/ 1207 h 167007"/>
                <a:gd name="connsiteX38" fmla="*/ 59272 w 63768"/>
                <a:gd name="connsiteY38" fmla="*/ 2833 h 167007"/>
                <a:gd name="connsiteX39" fmla="*/ 61981 w 63768"/>
                <a:gd name="connsiteY39" fmla="*/ 4563 h 167007"/>
                <a:gd name="connsiteX40" fmla="*/ 63010 w 63768"/>
                <a:gd name="connsiteY40" fmla="*/ 5927 h 167007"/>
                <a:gd name="connsiteX41" fmla="*/ 63444 w 63768"/>
                <a:gd name="connsiteY41" fmla="*/ 7501 h 167007"/>
                <a:gd name="connsiteX42" fmla="*/ 63715 w 63768"/>
                <a:gd name="connsiteY42" fmla="*/ 10071 h 167007"/>
                <a:gd name="connsiteX43" fmla="*/ 63769 w 63768"/>
                <a:gd name="connsiteY43" fmla="*/ 14320 h 16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768" h="167007">
                  <a:moveTo>
                    <a:pt x="63769" y="14320"/>
                  </a:moveTo>
                  <a:cubicBezTo>
                    <a:pt x="63769" y="16050"/>
                    <a:pt x="63715" y="17519"/>
                    <a:pt x="63660" y="18726"/>
                  </a:cubicBezTo>
                  <a:cubicBezTo>
                    <a:pt x="63552" y="19932"/>
                    <a:pt x="63390" y="20876"/>
                    <a:pt x="63227" y="21663"/>
                  </a:cubicBezTo>
                  <a:cubicBezTo>
                    <a:pt x="63010" y="22397"/>
                    <a:pt x="62740" y="22974"/>
                    <a:pt x="62414" y="23393"/>
                  </a:cubicBezTo>
                  <a:cubicBezTo>
                    <a:pt x="62143" y="23761"/>
                    <a:pt x="61764" y="23971"/>
                    <a:pt x="61223" y="23971"/>
                  </a:cubicBezTo>
                  <a:cubicBezTo>
                    <a:pt x="60464" y="23971"/>
                    <a:pt x="59597" y="23709"/>
                    <a:pt x="58568" y="23184"/>
                  </a:cubicBezTo>
                  <a:cubicBezTo>
                    <a:pt x="57538" y="22712"/>
                    <a:pt x="56346" y="22135"/>
                    <a:pt x="54992" y="21558"/>
                  </a:cubicBezTo>
                  <a:cubicBezTo>
                    <a:pt x="53637" y="20981"/>
                    <a:pt x="52174" y="20456"/>
                    <a:pt x="50550" y="19932"/>
                  </a:cubicBezTo>
                  <a:cubicBezTo>
                    <a:pt x="48978" y="19408"/>
                    <a:pt x="47190" y="19145"/>
                    <a:pt x="45239" y="19145"/>
                  </a:cubicBezTo>
                  <a:cubicBezTo>
                    <a:pt x="42964" y="19145"/>
                    <a:pt x="40689" y="19827"/>
                    <a:pt x="38521" y="21138"/>
                  </a:cubicBezTo>
                  <a:cubicBezTo>
                    <a:pt x="36300" y="22450"/>
                    <a:pt x="34025" y="24600"/>
                    <a:pt x="31587" y="27485"/>
                  </a:cubicBezTo>
                  <a:cubicBezTo>
                    <a:pt x="29148" y="30423"/>
                    <a:pt x="26656" y="34304"/>
                    <a:pt x="23947" y="39129"/>
                  </a:cubicBezTo>
                  <a:cubicBezTo>
                    <a:pt x="21293" y="44007"/>
                    <a:pt x="18367" y="49935"/>
                    <a:pt x="15170" y="56911"/>
                  </a:cubicBezTo>
                  <a:lnTo>
                    <a:pt x="15170" y="162497"/>
                  </a:lnTo>
                  <a:cubicBezTo>
                    <a:pt x="15170" y="163179"/>
                    <a:pt x="15008" y="163808"/>
                    <a:pt x="14737" y="164385"/>
                  </a:cubicBezTo>
                  <a:cubicBezTo>
                    <a:pt x="14520" y="165015"/>
                    <a:pt x="14086" y="165435"/>
                    <a:pt x="13545" y="165801"/>
                  </a:cubicBezTo>
                  <a:cubicBezTo>
                    <a:pt x="13003" y="166116"/>
                    <a:pt x="12245" y="166431"/>
                    <a:pt x="11270" y="166641"/>
                  </a:cubicBezTo>
                  <a:cubicBezTo>
                    <a:pt x="10294" y="166903"/>
                    <a:pt x="9048" y="167008"/>
                    <a:pt x="7531" y="167008"/>
                  </a:cubicBezTo>
                  <a:cubicBezTo>
                    <a:pt x="6068" y="167008"/>
                    <a:pt x="4876" y="166903"/>
                    <a:pt x="3901" y="166641"/>
                  </a:cubicBezTo>
                  <a:cubicBezTo>
                    <a:pt x="2926" y="166431"/>
                    <a:pt x="2167" y="166116"/>
                    <a:pt x="1571" y="165801"/>
                  </a:cubicBezTo>
                  <a:cubicBezTo>
                    <a:pt x="976" y="165435"/>
                    <a:pt x="542" y="165015"/>
                    <a:pt x="325" y="164385"/>
                  </a:cubicBezTo>
                  <a:cubicBezTo>
                    <a:pt x="163" y="163861"/>
                    <a:pt x="0" y="163179"/>
                    <a:pt x="0" y="162497"/>
                  </a:cubicBezTo>
                  <a:lnTo>
                    <a:pt x="0" y="6399"/>
                  </a:lnTo>
                  <a:cubicBezTo>
                    <a:pt x="0" y="5665"/>
                    <a:pt x="163" y="5036"/>
                    <a:pt x="325" y="4459"/>
                  </a:cubicBezTo>
                  <a:cubicBezTo>
                    <a:pt x="542" y="3881"/>
                    <a:pt x="976" y="3410"/>
                    <a:pt x="1571" y="2990"/>
                  </a:cubicBezTo>
                  <a:cubicBezTo>
                    <a:pt x="2167" y="2623"/>
                    <a:pt x="2872" y="2308"/>
                    <a:pt x="3793" y="2151"/>
                  </a:cubicBezTo>
                  <a:cubicBezTo>
                    <a:pt x="4659" y="1993"/>
                    <a:pt x="5852" y="1889"/>
                    <a:pt x="7260" y="1889"/>
                  </a:cubicBezTo>
                  <a:cubicBezTo>
                    <a:pt x="8723" y="1889"/>
                    <a:pt x="9915" y="1993"/>
                    <a:pt x="10836" y="2151"/>
                  </a:cubicBezTo>
                  <a:cubicBezTo>
                    <a:pt x="11757" y="2308"/>
                    <a:pt x="12461" y="2623"/>
                    <a:pt x="13003" y="2990"/>
                  </a:cubicBezTo>
                  <a:cubicBezTo>
                    <a:pt x="13491" y="3410"/>
                    <a:pt x="13870" y="3881"/>
                    <a:pt x="14032" y="4459"/>
                  </a:cubicBezTo>
                  <a:cubicBezTo>
                    <a:pt x="14249" y="5036"/>
                    <a:pt x="14358" y="5665"/>
                    <a:pt x="14358" y="6399"/>
                  </a:cubicBezTo>
                  <a:lnTo>
                    <a:pt x="14358" y="31052"/>
                  </a:lnTo>
                  <a:cubicBezTo>
                    <a:pt x="17662" y="24495"/>
                    <a:pt x="20751" y="19198"/>
                    <a:pt x="23514" y="15159"/>
                  </a:cubicBezTo>
                  <a:cubicBezTo>
                    <a:pt x="26331" y="11172"/>
                    <a:pt x="28986" y="8025"/>
                    <a:pt x="31533" y="5770"/>
                  </a:cubicBezTo>
                  <a:cubicBezTo>
                    <a:pt x="34079" y="3515"/>
                    <a:pt x="36517" y="1993"/>
                    <a:pt x="38955" y="1207"/>
                  </a:cubicBezTo>
                  <a:cubicBezTo>
                    <a:pt x="41339" y="420"/>
                    <a:pt x="43831" y="0"/>
                    <a:pt x="46378" y="0"/>
                  </a:cubicBezTo>
                  <a:cubicBezTo>
                    <a:pt x="47461" y="0"/>
                    <a:pt x="48761" y="53"/>
                    <a:pt x="50170" y="263"/>
                  </a:cubicBezTo>
                  <a:cubicBezTo>
                    <a:pt x="51633" y="420"/>
                    <a:pt x="53204" y="734"/>
                    <a:pt x="54829" y="1207"/>
                  </a:cubicBezTo>
                  <a:cubicBezTo>
                    <a:pt x="56455" y="1679"/>
                    <a:pt x="57972" y="2203"/>
                    <a:pt x="59272" y="2833"/>
                  </a:cubicBezTo>
                  <a:cubicBezTo>
                    <a:pt x="60573" y="3462"/>
                    <a:pt x="61493" y="4039"/>
                    <a:pt x="61981" y="4563"/>
                  </a:cubicBezTo>
                  <a:cubicBezTo>
                    <a:pt x="62523" y="5088"/>
                    <a:pt x="62848" y="5560"/>
                    <a:pt x="63010" y="5927"/>
                  </a:cubicBezTo>
                  <a:cubicBezTo>
                    <a:pt x="63173" y="6347"/>
                    <a:pt x="63336" y="6871"/>
                    <a:pt x="63444" y="7501"/>
                  </a:cubicBezTo>
                  <a:cubicBezTo>
                    <a:pt x="63606" y="8130"/>
                    <a:pt x="63660" y="9022"/>
                    <a:pt x="63715" y="10071"/>
                  </a:cubicBezTo>
                  <a:cubicBezTo>
                    <a:pt x="63715" y="11225"/>
                    <a:pt x="63769" y="12641"/>
                    <a:pt x="63769" y="14320"/>
                  </a:cubicBezTo>
                  <a:close/>
                </a:path>
              </a:pathLst>
            </a:custGeom>
            <a:solidFill>
              <a:srgbClr val="FFFFFF"/>
            </a:solidFill>
            <a:ln w="5417" cap="flat">
              <a:noFill/>
              <a:prstDash val="solid"/>
              <a:miter/>
            </a:ln>
          </p:spPr>
          <p:txBody>
            <a:bodyPr rtlCol="0" anchor="ctr"/>
            <a:lstStyle/>
            <a:p>
              <a:endParaRPr lang="fr-FR"/>
            </a:p>
          </p:txBody>
        </p:sp>
        <p:sp>
          <p:nvSpPr>
            <p:cNvPr id="950" name="Forme libre 949">
              <a:extLst>
                <a:ext uri="{FF2B5EF4-FFF2-40B4-BE49-F238E27FC236}">
                  <a16:creationId xmlns:a16="http://schemas.microsoft.com/office/drawing/2014/main" id="{0E57CDAD-6664-4185-445B-799722362EE3}"/>
                </a:ext>
              </a:extLst>
            </p:cNvPr>
            <p:cNvSpPr/>
            <p:nvPr/>
          </p:nvSpPr>
          <p:spPr>
            <a:xfrm>
              <a:off x="20540760" y="6451368"/>
              <a:ext cx="101748" cy="168895"/>
            </a:xfrm>
            <a:custGeom>
              <a:avLst/>
              <a:gdLst>
                <a:gd name="connsiteX0" fmla="*/ 101749 w 101748"/>
                <a:gd name="connsiteY0" fmla="*/ 76423 h 168895"/>
                <a:gd name="connsiteX1" fmla="*/ 99365 w 101748"/>
                <a:gd name="connsiteY1" fmla="*/ 84972 h 168895"/>
                <a:gd name="connsiteX2" fmla="*/ 94651 w 101748"/>
                <a:gd name="connsiteY2" fmla="*/ 87281 h 168895"/>
                <a:gd name="connsiteX3" fmla="*/ 16308 w 101748"/>
                <a:gd name="connsiteY3" fmla="*/ 87281 h 168895"/>
                <a:gd name="connsiteX4" fmla="*/ 18367 w 101748"/>
                <a:gd name="connsiteY4" fmla="*/ 113507 h 168895"/>
                <a:gd name="connsiteX5" fmla="*/ 25302 w 101748"/>
                <a:gd name="connsiteY5" fmla="*/ 133596 h 168895"/>
                <a:gd name="connsiteX6" fmla="*/ 37871 w 101748"/>
                <a:gd name="connsiteY6" fmla="*/ 146499 h 168895"/>
                <a:gd name="connsiteX7" fmla="*/ 56942 w 101748"/>
                <a:gd name="connsiteY7" fmla="*/ 150958 h 168895"/>
                <a:gd name="connsiteX8" fmla="*/ 71246 w 101748"/>
                <a:gd name="connsiteY8" fmla="*/ 149069 h 168895"/>
                <a:gd name="connsiteX9" fmla="*/ 82244 w 101748"/>
                <a:gd name="connsiteY9" fmla="*/ 144821 h 168895"/>
                <a:gd name="connsiteX10" fmla="*/ 89884 w 101748"/>
                <a:gd name="connsiteY10" fmla="*/ 140625 h 168895"/>
                <a:gd name="connsiteX11" fmla="*/ 94109 w 101748"/>
                <a:gd name="connsiteY11" fmla="*/ 138684 h 168895"/>
                <a:gd name="connsiteX12" fmla="*/ 95518 w 101748"/>
                <a:gd name="connsiteY12" fmla="*/ 139208 h 168895"/>
                <a:gd name="connsiteX13" fmla="*/ 96548 w 101748"/>
                <a:gd name="connsiteY13" fmla="*/ 140887 h 168895"/>
                <a:gd name="connsiteX14" fmla="*/ 97089 w 101748"/>
                <a:gd name="connsiteY14" fmla="*/ 143719 h 168895"/>
                <a:gd name="connsiteX15" fmla="*/ 97306 w 101748"/>
                <a:gd name="connsiteY15" fmla="*/ 148020 h 168895"/>
                <a:gd name="connsiteX16" fmla="*/ 97198 w 101748"/>
                <a:gd name="connsiteY16" fmla="*/ 150328 h 168895"/>
                <a:gd name="connsiteX17" fmla="*/ 96872 w 101748"/>
                <a:gd name="connsiteY17" fmla="*/ 152426 h 168895"/>
                <a:gd name="connsiteX18" fmla="*/ 96276 w 101748"/>
                <a:gd name="connsiteY18" fmla="*/ 154210 h 168895"/>
                <a:gd name="connsiteX19" fmla="*/ 95247 w 101748"/>
                <a:gd name="connsiteY19" fmla="*/ 155940 h 168895"/>
                <a:gd name="connsiteX20" fmla="*/ 91346 w 101748"/>
                <a:gd name="connsiteY20" fmla="*/ 158983 h 168895"/>
                <a:gd name="connsiteX21" fmla="*/ 82677 w 101748"/>
                <a:gd name="connsiteY21" fmla="*/ 163284 h 168895"/>
                <a:gd name="connsiteX22" fmla="*/ 70324 w 101748"/>
                <a:gd name="connsiteY22" fmla="*/ 167165 h 168895"/>
                <a:gd name="connsiteX23" fmla="*/ 55155 w 101748"/>
                <a:gd name="connsiteY23" fmla="*/ 168896 h 168895"/>
                <a:gd name="connsiteX24" fmla="*/ 31533 w 101748"/>
                <a:gd name="connsiteY24" fmla="*/ 163441 h 168895"/>
                <a:gd name="connsiteX25" fmla="*/ 14249 w 101748"/>
                <a:gd name="connsiteY25" fmla="*/ 147391 h 168895"/>
                <a:gd name="connsiteX26" fmla="*/ 3630 w 101748"/>
                <a:gd name="connsiteY26" fmla="*/ 121112 h 168895"/>
                <a:gd name="connsiteX27" fmla="*/ 0 w 101748"/>
                <a:gd name="connsiteY27" fmla="*/ 84710 h 168895"/>
                <a:gd name="connsiteX28" fmla="*/ 3793 w 101748"/>
                <a:gd name="connsiteY28" fmla="*/ 49148 h 168895"/>
                <a:gd name="connsiteX29" fmla="*/ 14520 w 101748"/>
                <a:gd name="connsiteY29" fmla="*/ 22502 h 168895"/>
                <a:gd name="connsiteX30" fmla="*/ 31316 w 101748"/>
                <a:gd name="connsiteY30" fmla="*/ 5770 h 168895"/>
                <a:gd name="connsiteX31" fmla="*/ 53204 w 101748"/>
                <a:gd name="connsiteY31" fmla="*/ 0 h 168895"/>
                <a:gd name="connsiteX32" fmla="*/ 75309 w 101748"/>
                <a:gd name="connsiteY32" fmla="*/ 5875 h 168895"/>
                <a:gd name="connsiteX33" fmla="*/ 90371 w 101748"/>
                <a:gd name="connsiteY33" fmla="*/ 21663 h 168895"/>
                <a:gd name="connsiteX34" fmla="*/ 98985 w 101748"/>
                <a:gd name="connsiteY34" fmla="*/ 44689 h 168895"/>
                <a:gd name="connsiteX35" fmla="*/ 101749 w 101748"/>
                <a:gd name="connsiteY35" fmla="*/ 72279 h 168895"/>
                <a:gd name="connsiteX36" fmla="*/ 101749 w 101748"/>
                <a:gd name="connsiteY36" fmla="*/ 76423 h 168895"/>
                <a:gd name="connsiteX37" fmla="*/ 86145 w 101748"/>
                <a:gd name="connsiteY37" fmla="*/ 70339 h 168895"/>
                <a:gd name="connsiteX38" fmla="*/ 77747 w 101748"/>
                <a:gd name="connsiteY38" fmla="*/ 31524 h 168895"/>
                <a:gd name="connsiteX39" fmla="*/ 52229 w 101748"/>
                <a:gd name="connsiteY39" fmla="*/ 17519 h 168895"/>
                <a:gd name="connsiteX40" fmla="*/ 37059 w 101748"/>
                <a:gd name="connsiteY40" fmla="*/ 21925 h 168895"/>
                <a:gd name="connsiteX41" fmla="*/ 26006 w 101748"/>
                <a:gd name="connsiteY41" fmla="*/ 33570 h 168895"/>
                <a:gd name="connsiteX42" fmla="*/ 19071 w 101748"/>
                <a:gd name="connsiteY42" fmla="*/ 50407 h 168895"/>
                <a:gd name="connsiteX43" fmla="*/ 16308 w 101748"/>
                <a:gd name="connsiteY43" fmla="*/ 70339 h 168895"/>
                <a:gd name="connsiteX44" fmla="*/ 86145 w 101748"/>
                <a:gd name="connsiteY44" fmla="*/ 70339 h 16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48" h="168895">
                  <a:moveTo>
                    <a:pt x="101749" y="76423"/>
                  </a:moveTo>
                  <a:cubicBezTo>
                    <a:pt x="101749" y="80567"/>
                    <a:pt x="100936" y="83399"/>
                    <a:pt x="99365" y="84972"/>
                  </a:cubicBezTo>
                  <a:cubicBezTo>
                    <a:pt x="97739" y="86494"/>
                    <a:pt x="96168" y="87281"/>
                    <a:pt x="94651" y="87281"/>
                  </a:cubicBezTo>
                  <a:lnTo>
                    <a:pt x="16308" y="87281"/>
                  </a:lnTo>
                  <a:cubicBezTo>
                    <a:pt x="16308" y="96932"/>
                    <a:pt x="17012" y="105691"/>
                    <a:pt x="18367" y="113507"/>
                  </a:cubicBezTo>
                  <a:cubicBezTo>
                    <a:pt x="19776" y="121322"/>
                    <a:pt x="22105" y="128036"/>
                    <a:pt x="25302" y="133596"/>
                  </a:cubicBezTo>
                  <a:cubicBezTo>
                    <a:pt x="28498" y="139208"/>
                    <a:pt x="32724" y="143457"/>
                    <a:pt x="37871" y="146499"/>
                  </a:cubicBezTo>
                  <a:cubicBezTo>
                    <a:pt x="43019" y="149436"/>
                    <a:pt x="49411" y="150958"/>
                    <a:pt x="56942" y="150958"/>
                  </a:cubicBezTo>
                  <a:cubicBezTo>
                    <a:pt x="62252" y="150958"/>
                    <a:pt x="67020" y="150328"/>
                    <a:pt x="71246" y="149069"/>
                  </a:cubicBezTo>
                  <a:cubicBezTo>
                    <a:pt x="75526" y="147811"/>
                    <a:pt x="79156" y="146394"/>
                    <a:pt x="82244" y="144821"/>
                  </a:cubicBezTo>
                  <a:cubicBezTo>
                    <a:pt x="85332" y="143300"/>
                    <a:pt x="87879" y="141884"/>
                    <a:pt x="89884" y="140625"/>
                  </a:cubicBezTo>
                  <a:cubicBezTo>
                    <a:pt x="91888" y="139313"/>
                    <a:pt x="93297" y="138684"/>
                    <a:pt x="94109" y="138684"/>
                  </a:cubicBezTo>
                  <a:cubicBezTo>
                    <a:pt x="94651" y="138684"/>
                    <a:pt x="95085" y="138893"/>
                    <a:pt x="95518" y="139208"/>
                  </a:cubicBezTo>
                  <a:cubicBezTo>
                    <a:pt x="95952" y="139575"/>
                    <a:pt x="96276" y="140100"/>
                    <a:pt x="96548" y="140887"/>
                  </a:cubicBezTo>
                  <a:cubicBezTo>
                    <a:pt x="96818" y="141621"/>
                    <a:pt x="96981" y="142565"/>
                    <a:pt x="97089" y="143719"/>
                  </a:cubicBezTo>
                  <a:cubicBezTo>
                    <a:pt x="97252" y="144873"/>
                    <a:pt x="97306" y="146289"/>
                    <a:pt x="97306" y="148020"/>
                  </a:cubicBezTo>
                  <a:cubicBezTo>
                    <a:pt x="97306" y="148807"/>
                    <a:pt x="97252" y="149594"/>
                    <a:pt x="97198" y="150328"/>
                  </a:cubicBezTo>
                  <a:cubicBezTo>
                    <a:pt x="97089" y="151115"/>
                    <a:pt x="96981" y="151797"/>
                    <a:pt x="96872" y="152426"/>
                  </a:cubicBezTo>
                  <a:cubicBezTo>
                    <a:pt x="96710" y="153056"/>
                    <a:pt x="96548" y="153685"/>
                    <a:pt x="96276" y="154210"/>
                  </a:cubicBezTo>
                  <a:cubicBezTo>
                    <a:pt x="96006" y="154787"/>
                    <a:pt x="95680" y="155363"/>
                    <a:pt x="95247" y="155940"/>
                  </a:cubicBezTo>
                  <a:cubicBezTo>
                    <a:pt x="94868" y="156517"/>
                    <a:pt x="93513" y="157567"/>
                    <a:pt x="91346" y="158983"/>
                  </a:cubicBezTo>
                  <a:cubicBezTo>
                    <a:pt x="89125" y="160399"/>
                    <a:pt x="86253" y="161868"/>
                    <a:pt x="82677" y="163284"/>
                  </a:cubicBezTo>
                  <a:cubicBezTo>
                    <a:pt x="79156" y="164753"/>
                    <a:pt x="75038" y="166011"/>
                    <a:pt x="70324" y="167165"/>
                  </a:cubicBezTo>
                  <a:cubicBezTo>
                    <a:pt x="65611" y="168319"/>
                    <a:pt x="60573" y="168896"/>
                    <a:pt x="55155" y="168896"/>
                  </a:cubicBezTo>
                  <a:cubicBezTo>
                    <a:pt x="46269" y="168896"/>
                    <a:pt x="38359" y="167060"/>
                    <a:pt x="31533" y="163441"/>
                  </a:cubicBezTo>
                  <a:cubicBezTo>
                    <a:pt x="24652" y="159822"/>
                    <a:pt x="18908" y="154472"/>
                    <a:pt x="14249" y="147391"/>
                  </a:cubicBezTo>
                  <a:cubicBezTo>
                    <a:pt x="9590" y="140362"/>
                    <a:pt x="6068" y="131550"/>
                    <a:pt x="3630" y="121112"/>
                  </a:cubicBezTo>
                  <a:cubicBezTo>
                    <a:pt x="1246" y="110622"/>
                    <a:pt x="0" y="98505"/>
                    <a:pt x="0" y="84710"/>
                  </a:cubicBezTo>
                  <a:cubicBezTo>
                    <a:pt x="0" y="71492"/>
                    <a:pt x="1246" y="59638"/>
                    <a:pt x="3793" y="49148"/>
                  </a:cubicBezTo>
                  <a:cubicBezTo>
                    <a:pt x="6285" y="38710"/>
                    <a:pt x="9861" y="29793"/>
                    <a:pt x="14520" y="22502"/>
                  </a:cubicBezTo>
                  <a:cubicBezTo>
                    <a:pt x="19180" y="15211"/>
                    <a:pt x="24760" y="9651"/>
                    <a:pt x="31316" y="5770"/>
                  </a:cubicBezTo>
                  <a:cubicBezTo>
                    <a:pt x="37871" y="1941"/>
                    <a:pt x="45186" y="0"/>
                    <a:pt x="53204" y="0"/>
                  </a:cubicBezTo>
                  <a:cubicBezTo>
                    <a:pt x="61873" y="0"/>
                    <a:pt x="69241" y="1941"/>
                    <a:pt x="75309" y="5875"/>
                  </a:cubicBezTo>
                  <a:cubicBezTo>
                    <a:pt x="81431" y="9756"/>
                    <a:pt x="86416" y="15054"/>
                    <a:pt x="90371" y="21663"/>
                  </a:cubicBezTo>
                  <a:cubicBezTo>
                    <a:pt x="94326" y="28272"/>
                    <a:pt x="97198" y="35930"/>
                    <a:pt x="98985" y="44689"/>
                  </a:cubicBezTo>
                  <a:cubicBezTo>
                    <a:pt x="100827" y="53397"/>
                    <a:pt x="101749" y="62628"/>
                    <a:pt x="101749" y="72279"/>
                  </a:cubicBezTo>
                  <a:lnTo>
                    <a:pt x="101749" y="76423"/>
                  </a:lnTo>
                  <a:close/>
                  <a:moveTo>
                    <a:pt x="86145" y="70339"/>
                  </a:moveTo>
                  <a:cubicBezTo>
                    <a:pt x="86416" y="53764"/>
                    <a:pt x="83599" y="40860"/>
                    <a:pt x="77747" y="31524"/>
                  </a:cubicBezTo>
                  <a:cubicBezTo>
                    <a:pt x="71896" y="22187"/>
                    <a:pt x="63444" y="17519"/>
                    <a:pt x="52229" y="17519"/>
                  </a:cubicBezTo>
                  <a:cubicBezTo>
                    <a:pt x="46486" y="17519"/>
                    <a:pt x="41447" y="18988"/>
                    <a:pt x="37059" y="21925"/>
                  </a:cubicBezTo>
                  <a:cubicBezTo>
                    <a:pt x="32724" y="24862"/>
                    <a:pt x="29040" y="28744"/>
                    <a:pt x="26006" y="33570"/>
                  </a:cubicBezTo>
                  <a:cubicBezTo>
                    <a:pt x="23026" y="38395"/>
                    <a:pt x="20697" y="44007"/>
                    <a:pt x="19071" y="50407"/>
                  </a:cubicBezTo>
                  <a:cubicBezTo>
                    <a:pt x="17500" y="56806"/>
                    <a:pt x="16579" y="63415"/>
                    <a:pt x="16308" y="70339"/>
                  </a:cubicBezTo>
                  <a:lnTo>
                    <a:pt x="86145" y="70339"/>
                  </a:lnTo>
                  <a:close/>
                </a:path>
              </a:pathLst>
            </a:custGeom>
            <a:solidFill>
              <a:srgbClr val="FFFFFF"/>
            </a:solidFill>
            <a:ln w="5417" cap="flat">
              <a:noFill/>
              <a:prstDash val="solid"/>
              <a:miter/>
            </a:ln>
          </p:spPr>
          <p:txBody>
            <a:bodyPr rtlCol="0" anchor="ctr"/>
            <a:lstStyle/>
            <a:p>
              <a:endParaRPr lang="fr-FR"/>
            </a:p>
          </p:txBody>
        </p:sp>
        <p:sp>
          <p:nvSpPr>
            <p:cNvPr id="951" name="Forme libre 950">
              <a:extLst>
                <a:ext uri="{FF2B5EF4-FFF2-40B4-BE49-F238E27FC236}">
                  <a16:creationId xmlns:a16="http://schemas.microsoft.com/office/drawing/2014/main" id="{DD5CEB7E-D5AE-AADD-949F-D0542365F958}"/>
                </a:ext>
              </a:extLst>
            </p:cNvPr>
            <p:cNvSpPr/>
            <p:nvPr/>
          </p:nvSpPr>
          <p:spPr>
            <a:xfrm>
              <a:off x="20677291" y="6451316"/>
              <a:ext cx="100339" cy="228954"/>
            </a:xfrm>
            <a:custGeom>
              <a:avLst/>
              <a:gdLst>
                <a:gd name="connsiteX0" fmla="*/ 100340 w 100339"/>
                <a:gd name="connsiteY0" fmla="*/ 82140 h 228954"/>
                <a:gd name="connsiteX1" fmla="*/ 97089 w 100339"/>
                <a:gd name="connsiteY1" fmla="*/ 118228 h 228954"/>
                <a:gd name="connsiteX2" fmla="*/ 87553 w 100339"/>
                <a:gd name="connsiteY2" fmla="*/ 145450 h 228954"/>
                <a:gd name="connsiteX3" fmla="*/ 72004 w 100339"/>
                <a:gd name="connsiteY3" fmla="*/ 162812 h 228954"/>
                <a:gd name="connsiteX4" fmla="*/ 50820 w 100339"/>
                <a:gd name="connsiteY4" fmla="*/ 168948 h 228954"/>
                <a:gd name="connsiteX5" fmla="*/ 41284 w 100339"/>
                <a:gd name="connsiteY5" fmla="*/ 167480 h 228954"/>
                <a:gd name="connsiteX6" fmla="*/ 32616 w 100339"/>
                <a:gd name="connsiteY6" fmla="*/ 162864 h 228954"/>
                <a:gd name="connsiteX7" fmla="*/ 24109 w 100339"/>
                <a:gd name="connsiteY7" fmla="*/ 155102 h 228954"/>
                <a:gd name="connsiteX8" fmla="*/ 15116 w 100339"/>
                <a:gd name="connsiteY8" fmla="*/ 143929 h 228954"/>
                <a:gd name="connsiteX9" fmla="*/ 15116 w 100339"/>
                <a:gd name="connsiteY9" fmla="*/ 224496 h 228954"/>
                <a:gd name="connsiteX10" fmla="*/ 14737 w 100339"/>
                <a:gd name="connsiteY10" fmla="*/ 226384 h 228954"/>
                <a:gd name="connsiteX11" fmla="*/ 13545 w 100339"/>
                <a:gd name="connsiteY11" fmla="*/ 227853 h 228954"/>
                <a:gd name="connsiteX12" fmla="*/ 11269 w 100339"/>
                <a:gd name="connsiteY12" fmla="*/ 228692 h 228954"/>
                <a:gd name="connsiteX13" fmla="*/ 7531 w 100339"/>
                <a:gd name="connsiteY13" fmla="*/ 228954 h 228954"/>
                <a:gd name="connsiteX14" fmla="*/ 3901 w 100339"/>
                <a:gd name="connsiteY14" fmla="*/ 228692 h 228954"/>
                <a:gd name="connsiteX15" fmla="*/ 1571 w 100339"/>
                <a:gd name="connsiteY15" fmla="*/ 227853 h 228954"/>
                <a:gd name="connsiteX16" fmla="*/ 325 w 100339"/>
                <a:gd name="connsiteY16" fmla="*/ 226384 h 228954"/>
                <a:gd name="connsiteX17" fmla="*/ 0 w 100339"/>
                <a:gd name="connsiteY17" fmla="*/ 224496 h 228954"/>
                <a:gd name="connsiteX18" fmla="*/ 0 w 100339"/>
                <a:gd name="connsiteY18" fmla="*/ 6399 h 228954"/>
                <a:gd name="connsiteX19" fmla="*/ 325 w 100339"/>
                <a:gd name="connsiteY19" fmla="*/ 4301 h 228954"/>
                <a:gd name="connsiteX20" fmla="*/ 1463 w 100339"/>
                <a:gd name="connsiteY20" fmla="*/ 2937 h 228954"/>
                <a:gd name="connsiteX21" fmla="*/ 3630 w 100339"/>
                <a:gd name="connsiteY21" fmla="*/ 2151 h 228954"/>
                <a:gd name="connsiteX22" fmla="*/ 6881 w 100339"/>
                <a:gd name="connsiteY22" fmla="*/ 1889 h 228954"/>
                <a:gd name="connsiteX23" fmla="*/ 10077 w 100339"/>
                <a:gd name="connsiteY23" fmla="*/ 2151 h 228954"/>
                <a:gd name="connsiteX24" fmla="*/ 12190 w 100339"/>
                <a:gd name="connsiteY24" fmla="*/ 2937 h 228954"/>
                <a:gd name="connsiteX25" fmla="*/ 13491 w 100339"/>
                <a:gd name="connsiteY25" fmla="*/ 4301 h 228954"/>
                <a:gd name="connsiteX26" fmla="*/ 13870 w 100339"/>
                <a:gd name="connsiteY26" fmla="*/ 6399 h 228954"/>
                <a:gd name="connsiteX27" fmla="*/ 13870 w 100339"/>
                <a:gd name="connsiteY27" fmla="*/ 29006 h 228954"/>
                <a:gd name="connsiteX28" fmla="*/ 24001 w 100339"/>
                <a:gd name="connsiteY28" fmla="*/ 16155 h 228954"/>
                <a:gd name="connsiteX29" fmla="*/ 33645 w 100339"/>
                <a:gd name="connsiteY29" fmla="*/ 7081 h 228954"/>
                <a:gd name="connsiteX30" fmla="*/ 43560 w 100339"/>
                <a:gd name="connsiteY30" fmla="*/ 1731 h 228954"/>
                <a:gd name="connsiteX31" fmla="*/ 54341 w 100339"/>
                <a:gd name="connsiteY31" fmla="*/ 0 h 228954"/>
                <a:gd name="connsiteX32" fmla="*/ 75580 w 100339"/>
                <a:gd name="connsiteY32" fmla="*/ 6504 h 228954"/>
                <a:gd name="connsiteX33" fmla="*/ 89883 w 100339"/>
                <a:gd name="connsiteY33" fmla="*/ 24180 h 228954"/>
                <a:gd name="connsiteX34" fmla="*/ 97847 w 100339"/>
                <a:gd name="connsiteY34" fmla="*/ 50302 h 228954"/>
                <a:gd name="connsiteX35" fmla="*/ 100340 w 100339"/>
                <a:gd name="connsiteY35" fmla="*/ 82140 h 228954"/>
                <a:gd name="connsiteX36" fmla="*/ 84465 w 100339"/>
                <a:gd name="connsiteY36" fmla="*/ 85445 h 228954"/>
                <a:gd name="connsiteX37" fmla="*/ 82948 w 100339"/>
                <a:gd name="connsiteY37" fmla="*/ 60163 h 228954"/>
                <a:gd name="connsiteX38" fmla="*/ 77801 w 100339"/>
                <a:gd name="connsiteY38" fmla="*/ 38500 h 228954"/>
                <a:gd name="connsiteX39" fmla="*/ 68157 w 100339"/>
                <a:gd name="connsiteY39" fmla="*/ 23342 h 228954"/>
                <a:gd name="connsiteX40" fmla="*/ 52987 w 100339"/>
                <a:gd name="connsiteY40" fmla="*/ 17624 h 228954"/>
                <a:gd name="connsiteX41" fmla="*/ 44048 w 100339"/>
                <a:gd name="connsiteY41" fmla="*/ 19355 h 228954"/>
                <a:gd name="connsiteX42" fmla="*/ 35054 w 100339"/>
                <a:gd name="connsiteY42" fmla="*/ 25072 h 228954"/>
                <a:gd name="connsiteX43" fmla="*/ 25572 w 100339"/>
                <a:gd name="connsiteY43" fmla="*/ 35300 h 228954"/>
                <a:gd name="connsiteX44" fmla="*/ 15116 w 100339"/>
                <a:gd name="connsiteY44" fmla="*/ 50931 h 228954"/>
                <a:gd name="connsiteX45" fmla="*/ 15116 w 100339"/>
                <a:gd name="connsiteY45" fmla="*/ 118909 h 228954"/>
                <a:gd name="connsiteX46" fmla="*/ 33374 w 100339"/>
                <a:gd name="connsiteY46" fmla="*/ 142985 h 228954"/>
                <a:gd name="connsiteX47" fmla="*/ 51579 w 100339"/>
                <a:gd name="connsiteY47" fmla="*/ 151325 h 228954"/>
                <a:gd name="connsiteX48" fmla="*/ 66640 w 100339"/>
                <a:gd name="connsiteY48" fmla="*/ 145555 h 228954"/>
                <a:gd name="connsiteX49" fmla="*/ 76826 w 100339"/>
                <a:gd name="connsiteY49" fmla="*/ 130396 h 228954"/>
                <a:gd name="connsiteX50" fmla="*/ 82623 w 100339"/>
                <a:gd name="connsiteY50" fmla="*/ 109153 h 228954"/>
                <a:gd name="connsiteX51" fmla="*/ 84465 w 100339"/>
                <a:gd name="connsiteY51" fmla="*/ 85445 h 2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339" h="228954">
                  <a:moveTo>
                    <a:pt x="100340" y="82140"/>
                  </a:moveTo>
                  <a:cubicBezTo>
                    <a:pt x="100340" y="95463"/>
                    <a:pt x="99256" y="107475"/>
                    <a:pt x="97089" y="118228"/>
                  </a:cubicBezTo>
                  <a:cubicBezTo>
                    <a:pt x="94922" y="128928"/>
                    <a:pt x="91779" y="138002"/>
                    <a:pt x="87553" y="145450"/>
                  </a:cubicBezTo>
                  <a:cubicBezTo>
                    <a:pt x="83382" y="152951"/>
                    <a:pt x="78180" y="158720"/>
                    <a:pt x="72004" y="162812"/>
                  </a:cubicBezTo>
                  <a:cubicBezTo>
                    <a:pt x="65827" y="166903"/>
                    <a:pt x="58784" y="168948"/>
                    <a:pt x="50820" y="168948"/>
                  </a:cubicBezTo>
                  <a:cubicBezTo>
                    <a:pt x="47407" y="168948"/>
                    <a:pt x="44264" y="168424"/>
                    <a:pt x="41284" y="167480"/>
                  </a:cubicBezTo>
                  <a:cubicBezTo>
                    <a:pt x="38304" y="166483"/>
                    <a:pt x="35433" y="164963"/>
                    <a:pt x="32616" y="162864"/>
                  </a:cubicBezTo>
                  <a:cubicBezTo>
                    <a:pt x="29744" y="160819"/>
                    <a:pt x="26927" y="158249"/>
                    <a:pt x="24109" y="155102"/>
                  </a:cubicBezTo>
                  <a:cubicBezTo>
                    <a:pt x="21238" y="152006"/>
                    <a:pt x="18258" y="148283"/>
                    <a:pt x="15116" y="143929"/>
                  </a:cubicBezTo>
                  <a:lnTo>
                    <a:pt x="15116" y="224496"/>
                  </a:lnTo>
                  <a:cubicBezTo>
                    <a:pt x="15116" y="225178"/>
                    <a:pt x="15008" y="225807"/>
                    <a:pt x="14737" y="226384"/>
                  </a:cubicBezTo>
                  <a:cubicBezTo>
                    <a:pt x="14520" y="226961"/>
                    <a:pt x="14086" y="227433"/>
                    <a:pt x="13545" y="227853"/>
                  </a:cubicBezTo>
                  <a:cubicBezTo>
                    <a:pt x="13002" y="228220"/>
                    <a:pt x="12245" y="228535"/>
                    <a:pt x="11269" y="228692"/>
                  </a:cubicBezTo>
                  <a:cubicBezTo>
                    <a:pt x="10293" y="228902"/>
                    <a:pt x="9047" y="228954"/>
                    <a:pt x="7531" y="228954"/>
                  </a:cubicBezTo>
                  <a:cubicBezTo>
                    <a:pt x="6068" y="228954"/>
                    <a:pt x="4876" y="228849"/>
                    <a:pt x="3901" y="228692"/>
                  </a:cubicBezTo>
                  <a:cubicBezTo>
                    <a:pt x="2925" y="228535"/>
                    <a:pt x="2167" y="228220"/>
                    <a:pt x="1571" y="227853"/>
                  </a:cubicBezTo>
                  <a:cubicBezTo>
                    <a:pt x="975" y="227433"/>
                    <a:pt x="542" y="226961"/>
                    <a:pt x="325" y="226384"/>
                  </a:cubicBezTo>
                  <a:cubicBezTo>
                    <a:pt x="108" y="225807"/>
                    <a:pt x="0" y="225178"/>
                    <a:pt x="0" y="224496"/>
                  </a:cubicBezTo>
                  <a:lnTo>
                    <a:pt x="0" y="6399"/>
                  </a:lnTo>
                  <a:cubicBezTo>
                    <a:pt x="0" y="5612"/>
                    <a:pt x="108" y="4878"/>
                    <a:pt x="325" y="4301"/>
                  </a:cubicBezTo>
                  <a:cubicBezTo>
                    <a:pt x="542" y="3777"/>
                    <a:pt x="921" y="3305"/>
                    <a:pt x="1463" y="2937"/>
                  </a:cubicBezTo>
                  <a:cubicBezTo>
                    <a:pt x="2059" y="2623"/>
                    <a:pt x="2763" y="2360"/>
                    <a:pt x="3630" y="2151"/>
                  </a:cubicBezTo>
                  <a:cubicBezTo>
                    <a:pt x="4551" y="1993"/>
                    <a:pt x="5580" y="1889"/>
                    <a:pt x="6881" y="1889"/>
                  </a:cubicBezTo>
                  <a:cubicBezTo>
                    <a:pt x="8181" y="1889"/>
                    <a:pt x="9210" y="1993"/>
                    <a:pt x="10077" y="2151"/>
                  </a:cubicBezTo>
                  <a:cubicBezTo>
                    <a:pt x="10890" y="2360"/>
                    <a:pt x="11648" y="2623"/>
                    <a:pt x="12190" y="2937"/>
                  </a:cubicBezTo>
                  <a:cubicBezTo>
                    <a:pt x="12786" y="3305"/>
                    <a:pt x="13219" y="3777"/>
                    <a:pt x="13491" y="4301"/>
                  </a:cubicBezTo>
                  <a:cubicBezTo>
                    <a:pt x="13707" y="4878"/>
                    <a:pt x="13870" y="5612"/>
                    <a:pt x="13870" y="6399"/>
                  </a:cubicBezTo>
                  <a:lnTo>
                    <a:pt x="13870" y="29006"/>
                  </a:lnTo>
                  <a:cubicBezTo>
                    <a:pt x="17391" y="24075"/>
                    <a:pt x="20805" y="19775"/>
                    <a:pt x="24001" y="16155"/>
                  </a:cubicBezTo>
                  <a:cubicBezTo>
                    <a:pt x="27252" y="12536"/>
                    <a:pt x="30449" y="9494"/>
                    <a:pt x="33645" y="7081"/>
                  </a:cubicBezTo>
                  <a:cubicBezTo>
                    <a:pt x="36896" y="4668"/>
                    <a:pt x="40200" y="2885"/>
                    <a:pt x="43560" y="1731"/>
                  </a:cubicBezTo>
                  <a:cubicBezTo>
                    <a:pt x="46973" y="577"/>
                    <a:pt x="50549" y="0"/>
                    <a:pt x="54341" y="0"/>
                  </a:cubicBezTo>
                  <a:cubicBezTo>
                    <a:pt x="62631" y="0"/>
                    <a:pt x="69728" y="2151"/>
                    <a:pt x="75580" y="6504"/>
                  </a:cubicBezTo>
                  <a:cubicBezTo>
                    <a:pt x="81431" y="10805"/>
                    <a:pt x="86144" y="16680"/>
                    <a:pt x="89883" y="24180"/>
                  </a:cubicBezTo>
                  <a:cubicBezTo>
                    <a:pt x="93567" y="31629"/>
                    <a:pt x="96222" y="40336"/>
                    <a:pt x="97847" y="50302"/>
                  </a:cubicBezTo>
                  <a:cubicBezTo>
                    <a:pt x="99527" y="60268"/>
                    <a:pt x="100340" y="70863"/>
                    <a:pt x="100340" y="82140"/>
                  </a:cubicBezTo>
                  <a:close/>
                  <a:moveTo>
                    <a:pt x="84465" y="85445"/>
                  </a:moveTo>
                  <a:cubicBezTo>
                    <a:pt x="84465" y="76685"/>
                    <a:pt x="83978" y="68293"/>
                    <a:pt x="82948" y="60163"/>
                  </a:cubicBezTo>
                  <a:cubicBezTo>
                    <a:pt x="81919" y="52085"/>
                    <a:pt x="80185" y="44847"/>
                    <a:pt x="77801" y="38500"/>
                  </a:cubicBezTo>
                  <a:cubicBezTo>
                    <a:pt x="75363" y="32206"/>
                    <a:pt x="72166" y="27118"/>
                    <a:pt x="68157" y="23342"/>
                  </a:cubicBezTo>
                  <a:cubicBezTo>
                    <a:pt x="64148" y="19512"/>
                    <a:pt x="59055" y="17624"/>
                    <a:pt x="52987" y="17624"/>
                  </a:cubicBezTo>
                  <a:cubicBezTo>
                    <a:pt x="49953" y="17624"/>
                    <a:pt x="46919" y="18201"/>
                    <a:pt x="44048" y="19355"/>
                  </a:cubicBezTo>
                  <a:cubicBezTo>
                    <a:pt x="41122" y="20509"/>
                    <a:pt x="38142" y="22450"/>
                    <a:pt x="35054" y="25072"/>
                  </a:cubicBezTo>
                  <a:cubicBezTo>
                    <a:pt x="32019" y="27695"/>
                    <a:pt x="28877" y="31157"/>
                    <a:pt x="25572" y="35300"/>
                  </a:cubicBezTo>
                  <a:cubicBezTo>
                    <a:pt x="22268" y="39549"/>
                    <a:pt x="18800" y="44742"/>
                    <a:pt x="15116" y="50931"/>
                  </a:cubicBezTo>
                  <a:lnTo>
                    <a:pt x="15116" y="118909"/>
                  </a:lnTo>
                  <a:cubicBezTo>
                    <a:pt x="21509" y="129400"/>
                    <a:pt x="27577" y="137425"/>
                    <a:pt x="33374" y="142985"/>
                  </a:cubicBezTo>
                  <a:cubicBezTo>
                    <a:pt x="39171" y="148545"/>
                    <a:pt x="45239" y="151325"/>
                    <a:pt x="51579" y="151325"/>
                  </a:cubicBezTo>
                  <a:cubicBezTo>
                    <a:pt x="57430" y="151325"/>
                    <a:pt x="62414" y="149436"/>
                    <a:pt x="66640" y="145555"/>
                  </a:cubicBezTo>
                  <a:cubicBezTo>
                    <a:pt x="70812" y="141726"/>
                    <a:pt x="74225" y="136638"/>
                    <a:pt x="76826" y="130396"/>
                  </a:cubicBezTo>
                  <a:cubicBezTo>
                    <a:pt x="79480" y="124102"/>
                    <a:pt x="81377" y="117021"/>
                    <a:pt x="82623" y="109153"/>
                  </a:cubicBezTo>
                  <a:cubicBezTo>
                    <a:pt x="83869" y="101286"/>
                    <a:pt x="84465" y="93365"/>
                    <a:pt x="84465" y="85445"/>
                  </a:cubicBezTo>
                  <a:close/>
                </a:path>
              </a:pathLst>
            </a:custGeom>
            <a:solidFill>
              <a:srgbClr val="FFFFFF"/>
            </a:solidFill>
            <a:ln w="5417" cap="flat">
              <a:noFill/>
              <a:prstDash val="solid"/>
              <a:miter/>
            </a:ln>
          </p:spPr>
          <p:txBody>
            <a:bodyPr rtlCol="0" anchor="ctr"/>
            <a:lstStyle/>
            <a:p>
              <a:endParaRPr lang="fr-FR"/>
            </a:p>
          </p:txBody>
        </p:sp>
        <p:sp>
          <p:nvSpPr>
            <p:cNvPr id="952" name="Forme libre 951">
              <a:extLst>
                <a:ext uri="{FF2B5EF4-FFF2-40B4-BE49-F238E27FC236}">
                  <a16:creationId xmlns:a16="http://schemas.microsoft.com/office/drawing/2014/main" id="{75BFB467-B341-1B8D-EA3B-8425C5C24467}"/>
                </a:ext>
              </a:extLst>
            </p:cNvPr>
            <p:cNvSpPr/>
            <p:nvPr/>
          </p:nvSpPr>
          <p:spPr>
            <a:xfrm>
              <a:off x="20812414" y="6451316"/>
              <a:ext cx="63768" cy="167007"/>
            </a:xfrm>
            <a:custGeom>
              <a:avLst/>
              <a:gdLst>
                <a:gd name="connsiteX0" fmla="*/ 63769 w 63768"/>
                <a:gd name="connsiteY0" fmla="*/ 14320 h 167007"/>
                <a:gd name="connsiteX1" fmla="*/ 63660 w 63768"/>
                <a:gd name="connsiteY1" fmla="*/ 18726 h 167007"/>
                <a:gd name="connsiteX2" fmla="*/ 63227 w 63768"/>
                <a:gd name="connsiteY2" fmla="*/ 21663 h 167007"/>
                <a:gd name="connsiteX3" fmla="*/ 62414 w 63768"/>
                <a:gd name="connsiteY3" fmla="*/ 23393 h 167007"/>
                <a:gd name="connsiteX4" fmla="*/ 61223 w 63768"/>
                <a:gd name="connsiteY4" fmla="*/ 23971 h 167007"/>
                <a:gd name="connsiteX5" fmla="*/ 58568 w 63768"/>
                <a:gd name="connsiteY5" fmla="*/ 23184 h 167007"/>
                <a:gd name="connsiteX6" fmla="*/ 54992 w 63768"/>
                <a:gd name="connsiteY6" fmla="*/ 21558 h 167007"/>
                <a:gd name="connsiteX7" fmla="*/ 50550 w 63768"/>
                <a:gd name="connsiteY7" fmla="*/ 19932 h 167007"/>
                <a:gd name="connsiteX8" fmla="*/ 45239 w 63768"/>
                <a:gd name="connsiteY8" fmla="*/ 19145 h 167007"/>
                <a:gd name="connsiteX9" fmla="*/ 38521 w 63768"/>
                <a:gd name="connsiteY9" fmla="*/ 21138 h 167007"/>
                <a:gd name="connsiteX10" fmla="*/ 31587 w 63768"/>
                <a:gd name="connsiteY10" fmla="*/ 27485 h 167007"/>
                <a:gd name="connsiteX11" fmla="*/ 23947 w 63768"/>
                <a:gd name="connsiteY11" fmla="*/ 39129 h 167007"/>
                <a:gd name="connsiteX12" fmla="*/ 15170 w 63768"/>
                <a:gd name="connsiteY12" fmla="*/ 56911 h 167007"/>
                <a:gd name="connsiteX13" fmla="*/ 15170 w 63768"/>
                <a:gd name="connsiteY13" fmla="*/ 162497 h 167007"/>
                <a:gd name="connsiteX14" fmla="*/ 14737 w 63768"/>
                <a:gd name="connsiteY14" fmla="*/ 164385 h 167007"/>
                <a:gd name="connsiteX15" fmla="*/ 13545 w 63768"/>
                <a:gd name="connsiteY15" fmla="*/ 165801 h 167007"/>
                <a:gd name="connsiteX16" fmla="*/ 11270 w 63768"/>
                <a:gd name="connsiteY16" fmla="*/ 166641 h 167007"/>
                <a:gd name="connsiteX17" fmla="*/ 7531 w 63768"/>
                <a:gd name="connsiteY17" fmla="*/ 167008 h 167007"/>
                <a:gd name="connsiteX18" fmla="*/ 3901 w 63768"/>
                <a:gd name="connsiteY18" fmla="*/ 166641 h 167007"/>
                <a:gd name="connsiteX19" fmla="*/ 1571 w 63768"/>
                <a:gd name="connsiteY19" fmla="*/ 165801 h 167007"/>
                <a:gd name="connsiteX20" fmla="*/ 325 w 63768"/>
                <a:gd name="connsiteY20" fmla="*/ 164385 h 167007"/>
                <a:gd name="connsiteX21" fmla="*/ 0 w 63768"/>
                <a:gd name="connsiteY21" fmla="*/ 162497 h 167007"/>
                <a:gd name="connsiteX22" fmla="*/ 0 w 63768"/>
                <a:gd name="connsiteY22" fmla="*/ 6399 h 167007"/>
                <a:gd name="connsiteX23" fmla="*/ 325 w 63768"/>
                <a:gd name="connsiteY23" fmla="*/ 4459 h 167007"/>
                <a:gd name="connsiteX24" fmla="*/ 1571 w 63768"/>
                <a:gd name="connsiteY24" fmla="*/ 2990 h 167007"/>
                <a:gd name="connsiteX25" fmla="*/ 3793 w 63768"/>
                <a:gd name="connsiteY25" fmla="*/ 2151 h 167007"/>
                <a:gd name="connsiteX26" fmla="*/ 7260 w 63768"/>
                <a:gd name="connsiteY26" fmla="*/ 1889 h 167007"/>
                <a:gd name="connsiteX27" fmla="*/ 10836 w 63768"/>
                <a:gd name="connsiteY27" fmla="*/ 2151 h 167007"/>
                <a:gd name="connsiteX28" fmla="*/ 13003 w 63768"/>
                <a:gd name="connsiteY28" fmla="*/ 2990 h 167007"/>
                <a:gd name="connsiteX29" fmla="*/ 14032 w 63768"/>
                <a:gd name="connsiteY29" fmla="*/ 4459 h 167007"/>
                <a:gd name="connsiteX30" fmla="*/ 14358 w 63768"/>
                <a:gd name="connsiteY30" fmla="*/ 6399 h 167007"/>
                <a:gd name="connsiteX31" fmla="*/ 14358 w 63768"/>
                <a:gd name="connsiteY31" fmla="*/ 31052 h 167007"/>
                <a:gd name="connsiteX32" fmla="*/ 23514 w 63768"/>
                <a:gd name="connsiteY32" fmla="*/ 15159 h 167007"/>
                <a:gd name="connsiteX33" fmla="*/ 31533 w 63768"/>
                <a:gd name="connsiteY33" fmla="*/ 5770 h 167007"/>
                <a:gd name="connsiteX34" fmla="*/ 38955 w 63768"/>
                <a:gd name="connsiteY34" fmla="*/ 1207 h 167007"/>
                <a:gd name="connsiteX35" fmla="*/ 46378 w 63768"/>
                <a:gd name="connsiteY35" fmla="*/ 0 h 167007"/>
                <a:gd name="connsiteX36" fmla="*/ 50170 w 63768"/>
                <a:gd name="connsiteY36" fmla="*/ 263 h 167007"/>
                <a:gd name="connsiteX37" fmla="*/ 54829 w 63768"/>
                <a:gd name="connsiteY37" fmla="*/ 1207 h 167007"/>
                <a:gd name="connsiteX38" fmla="*/ 59272 w 63768"/>
                <a:gd name="connsiteY38" fmla="*/ 2833 h 167007"/>
                <a:gd name="connsiteX39" fmla="*/ 61981 w 63768"/>
                <a:gd name="connsiteY39" fmla="*/ 4563 h 167007"/>
                <a:gd name="connsiteX40" fmla="*/ 63010 w 63768"/>
                <a:gd name="connsiteY40" fmla="*/ 5927 h 167007"/>
                <a:gd name="connsiteX41" fmla="*/ 63444 w 63768"/>
                <a:gd name="connsiteY41" fmla="*/ 7501 h 167007"/>
                <a:gd name="connsiteX42" fmla="*/ 63715 w 63768"/>
                <a:gd name="connsiteY42" fmla="*/ 10071 h 167007"/>
                <a:gd name="connsiteX43" fmla="*/ 63769 w 63768"/>
                <a:gd name="connsiteY43" fmla="*/ 14320 h 16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768" h="167007">
                  <a:moveTo>
                    <a:pt x="63769" y="14320"/>
                  </a:moveTo>
                  <a:cubicBezTo>
                    <a:pt x="63769" y="16050"/>
                    <a:pt x="63715" y="17519"/>
                    <a:pt x="63660" y="18726"/>
                  </a:cubicBezTo>
                  <a:cubicBezTo>
                    <a:pt x="63552" y="19932"/>
                    <a:pt x="63390" y="20876"/>
                    <a:pt x="63227" y="21663"/>
                  </a:cubicBezTo>
                  <a:cubicBezTo>
                    <a:pt x="63010" y="22397"/>
                    <a:pt x="62740" y="22974"/>
                    <a:pt x="62414" y="23393"/>
                  </a:cubicBezTo>
                  <a:cubicBezTo>
                    <a:pt x="62143" y="23761"/>
                    <a:pt x="61764" y="23971"/>
                    <a:pt x="61223" y="23971"/>
                  </a:cubicBezTo>
                  <a:cubicBezTo>
                    <a:pt x="60464" y="23971"/>
                    <a:pt x="59597" y="23709"/>
                    <a:pt x="58568" y="23184"/>
                  </a:cubicBezTo>
                  <a:cubicBezTo>
                    <a:pt x="57538" y="22712"/>
                    <a:pt x="56346" y="22135"/>
                    <a:pt x="54992" y="21558"/>
                  </a:cubicBezTo>
                  <a:cubicBezTo>
                    <a:pt x="53637" y="20981"/>
                    <a:pt x="52174" y="20456"/>
                    <a:pt x="50550" y="19932"/>
                  </a:cubicBezTo>
                  <a:cubicBezTo>
                    <a:pt x="48978" y="19408"/>
                    <a:pt x="47190" y="19145"/>
                    <a:pt x="45239" y="19145"/>
                  </a:cubicBezTo>
                  <a:cubicBezTo>
                    <a:pt x="42964" y="19145"/>
                    <a:pt x="40689" y="19827"/>
                    <a:pt x="38521" y="21138"/>
                  </a:cubicBezTo>
                  <a:cubicBezTo>
                    <a:pt x="36300" y="22450"/>
                    <a:pt x="34025" y="24600"/>
                    <a:pt x="31587" y="27485"/>
                  </a:cubicBezTo>
                  <a:cubicBezTo>
                    <a:pt x="29148" y="30423"/>
                    <a:pt x="26656" y="34304"/>
                    <a:pt x="23947" y="39129"/>
                  </a:cubicBezTo>
                  <a:cubicBezTo>
                    <a:pt x="21293" y="44007"/>
                    <a:pt x="18367" y="49935"/>
                    <a:pt x="15170" y="56911"/>
                  </a:cubicBezTo>
                  <a:lnTo>
                    <a:pt x="15170" y="162497"/>
                  </a:lnTo>
                  <a:cubicBezTo>
                    <a:pt x="15170" y="163179"/>
                    <a:pt x="15008" y="163808"/>
                    <a:pt x="14737" y="164385"/>
                  </a:cubicBezTo>
                  <a:cubicBezTo>
                    <a:pt x="14520" y="165015"/>
                    <a:pt x="14086" y="165435"/>
                    <a:pt x="13545" y="165801"/>
                  </a:cubicBezTo>
                  <a:cubicBezTo>
                    <a:pt x="13003" y="166116"/>
                    <a:pt x="12245" y="166431"/>
                    <a:pt x="11270" y="166641"/>
                  </a:cubicBezTo>
                  <a:cubicBezTo>
                    <a:pt x="10294" y="166903"/>
                    <a:pt x="9048" y="167008"/>
                    <a:pt x="7531" y="167008"/>
                  </a:cubicBezTo>
                  <a:cubicBezTo>
                    <a:pt x="6068" y="167008"/>
                    <a:pt x="4876" y="166903"/>
                    <a:pt x="3901" y="166641"/>
                  </a:cubicBezTo>
                  <a:cubicBezTo>
                    <a:pt x="2926" y="166431"/>
                    <a:pt x="2167" y="166116"/>
                    <a:pt x="1571" y="165801"/>
                  </a:cubicBezTo>
                  <a:cubicBezTo>
                    <a:pt x="976" y="165435"/>
                    <a:pt x="542" y="165015"/>
                    <a:pt x="325" y="164385"/>
                  </a:cubicBezTo>
                  <a:cubicBezTo>
                    <a:pt x="163" y="163861"/>
                    <a:pt x="0" y="163179"/>
                    <a:pt x="0" y="162497"/>
                  </a:cubicBezTo>
                  <a:lnTo>
                    <a:pt x="0" y="6399"/>
                  </a:lnTo>
                  <a:cubicBezTo>
                    <a:pt x="0" y="5665"/>
                    <a:pt x="163" y="5036"/>
                    <a:pt x="325" y="4459"/>
                  </a:cubicBezTo>
                  <a:cubicBezTo>
                    <a:pt x="542" y="3881"/>
                    <a:pt x="976" y="3410"/>
                    <a:pt x="1571" y="2990"/>
                  </a:cubicBezTo>
                  <a:cubicBezTo>
                    <a:pt x="2167" y="2623"/>
                    <a:pt x="2872" y="2308"/>
                    <a:pt x="3793" y="2151"/>
                  </a:cubicBezTo>
                  <a:cubicBezTo>
                    <a:pt x="4659" y="1993"/>
                    <a:pt x="5852" y="1889"/>
                    <a:pt x="7260" y="1889"/>
                  </a:cubicBezTo>
                  <a:cubicBezTo>
                    <a:pt x="8723" y="1889"/>
                    <a:pt x="9915" y="1993"/>
                    <a:pt x="10836" y="2151"/>
                  </a:cubicBezTo>
                  <a:cubicBezTo>
                    <a:pt x="11757" y="2308"/>
                    <a:pt x="12461" y="2623"/>
                    <a:pt x="13003" y="2990"/>
                  </a:cubicBezTo>
                  <a:cubicBezTo>
                    <a:pt x="13491" y="3410"/>
                    <a:pt x="13870" y="3881"/>
                    <a:pt x="14032" y="4459"/>
                  </a:cubicBezTo>
                  <a:cubicBezTo>
                    <a:pt x="14249" y="5036"/>
                    <a:pt x="14358" y="5665"/>
                    <a:pt x="14358" y="6399"/>
                  </a:cubicBezTo>
                  <a:lnTo>
                    <a:pt x="14358" y="31052"/>
                  </a:lnTo>
                  <a:cubicBezTo>
                    <a:pt x="17662" y="24495"/>
                    <a:pt x="20751" y="19198"/>
                    <a:pt x="23514" y="15159"/>
                  </a:cubicBezTo>
                  <a:cubicBezTo>
                    <a:pt x="26331" y="11172"/>
                    <a:pt x="28986" y="8025"/>
                    <a:pt x="31533" y="5770"/>
                  </a:cubicBezTo>
                  <a:cubicBezTo>
                    <a:pt x="34079" y="3515"/>
                    <a:pt x="36517" y="1993"/>
                    <a:pt x="38955" y="1207"/>
                  </a:cubicBezTo>
                  <a:cubicBezTo>
                    <a:pt x="41339" y="420"/>
                    <a:pt x="43831" y="0"/>
                    <a:pt x="46378" y="0"/>
                  </a:cubicBezTo>
                  <a:cubicBezTo>
                    <a:pt x="47461" y="0"/>
                    <a:pt x="48761" y="53"/>
                    <a:pt x="50170" y="263"/>
                  </a:cubicBezTo>
                  <a:cubicBezTo>
                    <a:pt x="51633" y="420"/>
                    <a:pt x="53204" y="734"/>
                    <a:pt x="54829" y="1207"/>
                  </a:cubicBezTo>
                  <a:cubicBezTo>
                    <a:pt x="56455" y="1679"/>
                    <a:pt x="57972" y="2203"/>
                    <a:pt x="59272" y="2833"/>
                  </a:cubicBezTo>
                  <a:cubicBezTo>
                    <a:pt x="60573" y="3462"/>
                    <a:pt x="61493" y="4039"/>
                    <a:pt x="61981" y="4563"/>
                  </a:cubicBezTo>
                  <a:cubicBezTo>
                    <a:pt x="62523" y="5088"/>
                    <a:pt x="62848" y="5560"/>
                    <a:pt x="63010" y="5927"/>
                  </a:cubicBezTo>
                  <a:cubicBezTo>
                    <a:pt x="63173" y="6347"/>
                    <a:pt x="63336" y="6871"/>
                    <a:pt x="63444" y="7501"/>
                  </a:cubicBezTo>
                  <a:cubicBezTo>
                    <a:pt x="63606" y="8130"/>
                    <a:pt x="63660" y="9022"/>
                    <a:pt x="63715" y="10071"/>
                  </a:cubicBezTo>
                  <a:cubicBezTo>
                    <a:pt x="63715" y="11225"/>
                    <a:pt x="63769" y="12641"/>
                    <a:pt x="63769" y="14320"/>
                  </a:cubicBezTo>
                  <a:close/>
                </a:path>
              </a:pathLst>
            </a:custGeom>
            <a:solidFill>
              <a:srgbClr val="FFFFFF"/>
            </a:solidFill>
            <a:ln w="5417" cap="flat">
              <a:noFill/>
              <a:prstDash val="solid"/>
              <a:miter/>
            </a:ln>
          </p:spPr>
          <p:txBody>
            <a:bodyPr rtlCol="0" anchor="ctr"/>
            <a:lstStyle/>
            <a:p>
              <a:endParaRPr lang="fr-FR"/>
            </a:p>
          </p:txBody>
        </p:sp>
        <p:sp>
          <p:nvSpPr>
            <p:cNvPr id="953" name="Forme libre 952">
              <a:extLst>
                <a:ext uri="{FF2B5EF4-FFF2-40B4-BE49-F238E27FC236}">
                  <a16:creationId xmlns:a16="http://schemas.microsoft.com/office/drawing/2014/main" id="{FE1D279C-E59D-1BA9-FD6D-49CE388300F0}"/>
                </a:ext>
              </a:extLst>
            </p:cNvPr>
            <p:cNvSpPr/>
            <p:nvPr/>
          </p:nvSpPr>
          <p:spPr>
            <a:xfrm>
              <a:off x="20899642" y="6391153"/>
              <a:ext cx="19829" cy="227170"/>
            </a:xfrm>
            <a:custGeom>
              <a:avLst/>
              <a:gdLst>
                <a:gd name="connsiteX0" fmla="*/ 19830 w 19829"/>
                <a:gd name="connsiteY0" fmla="*/ 13952 h 227170"/>
                <a:gd name="connsiteX1" fmla="*/ 17662 w 19829"/>
                <a:gd name="connsiteY1" fmla="*/ 25177 h 227170"/>
                <a:gd name="connsiteX2" fmla="*/ 9807 w 19829"/>
                <a:gd name="connsiteY2" fmla="*/ 28114 h 227170"/>
                <a:gd name="connsiteX3" fmla="*/ 2113 w 19829"/>
                <a:gd name="connsiteY3" fmla="*/ 25230 h 227170"/>
                <a:gd name="connsiteX4" fmla="*/ 0 w 19829"/>
                <a:gd name="connsiteY4" fmla="*/ 14110 h 227170"/>
                <a:gd name="connsiteX5" fmla="*/ 2167 w 19829"/>
                <a:gd name="connsiteY5" fmla="*/ 2937 h 227170"/>
                <a:gd name="connsiteX6" fmla="*/ 10077 w 19829"/>
                <a:gd name="connsiteY6" fmla="*/ 0 h 227170"/>
                <a:gd name="connsiteX7" fmla="*/ 17717 w 19829"/>
                <a:gd name="connsiteY7" fmla="*/ 2832 h 227170"/>
                <a:gd name="connsiteX8" fmla="*/ 19830 w 19829"/>
                <a:gd name="connsiteY8" fmla="*/ 13952 h 227170"/>
                <a:gd name="connsiteX9" fmla="*/ 17554 w 19829"/>
                <a:gd name="connsiteY9" fmla="*/ 222712 h 227170"/>
                <a:gd name="connsiteX10" fmla="*/ 17175 w 19829"/>
                <a:gd name="connsiteY10" fmla="*/ 224600 h 227170"/>
                <a:gd name="connsiteX11" fmla="*/ 15983 w 19829"/>
                <a:gd name="connsiteY11" fmla="*/ 225964 h 227170"/>
                <a:gd name="connsiteX12" fmla="*/ 13653 w 19829"/>
                <a:gd name="connsiteY12" fmla="*/ 226856 h 227170"/>
                <a:gd name="connsiteX13" fmla="*/ 9915 w 19829"/>
                <a:gd name="connsiteY13" fmla="*/ 227170 h 227170"/>
                <a:gd name="connsiteX14" fmla="*/ 6339 w 19829"/>
                <a:gd name="connsiteY14" fmla="*/ 226856 h 227170"/>
                <a:gd name="connsiteX15" fmla="*/ 3956 w 19829"/>
                <a:gd name="connsiteY15" fmla="*/ 225964 h 227170"/>
                <a:gd name="connsiteX16" fmla="*/ 2763 w 19829"/>
                <a:gd name="connsiteY16" fmla="*/ 224600 h 227170"/>
                <a:gd name="connsiteX17" fmla="*/ 2438 w 19829"/>
                <a:gd name="connsiteY17" fmla="*/ 222712 h 227170"/>
                <a:gd name="connsiteX18" fmla="*/ 2438 w 19829"/>
                <a:gd name="connsiteY18" fmla="*/ 66562 h 227170"/>
                <a:gd name="connsiteX19" fmla="*/ 2763 w 19829"/>
                <a:gd name="connsiteY19" fmla="*/ 64674 h 227170"/>
                <a:gd name="connsiteX20" fmla="*/ 3956 w 19829"/>
                <a:gd name="connsiteY20" fmla="*/ 63205 h 227170"/>
                <a:gd name="connsiteX21" fmla="*/ 6339 w 19829"/>
                <a:gd name="connsiteY21" fmla="*/ 62366 h 227170"/>
                <a:gd name="connsiteX22" fmla="*/ 9915 w 19829"/>
                <a:gd name="connsiteY22" fmla="*/ 62103 h 227170"/>
                <a:gd name="connsiteX23" fmla="*/ 13653 w 19829"/>
                <a:gd name="connsiteY23" fmla="*/ 62366 h 227170"/>
                <a:gd name="connsiteX24" fmla="*/ 15983 w 19829"/>
                <a:gd name="connsiteY24" fmla="*/ 63205 h 227170"/>
                <a:gd name="connsiteX25" fmla="*/ 17175 w 19829"/>
                <a:gd name="connsiteY25" fmla="*/ 64674 h 227170"/>
                <a:gd name="connsiteX26" fmla="*/ 17554 w 19829"/>
                <a:gd name="connsiteY26" fmla="*/ 66562 h 227170"/>
                <a:gd name="connsiteX27" fmla="*/ 17554 w 19829"/>
                <a:gd name="connsiteY27" fmla="*/ 222712 h 22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29" h="227170">
                  <a:moveTo>
                    <a:pt x="19830" y="13952"/>
                  </a:moveTo>
                  <a:cubicBezTo>
                    <a:pt x="19830" y="19460"/>
                    <a:pt x="19125" y="23236"/>
                    <a:pt x="17662" y="25177"/>
                  </a:cubicBezTo>
                  <a:cubicBezTo>
                    <a:pt x="16254" y="27118"/>
                    <a:pt x="13599" y="28114"/>
                    <a:pt x="9807" y="28114"/>
                  </a:cubicBezTo>
                  <a:cubicBezTo>
                    <a:pt x="6068" y="28114"/>
                    <a:pt x="3522" y="27170"/>
                    <a:pt x="2113" y="25230"/>
                  </a:cubicBezTo>
                  <a:cubicBezTo>
                    <a:pt x="704" y="23341"/>
                    <a:pt x="0" y="19670"/>
                    <a:pt x="0" y="14110"/>
                  </a:cubicBezTo>
                  <a:cubicBezTo>
                    <a:pt x="0" y="8602"/>
                    <a:pt x="759" y="4878"/>
                    <a:pt x="2167" y="2937"/>
                  </a:cubicBezTo>
                  <a:cubicBezTo>
                    <a:pt x="3630" y="944"/>
                    <a:pt x="6231" y="0"/>
                    <a:pt x="10077" y="0"/>
                  </a:cubicBezTo>
                  <a:cubicBezTo>
                    <a:pt x="13762" y="0"/>
                    <a:pt x="16308" y="944"/>
                    <a:pt x="17717" y="2832"/>
                  </a:cubicBezTo>
                  <a:cubicBezTo>
                    <a:pt x="19125" y="4721"/>
                    <a:pt x="19830" y="8445"/>
                    <a:pt x="19830" y="13952"/>
                  </a:cubicBezTo>
                  <a:close/>
                  <a:moveTo>
                    <a:pt x="17554" y="222712"/>
                  </a:moveTo>
                  <a:cubicBezTo>
                    <a:pt x="17554" y="223394"/>
                    <a:pt x="17446" y="224023"/>
                    <a:pt x="17175" y="224600"/>
                  </a:cubicBezTo>
                  <a:cubicBezTo>
                    <a:pt x="16904" y="225177"/>
                    <a:pt x="16525" y="225650"/>
                    <a:pt x="15983" y="225964"/>
                  </a:cubicBezTo>
                  <a:cubicBezTo>
                    <a:pt x="15442" y="226331"/>
                    <a:pt x="14683" y="226593"/>
                    <a:pt x="13653" y="226856"/>
                  </a:cubicBezTo>
                  <a:cubicBezTo>
                    <a:pt x="12733" y="227066"/>
                    <a:pt x="11432" y="227170"/>
                    <a:pt x="9915" y="227170"/>
                  </a:cubicBezTo>
                  <a:cubicBezTo>
                    <a:pt x="8506" y="227170"/>
                    <a:pt x="7315" y="227066"/>
                    <a:pt x="6339" y="226856"/>
                  </a:cubicBezTo>
                  <a:cubicBezTo>
                    <a:pt x="5364" y="226593"/>
                    <a:pt x="4552" y="226331"/>
                    <a:pt x="3956" y="225964"/>
                  </a:cubicBezTo>
                  <a:cubicBezTo>
                    <a:pt x="3359" y="225650"/>
                    <a:pt x="2980" y="225177"/>
                    <a:pt x="2763" y="224600"/>
                  </a:cubicBezTo>
                  <a:cubicBezTo>
                    <a:pt x="2547" y="224023"/>
                    <a:pt x="2438" y="223394"/>
                    <a:pt x="2438" y="222712"/>
                  </a:cubicBezTo>
                  <a:lnTo>
                    <a:pt x="2438" y="66562"/>
                  </a:lnTo>
                  <a:cubicBezTo>
                    <a:pt x="2438" y="65880"/>
                    <a:pt x="2547" y="65251"/>
                    <a:pt x="2763" y="64674"/>
                  </a:cubicBezTo>
                  <a:cubicBezTo>
                    <a:pt x="2980" y="64096"/>
                    <a:pt x="3359" y="63625"/>
                    <a:pt x="3956" y="63205"/>
                  </a:cubicBezTo>
                  <a:cubicBezTo>
                    <a:pt x="4552" y="62785"/>
                    <a:pt x="5364" y="62523"/>
                    <a:pt x="6339" y="62366"/>
                  </a:cubicBezTo>
                  <a:cubicBezTo>
                    <a:pt x="7315" y="62156"/>
                    <a:pt x="8506" y="62103"/>
                    <a:pt x="9915" y="62103"/>
                  </a:cubicBezTo>
                  <a:cubicBezTo>
                    <a:pt x="11432" y="62103"/>
                    <a:pt x="12733" y="62156"/>
                    <a:pt x="13653" y="62366"/>
                  </a:cubicBezTo>
                  <a:cubicBezTo>
                    <a:pt x="14683" y="62523"/>
                    <a:pt x="15442" y="62785"/>
                    <a:pt x="15983" y="63205"/>
                  </a:cubicBezTo>
                  <a:cubicBezTo>
                    <a:pt x="16525" y="63625"/>
                    <a:pt x="16904" y="64096"/>
                    <a:pt x="17175" y="64674"/>
                  </a:cubicBezTo>
                  <a:cubicBezTo>
                    <a:pt x="17446" y="65251"/>
                    <a:pt x="17554" y="65880"/>
                    <a:pt x="17554" y="66562"/>
                  </a:cubicBezTo>
                  <a:lnTo>
                    <a:pt x="17554" y="222712"/>
                  </a:lnTo>
                  <a:close/>
                </a:path>
              </a:pathLst>
            </a:custGeom>
            <a:solidFill>
              <a:srgbClr val="FFFFFF"/>
            </a:solidFill>
            <a:ln w="5417" cap="flat">
              <a:noFill/>
              <a:prstDash val="solid"/>
              <a:miter/>
            </a:ln>
          </p:spPr>
          <p:txBody>
            <a:bodyPr rtlCol="0" anchor="ctr"/>
            <a:lstStyle/>
            <a:p>
              <a:endParaRPr lang="fr-FR"/>
            </a:p>
          </p:txBody>
        </p:sp>
        <p:sp>
          <p:nvSpPr>
            <p:cNvPr id="954" name="Forme libre 953">
              <a:extLst>
                <a:ext uri="{FF2B5EF4-FFF2-40B4-BE49-F238E27FC236}">
                  <a16:creationId xmlns:a16="http://schemas.microsoft.com/office/drawing/2014/main" id="{86AF3DBE-5C17-64B6-2216-96852CDC18D6}"/>
                </a:ext>
              </a:extLst>
            </p:cNvPr>
            <p:cNvSpPr/>
            <p:nvPr/>
          </p:nvSpPr>
          <p:spPr>
            <a:xfrm>
              <a:off x="20949053" y="6451316"/>
              <a:ext cx="77963" cy="168896"/>
            </a:xfrm>
            <a:custGeom>
              <a:avLst/>
              <a:gdLst>
                <a:gd name="connsiteX0" fmla="*/ 77964 w 77963"/>
                <a:gd name="connsiteY0" fmla="*/ 120955 h 168896"/>
                <a:gd name="connsiteX1" fmla="*/ 74930 w 77963"/>
                <a:gd name="connsiteY1" fmla="*/ 141044 h 168896"/>
                <a:gd name="connsiteX2" fmla="*/ 66207 w 77963"/>
                <a:gd name="connsiteY2" fmla="*/ 156150 h 168896"/>
                <a:gd name="connsiteX3" fmla="*/ 52717 w 77963"/>
                <a:gd name="connsiteY3" fmla="*/ 165645 h 168896"/>
                <a:gd name="connsiteX4" fmla="*/ 35271 w 77963"/>
                <a:gd name="connsiteY4" fmla="*/ 168897 h 168896"/>
                <a:gd name="connsiteX5" fmla="*/ 24002 w 77963"/>
                <a:gd name="connsiteY5" fmla="*/ 167637 h 168896"/>
                <a:gd name="connsiteX6" fmla="*/ 14358 w 77963"/>
                <a:gd name="connsiteY6" fmla="*/ 164333 h 168896"/>
                <a:gd name="connsiteX7" fmla="*/ 7044 w 77963"/>
                <a:gd name="connsiteY7" fmla="*/ 160137 h 168896"/>
                <a:gd name="connsiteX8" fmla="*/ 2655 w 77963"/>
                <a:gd name="connsiteY8" fmla="*/ 156150 h 168896"/>
                <a:gd name="connsiteX9" fmla="*/ 650 w 77963"/>
                <a:gd name="connsiteY9" fmla="*/ 151850 h 168896"/>
                <a:gd name="connsiteX10" fmla="*/ 0 w 77963"/>
                <a:gd name="connsiteY10" fmla="*/ 144926 h 168896"/>
                <a:gd name="connsiteX11" fmla="*/ 271 w 77963"/>
                <a:gd name="connsiteY11" fmla="*/ 140939 h 168896"/>
                <a:gd name="connsiteX12" fmla="*/ 867 w 77963"/>
                <a:gd name="connsiteY12" fmla="*/ 138055 h 168896"/>
                <a:gd name="connsiteX13" fmla="*/ 1897 w 77963"/>
                <a:gd name="connsiteY13" fmla="*/ 136218 h 168896"/>
                <a:gd name="connsiteX14" fmla="*/ 3306 w 77963"/>
                <a:gd name="connsiteY14" fmla="*/ 135641 h 168896"/>
                <a:gd name="connsiteX15" fmla="*/ 7369 w 77963"/>
                <a:gd name="connsiteY15" fmla="*/ 138055 h 168896"/>
                <a:gd name="connsiteX16" fmla="*/ 14033 w 77963"/>
                <a:gd name="connsiteY16" fmla="*/ 143300 h 168896"/>
                <a:gd name="connsiteX17" fmla="*/ 23568 w 77963"/>
                <a:gd name="connsiteY17" fmla="*/ 148545 h 168896"/>
                <a:gd name="connsiteX18" fmla="*/ 36300 w 77963"/>
                <a:gd name="connsiteY18" fmla="*/ 150958 h 168896"/>
                <a:gd name="connsiteX19" fmla="*/ 46974 w 77963"/>
                <a:gd name="connsiteY19" fmla="*/ 149227 h 168896"/>
                <a:gd name="connsiteX20" fmla="*/ 55372 w 77963"/>
                <a:gd name="connsiteY20" fmla="*/ 144086 h 168896"/>
                <a:gd name="connsiteX21" fmla="*/ 60897 w 77963"/>
                <a:gd name="connsiteY21" fmla="*/ 135169 h 168896"/>
                <a:gd name="connsiteX22" fmla="*/ 62848 w 77963"/>
                <a:gd name="connsiteY22" fmla="*/ 122476 h 168896"/>
                <a:gd name="connsiteX23" fmla="*/ 60301 w 77963"/>
                <a:gd name="connsiteY23" fmla="*/ 110255 h 168896"/>
                <a:gd name="connsiteX24" fmla="*/ 53637 w 77963"/>
                <a:gd name="connsiteY24" fmla="*/ 101547 h 168896"/>
                <a:gd name="connsiteX25" fmla="*/ 44265 w 77963"/>
                <a:gd name="connsiteY25" fmla="*/ 94991 h 168896"/>
                <a:gd name="connsiteX26" fmla="*/ 33483 w 77963"/>
                <a:gd name="connsiteY26" fmla="*/ 89116 h 168896"/>
                <a:gd name="connsiteX27" fmla="*/ 22647 w 77963"/>
                <a:gd name="connsiteY27" fmla="*/ 82455 h 168896"/>
                <a:gd name="connsiteX28" fmla="*/ 13274 w 77963"/>
                <a:gd name="connsiteY28" fmla="*/ 73696 h 168896"/>
                <a:gd name="connsiteX29" fmla="*/ 6610 w 77963"/>
                <a:gd name="connsiteY29" fmla="*/ 61264 h 168896"/>
                <a:gd name="connsiteX30" fmla="*/ 4063 w 77963"/>
                <a:gd name="connsiteY30" fmla="*/ 43797 h 168896"/>
                <a:gd name="connsiteX31" fmla="*/ 6339 w 77963"/>
                <a:gd name="connsiteY31" fmla="*/ 27852 h 168896"/>
                <a:gd name="connsiteX32" fmla="*/ 13383 w 77963"/>
                <a:gd name="connsiteY32" fmla="*/ 13795 h 168896"/>
                <a:gd name="connsiteX33" fmla="*/ 25573 w 77963"/>
                <a:gd name="connsiteY33" fmla="*/ 3777 h 168896"/>
                <a:gd name="connsiteX34" fmla="*/ 43181 w 77963"/>
                <a:gd name="connsiteY34" fmla="*/ 0 h 168896"/>
                <a:gd name="connsiteX35" fmla="*/ 51741 w 77963"/>
                <a:gd name="connsiteY35" fmla="*/ 944 h 168896"/>
                <a:gd name="connsiteX36" fmla="*/ 59489 w 77963"/>
                <a:gd name="connsiteY36" fmla="*/ 3462 h 168896"/>
                <a:gd name="connsiteX37" fmla="*/ 65557 w 77963"/>
                <a:gd name="connsiteY37" fmla="*/ 6819 h 168896"/>
                <a:gd name="connsiteX38" fmla="*/ 69404 w 77963"/>
                <a:gd name="connsiteY38" fmla="*/ 10019 h 168896"/>
                <a:gd name="connsiteX39" fmla="*/ 71191 w 77963"/>
                <a:gd name="connsiteY39" fmla="*/ 12326 h 168896"/>
                <a:gd name="connsiteX40" fmla="*/ 71787 w 77963"/>
                <a:gd name="connsiteY40" fmla="*/ 14320 h 168896"/>
                <a:gd name="connsiteX41" fmla="*/ 72113 w 77963"/>
                <a:gd name="connsiteY41" fmla="*/ 16837 h 168896"/>
                <a:gd name="connsiteX42" fmla="*/ 72275 w 77963"/>
                <a:gd name="connsiteY42" fmla="*/ 20351 h 168896"/>
                <a:gd name="connsiteX43" fmla="*/ 72058 w 77963"/>
                <a:gd name="connsiteY43" fmla="*/ 24075 h 168896"/>
                <a:gd name="connsiteX44" fmla="*/ 71517 w 77963"/>
                <a:gd name="connsiteY44" fmla="*/ 26908 h 168896"/>
                <a:gd name="connsiteX45" fmla="*/ 70541 w 77963"/>
                <a:gd name="connsiteY45" fmla="*/ 28744 h 168896"/>
                <a:gd name="connsiteX46" fmla="*/ 69187 w 77963"/>
                <a:gd name="connsiteY46" fmla="*/ 29321 h 168896"/>
                <a:gd name="connsiteX47" fmla="*/ 66153 w 77963"/>
                <a:gd name="connsiteY47" fmla="*/ 27432 h 168896"/>
                <a:gd name="connsiteX48" fmla="*/ 60844 w 77963"/>
                <a:gd name="connsiteY48" fmla="*/ 23289 h 168896"/>
                <a:gd name="connsiteX49" fmla="*/ 52933 w 77963"/>
                <a:gd name="connsiteY49" fmla="*/ 19145 h 168896"/>
                <a:gd name="connsiteX50" fmla="*/ 42423 w 77963"/>
                <a:gd name="connsiteY50" fmla="*/ 17257 h 168896"/>
                <a:gd name="connsiteX51" fmla="*/ 31966 w 77963"/>
                <a:gd name="connsiteY51" fmla="*/ 19145 h 168896"/>
                <a:gd name="connsiteX52" fmla="*/ 24489 w 77963"/>
                <a:gd name="connsiteY52" fmla="*/ 24495 h 168896"/>
                <a:gd name="connsiteX53" fmla="*/ 20155 w 77963"/>
                <a:gd name="connsiteY53" fmla="*/ 32625 h 168896"/>
                <a:gd name="connsiteX54" fmla="*/ 18692 w 77963"/>
                <a:gd name="connsiteY54" fmla="*/ 42801 h 168896"/>
                <a:gd name="connsiteX55" fmla="*/ 21184 w 77963"/>
                <a:gd name="connsiteY55" fmla="*/ 55547 h 168896"/>
                <a:gd name="connsiteX56" fmla="*/ 27957 w 77963"/>
                <a:gd name="connsiteY56" fmla="*/ 64516 h 168896"/>
                <a:gd name="connsiteX57" fmla="*/ 37438 w 77963"/>
                <a:gd name="connsiteY57" fmla="*/ 71231 h 168896"/>
                <a:gd name="connsiteX58" fmla="*/ 48328 w 77963"/>
                <a:gd name="connsiteY58" fmla="*/ 77105 h 168896"/>
                <a:gd name="connsiteX59" fmla="*/ 59164 w 77963"/>
                <a:gd name="connsiteY59" fmla="*/ 83609 h 168896"/>
                <a:gd name="connsiteX60" fmla="*/ 68699 w 77963"/>
                <a:gd name="connsiteY60" fmla="*/ 92106 h 168896"/>
                <a:gd name="connsiteX61" fmla="*/ 75418 w 77963"/>
                <a:gd name="connsiteY61" fmla="*/ 104118 h 168896"/>
                <a:gd name="connsiteX62" fmla="*/ 77964 w 77963"/>
                <a:gd name="connsiteY62" fmla="*/ 120955 h 16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963" h="168896">
                  <a:moveTo>
                    <a:pt x="77964" y="120955"/>
                  </a:moveTo>
                  <a:cubicBezTo>
                    <a:pt x="77964" y="128455"/>
                    <a:pt x="76935" y="135117"/>
                    <a:pt x="74930" y="141044"/>
                  </a:cubicBezTo>
                  <a:cubicBezTo>
                    <a:pt x="72871" y="146971"/>
                    <a:pt x="70000" y="152006"/>
                    <a:pt x="66207" y="156150"/>
                  </a:cubicBezTo>
                  <a:cubicBezTo>
                    <a:pt x="62469" y="160294"/>
                    <a:pt x="57972" y="163441"/>
                    <a:pt x="52717" y="165645"/>
                  </a:cubicBezTo>
                  <a:cubicBezTo>
                    <a:pt x="47461" y="167847"/>
                    <a:pt x="41664" y="168897"/>
                    <a:pt x="35271" y="168897"/>
                  </a:cubicBezTo>
                  <a:cubicBezTo>
                    <a:pt x="31316" y="168897"/>
                    <a:pt x="27578" y="168477"/>
                    <a:pt x="24002" y="167637"/>
                  </a:cubicBezTo>
                  <a:cubicBezTo>
                    <a:pt x="20426" y="166746"/>
                    <a:pt x="17229" y="165645"/>
                    <a:pt x="14358" y="164333"/>
                  </a:cubicBezTo>
                  <a:cubicBezTo>
                    <a:pt x="11486" y="163022"/>
                    <a:pt x="9048" y="161606"/>
                    <a:pt x="7044" y="160137"/>
                  </a:cubicBezTo>
                  <a:cubicBezTo>
                    <a:pt x="5039" y="158615"/>
                    <a:pt x="3576" y="157304"/>
                    <a:pt x="2655" y="156150"/>
                  </a:cubicBezTo>
                  <a:cubicBezTo>
                    <a:pt x="1734" y="154997"/>
                    <a:pt x="1030" y="153580"/>
                    <a:pt x="650" y="151850"/>
                  </a:cubicBezTo>
                  <a:cubicBezTo>
                    <a:pt x="217" y="150118"/>
                    <a:pt x="0" y="147811"/>
                    <a:pt x="0" y="144926"/>
                  </a:cubicBezTo>
                  <a:cubicBezTo>
                    <a:pt x="0" y="143457"/>
                    <a:pt x="54" y="142093"/>
                    <a:pt x="271" y="140939"/>
                  </a:cubicBezTo>
                  <a:cubicBezTo>
                    <a:pt x="434" y="139838"/>
                    <a:pt x="650" y="138841"/>
                    <a:pt x="867" y="138055"/>
                  </a:cubicBezTo>
                  <a:cubicBezTo>
                    <a:pt x="1138" y="137215"/>
                    <a:pt x="1463" y="136638"/>
                    <a:pt x="1897" y="136218"/>
                  </a:cubicBezTo>
                  <a:cubicBezTo>
                    <a:pt x="2330" y="135799"/>
                    <a:pt x="2763" y="135641"/>
                    <a:pt x="3306" y="135641"/>
                  </a:cubicBezTo>
                  <a:cubicBezTo>
                    <a:pt x="4226" y="135641"/>
                    <a:pt x="5581" y="136428"/>
                    <a:pt x="7369" y="138055"/>
                  </a:cubicBezTo>
                  <a:cubicBezTo>
                    <a:pt x="9157" y="139628"/>
                    <a:pt x="11378" y="141411"/>
                    <a:pt x="14033" y="143300"/>
                  </a:cubicBezTo>
                  <a:cubicBezTo>
                    <a:pt x="16688" y="145188"/>
                    <a:pt x="19884" y="146919"/>
                    <a:pt x="23568" y="148545"/>
                  </a:cubicBezTo>
                  <a:cubicBezTo>
                    <a:pt x="27252" y="150171"/>
                    <a:pt x="31478" y="150958"/>
                    <a:pt x="36300" y="150958"/>
                  </a:cubicBezTo>
                  <a:cubicBezTo>
                    <a:pt x="40201" y="150958"/>
                    <a:pt x="43777" y="150381"/>
                    <a:pt x="46974" y="149227"/>
                  </a:cubicBezTo>
                  <a:cubicBezTo>
                    <a:pt x="50170" y="148073"/>
                    <a:pt x="52987" y="146394"/>
                    <a:pt x="55372" y="144086"/>
                  </a:cubicBezTo>
                  <a:cubicBezTo>
                    <a:pt x="57755" y="141779"/>
                    <a:pt x="59543" y="138788"/>
                    <a:pt x="60897" y="135169"/>
                  </a:cubicBezTo>
                  <a:cubicBezTo>
                    <a:pt x="62198" y="131551"/>
                    <a:pt x="62848" y="127354"/>
                    <a:pt x="62848" y="122476"/>
                  </a:cubicBezTo>
                  <a:cubicBezTo>
                    <a:pt x="62848" y="117651"/>
                    <a:pt x="62035" y="113612"/>
                    <a:pt x="60301" y="110255"/>
                  </a:cubicBezTo>
                  <a:cubicBezTo>
                    <a:pt x="58622" y="106898"/>
                    <a:pt x="56401" y="104013"/>
                    <a:pt x="53637" y="101547"/>
                  </a:cubicBezTo>
                  <a:cubicBezTo>
                    <a:pt x="50874" y="99082"/>
                    <a:pt x="47786" y="96879"/>
                    <a:pt x="44265" y="94991"/>
                  </a:cubicBezTo>
                  <a:cubicBezTo>
                    <a:pt x="40743" y="93103"/>
                    <a:pt x="37167" y="91109"/>
                    <a:pt x="33483" y="89116"/>
                  </a:cubicBezTo>
                  <a:cubicBezTo>
                    <a:pt x="29799" y="87123"/>
                    <a:pt x="26169" y="84868"/>
                    <a:pt x="22647" y="82455"/>
                  </a:cubicBezTo>
                  <a:cubicBezTo>
                    <a:pt x="19180" y="80042"/>
                    <a:pt x="16037" y="77105"/>
                    <a:pt x="13274" y="73696"/>
                  </a:cubicBezTo>
                  <a:cubicBezTo>
                    <a:pt x="10511" y="70234"/>
                    <a:pt x="8290" y="66090"/>
                    <a:pt x="6610" y="61264"/>
                  </a:cubicBezTo>
                  <a:cubicBezTo>
                    <a:pt x="4930" y="56439"/>
                    <a:pt x="4063" y="50617"/>
                    <a:pt x="4063" y="43797"/>
                  </a:cubicBezTo>
                  <a:cubicBezTo>
                    <a:pt x="4063" y="38395"/>
                    <a:pt x="4822" y="33098"/>
                    <a:pt x="6339" y="27852"/>
                  </a:cubicBezTo>
                  <a:cubicBezTo>
                    <a:pt x="7856" y="22660"/>
                    <a:pt x="10240" y="17939"/>
                    <a:pt x="13383" y="13795"/>
                  </a:cubicBezTo>
                  <a:cubicBezTo>
                    <a:pt x="16579" y="9651"/>
                    <a:pt x="20643" y="6347"/>
                    <a:pt x="25573" y="3777"/>
                  </a:cubicBezTo>
                  <a:cubicBezTo>
                    <a:pt x="30557" y="1259"/>
                    <a:pt x="36409" y="0"/>
                    <a:pt x="43181" y="0"/>
                  </a:cubicBezTo>
                  <a:cubicBezTo>
                    <a:pt x="46052" y="0"/>
                    <a:pt x="48924" y="315"/>
                    <a:pt x="51741" y="944"/>
                  </a:cubicBezTo>
                  <a:cubicBezTo>
                    <a:pt x="54613" y="1574"/>
                    <a:pt x="57159" y="2413"/>
                    <a:pt x="59489" y="3462"/>
                  </a:cubicBezTo>
                  <a:cubicBezTo>
                    <a:pt x="61819" y="4511"/>
                    <a:pt x="63823" y="5612"/>
                    <a:pt x="65557" y="6819"/>
                  </a:cubicBezTo>
                  <a:cubicBezTo>
                    <a:pt x="67236" y="8025"/>
                    <a:pt x="68537" y="9074"/>
                    <a:pt x="69404" y="10019"/>
                  </a:cubicBezTo>
                  <a:cubicBezTo>
                    <a:pt x="70271" y="10910"/>
                    <a:pt x="70867" y="11697"/>
                    <a:pt x="71191" y="12326"/>
                  </a:cubicBezTo>
                  <a:cubicBezTo>
                    <a:pt x="71463" y="12956"/>
                    <a:pt x="71680" y="13638"/>
                    <a:pt x="71787" y="14320"/>
                  </a:cubicBezTo>
                  <a:cubicBezTo>
                    <a:pt x="71950" y="15002"/>
                    <a:pt x="72058" y="15841"/>
                    <a:pt x="72113" y="16837"/>
                  </a:cubicBezTo>
                  <a:cubicBezTo>
                    <a:pt x="72221" y="17781"/>
                    <a:pt x="72275" y="18988"/>
                    <a:pt x="72275" y="20351"/>
                  </a:cubicBezTo>
                  <a:cubicBezTo>
                    <a:pt x="72275" y="21715"/>
                    <a:pt x="72221" y="22974"/>
                    <a:pt x="72058" y="24075"/>
                  </a:cubicBezTo>
                  <a:cubicBezTo>
                    <a:pt x="71950" y="25177"/>
                    <a:pt x="71733" y="26121"/>
                    <a:pt x="71517" y="26908"/>
                  </a:cubicBezTo>
                  <a:cubicBezTo>
                    <a:pt x="71246" y="27747"/>
                    <a:pt x="70921" y="28324"/>
                    <a:pt x="70541" y="28744"/>
                  </a:cubicBezTo>
                  <a:cubicBezTo>
                    <a:pt x="70162" y="29111"/>
                    <a:pt x="69728" y="29321"/>
                    <a:pt x="69187" y="29321"/>
                  </a:cubicBezTo>
                  <a:cubicBezTo>
                    <a:pt x="68537" y="29321"/>
                    <a:pt x="67508" y="28691"/>
                    <a:pt x="66153" y="27432"/>
                  </a:cubicBezTo>
                  <a:cubicBezTo>
                    <a:pt x="64799" y="26174"/>
                    <a:pt x="63010" y="24810"/>
                    <a:pt x="60844" y="23289"/>
                  </a:cubicBezTo>
                  <a:cubicBezTo>
                    <a:pt x="58622" y="21820"/>
                    <a:pt x="56022" y="20404"/>
                    <a:pt x="52933" y="19145"/>
                  </a:cubicBezTo>
                  <a:cubicBezTo>
                    <a:pt x="49899" y="17886"/>
                    <a:pt x="46378" y="17257"/>
                    <a:pt x="42423" y="17257"/>
                  </a:cubicBezTo>
                  <a:cubicBezTo>
                    <a:pt x="38468" y="17257"/>
                    <a:pt x="34946" y="17886"/>
                    <a:pt x="31966" y="19145"/>
                  </a:cubicBezTo>
                  <a:cubicBezTo>
                    <a:pt x="28932" y="20404"/>
                    <a:pt x="26439" y="22187"/>
                    <a:pt x="24489" y="24495"/>
                  </a:cubicBezTo>
                  <a:cubicBezTo>
                    <a:pt x="22593" y="26803"/>
                    <a:pt x="21130" y="29478"/>
                    <a:pt x="20155" y="32625"/>
                  </a:cubicBezTo>
                  <a:cubicBezTo>
                    <a:pt x="19180" y="35720"/>
                    <a:pt x="18692" y="39129"/>
                    <a:pt x="18692" y="42801"/>
                  </a:cubicBezTo>
                  <a:cubicBezTo>
                    <a:pt x="18692" y="47836"/>
                    <a:pt x="19505" y="52085"/>
                    <a:pt x="21184" y="55547"/>
                  </a:cubicBezTo>
                  <a:cubicBezTo>
                    <a:pt x="22918" y="59009"/>
                    <a:pt x="25139" y="61999"/>
                    <a:pt x="27957" y="64516"/>
                  </a:cubicBezTo>
                  <a:cubicBezTo>
                    <a:pt x="30720" y="67087"/>
                    <a:pt x="33916" y="69289"/>
                    <a:pt x="37438" y="71231"/>
                  </a:cubicBezTo>
                  <a:cubicBezTo>
                    <a:pt x="41014" y="73223"/>
                    <a:pt x="44644" y="75164"/>
                    <a:pt x="48328" y="77105"/>
                  </a:cubicBezTo>
                  <a:cubicBezTo>
                    <a:pt x="52012" y="79098"/>
                    <a:pt x="55642" y="81248"/>
                    <a:pt x="59164" y="83609"/>
                  </a:cubicBezTo>
                  <a:cubicBezTo>
                    <a:pt x="62740" y="85969"/>
                    <a:pt x="65882" y="88802"/>
                    <a:pt x="68699" y="92106"/>
                  </a:cubicBezTo>
                  <a:cubicBezTo>
                    <a:pt x="71517" y="95463"/>
                    <a:pt x="73738" y="99449"/>
                    <a:pt x="75418" y="104118"/>
                  </a:cubicBezTo>
                  <a:cubicBezTo>
                    <a:pt x="77151" y="108786"/>
                    <a:pt x="77964" y="114399"/>
                    <a:pt x="77964" y="120955"/>
                  </a:cubicBezTo>
                  <a:close/>
                </a:path>
              </a:pathLst>
            </a:custGeom>
            <a:solidFill>
              <a:srgbClr val="FFFFFF"/>
            </a:solidFill>
            <a:ln w="5417" cap="flat">
              <a:noFill/>
              <a:prstDash val="solid"/>
              <a:miter/>
            </a:ln>
          </p:spPr>
          <p:txBody>
            <a:bodyPr rtlCol="0" anchor="ctr"/>
            <a:lstStyle/>
            <a:p>
              <a:endParaRPr lang="fr-FR"/>
            </a:p>
          </p:txBody>
        </p:sp>
        <p:sp>
          <p:nvSpPr>
            <p:cNvPr id="955" name="Forme libre 954">
              <a:extLst>
                <a:ext uri="{FF2B5EF4-FFF2-40B4-BE49-F238E27FC236}">
                  <a16:creationId xmlns:a16="http://schemas.microsoft.com/office/drawing/2014/main" id="{92CDF49C-09CA-91D6-1EA5-C6A341FF5436}"/>
                </a:ext>
              </a:extLst>
            </p:cNvPr>
            <p:cNvSpPr/>
            <p:nvPr/>
          </p:nvSpPr>
          <p:spPr>
            <a:xfrm>
              <a:off x="21051994" y="6451368"/>
              <a:ext cx="101748" cy="168895"/>
            </a:xfrm>
            <a:custGeom>
              <a:avLst/>
              <a:gdLst>
                <a:gd name="connsiteX0" fmla="*/ 101749 w 101748"/>
                <a:gd name="connsiteY0" fmla="*/ 76423 h 168895"/>
                <a:gd name="connsiteX1" fmla="*/ 99365 w 101748"/>
                <a:gd name="connsiteY1" fmla="*/ 84972 h 168895"/>
                <a:gd name="connsiteX2" fmla="*/ 94651 w 101748"/>
                <a:gd name="connsiteY2" fmla="*/ 87281 h 168895"/>
                <a:gd name="connsiteX3" fmla="*/ 16308 w 101748"/>
                <a:gd name="connsiteY3" fmla="*/ 87281 h 168895"/>
                <a:gd name="connsiteX4" fmla="*/ 18367 w 101748"/>
                <a:gd name="connsiteY4" fmla="*/ 113507 h 168895"/>
                <a:gd name="connsiteX5" fmla="*/ 25302 w 101748"/>
                <a:gd name="connsiteY5" fmla="*/ 133596 h 168895"/>
                <a:gd name="connsiteX6" fmla="*/ 37871 w 101748"/>
                <a:gd name="connsiteY6" fmla="*/ 146499 h 168895"/>
                <a:gd name="connsiteX7" fmla="*/ 56942 w 101748"/>
                <a:gd name="connsiteY7" fmla="*/ 150958 h 168895"/>
                <a:gd name="connsiteX8" fmla="*/ 71246 w 101748"/>
                <a:gd name="connsiteY8" fmla="*/ 149069 h 168895"/>
                <a:gd name="connsiteX9" fmla="*/ 82244 w 101748"/>
                <a:gd name="connsiteY9" fmla="*/ 144821 h 168895"/>
                <a:gd name="connsiteX10" fmla="*/ 89884 w 101748"/>
                <a:gd name="connsiteY10" fmla="*/ 140625 h 168895"/>
                <a:gd name="connsiteX11" fmla="*/ 94109 w 101748"/>
                <a:gd name="connsiteY11" fmla="*/ 138684 h 168895"/>
                <a:gd name="connsiteX12" fmla="*/ 95518 w 101748"/>
                <a:gd name="connsiteY12" fmla="*/ 139208 h 168895"/>
                <a:gd name="connsiteX13" fmla="*/ 96548 w 101748"/>
                <a:gd name="connsiteY13" fmla="*/ 140887 h 168895"/>
                <a:gd name="connsiteX14" fmla="*/ 97089 w 101748"/>
                <a:gd name="connsiteY14" fmla="*/ 143719 h 168895"/>
                <a:gd name="connsiteX15" fmla="*/ 97306 w 101748"/>
                <a:gd name="connsiteY15" fmla="*/ 148020 h 168895"/>
                <a:gd name="connsiteX16" fmla="*/ 97198 w 101748"/>
                <a:gd name="connsiteY16" fmla="*/ 150328 h 168895"/>
                <a:gd name="connsiteX17" fmla="*/ 96872 w 101748"/>
                <a:gd name="connsiteY17" fmla="*/ 152426 h 168895"/>
                <a:gd name="connsiteX18" fmla="*/ 96276 w 101748"/>
                <a:gd name="connsiteY18" fmla="*/ 154210 h 168895"/>
                <a:gd name="connsiteX19" fmla="*/ 95247 w 101748"/>
                <a:gd name="connsiteY19" fmla="*/ 155940 h 168895"/>
                <a:gd name="connsiteX20" fmla="*/ 91347 w 101748"/>
                <a:gd name="connsiteY20" fmla="*/ 158983 h 168895"/>
                <a:gd name="connsiteX21" fmla="*/ 82677 w 101748"/>
                <a:gd name="connsiteY21" fmla="*/ 163284 h 168895"/>
                <a:gd name="connsiteX22" fmla="*/ 70325 w 101748"/>
                <a:gd name="connsiteY22" fmla="*/ 167165 h 168895"/>
                <a:gd name="connsiteX23" fmla="*/ 55155 w 101748"/>
                <a:gd name="connsiteY23" fmla="*/ 168896 h 168895"/>
                <a:gd name="connsiteX24" fmla="*/ 31533 w 101748"/>
                <a:gd name="connsiteY24" fmla="*/ 163441 h 168895"/>
                <a:gd name="connsiteX25" fmla="*/ 14249 w 101748"/>
                <a:gd name="connsiteY25" fmla="*/ 147391 h 168895"/>
                <a:gd name="connsiteX26" fmla="*/ 3630 w 101748"/>
                <a:gd name="connsiteY26" fmla="*/ 121112 h 168895"/>
                <a:gd name="connsiteX27" fmla="*/ 0 w 101748"/>
                <a:gd name="connsiteY27" fmla="*/ 84710 h 168895"/>
                <a:gd name="connsiteX28" fmla="*/ 3793 w 101748"/>
                <a:gd name="connsiteY28" fmla="*/ 49148 h 168895"/>
                <a:gd name="connsiteX29" fmla="*/ 14520 w 101748"/>
                <a:gd name="connsiteY29" fmla="*/ 22502 h 168895"/>
                <a:gd name="connsiteX30" fmla="*/ 31316 w 101748"/>
                <a:gd name="connsiteY30" fmla="*/ 5770 h 168895"/>
                <a:gd name="connsiteX31" fmla="*/ 53204 w 101748"/>
                <a:gd name="connsiteY31" fmla="*/ 0 h 168895"/>
                <a:gd name="connsiteX32" fmla="*/ 75309 w 101748"/>
                <a:gd name="connsiteY32" fmla="*/ 5875 h 168895"/>
                <a:gd name="connsiteX33" fmla="*/ 90371 w 101748"/>
                <a:gd name="connsiteY33" fmla="*/ 21663 h 168895"/>
                <a:gd name="connsiteX34" fmla="*/ 98985 w 101748"/>
                <a:gd name="connsiteY34" fmla="*/ 44689 h 168895"/>
                <a:gd name="connsiteX35" fmla="*/ 101749 w 101748"/>
                <a:gd name="connsiteY35" fmla="*/ 72279 h 168895"/>
                <a:gd name="connsiteX36" fmla="*/ 101749 w 101748"/>
                <a:gd name="connsiteY36" fmla="*/ 76423 h 168895"/>
                <a:gd name="connsiteX37" fmla="*/ 86145 w 101748"/>
                <a:gd name="connsiteY37" fmla="*/ 70339 h 168895"/>
                <a:gd name="connsiteX38" fmla="*/ 77748 w 101748"/>
                <a:gd name="connsiteY38" fmla="*/ 31524 h 168895"/>
                <a:gd name="connsiteX39" fmla="*/ 52229 w 101748"/>
                <a:gd name="connsiteY39" fmla="*/ 17519 h 168895"/>
                <a:gd name="connsiteX40" fmla="*/ 37059 w 101748"/>
                <a:gd name="connsiteY40" fmla="*/ 21925 h 168895"/>
                <a:gd name="connsiteX41" fmla="*/ 26006 w 101748"/>
                <a:gd name="connsiteY41" fmla="*/ 33570 h 168895"/>
                <a:gd name="connsiteX42" fmla="*/ 19071 w 101748"/>
                <a:gd name="connsiteY42" fmla="*/ 50407 h 168895"/>
                <a:gd name="connsiteX43" fmla="*/ 16308 w 101748"/>
                <a:gd name="connsiteY43" fmla="*/ 70339 h 168895"/>
                <a:gd name="connsiteX44" fmla="*/ 86145 w 101748"/>
                <a:gd name="connsiteY44" fmla="*/ 70339 h 16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48" h="168895">
                  <a:moveTo>
                    <a:pt x="101749" y="76423"/>
                  </a:moveTo>
                  <a:cubicBezTo>
                    <a:pt x="101749" y="80567"/>
                    <a:pt x="100936" y="83399"/>
                    <a:pt x="99365" y="84972"/>
                  </a:cubicBezTo>
                  <a:cubicBezTo>
                    <a:pt x="97739" y="86494"/>
                    <a:pt x="96168" y="87281"/>
                    <a:pt x="94651" y="87281"/>
                  </a:cubicBezTo>
                  <a:lnTo>
                    <a:pt x="16308" y="87281"/>
                  </a:lnTo>
                  <a:cubicBezTo>
                    <a:pt x="16308" y="96932"/>
                    <a:pt x="17012" y="105691"/>
                    <a:pt x="18367" y="113507"/>
                  </a:cubicBezTo>
                  <a:cubicBezTo>
                    <a:pt x="19776" y="121322"/>
                    <a:pt x="22105" y="128036"/>
                    <a:pt x="25302" y="133596"/>
                  </a:cubicBezTo>
                  <a:cubicBezTo>
                    <a:pt x="28498" y="139208"/>
                    <a:pt x="32724" y="143457"/>
                    <a:pt x="37871" y="146499"/>
                  </a:cubicBezTo>
                  <a:cubicBezTo>
                    <a:pt x="43019" y="149436"/>
                    <a:pt x="49411" y="150958"/>
                    <a:pt x="56942" y="150958"/>
                  </a:cubicBezTo>
                  <a:cubicBezTo>
                    <a:pt x="62252" y="150958"/>
                    <a:pt x="67020" y="150328"/>
                    <a:pt x="71246" y="149069"/>
                  </a:cubicBezTo>
                  <a:cubicBezTo>
                    <a:pt x="75526" y="147811"/>
                    <a:pt x="79156" y="146394"/>
                    <a:pt x="82244" y="144821"/>
                  </a:cubicBezTo>
                  <a:cubicBezTo>
                    <a:pt x="85332" y="143300"/>
                    <a:pt x="87879" y="141884"/>
                    <a:pt x="89884" y="140625"/>
                  </a:cubicBezTo>
                  <a:cubicBezTo>
                    <a:pt x="91888" y="139313"/>
                    <a:pt x="93297" y="138684"/>
                    <a:pt x="94109" y="138684"/>
                  </a:cubicBezTo>
                  <a:cubicBezTo>
                    <a:pt x="94651" y="138684"/>
                    <a:pt x="95085" y="138893"/>
                    <a:pt x="95518" y="139208"/>
                  </a:cubicBezTo>
                  <a:cubicBezTo>
                    <a:pt x="95952" y="139575"/>
                    <a:pt x="96276" y="140100"/>
                    <a:pt x="96548" y="140887"/>
                  </a:cubicBezTo>
                  <a:cubicBezTo>
                    <a:pt x="96818" y="141621"/>
                    <a:pt x="96981" y="142565"/>
                    <a:pt x="97089" y="143719"/>
                  </a:cubicBezTo>
                  <a:cubicBezTo>
                    <a:pt x="97252" y="144873"/>
                    <a:pt x="97306" y="146289"/>
                    <a:pt x="97306" y="148020"/>
                  </a:cubicBezTo>
                  <a:cubicBezTo>
                    <a:pt x="97306" y="148807"/>
                    <a:pt x="97252" y="149594"/>
                    <a:pt x="97198" y="150328"/>
                  </a:cubicBezTo>
                  <a:cubicBezTo>
                    <a:pt x="97089" y="151115"/>
                    <a:pt x="96981" y="151797"/>
                    <a:pt x="96872" y="152426"/>
                  </a:cubicBezTo>
                  <a:cubicBezTo>
                    <a:pt x="96710" y="153056"/>
                    <a:pt x="96548" y="153685"/>
                    <a:pt x="96276" y="154210"/>
                  </a:cubicBezTo>
                  <a:cubicBezTo>
                    <a:pt x="96060" y="154787"/>
                    <a:pt x="95680" y="155363"/>
                    <a:pt x="95247" y="155940"/>
                  </a:cubicBezTo>
                  <a:cubicBezTo>
                    <a:pt x="94868" y="156517"/>
                    <a:pt x="93513" y="157567"/>
                    <a:pt x="91347" y="158983"/>
                  </a:cubicBezTo>
                  <a:cubicBezTo>
                    <a:pt x="89125" y="160399"/>
                    <a:pt x="86253" y="161868"/>
                    <a:pt x="82677" y="163284"/>
                  </a:cubicBezTo>
                  <a:cubicBezTo>
                    <a:pt x="79156" y="164753"/>
                    <a:pt x="75039" y="166011"/>
                    <a:pt x="70325" y="167165"/>
                  </a:cubicBezTo>
                  <a:cubicBezTo>
                    <a:pt x="65611" y="168319"/>
                    <a:pt x="60573" y="168896"/>
                    <a:pt x="55155" y="168896"/>
                  </a:cubicBezTo>
                  <a:cubicBezTo>
                    <a:pt x="46269" y="168896"/>
                    <a:pt x="38359" y="167060"/>
                    <a:pt x="31533" y="163441"/>
                  </a:cubicBezTo>
                  <a:cubicBezTo>
                    <a:pt x="24652" y="159822"/>
                    <a:pt x="18908" y="154472"/>
                    <a:pt x="14249" y="147391"/>
                  </a:cubicBezTo>
                  <a:cubicBezTo>
                    <a:pt x="9590" y="140362"/>
                    <a:pt x="6068" y="131550"/>
                    <a:pt x="3630" y="121112"/>
                  </a:cubicBezTo>
                  <a:cubicBezTo>
                    <a:pt x="1247" y="110622"/>
                    <a:pt x="0" y="98505"/>
                    <a:pt x="0" y="84710"/>
                  </a:cubicBezTo>
                  <a:cubicBezTo>
                    <a:pt x="0" y="71492"/>
                    <a:pt x="1300" y="59638"/>
                    <a:pt x="3793" y="49148"/>
                  </a:cubicBezTo>
                  <a:cubicBezTo>
                    <a:pt x="6285" y="38710"/>
                    <a:pt x="9861" y="29793"/>
                    <a:pt x="14520" y="22502"/>
                  </a:cubicBezTo>
                  <a:cubicBezTo>
                    <a:pt x="19125" y="15211"/>
                    <a:pt x="24760" y="9651"/>
                    <a:pt x="31316" y="5770"/>
                  </a:cubicBezTo>
                  <a:cubicBezTo>
                    <a:pt x="37871" y="1941"/>
                    <a:pt x="45186" y="0"/>
                    <a:pt x="53204" y="0"/>
                  </a:cubicBezTo>
                  <a:cubicBezTo>
                    <a:pt x="61873" y="0"/>
                    <a:pt x="69241" y="1941"/>
                    <a:pt x="75309" y="5875"/>
                  </a:cubicBezTo>
                  <a:cubicBezTo>
                    <a:pt x="81431" y="9756"/>
                    <a:pt x="86416" y="15054"/>
                    <a:pt x="90371" y="21663"/>
                  </a:cubicBezTo>
                  <a:cubicBezTo>
                    <a:pt x="94326" y="28272"/>
                    <a:pt x="97198" y="35930"/>
                    <a:pt x="98985" y="44689"/>
                  </a:cubicBezTo>
                  <a:cubicBezTo>
                    <a:pt x="100828" y="53397"/>
                    <a:pt x="101749" y="62628"/>
                    <a:pt x="101749" y="72279"/>
                  </a:cubicBezTo>
                  <a:lnTo>
                    <a:pt x="101749" y="76423"/>
                  </a:lnTo>
                  <a:close/>
                  <a:moveTo>
                    <a:pt x="86145" y="70339"/>
                  </a:moveTo>
                  <a:cubicBezTo>
                    <a:pt x="86416" y="53764"/>
                    <a:pt x="83599" y="40860"/>
                    <a:pt x="77748" y="31524"/>
                  </a:cubicBezTo>
                  <a:cubicBezTo>
                    <a:pt x="71896" y="22187"/>
                    <a:pt x="63444" y="17519"/>
                    <a:pt x="52229" y="17519"/>
                  </a:cubicBezTo>
                  <a:cubicBezTo>
                    <a:pt x="46486" y="17519"/>
                    <a:pt x="41447" y="18988"/>
                    <a:pt x="37059" y="21925"/>
                  </a:cubicBezTo>
                  <a:cubicBezTo>
                    <a:pt x="32724" y="24862"/>
                    <a:pt x="29041" y="28744"/>
                    <a:pt x="26006" y="33570"/>
                  </a:cubicBezTo>
                  <a:cubicBezTo>
                    <a:pt x="23026" y="38395"/>
                    <a:pt x="20697" y="44007"/>
                    <a:pt x="19071" y="50407"/>
                  </a:cubicBezTo>
                  <a:cubicBezTo>
                    <a:pt x="17500" y="56806"/>
                    <a:pt x="16579" y="63415"/>
                    <a:pt x="16308" y="70339"/>
                  </a:cubicBezTo>
                  <a:lnTo>
                    <a:pt x="86145" y="70339"/>
                  </a:lnTo>
                  <a:close/>
                </a:path>
              </a:pathLst>
            </a:custGeom>
            <a:solidFill>
              <a:srgbClr val="FFFFFF"/>
            </a:solidFill>
            <a:ln w="5417" cap="flat">
              <a:noFill/>
              <a:prstDash val="solid"/>
              <a:miter/>
            </a:ln>
          </p:spPr>
          <p:txBody>
            <a:bodyPr rtlCol="0" anchor="ctr"/>
            <a:lstStyle/>
            <a:p>
              <a:endParaRPr lang="fr-FR"/>
            </a:p>
          </p:txBody>
        </p:sp>
      </p:grpSp>
      <p:grpSp>
        <p:nvGrpSpPr>
          <p:cNvPr id="956" name="Graphique 5">
            <a:extLst>
              <a:ext uri="{FF2B5EF4-FFF2-40B4-BE49-F238E27FC236}">
                <a16:creationId xmlns:a16="http://schemas.microsoft.com/office/drawing/2014/main" id="{14ADAEA5-7B61-1FE2-2B4C-D070B570FFD1}"/>
              </a:ext>
            </a:extLst>
          </p:cNvPr>
          <p:cNvGrpSpPr/>
          <p:nvPr/>
        </p:nvGrpSpPr>
        <p:grpSpPr>
          <a:xfrm>
            <a:off x="19955680" y="7607992"/>
            <a:ext cx="1357565" cy="606819"/>
            <a:chOff x="19955680" y="7607992"/>
            <a:chExt cx="1357565" cy="606819"/>
          </a:xfrm>
          <a:solidFill>
            <a:srgbClr val="FFFFFF"/>
          </a:solidFill>
        </p:grpSpPr>
        <p:sp>
          <p:nvSpPr>
            <p:cNvPr id="957" name="Forme libre 956">
              <a:extLst>
                <a:ext uri="{FF2B5EF4-FFF2-40B4-BE49-F238E27FC236}">
                  <a16:creationId xmlns:a16="http://schemas.microsoft.com/office/drawing/2014/main" id="{4BAA7C60-1ABC-7154-9B98-3E850FAF36C8}"/>
                </a:ext>
              </a:extLst>
            </p:cNvPr>
            <p:cNvSpPr/>
            <p:nvPr/>
          </p:nvSpPr>
          <p:spPr>
            <a:xfrm>
              <a:off x="19955680" y="7607992"/>
              <a:ext cx="97522" cy="229111"/>
            </a:xfrm>
            <a:custGeom>
              <a:avLst/>
              <a:gdLst>
                <a:gd name="connsiteX0" fmla="*/ 97522 w 97522"/>
                <a:gd name="connsiteY0" fmla="*/ 165801 h 229111"/>
                <a:gd name="connsiteX1" fmla="*/ 93567 w 97522"/>
                <a:gd name="connsiteY1" fmla="*/ 192395 h 229111"/>
                <a:gd name="connsiteX2" fmla="*/ 82515 w 97522"/>
                <a:gd name="connsiteY2" fmla="*/ 212274 h 229111"/>
                <a:gd name="connsiteX3" fmla="*/ 65665 w 97522"/>
                <a:gd name="connsiteY3" fmla="*/ 224810 h 229111"/>
                <a:gd name="connsiteX4" fmla="*/ 44319 w 97522"/>
                <a:gd name="connsiteY4" fmla="*/ 229112 h 229111"/>
                <a:gd name="connsiteX5" fmla="*/ 29474 w 97522"/>
                <a:gd name="connsiteY5" fmla="*/ 227118 h 229111"/>
                <a:gd name="connsiteX6" fmla="*/ 17012 w 97522"/>
                <a:gd name="connsiteY6" fmla="*/ 222398 h 229111"/>
                <a:gd name="connsiteX7" fmla="*/ 7802 w 97522"/>
                <a:gd name="connsiteY7" fmla="*/ 216785 h 229111"/>
                <a:gd name="connsiteX8" fmla="*/ 2655 w 97522"/>
                <a:gd name="connsiteY8" fmla="*/ 211960 h 229111"/>
                <a:gd name="connsiteX9" fmla="*/ 650 w 97522"/>
                <a:gd name="connsiteY9" fmla="*/ 207291 h 229111"/>
                <a:gd name="connsiteX10" fmla="*/ 0 w 97522"/>
                <a:gd name="connsiteY10" fmla="*/ 200630 h 229111"/>
                <a:gd name="connsiteX11" fmla="*/ 271 w 97522"/>
                <a:gd name="connsiteY11" fmla="*/ 195804 h 229111"/>
                <a:gd name="connsiteX12" fmla="*/ 976 w 97522"/>
                <a:gd name="connsiteY12" fmla="*/ 192709 h 229111"/>
                <a:gd name="connsiteX13" fmla="*/ 2113 w 97522"/>
                <a:gd name="connsiteY13" fmla="*/ 191084 h 229111"/>
                <a:gd name="connsiteX14" fmla="*/ 3576 w 97522"/>
                <a:gd name="connsiteY14" fmla="*/ 190611 h 229111"/>
                <a:gd name="connsiteX15" fmla="*/ 8561 w 97522"/>
                <a:gd name="connsiteY15" fmla="*/ 193654 h 229111"/>
                <a:gd name="connsiteX16" fmla="*/ 16958 w 97522"/>
                <a:gd name="connsiteY16" fmla="*/ 200210 h 229111"/>
                <a:gd name="connsiteX17" fmla="*/ 29257 w 97522"/>
                <a:gd name="connsiteY17" fmla="*/ 206767 h 229111"/>
                <a:gd name="connsiteX18" fmla="*/ 45944 w 97522"/>
                <a:gd name="connsiteY18" fmla="*/ 209756 h 229111"/>
                <a:gd name="connsiteX19" fmla="*/ 60193 w 97522"/>
                <a:gd name="connsiteY19" fmla="*/ 206924 h 229111"/>
                <a:gd name="connsiteX20" fmla="*/ 71354 w 97522"/>
                <a:gd name="connsiteY20" fmla="*/ 198742 h 229111"/>
                <a:gd name="connsiteX21" fmla="*/ 78668 w 97522"/>
                <a:gd name="connsiteY21" fmla="*/ 185524 h 229111"/>
                <a:gd name="connsiteX22" fmla="*/ 81269 w 97522"/>
                <a:gd name="connsiteY22" fmla="*/ 167690 h 229111"/>
                <a:gd name="connsiteX23" fmla="*/ 77964 w 97522"/>
                <a:gd name="connsiteY23" fmla="*/ 149908 h 229111"/>
                <a:gd name="connsiteX24" fmla="*/ 69295 w 97522"/>
                <a:gd name="connsiteY24" fmla="*/ 136900 h 229111"/>
                <a:gd name="connsiteX25" fmla="*/ 57051 w 97522"/>
                <a:gd name="connsiteY25" fmla="*/ 126725 h 229111"/>
                <a:gd name="connsiteX26" fmla="*/ 43019 w 97522"/>
                <a:gd name="connsiteY26" fmla="*/ 117598 h 229111"/>
                <a:gd name="connsiteX27" fmla="*/ 28931 w 97522"/>
                <a:gd name="connsiteY27" fmla="*/ 107632 h 229111"/>
                <a:gd name="connsiteX28" fmla="*/ 16688 w 97522"/>
                <a:gd name="connsiteY28" fmla="*/ 95148 h 229111"/>
                <a:gd name="connsiteX29" fmla="*/ 8018 w 97522"/>
                <a:gd name="connsiteY29" fmla="*/ 78311 h 229111"/>
                <a:gd name="connsiteX30" fmla="*/ 4714 w 97522"/>
                <a:gd name="connsiteY30" fmla="*/ 55390 h 229111"/>
                <a:gd name="connsiteX31" fmla="*/ 8127 w 97522"/>
                <a:gd name="connsiteY31" fmla="*/ 32153 h 229111"/>
                <a:gd name="connsiteX32" fmla="*/ 17771 w 97522"/>
                <a:gd name="connsiteY32" fmla="*/ 14739 h 229111"/>
                <a:gd name="connsiteX33" fmla="*/ 32724 w 97522"/>
                <a:gd name="connsiteY33" fmla="*/ 3776 h 229111"/>
                <a:gd name="connsiteX34" fmla="*/ 51796 w 97522"/>
                <a:gd name="connsiteY34" fmla="*/ 0 h 229111"/>
                <a:gd name="connsiteX35" fmla="*/ 62360 w 97522"/>
                <a:gd name="connsiteY35" fmla="*/ 1364 h 229111"/>
                <a:gd name="connsiteX36" fmla="*/ 72437 w 97522"/>
                <a:gd name="connsiteY36" fmla="*/ 4930 h 229111"/>
                <a:gd name="connsiteX37" fmla="*/ 80944 w 97522"/>
                <a:gd name="connsiteY37" fmla="*/ 9756 h 229111"/>
                <a:gd name="connsiteX38" fmla="*/ 85928 w 97522"/>
                <a:gd name="connsiteY38" fmla="*/ 14057 h 229111"/>
                <a:gd name="connsiteX39" fmla="*/ 87445 w 97522"/>
                <a:gd name="connsiteY39" fmla="*/ 16470 h 229111"/>
                <a:gd name="connsiteX40" fmla="*/ 87987 w 97522"/>
                <a:gd name="connsiteY40" fmla="*/ 18463 h 229111"/>
                <a:gd name="connsiteX41" fmla="*/ 88366 w 97522"/>
                <a:gd name="connsiteY41" fmla="*/ 21296 h 229111"/>
                <a:gd name="connsiteX42" fmla="*/ 88528 w 97522"/>
                <a:gd name="connsiteY42" fmla="*/ 25334 h 229111"/>
                <a:gd name="connsiteX43" fmla="*/ 88312 w 97522"/>
                <a:gd name="connsiteY43" fmla="*/ 29373 h 229111"/>
                <a:gd name="connsiteX44" fmla="*/ 87771 w 97522"/>
                <a:gd name="connsiteY44" fmla="*/ 32520 h 229111"/>
                <a:gd name="connsiteX45" fmla="*/ 86795 w 97522"/>
                <a:gd name="connsiteY45" fmla="*/ 34513 h 229111"/>
                <a:gd name="connsiteX46" fmla="*/ 85441 w 97522"/>
                <a:gd name="connsiteY46" fmla="*/ 35195 h 229111"/>
                <a:gd name="connsiteX47" fmla="*/ 81214 w 97522"/>
                <a:gd name="connsiteY47" fmla="*/ 32678 h 229111"/>
                <a:gd name="connsiteX48" fmla="*/ 74009 w 97522"/>
                <a:gd name="connsiteY48" fmla="*/ 27066 h 229111"/>
                <a:gd name="connsiteX49" fmla="*/ 63769 w 97522"/>
                <a:gd name="connsiteY49" fmla="*/ 21453 h 229111"/>
                <a:gd name="connsiteX50" fmla="*/ 50170 w 97522"/>
                <a:gd name="connsiteY50" fmla="*/ 18988 h 229111"/>
                <a:gd name="connsiteX51" fmla="*/ 37058 w 97522"/>
                <a:gd name="connsiteY51" fmla="*/ 21715 h 229111"/>
                <a:gd name="connsiteX52" fmla="*/ 27794 w 97522"/>
                <a:gd name="connsiteY52" fmla="*/ 29216 h 229111"/>
                <a:gd name="connsiteX53" fmla="*/ 22268 w 97522"/>
                <a:gd name="connsiteY53" fmla="*/ 40335 h 229111"/>
                <a:gd name="connsiteX54" fmla="*/ 20426 w 97522"/>
                <a:gd name="connsiteY54" fmla="*/ 53816 h 229111"/>
                <a:gd name="connsiteX55" fmla="*/ 23730 w 97522"/>
                <a:gd name="connsiteY55" fmla="*/ 71597 h 229111"/>
                <a:gd name="connsiteX56" fmla="*/ 32507 w 97522"/>
                <a:gd name="connsiteY56" fmla="*/ 84710 h 229111"/>
                <a:gd name="connsiteX57" fmla="*/ 44860 w 97522"/>
                <a:gd name="connsiteY57" fmla="*/ 94938 h 229111"/>
                <a:gd name="connsiteX58" fmla="*/ 59001 w 97522"/>
                <a:gd name="connsiteY58" fmla="*/ 104118 h 229111"/>
                <a:gd name="connsiteX59" fmla="*/ 73088 w 97522"/>
                <a:gd name="connsiteY59" fmla="*/ 113926 h 229111"/>
                <a:gd name="connsiteX60" fmla="*/ 85441 w 97522"/>
                <a:gd name="connsiteY60" fmla="*/ 126357 h 229111"/>
                <a:gd name="connsiteX61" fmla="*/ 94218 w 97522"/>
                <a:gd name="connsiteY61" fmla="*/ 143090 h 229111"/>
                <a:gd name="connsiteX62" fmla="*/ 97522 w 97522"/>
                <a:gd name="connsiteY62" fmla="*/ 165801 h 22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7522" h="229111">
                  <a:moveTo>
                    <a:pt x="97522" y="165801"/>
                  </a:moveTo>
                  <a:cubicBezTo>
                    <a:pt x="97522" y="175715"/>
                    <a:pt x="96222" y="184527"/>
                    <a:pt x="93567" y="192395"/>
                  </a:cubicBezTo>
                  <a:cubicBezTo>
                    <a:pt x="90967" y="200210"/>
                    <a:pt x="87282" y="206819"/>
                    <a:pt x="82515" y="212274"/>
                  </a:cubicBezTo>
                  <a:cubicBezTo>
                    <a:pt x="77801" y="217782"/>
                    <a:pt x="72167" y="221926"/>
                    <a:pt x="65665" y="224810"/>
                  </a:cubicBezTo>
                  <a:cubicBezTo>
                    <a:pt x="59110" y="227695"/>
                    <a:pt x="52012" y="229112"/>
                    <a:pt x="44319" y="229112"/>
                  </a:cubicBezTo>
                  <a:cubicBezTo>
                    <a:pt x="39064" y="229112"/>
                    <a:pt x="34133" y="228430"/>
                    <a:pt x="29474" y="227118"/>
                  </a:cubicBezTo>
                  <a:cubicBezTo>
                    <a:pt x="24814" y="225807"/>
                    <a:pt x="20643" y="224233"/>
                    <a:pt x="17012" y="222398"/>
                  </a:cubicBezTo>
                  <a:cubicBezTo>
                    <a:pt x="13382" y="220562"/>
                    <a:pt x="10294" y="218673"/>
                    <a:pt x="7802" y="216785"/>
                  </a:cubicBezTo>
                  <a:cubicBezTo>
                    <a:pt x="5309" y="214897"/>
                    <a:pt x="3576" y="213271"/>
                    <a:pt x="2655" y="211960"/>
                  </a:cubicBezTo>
                  <a:cubicBezTo>
                    <a:pt x="1734" y="210648"/>
                    <a:pt x="1084" y="209075"/>
                    <a:pt x="650" y="207291"/>
                  </a:cubicBezTo>
                  <a:cubicBezTo>
                    <a:pt x="217" y="205508"/>
                    <a:pt x="0" y="203305"/>
                    <a:pt x="0" y="200630"/>
                  </a:cubicBezTo>
                  <a:cubicBezTo>
                    <a:pt x="0" y="198689"/>
                    <a:pt x="108" y="197063"/>
                    <a:pt x="271" y="195804"/>
                  </a:cubicBezTo>
                  <a:cubicBezTo>
                    <a:pt x="434" y="194545"/>
                    <a:pt x="650" y="193496"/>
                    <a:pt x="976" y="192709"/>
                  </a:cubicBezTo>
                  <a:cubicBezTo>
                    <a:pt x="1246" y="191923"/>
                    <a:pt x="1626" y="191346"/>
                    <a:pt x="2113" y="191084"/>
                  </a:cubicBezTo>
                  <a:cubicBezTo>
                    <a:pt x="2546" y="190769"/>
                    <a:pt x="3034" y="190611"/>
                    <a:pt x="3576" y="190611"/>
                  </a:cubicBezTo>
                  <a:cubicBezTo>
                    <a:pt x="4768" y="190611"/>
                    <a:pt x="6393" y="191661"/>
                    <a:pt x="8561" y="193654"/>
                  </a:cubicBezTo>
                  <a:cubicBezTo>
                    <a:pt x="10727" y="195647"/>
                    <a:pt x="13545" y="197850"/>
                    <a:pt x="16958" y="200210"/>
                  </a:cubicBezTo>
                  <a:cubicBezTo>
                    <a:pt x="20371" y="202570"/>
                    <a:pt x="24489" y="204774"/>
                    <a:pt x="29257" y="206767"/>
                  </a:cubicBezTo>
                  <a:cubicBezTo>
                    <a:pt x="34079" y="208760"/>
                    <a:pt x="39605" y="209756"/>
                    <a:pt x="45944" y="209756"/>
                  </a:cubicBezTo>
                  <a:cubicBezTo>
                    <a:pt x="51145" y="209756"/>
                    <a:pt x="55859" y="208813"/>
                    <a:pt x="60193" y="206924"/>
                  </a:cubicBezTo>
                  <a:cubicBezTo>
                    <a:pt x="64527" y="205036"/>
                    <a:pt x="68211" y="202308"/>
                    <a:pt x="71354" y="198742"/>
                  </a:cubicBezTo>
                  <a:cubicBezTo>
                    <a:pt x="74496" y="195175"/>
                    <a:pt x="76935" y="190769"/>
                    <a:pt x="78668" y="185524"/>
                  </a:cubicBezTo>
                  <a:cubicBezTo>
                    <a:pt x="80402" y="180331"/>
                    <a:pt x="81269" y="174351"/>
                    <a:pt x="81269" y="167690"/>
                  </a:cubicBezTo>
                  <a:cubicBezTo>
                    <a:pt x="81269" y="160766"/>
                    <a:pt x="80185" y="154892"/>
                    <a:pt x="77964" y="149908"/>
                  </a:cubicBezTo>
                  <a:cubicBezTo>
                    <a:pt x="75797" y="144978"/>
                    <a:pt x="72871" y="140625"/>
                    <a:pt x="69295" y="136900"/>
                  </a:cubicBezTo>
                  <a:cubicBezTo>
                    <a:pt x="65665" y="133176"/>
                    <a:pt x="61602" y="129767"/>
                    <a:pt x="57051" y="126725"/>
                  </a:cubicBezTo>
                  <a:cubicBezTo>
                    <a:pt x="52446" y="123682"/>
                    <a:pt x="47786" y="120640"/>
                    <a:pt x="43019" y="117598"/>
                  </a:cubicBezTo>
                  <a:cubicBezTo>
                    <a:pt x="38197" y="114503"/>
                    <a:pt x="33537" y="111198"/>
                    <a:pt x="28931" y="107632"/>
                  </a:cubicBezTo>
                  <a:cubicBezTo>
                    <a:pt x="24381" y="104065"/>
                    <a:pt x="20317" y="99922"/>
                    <a:pt x="16688" y="95148"/>
                  </a:cubicBezTo>
                  <a:cubicBezTo>
                    <a:pt x="13112" y="90375"/>
                    <a:pt x="10186" y="84763"/>
                    <a:pt x="8018" y="78311"/>
                  </a:cubicBezTo>
                  <a:cubicBezTo>
                    <a:pt x="5798" y="71859"/>
                    <a:pt x="4714" y="64201"/>
                    <a:pt x="4714" y="55390"/>
                  </a:cubicBezTo>
                  <a:cubicBezTo>
                    <a:pt x="4714" y="46735"/>
                    <a:pt x="5852" y="39024"/>
                    <a:pt x="8127" y="32153"/>
                  </a:cubicBezTo>
                  <a:cubicBezTo>
                    <a:pt x="10403" y="25334"/>
                    <a:pt x="13653" y="19512"/>
                    <a:pt x="17771" y="14739"/>
                  </a:cubicBezTo>
                  <a:cubicBezTo>
                    <a:pt x="21943" y="9966"/>
                    <a:pt x="26927" y="6294"/>
                    <a:pt x="32724" y="3776"/>
                  </a:cubicBezTo>
                  <a:cubicBezTo>
                    <a:pt x="38521" y="1259"/>
                    <a:pt x="44860" y="0"/>
                    <a:pt x="51796" y="0"/>
                  </a:cubicBezTo>
                  <a:cubicBezTo>
                    <a:pt x="55317" y="0"/>
                    <a:pt x="58784" y="472"/>
                    <a:pt x="62360" y="1364"/>
                  </a:cubicBezTo>
                  <a:cubicBezTo>
                    <a:pt x="65936" y="2308"/>
                    <a:pt x="69295" y="3462"/>
                    <a:pt x="72437" y="4930"/>
                  </a:cubicBezTo>
                  <a:cubicBezTo>
                    <a:pt x="75634" y="6347"/>
                    <a:pt x="78451" y="7973"/>
                    <a:pt x="80944" y="9756"/>
                  </a:cubicBezTo>
                  <a:cubicBezTo>
                    <a:pt x="83436" y="11539"/>
                    <a:pt x="85116" y="12956"/>
                    <a:pt x="85928" y="14057"/>
                  </a:cubicBezTo>
                  <a:cubicBezTo>
                    <a:pt x="86687" y="15159"/>
                    <a:pt x="87228" y="15946"/>
                    <a:pt x="87445" y="16470"/>
                  </a:cubicBezTo>
                  <a:cubicBezTo>
                    <a:pt x="87662" y="16994"/>
                    <a:pt x="87825" y="17624"/>
                    <a:pt x="87987" y="18463"/>
                  </a:cubicBezTo>
                  <a:cubicBezTo>
                    <a:pt x="88149" y="19250"/>
                    <a:pt x="88312" y="20194"/>
                    <a:pt x="88366" y="21296"/>
                  </a:cubicBezTo>
                  <a:cubicBezTo>
                    <a:pt x="88475" y="22397"/>
                    <a:pt x="88528" y="23761"/>
                    <a:pt x="88528" y="25334"/>
                  </a:cubicBezTo>
                  <a:cubicBezTo>
                    <a:pt x="88528" y="26856"/>
                    <a:pt x="88421" y="28219"/>
                    <a:pt x="88312" y="29373"/>
                  </a:cubicBezTo>
                  <a:cubicBezTo>
                    <a:pt x="88204" y="30579"/>
                    <a:pt x="87987" y="31629"/>
                    <a:pt x="87771" y="32520"/>
                  </a:cubicBezTo>
                  <a:cubicBezTo>
                    <a:pt x="87499" y="33360"/>
                    <a:pt x="87174" y="34041"/>
                    <a:pt x="86795" y="34513"/>
                  </a:cubicBezTo>
                  <a:cubicBezTo>
                    <a:pt x="86416" y="34933"/>
                    <a:pt x="85982" y="35195"/>
                    <a:pt x="85441" y="35195"/>
                  </a:cubicBezTo>
                  <a:cubicBezTo>
                    <a:pt x="84519" y="35195"/>
                    <a:pt x="83111" y="34356"/>
                    <a:pt x="81214" y="32678"/>
                  </a:cubicBezTo>
                  <a:cubicBezTo>
                    <a:pt x="79318" y="30999"/>
                    <a:pt x="76935" y="29164"/>
                    <a:pt x="74009" y="27066"/>
                  </a:cubicBezTo>
                  <a:cubicBezTo>
                    <a:pt x="71137" y="25020"/>
                    <a:pt x="67724" y="23132"/>
                    <a:pt x="63769" y="21453"/>
                  </a:cubicBezTo>
                  <a:cubicBezTo>
                    <a:pt x="59760" y="19827"/>
                    <a:pt x="55263" y="18988"/>
                    <a:pt x="50170" y="18988"/>
                  </a:cubicBezTo>
                  <a:cubicBezTo>
                    <a:pt x="45185" y="18988"/>
                    <a:pt x="40797" y="19880"/>
                    <a:pt x="37058" y="21715"/>
                  </a:cubicBezTo>
                  <a:cubicBezTo>
                    <a:pt x="33375" y="23551"/>
                    <a:pt x="30286" y="26069"/>
                    <a:pt x="27794" y="29216"/>
                  </a:cubicBezTo>
                  <a:cubicBezTo>
                    <a:pt x="25356" y="32416"/>
                    <a:pt x="23514" y="36087"/>
                    <a:pt x="22268" y="40335"/>
                  </a:cubicBezTo>
                  <a:cubicBezTo>
                    <a:pt x="21076" y="44637"/>
                    <a:pt x="20426" y="49095"/>
                    <a:pt x="20426" y="53816"/>
                  </a:cubicBezTo>
                  <a:cubicBezTo>
                    <a:pt x="20426" y="60687"/>
                    <a:pt x="21563" y="66614"/>
                    <a:pt x="23730" y="71597"/>
                  </a:cubicBezTo>
                  <a:cubicBezTo>
                    <a:pt x="25952" y="76528"/>
                    <a:pt x="28878" y="80882"/>
                    <a:pt x="32507" y="84710"/>
                  </a:cubicBezTo>
                  <a:cubicBezTo>
                    <a:pt x="36138" y="88487"/>
                    <a:pt x="40255" y="91896"/>
                    <a:pt x="44860" y="94938"/>
                  </a:cubicBezTo>
                  <a:cubicBezTo>
                    <a:pt x="49520" y="98033"/>
                    <a:pt x="54179" y="101076"/>
                    <a:pt x="59001" y="104118"/>
                  </a:cubicBezTo>
                  <a:cubicBezTo>
                    <a:pt x="63769" y="107160"/>
                    <a:pt x="68482" y="110412"/>
                    <a:pt x="73088" y="113926"/>
                  </a:cubicBezTo>
                  <a:cubicBezTo>
                    <a:pt x="77693" y="117441"/>
                    <a:pt x="81810" y="121585"/>
                    <a:pt x="85441" y="126357"/>
                  </a:cubicBezTo>
                  <a:cubicBezTo>
                    <a:pt x="89125" y="131131"/>
                    <a:pt x="91996" y="136691"/>
                    <a:pt x="94218" y="143090"/>
                  </a:cubicBezTo>
                  <a:cubicBezTo>
                    <a:pt x="96439" y="149541"/>
                    <a:pt x="97522" y="157094"/>
                    <a:pt x="97522" y="165801"/>
                  </a:cubicBezTo>
                  <a:close/>
                </a:path>
              </a:pathLst>
            </a:custGeom>
            <a:solidFill>
              <a:srgbClr val="FFFFFF"/>
            </a:solidFill>
            <a:ln w="5417" cap="flat">
              <a:noFill/>
              <a:prstDash val="solid"/>
              <a:miter/>
            </a:ln>
          </p:spPr>
          <p:txBody>
            <a:bodyPr rtlCol="0" anchor="ctr"/>
            <a:lstStyle/>
            <a:p>
              <a:endParaRPr lang="fr-FR"/>
            </a:p>
          </p:txBody>
        </p:sp>
        <p:sp>
          <p:nvSpPr>
            <p:cNvPr id="958" name="Forme libre 957">
              <a:extLst>
                <a:ext uri="{FF2B5EF4-FFF2-40B4-BE49-F238E27FC236}">
                  <a16:creationId xmlns:a16="http://schemas.microsoft.com/office/drawing/2014/main" id="{4BF25A2A-A1F8-9B85-84F2-A1A17C65C7DC}"/>
                </a:ext>
              </a:extLst>
            </p:cNvPr>
            <p:cNvSpPr/>
            <p:nvPr/>
          </p:nvSpPr>
          <p:spPr>
            <a:xfrm>
              <a:off x="20082513" y="7608045"/>
              <a:ext cx="19829" cy="227170"/>
            </a:xfrm>
            <a:custGeom>
              <a:avLst/>
              <a:gdLst>
                <a:gd name="connsiteX0" fmla="*/ 19830 w 19829"/>
                <a:gd name="connsiteY0" fmla="*/ 13952 h 227170"/>
                <a:gd name="connsiteX1" fmla="*/ 17662 w 19829"/>
                <a:gd name="connsiteY1" fmla="*/ 25177 h 227170"/>
                <a:gd name="connsiteX2" fmla="*/ 9806 w 19829"/>
                <a:gd name="connsiteY2" fmla="*/ 28114 h 227170"/>
                <a:gd name="connsiteX3" fmla="*/ 2113 w 19829"/>
                <a:gd name="connsiteY3" fmla="*/ 25229 h 227170"/>
                <a:gd name="connsiteX4" fmla="*/ 0 w 19829"/>
                <a:gd name="connsiteY4" fmla="*/ 14109 h 227170"/>
                <a:gd name="connsiteX5" fmla="*/ 2167 w 19829"/>
                <a:gd name="connsiteY5" fmla="*/ 2885 h 227170"/>
                <a:gd name="connsiteX6" fmla="*/ 10023 w 19829"/>
                <a:gd name="connsiteY6" fmla="*/ 0 h 227170"/>
                <a:gd name="connsiteX7" fmla="*/ 17717 w 19829"/>
                <a:gd name="connsiteY7" fmla="*/ 2833 h 227170"/>
                <a:gd name="connsiteX8" fmla="*/ 19830 w 19829"/>
                <a:gd name="connsiteY8" fmla="*/ 13952 h 227170"/>
                <a:gd name="connsiteX9" fmla="*/ 17554 w 19829"/>
                <a:gd name="connsiteY9" fmla="*/ 222712 h 227170"/>
                <a:gd name="connsiteX10" fmla="*/ 17175 w 19829"/>
                <a:gd name="connsiteY10" fmla="*/ 224600 h 227170"/>
                <a:gd name="connsiteX11" fmla="*/ 15983 w 19829"/>
                <a:gd name="connsiteY11" fmla="*/ 225964 h 227170"/>
                <a:gd name="connsiteX12" fmla="*/ 13707 w 19829"/>
                <a:gd name="connsiteY12" fmla="*/ 226856 h 227170"/>
                <a:gd name="connsiteX13" fmla="*/ 9915 w 19829"/>
                <a:gd name="connsiteY13" fmla="*/ 227170 h 227170"/>
                <a:gd name="connsiteX14" fmla="*/ 6339 w 19829"/>
                <a:gd name="connsiteY14" fmla="*/ 226856 h 227170"/>
                <a:gd name="connsiteX15" fmla="*/ 3955 w 19829"/>
                <a:gd name="connsiteY15" fmla="*/ 225964 h 227170"/>
                <a:gd name="connsiteX16" fmla="*/ 2763 w 19829"/>
                <a:gd name="connsiteY16" fmla="*/ 224600 h 227170"/>
                <a:gd name="connsiteX17" fmla="*/ 2438 w 19829"/>
                <a:gd name="connsiteY17" fmla="*/ 222712 h 227170"/>
                <a:gd name="connsiteX18" fmla="*/ 2438 w 19829"/>
                <a:gd name="connsiteY18" fmla="*/ 66562 h 227170"/>
                <a:gd name="connsiteX19" fmla="*/ 2763 w 19829"/>
                <a:gd name="connsiteY19" fmla="*/ 64673 h 227170"/>
                <a:gd name="connsiteX20" fmla="*/ 3955 w 19829"/>
                <a:gd name="connsiteY20" fmla="*/ 63205 h 227170"/>
                <a:gd name="connsiteX21" fmla="*/ 6339 w 19829"/>
                <a:gd name="connsiteY21" fmla="*/ 62366 h 227170"/>
                <a:gd name="connsiteX22" fmla="*/ 9915 w 19829"/>
                <a:gd name="connsiteY22" fmla="*/ 62103 h 227170"/>
                <a:gd name="connsiteX23" fmla="*/ 13707 w 19829"/>
                <a:gd name="connsiteY23" fmla="*/ 62366 h 227170"/>
                <a:gd name="connsiteX24" fmla="*/ 15983 w 19829"/>
                <a:gd name="connsiteY24" fmla="*/ 63205 h 227170"/>
                <a:gd name="connsiteX25" fmla="*/ 17175 w 19829"/>
                <a:gd name="connsiteY25" fmla="*/ 64673 h 227170"/>
                <a:gd name="connsiteX26" fmla="*/ 17554 w 19829"/>
                <a:gd name="connsiteY26" fmla="*/ 66562 h 227170"/>
                <a:gd name="connsiteX27" fmla="*/ 17554 w 19829"/>
                <a:gd name="connsiteY27" fmla="*/ 222712 h 22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29" h="227170">
                  <a:moveTo>
                    <a:pt x="19830" y="13952"/>
                  </a:moveTo>
                  <a:cubicBezTo>
                    <a:pt x="19830" y="19460"/>
                    <a:pt x="19125" y="23236"/>
                    <a:pt x="17662" y="25177"/>
                  </a:cubicBezTo>
                  <a:cubicBezTo>
                    <a:pt x="16254" y="27118"/>
                    <a:pt x="13599" y="28114"/>
                    <a:pt x="9806" y="28114"/>
                  </a:cubicBezTo>
                  <a:cubicBezTo>
                    <a:pt x="6068" y="28114"/>
                    <a:pt x="3522" y="27170"/>
                    <a:pt x="2113" y="25229"/>
                  </a:cubicBezTo>
                  <a:cubicBezTo>
                    <a:pt x="704" y="23341"/>
                    <a:pt x="0" y="19670"/>
                    <a:pt x="0" y="14109"/>
                  </a:cubicBezTo>
                  <a:cubicBezTo>
                    <a:pt x="0" y="8602"/>
                    <a:pt x="759" y="4878"/>
                    <a:pt x="2167" y="2885"/>
                  </a:cubicBezTo>
                  <a:cubicBezTo>
                    <a:pt x="3630" y="944"/>
                    <a:pt x="6231" y="0"/>
                    <a:pt x="10023" y="0"/>
                  </a:cubicBezTo>
                  <a:cubicBezTo>
                    <a:pt x="13762" y="0"/>
                    <a:pt x="16362" y="944"/>
                    <a:pt x="17717" y="2833"/>
                  </a:cubicBezTo>
                  <a:cubicBezTo>
                    <a:pt x="19180" y="4721"/>
                    <a:pt x="19830" y="8445"/>
                    <a:pt x="19830" y="13952"/>
                  </a:cubicBezTo>
                  <a:close/>
                  <a:moveTo>
                    <a:pt x="17554" y="222712"/>
                  </a:moveTo>
                  <a:cubicBezTo>
                    <a:pt x="17554" y="223394"/>
                    <a:pt x="17446" y="224023"/>
                    <a:pt x="17175" y="224600"/>
                  </a:cubicBezTo>
                  <a:cubicBezTo>
                    <a:pt x="16904" y="225177"/>
                    <a:pt x="16525" y="225650"/>
                    <a:pt x="15983" y="225964"/>
                  </a:cubicBezTo>
                  <a:cubicBezTo>
                    <a:pt x="15387" y="226331"/>
                    <a:pt x="14628" y="226593"/>
                    <a:pt x="13707" y="226856"/>
                  </a:cubicBezTo>
                  <a:cubicBezTo>
                    <a:pt x="12678" y="227066"/>
                    <a:pt x="11486" y="227170"/>
                    <a:pt x="9915" y="227170"/>
                  </a:cubicBezTo>
                  <a:cubicBezTo>
                    <a:pt x="8506" y="227170"/>
                    <a:pt x="7314" y="227066"/>
                    <a:pt x="6339" y="226856"/>
                  </a:cubicBezTo>
                  <a:cubicBezTo>
                    <a:pt x="5364" y="226593"/>
                    <a:pt x="4551" y="226331"/>
                    <a:pt x="3955" y="225964"/>
                  </a:cubicBezTo>
                  <a:cubicBezTo>
                    <a:pt x="3359" y="225650"/>
                    <a:pt x="2980" y="225177"/>
                    <a:pt x="2763" y="224600"/>
                  </a:cubicBezTo>
                  <a:cubicBezTo>
                    <a:pt x="2546" y="224023"/>
                    <a:pt x="2438" y="223394"/>
                    <a:pt x="2438" y="222712"/>
                  </a:cubicBezTo>
                  <a:lnTo>
                    <a:pt x="2438" y="66562"/>
                  </a:lnTo>
                  <a:cubicBezTo>
                    <a:pt x="2438" y="65880"/>
                    <a:pt x="2546" y="65250"/>
                    <a:pt x="2763" y="64673"/>
                  </a:cubicBezTo>
                  <a:cubicBezTo>
                    <a:pt x="2980" y="64096"/>
                    <a:pt x="3359" y="63625"/>
                    <a:pt x="3955" y="63205"/>
                  </a:cubicBezTo>
                  <a:cubicBezTo>
                    <a:pt x="4551" y="62785"/>
                    <a:pt x="5364" y="62523"/>
                    <a:pt x="6339" y="62366"/>
                  </a:cubicBezTo>
                  <a:cubicBezTo>
                    <a:pt x="7314" y="62156"/>
                    <a:pt x="8506" y="62103"/>
                    <a:pt x="9915" y="62103"/>
                  </a:cubicBezTo>
                  <a:cubicBezTo>
                    <a:pt x="11486" y="62103"/>
                    <a:pt x="12732" y="62156"/>
                    <a:pt x="13707" y="62366"/>
                  </a:cubicBezTo>
                  <a:cubicBezTo>
                    <a:pt x="14628" y="62523"/>
                    <a:pt x="15387" y="62785"/>
                    <a:pt x="15983" y="63205"/>
                  </a:cubicBezTo>
                  <a:cubicBezTo>
                    <a:pt x="16525" y="63625"/>
                    <a:pt x="16904" y="64096"/>
                    <a:pt x="17175" y="64673"/>
                  </a:cubicBezTo>
                  <a:cubicBezTo>
                    <a:pt x="17446" y="65250"/>
                    <a:pt x="17554" y="65880"/>
                    <a:pt x="17554" y="66562"/>
                  </a:cubicBezTo>
                  <a:lnTo>
                    <a:pt x="17554" y="222712"/>
                  </a:lnTo>
                  <a:close/>
                </a:path>
              </a:pathLst>
            </a:custGeom>
            <a:solidFill>
              <a:srgbClr val="FFFFFF"/>
            </a:solidFill>
            <a:ln w="5417" cap="flat">
              <a:noFill/>
              <a:prstDash val="solid"/>
              <a:miter/>
            </a:ln>
          </p:spPr>
          <p:txBody>
            <a:bodyPr rtlCol="0" anchor="ctr"/>
            <a:lstStyle/>
            <a:p>
              <a:endParaRPr lang="fr-FR"/>
            </a:p>
          </p:txBody>
        </p:sp>
        <p:sp>
          <p:nvSpPr>
            <p:cNvPr id="959" name="Forme libre 958">
              <a:extLst>
                <a:ext uri="{FF2B5EF4-FFF2-40B4-BE49-F238E27FC236}">
                  <a16:creationId xmlns:a16="http://schemas.microsoft.com/office/drawing/2014/main" id="{EF38D6C8-80E8-C9CD-6BFC-8A84597620D5}"/>
                </a:ext>
              </a:extLst>
            </p:cNvPr>
            <p:cNvSpPr/>
            <p:nvPr/>
          </p:nvSpPr>
          <p:spPr>
            <a:xfrm>
              <a:off x="20126128" y="7628186"/>
              <a:ext cx="71624" cy="208602"/>
            </a:xfrm>
            <a:custGeom>
              <a:avLst/>
              <a:gdLst>
                <a:gd name="connsiteX0" fmla="*/ 71625 w 71624"/>
                <a:gd name="connsiteY0" fmla="*/ 193234 h 208602"/>
                <a:gd name="connsiteX1" fmla="*/ 71191 w 71624"/>
                <a:gd name="connsiteY1" fmla="*/ 199109 h 208602"/>
                <a:gd name="connsiteX2" fmla="*/ 69782 w 71624"/>
                <a:gd name="connsiteY2" fmla="*/ 202623 h 208602"/>
                <a:gd name="connsiteX3" fmla="*/ 66965 w 71624"/>
                <a:gd name="connsiteY3" fmla="*/ 205036 h 208602"/>
                <a:gd name="connsiteX4" fmla="*/ 62739 w 71624"/>
                <a:gd name="connsiteY4" fmla="*/ 206924 h 208602"/>
                <a:gd name="connsiteX5" fmla="*/ 57646 w 71624"/>
                <a:gd name="connsiteY5" fmla="*/ 208131 h 208602"/>
                <a:gd name="connsiteX6" fmla="*/ 52445 w 71624"/>
                <a:gd name="connsiteY6" fmla="*/ 208603 h 208602"/>
                <a:gd name="connsiteX7" fmla="*/ 37979 w 71624"/>
                <a:gd name="connsiteY7" fmla="*/ 205456 h 208602"/>
                <a:gd name="connsiteX8" fmla="*/ 28173 w 71624"/>
                <a:gd name="connsiteY8" fmla="*/ 196066 h 208602"/>
                <a:gd name="connsiteX9" fmla="*/ 22646 w 71624"/>
                <a:gd name="connsiteY9" fmla="*/ 180121 h 208602"/>
                <a:gd name="connsiteX10" fmla="*/ 20967 w 71624"/>
                <a:gd name="connsiteY10" fmla="*/ 157357 h 208602"/>
                <a:gd name="connsiteX11" fmla="*/ 20967 w 71624"/>
                <a:gd name="connsiteY11" fmla="*/ 60215 h 208602"/>
                <a:gd name="connsiteX12" fmla="*/ 3792 w 71624"/>
                <a:gd name="connsiteY12" fmla="*/ 60215 h 208602"/>
                <a:gd name="connsiteX13" fmla="*/ 1029 w 71624"/>
                <a:gd name="connsiteY13" fmla="*/ 58065 h 208602"/>
                <a:gd name="connsiteX14" fmla="*/ 0 w 71624"/>
                <a:gd name="connsiteY14" fmla="*/ 51561 h 208602"/>
                <a:gd name="connsiteX15" fmla="*/ 270 w 71624"/>
                <a:gd name="connsiteY15" fmla="*/ 47679 h 208602"/>
                <a:gd name="connsiteX16" fmla="*/ 1029 w 71624"/>
                <a:gd name="connsiteY16" fmla="*/ 44952 h 208602"/>
                <a:gd name="connsiteX17" fmla="*/ 2221 w 71624"/>
                <a:gd name="connsiteY17" fmla="*/ 43273 h 208602"/>
                <a:gd name="connsiteX18" fmla="*/ 3792 w 71624"/>
                <a:gd name="connsiteY18" fmla="*/ 42801 h 208602"/>
                <a:gd name="connsiteX19" fmla="*/ 20967 w 71624"/>
                <a:gd name="connsiteY19" fmla="*/ 42801 h 208602"/>
                <a:gd name="connsiteX20" fmla="*/ 20967 w 71624"/>
                <a:gd name="connsiteY20" fmla="*/ 4458 h 208602"/>
                <a:gd name="connsiteX21" fmla="*/ 21292 w 71624"/>
                <a:gd name="connsiteY21" fmla="*/ 2570 h 208602"/>
                <a:gd name="connsiteX22" fmla="*/ 22484 w 71624"/>
                <a:gd name="connsiteY22" fmla="*/ 1102 h 208602"/>
                <a:gd name="connsiteX23" fmla="*/ 24814 w 71624"/>
                <a:gd name="connsiteY23" fmla="*/ 263 h 208602"/>
                <a:gd name="connsiteX24" fmla="*/ 28444 w 71624"/>
                <a:gd name="connsiteY24" fmla="*/ 0 h 208602"/>
                <a:gd name="connsiteX25" fmla="*/ 32182 w 71624"/>
                <a:gd name="connsiteY25" fmla="*/ 263 h 208602"/>
                <a:gd name="connsiteX26" fmla="*/ 34458 w 71624"/>
                <a:gd name="connsiteY26" fmla="*/ 1102 h 208602"/>
                <a:gd name="connsiteX27" fmla="*/ 35704 w 71624"/>
                <a:gd name="connsiteY27" fmla="*/ 2570 h 208602"/>
                <a:gd name="connsiteX28" fmla="*/ 36083 w 71624"/>
                <a:gd name="connsiteY28" fmla="*/ 4458 h 208602"/>
                <a:gd name="connsiteX29" fmla="*/ 36083 w 71624"/>
                <a:gd name="connsiteY29" fmla="*/ 42801 h 208602"/>
                <a:gd name="connsiteX30" fmla="*/ 67832 w 71624"/>
                <a:gd name="connsiteY30" fmla="*/ 42801 h 208602"/>
                <a:gd name="connsiteX31" fmla="*/ 69403 w 71624"/>
                <a:gd name="connsiteY31" fmla="*/ 43273 h 208602"/>
                <a:gd name="connsiteX32" fmla="*/ 70595 w 71624"/>
                <a:gd name="connsiteY32" fmla="*/ 44952 h 208602"/>
                <a:gd name="connsiteX33" fmla="*/ 71353 w 71624"/>
                <a:gd name="connsiteY33" fmla="*/ 47679 h 208602"/>
                <a:gd name="connsiteX34" fmla="*/ 71625 w 71624"/>
                <a:gd name="connsiteY34" fmla="*/ 51561 h 208602"/>
                <a:gd name="connsiteX35" fmla="*/ 70541 w 71624"/>
                <a:gd name="connsiteY35" fmla="*/ 58065 h 208602"/>
                <a:gd name="connsiteX36" fmla="*/ 67832 w 71624"/>
                <a:gd name="connsiteY36" fmla="*/ 60215 h 208602"/>
                <a:gd name="connsiteX37" fmla="*/ 36083 w 71624"/>
                <a:gd name="connsiteY37" fmla="*/ 60215 h 208602"/>
                <a:gd name="connsiteX38" fmla="*/ 36083 w 71624"/>
                <a:gd name="connsiteY38" fmla="*/ 154577 h 208602"/>
                <a:gd name="connsiteX39" fmla="*/ 39822 w 71624"/>
                <a:gd name="connsiteY39" fmla="*/ 181642 h 208602"/>
                <a:gd name="connsiteX40" fmla="*/ 53475 w 71624"/>
                <a:gd name="connsiteY40" fmla="*/ 190979 h 208602"/>
                <a:gd name="connsiteX41" fmla="*/ 59000 w 71624"/>
                <a:gd name="connsiteY41" fmla="*/ 190139 h 208602"/>
                <a:gd name="connsiteX42" fmla="*/ 63389 w 71624"/>
                <a:gd name="connsiteY42" fmla="*/ 188199 h 208602"/>
                <a:gd name="connsiteX43" fmla="*/ 66640 w 71624"/>
                <a:gd name="connsiteY43" fmla="*/ 186310 h 208602"/>
                <a:gd name="connsiteX44" fmla="*/ 68970 w 71624"/>
                <a:gd name="connsiteY44" fmla="*/ 185471 h 208602"/>
                <a:gd name="connsiteX45" fmla="*/ 70107 w 71624"/>
                <a:gd name="connsiteY45" fmla="*/ 185786 h 208602"/>
                <a:gd name="connsiteX46" fmla="*/ 70920 w 71624"/>
                <a:gd name="connsiteY46" fmla="*/ 187097 h 208602"/>
                <a:gd name="connsiteX47" fmla="*/ 71462 w 71624"/>
                <a:gd name="connsiteY47" fmla="*/ 189510 h 208602"/>
                <a:gd name="connsiteX48" fmla="*/ 71625 w 71624"/>
                <a:gd name="connsiteY48" fmla="*/ 193234 h 2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624" h="208602">
                  <a:moveTo>
                    <a:pt x="71625" y="193234"/>
                  </a:moveTo>
                  <a:cubicBezTo>
                    <a:pt x="71625" y="195647"/>
                    <a:pt x="71462" y="197588"/>
                    <a:pt x="71191" y="199109"/>
                  </a:cubicBezTo>
                  <a:cubicBezTo>
                    <a:pt x="70866" y="200577"/>
                    <a:pt x="70433" y="201784"/>
                    <a:pt x="69782" y="202623"/>
                  </a:cubicBezTo>
                  <a:cubicBezTo>
                    <a:pt x="69132" y="203515"/>
                    <a:pt x="68211" y="204302"/>
                    <a:pt x="66965" y="205036"/>
                  </a:cubicBezTo>
                  <a:cubicBezTo>
                    <a:pt x="65773" y="205822"/>
                    <a:pt x="64364" y="206452"/>
                    <a:pt x="62739" y="206924"/>
                  </a:cubicBezTo>
                  <a:cubicBezTo>
                    <a:pt x="61114" y="207449"/>
                    <a:pt x="59434" y="207868"/>
                    <a:pt x="57646" y="208131"/>
                  </a:cubicBezTo>
                  <a:cubicBezTo>
                    <a:pt x="55858" y="208445"/>
                    <a:pt x="54125" y="208603"/>
                    <a:pt x="52445" y="208603"/>
                  </a:cubicBezTo>
                  <a:cubicBezTo>
                    <a:pt x="46756" y="208603"/>
                    <a:pt x="41935" y="207554"/>
                    <a:pt x="37979" y="205456"/>
                  </a:cubicBezTo>
                  <a:cubicBezTo>
                    <a:pt x="33970" y="203410"/>
                    <a:pt x="30719" y="200263"/>
                    <a:pt x="28173" y="196066"/>
                  </a:cubicBezTo>
                  <a:cubicBezTo>
                    <a:pt x="25627" y="191871"/>
                    <a:pt x="23784" y="186573"/>
                    <a:pt x="22646" y="180121"/>
                  </a:cubicBezTo>
                  <a:cubicBezTo>
                    <a:pt x="21509" y="173669"/>
                    <a:pt x="20967" y="166064"/>
                    <a:pt x="20967" y="157357"/>
                  </a:cubicBezTo>
                  <a:lnTo>
                    <a:pt x="20967" y="60215"/>
                  </a:lnTo>
                  <a:lnTo>
                    <a:pt x="3792" y="60215"/>
                  </a:lnTo>
                  <a:cubicBezTo>
                    <a:pt x="2600" y="60215"/>
                    <a:pt x="1679" y="59481"/>
                    <a:pt x="1029" y="58065"/>
                  </a:cubicBezTo>
                  <a:cubicBezTo>
                    <a:pt x="325" y="56596"/>
                    <a:pt x="0" y="54445"/>
                    <a:pt x="0" y="51561"/>
                  </a:cubicBezTo>
                  <a:cubicBezTo>
                    <a:pt x="0" y="50092"/>
                    <a:pt x="54" y="48781"/>
                    <a:pt x="270" y="47679"/>
                  </a:cubicBezTo>
                  <a:cubicBezTo>
                    <a:pt x="433" y="46630"/>
                    <a:pt x="650" y="45686"/>
                    <a:pt x="1029" y="44952"/>
                  </a:cubicBezTo>
                  <a:cubicBezTo>
                    <a:pt x="1354" y="44218"/>
                    <a:pt x="1733" y="43641"/>
                    <a:pt x="2221" y="43273"/>
                  </a:cubicBezTo>
                  <a:cubicBezTo>
                    <a:pt x="2709" y="42959"/>
                    <a:pt x="3196" y="42801"/>
                    <a:pt x="3792" y="42801"/>
                  </a:cubicBezTo>
                  <a:lnTo>
                    <a:pt x="20967" y="42801"/>
                  </a:lnTo>
                  <a:lnTo>
                    <a:pt x="20967" y="4458"/>
                  </a:lnTo>
                  <a:cubicBezTo>
                    <a:pt x="20967" y="3776"/>
                    <a:pt x="21075" y="3147"/>
                    <a:pt x="21292" y="2570"/>
                  </a:cubicBezTo>
                  <a:cubicBezTo>
                    <a:pt x="21509" y="1993"/>
                    <a:pt x="21888" y="1521"/>
                    <a:pt x="22484" y="1102"/>
                  </a:cubicBezTo>
                  <a:cubicBezTo>
                    <a:pt x="23080" y="734"/>
                    <a:pt x="23838" y="420"/>
                    <a:pt x="24814" y="263"/>
                  </a:cubicBezTo>
                  <a:cubicBezTo>
                    <a:pt x="25789" y="105"/>
                    <a:pt x="27035" y="0"/>
                    <a:pt x="28444" y="0"/>
                  </a:cubicBezTo>
                  <a:cubicBezTo>
                    <a:pt x="29961" y="0"/>
                    <a:pt x="31207" y="105"/>
                    <a:pt x="32182" y="263"/>
                  </a:cubicBezTo>
                  <a:cubicBezTo>
                    <a:pt x="33158" y="420"/>
                    <a:pt x="33916" y="734"/>
                    <a:pt x="34458" y="1102"/>
                  </a:cubicBezTo>
                  <a:cubicBezTo>
                    <a:pt x="35054" y="1521"/>
                    <a:pt x="35433" y="1993"/>
                    <a:pt x="35704" y="2570"/>
                  </a:cubicBezTo>
                  <a:cubicBezTo>
                    <a:pt x="35920" y="3147"/>
                    <a:pt x="36083" y="3776"/>
                    <a:pt x="36083" y="4458"/>
                  </a:cubicBezTo>
                  <a:lnTo>
                    <a:pt x="36083" y="42801"/>
                  </a:lnTo>
                  <a:lnTo>
                    <a:pt x="67832" y="42801"/>
                  </a:lnTo>
                  <a:cubicBezTo>
                    <a:pt x="68428" y="42801"/>
                    <a:pt x="68916" y="42959"/>
                    <a:pt x="69403" y="43273"/>
                  </a:cubicBezTo>
                  <a:cubicBezTo>
                    <a:pt x="69836" y="43641"/>
                    <a:pt x="70270" y="44218"/>
                    <a:pt x="70595" y="44952"/>
                  </a:cubicBezTo>
                  <a:cubicBezTo>
                    <a:pt x="70974" y="45686"/>
                    <a:pt x="71191" y="46630"/>
                    <a:pt x="71353" y="47679"/>
                  </a:cubicBezTo>
                  <a:cubicBezTo>
                    <a:pt x="71516" y="48781"/>
                    <a:pt x="71625" y="50092"/>
                    <a:pt x="71625" y="51561"/>
                  </a:cubicBezTo>
                  <a:cubicBezTo>
                    <a:pt x="71625" y="54445"/>
                    <a:pt x="71245" y="56596"/>
                    <a:pt x="70541" y="58065"/>
                  </a:cubicBezTo>
                  <a:cubicBezTo>
                    <a:pt x="69836" y="59481"/>
                    <a:pt x="68916" y="60215"/>
                    <a:pt x="67832" y="60215"/>
                  </a:cubicBezTo>
                  <a:lnTo>
                    <a:pt x="36083" y="60215"/>
                  </a:lnTo>
                  <a:lnTo>
                    <a:pt x="36083" y="154577"/>
                  </a:lnTo>
                  <a:cubicBezTo>
                    <a:pt x="36083" y="166431"/>
                    <a:pt x="37329" y="175453"/>
                    <a:pt x="39822" y="181642"/>
                  </a:cubicBezTo>
                  <a:cubicBezTo>
                    <a:pt x="42314" y="187884"/>
                    <a:pt x="46864" y="190979"/>
                    <a:pt x="53475" y="190979"/>
                  </a:cubicBezTo>
                  <a:cubicBezTo>
                    <a:pt x="55479" y="190979"/>
                    <a:pt x="57321" y="190664"/>
                    <a:pt x="59000" y="190139"/>
                  </a:cubicBezTo>
                  <a:cubicBezTo>
                    <a:pt x="60626" y="189562"/>
                    <a:pt x="62089" y="188933"/>
                    <a:pt x="63389" y="188199"/>
                  </a:cubicBezTo>
                  <a:cubicBezTo>
                    <a:pt x="64635" y="187517"/>
                    <a:pt x="65719" y="186887"/>
                    <a:pt x="66640" y="186310"/>
                  </a:cubicBezTo>
                  <a:cubicBezTo>
                    <a:pt x="67507" y="185734"/>
                    <a:pt x="68320" y="185471"/>
                    <a:pt x="68970" y="185471"/>
                  </a:cubicBezTo>
                  <a:cubicBezTo>
                    <a:pt x="69403" y="185471"/>
                    <a:pt x="69782" y="185576"/>
                    <a:pt x="70107" y="185786"/>
                  </a:cubicBezTo>
                  <a:cubicBezTo>
                    <a:pt x="70433" y="186048"/>
                    <a:pt x="70703" y="186468"/>
                    <a:pt x="70920" y="187097"/>
                  </a:cubicBezTo>
                  <a:cubicBezTo>
                    <a:pt x="71137" y="187727"/>
                    <a:pt x="71299" y="188514"/>
                    <a:pt x="71462" y="189510"/>
                  </a:cubicBezTo>
                  <a:cubicBezTo>
                    <a:pt x="71570" y="190507"/>
                    <a:pt x="71625" y="191766"/>
                    <a:pt x="71625" y="193234"/>
                  </a:cubicBezTo>
                  <a:close/>
                </a:path>
              </a:pathLst>
            </a:custGeom>
            <a:solidFill>
              <a:srgbClr val="FFFFFF"/>
            </a:solidFill>
            <a:ln w="5417" cap="flat">
              <a:noFill/>
              <a:prstDash val="solid"/>
              <a:miter/>
            </a:ln>
          </p:spPr>
          <p:txBody>
            <a:bodyPr rtlCol="0" anchor="ctr"/>
            <a:lstStyle/>
            <a:p>
              <a:endParaRPr lang="fr-FR"/>
            </a:p>
          </p:txBody>
        </p:sp>
        <p:sp>
          <p:nvSpPr>
            <p:cNvPr id="960" name="Forme libre 959">
              <a:extLst>
                <a:ext uri="{FF2B5EF4-FFF2-40B4-BE49-F238E27FC236}">
                  <a16:creationId xmlns:a16="http://schemas.microsoft.com/office/drawing/2014/main" id="{220B9175-CBAA-8A45-E5F6-EE3AF278CF8B}"/>
                </a:ext>
              </a:extLst>
            </p:cNvPr>
            <p:cNvSpPr/>
            <p:nvPr/>
          </p:nvSpPr>
          <p:spPr>
            <a:xfrm>
              <a:off x="20217311" y="7668260"/>
              <a:ext cx="101694" cy="168895"/>
            </a:xfrm>
            <a:custGeom>
              <a:avLst/>
              <a:gdLst>
                <a:gd name="connsiteX0" fmla="*/ 101694 w 101694"/>
                <a:gd name="connsiteY0" fmla="*/ 76423 h 168895"/>
                <a:gd name="connsiteX1" fmla="*/ 99256 w 101694"/>
                <a:gd name="connsiteY1" fmla="*/ 84972 h 168895"/>
                <a:gd name="connsiteX2" fmla="*/ 94596 w 101694"/>
                <a:gd name="connsiteY2" fmla="*/ 87281 h 168895"/>
                <a:gd name="connsiteX3" fmla="*/ 16254 w 101694"/>
                <a:gd name="connsiteY3" fmla="*/ 87281 h 168895"/>
                <a:gd name="connsiteX4" fmla="*/ 18313 w 101694"/>
                <a:gd name="connsiteY4" fmla="*/ 113507 h 168895"/>
                <a:gd name="connsiteX5" fmla="*/ 25248 w 101694"/>
                <a:gd name="connsiteY5" fmla="*/ 133596 h 168895"/>
                <a:gd name="connsiteX6" fmla="*/ 37817 w 101694"/>
                <a:gd name="connsiteY6" fmla="*/ 146447 h 168895"/>
                <a:gd name="connsiteX7" fmla="*/ 56888 w 101694"/>
                <a:gd name="connsiteY7" fmla="*/ 150958 h 168895"/>
                <a:gd name="connsiteX8" fmla="*/ 71246 w 101694"/>
                <a:gd name="connsiteY8" fmla="*/ 149069 h 168895"/>
                <a:gd name="connsiteX9" fmla="*/ 82190 w 101694"/>
                <a:gd name="connsiteY9" fmla="*/ 144821 h 168895"/>
                <a:gd name="connsiteX10" fmla="*/ 89829 w 101694"/>
                <a:gd name="connsiteY10" fmla="*/ 140625 h 168895"/>
                <a:gd name="connsiteX11" fmla="*/ 94055 w 101694"/>
                <a:gd name="connsiteY11" fmla="*/ 138684 h 168895"/>
                <a:gd name="connsiteX12" fmla="*/ 95464 w 101694"/>
                <a:gd name="connsiteY12" fmla="*/ 139208 h 168895"/>
                <a:gd name="connsiteX13" fmla="*/ 96493 w 101694"/>
                <a:gd name="connsiteY13" fmla="*/ 140887 h 168895"/>
                <a:gd name="connsiteX14" fmla="*/ 97035 w 101694"/>
                <a:gd name="connsiteY14" fmla="*/ 143719 h 168895"/>
                <a:gd name="connsiteX15" fmla="*/ 97251 w 101694"/>
                <a:gd name="connsiteY15" fmla="*/ 148020 h 168895"/>
                <a:gd name="connsiteX16" fmla="*/ 97143 w 101694"/>
                <a:gd name="connsiteY16" fmla="*/ 150328 h 168895"/>
                <a:gd name="connsiteX17" fmla="*/ 96818 w 101694"/>
                <a:gd name="connsiteY17" fmla="*/ 152426 h 168895"/>
                <a:gd name="connsiteX18" fmla="*/ 96222 w 101694"/>
                <a:gd name="connsiteY18" fmla="*/ 154262 h 168895"/>
                <a:gd name="connsiteX19" fmla="*/ 95192 w 101694"/>
                <a:gd name="connsiteY19" fmla="*/ 155940 h 168895"/>
                <a:gd name="connsiteX20" fmla="*/ 91292 w 101694"/>
                <a:gd name="connsiteY20" fmla="*/ 158983 h 168895"/>
                <a:gd name="connsiteX21" fmla="*/ 82623 w 101694"/>
                <a:gd name="connsiteY21" fmla="*/ 163284 h 168895"/>
                <a:gd name="connsiteX22" fmla="*/ 70270 w 101694"/>
                <a:gd name="connsiteY22" fmla="*/ 167165 h 168895"/>
                <a:gd name="connsiteX23" fmla="*/ 55100 w 101694"/>
                <a:gd name="connsiteY23" fmla="*/ 168896 h 168895"/>
                <a:gd name="connsiteX24" fmla="*/ 31478 w 101694"/>
                <a:gd name="connsiteY24" fmla="*/ 163441 h 168895"/>
                <a:gd name="connsiteX25" fmla="*/ 14195 w 101694"/>
                <a:gd name="connsiteY25" fmla="*/ 147391 h 168895"/>
                <a:gd name="connsiteX26" fmla="*/ 3576 w 101694"/>
                <a:gd name="connsiteY26" fmla="*/ 121112 h 168895"/>
                <a:gd name="connsiteX27" fmla="*/ 0 w 101694"/>
                <a:gd name="connsiteY27" fmla="*/ 84710 h 168895"/>
                <a:gd name="connsiteX28" fmla="*/ 3738 w 101694"/>
                <a:gd name="connsiteY28" fmla="*/ 49148 h 168895"/>
                <a:gd name="connsiteX29" fmla="*/ 14466 w 101694"/>
                <a:gd name="connsiteY29" fmla="*/ 22502 h 168895"/>
                <a:gd name="connsiteX30" fmla="*/ 31261 w 101694"/>
                <a:gd name="connsiteY30" fmla="*/ 5770 h 168895"/>
                <a:gd name="connsiteX31" fmla="*/ 53149 w 101694"/>
                <a:gd name="connsiteY31" fmla="*/ 0 h 168895"/>
                <a:gd name="connsiteX32" fmla="*/ 75255 w 101694"/>
                <a:gd name="connsiteY32" fmla="*/ 5875 h 168895"/>
                <a:gd name="connsiteX33" fmla="*/ 90317 w 101694"/>
                <a:gd name="connsiteY33" fmla="*/ 21663 h 168895"/>
                <a:gd name="connsiteX34" fmla="*/ 98931 w 101694"/>
                <a:gd name="connsiteY34" fmla="*/ 44689 h 168895"/>
                <a:gd name="connsiteX35" fmla="*/ 101694 w 101694"/>
                <a:gd name="connsiteY35" fmla="*/ 72279 h 168895"/>
                <a:gd name="connsiteX36" fmla="*/ 101694 w 101694"/>
                <a:gd name="connsiteY36" fmla="*/ 76423 h 168895"/>
                <a:gd name="connsiteX37" fmla="*/ 86091 w 101694"/>
                <a:gd name="connsiteY37" fmla="*/ 70339 h 168895"/>
                <a:gd name="connsiteX38" fmla="*/ 77693 w 101694"/>
                <a:gd name="connsiteY38" fmla="*/ 31524 h 168895"/>
                <a:gd name="connsiteX39" fmla="*/ 52174 w 101694"/>
                <a:gd name="connsiteY39" fmla="*/ 17519 h 168895"/>
                <a:gd name="connsiteX40" fmla="*/ 37004 w 101694"/>
                <a:gd name="connsiteY40" fmla="*/ 21925 h 168895"/>
                <a:gd name="connsiteX41" fmla="*/ 25952 w 101694"/>
                <a:gd name="connsiteY41" fmla="*/ 33570 h 168895"/>
                <a:gd name="connsiteX42" fmla="*/ 19071 w 101694"/>
                <a:gd name="connsiteY42" fmla="*/ 50407 h 168895"/>
                <a:gd name="connsiteX43" fmla="*/ 16254 w 101694"/>
                <a:gd name="connsiteY43" fmla="*/ 70339 h 168895"/>
                <a:gd name="connsiteX44" fmla="*/ 86091 w 101694"/>
                <a:gd name="connsiteY44" fmla="*/ 70339 h 16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694" h="168895">
                  <a:moveTo>
                    <a:pt x="101694" y="76423"/>
                  </a:moveTo>
                  <a:cubicBezTo>
                    <a:pt x="101694" y="80567"/>
                    <a:pt x="100881" y="83399"/>
                    <a:pt x="99256" y="84972"/>
                  </a:cubicBezTo>
                  <a:cubicBezTo>
                    <a:pt x="97685" y="86494"/>
                    <a:pt x="96114" y="87281"/>
                    <a:pt x="94596" y="87281"/>
                  </a:cubicBezTo>
                  <a:lnTo>
                    <a:pt x="16254" y="87281"/>
                  </a:lnTo>
                  <a:cubicBezTo>
                    <a:pt x="16254" y="96932"/>
                    <a:pt x="16958" y="105691"/>
                    <a:pt x="18313" y="113507"/>
                  </a:cubicBezTo>
                  <a:cubicBezTo>
                    <a:pt x="19721" y="121322"/>
                    <a:pt x="22051" y="128036"/>
                    <a:pt x="25248" y="133596"/>
                  </a:cubicBezTo>
                  <a:cubicBezTo>
                    <a:pt x="28444" y="139208"/>
                    <a:pt x="32670" y="143457"/>
                    <a:pt x="37817" y="146447"/>
                  </a:cubicBezTo>
                  <a:cubicBezTo>
                    <a:pt x="42964" y="149436"/>
                    <a:pt x="49357" y="150958"/>
                    <a:pt x="56888" y="150958"/>
                  </a:cubicBezTo>
                  <a:cubicBezTo>
                    <a:pt x="62197" y="150958"/>
                    <a:pt x="66965" y="150328"/>
                    <a:pt x="71246" y="149069"/>
                  </a:cubicBezTo>
                  <a:cubicBezTo>
                    <a:pt x="75471" y="147811"/>
                    <a:pt x="79101" y="146394"/>
                    <a:pt x="82190" y="144821"/>
                  </a:cubicBezTo>
                  <a:cubicBezTo>
                    <a:pt x="85278" y="143300"/>
                    <a:pt x="87824" y="141884"/>
                    <a:pt x="89829" y="140625"/>
                  </a:cubicBezTo>
                  <a:cubicBezTo>
                    <a:pt x="91779" y="139313"/>
                    <a:pt x="93242" y="138684"/>
                    <a:pt x="94055" y="138684"/>
                  </a:cubicBezTo>
                  <a:cubicBezTo>
                    <a:pt x="94596" y="138684"/>
                    <a:pt x="95030" y="138893"/>
                    <a:pt x="95464" y="139208"/>
                  </a:cubicBezTo>
                  <a:cubicBezTo>
                    <a:pt x="95897" y="139575"/>
                    <a:pt x="96222" y="140100"/>
                    <a:pt x="96493" y="140887"/>
                  </a:cubicBezTo>
                  <a:cubicBezTo>
                    <a:pt x="96764" y="141621"/>
                    <a:pt x="96926" y="142565"/>
                    <a:pt x="97035" y="143719"/>
                  </a:cubicBezTo>
                  <a:cubicBezTo>
                    <a:pt x="97197" y="144873"/>
                    <a:pt x="97251" y="146289"/>
                    <a:pt x="97251" y="148020"/>
                  </a:cubicBezTo>
                  <a:cubicBezTo>
                    <a:pt x="97251" y="148807"/>
                    <a:pt x="97197" y="149594"/>
                    <a:pt x="97143" y="150328"/>
                  </a:cubicBezTo>
                  <a:cubicBezTo>
                    <a:pt x="97035" y="151115"/>
                    <a:pt x="96926" y="151797"/>
                    <a:pt x="96818" y="152426"/>
                  </a:cubicBezTo>
                  <a:cubicBezTo>
                    <a:pt x="96655" y="153056"/>
                    <a:pt x="96493" y="153685"/>
                    <a:pt x="96222" y="154262"/>
                  </a:cubicBezTo>
                  <a:cubicBezTo>
                    <a:pt x="95951" y="154839"/>
                    <a:pt x="95626" y="155363"/>
                    <a:pt x="95192" y="155940"/>
                  </a:cubicBezTo>
                  <a:cubicBezTo>
                    <a:pt x="94813" y="156517"/>
                    <a:pt x="93459" y="157567"/>
                    <a:pt x="91292" y="158983"/>
                  </a:cubicBezTo>
                  <a:cubicBezTo>
                    <a:pt x="89070" y="160399"/>
                    <a:pt x="86199" y="161868"/>
                    <a:pt x="82623" y="163284"/>
                  </a:cubicBezTo>
                  <a:cubicBezTo>
                    <a:pt x="79101" y="164753"/>
                    <a:pt x="74929" y="166011"/>
                    <a:pt x="70270" y="167165"/>
                  </a:cubicBezTo>
                  <a:cubicBezTo>
                    <a:pt x="65557" y="168319"/>
                    <a:pt x="60518" y="168896"/>
                    <a:pt x="55100" y="168896"/>
                  </a:cubicBezTo>
                  <a:cubicBezTo>
                    <a:pt x="46215" y="168896"/>
                    <a:pt x="38304" y="167060"/>
                    <a:pt x="31478" y="163441"/>
                  </a:cubicBezTo>
                  <a:cubicBezTo>
                    <a:pt x="24598" y="159822"/>
                    <a:pt x="18854" y="154472"/>
                    <a:pt x="14195" y="147391"/>
                  </a:cubicBezTo>
                  <a:cubicBezTo>
                    <a:pt x="9536" y="140362"/>
                    <a:pt x="6014" y="131550"/>
                    <a:pt x="3576" y="121112"/>
                  </a:cubicBezTo>
                  <a:cubicBezTo>
                    <a:pt x="1192" y="110622"/>
                    <a:pt x="0" y="98505"/>
                    <a:pt x="0" y="84710"/>
                  </a:cubicBezTo>
                  <a:cubicBezTo>
                    <a:pt x="0" y="71492"/>
                    <a:pt x="1192" y="59638"/>
                    <a:pt x="3738" y="49148"/>
                  </a:cubicBezTo>
                  <a:cubicBezTo>
                    <a:pt x="6231" y="38710"/>
                    <a:pt x="9806" y="29793"/>
                    <a:pt x="14466" y="22502"/>
                  </a:cubicBezTo>
                  <a:cubicBezTo>
                    <a:pt x="19125" y="15211"/>
                    <a:pt x="24705" y="9599"/>
                    <a:pt x="31261" y="5770"/>
                  </a:cubicBezTo>
                  <a:cubicBezTo>
                    <a:pt x="37817" y="1941"/>
                    <a:pt x="45131" y="0"/>
                    <a:pt x="53149" y="0"/>
                  </a:cubicBezTo>
                  <a:cubicBezTo>
                    <a:pt x="61819" y="0"/>
                    <a:pt x="69187" y="1941"/>
                    <a:pt x="75255" y="5875"/>
                  </a:cubicBezTo>
                  <a:cubicBezTo>
                    <a:pt x="81377" y="9756"/>
                    <a:pt x="86361" y="15054"/>
                    <a:pt x="90317" y="21663"/>
                  </a:cubicBezTo>
                  <a:cubicBezTo>
                    <a:pt x="94272" y="28272"/>
                    <a:pt x="97143" y="35930"/>
                    <a:pt x="98931" y="44689"/>
                  </a:cubicBezTo>
                  <a:cubicBezTo>
                    <a:pt x="100773" y="53449"/>
                    <a:pt x="101694" y="62628"/>
                    <a:pt x="101694" y="72279"/>
                  </a:cubicBezTo>
                  <a:lnTo>
                    <a:pt x="101694" y="76423"/>
                  </a:lnTo>
                  <a:close/>
                  <a:moveTo>
                    <a:pt x="86091" y="70339"/>
                  </a:moveTo>
                  <a:cubicBezTo>
                    <a:pt x="86361" y="53764"/>
                    <a:pt x="83544" y="40860"/>
                    <a:pt x="77693" y="31524"/>
                  </a:cubicBezTo>
                  <a:cubicBezTo>
                    <a:pt x="71896" y="22187"/>
                    <a:pt x="63335" y="17519"/>
                    <a:pt x="52174" y="17519"/>
                  </a:cubicBezTo>
                  <a:cubicBezTo>
                    <a:pt x="46431" y="17519"/>
                    <a:pt x="41393" y="18988"/>
                    <a:pt x="37004" y="21925"/>
                  </a:cubicBezTo>
                  <a:cubicBezTo>
                    <a:pt x="32670" y="24862"/>
                    <a:pt x="28986" y="28744"/>
                    <a:pt x="25952" y="33570"/>
                  </a:cubicBezTo>
                  <a:cubicBezTo>
                    <a:pt x="22972" y="38447"/>
                    <a:pt x="20642" y="44007"/>
                    <a:pt x="19071" y="50407"/>
                  </a:cubicBezTo>
                  <a:cubicBezTo>
                    <a:pt x="17446" y="56806"/>
                    <a:pt x="16524" y="63415"/>
                    <a:pt x="16254" y="70339"/>
                  </a:cubicBezTo>
                  <a:lnTo>
                    <a:pt x="86091" y="70339"/>
                  </a:lnTo>
                  <a:close/>
                </a:path>
              </a:pathLst>
            </a:custGeom>
            <a:solidFill>
              <a:srgbClr val="FFFFFF"/>
            </a:solidFill>
            <a:ln w="5417" cap="flat">
              <a:noFill/>
              <a:prstDash val="solid"/>
              <a:miter/>
            </a:ln>
          </p:spPr>
          <p:txBody>
            <a:bodyPr rtlCol="0" anchor="ctr"/>
            <a:lstStyle/>
            <a:p>
              <a:endParaRPr lang="fr-FR"/>
            </a:p>
          </p:txBody>
        </p:sp>
        <p:sp>
          <p:nvSpPr>
            <p:cNvPr id="961" name="Forme libre 960">
              <a:extLst>
                <a:ext uri="{FF2B5EF4-FFF2-40B4-BE49-F238E27FC236}">
                  <a16:creationId xmlns:a16="http://schemas.microsoft.com/office/drawing/2014/main" id="{7D792E9D-1F54-1999-CFD7-EBAE05EBC2BE}"/>
                </a:ext>
              </a:extLst>
            </p:cNvPr>
            <p:cNvSpPr/>
            <p:nvPr/>
          </p:nvSpPr>
          <p:spPr>
            <a:xfrm>
              <a:off x="20343386" y="7668207"/>
              <a:ext cx="77963" cy="168948"/>
            </a:xfrm>
            <a:custGeom>
              <a:avLst/>
              <a:gdLst>
                <a:gd name="connsiteX0" fmla="*/ 77964 w 77963"/>
                <a:gd name="connsiteY0" fmla="*/ 120955 h 168948"/>
                <a:gd name="connsiteX1" fmla="*/ 74929 w 77963"/>
                <a:gd name="connsiteY1" fmla="*/ 141044 h 168948"/>
                <a:gd name="connsiteX2" fmla="*/ 66207 w 77963"/>
                <a:gd name="connsiteY2" fmla="*/ 156150 h 168948"/>
                <a:gd name="connsiteX3" fmla="*/ 52716 w 77963"/>
                <a:gd name="connsiteY3" fmla="*/ 165645 h 168948"/>
                <a:gd name="connsiteX4" fmla="*/ 35325 w 77963"/>
                <a:gd name="connsiteY4" fmla="*/ 168948 h 168948"/>
                <a:gd name="connsiteX5" fmla="*/ 24001 w 77963"/>
                <a:gd name="connsiteY5" fmla="*/ 167637 h 168948"/>
                <a:gd name="connsiteX6" fmla="*/ 14358 w 77963"/>
                <a:gd name="connsiteY6" fmla="*/ 164333 h 168948"/>
                <a:gd name="connsiteX7" fmla="*/ 7043 w 77963"/>
                <a:gd name="connsiteY7" fmla="*/ 160137 h 168948"/>
                <a:gd name="connsiteX8" fmla="*/ 2655 w 77963"/>
                <a:gd name="connsiteY8" fmla="*/ 156150 h 168948"/>
                <a:gd name="connsiteX9" fmla="*/ 650 w 77963"/>
                <a:gd name="connsiteY9" fmla="*/ 151850 h 168948"/>
                <a:gd name="connsiteX10" fmla="*/ 0 w 77963"/>
                <a:gd name="connsiteY10" fmla="*/ 144926 h 168948"/>
                <a:gd name="connsiteX11" fmla="*/ 270 w 77963"/>
                <a:gd name="connsiteY11" fmla="*/ 140992 h 168948"/>
                <a:gd name="connsiteX12" fmla="*/ 866 w 77963"/>
                <a:gd name="connsiteY12" fmla="*/ 138055 h 168948"/>
                <a:gd name="connsiteX13" fmla="*/ 1896 w 77963"/>
                <a:gd name="connsiteY13" fmla="*/ 136218 h 168948"/>
                <a:gd name="connsiteX14" fmla="*/ 3305 w 77963"/>
                <a:gd name="connsiteY14" fmla="*/ 135641 h 168948"/>
                <a:gd name="connsiteX15" fmla="*/ 7368 w 77963"/>
                <a:gd name="connsiteY15" fmla="*/ 138055 h 168948"/>
                <a:gd name="connsiteX16" fmla="*/ 14032 w 77963"/>
                <a:gd name="connsiteY16" fmla="*/ 143300 h 168948"/>
                <a:gd name="connsiteX17" fmla="*/ 23568 w 77963"/>
                <a:gd name="connsiteY17" fmla="*/ 148545 h 168948"/>
                <a:gd name="connsiteX18" fmla="*/ 36300 w 77963"/>
                <a:gd name="connsiteY18" fmla="*/ 150958 h 168948"/>
                <a:gd name="connsiteX19" fmla="*/ 46973 w 77963"/>
                <a:gd name="connsiteY19" fmla="*/ 149279 h 168948"/>
                <a:gd name="connsiteX20" fmla="*/ 55371 w 77963"/>
                <a:gd name="connsiteY20" fmla="*/ 144086 h 168948"/>
                <a:gd name="connsiteX21" fmla="*/ 60897 w 77963"/>
                <a:gd name="connsiteY21" fmla="*/ 135222 h 168948"/>
                <a:gd name="connsiteX22" fmla="*/ 62848 w 77963"/>
                <a:gd name="connsiteY22" fmla="*/ 122528 h 168948"/>
                <a:gd name="connsiteX23" fmla="*/ 60301 w 77963"/>
                <a:gd name="connsiteY23" fmla="*/ 110255 h 168948"/>
                <a:gd name="connsiteX24" fmla="*/ 53637 w 77963"/>
                <a:gd name="connsiteY24" fmla="*/ 101547 h 168948"/>
                <a:gd name="connsiteX25" fmla="*/ 44264 w 77963"/>
                <a:gd name="connsiteY25" fmla="*/ 94991 h 168948"/>
                <a:gd name="connsiteX26" fmla="*/ 33482 w 77963"/>
                <a:gd name="connsiteY26" fmla="*/ 89116 h 168948"/>
                <a:gd name="connsiteX27" fmla="*/ 22646 w 77963"/>
                <a:gd name="connsiteY27" fmla="*/ 82507 h 168948"/>
                <a:gd name="connsiteX28" fmla="*/ 13274 w 77963"/>
                <a:gd name="connsiteY28" fmla="*/ 73696 h 168948"/>
                <a:gd name="connsiteX29" fmla="*/ 6610 w 77963"/>
                <a:gd name="connsiteY29" fmla="*/ 61264 h 168948"/>
                <a:gd name="connsiteX30" fmla="*/ 4063 w 77963"/>
                <a:gd name="connsiteY30" fmla="*/ 43850 h 168948"/>
                <a:gd name="connsiteX31" fmla="*/ 6339 w 77963"/>
                <a:gd name="connsiteY31" fmla="*/ 27905 h 168948"/>
                <a:gd name="connsiteX32" fmla="*/ 13382 w 77963"/>
                <a:gd name="connsiteY32" fmla="*/ 13795 h 168948"/>
                <a:gd name="connsiteX33" fmla="*/ 25572 w 77963"/>
                <a:gd name="connsiteY33" fmla="*/ 3829 h 168948"/>
                <a:gd name="connsiteX34" fmla="*/ 43181 w 77963"/>
                <a:gd name="connsiteY34" fmla="*/ 0 h 168948"/>
                <a:gd name="connsiteX35" fmla="*/ 51741 w 77963"/>
                <a:gd name="connsiteY35" fmla="*/ 997 h 168948"/>
                <a:gd name="connsiteX36" fmla="*/ 59489 w 77963"/>
                <a:gd name="connsiteY36" fmla="*/ 3462 h 168948"/>
                <a:gd name="connsiteX37" fmla="*/ 65557 w 77963"/>
                <a:gd name="connsiteY37" fmla="*/ 6819 h 168948"/>
                <a:gd name="connsiteX38" fmla="*/ 69403 w 77963"/>
                <a:gd name="connsiteY38" fmla="*/ 10019 h 168948"/>
                <a:gd name="connsiteX39" fmla="*/ 71191 w 77963"/>
                <a:gd name="connsiteY39" fmla="*/ 12379 h 168948"/>
                <a:gd name="connsiteX40" fmla="*/ 71842 w 77963"/>
                <a:gd name="connsiteY40" fmla="*/ 14319 h 168948"/>
                <a:gd name="connsiteX41" fmla="*/ 72112 w 77963"/>
                <a:gd name="connsiteY41" fmla="*/ 16837 h 168948"/>
                <a:gd name="connsiteX42" fmla="*/ 72275 w 77963"/>
                <a:gd name="connsiteY42" fmla="*/ 20404 h 168948"/>
                <a:gd name="connsiteX43" fmla="*/ 72058 w 77963"/>
                <a:gd name="connsiteY43" fmla="*/ 24075 h 168948"/>
                <a:gd name="connsiteX44" fmla="*/ 71516 w 77963"/>
                <a:gd name="connsiteY44" fmla="*/ 26961 h 168948"/>
                <a:gd name="connsiteX45" fmla="*/ 70541 w 77963"/>
                <a:gd name="connsiteY45" fmla="*/ 28744 h 168948"/>
                <a:gd name="connsiteX46" fmla="*/ 69240 w 77963"/>
                <a:gd name="connsiteY46" fmla="*/ 29373 h 168948"/>
                <a:gd name="connsiteX47" fmla="*/ 66152 w 77963"/>
                <a:gd name="connsiteY47" fmla="*/ 27432 h 168948"/>
                <a:gd name="connsiteX48" fmla="*/ 60843 w 77963"/>
                <a:gd name="connsiteY48" fmla="*/ 23342 h 168948"/>
                <a:gd name="connsiteX49" fmla="*/ 52987 w 77963"/>
                <a:gd name="connsiteY49" fmla="*/ 19198 h 168948"/>
                <a:gd name="connsiteX50" fmla="*/ 42422 w 77963"/>
                <a:gd name="connsiteY50" fmla="*/ 17309 h 168948"/>
                <a:gd name="connsiteX51" fmla="*/ 31966 w 77963"/>
                <a:gd name="connsiteY51" fmla="*/ 19198 h 168948"/>
                <a:gd name="connsiteX52" fmla="*/ 24543 w 77963"/>
                <a:gd name="connsiteY52" fmla="*/ 24548 h 168948"/>
                <a:gd name="connsiteX53" fmla="*/ 20154 w 77963"/>
                <a:gd name="connsiteY53" fmla="*/ 32625 h 168948"/>
                <a:gd name="connsiteX54" fmla="*/ 18692 w 77963"/>
                <a:gd name="connsiteY54" fmla="*/ 42801 h 168948"/>
                <a:gd name="connsiteX55" fmla="*/ 21184 w 77963"/>
                <a:gd name="connsiteY55" fmla="*/ 55599 h 168948"/>
                <a:gd name="connsiteX56" fmla="*/ 27956 w 77963"/>
                <a:gd name="connsiteY56" fmla="*/ 64569 h 168948"/>
                <a:gd name="connsiteX57" fmla="*/ 37437 w 77963"/>
                <a:gd name="connsiteY57" fmla="*/ 71282 h 168948"/>
                <a:gd name="connsiteX58" fmla="*/ 48327 w 77963"/>
                <a:gd name="connsiteY58" fmla="*/ 77157 h 168948"/>
                <a:gd name="connsiteX59" fmla="*/ 59163 w 77963"/>
                <a:gd name="connsiteY59" fmla="*/ 83609 h 168948"/>
                <a:gd name="connsiteX60" fmla="*/ 68699 w 77963"/>
                <a:gd name="connsiteY60" fmla="*/ 92159 h 168948"/>
                <a:gd name="connsiteX61" fmla="*/ 75417 w 77963"/>
                <a:gd name="connsiteY61" fmla="*/ 104118 h 168948"/>
                <a:gd name="connsiteX62" fmla="*/ 77964 w 77963"/>
                <a:gd name="connsiteY62" fmla="*/ 120955 h 16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963" h="168948">
                  <a:moveTo>
                    <a:pt x="77964" y="120955"/>
                  </a:moveTo>
                  <a:cubicBezTo>
                    <a:pt x="77964" y="128455"/>
                    <a:pt x="76934" y="135117"/>
                    <a:pt x="74929" y="141044"/>
                  </a:cubicBezTo>
                  <a:cubicBezTo>
                    <a:pt x="72871" y="146971"/>
                    <a:pt x="69999" y="152006"/>
                    <a:pt x="66207" y="156150"/>
                  </a:cubicBezTo>
                  <a:cubicBezTo>
                    <a:pt x="62468" y="160294"/>
                    <a:pt x="57917" y="163441"/>
                    <a:pt x="52716" y="165645"/>
                  </a:cubicBezTo>
                  <a:cubicBezTo>
                    <a:pt x="47461" y="167847"/>
                    <a:pt x="41663" y="168948"/>
                    <a:pt x="35325" y="168948"/>
                  </a:cubicBezTo>
                  <a:cubicBezTo>
                    <a:pt x="31315" y="168948"/>
                    <a:pt x="27523" y="168477"/>
                    <a:pt x="24001" y="167637"/>
                  </a:cubicBezTo>
                  <a:cubicBezTo>
                    <a:pt x="20426" y="166746"/>
                    <a:pt x="17229" y="165696"/>
                    <a:pt x="14358" y="164333"/>
                  </a:cubicBezTo>
                  <a:cubicBezTo>
                    <a:pt x="11486" y="163022"/>
                    <a:pt x="9047" y="161606"/>
                    <a:pt x="7043" y="160137"/>
                  </a:cubicBezTo>
                  <a:cubicBezTo>
                    <a:pt x="5038" y="158615"/>
                    <a:pt x="3575" y="157304"/>
                    <a:pt x="2655" y="156150"/>
                  </a:cubicBezTo>
                  <a:cubicBezTo>
                    <a:pt x="1733" y="154997"/>
                    <a:pt x="1029" y="153580"/>
                    <a:pt x="650" y="151850"/>
                  </a:cubicBezTo>
                  <a:cubicBezTo>
                    <a:pt x="216" y="150118"/>
                    <a:pt x="0" y="147811"/>
                    <a:pt x="0" y="144926"/>
                  </a:cubicBezTo>
                  <a:cubicBezTo>
                    <a:pt x="0" y="143457"/>
                    <a:pt x="108" y="142145"/>
                    <a:pt x="270" y="140992"/>
                  </a:cubicBezTo>
                  <a:cubicBezTo>
                    <a:pt x="433" y="139838"/>
                    <a:pt x="650" y="138841"/>
                    <a:pt x="866" y="138055"/>
                  </a:cubicBezTo>
                  <a:cubicBezTo>
                    <a:pt x="1138" y="137215"/>
                    <a:pt x="1463" y="136638"/>
                    <a:pt x="1896" y="136218"/>
                  </a:cubicBezTo>
                  <a:cubicBezTo>
                    <a:pt x="2329" y="135851"/>
                    <a:pt x="2817" y="135641"/>
                    <a:pt x="3305" y="135641"/>
                  </a:cubicBezTo>
                  <a:cubicBezTo>
                    <a:pt x="4225" y="135641"/>
                    <a:pt x="5580" y="136428"/>
                    <a:pt x="7368" y="138055"/>
                  </a:cubicBezTo>
                  <a:cubicBezTo>
                    <a:pt x="9156" y="139628"/>
                    <a:pt x="11377" y="141411"/>
                    <a:pt x="14032" y="143300"/>
                  </a:cubicBezTo>
                  <a:cubicBezTo>
                    <a:pt x="16687" y="145188"/>
                    <a:pt x="19883" y="146971"/>
                    <a:pt x="23568" y="148545"/>
                  </a:cubicBezTo>
                  <a:cubicBezTo>
                    <a:pt x="27252" y="150171"/>
                    <a:pt x="31478" y="150958"/>
                    <a:pt x="36300" y="150958"/>
                  </a:cubicBezTo>
                  <a:cubicBezTo>
                    <a:pt x="40200" y="150958"/>
                    <a:pt x="43776" y="150433"/>
                    <a:pt x="46973" y="149279"/>
                  </a:cubicBezTo>
                  <a:cubicBezTo>
                    <a:pt x="50224" y="148125"/>
                    <a:pt x="52987" y="146394"/>
                    <a:pt x="55371" y="144086"/>
                  </a:cubicBezTo>
                  <a:cubicBezTo>
                    <a:pt x="57754" y="141779"/>
                    <a:pt x="59597" y="138788"/>
                    <a:pt x="60897" y="135222"/>
                  </a:cubicBezTo>
                  <a:cubicBezTo>
                    <a:pt x="62197" y="131551"/>
                    <a:pt x="62848" y="127354"/>
                    <a:pt x="62848" y="122528"/>
                  </a:cubicBezTo>
                  <a:cubicBezTo>
                    <a:pt x="62848" y="117703"/>
                    <a:pt x="61981" y="113612"/>
                    <a:pt x="60301" y="110255"/>
                  </a:cubicBezTo>
                  <a:cubicBezTo>
                    <a:pt x="58621" y="106950"/>
                    <a:pt x="56400" y="104013"/>
                    <a:pt x="53637" y="101547"/>
                  </a:cubicBezTo>
                  <a:cubicBezTo>
                    <a:pt x="50874" y="99082"/>
                    <a:pt x="47786" y="96879"/>
                    <a:pt x="44264" y="94991"/>
                  </a:cubicBezTo>
                  <a:cubicBezTo>
                    <a:pt x="40743" y="93103"/>
                    <a:pt x="37167" y="91162"/>
                    <a:pt x="33482" y="89116"/>
                  </a:cubicBezTo>
                  <a:cubicBezTo>
                    <a:pt x="29799" y="87123"/>
                    <a:pt x="26168" y="84920"/>
                    <a:pt x="22646" y="82507"/>
                  </a:cubicBezTo>
                  <a:cubicBezTo>
                    <a:pt x="19179" y="80095"/>
                    <a:pt x="16037" y="77157"/>
                    <a:pt x="13274" y="73696"/>
                  </a:cubicBezTo>
                  <a:cubicBezTo>
                    <a:pt x="10510" y="70234"/>
                    <a:pt x="8289" y="66090"/>
                    <a:pt x="6610" y="61264"/>
                  </a:cubicBezTo>
                  <a:cubicBezTo>
                    <a:pt x="4930" y="56439"/>
                    <a:pt x="4063" y="50617"/>
                    <a:pt x="4063" y="43850"/>
                  </a:cubicBezTo>
                  <a:cubicBezTo>
                    <a:pt x="4063" y="38448"/>
                    <a:pt x="4822" y="33098"/>
                    <a:pt x="6339" y="27905"/>
                  </a:cubicBezTo>
                  <a:cubicBezTo>
                    <a:pt x="7856" y="22660"/>
                    <a:pt x="10240" y="17939"/>
                    <a:pt x="13382" y="13795"/>
                  </a:cubicBezTo>
                  <a:cubicBezTo>
                    <a:pt x="16578" y="9704"/>
                    <a:pt x="20642" y="6347"/>
                    <a:pt x="25572" y="3829"/>
                  </a:cubicBezTo>
                  <a:cubicBezTo>
                    <a:pt x="30557" y="1311"/>
                    <a:pt x="36408" y="0"/>
                    <a:pt x="43181" y="0"/>
                  </a:cubicBezTo>
                  <a:cubicBezTo>
                    <a:pt x="46052" y="0"/>
                    <a:pt x="48923" y="368"/>
                    <a:pt x="51741" y="997"/>
                  </a:cubicBezTo>
                  <a:cubicBezTo>
                    <a:pt x="54558" y="1626"/>
                    <a:pt x="57159" y="2413"/>
                    <a:pt x="59489" y="3462"/>
                  </a:cubicBezTo>
                  <a:cubicBezTo>
                    <a:pt x="61818" y="4511"/>
                    <a:pt x="63822" y="5613"/>
                    <a:pt x="65557" y="6819"/>
                  </a:cubicBezTo>
                  <a:cubicBezTo>
                    <a:pt x="67236" y="8078"/>
                    <a:pt x="68537" y="9127"/>
                    <a:pt x="69403" y="10019"/>
                  </a:cubicBezTo>
                  <a:cubicBezTo>
                    <a:pt x="70270" y="10962"/>
                    <a:pt x="70866" y="11749"/>
                    <a:pt x="71191" y="12379"/>
                  </a:cubicBezTo>
                  <a:cubicBezTo>
                    <a:pt x="71462" y="13008"/>
                    <a:pt x="71679" y="13637"/>
                    <a:pt x="71842" y="14319"/>
                  </a:cubicBezTo>
                  <a:cubicBezTo>
                    <a:pt x="71949" y="15054"/>
                    <a:pt x="72058" y="15893"/>
                    <a:pt x="72112" y="16837"/>
                  </a:cubicBezTo>
                  <a:cubicBezTo>
                    <a:pt x="72220" y="17834"/>
                    <a:pt x="72275" y="18988"/>
                    <a:pt x="72275" y="20404"/>
                  </a:cubicBezTo>
                  <a:cubicBezTo>
                    <a:pt x="72275" y="21768"/>
                    <a:pt x="72166" y="22974"/>
                    <a:pt x="72058" y="24075"/>
                  </a:cubicBezTo>
                  <a:cubicBezTo>
                    <a:pt x="71949" y="25177"/>
                    <a:pt x="71733" y="26121"/>
                    <a:pt x="71516" y="26961"/>
                  </a:cubicBezTo>
                  <a:cubicBezTo>
                    <a:pt x="71246" y="27747"/>
                    <a:pt x="70920" y="28377"/>
                    <a:pt x="70541" y="28744"/>
                  </a:cubicBezTo>
                  <a:cubicBezTo>
                    <a:pt x="70162" y="29164"/>
                    <a:pt x="69728" y="29373"/>
                    <a:pt x="69240" y="29373"/>
                  </a:cubicBezTo>
                  <a:cubicBezTo>
                    <a:pt x="68537" y="29373"/>
                    <a:pt x="67507" y="28744"/>
                    <a:pt x="66152" y="27432"/>
                  </a:cubicBezTo>
                  <a:cubicBezTo>
                    <a:pt x="64798" y="26174"/>
                    <a:pt x="63010" y="24810"/>
                    <a:pt x="60843" y="23342"/>
                  </a:cubicBezTo>
                  <a:cubicBezTo>
                    <a:pt x="58621" y="21820"/>
                    <a:pt x="56021" y="20456"/>
                    <a:pt x="52987" y="19198"/>
                  </a:cubicBezTo>
                  <a:cubicBezTo>
                    <a:pt x="49899" y="17939"/>
                    <a:pt x="46377" y="17309"/>
                    <a:pt x="42422" y="17309"/>
                  </a:cubicBezTo>
                  <a:cubicBezTo>
                    <a:pt x="38467" y="17309"/>
                    <a:pt x="34945" y="17939"/>
                    <a:pt x="31966" y="19198"/>
                  </a:cubicBezTo>
                  <a:cubicBezTo>
                    <a:pt x="28931" y="20456"/>
                    <a:pt x="26439" y="22240"/>
                    <a:pt x="24543" y="24548"/>
                  </a:cubicBezTo>
                  <a:cubicBezTo>
                    <a:pt x="22592" y="26803"/>
                    <a:pt x="21130" y="29531"/>
                    <a:pt x="20154" y="32625"/>
                  </a:cubicBezTo>
                  <a:cubicBezTo>
                    <a:pt x="19179" y="35773"/>
                    <a:pt x="18692" y="39129"/>
                    <a:pt x="18692" y="42801"/>
                  </a:cubicBezTo>
                  <a:cubicBezTo>
                    <a:pt x="18692" y="47889"/>
                    <a:pt x="19504" y="52138"/>
                    <a:pt x="21184" y="55599"/>
                  </a:cubicBezTo>
                  <a:cubicBezTo>
                    <a:pt x="22918" y="59061"/>
                    <a:pt x="25139" y="62051"/>
                    <a:pt x="27956" y="64569"/>
                  </a:cubicBezTo>
                  <a:cubicBezTo>
                    <a:pt x="30719" y="67087"/>
                    <a:pt x="33916" y="69342"/>
                    <a:pt x="37437" y="71282"/>
                  </a:cubicBezTo>
                  <a:cubicBezTo>
                    <a:pt x="41013" y="73223"/>
                    <a:pt x="44644" y="75216"/>
                    <a:pt x="48327" y="77157"/>
                  </a:cubicBezTo>
                  <a:cubicBezTo>
                    <a:pt x="52012" y="79098"/>
                    <a:pt x="55642" y="81248"/>
                    <a:pt x="59163" y="83609"/>
                  </a:cubicBezTo>
                  <a:cubicBezTo>
                    <a:pt x="62739" y="85969"/>
                    <a:pt x="65881" y="88802"/>
                    <a:pt x="68699" y="92159"/>
                  </a:cubicBezTo>
                  <a:cubicBezTo>
                    <a:pt x="71516" y="95515"/>
                    <a:pt x="73738" y="99502"/>
                    <a:pt x="75417" y="104118"/>
                  </a:cubicBezTo>
                  <a:cubicBezTo>
                    <a:pt x="77097" y="108786"/>
                    <a:pt x="77964" y="114399"/>
                    <a:pt x="77964" y="120955"/>
                  </a:cubicBezTo>
                  <a:close/>
                </a:path>
              </a:pathLst>
            </a:custGeom>
            <a:solidFill>
              <a:srgbClr val="FFFFFF"/>
            </a:solidFill>
            <a:ln w="5417" cap="flat">
              <a:noFill/>
              <a:prstDash val="solid"/>
              <a:miter/>
            </a:ln>
          </p:spPr>
          <p:txBody>
            <a:bodyPr rtlCol="0" anchor="ctr"/>
            <a:lstStyle/>
            <a:p>
              <a:endParaRPr lang="fr-FR"/>
            </a:p>
          </p:txBody>
        </p:sp>
        <p:sp>
          <p:nvSpPr>
            <p:cNvPr id="962" name="Forme libre 961">
              <a:extLst>
                <a:ext uri="{FF2B5EF4-FFF2-40B4-BE49-F238E27FC236}">
                  <a16:creationId xmlns:a16="http://schemas.microsoft.com/office/drawing/2014/main" id="{7EC21105-7222-2854-3BF5-772ACD9BEA1F}"/>
                </a:ext>
              </a:extLst>
            </p:cNvPr>
            <p:cNvSpPr/>
            <p:nvPr/>
          </p:nvSpPr>
          <p:spPr>
            <a:xfrm>
              <a:off x="20510745" y="7608045"/>
              <a:ext cx="19829" cy="227170"/>
            </a:xfrm>
            <a:custGeom>
              <a:avLst/>
              <a:gdLst>
                <a:gd name="connsiteX0" fmla="*/ 19829 w 19829"/>
                <a:gd name="connsiteY0" fmla="*/ 13952 h 227170"/>
                <a:gd name="connsiteX1" fmla="*/ 17662 w 19829"/>
                <a:gd name="connsiteY1" fmla="*/ 25177 h 227170"/>
                <a:gd name="connsiteX2" fmla="*/ 9806 w 19829"/>
                <a:gd name="connsiteY2" fmla="*/ 28114 h 227170"/>
                <a:gd name="connsiteX3" fmla="*/ 2112 w 19829"/>
                <a:gd name="connsiteY3" fmla="*/ 25229 h 227170"/>
                <a:gd name="connsiteX4" fmla="*/ 0 w 19829"/>
                <a:gd name="connsiteY4" fmla="*/ 14109 h 227170"/>
                <a:gd name="connsiteX5" fmla="*/ 2167 w 19829"/>
                <a:gd name="connsiteY5" fmla="*/ 2885 h 227170"/>
                <a:gd name="connsiteX6" fmla="*/ 10077 w 19829"/>
                <a:gd name="connsiteY6" fmla="*/ 0 h 227170"/>
                <a:gd name="connsiteX7" fmla="*/ 17716 w 19829"/>
                <a:gd name="connsiteY7" fmla="*/ 2833 h 227170"/>
                <a:gd name="connsiteX8" fmla="*/ 19829 w 19829"/>
                <a:gd name="connsiteY8" fmla="*/ 13952 h 227170"/>
                <a:gd name="connsiteX9" fmla="*/ 17500 w 19829"/>
                <a:gd name="connsiteY9" fmla="*/ 222712 h 227170"/>
                <a:gd name="connsiteX10" fmla="*/ 17120 w 19829"/>
                <a:gd name="connsiteY10" fmla="*/ 224600 h 227170"/>
                <a:gd name="connsiteX11" fmla="*/ 15928 w 19829"/>
                <a:gd name="connsiteY11" fmla="*/ 225964 h 227170"/>
                <a:gd name="connsiteX12" fmla="*/ 13599 w 19829"/>
                <a:gd name="connsiteY12" fmla="*/ 226856 h 227170"/>
                <a:gd name="connsiteX13" fmla="*/ 9860 w 19829"/>
                <a:gd name="connsiteY13" fmla="*/ 227170 h 227170"/>
                <a:gd name="connsiteX14" fmla="*/ 6284 w 19829"/>
                <a:gd name="connsiteY14" fmla="*/ 226856 h 227170"/>
                <a:gd name="connsiteX15" fmla="*/ 3901 w 19829"/>
                <a:gd name="connsiteY15" fmla="*/ 225964 h 227170"/>
                <a:gd name="connsiteX16" fmla="*/ 2709 w 19829"/>
                <a:gd name="connsiteY16" fmla="*/ 224600 h 227170"/>
                <a:gd name="connsiteX17" fmla="*/ 2384 w 19829"/>
                <a:gd name="connsiteY17" fmla="*/ 222712 h 227170"/>
                <a:gd name="connsiteX18" fmla="*/ 2384 w 19829"/>
                <a:gd name="connsiteY18" fmla="*/ 66562 h 227170"/>
                <a:gd name="connsiteX19" fmla="*/ 2709 w 19829"/>
                <a:gd name="connsiteY19" fmla="*/ 64673 h 227170"/>
                <a:gd name="connsiteX20" fmla="*/ 3901 w 19829"/>
                <a:gd name="connsiteY20" fmla="*/ 63205 h 227170"/>
                <a:gd name="connsiteX21" fmla="*/ 6284 w 19829"/>
                <a:gd name="connsiteY21" fmla="*/ 62366 h 227170"/>
                <a:gd name="connsiteX22" fmla="*/ 9860 w 19829"/>
                <a:gd name="connsiteY22" fmla="*/ 62103 h 227170"/>
                <a:gd name="connsiteX23" fmla="*/ 13599 w 19829"/>
                <a:gd name="connsiteY23" fmla="*/ 62366 h 227170"/>
                <a:gd name="connsiteX24" fmla="*/ 15928 w 19829"/>
                <a:gd name="connsiteY24" fmla="*/ 63205 h 227170"/>
                <a:gd name="connsiteX25" fmla="*/ 17120 w 19829"/>
                <a:gd name="connsiteY25" fmla="*/ 64673 h 227170"/>
                <a:gd name="connsiteX26" fmla="*/ 17500 w 19829"/>
                <a:gd name="connsiteY26" fmla="*/ 66562 h 227170"/>
                <a:gd name="connsiteX27" fmla="*/ 17500 w 19829"/>
                <a:gd name="connsiteY27" fmla="*/ 222712 h 22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829" h="227170">
                  <a:moveTo>
                    <a:pt x="19829" y="13952"/>
                  </a:moveTo>
                  <a:cubicBezTo>
                    <a:pt x="19829" y="19460"/>
                    <a:pt x="19125" y="23236"/>
                    <a:pt x="17662" y="25177"/>
                  </a:cubicBezTo>
                  <a:cubicBezTo>
                    <a:pt x="16254" y="27118"/>
                    <a:pt x="13599" y="28114"/>
                    <a:pt x="9806" y="28114"/>
                  </a:cubicBezTo>
                  <a:cubicBezTo>
                    <a:pt x="6068" y="28114"/>
                    <a:pt x="3521" y="27170"/>
                    <a:pt x="2112" y="25229"/>
                  </a:cubicBezTo>
                  <a:cubicBezTo>
                    <a:pt x="704" y="23341"/>
                    <a:pt x="0" y="19670"/>
                    <a:pt x="0" y="14109"/>
                  </a:cubicBezTo>
                  <a:cubicBezTo>
                    <a:pt x="0" y="8602"/>
                    <a:pt x="758" y="4878"/>
                    <a:pt x="2167" y="2885"/>
                  </a:cubicBezTo>
                  <a:cubicBezTo>
                    <a:pt x="3630" y="944"/>
                    <a:pt x="6230" y="0"/>
                    <a:pt x="10077" y="0"/>
                  </a:cubicBezTo>
                  <a:cubicBezTo>
                    <a:pt x="13761" y="0"/>
                    <a:pt x="16308" y="944"/>
                    <a:pt x="17716" y="2833"/>
                  </a:cubicBezTo>
                  <a:cubicBezTo>
                    <a:pt x="19125" y="4721"/>
                    <a:pt x="19829" y="8445"/>
                    <a:pt x="19829" y="13952"/>
                  </a:cubicBezTo>
                  <a:close/>
                  <a:moveTo>
                    <a:pt x="17500" y="222712"/>
                  </a:moveTo>
                  <a:cubicBezTo>
                    <a:pt x="17500" y="223394"/>
                    <a:pt x="17391" y="224023"/>
                    <a:pt x="17120" y="224600"/>
                  </a:cubicBezTo>
                  <a:cubicBezTo>
                    <a:pt x="16850" y="225177"/>
                    <a:pt x="16470" y="225650"/>
                    <a:pt x="15928" y="225964"/>
                  </a:cubicBezTo>
                  <a:cubicBezTo>
                    <a:pt x="15387" y="226331"/>
                    <a:pt x="14574" y="226593"/>
                    <a:pt x="13599" y="226856"/>
                  </a:cubicBezTo>
                  <a:cubicBezTo>
                    <a:pt x="12678" y="227066"/>
                    <a:pt x="11432" y="227170"/>
                    <a:pt x="9860" y="227170"/>
                  </a:cubicBezTo>
                  <a:cubicBezTo>
                    <a:pt x="8452" y="227170"/>
                    <a:pt x="7260" y="227066"/>
                    <a:pt x="6284" y="226856"/>
                  </a:cubicBezTo>
                  <a:cubicBezTo>
                    <a:pt x="5309" y="226593"/>
                    <a:pt x="4497" y="226331"/>
                    <a:pt x="3901" y="225964"/>
                  </a:cubicBezTo>
                  <a:cubicBezTo>
                    <a:pt x="3305" y="225650"/>
                    <a:pt x="2925" y="225177"/>
                    <a:pt x="2709" y="224600"/>
                  </a:cubicBezTo>
                  <a:cubicBezTo>
                    <a:pt x="2492" y="224023"/>
                    <a:pt x="2384" y="223394"/>
                    <a:pt x="2384" y="222712"/>
                  </a:cubicBezTo>
                  <a:lnTo>
                    <a:pt x="2384" y="66562"/>
                  </a:lnTo>
                  <a:cubicBezTo>
                    <a:pt x="2384" y="65880"/>
                    <a:pt x="2492" y="65250"/>
                    <a:pt x="2709" y="64673"/>
                  </a:cubicBezTo>
                  <a:cubicBezTo>
                    <a:pt x="2925" y="64096"/>
                    <a:pt x="3305" y="63625"/>
                    <a:pt x="3901" y="63205"/>
                  </a:cubicBezTo>
                  <a:cubicBezTo>
                    <a:pt x="4497" y="62785"/>
                    <a:pt x="5309" y="62523"/>
                    <a:pt x="6284" y="62366"/>
                  </a:cubicBezTo>
                  <a:cubicBezTo>
                    <a:pt x="7260" y="62156"/>
                    <a:pt x="8452" y="62103"/>
                    <a:pt x="9860" y="62103"/>
                  </a:cubicBezTo>
                  <a:cubicBezTo>
                    <a:pt x="11432" y="62103"/>
                    <a:pt x="12678" y="62156"/>
                    <a:pt x="13599" y="62366"/>
                  </a:cubicBezTo>
                  <a:cubicBezTo>
                    <a:pt x="14574" y="62523"/>
                    <a:pt x="15387" y="62785"/>
                    <a:pt x="15928" y="63205"/>
                  </a:cubicBezTo>
                  <a:cubicBezTo>
                    <a:pt x="16470" y="63625"/>
                    <a:pt x="16850" y="64096"/>
                    <a:pt x="17120" y="64673"/>
                  </a:cubicBezTo>
                  <a:cubicBezTo>
                    <a:pt x="17391" y="65250"/>
                    <a:pt x="17500" y="65880"/>
                    <a:pt x="17500" y="66562"/>
                  </a:cubicBezTo>
                  <a:lnTo>
                    <a:pt x="17500" y="222712"/>
                  </a:lnTo>
                  <a:close/>
                </a:path>
              </a:pathLst>
            </a:custGeom>
            <a:solidFill>
              <a:srgbClr val="FFFFFF"/>
            </a:solidFill>
            <a:ln w="5417" cap="flat">
              <a:noFill/>
              <a:prstDash val="solid"/>
              <a:miter/>
            </a:ln>
          </p:spPr>
          <p:txBody>
            <a:bodyPr rtlCol="0" anchor="ctr"/>
            <a:lstStyle/>
            <a:p>
              <a:endParaRPr lang="fr-FR"/>
            </a:p>
          </p:txBody>
        </p:sp>
        <p:sp>
          <p:nvSpPr>
            <p:cNvPr id="963" name="Forme libre 962">
              <a:extLst>
                <a:ext uri="{FF2B5EF4-FFF2-40B4-BE49-F238E27FC236}">
                  <a16:creationId xmlns:a16="http://schemas.microsoft.com/office/drawing/2014/main" id="{0497B2EF-4875-B636-09B0-3E099B5243C0}"/>
                </a:ext>
              </a:extLst>
            </p:cNvPr>
            <p:cNvSpPr/>
            <p:nvPr/>
          </p:nvSpPr>
          <p:spPr>
            <a:xfrm>
              <a:off x="20570558" y="7668207"/>
              <a:ext cx="93188" cy="167007"/>
            </a:xfrm>
            <a:custGeom>
              <a:avLst/>
              <a:gdLst>
                <a:gd name="connsiteX0" fmla="*/ 93188 w 93188"/>
                <a:gd name="connsiteY0" fmla="*/ 162549 h 167007"/>
                <a:gd name="connsiteX1" fmla="*/ 92809 w 93188"/>
                <a:gd name="connsiteY1" fmla="*/ 164438 h 167007"/>
                <a:gd name="connsiteX2" fmla="*/ 91617 w 93188"/>
                <a:gd name="connsiteY2" fmla="*/ 165801 h 167007"/>
                <a:gd name="connsiteX3" fmla="*/ 89287 w 93188"/>
                <a:gd name="connsiteY3" fmla="*/ 166693 h 167007"/>
                <a:gd name="connsiteX4" fmla="*/ 85712 w 93188"/>
                <a:gd name="connsiteY4" fmla="*/ 167008 h 167007"/>
                <a:gd name="connsiteX5" fmla="*/ 81973 w 93188"/>
                <a:gd name="connsiteY5" fmla="*/ 166693 h 167007"/>
                <a:gd name="connsiteX6" fmla="*/ 79644 w 93188"/>
                <a:gd name="connsiteY6" fmla="*/ 165801 h 167007"/>
                <a:gd name="connsiteX7" fmla="*/ 78451 w 93188"/>
                <a:gd name="connsiteY7" fmla="*/ 164438 h 167007"/>
                <a:gd name="connsiteX8" fmla="*/ 78072 w 93188"/>
                <a:gd name="connsiteY8" fmla="*/ 162549 h 167007"/>
                <a:gd name="connsiteX9" fmla="*/ 78072 w 93188"/>
                <a:gd name="connsiteY9" fmla="*/ 69919 h 167007"/>
                <a:gd name="connsiteX10" fmla="*/ 76447 w 93188"/>
                <a:gd name="connsiteY10" fmla="*/ 46368 h 167007"/>
                <a:gd name="connsiteX11" fmla="*/ 71463 w 93188"/>
                <a:gd name="connsiteY11" fmla="*/ 30842 h 167007"/>
                <a:gd name="connsiteX12" fmla="*/ 63010 w 93188"/>
                <a:gd name="connsiteY12" fmla="*/ 20823 h 167007"/>
                <a:gd name="connsiteX13" fmla="*/ 51037 w 93188"/>
                <a:gd name="connsiteY13" fmla="*/ 17309 h 167007"/>
                <a:gd name="connsiteX14" fmla="*/ 33483 w 93188"/>
                <a:gd name="connsiteY14" fmla="*/ 25754 h 167007"/>
                <a:gd name="connsiteX15" fmla="*/ 15116 w 93188"/>
                <a:gd name="connsiteY15" fmla="*/ 50564 h 167007"/>
                <a:gd name="connsiteX16" fmla="*/ 15116 w 93188"/>
                <a:gd name="connsiteY16" fmla="*/ 162549 h 167007"/>
                <a:gd name="connsiteX17" fmla="*/ 14737 w 93188"/>
                <a:gd name="connsiteY17" fmla="*/ 164438 h 167007"/>
                <a:gd name="connsiteX18" fmla="*/ 13491 w 93188"/>
                <a:gd name="connsiteY18" fmla="*/ 165801 h 167007"/>
                <a:gd name="connsiteX19" fmla="*/ 11215 w 93188"/>
                <a:gd name="connsiteY19" fmla="*/ 166693 h 167007"/>
                <a:gd name="connsiteX20" fmla="*/ 7477 w 93188"/>
                <a:gd name="connsiteY20" fmla="*/ 167008 h 167007"/>
                <a:gd name="connsiteX21" fmla="*/ 3847 w 93188"/>
                <a:gd name="connsiteY21" fmla="*/ 166693 h 167007"/>
                <a:gd name="connsiteX22" fmla="*/ 1517 w 93188"/>
                <a:gd name="connsiteY22" fmla="*/ 165801 h 167007"/>
                <a:gd name="connsiteX23" fmla="*/ 325 w 93188"/>
                <a:gd name="connsiteY23" fmla="*/ 164438 h 167007"/>
                <a:gd name="connsiteX24" fmla="*/ 0 w 93188"/>
                <a:gd name="connsiteY24" fmla="*/ 162549 h 167007"/>
                <a:gd name="connsiteX25" fmla="*/ 0 w 93188"/>
                <a:gd name="connsiteY25" fmla="*/ 6399 h 167007"/>
                <a:gd name="connsiteX26" fmla="*/ 325 w 93188"/>
                <a:gd name="connsiteY26" fmla="*/ 4511 h 167007"/>
                <a:gd name="connsiteX27" fmla="*/ 1517 w 93188"/>
                <a:gd name="connsiteY27" fmla="*/ 3043 h 167007"/>
                <a:gd name="connsiteX28" fmla="*/ 3739 w 93188"/>
                <a:gd name="connsiteY28" fmla="*/ 2203 h 167007"/>
                <a:gd name="connsiteX29" fmla="*/ 7206 w 93188"/>
                <a:gd name="connsiteY29" fmla="*/ 1941 h 167007"/>
                <a:gd name="connsiteX30" fmla="*/ 10782 w 93188"/>
                <a:gd name="connsiteY30" fmla="*/ 2203 h 167007"/>
                <a:gd name="connsiteX31" fmla="*/ 12949 w 93188"/>
                <a:gd name="connsiteY31" fmla="*/ 3043 h 167007"/>
                <a:gd name="connsiteX32" fmla="*/ 14033 w 93188"/>
                <a:gd name="connsiteY32" fmla="*/ 4511 h 167007"/>
                <a:gd name="connsiteX33" fmla="*/ 14303 w 93188"/>
                <a:gd name="connsiteY33" fmla="*/ 6399 h 167007"/>
                <a:gd name="connsiteX34" fmla="*/ 14303 w 93188"/>
                <a:gd name="connsiteY34" fmla="*/ 28482 h 167007"/>
                <a:gd name="connsiteX35" fmla="*/ 33753 w 93188"/>
                <a:gd name="connsiteY35" fmla="*/ 6767 h 167007"/>
                <a:gd name="connsiteX36" fmla="*/ 52663 w 93188"/>
                <a:gd name="connsiteY36" fmla="*/ 0 h 167007"/>
                <a:gd name="connsiteX37" fmla="*/ 71733 w 93188"/>
                <a:gd name="connsiteY37" fmla="*/ 5193 h 167007"/>
                <a:gd name="connsiteX38" fmla="*/ 84249 w 93188"/>
                <a:gd name="connsiteY38" fmla="*/ 19198 h 167007"/>
                <a:gd name="connsiteX39" fmla="*/ 91075 w 93188"/>
                <a:gd name="connsiteY39" fmla="*/ 39707 h 167007"/>
                <a:gd name="connsiteX40" fmla="*/ 93188 w 93188"/>
                <a:gd name="connsiteY40" fmla="*/ 67978 h 167007"/>
                <a:gd name="connsiteX41" fmla="*/ 93188 w 93188"/>
                <a:gd name="connsiteY41" fmla="*/ 162549 h 16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188" h="167007">
                  <a:moveTo>
                    <a:pt x="93188" y="162549"/>
                  </a:moveTo>
                  <a:cubicBezTo>
                    <a:pt x="93188" y="163231"/>
                    <a:pt x="93080" y="163861"/>
                    <a:pt x="92809" y="164438"/>
                  </a:cubicBezTo>
                  <a:cubicBezTo>
                    <a:pt x="92538" y="165015"/>
                    <a:pt x="92159" y="165487"/>
                    <a:pt x="91617" y="165801"/>
                  </a:cubicBezTo>
                  <a:cubicBezTo>
                    <a:pt x="91075" y="166169"/>
                    <a:pt x="90317" y="166431"/>
                    <a:pt x="89287" y="166693"/>
                  </a:cubicBezTo>
                  <a:cubicBezTo>
                    <a:pt x="88366" y="166903"/>
                    <a:pt x="87120" y="167008"/>
                    <a:pt x="85712" y="167008"/>
                  </a:cubicBezTo>
                  <a:cubicBezTo>
                    <a:pt x="84195" y="167008"/>
                    <a:pt x="82949" y="166903"/>
                    <a:pt x="81973" y="166693"/>
                  </a:cubicBezTo>
                  <a:cubicBezTo>
                    <a:pt x="80998" y="166431"/>
                    <a:pt x="80240" y="166169"/>
                    <a:pt x="79644" y="165801"/>
                  </a:cubicBezTo>
                  <a:cubicBezTo>
                    <a:pt x="79101" y="165487"/>
                    <a:pt x="78722" y="165015"/>
                    <a:pt x="78451" y="164438"/>
                  </a:cubicBezTo>
                  <a:cubicBezTo>
                    <a:pt x="78181" y="163861"/>
                    <a:pt x="78072" y="163231"/>
                    <a:pt x="78072" y="162549"/>
                  </a:cubicBezTo>
                  <a:lnTo>
                    <a:pt x="78072" y="69919"/>
                  </a:lnTo>
                  <a:cubicBezTo>
                    <a:pt x="78072" y="60215"/>
                    <a:pt x="77531" y="52400"/>
                    <a:pt x="76447" y="46368"/>
                  </a:cubicBezTo>
                  <a:cubicBezTo>
                    <a:pt x="75309" y="40336"/>
                    <a:pt x="73683" y="35143"/>
                    <a:pt x="71463" y="30842"/>
                  </a:cubicBezTo>
                  <a:cubicBezTo>
                    <a:pt x="69295" y="26541"/>
                    <a:pt x="66478" y="23184"/>
                    <a:pt x="63010" y="20823"/>
                  </a:cubicBezTo>
                  <a:cubicBezTo>
                    <a:pt x="59597" y="18463"/>
                    <a:pt x="55588" y="17309"/>
                    <a:pt x="51037" y="17309"/>
                  </a:cubicBezTo>
                  <a:cubicBezTo>
                    <a:pt x="45186" y="17309"/>
                    <a:pt x="39334" y="20090"/>
                    <a:pt x="33483" y="25754"/>
                  </a:cubicBezTo>
                  <a:cubicBezTo>
                    <a:pt x="27685" y="31366"/>
                    <a:pt x="21510" y="39654"/>
                    <a:pt x="15116" y="50564"/>
                  </a:cubicBezTo>
                  <a:lnTo>
                    <a:pt x="15116" y="162549"/>
                  </a:lnTo>
                  <a:cubicBezTo>
                    <a:pt x="15116" y="163231"/>
                    <a:pt x="14953" y="163861"/>
                    <a:pt x="14737" y="164438"/>
                  </a:cubicBezTo>
                  <a:cubicBezTo>
                    <a:pt x="14466" y="165015"/>
                    <a:pt x="14086" y="165487"/>
                    <a:pt x="13491" y="165801"/>
                  </a:cubicBezTo>
                  <a:cubicBezTo>
                    <a:pt x="12949" y="166169"/>
                    <a:pt x="12190" y="166431"/>
                    <a:pt x="11215" y="166693"/>
                  </a:cubicBezTo>
                  <a:cubicBezTo>
                    <a:pt x="10240" y="166903"/>
                    <a:pt x="8994" y="167008"/>
                    <a:pt x="7477" y="167008"/>
                  </a:cubicBezTo>
                  <a:cubicBezTo>
                    <a:pt x="6014" y="167008"/>
                    <a:pt x="4822" y="166903"/>
                    <a:pt x="3847" y="166693"/>
                  </a:cubicBezTo>
                  <a:cubicBezTo>
                    <a:pt x="2872" y="166431"/>
                    <a:pt x="2113" y="166169"/>
                    <a:pt x="1517" y="165801"/>
                  </a:cubicBezTo>
                  <a:cubicBezTo>
                    <a:pt x="921" y="165487"/>
                    <a:pt x="488" y="165015"/>
                    <a:pt x="325" y="164438"/>
                  </a:cubicBezTo>
                  <a:cubicBezTo>
                    <a:pt x="108" y="163861"/>
                    <a:pt x="0" y="163231"/>
                    <a:pt x="0" y="162549"/>
                  </a:cubicBezTo>
                  <a:lnTo>
                    <a:pt x="0" y="6399"/>
                  </a:lnTo>
                  <a:cubicBezTo>
                    <a:pt x="0" y="5717"/>
                    <a:pt x="108" y="5088"/>
                    <a:pt x="325" y="4511"/>
                  </a:cubicBezTo>
                  <a:cubicBezTo>
                    <a:pt x="488" y="3934"/>
                    <a:pt x="921" y="3462"/>
                    <a:pt x="1517" y="3043"/>
                  </a:cubicBezTo>
                  <a:cubicBezTo>
                    <a:pt x="2113" y="2623"/>
                    <a:pt x="2817" y="2361"/>
                    <a:pt x="3739" y="2203"/>
                  </a:cubicBezTo>
                  <a:cubicBezTo>
                    <a:pt x="4605" y="1993"/>
                    <a:pt x="5798" y="1941"/>
                    <a:pt x="7206" y="1941"/>
                  </a:cubicBezTo>
                  <a:cubicBezTo>
                    <a:pt x="8669" y="1941"/>
                    <a:pt x="9861" y="1993"/>
                    <a:pt x="10782" y="2203"/>
                  </a:cubicBezTo>
                  <a:cubicBezTo>
                    <a:pt x="11703" y="2361"/>
                    <a:pt x="12407" y="2623"/>
                    <a:pt x="12949" y="3043"/>
                  </a:cubicBezTo>
                  <a:cubicBezTo>
                    <a:pt x="13436" y="3462"/>
                    <a:pt x="13816" y="3934"/>
                    <a:pt x="14033" y="4511"/>
                  </a:cubicBezTo>
                  <a:cubicBezTo>
                    <a:pt x="14195" y="5088"/>
                    <a:pt x="14303" y="5717"/>
                    <a:pt x="14303" y="6399"/>
                  </a:cubicBezTo>
                  <a:lnTo>
                    <a:pt x="14303" y="28482"/>
                  </a:lnTo>
                  <a:cubicBezTo>
                    <a:pt x="20913" y="18463"/>
                    <a:pt x="27415" y="11225"/>
                    <a:pt x="33753" y="6767"/>
                  </a:cubicBezTo>
                  <a:cubicBezTo>
                    <a:pt x="40093" y="2256"/>
                    <a:pt x="46432" y="0"/>
                    <a:pt x="52663" y="0"/>
                  </a:cubicBezTo>
                  <a:cubicBezTo>
                    <a:pt x="60193" y="0"/>
                    <a:pt x="66586" y="1731"/>
                    <a:pt x="71733" y="5193"/>
                  </a:cubicBezTo>
                  <a:cubicBezTo>
                    <a:pt x="76880" y="8655"/>
                    <a:pt x="81052" y="13323"/>
                    <a:pt x="84249" y="19198"/>
                  </a:cubicBezTo>
                  <a:cubicBezTo>
                    <a:pt x="87391" y="25020"/>
                    <a:pt x="89721" y="31891"/>
                    <a:pt x="91075" y="39707"/>
                  </a:cubicBezTo>
                  <a:cubicBezTo>
                    <a:pt x="92484" y="47522"/>
                    <a:pt x="93188" y="56963"/>
                    <a:pt x="93188" y="67978"/>
                  </a:cubicBezTo>
                  <a:lnTo>
                    <a:pt x="93188" y="162549"/>
                  </a:lnTo>
                  <a:close/>
                </a:path>
              </a:pathLst>
            </a:custGeom>
            <a:solidFill>
              <a:srgbClr val="FFFFFF"/>
            </a:solidFill>
            <a:ln w="5417" cap="flat">
              <a:noFill/>
              <a:prstDash val="solid"/>
              <a:miter/>
            </a:ln>
          </p:spPr>
          <p:txBody>
            <a:bodyPr rtlCol="0" anchor="ctr"/>
            <a:lstStyle/>
            <a:p>
              <a:endParaRPr lang="fr-FR"/>
            </a:p>
          </p:txBody>
        </p:sp>
        <p:sp>
          <p:nvSpPr>
            <p:cNvPr id="964" name="Forme libre 963">
              <a:extLst>
                <a:ext uri="{FF2B5EF4-FFF2-40B4-BE49-F238E27FC236}">
                  <a16:creationId xmlns:a16="http://schemas.microsoft.com/office/drawing/2014/main" id="{09FE3EF7-0281-2A3D-0611-A880255B70B3}"/>
                </a:ext>
              </a:extLst>
            </p:cNvPr>
            <p:cNvSpPr/>
            <p:nvPr/>
          </p:nvSpPr>
          <p:spPr>
            <a:xfrm>
              <a:off x="20686881" y="7628186"/>
              <a:ext cx="71624" cy="208602"/>
            </a:xfrm>
            <a:custGeom>
              <a:avLst/>
              <a:gdLst>
                <a:gd name="connsiteX0" fmla="*/ 71625 w 71624"/>
                <a:gd name="connsiteY0" fmla="*/ 193234 h 208602"/>
                <a:gd name="connsiteX1" fmla="*/ 71191 w 71624"/>
                <a:gd name="connsiteY1" fmla="*/ 199109 h 208602"/>
                <a:gd name="connsiteX2" fmla="*/ 69782 w 71624"/>
                <a:gd name="connsiteY2" fmla="*/ 202623 h 208602"/>
                <a:gd name="connsiteX3" fmla="*/ 66965 w 71624"/>
                <a:gd name="connsiteY3" fmla="*/ 205036 h 208602"/>
                <a:gd name="connsiteX4" fmla="*/ 62739 w 71624"/>
                <a:gd name="connsiteY4" fmla="*/ 206924 h 208602"/>
                <a:gd name="connsiteX5" fmla="*/ 57646 w 71624"/>
                <a:gd name="connsiteY5" fmla="*/ 208131 h 208602"/>
                <a:gd name="connsiteX6" fmla="*/ 52445 w 71624"/>
                <a:gd name="connsiteY6" fmla="*/ 208603 h 208602"/>
                <a:gd name="connsiteX7" fmla="*/ 37979 w 71624"/>
                <a:gd name="connsiteY7" fmla="*/ 205456 h 208602"/>
                <a:gd name="connsiteX8" fmla="*/ 28173 w 71624"/>
                <a:gd name="connsiteY8" fmla="*/ 196066 h 208602"/>
                <a:gd name="connsiteX9" fmla="*/ 22646 w 71624"/>
                <a:gd name="connsiteY9" fmla="*/ 180121 h 208602"/>
                <a:gd name="connsiteX10" fmla="*/ 20967 w 71624"/>
                <a:gd name="connsiteY10" fmla="*/ 157357 h 208602"/>
                <a:gd name="connsiteX11" fmla="*/ 20967 w 71624"/>
                <a:gd name="connsiteY11" fmla="*/ 60215 h 208602"/>
                <a:gd name="connsiteX12" fmla="*/ 3792 w 71624"/>
                <a:gd name="connsiteY12" fmla="*/ 60215 h 208602"/>
                <a:gd name="connsiteX13" fmla="*/ 1029 w 71624"/>
                <a:gd name="connsiteY13" fmla="*/ 58065 h 208602"/>
                <a:gd name="connsiteX14" fmla="*/ 0 w 71624"/>
                <a:gd name="connsiteY14" fmla="*/ 51561 h 208602"/>
                <a:gd name="connsiteX15" fmla="*/ 270 w 71624"/>
                <a:gd name="connsiteY15" fmla="*/ 47679 h 208602"/>
                <a:gd name="connsiteX16" fmla="*/ 1029 w 71624"/>
                <a:gd name="connsiteY16" fmla="*/ 44952 h 208602"/>
                <a:gd name="connsiteX17" fmla="*/ 2221 w 71624"/>
                <a:gd name="connsiteY17" fmla="*/ 43273 h 208602"/>
                <a:gd name="connsiteX18" fmla="*/ 3792 w 71624"/>
                <a:gd name="connsiteY18" fmla="*/ 42801 h 208602"/>
                <a:gd name="connsiteX19" fmla="*/ 20967 w 71624"/>
                <a:gd name="connsiteY19" fmla="*/ 42801 h 208602"/>
                <a:gd name="connsiteX20" fmla="*/ 20967 w 71624"/>
                <a:gd name="connsiteY20" fmla="*/ 4458 h 208602"/>
                <a:gd name="connsiteX21" fmla="*/ 21292 w 71624"/>
                <a:gd name="connsiteY21" fmla="*/ 2570 h 208602"/>
                <a:gd name="connsiteX22" fmla="*/ 22484 w 71624"/>
                <a:gd name="connsiteY22" fmla="*/ 1102 h 208602"/>
                <a:gd name="connsiteX23" fmla="*/ 24814 w 71624"/>
                <a:gd name="connsiteY23" fmla="*/ 263 h 208602"/>
                <a:gd name="connsiteX24" fmla="*/ 28444 w 71624"/>
                <a:gd name="connsiteY24" fmla="*/ 0 h 208602"/>
                <a:gd name="connsiteX25" fmla="*/ 32182 w 71624"/>
                <a:gd name="connsiteY25" fmla="*/ 263 h 208602"/>
                <a:gd name="connsiteX26" fmla="*/ 34458 w 71624"/>
                <a:gd name="connsiteY26" fmla="*/ 1102 h 208602"/>
                <a:gd name="connsiteX27" fmla="*/ 35704 w 71624"/>
                <a:gd name="connsiteY27" fmla="*/ 2570 h 208602"/>
                <a:gd name="connsiteX28" fmla="*/ 36083 w 71624"/>
                <a:gd name="connsiteY28" fmla="*/ 4458 h 208602"/>
                <a:gd name="connsiteX29" fmla="*/ 36083 w 71624"/>
                <a:gd name="connsiteY29" fmla="*/ 42801 h 208602"/>
                <a:gd name="connsiteX30" fmla="*/ 67832 w 71624"/>
                <a:gd name="connsiteY30" fmla="*/ 42801 h 208602"/>
                <a:gd name="connsiteX31" fmla="*/ 69403 w 71624"/>
                <a:gd name="connsiteY31" fmla="*/ 43273 h 208602"/>
                <a:gd name="connsiteX32" fmla="*/ 70595 w 71624"/>
                <a:gd name="connsiteY32" fmla="*/ 44952 h 208602"/>
                <a:gd name="connsiteX33" fmla="*/ 71353 w 71624"/>
                <a:gd name="connsiteY33" fmla="*/ 47679 h 208602"/>
                <a:gd name="connsiteX34" fmla="*/ 71625 w 71624"/>
                <a:gd name="connsiteY34" fmla="*/ 51561 h 208602"/>
                <a:gd name="connsiteX35" fmla="*/ 70541 w 71624"/>
                <a:gd name="connsiteY35" fmla="*/ 58065 h 208602"/>
                <a:gd name="connsiteX36" fmla="*/ 67832 w 71624"/>
                <a:gd name="connsiteY36" fmla="*/ 60215 h 208602"/>
                <a:gd name="connsiteX37" fmla="*/ 36083 w 71624"/>
                <a:gd name="connsiteY37" fmla="*/ 60215 h 208602"/>
                <a:gd name="connsiteX38" fmla="*/ 36083 w 71624"/>
                <a:gd name="connsiteY38" fmla="*/ 154577 h 208602"/>
                <a:gd name="connsiteX39" fmla="*/ 39822 w 71624"/>
                <a:gd name="connsiteY39" fmla="*/ 181642 h 208602"/>
                <a:gd name="connsiteX40" fmla="*/ 53475 w 71624"/>
                <a:gd name="connsiteY40" fmla="*/ 190979 h 208602"/>
                <a:gd name="connsiteX41" fmla="*/ 59000 w 71624"/>
                <a:gd name="connsiteY41" fmla="*/ 190139 h 208602"/>
                <a:gd name="connsiteX42" fmla="*/ 63389 w 71624"/>
                <a:gd name="connsiteY42" fmla="*/ 188199 h 208602"/>
                <a:gd name="connsiteX43" fmla="*/ 66640 w 71624"/>
                <a:gd name="connsiteY43" fmla="*/ 186310 h 208602"/>
                <a:gd name="connsiteX44" fmla="*/ 68970 w 71624"/>
                <a:gd name="connsiteY44" fmla="*/ 185471 h 208602"/>
                <a:gd name="connsiteX45" fmla="*/ 70107 w 71624"/>
                <a:gd name="connsiteY45" fmla="*/ 185786 h 208602"/>
                <a:gd name="connsiteX46" fmla="*/ 70920 w 71624"/>
                <a:gd name="connsiteY46" fmla="*/ 187097 h 208602"/>
                <a:gd name="connsiteX47" fmla="*/ 71462 w 71624"/>
                <a:gd name="connsiteY47" fmla="*/ 189510 h 208602"/>
                <a:gd name="connsiteX48" fmla="*/ 71625 w 71624"/>
                <a:gd name="connsiteY48" fmla="*/ 193234 h 2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624" h="208602">
                  <a:moveTo>
                    <a:pt x="71625" y="193234"/>
                  </a:moveTo>
                  <a:cubicBezTo>
                    <a:pt x="71625" y="195647"/>
                    <a:pt x="71462" y="197588"/>
                    <a:pt x="71191" y="199109"/>
                  </a:cubicBezTo>
                  <a:cubicBezTo>
                    <a:pt x="70866" y="200577"/>
                    <a:pt x="70433" y="201784"/>
                    <a:pt x="69782" y="202623"/>
                  </a:cubicBezTo>
                  <a:cubicBezTo>
                    <a:pt x="69132" y="203515"/>
                    <a:pt x="68211" y="204302"/>
                    <a:pt x="66965" y="205036"/>
                  </a:cubicBezTo>
                  <a:cubicBezTo>
                    <a:pt x="65773" y="205822"/>
                    <a:pt x="64364" y="206452"/>
                    <a:pt x="62739" y="206924"/>
                  </a:cubicBezTo>
                  <a:cubicBezTo>
                    <a:pt x="61114" y="207449"/>
                    <a:pt x="59434" y="207868"/>
                    <a:pt x="57646" y="208131"/>
                  </a:cubicBezTo>
                  <a:cubicBezTo>
                    <a:pt x="55858" y="208445"/>
                    <a:pt x="54125" y="208603"/>
                    <a:pt x="52445" y="208603"/>
                  </a:cubicBezTo>
                  <a:cubicBezTo>
                    <a:pt x="46756" y="208603"/>
                    <a:pt x="41935" y="207554"/>
                    <a:pt x="37979" y="205456"/>
                  </a:cubicBezTo>
                  <a:cubicBezTo>
                    <a:pt x="33970" y="203410"/>
                    <a:pt x="30719" y="200263"/>
                    <a:pt x="28173" y="196066"/>
                  </a:cubicBezTo>
                  <a:cubicBezTo>
                    <a:pt x="25627" y="191871"/>
                    <a:pt x="23784" y="186573"/>
                    <a:pt x="22646" y="180121"/>
                  </a:cubicBezTo>
                  <a:cubicBezTo>
                    <a:pt x="21509" y="173669"/>
                    <a:pt x="20967" y="166064"/>
                    <a:pt x="20967" y="157357"/>
                  </a:cubicBezTo>
                  <a:lnTo>
                    <a:pt x="20967" y="60215"/>
                  </a:lnTo>
                  <a:lnTo>
                    <a:pt x="3792" y="60215"/>
                  </a:lnTo>
                  <a:cubicBezTo>
                    <a:pt x="2600" y="60215"/>
                    <a:pt x="1679" y="59481"/>
                    <a:pt x="1029" y="58065"/>
                  </a:cubicBezTo>
                  <a:cubicBezTo>
                    <a:pt x="325" y="56596"/>
                    <a:pt x="0" y="54445"/>
                    <a:pt x="0" y="51561"/>
                  </a:cubicBezTo>
                  <a:cubicBezTo>
                    <a:pt x="0" y="50092"/>
                    <a:pt x="54" y="48781"/>
                    <a:pt x="270" y="47679"/>
                  </a:cubicBezTo>
                  <a:cubicBezTo>
                    <a:pt x="433" y="46630"/>
                    <a:pt x="650" y="45686"/>
                    <a:pt x="1029" y="44952"/>
                  </a:cubicBezTo>
                  <a:cubicBezTo>
                    <a:pt x="1354" y="44218"/>
                    <a:pt x="1733" y="43641"/>
                    <a:pt x="2221" y="43273"/>
                  </a:cubicBezTo>
                  <a:cubicBezTo>
                    <a:pt x="2709" y="42959"/>
                    <a:pt x="3196" y="42801"/>
                    <a:pt x="3792" y="42801"/>
                  </a:cubicBezTo>
                  <a:lnTo>
                    <a:pt x="20967" y="42801"/>
                  </a:lnTo>
                  <a:lnTo>
                    <a:pt x="20967" y="4458"/>
                  </a:lnTo>
                  <a:cubicBezTo>
                    <a:pt x="20967" y="3776"/>
                    <a:pt x="21075" y="3147"/>
                    <a:pt x="21292" y="2570"/>
                  </a:cubicBezTo>
                  <a:cubicBezTo>
                    <a:pt x="21509" y="1993"/>
                    <a:pt x="21888" y="1521"/>
                    <a:pt x="22484" y="1102"/>
                  </a:cubicBezTo>
                  <a:cubicBezTo>
                    <a:pt x="23080" y="734"/>
                    <a:pt x="23838" y="420"/>
                    <a:pt x="24814" y="263"/>
                  </a:cubicBezTo>
                  <a:cubicBezTo>
                    <a:pt x="25789" y="105"/>
                    <a:pt x="27035" y="0"/>
                    <a:pt x="28444" y="0"/>
                  </a:cubicBezTo>
                  <a:cubicBezTo>
                    <a:pt x="29961" y="0"/>
                    <a:pt x="31207" y="105"/>
                    <a:pt x="32182" y="263"/>
                  </a:cubicBezTo>
                  <a:cubicBezTo>
                    <a:pt x="33158" y="420"/>
                    <a:pt x="33916" y="734"/>
                    <a:pt x="34458" y="1102"/>
                  </a:cubicBezTo>
                  <a:cubicBezTo>
                    <a:pt x="35054" y="1521"/>
                    <a:pt x="35433" y="1993"/>
                    <a:pt x="35704" y="2570"/>
                  </a:cubicBezTo>
                  <a:cubicBezTo>
                    <a:pt x="35920" y="3147"/>
                    <a:pt x="36083" y="3776"/>
                    <a:pt x="36083" y="4458"/>
                  </a:cubicBezTo>
                  <a:lnTo>
                    <a:pt x="36083" y="42801"/>
                  </a:lnTo>
                  <a:lnTo>
                    <a:pt x="67832" y="42801"/>
                  </a:lnTo>
                  <a:cubicBezTo>
                    <a:pt x="68428" y="42801"/>
                    <a:pt x="68916" y="42959"/>
                    <a:pt x="69403" y="43273"/>
                  </a:cubicBezTo>
                  <a:cubicBezTo>
                    <a:pt x="69836" y="43641"/>
                    <a:pt x="70270" y="44218"/>
                    <a:pt x="70595" y="44952"/>
                  </a:cubicBezTo>
                  <a:cubicBezTo>
                    <a:pt x="70974" y="45686"/>
                    <a:pt x="71191" y="46630"/>
                    <a:pt x="71353" y="47679"/>
                  </a:cubicBezTo>
                  <a:cubicBezTo>
                    <a:pt x="71516" y="48781"/>
                    <a:pt x="71625" y="50092"/>
                    <a:pt x="71625" y="51561"/>
                  </a:cubicBezTo>
                  <a:cubicBezTo>
                    <a:pt x="71625" y="54445"/>
                    <a:pt x="71245" y="56596"/>
                    <a:pt x="70541" y="58065"/>
                  </a:cubicBezTo>
                  <a:cubicBezTo>
                    <a:pt x="69836" y="59481"/>
                    <a:pt x="68916" y="60215"/>
                    <a:pt x="67832" y="60215"/>
                  </a:cubicBezTo>
                  <a:lnTo>
                    <a:pt x="36083" y="60215"/>
                  </a:lnTo>
                  <a:lnTo>
                    <a:pt x="36083" y="154577"/>
                  </a:lnTo>
                  <a:cubicBezTo>
                    <a:pt x="36083" y="166431"/>
                    <a:pt x="37329" y="175453"/>
                    <a:pt x="39822" y="181642"/>
                  </a:cubicBezTo>
                  <a:cubicBezTo>
                    <a:pt x="42314" y="187884"/>
                    <a:pt x="46864" y="190979"/>
                    <a:pt x="53475" y="190979"/>
                  </a:cubicBezTo>
                  <a:cubicBezTo>
                    <a:pt x="55479" y="190979"/>
                    <a:pt x="57321" y="190664"/>
                    <a:pt x="59000" y="190139"/>
                  </a:cubicBezTo>
                  <a:cubicBezTo>
                    <a:pt x="60626" y="189562"/>
                    <a:pt x="62089" y="188933"/>
                    <a:pt x="63389" y="188199"/>
                  </a:cubicBezTo>
                  <a:cubicBezTo>
                    <a:pt x="64635" y="187517"/>
                    <a:pt x="65719" y="186887"/>
                    <a:pt x="66640" y="186310"/>
                  </a:cubicBezTo>
                  <a:cubicBezTo>
                    <a:pt x="67507" y="185734"/>
                    <a:pt x="68320" y="185471"/>
                    <a:pt x="68970" y="185471"/>
                  </a:cubicBezTo>
                  <a:cubicBezTo>
                    <a:pt x="69403" y="185471"/>
                    <a:pt x="69782" y="185576"/>
                    <a:pt x="70107" y="185786"/>
                  </a:cubicBezTo>
                  <a:cubicBezTo>
                    <a:pt x="70433" y="186048"/>
                    <a:pt x="70703" y="186468"/>
                    <a:pt x="70920" y="187097"/>
                  </a:cubicBezTo>
                  <a:cubicBezTo>
                    <a:pt x="71137" y="187727"/>
                    <a:pt x="71299" y="188514"/>
                    <a:pt x="71462" y="189510"/>
                  </a:cubicBezTo>
                  <a:cubicBezTo>
                    <a:pt x="71570" y="190507"/>
                    <a:pt x="71625" y="191766"/>
                    <a:pt x="71625" y="193234"/>
                  </a:cubicBezTo>
                  <a:close/>
                </a:path>
              </a:pathLst>
            </a:custGeom>
            <a:solidFill>
              <a:srgbClr val="FFFFFF"/>
            </a:solidFill>
            <a:ln w="5417" cap="flat">
              <a:noFill/>
              <a:prstDash val="solid"/>
              <a:miter/>
            </a:ln>
          </p:spPr>
          <p:txBody>
            <a:bodyPr rtlCol="0" anchor="ctr"/>
            <a:lstStyle/>
            <a:p>
              <a:endParaRPr lang="fr-FR"/>
            </a:p>
          </p:txBody>
        </p:sp>
        <p:sp>
          <p:nvSpPr>
            <p:cNvPr id="965" name="Forme libre 964">
              <a:extLst>
                <a:ext uri="{FF2B5EF4-FFF2-40B4-BE49-F238E27FC236}">
                  <a16:creationId xmlns:a16="http://schemas.microsoft.com/office/drawing/2014/main" id="{18C81313-1E80-7836-4069-C0F61B559FED}"/>
                </a:ext>
              </a:extLst>
            </p:cNvPr>
            <p:cNvSpPr/>
            <p:nvPr/>
          </p:nvSpPr>
          <p:spPr>
            <a:xfrm>
              <a:off x="20788575" y="7668207"/>
              <a:ext cx="63768" cy="167007"/>
            </a:xfrm>
            <a:custGeom>
              <a:avLst/>
              <a:gdLst>
                <a:gd name="connsiteX0" fmla="*/ 63769 w 63768"/>
                <a:gd name="connsiteY0" fmla="*/ 14319 h 167007"/>
                <a:gd name="connsiteX1" fmla="*/ 63660 w 63768"/>
                <a:gd name="connsiteY1" fmla="*/ 18726 h 167007"/>
                <a:gd name="connsiteX2" fmla="*/ 63173 w 63768"/>
                <a:gd name="connsiteY2" fmla="*/ 21663 h 167007"/>
                <a:gd name="connsiteX3" fmla="*/ 62414 w 63768"/>
                <a:gd name="connsiteY3" fmla="*/ 23393 h 167007"/>
                <a:gd name="connsiteX4" fmla="*/ 61223 w 63768"/>
                <a:gd name="connsiteY4" fmla="*/ 23971 h 167007"/>
                <a:gd name="connsiteX5" fmla="*/ 58568 w 63768"/>
                <a:gd name="connsiteY5" fmla="*/ 23237 h 167007"/>
                <a:gd name="connsiteX6" fmla="*/ 54992 w 63768"/>
                <a:gd name="connsiteY6" fmla="*/ 21558 h 167007"/>
                <a:gd name="connsiteX7" fmla="*/ 50550 w 63768"/>
                <a:gd name="connsiteY7" fmla="*/ 19932 h 167007"/>
                <a:gd name="connsiteX8" fmla="*/ 45240 w 63768"/>
                <a:gd name="connsiteY8" fmla="*/ 19145 h 167007"/>
                <a:gd name="connsiteX9" fmla="*/ 38521 w 63768"/>
                <a:gd name="connsiteY9" fmla="*/ 21138 h 167007"/>
                <a:gd name="connsiteX10" fmla="*/ 31587 w 63768"/>
                <a:gd name="connsiteY10" fmla="*/ 27537 h 167007"/>
                <a:gd name="connsiteX11" fmla="*/ 23947 w 63768"/>
                <a:gd name="connsiteY11" fmla="*/ 39182 h 167007"/>
                <a:gd name="connsiteX12" fmla="*/ 15170 w 63768"/>
                <a:gd name="connsiteY12" fmla="*/ 56911 h 167007"/>
                <a:gd name="connsiteX13" fmla="*/ 15170 w 63768"/>
                <a:gd name="connsiteY13" fmla="*/ 162549 h 167007"/>
                <a:gd name="connsiteX14" fmla="*/ 14791 w 63768"/>
                <a:gd name="connsiteY14" fmla="*/ 164438 h 167007"/>
                <a:gd name="connsiteX15" fmla="*/ 13545 w 63768"/>
                <a:gd name="connsiteY15" fmla="*/ 165801 h 167007"/>
                <a:gd name="connsiteX16" fmla="*/ 11270 w 63768"/>
                <a:gd name="connsiteY16" fmla="*/ 166693 h 167007"/>
                <a:gd name="connsiteX17" fmla="*/ 7531 w 63768"/>
                <a:gd name="connsiteY17" fmla="*/ 167008 h 167007"/>
                <a:gd name="connsiteX18" fmla="*/ 3901 w 63768"/>
                <a:gd name="connsiteY18" fmla="*/ 166693 h 167007"/>
                <a:gd name="connsiteX19" fmla="*/ 1571 w 63768"/>
                <a:gd name="connsiteY19" fmla="*/ 165801 h 167007"/>
                <a:gd name="connsiteX20" fmla="*/ 325 w 63768"/>
                <a:gd name="connsiteY20" fmla="*/ 164438 h 167007"/>
                <a:gd name="connsiteX21" fmla="*/ 0 w 63768"/>
                <a:gd name="connsiteY21" fmla="*/ 162549 h 167007"/>
                <a:gd name="connsiteX22" fmla="*/ 0 w 63768"/>
                <a:gd name="connsiteY22" fmla="*/ 6399 h 167007"/>
                <a:gd name="connsiteX23" fmla="*/ 325 w 63768"/>
                <a:gd name="connsiteY23" fmla="*/ 4511 h 167007"/>
                <a:gd name="connsiteX24" fmla="*/ 1571 w 63768"/>
                <a:gd name="connsiteY24" fmla="*/ 3043 h 167007"/>
                <a:gd name="connsiteX25" fmla="*/ 3793 w 63768"/>
                <a:gd name="connsiteY25" fmla="*/ 2151 h 167007"/>
                <a:gd name="connsiteX26" fmla="*/ 7260 w 63768"/>
                <a:gd name="connsiteY26" fmla="*/ 1888 h 167007"/>
                <a:gd name="connsiteX27" fmla="*/ 10836 w 63768"/>
                <a:gd name="connsiteY27" fmla="*/ 2151 h 167007"/>
                <a:gd name="connsiteX28" fmla="*/ 13003 w 63768"/>
                <a:gd name="connsiteY28" fmla="*/ 3043 h 167007"/>
                <a:gd name="connsiteX29" fmla="*/ 14087 w 63768"/>
                <a:gd name="connsiteY29" fmla="*/ 4511 h 167007"/>
                <a:gd name="connsiteX30" fmla="*/ 14358 w 63768"/>
                <a:gd name="connsiteY30" fmla="*/ 6399 h 167007"/>
                <a:gd name="connsiteX31" fmla="*/ 14358 w 63768"/>
                <a:gd name="connsiteY31" fmla="*/ 31052 h 167007"/>
                <a:gd name="connsiteX32" fmla="*/ 23514 w 63768"/>
                <a:gd name="connsiteY32" fmla="*/ 15211 h 167007"/>
                <a:gd name="connsiteX33" fmla="*/ 31533 w 63768"/>
                <a:gd name="connsiteY33" fmla="*/ 5770 h 167007"/>
                <a:gd name="connsiteX34" fmla="*/ 38955 w 63768"/>
                <a:gd name="connsiteY34" fmla="*/ 1206 h 167007"/>
                <a:gd name="connsiteX35" fmla="*/ 46378 w 63768"/>
                <a:gd name="connsiteY35" fmla="*/ 0 h 167007"/>
                <a:gd name="connsiteX36" fmla="*/ 50170 w 63768"/>
                <a:gd name="connsiteY36" fmla="*/ 263 h 167007"/>
                <a:gd name="connsiteX37" fmla="*/ 54829 w 63768"/>
                <a:gd name="connsiteY37" fmla="*/ 1206 h 167007"/>
                <a:gd name="connsiteX38" fmla="*/ 59272 w 63768"/>
                <a:gd name="connsiteY38" fmla="*/ 2885 h 167007"/>
                <a:gd name="connsiteX39" fmla="*/ 61981 w 63768"/>
                <a:gd name="connsiteY39" fmla="*/ 4563 h 167007"/>
                <a:gd name="connsiteX40" fmla="*/ 63010 w 63768"/>
                <a:gd name="connsiteY40" fmla="*/ 5980 h 167007"/>
                <a:gd name="connsiteX41" fmla="*/ 63444 w 63768"/>
                <a:gd name="connsiteY41" fmla="*/ 7501 h 167007"/>
                <a:gd name="connsiteX42" fmla="*/ 63715 w 63768"/>
                <a:gd name="connsiteY42" fmla="*/ 10124 h 167007"/>
                <a:gd name="connsiteX43" fmla="*/ 63769 w 63768"/>
                <a:gd name="connsiteY43" fmla="*/ 14319 h 16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768" h="167007">
                  <a:moveTo>
                    <a:pt x="63769" y="14319"/>
                  </a:moveTo>
                  <a:cubicBezTo>
                    <a:pt x="63769" y="16051"/>
                    <a:pt x="63715" y="17519"/>
                    <a:pt x="63660" y="18726"/>
                  </a:cubicBezTo>
                  <a:cubicBezTo>
                    <a:pt x="63553" y="19932"/>
                    <a:pt x="63390" y="20928"/>
                    <a:pt x="63173" y="21663"/>
                  </a:cubicBezTo>
                  <a:cubicBezTo>
                    <a:pt x="63010" y="22397"/>
                    <a:pt x="62740" y="22974"/>
                    <a:pt x="62414" y="23393"/>
                  </a:cubicBezTo>
                  <a:cubicBezTo>
                    <a:pt x="62144" y="23761"/>
                    <a:pt x="61710" y="23971"/>
                    <a:pt x="61223" y="23971"/>
                  </a:cubicBezTo>
                  <a:cubicBezTo>
                    <a:pt x="60464" y="23971"/>
                    <a:pt x="59597" y="23709"/>
                    <a:pt x="58568" y="23237"/>
                  </a:cubicBezTo>
                  <a:cubicBezTo>
                    <a:pt x="57538" y="22712"/>
                    <a:pt x="56346" y="22135"/>
                    <a:pt x="54992" y="21558"/>
                  </a:cubicBezTo>
                  <a:cubicBezTo>
                    <a:pt x="53637" y="20981"/>
                    <a:pt x="52174" y="20456"/>
                    <a:pt x="50550" y="19932"/>
                  </a:cubicBezTo>
                  <a:cubicBezTo>
                    <a:pt x="48978" y="19408"/>
                    <a:pt x="47190" y="19145"/>
                    <a:pt x="45240" y="19145"/>
                  </a:cubicBezTo>
                  <a:cubicBezTo>
                    <a:pt x="42964" y="19145"/>
                    <a:pt x="40689" y="19827"/>
                    <a:pt x="38521" y="21138"/>
                  </a:cubicBezTo>
                  <a:cubicBezTo>
                    <a:pt x="36300" y="22450"/>
                    <a:pt x="33970" y="24600"/>
                    <a:pt x="31587" y="27537"/>
                  </a:cubicBezTo>
                  <a:cubicBezTo>
                    <a:pt x="29148" y="30475"/>
                    <a:pt x="26656" y="34356"/>
                    <a:pt x="23947" y="39182"/>
                  </a:cubicBezTo>
                  <a:cubicBezTo>
                    <a:pt x="21293" y="44007"/>
                    <a:pt x="18367" y="49935"/>
                    <a:pt x="15170" y="56911"/>
                  </a:cubicBezTo>
                  <a:lnTo>
                    <a:pt x="15170" y="162549"/>
                  </a:lnTo>
                  <a:cubicBezTo>
                    <a:pt x="15170" y="163231"/>
                    <a:pt x="15008" y="163861"/>
                    <a:pt x="14791" y="164438"/>
                  </a:cubicBezTo>
                  <a:cubicBezTo>
                    <a:pt x="14520" y="165015"/>
                    <a:pt x="14087" y="165435"/>
                    <a:pt x="13545" y="165801"/>
                  </a:cubicBezTo>
                  <a:cubicBezTo>
                    <a:pt x="13003" y="166169"/>
                    <a:pt x="12245" y="166431"/>
                    <a:pt x="11270" y="166693"/>
                  </a:cubicBezTo>
                  <a:cubicBezTo>
                    <a:pt x="10294" y="166903"/>
                    <a:pt x="9048" y="167008"/>
                    <a:pt x="7531" y="167008"/>
                  </a:cubicBezTo>
                  <a:cubicBezTo>
                    <a:pt x="6068" y="167008"/>
                    <a:pt x="4876" y="166903"/>
                    <a:pt x="3901" y="166693"/>
                  </a:cubicBezTo>
                  <a:cubicBezTo>
                    <a:pt x="2926" y="166431"/>
                    <a:pt x="2167" y="166169"/>
                    <a:pt x="1571" y="165801"/>
                  </a:cubicBezTo>
                  <a:cubicBezTo>
                    <a:pt x="976" y="165487"/>
                    <a:pt x="542" y="165015"/>
                    <a:pt x="325" y="164438"/>
                  </a:cubicBezTo>
                  <a:cubicBezTo>
                    <a:pt x="108" y="163861"/>
                    <a:pt x="0" y="163231"/>
                    <a:pt x="0" y="162549"/>
                  </a:cubicBezTo>
                  <a:lnTo>
                    <a:pt x="0" y="6399"/>
                  </a:lnTo>
                  <a:cubicBezTo>
                    <a:pt x="0" y="5717"/>
                    <a:pt x="108" y="5088"/>
                    <a:pt x="325" y="4511"/>
                  </a:cubicBezTo>
                  <a:cubicBezTo>
                    <a:pt x="542" y="3934"/>
                    <a:pt x="976" y="3410"/>
                    <a:pt x="1571" y="3043"/>
                  </a:cubicBezTo>
                  <a:cubicBezTo>
                    <a:pt x="2167" y="2623"/>
                    <a:pt x="2872" y="2361"/>
                    <a:pt x="3793" y="2151"/>
                  </a:cubicBezTo>
                  <a:cubicBezTo>
                    <a:pt x="4659" y="1993"/>
                    <a:pt x="5852" y="1888"/>
                    <a:pt x="7260" y="1888"/>
                  </a:cubicBezTo>
                  <a:cubicBezTo>
                    <a:pt x="8723" y="1888"/>
                    <a:pt x="9915" y="1993"/>
                    <a:pt x="10836" y="2151"/>
                  </a:cubicBezTo>
                  <a:cubicBezTo>
                    <a:pt x="11757" y="2361"/>
                    <a:pt x="12461" y="2623"/>
                    <a:pt x="13003" y="3043"/>
                  </a:cubicBezTo>
                  <a:cubicBezTo>
                    <a:pt x="13491" y="3410"/>
                    <a:pt x="13870" y="3934"/>
                    <a:pt x="14087" y="4511"/>
                  </a:cubicBezTo>
                  <a:cubicBezTo>
                    <a:pt x="14249" y="5088"/>
                    <a:pt x="14358" y="5717"/>
                    <a:pt x="14358" y="6399"/>
                  </a:cubicBezTo>
                  <a:lnTo>
                    <a:pt x="14358" y="31052"/>
                  </a:lnTo>
                  <a:cubicBezTo>
                    <a:pt x="17662" y="24495"/>
                    <a:pt x="20751" y="19198"/>
                    <a:pt x="23514" y="15211"/>
                  </a:cubicBezTo>
                  <a:cubicBezTo>
                    <a:pt x="26331" y="11172"/>
                    <a:pt x="28986" y="8025"/>
                    <a:pt x="31533" y="5770"/>
                  </a:cubicBezTo>
                  <a:cubicBezTo>
                    <a:pt x="34079" y="3567"/>
                    <a:pt x="36517" y="1993"/>
                    <a:pt x="38955" y="1206"/>
                  </a:cubicBezTo>
                  <a:cubicBezTo>
                    <a:pt x="41339" y="420"/>
                    <a:pt x="43831" y="0"/>
                    <a:pt x="46378" y="0"/>
                  </a:cubicBezTo>
                  <a:cubicBezTo>
                    <a:pt x="47461" y="0"/>
                    <a:pt x="48761" y="105"/>
                    <a:pt x="50170" y="263"/>
                  </a:cubicBezTo>
                  <a:cubicBezTo>
                    <a:pt x="51633" y="420"/>
                    <a:pt x="53204" y="787"/>
                    <a:pt x="54829" y="1206"/>
                  </a:cubicBezTo>
                  <a:cubicBezTo>
                    <a:pt x="56455" y="1679"/>
                    <a:pt x="57972" y="2203"/>
                    <a:pt x="59272" y="2885"/>
                  </a:cubicBezTo>
                  <a:cubicBezTo>
                    <a:pt x="60573" y="3515"/>
                    <a:pt x="61494" y="4091"/>
                    <a:pt x="61981" y="4563"/>
                  </a:cubicBezTo>
                  <a:cubicBezTo>
                    <a:pt x="62523" y="5088"/>
                    <a:pt x="62848" y="5560"/>
                    <a:pt x="63010" y="5980"/>
                  </a:cubicBezTo>
                  <a:cubicBezTo>
                    <a:pt x="63173" y="6347"/>
                    <a:pt x="63336" y="6872"/>
                    <a:pt x="63444" y="7501"/>
                  </a:cubicBezTo>
                  <a:cubicBezTo>
                    <a:pt x="63606" y="8130"/>
                    <a:pt x="63660" y="9022"/>
                    <a:pt x="63715" y="10124"/>
                  </a:cubicBezTo>
                  <a:cubicBezTo>
                    <a:pt x="63715" y="11225"/>
                    <a:pt x="63769" y="12641"/>
                    <a:pt x="63769" y="14319"/>
                  </a:cubicBezTo>
                  <a:close/>
                </a:path>
              </a:pathLst>
            </a:custGeom>
            <a:solidFill>
              <a:srgbClr val="FFFFFF"/>
            </a:solidFill>
            <a:ln w="5417" cap="flat">
              <a:noFill/>
              <a:prstDash val="solid"/>
              <a:miter/>
            </a:ln>
          </p:spPr>
          <p:txBody>
            <a:bodyPr rtlCol="0" anchor="ctr"/>
            <a:lstStyle/>
            <a:p>
              <a:endParaRPr lang="fr-FR"/>
            </a:p>
          </p:txBody>
        </p:sp>
        <p:sp>
          <p:nvSpPr>
            <p:cNvPr id="966" name="Forme libre 965">
              <a:extLst>
                <a:ext uri="{FF2B5EF4-FFF2-40B4-BE49-F238E27FC236}">
                  <a16:creationId xmlns:a16="http://schemas.microsoft.com/office/drawing/2014/main" id="{9330094E-DB3D-2EFC-24A9-3F1B7D7B8B1C}"/>
                </a:ext>
              </a:extLst>
            </p:cNvPr>
            <p:cNvSpPr/>
            <p:nvPr/>
          </p:nvSpPr>
          <p:spPr>
            <a:xfrm>
              <a:off x="20865184" y="7668260"/>
              <a:ext cx="88474" cy="168895"/>
            </a:xfrm>
            <a:custGeom>
              <a:avLst/>
              <a:gdLst>
                <a:gd name="connsiteX0" fmla="*/ 88475 w 88474"/>
                <a:gd name="connsiteY0" fmla="*/ 162497 h 168895"/>
                <a:gd name="connsiteX1" fmla="*/ 87662 w 88474"/>
                <a:gd name="connsiteY1" fmla="*/ 165172 h 168895"/>
                <a:gd name="connsiteX2" fmla="*/ 85495 w 88474"/>
                <a:gd name="connsiteY2" fmla="*/ 166536 h 168895"/>
                <a:gd name="connsiteX3" fmla="*/ 81865 w 88474"/>
                <a:gd name="connsiteY3" fmla="*/ 166955 h 168895"/>
                <a:gd name="connsiteX4" fmla="*/ 78181 w 88474"/>
                <a:gd name="connsiteY4" fmla="*/ 166536 h 168895"/>
                <a:gd name="connsiteX5" fmla="*/ 75851 w 88474"/>
                <a:gd name="connsiteY5" fmla="*/ 165172 h 168895"/>
                <a:gd name="connsiteX6" fmla="*/ 75038 w 88474"/>
                <a:gd name="connsiteY6" fmla="*/ 162497 h 168895"/>
                <a:gd name="connsiteX7" fmla="*/ 75038 w 88474"/>
                <a:gd name="connsiteY7" fmla="*/ 145083 h 168895"/>
                <a:gd name="connsiteX8" fmla="*/ 57918 w 88474"/>
                <a:gd name="connsiteY8" fmla="*/ 162654 h 168895"/>
                <a:gd name="connsiteX9" fmla="*/ 38575 w 88474"/>
                <a:gd name="connsiteY9" fmla="*/ 168896 h 168895"/>
                <a:gd name="connsiteX10" fmla="*/ 22376 w 88474"/>
                <a:gd name="connsiteY10" fmla="*/ 165696 h 168895"/>
                <a:gd name="connsiteX11" fmla="*/ 10240 w 88474"/>
                <a:gd name="connsiteY11" fmla="*/ 156570 h 168895"/>
                <a:gd name="connsiteX12" fmla="*/ 2655 w 88474"/>
                <a:gd name="connsiteY12" fmla="*/ 142145 h 168895"/>
                <a:gd name="connsiteX13" fmla="*/ 0 w 88474"/>
                <a:gd name="connsiteY13" fmla="*/ 123158 h 168895"/>
                <a:gd name="connsiteX14" fmla="*/ 3901 w 88474"/>
                <a:gd name="connsiteY14" fmla="*/ 100656 h 168895"/>
                <a:gd name="connsiteX15" fmla="*/ 15116 w 88474"/>
                <a:gd name="connsiteY15" fmla="*/ 84710 h 168895"/>
                <a:gd name="connsiteX16" fmla="*/ 32507 w 88474"/>
                <a:gd name="connsiteY16" fmla="*/ 75112 h 168895"/>
                <a:gd name="connsiteX17" fmla="*/ 55100 w 88474"/>
                <a:gd name="connsiteY17" fmla="*/ 71912 h 168895"/>
                <a:gd name="connsiteX18" fmla="*/ 73359 w 88474"/>
                <a:gd name="connsiteY18" fmla="*/ 71912 h 168895"/>
                <a:gd name="connsiteX19" fmla="*/ 73359 w 88474"/>
                <a:gd name="connsiteY19" fmla="*/ 58484 h 168895"/>
                <a:gd name="connsiteX20" fmla="*/ 71842 w 88474"/>
                <a:gd name="connsiteY20" fmla="*/ 40808 h 168895"/>
                <a:gd name="connsiteX21" fmla="*/ 66911 w 88474"/>
                <a:gd name="connsiteY21" fmla="*/ 27957 h 168895"/>
                <a:gd name="connsiteX22" fmla="*/ 58026 w 88474"/>
                <a:gd name="connsiteY22" fmla="*/ 20194 h 168895"/>
                <a:gd name="connsiteX23" fmla="*/ 44698 w 88474"/>
                <a:gd name="connsiteY23" fmla="*/ 17571 h 168895"/>
                <a:gd name="connsiteX24" fmla="*/ 30990 w 88474"/>
                <a:gd name="connsiteY24" fmla="*/ 20089 h 168895"/>
                <a:gd name="connsiteX25" fmla="*/ 20317 w 88474"/>
                <a:gd name="connsiteY25" fmla="*/ 25702 h 168895"/>
                <a:gd name="connsiteX26" fmla="*/ 12732 w 88474"/>
                <a:gd name="connsiteY26" fmla="*/ 31314 h 168895"/>
                <a:gd name="connsiteX27" fmla="*/ 8506 w 88474"/>
                <a:gd name="connsiteY27" fmla="*/ 33831 h 168895"/>
                <a:gd name="connsiteX28" fmla="*/ 7098 w 88474"/>
                <a:gd name="connsiteY28" fmla="*/ 33465 h 168895"/>
                <a:gd name="connsiteX29" fmla="*/ 6014 w 88474"/>
                <a:gd name="connsiteY29" fmla="*/ 32153 h 168895"/>
                <a:gd name="connsiteX30" fmla="*/ 5364 w 88474"/>
                <a:gd name="connsiteY30" fmla="*/ 29741 h 168895"/>
                <a:gd name="connsiteX31" fmla="*/ 5202 w 88474"/>
                <a:gd name="connsiteY31" fmla="*/ 26226 h 168895"/>
                <a:gd name="connsiteX32" fmla="*/ 5581 w 88474"/>
                <a:gd name="connsiteY32" fmla="*/ 20456 h 168895"/>
                <a:gd name="connsiteX33" fmla="*/ 7531 w 88474"/>
                <a:gd name="connsiteY33" fmla="*/ 16103 h 168895"/>
                <a:gd name="connsiteX34" fmla="*/ 13166 w 88474"/>
                <a:gd name="connsiteY34" fmla="*/ 11015 h 168895"/>
                <a:gd name="connsiteX35" fmla="*/ 22539 w 88474"/>
                <a:gd name="connsiteY35" fmla="*/ 5613 h 168895"/>
                <a:gd name="connsiteX36" fmla="*/ 33862 w 88474"/>
                <a:gd name="connsiteY36" fmla="*/ 1574 h 168895"/>
                <a:gd name="connsiteX37" fmla="*/ 46052 w 88474"/>
                <a:gd name="connsiteY37" fmla="*/ 0 h 168895"/>
                <a:gd name="connsiteX38" fmla="*/ 66045 w 88474"/>
                <a:gd name="connsiteY38" fmla="*/ 3881 h 168895"/>
                <a:gd name="connsiteX39" fmla="*/ 79156 w 88474"/>
                <a:gd name="connsiteY39" fmla="*/ 15001 h 168895"/>
                <a:gd name="connsiteX40" fmla="*/ 86362 w 88474"/>
                <a:gd name="connsiteY40" fmla="*/ 32835 h 168895"/>
                <a:gd name="connsiteX41" fmla="*/ 88475 w 88474"/>
                <a:gd name="connsiteY41" fmla="*/ 56911 h 168895"/>
                <a:gd name="connsiteX42" fmla="*/ 88475 w 88474"/>
                <a:gd name="connsiteY42" fmla="*/ 162497 h 168895"/>
                <a:gd name="connsiteX43" fmla="*/ 73359 w 88474"/>
                <a:gd name="connsiteY43" fmla="*/ 88802 h 168895"/>
                <a:gd name="connsiteX44" fmla="*/ 52391 w 88474"/>
                <a:gd name="connsiteY44" fmla="*/ 88802 h 168895"/>
                <a:gd name="connsiteX45" fmla="*/ 36408 w 88474"/>
                <a:gd name="connsiteY45" fmla="*/ 91057 h 168895"/>
                <a:gd name="connsiteX46" fmla="*/ 24976 w 88474"/>
                <a:gd name="connsiteY46" fmla="*/ 97614 h 168895"/>
                <a:gd name="connsiteX47" fmla="*/ 18204 w 88474"/>
                <a:gd name="connsiteY47" fmla="*/ 107946 h 168895"/>
                <a:gd name="connsiteX48" fmla="*/ 15983 w 88474"/>
                <a:gd name="connsiteY48" fmla="*/ 121741 h 168895"/>
                <a:gd name="connsiteX49" fmla="*/ 22268 w 88474"/>
                <a:gd name="connsiteY49" fmla="*/ 143247 h 168895"/>
                <a:gd name="connsiteX50" fmla="*/ 39984 w 88474"/>
                <a:gd name="connsiteY50" fmla="*/ 151272 h 168895"/>
                <a:gd name="connsiteX51" fmla="*/ 56780 w 88474"/>
                <a:gd name="connsiteY51" fmla="*/ 144978 h 168895"/>
                <a:gd name="connsiteX52" fmla="*/ 73359 w 88474"/>
                <a:gd name="connsiteY52" fmla="*/ 125571 h 168895"/>
                <a:gd name="connsiteX53" fmla="*/ 73359 w 88474"/>
                <a:gd name="connsiteY53" fmla="*/ 88802 h 16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474" h="168895">
                  <a:moveTo>
                    <a:pt x="88475" y="162497"/>
                  </a:moveTo>
                  <a:cubicBezTo>
                    <a:pt x="88475" y="163651"/>
                    <a:pt x="88204" y="164543"/>
                    <a:pt x="87662" y="165172"/>
                  </a:cubicBezTo>
                  <a:cubicBezTo>
                    <a:pt x="87120" y="165801"/>
                    <a:pt x="86362" y="166273"/>
                    <a:pt x="85495" y="166536"/>
                  </a:cubicBezTo>
                  <a:cubicBezTo>
                    <a:pt x="84628" y="166851"/>
                    <a:pt x="83382" y="166955"/>
                    <a:pt x="81865" y="166955"/>
                  </a:cubicBezTo>
                  <a:cubicBezTo>
                    <a:pt x="80456" y="166955"/>
                    <a:pt x="79210" y="166851"/>
                    <a:pt x="78181" y="166536"/>
                  </a:cubicBezTo>
                  <a:cubicBezTo>
                    <a:pt x="77151" y="166273"/>
                    <a:pt x="76392" y="165801"/>
                    <a:pt x="75851" y="165172"/>
                  </a:cubicBezTo>
                  <a:cubicBezTo>
                    <a:pt x="75309" y="164543"/>
                    <a:pt x="75038" y="163651"/>
                    <a:pt x="75038" y="162497"/>
                  </a:cubicBezTo>
                  <a:lnTo>
                    <a:pt x="75038" y="145083"/>
                  </a:lnTo>
                  <a:cubicBezTo>
                    <a:pt x="69837" y="152636"/>
                    <a:pt x="64149" y="158510"/>
                    <a:pt x="57918" y="162654"/>
                  </a:cubicBezTo>
                  <a:cubicBezTo>
                    <a:pt x="51741" y="166798"/>
                    <a:pt x="45239" y="168896"/>
                    <a:pt x="38575" y="168896"/>
                  </a:cubicBezTo>
                  <a:cubicBezTo>
                    <a:pt x="32562" y="168896"/>
                    <a:pt x="27144" y="167795"/>
                    <a:pt x="22376" y="165696"/>
                  </a:cubicBezTo>
                  <a:cubicBezTo>
                    <a:pt x="17608" y="163546"/>
                    <a:pt x="13545" y="160504"/>
                    <a:pt x="10240" y="156570"/>
                  </a:cubicBezTo>
                  <a:cubicBezTo>
                    <a:pt x="6989" y="152583"/>
                    <a:pt x="4443" y="147758"/>
                    <a:pt x="2655" y="142145"/>
                  </a:cubicBezTo>
                  <a:cubicBezTo>
                    <a:pt x="867" y="136533"/>
                    <a:pt x="0" y="130187"/>
                    <a:pt x="0" y="123158"/>
                  </a:cubicBezTo>
                  <a:cubicBezTo>
                    <a:pt x="0" y="114555"/>
                    <a:pt x="1300" y="107055"/>
                    <a:pt x="3901" y="100656"/>
                  </a:cubicBezTo>
                  <a:cubicBezTo>
                    <a:pt x="6556" y="94257"/>
                    <a:pt x="10240" y="88959"/>
                    <a:pt x="15116" y="84710"/>
                  </a:cubicBezTo>
                  <a:cubicBezTo>
                    <a:pt x="19938" y="80409"/>
                    <a:pt x="25735" y="77262"/>
                    <a:pt x="32507" y="75112"/>
                  </a:cubicBezTo>
                  <a:cubicBezTo>
                    <a:pt x="39280" y="73014"/>
                    <a:pt x="46811" y="71912"/>
                    <a:pt x="55100" y="71912"/>
                  </a:cubicBezTo>
                  <a:lnTo>
                    <a:pt x="73359" y="71912"/>
                  </a:lnTo>
                  <a:lnTo>
                    <a:pt x="73359" y="58484"/>
                  </a:lnTo>
                  <a:cubicBezTo>
                    <a:pt x="73359" y="51823"/>
                    <a:pt x="72871" y="45896"/>
                    <a:pt x="71842" y="40808"/>
                  </a:cubicBezTo>
                  <a:cubicBezTo>
                    <a:pt x="70867" y="35668"/>
                    <a:pt x="69187" y="31366"/>
                    <a:pt x="66911" y="27957"/>
                  </a:cubicBezTo>
                  <a:cubicBezTo>
                    <a:pt x="64636" y="24495"/>
                    <a:pt x="61656" y="21925"/>
                    <a:pt x="58026" y="20194"/>
                  </a:cubicBezTo>
                  <a:cubicBezTo>
                    <a:pt x="54396" y="18463"/>
                    <a:pt x="49953" y="17571"/>
                    <a:pt x="44698" y="17571"/>
                  </a:cubicBezTo>
                  <a:cubicBezTo>
                    <a:pt x="39605" y="17571"/>
                    <a:pt x="35054" y="18411"/>
                    <a:pt x="30990" y="20089"/>
                  </a:cubicBezTo>
                  <a:cubicBezTo>
                    <a:pt x="26927" y="21768"/>
                    <a:pt x="23352" y="23604"/>
                    <a:pt x="20317" y="25702"/>
                  </a:cubicBezTo>
                  <a:cubicBezTo>
                    <a:pt x="17229" y="27747"/>
                    <a:pt x="14737" y="29636"/>
                    <a:pt x="12732" y="31314"/>
                  </a:cubicBezTo>
                  <a:cubicBezTo>
                    <a:pt x="10727" y="32993"/>
                    <a:pt x="9319" y="33831"/>
                    <a:pt x="8506" y="33831"/>
                  </a:cubicBezTo>
                  <a:cubicBezTo>
                    <a:pt x="7964" y="33831"/>
                    <a:pt x="7531" y="33675"/>
                    <a:pt x="7098" y="33465"/>
                  </a:cubicBezTo>
                  <a:cubicBezTo>
                    <a:pt x="6664" y="33255"/>
                    <a:pt x="6285" y="32783"/>
                    <a:pt x="6014" y="32153"/>
                  </a:cubicBezTo>
                  <a:cubicBezTo>
                    <a:pt x="5743" y="31524"/>
                    <a:pt x="5526" y="30737"/>
                    <a:pt x="5364" y="29741"/>
                  </a:cubicBezTo>
                  <a:cubicBezTo>
                    <a:pt x="5255" y="28796"/>
                    <a:pt x="5202" y="27590"/>
                    <a:pt x="5202" y="26226"/>
                  </a:cubicBezTo>
                  <a:cubicBezTo>
                    <a:pt x="5202" y="23814"/>
                    <a:pt x="5309" y="21873"/>
                    <a:pt x="5581" y="20456"/>
                  </a:cubicBezTo>
                  <a:cubicBezTo>
                    <a:pt x="5852" y="18988"/>
                    <a:pt x="6502" y="17571"/>
                    <a:pt x="7531" y="16103"/>
                  </a:cubicBezTo>
                  <a:cubicBezTo>
                    <a:pt x="8615" y="14687"/>
                    <a:pt x="10457" y="13008"/>
                    <a:pt x="13166" y="11015"/>
                  </a:cubicBezTo>
                  <a:cubicBezTo>
                    <a:pt x="15875" y="9074"/>
                    <a:pt x="19017" y="7291"/>
                    <a:pt x="22539" y="5613"/>
                  </a:cubicBezTo>
                  <a:cubicBezTo>
                    <a:pt x="26060" y="3934"/>
                    <a:pt x="29799" y="2570"/>
                    <a:pt x="33862" y="1574"/>
                  </a:cubicBezTo>
                  <a:cubicBezTo>
                    <a:pt x="37925" y="524"/>
                    <a:pt x="41989" y="0"/>
                    <a:pt x="46052" y="0"/>
                  </a:cubicBezTo>
                  <a:cubicBezTo>
                    <a:pt x="53963" y="0"/>
                    <a:pt x="60627" y="1259"/>
                    <a:pt x="66045" y="3881"/>
                  </a:cubicBezTo>
                  <a:cubicBezTo>
                    <a:pt x="71463" y="6452"/>
                    <a:pt x="75797" y="10176"/>
                    <a:pt x="79156" y="15001"/>
                  </a:cubicBezTo>
                  <a:cubicBezTo>
                    <a:pt x="82515" y="19827"/>
                    <a:pt x="84899" y="25807"/>
                    <a:pt x="86362" y="32835"/>
                  </a:cubicBezTo>
                  <a:cubicBezTo>
                    <a:pt x="87771" y="39916"/>
                    <a:pt x="88475" y="47941"/>
                    <a:pt x="88475" y="56911"/>
                  </a:cubicBezTo>
                  <a:lnTo>
                    <a:pt x="88475" y="162497"/>
                  </a:lnTo>
                  <a:close/>
                  <a:moveTo>
                    <a:pt x="73359" y="88802"/>
                  </a:moveTo>
                  <a:lnTo>
                    <a:pt x="52391" y="88802"/>
                  </a:lnTo>
                  <a:cubicBezTo>
                    <a:pt x="46323" y="88802"/>
                    <a:pt x="40960" y="89536"/>
                    <a:pt x="36408" y="91057"/>
                  </a:cubicBezTo>
                  <a:cubicBezTo>
                    <a:pt x="31857" y="92526"/>
                    <a:pt x="28011" y="94729"/>
                    <a:pt x="24976" y="97614"/>
                  </a:cubicBezTo>
                  <a:cubicBezTo>
                    <a:pt x="21943" y="100499"/>
                    <a:pt x="19667" y="103908"/>
                    <a:pt x="18204" y="107946"/>
                  </a:cubicBezTo>
                  <a:cubicBezTo>
                    <a:pt x="16688" y="111985"/>
                    <a:pt x="15983" y="116601"/>
                    <a:pt x="15983" y="121741"/>
                  </a:cubicBezTo>
                  <a:cubicBezTo>
                    <a:pt x="15983" y="130711"/>
                    <a:pt x="18042" y="137897"/>
                    <a:pt x="22268" y="143247"/>
                  </a:cubicBezTo>
                  <a:cubicBezTo>
                    <a:pt x="26439" y="148597"/>
                    <a:pt x="32345" y="151272"/>
                    <a:pt x="39984" y="151272"/>
                  </a:cubicBezTo>
                  <a:cubicBezTo>
                    <a:pt x="45998" y="151272"/>
                    <a:pt x="51579" y="149174"/>
                    <a:pt x="56780" y="144978"/>
                  </a:cubicBezTo>
                  <a:cubicBezTo>
                    <a:pt x="61981" y="140782"/>
                    <a:pt x="67508" y="134278"/>
                    <a:pt x="73359" y="125571"/>
                  </a:cubicBezTo>
                  <a:lnTo>
                    <a:pt x="73359" y="88802"/>
                  </a:lnTo>
                  <a:close/>
                </a:path>
              </a:pathLst>
            </a:custGeom>
            <a:solidFill>
              <a:srgbClr val="FFFFFF"/>
            </a:solidFill>
            <a:ln w="5417" cap="flat">
              <a:noFill/>
              <a:prstDash val="solid"/>
              <a:miter/>
            </a:ln>
          </p:spPr>
          <p:txBody>
            <a:bodyPr rtlCol="0" anchor="ctr"/>
            <a:lstStyle/>
            <a:p>
              <a:endParaRPr lang="fr-FR"/>
            </a:p>
          </p:txBody>
        </p:sp>
        <p:sp>
          <p:nvSpPr>
            <p:cNvPr id="967" name="Forme libre 966">
              <a:extLst>
                <a:ext uri="{FF2B5EF4-FFF2-40B4-BE49-F238E27FC236}">
                  <a16:creationId xmlns:a16="http://schemas.microsoft.com/office/drawing/2014/main" id="{40E513EA-1BA2-3D28-5D47-30F7A49011B8}"/>
                </a:ext>
              </a:extLst>
            </p:cNvPr>
            <p:cNvSpPr/>
            <p:nvPr/>
          </p:nvSpPr>
          <p:spPr>
            <a:xfrm>
              <a:off x="20995594" y="7668207"/>
              <a:ext cx="93187" cy="167007"/>
            </a:xfrm>
            <a:custGeom>
              <a:avLst/>
              <a:gdLst>
                <a:gd name="connsiteX0" fmla="*/ 93188 w 93187"/>
                <a:gd name="connsiteY0" fmla="*/ 162549 h 167007"/>
                <a:gd name="connsiteX1" fmla="*/ 92809 w 93187"/>
                <a:gd name="connsiteY1" fmla="*/ 164438 h 167007"/>
                <a:gd name="connsiteX2" fmla="*/ 91616 w 93187"/>
                <a:gd name="connsiteY2" fmla="*/ 165801 h 167007"/>
                <a:gd name="connsiteX3" fmla="*/ 89341 w 93187"/>
                <a:gd name="connsiteY3" fmla="*/ 166693 h 167007"/>
                <a:gd name="connsiteX4" fmla="*/ 85711 w 93187"/>
                <a:gd name="connsiteY4" fmla="*/ 167008 h 167007"/>
                <a:gd name="connsiteX5" fmla="*/ 81973 w 93187"/>
                <a:gd name="connsiteY5" fmla="*/ 166693 h 167007"/>
                <a:gd name="connsiteX6" fmla="*/ 79643 w 93187"/>
                <a:gd name="connsiteY6" fmla="*/ 165801 h 167007"/>
                <a:gd name="connsiteX7" fmla="*/ 78451 w 93187"/>
                <a:gd name="connsiteY7" fmla="*/ 164438 h 167007"/>
                <a:gd name="connsiteX8" fmla="*/ 78072 w 93187"/>
                <a:gd name="connsiteY8" fmla="*/ 162549 h 167007"/>
                <a:gd name="connsiteX9" fmla="*/ 78072 w 93187"/>
                <a:gd name="connsiteY9" fmla="*/ 69919 h 167007"/>
                <a:gd name="connsiteX10" fmla="*/ 76447 w 93187"/>
                <a:gd name="connsiteY10" fmla="*/ 46368 h 167007"/>
                <a:gd name="connsiteX11" fmla="*/ 71462 w 93187"/>
                <a:gd name="connsiteY11" fmla="*/ 30842 h 167007"/>
                <a:gd name="connsiteX12" fmla="*/ 63010 w 93187"/>
                <a:gd name="connsiteY12" fmla="*/ 20823 h 167007"/>
                <a:gd name="connsiteX13" fmla="*/ 51036 w 93187"/>
                <a:gd name="connsiteY13" fmla="*/ 17309 h 167007"/>
                <a:gd name="connsiteX14" fmla="*/ 33482 w 93187"/>
                <a:gd name="connsiteY14" fmla="*/ 25754 h 167007"/>
                <a:gd name="connsiteX15" fmla="*/ 15116 w 93187"/>
                <a:gd name="connsiteY15" fmla="*/ 50564 h 167007"/>
                <a:gd name="connsiteX16" fmla="*/ 15116 w 93187"/>
                <a:gd name="connsiteY16" fmla="*/ 162549 h 167007"/>
                <a:gd name="connsiteX17" fmla="*/ 14737 w 93187"/>
                <a:gd name="connsiteY17" fmla="*/ 164438 h 167007"/>
                <a:gd name="connsiteX18" fmla="*/ 13491 w 93187"/>
                <a:gd name="connsiteY18" fmla="*/ 165801 h 167007"/>
                <a:gd name="connsiteX19" fmla="*/ 11215 w 93187"/>
                <a:gd name="connsiteY19" fmla="*/ 166693 h 167007"/>
                <a:gd name="connsiteX20" fmla="*/ 7477 w 93187"/>
                <a:gd name="connsiteY20" fmla="*/ 167008 h 167007"/>
                <a:gd name="connsiteX21" fmla="*/ 3847 w 93187"/>
                <a:gd name="connsiteY21" fmla="*/ 166693 h 167007"/>
                <a:gd name="connsiteX22" fmla="*/ 1517 w 93187"/>
                <a:gd name="connsiteY22" fmla="*/ 165801 h 167007"/>
                <a:gd name="connsiteX23" fmla="*/ 270 w 93187"/>
                <a:gd name="connsiteY23" fmla="*/ 164438 h 167007"/>
                <a:gd name="connsiteX24" fmla="*/ 0 w 93187"/>
                <a:gd name="connsiteY24" fmla="*/ 162549 h 167007"/>
                <a:gd name="connsiteX25" fmla="*/ 0 w 93187"/>
                <a:gd name="connsiteY25" fmla="*/ 6399 h 167007"/>
                <a:gd name="connsiteX26" fmla="*/ 270 w 93187"/>
                <a:gd name="connsiteY26" fmla="*/ 4511 h 167007"/>
                <a:gd name="connsiteX27" fmla="*/ 1517 w 93187"/>
                <a:gd name="connsiteY27" fmla="*/ 3043 h 167007"/>
                <a:gd name="connsiteX28" fmla="*/ 3738 w 93187"/>
                <a:gd name="connsiteY28" fmla="*/ 2203 h 167007"/>
                <a:gd name="connsiteX29" fmla="*/ 7206 w 93187"/>
                <a:gd name="connsiteY29" fmla="*/ 1941 h 167007"/>
                <a:gd name="connsiteX30" fmla="*/ 10782 w 93187"/>
                <a:gd name="connsiteY30" fmla="*/ 2203 h 167007"/>
                <a:gd name="connsiteX31" fmla="*/ 12949 w 93187"/>
                <a:gd name="connsiteY31" fmla="*/ 3043 h 167007"/>
                <a:gd name="connsiteX32" fmla="*/ 14032 w 93187"/>
                <a:gd name="connsiteY32" fmla="*/ 4511 h 167007"/>
                <a:gd name="connsiteX33" fmla="*/ 14357 w 93187"/>
                <a:gd name="connsiteY33" fmla="*/ 6399 h 167007"/>
                <a:gd name="connsiteX34" fmla="*/ 14357 w 93187"/>
                <a:gd name="connsiteY34" fmla="*/ 28482 h 167007"/>
                <a:gd name="connsiteX35" fmla="*/ 33753 w 93187"/>
                <a:gd name="connsiteY35" fmla="*/ 6767 h 167007"/>
                <a:gd name="connsiteX36" fmla="*/ 52662 w 93187"/>
                <a:gd name="connsiteY36" fmla="*/ 0 h 167007"/>
                <a:gd name="connsiteX37" fmla="*/ 71733 w 93187"/>
                <a:gd name="connsiteY37" fmla="*/ 5193 h 167007"/>
                <a:gd name="connsiteX38" fmla="*/ 84248 w 93187"/>
                <a:gd name="connsiteY38" fmla="*/ 19198 h 167007"/>
                <a:gd name="connsiteX39" fmla="*/ 91075 w 93187"/>
                <a:gd name="connsiteY39" fmla="*/ 39707 h 167007"/>
                <a:gd name="connsiteX40" fmla="*/ 93188 w 93187"/>
                <a:gd name="connsiteY40" fmla="*/ 67978 h 167007"/>
                <a:gd name="connsiteX41" fmla="*/ 93188 w 93187"/>
                <a:gd name="connsiteY41" fmla="*/ 162549 h 16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187" h="167007">
                  <a:moveTo>
                    <a:pt x="93188" y="162549"/>
                  </a:moveTo>
                  <a:cubicBezTo>
                    <a:pt x="93188" y="163231"/>
                    <a:pt x="93079" y="163861"/>
                    <a:pt x="92809" y="164438"/>
                  </a:cubicBezTo>
                  <a:cubicBezTo>
                    <a:pt x="92538" y="165015"/>
                    <a:pt x="92159" y="165487"/>
                    <a:pt x="91616" y="165801"/>
                  </a:cubicBezTo>
                  <a:cubicBezTo>
                    <a:pt x="91020" y="166169"/>
                    <a:pt x="90262" y="166431"/>
                    <a:pt x="89341" y="166693"/>
                  </a:cubicBezTo>
                  <a:cubicBezTo>
                    <a:pt x="88312" y="166903"/>
                    <a:pt x="87120" y="167008"/>
                    <a:pt x="85711" y="167008"/>
                  </a:cubicBezTo>
                  <a:cubicBezTo>
                    <a:pt x="84194" y="167008"/>
                    <a:pt x="82894" y="166903"/>
                    <a:pt x="81973" y="166693"/>
                  </a:cubicBezTo>
                  <a:cubicBezTo>
                    <a:pt x="80997" y="166431"/>
                    <a:pt x="80239" y="166169"/>
                    <a:pt x="79643" y="165801"/>
                  </a:cubicBezTo>
                  <a:cubicBezTo>
                    <a:pt x="79101" y="165487"/>
                    <a:pt x="78722" y="165015"/>
                    <a:pt x="78451" y="164438"/>
                  </a:cubicBezTo>
                  <a:cubicBezTo>
                    <a:pt x="78180" y="163861"/>
                    <a:pt x="78072" y="163231"/>
                    <a:pt x="78072" y="162549"/>
                  </a:cubicBezTo>
                  <a:lnTo>
                    <a:pt x="78072" y="69919"/>
                  </a:lnTo>
                  <a:cubicBezTo>
                    <a:pt x="78072" y="60215"/>
                    <a:pt x="77530" y="52400"/>
                    <a:pt x="76447" y="46368"/>
                  </a:cubicBezTo>
                  <a:cubicBezTo>
                    <a:pt x="75308" y="40336"/>
                    <a:pt x="73683" y="35143"/>
                    <a:pt x="71462" y="30842"/>
                  </a:cubicBezTo>
                  <a:cubicBezTo>
                    <a:pt x="69295" y="26541"/>
                    <a:pt x="66478" y="23184"/>
                    <a:pt x="63010" y="20823"/>
                  </a:cubicBezTo>
                  <a:cubicBezTo>
                    <a:pt x="59597" y="18463"/>
                    <a:pt x="55588" y="17309"/>
                    <a:pt x="51036" y="17309"/>
                  </a:cubicBezTo>
                  <a:cubicBezTo>
                    <a:pt x="45185" y="17309"/>
                    <a:pt x="39334" y="20090"/>
                    <a:pt x="33482" y="25754"/>
                  </a:cubicBezTo>
                  <a:cubicBezTo>
                    <a:pt x="27685" y="31366"/>
                    <a:pt x="21509" y="39654"/>
                    <a:pt x="15116" y="50564"/>
                  </a:cubicBezTo>
                  <a:lnTo>
                    <a:pt x="15116" y="162549"/>
                  </a:lnTo>
                  <a:cubicBezTo>
                    <a:pt x="15116" y="163231"/>
                    <a:pt x="14953" y="163861"/>
                    <a:pt x="14737" y="164438"/>
                  </a:cubicBezTo>
                  <a:cubicBezTo>
                    <a:pt x="14465" y="165015"/>
                    <a:pt x="14086" y="165487"/>
                    <a:pt x="13491" y="165801"/>
                  </a:cubicBezTo>
                  <a:cubicBezTo>
                    <a:pt x="12949" y="166169"/>
                    <a:pt x="12190" y="166431"/>
                    <a:pt x="11215" y="166693"/>
                  </a:cubicBezTo>
                  <a:cubicBezTo>
                    <a:pt x="10240" y="166903"/>
                    <a:pt x="8993" y="167008"/>
                    <a:pt x="7477" y="167008"/>
                  </a:cubicBezTo>
                  <a:cubicBezTo>
                    <a:pt x="6014" y="167008"/>
                    <a:pt x="4822" y="166903"/>
                    <a:pt x="3847" y="166693"/>
                  </a:cubicBezTo>
                  <a:cubicBezTo>
                    <a:pt x="2871" y="166431"/>
                    <a:pt x="2113" y="166169"/>
                    <a:pt x="1517" y="165801"/>
                  </a:cubicBezTo>
                  <a:cubicBezTo>
                    <a:pt x="921" y="165487"/>
                    <a:pt x="487" y="165015"/>
                    <a:pt x="270" y="164438"/>
                  </a:cubicBezTo>
                  <a:cubicBezTo>
                    <a:pt x="108" y="163861"/>
                    <a:pt x="0" y="163231"/>
                    <a:pt x="0" y="162549"/>
                  </a:cubicBezTo>
                  <a:lnTo>
                    <a:pt x="0" y="6399"/>
                  </a:lnTo>
                  <a:cubicBezTo>
                    <a:pt x="0" y="5717"/>
                    <a:pt x="108" y="5088"/>
                    <a:pt x="270" y="4511"/>
                  </a:cubicBezTo>
                  <a:cubicBezTo>
                    <a:pt x="487" y="3934"/>
                    <a:pt x="921" y="3462"/>
                    <a:pt x="1517" y="3043"/>
                  </a:cubicBezTo>
                  <a:cubicBezTo>
                    <a:pt x="2113" y="2623"/>
                    <a:pt x="2817" y="2361"/>
                    <a:pt x="3738" y="2203"/>
                  </a:cubicBezTo>
                  <a:cubicBezTo>
                    <a:pt x="4605" y="1993"/>
                    <a:pt x="5797" y="1941"/>
                    <a:pt x="7206" y="1941"/>
                  </a:cubicBezTo>
                  <a:cubicBezTo>
                    <a:pt x="8669" y="1941"/>
                    <a:pt x="9860" y="1993"/>
                    <a:pt x="10782" y="2203"/>
                  </a:cubicBezTo>
                  <a:cubicBezTo>
                    <a:pt x="11702" y="2361"/>
                    <a:pt x="12407" y="2623"/>
                    <a:pt x="12949" y="3043"/>
                  </a:cubicBezTo>
                  <a:cubicBezTo>
                    <a:pt x="13436" y="3462"/>
                    <a:pt x="13815" y="3934"/>
                    <a:pt x="14032" y="4511"/>
                  </a:cubicBezTo>
                  <a:cubicBezTo>
                    <a:pt x="14249" y="5088"/>
                    <a:pt x="14357" y="5717"/>
                    <a:pt x="14357" y="6399"/>
                  </a:cubicBezTo>
                  <a:lnTo>
                    <a:pt x="14357" y="28482"/>
                  </a:lnTo>
                  <a:cubicBezTo>
                    <a:pt x="20913" y="18463"/>
                    <a:pt x="27414" y="11225"/>
                    <a:pt x="33753" y="6767"/>
                  </a:cubicBezTo>
                  <a:cubicBezTo>
                    <a:pt x="40092" y="2256"/>
                    <a:pt x="46431" y="0"/>
                    <a:pt x="52662" y="0"/>
                  </a:cubicBezTo>
                  <a:cubicBezTo>
                    <a:pt x="60193" y="0"/>
                    <a:pt x="66586" y="1731"/>
                    <a:pt x="71733" y="5193"/>
                  </a:cubicBezTo>
                  <a:cubicBezTo>
                    <a:pt x="76880" y="8655"/>
                    <a:pt x="81052" y="13323"/>
                    <a:pt x="84248" y="19198"/>
                  </a:cubicBezTo>
                  <a:cubicBezTo>
                    <a:pt x="87391" y="25020"/>
                    <a:pt x="89720" y="31891"/>
                    <a:pt x="91075" y="39707"/>
                  </a:cubicBezTo>
                  <a:cubicBezTo>
                    <a:pt x="92483" y="47522"/>
                    <a:pt x="93188" y="56963"/>
                    <a:pt x="93188" y="67978"/>
                  </a:cubicBezTo>
                  <a:lnTo>
                    <a:pt x="93188" y="162549"/>
                  </a:lnTo>
                  <a:close/>
                </a:path>
              </a:pathLst>
            </a:custGeom>
            <a:solidFill>
              <a:srgbClr val="FFFFFF"/>
            </a:solidFill>
            <a:ln w="5417" cap="flat">
              <a:noFill/>
              <a:prstDash val="solid"/>
              <a:miter/>
            </a:ln>
          </p:spPr>
          <p:txBody>
            <a:bodyPr rtlCol="0" anchor="ctr"/>
            <a:lstStyle/>
            <a:p>
              <a:endParaRPr lang="fr-FR"/>
            </a:p>
          </p:txBody>
        </p:sp>
        <p:sp>
          <p:nvSpPr>
            <p:cNvPr id="968" name="Forme libre 967">
              <a:extLst>
                <a:ext uri="{FF2B5EF4-FFF2-40B4-BE49-F238E27FC236}">
                  <a16:creationId xmlns:a16="http://schemas.microsoft.com/office/drawing/2014/main" id="{096AF0DC-5FBD-E37D-D2E7-BE75E6F7EE4F}"/>
                </a:ext>
              </a:extLst>
            </p:cNvPr>
            <p:cNvSpPr/>
            <p:nvPr/>
          </p:nvSpPr>
          <p:spPr>
            <a:xfrm>
              <a:off x="21122643" y="7668260"/>
              <a:ext cx="101748" cy="168895"/>
            </a:xfrm>
            <a:custGeom>
              <a:avLst/>
              <a:gdLst>
                <a:gd name="connsiteX0" fmla="*/ 101749 w 101748"/>
                <a:gd name="connsiteY0" fmla="*/ 76423 h 168895"/>
                <a:gd name="connsiteX1" fmla="*/ 99310 w 101748"/>
                <a:gd name="connsiteY1" fmla="*/ 84972 h 168895"/>
                <a:gd name="connsiteX2" fmla="*/ 94651 w 101748"/>
                <a:gd name="connsiteY2" fmla="*/ 87281 h 168895"/>
                <a:gd name="connsiteX3" fmla="*/ 16308 w 101748"/>
                <a:gd name="connsiteY3" fmla="*/ 87281 h 168895"/>
                <a:gd name="connsiteX4" fmla="*/ 18367 w 101748"/>
                <a:gd name="connsiteY4" fmla="*/ 113507 h 168895"/>
                <a:gd name="connsiteX5" fmla="*/ 25302 w 101748"/>
                <a:gd name="connsiteY5" fmla="*/ 133596 h 168895"/>
                <a:gd name="connsiteX6" fmla="*/ 37871 w 101748"/>
                <a:gd name="connsiteY6" fmla="*/ 146447 h 168895"/>
                <a:gd name="connsiteX7" fmla="*/ 56942 w 101748"/>
                <a:gd name="connsiteY7" fmla="*/ 150958 h 168895"/>
                <a:gd name="connsiteX8" fmla="*/ 71300 w 101748"/>
                <a:gd name="connsiteY8" fmla="*/ 149069 h 168895"/>
                <a:gd name="connsiteX9" fmla="*/ 82244 w 101748"/>
                <a:gd name="connsiteY9" fmla="*/ 144821 h 168895"/>
                <a:gd name="connsiteX10" fmla="*/ 89883 w 101748"/>
                <a:gd name="connsiteY10" fmla="*/ 140625 h 168895"/>
                <a:gd name="connsiteX11" fmla="*/ 94109 w 101748"/>
                <a:gd name="connsiteY11" fmla="*/ 138684 h 168895"/>
                <a:gd name="connsiteX12" fmla="*/ 95518 w 101748"/>
                <a:gd name="connsiteY12" fmla="*/ 139208 h 168895"/>
                <a:gd name="connsiteX13" fmla="*/ 96548 w 101748"/>
                <a:gd name="connsiteY13" fmla="*/ 140887 h 168895"/>
                <a:gd name="connsiteX14" fmla="*/ 97089 w 101748"/>
                <a:gd name="connsiteY14" fmla="*/ 143719 h 168895"/>
                <a:gd name="connsiteX15" fmla="*/ 97305 w 101748"/>
                <a:gd name="connsiteY15" fmla="*/ 148020 h 168895"/>
                <a:gd name="connsiteX16" fmla="*/ 97198 w 101748"/>
                <a:gd name="connsiteY16" fmla="*/ 150328 h 168895"/>
                <a:gd name="connsiteX17" fmla="*/ 96872 w 101748"/>
                <a:gd name="connsiteY17" fmla="*/ 152426 h 168895"/>
                <a:gd name="connsiteX18" fmla="*/ 96276 w 101748"/>
                <a:gd name="connsiteY18" fmla="*/ 154262 h 168895"/>
                <a:gd name="connsiteX19" fmla="*/ 95247 w 101748"/>
                <a:gd name="connsiteY19" fmla="*/ 155940 h 168895"/>
                <a:gd name="connsiteX20" fmla="*/ 91346 w 101748"/>
                <a:gd name="connsiteY20" fmla="*/ 158983 h 168895"/>
                <a:gd name="connsiteX21" fmla="*/ 82677 w 101748"/>
                <a:gd name="connsiteY21" fmla="*/ 163284 h 168895"/>
                <a:gd name="connsiteX22" fmla="*/ 70324 w 101748"/>
                <a:gd name="connsiteY22" fmla="*/ 167165 h 168895"/>
                <a:gd name="connsiteX23" fmla="*/ 55155 w 101748"/>
                <a:gd name="connsiteY23" fmla="*/ 168896 h 168895"/>
                <a:gd name="connsiteX24" fmla="*/ 31533 w 101748"/>
                <a:gd name="connsiteY24" fmla="*/ 163441 h 168895"/>
                <a:gd name="connsiteX25" fmla="*/ 14249 w 101748"/>
                <a:gd name="connsiteY25" fmla="*/ 147391 h 168895"/>
                <a:gd name="connsiteX26" fmla="*/ 3630 w 101748"/>
                <a:gd name="connsiteY26" fmla="*/ 121112 h 168895"/>
                <a:gd name="connsiteX27" fmla="*/ 0 w 101748"/>
                <a:gd name="connsiteY27" fmla="*/ 84710 h 168895"/>
                <a:gd name="connsiteX28" fmla="*/ 3792 w 101748"/>
                <a:gd name="connsiteY28" fmla="*/ 49148 h 168895"/>
                <a:gd name="connsiteX29" fmla="*/ 14520 w 101748"/>
                <a:gd name="connsiteY29" fmla="*/ 22502 h 168895"/>
                <a:gd name="connsiteX30" fmla="*/ 31316 w 101748"/>
                <a:gd name="connsiteY30" fmla="*/ 5770 h 168895"/>
                <a:gd name="connsiteX31" fmla="*/ 53204 w 101748"/>
                <a:gd name="connsiteY31" fmla="*/ 0 h 168895"/>
                <a:gd name="connsiteX32" fmla="*/ 75309 w 101748"/>
                <a:gd name="connsiteY32" fmla="*/ 5875 h 168895"/>
                <a:gd name="connsiteX33" fmla="*/ 90371 w 101748"/>
                <a:gd name="connsiteY33" fmla="*/ 21663 h 168895"/>
                <a:gd name="connsiteX34" fmla="*/ 98985 w 101748"/>
                <a:gd name="connsiteY34" fmla="*/ 44689 h 168895"/>
                <a:gd name="connsiteX35" fmla="*/ 101749 w 101748"/>
                <a:gd name="connsiteY35" fmla="*/ 72279 h 168895"/>
                <a:gd name="connsiteX36" fmla="*/ 101749 w 101748"/>
                <a:gd name="connsiteY36" fmla="*/ 76423 h 168895"/>
                <a:gd name="connsiteX37" fmla="*/ 86145 w 101748"/>
                <a:gd name="connsiteY37" fmla="*/ 70339 h 168895"/>
                <a:gd name="connsiteX38" fmla="*/ 77747 w 101748"/>
                <a:gd name="connsiteY38" fmla="*/ 31524 h 168895"/>
                <a:gd name="connsiteX39" fmla="*/ 52229 w 101748"/>
                <a:gd name="connsiteY39" fmla="*/ 17519 h 168895"/>
                <a:gd name="connsiteX40" fmla="*/ 37058 w 101748"/>
                <a:gd name="connsiteY40" fmla="*/ 21925 h 168895"/>
                <a:gd name="connsiteX41" fmla="*/ 26006 w 101748"/>
                <a:gd name="connsiteY41" fmla="*/ 33570 h 168895"/>
                <a:gd name="connsiteX42" fmla="*/ 19125 w 101748"/>
                <a:gd name="connsiteY42" fmla="*/ 50407 h 168895"/>
                <a:gd name="connsiteX43" fmla="*/ 16308 w 101748"/>
                <a:gd name="connsiteY43" fmla="*/ 70339 h 168895"/>
                <a:gd name="connsiteX44" fmla="*/ 86145 w 101748"/>
                <a:gd name="connsiteY44" fmla="*/ 70339 h 16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48" h="168895">
                  <a:moveTo>
                    <a:pt x="101749" y="76423"/>
                  </a:moveTo>
                  <a:cubicBezTo>
                    <a:pt x="101749" y="80567"/>
                    <a:pt x="100936" y="83399"/>
                    <a:pt x="99310" y="84972"/>
                  </a:cubicBezTo>
                  <a:cubicBezTo>
                    <a:pt x="97739" y="86494"/>
                    <a:pt x="96168" y="87281"/>
                    <a:pt x="94651" y="87281"/>
                  </a:cubicBezTo>
                  <a:lnTo>
                    <a:pt x="16308" y="87281"/>
                  </a:lnTo>
                  <a:cubicBezTo>
                    <a:pt x="16308" y="96932"/>
                    <a:pt x="17012" y="105691"/>
                    <a:pt x="18367" y="113507"/>
                  </a:cubicBezTo>
                  <a:cubicBezTo>
                    <a:pt x="19776" y="121322"/>
                    <a:pt x="22105" y="128036"/>
                    <a:pt x="25302" y="133596"/>
                  </a:cubicBezTo>
                  <a:cubicBezTo>
                    <a:pt x="28498" y="139208"/>
                    <a:pt x="32724" y="143457"/>
                    <a:pt x="37871" y="146447"/>
                  </a:cubicBezTo>
                  <a:cubicBezTo>
                    <a:pt x="43019" y="149436"/>
                    <a:pt x="49411" y="150958"/>
                    <a:pt x="56942" y="150958"/>
                  </a:cubicBezTo>
                  <a:cubicBezTo>
                    <a:pt x="62252" y="150958"/>
                    <a:pt x="67020" y="150328"/>
                    <a:pt x="71300" y="149069"/>
                  </a:cubicBezTo>
                  <a:cubicBezTo>
                    <a:pt x="75526" y="147811"/>
                    <a:pt x="79156" y="146394"/>
                    <a:pt x="82244" y="144821"/>
                  </a:cubicBezTo>
                  <a:cubicBezTo>
                    <a:pt x="85332" y="143300"/>
                    <a:pt x="87878" y="141884"/>
                    <a:pt x="89883" y="140625"/>
                  </a:cubicBezTo>
                  <a:cubicBezTo>
                    <a:pt x="91833" y="139313"/>
                    <a:pt x="93296" y="138684"/>
                    <a:pt x="94109" y="138684"/>
                  </a:cubicBezTo>
                  <a:cubicBezTo>
                    <a:pt x="94651" y="138684"/>
                    <a:pt x="95085" y="138893"/>
                    <a:pt x="95518" y="139208"/>
                  </a:cubicBezTo>
                  <a:cubicBezTo>
                    <a:pt x="95951" y="139575"/>
                    <a:pt x="96276" y="140100"/>
                    <a:pt x="96548" y="140887"/>
                  </a:cubicBezTo>
                  <a:cubicBezTo>
                    <a:pt x="96818" y="141621"/>
                    <a:pt x="96981" y="142565"/>
                    <a:pt x="97089" y="143719"/>
                  </a:cubicBezTo>
                  <a:cubicBezTo>
                    <a:pt x="97251" y="144873"/>
                    <a:pt x="97305" y="146289"/>
                    <a:pt x="97305" y="148020"/>
                  </a:cubicBezTo>
                  <a:cubicBezTo>
                    <a:pt x="97305" y="148807"/>
                    <a:pt x="97251" y="149594"/>
                    <a:pt x="97198" y="150328"/>
                  </a:cubicBezTo>
                  <a:cubicBezTo>
                    <a:pt x="97089" y="151115"/>
                    <a:pt x="96981" y="151797"/>
                    <a:pt x="96872" y="152426"/>
                  </a:cubicBezTo>
                  <a:cubicBezTo>
                    <a:pt x="96710" y="153056"/>
                    <a:pt x="96548" y="153685"/>
                    <a:pt x="96276" y="154262"/>
                  </a:cubicBezTo>
                  <a:cubicBezTo>
                    <a:pt x="96005" y="154839"/>
                    <a:pt x="95680" y="155363"/>
                    <a:pt x="95247" y="155940"/>
                  </a:cubicBezTo>
                  <a:cubicBezTo>
                    <a:pt x="94813" y="156517"/>
                    <a:pt x="93513" y="157567"/>
                    <a:pt x="91346" y="158983"/>
                  </a:cubicBezTo>
                  <a:cubicBezTo>
                    <a:pt x="89124" y="160399"/>
                    <a:pt x="86253" y="161868"/>
                    <a:pt x="82677" y="163284"/>
                  </a:cubicBezTo>
                  <a:cubicBezTo>
                    <a:pt x="79156" y="164753"/>
                    <a:pt x="74984" y="166011"/>
                    <a:pt x="70324" y="167165"/>
                  </a:cubicBezTo>
                  <a:cubicBezTo>
                    <a:pt x="65611" y="168319"/>
                    <a:pt x="60573" y="168896"/>
                    <a:pt x="55155" y="168896"/>
                  </a:cubicBezTo>
                  <a:cubicBezTo>
                    <a:pt x="46269" y="168896"/>
                    <a:pt x="38359" y="167060"/>
                    <a:pt x="31533" y="163441"/>
                  </a:cubicBezTo>
                  <a:cubicBezTo>
                    <a:pt x="24652" y="159822"/>
                    <a:pt x="18908" y="154472"/>
                    <a:pt x="14249" y="147391"/>
                  </a:cubicBezTo>
                  <a:cubicBezTo>
                    <a:pt x="9590" y="140362"/>
                    <a:pt x="6068" y="131550"/>
                    <a:pt x="3630" y="121112"/>
                  </a:cubicBezTo>
                  <a:cubicBezTo>
                    <a:pt x="1246" y="110622"/>
                    <a:pt x="0" y="98505"/>
                    <a:pt x="0" y="84710"/>
                  </a:cubicBezTo>
                  <a:cubicBezTo>
                    <a:pt x="0" y="71492"/>
                    <a:pt x="1246" y="59638"/>
                    <a:pt x="3792" y="49148"/>
                  </a:cubicBezTo>
                  <a:cubicBezTo>
                    <a:pt x="6285" y="38710"/>
                    <a:pt x="9861" y="29793"/>
                    <a:pt x="14520" y="22502"/>
                  </a:cubicBezTo>
                  <a:cubicBezTo>
                    <a:pt x="19180" y="15211"/>
                    <a:pt x="24760" y="9599"/>
                    <a:pt x="31316" y="5770"/>
                  </a:cubicBezTo>
                  <a:cubicBezTo>
                    <a:pt x="37871" y="1941"/>
                    <a:pt x="45185" y="0"/>
                    <a:pt x="53204" y="0"/>
                  </a:cubicBezTo>
                  <a:cubicBezTo>
                    <a:pt x="61873" y="0"/>
                    <a:pt x="69241" y="1941"/>
                    <a:pt x="75309" y="5875"/>
                  </a:cubicBezTo>
                  <a:cubicBezTo>
                    <a:pt x="81431" y="9756"/>
                    <a:pt x="86415" y="15054"/>
                    <a:pt x="90371" y="21663"/>
                  </a:cubicBezTo>
                  <a:cubicBezTo>
                    <a:pt x="94326" y="28272"/>
                    <a:pt x="97198" y="35930"/>
                    <a:pt x="98985" y="44689"/>
                  </a:cubicBezTo>
                  <a:cubicBezTo>
                    <a:pt x="100827" y="53449"/>
                    <a:pt x="101749" y="62628"/>
                    <a:pt x="101749" y="72279"/>
                  </a:cubicBezTo>
                  <a:lnTo>
                    <a:pt x="101749" y="76423"/>
                  </a:lnTo>
                  <a:close/>
                  <a:moveTo>
                    <a:pt x="86145" y="70339"/>
                  </a:moveTo>
                  <a:cubicBezTo>
                    <a:pt x="86415" y="53764"/>
                    <a:pt x="83599" y="40860"/>
                    <a:pt x="77747" y="31524"/>
                  </a:cubicBezTo>
                  <a:cubicBezTo>
                    <a:pt x="71950" y="22187"/>
                    <a:pt x="63389" y="17519"/>
                    <a:pt x="52229" y="17519"/>
                  </a:cubicBezTo>
                  <a:cubicBezTo>
                    <a:pt x="46485" y="17519"/>
                    <a:pt x="41447" y="18988"/>
                    <a:pt x="37058" y="21925"/>
                  </a:cubicBezTo>
                  <a:cubicBezTo>
                    <a:pt x="32724" y="24862"/>
                    <a:pt x="29040" y="28744"/>
                    <a:pt x="26006" y="33570"/>
                  </a:cubicBezTo>
                  <a:cubicBezTo>
                    <a:pt x="23026" y="38447"/>
                    <a:pt x="20697" y="44007"/>
                    <a:pt x="19125" y="50407"/>
                  </a:cubicBezTo>
                  <a:cubicBezTo>
                    <a:pt x="17500" y="56806"/>
                    <a:pt x="16579" y="63415"/>
                    <a:pt x="16308" y="70339"/>
                  </a:cubicBezTo>
                  <a:lnTo>
                    <a:pt x="86145" y="70339"/>
                  </a:lnTo>
                  <a:close/>
                </a:path>
              </a:pathLst>
            </a:custGeom>
            <a:solidFill>
              <a:srgbClr val="FFFFFF"/>
            </a:solidFill>
            <a:ln w="5417" cap="flat">
              <a:noFill/>
              <a:prstDash val="solid"/>
              <a:miter/>
            </a:ln>
          </p:spPr>
          <p:txBody>
            <a:bodyPr rtlCol="0" anchor="ctr"/>
            <a:lstStyle/>
            <a:p>
              <a:endParaRPr lang="fr-FR"/>
            </a:p>
          </p:txBody>
        </p:sp>
        <p:sp>
          <p:nvSpPr>
            <p:cNvPr id="969" name="Forme libre 968">
              <a:extLst>
                <a:ext uri="{FF2B5EF4-FFF2-40B4-BE49-F238E27FC236}">
                  <a16:creationId xmlns:a16="http://schemas.microsoft.com/office/drawing/2014/main" id="{6B5C7430-7F6D-B8F4-DCAA-49536612D383}"/>
                </a:ext>
              </a:extLst>
            </p:cNvPr>
            <p:cNvSpPr/>
            <p:nvPr/>
          </p:nvSpPr>
          <p:spPr>
            <a:xfrm>
              <a:off x="21241620" y="7628186"/>
              <a:ext cx="71625" cy="208602"/>
            </a:xfrm>
            <a:custGeom>
              <a:avLst/>
              <a:gdLst>
                <a:gd name="connsiteX0" fmla="*/ 71625 w 71625"/>
                <a:gd name="connsiteY0" fmla="*/ 193234 h 208602"/>
                <a:gd name="connsiteX1" fmla="*/ 71191 w 71625"/>
                <a:gd name="connsiteY1" fmla="*/ 199109 h 208602"/>
                <a:gd name="connsiteX2" fmla="*/ 69783 w 71625"/>
                <a:gd name="connsiteY2" fmla="*/ 202623 h 208602"/>
                <a:gd name="connsiteX3" fmla="*/ 66966 w 71625"/>
                <a:gd name="connsiteY3" fmla="*/ 205036 h 208602"/>
                <a:gd name="connsiteX4" fmla="*/ 62740 w 71625"/>
                <a:gd name="connsiteY4" fmla="*/ 206924 h 208602"/>
                <a:gd name="connsiteX5" fmla="*/ 57647 w 71625"/>
                <a:gd name="connsiteY5" fmla="*/ 208131 h 208602"/>
                <a:gd name="connsiteX6" fmla="*/ 52446 w 71625"/>
                <a:gd name="connsiteY6" fmla="*/ 208603 h 208602"/>
                <a:gd name="connsiteX7" fmla="*/ 37980 w 71625"/>
                <a:gd name="connsiteY7" fmla="*/ 205456 h 208602"/>
                <a:gd name="connsiteX8" fmla="*/ 28174 w 71625"/>
                <a:gd name="connsiteY8" fmla="*/ 196066 h 208602"/>
                <a:gd name="connsiteX9" fmla="*/ 22647 w 71625"/>
                <a:gd name="connsiteY9" fmla="*/ 180121 h 208602"/>
                <a:gd name="connsiteX10" fmla="*/ 20967 w 71625"/>
                <a:gd name="connsiteY10" fmla="*/ 157357 h 208602"/>
                <a:gd name="connsiteX11" fmla="*/ 20967 w 71625"/>
                <a:gd name="connsiteY11" fmla="*/ 60215 h 208602"/>
                <a:gd name="connsiteX12" fmla="*/ 3793 w 71625"/>
                <a:gd name="connsiteY12" fmla="*/ 60215 h 208602"/>
                <a:gd name="connsiteX13" fmla="*/ 1030 w 71625"/>
                <a:gd name="connsiteY13" fmla="*/ 58065 h 208602"/>
                <a:gd name="connsiteX14" fmla="*/ 0 w 71625"/>
                <a:gd name="connsiteY14" fmla="*/ 51561 h 208602"/>
                <a:gd name="connsiteX15" fmla="*/ 271 w 71625"/>
                <a:gd name="connsiteY15" fmla="*/ 47679 h 208602"/>
                <a:gd name="connsiteX16" fmla="*/ 1030 w 71625"/>
                <a:gd name="connsiteY16" fmla="*/ 44952 h 208602"/>
                <a:gd name="connsiteX17" fmla="*/ 2222 w 71625"/>
                <a:gd name="connsiteY17" fmla="*/ 43273 h 208602"/>
                <a:gd name="connsiteX18" fmla="*/ 3793 w 71625"/>
                <a:gd name="connsiteY18" fmla="*/ 42801 h 208602"/>
                <a:gd name="connsiteX19" fmla="*/ 20967 w 71625"/>
                <a:gd name="connsiteY19" fmla="*/ 42801 h 208602"/>
                <a:gd name="connsiteX20" fmla="*/ 20967 w 71625"/>
                <a:gd name="connsiteY20" fmla="*/ 4458 h 208602"/>
                <a:gd name="connsiteX21" fmla="*/ 21293 w 71625"/>
                <a:gd name="connsiteY21" fmla="*/ 2570 h 208602"/>
                <a:gd name="connsiteX22" fmla="*/ 22484 w 71625"/>
                <a:gd name="connsiteY22" fmla="*/ 1102 h 208602"/>
                <a:gd name="connsiteX23" fmla="*/ 24814 w 71625"/>
                <a:gd name="connsiteY23" fmla="*/ 263 h 208602"/>
                <a:gd name="connsiteX24" fmla="*/ 28444 w 71625"/>
                <a:gd name="connsiteY24" fmla="*/ 0 h 208602"/>
                <a:gd name="connsiteX25" fmla="*/ 32183 w 71625"/>
                <a:gd name="connsiteY25" fmla="*/ 263 h 208602"/>
                <a:gd name="connsiteX26" fmla="*/ 34458 w 71625"/>
                <a:gd name="connsiteY26" fmla="*/ 1102 h 208602"/>
                <a:gd name="connsiteX27" fmla="*/ 35705 w 71625"/>
                <a:gd name="connsiteY27" fmla="*/ 2570 h 208602"/>
                <a:gd name="connsiteX28" fmla="*/ 36083 w 71625"/>
                <a:gd name="connsiteY28" fmla="*/ 4458 h 208602"/>
                <a:gd name="connsiteX29" fmla="*/ 36083 w 71625"/>
                <a:gd name="connsiteY29" fmla="*/ 42801 h 208602"/>
                <a:gd name="connsiteX30" fmla="*/ 67832 w 71625"/>
                <a:gd name="connsiteY30" fmla="*/ 42801 h 208602"/>
                <a:gd name="connsiteX31" fmla="*/ 69404 w 71625"/>
                <a:gd name="connsiteY31" fmla="*/ 43273 h 208602"/>
                <a:gd name="connsiteX32" fmla="*/ 70596 w 71625"/>
                <a:gd name="connsiteY32" fmla="*/ 44952 h 208602"/>
                <a:gd name="connsiteX33" fmla="*/ 71354 w 71625"/>
                <a:gd name="connsiteY33" fmla="*/ 47679 h 208602"/>
                <a:gd name="connsiteX34" fmla="*/ 71625 w 71625"/>
                <a:gd name="connsiteY34" fmla="*/ 51561 h 208602"/>
                <a:gd name="connsiteX35" fmla="*/ 70541 w 71625"/>
                <a:gd name="connsiteY35" fmla="*/ 58065 h 208602"/>
                <a:gd name="connsiteX36" fmla="*/ 67832 w 71625"/>
                <a:gd name="connsiteY36" fmla="*/ 60215 h 208602"/>
                <a:gd name="connsiteX37" fmla="*/ 36083 w 71625"/>
                <a:gd name="connsiteY37" fmla="*/ 60215 h 208602"/>
                <a:gd name="connsiteX38" fmla="*/ 36083 w 71625"/>
                <a:gd name="connsiteY38" fmla="*/ 154577 h 208602"/>
                <a:gd name="connsiteX39" fmla="*/ 39822 w 71625"/>
                <a:gd name="connsiteY39" fmla="*/ 181642 h 208602"/>
                <a:gd name="connsiteX40" fmla="*/ 53475 w 71625"/>
                <a:gd name="connsiteY40" fmla="*/ 190979 h 208602"/>
                <a:gd name="connsiteX41" fmla="*/ 59001 w 71625"/>
                <a:gd name="connsiteY41" fmla="*/ 190139 h 208602"/>
                <a:gd name="connsiteX42" fmla="*/ 63390 w 71625"/>
                <a:gd name="connsiteY42" fmla="*/ 188199 h 208602"/>
                <a:gd name="connsiteX43" fmla="*/ 66641 w 71625"/>
                <a:gd name="connsiteY43" fmla="*/ 186310 h 208602"/>
                <a:gd name="connsiteX44" fmla="*/ 68971 w 71625"/>
                <a:gd name="connsiteY44" fmla="*/ 185471 h 208602"/>
                <a:gd name="connsiteX45" fmla="*/ 70108 w 71625"/>
                <a:gd name="connsiteY45" fmla="*/ 185786 h 208602"/>
                <a:gd name="connsiteX46" fmla="*/ 70921 w 71625"/>
                <a:gd name="connsiteY46" fmla="*/ 187097 h 208602"/>
                <a:gd name="connsiteX47" fmla="*/ 71463 w 71625"/>
                <a:gd name="connsiteY47" fmla="*/ 189510 h 208602"/>
                <a:gd name="connsiteX48" fmla="*/ 71625 w 71625"/>
                <a:gd name="connsiteY48" fmla="*/ 193234 h 2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625" h="208602">
                  <a:moveTo>
                    <a:pt x="71625" y="193234"/>
                  </a:moveTo>
                  <a:cubicBezTo>
                    <a:pt x="71625" y="195647"/>
                    <a:pt x="71463" y="197588"/>
                    <a:pt x="71191" y="199109"/>
                  </a:cubicBezTo>
                  <a:cubicBezTo>
                    <a:pt x="70867" y="200577"/>
                    <a:pt x="70433" y="201784"/>
                    <a:pt x="69783" y="202623"/>
                  </a:cubicBezTo>
                  <a:cubicBezTo>
                    <a:pt x="69133" y="203515"/>
                    <a:pt x="68212" y="204302"/>
                    <a:pt x="66966" y="205036"/>
                  </a:cubicBezTo>
                  <a:cubicBezTo>
                    <a:pt x="65774" y="205822"/>
                    <a:pt x="64365" y="206452"/>
                    <a:pt x="62740" y="206924"/>
                  </a:cubicBezTo>
                  <a:cubicBezTo>
                    <a:pt x="61114" y="207449"/>
                    <a:pt x="59435" y="207868"/>
                    <a:pt x="57647" y="208131"/>
                  </a:cubicBezTo>
                  <a:cubicBezTo>
                    <a:pt x="55859" y="208445"/>
                    <a:pt x="54125" y="208603"/>
                    <a:pt x="52446" y="208603"/>
                  </a:cubicBezTo>
                  <a:cubicBezTo>
                    <a:pt x="46757" y="208603"/>
                    <a:pt x="41935" y="207554"/>
                    <a:pt x="37980" y="205456"/>
                  </a:cubicBezTo>
                  <a:cubicBezTo>
                    <a:pt x="33970" y="203410"/>
                    <a:pt x="30720" y="200263"/>
                    <a:pt x="28174" y="196066"/>
                  </a:cubicBezTo>
                  <a:cubicBezTo>
                    <a:pt x="25627" y="191871"/>
                    <a:pt x="23785" y="186573"/>
                    <a:pt x="22647" y="180121"/>
                  </a:cubicBezTo>
                  <a:cubicBezTo>
                    <a:pt x="21510" y="173669"/>
                    <a:pt x="20967" y="166064"/>
                    <a:pt x="20967" y="157357"/>
                  </a:cubicBezTo>
                  <a:lnTo>
                    <a:pt x="20967" y="60215"/>
                  </a:lnTo>
                  <a:lnTo>
                    <a:pt x="3793" y="60215"/>
                  </a:lnTo>
                  <a:cubicBezTo>
                    <a:pt x="2601" y="60215"/>
                    <a:pt x="1680" y="59481"/>
                    <a:pt x="1030" y="58065"/>
                  </a:cubicBezTo>
                  <a:cubicBezTo>
                    <a:pt x="325" y="56596"/>
                    <a:pt x="0" y="54445"/>
                    <a:pt x="0" y="51561"/>
                  </a:cubicBezTo>
                  <a:cubicBezTo>
                    <a:pt x="0" y="50092"/>
                    <a:pt x="54" y="48781"/>
                    <a:pt x="271" y="47679"/>
                  </a:cubicBezTo>
                  <a:cubicBezTo>
                    <a:pt x="434" y="46630"/>
                    <a:pt x="650" y="45686"/>
                    <a:pt x="1030" y="44952"/>
                  </a:cubicBezTo>
                  <a:cubicBezTo>
                    <a:pt x="1354" y="44218"/>
                    <a:pt x="1734" y="43641"/>
                    <a:pt x="2222" y="43273"/>
                  </a:cubicBezTo>
                  <a:cubicBezTo>
                    <a:pt x="2709" y="42959"/>
                    <a:pt x="3197" y="42801"/>
                    <a:pt x="3793" y="42801"/>
                  </a:cubicBezTo>
                  <a:lnTo>
                    <a:pt x="20967" y="42801"/>
                  </a:lnTo>
                  <a:lnTo>
                    <a:pt x="20967" y="4458"/>
                  </a:lnTo>
                  <a:cubicBezTo>
                    <a:pt x="20967" y="3776"/>
                    <a:pt x="21076" y="3147"/>
                    <a:pt x="21293" y="2570"/>
                  </a:cubicBezTo>
                  <a:cubicBezTo>
                    <a:pt x="21510" y="1993"/>
                    <a:pt x="21889" y="1521"/>
                    <a:pt x="22484" y="1102"/>
                  </a:cubicBezTo>
                  <a:cubicBezTo>
                    <a:pt x="23080" y="734"/>
                    <a:pt x="23839" y="420"/>
                    <a:pt x="24814" y="263"/>
                  </a:cubicBezTo>
                  <a:cubicBezTo>
                    <a:pt x="25789" y="105"/>
                    <a:pt x="27035" y="0"/>
                    <a:pt x="28444" y="0"/>
                  </a:cubicBezTo>
                  <a:cubicBezTo>
                    <a:pt x="29961" y="0"/>
                    <a:pt x="31207" y="105"/>
                    <a:pt x="32183" y="263"/>
                  </a:cubicBezTo>
                  <a:cubicBezTo>
                    <a:pt x="33158" y="420"/>
                    <a:pt x="33916" y="734"/>
                    <a:pt x="34458" y="1102"/>
                  </a:cubicBezTo>
                  <a:cubicBezTo>
                    <a:pt x="35054" y="1521"/>
                    <a:pt x="35433" y="1993"/>
                    <a:pt x="35705" y="2570"/>
                  </a:cubicBezTo>
                  <a:cubicBezTo>
                    <a:pt x="35921" y="3147"/>
                    <a:pt x="36083" y="3776"/>
                    <a:pt x="36083" y="4458"/>
                  </a:cubicBezTo>
                  <a:lnTo>
                    <a:pt x="36083" y="42801"/>
                  </a:lnTo>
                  <a:lnTo>
                    <a:pt x="67832" y="42801"/>
                  </a:lnTo>
                  <a:cubicBezTo>
                    <a:pt x="68374" y="42801"/>
                    <a:pt x="68916" y="42959"/>
                    <a:pt x="69404" y="43273"/>
                  </a:cubicBezTo>
                  <a:cubicBezTo>
                    <a:pt x="69837" y="43641"/>
                    <a:pt x="70271" y="44218"/>
                    <a:pt x="70596" y="44952"/>
                  </a:cubicBezTo>
                  <a:cubicBezTo>
                    <a:pt x="70975" y="45686"/>
                    <a:pt x="71191" y="46630"/>
                    <a:pt x="71354" y="47679"/>
                  </a:cubicBezTo>
                  <a:cubicBezTo>
                    <a:pt x="71517" y="48781"/>
                    <a:pt x="71625" y="50092"/>
                    <a:pt x="71625" y="51561"/>
                  </a:cubicBezTo>
                  <a:cubicBezTo>
                    <a:pt x="71625" y="54445"/>
                    <a:pt x="71246" y="56596"/>
                    <a:pt x="70541" y="58065"/>
                  </a:cubicBezTo>
                  <a:cubicBezTo>
                    <a:pt x="69837" y="59481"/>
                    <a:pt x="68916" y="60215"/>
                    <a:pt x="67832" y="60215"/>
                  </a:cubicBezTo>
                  <a:lnTo>
                    <a:pt x="36083" y="60215"/>
                  </a:lnTo>
                  <a:lnTo>
                    <a:pt x="36083" y="154577"/>
                  </a:lnTo>
                  <a:cubicBezTo>
                    <a:pt x="36083" y="166431"/>
                    <a:pt x="37329" y="175453"/>
                    <a:pt x="39822" y="181642"/>
                  </a:cubicBezTo>
                  <a:cubicBezTo>
                    <a:pt x="42314" y="187884"/>
                    <a:pt x="46865" y="190979"/>
                    <a:pt x="53475" y="190979"/>
                  </a:cubicBezTo>
                  <a:cubicBezTo>
                    <a:pt x="55479" y="190979"/>
                    <a:pt x="57322" y="190664"/>
                    <a:pt x="59001" y="190139"/>
                  </a:cubicBezTo>
                  <a:cubicBezTo>
                    <a:pt x="60627" y="189562"/>
                    <a:pt x="62090" y="188933"/>
                    <a:pt x="63390" y="188199"/>
                  </a:cubicBezTo>
                  <a:cubicBezTo>
                    <a:pt x="64636" y="187517"/>
                    <a:pt x="65719" y="186887"/>
                    <a:pt x="66641" y="186310"/>
                  </a:cubicBezTo>
                  <a:cubicBezTo>
                    <a:pt x="67508" y="185734"/>
                    <a:pt x="68320" y="185471"/>
                    <a:pt x="68971" y="185471"/>
                  </a:cubicBezTo>
                  <a:cubicBezTo>
                    <a:pt x="69404" y="185471"/>
                    <a:pt x="69783" y="185576"/>
                    <a:pt x="70108" y="185786"/>
                  </a:cubicBezTo>
                  <a:cubicBezTo>
                    <a:pt x="70433" y="186048"/>
                    <a:pt x="70704" y="186468"/>
                    <a:pt x="70921" y="187097"/>
                  </a:cubicBezTo>
                  <a:cubicBezTo>
                    <a:pt x="71137" y="187727"/>
                    <a:pt x="71300" y="188514"/>
                    <a:pt x="71463" y="189510"/>
                  </a:cubicBezTo>
                  <a:cubicBezTo>
                    <a:pt x="71571" y="190507"/>
                    <a:pt x="71625" y="191766"/>
                    <a:pt x="71625" y="193234"/>
                  </a:cubicBezTo>
                  <a:close/>
                </a:path>
              </a:pathLst>
            </a:custGeom>
            <a:solidFill>
              <a:srgbClr val="FFFFFF"/>
            </a:solidFill>
            <a:ln w="5417" cap="flat">
              <a:noFill/>
              <a:prstDash val="solid"/>
              <a:miter/>
            </a:ln>
          </p:spPr>
          <p:txBody>
            <a:bodyPr rtlCol="0" anchor="ctr"/>
            <a:lstStyle/>
            <a:p>
              <a:endParaRPr lang="fr-FR"/>
            </a:p>
          </p:txBody>
        </p:sp>
        <p:sp>
          <p:nvSpPr>
            <p:cNvPr id="970" name="Forme libre 969">
              <a:extLst>
                <a:ext uri="{FF2B5EF4-FFF2-40B4-BE49-F238E27FC236}">
                  <a16:creationId xmlns:a16="http://schemas.microsoft.com/office/drawing/2014/main" id="{86516592-AD43-9896-8E31-D1A82A78C5FD}"/>
                </a:ext>
              </a:extLst>
            </p:cNvPr>
            <p:cNvSpPr/>
            <p:nvPr/>
          </p:nvSpPr>
          <p:spPr>
            <a:xfrm>
              <a:off x="19970092" y="7988586"/>
              <a:ext cx="88095" cy="223288"/>
            </a:xfrm>
            <a:custGeom>
              <a:avLst/>
              <a:gdLst>
                <a:gd name="connsiteX0" fmla="*/ 88095 w 88095"/>
                <a:gd name="connsiteY0" fmla="*/ 213952 h 223288"/>
                <a:gd name="connsiteX1" fmla="*/ 87824 w 88095"/>
                <a:gd name="connsiteY1" fmla="*/ 217939 h 223288"/>
                <a:gd name="connsiteX2" fmla="*/ 87011 w 88095"/>
                <a:gd name="connsiteY2" fmla="*/ 220876 h 223288"/>
                <a:gd name="connsiteX3" fmla="*/ 85657 w 88095"/>
                <a:gd name="connsiteY3" fmla="*/ 222659 h 223288"/>
                <a:gd name="connsiteX4" fmla="*/ 84032 w 88095"/>
                <a:gd name="connsiteY4" fmla="*/ 223289 h 223288"/>
                <a:gd name="connsiteX5" fmla="*/ 7097 w 88095"/>
                <a:gd name="connsiteY5" fmla="*/ 223289 h 223288"/>
                <a:gd name="connsiteX6" fmla="*/ 2384 w 88095"/>
                <a:gd name="connsiteY6" fmla="*/ 220929 h 223288"/>
                <a:gd name="connsiteX7" fmla="*/ 0 w 88095"/>
                <a:gd name="connsiteY7" fmla="*/ 212432 h 223288"/>
                <a:gd name="connsiteX8" fmla="*/ 0 w 88095"/>
                <a:gd name="connsiteY8" fmla="*/ 10910 h 223288"/>
                <a:gd name="connsiteX9" fmla="*/ 2384 w 88095"/>
                <a:gd name="connsiteY9" fmla="*/ 2360 h 223288"/>
                <a:gd name="connsiteX10" fmla="*/ 7097 w 88095"/>
                <a:gd name="connsiteY10" fmla="*/ 0 h 223288"/>
                <a:gd name="connsiteX11" fmla="*/ 82894 w 88095"/>
                <a:gd name="connsiteY11" fmla="*/ 0 h 223288"/>
                <a:gd name="connsiteX12" fmla="*/ 84519 w 88095"/>
                <a:gd name="connsiteY12" fmla="*/ 629 h 223288"/>
                <a:gd name="connsiteX13" fmla="*/ 85820 w 88095"/>
                <a:gd name="connsiteY13" fmla="*/ 2465 h 223288"/>
                <a:gd name="connsiteX14" fmla="*/ 86578 w 88095"/>
                <a:gd name="connsiteY14" fmla="*/ 5455 h 223288"/>
                <a:gd name="connsiteX15" fmla="*/ 86849 w 88095"/>
                <a:gd name="connsiteY15" fmla="*/ 9704 h 223288"/>
                <a:gd name="connsiteX16" fmla="*/ 86578 w 88095"/>
                <a:gd name="connsiteY16" fmla="*/ 13637 h 223288"/>
                <a:gd name="connsiteX17" fmla="*/ 85820 w 88095"/>
                <a:gd name="connsiteY17" fmla="*/ 16522 h 223288"/>
                <a:gd name="connsiteX18" fmla="*/ 84519 w 88095"/>
                <a:gd name="connsiteY18" fmla="*/ 18253 h 223288"/>
                <a:gd name="connsiteX19" fmla="*/ 82894 w 88095"/>
                <a:gd name="connsiteY19" fmla="*/ 18830 h 223288"/>
                <a:gd name="connsiteX20" fmla="*/ 15441 w 88095"/>
                <a:gd name="connsiteY20" fmla="*/ 18830 h 223288"/>
                <a:gd name="connsiteX21" fmla="*/ 15441 w 88095"/>
                <a:gd name="connsiteY21" fmla="*/ 97351 h 223288"/>
                <a:gd name="connsiteX22" fmla="*/ 73629 w 88095"/>
                <a:gd name="connsiteY22" fmla="*/ 97351 h 223288"/>
                <a:gd name="connsiteX23" fmla="*/ 75418 w 88095"/>
                <a:gd name="connsiteY23" fmla="*/ 97928 h 223288"/>
                <a:gd name="connsiteX24" fmla="*/ 76664 w 88095"/>
                <a:gd name="connsiteY24" fmla="*/ 99659 h 223288"/>
                <a:gd name="connsiteX25" fmla="*/ 77422 w 88095"/>
                <a:gd name="connsiteY25" fmla="*/ 102596 h 223288"/>
                <a:gd name="connsiteX26" fmla="*/ 77693 w 88095"/>
                <a:gd name="connsiteY26" fmla="*/ 106845 h 223288"/>
                <a:gd name="connsiteX27" fmla="*/ 77422 w 88095"/>
                <a:gd name="connsiteY27" fmla="*/ 110727 h 223288"/>
                <a:gd name="connsiteX28" fmla="*/ 76664 w 88095"/>
                <a:gd name="connsiteY28" fmla="*/ 113402 h 223288"/>
                <a:gd name="connsiteX29" fmla="*/ 75418 w 88095"/>
                <a:gd name="connsiteY29" fmla="*/ 114922 h 223288"/>
                <a:gd name="connsiteX30" fmla="*/ 73629 w 88095"/>
                <a:gd name="connsiteY30" fmla="*/ 115447 h 223288"/>
                <a:gd name="connsiteX31" fmla="*/ 15441 w 88095"/>
                <a:gd name="connsiteY31" fmla="*/ 115447 h 223288"/>
                <a:gd name="connsiteX32" fmla="*/ 15441 w 88095"/>
                <a:gd name="connsiteY32" fmla="*/ 204459 h 223288"/>
                <a:gd name="connsiteX33" fmla="*/ 84032 w 88095"/>
                <a:gd name="connsiteY33" fmla="*/ 204459 h 223288"/>
                <a:gd name="connsiteX34" fmla="*/ 85657 w 88095"/>
                <a:gd name="connsiteY34" fmla="*/ 205088 h 223288"/>
                <a:gd name="connsiteX35" fmla="*/ 87011 w 88095"/>
                <a:gd name="connsiteY35" fmla="*/ 206819 h 223288"/>
                <a:gd name="connsiteX36" fmla="*/ 87824 w 88095"/>
                <a:gd name="connsiteY36" fmla="*/ 209756 h 223288"/>
                <a:gd name="connsiteX37" fmla="*/ 88095 w 88095"/>
                <a:gd name="connsiteY37" fmla="*/ 213952 h 22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8095" h="223288">
                  <a:moveTo>
                    <a:pt x="88095" y="213952"/>
                  </a:moveTo>
                  <a:cubicBezTo>
                    <a:pt x="88095" y="215474"/>
                    <a:pt x="87987" y="216785"/>
                    <a:pt x="87824" y="217939"/>
                  </a:cubicBezTo>
                  <a:cubicBezTo>
                    <a:pt x="87661" y="219092"/>
                    <a:pt x="87391" y="220037"/>
                    <a:pt x="87011" y="220876"/>
                  </a:cubicBezTo>
                  <a:cubicBezTo>
                    <a:pt x="86632" y="221663"/>
                    <a:pt x="86199" y="222292"/>
                    <a:pt x="85657" y="222659"/>
                  </a:cubicBezTo>
                  <a:cubicBezTo>
                    <a:pt x="85169" y="223079"/>
                    <a:pt x="84628" y="223289"/>
                    <a:pt x="84032" y="223289"/>
                  </a:cubicBezTo>
                  <a:lnTo>
                    <a:pt x="7097" y="223289"/>
                  </a:lnTo>
                  <a:cubicBezTo>
                    <a:pt x="5581" y="223289"/>
                    <a:pt x="4009" y="222502"/>
                    <a:pt x="2384" y="220929"/>
                  </a:cubicBezTo>
                  <a:cubicBezTo>
                    <a:pt x="759" y="219407"/>
                    <a:pt x="0" y="216522"/>
                    <a:pt x="0" y="212432"/>
                  </a:cubicBezTo>
                  <a:lnTo>
                    <a:pt x="0" y="10910"/>
                  </a:lnTo>
                  <a:cubicBezTo>
                    <a:pt x="0" y="6766"/>
                    <a:pt x="759" y="3934"/>
                    <a:pt x="2384" y="2360"/>
                  </a:cubicBezTo>
                  <a:cubicBezTo>
                    <a:pt x="4009" y="786"/>
                    <a:pt x="5581" y="0"/>
                    <a:pt x="7097" y="0"/>
                  </a:cubicBezTo>
                  <a:lnTo>
                    <a:pt x="82894" y="0"/>
                  </a:lnTo>
                  <a:cubicBezTo>
                    <a:pt x="83490" y="0"/>
                    <a:pt x="84032" y="209"/>
                    <a:pt x="84519" y="629"/>
                  </a:cubicBezTo>
                  <a:cubicBezTo>
                    <a:pt x="85061" y="1049"/>
                    <a:pt x="85495" y="1626"/>
                    <a:pt x="85820" y="2465"/>
                  </a:cubicBezTo>
                  <a:cubicBezTo>
                    <a:pt x="86145" y="3252"/>
                    <a:pt x="86415" y="4248"/>
                    <a:pt x="86578" y="5455"/>
                  </a:cubicBezTo>
                  <a:cubicBezTo>
                    <a:pt x="86741" y="6661"/>
                    <a:pt x="86849" y="8077"/>
                    <a:pt x="86849" y="9704"/>
                  </a:cubicBezTo>
                  <a:cubicBezTo>
                    <a:pt x="86849" y="11172"/>
                    <a:pt x="86741" y="12483"/>
                    <a:pt x="86578" y="13637"/>
                  </a:cubicBezTo>
                  <a:cubicBezTo>
                    <a:pt x="86415" y="14791"/>
                    <a:pt x="86145" y="15736"/>
                    <a:pt x="85820" y="16522"/>
                  </a:cubicBezTo>
                  <a:cubicBezTo>
                    <a:pt x="85495" y="17256"/>
                    <a:pt x="85061" y="17833"/>
                    <a:pt x="84519" y="18253"/>
                  </a:cubicBezTo>
                  <a:cubicBezTo>
                    <a:pt x="84032" y="18620"/>
                    <a:pt x="83490" y="18830"/>
                    <a:pt x="82894" y="18830"/>
                  </a:cubicBezTo>
                  <a:lnTo>
                    <a:pt x="15441" y="18830"/>
                  </a:lnTo>
                  <a:lnTo>
                    <a:pt x="15441" y="97351"/>
                  </a:lnTo>
                  <a:lnTo>
                    <a:pt x="73629" y="97351"/>
                  </a:lnTo>
                  <a:cubicBezTo>
                    <a:pt x="74279" y="97351"/>
                    <a:pt x="74875" y="97561"/>
                    <a:pt x="75418" y="97928"/>
                  </a:cubicBezTo>
                  <a:cubicBezTo>
                    <a:pt x="75905" y="98348"/>
                    <a:pt x="76338" y="98925"/>
                    <a:pt x="76664" y="99659"/>
                  </a:cubicBezTo>
                  <a:cubicBezTo>
                    <a:pt x="76988" y="100393"/>
                    <a:pt x="77259" y="101390"/>
                    <a:pt x="77422" y="102596"/>
                  </a:cubicBezTo>
                  <a:cubicBezTo>
                    <a:pt x="77584" y="103803"/>
                    <a:pt x="77693" y="105219"/>
                    <a:pt x="77693" y="106845"/>
                  </a:cubicBezTo>
                  <a:cubicBezTo>
                    <a:pt x="77693" y="108313"/>
                    <a:pt x="77584" y="109625"/>
                    <a:pt x="77422" y="110727"/>
                  </a:cubicBezTo>
                  <a:cubicBezTo>
                    <a:pt x="77259" y="111828"/>
                    <a:pt x="76988" y="112667"/>
                    <a:pt x="76664" y="113402"/>
                  </a:cubicBezTo>
                  <a:cubicBezTo>
                    <a:pt x="76338" y="114084"/>
                    <a:pt x="75905" y="114608"/>
                    <a:pt x="75418" y="114922"/>
                  </a:cubicBezTo>
                  <a:cubicBezTo>
                    <a:pt x="74875" y="115290"/>
                    <a:pt x="74279" y="115447"/>
                    <a:pt x="73629" y="115447"/>
                  </a:cubicBezTo>
                  <a:lnTo>
                    <a:pt x="15441" y="115447"/>
                  </a:lnTo>
                  <a:lnTo>
                    <a:pt x="15441" y="204459"/>
                  </a:lnTo>
                  <a:lnTo>
                    <a:pt x="84032" y="204459"/>
                  </a:lnTo>
                  <a:cubicBezTo>
                    <a:pt x="84628" y="204459"/>
                    <a:pt x="85169" y="204668"/>
                    <a:pt x="85657" y="205088"/>
                  </a:cubicBezTo>
                  <a:cubicBezTo>
                    <a:pt x="86199" y="205507"/>
                    <a:pt x="86632" y="206084"/>
                    <a:pt x="87011" y="206819"/>
                  </a:cubicBezTo>
                  <a:cubicBezTo>
                    <a:pt x="87391" y="207553"/>
                    <a:pt x="87661" y="208549"/>
                    <a:pt x="87824" y="209756"/>
                  </a:cubicBezTo>
                  <a:cubicBezTo>
                    <a:pt x="87987" y="210963"/>
                    <a:pt x="88095" y="212327"/>
                    <a:pt x="88095" y="213952"/>
                  </a:cubicBezTo>
                  <a:close/>
                </a:path>
              </a:pathLst>
            </a:custGeom>
            <a:solidFill>
              <a:srgbClr val="FFFFFF"/>
            </a:solidFill>
            <a:ln w="5417" cap="flat">
              <a:noFill/>
              <a:prstDash val="solid"/>
              <a:miter/>
            </a:ln>
          </p:spPr>
          <p:txBody>
            <a:bodyPr rtlCol="0" anchor="ctr"/>
            <a:lstStyle/>
            <a:p>
              <a:endParaRPr lang="fr-FR"/>
            </a:p>
          </p:txBody>
        </p:sp>
        <p:sp>
          <p:nvSpPr>
            <p:cNvPr id="971" name="Forme libre 970">
              <a:extLst>
                <a:ext uri="{FF2B5EF4-FFF2-40B4-BE49-F238E27FC236}">
                  <a16:creationId xmlns:a16="http://schemas.microsoft.com/office/drawing/2014/main" id="{5028F9E5-ECDF-2692-2B95-656848F1A34B}"/>
                </a:ext>
              </a:extLst>
            </p:cNvPr>
            <p:cNvSpPr/>
            <p:nvPr/>
          </p:nvSpPr>
          <p:spPr>
            <a:xfrm>
              <a:off x="20079093" y="8047751"/>
              <a:ext cx="96614" cy="165119"/>
            </a:xfrm>
            <a:custGeom>
              <a:avLst/>
              <a:gdLst>
                <a:gd name="connsiteX0" fmla="*/ 95525 w 96614"/>
                <a:gd name="connsiteY0" fmla="*/ 157357 h 165119"/>
                <a:gd name="connsiteX1" fmla="*/ 96608 w 96614"/>
                <a:gd name="connsiteY1" fmla="*/ 160871 h 165119"/>
                <a:gd name="connsiteX2" fmla="*/ 95796 w 96614"/>
                <a:gd name="connsiteY2" fmla="*/ 163284 h 165119"/>
                <a:gd name="connsiteX3" fmla="*/ 93033 w 96614"/>
                <a:gd name="connsiteY3" fmla="*/ 164700 h 165119"/>
                <a:gd name="connsiteX4" fmla="*/ 88427 w 96614"/>
                <a:gd name="connsiteY4" fmla="*/ 165120 h 165119"/>
                <a:gd name="connsiteX5" fmla="*/ 84147 w 96614"/>
                <a:gd name="connsiteY5" fmla="*/ 164858 h 165119"/>
                <a:gd name="connsiteX6" fmla="*/ 81600 w 96614"/>
                <a:gd name="connsiteY6" fmla="*/ 164071 h 165119"/>
                <a:gd name="connsiteX7" fmla="*/ 80084 w 96614"/>
                <a:gd name="connsiteY7" fmla="*/ 162707 h 165119"/>
                <a:gd name="connsiteX8" fmla="*/ 79000 w 96614"/>
                <a:gd name="connsiteY8" fmla="*/ 160819 h 165119"/>
                <a:gd name="connsiteX9" fmla="*/ 48009 w 96614"/>
                <a:gd name="connsiteY9" fmla="*/ 95568 h 165119"/>
                <a:gd name="connsiteX10" fmla="*/ 17182 w 96614"/>
                <a:gd name="connsiteY10" fmla="*/ 160819 h 165119"/>
                <a:gd name="connsiteX11" fmla="*/ 16098 w 96614"/>
                <a:gd name="connsiteY11" fmla="*/ 162707 h 165119"/>
                <a:gd name="connsiteX12" fmla="*/ 14527 w 96614"/>
                <a:gd name="connsiteY12" fmla="*/ 164071 h 165119"/>
                <a:gd name="connsiteX13" fmla="*/ 11926 w 96614"/>
                <a:gd name="connsiteY13" fmla="*/ 164858 h 165119"/>
                <a:gd name="connsiteX14" fmla="*/ 7808 w 96614"/>
                <a:gd name="connsiteY14" fmla="*/ 165120 h 165119"/>
                <a:gd name="connsiteX15" fmla="*/ 3366 w 96614"/>
                <a:gd name="connsiteY15" fmla="*/ 164700 h 165119"/>
                <a:gd name="connsiteX16" fmla="*/ 765 w 96614"/>
                <a:gd name="connsiteY16" fmla="*/ 163284 h 165119"/>
                <a:gd name="connsiteX17" fmla="*/ 7 w 96614"/>
                <a:gd name="connsiteY17" fmla="*/ 160871 h 165119"/>
                <a:gd name="connsiteX18" fmla="*/ 1199 w 96614"/>
                <a:gd name="connsiteY18" fmla="*/ 157357 h 165119"/>
                <a:gd name="connsiteX19" fmla="*/ 39015 w 96614"/>
                <a:gd name="connsiteY19" fmla="*/ 81616 h 165119"/>
                <a:gd name="connsiteX20" fmla="*/ 2987 w 96614"/>
                <a:gd name="connsiteY20" fmla="*/ 7606 h 165119"/>
                <a:gd name="connsiteX21" fmla="*/ 1903 w 96614"/>
                <a:gd name="connsiteY21" fmla="*/ 4091 h 165119"/>
                <a:gd name="connsiteX22" fmla="*/ 2770 w 96614"/>
                <a:gd name="connsiteY22" fmla="*/ 1679 h 165119"/>
                <a:gd name="connsiteX23" fmla="*/ 5642 w 96614"/>
                <a:gd name="connsiteY23" fmla="*/ 368 h 165119"/>
                <a:gd name="connsiteX24" fmla="*/ 10355 w 96614"/>
                <a:gd name="connsiteY24" fmla="*/ 0 h 165119"/>
                <a:gd name="connsiteX25" fmla="*/ 14581 w 96614"/>
                <a:gd name="connsiteY25" fmla="*/ 263 h 165119"/>
                <a:gd name="connsiteX26" fmla="*/ 17073 w 96614"/>
                <a:gd name="connsiteY26" fmla="*/ 1049 h 165119"/>
                <a:gd name="connsiteX27" fmla="*/ 18482 w 96614"/>
                <a:gd name="connsiteY27" fmla="*/ 2361 h 165119"/>
                <a:gd name="connsiteX28" fmla="*/ 19457 w 96614"/>
                <a:gd name="connsiteY28" fmla="*/ 4144 h 165119"/>
                <a:gd name="connsiteX29" fmla="*/ 48660 w 96614"/>
                <a:gd name="connsiteY29" fmla="*/ 65251 h 165119"/>
                <a:gd name="connsiteX30" fmla="*/ 78675 w 96614"/>
                <a:gd name="connsiteY30" fmla="*/ 4144 h 165119"/>
                <a:gd name="connsiteX31" fmla="*/ 79650 w 96614"/>
                <a:gd name="connsiteY31" fmla="*/ 2361 h 165119"/>
                <a:gd name="connsiteX32" fmla="*/ 81004 w 96614"/>
                <a:gd name="connsiteY32" fmla="*/ 1049 h 165119"/>
                <a:gd name="connsiteX33" fmla="*/ 83280 w 96614"/>
                <a:gd name="connsiteY33" fmla="*/ 263 h 165119"/>
                <a:gd name="connsiteX34" fmla="*/ 87289 w 96614"/>
                <a:gd name="connsiteY34" fmla="*/ 0 h 165119"/>
                <a:gd name="connsiteX35" fmla="*/ 91786 w 96614"/>
                <a:gd name="connsiteY35" fmla="*/ 368 h 165119"/>
                <a:gd name="connsiteX36" fmla="*/ 94495 w 96614"/>
                <a:gd name="connsiteY36" fmla="*/ 1574 h 165119"/>
                <a:gd name="connsiteX37" fmla="*/ 95362 w 96614"/>
                <a:gd name="connsiteY37" fmla="*/ 3881 h 165119"/>
                <a:gd name="connsiteX38" fmla="*/ 94116 w 96614"/>
                <a:gd name="connsiteY38" fmla="*/ 7606 h 165119"/>
                <a:gd name="connsiteX39" fmla="*/ 57816 w 96614"/>
                <a:gd name="connsiteY39" fmla="*/ 80934 h 165119"/>
                <a:gd name="connsiteX40" fmla="*/ 95525 w 96614"/>
                <a:gd name="connsiteY40" fmla="*/ 157357 h 16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614" h="165119">
                  <a:moveTo>
                    <a:pt x="95525" y="157357"/>
                  </a:moveTo>
                  <a:cubicBezTo>
                    <a:pt x="96229" y="158720"/>
                    <a:pt x="96554" y="159927"/>
                    <a:pt x="96608" y="160871"/>
                  </a:cubicBezTo>
                  <a:cubicBezTo>
                    <a:pt x="96662" y="161868"/>
                    <a:pt x="96392" y="162654"/>
                    <a:pt x="95796" y="163284"/>
                  </a:cubicBezTo>
                  <a:cubicBezTo>
                    <a:pt x="95199" y="163913"/>
                    <a:pt x="94279" y="164386"/>
                    <a:pt x="93033" y="164700"/>
                  </a:cubicBezTo>
                  <a:cubicBezTo>
                    <a:pt x="91840" y="164963"/>
                    <a:pt x="90269" y="165120"/>
                    <a:pt x="88427" y="165120"/>
                  </a:cubicBezTo>
                  <a:cubicBezTo>
                    <a:pt x="86639" y="165120"/>
                    <a:pt x="85230" y="165015"/>
                    <a:pt x="84147" y="164858"/>
                  </a:cubicBezTo>
                  <a:cubicBezTo>
                    <a:pt x="83117" y="164700"/>
                    <a:pt x="82251" y="164438"/>
                    <a:pt x="81600" y="164071"/>
                  </a:cubicBezTo>
                  <a:cubicBezTo>
                    <a:pt x="81004" y="163756"/>
                    <a:pt x="80463" y="163284"/>
                    <a:pt x="80084" y="162707"/>
                  </a:cubicBezTo>
                  <a:cubicBezTo>
                    <a:pt x="79704" y="162130"/>
                    <a:pt x="79379" y="161501"/>
                    <a:pt x="79000" y="160819"/>
                  </a:cubicBezTo>
                  <a:lnTo>
                    <a:pt x="48009" y="95568"/>
                  </a:lnTo>
                  <a:lnTo>
                    <a:pt x="17182" y="160819"/>
                  </a:lnTo>
                  <a:cubicBezTo>
                    <a:pt x="16856" y="161501"/>
                    <a:pt x="16477" y="162130"/>
                    <a:pt x="16098" y="162707"/>
                  </a:cubicBezTo>
                  <a:cubicBezTo>
                    <a:pt x="15719" y="163284"/>
                    <a:pt x="15177" y="163756"/>
                    <a:pt x="14527" y="164071"/>
                  </a:cubicBezTo>
                  <a:cubicBezTo>
                    <a:pt x="13823" y="164438"/>
                    <a:pt x="12956" y="164700"/>
                    <a:pt x="11926" y="164858"/>
                  </a:cubicBezTo>
                  <a:cubicBezTo>
                    <a:pt x="10843" y="165015"/>
                    <a:pt x="9488" y="165120"/>
                    <a:pt x="7808" y="165120"/>
                  </a:cubicBezTo>
                  <a:cubicBezTo>
                    <a:pt x="6021" y="165120"/>
                    <a:pt x="4503" y="164963"/>
                    <a:pt x="3366" y="164700"/>
                  </a:cubicBezTo>
                  <a:cubicBezTo>
                    <a:pt x="2174" y="164386"/>
                    <a:pt x="1307" y="163913"/>
                    <a:pt x="765" y="163284"/>
                  </a:cubicBezTo>
                  <a:cubicBezTo>
                    <a:pt x="224" y="162654"/>
                    <a:pt x="-47" y="161868"/>
                    <a:pt x="7" y="160871"/>
                  </a:cubicBezTo>
                  <a:cubicBezTo>
                    <a:pt x="7" y="159927"/>
                    <a:pt x="440" y="158720"/>
                    <a:pt x="1199" y="157357"/>
                  </a:cubicBezTo>
                  <a:lnTo>
                    <a:pt x="39015" y="81616"/>
                  </a:lnTo>
                  <a:lnTo>
                    <a:pt x="2987" y="7606"/>
                  </a:lnTo>
                  <a:cubicBezTo>
                    <a:pt x="2283" y="6242"/>
                    <a:pt x="1903" y="5036"/>
                    <a:pt x="1903" y="4091"/>
                  </a:cubicBezTo>
                  <a:cubicBezTo>
                    <a:pt x="1849" y="3095"/>
                    <a:pt x="2120" y="2308"/>
                    <a:pt x="2770" y="1679"/>
                  </a:cubicBezTo>
                  <a:cubicBezTo>
                    <a:pt x="3420" y="1049"/>
                    <a:pt x="4341" y="577"/>
                    <a:pt x="5642" y="368"/>
                  </a:cubicBezTo>
                  <a:cubicBezTo>
                    <a:pt x="6888" y="105"/>
                    <a:pt x="8458" y="0"/>
                    <a:pt x="10355" y="0"/>
                  </a:cubicBezTo>
                  <a:cubicBezTo>
                    <a:pt x="12089" y="0"/>
                    <a:pt x="13552" y="105"/>
                    <a:pt x="14581" y="263"/>
                  </a:cubicBezTo>
                  <a:cubicBezTo>
                    <a:pt x="15665" y="473"/>
                    <a:pt x="16477" y="682"/>
                    <a:pt x="17073" y="1049"/>
                  </a:cubicBezTo>
                  <a:cubicBezTo>
                    <a:pt x="17669" y="1364"/>
                    <a:pt x="18102" y="1836"/>
                    <a:pt x="18482" y="2361"/>
                  </a:cubicBezTo>
                  <a:cubicBezTo>
                    <a:pt x="18807" y="2885"/>
                    <a:pt x="19132" y="3462"/>
                    <a:pt x="19457" y="4144"/>
                  </a:cubicBezTo>
                  <a:lnTo>
                    <a:pt x="48660" y="65251"/>
                  </a:lnTo>
                  <a:lnTo>
                    <a:pt x="78675" y="4144"/>
                  </a:lnTo>
                  <a:cubicBezTo>
                    <a:pt x="79000" y="3462"/>
                    <a:pt x="79325" y="2885"/>
                    <a:pt x="79650" y="2361"/>
                  </a:cubicBezTo>
                  <a:cubicBezTo>
                    <a:pt x="80029" y="1836"/>
                    <a:pt x="80463" y="1364"/>
                    <a:pt x="81004" y="1049"/>
                  </a:cubicBezTo>
                  <a:cubicBezTo>
                    <a:pt x="81547" y="682"/>
                    <a:pt x="82305" y="473"/>
                    <a:pt x="83280" y="263"/>
                  </a:cubicBezTo>
                  <a:cubicBezTo>
                    <a:pt x="84256" y="105"/>
                    <a:pt x="85610" y="0"/>
                    <a:pt x="87289" y="0"/>
                  </a:cubicBezTo>
                  <a:cubicBezTo>
                    <a:pt x="89077" y="0"/>
                    <a:pt x="90540" y="105"/>
                    <a:pt x="91786" y="368"/>
                  </a:cubicBezTo>
                  <a:cubicBezTo>
                    <a:pt x="93033" y="577"/>
                    <a:pt x="93953" y="997"/>
                    <a:pt x="94495" y="1574"/>
                  </a:cubicBezTo>
                  <a:cubicBezTo>
                    <a:pt x="95091" y="2151"/>
                    <a:pt x="95362" y="2938"/>
                    <a:pt x="95362" y="3881"/>
                  </a:cubicBezTo>
                  <a:cubicBezTo>
                    <a:pt x="95308" y="4878"/>
                    <a:pt x="94929" y="6085"/>
                    <a:pt x="94116" y="7606"/>
                  </a:cubicBezTo>
                  <a:lnTo>
                    <a:pt x="57816" y="80934"/>
                  </a:lnTo>
                  <a:lnTo>
                    <a:pt x="95525" y="157357"/>
                  </a:lnTo>
                  <a:close/>
                </a:path>
              </a:pathLst>
            </a:custGeom>
            <a:solidFill>
              <a:srgbClr val="FFFFFF"/>
            </a:solidFill>
            <a:ln w="5417" cap="flat">
              <a:noFill/>
              <a:prstDash val="solid"/>
              <a:miter/>
            </a:ln>
          </p:spPr>
          <p:txBody>
            <a:bodyPr rtlCol="0" anchor="ctr"/>
            <a:lstStyle/>
            <a:p>
              <a:endParaRPr lang="fr-FR"/>
            </a:p>
          </p:txBody>
        </p:sp>
        <p:sp>
          <p:nvSpPr>
            <p:cNvPr id="972" name="Forme libre 971">
              <a:extLst>
                <a:ext uri="{FF2B5EF4-FFF2-40B4-BE49-F238E27FC236}">
                  <a16:creationId xmlns:a16="http://schemas.microsoft.com/office/drawing/2014/main" id="{6DC302F6-FA99-78A5-8072-C11639D18A9C}"/>
                </a:ext>
              </a:extLst>
            </p:cNvPr>
            <p:cNvSpPr/>
            <p:nvPr/>
          </p:nvSpPr>
          <p:spPr>
            <a:xfrm>
              <a:off x="20188217" y="8005842"/>
              <a:ext cx="71624" cy="208602"/>
            </a:xfrm>
            <a:custGeom>
              <a:avLst/>
              <a:gdLst>
                <a:gd name="connsiteX0" fmla="*/ 71625 w 71624"/>
                <a:gd name="connsiteY0" fmla="*/ 193234 h 208602"/>
                <a:gd name="connsiteX1" fmla="*/ 71191 w 71624"/>
                <a:gd name="connsiteY1" fmla="*/ 199109 h 208602"/>
                <a:gd name="connsiteX2" fmla="*/ 69783 w 71624"/>
                <a:gd name="connsiteY2" fmla="*/ 202623 h 208602"/>
                <a:gd name="connsiteX3" fmla="*/ 66965 w 71624"/>
                <a:gd name="connsiteY3" fmla="*/ 205036 h 208602"/>
                <a:gd name="connsiteX4" fmla="*/ 62739 w 71624"/>
                <a:gd name="connsiteY4" fmla="*/ 206924 h 208602"/>
                <a:gd name="connsiteX5" fmla="*/ 57647 w 71624"/>
                <a:gd name="connsiteY5" fmla="*/ 208131 h 208602"/>
                <a:gd name="connsiteX6" fmla="*/ 52445 w 71624"/>
                <a:gd name="connsiteY6" fmla="*/ 208603 h 208602"/>
                <a:gd name="connsiteX7" fmla="*/ 37980 w 71624"/>
                <a:gd name="connsiteY7" fmla="*/ 205456 h 208602"/>
                <a:gd name="connsiteX8" fmla="*/ 28173 w 71624"/>
                <a:gd name="connsiteY8" fmla="*/ 196066 h 208602"/>
                <a:gd name="connsiteX9" fmla="*/ 22646 w 71624"/>
                <a:gd name="connsiteY9" fmla="*/ 180121 h 208602"/>
                <a:gd name="connsiteX10" fmla="*/ 20967 w 71624"/>
                <a:gd name="connsiteY10" fmla="*/ 157357 h 208602"/>
                <a:gd name="connsiteX11" fmla="*/ 20967 w 71624"/>
                <a:gd name="connsiteY11" fmla="*/ 60215 h 208602"/>
                <a:gd name="connsiteX12" fmla="*/ 3792 w 71624"/>
                <a:gd name="connsiteY12" fmla="*/ 60215 h 208602"/>
                <a:gd name="connsiteX13" fmla="*/ 1029 w 71624"/>
                <a:gd name="connsiteY13" fmla="*/ 58065 h 208602"/>
                <a:gd name="connsiteX14" fmla="*/ 0 w 71624"/>
                <a:gd name="connsiteY14" fmla="*/ 51561 h 208602"/>
                <a:gd name="connsiteX15" fmla="*/ 270 w 71624"/>
                <a:gd name="connsiteY15" fmla="*/ 47679 h 208602"/>
                <a:gd name="connsiteX16" fmla="*/ 1029 w 71624"/>
                <a:gd name="connsiteY16" fmla="*/ 44952 h 208602"/>
                <a:gd name="connsiteX17" fmla="*/ 2222 w 71624"/>
                <a:gd name="connsiteY17" fmla="*/ 43273 h 208602"/>
                <a:gd name="connsiteX18" fmla="*/ 3792 w 71624"/>
                <a:gd name="connsiteY18" fmla="*/ 42801 h 208602"/>
                <a:gd name="connsiteX19" fmla="*/ 20967 w 71624"/>
                <a:gd name="connsiteY19" fmla="*/ 42801 h 208602"/>
                <a:gd name="connsiteX20" fmla="*/ 20967 w 71624"/>
                <a:gd name="connsiteY20" fmla="*/ 4458 h 208602"/>
                <a:gd name="connsiteX21" fmla="*/ 21292 w 71624"/>
                <a:gd name="connsiteY21" fmla="*/ 2570 h 208602"/>
                <a:gd name="connsiteX22" fmla="*/ 22484 w 71624"/>
                <a:gd name="connsiteY22" fmla="*/ 1102 h 208602"/>
                <a:gd name="connsiteX23" fmla="*/ 24814 w 71624"/>
                <a:gd name="connsiteY23" fmla="*/ 263 h 208602"/>
                <a:gd name="connsiteX24" fmla="*/ 28444 w 71624"/>
                <a:gd name="connsiteY24" fmla="*/ 0 h 208602"/>
                <a:gd name="connsiteX25" fmla="*/ 32182 w 71624"/>
                <a:gd name="connsiteY25" fmla="*/ 263 h 208602"/>
                <a:gd name="connsiteX26" fmla="*/ 34458 w 71624"/>
                <a:gd name="connsiteY26" fmla="*/ 1102 h 208602"/>
                <a:gd name="connsiteX27" fmla="*/ 35704 w 71624"/>
                <a:gd name="connsiteY27" fmla="*/ 2570 h 208602"/>
                <a:gd name="connsiteX28" fmla="*/ 36083 w 71624"/>
                <a:gd name="connsiteY28" fmla="*/ 4458 h 208602"/>
                <a:gd name="connsiteX29" fmla="*/ 36083 w 71624"/>
                <a:gd name="connsiteY29" fmla="*/ 42801 h 208602"/>
                <a:gd name="connsiteX30" fmla="*/ 67832 w 71624"/>
                <a:gd name="connsiteY30" fmla="*/ 42801 h 208602"/>
                <a:gd name="connsiteX31" fmla="*/ 69403 w 71624"/>
                <a:gd name="connsiteY31" fmla="*/ 43273 h 208602"/>
                <a:gd name="connsiteX32" fmla="*/ 70596 w 71624"/>
                <a:gd name="connsiteY32" fmla="*/ 44952 h 208602"/>
                <a:gd name="connsiteX33" fmla="*/ 71353 w 71624"/>
                <a:gd name="connsiteY33" fmla="*/ 47679 h 208602"/>
                <a:gd name="connsiteX34" fmla="*/ 71625 w 71624"/>
                <a:gd name="connsiteY34" fmla="*/ 51561 h 208602"/>
                <a:gd name="connsiteX35" fmla="*/ 70541 w 71624"/>
                <a:gd name="connsiteY35" fmla="*/ 58065 h 208602"/>
                <a:gd name="connsiteX36" fmla="*/ 67832 w 71624"/>
                <a:gd name="connsiteY36" fmla="*/ 60215 h 208602"/>
                <a:gd name="connsiteX37" fmla="*/ 36083 w 71624"/>
                <a:gd name="connsiteY37" fmla="*/ 60215 h 208602"/>
                <a:gd name="connsiteX38" fmla="*/ 36083 w 71624"/>
                <a:gd name="connsiteY38" fmla="*/ 154577 h 208602"/>
                <a:gd name="connsiteX39" fmla="*/ 39822 w 71624"/>
                <a:gd name="connsiteY39" fmla="*/ 181642 h 208602"/>
                <a:gd name="connsiteX40" fmla="*/ 53475 w 71624"/>
                <a:gd name="connsiteY40" fmla="*/ 190979 h 208602"/>
                <a:gd name="connsiteX41" fmla="*/ 59001 w 71624"/>
                <a:gd name="connsiteY41" fmla="*/ 190139 h 208602"/>
                <a:gd name="connsiteX42" fmla="*/ 63389 w 71624"/>
                <a:gd name="connsiteY42" fmla="*/ 188199 h 208602"/>
                <a:gd name="connsiteX43" fmla="*/ 66640 w 71624"/>
                <a:gd name="connsiteY43" fmla="*/ 186310 h 208602"/>
                <a:gd name="connsiteX44" fmla="*/ 68970 w 71624"/>
                <a:gd name="connsiteY44" fmla="*/ 185471 h 208602"/>
                <a:gd name="connsiteX45" fmla="*/ 70107 w 71624"/>
                <a:gd name="connsiteY45" fmla="*/ 185786 h 208602"/>
                <a:gd name="connsiteX46" fmla="*/ 70920 w 71624"/>
                <a:gd name="connsiteY46" fmla="*/ 187097 h 208602"/>
                <a:gd name="connsiteX47" fmla="*/ 71462 w 71624"/>
                <a:gd name="connsiteY47" fmla="*/ 189510 h 208602"/>
                <a:gd name="connsiteX48" fmla="*/ 71625 w 71624"/>
                <a:gd name="connsiteY48" fmla="*/ 193234 h 2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624" h="208602">
                  <a:moveTo>
                    <a:pt x="71625" y="193234"/>
                  </a:moveTo>
                  <a:cubicBezTo>
                    <a:pt x="71625" y="195647"/>
                    <a:pt x="71462" y="197588"/>
                    <a:pt x="71191" y="199109"/>
                  </a:cubicBezTo>
                  <a:cubicBezTo>
                    <a:pt x="70866" y="200577"/>
                    <a:pt x="70433" y="201784"/>
                    <a:pt x="69783" y="202623"/>
                  </a:cubicBezTo>
                  <a:cubicBezTo>
                    <a:pt x="69133" y="203515"/>
                    <a:pt x="68211" y="204302"/>
                    <a:pt x="66965" y="205036"/>
                  </a:cubicBezTo>
                  <a:cubicBezTo>
                    <a:pt x="65774" y="205822"/>
                    <a:pt x="64365" y="206452"/>
                    <a:pt x="62739" y="206924"/>
                  </a:cubicBezTo>
                  <a:cubicBezTo>
                    <a:pt x="61114" y="207449"/>
                    <a:pt x="59434" y="207868"/>
                    <a:pt x="57647" y="208131"/>
                  </a:cubicBezTo>
                  <a:cubicBezTo>
                    <a:pt x="55858" y="208445"/>
                    <a:pt x="54125" y="208603"/>
                    <a:pt x="52445" y="208603"/>
                  </a:cubicBezTo>
                  <a:cubicBezTo>
                    <a:pt x="46757" y="208603"/>
                    <a:pt x="41935" y="207554"/>
                    <a:pt x="37980" y="205456"/>
                  </a:cubicBezTo>
                  <a:cubicBezTo>
                    <a:pt x="33970" y="203410"/>
                    <a:pt x="30719" y="200263"/>
                    <a:pt x="28173" y="196066"/>
                  </a:cubicBezTo>
                  <a:cubicBezTo>
                    <a:pt x="25627" y="191871"/>
                    <a:pt x="23785" y="186573"/>
                    <a:pt x="22646" y="180121"/>
                  </a:cubicBezTo>
                  <a:cubicBezTo>
                    <a:pt x="21509" y="173669"/>
                    <a:pt x="20967" y="166064"/>
                    <a:pt x="20967" y="157357"/>
                  </a:cubicBezTo>
                  <a:lnTo>
                    <a:pt x="20967" y="60215"/>
                  </a:lnTo>
                  <a:lnTo>
                    <a:pt x="3792" y="60215"/>
                  </a:lnTo>
                  <a:cubicBezTo>
                    <a:pt x="2600" y="60215"/>
                    <a:pt x="1679" y="59481"/>
                    <a:pt x="1029" y="58065"/>
                  </a:cubicBezTo>
                  <a:cubicBezTo>
                    <a:pt x="325" y="56596"/>
                    <a:pt x="0" y="54445"/>
                    <a:pt x="0" y="51561"/>
                  </a:cubicBezTo>
                  <a:cubicBezTo>
                    <a:pt x="0" y="50092"/>
                    <a:pt x="108" y="48781"/>
                    <a:pt x="270" y="47679"/>
                  </a:cubicBezTo>
                  <a:cubicBezTo>
                    <a:pt x="433" y="46630"/>
                    <a:pt x="650" y="45686"/>
                    <a:pt x="1029" y="44952"/>
                  </a:cubicBezTo>
                  <a:cubicBezTo>
                    <a:pt x="1354" y="44218"/>
                    <a:pt x="1733" y="43641"/>
                    <a:pt x="2222" y="43273"/>
                  </a:cubicBezTo>
                  <a:cubicBezTo>
                    <a:pt x="2709" y="42959"/>
                    <a:pt x="3196" y="42801"/>
                    <a:pt x="3792" y="42801"/>
                  </a:cubicBezTo>
                  <a:lnTo>
                    <a:pt x="20967" y="42801"/>
                  </a:lnTo>
                  <a:lnTo>
                    <a:pt x="20967" y="4458"/>
                  </a:lnTo>
                  <a:cubicBezTo>
                    <a:pt x="20967" y="3776"/>
                    <a:pt x="21076" y="3147"/>
                    <a:pt x="21292" y="2570"/>
                  </a:cubicBezTo>
                  <a:cubicBezTo>
                    <a:pt x="21455" y="1993"/>
                    <a:pt x="21889" y="1521"/>
                    <a:pt x="22484" y="1102"/>
                  </a:cubicBezTo>
                  <a:cubicBezTo>
                    <a:pt x="23080" y="734"/>
                    <a:pt x="23839" y="420"/>
                    <a:pt x="24814" y="263"/>
                  </a:cubicBezTo>
                  <a:cubicBezTo>
                    <a:pt x="25789" y="105"/>
                    <a:pt x="27035" y="0"/>
                    <a:pt x="28444" y="0"/>
                  </a:cubicBezTo>
                  <a:cubicBezTo>
                    <a:pt x="29961" y="0"/>
                    <a:pt x="31207" y="105"/>
                    <a:pt x="32182" y="263"/>
                  </a:cubicBezTo>
                  <a:cubicBezTo>
                    <a:pt x="33158" y="420"/>
                    <a:pt x="33916" y="734"/>
                    <a:pt x="34458" y="1102"/>
                  </a:cubicBezTo>
                  <a:cubicBezTo>
                    <a:pt x="35054" y="1521"/>
                    <a:pt x="35433" y="1993"/>
                    <a:pt x="35704" y="2570"/>
                  </a:cubicBezTo>
                  <a:cubicBezTo>
                    <a:pt x="35921" y="3147"/>
                    <a:pt x="36083" y="3776"/>
                    <a:pt x="36083" y="4458"/>
                  </a:cubicBezTo>
                  <a:lnTo>
                    <a:pt x="36083" y="42801"/>
                  </a:lnTo>
                  <a:lnTo>
                    <a:pt x="67832" y="42801"/>
                  </a:lnTo>
                  <a:cubicBezTo>
                    <a:pt x="68428" y="42801"/>
                    <a:pt x="68916" y="42959"/>
                    <a:pt x="69403" y="43273"/>
                  </a:cubicBezTo>
                  <a:cubicBezTo>
                    <a:pt x="69891" y="43641"/>
                    <a:pt x="70270" y="44218"/>
                    <a:pt x="70596" y="44952"/>
                  </a:cubicBezTo>
                  <a:cubicBezTo>
                    <a:pt x="70920" y="45686"/>
                    <a:pt x="71191" y="46630"/>
                    <a:pt x="71353" y="47679"/>
                  </a:cubicBezTo>
                  <a:cubicBezTo>
                    <a:pt x="71516" y="48781"/>
                    <a:pt x="71625" y="50092"/>
                    <a:pt x="71625" y="51561"/>
                  </a:cubicBezTo>
                  <a:cubicBezTo>
                    <a:pt x="71625" y="54445"/>
                    <a:pt x="71246" y="56596"/>
                    <a:pt x="70541" y="58065"/>
                  </a:cubicBezTo>
                  <a:cubicBezTo>
                    <a:pt x="69837" y="59481"/>
                    <a:pt x="68916" y="60215"/>
                    <a:pt x="67832" y="60215"/>
                  </a:cubicBezTo>
                  <a:lnTo>
                    <a:pt x="36083" y="60215"/>
                  </a:lnTo>
                  <a:lnTo>
                    <a:pt x="36083" y="154577"/>
                  </a:lnTo>
                  <a:cubicBezTo>
                    <a:pt x="36083" y="166431"/>
                    <a:pt x="37329" y="175453"/>
                    <a:pt x="39822" y="181642"/>
                  </a:cubicBezTo>
                  <a:cubicBezTo>
                    <a:pt x="42314" y="187884"/>
                    <a:pt x="46865" y="190979"/>
                    <a:pt x="53475" y="190979"/>
                  </a:cubicBezTo>
                  <a:cubicBezTo>
                    <a:pt x="55479" y="190979"/>
                    <a:pt x="57321" y="190664"/>
                    <a:pt x="59001" y="190139"/>
                  </a:cubicBezTo>
                  <a:cubicBezTo>
                    <a:pt x="60626" y="189562"/>
                    <a:pt x="62089" y="188933"/>
                    <a:pt x="63389" y="188199"/>
                  </a:cubicBezTo>
                  <a:cubicBezTo>
                    <a:pt x="64635" y="187517"/>
                    <a:pt x="65719" y="186887"/>
                    <a:pt x="66640" y="186310"/>
                  </a:cubicBezTo>
                  <a:cubicBezTo>
                    <a:pt x="67507" y="185734"/>
                    <a:pt x="68320" y="185471"/>
                    <a:pt x="68970" y="185471"/>
                  </a:cubicBezTo>
                  <a:cubicBezTo>
                    <a:pt x="69403" y="185471"/>
                    <a:pt x="69783" y="185576"/>
                    <a:pt x="70107" y="185786"/>
                  </a:cubicBezTo>
                  <a:cubicBezTo>
                    <a:pt x="70433" y="186048"/>
                    <a:pt x="70703" y="186468"/>
                    <a:pt x="70920" y="187097"/>
                  </a:cubicBezTo>
                  <a:cubicBezTo>
                    <a:pt x="71137" y="187727"/>
                    <a:pt x="71300" y="188514"/>
                    <a:pt x="71462" y="189510"/>
                  </a:cubicBezTo>
                  <a:cubicBezTo>
                    <a:pt x="71570" y="190507"/>
                    <a:pt x="71625" y="191766"/>
                    <a:pt x="71625" y="193234"/>
                  </a:cubicBezTo>
                  <a:close/>
                </a:path>
              </a:pathLst>
            </a:custGeom>
            <a:solidFill>
              <a:srgbClr val="FFFFFF"/>
            </a:solidFill>
            <a:ln w="5417" cap="flat">
              <a:noFill/>
              <a:prstDash val="solid"/>
              <a:miter/>
            </a:ln>
          </p:spPr>
          <p:txBody>
            <a:bodyPr rtlCol="0" anchor="ctr"/>
            <a:lstStyle/>
            <a:p>
              <a:endParaRPr lang="fr-FR"/>
            </a:p>
          </p:txBody>
        </p:sp>
        <p:sp>
          <p:nvSpPr>
            <p:cNvPr id="973" name="Forme libre 972">
              <a:extLst>
                <a:ext uri="{FF2B5EF4-FFF2-40B4-BE49-F238E27FC236}">
                  <a16:creationId xmlns:a16="http://schemas.microsoft.com/office/drawing/2014/main" id="{E7A25DC4-3570-67E8-4787-6F010ADE498A}"/>
                </a:ext>
              </a:extLst>
            </p:cNvPr>
            <p:cNvSpPr/>
            <p:nvPr/>
          </p:nvSpPr>
          <p:spPr>
            <a:xfrm>
              <a:off x="20289965" y="8045863"/>
              <a:ext cx="63714" cy="167007"/>
            </a:xfrm>
            <a:custGeom>
              <a:avLst/>
              <a:gdLst>
                <a:gd name="connsiteX0" fmla="*/ 63715 w 63714"/>
                <a:gd name="connsiteY0" fmla="*/ 14319 h 167007"/>
                <a:gd name="connsiteX1" fmla="*/ 63606 w 63714"/>
                <a:gd name="connsiteY1" fmla="*/ 18726 h 167007"/>
                <a:gd name="connsiteX2" fmla="*/ 63118 w 63714"/>
                <a:gd name="connsiteY2" fmla="*/ 21663 h 167007"/>
                <a:gd name="connsiteX3" fmla="*/ 62360 w 63714"/>
                <a:gd name="connsiteY3" fmla="*/ 23393 h 167007"/>
                <a:gd name="connsiteX4" fmla="*/ 61168 w 63714"/>
                <a:gd name="connsiteY4" fmla="*/ 23971 h 167007"/>
                <a:gd name="connsiteX5" fmla="*/ 58513 w 63714"/>
                <a:gd name="connsiteY5" fmla="*/ 23237 h 167007"/>
                <a:gd name="connsiteX6" fmla="*/ 54937 w 63714"/>
                <a:gd name="connsiteY6" fmla="*/ 21558 h 167007"/>
                <a:gd name="connsiteX7" fmla="*/ 50495 w 63714"/>
                <a:gd name="connsiteY7" fmla="*/ 19932 h 167007"/>
                <a:gd name="connsiteX8" fmla="*/ 45185 w 63714"/>
                <a:gd name="connsiteY8" fmla="*/ 19145 h 167007"/>
                <a:gd name="connsiteX9" fmla="*/ 38467 w 63714"/>
                <a:gd name="connsiteY9" fmla="*/ 21138 h 167007"/>
                <a:gd name="connsiteX10" fmla="*/ 31532 w 63714"/>
                <a:gd name="connsiteY10" fmla="*/ 27537 h 167007"/>
                <a:gd name="connsiteX11" fmla="*/ 23893 w 63714"/>
                <a:gd name="connsiteY11" fmla="*/ 39182 h 167007"/>
                <a:gd name="connsiteX12" fmla="*/ 15061 w 63714"/>
                <a:gd name="connsiteY12" fmla="*/ 56911 h 167007"/>
                <a:gd name="connsiteX13" fmla="*/ 15061 w 63714"/>
                <a:gd name="connsiteY13" fmla="*/ 162549 h 167007"/>
                <a:gd name="connsiteX14" fmla="*/ 14737 w 63714"/>
                <a:gd name="connsiteY14" fmla="*/ 164438 h 167007"/>
                <a:gd name="connsiteX15" fmla="*/ 13491 w 63714"/>
                <a:gd name="connsiteY15" fmla="*/ 165801 h 167007"/>
                <a:gd name="connsiteX16" fmla="*/ 11215 w 63714"/>
                <a:gd name="connsiteY16" fmla="*/ 166693 h 167007"/>
                <a:gd name="connsiteX17" fmla="*/ 7477 w 63714"/>
                <a:gd name="connsiteY17" fmla="*/ 167008 h 167007"/>
                <a:gd name="connsiteX18" fmla="*/ 3847 w 63714"/>
                <a:gd name="connsiteY18" fmla="*/ 166693 h 167007"/>
                <a:gd name="connsiteX19" fmla="*/ 1517 w 63714"/>
                <a:gd name="connsiteY19" fmla="*/ 165801 h 167007"/>
                <a:gd name="connsiteX20" fmla="*/ 270 w 63714"/>
                <a:gd name="connsiteY20" fmla="*/ 164438 h 167007"/>
                <a:gd name="connsiteX21" fmla="*/ 0 w 63714"/>
                <a:gd name="connsiteY21" fmla="*/ 162549 h 167007"/>
                <a:gd name="connsiteX22" fmla="*/ 0 w 63714"/>
                <a:gd name="connsiteY22" fmla="*/ 6399 h 167007"/>
                <a:gd name="connsiteX23" fmla="*/ 270 w 63714"/>
                <a:gd name="connsiteY23" fmla="*/ 4511 h 167007"/>
                <a:gd name="connsiteX24" fmla="*/ 1517 w 63714"/>
                <a:gd name="connsiteY24" fmla="*/ 3043 h 167007"/>
                <a:gd name="connsiteX25" fmla="*/ 3738 w 63714"/>
                <a:gd name="connsiteY25" fmla="*/ 2151 h 167007"/>
                <a:gd name="connsiteX26" fmla="*/ 7206 w 63714"/>
                <a:gd name="connsiteY26" fmla="*/ 1888 h 167007"/>
                <a:gd name="connsiteX27" fmla="*/ 10782 w 63714"/>
                <a:gd name="connsiteY27" fmla="*/ 2151 h 167007"/>
                <a:gd name="connsiteX28" fmla="*/ 12948 w 63714"/>
                <a:gd name="connsiteY28" fmla="*/ 3043 h 167007"/>
                <a:gd name="connsiteX29" fmla="*/ 14032 w 63714"/>
                <a:gd name="connsiteY29" fmla="*/ 4511 h 167007"/>
                <a:gd name="connsiteX30" fmla="*/ 14303 w 63714"/>
                <a:gd name="connsiteY30" fmla="*/ 6399 h 167007"/>
                <a:gd name="connsiteX31" fmla="*/ 14303 w 63714"/>
                <a:gd name="connsiteY31" fmla="*/ 31052 h 167007"/>
                <a:gd name="connsiteX32" fmla="*/ 23459 w 63714"/>
                <a:gd name="connsiteY32" fmla="*/ 15211 h 167007"/>
                <a:gd name="connsiteX33" fmla="*/ 31478 w 63714"/>
                <a:gd name="connsiteY33" fmla="*/ 5770 h 167007"/>
                <a:gd name="connsiteX34" fmla="*/ 38900 w 63714"/>
                <a:gd name="connsiteY34" fmla="*/ 1206 h 167007"/>
                <a:gd name="connsiteX35" fmla="*/ 46323 w 63714"/>
                <a:gd name="connsiteY35" fmla="*/ 0 h 167007"/>
                <a:gd name="connsiteX36" fmla="*/ 50116 w 63714"/>
                <a:gd name="connsiteY36" fmla="*/ 263 h 167007"/>
                <a:gd name="connsiteX37" fmla="*/ 54775 w 63714"/>
                <a:gd name="connsiteY37" fmla="*/ 1206 h 167007"/>
                <a:gd name="connsiteX38" fmla="*/ 59217 w 63714"/>
                <a:gd name="connsiteY38" fmla="*/ 2885 h 167007"/>
                <a:gd name="connsiteX39" fmla="*/ 61926 w 63714"/>
                <a:gd name="connsiteY39" fmla="*/ 4563 h 167007"/>
                <a:gd name="connsiteX40" fmla="*/ 62956 w 63714"/>
                <a:gd name="connsiteY40" fmla="*/ 5980 h 167007"/>
                <a:gd name="connsiteX41" fmla="*/ 63389 w 63714"/>
                <a:gd name="connsiteY41" fmla="*/ 7501 h 167007"/>
                <a:gd name="connsiteX42" fmla="*/ 63660 w 63714"/>
                <a:gd name="connsiteY42" fmla="*/ 10124 h 167007"/>
                <a:gd name="connsiteX43" fmla="*/ 63715 w 63714"/>
                <a:gd name="connsiteY43" fmla="*/ 14319 h 16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714" h="167007">
                  <a:moveTo>
                    <a:pt x="63715" y="14319"/>
                  </a:moveTo>
                  <a:cubicBezTo>
                    <a:pt x="63715" y="16051"/>
                    <a:pt x="63660" y="17519"/>
                    <a:pt x="63606" y="18726"/>
                  </a:cubicBezTo>
                  <a:cubicBezTo>
                    <a:pt x="63498" y="19932"/>
                    <a:pt x="63335" y="20928"/>
                    <a:pt x="63118" y="21663"/>
                  </a:cubicBezTo>
                  <a:cubicBezTo>
                    <a:pt x="62956" y="22397"/>
                    <a:pt x="62685" y="22974"/>
                    <a:pt x="62360" y="23393"/>
                  </a:cubicBezTo>
                  <a:cubicBezTo>
                    <a:pt x="62089" y="23761"/>
                    <a:pt x="61709" y="23971"/>
                    <a:pt x="61168" y="23971"/>
                  </a:cubicBezTo>
                  <a:cubicBezTo>
                    <a:pt x="60409" y="23971"/>
                    <a:pt x="59543" y="23709"/>
                    <a:pt x="58513" y="23237"/>
                  </a:cubicBezTo>
                  <a:cubicBezTo>
                    <a:pt x="57484" y="22712"/>
                    <a:pt x="56291" y="22135"/>
                    <a:pt x="54937" y="21558"/>
                  </a:cubicBezTo>
                  <a:cubicBezTo>
                    <a:pt x="53583" y="20981"/>
                    <a:pt x="52120" y="20456"/>
                    <a:pt x="50495" y="19932"/>
                  </a:cubicBezTo>
                  <a:cubicBezTo>
                    <a:pt x="48923" y="19408"/>
                    <a:pt x="47136" y="19145"/>
                    <a:pt x="45185" y="19145"/>
                  </a:cubicBezTo>
                  <a:cubicBezTo>
                    <a:pt x="42909" y="19145"/>
                    <a:pt x="40634" y="19827"/>
                    <a:pt x="38467" y="21138"/>
                  </a:cubicBezTo>
                  <a:cubicBezTo>
                    <a:pt x="36245" y="22450"/>
                    <a:pt x="33916" y="24600"/>
                    <a:pt x="31532" y="27537"/>
                  </a:cubicBezTo>
                  <a:cubicBezTo>
                    <a:pt x="29148" y="30475"/>
                    <a:pt x="26601" y="34356"/>
                    <a:pt x="23893" y="39182"/>
                  </a:cubicBezTo>
                  <a:cubicBezTo>
                    <a:pt x="21238" y="44007"/>
                    <a:pt x="18313" y="49935"/>
                    <a:pt x="15061" y="56911"/>
                  </a:cubicBezTo>
                  <a:lnTo>
                    <a:pt x="15061" y="162549"/>
                  </a:lnTo>
                  <a:cubicBezTo>
                    <a:pt x="15061" y="163231"/>
                    <a:pt x="14953" y="163861"/>
                    <a:pt x="14737" y="164438"/>
                  </a:cubicBezTo>
                  <a:cubicBezTo>
                    <a:pt x="14465" y="165015"/>
                    <a:pt x="14032" y="165435"/>
                    <a:pt x="13491" y="165801"/>
                  </a:cubicBezTo>
                  <a:cubicBezTo>
                    <a:pt x="12948" y="166169"/>
                    <a:pt x="12190" y="166431"/>
                    <a:pt x="11215" y="166693"/>
                  </a:cubicBezTo>
                  <a:cubicBezTo>
                    <a:pt x="10239" y="166903"/>
                    <a:pt x="8993" y="167008"/>
                    <a:pt x="7477" y="167008"/>
                  </a:cubicBezTo>
                  <a:cubicBezTo>
                    <a:pt x="6014" y="167008"/>
                    <a:pt x="4821" y="166903"/>
                    <a:pt x="3847" y="166693"/>
                  </a:cubicBezTo>
                  <a:cubicBezTo>
                    <a:pt x="2871" y="166431"/>
                    <a:pt x="2112" y="166169"/>
                    <a:pt x="1517" y="165801"/>
                  </a:cubicBezTo>
                  <a:cubicBezTo>
                    <a:pt x="921" y="165487"/>
                    <a:pt x="487" y="165015"/>
                    <a:pt x="270" y="164438"/>
                  </a:cubicBezTo>
                  <a:cubicBezTo>
                    <a:pt x="54" y="163861"/>
                    <a:pt x="0" y="163231"/>
                    <a:pt x="0" y="162549"/>
                  </a:cubicBezTo>
                  <a:lnTo>
                    <a:pt x="0" y="6399"/>
                  </a:lnTo>
                  <a:cubicBezTo>
                    <a:pt x="0" y="5717"/>
                    <a:pt x="54" y="5088"/>
                    <a:pt x="270" y="4511"/>
                  </a:cubicBezTo>
                  <a:cubicBezTo>
                    <a:pt x="487" y="3934"/>
                    <a:pt x="921" y="3410"/>
                    <a:pt x="1517" y="3043"/>
                  </a:cubicBezTo>
                  <a:cubicBezTo>
                    <a:pt x="2112" y="2623"/>
                    <a:pt x="2817" y="2361"/>
                    <a:pt x="3738" y="2151"/>
                  </a:cubicBezTo>
                  <a:cubicBezTo>
                    <a:pt x="4605" y="1993"/>
                    <a:pt x="5797" y="1888"/>
                    <a:pt x="7206" y="1888"/>
                  </a:cubicBezTo>
                  <a:cubicBezTo>
                    <a:pt x="8669" y="1888"/>
                    <a:pt x="9860" y="1993"/>
                    <a:pt x="10782" y="2151"/>
                  </a:cubicBezTo>
                  <a:cubicBezTo>
                    <a:pt x="11702" y="2361"/>
                    <a:pt x="12407" y="2623"/>
                    <a:pt x="12948" y="3043"/>
                  </a:cubicBezTo>
                  <a:cubicBezTo>
                    <a:pt x="13436" y="3410"/>
                    <a:pt x="13815" y="3934"/>
                    <a:pt x="14032" y="4511"/>
                  </a:cubicBezTo>
                  <a:cubicBezTo>
                    <a:pt x="14195" y="5088"/>
                    <a:pt x="14303" y="5717"/>
                    <a:pt x="14303" y="6399"/>
                  </a:cubicBezTo>
                  <a:lnTo>
                    <a:pt x="14303" y="31052"/>
                  </a:lnTo>
                  <a:cubicBezTo>
                    <a:pt x="17608" y="24495"/>
                    <a:pt x="20696" y="19198"/>
                    <a:pt x="23459" y="15211"/>
                  </a:cubicBezTo>
                  <a:cubicBezTo>
                    <a:pt x="26277" y="11172"/>
                    <a:pt x="28931" y="8025"/>
                    <a:pt x="31478" y="5770"/>
                  </a:cubicBezTo>
                  <a:cubicBezTo>
                    <a:pt x="34024" y="3567"/>
                    <a:pt x="36517" y="1993"/>
                    <a:pt x="38900" y="1206"/>
                  </a:cubicBezTo>
                  <a:cubicBezTo>
                    <a:pt x="41339" y="420"/>
                    <a:pt x="43776" y="0"/>
                    <a:pt x="46323" y="0"/>
                  </a:cubicBezTo>
                  <a:cubicBezTo>
                    <a:pt x="47407" y="0"/>
                    <a:pt x="48707" y="105"/>
                    <a:pt x="50116" y="263"/>
                  </a:cubicBezTo>
                  <a:cubicBezTo>
                    <a:pt x="51578" y="420"/>
                    <a:pt x="53095" y="787"/>
                    <a:pt x="54775" y="1206"/>
                  </a:cubicBezTo>
                  <a:cubicBezTo>
                    <a:pt x="56400" y="1679"/>
                    <a:pt x="57917" y="2203"/>
                    <a:pt x="59217" y="2885"/>
                  </a:cubicBezTo>
                  <a:cubicBezTo>
                    <a:pt x="60518" y="3515"/>
                    <a:pt x="61439" y="4091"/>
                    <a:pt x="61926" y="4563"/>
                  </a:cubicBezTo>
                  <a:cubicBezTo>
                    <a:pt x="62468" y="5088"/>
                    <a:pt x="62793" y="5560"/>
                    <a:pt x="62956" y="5980"/>
                  </a:cubicBezTo>
                  <a:cubicBezTo>
                    <a:pt x="63118" y="6347"/>
                    <a:pt x="63281" y="6872"/>
                    <a:pt x="63389" y="7501"/>
                  </a:cubicBezTo>
                  <a:cubicBezTo>
                    <a:pt x="63552" y="8130"/>
                    <a:pt x="63606" y="9022"/>
                    <a:pt x="63660" y="10124"/>
                  </a:cubicBezTo>
                  <a:cubicBezTo>
                    <a:pt x="63660" y="11225"/>
                    <a:pt x="63715" y="12641"/>
                    <a:pt x="63715" y="14319"/>
                  </a:cubicBezTo>
                  <a:close/>
                </a:path>
              </a:pathLst>
            </a:custGeom>
            <a:solidFill>
              <a:srgbClr val="FFFFFF"/>
            </a:solidFill>
            <a:ln w="5417" cap="flat">
              <a:noFill/>
              <a:prstDash val="solid"/>
              <a:miter/>
            </a:ln>
          </p:spPr>
          <p:txBody>
            <a:bodyPr rtlCol="0" anchor="ctr"/>
            <a:lstStyle/>
            <a:p>
              <a:endParaRPr lang="fr-FR"/>
            </a:p>
          </p:txBody>
        </p:sp>
        <p:sp>
          <p:nvSpPr>
            <p:cNvPr id="974" name="Forme libre 973">
              <a:extLst>
                <a:ext uri="{FF2B5EF4-FFF2-40B4-BE49-F238E27FC236}">
                  <a16:creationId xmlns:a16="http://schemas.microsoft.com/office/drawing/2014/main" id="{9E248405-F084-2D1C-5A16-BEFE92785780}"/>
                </a:ext>
              </a:extLst>
            </p:cNvPr>
            <p:cNvSpPr/>
            <p:nvPr/>
          </p:nvSpPr>
          <p:spPr>
            <a:xfrm>
              <a:off x="20366520" y="8045916"/>
              <a:ext cx="88474" cy="168895"/>
            </a:xfrm>
            <a:custGeom>
              <a:avLst/>
              <a:gdLst>
                <a:gd name="connsiteX0" fmla="*/ 88474 w 88474"/>
                <a:gd name="connsiteY0" fmla="*/ 162497 h 168895"/>
                <a:gd name="connsiteX1" fmla="*/ 87661 w 88474"/>
                <a:gd name="connsiteY1" fmla="*/ 165172 h 168895"/>
                <a:gd name="connsiteX2" fmla="*/ 85494 w 88474"/>
                <a:gd name="connsiteY2" fmla="*/ 166536 h 168895"/>
                <a:gd name="connsiteX3" fmla="*/ 81865 w 88474"/>
                <a:gd name="connsiteY3" fmla="*/ 166955 h 168895"/>
                <a:gd name="connsiteX4" fmla="*/ 78180 w 88474"/>
                <a:gd name="connsiteY4" fmla="*/ 166536 h 168895"/>
                <a:gd name="connsiteX5" fmla="*/ 75851 w 88474"/>
                <a:gd name="connsiteY5" fmla="*/ 165172 h 168895"/>
                <a:gd name="connsiteX6" fmla="*/ 75038 w 88474"/>
                <a:gd name="connsiteY6" fmla="*/ 162497 h 168895"/>
                <a:gd name="connsiteX7" fmla="*/ 75038 w 88474"/>
                <a:gd name="connsiteY7" fmla="*/ 145083 h 168895"/>
                <a:gd name="connsiteX8" fmla="*/ 57917 w 88474"/>
                <a:gd name="connsiteY8" fmla="*/ 162654 h 168895"/>
                <a:gd name="connsiteX9" fmla="*/ 38575 w 88474"/>
                <a:gd name="connsiteY9" fmla="*/ 168896 h 168895"/>
                <a:gd name="connsiteX10" fmla="*/ 22376 w 88474"/>
                <a:gd name="connsiteY10" fmla="*/ 165696 h 168895"/>
                <a:gd name="connsiteX11" fmla="*/ 10239 w 88474"/>
                <a:gd name="connsiteY11" fmla="*/ 156570 h 168895"/>
                <a:gd name="connsiteX12" fmla="*/ 2655 w 88474"/>
                <a:gd name="connsiteY12" fmla="*/ 142145 h 168895"/>
                <a:gd name="connsiteX13" fmla="*/ 0 w 88474"/>
                <a:gd name="connsiteY13" fmla="*/ 123158 h 168895"/>
                <a:gd name="connsiteX14" fmla="*/ 3901 w 88474"/>
                <a:gd name="connsiteY14" fmla="*/ 100656 h 168895"/>
                <a:gd name="connsiteX15" fmla="*/ 15116 w 88474"/>
                <a:gd name="connsiteY15" fmla="*/ 84710 h 168895"/>
                <a:gd name="connsiteX16" fmla="*/ 32507 w 88474"/>
                <a:gd name="connsiteY16" fmla="*/ 75112 h 168895"/>
                <a:gd name="connsiteX17" fmla="*/ 55100 w 88474"/>
                <a:gd name="connsiteY17" fmla="*/ 71912 h 168895"/>
                <a:gd name="connsiteX18" fmla="*/ 73358 w 88474"/>
                <a:gd name="connsiteY18" fmla="*/ 71912 h 168895"/>
                <a:gd name="connsiteX19" fmla="*/ 73358 w 88474"/>
                <a:gd name="connsiteY19" fmla="*/ 58484 h 168895"/>
                <a:gd name="connsiteX20" fmla="*/ 71841 w 88474"/>
                <a:gd name="connsiteY20" fmla="*/ 40808 h 168895"/>
                <a:gd name="connsiteX21" fmla="*/ 66911 w 88474"/>
                <a:gd name="connsiteY21" fmla="*/ 27957 h 168895"/>
                <a:gd name="connsiteX22" fmla="*/ 58026 w 88474"/>
                <a:gd name="connsiteY22" fmla="*/ 20194 h 168895"/>
                <a:gd name="connsiteX23" fmla="*/ 44698 w 88474"/>
                <a:gd name="connsiteY23" fmla="*/ 17571 h 168895"/>
                <a:gd name="connsiteX24" fmla="*/ 30990 w 88474"/>
                <a:gd name="connsiteY24" fmla="*/ 20089 h 168895"/>
                <a:gd name="connsiteX25" fmla="*/ 20317 w 88474"/>
                <a:gd name="connsiteY25" fmla="*/ 25702 h 168895"/>
                <a:gd name="connsiteX26" fmla="*/ 12732 w 88474"/>
                <a:gd name="connsiteY26" fmla="*/ 31314 h 168895"/>
                <a:gd name="connsiteX27" fmla="*/ 8506 w 88474"/>
                <a:gd name="connsiteY27" fmla="*/ 33831 h 168895"/>
                <a:gd name="connsiteX28" fmla="*/ 7097 w 88474"/>
                <a:gd name="connsiteY28" fmla="*/ 33465 h 168895"/>
                <a:gd name="connsiteX29" fmla="*/ 6014 w 88474"/>
                <a:gd name="connsiteY29" fmla="*/ 32153 h 168895"/>
                <a:gd name="connsiteX30" fmla="*/ 5364 w 88474"/>
                <a:gd name="connsiteY30" fmla="*/ 29741 h 168895"/>
                <a:gd name="connsiteX31" fmla="*/ 5201 w 88474"/>
                <a:gd name="connsiteY31" fmla="*/ 26226 h 168895"/>
                <a:gd name="connsiteX32" fmla="*/ 5580 w 88474"/>
                <a:gd name="connsiteY32" fmla="*/ 20456 h 168895"/>
                <a:gd name="connsiteX33" fmla="*/ 7530 w 88474"/>
                <a:gd name="connsiteY33" fmla="*/ 16103 h 168895"/>
                <a:gd name="connsiteX34" fmla="*/ 13165 w 88474"/>
                <a:gd name="connsiteY34" fmla="*/ 11015 h 168895"/>
                <a:gd name="connsiteX35" fmla="*/ 22538 w 88474"/>
                <a:gd name="connsiteY35" fmla="*/ 5613 h 168895"/>
                <a:gd name="connsiteX36" fmla="*/ 33916 w 88474"/>
                <a:gd name="connsiteY36" fmla="*/ 1574 h 168895"/>
                <a:gd name="connsiteX37" fmla="*/ 46106 w 88474"/>
                <a:gd name="connsiteY37" fmla="*/ 0 h 168895"/>
                <a:gd name="connsiteX38" fmla="*/ 65990 w 88474"/>
                <a:gd name="connsiteY38" fmla="*/ 3881 h 168895"/>
                <a:gd name="connsiteX39" fmla="*/ 79156 w 88474"/>
                <a:gd name="connsiteY39" fmla="*/ 15001 h 168895"/>
                <a:gd name="connsiteX40" fmla="*/ 86307 w 88474"/>
                <a:gd name="connsiteY40" fmla="*/ 32835 h 168895"/>
                <a:gd name="connsiteX41" fmla="*/ 88474 w 88474"/>
                <a:gd name="connsiteY41" fmla="*/ 56911 h 168895"/>
                <a:gd name="connsiteX42" fmla="*/ 88474 w 88474"/>
                <a:gd name="connsiteY42" fmla="*/ 162497 h 168895"/>
                <a:gd name="connsiteX43" fmla="*/ 73358 w 88474"/>
                <a:gd name="connsiteY43" fmla="*/ 88802 h 168895"/>
                <a:gd name="connsiteX44" fmla="*/ 52391 w 88474"/>
                <a:gd name="connsiteY44" fmla="*/ 88802 h 168895"/>
                <a:gd name="connsiteX45" fmla="*/ 36408 w 88474"/>
                <a:gd name="connsiteY45" fmla="*/ 91057 h 168895"/>
                <a:gd name="connsiteX46" fmla="*/ 24976 w 88474"/>
                <a:gd name="connsiteY46" fmla="*/ 97614 h 168895"/>
                <a:gd name="connsiteX47" fmla="*/ 18204 w 88474"/>
                <a:gd name="connsiteY47" fmla="*/ 107946 h 168895"/>
                <a:gd name="connsiteX48" fmla="*/ 15983 w 88474"/>
                <a:gd name="connsiteY48" fmla="*/ 121741 h 168895"/>
                <a:gd name="connsiteX49" fmla="*/ 22268 w 88474"/>
                <a:gd name="connsiteY49" fmla="*/ 143247 h 168895"/>
                <a:gd name="connsiteX50" fmla="*/ 39984 w 88474"/>
                <a:gd name="connsiteY50" fmla="*/ 151272 h 168895"/>
                <a:gd name="connsiteX51" fmla="*/ 56780 w 88474"/>
                <a:gd name="connsiteY51" fmla="*/ 144978 h 168895"/>
                <a:gd name="connsiteX52" fmla="*/ 73358 w 88474"/>
                <a:gd name="connsiteY52" fmla="*/ 125571 h 168895"/>
                <a:gd name="connsiteX53" fmla="*/ 73358 w 88474"/>
                <a:gd name="connsiteY53" fmla="*/ 88802 h 16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8474" h="168895">
                  <a:moveTo>
                    <a:pt x="88474" y="162497"/>
                  </a:moveTo>
                  <a:cubicBezTo>
                    <a:pt x="88474" y="163651"/>
                    <a:pt x="88203" y="164543"/>
                    <a:pt x="87661" y="165172"/>
                  </a:cubicBezTo>
                  <a:cubicBezTo>
                    <a:pt x="87120" y="165801"/>
                    <a:pt x="86361" y="166273"/>
                    <a:pt x="85494" y="166536"/>
                  </a:cubicBezTo>
                  <a:cubicBezTo>
                    <a:pt x="84628" y="166851"/>
                    <a:pt x="83381" y="166955"/>
                    <a:pt x="81865" y="166955"/>
                  </a:cubicBezTo>
                  <a:cubicBezTo>
                    <a:pt x="80456" y="166955"/>
                    <a:pt x="79210" y="166851"/>
                    <a:pt x="78180" y="166536"/>
                  </a:cubicBezTo>
                  <a:cubicBezTo>
                    <a:pt x="77151" y="166273"/>
                    <a:pt x="76392" y="165801"/>
                    <a:pt x="75851" y="165172"/>
                  </a:cubicBezTo>
                  <a:cubicBezTo>
                    <a:pt x="75308" y="164543"/>
                    <a:pt x="75038" y="163651"/>
                    <a:pt x="75038" y="162497"/>
                  </a:cubicBezTo>
                  <a:lnTo>
                    <a:pt x="75038" y="145083"/>
                  </a:lnTo>
                  <a:cubicBezTo>
                    <a:pt x="69836" y="152636"/>
                    <a:pt x="64148" y="158510"/>
                    <a:pt x="57917" y="162654"/>
                  </a:cubicBezTo>
                  <a:cubicBezTo>
                    <a:pt x="51741" y="166798"/>
                    <a:pt x="45239" y="168896"/>
                    <a:pt x="38575" y="168896"/>
                  </a:cubicBezTo>
                  <a:cubicBezTo>
                    <a:pt x="32561" y="168896"/>
                    <a:pt x="27143" y="167795"/>
                    <a:pt x="22376" y="165696"/>
                  </a:cubicBezTo>
                  <a:cubicBezTo>
                    <a:pt x="17608" y="163546"/>
                    <a:pt x="13545" y="160504"/>
                    <a:pt x="10239" y="156570"/>
                  </a:cubicBezTo>
                  <a:cubicBezTo>
                    <a:pt x="6934" y="152583"/>
                    <a:pt x="4442" y="147758"/>
                    <a:pt x="2655" y="142145"/>
                  </a:cubicBezTo>
                  <a:cubicBezTo>
                    <a:pt x="866" y="136533"/>
                    <a:pt x="0" y="130187"/>
                    <a:pt x="0" y="123158"/>
                  </a:cubicBezTo>
                  <a:cubicBezTo>
                    <a:pt x="0" y="114555"/>
                    <a:pt x="1300" y="107055"/>
                    <a:pt x="3901" y="100656"/>
                  </a:cubicBezTo>
                  <a:cubicBezTo>
                    <a:pt x="6555" y="94257"/>
                    <a:pt x="10239" y="88959"/>
                    <a:pt x="15116" y="84710"/>
                  </a:cubicBezTo>
                  <a:cubicBezTo>
                    <a:pt x="19938" y="80409"/>
                    <a:pt x="25735" y="77262"/>
                    <a:pt x="32507" y="75112"/>
                  </a:cubicBezTo>
                  <a:cubicBezTo>
                    <a:pt x="39280" y="73014"/>
                    <a:pt x="46810" y="71912"/>
                    <a:pt x="55100" y="71912"/>
                  </a:cubicBezTo>
                  <a:lnTo>
                    <a:pt x="73358" y="71912"/>
                  </a:lnTo>
                  <a:lnTo>
                    <a:pt x="73358" y="58484"/>
                  </a:lnTo>
                  <a:cubicBezTo>
                    <a:pt x="73358" y="51823"/>
                    <a:pt x="72871" y="45896"/>
                    <a:pt x="71841" y="40808"/>
                  </a:cubicBezTo>
                  <a:cubicBezTo>
                    <a:pt x="70866" y="35668"/>
                    <a:pt x="69186" y="31366"/>
                    <a:pt x="66911" y="27957"/>
                  </a:cubicBezTo>
                  <a:cubicBezTo>
                    <a:pt x="64635" y="24495"/>
                    <a:pt x="61656" y="21925"/>
                    <a:pt x="58026" y="20194"/>
                  </a:cubicBezTo>
                  <a:cubicBezTo>
                    <a:pt x="54395" y="18463"/>
                    <a:pt x="49953" y="17571"/>
                    <a:pt x="44698" y="17571"/>
                  </a:cubicBezTo>
                  <a:cubicBezTo>
                    <a:pt x="39605" y="17571"/>
                    <a:pt x="35054" y="18411"/>
                    <a:pt x="30990" y="20089"/>
                  </a:cubicBezTo>
                  <a:cubicBezTo>
                    <a:pt x="26927" y="21768"/>
                    <a:pt x="23351" y="23604"/>
                    <a:pt x="20317" y="25702"/>
                  </a:cubicBezTo>
                  <a:cubicBezTo>
                    <a:pt x="17229" y="27747"/>
                    <a:pt x="14737" y="29636"/>
                    <a:pt x="12732" y="31314"/>
                  </a:cubicBezTo>
                  <a:cubicBezTo>
                    <a:pt x="10782" y="32993"/>
                    <a:pt x="9319" y="33831"/>
                    <a:pt x="8506" y="33831"/>
                  </a:cubicBezTo>
                  <a:cubicBezTo>
                    <a:pt x="7964" y="33831"/>
                    <a:pt x="7530" y="33675"/>
                    <a:pt x="7097" y="33465"/>
                  </a:cubicBezTo>
                  <a:cubicBezTo>
                    <a:pt x="6664" y="33255"/>
                    <a:pt x="6284" y="32783"/>
                    <a:pt x="6014" y="32153"/>
                  </a:cubicBezTo>
                  <a:cubicBezTo>
                    <a:pt x="5688" y="31524"/>
                    <a:pt x="5526" y="30737"/>
                    <a:pt x="5364" y="29741"/>
                  </a:cubicBezTo>
                  <a:cubicBezTo>
                    <a:pt x="5255" y="28796"/>
                    <a:pt x="5201" y="27590"/>
                    <a:pt x="5201" y="26226"/>
                  </a:cubicBezTo>
                  <a:cubicBezTo>
                    <a:pt x="5201" y="23814"/>
                    <a:pt x="5309" y="21873"/>
                    <a:pt x="5580" y="20456"/>
                  </a:cubicBezTo>
                  <a:cubicBezTo>
                    <a:pt x="5851" y="18988"/>
                    <a:pt x="6501" y="17571"/>
                    <a:pt x="7530" y="16103"/>
                  </a:cubicBezTo>
                  <a:cubicBezTo>
                    <a:pt x="8614" y="14687"/>
                    <a:pt x="10456" y="13008"/>
                    <a:pt x="13165" y="11015"/>
                  </a:cubicBezTo>
                  <a:cubicBezTo>
                    <a:pt x="15874" y="9074"/>
                    <a:pt x="19016" y="7291"/>
                    <a:pt x="22538" y="5613"/>
                  </a:cubicBezTo>
                  <a:cubicBezTo>
                    <a:pt x="26006" y="3934"/>
                    <a:pt x="29852" y="2570"/>
                    <a:pt x="33916" y="1574"/>
                  </a:cubicBezTo>
                  <a:cubicBezTo>
                    <a:pt x="37979" y="524"/>
                    <a:pt x="42042" y="0"/>
                    <a:pt x="46106" y="0"/>
                  </a:cubicBezTo>
                  <a:cubicBezTo>
                    <a:pt x="53962" y="0"/>
                    <a:pt x="60572" y="1259"/>
                    <a:pt x="65990" y="3881"/>
                  </a:cubicBezTo>
                  <a:cubicBezTo>
                    <a:pt x="71408" y="6452"/>
                    <a:pt x="75797" y="10176"/>
                    <a:pt x="79156" y="15001"/>
                  </a:cubicBezTo>
                  <a:cubicBezTo>
                    <a:pt x="82515" y="19827"/>
                    <a:pt x="84898" y="25807"/>
                    <a:pt x="86307" y="32835"/>
                  </a:cubicBezTo>
                  <a:cubicBezTo>
                    <a:pt x="87770" y="39916"/>
                    <a:pt x="88474" y="47941"/>
                    <a:pt x="88474" y="56911"/>
                  </a:cubicBezTo>
                  <a:lnTo>
                    <a:pt x="88474" y="162497"/>
                  </a:lnTo>
                  <a:close/>
                  <a:moveTo>
                    <a:pt x="73358" y="88802"/>
                  </a:moveTo>
                  <a:lnTo>
                    <a:pt x="52391" y="88802"/>
                  </a:lnTo>
                  <a:cubicBezTo>
                    <a:pt x="46323" y="88802"/>
                    <a:pt x="40959" y="89536"/>
                    <a:pt x="36408" y="91057"/>
                  </a:cubicBezTo>
                  <a:cubicBezTo>
                    <a:pt x="31857" y="92526"/>
                    <a:pt x="28010" y="94729"/>
                    <a:pt x="24976" y="97614"/>
                  </a:cubicBezTo>
                  <a:cubicBezTo>
                    <a:pt x="21942" y="100499"/>
                    <a:pt x="19667" y="103908"/>
                    <a:pt x="18204" y="107946"/>
                  </a:cubicBezTo>
                  <a:cubicBezTo>
                    <a:pt x="16687" y="111985"/>
                    <a:pt x="15983" y="116601"/>
                    <a:pt x="15983" y="121741"/>
                  </a:cubicBezTo>
                  <a:cubicBezTo>
                    <a:pt x="15983" y="130711"/>
                    <a:pt x="18041" y="137897"/>
                    <a:pt x="22268" y="143247"/>
                  </a:cubicBezTo>
                  <a:cubicBezTo>
                    <a:pt x="26439" y="148597"/>
                    <a:pt x="32345" y="151272"/>
                    <a:pt x="39984" y="151272"/>
                  </a:cubicBezTo>
                  <a:cubicBezTo>
                    <a:pt x="45998" y="151272"/>
                    <a:pt x="51578" y="149174"/>
                    <a:pt x="56780" y="144978"/>
                  </a:cubicBezTo>
                  <a:cubicBezTo>
                    <a:pt x="61981" y="140782"/>
                    <a:pt x="67507" y="134278"/>
                    <a:pt x="73358" y="125571"/>
                  </a:cubicBezTo>
                  <a:lnTo>
                    <a:pt x="73358" y="88802"/>
                  </a:lnTo>
                  <a:close/>
                </a:path>
              </a:pathLst>
            </a:custGeom>
            <a:solidFill>
              <a:srgbClr val="FFFFFF"/>
            </a:solidFill>
            <a:ln w="5417" cap="flat">
              <a:noFill/>
              <a:prstDash val="solid"/>
              <a:miter/>
            </a:ln>
          </p:spPr>
          <p:txBody>
            <a:bodyPr rtlCol="0" anchor="ctr"/>
            <a:lstStyle/>
            <a:p>
              <a:endParaRPr lang="fr-FR"/>
            </a:p>
          </p:txBody>
        </p:sp>
        <p:sp>
          <p:nvSpPr>
            <p:cNvPr id="975" name="Forme libre 974">
              <a:extLst>
                <a:ext uri="{FF2B5EF4-FFF2-40B4-BE49-F238E27FC236}">
                  <a16:creationId xmlns:a16="http://schemas.microsoft.com/office/drawing/2014/main" id="{8AB9051F-428A-34EB-B25D-FE1E8D42ED4E}"/>
                </a:ext>
              </a:extLst>
            </p:cNvPr>
            <p:cNvSpPr/>
            <p:nvPr/>
          </p:nvSpPr>
          <p:spPr>
            <a:xfrm>
              <a:off x="20496929" y="8045863"/>
              <a:ext cx="93187" cy="167007"/>
            </a:xfrm>
            <a:custGeom>
              <a:avLst/>
              <a:gdLst>
                <a:gd name="connsiteX0" fmla="*/ 93188 w 93187"/>
                <a:gd name="connsiteY0" fmla="*/ 162549 h 167007"/>
                <a:gd name="connsiteX1" fmla="*/ 92809 w 93187"/>
                <a:gd name="connsiteY1" fmla="*/ 164438 h 167007"/>
                <a:gd name="connsiteX2" fmla="*/ 91617 w 93187"/>
                <a:gd name="connsiteY2" fmla="*/ 165801 h 167007"/>
                <a:gd name="connsiteX3" fmla="*/ 89287 w 93187"/>
                <a:gd name="connsiteY3" fmla="*/ 166693 h 167007"/>
                <a:gd name="connsiteX4" fmla="*/ 85711 w 93187"/>
                <a:gd name="connsiteY4" fmla="*/ 167008 h 167007"/>
                <a:gd name="connsiteX5" fmla="*/ 81973 w 93187"/>
                <a:gd name="connsiteY5" fmla="*/ 166693 h 167007"/>
                <a:gd name="connsiteX6" fmla="*/ 79643 w 93187"/>
                <a:gd name="connsiteY6" fmla="*/ 165801 h 167007"/>
                <a:gd name="connsiteX7" fmla="*/ 78451 w 93187"/>
                <a:gd name="connsiteY7" fmla="*/ 164438 h 167007"/>
                <a:gd name="connsiteX8" fmla="*/ 78072 w 93187"/>
                <a:gd name="connsiteY8" fmla="*/ 162549 h 167007"/>
                <a:gd name="connsiteX9" fmla="*/ 78072 w 93187"/>
                <a:gd name="connsiteY9" fmla="*/ 69919 h 167007"/>
                <a:gd name="connsiteX10" fmla="*/ 76447 w 93187"/>
                <a:gd name="connsiteY10" fmla="*/ 46368 h 167007"/>
                <a:gd name="connsiteX11" fmla="*/ 71462 w 93187"/>
                <a:gd name="connsiteY11" fmla="*/ 30842 h 167007"/>
                <a:gd name="connsiteX12" fmla="*/ 63010 w 93187"/>
                <a:gd name="connsiteY12" fmla="*/ 20823 h 167007"/>
                <a:gd name="connsiteX13" fmla="*/ 51037 w 93187"/>
                <a:gd name="connsiteY13" fmla="*/ 17309 h 167007"/>
                <a:gd name="connsiteX14" fmla="*/ 33483 w 93187"/>
                <a:gd name="connsiteY14" fmla="*/ 25754 h 167007"/>
                <a:gd name="connsiteX15" fmla="*/ 15116 w 93187"/>
                <a:gd name="connsiteY15" fmla="*/ 50564 h 167007"/>
                <a:gd name="connsiteX16" fmla="*/ 15116 w 93187"/>
                <a:gd name="connsiteY16" fmla="*/ 162549 h 167007"/>
                <a:gd name="connsiteX17" fmla="*/ 14737 w 93187"/>
                <a:gd name="connsiteY17" fmla="*/ 164438 h 167007"/>
                <a:gd name="connsiteX18" fmla="*/ 13491 w 93187"/>
                <a:gd name="connsiteY18" fmla="*/ 165801 h 167007"/>
                <a:gd name="connsiteX19" fmla="*/ 11215 w 93187"/>
                <a:gd name="connsiteY19" fmla="*/ 166693 h 167007"/>
                <a:gd name="connsiteX20" fmla="*/ 7477 w 93187"/>
                <a:gd name="connsiteY20" fmla="*/ 167008 h 167007"/>
                <a:gd name="connsiteX21" fmla="*/ 3847 w 93187"/>
                <a:gd name="connsiteY21" fmla="*/ 166693 h 167007"/>
                <a:gd name="connsiteX22" fmla="*/ 1517 w 93187"/>
                <a:gd name="connsiteY22" fmla="*/ 165801 h 167007"/>
                <a:gd name="connsiteX23" fmla="*/ 325 w 93187"/>
                <a:gd name="connsiteY23" fmla="*/ 164438 h 167007"/>
                <a:gd name="connsiteX24" fmla="*/ 0 w 93187"/>
                <a:gd name="connsiteY24" fmla="*/ 162549 h 167007"/>
                <a:gd name="connsiteX25" fmla="*/ 0 w 93187"/>
                <a:gd name="connsiteY25" fmla="*/ 6399 h 167007"/>
                <a:gd name="connsiteX26" fmla="*/ 325 w 93187"/>
                <a:gd name="connsiteY26" fmla="*/ 4511 h 167007"/>
                <a:gd name="connsiteX27" fmla="*/ 1517 w 93187"/>
                <a:gd name="connsiteY27" fmla="*/ 3043 h 167007"/>
                <a:gd name="connsiteX28" fmla="*/ 3738 w 93187"/>
                <a:gd name="connsiteY28" fmla="*/ 2203 h 167007"/>
                <a:gd name="connsiteX29" fmla="*/ 7206 w 93187"/>
                <a:gd name="connsiteY29" fmla="*/ 1941 h 167007"/>
                <a:gd name="connsiteX30" fmla="*/ 10782 w 93187"/>
                <a:gd name="connsiteY30" fmla="*/ 2203 h 167007"/>
                <a:gd name="connsiteX31" fmla="*/ 12949 w 93187"/>
                <a:gd name="connsiteY31" fmla="*/ 3043 h 167007"/>
                <a:gd name="connsiteX32" fmla="*/ 14032 w 93187"/>
                <a:gd name="connsiteY32" fmla="*/ 4511 h 167007"/>
                <a:gd name="connsiteX33" fmla="*/ 14358 w 93187"/>
                <a:gd name="connsiteY33" fmla="*/ 6399 h 167007"/>
                <a:gd name="connsiteX34" fmla="*/ 14358 w 93187"/>
                <a:gd name="connsiteY34" fmla="*/ 28482 h 167007"/>
                <a:gd name="connsiteX35" fmla="*/ 33753 w 93187"/>
                <a:gd name="connsiteY35" fmla="*/ 6767 h 167007"/>
                <a:gd name="connsiteX36" fmla="*/ 52662 w 93187"/>
                <a:gd name="connsiteY36" fmla="*/ 0 h 167007"/>
                <a:gd name="connsiteX37" fmla="*/ 71733 w 93187"/>
                <a:gd name="connsiteY37" fmla="*/ 5193 h 167007"/>
                <a:gd name="connsiteX38" fmla="*/ 84249 w 93187"/>
                <a:gd name="connsiteY38" fmla="*/ 19198 h 167007"/>
                <a:gd name="connsiteX39" fmla="*/ 91075 w 93187"/>
                <a:gd name="connsiteY39" fmla="*/ 39707 h 167007"/>
                <a:gd name="connsiteX40" fmla="*/ 93188 w 93187"/>
                <a:gd name="connsiteY40" fmla="*/ 67978 h 167007"/>
                <a:gd name="connsiteX41" fmla="*/ 93188 w 93187"/>
                <a:gd name="connsiteY41" fmla="*/ 162549 h 16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187" h="167007">
                  <a:moveTo>
                    <a:pt x="93188" y="162549"/>
                  </a:moveTo>
                  <a:cubicBezTo>
                    <a:pt x="93188" y="163231"/>
                    <a:pt x="93080" y="163861"/>
                    <a:pt x="92809" y="164438"/>
                  </a:cubicBezTo>
                  <a:cubicBezTo>
                    <a:pt x="92538" y="165015"/>
                    <a:pt x="92159" y="165487"/>
                    <a:pt x="91617" y="165801"/>
                  </a:cubicBezTo>
                  <a:cubicBezTo>
                    <a:pt x="91075" y="166169"/>
                    <a:pt x="90317" y="166431"/>
                    <a:pt x="89287" y="166693"/>
                  </a:cubicBezTo>
                  <a:cubicBezTo>
                    <a:pt x="88366" y="166903"/>
                    <a:pt x="87120" y="167008"/>
                    <a:pt x="85711" y="167008"/>
                  </a:cubicBezTo>
                  <a:cubicBezTo>
                    <a:pt x="84195" y="167008"/>
                    <a:pt x="82949" y="166903"/>
                    <a:pt x="81973" y="166693"/>
                  </a:cubicBezTo>
                  <a:cubicBezTo>
                    <a:pt x="80997" y="166431"/>
                    <a:pt x="80240" y="166169"/>
                    <a:pt x="79643" y="165801"/>
                  </a:cubicBezTo>
                  <a:cubicBezTo>
                    <a:pt x="79101" y="165487"/>
                    <a:pt x="78722" y="165015"/>
                    <a:pt x="78451" y="164438"/>
                  </a:cubicBezTo>
                  <a:cubicBezTo>
                    <a:pt x="78181" y="163861"/>
                    <a:pt x="78072" y="163231"/>
                    <a:pt x="78072" y="162549"/>
                  </a:cubicBezTo>
                  <a:lnTo>
                    <a:pt x="78072" y="69919"/>
                  </a:lnTo>
                  <a:cubicBezTo>
                    <a:pt x="78072" y="60215"/>
                    <a:pt x="77531" y="52400"/>
                    <a:pt x="76447" y="46368"/>
                  </a:cubicBezTo>
                  <a:cubicBezTo>
                    <a:pt x="75309" y="40336"/>
                    <a:pt x="73683" y="35143"/>
                    <a:pt x="71462" y="30842"/>
                  </a:cubicBezTo>
                  <a:cubicBezTo>
                    <a:pt x="69295" y="26541"/>
                    <a:pt x="66478" y="23184"/>
                    <a:pt x="63010" y="20823"/>
                  </a:cubicBezTo>
                  <a:cubicBezTo>
                    <a:pt x="59597" y="18463"/>
                    <a:pt x="55588" y="17309"/>
                    <a:pt x="51037" y="17309"/>
                  </a:cubicBezTo>
                  <a:cubicBezTo>
                    <a:pt x="45185" y="17309"/>
                    <a:pt x="39334" y="20090"/>
                    <a:pt x="33483" y="25754"/>
                  </a:cubicBezTo>
                  <a:cubicBezTo>
                    <a:pt x="27685" y="31366"/>
                    <a:pt x="21509" y="39654"/>
                    <a:pt x="15116" y="50564"/>
                  </a:cubicBezTo>
                  <a:lnTo>
                    <a:pt x="15116" y="162549"/>
                  </a:lnTo>
                  <a:cubicBezTo>
                    <a:pt x="15116" y="163231"/>
                    <a:pt x="14953" y="163861"/>
                    <a:pt x="14737" y="164438"/>
                  </a:cubicBezTo>
                  <a:cubicBezTo>
                    <a:pt x="14466" y="165015"/>
                    <a:pt x="14032" y="165487"/>
                    <a:pt x="13491" y="165801"/>
                  </a:cubicBezTo>
                  <a:cubicBezTo>
                    <a:pt x="12949" y="166169"/>
                    <a:pt x="12190" y="166431"/>
                    <a:pt x="11215" y="166693"/>
                  </a:cubicBezTo>
                  <a:cubicBezTo>
                    <a:pt x="10240" y="166903"/>
                    <a:pt x="8994" y="167008"/>
                    <a:pt x="7477" y="167008"/>
                  </a:cubicBezTo>
                  <a:cubicBezTo>
                    <a:pt x="6014" y="167008"/>
                    <a:pt x="4822" y="166903"/>
                    <a:pt x="3847" y="166693"/>
                  </a:cubicBezTo>
                  <a:cubicBezTo>
                    <a:pt x="2872" y="166431"/>
                    <a:pt x="2113" y="166169"/>
                    <a:pt x="1517" y="165801"/>
                  </a:cubicBezTo>
                  <a:cubicBezTo>
                    <a:pt x="921" y="165487"/>
                    <a:pt x="487" y="165015"/>
                    <a:pt x="325" y="164438"/>
                  </a:cubicBezTo>
                  <a:cubicBezTo>
                    <a:pt x="108" y="163861"/>
                    <a:pt x="0" y="163231"/>
                    <a:pt x="0" y="162549"/>
                  </a:cubicBezTo>
                  <a:lnTo>
                    <a:pt x="0" y="6399"/>
                  </a:lnTo>
                  <a:cubicBezTo>
                    <a:pt x="0" y="5717"/>
                    <a:pt x="108" y="5088"/>
                    <a:pt x="325" y="4511"/>
                  </a:cubicBezTo>
                  <a:cubicBezTo>
                    <a:pt x="487" y="3934"/>
                    <a:pt x="921" y="3462"/>
                    <a:pt x="1517" y="3043"/>
                  </a:cubicBezTo>
                  <a:cubicBezTo>
                    <a:pt x="2113" y="2623"/>
                    <a:pt x="2817" y="2361"/>
                    <a:pt x="3738" y="2203"/>
                  </a:cubicBezTo>
                  <a:cubicBezTo>
                    <a:pt x="4605" y="1993"/>
                    <a:pt x="5797" y="1941"/>
                    <a:pt x="7206" y="1941"/>
                  </a:cubicBezTo>
                  <a:cubicBezTo>
                    <a:pt x="8669" y="1941"/>
                    <a:pt x="9860" y="1993"/>
                    <a:pt x="10782" y="2203"/>
                  </a:cubicBezTo>
                  <a:cubicBezTo>
                    <a:pt x="11703" y="2361"/>
                    <a:pt x="12407" y="2623"/>
                    <a:pt x="12949" y="3043"/>
                  </a:cubicBezTo>
                  <a:cubicBezTo>
                    <a:pt x="13436" y="3462"/>
                    <a:pt x="13816" y="3934"/>
                    <a:pt x="14032" y="4511"/>
                  </a:cubicBezTo>
                  <a:cubicBezTo>
                    <a:pt x="14249" y="5088"/>
                    <a:pt x="14358" y="5717"/>
                    <a:pt x="14358" y="6399"/>
                  </a:cubicBezTo>
                  <a:lnTo>
                    <a:pt x="14358" y="28482"/>
                  </a:lnTo>
                  <a:cubicBezTo>
                    <a:pt x="20913" y="18463"/>
                    <a:pt x="27415" y="11225"/>
                    <a:pt x="33753" y="6767"/>
                  </a:cubicBezTo>
                  <a:cubicBezTo>
                    <a:pt x="40093" y="2256"/>
                    <a:pt x="46431" y="0"/>
                    <a:pt x="52662" y="0"/>
                  </a:cubicBezTo>
                  <a:cubicBezTo>
                    <a:pt x="60193" y="0"/>
                    <a:pt x="66586" y="1731"/>
                    <a:pt x="71733" y="5193"/>
                  </a:cubicBezTo>
                  <a:cubicBezTo>
                    <a:pt x="76880" y="8655"/>
                    <a:pt x="81052" y="13323"/>
                    <a:pt x="84249" y="19198"/>
                  </a:cubicBezTo>
                  <a:cubicBezTo>
                    <a:pt x="87391" y="25020"/>
                    <a:pt x="89721" y="31891"/>
                    <a:pt x="91075" y="39707"/>
                  </a:cubicBezTo>
                  <a:cubicBezTo>
                    <a:pt x="92483" y="47522"/>
                    <a:pt x="93188" y="56963"/>
                    <a:pt x="93188" y="67978"/>
                  </a:cubicBezTo>
                  <a:lnTo>
                    <a:pt x="93188" y="162549"/>
                  </a:lnTo>
                  <a:close/>
                </a:path>
              </a:pathLst>
            </a:custGeom>
            <a:solidFill>
              <a:srgbClr val="FFFFFF"/>
            </a:solidFill>
            <a:ln w="5417" cap="flat">
              <a:noFill/>
              <a:prstDash val="solid"/>
              <a:miter/>
            </a:ln>
          </p:spPr>
          <p:txBody>
            <a:bodyPr rtlCol="0" anchor="ctr"/>
            <a:lstStyle/>
            <a:p>
              <a:endParaRPr lang="fr-FR"/>
            </a:p>
          </p:txBody>
        </p:sp>
        <p:sp>
          <p:nvSpPr>
            <p:cNvPr id="976" name="Forme libre 975">
              <a:extLst>
                <a:ext uri="{FF2B5EF4-FFF2-40B4-BE49-F238E27FC236}">
                  <a16:creationId xmlns:a16="http://schemas.microsoft.com/office/drawing/2014/main" id="{DE1087E4-1D0E-F48A-2E0D-137A47E54158}"/>
                </a:ext>
              </a:extLst>
            </p:cNvPr>
            <p:cNvSpPr/>
            <p:nvPr/>
          </p:nvSpPr>
          <p:spPr>
            <a:xfrm>
              <a:off x="20623979" y="8045916"/>
              <a:ext cx="101748" cy="168895"/>
            </a:xfrm>
            <a:custGeom>
              <a:avLst/>
              <a:gdLst>
                <a:gd name="connsiteX0" fmla="*/ 101749 w 101748"/>
                <a:gd name="connsiteY0" fmla="*/ 76423 h 168895"/>
                <a:gd name="connsiteX1" fmla="*/ 99365 w 101748"/>
                <a:gd name="connsiteY1" fmla="*/ 84972 h 168895"/>
                <a:gd name="connsiteX2" fmla="*/ 94651 w 101748"/>
                <a:gd name="connsiteY2" fmla="*/ 87281 h 168895"/>
                <a:gd name="connsiteX3" fmla="*/ 16308 w 101748"/>
                <a:gd name="connsiteY3" fmla="*/ 87281 h 168895"/>
                <a:gd name="connsiteX4" fmla="*/ 18367 w 101748"/>
                <a:gd name="connsiteY4" fmla="*/ 113507 h 168895"/>
                <a:gd name="connsiteX5" fmla="*/ 25302 w 101748"/>
                <a:gd name="connsiteY5" fmla="*/ 133596 h 168895"/>
                <a:gd name="connsiteX6" fmla="*/ 37871 w 101748"/>
                <a:gd name="connsiteY6" fmla="*/ 146447 h 168895"/>
                <a:gd name="connsiteX7" fmla="*/ 56942 w 101748"/>
                <a:gd name="connsiteY7" fmla="*/ 150958 h 168895"/>
                <a:gd name="connsiteX8" fmla="*/ 71246 w 101748"/>
                <a:gd name="connsiteY8" fmla="*/ 149069 h 168895"/>
                <a:gd name="connsiteX9" fmla="*/ 82244 w 101748"/>
                <a:gd name="connsiteY9" fmla="*/ 144821 h 168895"/>
                <a:gd name="connsiteX10" fmla="*/ 89884 w 101748"/>
                <a:gd name="connsiteY10" fmla="*/ 140625 h 168895"/>
                <a:gd name="connsiteX11" fmla="*/ 94109 w 101748"/>
                <a:gd name="connsiteY11" fmla="*/ 138684 h 168895"/>
                <a:gd name="connsiteX12" fmla="*/ 95518 w 101748"/>
                <a:gd name="connsiteY12" fmla="*/ 139208 h 168895"/>
                <a:gd name="connsiteX13" fmla="*/ 96548 w 101748"/>
                <a:gd name="connsiteY13" fmla="*/ 140887 h 168895"/>
                <a:gd name="connsiteX14" fmla="*/ 97089 w 101748"/>
                <a:gd name="connsiteY14" fmla="*/ 143719 h 168895"/>
                <a:gd name="connsiteX15" fmla="*/ 97306 w 101748"/>
                <a:gd name="connsiteY15" fmla="*/ 148020 h 168895"/>
                <a:gd name="connsiteX16" fmla="*/ 97198 w 101748"/>
                <a:gd name="connsiteY16" fmla="*/ 150328 h 168895"/>
                <a:gd name="connsiteX17" fmla="*/ 96872 w 101748"/>
                <a:gd name="connsiteY17" fmla="*/ 152426 h 168895"/>
                <a:gd name="connsiteX18" fmla="*/ 96276 w 101748"/>
                <a:gd name="connsiteY18" fmla="*/ 154262 h 168895"/>
                <a:gd name="connsiteX19" fmla="*/ 95247 w 101748"/>
                <a:gd name="connsiteY19" fmla="*/ 155940 h 168895"/>
                <a:gd name="connsiteX20" fmla="*/ 91347 w 101748"/>
                <a:gd name="connsiteY20" fmla="*/ 158983 h 168895"/>
                <a:gd name="connsiteX21" fmla="*/ 82677 w 101748"/>
                <a:gd name="connsiteY21" fmla="*/ 163284 h 168895"/>
                <a:gd name="connsiteX22" fmla="*/ 70325 w 101748"/>
                <a:gd name="connsiteY22" fmla="*/ 167165 h 168895"/>
                <a:gd name="connsiteX23" fmla="*/ 55155 w 101748"/>
                <a:gd name="connsiteY23" fmla="*/ 168896 h 168895"/>
                <a:gd name="connsiteX24" fmla="*/ 31533 w 101748"/>
                <a:gd name="connsiteY24" fmla="*/ 163441 h 168895"/>
                <a:gd name="connsiteX25" fmla="*/ 14249 w 101748"/>
                <a:gd name="connsiteY25" fmla="*/ 147391 h 168895"/>
                <a:gd name="connsiteX26" fmla="*/ 3630 w 101748"/>
                <a:gd name="connsiteY26" fmla="*/ 121112 h 168895"/>
                <a:gd name="connsiteX27" fmla="*/ 0 w 101748"/>
                <a:gd name="connsiteY27" fmla="*/ 84710 h 168895"/>
                <a:gd name="connsiteX28" fmla="*/ 3793 w 101748"/>
                <a:gd name="connsiteY28" fmla="*/ 49148 h 168895"/>
                <a:gd name="connsiteX29" fmla="*/ 14520 w 101748"/>
                <a:gd name="connsiteY29" fmla="*/ 22502 h 168895"/>
                <a:gd name="connsiteX30" fmla="*/ 31316 w 101748"/>
                <a:gd name="connsiteY30" fmla="*/ 5770 h 168895"/>
                <a:gd name="connsiteX31" fmla="*/ 53204 w 101748"/>
                <a:gd name="connsiteY31" fmla="*/ 0 h 168895"/>
                <a:gd name="connsiteX32" fmla="*/ 75309 w 101748"/>
                <a:gd name="connsiteY32" fmla="*/ 5875 h 168895"/>
                <a:gd name="connsiteX33" fmla="*/ 90371 w 101748"/>
                <a:gd name="connsiteY33" fmla="*/ 21663 h 168895"/>
                <a:gd name="connsiteX34" fmla="*/ 98985 w 101748"/>
                <a:gd name="connsiteY34" fmla="*/ 44689 h 168895"/>
                <a:gd name="connsiteX35" fmla="*/ 101749 w 101748"/>
                <a:gd name="connsiteY35" fmla="*/ 72279 h 168895"/>
                <a:gd name="connsiteX36" fmla="*/ 101749 w 101748"/>
                <a:gd name="connsiteY36" fmla="*/ 76423 h 168895"/>
                <a:gd name="connsiteX37" fmla="*/ 86145 w 101748"/>
                <a:gd name="connsiteY37" fmla="*/ 70339 h 168895"/>
                <a:gd name="connsiteX38" fmla="*/ 77748 w 101748"/>
                <a:gd name="connsiteY38" fmla="*/ 31524 h 168895"/>
                <a:gd name="connsiteX39" fmla="*/ 52229 w 101748"/>
                <a:gd name="connsiteY39" fmla="*/ 17519 h 168895"/>
                <a:gd name="connsiteX40" fmla="*/ 37059 w 101748"/>
                <a:gd name="connsiteY40" fmla="*/ 21925 h 168895"/>
                <a:gd name="connsiteX41" fmla="*/ 26006 w 101748"/>
                <a:gd name="connsiteY41" fmla="*/ 33570 h 168895"/>
                <a:gd name="connsiteX42" fmla="*/ 19071 w 101748"/>
                <a:gd name="connsiteY42" fmla="*/ 50407 h 168895"/>
                <a:gd name="connsiteX43" fmla="*/ 16308 w 101748"/>
                <a:gd name="connsiteY43" fmla="*/ 70339 h 168895"/>
                <a:gd name="connsiteX44" fmla="*/ 86145 w 101748"/>
                <a:gd name="connsiteY44" fmla="*/ 70339 h 16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748" h="168895">
                  <a:moveTo>
                    <a:pt x="101749" y="76423"/>
                  </a:moveTo>
                  <a:cubicBezTo>
                    <a:pt x="101749" y="80567"/>
                    <a:pt x="100936" y="83399"/>
                    <a:pt x="99365" y="84972"/>
                  </a:cubicBezTo>
                  <a:cubicBezTo>
                    <a:pt x="97739" y="86494"/>
                    <a:pt x="96168" y="87281"/>
                    <a:pt x="94651" y="87281"/>
                  </a:cubicBezTo>
                  <a:lnTo>
                    <a:pt x="16308" y="87281"/>
                  </a:lnTo>
                  <a:cubicBezTo>
                    <a:pt x="16308" y="96932"/>
                    <a:pt x="17012" y="105691"/>
                    <a:pt x="18367" y="113507"/>
                  </a:cubicBezTo>
                  <a:cubicBezTo>
                    <a:pt x="19776" y="121322"/>
                    <a:pt x="22105" y="128036"/>
                    <a:pt x="25302" y="133596"/>
                  </a:cubicBezTo>
                  <a:cubicBezTo>
                    <a:pt x="28498" y="139208"/>
                    <a:pt x="32724" y="143457"/>
                    <a:pt x="37871" y="146447"/>
                  </a:cubicBezTo>
                  <a:cubicBezTo>
                    <a:pt x="43019" y="149436"/>
                    <a:pt x="49411" y="150958"/>
                    <a:pt x="56942" y="150958"/>
                  </a:cubicBezTo>
                  <a:cubicBezTo>
                    <a:pt x="62252" y="150958"/>
                    <a:pt x="67020" y="150328"/>
                    <a:pt x="71246" y="149069"/>
                  </a:cubicBezTo>
                  <a:cubicBezTo>
                    <a:pt x="75526" y="147811"/>
                    <a:pt x="79156" y="146394"/>
                    <a:pt x="82244" y="144821"/>
                  </a:cubicBezTo>
                  <a:cubicBezTo>
                    <a:pt x="85332" y="143300"/>
                    <a:pt x="87879" y="141884"/>
                    <a:pt x="89884" y="140625"/>
                  </a:cubicBezTo>
                  <a:cubicBezTo>
                    <a:pt x="91888" y="139313"/>
                    <a:pt x="93297" y="138684"/>
                    <a:pt x="94109" y="138684"/>
                  </a:cubicBezTo>
                  <a:cubicBezTo>
                    <a:pt x="94651" y="138684"/>
                    <a:pt x="95085" y="138893"/>
                    <a:pt x="95518" y="139208"/>
                  </a:cubicBezTo>
                  <a:cubicBezTo>
                    <a:pt x="95952" y="139575"/>
                    <a:pt x="96276" y="140100"/>
                    <a:pt x="96548" y="140887"/>
                  </a:cubicBezTo>
                  <a:cubicBezTo>
                    <a:pt x="96818" y="141621"/>
                    <a:pt x="96981" y="142565"/>
                    <a:pt x="97089" y="143719"/>
                  </a:cubicBezTo>
                  <a:cubicBezTo>
                    <a:pt x="97252" y="144873"/>
                    <a:pt x="97306" y="146289"/>
                    <a:pt x="97306" y="148020"/>
                  </a:cubicBezTo>
                  <a:cubicBezTo>
                    <a:pt x="97306" y="148807"/>
                    <a:pt x="97252" y="149594"/>
                    <a:pt x="97198" y="150328"/>
                  </a:cubicBezTo>
                  <a:cubicBezTo>
                    <a:pt x="97089" y="151115"/>
                    <a:pt x="96981" y="151797"/>
                    <a:pt x="96872" y="152426"/>
                  </a:cubicBezTo>
                  <a:cubicBezTo>
                    <a:pt x="96710" y="153056"/>
                    <a:pt x="96548" y="153685"/>
                    <a:pt x="96276" y="154262"/>
                  </a:cubicBezTo>
                  <a:cubicBezTo>
                    <a:pt x="96060" y="154839"/>
                    <a:pt x="95680" y="155363"/>
                    <a:pt x="95247" y="155940"/>
                  </a:cubicBezTo>
                  <a:cubicBezTo>
                    <a:pt x="94813" y="156517"/>
                    <a:pt x="93513" y="157567"/>
                    <a:pt x="91347" y="158983"/>
                  </a:cubicBezTo>
                  <a:cubicBezTo>
                    <a:pt x="89125" y="160399"/>
                    <a:pt x="86253" y="161868"/>
                    <a:pt x="82677" y="163284"/>
                  </a:cubicBezTo>
                  <a:cubicBezTo>
                    <a:pt x="79156" y="164753"/>
                    <a:pt x="75039" y="166011"/>
                    <a:pt x="70325" y="167165"/>
                  </a:cubicBezTo>
                  <a:cubicBezTo>
                    <a:pt x="65611" y="168319"/>
                    <a:pt x="60573" y="168896"/>
                    <a:pt x="55155" y="168896"/>
                  </a:cubicBezTo>
                  <a:cubicBezTo>
                    <a:pt x="46269" y="168896"/>
                    <a:pt x="38359" y="167060"/>
                    <a:pt x="31533" y="163441"/>
                  </a:cubicBezTo>
                  <a:cubicBezTo>
                    <a:pt x="24652" y="159822"/>
                    <a:pt x="18908" y="154472"/>
                    <a:pt x="14249" y="147391"/>
                  </a:cubicBezTo>
                  <a:cubicBezTo>
                    <a:pt x="9590" y="140362"/>
                    <a:pt x="6068" y="131550"/>
                    <a:pt x="3630" y="121112"/>
                  </a:cubicBezTo>
                  <a:cubicBezTo>
                    <a:pt x="1247" y="110622"/>
                    <a:pt x="0" y="98505"/>
                    <a:pt x="0" y="84710"/>
                  </a:cubicBezTo>
                  <a:cubicBezTo>
                    <a:pt x="0" y="71492"/>
                    <a:pt x="1300" y="59638"/>
                    <a:pt x="3793" y="49148"/>
                  </a:cubicBezTo>
                  <a:cubicBezTo>
                    <a:pt x="6285" y="38710"/>
                    <a:pt x="9861" y="29793"/>
                    <a:pt x="14520" y="22502"/>
                  </a:cubicBezTo>
                  <a:cubicBezTo>
                    <a:pt x="19125" y="15211"/>
                    <a:pt x="24760" y="9599"/>
                    <a:pt x="31316" y="5770"/>
                  </a:cubicBezTo>
                  <a:cubicBezTo>
                    <a:pt x="37871" y="1941"/>
                    <a:pt x="45186" y="0"/>
                    <a:pt x="53204" y="0"/>
                  </a:cubicBezTo>
                  <a:cubicBezTo>
                    <a:pt x="61873" y="0"/>
                    <a:pt x="69241" y="1941"/>
                    <a:pt x="75309" y="5875"/>
                  </a:cubicBezTo>
                  <a:cubicBezTo>
                    <a:pt x="81431" y="9756"/>
                    <a:pt x="86416" y="15054"/>
                    <a:pt x="90371" y="21663"/>
                  </a:cubicBezTo>
                  <a:cubicBezTo>
                    <a:pt x="94272" y="28272"/>
                    <a:pt x="97198" y="35930"/>
                    <a:pt x="98985" y="44689"/>
                  </a:cubicBezTo>
                  <a:cubicBezTo>
                    <a:pt x="100828" y="53449"/>
                    <a:pt x="101749" y="62628"/>
                    <a:pt x="101749" y="72279"/>
                  </a:cubicBezTo>
                  <a:lnTo>
                    <a:pt x="101749" y="76423"/>
                  </a:lnTo>
                  <a:close/>
                  <a:moveTo>
                    <a:pt x="86145" y="70339"/>
                  </a:moveTo>
                  <a:cubicBezTo>
                    <a:pt x="86416" y="53764"/>
                    <a:pt x="83599" y="40860"/>
                    <a:pt x="77748" y="31524"/>
                  </a:cubicBezTo>
                  <a:cubicBezTo>
                    <a:pt x="71896" y="22187"/>
                    <a:pt x="63444" y="17519"/>
                    <a:pt x="52229" y="17519"/>
                  </a:cubicBezTo>
                  <a:cubicBezTo>
                    <a:pt x="46486" y="17519"/>
                    <a:pt x="41447" y="18988"/>
                    <a:pt x="37059" y="21925"/>
                  </a:cubicBezTo>
                  <a:cubicBezTo>
                    <a:pt x="32724" y="24862"/>
                    <a:pt x="29041" y="28744"/>
                    <a:pt x="26006" y="33570"/>
                  </a:cubicBezTo>
                  <a:cubicBezTo>
                    <a:pt x="23026" y="38447"/>
                    <a:pt x="20697" y="44007"/>
                    <a:pt x="19071" y="50407"/>
                  </a:cubicBezTo>
                  <a:cubicBezTo>
                    <a:pt x="17500" y="56806"/>
                    <a:pt x="16579" y="63415"/>
                    <a:pt x="16308" y="70339"/>
                  </a:cubicBezTo>
                  <a:lnTo>
                    <a:pt x="86145" y="70339"/>
                  </a:lnTo>
                  <a:close/>
                </a:path>
              </a:pathLst>
            </a:custGeom>
            <a:solidFill>
              <a:srgbClr val="FFFFFF"/>
            </a:solidFill>
            <a:ln w="5417" cap="flat">
              <a:noFill/>
              <a:prstDash val="solid"/>
              <a:miter/>
            </a:ln>
          </p:spPr>
          <p:txBody>
            <a:bodyPr rtlCol="0" anchor="ctr"/>
            <a:lstStyle/>
            <a:p>
              <a:endParaRPr lang="fr-FR"/>
            </a:p>
          </p:txBody>
        </p:sp>
        <p:sp>
          <p:nvSpPr>
            <p:cNvPr id="977" name="Forme libre 976">
              <a:extLst>
                <a:ext uri="{FF2B5EF4-FFF2-40B4-BE49-F238E27FC236}">
                  <a16:creationId xmlns:a16="http://schemas.microsoft.com/office/drawing/2014/main" id="{F427EB9D-C4FA-ABE7-38BD-83C59126C98A}"/>
                </a:ext>
              </a:extLst>
            </p:cNvPr>
            <p:cNvSpPr/>
            <p:nvPr/>
          </p:nvSpPr>
          <p:spPr>
            <a:xfrm>
              <a:off x="20743011" y="8005842"/>
              <a:ext cx="71624" cy="208602"/>
            </a:xfrm>
            <a:custGeom>
              <a:avLst/>
              <a:gdLst>
                <a:gd name="connsiteX0" fmla="*/ 71625 w 71624"/>
                <a:gd name="connsiteY0" fmla="*/ 193234 h 208602"/>
                <a:gd name="connsiteX1" fmla="*/ 71191 w 71624"/>
                <a:gd name="connsiteY1" fmla="*/ 199109 h 208602"/>
                <a:gd name="connsiteX2" fmla="*/ 69783 w 71624"/>
                <a:gd name="connsiteY2" fmla="*/ 202623 h 208602"/>
                <a:gd name="connsiteX3" fmla="*/ 66965 w 71624"/>
                <a:gd name="connsiteY3" fmla="*/ 205036 h 208602"/>
                <a:gd name="connsiteX4" fmla="*/ 62739 w 71624"/>
                <a:gd name="connsiteY4" fmla="*/ 206924 h 208602"/>
                <a:gd name="connsiteX5" fmla="*/ 57647 w 71624"/>
                <a:gd name="connsiteY5" fmla="*/ 208131 h 208602"/>
                <a:gd name="connsiteX6" fmla="*/ 52445 w 71624"/>
                <a:gd name="connsiteY6" fmla="*/ 208603 h 208602"/>
                <a:gd name="connsiteX7" fmla="*/ 37980 w 71624"/>
                <a:gd name="connsiteY7" fmla="*/ 205456 h 208602"/>
                <a:gd name="connsiteX8" fmla="*/ 28173 w 71624"/>
                <a:gd name="connsiteY8" fmla="*/ 196066 h 208602"/>
                <a:gd name="connsiteX9" fmla="*/ 22646 w 71624"/>
                <a:gd name="connsiteY9" fmla="*/ 180121 h 208602"/>
                <a:gd name="connsiteX10" fmla="*/ 20967 w 71624"/>
                <a:gd name="connsiteY10" fmla="*/ 157357 h 208602"/>
                <a:gd name="connsiteX11" fmla="*/ 20967 w 71624"/>
                <a:gd name="connsiteY11" fmla="*/ 60215 h 208602"/>
                <a:gd name="connsiteX12" fmla="*/ 3792 w 71624"/>
                <a:gd name="connsiteY12" fmla="*/ 60215 h 208602"/>
                <a:gd name="connsiteX13" fmla="*/ 1029 w 71624"/>
                <a:gd name="connsiteY13" fmla="*/ 58065 h 208602"/>
                <a:gd name="connsiteX14" fmla="*/ 0 w 71624"/>
                <a:gd name="connsiteY14" fmla="*/ 51561 h 208602"/>
                <a:gd name="connsiteX15" fmla="*/ 270 w 71624"/>
                <a:gd name="connsiteY15" fmla="*/ 47679 h 208602"/>
                <a:gd name="connsiteX16" fmla="*/ 1029 w 71624"/>
                <a:gd name="connsiteY16" fmla="*/ 44952 h 208602"/>
                <a:gd name="connsiteX17" fmla="*/ 2221 w 71624"/>
                <a:gd name="connsiteY17" fmla="*/ 43273 h 208602"/>
                <a:gd name="connsiteX18" fmla="*/ 3792 w 71624"/>
                <a:gd name="connsiteY18" fmla="*/ 42801 h 208602"/>
                <a:gd name="connsiteX19" fmla="*/ 20967 w 71624"/>
                <a:gd name="connsiteY19" fmla="*/ 42801 h 208602"/>
                <a:gd name="connsiteX20" fmla="*/ 20967 w 71624"/>
                <a:gd name="connsiteY20" fmla="*/ 4458 h 208602"/>
                <a:gd name="connsiteX21" fmla="*/ 21292 w 71624"/>
                <a:gd name="connsiteY21" fmla="*/ 2570 h 208602"/>
                <a:gd name="connsiteX22" fmla="*/ 22484 w 71624"/>
                <a:gd name="connsiteY22" fmla="*/ 1102 h 208602"/>
                <a:gd name="connsiteX23" fmla="*/ 24814 w 71624"/>
                <a:gd name="connsiteY23" fmla="*/ 263 h 208602"/>
                <a:gd name="connsiteX24" fmla="*/ 28444 w 71624"/>
                <a:gd name="connsiteY24" fmla="*/ 0 h 208602"/>
                <a:gd name="connsiteX25" fmla="*/ 32182 w 71624"/>
                <a:gd name="connsiteY25" fmla="*/ 263 h 208602"/>
                <a:gd name="connsiteX26" fmla="*/ 34458 w 71624"/>
                <a:gd name="connsiteY26" fmla="*/ 1102 h 208602"/>
                <a:gd name="connsiteX27" fmla="*/ 35704 w 71624"/>
                <a:gd name="connsiteY27" fmla="*/ 2570 h 208602"/>
                <a:gd name="connsiteX28" fmla="*/ 36083 w 71624"/>
                <a:gd name="connsiteY28" fmla="*/ 4458 h 208602"/>
                <a:gd name="connsiteX29" fmla="*/ 36083 w 71624"/>
                <a:gd name="connsiteY29" fmla="*/ 42801 h 208602"/>
                <a:gd name="connsiteX30" fmla="*/ 67832 w 71624"/>
                <a:gd name="connsiteY30" fmla="*/ 42801 h 208602"/>
                <a:gd name="connsiteX31" fmla="*/ 69403 w 71624"/>
                <a:gd name="connsiteY31" fmla="*/ 43273 h 208602"/>
                <a:gd name="connsiteX32" fmla="*/ 70595 w 71624"/>
                <a:gd name="connsiteY32" fmla="*/ 44952 h 208602"/>
                <a:gd name="connsiteX33" fmla="*/ 71353 w 71624"/>
                <a:gd name="connsiteY33" fmla="*/ 47679 h 208602"/>
                <a:gd name="connsiteX34" fmla="*/ 71625 w 71624"/>
                <a:gd name="connsiteY34" fmla="*/ 51561 h 208602"/>
                <a:gd name="connsiteX35" fmla="*/ 70541 w 71624"/>
                <a:gd name="connsiteY35" fmla="*/ 58065 h 208602"/>
                <a:gd name="connsiteX36" fmla="*/ 67832 w 71624"/>
                <a:gd name="connsiteY36" fmla="*/ 60215 h 208602"/>
                <a:gd name="connsiteX37" fmla="*/ 36083 w 71624"/>
                <a:gd name="connsiteY37" fmla="*/ 60215 h 208602"/>
                <a:gd name="connsiteX38" fmla="*/ 36083 w 71624"/>
                <a:gd name="connsiteY38" fmla="*/ 154577 h 208602"/>
                <a:gd name="connsiteX39" fmla="*/ 39822 w 71624"/>
                <a:gd name="connsiteY39" fmla="*/ 181642 h 208602"/>
                <a:gd name="connsiteX40" fmla="*/ 53475 w 71624"/>
                <a:gd name="connsiteY40" fmla="*/ 190979 h 208602"/>
                <a:gd name="connsiteX41" fmla="*/ 59001 w 71624"/>
                <a:gd name="connsiteY41" fmla="*/ 190139 h 208602"/>
                <a:gd name="connsiteX42" fmla="*/ 63389 w 71624"/>
                <a:gd name="connsiteY42" fmla="*/ 188199 h 208602"/>
                <a:gd name="connsiteX43" fmla="*/ 66640 w 71624"/>
                <a:gd name="connsiteY43" fmla="*/ 186310 h 208602"/>
                <a:gd name="connsiteX44" fmla="*/ 68970 w 71624"/>
                <a:gd name="connsiteY44" fmla="*/ 185471 h 208602"/>
                <a:gd name="connsiteX45" fmla="*/ 70107 w 71624"/>
                <a:gd name="connsiteY45" fmla="*/ 185786 h 208602"/>
                <a:gd name="connsiteX46" fmla="*/ 70920 w 71624"/>
                <a:gd name="connsiteY46" fmla="*/ 187097 h 208602"/>
                <a:gd name="connsiteX47" fmla="*/ 71462 w 71624"/>
                <a:gd name="connsiteY47" fmla="*/ 189510 h 208602"/>
                <a:gd name="connsiteX48" fmla="*/ 71625 w 71624"/>
                <a:gd name="connsiteY48" fmla="*/ 193234 h 20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1624" h="208602">
                  <a:moveTo>
                    <a:pt x="71625" y="193234"/>
                  </a:moveTo>
                  <a:cubicBezTo>
                    <a:pt x="71625" y="195647"/>
                    <a:pt x="71462" y="197588"/>
                    <a:pt x="71191" y="199109"/>
                  </a:cubicBezTo>
                  <a:cubicBezTo>
                    <a:pt x="70866" y="200577"/>
                    <a:pt x="70433" y="201784"/>
                    <a:pt x="69783" y="202623"/>
                  </a:cubicBezTo>
                  <a:cubicBezTo>
                    <a:pt x="69133" y="203515"/>
                    <a:pt x="68211" y="204302"/>
                    <a:pt x="66965" y="205036"/>
                  </a:cubicBezTo>
                  <a:cubicBezTo>
                    <a:pt x="65774" y="205822"/>
                    <a:pt x="64365" y="206452"/>
                    <a:pt x="62739" y="206924"/>
                  </a:cubicBezTo>
                  <a:cubicBezTo>
                    <a:pt x="61114" y="207449"/>
                    <a:pt x="59434" y="207868"/>
                    <a:pt x="57647" y="208131"/>
                  </a:cubicBezTo>
                  <a:cubicBezTo>
                    <a:pt x="55858" y="208445"/>
                    <a:pt x="54125" y="208603"/>
                    <a:pt x="52445" y="208603"/>
                  </a:cubicBezTo>
                  <a:cubicBezTo>
                    <a:pt x="46757" y="208603"/>
                    <a:pt x="41935" y="207554"/>
                    <a:pt x="37980" y="205456"/>
                  </a:cubicBezTo>
                  <a:cubicBezTo>
                    <a:pt x="33970" y="203410"/>
                    <a:pt x="30719" y="200263"/>
                    <a:pt x="28173" y="196066"/>
                  </a:cubicBezTo>
                  <a:cubicBezTo>
                    <a:pt x="25627" y="191871"/>
                    <a:pt x="23785" y="186573"/>
                    <a:pt x="22646" y="180121"/>
                  </a:cubicBezTo>
                  <a:cubicBezTo>
                    <a:pt x="21509" y="173669"/>
                    <a:pt x="20967" y="166064"/>
                    <a:pt x="20967" y="157357"/>
                  </a:cubicBezTo>
                  <a:lnTo>
                    <a:pt x="20967" y="60215"/>
                  </a:lnTo>
                  <a:lnTo>
                    <a:pt x="3792" y="60215"/>
                  </a:lnTo>
                  <a:cubicBezTo>
                    <a:pt x="2600" y="60215"/>
                    <a:pt x="1679" y="59481"/>
                    <a:pt x="1029" y="58065"/>
                  </a:cubicBezTo>
                  <a:cubicBezTo>
                    <a:pt x="325" y="56596"/>
                    <a:pt x="0" y="54445"/>
                    <a:pt x="0" y="51561"/>
                  </a:cubicBezTo>
                  <a:cubicBezTo>
                    <a:pt x="0" y="50092"/>
                    <a:pt x="108" y="48781"/>
                    <a:pt x="270" y="47679"/>
                  </a:cubicBezTo>
                  <a:cubicBezTo>
                    <a:pt x="433" y="46630"/>
                    <a:pt x="650" y="45686"/>
                    <a:pt x="1029" y="44952"/>
                  </a:cubicBezTo>
                  <a:cubicBezTo>
                    <a:pt x="1354" y="44218"/>
                    <a:pt x="1733" y="43641"/>
                    <a:pt x="2221" y="43273"/>
                  </a:cubicBezTo>
                  <a:cubicBezTo>
                    <a:pt x="2709" y="42959"/>
                    <a:pt x="3196" y="42801"/>
                    <a:pt x="3792" y="42801"/>
                  </a:cubicBezTo>
                  <a:lnTo>
                    <a:pt x="20967" y="42801"/>
                  </a:lnTo>
                  <a:lnTo>
                    <a:pt x="20967" y="4458"/>
                  </a:lnTo>
                  <a:cubicBezTo>
                    <a:pt x="20967" y="3776"/>
                    <a:pt x="21076" y="3147"/>
                    <a:pt x="21292" y="2570"/>
                  </a:cubicBezTo>
                  <a:cubicBezTo>
                    <a:pt x="21509" y="1993"/>
                    <a:pt x="21888" y="1521"/>
                    <a:pt x="22484" y="1102"/>
                  </a:cubicBezTo>
                  <a:cubicBezTo>
                    <a:pt x="23080" y="734"/>
                    <a:pt x="23838" y="420"/>
                    <a:pt x="24814" y="263"/>
                  </a:cubicBezTo>
                  <a:cubicBezTo>
                    <a:pt x="25789" y="105"/>
                    <a:pt x="27035" y="0"/>
                    <a:pt x="28444" y="0"/>
                  </a:cubicBezTo>
                  <a:cubicBezTo>
                    <a:pt x="29961" y="0"/>
                    <a:pt x="31207" y="105"/>
                    <a:pt x="32182" y="263"/>
                  </a:cubicBezTo>
                  <a:cubicBezTo>
                    <a:pt x="33158" y="420"/>
                    <a:pt x="33916" y="734"/>
                    <a:pt x="34458" y="1102"/>
                  </a:cubicBezTo>
                  <a:cubicBezTo>
                    <a:pt x="35054" y="1521"/>
                    <a:pt x="35433" y="1993"/>
                    <a:pt x="35704" y="2570"/>
                  </a:cubicBezTo>
                  <a:cubicBezTo>
                    <a:pt x="35921" y="3147"/>
                    <a:pt x="36083" y="3776"/>
                    <a:pt x="36083" y="4458"/>
                  </a:cubicBezTo>
                  <a:lnTo>
                    <a:pt x="36083" y="42801"/>
                  </a:lnTo>
                  <a:lnTo>
                    <a:pt x="67832" y="42801"/>
                  </a:lnTo>
                  <a:cubicBezTo>
                    <a:pt x="68428" y="42801"/>
                    <a:pt x="68916" y="42959"/>
                    <a:pt x="69403" y="43273"/>
                  </a:cubicBezTo>
                  <a:cubicBezTo>
                    <a:pt x="69837" y="43641"/>
                    <a:pt x="70270" y="44218"/>
                    <a:pt x="70595" y="44952"/>
                  </a:cubicBezTo>
                  <a:cubicBezTo>
                    <a:pt x="70974" y="45686"/>
                    <a:pt x="71191" y="46630"/>
                    <a:pt x="71353" y="47679"/>
                  </a:cubicBezTo>
                  <a:cubicBezTo>
                    <a:pt x="71516" y="48781"/>
                    <a:pt x="71625" y="50092"/>
                    <a:pt x="71625" y="51561"/>
                  </a:cubicBezTo>
                  <a:cubicBezTo>
                    <a:pt x="71625" y="54445"/>
                    <a:pt x="71245" y="56596"/>
                    <a:pt x="70541" y="58065"/>
                  </a:cubicBezTo>
                  <a:cubicBezTo>
                    <a:pt x="69837" y="59481"/>
                    <a:pt x="68916" y="60215"/>
                    <a:pt x="67832" y="60215"/>
                  </a:cubicBezTo>
                  <a:lnTo>
                    <a:pt x="36083" y="60215"/>
                  </a:lnTo>
                  <a:lnTo>
                    <a:pt x="36083" y="154577"/>
                  </a:lnTo>
                  <a:cubicBezTo>
                    <a:pt x="36083" y="166431"/>
                    <a:pt x="37329" y="175453"/>
                    <a:pt x="39822" y="181642"/>
                  </a:cubicBezTo>
                  <a:cubicBezTo>
                    <a:pt x="42314" y="187884"/>
                    <a:pt x="46864" y="190979"/>
                    <a:pt x="53475" y="190979"/>
                  </a:cubicBezTo>
                  <a:cubicBezTo>
                    <a:pt x="55479" y="190979"/>
                    <a:pt x="57321" y="190664"/>
                    <a:pt x="59001" y="190139"/>
                  </a:cubicBezTo>
                  <a:cubicBezTo>
                    <a:pt x="60626" y="189562"/>
                    <a:pt x="62089" y="188933"/>
                    <a:pt x="63389" y="188199"/>
                  </a:cubicBezTo>
                  <a:cubicBezTo>
                    <a:pt x="64635" y="187517"/>
                    <a:pt x="65719" y="186887"/>
                    <a:pt x="66640" y="186310"/>
                  </a:cubicBezTo>
                  <a:cubicBezTo>
                    <a:pt x="67507" y="185734"/>
                    <a:pt x="68320" y="185471"/>
                    <a:pt x="68970" y="185471"/>
                  </a:cubicBezTo>
                  <a:cubicBezTo>
                    <a:pt x="69403" y="185471"/>
                    <a:pt x="69783" y="185576"/>
                    <a:pt x="70107" y="185786"/>
                  </a:cubicBezTo>
                  <a:cubicBezTo>
                    <a:pt x="70433" y="186048"/>
                    <a:pt x="70703" y="186468"/>
                    <a:pt x="70920" y="187097"/>
                  </a:cubicBezTo>
                  <a:cubicBezTo>
                    <a:pt x="71137" y="187727"/>
                    <a:pt x="71299" y="188514"/>
                    <a:pt x="71462" y="189510"/>
                  </a:cubicBezTo>
                  <a:cubicBezTo>
                    <a:pt x="71570" y="190507"/>
                    <a:pt x="71625" y="191766"/>
                    <a:pt x="71625" y="193234"/>
                  </a:cubicBezTo>
                  <a:close/>
                </a:path>
              </a:pathLst>
            </a:custGeom>
            <a:solidFill>
              <a:srgbClr val="FFFFFF"/>
            </a:solidFill>
            <a:ln w="5417" cap="flat">
              <a:noFill/>
              <a:prstDash val="solid"/>
              <a:miter/>
            </a:ln>
          </p:spPr>
          <p:txBody>
            <a:bodyPr rtlCol="0" anchor="ctr"/>
            <a:lstStyle/>
            <a:p>
              <a:endParaRPr lang="fr-FR"/>
            </a:p>
          </p:txBody>
        </p:sp>
      </p:grpSp>
      <p:sp>
        <p:nvSpPr>
          <p:cNvPr id="978" name="Forme libre 977">
            <a:extLst>
              <a:ext uri="{FF2B5EF4-FFF2-40B4-BE49-F238E27FC236}">
                <a16:creationId xmlns:a16="http://schemas.microsoft.com/office/drawing/2014/main" id="{D27BF54C-83D1-F500-C17A-A3298E359C0D}"/>
              </a:ext>
            </a:extLst>
          </p:cNvPr>
          <p:cNvSpPr/>
          <p:nvPr/>
        </p:nvSpPr>
        <p:spPr>
          <a:xfrm>
            <a:off x="17004127" y="6685095"/>
            <a:ext cx="444268" cy="519277"/>
          </a:xfrm>
          <a:custGeom>
            <a:avLst/>
            <a:gdLst>
              <a:gd name="connsiteX0" fmla="*/ 288953 w 444268"/>
              <a:gd name="connsiteY0" fmla="*/ 0 h 519277"/>
              <a:gd name="connsiteX1" fmla="*/ 0 w 444268"/>
              <a:gd name="connsiteY1" fmla="*/ 104904 h 519277"/>
              <a:gd name="connsiteX2" fmla="*/ 0 w 444268"/>
              <a:gd name="connsiteY2" fmla="*/ 414373 h 519277"/>
              <a:gd name="connsiteX3" fmla="*/ 18751 w 444268"/>
              <a:gd name="connsiteY3" fmla="*/ 405927 h 519277"/>
              <a:gd name="connsiteX4" fmla="*/ 97522 w 444268"/>
              <a:gd name="connsiteY4" fmla="*/ 370627 h 519277"/>
              <a:gd name="connsiteX5" fmla="*/ 97522 w 444268"/>
              <a:gd name="connsiteY5" fmla="*/ 131131 h 519277"/>
              <a:gd name="connsiteX6" fmla="*/ 292567 w 444268"/>
              <a:gd name="connsiteY6" fmla="*/ 83924 h 519277"/>
              <a:gd name="connsiteX7" fmla="*/ 292567 w 444268"/>
              <a:gd name="connsiteY7" fmla="*/ 451089 h 519277"/>
              <a:gd name="connsiteX8" fmla="*/ 29799 w 444268"/>
              <a:gd name="connsiteY8" fmla="*/ 427486 h 519277"/>
              <a:gd name="connsiteX9" fmla="*/ 292567 w 444268"/>
              <a:gd name="connsiteY9" fmla="*/ 519277 h 519277"/>
              <a:gd name="connsiteX10" fmla="*/ 444269 w 444268"/>
              <a:gd name="connsiteY10" fmla="*/ 468556 h 519277"/>
              <a:gd name="connsiteX11" fmla="*/ 444269 w 444268"/>
              <a:gd name="connsiteY11" fmla="*/ 47207 h 51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268" h="519277">
                <a:moveTo>
                  <a:pt x="288953" y="0"/>
                </a:moveTo>
                <a:lnTo>
                  <a:pt x="0" y="104904"/>
                </a:lnTo>
                <a:lnTo>
                  <a:pt x="0" y="414373"/>
                </a:lnTo>
                <a:lnTo>
                  <a:pt x="18751" y="405927"/>
                </a:lnTo>
                <a:lnTo>
                  <a:pt x="97522" y="370627"/>
                </a:lnTo>
                <a:lnTo>
                  <a:pt x="97522" y="131131"/>
                </a:lnTo>
                <a:lnTo>
                  <a:pt x="292567" y="83924"/>
                </a:lnTo>
                <a:lnTo>
                  <a:pt x="292567" y="451089"/>
                </a:lnTo>
                <a:lnTo>
                  <a:pt x="29799" y="427486"/>
                </a:lnTo>
                <a:lnTo>
                  <a:pt x="292567" y="519277"/>
                </a:lnTo>
                <a:lnTo>
                  <a:pt x="444269" y="468556"/>
                </a:lnTo>
                <a:lnTo>
                  <a:pt x="444269" y="47207"/>
                </a:lnTo>
                <a:close/>
              </a:path>
            </a:pathLst>
          </a:custGeom>
          <a:solidFill>
            <a:srgbClr val="ED3700"/>
          </a:solidFill>
          <a:ln w="5417" cap="flat">
            <a:noFill/>
            <a:prstDash val="solid"/>
            <a:miter/>
          </a:ln>
        </p:spPr>
        <p:txBody>
          <a:bodyPr rtlCol="0" anchor="ctr"/>
          <a:lstStyle/>
          <a:p>
            <a:endParaRPr lang="fr-FR"/>
          </a:p>
        </p:txBody>
      </p:sp>
      <p:pic>
        <p:nvPicPr>
          <p:cNvPr id="18" name="Image 10" descr="Une image contenant objet, horloge&#10;&#10;Description générée avec un niveau de confiance élevé">
            <a:extLst>
              <a:ext uri="{FF2B5EF4-FFF2-40B4-BE49-F238E27FC236}">
                <a16:creationId xmlns:a16="http://schemas.microsoft.com/office/drawing/2014/main" id="{B24DF5B7-0058-4E6B-A6E6-75D82F4E9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611" y="2969568"/>
            <a:ext cx="6587998" cy="2989000"/>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Rectangle 21">
            <a:extLst>
              <a:ext uri="{FF2B5EF4-FFF2-40B4-BE49-F238E27FC236}">
                <a16:creationId xmlns:a16="http://schemas.microsoft.com/office/drawing/2014/main" id="{55D7FD52-E465-4284-B716-19F9D15D4BEE}"/>
              </a:ext>
            </a:extLst>
          </p:cNvPr>
          <p:cNvSpPr/>
          <p:nvPr/>
        </p:nvSpPr>
        <p:spPr>
          <a:xfrm>
            <a:off x="2342609" y="6660239"/>
            <a:ext cx="8841278" cy="5755422"/>
          </a:xfrm>
          <a:prstGeom prst="rect">
            <a:avLst/>
          </a:prstGeom>
        </p:spPr>
        <p:txBody>
          <a:bodyPr wrap="square">
            <a:spAutoFit/>
          </a:bodyPr>
          <a:lstStyle/>
          <a:p>
            <a:r>
              <a:rPr lang="fr-FR"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Les bénéfices de M365</a:t>
            </a:r>
            <a:endParaRPr lang="fr-FR" sz="6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Courier New" panose="02070309020205020404" pitchFamily="49" charset="0"/>
              <a:buChar char="o"/>
            </a:pPr>
            <a:r>
              <a:rPr lang="fr-FR"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Collaborer en toute efficacité</a:t>
            </a:r>
          </a:p>
          <a:p>
            <a:pPr marL="571500" indent="-571500">
              <a:buFont typeface="Courier New" panose="02070309020205020404" pitchFamily="49" charset="0"/>
              <a:buChar char="o"/>
            </a:pPr>
            <a:r>
              <a:rPr lang="fr-FR"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Communiquer en réseau</a:t>
            </a:r>
          </a:p>
          <a:p>
            <a:pPr marL="571500" indent="-571500">
              <a:buFont typeface="Courier New" panose="02070309020205020404" pitchFamily="49" charset="0"/>
              <a:buChar char="o"/>
            </a:pPr>
            <a:r>
              <a:rPr lang="fr-FR"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Sauvegarder et partager</a:t>
            </a:r>
          </a:p>
          <a:p>
            <a:pPr marL="571500" indent="-571500">
              <a:buFont typeface="Courier New" panose="02070309020205020404" pitchFamily="49" charset="0"/>
              <a:buChar char="o"/>
            </a:pPr>
            <a:r>
              <a:rPr lang="fr-FR"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Travailler en mobilité</a:t>
            </a:r>
          </a:p>
          <a:p>
            <a:pPr marL="571500" indent="-571500">
              <a:buFont typeface="Courier New" panose="02070309020205020404" pitchFamily="49" charset="0"/>
              <a:buChar char="o"/>
            </a:pPr>
            <a:r>
              <a:rPr lang="fr-FR"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Applications mises à jour régulièrement et automatiquement</a:t>
            </a:r>
          </a:p>
          <a:p>
            <a:pPr marL="571500" indent="-571500">
              <a:buFont typeface="Courier New" panose="02070309020205020404" pitchFamily="49" charset="0"/>
              <a:buChar char="o"/>
            </a:pPr>
            <a:r>
              <a:rPr lang="fr-FR"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Sécurité des données</a:t>
            </a:r>
          </a:p>
        </p:txBody>
      </p:sp>
      <p:sp>
        <p:nvSpPr>
          <p:cNvPr id="6" name="Ellipse 5">
            <a:extLst>
              <a:ext uri="{FF2B5EF4-FFF2-40B4-BE49-F238E27FC236}">
                <a16:creationId xmlns:a16="http://schemas.microsoft.com/office/drawing/2014/main" id="{573FAE90-07F3-7D1D-3240-40111D79BE48}"/>
              </a:ext>
            </a:extLst>
          </p:cNvPr>
          <p:cNvSpPr/>
          <p:nvPr/>
        </p:nvSpPr>
        <p:spPr bwMode="auto">
          <a:xfrm>
            <a:off x="16835650" y="5777880"/>
            <a:ext cx="2845182" cy="2520280"/>
          </a:xfrm>
          <a:prstGeom prst="ellipse">
            <a:avLst/>
          </a:prstGeom>
          <a:solidFill>
            <a:schemeClr val="tx1"/>
          </a:solidFill>
          <a:ln w="12700" cap="flat" cmpd="sng" algn="ctr">
            <a:no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pic>
        <p:nvPicPr>
          <p:cNvPr id="8" name="Image 7">
            <a:extLst>
              <a:ext uri="{FF2B5EF4-FFF2-40B4-BE49-F238E27FC236}">
                <a16:creationId xmlns:a16="http://schemas.microsoft.com/office/drawing/2014/main" id="{2EBD8239-BC17-6D49-239D-7C7A5648B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4328" y="4625752"/>
            <a:ext cx="6211786" cy="4724172"/>
          </a:xfrm>
          <a:prstGeom prst="rect">
            <a:avLst/>
          </a:prstGeom>
          <a:scene3d>
            <a:camera prst="orthographicFront"/>
            <a:lightRig rig="threePt" dir="t"/>
          </a:scene3d>
          <a:sp3d>
            <a:bevelB prst="convex"/>
          </a:sp3d>
        </p:spPr>
      </p:pic>
    </p:spTree>
    <p:extLst>
      <p:ext uri="{BB962C8B-B14F-4D97-AF65-F5344CB8AC3E}">
        <p14:creationId xmlns:p14="http://schemas.microsoft.com/office/powerpoint/2010/main" val="4543106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Pratique l’une sur l’autre">
            <a:extLst>
              <a:ext uri="{FF2B5EF4-FFF2-40B4-BE49-F238E27FC236}">
                <a16:creationId xmlns:a16="http://schemas.microsoft.com/office/drawing/2014/main" id="{B2406D8A-0ACF-4B50-9489-63D0ED84E933}"/>
              </a:ext>
            </a:extLst>
          </p:cNvPr>
          <p:cNvPicPr>
            <a:picLocks noGrp="1" noChangeAspect="1"/>
          </p:cNvPicPr>
          <p:nvPr>
            <p:ph sz="half" idx="1"/>
          </p:nvPr>
        </p:nvPicPr>
        <p:blipFill>
          <a:blip r:embed="rId3">
            <a:alphaModFix amt="35000"/>
            <a:duotone>
              <a:prstClr val="black"/>
              <a:schemeClr val="tx2">
                <a:lumMod val="25000"/>
                <a:tint val="45000"/>
                <a:satMod val="400000"/>
              </a:schemeClr>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rcRect l="22667" r="1" b="1"/>
          <a:stretch/>
        </p:blipFill>
        <p:spPr>
          <a:xfrm>
            <a:off x="20" y="2"/>
            <a:ext cx="24383980" cy="13715998"/>
          </a:xfrm>
          <a:prstGeom prst="rect">
            <a:avLst/>
          </a:prstGeom>
        </p:spPr>
      </p:pic>
      <p:sp>
        <p:nvSpPr>
          <p:cNvPr id="2" name="Titre 1">
            <a:extLst>
              <a:ext uri="{FF2B5EF4-FFF2-40B4-BE49-F238E27FC236}">
                <a16:creationId xmlns:a16="http://schemas.microsoft.com/office/drawing/2014/main" id="{2EF76070-46BF-5994-A44C-39FC43F9C69E}"/>
              </a:ext>
            </a:extLst>
          </p:cNvPr>
          <p:cNvSpPr>
            <a:spLocks noGrp="1"/>
          </p:cNvSpPr>
          <p:nvPr>
            <p:ph type="title"/>
          </p:nvPr>
        </p:nvSpPr>
        <p:spPr>
          <a:xfrm>
            <a:off x="1676398" y="2131724"/>
            <a:ext cx="12105910" cy="9452552"/>
          </a:xfrm>
        </p:spPr>
        <p:txBody>
          <a:bodyPr vert="horz" lIns="91440" tIns="45720" rIns="91440" bIns="45720" rtlCol="0" anchor="ctr">
            <a:normAutofit/>
          </a:bodyPr>
          <a:lstStyle/>
          <a:p>
            <a:pPr algn="r" defTabSz="914400" eaLnBrk="1" hangingPunct="1">
              <a:lnSpc>
                <a:spcPct val="90000"/>
              </a:lnSpc>
            </a:pPr>
            <a:r>
              <a:rPr lang="en-US" sz="13600" dirty="0">
                <a:ln w="22225">
                  <a:solidFill>
                    <a:srgbClr val="FFFFFF"/>
                  </a:solidFill>
                </a:ln>
                <a:noFill/>
                <a:latin typeface="+mj-lt"/>
                <a:ea typeface="+mj-ea"/>
                <a:cs typeface="+mj-cs"/>
              </a:rPr>
              <a:t>Les grands </a:t>
            </a:r>
            <a:r>
              <a:rPr lang="en-US" sz="13600" dirty="0" err="1">
                <a:ln w="22225">
                  <a:solidFill>
                    <a:srgbClr val="FFFFFF"/>
                  </a:solidFill>
                </a:ln>
                <a:noFill/>
                <a:latin typeface="+mj-lt"/>
                <a:ea typeface="+mj-ea"/>
                <a:cs typeface="+mj-cs"/>
              </a:rPr>
              <a:t>domaines</a:t>
            </a:r>
            <a:r>
              <a:rPr lang="en-US" sz="13600" dirty="0">
                <a:ln w="22225">
                  <a:solidFill>
                    <a:srgbClr val="FFFFFF"/>
                  </a:solidFill>
                </a:ln>
                <a:noFill/>
                <a:latin typeface="+mj-lt"/>
                <a:ea typeface="+mj-ea"/>
                <a:cs typeface="+mj-cs"/>
              </a:rPr>
              <a:t> </a:t>
            </a:r>
            <a:r>
              <a:rPr lang="en-US" sz="13600" dirty="0" err="1">
                <a:ln w="22225">
                  <a:solidFill>
                    <a:srgbClr val="FFFFFF"/>
                  </a:solidFill>
                </a:ln>
                <a:noFill/>
                <a:latin typeface="+mj-lt"/>
                <a:ea typeface="+mj-ea"/>
                <a:cs typeface="+mj-cs"/>
              </a:rPr>
              <a:t>fonctionnels</a:t>
            </a:r>
            <a:r>
              <a:rPr lang="en-US" sz="13600" dirty="0">
                <a:ln w="22225">
                  <a:solidFill>
                    <a:srgbClr val="FFFFFF"/>
                  </a:solidFill>
                </a:ln>
                <a:noFill/>
                <a:latin typeface="+mj-lt"/>
                <a:ea typeface="+mj-ea"/>
                <a:cs typeface="+mj-cs"/>
              </a:rPr>
              <a:t> de SharePoint</a:t>
            </a:r>
          </a:p>
        </p:txBody>
      </p:sp>
      <p:cxnSp>
        <p:nvCxnSpPr>
          <p:cNvPr id="23" name="Straight Connector 2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25798" y="4572000"/>
            <a:ext cx="0" cy="4572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5D5B0B39-D9CE-6AD9-B133-63A587464F41}"/>
              </a:ext>
            </a:extLst>
          </p:cNvPr>
          <p:cNvSpPr>
            <a:spLocks noGrp="1"/>
          </p:cNvSpPr>
          <p:nvPr>
            <p:ph sz="half" idx="2"/>
          </p:nvPr>
        </p:nvSpPr>
        <p:spPr>
          <a:xfrm>
            <a:off x="14974888" y="1529408"/>
            <a:ext cx="8860022" cy="10990972"/>
          </a:xfrm>
        </p:spPr>
        <p:txBody>
          <a:bodyPr vert="horz" lIns="91440" tIns="45720" rIns="91440" bIns="45720" rtlCol="0" anchor="ctr">
            <a:normAutofit/>
          </a:bodyPr>
          <a:lstStyle/>
          <a:p>
            <a:pPr marL="342900" indent="-571500" defTabSz="914400" eaLnBrk="1" hangingPunct="1">
              <a:lnSpc>
                <a:spcPct val="90000"/>
              </a:lnSpc>
              <a:spcAft>
                <a:spcPts val="600"/>
              </a:spcAft>
              <a:buSzPct val="87000"/>
              <a:buFont typeface="Wingdings" pitchFamily="2" charset="2"/>
              <a:buChar char="Ø"/>
            </a:pPr>
            <a:r>
              <a:rPr lang="en-US" sz="4000" dirty="0">
                <a:solidFill>
                  <a:srgbClr val="FFFFFF"/>
                </a:solidFill>
                <a:latin typeface="+mn-lt"/>
                <a:ea typeface="+mn-ea"/>
                <a:cs typeface="+mn-cs"/>
              </a:rPr>
              <a:t>Collaboration et </a:t>
            </a:r>
            <a:r>
              <a:rPr lang="en-US" sz="4000" dirty="0" err="1">
                <a:solidFill>
                  <a:srgbClr val="FFFFFF"/>
                </a:solidFill>
                <a:latin typeface="+mn-lt"/>
                <a:ea typeface="+mn-ea"/>
                <a:cs typeface="+mn-cs"/>
              </a:rPr>
              <a:t>productivité</a:t>
            </a:r>
            <a:r>
              <a:rPr lang="en-US" sz="4000" dirty="0">
                <a:solidFill>
                  <a:srgbClr val="FFFFFF"/>
                </a:solidFill>
                <a:latin typeface="+mn-lt"/>
                <a:ea typeface="+mn-ea"/>
                <a:cs typeface="+mn-cs"/>
              </a:rPr>
              <a:t> </a:t>
            </a:r>
            <a:r>
              <a:rPr lang="en-US" sz="4000" dirty="0" err="1">
                <a:solidFill>
                  <a:srgbClr val="FFFFFF"/>
                </a:solidFill>
                <a:latin typeface="+mn-lt"/>
                <a:ea typeface="+mn-ea"/>
                <a:cs typeface="+mn-cs"/>
              </a:rPr>
              <a:t>d'équipe</a:t>
            </a:r>
            <a:r>
              <a:rPr lang="en-US" sz="4000" dirty="0">
                <a:solidFill>
                  <a:srgbClr val="FFFFFF"/>
                </a:solidFill>
                <a:latin typeface="+mn-lt"/>
                <a:ea typeface="+mn-ea"/>
                <a:cs typeface="+mn-cs"/>
              </a:rPr>
              <a:t>.</a:t>
            </a:r>
          </a:p>
          <a:p>
            <a:pPr marL="342900" indent="-571500" defTabSz="914400" eaLnBrk="1" hangingPunct="1">
              <a:lnSpc>
                <a:spcPct val="90000"/>
              </a:lnSpc>
              <a:spcAft>
                <a:spcPts val="600"/>
              </a:spcAft>
              <a:buSzPct val="87000"/>
              <a:buFont typeface="Wingdings" pitchFamily="2" charset="2"/>
              <a:buChar char="Ø"/>
            </a:pPr>
            <a:endParaRPr lang="en-US" sz="4000" dirty="0">
              <a:solidFill>
                <a:srgbClr val="FFFFFF"/>
              </a:solidFill>
              <a:latin typeface="+mn-lt"/>
              <a:ea typeface="+mn-ea"/>
              <a:cs typeface="+mn-cs"/>
            </a:endParaRPr>
          </a:p>
          <a:p>
            <a:pPr marL="342900" indent="-571500" defTabSz="914400" eaLnBrk="1" hangingPunct="1">
              <a:lnSpc>
                <a:spcPct val="90000"/>
              </a:lnSpc>
              <a:spcAft>
                <a:spcPts val="600"/>
              </a:spcAft>
              <a:buSzPct val="87000"/>
              <a:buFont typeface="Wingdings" pitchFamily="2" charset="2"/>
              <a:buChar char="Ø"/>
            </a:pPr>
            <a:r>
              <a:rPr lang="en-US" sz="4000" dirty="0">
                <a:solidFill>
                  <a:srgbClr val="FFFFFF"/>
                </a:solidFill>
                <a:latin typeface="+mn-lt"/>
                <a:ea typeface="+mn-ea"/>
                <a:cs typeface="+mn-cs"/>
              </a:rPr>
              <a:t>Gestion de </a:t>
            </a:r>
            <a:r>
              <a:rPr lang="en-US" sz="4000" dirty="0" err="1">
                <a:solidFill>
                  <a:srgbClr val="FFFFFF"/>
                </a:solidFill>
                <a:latin typeface="+mn-lt"/>
                <a:ea typeface="+mn-ea"/>
                <a:cs typeface="+mn-cs"/>
              </a:rPr>
              <a:t>contenu</a:t>
            </a:r>
            <a:r>
              <a:rPr lang="en-US" sz="4000" dirty="0">
                <a:solidFill>
                  <a:srgbClr val="FFFFFF"/>
                </a:solidFill>
                <a:latin typeface="+mn-lt"/>
                <a:ea typeface="+mn-ea"/>
                <a:cs typeface="+mn-cs"/>
              </a:rPr>
              <a:t> </a:t>
            </a:r>
            <a:r>
              <a:rPr lang="en-US" sz="4000" dirty="0" err="1">
                <a:solidFill>
                  <a:srgbClr val="FFFFFF"/>
                </a:solidFill>
                <a:latin typeface="+mn-lt"/>
                <a:ea typeface="+mn-ea"/>
                <a:cs typeface="+mn-cs"/>
              </a:rPr>
              <a:t>d'entreprise</a:t>
            </a:r>
            <a:r>
              <a:rPr lang="en-US" sz="4000" dirty="0">
                <a:solidFill>
                  <a:srgbClr val="FFFFFF"/>
                </a:solidFill>
                <a:latin typeface="+mn-lt"/>
                <a:ea typeface="+mn-ea"/>
                <a:cs typeface="+mn-cs"/>
              </a:rPr>
              <a:t>.</a:t>
            </a:r>
          </a:p>
          <a:p>
            <a:pPr marL="342900" indent="-571500" defTabSz="914400" eaLnBrk="1" hangingPunct="1">
              <a:lnSpc>
                <a:spcPct val="90000"/>
              </a:lnSpc>
              <a:spcAft>
                <a:spcPts val="600"/>
              </a:spcAft>
              <a:buSzPct val="87000"/>
              <a:buFont typeface="Wingdings" pitchFamily="2" charset="2"/>
              <a:buChar char="Ø"/>
            </a:pPr>
            <a:endParaRPr lang="en-US" sz="4000" dirty="0">
              <a:solidFill>
                <a:srgbClr val="FFFFFF"/>
              </a:solidFill>
              <a:latin typeface="+mn-lt"/>
              <a:ea typeface="+mn-ea"/>
              <a:cs typeface="+mn-cs"/>
            </a:endParaRPr>
          </a:p>
          <a:p>
            <a:pPr marL="342900" indent="-571500" defTabSz="914400" eaLnBrk="1" hangingPunct="1">
              <a:lnSpc>
                <a:spcPct val="90000"/>
              </a:lnSpc>
              <a:spcAft>
                <a:spcPts val="600"/>
              </a:spcAft>
              <a:buSzPct val="87000"/>
              <a:buFont typeface="Wingdings" pitchFamily="2" charset="2"/>
              <a:buChar char="Ø"/>
            </a:pPr>
            <a:r>
              <a:rPr lang="en-US" sz="4000" dirty="0">
                <a:solidFill>
                  <a:srgbClr val="FFFFFF"/>
                </a:solidFill>
                <a:latin typeface="+mn-lt"/>
                <a:ea typeface="+mn-ea"/>
                <a:cs typeface="+mn-cs"/>
              </a:rPr>
              <a:t>Flux de travail et </a:t>
            </a:r>
            <a:r>
              <a:rPr lang="en-US" sz="4000" dirty="0" err="1">
                <a:solidFill>
                  <a:srgbClr val="FFFFFF"/>
                </a:solidFill>
                <a:latin typeface="+mn-lt"/>
                <a:ea typeface="+mn-ea"/>
                <a:cs typeface="+mn-cs"/>
              </a:rPr>
              <a:t>interopérabilité</a:t>
            </a:r>
            <a:r>
              <a:rPr lang="en-US" sz="4000" dirty="0">
                <a:solidFill>
                  <a:srgbClr val="FFFFFF"/>
                </a:solidFill>
                <a:latin typeface="+mn-lt"/>
                <a:ea typeface="+mn-ea"/>
                <a:cs typeface="+mn-cs"/>
              </a:rPr>
              <a:t> avec les applications de gestion.</a:t>
            </a:r>
          </a:p>
          <a:p>
            <a:pPr marL="342900" indent="-571500" defTabSz="914400" eaLnBrk="1" hangingPunct="1">
              <a:lnSpc>
                <a:spcPct val="90000"/>
              </a:lnSpc>
              <a:spcAft>
                <a:spcPts val="600"/>
              </a:spcAft>
              <a:buSzPct val="87000"/>
              <a:buFont typeface="Wingdings" pitchFamily="2" charset="2"/>
              <a:buChar char="Ø"/>
            </a:pPr>
            <a:endParaRPr lang="en-US" sz="4000" dirty="0">
              <a:solidFill>
                <a:srgbClr val="FFFFFF"/>
              </a:solidFill>
              <a:latin typeface="+mn-lt"/>
              <a:ea typeface="+mn-ea"/>
              <a:cs typeface="+mn-cs"/>
            </a:endParaRPr>
          </a:p>
          <a:p>
            <a:pPr marL="342900" indent="-571500" defTabSz="914400" eaLnBrk="1" hangingPunct="1">
              <a:lnSpc>
                <a:spcPct val="90000"/>
              </a:lnSpc>
              <a:spcAft>
                <a:spcPts val="600"/>
              </a:spcAft>
              <a:buSzPct val="87000"/>
              <a:buFont typeface="Wingdings" pitchFamily="2" charset="2"/>
              <a:buChar char="Ø"/>
            </a:pPr>
            <a:r>
              <a:rPr lang="en-US" sz="4000" dirty="0" err="1">
                <a:solidFill>
                  <a:srgbClr val="FFFFFF"/>
                </a:solidFill>
                <a:latin typeface="+mn-lt"/>
                <a:ea typeface="+mn-ea"/>
                <a:cs typeface="+mn-cs"/>
              </a:rPr>
              <a:t>Accès</a:t>
            </a:r>
            <a:r>
              <a:rPr lang="en-US" sz="4000" dirty="0">
                <a:solidFill>
                  <a:srgbClr val="FFFFFF"/>
                </a:solidFill>
                <a:latin typeface="+mn-lt"/>
                <a:ea typeface="+mn-ea"/>
                <a:cs typeface="+mn-cs"/>
              </a:rPr>
              <a:t> aux </a:t>
            </a:r>
            <a:r>
              <a:rPr lang="en-US" sz="4000" dirty="0" err="1">
                <a:solidFill>
                  <a:srgbClr val="FFFFFF"/>
                </a:solidFill>
                <a:latin typeface="+mn-lt"/>
                <a:ea typeface="+mn-ea"/>
                <a:cs typeface="+mn-cs"/>
              </a:rPr>
              <a:t>connaissances</a:t>
            </a:r>
            <a:r>
              <a:rPr lang="en-US" sz="4000" dirty="0">
                <a:solidFill>
                  <a:srgbClr val="FFFFFF"/>
                </a:solidFill>
                <a:latin typeface="+mn-lt"/>
                <a:ea typeface="+mn-ea"/>
                <a:cs typeface="+mn-cs"/>
              </a:rPr>
              <a:t> : recherche de </a:t>
            </a:r>
            <a:r>
              <a:rPr lang="en-US" sz="4000" dirty="0" err="1">
                <a:solidFill>
                  <a:srgbClr val="FFFFFF"/>
                </a:solidFill>
                <a:latin typeface="+mn-lt"/>
                <a:ea typeface="+mn-ea"/>
                <a:cs typeface="+mn-cs"/>
              </a:rPr>
              <a:t>contenu</a:t>
            </a:r>
            <a:r>
              <a:rPr lang="en-US" sz="4000" dirty="0">
                <a:solidFill>
                  <a:srgbClr val="FFFFFF"/>
                </a:solidFill>
                <a:latin typeface="+mn-lt"/>
                <a:ea typeface="+mn-ea"/>
                <a:cs typeface="+mn-cs"/>
              </a:rPr>
              <a:t> et de </a:t>
            </a:r>
            <a:r>
              <a:rPr lang="en-US" sz="4000" dirty="0" err="1">
                <a:solidFill>
                  <a:srgbClr val="FFFFFF"/>
                </a:solidFill>
                <a:latin typeface="+mn-lt"/>
                <a:ea typeface="+mn-ea"/>
                <a:cs typeface="+mn-cs"/>
              </a:rPr>
              <a:t>personnes</a:t>
            </a:r>
            <a:r>
              <a:rPr lang="en-US" sz="4000" dirty="0">
                <a:solidFill>
                  <a:srgbClr val="FFFFFF"/>
                </a:solidFill>
                <a:latin typeface="+mn-lt"/>
                <a:ea typeface="+mn-ea"/>
                <a:cs typeface="+mn-cs"/>
              </a:rPr>
              <a:t>.</a:t>
            </a:r>
          </a:p>
          <a:p>
            <a:pPr marL="342900" indent="-571500" defTabSz="914400" eaLnBrk="1" hangingPunct="1">
              <a:lnSpc>
                <a:spcPct val="90000"/>
              </a:lnSpc>
              <a:spcAft>
                <a:spcPts val="600"/>
              </a:spcAft>
              <a:buSzPct val="87000"/>
              <a:buFont typeface="Wingdings" pitchFamily="2" charset="2"/>
              <a:buChar char="Ø"/>
            </a:pPr>
            <a:endParaRPr lang="en-US" sz="4000" dirty="0">
              <a:solidFill>
                <a:srgbClr val="FFFFFF"/>
              </a:solidFill>
              <a:latin typeface="+mn-lt"/>
              <a:ea typeface="+mn-ea"/>
              <a:cs typeface="+mn-cs"/>
            </a:endParaRPr>
          </a:p>
          <a:p>
            <a:pPr marL="342900" indent="-571500" defTabSz="914400" eaLnBrk="1" hangingPunct="1">
              <a:lnSpc>
                <a:spcPct val="90000"/>
              </a:lnSpc>
              <a:spcAft>
                <a:spcPts val="600"/>
              </a:spcAft>
              <a:buSzPct val="87000"/>
              <a:buFont typeface="Wingdings" pitchFamily="2" charset="2"/>
              <a:buChar char="Ø"/>
            </a:pPr>
            <a:r>
              <a:rPr lang="en-US" sz="4000" dirty="0" err="1">
                <a:solidFill>
                  <a:srgbClr val="FFFFFF"/>
                </a:solidFill>
                <a:latin typeface="+mn-lt"/>
                <a:ea typeface="+mn-ea"/>
                <a:cs typeface="+mn-cs"/>
              </a:rPr>
              <a:t>Réseaux</a:t>
            </a:r>
            <a:r>
              <a:rPr lang="en-US" sz="4000" dirty="0">
                <a:solidFill>
                  <a:srgbClr val="FFFFFF"/>
                </a:solidFill>
                <a:latin typeface="+mn-lt"/>
                <a:ea typeface="+mn-ea"/>
                <a:cs typeface="+mn-cs"/>
              </a:rPr>
              <a:t> </a:t>
            </a:r>
            <a:r>
              <a:rPr lang="en-US" sz="4000" dirty="0" err="1">
                <a:solidFill>
                  <a:srgbClr val="FFFFFF"/>
                </a:solidFill>
                <a:latin typeface="+mn-lt"/>
                <a:ea typeface="+mn-ea"/>
                <a:cs typeface="+mn-cs"/>
              </a:rPr>
              <a:t>sociaux</a:t>
            </a:r>
            <a:r>
              <a:rPr lang="en-US" sz="4000" dirty="0">
                <a:solidFill>
                  <a:srgbClr val="FFFFFF"/>
                </a:solidFill>
                <a:latin typeface="+mn-lt"/>
                <a:ea typeface="+mn-ea"/>
                <a:cs typeface="+mn-cs"/>
              </a:rPr>
              <a:t> </a:t>
            </a:r>
            <a:r>
              <a:rPr lang="en-US" sz="4000" dirty="0" err="1">
                <a:solidFill>
                  <a:srgbClr val="FFFFFF"/>
                </a:solidFill>
                <a:latin typeface="+mn-lt"/>
                <a:ea typeface="+mn-ea"/>
                <a:cs typeface="+mn-cs"/>
              </a:rPr>
              <a:t>d’entreprises</a:t>
            </a:r>
            <a:r>
              <a:rPr lang="en-US" sz="4000" dirty="0">
                <a:solidFill>
                  <a:srgbClr val="FFFFFF"/>
                </a:solidFill>
                <a:latin typeface="+mn-lt"/>
                <a:ea typeface="+mn-ea"/>
                <a:cs typeface="+mn-cs"/>
              </a:rPr>
              <a:t> : </a:t>
            </a:r>
            <a:r>
              <a:rPr lang="en-US" sz="4000" dirty="0" err="1">
                <a:solidFill>
                  <a:srgbClr val="FFFFFF"/>
                </a:solidFill>
                <a:latin typeface="+mn-lt"/>
                <a:ea typeface="+mn-ea"/>
                <a:cs typeface="+mn-cs"/>
              </a:rPr>
              <a:t>profils</a:t>
            </a:r>
            <a:r>
              <a:rPr lang="en-US" sz="4000" dirty="0">
                <a:solidFill>
                  <a:srgbClr val="FFFFFF"/>
                </a:solidFill>
                <a:latin typeface="+mn-lt"/>
                <a:ea typeface="+mn-ea"/>
                <a:cs typeface="+mn-cs"/>
              </a:rPr>
              <a:t> et </a:t>
            </a:r>
            <a:r>
              <a:rPr lang="en-US" sz="4000" dirty="0" err="1">
                <a:solidFill>
                  <a:srgbClr val="FFFFFF"/>
                </a:solidFill>
                <a:latin typeface="+mn-lt"/>
                <a:ea typeface="+mn-ea"/>
                <a:cs typeface="+mn-cs"/>
              </a:rPr>
              <a:t>étiquetage</a:t>
            </a:r>
            <a:r>
              <a:rPr lang="en-US" sz="4000" dirty="0">
                <a:solidFill>
                  <a:srgbClr val="FFFFFF"/>
                </a:solidFill>
                <a:latin typeface="+mn-lt"/>
                <a:ea typeface="+mn-ea"/>
                <a:cs typeface="+mn-cs"/>
              </a:rPr>
              <a:t> des données.</a:t>
            </a:r>
          </a:p>
        </p:txBody>
      </p:sp>
    </p:spTree>
    <p:extLst>
      <p:ext uri="{BB962C8B-B14F-4D97-AF65-F5344CB8AC3E}">
        <p14:creationId xmlns:p14="http://schemas.microsoft.com/office/powerpoint/2010/main" val="1034273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31</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958752" y="712831"/>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chemeClr val="tx1"/>
                </a:solidFill>
                <a:latin typeface="Montserrat Semi" charset="0"/>
                <a:ea typeface="Montserrat Semi" charset="0"/>
                <a:cs typeface="Montserrat Semi" charset="0"/>
                <a:sym typeface="Poppins Medium" charset="0"/>
              </a:rPr>
              <a:t>Utiliser</a:t>
            </a:r>
            <a:r>
              <a:rPr lang="en-US" altLang="x-none" sz="7200" b="1" dirty="0">
                <a:solidFill>
                  <a:schemeClr val="tx1"/>
                </a:solidFill>
                <a:latin typeface="Montserrat Semi" charset="0"/>
                <a:ea typeface="Montserrat Semi" charset="0"/>
                <a:cs typeface="Montserrat Semi" charset="0"/>
                <a:sym typeface="Poppins Medium" charset="0"/>
              </a:rPr>
              <a:t> SharePoint pour </a:t>
            </a:r>
            <a:r>
              <a:rPr lang="en-US" altLang="x-none" sz="7200" b="1" dirty="0" err="1">
                <a:solidFill>
                  <a:schemeClr val="tx1"/>
                </a:solidFill>
                <a:latin typeface="Montserrat Semi" charset="0"/>
                <a:ea typeface="Montserrat Semi" charset="0"/>
                <a:cs typeface="Montserrat Semi" charset="0"/>
                <a:sym typeface="Poppins Medium" charset="0"/>
              </a:rPr>
              <a:t>créer</a:t>
            </a:r>
            <a:r>
              <a:rPr lang="en-US" altLang="x-none" sz="7200" b="1" dirty="0">
                <a:solidFill>
                  <a:schemeClr val="tx1"/>
                </a:solidFill>
                <a:latin typeface="Montserrat Semi" charset="0"/>
                <a:ea typeface="Montserrat Semi" charset="0"/>
                <a:cs typeface="Montserrat Semi" charset="0"/>
                <a:sym typeface="Poppins Medium" charset="0"/>
              </a:rPr>
              <a:t> un intranet</a:t>
            </a:r>
            <a:endParaRPr lang="x-none" altLang="x-none" sz="7200" b="1" dirty="0">
              <a:solidFill>
                <a:schemeClr val="tx1"/>
              </a:solidFill>
              <a:latin typeface="Montserrat Semi" charset="0"/>
              <a:ea typeface="Montserrat Semi" charset="0"/>
              <a:cs typeface="Montserrat Semi" charset="0"/>
              <a:sym typeface="Poppins Medium" charset="0"/>
            </a:endParaRPr>
          </a:p>
        </p:txBody>
      </p:sp>
      <p:sp>
        <p:nvSpPr>
          <p:cNvPr id="2" name="Rectangle 1"/>
          <p:cNvSpPr/>
          <p:nvPr/>
        </p:nvSpPr>
        <p:spPr bwMode="auto">
          <a:xfrm>
            <a:off x="934227" y="2606364"/>
            <a:ext cx="13158352" cy="10248960"/>
          </a:xfrm>
          <a:prstGeom prst="rect">
            <a:avLst/>
          </a:prstGeom>
        </p:spPr>
        <p:txBody>
          <a:bodyPr wrap="square">
            <a:spAutoFit/>
          </a:bodyPr>
          <a:lstStyle/>
          <a:p>
            <a:pPr>
              <a:defRPr/>
            </a:pPr>
            <a:r>
              <a:rPr lang="fr-FR" sz="4400" dirty="0">
                <a:solidFill>
                  <a:schemeClr val="tx1"/>
                </a:solidFill>
                <a:latin typeface="+mn-lt"/>
                <a:ea typeface="Open Sans" charset="0"/>
                <a:cs typeface="Open Sans" charset="0"/>
              </a:rPr>
              <a:t>Une solution SharePoint possède de nombreux avantages parmi lesquels :</a:t>
            </a:r>
          </a:p>
          <a:p>
            <a:pPr>
              <a:defRPr/>
            </a:pPr>
            <a:endParaRPr lang="fr-FR" sz="4400" dirty="0">
              <a:solidFill>
                <a:schemeClr val="tx1"/>
              </a:solidFill>
              <a:latin typeface="+mn-lt"/>
              <a:ea typeface="Open Sans" charset="0"/>
              <a:cs typeface="Open Sans" charset="0"/>
            </a:endParaRPr>
          </a:p>
          <a:p>
            <a:pPr marL="571500" indent="-571500">
              <a:buFont typeface="Wingdings" pitchFamily="2" charset="2"/>
              <a:buChar char="Ø"/>
              <a:defRPr/>
            </a:pPr>
            <a:r>
              <a:rPr lang="fr-FR" sz="4400" dirty="0">
                <a:solidFill>
                  <a:schemeClr val="tx1"/>
                </a:solidFill>
                <a:latin typeface="+mn-lt"/>
                <a:ea typeface="Open Sans" charset="0"/>
                <a:cs typeface="Open Sans" charset="0"/>
              </a:rPr>
              <a:t>Les possibilités de gestion documentaire via les bibliothèques (gestion des métadonnées et des types de documents)</a:t>
            </a:r>
          </a:p>
          <a:p>
            <a:pPr marL="571500" indent="-571500">
              <a:buFont typeface="Wingdings" pitchFamily="2" charset="2"/>
              <a:buChar char="Ø"/>
              <a:defRPr/>
            </a:pPr>
            <a:endParaRPr lang="fr-FR" sz="4400" dirty="0">
              <a:solidFill>
                <a:schemeClr val="tx1"/>
              </a:solidFill>
              <a:latin typeface="+mn-lt"/>
              <a:ea typeface="Open Sans" charset="0"/>
              <a:cs typeface="Open Sans" charset="0"/>
            </a:endParaRPr>
          </a:p>
          <a:p>
            <a:pPr marL="571500" indent="-571500">
              <a:buFont typeface="Wingdings" pitchFamily="2" charset="2"/>
              <a:buChar char="Ø"/>
              <a:defRPr/>
            </a:pPr>
            <a:r>
              <a:rPr lang="fr-FR" sz="4400" dirty="0">
                <a:solidFill>
                  <a:schemeClr val="tx1"/>
                </a:solidFill>
                <a:latin typeface="+mn-lt"/>
                <a:ea typeface="Open Sans" charset="0"/>
                <a:cs typeface="Open Sans" charset="0"/>
              </a:rPr>
              <a:t>Les bibliothèques de pages Wiki permettent de rassembler rapidement et sans structure des données métiers dans un format aisément modifiable.</a:t>
            </a:r>
          </a:p>
          <a:p>
            <a:pPr marL="571500" indent="-571500">
              <a:buFont typeface="Wingdings" pitchFamily="2" charset="2"/>
              <a:buChar char="Ø"/>
              <a:defRPr/>
            </a:pPr>
            <a:endParaRPr lang="fr-FR" sz="4400" dirty="0">
              <a:solidFill>
                <a:schemeClr val="tx1"/>
              </a:solidFill>
              <a:latin typeface="+mn-lt"/>
              <a:ea typeface="Open Sans" charset="0"/>
              <a:cs typeface="Open Sans" charset="0"/>
            </a:endParaRPr>
          </a:p>
          <a:p>
            <a:pPr marL="571500" indent="-571500">
              <a:buFont typeface="Wingdings" pitchFamily="2" charset="2"/>
              <a:buChar char="Ø"/>
              <a:defRPr/>
            </a:pPr>
            <a:r>
              <a:rPr lang="fr-FR" sz="4400" dirty="0">
                <a:solidFill>
                  <a:schemeClr val="tx1"/>
                </a:solidFill>
                <a:latin typeface="+mn-lt"/>
                <a:ea typeface="Open Sans" charset="0"/>
                <a:cs typeface="Open Sans" charset="0"/>
              </a:rPr>
              <a:t>Le développement de solutions ou d’apps permet à l’entreprise de mettre en service des solutions de gestion en un temps record ( Power Apps)</a:t>
            </a:r>
          </a:p>
        </p:txBody>
      </p:sp>
      <p:pic>
        <p:nvPicPr>
          <p:cNvPr id="7" name="Image 6" descr="Une image contenant texte, équipement électronique, ordinateur&#10;&#10;Description générée automatiquement">
            <a:extLst>
              <a:ext uri="{FF2B5EF4-FFF2-40B4-BE49-F238E27FC236}">
                <a16:creationId xmlns:a16="http://schemas.microsoft.com/office/drawing/2014/main" id="{0C43E0DF-B3FA-4B8D-883B-D66BD3DBF17A}"/>
              </a:ext>
            </a:extLst>
          </p:cNvPr>
          <p:cNvPicPr>
            <a:picLocks noChangeAspect="1"/>
          </p:cNvPicPr>
          <p:nvPr/>
        </p:nvPicPr>
        <p:blipFill>
          <a:blip r:embed="rId3"/>
          <a:stretch>
            <a:fillRect/>
          </a:stretch>
        </p:blipFill>
        <p:spPr>
          <a:xfrm>
            <a:off x="15309778" y="2606364"/>
            <a:ext cx="3528391" cy="2573231"/>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 9">
            <a:extLst>
              <a:ext uri="{FF2B5EF4-FFF2-40B4-BE49-F238E27FC236}">
                <a16:creationId xmlns:a16="http://schemas.microsoft.com/office/drawing/2014/main" id="{E004CA5B-8113-461A-A0F9-17F409221BCB}"/>
              </a:ext>
            </a:extLst>
          </p:cNvPr>
          <p:cNvPicPr>
            <a:picLocks noChangeAspect="1"/>
          </p:cNvPicPr>
          <p:nvPr/>
        </p:nvPicPr>
        <p:blipFill>
          <a:blip r:embed="rId4"/>
          <a:stretch>
            <a:fillRect/>
          </a:stretch>
        </p:blipFill>
        <p:spPr>
          <a:xfrm>
            <a:off x="14255388" y="7382336"/>
            <a:ext cx="5722987" cy="4368209"/>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Image 4">
            <a:extLst>
              <a:ext uri="{FF2B5EF4-FFF2-40B4-BE49-F238E27FC236}">
                <a16:creationId xmlns:a16="http://schemas.microsoft.com/office/drawing/2014/main" id="{9C26F300-4F01-4D3C-B8F6-3E3A84FCA16A}"/>
              </a:ext>
            </a:extLst>
          </p:cNvPr>
          <p:cNvPicPr>
            <a:picLocks noChangeAspect="1"/>
          </p:cNvPicPr>
          <p:nvPr/>
        </p:nvPicPr>
        <p:blipFill>
          <a:blip r:embed="rId5"/>
          <a:stretch>
            <a:fillRect/>
          </a:stretch>
        </p:blipFill>
        <p:spPr>
          <a:xfrm>
            <a:off x="17448584" y="4752554"/>
            <a:ext cx="6537251" cy="3056823"/>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53824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32</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958752" y="508054"/>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chemeClr val="tx1"/>
                </a:solidFill>
                <a:latin typeface="Montserrat Semi" charset="0"/>
                <a:ea typeface="Montserrat Semi" charset="0"/>
                <a:cs typeface="Montserrat Semi" charset="0"/>
                <a:sym typeface="Poppins Medium" charset="0"/>
              </a:rPr>
              <a:t>Utiliser</a:t>
            </a:r>
            <a:r>
              <a:rPr lang="en-US" altLang="x-none" sz="7200" b="1" dirty="0">
                <a:solidFill>
                  <a:schemeClr val="tx1"/>
                </a:solidFill>
                <a:latin typeface="Montserrat Semi" charset="0"/>
                <a:ea typeface="Montserrat Semi" charset="0"/>
                <a:cs typeface="Montserrat Semi" charset="0"/>
                <a:sym typeface="Poppins Medium" charset="0"/>
              </a:rPr>
              <a:t> SharePoint pour </a:t>
            </a:r>
            <a:r>
              <a:rPr lang="en-US" altLang="x-none" sz="7200" b="1" dirty="0" err="1">
                <a:solidFill>
                  <a:schemeClr val="tx1"/>
                </a:solidFill>
                <a:latin typeface="Montserrat Semi" charset="0"/>
                <a:ea typeface="Montserrat Semi" charset="0"/>
                <a:cs typeface="Montserrat Semi" charset="0"/>
                <a:sym typeface="Poppins Medium" charset="0"/>
              </a:rPr>
              <a:t>créer</a:t>
            </a:r>
            <a:r>
              <a:rPr lang="en-US" altLang="x-none" sz="7200" b="1" dirty="0">
                <a:solidFill>
                  <a:schemeClr val="tx1"/>
                </a:solidFill>
                <a:latin typeface="Montserrat Semi" charset="0"/>
                <a:ea typeface="Montserrat Semi" charset="0"/>
                <a:cs typeface="Montserrat Semi" charset="0"/>
                <a:sym typeface="Poppins Medium" charset="0"/>
              </a:rPr>
              <a:t> un intranet</a:t>
            </a:r>
            <a:endParaRPr lang="x-none" altLang="x-none" sz="7200" b="1" dirty="0">
              <a:solidFill>
                <a:schemeClr val="tx1"/>
              </a:solidFill>
              <a:latin typeface="Montserrat Semi" charset="0"/>
              <a:ea typeface="Montserrat Semi" charset="0"/>
              <a:cs typeface="Montserrat Semi" charset="0"/>
              <a:sym typeface="Poppins Medium" charset="0"/>
            </a:endParaRPr>
          </a:p>
        </p:txBody>
      </p:sp>
      <p:pic>
        <p:nvPicPr>
          <p:cNvPr id="6" name="Image 5">
            <a:extLst>
              <a:ext uri="{FF2B5EF4-FFF2-40B4-BE49-F238E27FC236}">
                <a16:creationId xmlns:a16="http://schemas.microsoft.com/office/drawing/2014/main" id="{B8C7A531-F97B-4FA2-BBA8-AB7929809884}"/>
              </a:ext>
            </a:extLst>
          </p:cNvPr>
          <p:cNvPicPr>
            <a:picLocks noChangeAspect="1"/>
          </p:cNvPicPr>
          <p:nvPr/>
        </p:nvPicPr>
        <p:blipFill>
          <a:blip r:embed="rId3"/>
          <a:stretch>
            <a:fillRect/>
          </a:stretch>
        </p:blipFill>
        <p:spPr>
          <a:xfrm>
            <a:off x="17376576" y="7146032"/>
            <a:ext cx="3809476" cy="4830857"/>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Image 12">
            <a:extLst>
              <a:ext uri="{FF2B5EF4-FFF2-40B4-BE49-F238E27FC236}">
                <a16:creationId xmlns:a16="http://schemas.microsoft.com/office/drawing/2014/main" id="{F5D58FC2-8CFE-4744-92C9-33931EE18F32}"/>
              </a:ext>
            </a:extLst>
          </p:cNvPr>
          <p:cNvPicPr>
            <a:picLocks noChangeAspect="1"/>
          </p:cNvPicPr>
          <p:nvPr/>
        </p:nvPicPr>
        <p:blipFill>
          <a:blip r:embed="rId4"/>
          <a:stretch>
            <a:fillRect/>
          </a:stretch>
        </p:blipFill>
        <p:spPr>
          <a:xfrm>
            <a:off x="16035759" y="3329608"/>
            <a:ext cx="6819900" cy="2905125"/>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ZoneTexte 13">
            <a:extLst>
              <a:ext uri="{FF2B5EF4-FFF2-40B4-BE49-F238E27FC236}">
                <a16:creationId xmlns:a16="http://schemas.microsoft.com/office/drawing/2014/main" id="{4004890B-3C89-4288-B5EC-B30BDE3F47DD}"/>
              </a:ext>
            </a:extLst>
          </p:cNvPr>
          <p:cNvSpPr txBox="1"/>
          <p:nvPr/>
        </p:nvSpPr>
        <p:spPr>
          <a:xfrm>
            <a:off x="958752" y="2749182"/>
            <a:ext cx="13969552" cy="9571851"/>
          </a:xfrm>
          <a:prstGeom prst="rect">
            <a:avLst/>
          </a:prstGeom>
          <a:noFill/>
        </p:spPr>
        <p:txBody>
          <a:bodyPr wrap="square">
            <a:spAutoFit/>
          </a:bodyPr>
          <a:lstStyle/>
          <a:p>
            <a:pPr marL="571500" indent="-571500">
              <a:buFont typeface="Wingdings" pitchFamily="2" charset="2"/>
              <a:buChar char="Ø"/>
              <a:defRPr/>
            </a:pPr>
            <a:r>
              <a:rPr lang="fr-FR" sz="4400" dirty="0">
                <a:solidFill>
                  <a:schemeClr val="tx1"/>
                </a:solidFill>
                <a:latin typeface="+mn-lt"/>
                <a:ea typeface="Open Sans" charset="0"/>
                <a:cs typeface="Open Sans" charset="0"/>
              </a:rPr>
              <a:t>L’intégration poussée des logiciels de la suite Microsoft Office permet de donner une réalité au quotidien à la collaboration entre personnes de l’entreprise</a:t>
            </a:r>
          </a:p>
          <a:p>
            <a:pPr marL="571500" indent="-571500">
              <a:buFont typeface="Wingdings" pitchFamily="2" charset="2"/>
              <a:buChar char="Ø"/>
              <a:defRPr/>
            </a:pPr>
            <a:endParaRPr lang="fr-FR" sz="4400" dirty="0">
              <a:solidFill>
                <a:schemeClr val="tx1"/>
              </a:solidFill>
              <a:latin typeface="+mn-lt"/>
              <a:ea typeface="Open Sans" charset="0"/>
              <a:cs typeface="Open Sans" charset="0"/>
            </a:endParaRPr>
          </a:p>
          <a:p>
            <a:pPr marL="571500" indent="-571500">
              <a:buFont typeface="Wingdings" pitchFamily="2" charset="2"/>
              <a:buChar char="Ø"/>
              <a:defRPr/>
            </a:pPr>
            <a:r>
              <a:rPr lang="fr-FR" sz="4400" dirty="0">
                <a:solidFill>
                  <a:schemeClr val="tx1"/>
                </a:solidFill>
                <a:latin typeface="+mn-lt"/>
                <a:ea typeface="Open Sans" charset="0"/>
                <a:cs typeface="Open Sans" charset="0"/>
              </a:rPr>
              <a:t>Les listes SharePoint préexistantes permettent de gérer des plannings d’équipes, de créer des sites à l’utilisation très ciblée, des enquêtes, une petite gestion de projets...</a:t>
            </a:r>
          </a:p>
          <a:p>
            <a:pPr marL="571500" indent="-571500">
              <a:buFont typeface="Wingdings" pitchFamily="2" charset="2"/>
              <a:buChar char="Ø"/>
              <a:defRPr/>
            </a:pPr>
            <a:endParaRPr lang="fr-FR" sz="4400" dirty="0">
              <a:solidFill>
                <a:schemeClr val="tx1"/>
              </a:solidFill>
              <a:latin typeface="+mn-lt"/>
              <a:ea typeface="Open Sans" charset="0"/>
              <a:cs typeface="Open Sans" charset="0"/>
            </a:endParaRPr>
          </a:p>
          <a:p>
            <a:pPr marL="571500" indent="-571500">
              <a:buFont typeface="Wingdings" pitchFamily="2" charset="2"/>
              <a:buChar char="Ø"/>
              <a:defRPr/>
            </a:pPr>
            <a:r>
              <a:rPr lang="fr-FR" sz="4400" dirty="0">
                <a:solidFill>
                  <a:schemeClr val="tx1"/>
                </a:solidFill>
                <a:latin typeface="+mn-lt"/>
                <a:ea typeface="Open Sans" charset="0"/>
                <a:cs typeface="Open Sans" charset="0"/>
              </a:rPr>
              <a:t>Il est possible d’intégrer des flux de travail pour suivre les processus de l’entreprise dans la circulation et le traitement de l’information (Power Automate)</a:t>
            </a:r>
            <a:endParaRPr lang="en-US" sz="4400" dirty="0">
              <a:solidFill>
                <a:schemeClr val="tx1"/>
              </a:solidFill>
              <a:latin typeface="+mn-lt"/>
              <a:ea typeface="Open Sans" charset="0"/>
              <a:cs typeface="Open Sans" charset="0"/>
            </a:endParaRPr>
          </a:p>
        </p:txBody>
      </p:sp>
    </p:spTree>
    <p:extLst>
      <p:ext uri="{BB962C8B-B14F-4D97-AF65-F5344CB8AC3E}">
        <p14:creationId xmlns:p14="http://schemas.microsoft.com/office/powerpoint/2010/main" val="2221589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4" end="4"/>
                                            </p:txEl>
                                          </p:spTgt>
                                        </p:tgtEl>
                                        <p:attrNameLst>
                                          <p:attrName>style.visibility</p:attrName>
                                        </p:attrNameLst>
                                      </p:cBhvr>
                                      <p:to>
                                        <p:strVal val="visible"/>
                                      </p:to>
                                    </p:set>
                                    <p:animEffect transition="in" filter="fade">
                                      <p:cBhvr>
                                        <p:cTn id="20" dur="500"/>
                                        <p:tgtEl>
                                          <p:spTgt spid="14">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8" name="Text Box 3"/>
          <p:cNvSpPr txBox="1">
            <a:spLocks/>
          </p:cNvSpPr>
          <p:nvPr/>
        </p:nvSpPr>
        <p:spPr bwMode="auto">
          <a:xfrm>
            <a:off x="2182949" y="377280"/>
            <a:ext cx="20362725"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rgbClr val="FFFFFF"/>
                </a:solidFill>
                <a:latin typeface="Montserrat Semi" charset="0"/>
                <a:ea typeface="Montserrat Semi" charset="0"/>
                <a:cs typeface="Montserrat Semi" charset="0"/>
                <a:sym typeface="Poppins Medium" charset="0"/>
              </a:rPr>
              <a:t>Positionnement</a:t>
            </a:r>
            <a:r>
              <a:rPr lang="en-US" altLang="x-none" sz="7200" b="1" dirty="0">
                <a:solidFill>
                  <a:srgbClr val="FFFFFF"/>
                </a:solidFill>
                <a:latin typeface="Montserrat Semi" charset="0"/>
                <a:ea typeface="Montserrat Semi" charset="0"/>
                <a:cs typeface="Montserrat Semi" charset="0"/>
                <a:sym typeface="Poppins Medium" charset="0"/>
              </a:rPr>
              <a:t> OneDrive Vs SharePoint et Teams</a:t>
            </a:r>
            <a:endParaRPr lang="x-none" altLang="x-none" sz="7200" b="1" dirty="0">
              <a:solidFill>
                <a:srgbClr val="FFFFFF"/>
              </a:solidFill>
              <a:latin typeface="Montserrat Semi" charset="0"/>
              <a:ea typeface="Montserrat Semi" charset="0"/>
              <a:cs typeface="Montserrat Semi" charset="0"/>
              <a:sym typeface="Poppins Medium" charset="0"/>
            </a:endParaRPr>
          </a:p>
        </p:txBody>
      </p:sp>
      <p:sp>
        <p:nvSpPr>
          <p:cNvPr id="10" name="ZoneTexte 9">
            <a:extLst>
              <a:ext uri="{FF2B5EF4-FFF2-40B4-BE49-F238E27FC236}">
                <a16:creationId xmlns:a16="http://schemas.microsoft.com/office/drawing/2014/main" id="{8CED4072-FFDD-4BB8-A6F5-5C8FB75DD9BC}"/>
              </a:ext>
            </a:extLst>
          </p:cNvPr>
          <p:cNvSpPr txBox="1"/>
          <p:nvPr/>
        </p:nvSpPr>
        <p:spPr>
          <a:xfrm>
            <a:off x="756697" y="10141445"/>
            <a:ext cx="10328098" cy="1938992"/>
          </a:xfrm>
          <a:prstGeom prst="rect">
            <a:avLst/>
          </a:prstGeom>
          <a:noFill/>
        </p:spPr>
        <p:txBody>
          <a:bodyPr wrap="square" rtlCol="0">
            <a:spAutoFit/>
          </a:bodyPr>
          <a:lstStyle/>
          <a:p>
            <a:pPr marL="571500" indent="-571500">
              <a:buFont typeface="Wingdings" pitchFamily="2" charset="2"/>
              <a:buChar char="Ø"/>
            </a:pPr>
            <a:r>
              <a:rPr lang="fr-CA" sz="4000" dirty="0">
                <a:solidFill>
                  <a:schemeClr val="tx1"/>
                </a:solidFill>
                <a:latin typeface="+mn-lt"/>
              </a:rPr>
              <a:t>Plateforme de stockage de documents privés en ligne</a:t>
            </a:r>
          </a:p>
          <a:p>
            <a:pPr marL="571500" indent="-571500">
              <a:buFont typeface="Wingdings" pitchFamily="2" charset="2"/>
              <a:buChar char="Ø"/>
            </a:pPr>
            <a:r>
              <a:rPr lang="fr-CA" sz="4000" dirty="0">
                <a:solidFill>
                  <a:schemeClr val="tx1"/>
                </a:solidFill>
                <a:latin typeface="+mn-lt"/>
              </a:rPr>
              <a:t>Outil: bibliothèque de documents</a:t>
            </a:r>
          </a:p>
        </p:txBody>
      </p:sp>
      <p:sp>
        <p:nvSpPr>
          <p:cNvPr id="11" name="ZoneTexte 10">
            <a:extLst>
              <a:ext uri="{FF2B5EF4-FFF2-40B4-BE49-F238E27FC236}">
                <a16:creationId xmlns:a16="http://schemas.microsoft.com/office/drawing/2014/main" id="{D8A45B35-D9E4-4D7D-B434-1C7676E5118A}"/>
              </a:ext>
            </a:extLst>
          </p:cNvPr>
          <p:cNvSpPr txBox="1"/>
          <p:nvPr/>
        </p:nvSpPr>
        <p:spPr>
          <a:xfrm>
            <a:off x="756697" y="7429287"/>
            <a:ext cx="10328098" cy="2554545"/>
          </a:xfrm>
          <a:prstGeom prst="rect">
            <a:avLst/>
          </a:prstGeom>
          <a:noFill/>
        </p:spPr>
        <p:txBody>
          <a:bodyPr wrap="square" rtlCol="0">
            <a:spAutoFit/>
          </a:bodyPr>
          <a:lstStyle/>
          <a:p>
            <a:pPr marL="571500" indent="-571500">
              <a:buFont typeface="Wingdings" pitchFamily="2" charset="2"/>
              <a:buChar char="Ø"/>
            </a:pPr>
            <a:r>
              <a:rPr lang="fr-CA" sz="4000" dirty="0">
                <a:solidFill>
                  <a:schemeClr val="tx1"/>
                </a:solidFill>
                <a:latin typeface="+mn-lt"/>
              </a:rPr>
              <a:t>Outil de collaboration en ligne</a:t>
            </a:r>
          </a:p>
          <a:p>
            <a:pPr marL="571500" indent="-571500">
              <a:buFont typeface="Wingdings" pitchFamily="2" charset="2"/>
              <a:buChar char="Ø"/>
            </a:pPr>
            <a:r>
              <a:rPr lang="fr-CA" sz="4000" dirty="0">
                <a:solidFill>
                  <a:schemeClr val="tx1"/>
                </a:solidFill>
                <a:latin typeface="+mn-lt"/>
              </a:rPr>
              <a:t>Un portail d’entreprise</a:t>
            </a:r>
          </a:p>
          <a:p>
            <a:pPr marL="571500" indent="-571500">
              <a:buFont typeface="Wingdings" pitchFamily="2" charset="2"/>
              <a:buChar char="Ø"/>
            </a:pPr>
            <a:r>
              <a:rPr lang="fr-CA" sz="4000" dirty="0">
                <a:solidFill>
                  <a:schemeClr val="tx1"/>
                </a:solidFill>
                <a:latin typeface="+mn-lt"/>
              </a:rPr>
              <a:t>Outils: bibliothèques de documents, calendriers, liste de tâches…</a:t>
            </a:r>
          </a:p>
        </p:txBody>
      </p:sp>
      <p:pic>
        <p:nvPicPr>
          <p:cNvPr id="3" name="Image 2">
            <a:extLst>
              <a:ext uri="{FF2B5EF4-FFF2-40B4-BE49-F238E27FC236}">
                <a16:creationId xmlns:a16="http://schemas.microsoft.com/office/drawing/2014/main" id="{2821DBEC-EB59-7E49-8B76-D21DD1568207}"/>
              </a:ext>
            </a:extLst>
          </p:cNvPr>
          <p:cNvPicPr>
            <a:picLocks noChangeAspect="1"/>
          </p:cNvPicPr>
          <p:nvPr/>
        </p:nvPicPr>
        <p:blipFill rotWithShape="1">
          <a:blip r:embed="rId3">
            <a:extLst>
              <a:ext uri="{28A0092B-C50C-407E-A947-70E740481C1C}">
                <a14:useLocalDpi xmlns:a14="http://schemas.microsoft.com/office/drawing/2010/main" val="0"/>
              </a:ext>
            </a:extLst>
          </a:blip>
          <a:srcRect l="14478" t="25307" r="12652" b="26194"/>
          <a:stretch/>
        </p:blipFill>
        <p:spPr>
          <a:xfrm>
            <a:off x="5639272" y="2979362"/>
            <a:ext cx="4112562" cy="2737149"/>
          </a:xfrm>
          <a:prstGeom prst="rect">
            <a:avLst/>
          </a:prstGeom>
          <a:ln>
            <a:solidFill>
              <a:schemeClr val="tx1"/>
            </a:solidFill>
          </a:ln>
          <a:effectLst>
            <a:innerShdw blurRad="63500" dist="50800" dir="5400000">
              <a:prstClr val="black">
                <a:alpha val="50000"/>
              </a:prstClr>
            </a:innerShdw>
            <a:reflection blurRad="6350" stA="52000" endA="300" endPos="35000" dir="5400000" sy="-100000" algn="bl" rotWithShape="0"/>
          </a:effectLst>
          <a:scene3d>
            <a:camera prst="obliqueTopRight"/>
            <a:lightRig rig="threePt" dir="t"/>
          </a:scene3d>
        </p:spPr>
      </p:pic>
      <p:pic>
        <p:nvPicPr>
          <p:cNvPr id="6" name="Picture 2" descr="A logo of a company&#10;&#10;Description automatically generated">
            <a:extLst>
              <a:ext uri="{FF2B5EF4-FFF2-40B4-BE49-F238E27FC236}">
                <a16:creationId xmlns:a16="http://schemas.microsoft.com/office/drawing/2014/main" id="{C5BA6680-5706-96CC-7084-83CAFDB0F78C}"/>
              </a:ext>
            </a:extLst>
          </p:cNvPr>
          <p:cNvPicPr>
            <a:picLocks noChangeAspect="1"/>
          </p:cNvPicPr>
          <p:nvPr/>
        </p:nvPicPr>
        <p:blipFill rotWithShape="1">
          <a:blip r:embed="rId4">
            <a:extLst>
              <a:ext uri="{28A0092B-C50C-407E-A947-70E740481C1C}">
                <a14:useLocalDpi xmlns:a14="http://schemas.microsoft.com/office/drawing/2010/main" val="0"/>
              </a:ext>
            </a:extLst>
          </a:blip>
          <a:srcRect l="18521" r="17851"/>
          <a:stretch/>
        </p:blipFill>
        <p:spPr>
          <a:xfrm>
            <a:off x="729919" y="2922413"/>
            <a:ext cx="3155056" cy="2737149"/>
          </a:xfrm>
          <a:prstGeom prst="rect">
            <a:avLst/>
          </a:prstGeom>
          <a:ln>
            <a:solidFill>
              <a:schemeClr val="tx1"/>
            </a:solidFill>
          </a:ln>
          <a:effectLst>
            <a:reflection blurRad="6350" stA="50000" endA="300" endPos="55000" dir="5400000" sy="-100000" algn="bl" rotWithShape="0"/>
          </a:effectLst>
        </p:spPr>
      </p:pic>
      <p:sp>
        <p:nvSpPr>
          <p:cNvPr id="7" name="ZoneTexte 6">
            <a:extLst>
              <a:ext uri="{FF2B5EF4-FFF2-40B4-BE49-F238E27FC236}">
                <a16:creationId xmlns:a16="http://schemas.microsoft.com/office/drawing/2014/main" id="{FD2D8463-817B-B80A-666E-58C8307DA21C}"/>
              </a:ext>
            </a:extLst>
          </p:cNvPr>
          <p:cNvSpPr txBox="1"/>
          <p:nvPr/>
        </p:nvSpPr>
        <p:spPr>
          <a:xfrm rot="19981358">
            <a:off x="4088320" y="3705606"/>
            <a:ext cx="1728192" cy="584775"/>
          </a:xfrm>
          <a:prstGeom prst="rect">
            <a:avLst/>
          </a:prstGeom>
          <a:noFill/>
        </p:spPr>
        <p:txBody>
          <a:bodyPr wrap="square" rtlCol="0">
            <a:spAutoFit/>
          </a:bodyPr>
          <a:lstStyle/>
          <a:p>
            <a:r>
              <a:rPr lang="fr-FR" sz="3200" b="1" dirty="0">
                <a:solidFill>
                  <a:srgbClr val="FF0000"/>
                </a:solidFill>
                <a:latin typeface="+mn-lt"/>
              </a:rPr>
              <a:t>Versus</a:t>
            </a:r>
          </a:p>
        </p:txBody>
      </p:sp>
      <p:sp>
        <p:nvSpPr>
          <p:cNvPr id="13" name="Rectangle 12">
            <a:extLst>
              <a:ext uri="{FF2B5EF4-FFF2-40B4-BE49-F238E27FC236}">
                <a16:creationId xmlns:a16="http://schemas.microsoft.com/office/drawing/2014/main" id="{9CEECF18-DD06-C7CD-397E-CD1F0AC99366}"/>
              </a:ext>
            </a:extLst>
          </p:cNvPr>
          <p:cNvSpPr/>
          <p:nvPr/>
        </p:nvSpPr>
        <p:spPr bwMode="auto">
          <a:xfrm>
            <a:off x="12624048" y="7459868"/>
            <a:ext cx="5022901" cy="4289455"/>
          </a:xfrm>
          <a:prstGeom prst="rect">
            <a:avLst/>
          </a:prstGeom>
          <a:solidFill>
            <a:schemeClr val="tx1"/>
          </a:solidFill>
          <a:ln w="12700" cap="flat" cmpd="sng" algn="ctr">
            <a:solidFill>
              <a:schemeClr val="tx1"/>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pic>
        <p:nvPicPr>
          <p:cNvPr id="2" name="Image 1">
            <a:extLst>
              <a:ext uri="{FF2B5EF4-FFF2-40B4-BE49-F238E27FC236}">
                <a16:creationId xmlns:a16="http://schemas.microsoft.com/office/drawing/2014/main" id="{075F1EC4-9DEB-450B-B105-D8C58F8B22B2}"/>
              </a:ext>
            </a:extLst>
          </p:cNvPr>
          <p:cNvPicPr>
            <a:picLocks noChangeAspect="1"/>
          </p:cNvPicPr>
          <p:nvPr/>
        </p:nvPicPr>
        <p:blipFill>
          <a:blip r:embed="rId5"/>
          <a:stretch>
            <a:fillRect/>
          </a:stretch>
        </p:blipFill>
        <p:spPr>
          <a:xfrm>
            <a:off x="12780518" y="7809811"/>
            <a:ext cx="5022901" cy="3310834"/>
          </a:xfrm>
          <a:prstGeom prst="rect">
            <a:avLst/>
          </a:prstGeom>
        </p:spPr>
      </p:pic>
      <p:sp>
        <p:nvSpPr>
          <p:cNvPr id="14" name="Rectangle 13">
            <a:extLst>
              <a:ext uri="{FF2B5EF4-FFF2-40B4-BE49-F238E27FC236}">
                <a16:creationId xmlns:a16="http://schemas.microsoft.com/office/drawing/2014/main" id="{57630D28-135E-47C4-3B49-F6F55B672186}"/>
              </a:ext>
            </a:extLst>
          </p:cNvPr>
          <p:cNvSpPr/>
          <p:nvPr/>
        </p:nvSpPr>
        <p:spPr bwMode="auto">
          <a:xfrm>
            <a:off x="18456696" y="7408328"/>
            <a:ext cx="4941863" cy="4289455"/>
          </a:xfrm>
          <a:prstGeom prst="rect">
            <a:avLst/>
          </a:prstGeom>
          <a:solidFill>
            <a:schemeClr val="tx1"/>
          </a:solidFill>
          <a:ln w="12700" cap="flat" cmpd="sng" algn="ctr">
            <a:solidFill>
              <a:schemeClr val="tx1"/>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rgbClr val="74808C"/>
              </a:solidFill>
              <a:effectLst/>
              <a:latin typeface="Poppins" charset="0"/>
              <a:ea typeface="Poppins" charset="0"/>
              <a:cs typeface="Poppins" charset="0"/>
              <a:sym typeface="Poppins" charset="0"/>
            </a:endParaRPr>
          </a:p>
        </p:txBody>
      </p:sp>
      <p:pic>
        <p:nvPicPr>
          <p:cNvPr id="4" name="Image 3">
            <a:extLst>
              <a:ext uri="{FF2B5EF4-FFF2-40B4-BE49-F238E27FC236}">
                <a16:creationId xmlns:a16="http://schemas.microsoft.com/office/drawing/2014/main" id="{F48106EC-E91E-47CC-AD8C-BCDBF3CB304D}"/>
              </a:ext>
            </a:extLst>
          </p:cNvPr>
          <p:cNvPicPr>
            <a:picLocks noChangeAspect="1"/>
          </p:cNvPicPr>
          <p:nvPr/>
        </p:nvPicPr>
        <p:blipFill>
          <a:blip r:embed="rId6"/>
          <a:stretch>
            <a:fillRect/>
          </a:stretch>
        </p:blipFill>
        <p:spPr>
          <a:xfrm>
            <a:off x="18456696" y="7875506"/>
            <a:ext cx="4941864" cy="3310834"/>
          </a:xfrm>
          <a:prstGeom prst="rect">
            <a:avLst/>
          </a:prstGeom>
        </p:spPr>
      </p:pic>
      <p:pic>
        <p:nvPicPr>
          <p:cNvPr id="15" name="Image 14">
            <a:extLst>
              <a:ext uri="{FF2B5EF4-FFF2-40B4-BE49-F238E27FC236}">
                <a16:creationId xmlns:a16="http://schemas.microsoft.com/office/drawing/2014/main" id="{F84BFE1F-3E02-13A6-F5DF-32A6B75A0D69}"/>
              </a:ext>
            </a:extLst>
          </p:cNvPr>
          <p:cNvPicPr>
            <a:picLocks noChangeAspect="1"/>
          </p:cNvPicPr>
          <p:nvPr/>
        </p:nvPicPr>
        <p:blipFill rotWithShape="1">
          <a:blip r:embed="rId3">
            <a:extLst>
              <a:ext uri="{28A0092B-C50C-407E-A947-70E740481C1C}">
                <a14:useLocalDpi xmlns:a14="http://schemas.microsoft.com/office/drawing/2010/main" val="0"/>
              </a:ext>
            </a:extLst>
          </a:blip>
          <a:srcRect l="14478" t="25307" r="12652" b="26194"/>
          <a:stretch/>
        </p:blipFill>
        <p:spPr>
          <a:xfrm>
            <a:off x="12815317" y="3273868"/>
            <a:ext cx="4112562" cy="2737149"/>
          </a:xfrm>
          <a:prstGeom prst="rect">
            <a:avLst/>
          </a:prstGeom>
          <a:ln>
            <a:solidFill>
              <a:schemeClr val="tx1"/>
            </a:solidFill>
          </a:ln>
          <a:effectLst>
            <a:innerShdw blurRad="63500" dist="50800" dir="5400000">
              <a:prstClr val="black">
                <a:alpha val="50000"/>
              </a:prstClr>
            </a:innerShdw>
            <a:reflection blurRad="6350" stA="52000" endA="300" endPos="35000" dir="5400000" sy="-100000" algn="bl" rotWithShape="0"/>
          </a:effectLst>
          <a:scene3d>
            <a:camera prst="obliqueTopRight"/>
            <a:lightRig rig="threePt" dir="t"/>
          </a:scene3d>
        </p:spPr>
      </p:pic>
      <p:pic>
        <p:nvPicPr>
          <p:cNvPr id="17" name="Picture 2" descr="A logo of a company&#10;&#10;Description automatically generated">
            <a:extLst>
              <a:ext uri="{FF2B5EF4-FFF2-40B4-BE49-F238E27FC236}">
                <a16:creationId xmlns:a16="http://schemas.microsoft.com/office/drawing/2014/main" id="{81D90B27-4F8B-A04E-28D1-58BCB502D81F}"/>
              </a:ext>
            </a:extLst>
          </p:cNvPr>
          <p:cNvPicPr>
            <a:picLocks noChangeAspect="1"/>
          </p:cNvPicPr>
          <p:nvPr/>
        </p:nvPicPr>
        <p:blipFill rotWithShape="1">
          <a:blip r:embed="rId4">
            <a:extLst>
              <a:ext uri="{28A0092B-C50C-407E-A947-70E740481C1C}">
                <a14:useLocalDpi xmlns:a14="http://schemas.microsoft.com/office/drawing/2010/main" val="0"/>
              </a:ext>
            </a:extLst>
          </a:blip>
          <a:srcRect l="18521" r="17851"/>
          <a:stretch/>
        </p:blipFill>
        <p:spPr>
          <a:xfrm>
            <a:off x="19176776" y="3314375"/>
            <a:ext cx="3155056" cy="2737149"/>
          </a:xfrm>
          <a:prstGeom prst="rect">
            <a:avLst/>
          </a:prstGeom>
          <a:ln>
            <a:solidFill>
              <a:schemeClr val="tx1"/>
            </a:solidFill>
          </a:ln>
          <a:effectLst>
            <a:reflection blurRad="6350" stA="50000" endA="300" endPos="55000" dir="5400000" sy="-100000" algn="bl" rotWithShape="0"/>
          </a:effectLst>
        </p:spPr>
      </p:pic>
      <p:sp>
        <p:nvSpPr>
          <p:cNvPr id="18" name="ZoneTexte 17">
            <a:extLst>
              <a:ext uri="{FF2B5EF4-FFF2-40B4-BE49-F238E27FC236}">
                <a16:creationId xmlns:a16="http://schemas.microsoft.com/office/drawing/2014/main" id="{267930D0-231C-BFC4-C75E-4B6F7FCB2CC1}"/>
              </a:ext>
            </a:extLst>
          </p:cNvPr>
          <p:cNvSpPr txBox="1"/>
          <p:nvPr/>
        </p:nvSpPr>
        <p:spPr>
          <a:xfrm rot="19981358">
            <a:off x="17188231" y="4187619"/>
            <a:ext cx="1728192" cy="584775"/>
          </a:xfrm>
          <a:prstGeom prst="rect">
            <a:avLst/>
          </a:prstGeom>
          <a:noFill/>
        </p:spPr>
        <p:txBody>
          <a:bodyPr wrap="square" rtlCol="0">
            <a:spAutoFit/>
          </a:bodyPr>
          <a:lstStyle/>
          <a:p>
            <a:r>
              <a:rPr lang="fr-FR" sz="3200" b="1" dirty="0">
                <a:solidFill>
                  <a:srgbClr val="FF0000"/>
                </a:solidFill>
                <a:latin typeface="+mn-lt"/>
              </a:rPr>
              <a:t>Versus</a:t>
            </a:r>
          </a:p>
        </p:txBody>
      </p:sp>
    </p:spTree>
    <p:extLst>
      <p:ext uri="{BB962C8B-B14F-4D97-AF65-F5344CB8AC3E}">
        <p14:creationId xmlns:p14="http://schemas.microsoft.com/office/powerpoint/2010/main" val="1163909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45D2C-85EC-43BA-8DEF-415A096C01C7}"/>
              </a:ext>
            </a:extLst>
          </p:cNvPr>
          <p:cNvSpPr>
            <a:spLocks noGrp="1"/>
          </p:cNvSpPr>
          <p:nvPr>
            <p:ph type="title"/>
          </p:nvPr>
        </p:nvSpPr>
        <p:spPr>
          <a:xfrm>
            <a:off x="1606824" y="411948"/>
            <a:ext cx="18288000" cy="1295400"/>
          </a:xfrm>
        </p:spPr>
        <p:txBody>
          <a:bodyPr>
            <a:normAutofit/>
          </a:bodyPr>
          <a:lstStyle/>
          <a:p>
            <a:r>
              <a:rPr lang="fr-FR" dirty="0">
                <a:solidFill>
                  <a:srgbClr val="FFFFFF"/>
                </a:solidFill>
              </a:rPr>
              <a:t>L’imbrication de SharePoint dans Microsoft 365</a:t>
            </a:r>
          </a:p>
        </p:txBody>
      </p:sp>
      <p:sp>
        <p:nvSpPr>
          <p:cNvPr id="22" name="Espace réservé du numéro de diapositive 21">
            <a:extLst>
              <a:ext uri="{FF2B5EF4-FFF2-40B4-BE49-F238E27FC236}">
                <a16:creationId xmlns:a16="http://schemas.microsoft.com/office/drawing/2014/main" id="{AFE8F6C2-6007-4C27-B06D-DCBC749D20B4}"/>
              </a:ext>
            </a:extLst>
          </p:cNvPr>
          <p:cNvSpPr>
            <a:spLocks noGrp="1"/>
          </p:cNvSpPr>
          <p:nvPr>
            <p:ph type="sldNum" sz="quarter" idx="12"/>
          </p:nvPr>
        </p:nvSpPr>
        <p:spPr/>
        <p:txBody>
          <a:bodyPr/>
          <a:lstStyle/>
          <a:p>
            <a:pPr>
              <a:defRPr/>
            </a:pPr>
            <a:fld id="{D3D52E03-1911-4AD8-A1C0-E039C515BC0E}" type="slidenum">
              <a:rPr lang="fr-FR" altLang="fr-FR" smtClean="0"/>
              <a:pPr>
                <a:defRPr/>
              </a:pPr>
              <a:t>34</a:t>
            </a:fld>
            <a:endParaRPr lang="fr-FR" altLang="fr-FR" dirty="0"/>
          </a:p>
        </p:txBody>
      </p:sp>
      <p:pic>
        <p:nvPicPr>
          <p:cNvPr id="29" name="Picture 4" descr="C:\Users\FABIE_~1\AppData\Local\Temp\SNAGHTMLea0ee2.PNG">
            <a:extLst>
              <a:ext uri="{FF2B5EF4-FFF2-40B4-BE49-F238E27FC236}">
                <a16:creationId xmlns:a16="http://schemas.microsoft.com/office/drawing/2014/main" id="{86D83480-9CBE-44D1-BB68-3E8D7138D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168" y="9523272"/>
            <a:ext cx="15273748" cy="2292210"/>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0" name="Image 8">
            <a:extLst>
              <a:ext uri="{FF2B5EF4-FFF2-40B4-BE49-F238E27FC236}">
                <a16:creationId xmlns:a16="http://schemas.microsoft.com/office/drawing/2014/main" id="{EA02DF48-4371-41F0-AB08-E2DFDAB6EE83}"/>
              </a:ext>
            </a:extLst>
          </p:cNvPr>
          <p:cNvPicPr>
            <a:picLocks noChangeAspect="1"/>
          </p:cNvPicPr>
          <p:nvPr/>
        </p:nvPicPr>
        <p:blipFill>
          <a:blip r:embed="rId3"/>
          <a:stretch>
            <a:fillRect/>
          </a:stretch>
        </p:blipFill>
        <p:spPr>
          <a:xfrm>
            <a:off x="1866168" y="6355603"/>
            <a:ext cx="14981509" cy="2602702"/>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1" name="Image 7">
            <a:extLst>
              <a:ext uri="{FF2B5EF4-FFF2-40B4-BE49-F238E27FC236}">
                <a16:creationId xmlns:a16="http://schemas.microsoft.com/office/drawing/2014/main" id="{80C815AB-079A-488F-BAB0-2AA64DEB5159}"/>
              </a:ext>
            </a:extLst>
          </p:cNvPr>
          <p:cNvPicPr>
            <a:picLocks noChangeAspect="1"/>
          </p:cNvPicPr>
          <p:nvPr/>
        </p:nvPicPr>
        <p:blipFill>
          <a:blip r:embed="rId4"/>
          <a:stretch>
            <a:fillRect/>
          </a:stretch>
        </p:blipFill>
        <p:spPr>
          <a:xfrm>
            <a:off x="1973243" y="3194138"/>
            <a:ext cx="14874434" cy="2407180"/>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4" name="Flèche droite 11">
            <a:extLst>
              <a:ext uri="{FF2B5EF4-FFF2-40B4-BE49-F238E27FC236}">
                <a16:creationId xmlns:a16="http://schemas.microsoft.com/office/drawing/2014/main" id="{D064E708-F7FF-4CDF-AD00-FEFE1978E87D}"/>
              </a:ext>
            </a:extLst>
          </p:cNvPr>
          <p:cNvSpPr/>
          <p:nvPr/>
        </p:nvSpPr>
        <p:spPr>
          <a:xfrm rot="10541735" flipV="1">
            <a:off x="2806523" y="2724378"/>
            <a:ext cx="2639052" cy="1838323"/>
          </a:xfrm>
          <a:prstGeom prst="rightArrow">
            <a:avLst/>
          </a:prstGeom>
          <a:ln>
            <a:solidFill>
              <a:schemeClr val="tx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ln>
                  <a:solidFill>
                    <a:schemeClr val="tx2">
                      <a:lumMod val="25000"/>
                    </a:schemeClr>
                  </a:solidFill>
                </a:ln>
              </a:rPr>
              <a:t>1</a:t>
            </a:r>
          </a:p>
        </p:txBody>
      </p:sp>
      <p:sp>
        <p:nvSpPr>
          <p:cNvPr id="35" name="Flèche droite 13">
            <a:extLst>
              <a:ext uri="{FF2B5EF4-FFF2-40B4-BE49-F238E27FC236}">
                <a16:creationId xmlns:a16="http://schemas.microsoft.com/office/drawing/2014/main" id="{B778BF66-444A-40BE-BFAB-F0A941A7594B}"/>
              </a:ext>
            </a:extLst>
          </p:cNvPr>
          <p:cNvSpPr/>
          <p:nvPr/>
        </p:nvSpPr>
        <p:spPr>
          <a:xfrm rot="10541735" flipV="1">
            <a:off x="2806520" y="6044874"/>
            <a:ext cx="2639052" cy="1838323"/>
          </a:xfrm>
          <a:prstGeom prst="rightArrow">
            <a:avLst/>
          </a:prstGeom>
          <a:ln>
            <a:solidFill>
              <a:schemeClr val="tx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ln>
                  <a:solidFill>
                    <a:schemeClr val="tx2">
                      <a:lumMod val="25000"/>
                    </a:schemeClr>
                  </a:solidFill>
                </a:ln>
              </a:rPr>
              <a:t>1</a:t>
            </a:r>
          </a:p>
        </p:txBody>
      </p:sp>
      <p:sp>
        <p:nvSpPr>
          <p:cNvPr id="36" name="Flèche droite 15">
            <a:extLst>
              <a:ext uri="{FF2B5EF4-FFF2-40B4-BE49-F238E27FC236}">
                <a16:creationId xmlns:a16="http://schemas.microsoft.com/office/drawing/2014/main" id="{CBF79D9E-CDD8-41E0-A3EF-7A3D93AEBD18}"/>
              </a:ext>
            </a:extLst>
          </p:cNvPr>
          <p:cNvSpPr/>
          <p:nvPr/>
        </p:nvSpPr>
        <p:spPr>
          <a:xfrm rot="10541735" flipV="1">
            <a:off x="2889514" y="9113483"/>
            <a:ext cx="2639052" cy="1838323"/>
          </a:xfrm>
          <a:prstGeom prst="rightArrow">
            <a:avLst/>
          </a:prstGeom>
          <a:ln>
            <a:solidFill>
              <a:schemeClr val="tx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ln>
                  <a:solidFill>
                    <a:schemeClr val="tx2">
                      <a:lumMod val="25000"/>
                    </a:schemeClr>
                  </a:solidFill>
                </a:ln>
              </a:rPr>
              <a:t>1</a:t>
            </a:r>
          </a:p>
        </p:txBody>
      </p:sp>
      <p:sp>
        <p:nvSpPr>
          <p:cNvPr id="37" name="Espace réservé du texte 18">
            <a:extLst>
              <a:ext uri="{FF2B5EF4-FFF2-40B4-BE49-F238E27FC236}">
                <a16:creationId xmlns:a16="http://schemas.microsoft.com/office/drawing/2014/main" id="{7931E894-989E-4BD2-8F61-A47C2F6AFC3D}"/>
              </a:ext>
            </a:extLst>
          </p:cNvPr>
          <p:cNvSpPr txBox="1">
            <a:spLocks/>
          </p:cNvSpPr>
          <p:nvPr/>
        </p:nvSpPr>
        <p:spPr>
          <a:xfrm>
            <a:off x="1606824" y="1729079"/>
            <a:ext cx="13846176" cy="857250"/>
          </a:xfrm>
          <a:prstGeom prst="rect">
            <a:avLst/>
          </a:prstGeom>
        </p:spPr>
        <p:txBody>
          <a:bodyPr vert="horz" lIns="182880" tIns="91440" rIns="182880" bIns="9144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000" dirty="0"/>
              <a:t>Enregistrez vos fichiers sur SharePoint depuis vos applications bureautiques</a:t>
            </a:r>
          </a:p>
        </p:txBody>
      </p:sp>
      <p:pic>
        <p:nvPicPr>
          <p:cNvPr id="3" name="Image 2">
            <a:extLst>
              <a:ext uri="{FF2B5EF4-FFF2-40B4-BE49-F238E27FC236}">
                <a16:creationId xmlns:a16="http://schemas.microsoft.com/office/drawing/2014/main" id="{C8A3EA40-8326-49EF-9A3B-99F820E33941}"/>
              </a:ext>
            </a:extLst>
          </p:cNvPr>
          <p:cNvPicPr>
            <a:picLocks noChangeAspect="1"/>
          </p:cNvPicPr>
          <p:nvPr/>
        </p:nvPicPr>
        <p:blipFill>
          <a:blip r:embed="rId5"/>
          <a:stretch>
            <a:fillRect/>
          </a:stretch>
        </p:blipFill>
        <p:spPr>
          <a:xfrm>
            <a:off x="8807624" y="3194138"/>
            <a:ext cx="12188544" cy="9004460"/>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5" name="Flèche droite 10">
            <a:extLst>
              <a:ext uri="{FF2B5EF4-FFF2-40B4-BE49-F238E27FC236}">
                <a16:creationId xmlns:a16="http://schemas.microsoft.com/office/drawing/2014/main" id="{DC66F047-017F-4861-B7D7-61A3DF491A6C}"/>
              </a:ext>
            </a:extLst>
          </p:cNvPr>
          <p:cNvSpPr/>
          <p:nvPr/>
        </p:nvSpPr>
        <p:spPr>
          <a:xfrm rot="8558648" flipV="1">
            <a:off x="17689097" y="5798650"/>
            <a:ext cx="3475215" cy="2455755"/>
          </a:xfrm>
          <a:prstGeom prst="rightArrow">
            <a:avLst/>
          </a:prstGeom>
          <a:ln>
            <a:solidFill>
              <a:schemeClr val="tx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4000" dirty="0">
                <a:ln>
                  <a:solidFill>
                    <a:schemeClr val="tx2">
                      <a:lumMod val="25000"/>
                    </a:schemeClr>
                  </a:solidFill>
                </a:ln>
              </a:rPr>
              <a:t>2</a:t>
            </a:r>
          </a:p>
        </p:txBody>
      </p:sp>
      <p:sp>
        <p:nvSpPr>
          <p:cNvPr id="5" name="Ellipse 4">
            <a:extLst>
              <a:ext uri="{FF2B5EF4-FFF2-40B4-BE49-F238E27FC236}">
                <a16:creationId xmlns:a16="http://schemas.microsoft.com/office/drawing/2014/main" id="{580F1570-F516-4CD7-8EAD-1C0CD05CC08D}"/>
              </a:ext>
            </a:extLst>
          </p:cNvPr>
          <p:cNvSpPr/>
          <p:nvPr/>
        </p:nvSpPr>
        <p:spPr bwMode="auto">
          <a:xfrm>
            <a:off x="13099416" y="7544694"/>
            <a:ext cx="4968552" cy="1595462"/>
          </a:xfrm>
          <a:prstGeom prst="ellipse">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372373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w="19050" cap="flat" cmpd="sng">
            <a:solidFill>
              <a:srgbClr val="73FB79"/>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35</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377280"/>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FFFFFF"/>
                </a:solidFill>
                <a:latin typeface="+mn-lt"/>
                <a:ea typeface="Montserrat Semi" charset="0"/>
                <a:cs typeface="Montserrat Semi" charset="0"/>
                <a:sym typeface="Poppins Medium" charset="0"/>
              </a:rPr>
              <a:t>Le </a:t>
            </a:r>
            <a:r>
              <a:rPr lang="en-US" altLang="x-none" sz="7200" b="1" dirty="0" err="1">
                <a:solidFill>
                  <a:srgbClr val="FFFFFF"/>
                </a:solidFill>
                <a:latin typeface="+mn-lt"/>
                <a:ea typeface="Montserrat Semi" charset="0"/>
                <a:cs typeface="Montserrat Semi" charset="0"/>
                <a:sym typeface="Poppins Medium" charset="0"/>
              </a:rPr>
              <a:t>contenu</a:t>
            </a:r>
            <a:r>
              <a:rPr lang="en-US" altLang="x-none" sz="7200" b="1" dirty="0">
                <a:solidFill>
                  <a:srgbClr val="FFFFFF"/>
                </a:solidFill>
                <a:latin typeface="+mn-lt"/>
                <a:ea typeface="Montserrat Semi" charset="0"/>
                <a:cs typeface="Montserrat Semi" charset="0"/>
                <a:sym typeface="Poppins Medium" charset="0"/>
              </a:rPr>
              <a:t> d’un site SharePoint</a:t>
            </a:r>
            <a:endParaRPr lang="x-none" altLang="x-none" sz="7200" b="1" dirty="0">
              <a:solidFill>
                <a:srgbClr val="FFFFFF"/>
              </a:solidFill>
              <a:latin typeface="+mn-lt"/>
              <a:ea typeface="Montserrat Semi" charset="0"/>
              <a:cs typeface="Montserrat Semi" charset="0"/>
              <a:sym typeface="Poppins Medium" charset="0"/>
            </a:endParaRPr>
          </a:p>
        </p:txBody>
      </p:sp>
      <p:sp>
        <p:nvSpPr>
          <p:cNvPr id="2" name="Rectangle 1"/>
          <p:cNvSpPr/>
          <p:nvPr/>
        </p:nvSpPr>
        <p:spPr bwMode="auto">
          <a:xfrm>
            <a:off x="642231" y="1854487"/>
            <a:ext cx="23321006" cy="7602081"/>
          </a:xfrm>
          <a:prstGeom prst="rect">
            <a:avLst/>
          </a:prstGeom>
        </p:spPr>
        <p:txBody>
          <a:bodyPr wrap="square">
            <a:spAutoFit/>
          </a:bodyPr>
          <a:lstStyle/>
          <a:p>
            <a:pPr>
              <a:defRPr/>
            </a:pPr>
            <a:r>
              <a:rPr lang="fr-FR" sz="3200" b="0" i="0" dirty="0">
                <a:solidFill>
                  <a:srgbClr val="FFFFFF"/>
                </a:solidFill>
                <a:effectLst/>
                <a:latin typeface="+mn-lt"/>
                <a:ea typeface="Open Sans" panose="020B0606030504020204" pitchFamily="34" charset="0"/>
                <a:cs typeface="Open Sans" panose="020B0606030504020204" pitchFamily="34" charset="0"/>
              </a:rPr>
              <a:t>Un site SharePoint peut contenir des informations organisées dans les éléments du site. De nombreux éléments sont disponibles et voici les principaux :</a:t>
            </a:r>
          </a:p>
          <a:p>
            <a:pPr marL="342900" indent="-342900">
              <a:buFont typeface="Arial" panose="020B0604020202020204" pitchFamily="34" charset="0"/>
              <a:buChar char="•"/>
              <a:defRPr/>
            </a:pPr>
            <a:r>
              <a:rPr lang="fr-FR" sz="3200" b="0" i="0" dirty="0">
                <a:solidFill>
                  <a:srgbClr val="FFFFFF"/>
                </a:solidFill>
                <a:effectLst/>
                <a:latin typeface="+mn-lt"/>
                <a:ea typeface="Open Sans" panose="020B0606030504020204" pitchFamily="34" charset="0"/>
                <a:cs typeface="Open Sans" panose="020B0606030504020204" pitchFamily="34" charset="0"/>
              </a:rPr>
              <a:t>Les bibliothèques de documents : véritables conteneurs d’information, il en existe quelques variantes : bibliothèques d’image, de formulaires. </a:t>
            </a:r>
          </a:p>
          <a:p>
            <a:pPr>
              <a:defRPr/>
            </a:pPr>
            <a:r>
              <a:rPr lang="fr-FR" sz="3200" dirty="0">
                <a:solidFill>
                  <a:srgbClr val="FFFFFF"/>
                </a:solidFill>
                <a:latin typeface="+mn-lt"/>
                <a:ea typeface="Open Sans" panose="020B0606030504020204" pitchFamily="34" charset="0"/>
                <a:cs typeface="Open Sans" panose="020B0606030504020204" pitchFamily="34" charset="0"/>
              </a:rPr>
              <a:t>     </a:t>
            </a:r>
            <a:r>
              <a:rPr lang="fr-FR" sz="3200" b="0" i="0" dirty="0">
                <a:solidFill>
                  <a:srgbClr val="FFFFFF"/>
                </a:solidFill>
                <a:effectLst/>
                <a:latin typeface="+mn-lt"/>
                <a:ea typeface="Open Sans" panose="020B0606030504020204" pitchFamily="34" charset="0"/>
                <a:cs typeface="Open Sans" panose="020B0606030504020204" pitchFamily="34" charset="0"/>
              </a:rPr>
              <a:t>Les bibliothèques peuvent aisément remplacer les partages de fichiers qui pullulent sur les serveurs.</a:t>
            </a:r>
          </a:p>
          <a:p>
            <a:pPr marL="342900" indent="-342900">
              <a:buFont typeface="Arial" panose="020B0604020202020204" pitchFamily="34" charset="0"/>
              <a:buChar char="•"/>
              <a:defRPr/>
            </a:pPr>
            <a:r>
              <a:rPr lang="fr-FR" sz="3200" b="0" i="0" dirty="0">
                <a:solidFill>
                  <a:srgbClr val="FFFFFF"/>
                </a:solidFill>
                <a:effectLst/>
                <a:latin typeface="+mn-lt"/>
                <a:ea typeface="Open Sans" panose="020B0606030504020204" pitchFamily="34" charset="0"/>
                <a:cs typeface="Open Sans" panose="020B0606030504020204" pitchFamily="34" charset="0"/>
              </a:rPr>
              <a:t>Les listes SharePoint : préexistantes ou personnalisées, vous pouvez assimiler une liste SharePoint à un tableau Excel - ou une table Access - avec des champs (colonnes) et des enregistrements (les éléments de liste). SharePoint dispose de nombreuses listes par défaut (contacts, calendriers, enquêtes, tâches…).</a:t>
            </a:r>
          </a:p>
          <a:p>
            <a:pPr marL="342900" indent="-342900">
              <a:buFont typeface="Arial" panose="020B0604020202020204" pitchFamily="34" charset="0"/>
              <a:buChar char="•"/>
              <a:defRPr/>
            </a:pPr>
            <a:r>
              <a:rPr lang="fr-FR" sz="3200" dirty="0">
                <a:solidFill>
                  <a:srgbClr val="FFFFFF"/>
                </a:solidFill>
                <a:latin typeface="+mn-lt"/>
                <a:ea typeface="Open Sans" panose="020B0606030504020204" pitchFamily="34" charset="0"/>
                <a:cs typeface="Open Sans" panose="020B0606030504020204" pitchFamily="34" charset="0"/>
              </a:rPr>
              <a:t>D</a:t>
            </a:r>
            <a:r>
              <a:rPr lang="fr-FR" sz="3200" b="0" i="0" dirty="0">
                <a:solidFill>
                  <a:srgbClr val="FFFFFF"/>
                </a:solidFill>
                <a:effectLst/>
                <a:latin typeface="+mn-lt"/>
                <a:ea typeface="Open Sans" panose="020B0606030504020204" pitchFamily="34" charset="0"/>
                <a:cs typeface="Open Sans" panose="020B0606030504020204" pitchFamily="34" charset="0"/>
              </a:rPr>
              <a:t>es pages web</a:t>
            </a:r>
          </a:p>
          <a:p>
            <a:pPr marL="342900" indent="-342900">
              <a:buFont typeface="Arial" panose="020B0604020202020204" pitchFamily="34" charset="0"/>
              <a:buChar char="•"/>
              <a:defRPr/>
            </a:pPr>
            <a:r>
              <a:rPr lang="fr-FR" sz="3200" b="0" i="0" dirty="0">
                <a:solidFill>
                  <a:srgbClr val="FFFFFF"/>
                </a:solidFill>
                <a:effectLst/>
                <a:latin typeface="+mn-lt"/>
                <a:ea typeface="Open Sans" panose="020B0606030504020204" pitchFamily="34" charset="0"/>
                <a:cs typeface="Open Sans" panose="020B0606030504020204" pitchFamily="34" charset="0"/>
              </a:rPr>
              <a:t>Des pages Wiki</a:t>
            </a:r>
          </a:p>
          <a:p>
            <a:pPr marL="342900" indent="-342900">
              <a:buFont typeface="Arial" panose="020B0604020202020204" pitchFamily="34" charset="0"/>
              <a:buChar char="•"/>
              <a:defRPr/>
            </a:pPr>
            <a:r>
              <a:rPr lang="fr-FR" sz="3200" b="0" i="0" dirty="0">
                <a:solidFill>
                  <a:srgbClr val="FFFFFF"/>
                </a:solidFill>
                <a:effectLst/>
                <a:latin typeface="+mn-lt"/>
                <a:ea typeface="Open Sans" panose="020B0606030504020204" pitchFamily="34" charset="0"/>
                <a:cs typeface="Open Sans" panose="020B0606030504020204" pitchFamily="34" charset="0"/>
              </a:rPr>
              <a:t>Des forums de discussion</a:t>
            </a:r>
          </a:p>
          <a:p>
            <a:pPr marL="342900" indent="-342900">
              <a:buFont typeface="Arial" panose="020B0604020202020204" pitchFamily="34" charset="0"/>
              <a:buChar char="•"/>
              <a:defRPr/>
            </a:pPr>
            <a:r>
              <a:rPr lang="fr-FR" sz="3200" b="0" i="0" dirty="0">
                <a:solidFill>
                  <a:srgbClr val="FFFFFF"/>
                </a:solidFill>
                <a:effectLst/>
                <a:latin typeface="+mn-lt"/>
                <a:ea typeface="Open Sans" panose="020B0606030504020204" pitchFamily="34" charset="0"/>
                <a:cs typeface="Open Sans" panose="020B0606030504020204" pitchFamily="34" charset="0"/>
              </a:rPr>
              <a:t>Des applications…</a:t>
            </a:r>
          </a:p>
          <a:p>
            <a:pPr marL="342900" indent="-342900">
              <a:buFont typeface="Arial" panose="020B0604020202020204" pitchFamily="34" charset="0"/>
              <a:buChar char="•"/>
              <a:defRPr/>
            </a:pPr>
            <a:endParaRPr lang="fr-FR" sz="3200" b="0" i="0" dirty="0">
              <a:solidFill>
                <a:srgbClr val="FFFFFF"/>
              </a:solidFill>
              <a:effectLst/>
              <a:latin typeface="+mn-lt"/>
              <a:ea typeface="Open Sans" panose="020B0606030504020204" pitchFamily="34" charset="0"/>
              <a:cs typeface="Open Sans" panose="020B0606030504020204" pitchFamily="34" charset="0"/>
            </a:endParaRPr>
          </a:p>
          <a:p>
            <a:pPr>
              <a:defRPr/>
            </a:pPr>
            <a:r>
              <a:rPr lang="fr-FR" sz="3600" b="1" i="0" dirty="0">
                <a:solidFill>
                  <a:srgbClr val="FFFFFF"/>
                </a:solidFill>
                <a:effectLst/>
                <a:latin typeface="+mn-lt"/>
                <a:ea typeface="Open Sans" panose="020B0606030504020204" pitchFamily="34" charset="0"/>
                <a:cs typeface="Open Sans" panose="020B0606030504020204" pitchFamily="34" charset="0"/>
              </a:rPr>
              <a:t>Chaque élément peut être posé sur une page du site sous forme de WebParts grâce aux outils d’édition en ligne.</a:t>
            </a:r>
            <a:endParaRPr lang="en-US" sz="3600" b="1" dirty="0">
              <a:solidFill>
                <a:srgbClr val="FFFFFF"/>
              </a:solidFill>
              <a:latin typeface="+mn-lt"/>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415BE3A0-F5EF-4E0C-BDBA-81945B78DB43}"/>
              </a:ext>
            </a:extLst>
          </p:cNvPr>
          <p:cNvPicPr>
            <a:picLocks noChangeAspect="1"/>
          </p:cNvPicPr>
          <p:nvPr/>
        </p:nvPicPr>
        <p:blipFill>
          <a:blip r:embed="rId3"/>
          <a:stretch>
            <a:fillRect/>
          </a:stretch>
        </p:blipFill>
        <p:spPr>
          <a:xfrm>
            <a:off x="526704" y="9413015"/>
            <a:ext cx="5967078" cy="2750388"/>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Image 6">
            <a:extLst>
              <a:ext uri="{FF2B5EF4-FFF2-40B4-BE49-F238E27FC236}">
                <a16:creationId xmlns:a16="http://schemas.microsoft.com/office/drawing/2014/main" id="{6493C520-25C1-483F-8E91-45E86E63E62E}"/>
              </a:ext>
            </a:extLst>
          </p:cNvPr>
          <p:cNvPicPr>
            <a:picLocks noChangeAspect="1"/>
          </p:cNvPicPr>
          <p:nvPr/>
        </p:nvPicPr>
        <p:blipFill>
          <a:blip r:embed="rId4"/>
          <a:stretch>
            <a:fillRect/>
          </a:stretch>
        </p:blipFill>
        <p:spPr>
          <a:xfrm>
            <a:off x="6719392" y="9413015"/>
            <a:ext cx="5301665" cy="3417495"/>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Image 13">
            <a:extLst>
              <a:ext uri="{FF2B5EF4-FFF2-40B4-BE49-F238E27FC236}">
                <a16:creationId xmlns:a16="http://schemas.microsoft.com/office/drawing/2014/main" id="{D8C2C43C-90D1-4696-89C6-DC4E9F3AE5FC}"/>
              </a:ext>
            </a:extLst>
          </p:cNvPr>
          <p:cNvPicPr>
            <a:picLocks noChangeAspect="1"/>
          </p:cNvPicPr>
          <p:nvPr/>
        </p:nvPicPr>
        <p:blipFill>
          <a:blip r:embed="rId5"/>
          <a:stretch>
            <a:fillRect/>
          </a:stretch>
        </p:blipFill>
        <p:spPr>
          <a:xfrm>
            <a:off x="12275262" y="9396524"/>
            <a:ext cx="4432718" cy="4014204"/>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Image 15">
            <a:extLst>
              <a:ext uri="{FF2B5EF4-FFF2-40B4-BE49-F238E27FC236}">
                <a16:creationId xmlns:a16="http://schemas.microsoft.com/office/drawing/2014/main" id="{98DC969D-F377-4F4E-AC99-D19B87F21B4F}"/>
              </a:ext>
            </a:extLst>
          </p:cNvPr>
          <p:cNvPicPr>
            <a:picLocks noChangeAspect="1"/>
          </p:cNvPicPr>
          <p:nvPr/>
        </p:nvPicPr>
        <p:blipFill>
          <a:blip r:embed="rId6"/>
          <a:stretch>
            <a:fillRect/>
          </a:stretch>
        </p:blipFill>
        <p:spPr>
          <a:xfrm>
            <a:off x="16962185" y="9413015"/>
            <a:ext cx="5948908" cy="1264838"/>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8" name="Image 17">
            <a:extLst>
              <a:ext uri="{FF2B5EF4-FFF2-40B4-BE49-F238E27FC236}">
                <a16:creationId xmlns:a16="http://schemas.microsoft.com/office/drawing/2014/main" id="{377BF3D5-6248-4B2E-9D08-51DBB42D77EE}"/>
              </a:ext>
            </a:extLst>
          </p:cNvPr>
          <p:cNvPicPr>
            <a:picLocks noChangeAspect="1"/>
          </p:cNvPicPr>
          <p:nvPr/>
        </p:nvPicPr>
        <p:blipFill>
          <a:blip r:embed="rId7"/>
          <a:stretch>
            <a:fillRect/>
          </a:stretch>
        </p:blipFill>
        <p:spPr>
          <a:xfrm>
            <a:off x="17063654" y="10988806"/>
            <a:ext cx="6771044" cy="2421922"/>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97723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500"/>
                                        <p:tgtEl>
                                          <p:spTgt spid="2">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500"/>
                                        <p:tgtEl>
                                          <p:spTgt spid="2">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500"/>
                                        <p:tgtEl>
                                          <p:spTgt spid="2">
                                            <p:txEl>
                                              <p:pRg st="6" end="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animEffect transition="in" filter="fade">
                                      <p:cBhvr>
                                        <p:cTn id="55" dur="500"/>
                                        <p:tgtEl>
                                          <p:spTgt spid="2">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
                                            <p:txEl>
                                              <p:pRg st="9" end="9"/>
                                            </p:txEl>
                                          </p:spTgt>
                                        </p:tgtEl>
                                        <p:attrNameLst>
                                          <p:attrName>style.visibility</p:attrName>
                                        </p:attrNameLst>
                                      </p:cBhvr>
                                      <p:to>
                                        <p:strVal val="visible"/>
                                      </p:to>
                                    </p:set>
                                    <p:animEffect transition="in" filter="fade">
                                      <p:cBhvr>
                                        <p:cTn id="6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36</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958814" y="779395"/>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FFFFFF"/>
                </a:solidFill>
                <a:latin typeface="Montserrat Semi" charset="0"/>
                <a:ea typeface="Montserrat Semi" charset="0"/>
                <a:cs typeface="Montserrat Semi" charset="0"/>
                <a:sym typeface="Poppins Medium" charset="0"/>
              </a:rPr>
              <a:t>Le </a:t>
            </a:r>
            <a:r>
              <a:rPr lang="en-US" altLang="x-none" sz="7200" b="1" dirty="0" err="1">
                <a:solidFill>
                  <a:srgbClr val="FFFFFF"/>
                </a:solidFill>
                <a:latin typeface="Montserrat Semi" charset="0"/>
                <a:ea typeface="Montserrat Semi" charset="0"/>
                <a:cs typeface="Montserrat Semi" charset="0"/>
                <a:sym typeface="Poppins Medium" charset="0"/>
              </a:rPr>
              <a:t>contenu</a:t>
            </a:r>
            <a:r>
              <a:rPr lang="en-US" altLang="x-none" sz="7200" b="1" dirty="0">
                <a:solidFill>
                  <a:srgbClr val="FFFFFF"/>
                </a:solidFill>
                <a:latin typeface="Montserrat Semi" charset="0"/>
                <a:ea typeface="Montserrat Semi" charset="0"/>
                <a:cs typeface="Montserrat Semi" charset="0"/>
                <a:sym typeface="Poppins Medium" charset="0"/>
              </a:rPr>
              <a:t> d’un site SharePoint</a:t>
            </a:r>
            <a:endParaRPr lang="x-none" altLang="x-none" sz="7200" b="1" dirty="0">
              <a:solidFill>
                <a:srgbClr val="FFFFFF"/>
              </a:solidFill>
              <a:latin typeface="Montserrat Semi" charset="0"/>
              <a:ea typeface="Montserrat Semi" charset="0"/>
              <a:cs typeface="Montserrat Semi" charset="0"/>
              <a:sym typeface="Poppins Medium" charset="0"/>
            </a:endParaRPr>
          </a:p>
        </p:txBody>
      </p:sp>
      <p:sp>
        <p:nvSpPr>
          <p:cNvPr id="2" name="Rectangle 1"/>
          <p:cNvSpPr/>
          <p:nvPr/>
        </p:nvSpPr>
        <p:spPr bwMode="auto">
          <a:xfrm>
            <a:off x="942975" y="2363720"/>
            <a:ext cx="16120206" cy="10248960"/>
          </a:xfrm>
          <a:prstGeom prst="rect">
            <a:avLst/>
          </a:prstGeom>
        </p:spPr>
        <p:txBody>
          <a:bodyPr wrap="square">
            <a:spAutoFit/>
          </a:bodyPr>
          <a:lstStyle/>
          <a:p>
            <a:pPr marL="457200" indent="-457200" algn="just">
              <a:buFont typeface="Wingdings" pitchFamily="2" charset="2"/>
              <a:buChar char="Ø"/>
              <a:defRPr/>
            </a:pPr>
            <a:r>
              <a:rPr lang="fr-FR" sz="3000" b="0" i="0" u="sng" dirty="0">
                <a:solidFill>
                  <a:srgbClr val="FFFFFF"/>
                </a:solidFill>
                <a:effectLst/>
                <a:latin typeface="+mn-lt"/>
              </a:rPr>
              <a:t>Les WebParts</a:t>
            </a:r>
          </a:p>
          <a:p>
            <a:pPr algn="just">
              <a:defRPr/>
            </a:pPr>
            <a:r>
              <a:rPr lang="fr-FR" sz="3000" dirty="0">
                <a:solidFill>
                  <a:srgbClr val="FFFFFF"/>
                </a:solidFill>
                <a:latin typeface="+mn-lt"/>
              </a:rPr>
              <a:t>L</a:t>
            </a:r>
            <a:r>
              <a:rPr lang="fr-FR" sz="3000" b="0" i="0" dirty="0">
                <a:solidFill>
                  <a:srgbClr val="FFFFFF"/>
                </a:solidFill>
                <a:effectLst/>
                <a:latin typeface="+mn-lt"/>
              </a:rPr>
              <a:t>es WebParts sont des éléments SharePoint disposés sur une page web du portail. Un WebPart peut afficher dans sa zone une bibliothèque de documents, une liste, un rapport, une vidéo, etc.</a:t>
            </a:r>
          </a:p>
          <a:p>
            <a:pPr algn="just">
              <a:defRPr/>
            </a:pPr>
            <a:r>
              <a:rPr lang="fr-FR" sz="3000" b="0" i="0" dirty="0">
                <a:solidFill>
                  <a:srgbClr val="FFFFFF"/>
                </a:solidFill>
                <a:effectLst/>
                <a:latin typeface="+mn-lt"/>
              </a:rPr>
              <a:t>Tous les éléments d’un site, accessibles pour certains dans la barre de lancement rapide à gauche sont utilisables comme WebPart. Un WebPart possède ses propres caractéristiques d’affichage (dimensions, tri, filtre…) indépendantes de l’affichage de l’élément d’origine.</a:t>
            </a:r>
          </a:p>
          <a:p>
            <a:pPr marL="457200" indent="-457200" algn="just">
              <a:buFont typeface="Wingdings" pitchFamily="2" charset="2"/>
              <a:buChar char="Ø"/>
              <a:defRPr/>
            </a:pPr>
            <a:endParaRPr lang="fr-FR" sz="3000" b="0" i="0" dirty="0">
              <a:solidFill>
                <a:srgbClr val="FFFFFF"/>
              </a:solidFill>
              <a:effectLst/>
              <a:latin typeface="+mn-lt"/>
            </a:endParaRPr>
          </a:p>
          <a:p>
            <a:pPr marL="457200" indent="-457200" algn="just">
              <a:buFont typeface="Wingdings" pitchFamily="2" charset="2"/>
              <a:buChar char="Ø"/>
              <a:defRPr/>
            </a:pPr>
            <a:r>
              <a:rPr lang="fr-FR" sz="3000" u="sng" dirty="0">
                <a:solidFill>
                  <a:srgbClr val="FFFFFF"/>
                </a:solidFill>
                <a:latin typeface="+mn-lt"/>
              </a:rPr>
              <a:t>La bibliothèque de document</a:t>
            </a:r>
          </a:p>
          <a:p>
            <a:pPr algn="just">
              <a:defRPr/>
            </a:pPr>
            <a:r>
              <a:rPr lang="fr-FR" sz="3000" b="0" i="0" dirty="0">
                <a:solidFill>
                  <a:srgbClr val="FFFFFF"/>
                </a:solidFill>
                <a:effectLst/>
                <a:latin typeface="+mn-lt"/>
              </a:rPr>
              <a:t>Une bibliothèque de documents créée sur le site peut être posée sur la page d’accueil dans un WebPart via le bouton </a:t>
            </a:r>
            <a:r>
              <a:rPr lang="fr-FR" sz="3000" b="1" i="0" dirty="0">
                <a:solidFill>
                  <a:srgbClr val="FFFFFF"/>
                </a:solidFill>
                <a:effectLst/>
                <a:latin typeface="+mn-lt"/>
              </a:rPr>
              <a:t>Modifier</a:t>
            </a:r>
            <a:r>
              <a:rPr lang="fr-FR" sz="3000" b="0" i="0" dirty="0">
                <a:solidFill>
                  <a:srgbClr val="FFFFFF"/>
                </a:solidFill>
                <a:effectLst/>
                <a:latin typeface="+mn-lt"/>
              </a:rPr>
              <a:t> et le mode d’édition des pages. Par ailleurs, le tri dans l’affichage par défaut de la bibliothèque peut être différent de celui proposé dans le WebPart.</a:t>
            </a:r>
          </a:p>
          <a:p>
            <a:pPr marL="457200" indent="-457200" algn="just">
              <a:buFont typeface="Wingdings" pitchFamily="2" charset="2"/>
              <a:buChar char="Ø"/>
              <a:defRPr/>
            </a:pPr>
            <a:endParaRPr lang="fr-FR" sz="3000" b="0" i="0" dirty="0">
              <a:solidFill>
                <a:srgbClr val="FFFFFF"/>
              </a:solidFill>
              <a:effectLst/>
              <a:latin typeface="+mn-lt"/>
            </a:endParaRPr>
          </a:p>
          <a:p>
            <a:pPr marL="457200" indent="-457200" algn="just">
              <a:buFont typeface="Wingdings" pitchFamily="2" charset="2"/>
              <a:buChar char="Ø"/>
              <a:defRPr/>
            </a:pPr>
            <a:r>
              <a:rPr lang="fr-FR" sz="3000" u="sng" dirty="0">
                <a:solidFill>
                  <a:srgbClr val="FFFFFF"/>
                </a:solidFill>
                <a:latin typeface="+mn-lt"/>
              </a:rPr>
              <a:t>La barre de liens Lancement Rapide</a:t>
            </a:r>
            <a:endParaRPr lang="fr-FR" sz="3000" b="0" i="0" u="sng" dirty="0">
              <a:solidFill>
                <a:srgbClr val="FFFFFF"/>
              </a:solidFill>
              <a:effectLst/>
              <a:latin typeface="+mn-lt"/>
            </a:endParaRPr>
          </a:p>
          <a:p>
            <a:pPr algn="just">
              <a:defRPr/>
            </a:pPr>
            <a:r>
              <a:rPr lang="fr-FR" sz="3000" b="0" i="0" dirty="0">
                <a:solidFill>
                  <a:srgbClr val="FFFFFF"/>
                </a:solidFill>
                <a:effectLst/>
                <a:latin typeface="+mn-lt"/>
              </a:rPr>
              <a:t>La barre de liens </a:t>
            </a:r>
            <a:r>
              <a:rPr lang="fr-FR" sz="3000" b="1" i="0" dirty="0">
                <a:solidFill>
                  <a:srgbClr val="FFFFFF"/>
                </a:solidFill>
                <a:effectLst/>
                <a:latin typeface="+mn-lt"/>
              </a:rPr>
              <a:t>Lancement rapide</a:t>
            </a:r>
            <a:r>
              <a:rPr lang="fr-FR" sz="3000" b="0" i="0" dirty="0">
                <a:solidFill>
                  <a:srgbClr val="FFFFFF"/>
                </a:solidFill>
                <a:effectLst/>
                <a:latin typeface="+mn-lt"/>
              </a:rPr>
              <a:t> regroupe par type d’objet tous les éléments du site (bibliothèques, listes, forums…). Nous verrons que le contenu et l’ordre de la barre de lancement rapide sont complètement personnalisables. De même, il est tout à fait possible d’utiliser certains éléments SharePoint dans des WebParts sur une page web sans pour autant qu’il existe de lien dans la barre de lancement rapide. Les onglets en haut de la page (ou barre de liens supérieure) permettent de différencier un site et ses sous-sites. Au cours de la création des éléments du portail, la création de sous-sites permet de donner une vue bien cloisonnée des informations disponibles sur le portail.</a:t>
            </a:r>
            <a:endParaRPr lang="fr-FR" sz="3000" dirty="0">
              <a:solidFill>
                <a:srgbClr val="FFFFFF"/>
              </a:solidFill>
              <a:latin typeface="+mn-lt"/>
            </a:endParaRPr>
          </a:p>
        </p:txBody>
      </p:sp>
      <p:pic>
        <p:nvPicPr>
          <p:cNvPr id="5" name="Image 4">
            <a:extLst>
              <a:ext uri="{FF2B5EF4-FFF2-40B4-BE49-F238E27FC236}">
                <a16:creationId xmlns:a16="http://schemas.microsoft.com/office/drawing/2014/main" id="{695ECFED-FF89-4B72-B0AC-E90D24D89B1D}"/>
              </a:ext>
            </a:extLst>
          </p:cNvPr>
          <p:cNvPicPr>
            <a:picLocks noChangeAspect="1"/>
          </p:cNvPicPr>
          <p:nvPr/>
        </p:nvPicPr>
        <p:blipFill>
          <a:blip r:embed="rId2"/>
          <a:stretch>
            <a:fillRect/>
          </a:stretch>
        </p:blipFill>
        <p:spPr>
          <a:xfrm>
            <a:off x="17736616" y="881336"/>
            <a:ext cx="6230841" cy="5328443"/>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 10">
            <a:extLst>
              <a:ext uri="{FF2B5EF4-FFF2-40B4-BE49-F238E27FC236}">
                <a16:creationId xmlns:a16="http://schemas.microsoft.com/office/drawing/2014/main" id="{FCA95EDF-286A-46F6-8942-0043B0583374}"/>
              </a:ext>
            </a:extLst>
          </p:cNvPr>
          <p:cNvPicPr>
            <a:picLocks noChangeAspect="1"/>
          </p:cNvPicPr>
          <p:nvPr/>
        </p:nvPicPr>
        <p:blipFill>
          <a:blip r:embed="rId3"/>
          <a:stretch>
            <a:fillRect/>
          </a:stretch>
        </p:blipFill>
        <p:spPr>
          <a:xfrm>
            <a:off x="19525758" y="6641827"/>
            <a:ext cx="3438006" cy="6114499"/>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49666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500"/>
                                        <p:tgtEl>
                                          <p:spTgt spid="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37</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449288"/>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rgbClr val="FFFFFF"/>
                </a:solidFill>
                <a:latin typeface="Montserrat Semi" charset="0"/>
                <a:ea typeface="Montserrat Semi" charset="0"/>
                <a:cs typeface="Montserrat Semi" charset="0"/>
                <a:sym typeface="Poppins Medium" charset="0"/>
              </a:rPr>
              <a:t>Le </a:t>
            </a:r>
            <a:r>
              <a:rPr lang="en-US" altLang="x-none" sz="7200" b="1" dirty="0" err="1">
                <a:solidFill>
                  <a:srgbClr val="FFFFFF"/>
                </a:solidFill>
                <a:latin typeface="Montserrat Semi" charset="0"/>
                <a:ea typeface="Montserrat Semi" charset="0"/>
                <a:cs typeface="Montserrat Semi" charset="0"/>
                <a:sym typeface="Poppins Medium" charset="0"/>
              </a:rPr>
              <a:t>contenu</a:t>
            </a:r>
            <a:r>
              <a:rPr lang="en-US" altLang="x-none" sz="7200" b="1" dirty="0">
                <a:solidFill>
                  <a:srgbClr val="FFFFFF"/>
                </a:solidFill>
                <a:latin typeface="Montserrat Semi" charset="0"/>
                <a:ea typeface="Montserrat Semi" charset="0"/>
                <a:cs typeface="Montserrat Semi" charset="0"/>
                <a:sym typeface="Poppins Medium" charset="0"/>
              </a:rPr>
              <a:t> d’un site SharePoint</a:t>
            </a:r>
            <a:endParaRPr lang="x-none" altLang="x-none" sz="7200" b="1" dirty="0">
              <a:solidFill>
                <a:srgbClr val="FFFFFF"/>
              </a:solidFill>
              <a:latin typeface="Montserrat Semi" charset="0"/>
              <a:ea typeface="Montserrat Semi" charset="0"/>
              <a:cs typeface="Montserrat Semi" charset="0"/>
              <a:sym typeface="Poppins Medium" charset="0"/>
            </a:endParaRPr>
          </a:p>
        </p:txBody>
      </p:sp>
      <p:sp>
        <p:nvSpPr>
          <p:cNvPr id="7" name="ZoneTexte 6">
            <a:extLst>
              <a:ext uri="{FF2B5EF4-FFF2-40B4-BE49-F238E27FC236}">
                <a16:creationId xmlns:a16="http://schemas.microsoft.com/office/drawing/2014/main" id="{322CD689-1C01-4491-A053-65B1C1F88251}"/>
              </a:ext>
            </a:extLst>
          </p:cNvPr>
          <p:cNvSpPr txBox="1"/>
          <p:nvPr/>
        </p:nvSpPr>
        <p:spPr>
          <a:xfrm>
            <a:off x="520451" y="1820594"/>
            <a:ext cx="22914321" cy="6001643"/>
          </a:xfrm>
          <a:prstGeom prst="rect">
            <a:avLst/>
          </a:prstGeom>
          <a:noFill/>
        </p:spPr>
        <p:txBody>
          <a:bodyPr wrap="square">
            <a:spAutoFit/>
          </a:bodyPr>
          <a:lstStyle/>
          <a:p>
            <a:pPr>
              <a:defRPr/>
            </a:pPr>
            <a:r>
              <a:rPr lang="fr-FR" sz="3200" b="0" i="0" u="sng" dirty="0">
                <a:solidFill>
                  <a:srgbClr val="FFFFFF"/>
                </a:solidFill>
                <a:effectLst/>
                <a:latin typeface="+mn-lt"/>
              </a:rPr>
              <a:t>La barre de lien supérieure</a:t>
            </a:r>
          </a:p>
          <a:p>
            <a:pPr>
              <a:defRPr/>
            </a:pPr>
            <a:r>
              <a:rPr lang="fr-FR" sz="3200" b="0" i="0" dirty="0">
                <a:solidFill>
                  <a:srgbClr val="FFFFFF"/>
                </a:solidFill>
                <a:effectLst/>
                <a:latin typeface="+mn-lt"/>
              </a:rPr>
              <a:t>Les onglets en haut de la page (ou barre de liens supérieure) permettent de différencier un site et ses sous-sites. Au cours de la création des éléments du portail, la création de sous-sites permet de donner une vue bien cloisonnée des informations disponibles sur le portail.</a:t>
            </a:r>
          </a:p>
          <a:p>
            <a:pPr>
              <a:defRPr/>
            </a:pPr>
            <a:r>
              <a:rPr lang="fr-FR" sz="3200" u="sng" dirty="0">
                <a:solidFill>
                  <a:srgbClr val="FFFFFF"/>
                </a:solidFill>
                <a:latin typeface="+mn-lt"/>
                <a:ea typeface="Open Sans" charset="0"/>
                <a:cs typeface="Open Sans" charset="0"/>
              </a:rPr>
              <a:t>Le bouton Paramètres</a:t>
            </a:r>
          </a:p>
          <a:p>
            <a:pPr>
              <a:defRPr/>
            </a:pPr>
            <a:r>
              <a:rPr lang="fr-FR" sz="3200" dirty="0">
                <a:solidFill>
                  <a:srgbClr val="FFFFFF"/>
                </a:solidFill>
                <a:latin typeface="+mn-lt"/>
                <a:ea typeface="Open Sans" charset="0"/>
                <a:cs typeface="Open Sans" charset="0"/>
              </a:rPr>
              <a:t>Ce bouton est le plus utilisé par les administrateurs. Il permet :</a:t>
            </a:r>
          </a:p>
          <a:p>
            <a:pPr>
              <a:defRPr/>
            </a:pPr>
            <a:r>
              <a:rPr lang="fr-FR" sz="3200" dirty="0">
                <a:solidFill>
                  <a:srgbClr val="FFFFFF"/>
                </a:solidFill>
                <a:latin typeface="+mn-lt"/>
                <a:ea typeface="Open Sans" charset="0"/>
                <a:cs typeface="Open Sans" charset="0"/>
              </a:rPr>
              <a:t>de modifier les autorisations de site (commande Partager avec) ;</a:t>
            </a:r>
          </a:p>
          <a:p>
            <a:pPr>
              <a:defRPr/>
            </a:pPr>
            <a:r>
              <a:rPr lang="fr-FR" sz="3200" dirty="0">
                <a:solidFill>
                  <a:srgbClr val="FFFFFF"/>
                </a:solidFill>
                <a:latin typeface="+mn-lt"/>
                <a:ea typeface="Open Sans" charset="0"/>
                <a:cs typeface="Open Sans" charset="0"/>
              </a:rPr>
              <a:t>La création des éléments du site (sous-sites, bibliothèques, listes…) via la commande </a:t>
            </a:r>
            <a:r>
              <a:rPr lang="fr-FR" sz="3200" b="1" dirty="0">
                <a:solidFill>
                  <a:srgbClr val="FFFFFF"/>
                </a:solidFill>
                <a:latin typeface="+mn-lt"/>
                <a:ea typeface="Open Sans" charset="0"/>
                <a:cs typeface="Open Sans" charset="0"/>
              </a:rPr>
              <a:t>Ajouter une application </a:t>
            </a:r>
            <a:r>
              <a:rPr lang="fr-FR" sz="3200" dirty="0">
                <a:solidFill>
                  <a:srgbClr val="FFFFFF"/>
                </a:solidFill>
                <a:latin typeface="+mn-lt"/>
                <a:ea typeface="Open Sans" charset="0"/>
                <a:cs typeface="Open Sans" charset="0"/>
              </a:rPr>
              <a:t>;</a:t>
            </a:r>
          </a:p>
          <a:p>
            <a:pPr>
              <a:defRPr/>
            </a:pPr>
            <a:r>
              <a:rPr lang="fr-FR" sz="3200" dirty="0">
                <a:solidFill>
                  <a:srgbClr val="FFFFFF"/>
                </a:solidFill>
                <a:latin typeface="+mn-lt"/>
                <a:ea typeface="Open Sans" charset="0"/>
                <a:cs typeface="Open Sans" charset="0"/>
              </a:rPr>
              <a:t>le passage en mode édition des pages web du portail (changer l’ordre des WebParts, en ajouter, en supprimer) via la commande </a:t>
            </a:r>
            <a:r>
              <a:rPr lang="fr-FR" sz="3200" b="1" dirty="0">
                <a:solidFill>
                  <a:srgbClr val="FFFFFF"/>
                </a:solidFill>
                <a:latin typeface="+mn-lt"/>
                <a:ea typeface="Open Sans" charset="0"/>
                <a:cs typeface="Open Sans" charset="0"/>
              </a:rPr>
              <a:t>Modifier la page </a:t>
            </a:r>
            <a:r>
              <a:rPr lang="fr-FR" sz="3200" dirty="0">
                <a:solidFill>
                  <a:srgbClr val="FFFFFF"/>
                </a:solidFill>
                <a:latin typeface="+mn-lt"/>
                <a:ea typeface="Open Sans" charset="0"/>
                <a:cs typeface="Open Sans" charset="0"/>
              </a:rPr>
              <a:t>;</a:t>
            </a:r>
          </a:p>
          <a:p>
            <a:pPr>
              <a:defRPr/>
            </a:pPr>
            <a:r>
              <a:rPr lang="fr-FR" sz="3200" dirty="0">
                <a:solidFill>
                  <a:srgbClr val="FFFFFF"/>
                </a:solidFill>
                <a:latin typeface="+mn-lt"/>
                <a:ea typeface="Open Sans" charset="0"/>
                <a:cs typeface="Open Sans" charset="0"/>
              </a:rPr>
              <a:t>d’accéder à la page des paramètres d’administration du site et de la collection de sites via la commande </a:t>
            </a:r>
            <a:r>
              <a:rPr lang="fr-FR" sz="3200" b="1" dirty="0">
                <a:solidFill>
                  <a:srgbClr val="FFFFFF"/>
                </a:solidFill>
                <a:latin typeface="+mn-lt"/>
                <a:ea typeface="Open Sans" charset="0"/>
                <a:cs typeface="Open Sans" charset="0"/>
              </a:rPr>
              <a:t>Paramètres du site </a:t>
            </a:r>
            <a:r>
              <a:rPr lang="fr-FR" sz="3200" dirty="0">
                <a:solidFill>
                  <a:srgbClr val="FFFFFF"/>
                </a:solidFill>
                <a:latin typeface="+mn-lt"/>
                <a:ea typeface="Open Sans" charset="0"/>
                <a:cs typeface="Open Sans" charset="0"/>
              </a:rPr>
              <a:t>;</a:t>
            </a:r>
          </a:p>
          <a:p>
            <a:pPr>
              <a:defRPr/>
            </a:pPr>
            <a:r>
              <a:rPr lang="fr-FR" sz="3200" dirty="0">
                <a:solidFill>
                  <a:srgbClr val="FFFFFF"/>
                </a:solidFill>
                <a:latin typeface="+mn-lt"/>
                <a:ea typeface="Open Sans" charset="0"/>
                <a:cs typeface="Open Sans" charset="0"/>
              </a:rPr>
              <a:t>de modifier le thème d’un site via la commande </a:t>
            </a:r>
            <a:r>
              <a:rPr lang="fr-FR" sz="3200" b="1" dirty="0">
                <a:solidFill>
                  <a:srgbClr val="FFFFFF"/>
                </a:solidFill>
                <a:latin typeface="+mn-lt"/>
                <a:ea typeface="Open Sans" charset="0"/>
                <a:cs typeface="Open Sans" charset="0"/>
              </a:rPr>
              <a:t>Modifier l’apparence </a:t>
            </a:r>
            <a:r>
              <a:rPr lang="fr-FR" sz="3200" dirty="0">
                <a:solidFill>
                  <a:srgbClr val="FFFFFF"/>
                </a:solidFill>
                <a:latin typeface="+mn-lt"/>
                <a:ea typeface="Open Sans" charset="0"/>
                <a:cs typeface="Open Sans" charset="0"/>
              </a:rPr>
              <a:t>;</a:t>
            </a:r>
            <a:endParaRPr lang="en-US" sz="3200" dirty="0">
              <a:solidFill>
                <a:srgbClr val="FFFFFF"/>
              </a:solidFill>
              <a:latin typeface="+mn-lt"/>
              <a:ea typeface="Open Sans" charset="0"/>
              <a:cs typeface="Open Sans" charset="0"/>
            </a:endParaRPr>
          </a:p>
        </p:txBody>
      </p:sp>
      <p:pic>
        <p:nvPicPr>
          <p:cNvPr id="5" name="Image 4">
            <a:extLst>
              <a:ext uri="{FF2B5EF4-FFF2-40B4-BE49-F238E27FC236}">
                <a16:creationId xmlns:a16="http://schemas.microsoft.com/office/drawing/2014/main" id="{17E4B0D8-A196-4E00-A610-0A316A752FBA}"/>
              </a:ext>
            </a:extLst>
          </p:cNvPr>
          <p:cNvPicPr>
            <a:picLocks noChangeAspect="1"/>
          </p:cNvPicPr>
          <p:nvPr/>
        </p:nvPicPr>
        <p:blipFill>
          <a:blip r:embed="rId2"/>
          <a:stretch>
            <a:fillRect/>
          </a:stretch>
        </p:blipFill>
        <p:spPr>
          <a:xfrm>
            <a:off x="4415136" y="8010128"/>
            <a:ext cx="14794389" cy="5044417"/>
          </a:xfrm>
          <a:prstGeom prst="roundRect">
            <a:avLst>
              <a:gd name="adj" fmla="val 4167"/>
            </a:avLst>
          </a:prstGeom>
          <a:solidFill>
            <a:srgbClr val="FFFFFF"/>
          </a:solidFill>
          <a:ln w="76200" cap="sq">
            <a:solidFill>
              <a:srgbClr val="73FB79"/>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C049D4FE-70B8-48E7-A629-82A62497ABE5}"/>
              </a:ext>
            </a:extLst>
          </p:cNvPr>
          <p:cNvSpPr/>
          <p:nvPr/>
        </p:nvSpPr>
        <p:spPr bwMode="auto">
          <a:xfrm>
            <a:off x="4415136" y="8374026"/>
            <a:ext cx="3490318" cy="288032"/>
          </a:xfrm>
          <a:prstGeom prst="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noFill/>
              <a:effectLst/>
              <a:latin typeface="Poppins" charset="0"/>
              <a:ea typeface="Poppins" charset="0"/>
              <a:cs typeface="Poppins" charset="0"/>
              <a:sym typeface="Poppins" charset="0"/>
            </a:endParaRPr>
          </a:p>
        </p:txBody>
      </p:sp>
      <p:sp>
        <p:nvSpPr>
          <p:cNvPr id="3" name="Ellipse 2">
            <a:extLst>
              <a:ext uri="{FF2B5EF4-FFF2-40B4-BE49-F238E27FC236}">
                <a16:creationId xmlns:a16="http://schemas.microsoft.com/office/drawing/2014/main" id="{D4DC8302-6DFD-497A-A03B-B7F4A149EC43}"/>
              </a:ext>
            </a:extLst>
          </p:cNvPr>
          <p:cNvSpPr/>
          <p:nvPr/>
        </p:nvSpPr>
        <p:spPr bwMode="auto">
          <a:xfrm>
            <a:off x="17842558" y="8000105"/>
            <a:ext cx="432048" cy="373921"/>
          </a:xfrm>
          <a:prstGeom prst="ellipse">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3278533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500"/>
                                        <p:tgtEl>
                                          <p:spTgt spid="7">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fade">
                                      <p:cBhvr>
                                        <p:cTn id="33" dur="500"/>
                                        <p:tgtEl>
                                          <p:spTgt spid="7">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8" end="8"/>
                                            </p:txEl>
                                          </p:spTgt>
                                        </p:tgtEl>
                                        <p:attrNameLst>
                                          <p:attrName>style.visibility</p:attrName>
                                        </p:attrNameLst>
                                      </p:cBhvr>
                                      <p:to>
                                        <p:strVal val="visible"/>
                                      </p:to>
                                    </p:set>
                                    <p:animEffect transition="in" filter="fade">
                                      <p:cBhvr>
                                        <p:cTn id="3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38</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377280"/>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a:solidFill>
                  <a:schemeClr val="tx1"/>
                </a:solidFill>
                <a:latin typeface="Montserrat Semi" charset="0"/>
                <a:ea typeface="Montserrat Semi" charset="0"/>
                <a:cs typeface="Montserrat Semi" charset="0"/>
                <a:sym typeface="Poppins Medium" charset="0"/>
              </a:rPr>
              <a:t>Le </a:t>
            </a:r>
            <a:r>
              <a:rPr lang="en-US" altLang="x-none" sz="7200" b="1" dirty="0" err="1">
                <a:solidFill>
                  <a:schemeClr val="tx1"/>
                </a:solidFill>
                <a:latin typeface="Montserrat Semi" charset="0"/>
                <a:ea typeface="Montserrat Semi" charset="0"/>
                <a:cs typeface="Montserrat Semi" charset="0"/>
                <a:sym typeface="Poppins Medium" charset="0"/>
              </a:rPr>
              <a:t>contenu</a:t>
            </a:r>
            <a:r>
              <a:rPr lang="en-US" altLang="x-none" sz="7200" b="1" dirty="0">
                <a:solidFill>
                  <a:schemeClr val="tx1"/>
                </a:solidFill>
                <a:latin typeface="Montserrat Semi" charset="0"/>
                <a:ea typeface="Montserrat Semi" charset="0"/>
                <a:cs typeface="Montserrat Semi" charset="0"/>
                <a:sym typeface="Poppins Medium" charset="0"/>
              </a:rPr>
              <a:t> d’un site SharePoint</a:t>
            </a:r>
            <a:endParaRPr lang="x-none" altLang="x-none" sz="7200" b="1" dirty="0">
              <a:solidFill>
                <a:schemeClr val="tx1"/>
              </a:solidFill>
              <a:latin typeface="Montserrat Semi" charset="0"/>
              <a:ea typeface="Montserrat Semi" charset="0"/>
              <a:cs typeface="Montserrat Semi" charset="0"/>
              <a:sym typeface="Poppins Medium" charset="0"/>
            </a:endParaRPr>
          </a:p>
        </p:txBody>
      </p:sp>
      <p:pic>
        <p:nvPicPr>
          <p:cNvPr id="3" name="Image 2">
            <a:extLst>
              <a:ext uri="{FF2B5EF4-FFF2-40B4-BE49-F238E27FC236}">
                <a16:creationId xmlns:a16="http://schemas.microsoft.com/office/drawing/2014/main" id="{EF304BFE-0FD4-48B9-988B-6F01A93B7F93}"/>
              </a:ext>
            </a:extLst>
          </p:cNvPr>
          <p:cNvPicPr>
            <a:picLocks noChangeAspect="1"/>
          </p:cNvPicPr>
          <p:nvPr/>
        </p:nvPicPr>
        <p:blipFill>
          <a:blip r:embed="rId2"/>
          <a:stretch>
            <a:fillRect/>
          </a:stretch>
        </p:blipFill>
        <p:spPr>
          <a:xfrm>
            <a:off x="11066387" y="5676627"/>
            <a:ext cx="11134725" cy="6772275"/>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ZoneTexte 8">
            <a:extLst>
              <a:ext uri="{FF2B5EF4-FFF2-40B4-BE49-F238E27FC236}">
                <a16:creationId xmlns:a16="http://schemas.microsoft.com/office/drawing/2014/main" id="{5C38750C-FEA7-4FEE-8FEA-50D0B0C7222A}"/>
              </a:ext>
            </a:extLst>
          </p:cNvPr>
          <p:cNvSpPr txBox="1"/>
          <p:nvPr/>
        </p:nvSpPr>
        <p:spPr>
          <a:xfrm>
            <a:off x="526704" y="2199785"/>
            <a:ext cx="22914321" cy="3046988"/>
          </a:xfrm>
          <a:prstGeom prst="rect">
            <a:avLst/>
          </a:prstGeom>
          <a:noFill/>
        </p:spPr>
        <p:txBody>
          <a:bodyPr wrap="square">
            <a:spAutoFit/>
          </a:bodyPr>
          <a:lstStyle/>
          <a:p>
            <a:pPr>
              <a:defRPr/>
            </a:pPr>
            <a:r>
              <a:rPr lang="fr-FR" sz="3200" b="0" i="0" u="sng" dirty="0">
                <a:solidFill>
                  <a:schemeClr val="tx1"/>
                </a:solidFill>
                <a:effectLst/>
                <a:latin typeface="+mn-lt"/>
                <a:ea typeface="Open Sans" panose="020B0606030504020204" pitchFamily="34" charset="0"/>
                <a:cs typeface="Open Sans" panose="020B0606030504020204" pitchFamily="34" charset="0"/>
              </a:rPr>
              <a:t>Les applications</a:t>
            </a:r>
          </a:p>
          <a:p>
            <a:pPr>
              <a:defRPr/>
            </a:pPr>
            <a:r>
              <a:rPr lang="fr-FR" sz="3200" b="0" i="0" dirty="0">
                <a:solidFill>
                  <a:schemeClr val="tx1"/>
                </a:solidFill>
                <a:effectLst/>
                <a:latin typeface="+mn-lt"/>
                <a:ea typeface="Open Sans" panose="020B0606030504020204" pitchFamily="34" charset="0"/>
                <a:cs typeface="Open Sans" panose="020B0606030504020204" pitchFamily="34" charset="0"/>
              </a:rPr>
              <a:t>Il est possibl</a:t>
            </a:r>
            <a:r>
              <a:rPr lang="fr-FR" sz="3200" dirty="0">
                <a:solidFill>
                  <a:schemeClr val="tx1"/>
                </a:solidFill>
                <a:latin typeface="+mn-lt"/>
                <a:ea typeface="Open Sans" panose="020B0606030504020204" pitchFamily="34" charset="0"/>
                <a:cs typeface="Open Sans" panose="020B0606030504020204" pitchFamily="34" charset="0"/>
              </a:rPr>
              <a:t>e d’ajouter des applications sur votre site SharePoint tel que des bibliothèques, listes, calendriers, forum de discussion…</a:t>
            </a:r>
          </a:p>
          <a:p>
            <a:pPr>
              <a:defRPr/>
            </a:pPr>
            <a:r>
              <a:rPr lang="fr-FR" sz="3200" b="0" i="0" dirty="0">
                <a:solidFill>
                  <a:schemeClr val="tx1"/>
                </a:solidFill>
                <a:effectLst/>
                <a:latin typeface="+mn-lt"/>
                <a:ea typeface="Open Sans" panose="020B0606030504020204" pitchFamily="34" charset="0"/>
                <a:cs typeface="Open Sans" panose="020B0606030504020204" pitchFamily="34" charset="0"/>
              </a:rPr>
              <a:t>Par extension, vous notez que, via la commande </a:t>
            </a:r>
            <a:r>
              <a:rPr lang="fr-FR" sz="3200" b="1" i="0" dirty="0">
                <a:solidFill>
                  <a:schemeClr val="tx1"/>
                </a:solidFill>
                <a:effectLst/>
                <a:latin typeface="+mn-lt"/>
                <a:ea typeface="Open Sans" panose="020B0606030504020204" pitchFamily="34" charset="0"/>
                <a:cs typeface="Open Sans" panose="020B0606030504020204" pitchFamily="34" charset="0"/>
              </a:rPr>
              <a:t>Ajouter une application </a:t>
            </a:r>
            <a:r>
              <a:rPr lang="fr-FR" sz="3200" b="0" i="0" dirty="0">
                <a:solidFill>
                  <a:schemeClr val="tx1"/>
                </a:solidFill>
                <a:effectLst/>
                <a:latin typeface="+mn-lt"/>
                <a:ea typeface="Open Sans" panose="020B0606030504020204" pitchFamily="34" charset="0"/>
                <a:cs typeface="Open Sans" panose="020B0606030504020204" pitchFamily="34" charset="0"/>
              </a:rPr>
              <a:t>du bouton </a:t>
            </a:r>
            <a:r>
              <a:rPr lang="fr-FR" sz="3200" b="1" i="0" dirty="0">
                <a:solidFill>
                  <a:schemeClr val="tx1"/>
                </a:solidFill>
                <a:effectLst/>
                <a:latin typeface="+mn-lt"/>
                <a:ea typeface="Open Sans" panose="020B0606030504020204" pitchFamily="34" charset="0"/>
                <a:cs typeface="Open Sans" panose="020B0606030504020204" pitchFamily="34" charset="0"/>
              </a:rPr>
              <a:t>Paramètres</a:t>
            </a:r>
            <a:r>
              <a:rPr lang="fr-FR" sz="3200" b="0" i="0" dirty="0">
                <a:solidFill>
                  <a:schemeClr val="tx1"/>
                </a:solidFill>
                <a:effectLst/>
                <a:latin typeface="+mn-lt"/>
                <a:ea typeface="Open Sans" panose="020B0606030504020204" pitchFamily="34" charset="0"/>
                <a:cs typeface="Open Sans" panose="020B0606030504020204" pitchFamily="34" charset="0"/>
              </a:rPr>
              <a:t>, chaque objet de type bibliothèque, liste personnalisée ou déjà paramétrée est appelé application. </a:t>
            </a:r>
          </a:p>
          <a:p>
            <a:pPr>
              <a:defRPr/>
            </a:pPr>
            <a:r>
              <a:rPr lang="fr-FR" sz="3200" b="0" i="0" dirty="0">
                <a:solidFill>
                  <a:schemeClr val="tx1"/>
                </a:solidFill>
                <a:effectLst/>
                <a:latin typeface="+mn-lt"/>
                <a:ea typeface="Open Sans" panose="020B0606030504020204" pitchFamily="34" charset="0"/>
                <a:cs typeface="Open Sans" panose="020B0606030504020204" pitchFamily="34" charset="0"/>
              </a:rPr>
              <a:t>Le lien </a:t>
            </a:r>
            <a:r>
              <a:rPr lang="fr-FR" sz="3200" b="1" i="0" dirty="0">
                <a:solidFill>
                  <a:schemeClr val="tx1"/>
                </a:solidFill>
                <a:effectLst/>
                <a:latin typeface="+mn-lt"/>
                <a:ea typeface="Open Sans" panose="020B0606030504020204" pitchFamily="34" charset="0"/>
                <a:cs typeface="Open Sans" panose="020B0606030504020204" pitchFamily="34" charset="0"/>
              </a:rPr>
              <a:t>Contenu du site </a:t>
            </a:r>
            <a:r>
              <a:rPr lang="fr-FR" sz="3200" b="0" i="0" dirty="0">
                <a:solidFill>
                  <a:schemeClr val="tx1"/>
                </a:solidFill>
                <a:effectLst/>
                <a:latin typeface="+mn-lt"/>
                <a:ea typeface="Open Sans" panose="020B0606030504020204" pitchFamily="34" charset="0"/>
                <a:cs typeface="Open Sans" panose="020B0606030504020204" pitchFamily="34" charset="0"/>
              </a:rPr>
              <a:t>permet également d’ajouter un objet via le bouton Nouveau et la commande Ajouter une application.</a:t>
            </a:r>
          </a:p>
        </p:txBody>
      </p:sp>
      <p:pic>
        <p:nvPicPr>
          <p:cNvPr id="6" name="Image 5">
            <a:extLst>
              <a:ext uri="{FF2B5EF4-FFF2-40B4-BE49-F238E27FC236}">
                <a16:creationId xmlns:a16="http://schemas.microsoft.com/office/drawing/2014/main" id="{A7239FFF-CBEB-4317-8023-28575C97B60A}"/>
              </a:ext>
            </a:extLst>
          </p:cNvPr>
          <p:cNvPicPr>
            <a:picLocks noChangeAspect="1"/>
          </p:cNvPicPr>
          <p:nvPr/>
        </p:nvPicPr>
        <p:blipFill>
          <a:blip r:embed="rId3"/>
          <a:stretch>
            <a:fillRect/>
          </a:stretch>
        </p:blipFill>
        <p:spPr>
          <a:xfrm>
            <a:off x="942653" y="5676626"/>
            <a:ext cx="8241920" cy="6772276"/>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Rectangle 9">
            <a:extLst>
              <a:ext uri="{FF2B5EF4-FFF2-40B4-BE49-F238E27FC236}">
                <a16:creationId xmlns:a16="http://schemas.microsoft.com/office/drawing/2014/main" id="{32D94D50-82B9-4742-924B-59CC7D7BCF49}"/>
              </a:ext>
            </a:extLst>
          </p:cNvPr>
          <p:cNvSpPr/>
          <p:nvPr/>
        </p:nvSpPr>
        <p:spPr bwMode="auto">
          <a:xfrm>
            <a:off x="1534816" y="9522296"/>
            <a:ext cx="3816424" cy="576064"/>
          </a:xfrm>
          <a:prstGeom prst="rect">
            <a:avLst/>
          </a:prstGeom>
          <a:noFill/>
          <a:ln w="12700" cap="flat" cmpd="sng" algn="ctr">
            <a:solidFill>
              <a:srgbClr val="FF0000"/>
            </a:solidFill>
            <a:prstDash val="solid"/>
            <a:miter lim="400000"/>
            <a:headEnd type="none" w="med" len="med"/>
            <a:tailEnd type="none" w="med" len="med"/>
          </a:ln>
          <a:effectLst>
            <a:outerShdw blurRad="25400" algn="ctr" rotWithShape="0">
              <a:srgbClr val="000000">
                <a:alpha val="50000"/>
              </a:srgbClr>
            </a:outerShdw>
          </a:effectLst>
        </p:spPr>
        <p:txBody>
          <a:bodyPr vert="horz" wrap="square" lIns="38100" tIns="38100" rIns="38100" bIns="38100" numCol="1" rtlCol="0" anchor="ctr" anchorCtr="0" compatLnSpc="1">
            <a:prstTxWarp prst="textNoShape">
              <a:avLst/>
            </a:prstTxWarp>
            <a:spAutoFit/>
          </a:bodyPr>
          <a:lstStyle/>
          <a:p>
            <a:pPr marL="0" marR="0" indent="0" algn="l" defTabSz="825500" rtl="0" eaLnBrk="1"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rgbClr val="74808C"/>
              </a:solidFill>
              <a:effectLst/>
              <a:latin typeface="Poppins" charset="0"/>
              <a:ea typeface="Poppins" charset="0"/>
              <a:cs typeface="Poppins" charset="0"/>
              <a:sym typeface="Poppins" charset="0"/>
            </a:endParaRPr>
          </a:p>
        </p:txBody>
      </p:sp>
    </p:spTree>
    <p:extLst>
      <p:ext uri="{BB962C8B-B14F-4D97-AF65-F5344CB8AC3E}">
        <p14:creationId xmlns:p14="http://schemas.microsoft.com/office/powerpoint/2010/main" val="1918411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015789" y="381469"/>
            <a:ext cx="18288000" cy="1295400"/>
          </a:xfrm>
        </p:spPr>
        <p:txBody>
          <a:bodyPr>
            <a:normAutofit/>
          </a:bodyPr>
          <a:lstStyle/>
          <a:p>
            <a:r>
              <a:rPr lang="fr-FR" dirty="0">
                <a:solidFill>
                  <a:schemeClr val="tx1"/>
                </a:solidFill>
              </a:rPr>
              <a:t>Créer un site SharePoint</a:t>
            </a:r>
          </a:p>
        </p:txBody>
      </p:sp>
      <p:sp>
        <p:nvSpPr>
          <p:cNvPr id="14" name="Espace réservé du numéro de diapositive 13">
            <a:extLst>
              <a:ext uri="{FF2B5EF4-FFF2-40B4-BE49-F238E27FC236}">
                <a16:creationId xmlns:a16="http://schemas.microsoft.com/office/drawing/2014/main" id="{557BB7B2-1242-4D68-A4BA-B05AF3D14BBB}"/>
              </a:ext>
            </a:extLst>
          </p:cNvPr>
          <p:cNvSpPr>
            <a:spLocks noGrp="1"/>
          </p:cNvSpPr>
          <p:nvPr>
            <p:ph type="sldNum" sz="quarter" idx="12"/>
          </p:nvPr>
        </p:nvSpPr>
        <p:spPr/>
        <p:txBody>
          <a:bodyPr/>
          <a:lstStyle/>
          <a:p>
            <a:pPr>
              <a:defRPr/>
            </a:pPr>
            <a:fld id="{D3D52E03-1911-4AD8-A1C0-E039C515BC0E}" type="slidenum">
              <a:rPr lang="fr-FR" altLang="fr-FR" smtClean="0"/>
              <a:pPr>
                <a:defRPr/>
              </a:pPr>
              <a:t>39</a:t>
            </a:fld>
            <a:endParaRPr lang="fr-FR" altLang="fr-FR" dirty="0"/>
          </a:p>
        </p:txBody>
      </p:sp>
      <p:sp>
        <p:nvSpPr>
          <p:cNvPr id="3" name="ZoneTexte 2">
            <a:extLst>
              <a:ext uri="{FF2B5EF4-FFF2-40B4-BE49-F238E27FC236}">
                <a16:creationId xmlns:a16="http://schemas.microsoft.com/office/drawing/2014/main" id="{AABD4E87-FFC6-4F3B-A979-FB2070C1BF53}"/>
              </a:ext>
            </a:extLst>
          </p:cNvPr>
          <p:cNvSpPr txBox="1"/>
          <p:nvPr/>
        </p:nvSpPr>
        <p:spPr>
          <a:xfrm>
            <a:off x="1750840" y="1676869"/>
            <a:ext cx="10225136" cy="646331"/>
          </a:xfrm>
          <a:prstGeom prst="rect">
            <a:avLst/>
          </a:prstGeom>
          <a:noFill/>
        </p:spPr>
        <p:txBody>
          <a:bodyPr wrap="square" rtlCol="0">
            <a:spAutoFit/>
          </a:bodyPr>
          <a:lstStyle/>
          <a:p>
            <a:r>
              <a:rPr lang="fr-CA" sz="3600" dirty="0">
                <a:solidFill>
                  <a:schemeClr val="tx1"/>
                </a:solidFill>
                <a:latin typeface="+mn-lt"/>
                <a:ea typeface="Open Sans" panose="020B0606030504020204" pitchFamily="34" charset="0"/>
                <a:cs typeface="Open Sans" panose="020B0606030504020204" pitchFamily="34" charset="0"/>
              </a:rPr>
              <a:t>Site d’équipe ou site de communication?</a:t>
            </a:r>
          </a:p>
        </p:txBody>
      </p:sp>
      <p:sp>
        <p:nvSpPr>
          <p:cNvPr id="4" name="Rectangle 3">
            <a:extLst>
              <a:ext uri="{FF2B5EF4-FFF2-40B4-BE49-F238E27FC236}">
                <a16:creationId xmlns:a16="http://schemas.microsoft.com/office/drawing/2014/main" id="{E2E39EFE-8766-4017-8B80-00861C15EECD}"/>
              </a:ext>
            </a:extLst>
          </p:cNvPr>
          <p:cNvSpPr/>
          <p:nvPr/>
        </p:nvSpPr>
        <p:spPr>
          <a:xfrm>
            <a:off x="1043403" y="9364213"/>
            <a:ext cx="22321736" cy="3970318"/>
          </a:xfrm>
          <a:prstGeom prst="rect">
            <a:avLst/>
          </a:prstGeom>
        </p:spPr>
        <p:txBody>
          <a:bodyPr wrap="square">
            <a:spAutoFit/>
          </a:bodyPr>
          <a:lstStyle/>
          <a:p>
            <a:pPr marL="571500" indent="-571500">
              <a:buFont typeface="Arial" panose="020B0604020202020204" pitchFamily="34" charset="0"/>
              <a:buChar char="•"/>
            </a:pPr>
            <a:r>
              <a:rPr lang="fr-FR" sz="3600" dirty="0">
                <a:solidFill>
                  <a:schemeClr val="tx1"/>
                </a:solidFill>
                <a:latin typeface="+mn-lt"/>
                <a:ea typeface="Open Sans" panose="020B0606030504020204" pitchFamily="34" charset="0"/>
                <a:cs typeface="Open Sans" panose="020B0606030504020204" pitchFamily="34" charset="0"/>
              </a:rPr>
              <a:t>Vous pouvez utiliser un site d’équipe pour collaborer avec les membres de votre équipe ou même des externes. Avec un site d’équipe, tous les membres (ou la plupart d’entre eux) peuvent généralement contribuer au contenu du site. </a:t>
            </a:r>
          </a:p>
          <a:p>
            <a:pPr marL="571500" indent="-571500">
              <a:buFont typeface="Arial" panose="020B0604020202020204" pitchFamily="34" charset="0"/>
              <a:buChar char="•"/>
            </a:pPr>
            <a:endParaRPr lang="fr-FR" sz="3600" dirty="0">
              <a:solidFill>
                <a:schemeClr val="tx1"/>
              </a:solidFill>
              <a:latin typeface="+mn-lt"/>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r>
              <a:rPr lang="fr-FR" sz="3600" dirty="0">
                <a:solidFill>
                  <a:schemeClr val="tx1"/>
                </a:solidFill>
                <a:latin typeface="+mn-lt"/>
                <a:ea typeface="Open Sans" panose="020B0606030504020204" pitchFamily="34" charset="0"/>
                <a:cs typeface="Open Sans" panose="020B0606030504020204" pitchFamily="34" charset="0"/>
              </a:rPr>
              <a:t>Si vous cherchez simplement à diffuser des informations auprès d’un large public, il est recommandé d’utiliser un </a:t>
            </a:r>
            <a:r>
              <a:rPr lang="fr-FR" sz="3600" dirty="0">
                <a:solidFill>
                  <a:schemeClr val="tx1"/>
                </a:solidFill>
                <a:latin typeface="+mn-lt"/>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site de communication</a:t>
            </a:r>
            <a:r>
              <a:rPr lang="fr-FR" sz="3600" dirty="0">
                <a:solidFill>
                  <a:schemeClr val="tx1"/>
                </a:solidFill>
                <a:latin typeface="+mn-lt"/>
                <a:ea typeface="Open Sans" panose="020B0606030504020204" pitchFamily="34" charset="0"/>
                <a:cs typeface="Open Sans" panose="020B0606030504020204" pitchFamily="34" charset="0"/>
              </a:rPr>
              <a:t>. Dans ce cas, seul un petit groupe de membres peut généralement contribuer au contenu utilisé par un public beaucoup plus large.</a:t>
            </a:r>
            <a:endParaRPr lang="fr-CA" sz="3600" dirty="0">
              <a:solidFill>
                <a:schemeClr val="tx1"/>
              </a:solidFill>
              <a:latin typeface="+mn-lt"/>
              <a:ea typeface="Open Sans" panose="020B0606030504020204" pitchFamily="34" charset="0"/>
              <a:cs typeface="Open Sans" panose="020B0606030504020204" pitchFamily="34" charset="0"/>
            </a:endParaRPr>
          </a:p>
        </p:txBody>
      </p:sp>
      <p:pic>
        <p:nvPicPr>
          <p:cNvPr id="7" name="Image 6">
            <a:extLst>
              <a:ext uri="{FF2B5EF4-FFF2-40B4-BE49-F238E27FC236}">
                <a16:creationId xmlns:a16="http://schemas.microsoft.com/office/drawing/2014/main" id="{40514DEF-A517-462D-5082-CD1C99565AE3}"/>
              </a:ext>
            </a:extLst>
          </p:cNvPr>
          <p:cNvPicPr>
            <a:picLocks noChangeAspect="1"/>
          </p:cNvPicPr>
          <p:nvPr/>
        </p:nvPicPr>
        <p:blipFill>
          <a:blip r:embed="rId3"/>
          <a:stretch>
            <a:fillRect/>
          </a:stretch>
        </p:blipFill>
        <p:spPr>
          <a:xfrm>
            <a:off x="6647384" y="2800251"/>
            <a:ext cx="10225136" cy="6086911"/>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848329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679576" y="666752"/>
            <a:ext cx="18288000" cy="1295400"/>
          </a:xfrm>
        </p:spPr>
        <p:txBody>
          <a:bodyPr>
            <a:normAutofit/>
          </a:bodyPr>
          <a:lstStyle/>
          <a:p>
            <a:r>
              <a:rPr lang="fr-FR" dirty="0"/>
              <a:t>Qu’est ce que Microsoft 365?</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p:txBody>
          <a:bodyPr/>
          <a:lstStyle/>
          <a:p>
            <a:pPr>
              <a:defRPr/>
            </a:pPr>
            <a:fld id="{D3D52E03-1911-4AD8-A1C0-E039C515BC0E}" type="slidenum">
              <a:rPr lang="fr-FR" altLang="fr-FR" smtClean="0"/>
              <a:pPr>
                <a:defRPr/>
              </a:pPr>
              <a:t>4</a:t>
            </a:fld>
            <a:endParaRPr lang="fr-FR" altLang="fr-FR" dirty="0"/>
          </a:p>
        </p:txBody>
      </p:sp>
      <p:sp>
        <p:nvSpPr>
          <p:cNvPr id="4" name="Rectangle 3">
            <a:extLst>
              <a:ext uri="{FF2B5EF4-FFF2-40B4-BE49-F238E27FC236}">
                <a16:creationId xmlns:a16="http://schemas.microsoft.com/office/drawing/2014/main" id="{8C6F76A2-93FF-4731-8835-8A199A1D417B}"/>
              </a:ext>
            </a:extLst>
          </p:cNvPr>
          <p:cNvSpPr/>
          <p:nvPr/>
        </p:nvSpPr>
        <p:spPr>
          <a:xfrm>
            <a:off x="742728" y="1961456"/>
            <a:ext cx="22898544" cy="1938992"/>
          </a:xfrm>
          <a:prstGeom prst="rect">
            <a:avLst/>
          </a:prstGeom>
        </p:spPr>
        <p:txBody>
          <a:bodyPr wrap="square">
            <a:spAutoFit/>
          </a:bodyPr>
          <a:lstStyle/>
          <a:p>
            <a:pPr algn="ctr"/>
            <a:r>
              <a:rPr lang="fr-CA" sz="4000" dirty="0">
                <a:solidFill>
                  <a:srgbClr val="000000"/>
                </a:solidFill>
                <a:latin typeface="Open Sans" panose="020B0606030504020204" pitchFamily="34" charset="0"/>
                <a:ea typeface="Open Sans" panose="020B0606030504020204" pitchFamily="34" charset="0"/>
                <a:cs typeface="Open Sans" panose="020B0606030504020204" pitchFamily="34" charset="0"/>
              </a:rPr>
              <a:t>Microsoft 365 intègre les outils dont vous avez besoin pour travailler en tout temps, en tout lieu et sur tout appareil. Il s’agit du même Microsoft que vous utilisez depuis des années, mais avec les avantages du nuage</a:t>
            </a:r>
            <a:endParaRPr lang="fr-CA"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7CE2337E-E50C-4487-A93C-F0016ED64D0C}"/>
              </a:ext>
            </a:extLst>
          </p:cNvPr>
          <p:cNvSpPr/>
          <p:nvPr/>
        </p:nvSpPr>
        <p:spPr>
          <a:xfrm>
            <a:off x="742728" y="4265712"/>
            <a:ext cx="12192000" cy="5016758"/>
          </a:xfrm>
          <a:prstGeom prst="rect">
            <a:avLst/>
          </a:prstGeom>
        </p:spPr>
        <p:txBody>
          <a:bodyPr>
            <a:spAutoFit/>
          </a:bodyPr>
          <a:lstStyle/>
          <a:p>
            <a:r>
              <a:rPr lang="fr-CA" sz="4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Travaillez en tout lieu</a:t>
            </a:r>
          </a:p>
          <a:p>
            <a:r>
              <a:rPr lang="fr-CA" sz="4000" dirty="0">
                <a:solidFill>
                  <a:srgbClr val="000000"/>
                </a:solidFill>
                <a:latin typeface="Open Sans" panose="020B0606030504020204" pitchFamily="34" charset="0"/>
                <a:ea typeface="Open Sans" panose="020B0606030504020204" pitchFamily="34" charset="0"/>
                <a:cs typeface="Open Sans" panose="020B0606030504020204" pitchFamily="34" charset="0"/>
              </a:rPr>
              <a:t>Microsoft 365 vous permet d’utiliser les versions les plus à jour des applications que vous connaissez sur votre appareil préféré. Votre offre vous permet d’installer Microsoft sur cinq PC ,Mac ou tablettes. Consultez et modifiez des fichiers sur un téléphone Windows, un iPhone® ou un téléphone Android avec Office Mobile. </a:t>
            </a:r>
          </a:p>
        </p:txBody>
      </p:sp>
      <p:sp>
        <p:nvSpPr>
          <p:cNvPr id="8" name="Rectangle 7">
            <a:extLst>
              <a:ext uri="{FF2B5EF4-FFF2-40B4-BE49-F238E27FC236}">
                <a16:creationId xmlns:a16="http://schemas.microsoft.com/office/drawing/2014/main" id="{41C290B7-784B-4DB4-956F-C1A9AE43E08A}"/>
              </a:ext>
            </a:extLst>
          </p:cNvPr>
          <p:cNvSpPr/>
          <p:nvPr/>
        </p:nvSpPr>
        <p:spPr>
          <a:xfrm>
            <a:off x="742728" y="9337044"/>
            <a:ext cx="13033448" cy="3785652"/>
          </a:xfrm>
          <a:prstGeom prst="rect">
            <a:avLst/>
          </a:prstGeom>
        </p:spPr>
        <p:txBody>
          <a:bodyPr wrap="square">
            <a:spAutoFit/>
          </a:bodyPr>
          <a:lstStyle/>
          <a:p>
            <a:r>
              <a:rPr lang="fr-CA" sz="4000" b="1" dirty="0">
                <a:solidFill>
                  <a:srgbClr val="000000"/>
                </a:solidFill>
                <a:latin typeface="Segoe UI" panose="020B0502040204020203" pitchFamily="34" charset="0"/>
              </a:rPr>
              <a:t>Travaillez à votre guise</a:t>
            </a:r>
          </a:p>
          <a:p>
            <a:r>
              <a:rPr lang="fr-CA" sz="4000" dirty="0">
                <a:solidFill>
                  <a:srgbClr val="000000"/>
                </a:solidFill>
                <a:latin typeface="Open Sans" panose="020B0606030504020204" pitchFamily="34" charset="0"/>
                <a:ea typeface="Open Sans" panose="020B0606030504020204" pitchFamily="34" charset="0"/>
                <a:cs typeface="Open Sans" panose="020B0606030504020204" pitchFamily="34" charset="0"/>
              </a:rPr>
              <a:t>Travaillez quand vous le souhaitez, sur l’appareil de votre choix. Partagez des fichiers toujours accessibles, en ligne et hors ligne, et restez synchronisé avec votre équipe. Microsoft est toujours à portée de main quand vous avez du travail à accomplir.</a:t>
            </a:r>
          </a:p>
        </p:txBody>
      </p:sp>
      <p:pic>
        <p:nvPicPr>
          <p:cNvPr id="9" name="Image 8">
            <a:extLst>
              <a:ext uri="{FF2B5EF4-FFF2-40B4-BE49-F238E27FC236}">
                <a16:creationId xmlns:a16="http://schemas.microsoft.com/office/drawing/2014/main" id="{893BD0C0-D839-4DEC-9A3A-794A350BBDF8}"/>
              </a:ext>
            </a:extLst>
          </p:cNvPr>
          <p:cNvPicPr>
            <a:picLocks noChangeAspect="1"/>
          </p:cNvPicPr>
          <p:nvPr/>
        </p:nvPicPr>
        <p:blipFill>
          <a:blip r:embed="rId3"/>
          <a:stretch>
            <a:fillRect/>
          </a:stretch>
        </p:blipFill>
        <p:spPr>
          <a:xfrm>
            <a:off x="16440472" y="9666312"/>
            <a:ext cx="4215060" cy="2871128"/>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Image 4">
            <a:extLst>
              <a:ext uri="{FF2B5EF4-FFF2-40B4-BE49-F238E27FC236}">
                <a16:creationId xmlns:a16="http://schemas.microsoft.com/office/drawing/2014/main" id="{3BEE866B-84A1-6E7A-7019-BAED5AABE4A3}"/>
              </a:ext>
            </a:extLst>
          </p:cNvPr>
          <p:cNvPicPr>
            <a:picLocks noChangeAspect="1"/>
          </p:cNvPicPr>
          <p:nvPr/>
        </p:nvPicPr>
        <p:blipFill>
          <a:blip r:embed="rId4"/>
          <a:stretch>
            <a:fillRect/>
          </a:stretch>
        </p:blipFill>
        <p:spPr>
          <a:xfrm>
            <a:off x="14280231" y="4449030"/>
            <a:ext cx="9169868" cy="4833440"/>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344511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124D36-376E-4F56-8894-EEC8FB61B6D8}"/>
              </a:ext>
            </a:extLst>
          </p:cNvPr>
          <p:cNvSpPr>
            <a:spLocks noGrp="1"/>
          </p:cNvSpPr>
          <p:nvPr>
            <p:ph type="sldNum" sz="quarter" idx="12"/>
          </p:nvPr>
        </p:nvSpPr>
        <p:spPr/>
        <p:txBody>
          <a:bodyPr/>
          <a:lstStyle/>
          <a:p>
            <a:pPr>
              <a:defRPr/>
            </a:pPr>
            <a:fld id="{D3D52E03-1911-4AD8-A1C0-E039C515BC0E}" type="slidenum">
              <a:rPr lang="fr-FR" altLang="fr-FR" smtClean="0"/>
              <a:pPr>
                <a:defRPr/>
              </a:pPr>
              <a:t>40</a:t>
            </a:fld>
            <a:endParaRPr lang="fr-FR" altLang="fr-FR" dirty="0"/>
          </a:p>
        </p:txBody>
      </p:sp>
      <p:sp>
        <p:nvSpPr>
          <p:cNvPr id="4" name="Titre 1">
            <a:extLst>
              <a:ext uri="{FF2B5EF4-FFF2-40B4-BE49-F238E27FC236}">
                <a16:creationId xmlns:a16="http://schemas.microsoft.com/office/drawing/2014/main" id="{B0F6D3EC-0B2B-496F-A459-EB1662139075}"/>
              </a:ext>
            </a:extLst>
          </p:cNvPr>
          <p:cNvSpPr>
            <a:spLocks noGrp="1"/>
          </p:cNvSpPr>
          <p:nvPr>
            <p:ph type="title"/>
          </p:nvPr>
        </p:nvSpPr>
        <p:spPr>
          <a:xfrm>
            <a:off x="1679576" y="666750"/>
            <a:ext cx="18288000" cy="1295400"/>
          </a:xfrm>
        </p:spPr>
        <p:txBody>
          <a:bodyPr>
            <a:normAutofit/>
          </a:bodyPr>
          <a:lstStyle/>
          <a:p>
            <a:r>
              <a:rPr lang="fr-FR" dirty="0">
                <a:solidFill>
                  <a:schemeClr val="tx1"/>
                </a:solidFill>
                <a:latin typeface="+mn-lt"/>
              </a:rPr>
              <a:t>Créer un site SharePoint</a:t>
            </a:r>
          </a:p>
        </p:txBody>
      </p:sp>
      <p:sp>
        <p:nvSpPr>
          <p:cNvPr id="5" name="TextBox 4">
            <a:extLst>
              <a:ext uri="{FF2B5EF4-FFF2-40B4-BE49-F238E27FC236}">
                <a16:creationId xmlns:a16="http://schemas.microsoft.com/office/drawing/2014/main" id="{896C6898-BA45-45FA-8C55-6957FAFA7A11}"/>
              </a:ext>
            </a:extLst>
          </p:cNvPr>
          <p:cNvSpPr txBox="1"/>
          <p:nvPr/>
        </p:nvSpPr>
        <p:spPr>
          <a:xfrm>
            <a:off x="670722" y="2249489"/>
            <a:ext cx="13321478" cy="11741676"/>
          </a:xfrm>
          <a:prstGeom prst="rect">
            <a:avLst/>
          </a:prstGeom>
          <a:noFill/>
        </p:spPr>
        <p:txBody>
          <a:bodyPr wrap="square" rtlCol="0">
            <a:spAutoFit/>
          </a:bodyPr>
          <a:lstStyle/>
          <a:p>
            <a:r>
              <a:rPr lang="fr-CA" sz="3500" dirty="0">
                <a:solidFill>
                  <a:schemeClr val="tx1"/>
                </a:solidFill>
                <a:latin typeface="+mn-lt"/>
                <a:ea typeface="Open Sans" panose="020B0606030504020204" pitchFamily="34" charset="0"/>
                <a:cs typeface="Open Sans" panose="020B0606030504020204" pitchFamily="34" charset="0"/>
              </a:rPr>
              <a:t>Depuis votre page d’accueil SharePoint, cliquez sur </a:t>
            </a:r>
            <a:r>
              <a:rPr lang="fr-CA" sz="3500" b="1" dirty="0">
                <a:solidFill>
                  <a:schemeClr val="tx1"/>
                </a:solidFill>
                <a:latin typeface="+mn-lt"/>
                <a:ea typeface="Open Sans" panose="020B0606030504020204" pitchFamily="34" charset="0"/>
                <a:cs typeface="Open Sans" panose="020B0606030504020204" pitchFamily="34" charset="0"/>
              </a:rPr>
              <a:t>Créer un site</a:t>
            </a:r>
          </a:p>
          <a:p>
            <a:endParaRPr lang="fr-CA" sz="3500" b="1" dirty="0">
              <a:solidFill>
                <a:schemeClr val="tx1"/>
              </a:solidFill>
              <a:latin typeface="+mn-lt"/>
              <a:ea typeface="Open Sans" panose="020B0606030504020204" pitchFamily="34" charset="0"/>
              <a:cs typeface="Open Sans" panose="020B0606030504020204" pitchFamily="34" charset="0"/>
            </a:endParaRPr>
          </a:p>
          <a:p>
            <a:r>
              <a:rPr lang="fr-CA" sz="3500" dirty="0">
                <a:solidFill>
                  <a:schemeClr val="tx1"/>
                </a:solidFill>
                <a:latin typeface="+mn-lt"/>
                <a:ea typeface="Open Sans" panose="020B0606030504020204" pitchFamily="34" charset="0"/>
                <a:cs typeface="Open Sans" panose="020B0606030504020204" pitchFamily="34" charset="0"/>
              </a:rPr>
              <a:t>Choisissez le type du site: Équipe ou Communication.</a:t>
            </a:r>
          </a:p>
          <a:p>
            <a:r>
              <a:rPr lang="fr-CA" sz="3500" dirty="0">
                <a:solidFill>
                  <a:schemeClr val="tx1"/>
                </a:solidFill>
                <a:latin typeface="+mn-lt"/>
                <a:ea typeface="Open Sans" panose="020B0606030504020204" pitchFamily="34" charset="0"/>
                <a:cs typeface="Open Sans" panose="020B0606030504020204" pitchFamily="34" charset="0"/>
              </a:rPr>
              <a:t>Remplissez les champs obligatoires</a:t>
            </a:r>
          </a:p>
          <a:p>
            <a:endParaRPr lang="fr-CA" sz="3200" dirty="0">
              <a:solidFill>
                <a:schemeClr val="tx1"/>
              </a:solidFill>
              <a:latin typeface="+mn-lt"/>
              <a:ea typeface="Open Sans" panose="020B0606030504020204" pitchFamily="34" charset="0"/>
              <a:cs typeface="Open Sans" panose="020B0606030504020204" pitchFamily="34" charset="0"/>
            </a:endParaRPr>
          </a:p>
          <a:p>
            <a:r>
              <a:rPr lang="fr-FR" sz="3500" dirty="0">
                <a:solidFill>
                  <a:schemeClr val="tx1"/>
                </a:solidFill>
                <a:latin typeface="+mn-lt"/>
                <a:ea typeface="Open Sans" panose="020B0606030504020204" pitchFamily="34" charset="0"/>
                <a:cs typeface="Open Sans" panose="020B0606030504020204" pitchFamily="34" charset="0"/>
              </a:rPr>
              <a:t>Si le site est public, attention. Cela signifie que tous les employés de la compagnie peuvent accéder a ce site sans approbation au préalable. De plus, ils auront un droit d’éditeur, ce qui signifie qu’ils peuvent potentiellement supprimer son contenu. </a:t>
            </a:r>
            <a:r>
              <a:rPr lang="fr-FR" sz="3500" b="1" dirty="0">
                <a:solidFill>
                  <a:schemeClr val="tx1"/>
                </a:solidFill>
                <a:latin typeface="+mn-lt"/>
                <a:ea typeface="Open Sans" panose="020B0606030504020204" pitchFamily="34" charset="0"/>
                <a:cs typeface="Open Sans" panose="020B0606030504020204" pitchFamily="34" charset="0"/>
              </a:rPr>
              <a:t>Ce n’est pas très sécurisé</a:t>
            </a:r>
            <a:r>
              <a:rPr lang="fr-FR" sz="3500" dirty="0">
                <a:solidFill>
                  <a:schemeClr val="tx1"/>
                </a:solidFill>
                <a:latin typeface="+mn-lt"/>
                <a:ea typeface="Open Sans" panose="020B0606030504020204" pitchFamily="34" charset="0"/>
                <a:cs typeface="Open Sans" panose="020B0606030504020204" pitchFamily="34" charset="0"/>
              </a:rPr>
              <a:t>.</a:t>
            </a:r>
          </a:p>
          <a:p>
            <a:endParaRPr lang="fr-FR" sz="3500" dirty="0">
              <a:solidFill>
                <a:schemeClr val="tx1"/>
              </a:solidFill>
              <a:latin typeface="+mn-lt"/>
              <a:ea typeface="Open Sans" panose="020B0606030504020204" pitchFamily="34" charset="0"/>
              <a:cs typeface="Open Sans" panose="020B0606030504020204" pitchFamily="34" charset="0"/>
            </a:endParaRPr>
          </a:p>
          <a:p>
            <a:endParaRPr lang="fr-FR" sz="3500" dirty="0">
              <a:solidFill>
                <a:schemeClr val="tx1"/>
              </a:solidFill>
              <a:latin typeface="+mn-lt"/>
              <a:ea typeface="Open Sans" panose="020B0606030504020204" pitchFamily="34" charset="0"/>
              <a:cs typeface="Open Sans" panose="020B0606030504020204" pitchFamily="34" charset="0"/>
            </a:endParaRPr>
          </a:p>
          <a:p>
            <a:r>
              <a:rPr lang="fr-FR" sz="3500" dirty="0">
                <a:solidFill>
                  <a:schemeClr val="tx1"/>
                </a:solidFill>
                <a:latin typeface="+mn-lt"/>
                <a:ea typeface="Open Sans" panose="020B0606030504020204" pitchFamily="34" charset="0"/>
                <a:cs typeface="Open Sans" panose="020B0606030504020204" pitchFamily="34" charset="0"/>
              </a:rPr>
              <a:t>Pour l’ensemble de vos sites, hormis exceptions, privilégiez un groupe privé. Seules les personnes invités pourront voir le contenu et en tant que membre ils ne pourront pas administrer le site ( supprimer du contenu…)</a:t>
            </a:r>
          </a:p>
          <a:p>
            <a:endParaRPr lang="fr-FR" sz="4000" dirty="0">
              <a:solidFill>
                <a:schemeClr val="tx1"/>
              </a:solidFill>
              <a:latin typeface="+mn-lt"/>
            </a:endParaRPr>
          </a:p>
          <a:p>
            <a:endParaRPr lang="fr-FR" sz="4000" dirty="0">
              <a:solidFill>
                <a:schemeClr val="tx1"/>
              </a:solidFill>
              <a:latin typeface="+mn-lt"/>
            </a:endParaRPr>
          </a:p>
          <a:p>
            <a:endParaRPr lang="fr-FR" sz="4000" dirty="0">
              <a:solidFill>
                <a:schemeClr val="tx1"/>
              </a:solidFill>
              <a:latin typeface="+mn-lt"/>
            </a:endParaRPr>
          </a:p>
          <a:p>
            <a:endParaRPr lang="fr-CA" sz="4000" dirty="0">
              <a:solidFill>
                <a:schemeClr val="tx1"/>
              </a:solidFill>
              <a:latin typeface="+mn-lt"/>
            </a:endParaRPr>
          </a:p>
          <a:p>
            <a:endParaRPr lang="fr-CA" sz="4000" b="1" dirty="0">
              <a:solidFill>
                <a:schemeClr val="tx1"/>
              </a:solidFill>
              <a:latin typeface="+mn-lt"/>
            </a:endParaRPr>
          </a:p>
        </p:txBody>
      </p:sp>
      <p:pic>
        <p:nvPicPr>
          <p:cNvPr id="7" name="Picture 6">
            <a:extLst>
              <a:ext uri="{FF2B5EF4-FFF2-40B4-BE49-F238E27FC236}">
                <a16:creationId xmlns:a16="http://schemas.microsoft.com/office/drawing/2014/main" id="{2C9AB34D-5CE2-4A3A-B3AF-4E35DE2D4C72}"/>
              </a:ext>
            </a:extLst>
          </p:cNvPr>
          <p:cNvPicPr>
            <a:picLocks noChangeAspect="1"/>
          </p:cNvPicPr>
          <p:nvPr/>
        </p:nvPicPr>
        <p:blipFill>
          <a:blip r:embed="rId2"/>
          <a:stretch>
            <a:fillRect/>
          </a:stretch>
        </p:blipFill>
        <p:spPr>
          <a:xfrm>
            <a:off x="11615936" y="2929619"/>
            <a:ext cx="2996666" cy="694988"/>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9BC9C5E2-3B5E-489B-A3C4-E73BF5F1FAB2}"/>
              </a:ext>
            </a:extLst>
          </p:cNvPr>
          <p:cNvCxnSpPr>
            <a:cxnSpLocks/>
          </p:cNvCxnSpPr>
          <p:nvPr/>
        </p:nvCxnSpPr>
        <p:spPr>
          <a:xfrm>
            <a:off x="15846790" y="5287064"/>
            <a:ext cx="2043892" cy="2939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48B57681-4E1B-0351-3423-867429974913}"/>
              </a:ext>
            </a:extLst>
          </p:cNvPr>
          <p:cNvPicPr>
            <a:picLocks noChangeAspect="1"/>
          </p:cNvPicPr>
          <p:nvPr/>
        </p:nvPicPr>
        <p:blipFill>
          <a:blip r:embed="rId3"/>
          <a:stretch>
            <a:fillRect/>
          </a:stretch>
        </p:blipFill>
        <p:spPr>
          <a:xfrm>
            <a:off x="13992200" y="4116782"/>
            <a:ext cx="9735539" cy="6057294"/>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5516437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124D36-376E-4F56-8894-EEC8FB61B6D8}"/>
              </a:ext>
            </a:extLst>
          </p:cNvPr>
          <p:cNvSpPr>
            <a:spLocks noGrp="1"/>
          </p:cNvSpPr>
          <p:nvPr>
            <p:ph type="sldNum" sz="quarter" idx="12"/>
          </p:nvPr>
        </p:nvSpPr>
        <p:spPr/>
        <p:txBody>
          <a:bodyPr/>
          <a:lstStyle/>
          <a:p>
            <a:pPr>
              <a:defRPr/>
            </a:pPr>
            <a:fld id="{D3D52E03-1911-4AD8-A1C0-E039C515BC0E}" type="slidenum">
              <a:rPr lang="fr-FR" altLang="fr-FR" smtClean="0"/>
              <a:pPr>
                <a:defRPr/>
              </a:pPr>
              <a:t>41</a:t>
            </a:fld>
            <a:endParaRPr lang="fr-FR" altLang="fr-FR" dirty="0"/>
          </a:p>
        </p:txBody>
      </p:sp>
      <p:sp>
        <p:nvSpPr>
          <p:cNvPr id="4" name="Titre 1">
            <a:extLst>
              <a:ext uri="{FF2B5EF4-FFF2-40B4-BE49-F238E27FC236}">
                <a16:creationId xmlns:a16="http://schemas.microsoft.com/office/drawing/2014/main" id="{B0F6D3EC-0B2B-496F-A459-EB1662139075}"/>
              </a:ext>
            </a:extLst>
          </p:cNvPr>
          <p:cNvSpPr>
            <a:spLocks noGrp="1"/>
          </p:cNvSpPr>
          <p:nvPr>
            <p:ph type="title"/>
          </p:nvPr>
        </p:nvSpPr>
        <p:spPr>
          <a:xfrm>
            <a:off x="1679576" y="666750"/>
            <a:ext cx="18288000" cy="1295400"/>
          </a:xfrm>
        </p:spPr>
        <p:txBody>
          <a:bodyPr>
            <a:normAutofit/>
          </a:bodyPr>
          <a:lstStyle/>
          <a:p>
            <a:r>
              <a:rPr lang="fr-FR" dirty="0">
                <a:solidFill>
                  <a:schemeClr val="tx1"/>
                </a:solidFill>
                <a:latin typeface="+mn-lt"/>
              </a:rPr>
              <a:t>Créer un site SharePoint</a:t>
            </a:r>
          </a:p>
        </p:txBody>
      </p:sp>
      <p:sp>
        <p:nvSpPr>
          <p:cNvPr id="5" name="TextBox 4">
            <a:extLst>
              <a:ext uri="{FF2B5EF4-FFF2-40B4-BE49-F238E27FC236}">
                <a16:creationId xmlns:a16="http://schemas.microsoft.com/office/drawing/2014/main" id="{896C6898-BA45-45FA-8C55-6957FAFA7A11}"/>
              </a:ext>
            </a:extLst>
          </p:cNvPr>
          <p:cNvSpPr txBox="1"/>
          <p:nvPr/>
        </p:nvSpPr>
        <p:spPr>
          <a:xfrm>
            <a:off x="1318792" y="2053933"/>
            <a:ext cx="23474606" cy="5632311"/>
          </a:xfrm>
          <a:prstGeom prst="rect">
            <a:avLst/>
          </a:prstGeom>
          <a:noFill/>
        </p:spPr>
        <p:txBody>
          <a:bodyPr wrap="square" rtlCol="0">
            <a:spAutoFit/>
          </a:bodyPr>
          <a:lstStyle/>
          <a:p>
            <a:r>
              <a:rPr lang="fr-CA" sz="3500" dirty="0">
                <a:solidFill>
                  <a:schemeClr val="tx1"/>
                </a:solidFill>
                <a:latin typeface="+mn-lt"/>
                <a:ea typeface="Open Sans" panose="020B0606030504020204" pitchFamily="34" charset="0"/>
                <a:cs typeface="Open Sans" panose="020B0606030504020204" pitchFamily="34" charset="0"/>
              </a:rPr>
              <a:t>Vous pouvez maintenant ou ultérieurement ajouter d’autres propriétaires ainsi que des membres.</a:t>
            </a:r>
          </a:p>
          <a:p>
            <a:r>
              <a:rPr lang="fr-CA" sz="3500" dirty="0">
                <a:solidFill>
                  <a:schemeClr val="tx1"/>
                </a:solidFill>
                <a:latin typeface="+mn-lt"/>
                <a:ea typeface="Open Sans" panose="020B0606030504020204" pitchFamily="34" charset="0"/>
                <a:cs typeface="Open Sans" panose="020B0606030504020204" pitchFamily="34" charset="0"/>
              </a:rPr>
              <a:t>Validez ensuite la création ,votre site SharePoint est prêt!</a:t>
            </a:r>
          </a:p>
          <a:p>
            <a:endParaRPr lang="fr-CA" sz="4000" b="1" dirty="0">
              <a:solidFill>
                <a:schemeClr val="tx1"/>
              </a:solidFill>
              <a:latin typeface="+mn-lt"/>
            </a:endParaRPr>
          </a:p>
          <a:p>
            <a:endParaRPr lang="fr-CA" sz="4000" b="1" dirty="0">
              <a:solidFill>
                <a:schemeClr val="tx1"/>
              </a:solidFill>
              <a:latin typeface="+mn-lt"/>
            </a:endParaRPr>
          </a:p>
          <a:p>
            <a:endParaRPr lang="fr-FR" sz="4000" dirty="0">
              <a:solidFill>
                <a:schemeClr val="tx1"/>
              </a:solidFill>
              <a:latin typeface="+mn-lt"/>
            </a:endParaRPr>
          </a:p>
          <a:p>
            <a:endParaRPr lang="fr-FR" sz="4000" dirty="0">
              <a:solidFill>
                <a:schemeClr val="tx1"/>
              </a:solidFill>
              <a:latin typeface="+mn-lt"/>
            </a:endParaRPr>
          </a:p>
          <a:p>
            <a:endParaRPr lang="fr-FR" sz="4000" dirty="0">
              <a:solidFill>
                <a:schemeClr val="tx1"/>
              </a:solidFill>
              <a:latin typeface="+mn-lt"/>
            </a:endParaRPr>
          </a:p>
          <a:p>
            <a:endParaRPr lang="fr-CA" sz="4000" dirty="0">
              <a:solidFill>
                <a:schemeClr val="tx1"/>
              </a:solidFill>
              <a:latin typeface="+mn-lt"/>
            </a:endParaRPr>
          </a:p>
          <a:p>
            <a:endParaRPr lang="fr-CA" sz="4000" b="1" dirty="0">
              <a:solidFill>
                <a:schemeClr val="tx1"/>
              </a:solidFill>
              <a:latin typeface="+mn-lt"/>
            </a:endParaRPr>
          </a:p>
        </p:txBody>
      </p:sp>
      <p:pic>
        <p:nvPicPr>
          <p:cNvPr id="8" name="Picture 7">
            <a:extLst>
              <a:ext uri="{FF2B5EF4-FFF2-40B4-BE49-F238E27FC236}">
                <a16:creationId xmlns:a16="http://schemas.microsoft.com/office/drawing/2014/main" id="{D767BB7C-9813-40AA-AE24-8564FA141A87}"/>
              </a:ext>
            </a:extLst>
          </p:cNvPr>
          <p:cNvPicPr>
            <a:picLocks noChangeAspect="1"/>
          </p:cNvPicPr>
          <p:nvPr/>
        </p:nvPicPr>
        <p:blipFill>
          <a:blip r:embed="rId2"/>
          <a:stretch>
            <a:fillRect/>
          </a:stretch>
        </p:blipFill>
        <p:spPr>
          <a:xfrm>
            <a:off x="10768461" y="3761656"/>
            <a:ext cx="13001160" cy="5004556"/>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Image 6">
            <a:extLst>
              <a:ext uri="{FF2B5EF4-FFF2-40B4-BE49-F238E27FC236}">
                <a16:creationId xmlns:a16="http://schemas.microsoft.com/office/drawing/2014/main" id="{F2FF7E1D-5CBB-B308-9A16-2C0212444FD0}"/>
              </a:ext>
            </a:extLst>
          </p:cNvPr>
          <p:cNvPicPr>
            <a:picLocks noChangeAspect="1"/>
          </p:cNvPicPr>
          <p:nvPr/>
        </p:nvPicPr>
        <p:blipFill>
          <a:blip r:embed="rId3"/>
          <a:stretch>
            <a:fillRect/>
          </a:stretch>
        </p:blipFill>
        <p:spPr>
          <a:xfrm>
            <a:off x="958752" y="3973177"/>
            <a:ext cx="5712321" cy="8734537"/>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 9">
            <a:extLst>
              <a:ext uri="{FF2B5EF4-FFF2-40B4-BE49-F238E27FC236}">
                <a16:creationId xmlns:a16="http://schemas.microsoft.com/office/drawing/2014/main" id="{A3C9490F-06C4-8F99-0ADE-432C8C006BB7}"/>
              </a:ext>
            </a:extLst>
          </p:cNvPr>
          <p:cNvPicPr>
            <a:picLocks noChangeAspect="1"/>
          </p:cNvPicPr>
          <p:nvPr/>
        </p:nvPicPr>
        <p:blipFill>
          <a:blip r:embed="rId4"/>
          <a:srcRect l="4693"/>
          <a:stretch/>
        </p:blipFill>
        <p:spPr>
          <a:xfrm>
            <a:off x="6431360" y="6046371"/>
            <a:ext cx="4392216" cy="7002879"/>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79856472"/>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p:txBody>
          <a:bodyPr>
            <a:normAutofit/>
          </a:bodyPr>
          <a:lstStyle/>
          <a:p>
            <a:r>
              <a:rPr lang="fr-FR" dirty="0">
                <a:solidFill>
                  <a:schemeClr val="tx1"/>
                </a:solidFill>
                <a:latin typeface="+mn-lt"/>
              </a:rPr>
              <a:t>Personnaliser un site SharePoint</a:t>
            </a:r>
          </a:p>
        </p:txBody>
      </p:sp>
      <p:sp>
        <p:nvSpPr>
          <p:cNvPr id="14" name="Espace réservé du numéro de diapositive 13">
            <a:extLst>
              <a:ext uri="{FF2B5EF4-FFF2-40B4-BE49-F238E27FC236}">
                <a16:creationId xmlns:a16="http://schemas.microsoft.com/office/drawing/2014/main" id="{557BB7B2-1242-4D68-A4BA-B05AF3D14BBB}"/>
              </a:ext>
            </a:extLst>
          </p:cNvPr>
          <p:cNvSpPr>
            <a:spLocks noGrp="1"/>
          </p:cNvSpPr>
          <p:nvPr>
            <p:ph type="sldNum" sz="quarter" idx="12"/>
          </p:nvPr>
        </p:nvSpPr>
        <p:spPr/>
        <p:txBody>
          <a:bodyPr/>
          <a:lstStyle/>
          <a:p>
            <a:pPr>
              <a:defRPr/>
            </a:pPr>
            <a:fld id="{D3D52E03-1911-4AD8-A1C0-E039C515BC0E}" type="slidenum">
              <a:rPr lang="fr-FR" altLang="fr-FR" smtClean="0"/>
              <a:pPr>
                <a:defRPr/>
              </a:pPr>
              <a:t>42</a:t>
            </a:fld>
            <a:endParaRPr lang="fr-FR" altLang="fr-FR" dirty="0"/>
          </a:p>
        </p:txBody>
      </p:sp>
      <p:pic>
        <p:nvPicPr>
          <p:cNvPr id="6" name="Image 5">
            <a:extLst>
              <a:ext uri="{FF2B5EF4-FFF2-40B4-BE49-F238E27FC236}">
                <a16:creationId xmlns:a16="http://schemas.microsoft.com/office/drawing/2014/main" id="{C55A7294-EF4C-4A8E-82A4-038F94D017A5}"/>
              </a:ext>
            </a:extLst>
          </p:cNvPr>
          <p:cNvPicPr>
            <a:picLocks noChangeAspect="1"/>
          </p:cNvPicPr>
          <p:nvPr/>
        </p:nvPicPr>
        <p:blipFill>
          <a:blip r:embed="rId2"/>
          <a:stretch>
            <a:fillRect/>
          </a:stretch>
        </p:blipFill>
        <p:spPr>
          <a:xfrm>
            <a:off x="14571344" y="5240686"/>
            <a:ext cx="4500936" cy="3244184"/>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ZoneTexte 6">
            <a:extLst>
              <a:ext uri="{FF2B5EF4-FFF2-40B4-BE49-F238E27FC236}">
                <a16:creationId xmlns:a16="http://schemas.microsoft.com/office/drawing/2014/main" id="{5A3BBBAE-D093-4143-92B8-E4BE463DBAB5}"/>
              </a:ext>
            </a:extLst>
          </p:cNvPr>
          <p:cNvSpPr txBox="1"/>
          <p:nvPr/>
        </p:nvSpPr>
        <p:spPr>
          <a:xfrm>
            <a:off x="655388" y="5793201"/>
            <a:ext cx="13302852" cy="1708160"/>
          </a:xfrm>
          <a:prstGeom prst="rect">
            <a:avLst/>
          </a:prstGeom>
          <a:noFill/>
        </p:spPr>
        <p:txBody>
          <a:bodyPr wrap="square" rtlCol="0">
            <a:spAutoFit/>
          </a:bodyPr>
          <a:lstStyle/>
          <a:p>
            <a:r>
              <a:rPr lang="fr-FR" sz="3500" dirty="0">
                <a:solidFill>
                  <a:schemeClr val="tx1"/>
                </a:solidFill>
                <a:latin typeface="+mn-lt"/>
                <a:ea typeface="Open Sans" panose="020B0606030504020204" pitchFamily="34" charset="0"/>
                <a:cs typeface="Open Sans" panose="020B0606030504020204" pitchFamily="34" charset="0"/>
              </a:rPr>
              <a:t>Créer, modifier et personnaliser des sections et pages de votre site à l’aide de dispositions enrichies et dynamiques.</a:t>
            </a:r>
          </a:p>
          <a:p>
            <a:r>
              <a:rPr lang="fr-FR" sz="3500" dirty="0">
                <a:solidFill>
                  <a:schemeClr val="tx1"/>
                </a:solidFill>
                <a:latin typeface="+mn-lt"/>
                <a:ea typeface="Open Sans" panose="020B0606030504020204" pitchFamily="34" charset="0"/>
                <a:cs typeface="Open Sans" panose="020B0606030504020204" pitchFamily="34" charset="0"/>
              </a:rPr>
              <a:t>Ajouter des composants WebPart</a:t>
            </a:r>
          </a:p>
        </p:txBody>
      </p:sp>
      <p:sp>
        <p:nvSpPr>
          <p:cNvPr id="9" name="ZoneTexte 8">
            <a:extLst>
              <a:ext uri="{FF2B5EF4-FFF2-40B4-BE49-F238E27FC236}">
                <a16:creationId xmlns:a16="http://schemas.microsoft.com/office/drawing/2014/main" id="{75E76FDF-0740-400E-AF93-43FA7A857743}"/>
              </a:ext>
            </a:extLst>
          </p:cNvPr>
          <p:cNvSpPr txBox="1"/>
          <p:nvPr/>
        </p:nvSpPr>
        <p:spPr>
          <a:xfrm>
            <a:off x="655388" y="9335623"/>
            <a:ext cx="13302852" cy="1169551"/>
          </a:xfrm>
          <a:prstGeom prst="rect">
            <a:avLst/>
          </a:prstGeom>
          <a:noFill/>
        </p:spPr>
        <p:txBody>
          <a:bodyPr wrap="square" rtlCol="0">
            <a:spAutoFit/>
          </a:bodyPr>
          <a:lstStyle/>
          <a:p>
            <a:r>
              <a:rPr lang="fr-FR" sz="3500" dirty="0">
                <a:solidFill>
                  <a:schemeClr val="tx1"/>
                </a:solidFill>
                <a:latin typeface="+mn-lt"/>
                <a:ea typeface="Open Sans" panose="020B0606030504020204" pitchFamily="34" charset="0"/>
                <a:cs typeface="Open Sans" panose="020B0606030504020204" pitchFamily="34" charset="0"/>
              </a:rPr>
              <a:t>Ajouter et personnaliser du contenu: Bibliothèques, listes, tâches, forum de discussion… </a:t>
            </a:r>
          </a:p>
        </p:txBody>
      </p:sp>
      <p:pic>
        <p:nvPicPr>
          <p:cNvPr id="8" name="Image 7">
            <a:extLst>
              <a:ext uri="{FF2B5EF4-FFF2-40B4-BE49-F238E27FC236}">
                <a16:creationId xmlns:a16="http://schemas.microsoft.com/office/drawing/2014/main" id="{8ED20B95-457F-4FD5-83FA-5881F92B59A6}"/>
              </a:ext>
            </a:extLst>
          </p:cNvPr>
          <p:cNvPicPr>
            <a:picLocks noChangeAspect="1"/>
          </p:cNvPicPr>
          <p:nvPr/>
        </p:nvPicPr>
        <p:blipFill>
          <a:blip r:embed="rId3"/>
          <a:srcRect t="-2653"/>
          <a:stretch/>
        </p:blipFill>
        <p:spPr>
          <a:xfrm>
            <a:off x="19171512" y="5240686"/>
            <a:ext cx="4176464" cy="3234628"/>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ZoneTexte 10">
            <a:extLst>
              <a:ext uri="{FF2B5EF4-FFF2-40B4-BE49-F238E27FC236}">
                <a16:creationId xmlns:a16="http://schemas.microsoft.com/office/drawing/2014/main" id="{B6C2BC56-3450-4588-B006-C0B34F148F71}"/>
              </a:ext>
            </a:extLst>
          </p:cNvPr>
          <p:cNvSpPr txBox="1"/>
          <p:nvPr/>
        </p:nvSpPr>
        <p:spPr>
          <a:xfrm>
            <a:off x="655388" y="2546941"/>
            <a:ext cx="13302852" cy="630942"/>
          </a:xfrm>
          <a:prstGeom prst="rect">
            <a:avLst/>
          </a:prstGeom>
          <a:noFill/>
        </p:spPr>
        <p:txBody>
          <a:bodyPr wrap="square" rtlCol="0">
            <a:spAutoFit/>
          </a:bodyPr>
          <a:lstStyle/>
          <a:p>
            <a:r>
              <a:rPr lang="fr-FR" sz="3500" dirty="0">
                <a:solidFill>
                  <a:schemeClr val="tx1"/>
                </a:solidFill>
                <a:latin typeface="+mn-lt"/>
                <a:ea typeface="Open Sans" panose="020B0606030504020204" pitchFamily="34" charset="0"/>
                <a:cs typeface="Open Sans" panose="020B0606030504020204" pitchFamily="34" charset="0"/>
              </a:rPr>
              <a:t>Choisissez un thème et modifiez l’apparence</a:t>
            </a:r>
          </a:p>
        </p:txBody>
      </p:sp>
      <p:pic>
        <p:nvPicPr>
          <p:cNvPr id="10" name="Image 9">
            <a:extLst>
              <a:ext uri="{FF2B5EF4-FFF2-40B4-BE49-F238E27FC236}">
                <a16:creationId xmlns:a16="http://schemas.microsoft.com/office/drawing/2014/main" id="{43068308-6F5A-4D64-89AF-F025F206B29A}"/>
              </a:ext>
            </a:extLst>
          </p:cNvPr>
          <p:cNvPicPr>
            <a:picLocks noChangeAspect="1"/>
          </p:cNvPicPr>
          <p:nvPr/>
        </p:nvPicPr>
        <p:blipFill>
          <a:blip r:embed="rId4"/>
          <a:stretch>
            <a:fillRect/>
          </a:stretch>
        </p:blipFill>
        <p:spPr>
          <a:xfrm>
            <a:off x="11595215" y="1962152"/>
            <a:ext cx="11546462" cy="2851760"/>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Image 11">
            <a:extLst>
              <a:ext uri="{FF2B5EF4-FFF2-40B4-BE49-F238E27FC236}">
                <a16:creationId xmlns:a16="http://schemas.microsoft.com/office/drawing/2014/main" id="{3A57EA89-758A-42EE-B726-D1401C9D33DB}"/>
              </a:ext>
            </a:extLst>
          </p:cNvPr>
          <p:cNvPicPr>
            <a:picLocks noChangeAspect="1"/>
          </p:cNvPicPr>
          <p:nvPr/>
        </p:nvPicPr>
        <p:blipFill>
          <a:blip r:embed="rId5"/>
          <a:stretch>
            <a:fillRect/>
          </a:stretch>
        </p:blipFill>
        <p:spPr>
          <a:xfrm>
            <a:off x="14558744" y="9326895"/>
            <a:ext cx="9161260" cy="2357584"/>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003784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p:txBody>
          <a:bodyPr>
            <a:normAutofit/>
          </a:bodyPr>
          <a:lstStyle/>
          <a:p>
            <a:r>
              <a:rPr lang="fr-FR" dirty="0">
                <a:solidFill>
                  <a:schemeClr val="tx1"/>
                </a:solidFill>
                <a:latin typeface="+mn-lt"/>
              </a:rPr>
              <a:t>La gestion des accès dans SharePoint</a:t>
            </a:r>
          </a:p>
        </p:txBody>
      </p:sp>
      <p:sp>
        <p:nvSpPr>
          <p:cNvPr id="42" name="Espace réservé du numéro de diapositive 41">
            <a:extLst>
              <a:ext uri="{FF2B5EF4-FFF2-40B4-BE49-F238E27FC236}">
                <a16:creationId xmlns:a16="http://schemas.microsoft.com/office/drawing/2014/main" id="{2709B50D-0188-4B46-8996-03E985CE54F5}"/>
              </a:ext>
            </a:extLst>
          </p:cNvPr>
          <p:cNvSpPr>
            <a:spLocks noGrp="1"/>
          </p:cNvSpPr>
          <p:nvPr>
            <p:ph type="sldNum" sz="quarter" idx="12"/>
          </p:nvPr>
        </p:nvSpPr>
        <p:spPr/>
        <p:txBody>
          <a:bodyPr/>
          <a:lstStyle/>
          <a:p>
            <a:pPr>
              <a:defRPr/>
            </a:pPr>
            <a:fld id="{D3D52E03-1911-4AD8-A1C0-E039C515BC0E}" type="slidenum">
              <a:rPr lang="fr-FR" altLang="fr-FR" smtClean="0"/>
              <a:pPr>
                <a:defRPr/>
              </a:pPr>
              <a:t>43</a:t>
            </a:fld>
            <a:endParaRPr lang="fr-FR" altLang="fr-FR" dirty="0"/>
          </a:p>
        </p:txBody>
      </p:sp>
      <p:pic>
        <p:nvPicPr>
          <p:cNvPr id="8" name="Image 7">
            <a:extLst>
              <a:ext uri="{FF2B5EF4-FFF2-40B4-BE49-F238E27FC236}">
                <a16:creationId xmlns:a16="http://schemas.microsoft.com/office/drawing/2014/main" id="{AB866058-56DE-4A55-879D-7EC9853C30D6}"/>
              </a:ext>
            </a:extLst>
          </p:cNvPr>
          <p:cNvPicPr>
            <a:picLocks noChangeAspect="1"/>
          </p:cNvPicPr>
          <p:nvPr/>
        </p:nvPicPr>
        <p:blipFill rotWithShape="1">
          <a:blip r:embed="rId3"/>
          <a:srcRect l="15851"/>
          <a:stretch/>
        </p:blipFill>
        <p:spPr>
          <a:xfrm>
            <a:off x="454696" y="9907035"/>
            <a:ext cx="14609876" cy="1872213"/>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52" name="Diagramme 51">
            <a:extLst>
              <a:ext uri="{FF2B5EF4-FFF2-40B4-BE49-F238E27FC236}">
                <a16:creationId xmlns:a16="http://schemas.microsoft.com/office/drawing/2014/main" id="{D72A7F4B-030F-4425-8526-417ECB5020BA}"/>
              </a:ext>
            </a:extLst>
          </p:cNvPr>
          <p:cNvGraphicFramePr/>
          <p:nvPr>
            <p:extLst>
              <p:ext uri="{D42A27DB-BD31-4B8C-83A1-F6EECF244321}">
                <p14:modId xmlns:p14="http://schemas.microsoft.com/office/powerpoint/2010/main" val="2530957368"/>
              </p:ext>
            </p:extLst>
          </p:nvPr>
        </p:nvGraphicFramePr>
        <p:xfrm>
          <a:off x="1174214" y="3802977"/>
          <a:ext cx="8064896" cy="53119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3" name="Espace réservé du texte 2">
            <a:extLst>
              <a:ext uri="{FF2B5EF4-FFF2-40B4-BE49-F238E27FC236}">
                <a16:creationId xmlns:a16="http://schemas.microsoft.com/office/drawing/2014/main" id="{4E8DCA1B-7964-44C8-AA20-6D2B057666F1}"/>
              </a:ext>
            </a:extLst>
          </p:cNvPr>
          <p:cNvSpPr txBox="1">
            <a:spLocks/>
          </p:cNvSpPr>
          <p:nvPr/>
        </p:nvSpPr>
        <p:spPr>
          <a:xfrm>
            <a:off x="1679576" y="1962151"/>
            <a:ext cx="13846176" cy="857250"/>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000" dirty="0">
                <a:latin typeface="+mn-lt"/>
              </a:rPr>
              <a:t>Gérer les permissions</a:t>
            </a:r>
          </a:p>
        </p:txBody>
      </p:sp>
      <p:sp>
        <p:nvSpPr>
          <p:cNvPr id="55" name="ZoneTexte 54">
            <a:extLst>
              <a:ext uri="{FF2B5EF4-FFF2-40B4-BE49-F238E27FC236}">
                <a16:creationId xmlns:a16="http://schemas.microsoft.com/office/drawing/2014/main" id="{BC44EB93-04A0-42C7-B5F5-67A403BF119C}"/>
              </a:ext>
            </a:extLst>
          </p:cNvPr>
          <p:cNvSpPr txBox="1"/>
          <p:nvPr/>
        </p:nvSpPr>
        <p:spPr>
          <a:xfrm>
            <a:off x="609896" y="2819401"/>
            <a:ext cx="8659996" cy="1015663"/>
          </a:xfrm>
          <a:prstGeom prst="rect">
            <a:avLst/>
          </a:prstGeom>
          <a:noFill/>
        </p:spPr>
        <p:txBody>
          <a:bodyPr wrap="square" rtlCol="0">
            <a:spAutoFit/>
          </a:bodyPr>
          <a:lstStyle/>
          <a:p>
            <a:pPr marL="571500" indent="-571500">
              <a:buFont typeface="Arial" panose="020B0604020202020204" pitchFamily="34" charset="0"/>
              <a:buChar char="•"/>
            </a:pPr>
            <a:r>
              <a:rPr lang="fr-CA" sz="3000" dirty="0">
                <a:solidFill>
                  <a:schemeClr val="tx1"/>
                </a:solidFill>
                <a:latin typeface="+mn-lt"/>
                <a:ea typeface="Open Sans" panose="020B0606030504020204" pitchFamily="34" charset="0"/>
                <a:cs typeface="Open Sans" panose="020B0606030504020204" pitchFamily="34" charset="0"/>
              </a:rPr>
              <a:t>Créer des groupes d’autorisations</a:t>
            </a:r>
          </a:p>
          <a:p>
            <a:pPr marL="571500" indent="-571500">
              <a:buFont typeface="Arial" panose="020B0604020202020204" pitchFamily="34" charset="0"/>
              <a:buChar char="•"/>
            </a:pPr>
            <a:r>
              <a:rPr lang="fr-CA" sz="3000" dirty="0">
                <a:solidFill>
                  <a:schemeClr val="tx1"/>
                </a:solidFill>
                <a:latin typeface="+mn-lt"/>
                <a:ea typeface="Open Sans" panose="020B0606030504020204" pitchFamily="34" charset="0"/>
                <a:cs typeface="Open Sans" panose="020B0606030504020204" pitchFamily="34" charset="0"/>
              </a:rPr>
              <a:t>Personnaliser les niveaux d’autorisations</a:t>
            </a:r>
          </a:p>
        </p:txBody>
      </p:sp>
      <p:sp>
        <p:nvSpPr>
          <p:cNvPr id="56" name="ZoneTexte 55">
            <a:extLst>
              <a:ext uri="{FF2B5EF4-FFF2-40B4-BE49-F238E27FC236}">
                <a16:creationId xmlns:a16="http://schemas.microsoft.com/office/drawing/2014/main" id="{38BD4FF9-17FC-4641-8C93-34C75C0EC132}"/>
              </a:ext>
            </a:extLst>
          </p:cNvPr>
          <p:cNvSpPr txBox="1"/>
          <p:nvPr/>
        </p:nvSpPr>
        <p:spPr>
          <a:xfrm>
            <a:off x="11975976" y="2710765"/>
            <a:ext cx="12049520" cy="1477328"/>
          </a:xfrm>
          <a:prstGeom prst="rect">
            <a:avLst/>
          </a:prstGeom>
          <a:noFill/>
        </p:spPr>
        <p:txBody>
          <a:bodyPr wrap="square" rtlCol="0">
            <a:spAutoFit/>
          </a:bodyPr>
          <a:lstStyle/>
          <a:p>
            <a:pPr marL="571500" indent="-571500">
              <a:buFont typeface="Arial" panose="020B0604020202020204" pitchFamily="34" charset="0"/>
              <a:buChar char="•"/>
            </a:pPr>
            <a:r>
              <a:rPr lang="fr-CA" sz="3000" dirty="0">
                <a:solidFill>
                  <a:schemeClr val="tx1"/>
                </a:solidFill>
                <a:latin typeface="+mn-lt"/>
                <a:ea typeface="Open Sans" panose="020B0606030504020204" pitchFamily="34" charset="0"/>
                <a:cs typeface="Open Sans" panose="020B0606030504020204" pitchFamily="34" charset="0"/>
              </a:rPr>
              <a:t>La sécurité s’applique de façon hiérarchique et par héritage</a:t>
            </a:r>
          </a:p>
          <a:p>
            <a:pPr marL="571500" indent="-571500">
              <a:buFont typeface="Arial" panose="020B0604020202020204" pitchFamily="34" charset="0"/>
              <a:buChar char="•"/>
            </a:pPr>
            <a:r>
              <a:rPr lang="fr-CA" sz="3000" dirty="0">
                <a:solidFill>
                  <a:schemeClr val="tx1"/>
                </a:solidFill>
                <a:latin typeface="+mn-lt"/>
                <a:ea typeface="Open Sans" panose="020B0606030504020204" pitchFamily="34" charset="0"/>
                <a:cs typeface="Open Sans" panose="020B0606030504020204" pitchFamily="34" charset="0"/>
              </a:rPr>
              <a:t>Il est possible de casser cet héritage au niveau d’un site, d’une liste ou d’une bibliothèque pour donner des accès spécifiques</a:t>
            </a:r>
          </a:p>
        </p:txBody>
      </p:sp>
      <p:graphicFrame>
        <p:nvGraphicFramePr>
          <p:cNvPr id="57" name="Diagramme 56">
            <a:extLst>
              <a:ext uri="{FF2B5EF4-FFF2-40B4-BE49-F238E27FC236}">
                <a16:creationId xmlns:a16="http://schemas.microsoft.com/office/drawing/2014/main" id="{3D87F44C-019E-478F-958F-DD2362D3F0FF}"/>
              </a:ext>
            </a:extLst>
          </p:cNvPr>
          <p:cNvGraphicFramePr/>
          <p:nvPr>
            <p:extLst>
              <p:ext uri="{D42A27DB-BD31-4B8C-83A1-F6EECF244321}">
                <p14:modId xmlns:p14="http://schemas.microsoft.com/office/powerpoint/2010/main" val="1370456642"/>
              </p:ext>
            </p:extLst>
          </p:nvPr>
        </p:nvGraphicFramePr>
        <p:xfrm>
          <a:off x="13200112" y="4285691"/>
          <a:ext cx="12678256" cy="92956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7241816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P spid="55" grpId="0"/>
      <p:bldP spid="56" grpId="0"/>
      <p:bldGraphic spid="57"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p:txBody>
          <a:bodyPr>
            <a:normAutofit fontScale="90000"/>
          </a:bodyPr>
          <a:lstStyle/>
          <a:p>
            <a:r>
              <a:rPr lang="fr-FR" dirty="0">
                <a:solidFill>
                  <a:schemeClr val="tx1"/>
                </a:solidFill>
                <a:latin typeface="+mn-lt"/>
              </a:rPr>
              <a:t>La gestion des </a:t>
            </a:r>
            <a:r>
              <a:rPr lang="fr-FR" dirty="0" err="1">
                <a:solidFill>
                  <a:schemeClr val="tx1"/>
                </a:solidFill>
                <a:latin typeface="+mn-lt"/>
              </a:rPr>
              <a:t>accés</a:t>
            </a:r>
            <a:r>
              <a:rPr lang="fr-FR" dirty="0">
                <a:solidFill>
                  <a:schemeClr val="tx1"/>
                </a:solidFill>
                <a:latin typeface="+mn-lt"/>
              </a:rPr>
              <a:t> dans SharePoint Online</a:t>
            </a:r>
          </a:p>
        </p:txBody>
      </p:sp>
      <p:sp>
        <p:nvSpPr>
          <p:cNvPr id="3" name="Espace réservé du texte 2">
            <a:extLst>
              <a:ext uri="{FF2B5EF4-FFF2-40B4-BE49-F238E27FC236}">
                <a16:creationId xmlns:a16="http://schemas.microsoft.com/office/drawing/2014/main" id="{FF6B35E0-0FA5-40B2-A15D-0E738B96525D}"/>
              </a:ext>
            </a:extLst>
          </p:cNvPr>
          <p:cNvSpPr>
            <a:spLocks noGrp="1"/>
          </p:cNvSpPr>
          <p:nvPr>
            <p:ph type="body" sz="quarter" idx="4294967295"/>
          </p:nvPr>
        </p:nvSpPr>
        <p:spPr>
          <a:xfrm>
            <a:off x="10586852" y="2536174"/>
            <a:ext cx="8352184" cy="8356132"/>
          </a:xfrm>
        </p:spPr>
        <p:txBody>
          <a:bodyPr>
            <a:normAutofit/>
          </a:bodyPr>
          <a:lstStyle/>
          <a:p>
            <a:r>
              <a:rPr lang="fr-FR" sz="4000" dirty="0">
                <a:solidFill>
                  <a:schemeClr val="tx1"/>
                </a:solidFill>
                <a:latin typeface="+mn-lt"/>
              </a:rPr>
              <a:t>Vous choisissez ce que vous souhaitez partager:</a:t>
            </a:r>
          </a:p>
          <a:p>
            <a:r>
              <a:rPr lang="fr-FR" sz="4000" dirty="0">
                <a:solidFill>
                  <a:schemeClr val="tx1"/>
                </a:solidFill>
                <a:latin typeface="+mn-lt"/>
              </a:rPr>
              <a:t>Le site entier</a:t>
            </a:r>
          </a:p>
          <a:p>
            <a:r>
              <a:rPr lang="fr-FR" sz="4000" dirty="0">
                <a:solidFill>
                  <a:schemeClr val="tx1"/>
                </a:solidFill>
                <a:latin typeface="+mn-lt"/>
              </a:rPr>
              <a:t>Une bibliothèque ou une liste</a:t>
            </a:r>
          </a:p>
          <a:p>
            <a:r>
              <a:rPr lang="fr-FR" sz="4000" dirty="0">
                <a:solidFill>
                  <a:schemeClr val="tx1"/>
                </a:solidFill>
                <a:latin typeface="+mn-lt"/>
              </a:rPr>
              <a:t>Un dossier</a:t>
            </a:r>
          </a:p>
          <a:p>
            <a:r>
              <a:rPr lang="fr-FR" sz="4000" dirty="0">
                <a:solidFill>
                  <a:schemeClr val="tx1"/>
                </a:solidFill>
                <a:latin typeface="+mn-lt"/>
              </a:rPr>
              <a:t>Un fichier</a:t>
            </a:r>
          </a:p>
        </p:txBody>
      </p:sp>
      <p:sp>
        <p:nvSpPr>
          <p:cNvPr id="4" name="Espace réservé du numéro de diapositive 3">
            <a:extLst>
              <a:ext uri="{FF2B5EF4-FFF2-40B4-BE49-F238E27FC236}">
                <a16:creationId xmlns:a16="http://schemas.microsoft.com/office/drawing/2014/main" id="{35EE1250-7B6E-4847-9BEC-4765E405D2AA}"/>
              </a:ext>
            </a:extLst>
          </p:cNvPr>
          <p:cNvSpPr>
            <a:spLocks noGrp="1"/>
          </p:cNvSpPr>
          <p:nvPr>
            <p:ph type="sldNum" sz="quarter" idx="12"/>
          </p:nvPr>
        </p:nvSpPr>
        <p:spPr/>
        <p:txBody>
          <a:bodyPr/>
          <a:lstStyle/>
          <a:p>
            <a:pPr>
              <a:defRPr/>
            </a:pPr>
            <a:fld id="{D3D52E03-1911-4AD8-A1C0-E039C515BC0E}" type="slidenum">
              <a:rPr lang="fr-FR" altLang="fr-FR" smtClean="0"/>
              <a:pPr>
                <a:defRPr/>
              </a:pPr>
              <a:t>44</a:t>
            </a:fld>
            <a:endParaRPr lang="fr-FR" altLang="fr-FR" dirty="0"/>
          </a:p>
        </p:txBody>
      </p:sp>
      <p:graphicFrame>
        <p:nvGraphicFramePr>
          <p:cNvPr id="33" name="Diagramme 32">
            <a:extLst>
              <a:ext uri="{FF2B5EF4-FFF2-40B4-BE49-F238E27FC236}">
                <a16:creationId xmlns:a16="http://schemas.microsoft.com/office/drawing/2014/main" id="{238F014E-1405-467C-AD00-43E1272D494C}"/>
              </a:ext>
            </a:extLst>
          </p:cNvPr>
          <p:cNvGraphicFramePr/>
          <p:nvPr/>
        </p:nvGraphicFramePr>
        <p:xfrm>
          <a:off x="13976574" y="2203644"/>
          <a:ext cx="12678256" cy="9295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Espace réservé du texte 2">
            <a:extLst>
              <a:ext uri="{FF2B5EF4-FFF2-40B4-BE49-F238E27FC236}">
                <a16:creationId xmlns:a16="http://schemas.microsoft.com/office/drawing/2014/main" id="{89D59BBB-C23D-44C6-AA86-DEDBE80DEBFF}"/>
              </a:ext>
            </a:extLst>
          </p:cNvPr>
          <p:cNvSpPr txBox="1">
            <a:spLocks/>
          </p:cNvSpPr>
          <p:nvPr/>
        </p:nvSpPr>
        <p:spPr>
          <a:xfrm>
            <a:off x="916808" y="2393504"/>
            <a:ext cx="8352184" cy="10512472"/>
          </a:xfrm>
          <a:prstGeom prst="rect">
            <a:avLst/>
          </a:prstGeom>
        </p:spPr>
        <p:txBody>
          <a:bodyPr vert="horz" lIns="182880" tIns="91440" rIns="182880" bIns="9144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000" dirty="0">
                <a:latin typeface="+mn-lt"/>
                <a:ea typeface="Open Sans" panose="020B0606030504020204" pitchFamily="34" charset="0"/>
                <a:cs typeface="Open Sans" panose="020B0606030504020204" pitchFamily="34" charset="0"/>
              </a:rPr>
              <a:t>Vous pouvez partager votre site ou du contenu de votre site avec n’importe qui!</a:t>
            </a:r>
          </a:p>
          <a:p>
            <a:r>
              <a:rPr lang="fr-FR" sz="4000" dirty="0">
                <a:latin typeface="+mn-lt"/>
                <a:ea typeface="Open Sans" panose="020B0606030504020204" pitchFamily="34" charset="0"/>
                <a:cs typeface="Open Sans" panose="020B0606030504020204" pitchFamily="34" charset="0"/>
              </a:rPr>
              <a:t>Internes</a:t>
            </a:r>
          </a:p>
          <a:p>
            <a:r>
              <a:rPr lang="fr-FR" sz="4000" dirty="0">
                <a:latin typeface="+mn-lt"/>
                <a:ea typeface="Open Sans" panose="020B0606030504020204" pitchFamily="34" charset="0"/>
                <a:cs typeface="Open Sans" panose="020B0606030504020204" pitchFamily="34" charset="0"/>
              </a:rPr>
              <a:t>Externes</a:t>
            </a:r>
          </a:p>
          <a:p>
            <a:endParaRPr lang="fr-FR" sz="4000" dirty="0">
              <a:latin typeface="+mn-lt"/>
              <a:ea typeface="Open Sans" panose="020B0606030504020204" pitchFamily="34" charset="0"/>
              <a:cs typeface="Open Sans" panose="020B0606030504020204" pitchFamily="34" charset="0"/>
            </a:endParaRPr>
          </a:p>
          <a:p>
            <a:pPr marL="0" indent="0">
              <a:buNone/>
            </a:pPr>
            <a:r>
              <a:rPr lang="fr-FR" sz="4000" u="sng" dirty="0">
                <a:latin typeface="+mn-lt"/>
                <a:ea typeface="Open Sans" panose="020B0606030504020204" pitchFamily="34" charset="0"/>
                <a:cs typeface="Open Sans" panose="020B0606030504020204" pitchFamily="34" charset="0"/>
              </a:rPr>
              <a:t>Les options de partage:</a:t>
            </a:r>
          </a:p>
          <a:p>
            <a:r>
              <a:rPr lang="fr-FR" sz="4000" b="1" dirty="0">
                <a:latin typeface="+mn-lt"/>
                <a:ea typeface="Open Sans" panose="020B0606030504020204" pitchFamily="34" charset="0"/>
                <a:cs typeface="Open Sans" panose="020B0606030504020204" pitchFamily="34" charset="0"/>
              </a:rPr>
              <a:t>Tout le monde </a:t>
            </a:r>
            <a:r>
              <a:rPr lang="fr-FR" sz="4000" dirty="0">
                <a:latin typeface="+mn-lt"/>
                <a:ea typeface="Open Sans" panose="020B0606030504020204" pitchFamily="34" charset="0"/>
                <a:cs typeface="Open Sans" panose="020B0606030504020204" pitchFamily="34" charset="0"/>
              </a:rPr>
              <a:t>octroie l’accès aux personnes qui reçoivent le lien, qu’elles le reçoivent directement de vous ou qu’il été transféré par un tiers.</a:t>
            </a:r>
          </a:p>
          <a:p>
            <a:endParaRPr lang="fr-FR" sz="4000" dirty="0">
              <a:latin typeface="+mn-lt"/>
              <a:ea typeface="Open Sans" panose="020B0606030504020204" pitchFamily="34" charset="0"/>
              <a:cs typeface="Open Sans" panose="020B0606030504020204" pitchFamily="34" charset="0"/>
            </a:endParaRPr>
          </a:p>
          <a:p>
            <a:r>
              <a:rPr lang="fr-FR" sz="4000" b="1" dirty="0">
                <a:latin typeface="+mn-lt"/>
                <a:ea typeface="Open Sans" panose="020B0606030504020204" pitchFamily="34" charset="0"/>
                <a:cs typeface="Open Sans" panose="020B0606030504020204" pitchFamily="34" charset="0"/>
              </a:rPr>
              <a:t>Personnes ayant déjà l’accès </a:t>
            </a:r>
            <a:r>
              <a:rPr lang="fr-FR" sz="4000" dirty="0">
                <a:latin typeface="+mn-lt"/>
                <a:ea typeface="Open Sans" panose="020B0606030504020204" pitchFamily="34" charset="0"/>
                <a:cs typeface="Open Sans" panose="020B0606030504020204" pitchFamily="34" charset="0"/>
              </a:rPr>
              <a:t>peut être utilisé par les personnes qui ont déjà accès au document ou au dossier. Utilisez cette option si vous voulez simplement envoyer un lien vers une personne qui a déjà accès.</a:t>
            </a:r>
          </a:p>
          <a:p>
            <a:endParaRPr lang="fr-FR" sz="4000" dirty="0">
              <a:latin typeface="+mn-lt"/>
              <a:ea typeface="Open Sans" panose="020B0606030504020204" pitchFamily="34" charset="0"/>
              <a:cs typeface="Open Sans" panose="020B0606030504020204" pitchFamily="34" charset="0"/>
            </a:endParaRPr>
          </a:p>
          <a:p>
            <a:r>
              <a:rPr lang="fr-FR" sz="4000" b="1" dirty="0">
                <a:latin typeface="+mn-lt"/>
                <a:ea typeface="Open Sans" panose="020B0606030504020204" pitchFamily="34" charset="0"/>
                <a:cs typeface="Open Sans" panose="020B0606030504020204" pitchFamily="34" charset="0"/>
              </a:rPr>
              <a:t>Personnes spécifiques</a:t>
            </a:r>
            <a:r>
              <a:rPr lang="fr-FR" sz="4000" dirty="0">
                <a:latin typeface="+mn-lt"/>
                <a:ea typeface="Open Sans" panose="020B0606030504020204" pitchFamily="34" charset="0"/>
                <a:cs typeface="Open Sans" panose="020B0606030504020204" pitchFamily="34" charset="0"/>
              </a:rPr>
              <a:t> octroie l’accès aux seules personnes que vous spécifiez, Si le lien est transféré, seules les personnes qui ont déjà accès à l’élément pourront utiliser le lien.</a:t>
            </a:r>
          </a:p>
          <a:p>
            <a:endParaRPr lang="fr-FR" sz="4000" dirty="0">
              <a:latin typeface="+mn-lt"/>
              <a:ea typeface="Open Sans" panose="020B0606030504020204" pitchFamily="34" charset="0"/>
              <a:cs typeface="Open Sans" panose="020B0606030504020204" pitchFamily="34" charset="0"/>
            </a:endParaRPr>
          </a:p>
          <a:p>
            <a:r>
              <a:rPr lang="fr-FR" sz="4000" dirty="0">
                <a:latin typeface="+mn-lt"/>
                <a:ea typeface="Open Sans" panose="020B0606030504020204" pitchFamily="34" charset="0"/>
                <a:cs typeface="Open Sans" panose="020B0606030504020204" pitchFamily="34" charset="0"/>
              </a:rPr>
              <a:t>Par défaut, l’option </a:t>
            </a:r>
            <a:r>
              <a:rPr lang="fr-FR" sz="4000" b="1" dirty="0">
                <a:latin typeface="+mn-lt"/>
                <a:ea typeface="Open Sans" panose="020B0606030504020204" pitchFamily="34" charset="0"/>
                <a:cs typeface="Open Sans" panose="020B0606030504020204" pitchFamily="34" charset="0"/>
              </a:rPr>
              <a:t>Autoriser la modification</a:t>
            </a:r>
            <a:r>
              <a:rPr lang="fr-FR" sz="4000" dirty="0">
                <a:latin typeface="+mn-lt"/>
                <a:ea typeface="Open Sans" panose="020B0606030504020204" pitchFamily="34" charset="0"/>
                <a:cs typeface="Open Sans" panose="020B0606030504020204" pitchFamily="34" charset="0"/>
              </a:rPr>
              <a:t> est activée. Si vous souhaitez que les utilisateurs puissent uniquement afficher vos fichiers, décochez la case.</a:t>
            </a:r>
          </a:p>
        </p:txBody>
      </p:sp>
      <p:cxnSp>
        <p:nvCxnSpPr>
          <p:cNvPr id="36" name="Connecteur droit avec flèche 35">
            <a:extLst>
              <a:ext uri="{FF2B5EF4-FFF2-40B4-BE49-F238E27FC236}">
                <a16:creationId xmlns:a16="http://schemas.microsoft.com/office/drawing/2014/main" id="{12C7158D-D255-4606-8069-845C305F1631}"/>
              </a:ext>
            </a:extLst>
          </p:cNvPr>
          <p:cNvCxnSpPr>
            <a:cxnSpLocks/>
          </p:cNvCxnSpPr>
          <p:nvPr/>
        </p:nvCxnSpPr>
        <p:spPr>
          <a:xfrm flipV="1">
            <a:off x="14005985" y="2946646"/>
            <a:ext cx="6250911" cy="2481685"/>
          </a:xfrm>
          <a:prstGeom prst="straightConnector1">
            <a:avLst/>
          </a:prstGeom>
          <a:ln>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2E7B2368-1241-40F5-8411-9A0732F20C85}"/>
              </a:ext>
            </a:extLst>
          </p:cNvPr>
          <p:cNvCxnSpPr>
            <a:cxnSpLocks/>
          </p:cNvCxnSpPr>
          <p:nvPr/>
        </p:nvCxnSpPr>
        <p:spPr>
          <a:xfrm flipV="1">
            <a:off x="13976574" y="4697760"/>
            <a:ext cx="5272210" cy="72549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75776BAE-F699-48F8-BC66-A9C94D72D44D}"/>
              </a:ext>
            </a:extLst>
          </p:cNvPr>
          <p:cNvCxnSpPr>
            <a:cxnSpLocks/>
          </p:cNvCxnSpPr>
          <p:nvPr/>
        </p:nvCxnSpPr>
        <p:spPr>
          <a:xfrm flipV="1">
            <a:off x="17880632" y="6313521"/>
            <a:ext cx="3816424" cy="132958"/>
          </a:xfrm>
          <a:prstGeom prst="straightConnector1">
            <a:avLst/>
          </a:prstGeom>
          <a:ln>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42" name="Connecteur droit avec flèche 41">
            <a:extLst>
              <a:ext uri="{FF2B5EF4-FFF2-40B4-BE49-F238E27FC236}">
                <a16:creationId xmlns:a16="http://schemas.microsoft.com/office/drawing/2014/main" id="{5F42FAC4-55E2-4E88-86E6-085AF57C3EEE}"/>
              </a:ext>
            </a:extLst>
          </p:cNvPr>
          <p:cNvCxnSpPr>
            <a:cxnSpLocks/>
          </p:cNvCxnSpPr>
          <p:nvPr/>
        </p:nvCxnSpPr>
        <p:spPr>
          <a:xfrm flipV="1">
            <a:off x="17880632" y="5997274"/>
            <a:ext cx="1368152" cy="382726"/>
          </a:xfrm>
          <a:prstGeom prst="straightConnector1">
            <a:avLst/>
          </a:prstGeom>
          <a:ln>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45" name="Connecteur droit avec flèche 44">
            <a:extLst>
              <a:ext uri="{FF2B5EF4-FFF2-40B4-BE49-F238E27FC236}">
                <a16:creationId xmlns:a16="http://schemas.microsoft.com/office/drawing/2014/main" id="{EBF4DDA8-E29D-4D4E-810C-5794A326C5EA}"/>
              </a:ext>
            </a:extLst>
          </p:cNvPr>
          <p:cNvCxnSpPr>
            <a:cxnSpLocks/>
          </p:cNvCxnSpPr>
          <p:nvPr/>
        </p:nvCxnSpPr>
        <p:spPr>
          <a:xfrm>
            <a:off x="13163418" y="7449511"/>
            <a:ext cx="5077254" cy="200229"/>
          </a:xfrm>
          <a:prstGeom prst="straightConnector1">
            <a:avLst/>
          </a:prstGeom>
          <a:ln>
            <a:solidFill>
              <a:srgbClr val="FFC000"/>
            </a:solidFill>
            <a:tailEnd type="triangle"/>
          </a:ln>
        </p:spPr>
        <p:style>
          <a:lnRef idx="1">
            <a:schemeClr val="accent4"/>
          </a:lnRef>
          <a:fillRef idx="0">
            <a:schemeClr val="accent4"/>
          </a:fillRef>
          <a:effectRef idx="0">
            <a:schemeClr val="accent4"/>
          </a:effectRef>
          <a:fontRef idx="minor">
            <a:schemeClr val="tx1"/>
          </a:fontRef>
        </p:style>
      </p:cxnSp>
      <p:cxnSp>
        <p:nvCxnSpPr>
          <p:cNvPr id="47" name="Connecteur droit avec flèche 46">
            <a:extLst>
              <a:ext uri="{FF2B5EF4-FFF2-40B4-BE49-F238E27FC236}">
                <a16:creationId xmlns:a16="http://schemas.microsoft.com/office/drawing/2014/main" id="{DAF3918B-E096-4A6A-A62D-E556F931845F}"/>
              </a:ext>
            </a:extLst>
          </p:cNvPr>
          <p:cNvCxnSpPr>
            <a:cxnSpLocks/>
          </p:cNvCxnSpPr>
          <p:nvPr/>
        </p:nvCxnSpPr>
        <p:spPr>
          <a:xfrm>
            <a:off x="13163418" y="8719251"/>
            <a:ext cx="3896014" cy="1910249"/>
          </a:xfrm>
          <a:prstGeom prst="straightConnector1">
            <a:avLst/>
          </a:prstGeom>
          <a:ln>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19" name="Connecteur droit avec flèche 18">
            <a:extLst>
              <a:ext uri="{FF2B5EF4-FFF2-40B4-BE49-F238E27FC236}">
                <a16:creationId xmlns:a16="http://schemas.microsoft.com/office/drawing/2014/main" id="{66F233E7-7FA8-4F93-A5F1-7657B1C2D008}"/>
              </a:ext>
            </a:extLst>
          </p:cNvPr>
          <p:cNvCxnSpPr>
            <a:cxnSpLocks/>
          </p:cNvCxnSpPr>
          <p:nvPr/>
        </p:nvCxnSpPr>
        <p:spPr>
          <a:xfrm flipV="1">
            <a:off x="14005985" y="2941568"/>
            <a:ext cx="6106895" cy="243045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060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33" grpId="0">
        <p:bldAsOne/>
      </p:bldGraphic>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p:txBody>
          <a:bodyPr>
            <a:normAutofit fontScale="90000"/>
          </a:bodyPr>
          <a:lstStyle/>
          <a:p>
            <a:r>
              <a:rPr lang="fr-FR" dirty="0">
                <a:solidFill>
                  <a:schemeClr val="tx1"/>
                </a:solidFill>
                <a:latin typeface="+mn-lt"/>
              </a:rPr>
              <a:t>La gestion des accès dans SharePoint Online</a:t>
            </a:r>
          </a:p>
        </p:txBody>
      </p:sp>
      <p:sp>
        <p:nvSpPr>
          <p:cNvPr id="4" name="Espace réservé du numéro de diapositive 3">
            <a:extLst>
              <a:ext uri="{FF2B5EF4-FFF2-40B4-BE49-F238E27FC236}">
                <a16:creationId xmlns:a16="http://schemas.microsoft.com/office/drawing/2014/main" id="{35EE1250-7B6E-4847-9BEC-4765E405D2AA}"/>
              </a:ext>
            </a:extLst>
          </p:cNvPr>
          <p:cNvSpPr>
            <a:spLocks noGrp="1"/>
          </p:cNvSpPr>
          <p:nvPr>
            <p:ph type="sldNum" sz="quarter" idx="12"/>
          </p:nvPr>
        </p:nvSpPr>
        <p:spPr/>
        <p:txBody>
          <a:bodyPr/>
          <a:lstStyle/>
          <a:p>
            <a:pPr>
              <a:defRPr/>
            </a:pPr>
            <a:fld id="{D3D52E03-1911-4AD8-A1C0-E039C515BC0E}" type="slidenum">
              <a:rPr lang="fr-FR" altLang="fr-FR" smtClean="0"/>
              <a:pPr>
                <a:defRPr/>
              </a:pPr>
              <a:t>45</a:t>
            </a:fld>
            <a:endParaRPr lang="fr-FR" altLang="fr-FR" dirty="0"/>
          </a:p>
        </p:txBody>
      </p:sp>
      <p:sp>
        <p:nvSpPr>
          <p:cNvPr id="34" name="Espace réservé du texte 2">
            <a:extLst>
              <a:ext uri="{FF2B5EF4-FFF2-40B4-BE49-F238E27FC236}">
                <a16:creationId xmlns:a16="http://schemas.microsoft.com/office/drawing/2014/main" id="{89D59BBB-C23D-44C6-AA86-DEDBE80DEBFF}"/>
              </a:ext>
            </a:extLst>
          </p:cNvPr>
          <p:cNvSpPr txBox="1">
            <a:spLocks/>
          </p:cNvSpPr>
          <p:nvPr/>
        </p:nvSpPr>
        <p:spPr>
          <a:xfrm>
            <a:off x="1609937" y="1962152"/>
            <a:ext cx="20375150" cy="1051247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4000" dirty="0"/>
          </a:p>
        </p:txBody>
      </p:sp>
      <p:sp>
        <p:nvSpPr>
          <p:cNvPr id="5" name="TextBox 4">
            <a:extLst>
              <a:ext uri="{FF2B5EF4-FFF2-40B4-BE49-F238E27FC236}">
                <a16:creationId xmlns:a16="http://schemas.microsoft.com/office/drawing/2014/main" id="{F8103BF4-3914-422F-9960-1FA4CBA32F19}"/>
              </a:ext>
            </a:extLst>
          </p:cNvPr>
          <p:cNvSpPr txBox="1"/>
          <p:nvPr/>
        </p:nvSpPr>
        <p:spPr>
          <a:xfrm>
            <a:off x="526704" y="2489103"/>
            <a:ext cx="12845301" cy="8463855"/>
          </a:xfrm>
          <a:prstGeom prst="rect">
            <a:avLst/>
          </a:prstGeom>
          <a:noFill/>
        </p:spPr>
        <p:txBody>
          <a:bodyPr wrap="square" rtlCol="0">
            <a:spAutoFit/>
          </a:bodyPr>
          <a:lstStyle/>
          <a:p>
            <a:r>
              <a:rPr lang="fr-CA" sz="3200" u="sng" dirty="0">
                <a:solidFill>
                  <a:schemeClr val="tx1"/>
                </a:solidFill>
                <a:latin typeface="+mn-lt"/>
                <a:ea typeface="Open Sans" panose="020B0606030504020204" pitchFamily="34" charset="0"/>
                <a:cs typeface="Open Sans" panose="020B0606030504020204" pitchFamily="34" charset="0"/>
              </a:rPr>
              <a:t>Partager l’accès a votre site SharePoint</a:t>
            </a:r>
          </a:p>
          <a:p>
            <a:r>
              <a:rPr lang="fr-CA" sz="3200" dirty="0">
                <a:solidFill>
                  <a:schemeClr val="tx1"/>
                </a:solidFill>
                <a:latin typeface="+mn-lt"/>
                <a:ea typeface="Open Sans" panose="020B0606030504020204" pitchFamily="34" charset="0"/>
                <a:cs typeface="Open Sans" panose="020B0606030504020204" pitchFamily="34" charset="0"/>
              </a:rPr>
              <a:t>Depuis la roue dentée sous Autorisations du site, vous retrouvez le bouton </a:t>
            </a:r>
            <a:r>
              <a:rPr lang="fr-CA" sz="3200" b="1" dirty="0">
                <a:solidFill>
                  <a:schemeClr val="tx1"/>
                </a:solidFill>
                <a:latin typeface="+mn-lt"/>
                <a:ea typeface="Open Sans" panose="020B0606030504020204" pitchFamily="34" charset="0"/>
                <a:cs typeface="Open Sans" panose="020B0606030504020204" pitchFamily="34" charset="0"/>
              </a:rPr>
              <a:t>Inviter des contacts</a:t>
            </a:r>
          </a:p>
          <a:p>
            <a:endParaRPr lang="fr-CA" sz="3200" b="1" dirty="0">
              <a:solidFill>
                <a:schemeClr val="tx1"/>
              </a:solidFill>
              <a:latin typeface="+mn-lt"/>
              <a:ea typeface="Open Sans" panose="020B0606030504020204" pitchFamily="34" charset="0"/>
              <a:cs typeface="Open Sans" panose="020B0606030504020204" pitchFamily="34" charset="0"/>
            </a:endParaRPr>
          </a:p>
          <a:p>
            <a:r>
              <a:rPr lang="fr-CA" sz="3200" dirty="0">
                <a:solidFill>
                  <a:schemeClr val="tx1"/>
                </a:solidFill>
                <a:latin typeface="+mn-lt"/>
                <a:ea typeface="Open Sans" panose="020B0606030504020204" pitchFamily="34" charset="0"/>
                <a:cs typeface="Open Sans" panose="020B0606030504020204" pitchFamily="34" charset="0"/>
              </a:rPr>
              <a:t>Si vous choisissez</a:t>
            </a:r>
            <a:r>
              <a:rPr lang="fr-CA" sz="3200" b="1" dirty="0">
                <a:solidFill>
                  <a:schemeClr val="tx1"/>
                </a:solidFill>
                <a:latin typeface="+mn-lt"/>
                <a:ea typeface="Open Sans" panose="020B0606030504020204" pitchFamily="34" charset="0"/>
                <a:cs typeface="Open Sans" panose="020B0606030504020204" pitchFamily="34" charset="0"/>
              </a:rPr>
              <a:t> Ajouter des membres a ce groupe</a:t>
            </a:r>
            <a:r>
              <a:rPr lang="fr-CA" sz="3200" dirty="0">
                <a:solidFill>
                  <a:schemeClr val="tx1"/>
                </a:solidFill>
                <a:latin typeface="+mn-lt"/>
                <a:ea typeface="Open Sans" panose="020B0606030504020204" pitchFamily="34" charset="0"/>
                <a:cs typeface="Open Sans" panose="020B0606030504020204" pitchFamily="34" charset="0"/>
              </a:rPr>
              <a:t>, l’invité aura accès a toutes les ressources du groupe Office 365 ( site SP, équipe Teams…)</a:t>
            </a:r>
          </a:p>
          <a:p>
            <a:r>
              <a:rPr lang="fr-CA" sz="3200" dirty="0">
                <a:solidFill>
                  <a:schemeClr val="tx1"/>
                </a:solidFill>
                <a:latin typeface="+mn-lt"/>
                <a:ea typeface="Open Sans" panose="020B0606030504020204" pitchFamily="34" charset="0"/>
                <a:cs typeface="Open Sans" panose="020B0606030504020204" pitchFamily="34" charset="0"/>
              </a:rPr>
              <a:t>Si vous souhaitez uniquement donner un accès au site SP, choisissez </a:t>
            </a:r>
            <a:r>
              <a:rPr lang="fr-CA" sz="3200" b="1" dirty="0">
                <a:solidFill>
                  <a:schemeClr val="tx1"/>
                </a:solidFill>
                <a:latin typeface="+mn-lt"/>
                <a:ea typeface="Open Sans" panose="020B0606030504020204" pitchFamily="34" charset="0"/>
                <a:cs typeface="Open Sans" panose="020B0606030504020204" pitchFamily="34" charset="0"/>
              </a:rPr>
              <a:t>Partager ce site uniquement.</a:t>
            </a:r>
          </a:p>
          <a:p>
            <a:endParaRPr lang="fr-CA" sz="3200" b="1" dirty="0">
              <a:solidFill>
                <a:schemeClr val="tx1"/>
              </a:solidFill>
              <a:latin typeface="+mn-lt"/>
              <a:ea typeface="Open Sans" panose="020B0606030504020204" pitchFamily="34" charset="0"/>
              <a:cs typeface="Open Sans" panose="020B0606030504020204" pitchFamily="34" charset="0"/>
            </a:endParaRPr>
          </a:p>
          <a:p>
            <a:r>
              <a:rPr lang="fr-CA" sz="3200" dirty="0">
                <a:solidFill>
                  <a:schemeClr val="tx1"/>
                </a:solidFill>
                <a:latin typeface="+mn-lt"/>
                <a:ea typeface="Open Sans" panose="020B0606030504020204" pitchFamily="34" charset="0"/>
                <a:cs typeface="Open Sans" panose="020B0606030504020204" pitchFamily="34" charset="0"/>
              </a:rPr>
              <a:t>Il existe 3 groupes par défaut ( visiteurs, membres et propriétaires) mais il est possible d’en créer de nouveau avec des niveaux d’autorisations spécifiques dans </a:t>
            </a:r>
            <a:r>
              <a:rPr lang="fr-CA" sz="3200" b="1" dirty="0">
                <a:solidFill>
                  <a:schemeClr val="tx1"/>
                </a:solidFill>
                <a:latin typeface="+mn-lt"/>
                <a:ea typeface="Open Sans" panose="020B0606030504020204" pitchFamily="34" charset="0"/>
                <a:cs typeface="Open Sans" panose="020B0606030504020204" pitchFamily="34" charset="0"/>
              </a:rPr>
              <a:t>Paramètres avancés des autorisations.</a:t>
            </a:r>
          </a:p>
          <a:p>
            <a:endParaRPr lang="fr-CA" sz="3200" dirty="0">
              <a:solidFill>
                <a:schemeClr val="tx1"/>
              </a:solidFill>
              <a:latin typeface="+mn-lt"/>
              <a:ea typeface="Open Sans" panose="020B0606030504020204" pitchFamily="34" charset="0"/>
              <a:cs typeface="Open Sans" panose="020B0606030504020204" pitchFamily="34" charset="0"/>
            </a:endParaRPr>
          </a:p>
          <a:p>
            <a:r>
              <a:rPr lang="fr-CA" sz="3200" dirty="0">
                <a:solidFill>
                  <a:schemeClr val="tx1"/>
                </a:solidFill>
                <a:latin typeface="+mn-lt"/>
                <a:ea typeface="Open Sans" panose="020B0606030504020204" pitchFamily="34" charset="0"/>
                <a:cs typeface="Open Sans" panose="020B0606030504020204" pitchFamily="34" charset="0"/>
              </a:rPr>
              <a:t>Choisissez le niveau d’autorisation que vous accordez a votre invité puis cliquez sur </a:t>
            </a:r>
            <a:r>
              <a:rPr lang="fr-CA" sz="3200" b="1" dirty="0">
                <a:solidFill>
                  <a:schemeClr val="tx1"/>
                </a:solidFill>
                <a:latin typeface="+mn-lt"/>
                <a:ea typeface="Open Sans" panose="020B0606030504020204" pitchFamily="34" charset="0"/>
                <a:cs typeface="Open Sans" panose="020B0606030504020204" pitchFamily="34" charset="0"/>
              </a:rPr>
              <a:t>Ajouter</a:t>
            </a:r>
            <a:r>
              <a:rPr lang="fr-CA" sz="3200" dirty="0">
                <a:solidFill>
                  <a:schemeClr val="tx1"/>
                </a:solidFill>
                <a:latin typeface="+mn-lt"/>
                <a:ea typeface="Open Sans" panose="020B0606030504020204" pitchFamily="34" charset="0"/>
                <a:cs typeface="Open Sans" panose="020B0606030504020204" pitchFamily="34" charset="0"/>
              </a:rPr>
              <a:t>.</a:t>
            </a:r>
          </a:p>
        </p:txBody>
      </p:sp>
      <p:pic>
        <p:nvPicPr>
          <p:cNvPr id="3" name="Image 2">
            <a:extLst>
              <a:ext uri="{FF2B5EF4-FFF2-40B4-BE49-F238E27FC236}">
                <a16:creationId xmlns:a16="http://schemas.microsoft.com/office/drawing/2014/main" id="{9C46E6DB-9BFA-EACD-3DC0-6F1EA007F409}"/>
              </a:ext>
            </a:extLst>
          </p:cNvPr>
          <p:cNvPicPr>
            <a:picLocks noChangeAspect="1"/>
          </p:cNvPicPr>
          <p:nvPr/>
        </p:nvPicPr>
        <p:blipFill>
          <a:blip r:embed="rId2"/>
          <a:stretch>
            <a:fillRect/>
          </a:stretch>
        </p:blipFill>
        <p:spPr>
          <a:xfrm>
            <a:off x="15504368" y="2490731"/>
            <a:ext cx="5712321" cy="8734537"/>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871287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p:txBody>
          <a:bodyPr>
            <a:normAutofit fontScale="90000"/>
          </a:bodyPr>
          <a:lstStyle/>
          <a:p>
            <a:r>
              <a:rPr lang="fr-FR" dirty="0">
                <a:solidFill>
                  <a:schemeClr val="tx1"/>
                </a:solidFill>
                <a:latin typeface="+mn-lt"/>
              </a:rPr>
              <a:t>La gestion des accès dans SharePoint Online</a:t>
            </a:r>
          </a:p>
        </p:txBody>
      </p:sp>
      <p:sp>
        <p:nvSpPr>
          <p:cNvPr id="4" name="Espace réservé du numéro de diapositive 3">
            <a:extLst>
              <a:ext uri="{FF2B5EF4-FFF2-40B4-BE49-F238E27FC236}">
                <a16:creationId xmlns:a16="http://schemas.microsoft.com/office/drawing/2014/main" id="{35EE1250-7B6E-4847-9BEC-4765E405D2AA}"/>
              </a:ext>
            </a:extLst>
          </p:cNvPr>
          <p:cNvSpPr>
            <a:spLocks noGrp="1"/>
          </p:cNvSpPr>
          <p:nvPr>
            <p:ph type="sldNum" sz="quarter" idx="12"/>
          </p:nvPr>
        </p:nvSpPr>
        <p:spPr/>
        <p:txBody>
          <a:bodyPr/>
          <a:lstStyle/>
          <a:p>
            <a:pPr>
              <a:defRPr/>
            </a:pPr>
            <a:fld id="{D3D52E03-1911-4AD8-A1C0-E039C515BC0E}" type="slidenum">
              <a:rPr lang="fr-FR" altLang="fr-FR" smtClean="0"/>
              <a:pPr>
                <a:defRPr/>
              </a:pPr>
              <a:t>46</a:t>
            </a:fld>
            <a:endParaRPr lang="fr-FR" altLang="fr-FR" dirty="0"/>
          </a:p>
        </p:txBody>
      </p:sp>
      <p:sp>
        <p:nvSpPr>
          <p:cNvPr id="34" name="Espace réservé du texte 2">
            <a:extLst>
              <a:ext uri="{FF2B5EF4-FFF2-40B4-BE49-F238E27FC236}">
                <a16:creationId xmlns:a16="http://schemas.microsoft.com/office/drawing/2014/main" id="{89D59BBB-C23D-44C6-AA86-DEDBE80DEBFF}"/>
              </a:ext>
            </a:extLst>
          </p:cNvPr>
          <p:cNvSpPr txBox="1">
            <a:spLocks/>
          </p:cNvSpPr>
          <p:nvPr/>
        </p:nvSpPr>
        <p:spPr>
          <a:xfrm>
            <a:off x="1609937" y="1962152"/>
            <a:ext cx="20375150" cy="1051247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4000" dirty="0"/>
          </a:p>
        </p:txBody>
      </p:sp>
      <p:sp>
        <p:nvSpPr>
          <p:cNvPr id="5" name="TextBox 4">
            <a:extLst>
              <a:ext uri="{FF2B5EF4-FFF2-40B4-BE49-F238E27FC236}">
                <a16:creationId xmlns:a16="http://schemas.microsoft.com/office/drawing/2014/main" id="{F8103BF4-3914-422F-9960-1FA4CBA32F19}"/>
              </a:ext>
            </a:extLst>
          </p:cNvPr>
          <p:cNvSpPr txBox="1"/>
          <p:nvPr/>
        </p:nvSpPr>
        <p:spPr>
          <a:xfrm>
            <a:off x="47517" y="2393907"/>
            <a:ext cx="19900798" cy="5632311"/>
          </a:xfrm>
          <a:prstGeom prst="rect">
            <a:avLst/>
          </a:prstGeom>
          <a:noFill/>
        </p:spPr>
        <p:txBody>
          <a:bodyPr wrap="square" rtlCol="0">
            <a:spAutoFit/>
          </a:bodyPr>
          <a:lstStyle/>
          <a:p>
            <a:r>
              <a:rPr lang="fr-CA" sz="3500" u="sng" dirty="0">
                <a:solidFill>
                  <a:schemeClr val="tx1"/>
                </a:solidFill>
                <a:latin typeface="+mn-lt"/>
                <a:ea typeface="Open Sans" panose="020B0606030504020204" pitchFamily="34" charset="0"/>
                <a:cs typeface="Open Sans" panose="020B0606030504020204" pitchFamily="34" charset="0"/>
              </a:rPr>
              <a:t>Partager l’accès a une bibliothèque ou une liste SP</a:t>
            </a:r>
          </a:p>
          <a:p>
            <a:r>
              <a:rPr lang="fr-CA" sz="3500" dirty="0">
                <a:solidFill>
                  <a:schemeClr val="tx1"/>
                </a:solidFill>
                <a:latin typeface="+mn-lt"/>
                <a:ea typeface="Open Sans" panose="020B0606030504020204" pitchFamily="34" charset="0"/>
                <a:cs typeface="Open Sans" panose="020B0606030504020204" pitchFamily="34" charset="0"/>
              </a:rPr>
              <a:t>Nous ne souhaitons pas partager le site SP en entier mais uniquement donner un accès sur la bibliothèque de documents de notre site.</a:t>
            </a:r>
          </a:p>
          <a:p>
            <a:endParaRPr lang="fr-CA" sz="3500" b="1" dirty="0">
              <a:solidFill>
                <a:schemeClr val="tx1"/>
              </a:solidFill>
              <a:latin typeface="+mn-lt"/>
              <a:ea typeface="Open Sans" panose="020B0606030504020204" pitchFamily="34" charset="0"/>
              <a:cs typeface="Open Sans" panose="020B0606030504020204" pitchFamily="34" charset="0"/>
            </a:endParaRPr>
          </a:p>
          <a:p>
            <a:pPr marL="685800" indent="-685800">
              <a:buFont typeface="+mj-lt"/>
              <a:buAutoNum type="arabicPeriod"/>
            </a:pPr>
            <a:r>
              <a:rPr lang="fr-CA" sz="3500" dirty="0">
                <a:solidFill>
                  <a:schemeClr val="tx1"/>
                </a:solidFill>
                <a:latin typeface="+mn-lt"/>
                <a:ea typeface="Open Sans" panose="020B0606030504020204" pitchFamily="34" charset="0"/>
                <a:cs typeface="Open Sans" panose="020B0606030504020204" pitchFamily="34" charset="0"/>
              </a:rPr>
              <a:t>Aller sur la bibliothèque ou liste ciblée.</a:t>
            </a:r>
          </a:p>
          <a:p>
            <a:pPr marL="685800" indent="-685800">
              <a:buFont typeface="+mj-lt"/>
              <a:buAutoNum type="arabicPeriod"/>
            </a:pPr>
            <a:r>
              <a:rPr lang="fr-CA" sz="3500" dirty="0">
                <a:solidFill>
                  <a:schemeClr val="tx1"/>
                </a:solidFill>
                <a:latin typeface="+mn-lt"/>
                <a:ea typeface="Open Sans" panose="020B0606030504020204" pitchFamily="34" charset="0"/>
                <a:cs typeface="Open Sans" panose="020B0606030504020204" pitchFamily="34" charset="0"/>
              </a:rPr>
              <a:t>Cliquez sur la </a:t>
            </a:r>
            <a:r>
              <a:rPr lang="fr-CA" sz="3500" b="1" dirty="0">
                <a:solidFill>
                  <a:schemeClr val="tx1"/>
                </a:solidFill>
                <a:latin typeface="+mn-lt"/>
                <a:ea typeface="Open Sans" panose="020B0606030504020204" pitchFamily="34" charset="0"/>
                <a:cs typeface="Open Sans" panose="020B0606030504020204" pitchFamily="34" charset="0"/>
              </a:rPr>
              <a:t>roue dentée </a:t>
            </a:r>
            <a:r>
              <a:rPr lang="fr-CA" sz="3500" dirty="0">
                <a:solidFill>
                  <a:schemeClr val="tx1"/>
                </a:solidFill>
                <a:latin typeface="+mn-lt"/>
                <a:ea typeface="Open Sans" panose="020B0606030504020204" pitchFamily="34" charset="0"/>
                <a:cs typeface="Open Sans" panose="020B0606030504020204" pitchFamily="34" charset="0"/>
              </a:rPr>
              <a:t>puis sur </a:t>
            </a:r>
            <a:r>
              <a:rPr lang="fr-CA" sz="3500" b="1" dirty="0">
                <a:solidFill>
                  <a:schemeClr val="tx1"/>
                </a:solidFill>
                <a:latin typeface="+mn-lt"/>
                <a:ea typeface="Open Sans" panose="020B0606030504020204" pitchFamily="34" charset="0"/>
                <a:cs typeface="Open Sans" panose="020B0606030504020204" pitchFamily="34" charset="0"/>
              </a:rPr>
              <a:t>Paramètres de la bibliothèque</a:t>
            </a:r>
          </a:p>
          <a:p>
            <a:pPr marL="685800" indent="-685800">
              <a:buFont typeface="+mj-lt"/>
              <a:buAutoNum type="arabicPeriod"/>
            </a:pPr>
            <a:r>
              <a:rPr lang="fr-CA" sz="3500" dirty="0">
                <a:solidFill>
                  <a:schemeClr val="tx1"/>
                </a:solidFill>
                <a:latin typeface="+mn-lt"/>
                <a:ea typeface="Open Sans" panose="020B0606030504020204" pitchFamily="34" charset="0"/>
                <a:cs typeface="Open Sans" panose="020B0606030504020204" pitchFamily="34" charset="0"/>
              </a:rPr>
              <a:t>Sélectionnez </a:t>
            </a:r>
            <a:r>
              <a:rPr lang="fr-CA" sz="3500" b="1" dirty="0">
                <a:solidFill>
                  <a:schemeClr val="tx1"/>
                </a:solidFill>
                <a:latin typeface="+mn-lt"/>
                <a:ea typeface="Open Sans" panose="020B0606030504020204" pitchFamily="34" charset="0"/>
                <a:cs typeface="Open Sans" panose="020B0606030504020204" pitchFamily="34" charset="0"/>
              </a:rPr>
              <a:t>Autorisations pour le composant: Bibliothèque de documents</a:t>
            </a:r>
          </a:p>
          <a:p>
            <a:r>
              <a:rPr lang="fr-CA" sz="3500" b="1" dirty="0">
                <a:solidFill>
                  <a:schemeClr val="tx1"/>
                </a:solidFill>
                <a:latin typeface="+mn-lt"/>
                <a:ea typeface="Open Sans" panose="020B0606030504020204" pitchFamily="34" charset="0"/>
                <a:cs typeface="Open Sans" panose="020B0606030504020204" pitchFamily="34" charset="0"/>
              </a:rPr>
              <a:t>Vous arrivez sur l’écran suivant:</a:t>
            </a:r>
          </a:p>
          <a:p>
            <a:endParaRPr lang="fr-CA" sz="4000" b="1" dirty="0">
              <a:solidFill>
                <a:schemeClr val="tx1"/>
              </a:solidFill>
              <a:latin typeface="+mn-lt"/>
            </a:endParaRPr>
          </a:p>
          <a:p>
            <a:endParaRPr lang="fr-CA" sz="4000" b="1" dirty="0">
              <a:solidFill>
                <a:schemeClr val="tx1"/>
              </a:solidFill>
              <a:latin typeface="+mn-lt"/>
            </a:endParaRPr>
          </a:p>
        </p:txBody>
      </p:sp>
      <p:pic>
        <p:nvPicPr>
          <p:cNvPr id="3" name="Picture 2">
            <a:extLst>
              <a:ext uri="{FF2B5EF4-FFF2-40B4-BE49-F238E27FC236}">
                <a16:creationId xmlns:a16="http://schemas.microsoft.com/office/drawing/2014/main" id="{F027CA9A-177F-4C8E-BBAE-CD8E80CB8CBF}"/>
              </a:ext>
            </a:extLst>
          </p:cNvPr>
          <p:cNvPicPr>
            <a:picLocks noChangeAspect="1"/>
          </p:cNvPicPr>
          <p:nvPr/>
        </p:nvPicPr>
        <p:blipFill>
          <a:blip r:embed="rId2"/>
          <a:stretch>
            <a:fillRect/>
          </a:stretch>
        </p:blipFill>
        <p:spPr>
          <a:xfrm>
            <a:off x="2531592" y="7218388"/>
            <a:ext cx="19320816" cy="5040212"/>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051520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p:txBody>
          <a:bodyPr>
            <a:normAutofit fontScale="90000"/>
          </a:bodyPr>
          <a:lstStyle/>
          <a:p>
            <a:r>
              <a:rPr lang="fr-FR" dirty="0">
                <a:solidFill>
                  <a:schemeClr val="tx1"/>
                </a:solidFill>
                <a:latin typeface="+mn-lt"/>
              </a:rPr>
              <a:t>La gestion des accès dans SharePoint Online</a:t>
            </a:r>
          </a:p>
        </p:txBody>
      </p:sp>
      <p:sp>
        <p:nvSpPr>
          <p:cNvPr id="4" name="Espace réservé du numéro de diapositive 3">
            <a:extLst>
              <a:ext uri="{FF2B5EF4-FFF2-40B4-BE49-F238E27FC236}">
                <a16:creationId xmlns:a16="http://schemas.microsoft.com/office/drawing/2014/main" id="{35EE1250-7B6E-4847-9BEC-4765E405D2AA}"/>
              </a:ext>
            </a:extLst>
          </p:cNvPr>
          <p:cNvSpPr>
            <a:spLocks noGrp="1"/>
          </p:cNvSpPr>
          <p:nvPr>
            <p:ph type="sldNum" sz="quarter" idx="12"/>
          </p:nvPr>
        </p:nvSpPr>
        <p:spPr/>
        <p:txBody>
          <a:bodyPr/>
          <a:lstStyle/>
          <a:p>
            <a:pPr>
              <a:defRPr/>
            </a:pPr>
            <a:fld id="{D3D52E03-1911-4AD8-A1C0-E039C515BC0E}" type="slidenum">
              <a:rPr lang="fr-FR" altLang="fr-FR" smtClean="0"/>
              <a:pPr>
                <a:defRPr/>
              </a:pPr>
              <a:t>47</a:t>
            </a:fld>
            <a:endParaRPr lang="fr-FR" altLang="fr-FR" dirty="0"/>
          </a:p>
        </p:txBody>
      </p:sp>
      <p:sp>
        <p:nvSpPr>
          <p:cNvPr id="34" name="Espace réservé du texte 2">
            <a:extLst>
              <a:ext uri="{FF2B5EF4-FFF2-40B4-BE49-F238E27FC236}">
                <a16:creationId xmlns:a16="http://schemas.microsoft.com/office/drawing/2014/main" id="{89D59BBB-C23D-44C6-AA86-DEDBE80DEBFF}"/>
              </a:ext>
            </a:extLst>
          </p:cNvPr>
          <p:cNvSpPr txBox="1">
            <a:spLocks/>
          </p:cNvSpPr>
          <p:nvPr/>
        </p:nvSpPr>
        <p:spPr>
          <a:xfrm>
            <a:off x="1609937" y="1962152"/>
            <a:ext cx="20375150" cy="1051247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4000" dirty="0"/>
          </a:p>
        </p:txBody>
      </p:sp>
      <p:sp>
        <p:nvSpPr>
          <p:cNvPr id="5" name="TextBox 4">
            <a:extLst>
              <a:ext uri="{FF2B5EF4-FFF2-40B4-BE49-F238E27FC236}">
                <a16:creationId xmlns:a16="http://schemas.microsoft.com/office/drawing/2014/main" id="{F8103BF4-3914-422F-9960-1FA4CBA32F19}"/>
              </a:ext>
            </a:extLst>
          </p:cNvPr>
          <p:cNvSpPr txBox="1"/>
          <p:nvPr/>
        </p:nvSpPr>
        <p:spPr>
          <a:xfrm>
            <a:off x="862252" y="2271204"/>
            <a:ext cx="23521748" cy="5940088"/>
          </a:xfrm>
          <a:prstGeom prst="rect">
            <a:avLst/>
          </a:prstGeom>
          <a:noFill/>
        </p:spPr>
        <p:txBody>
          <a:bodyPr wrap="square" rtlCol="0">
            <a:spAutoFit/>
          </a:bodyPr>
          <a:lstStyle/>
          <a:p>
            <a:r>
              <a:rPr lang="fr-CA" sz="3500" dirty="0">
                <a:solidFill>
                  <a:schemeClr val="tx1"/>
                </a:solidFill>
                <a:latin typeface="+mn-lt"/>
                <a:ea typeface="Open Sans" panose="020B0606030504020204" pitchFamily="34" charset="0"/>
                <a:cs typeface="Open Sans" panose="020B0606030504020204" pitchFamily="34" charset="0"/>
              </a:rPr>
              <a:t>Cliquez sur </a:t>
            </a:r>
            <a:r>
              <a:rPr lang="fr-CA" sz="3500" b="1" dirty="0">
                <a:solidFill>
                  <a:schemeClr val="tx1"/>
                </a:solidFill>
                <a:latin typeface="+mn-lt"/>
                <a:ea typeface="Open Sans" panose="020B0606030504020204" pitchFamily="34" charset="0"/>
                <a:cs typeface="Open Sans" panose="020B0606030504020204" pitchFamily="34" charset="0"/>
              </a:rPr>
              <a:t>Arrêter l’héritage des autorisations </a:t>
            </a:r>
            <a:r>
              <a:rPr lang="fr-CA" sz="3500" dirty="0">
                <a:solidFill>
                  <a:schemeClr val="tx1"/>
                </a:solidFill>
                <a:latin typeface="+mn-lt"/>
                <a:ea typeface="Open Sans" panose="020B0606030504020204" pitchFamily="34" charset="0"/>
                <a:cs typeface="Open Sans" panose="020B0606030504020204" pitchFamily="34" charset="0"/>
              </a:rPr>
              <a:t>afin de créer des permissions uniques.</a:t>
            </a:r>
          </a:p>
          <a:p>
            <a:r>
              <a:rPr lang="fr-CA" sz="3500" dirty="0">
                <a:solidFill>
                  <a:schemeClr val="tx1"/>
                </a:solidFill>
                <a:latin typeface="+mn-lt"/>
                <a:ea typeface="Open Sans" panose="020B0606030504020204" pitchFamily="34" charset="0"/>
                <a:cs typeface="Open Sans" panose="020B0606030504020204" pitchFamily="34" charset="0"/>
              </a:rPr>
              <a:t>Vous voyez maintenant un ruban disant: </a:t>
            </a:r>
            <a:r>
              <a:rPr lang="fr-CA" sz="3500" u="sng" dirty="0">
                <a:solidFill>
                  <a:schemeClr val="tx1"/>
                </a:solidFill>
                <a:latin typeface="+mn-lt"/>
                <a:ea typeface="Open Sans" panose="020B0606030504020204" pitchFamily="34" charset="0"/>
                <a:cs typeface="Open Sans" panose="020B0606030504020204" pitchFamily="34" charset="0"/>
              </a:rPr>
              <a:t>Cette bibliothèque dispose d’autorisations uniques.</a:t>
            </a:r>
          </a:p>
          <a:p>
            <a:endParaRPr lang="fr-CA" sz="4000" u="sng" dirty="0">
              <a:solidFill>
                <a:schemeClr val="tx1"/>
              </a:solidFill>
              <a:latin typeface="+mn-lt"/>
            </a:endParaRPr>
          </a:p>
          <a:p>
            <a:endParaRPr lang="fr-CA" sz="4000" dirty="0">
              <a:solidFill>
                <a:schemeClr val="tx1"/>
              </a:solidFill>
              <a:latin typeface="+mn-lt"/>
            </a:endParaRPr>
          </a:p>
          <a:p>
            <a:endParaRPr lang="fr-CA" sz="4000" dirty="0">
              <a:solidFill>
                <a:schemeClr val="tx1"/>
              </a:solidFill>
              <a:latin typeface="+mn-lt"/>
            </a:endParaRPr>
          </a:p>
          <a:p>
            <a:endParaRPr lang="fr-CA" sz="4000" dirty="0">
              <a:solidFill>
                <a:schemeClr val="tx1"/>
              </a:solidFill>
              <a:latin typeface="+mn-lt"/>
            </a:endParaRPr>
          </a:p>
          <a:p>
            <a:endParaRPr lang="fr-CA" sz="4000" dirty="0">
              <a:solidFill>
                <a:schemeClr val="tx1"/>
              </a:solidFill>
              <a:latin typeface="+mn-lt"/>
            </a:endParaRPr>
          </a:p>
          <a:p>
            <a:endParaRPr lang="fr-CA" sz="4000" dirty="0">
              <a:solidFill>
                <a:schemeClr val="tx1"/>
              </a:solidFill>
              <a:latin typeface="+mn-lt"/>
            </a:endParaRPr>
          </a:p>
          <a:p>
            <a:r>
              <a:rPr lang="fr-CA" sz="3500" dirty="0">
                <a:solidFill>
                  <a:schemeClr val="tx1"/>
                </a:solidFill>
                <a:latin typeface="+mn-lt"/>
                <a:ea typeface="Open Sans" panose="020B0606030504020204" pitchFamily="34" charset="0"/>
                <a:cs typeface="Open Sans" panose="020B0606030504020204" pitchFamily="34" charset="0"/>
              </a:rPr>
              <a:t>Vous pouvez maintenant ajouter les membres qui doivent avoir accès a cette bibliothèque mais pas au site SP dans son ensemble en cliquant sur </a:t>
            </a:r>
            <a:r>
              <a:rPr lang="fr-CA" sz="3500" b="1" dirty="0">
                <a:solidFill>
                  <a:schemeClr val="tx1"/>
                </a:solidFill>
                <a:latin typeface="+mn-lt"/>
                <a:ea typeface="Open Sans" panose="020B0606030504020204" pitchFamily="34" charset="0"/>
                <a:cs typeface="Open Sans" panose="020B0606030504020204" pitchFamily="34" charset="0"/>
              </a:rPr>
              <a:t>Accorder des autorisations</a:t>
            </a:r>
            <a:r>
              <a:rPr lang="fr-CA" sz="3500" dirty="0">
                <a:solidFill>
                  <a:schemeClr val="tx1"/>
                </a:solidFill>
                <a:latin typeface="+mn-lt"/>
                <a:ea typeface="Open Sans" panose="020B0606030504020204" pitchFamily="34" charset="0"/>
                <a:cs typeface="Open Sans" panose="020B0606030504020204" pitchFamily="34" charset="0"/>
              </a:rPr>
              <a:t>.</a:t>
            </a:r>
          </a:p>
        </p:txBody>
      </p:sp>
      <p:pic>
        <p:nvPicPr>
          <p:cNvPr id="3" name="Picture 2">
            <a:extLst>
              <a:ext uri="{FF2B5EF4-FFF2-40B4-BE49-F238E27FC236}">
                <a16:creationId xmlns:a16="http://schemas.microsoft.com/office/drawing/2014/main" id="{F027CA9A-177F-4C8E-BBAE-CD8E80CB8CBF}"/>
              </a:ext>
            </a:extLst>
          </p:cNvPr>
          <p:cNvPicPr>
            <a:picLocks noChangeAspect="1"/>
          </p:cNvPicPr>
          <p:nvPr/>
        </p:nvPicPr>
        <p:blipFill>
          <a:blip r:embed="rId2"/>
          <a:stretch>
            <a:fillRect/>
          </a:stretch>
        </p:blipFill>
        <p:spPr>
          <a:xfrm>
            <a:off x="7802945" y="3833665"/>
            <a:ext cx="8778114" cy="2289942"/>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3BEDE74B-1744-4B0E-8246-5FDF16AB3BC6}"/>
              </a:ext>
            </a:extLst>
          </p:cNvPr>
          <p:cNvPicPr>
            <a:picLocks noChangeAspect="1"/>
          </p:cNvPicPr>
          <p:nvPr/>
        </p:nvPicPr>
        <p:blipFill>
          <a:blip r:embed="rId3"/>
          <a:stretch>
            <a:fillRect/>
          </a:stretch>
        </p:blipFill>
        <p:spPr>
          <a:xfrm>
            <a:off x="5310584" y="8496722"/>
            <a:ext cx="13762832" cy="4049910"/>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559615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48</a:t>
            </a:fld>
            <a:endParaRPr lang="x-none" altLang="x-none" dirty="0">
              <a:solidFill>
                <a:srgbClr val="9B9A9C"/>
              </a:solidFill>
              <a:latin typeface="Montserrat" charset="0"/>
              <a:ea typeface="Montserrat" charset="0"/>
              <a:cs typeface="Montserrat" charset="0"/>
            </a:endParaRPr>
          </a:p>
        </p:txBody>
      </p:sp>
      <p:sp>
        <p:nvSpPr>
          <p:cNvPr id="8" name="Text Box 3"/>
          <p:cNvSpPr txBox="1">
            <a:spLocks/>
          </p:cNvSpPr>
          <p:nvPr/>
        </p:nvSpPr>
        <p:spPr bwMode="auto">
          <a:xfrm>
            <a:off x="2182950" y="305272"/>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chemeClr val="tx1"/>
                </a:solidFill>
                <a:latin typeface="+mn-lt"/>
                <a:ea typeface="Montserrat Semi" charset="0"/>
                <a:cs typeface="Montserrat Semi" charset="0"/>
                <a:sym typeface="Poppins Medium" charset="0"/>
              </a:rPr>
              <a:t>L’architecture</a:t>
            </a:r>
            <a:r>
              <a:rPr lang="en-US" altLang="x-none" sz="7200" b="1" dirty="0">
                <a:solidFill>
                  <a:schemeClr val="tx1"/>
                </a:solidFill>
                <a:latin typeface="+mn-lt"/>
                <a:ea typeface="Montserrat Semi" charset="0"/>
                <a:cs typeface="Montserrat Semi" charset="0"/>
                <a:sym typeface="Poppins Medium" charset="0"/>
              </a:rPr>
              <a:t> dans SharePoint</a:t>
            </a:r>
            <a:endParaRPr lang="x-none" altLang="x-none" sz="7200" b="1" dirty="0">
              <a:solidFill>
                <a:schemeClr val="tx1"/>
              </a:solidFill>
              <a:latin typeface="+mn-lt"/>
              <a:ea typeface="Montserrat Semi" charset="0"/>
              <a:cs typeface="Montserrat Semi" charset="0"/>
              <a:sym typeface="Poppins Medium" charset="0"/>
            </a:endParaRPr>
          </a:p>
        </p:txBody>
      </p:sp>
      <p:sp>
        <p:nvSpPr>
          <p:cNvPr id="2" name="Rectangle 1"/>
          <p:cNvSpPr/>
          <p:nvPr/>
        </p:nvSpPr>
        <p:spPr bwMode="auto">
          <a:xfrm>
            <a:off x="896330" y="2318617"/>
            <a:ext cx="21448798" cy="954107"/>
          </a:xfrm>
          <a:prstGeom prst="rect">
            <a:avLst/>
          </a:prstGeom>
        </p:spPr>
        <p:txBody>
          <a:bodyPr wrap="square">
            <a:spAutoFit/>
          </a:bodyPr>
          <a:lstStyle/>
          <a:p>
            <a:pPr>
              <a:defRPr/>
            </a:pPr>
            <a:r>
              <a:rPr lang="fr-FR" sz="2800" b="0" i="0" dirty="0">
                <a:solidFill>
                  <a:schemeClr val="tx1"/>
                </a:solidFill>
                <a:effectLst/>
                <a:latin typeface="+mn-lt"/>
                <a:ea typeface="Open Sans" panose="020B0606030504020204" pitchFamily="34" charset="0"/>
                <a:cs typeface="Open Sans" panose="020B0606030504020204" pitchFamily="34" charset="0"/>
              </a:rPr>
              <a:t>La collection de sites représente le contenu (les données) d’un portail SharePoint. Une collection de sites contient un site racine et des sous-sites issus d’un même chemin d’accès et appelés chemins de gestion. Le diagramme ci-dessous résume cette architecture.</a:t>
            </a:r>
            <a:endParaRPr lang="en-US" sz="2800" dirty="0">
              <a:solidFill>
                <a:schemeClr val="tx1"/>
              </a:solidFill>
              <a:latin typeface="+mn-lt"/>
              <a:ea typeface="Open Sans" panose="020B0606030504020204" pitchFamily="34" charset="0"/>
              <a:cs typeface="Open Sans" panose="020B0606030504020204" pitchFamily="34" charset="0"/>
            </a:endParaRPr>
          </a:p>
        </p:txBody>
      </p:sp>
      <p:sp>
        <p:nvSpPr>
          <p:cNvPr id="12" name="ZoneTexte 11">
            <a:extLst>
              <a:ext uri="{FF2B5EF4-FFF2-40B4-BE49-F238E27FC236}">
                <a16:creationId xmlns:a16="http://schemas.microsoft.com/office/drawing/2014/main" id="{637E4EE4-7953-4343-8CB0-78063786E8C3}"/>
              </a:ext>
            </a:extLst>
          </p:cNvPr>
          <p:cNvSpPr txBox="1"/>
          <p:nvPr/>
        </p:nvSpPr>
        <p:spPr>
          <a:xfrm>
            <a:off x="894842" y="5455630"/>
            <a:ext cx="21643125" cy="3108543"/>
          </a:xfrm>
          <a:prstGeom prst="rect">
            <a:avLst/>
          </a:prstGeom>
          <a:noFill/>
        </p:spPr>
        <p:txBody>
          <a:bodyPr wrap="square">
            <a:spAutoFit/>
          </a:bodyPr>
          <a:lstStyle/>
          <a:p>
            <a:pPr algn="l"/>
            <a:r>
              <a:rPr lang="fr-FR" sz="2800" b="0" i="0" dirty="0">
                <a:solidFill>
                  <a:schemeClr val="tx1"/>
                </a:solidFill>
                <a:effectLst/>
                <a:latin typeface="+mn-lt"/>
                <a:ea typeface="Open Sans" panose="020B0606030504020204" pitchFamily="34" charset="0"/>
                <a:cs typeface="Open Sans" panose="020B0606030504020204" pitchFamily="34" charset="0"/>
              </a:rPr>
              <a:t>Pourquoi créer plusieurs collections de sites ?</a:t>
            </a:r>
          </a:p>
          <a:p>
            <a:pPr algn="l"/>
            <a:r>
              <a:rPr lang="fr-FR" sz="2800" b="0" i="0" dirty="0">
                <a:solidFill>
                  <a:schemeClr val="tx1"/>
                </a:solidFill>
                <a:effectLst/>
                <a:latin typeface="+mn-lt"/>
                <a:ea typeface="Open Sans" panose="020B0606030504020204" pitchFamily="34" charset="0"/>
                <a:cs typeface="Open Sans" panose="020B0606030504020204" pitchFamily="34" charset="0"/>
              </a:rPr>
              <a:t> Citons par exemple :</a:t>
            </a:r>
          </a:p>
          <a:p>
            <a:pPr algn="l">
              <a:buFont typeface="Arial" panose="020B0604020202020204" pitchFamily="34" charset="0"/>
              <a:buChar char="•"/>
            </a:pPr>
            <a:r>
              <a:rPr lang="fr-FR" sz="2800" b="0" i="0" dirty="0">
                <a:solidFill>
                  <a:schemeClr val="tx1"/>
                </a:solidFill>
                <a:effectLst/>
                <a:latin typeface="+mn-lt"/>
                <a:ea typeface="Open Sans" panose="020B0606030504020204" pitchFamily="34" charset="0"/>
                <a:cs typeface="Open Sans" panose="020B0606030504020204" pitchFamily="34" charset="0"/>
              </a:rPr>
              <a:t>des raisons d’ordre organisationnel : chaque département de l’entreprise utilise des informations auxquelles les autres départements ne doivent pas avoir accès ou doit être géré par des administrateurs différents ;</a:t>
            </a:r>
          </a:p>
          <a:p>
            <a:pPr algn="l">
              <a:buFont typeface="Arial" panose="020B0604020202020204" pitchFamily="34" charset="0"/>
              <a:buChar char="•"/>
            </a:pPr>
            <a:r>
              <a:rPr lang="fr-FR" sz="2800" b="0" i="0" dirty="0">
                <a:solidFill>
                  <a:schemeClr val="tx1"/>
                </a:solidFill>
                <a:effectLst/>
                <a:latin typeface="+mn-lt"/>
                <a:ea typeface="Open Sans" panose="020B0606030504020204" pitchFamily="34" charset="0"/>
                <a:cs typeface="Open Sans" panose="020B0606030504020204" pitchFamily="34" charset="0"/>
              </a:rPr>
              <a:t>la navigation ou les types de contenu doivent être cloisonnés. </a:t>
            </a:r>
          </a:p>
          <a:p>
            <a:pPr algn="l">
              <a:buFont typeface="Arial" panose="020B0604020202020204" pitchFamily="34" charset="0"/>
              <a:buChar char="•"/>
            </a:pPr>
            <a:endParaRPr lang="fr-FR" sz="2800" dirty="0">
              <a:solidFill>
                <a:schemeClr val="tx1"/>
              </a:solidFill>
              <a:latin typeface="+mn-lt"/>
              <a:ea typeface="Open Sans" panose="020B0606030504020204" pitchFamily="34" charset="0"/>
              <a:cs typeface="Open Sans" panose="020B0606030504020204" pitchFamily="34" charset="0"/>
            </a:endParaRPr>
          </a:p>
          <a:p>
            <a:pPr algn="l">
              <a:buFont typeface="Arial" panose="020B0604020202020204" pitchFamily="34" charset="0"/>
              <a:buChar char="•"/>
            </a:pPr>
            <a:endParaRPr lang="fr-FR" sz="2800" b="0" i="0" dirty="0">
              <a:solidFill>
                <a:schemeClr val="tx1"/>
              </a:solidFill>
              <a:effectLst/>
              <a:latin typeface="+mn-lt"/>
            </a:endParaRPr>
          </a:p>
        </p:txBody>
      </p:sp>
      <p:pic>
        <p:nvPicPr>
          <p:cNvPr id="10" name="Image 9">
            <a:extLst>
              <a:ext uri="{FF2B5EF4-FFF2-40B4-BE49-F238E27FC236}">
                <a16:creationId xmlns:a16="http://schemas.microsoft.com/office/drawing/2014/main" id="{CAC50DEE-7673-43FE-BFF6-97DC82879D51}"/>
              </a:ext>
            </a:extLst>
          </p:cNvPr>
          <p:cNvPicPr>
            <a:picLocks noChangeAspect="1"/>
          </p:cNvPicPr>
          <p:nvPr/>
        </p:nvPicPr>
        <p:blipFill>
          <a:blip r:embed="rId2"/>
          <a:stretch>
            <a:fillRect/>
          </a:stretch>
        </p:blipFill>
        <p:spPr>
          <a:xfrm>
            <a:off x="6575376" y="8268803"/>
            <a:ext cx="11862808" cy="4546885"/>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ZoneTexte 13">
            <a:extLst>
              <a:ext uri="{FF2B5EF4-FFF2-40B4-BE49-F238E27FC236}">
                <a16:creationId xmlns:a16="http://schemas.microsoft.com/office/drawing/2014/main" id="{E24F2591-3FA3-4AA3-B56E-67B05338E07C}"/>
              </a:ext>
            </a:extLst>
          </p:cNvPr>
          <p:cNvSpPr txBox="1"/>
          <p:nvPr/>
        </p:nvSpPr>
        <p:spPr>
          <a:xfrm>
            <a:off x="894842" y="3481928"/>
            <a:ext cx="21448798" cy="1815882"/>
          </a:xfrm>
          <a:prstGeom prst="rect">
            <a:avLst/>
          </a:prstGeom>
          <a:noFill/>
        </p:spPr>
        <p:txBody>
          <a:bodyPr wrap="square">
            <a:spAutoFit/>
          </a:bodyPr>
          <a:lstStyle/>
          <a:p>
            <a:pPr algn="l"/>
            <a:r>
              <a:rPr lang="fr-FR" sz="2800" b="0" i="0" dirty="0">
                <a:solidFill>
                  <a:schemeClr val="tx1"/>
                </a:solidFill>
                <a:effectLst/>
                <a:latin typeface="+mn-lt"/>
                <a:ea typeface="Open Sans" panose="020B0606030504020204" pitchFamily="34" charset="0"/>
                <a:cs typeface="Open Sans" panose="020B0606030504020204" pitchFamily="34" charset="0"/>
              </a:rPr>
              <a:t>Chaque collection de sites contient un site racine et, si besoin est, un ou plusieurs sous-sites, toujours pour des raisons de classification des informations publiées et échangées. Chaque site contient un ensemble de pages et d’applications dans le langage SharePoint, applications qui sont en fait des bibliothèques (de documents, d’images), des listes ou des applications disponibles sur le SharePoint Store.</a:t>
            </a:r>
          </a:p>
        </p:txBody>
      </p:sp>
      <p:sp>
        <p:nvSpPr>
          <p:cNvPr id="15" name="Rectangle 14">
            <a:extLst>
              <a:ext uri="{FF2B5EF4-FFF2-40B4-BE49-F238E27FC236}">
                <a16:creationId xmlns:a16="http://schemas.microsoft.com/office/drawing/2014/main" id="{FD1539CB-C923-401C-9812-F9E73AD07E25}"/>
              </a:ext>
            </a:extLst>
          </p:cNvPr>
          <p:cNvSpPr/>
          <p:nvPr/>
        </p:nvSpPr>
        <p:spPr bwMode="auto">
          <a:xfrm>
            <a:off x="896330" y="1385392"/>
            <a:ext cx="9351454" cy="766748"/>
          </a:xfrm>
          <a:prstGeom prst="rect">
            <a:avLst/>
          </a:prstGeom>
        </p:spPr>
        <p:txBody>
          <a:bodyPr wrap="square">
            <a:spAutoFit/>
          </a:bodyPr>
          <a:lstStyle/>
          <a:p>
            <a:pPr>
              <a:lnSpc>
                <a:spcPct val="180000"/>
              </a:lnSpc>
              <a:defRPr/>
            </a:pPr>
            <a:r>
              <a:rPr lang="fr-FR" sz="2800" b="1" i="0" dirty="0">
                <a:solidFill>
                  <a:schemeClr val="tx1"/>
                </a:solidFill>
                <a:effectLst/>
                <a:latin typeface="+mn-lt"/>
                <a:ea typeface="Open Sans" panose="020B0606030504020204" pitchFamily="34" charset="0"/>
                <a:cs typeface="Open Sans" panose="020B0606030504020204" pitchFamily="34" charset="0"/>
              </a:rPr>
              <a:t>Les collections de sites</a:t>
            </a:r>
            <a:endParaRPr lang="en-US" sz="2800" b="1" dirty="0">
              <a:solidFill>
                <a:schemeClr val="tx1"/>
              </a:solidFill>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4054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6145" name="Text Box 1"/>
          <p:cNvSpPr txBox="1">
            <a:spLocks/>
          </p:cNvSpPr>
          <p:nvPr/>
        </p:nvSpPr>
        <p:spPr bwMode="auto">
          <a:xfrm>
            <a:off x="22545675" y="12448902"/>
            <a:ext cx="895350" cy="38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spAutoFit/>
          </a:bodyPr>
          <a:lstStyle>
            <a:lvl1pPr>
              <a:defRPr sz="2000">
                <a:solidFill>
                  <a:srgbClr val="74808C"/>
                </a:solidFill>
                <a:latin typeface="Poppins" charset="0"/>
                <a:ea typeface="Poppins" charset="0"/>
                <a:cs typeface="Poppins" charset="0"/>
                <a:sym typeface="Poppins" charset="0"/>
              </a:defRPr>
            </a:lvl1pPr>
            <a:lvl2pPr marL="742950" indent="-285750">
              <a:defRPr sz="2000">
                <a:solidFill>
                  <a:srgbClr val="74808C"/>
                </a:solidFill>
                <a:latin typeface="Poppins" charset="0"/>
                <a:ea typeface="Poppins" charset="0"/>
                <a:cs typeface="Poppins" charset="0"/>
                <a:sym typeface="Poppins" charset="0"/>
              </a:defRPr>
            </a:lvl2pPr>
            <a:lvl3pPr marL="1143000" indent="-228600">
              <a:defRPr sz="2000">
                <a:solidFill>
                  <a:srgbClr val="74808C"/>
                </a:solidFill>
                <a:latin typeface="Poppins" charset="0"/>
                <a:ea typeface="Poppins" charset="0"/>
                <a:cs typeface="Poppins" charset="0"/>
                <a:sym typeface="Poppins" charset="0"/>
              </a:defRPr>
            </a:lvl3pPr>
            <a:lvl4pPr marL="1600200" indent="-228600">
              <a:defRPr sz="2000">
                <a:solidFill>
                  <a:srgbClr val="74808C"/>
                </a:solidFill>
                <a:latin typeface="Poppins" charset="0"/>
                <a:ea typeface="Poppins" charset="0"/>
                <a:cs typeface="Poppins" charset="0"/>
                <a:sym typeface="Poppins" charset="0"/>
              </a:defRPr>
            </a:lvl4pPr>
            <a:lvl5pPr marL="2057400" indent="-228600">
              <a:defRPr sz="2000">
                <a:solidFill>
                  <a:srgbClr val="74808C"/>
                </a:solidFill>
                <a:latin typeface="Poppins" charset="0"/>
                <a:ea typeface="Poppins" charset="0"/>
                <a:cs typeface="Poppins" charset="0"/>
                <a:sym typeface="Poppins" charset="0"/>
              </a:defRPr>
            </a:lvl5pPr>
            <a:lvl6pPr marL="25146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6pPr>
            <a:lvl7pPr marL="29718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7pPr>
            <a:lvl8pPr marL="34290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8pPr>
            <a:lvl9pPr marL="3886200" indent="-228600" defTabSz="825500" eaLnBrk="0" fontAlgn="base" hangingPunct="0">
              <a:spcBef>
                <a:spcPct val="0"/>
              </a:spcBef>
              <a:spcAft>
                <a:spcPct val="0"/>
              </a:spcAft>
              <a:defRPr sz="2000">
                <a:solidFill>
                  <a:srgbClr val="74808C"/>
                </a:solidFill>
                <a:latin typeface="Poppins" charset="0"/>
                <a:ea typeface="Poppins" charset="0"/>
                <a:cs typeface="Poppins" charset="0"/>
                <a:sym typeface="Poppins" charset="0"/>
              </a:defRPr>
            </a:lvl9pPr>
          </a:lstStyle>
          <a:p>
            <a:pPr algn="ctr" eaLnBrk="1">
              <a:defRPr/>
            </a:pPr>
            <a:fld id="{50DB6F24-78AF-B74A-8CA2-6EFA4B1A3171}" type="slidenum">
              <a:rPr lang="x-none" altLang="x-none" smtClean="0">
                <a:solidFill>
                  <a:srgbClr val="9B9A9C"/>
                </a:solidFill>
                <a:latin typeface="Montserrat" charset="0"/>
                <a:ea typeface="Montserrat" charset="0"/>
                <a:cs typeface="Montserrat" charset="0"/>
              </a:rPr>
              <a:pPr algn="ctr" eaLnBrk="1">
                <a:defRPr/>
              </a:pPr>
              <a:t>49</a:t>
            </a:fld>
            <a:endParaRPr lang="x-none" altLang="x-none" dirty="0">
              <a:solidFill>
                <a:srgbClr val="9B9A9C"/>
              </a:solidFill>
              <a:latin typeface="Montserrat" charset="0"/>
              <a:ea typeface="Montserrat" charset="0"/>
              <a:cs typeface="Montserrat" charset="0"/>
            </a:endParaRPr>
          </a:p>
        </p:txBody>
      </p:sp>
      <p:grpSp>
        <p:nvGrpSpPr>
          <p:cNvPr id="3" name="Group 2"/>
          <p:cNvGrpSpPr/>
          <p:nvPr/>
        </p:nvGrpSpPr>
        <p:grpSpPr>
          <a:xfrm>
            <a:off x="255608" y="0"/>
            <a:ext cx="16998200" cy="2199478"/>
            <a:chOff x="1119493" y="3478517"/>
            <a:chExt cx="16998200" cy="2199478"/>
          </a:xfrm>
        </p:grpSpPr>
        <p:sp>
          <p:nvSpPr>
            <p:cNvPr id="8" name="Text Box 3"/>
            <p:cNvSpPr txBox="1">
              <a:spLocks/>
            </p:cNvSpPr>
            <p:nvPr/>
          </p:nvSpPr>
          <p:spPr bwMode="auto">
            <a:xfrm>
              <a:off x="1339891" y="3478517"/>
              <a:ext cx="16777802"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eaLnBrk="1">
                <a:defRPr/>
              </a:pPr>
              <a:r>
                <a:rPr lang="en-US" altLang="x-none" sz="7200" b="1" dirty="0" err="1">
                  <a:solidFill>
                    <a:schemeClr val="tx1"/>
                  </a:solidFill>
                  <a:latin typeface="Montserrat Semi" charset="0"/>
                  <a:ea typeface="Montserrat Semi" charset="0"/>
                  <a:cs typeface="Montserrat Semi" charset="0"/>
                  <a:sym typeface="Poppins Medium" charset="0"/>
                </a:rPr>
                <a:t>L’architecture</a:t>
              </a:r>
              <a:r>
                <a:rPr lang="en-US" altLang="x-none" sz="7200" b="1" dirty="0">
                  <a:solidFill>
                    <a:schemeClr val="tx1"/>
                  </a:solidFill>
                  <a:latin typeface="Montserrat Semi" charset="0"/>
                  <a:ea typeface="Montserrat Semi" charset="0"/>
                  <a:cs typeface="Montserrat Semi" charset="0"/>
                  <a:sym typeface="Poppins Medium" charset="0"/>
                </a:rPr>
                <a:t> dans SharePoint</a:t>
              </a:r>
              <a:endParaRPr lang="x-none" altLang="x-none" sz="7200" b="1" dirty="0">
                <a:solidFill>
                  <a:schemeClr val="tx1"/>
                </a:solidFill>
                <a:latin typeface="Montserrat Semi" charset="0"/>
                <a:ea typeface="Montserrat Semi" charset="0"/>
                <a:cs typeface="Montserrat Semi" charset="0"/>
                <a:sym typeface="Poppins Medium" charset="0"/>
              </a:endParaRPr>
            </a:p>
          </p:txBody>
        </p:sp>
        <p:sp>
          <p:nvSpPr>
            <p:cNvPr id="2" name="Rectangle 1"/>
            <p:cNvSpPr/>
            <p:nvPr/>
          </p:nvSpPr>
          <p:spPr bwMode="auto">
            <a:xfrm>
              <a:off x="1119493" y="4911247"/>
              <a:ext cx="9351454" cy="766748"/>
            </a:xfrm>
            <a:prstGeom prst="rect">
              <a:avLst/>
            </a:prstGeom>
          </p:spPr>
          <p:txBody>
            <a:bodyPr wrap="square">
              <a:spAutoFit/>
            </a:bodyPr>
            <a:lstStyle/>
            <a:p>
              <a:pPr>
                <a:lnSpc>
                  <a:spcPct val="180000"/>
                </a:lnSpc>
                <a:defRPr/>
              </a:pPr>
              <a:r>
                <a:rPr lang="fr-FR" sz="28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Les Hub</a:t>
              </a:r>
              <a:endPar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1" name="ZoneTexte 10">
            <a:extLst>
              <a:ext uri="{FF2B5EF4-FFF2-40B4-BE49-F238E27FC236}">
                <a16:creationId xmlns:a16="http://schemas.microsoft.com/office/drawing/2014/main" id="{C6FF9A5A-A2E6-4F97-90B3-98CFBB003929}"/>
              </a:ext>
            </a:extLst>
          </p:cNvPr>
          <p:cNvSpPr txBox="1"/>
          <p:nvPr/>
        </p:nvSpPr>
        <p:spPr>
          <a:xfrm>
            <a:off x="255608" y="2403152"/>
            <a:ext cx="13767750" cy="10864513"/>
          </a:xfrm>
          <a:prstGeom prst="rect">
            <a:avLst/>
          </a:prstGeom>
          <a:noFill/>
        </p:spPr>
        <p:txBody>
          <a:bodyPr wrap="square">
            <a:spAutoFit/>
          </a:bodyPr>
          <a:lstStyle/>
          <a:p>
            <a:r>
              <a:rPr lang="fr-FR" sz="2800" dirty="0">
                <a:solidFill>
                  <a:schemeClr val="tx1"/>
                </a:solidFill>
                <a:latin typeface="+mn-lt"/>
                <a:ea typeface="Open Sans" panose="020B0606030504020204" pitchFamily="34" charset="0"/>
                <a:cs typeface="Open Sans" panose="020B0606030504020204" pitchFamily="34" charset="0"/>
              </a:rPr>
              <a:t>Les sites hub SharePoint vous aident à répondre aux besoins de votre organisation en connectant et en organisant les collections de sites en fonction du projet, du service, de la région, etc..</a:t>
            </a:r>
          </a:p>
          <a:p>
            <a:endParaRPr lang="fr-FR" sz="2800" dirty="0">
              <a:solidFill>
                <a:schemeClr val="tx1"/>
              </a:solidFill>
              <a:latin typeface="+mn-lt"/>
              <a:ea typeface="Open Sans" panose="020B0606030504020204" pitchFamily="34" charset="0"/>
              <a:cs typeface="Open Sans" panose="020B0606030504020204" pitchFamily="34" charset="0"/>
            </a:endParaRPr>
          </a:p>
          <a:p>
            <a:r>
              <a:rPr lang="fr-FR" sz="2800" dirty="0">
                <a:solidFill>
                  <a:schemeClr val="tx1"/>
                </a:solidFill>
                <a:latin typeface="+mn-lt"/>
                <a:ea typeface="Open Sans" panose="020B0606030504020204" pitchFamily="34" charset="0"/>
                <a:cs typeface="Open Sans" panose="020B0606030504020204" pitchFamily="34" charset="0"/>
              </a:rPr>
              <a:t>Cela permet de:</a:t>
            </a:r>
          </a:p>
          <a:p>
            <a:pPr marL="285750" indent="-285750">
              <a:buFont typeface="Arial" panose="020B0604020202020204" pitchFamily="34" charset="0"/>
              <a:buChar char="•"/>
            </a:pPr>
            <a:r>
              <a:rPr lang="fr-FR" sz="2800" dirty="0">
                <a:solidFill>
                  <a:schemeClr val="tx1"/>
                </a:solidFill>
                <a:latin typeface="+mn-lt"/>
                <a:ea typeface="Open Sans" panose="020B0606030504020204" pitchFamily="34" charset="0"/>
                <a:cs typeface="Open Sans" panose="020B0606030504020204" pitchFamily="34" charset="0"/>
              </a:rPr>
              <a:t>découvrir du contenu apparenté tel que des actualités et autres activités de site</a:t>
            </a:r>
          </a:p>
          <a:p>
            <a:pPr marL="285750" indent="-285750">
              <a:buFont typeface="Arial" panose="020B0604020202020204" pitchFamily="34" charset="0"/>
              <a:buChar char="•"/>
            </a:pPr>
            <a:r>
              <a:rPr lang="fr-FR" sz="2800" dirty="0">
                <a:solidFill>
                  <a:schemeClr val="tx1"/>
                </a:solidFill>
                <a:latin typeface="+mn-lt"/>
                <a:ea typeface="Open Sans" panose="020B0606030504020204" pitchFamily="34" charset="0"/>
                <a:cs typeface="Open Sans" panose="020B0606030504020204" pitchFamily="34" charset="0"/>
              </a:rPr>
              <a:t>appliquer une navigation et une apparence commune à tous les sites associés</a:t>
            </a:r>
          </a:p>
          <a:p>
            <a:pPr marL="285750" indent="-285750">
              <a:buFont typeface="Arial" panose="020B0604020202020204" pitchFamily="34" charset="0"/>
              <a:buChar char="•"/>
            </a:pPr>
            <a:r>
              <a:rPr lang="fr-FR" sz="2800" dirty="0">
                <a:solidFill>
                  <a:schemeClr val="tx1"/>
                </a:solidFill>
                <a:latin typeface="+mn-lt"/>
                <a:ea typeface="Open Sans" panose="020B0606030504020204" pitchFamily="34" charset="0"/>
                <a:cs typeface="Open Sans" panose="020B0606030504020204" pitchFamily="34" charset="0"/>
              </a:rPr>
              <a:t>effectuer une recherche sur tous les sites associés</a:t>
            </a:r>
          </a:p>
          <a:p>
            <a:endParaRPr lang="fr-CA" sz="2800" u="sng" dirty="0">
              <a:solidFill>
                <a:schemeClr val="tx1"/>
              </a:solidFill>
              <a:latin typeface="+mn-lt"/>
              <a:ea typeface="Open Sans" panose="020B0606030504020204" pitchFamily="34" charset="0"/>
              <a:cs typeface="Open Sans" panose="020B0606030504020204" pitchFamily="34" charset="0"/>
            </a:endParaRPr>
          </a:p>
          <a:p>
            <a:r>
              <a:rPr lang="fr-CA" sz="2800" u="sng" dirty="0">
                <a:solidFill>
                  <a:schemeClr val="tx1"/>
                </a:solidFill>
                <a:latin typeface="+mn-lt"/>
                <a:ea typeface="Open Sans" panose="020B0606030504020204" pitchFamily="34" charset="0"/>
                <a:cs typeface="Open Sans" panose="020B0606030504020204" pitchFamily="34" charset="0"/>
              </a:rPr>
              <a:t>Quelques exemples:</a:t>
            </a:r>
          </a:p>
          <a:p>
            <a:pPr marL="285750" indent="-285750">
              <a:buFont typeface="Arial" panose="020B0604020202020204" pitchFamily="34" charset="0"/>
              <a:buChar char="•"/>
            </a:pPr>
            <a:r>
              <a:rPr lang="fr-CA" sz="2800" dirty="0">
                <a:solidFill>
                  <a:schemeClr val="tx1"/>
                </a:solidFill>
                <a:latin typeface="+mn-lt"/>
                <a:ea typeface="Open Sans" panose="020B0606030504020204" pitchFamily="34" charset="0"/>
                <a:cs typeface="Open Sans" panose="020B0606030504020204" pitchFamily="34" charset="0"/>
              </a:rPr>
              <a:t>Il est possible de réunir tous nos site SharePoint de projets sous un Hub Projets.</a:t>
            </a:r>
          </a:p>
          <a:p>
            <a:pPr marL="285750" indent="-285750">
              <a:buFont typeface="Arial" panose="020B0604020202020204" pitchFamily="34" charset="0"/>
              <a:buChar char="•"/>
            </a:pPr>
            <a:r>
              <a:rPr lang="fr-CA" sz="2800" dirty="0">
                <a:solidFill>
                  <a:schemeClr val="tx1"/>
                </a:solidFill>
                <a:latin typeface="+mn-lt"/>
                <a:ea typeface="Open Sans" panose="020B0606030504020204" pitchFamily="34" charset="0"/>
                <a:cs typeface="Open Sans" panose="020B0606030504020204" pitchFamily="34" charset="0"/>
              </a:rPr>
              <a:t>Il est possible de réunir tout nos sites SharePoint de département sous un Hub Départements.</a:t>
            </a:r>
          </a:p>
          <a:p>
            <a:pPr marL="285750" indent="-285750">
              <a:buFont typeface="Arial" panose="020B0604020202020204" pitchFamily="34" charset="0"/>
              <a:buChar char="•"/>
            </a:pPr>
            <a:endParaRPr lang="fr-CA" sz="2800" dirty="0">
              <a:solidFill>
                <a:schemeClr val="tx1"/>
              </a:solidFill>
              <a:latin typeface="+mn-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fr-CA" sz="2800" dirty="0">
                <a:solidFill>
                  <a:schemeClr val="tx1"/>
                </a:solidFill>
                <a:latin typeface="+mn-lt"/>
                <a:ea typeface="Open Sans" panose="020B0606030504020204" pitchFamily="34" charset="0"/>
                <a:cs typeface="Open Sans" panose="020B0606030504020204" pitchFamily="34" charset="0"/>
              </a:rPr>
              <a:t>Pour une Pme, on peut envisager un seul Hub d’entreprise ( faisant office de page d’accueil de l’entreprise) permettant d’accéder aux différents départements et projets de l’entreprise.</a:t>
            </a:r>
          </a:p>
          <a:p>
            <a:pPr marL="285750" indent="-285750">
              <a:buFont typeface="Arial" panose="020B0604020202020204" pitchFamily="34" charset="0"/>
              <a:buChar char="•"/>
            </a:pPr>
            <a:endParaRPr lang="fr-CA" sz="2800" dirty="0">
              <a:solidFill>
                <a:schemeClr val="tx1"/>
              </a:solidFill>
              <a:latin typeface="+mn-lt"/>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fr-CA" sz="2800" u="sng" dirty="0">
                <a:solidFill>
                  <a:schemeClr val="tx1"/>
                </a:solidFill>
                <a:latin typeface="+mn-lt"/>
                <a:ea typeface="Open Sans" panose="020B0606030504020204" pitchFamily="34" charset="0"/>
                <a:cs typeface="Open Sans" panose="020B0606030504020204" pitchFamily="34" charset="0"/>
              </a:rPr>
              <a:t>Avantages du Hub:</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fr-CA" sz="2800" b="0"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Navigation commune sur tous les sites du Hub</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fr-CA" sz="2800" b="0"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Recherche unifiée sur tous les sites du Hub</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fr-CA" sz="2800" b="0"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Changer l’apparence de tous vos sites en 1 clic ( roue dentée)</a:t>
            </a:r>
          </a:p>
          <a:p>
            <a:pPr marL="285750" marR="0" lvl="0" indent="-285750" algn="l" defTabSz="457200" rtl="0" eaLnBrk="1" fontAlgn="auto" latinLnBrk="0" hangingPunct="1">
              <a:spcBef>
                <a:spcPts val="0"/>
              </a:spcBef>
              <a:spcAft>
                <a:spcPts val="0"/>
              </a:spcAft>
              <a:buClrTx/>
              <a:buSzTx/>
              <a:buFont typeface="Arial" panose="020B0604020202020204" pitchFamily="34" charset="0"/>
              <a:buChar char="•"/>
              <a:tabLst/>
              <a:defRPr/>
            </a:pPr>
            <a:r>
              <a:rPr kumimoji="0" lang="fr-CA" sz="2800" b="0"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Consulter les évènements et actualités de tous les sites du Hub depuis votre page d’accueil</a:t>
            </a:r>
            <a:endParaRPr lang="fr-CA" sz="2800" dirty="0">
              <a:solidFill>
                <a:schemeClr val="tx1"/>
              </a:solidFill>
              <a:latin typeface="+mn-lt"/>
              <a:ea typeface="Open Sans" panose="020B0606030504020204" pitchFamily="34" charset="0"/>
              <a:cs typeface="Open Sans" panose="020B0606030504020204" pitchFamily="34" charset="0"/>
            </a:endParaRPr>
          </a:p>
          <a:p>
            <a:endParaRPr lang="fr-FR" sz="2800" dirty="0">
              <a:solidFill>
                <a:schemeClr val="tx1"/>
              </a:solidFill>
              <a:latin typeface="+mn-lt"/>
            </a:endParaRPr>
          </a:p>
        </p:txBody>
      </p:sp>
      <p:pic>
        <p:nvPicPr>
          <p:cNvPr id="6" name="Image 5">
            <a:extLst>
              <a:ext uri="{FF2B5EF4-FFF2-40B4-BE49-F238E27FC236}">
                <a16:creationId xmlns:a16="http://schemas.microsoft.com/office/drawing/2014/main" id="{9C51D48B-56ED-4B19-9028-8C3DD3D4F368}"/>
              </a:ext>
            </a:extLst>
          </p:cNvPr>
          <p:cNvPicPr>
            <a:picLocks noChangeAspect="1"/>
          </p:cNvPicPr>
          <p:nvPr/>
        </p:nvPicPr>
        <p:blipFill rotWithShape="1">
          <a:blip r:embed="rId2"/>
          <a:srcRect l="3393"/>
          <a:stretch/>
        </p:blipFill>
        <p:spPr>
          <a:xfrm>
            <a:off x="13848184" y="3843205"/>
            <a:ext cx="10249648" cy="5687000"/>
          </a:xfrm>
          <a:prstGeom prst="roundRect">
            <a:avLst>
              <a:gd name="adj" fmla="val 4167"/>
            </a:avLst>
          </a:prstGeom>
          <a:solidFill>
            <a:srgbClr val="FFFFFF"/>
          </a:solidFill>
          <a:ln w="76200" cap="sq">
            <a:solidFill>
              <a:srgbClr val="00FB9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68630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500"/>
                                        <p:tgtEl>
                                          <p:spTgt spid="11">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fade">
                                      <p:cBhvr>
                                        <p:cTn id="24" dur="500"/>
                                        <p:tgtEl>
                                          <p:spTgt spid="11">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7" end="7"/>
                                            </p:txEl>
                                          </p:spTgt>
                                        </p:tgtEl>
                                        <p:attrNameLst>
                                          <p:attrName>style.visibility</p:attrName>
                                        </p:attrNameLst>
                                      </p:cBhvr>
                                      <p:to>
                                        <p:strVal val="visible"/>
                                      </p:to>
                                    </p:set>
                                    <p:animEffect transition="in" filter="fade">
                                      <p:cBhvr>
                                        <p:cTn id="32" dur="500"/>
                                        <p:tgtEl>
                                          <p:spTgt spid="11">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animEffect transition="in" filter="fade">
                                      <p:cBhvr>
                                        <p:cTn id="35" dur="500"/>
                                        <p:tgtEl>
                                          <p:spTgt spid="11">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xEl>
                                              <p:pRg st="9" end="9"/>
                                            </p:txEl>
                                          </p:spTgt>
                                        </p:tgtEl>
                                        <p:attrNameLst>
                                          <p:attrName>style.visibility</p:attrName>
                                        </p:attrNameLst>
                                      </p:cBhvr>
                                      <p:to>
                                        <p:strVal val="visible"/>
                                      </p:to>
                                    </p:set>
                                    <p:animEffect transition="in" filter="fade">
                                      <p:cBhvr>
                                        <p:cTn id="38" dur="500"/>
                                        <p:tgtEl>
                                          <p:spTgt spid="11">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xEl>
                                              <p:pRg st="11" end="11"/>
                                            </p:txEl>
                                          </p:spTgt>
                                        </p:tgtEl>
                                        <p:attrNameLst>
                                          <p:attrName>style.visibility</p:attrName>
                                        </p:attrNameLst>
                                      </p:cBhvr>
                                      <p:to>
                                        <p:strVal val="visible"/>
                                      </p:to>
                                    </p:set>
                                    <p:animEffect transition="in" filter="fade">
                                      <p:cBhvr>
                                        <p:cTn id="41" dur="500"/>
                                        <p:tgtEl>
                                          <p:spTgt spid="11">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13" end="13"/>
                                            </p:txEl>
                                          </p:spTgt>
                                        </p:tgtEl>
                                        <p:attrNameLst>
                                          <p:attrName>style.visibility</p:attrName>
                                        </p:attrNameLst>
                                      </p:cBhvr>
                                      <p:to>
                                        <p:strVal val="visible"/>
                                      </p:to>
                                    </p:set>
                                    <p:animEffect transition="in" filter="fade">
                                      <p:cBhvr>
                                        <p:cTn id="46" dur="500"/>
                                        <p:tgtEl>
                                          <p:spTgt spid="11">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xEl>
                                              <p:pRg st="14" end="14"/>
                                            </p:txEl>
                                          </p:spTgt>
                                        </p:tgtEl>
                                        <p:attrNameLst>
                                          <p:attrName>style.visibility</p:attrName>
                                        </p:attrNameLst>
                                      </p:cBhvr>
                                      <p:to>
                                        <p:strVal val="visible"/>
                                      </p:to>
                                    </p:set>
                                    <p:animEffect transition="in" filter="fade">
                                      <p:cBhvr>
                                        <p:cTn id="49" dur="500"/>
                                        <p:tgtEl>
                                          <p:spTgt spid="11">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xEl>
                                              <p:pRg st="15" end="15"/>
                                            </p:txEl>
                                          </p:spTgt>
                                        </p:tgtEl>
                                        <p:attrNameLst>
                                          <p:attrName>style.visibility</p:attrName>
                                        </p:attrNameLst>
                                      </p:cBhvr>
                                      <p:to>
                                        <p:strVal val="visible"/>
                                      </p:to>
                                    </p:set>
                                    <p:animEffect transition="in" filter="fade">
                                      <p:cBhvr>
                                        <p:cTn id="52" dur="500"/>
                                        <p:tgtEl>
                                          <p:spTgt spid="11">
                                            <p:txEl>
                                              <p:pRg st="15" end="1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xEl>
                                              <p:pRg st="16" end="16"/>
                                            </p:txEl>
                                          </p:spTgt>
                                        </p:tgtEl>
                                        <p:attrNameLst>
                                          <p:attrName>style.visibility</p:attrName>
                                        </p:attrNameLst>
                                      </p:cBhvr>
                                      <p:to>
                                        <p:strVal val="visible"/>
                                      </p:to>
                                    </p:set>
                                    <p:animEffect transition="in" filter="fade">
                                      <p:cBhvr>
                                        <p:cTn id="55" dur="500"/>
                                        <p:tgtEl>
                                          <p:spTgt spid="11">
                                            <p:txEl>
                                              <p:pRg st="16" end="1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xEl>
                                              <p:pRg st="17" end="17"/>
                                            </p:txEl>
                                          </p:spTgt>
                                        </p:tgtEl>
                                        <p:attrNameLst>
                                          <p:attrName>style.visibility</p:attrName>
                                        </p:attrNameLst>
                                      </p:cBhvr>
                                      <p:to>
                                        <p:strVal val="visible"/>
                                      </p:to>
                                    </p:set>
                                    <p:animEffect transition="in" filter="fade">
                                      <p:cBhvr>
                                        <p:cTn id="58" dur="500"/>
                                        <p:tgtEl>
                                          <p:spTgt spid="1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679576" y="666752"/>
            <a:ext cx="18288000" cy="1295400"/>
          </a:xfrm>
        </p:spPr>
        <p:txBody>
          <a:bodyPr>
            <a:normAutofit/>
          </a:bodyPr>
          <a:lstStyle/>
          <a:p>
            <a:r>
              <a:rPr lang="fr-FR" dirty="0"/>
              <a:t>Qu’est ce que Microsoft 365?</a:t>
            </a:r>
          </a:p>
        </p:txBody>
      </p:sp>
      <p:sp>
        <p:nvSpPr>
          <p:cNvPr id="14" name="Espace réservé du numéro de diapositive 13">
            <a:extLst>
              <a:ext uri="{FF2B5EF4-FFF2-40B4-BE49-F238E27FC236}">
                <a16:creationId xmlns:a16="http://schemas.microsoft.com/office/drawing/2014/main" id="{D6F02A48-6B60-4B94-BF8E-5E1EBC362003}"/>
              </a:ext>
            </a:extLst>
          </p:cNvPr>
          <p:cNvSpPr>
            <a:spLocks noGrp="1"/>
          </p:cNvSpPr>
          <p:nvPr>
            <p:ph type="sldNum" sz="quarter" idx="12"/>
          </p:nvPr>
        </p:nvSpPr>
        <p:spPr/>
        <p:txBody>
          <a:bodyPr/>
          <a:lstStyle/>
          <a:p>
            <a:pPr>
              <a:defRPr/>
            </a:pPr>
            <a:fld id="{D3D52E03-1911-4AD8-A1C0-E039C515BC0E}" type="slidenum">
              <a:rPr lang="fr-FR" altLang="fr-FR" smtClean="0"/>
              <a:pPr>
                <a:defRPr/>
              </a:pPr>
              <a:t>5</a:t>
            </a:fld>
            <a:endParaRPr lang="fr-FR" altLang="fr-FR" dirty="0"/>
          </a:p>
        </p:txBody>
      </p:sp>
      <p:sp>
        <p:nvSpPr>
          <p:cNvPr id="3" name="Rectangle 2">
            <a:extLst>
              <a:ext uri="{FF2B5EF4-FFF2-40B4-BE49-F238E27FC236}">
                <a16:creationId xmlns:a16="http://schemas.microsoft.com/office/drawing/2014/main" id="{4FBBE424-8B55-420F-82C9-F9B83DB3BDDD}"/>
              </a:ext>
            </a:extLst>
          </p:cNvPr>
          <p:cNvSpPr/>
          <p:nvPr/>
        </p:nvSpPr>
        <p:spPr>
          <a:xfrm>
            <a:off x="742728" y="2167602"/>
            <a:ext cx="15121680" cy="3970318"/>
          </a:xfrm>
          <a:prstGeom prst="rect">
            <a:avLst/>
          </a:prstGeom>
        </p:spPr>
        <p:txBody>
          <a:bodyPr wrap="square">
            <a:spAutoFit/>
          </a:bodyPr>
          <a:lstStyle/>
          <a:p>
            <a:pPr algn="ctr"/>
            <a:r>
              <a:rPr lang="fr-CA" sz="3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Pour ne jamais rien oublier</a:t>
            </a:r>
          </a:p>
          <a:p>
            <a:pPr algn="ctr"/>
            <a:r>
              <a:rPr lang="fr-CA" sz="3600" dirty="0">
                <a:solidFill>
                  <a:srgbClr val="000000"/>
                </a:solidFill>
                <a:latin typeface="Open Sans" panose="020B0606030504020204" pitchFamily="34" charset="0"/>
                <a:ea typeface="Open Sans" panose="020B0606030504020204" pitchFamily="34" charset="0"/>
                <a:cs typeface="Open Sans" panose="020B0606030504020204" pitchFamily="34" charset="0"/>
              </a:rPr>
              <a:t>Concentrez-vous sur votre travail plutôt que sur des tâches d’installation, de mise à jour et de synchronisation. Microsoft 365 s’occupe de tout ce qui se passe en coulisses, vous permettant ainsi de vous consacrer à l’essentiel. Et dans la mesure où Microsoft 365 est toujours à jour, vous disposez en permanence de la version la plus récente de Word, d’Excel, de PowerPoint et d’Outlook.</a:t>
            </a:r>
          </a:p>
        </p:txBody>
      </p:sp>
      <p:pic>
        <p:nvPicPr>
          <p:cNvPr id="5" name="Image 4">
            <a:extLst>
              <a:ext uri="{FF2B5EF4-FFF2-40B4-BE49-F238E27FC236}">
                <a16:creationId xmlns:a16="http://schemas.microsoft.com/office/drawing/2014/main" id="{54183D2D-1958-4446-A771-E607627D17A8}"/>
              </a:ext>
            </a:extLst>
          </p:cNvPr>
          <p:cNvPicPr>
            <a:picLocks noChangeAspect="1"/>
          </p:cNvPicPr>
          <p:nvPr/>
        </p:nvPicPr>
        <p:blipFill>
          <a:blip r:embed="rId3"/>
          <a:stretch>
            <a:fillRect/>
          </a:stretch>
        </p:blipFill>
        <p:spPr>
          <a:xfrm>
            <a:off x="16800512" y="1939913"/>
            <a:ext cx="6624736" cy="4516247"/>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Rectangle 9">
            <a:extLst>
              <a:ext uri="{FF2B5EF4-FFF2-40B4-BE49-F238E27FC236}">
                <a16:creationId xmlns:a16="http://schemas.microsoft.com/office/drawing/2014/main" id="{B51F470A-B589-4D51-BAD1-5196F0DBDA41}"/>
              </a:ext>
            </a:extLst>
          </p:cNvPr>
          <p:cNvSpPr/>
          <p:nvPr/>
        </p:nvSpPr>
        <p:spPr>
          <a:xfrm>
            <a:off x="598712" y="6641976"/>
            <a:ext cx="15841760" cy="5632311"/>
          </a:xfrm>
          <a:prstGeom prst="rect">
            <a:avLst/>
          </a:prstGeom>
        </p:spPr>
        <p:txBody>
          <a:bodyPr wrap="square">
            <a:spAutoFit/>
          </a:bodyPr>
          <a:lstStyle/>
          <a:p>
            <a:pPr algn="ctr"/>
            <a:r>
              <a:rPr lang="fr-CA" sz="3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Gagnez en productivité grâce à des fonctionnalités d’aide à la décision intégrées</a:t>
            </a:r>
          </a:p>
          <a:p>
            <a:r>
              <a:rPr lang="fr-CA" sz="3600" dirty="0">
                <a:solidFill>
                  <a:srgbClr val="000000"/>
                </a:solidFill>
                <a:latin typeface="Open Sans" panose="020B0606030504020204" pitchFamily="34" charset="0"/>
                <a:ea typeface="Open Sans" panose="020B0606030504020204" pitchFamily="34" charset="0"/>
                <a:cs typeface="Open Sans" panose="020B0606030504020204" pitchFamily="34" charset="0"/>
              </a:rPr>
              <a:t>Les applications Microsoft 365 intègrent des fonctionnalités intelligentes qui vous permettent de gagner du temps et d’obtenir de meilleurs résultats. Créez du contenu avec une aide intégrée, concevez en toute confiance, et analysez les données pour en tirer des enseignements. Que vous souhaitiez mettre à jour un CV, créer une présentation ou évaluer votre budget, les services intelligents, tels que les fonctionnalités Recherche et Éditeur dans Word, le Concepteur dans PowerPoint, et les services d’analyse, vous aident à entrer dans la peau d’un professionnel.</a:t>
            </a:r>
          </a:p>
        </p:txBody>
      </p:sp>
      <p:pic>
        <p:nvPicPr>
          <p:cNvPr id="11" name="Image 10">
            <a:extLst>
              <a:ext uri="{FF2B5EF4-FFF2-40B4-BE49-F238E27FC236}">
                <a16:creationId xmlns:a16="http://schemas.microsoft.com/office/drawing/2014/main" id="{C40C1006-33F2-465C-96A2-EA73BAE5CD44}"/>
              </a:ext>
            </a:extLst>
          </p:cNvPr>
          <p:cNvPicPr>
            <a:picLocks noChangeAspect="1"/>
          </p:cNvPicPr>
          <p:nvPr/>
        </p:nvPicPr>
        <p:blipFill rotWithShape="1">
          <a:blip r:embed="rId4"/>
          <a:srcRect t="2104"/>
          <a:stretch/>
        </p:blipFill>
        <p:spPr>
          <a:xfrm>
            <a:off x="16906812" y="7087560"/>
            <a:ext cx="6624736" cy="5368363"/>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439643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eaLnBrk="1" fontAlgn="auto" hangingPunct="1">
              <a:spcBef>
                <a:spcPts val="0"/>
              </a:spcBef>
              <a:spcAft>
                <a:spcPts val="0"/>
              </a:spcAft>
              <a:defRPr/>
            </a:pPr>
            <a:endParaRPr lang="en-US" sz="3600">
              <a:solidFill>
                <a:prstClr val="white"/>
              </a:solidFill>
              <a:latin typeface="Calibri" panose="020F0502020204030204"/>
            </a:endParaRPr>
          </a:p>
        </p:txBody>
      </p:sp>
      <p:sp>
        <p:nvSpPr>
          <p:cNvPr id="71" name="Rectangle 70">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eaLnBrk="1" fontAlgn="auto" hangingPunct="1">
              <a:spcBef>
                <a:spcPts val="0"/>
              </a:spcBef>
              <a:spcAft>
                <a:spcPts val="0"/>
              </a:spcAft>
              <a:defRPr/>
            </a:pPr>
            <a:endParaRPr lang="en-US" sz="3600">
              <a:solidFill>
                <a:srgbClr val="000000"/>
              </a:solidFill>
              <a:latin typeface="Calibri" panose="020F0502020204030204"/>
            </a:endParaRPr>
          </a:p>
        </p:txBody>
      </p:sp>
      <p:pic>
        <p:nvPicPr>
          <p:cNvPr id="4" name="Image 3">
            <a:extLst>
              <a:ext uri="{FF2B5EF4-FFF2-40B4-BE49-F238E27FC236}">
                <a16:creationId xmlns:a16="http://schemas.microsoft.com/office/drawing/2014/main" id="{68D0309E-B042-CA56-A9F4-75F7D79DF5CB}"/>
              </a:ext>
            </a:extLst>
          </p:cNvPr>
          <p:cNvPicPr>
            <a:picLocks noChangeAspect="1"/>
          </p:cNvPicPr>
          <p:nvPr/>
        </p:nvPicPr>
        <p:blipFill rotWithShape="1">
          <a:blip r:embed="rId3">
            <a:alphaModFix amt="47000"/>
            <a:extLst>
              <a:ext uri="{28A0092B-C50C-407E-A947-70E740481C1C}">
                <a14:useLocalDpi xmlns:a14="http://schemas.microsoft.com/office/drawing/2010/main" val="0"/>
              </a:ext>
            </a:extLst>
          </a:blip>
          <a:srcRect l="15111" r="1" b="1"/>
          <a:stretch/>
        </p:blipFill>
        <p:spPr>
          <a:xfrm>
            <a:off x="238673" y="20"/>
            <a:ext cx="24384002" cy="13715980"/>
          </a:xfrm>
          <a:prstGeom prst="rect">
            <a:avLst/>
          </a:prstGeom>
          <a:solidFill>
            <a:schemeClr val="bg1">
              <a:alpha val="15960"/>
            </a:schemeClr>
          </a:solidFill>
        </p:spPr>
      </p:pic>
      <p:sp>
        <p:nvSpPr>
          <p:cNvPr id="2" name="Titre 1">
            <a:extLst>
              <a:ext uri="{FF2B5EF4-FFF2-40B4-BE49-F238E27FC236}">
                <a16:creationId xmlns:a16="http://schemas.microsoft.com/office/drawing/2014/main" id="{F7D88046-FF58-CAE8-9FCF-EE9C831300FA}"/>
              </a:ext>
            </a:extLst>
          </p:cNvPr>
          <p:cNvSpPr>
            <a:spLocks noGrp="1"/>
          </p:cNvSpPr>
          <p:nvPr>
            <p:ph type="ctrTitle"/>
          </p:nvPr>
        </p:nvSpPr>
        <p:spPr>
          <a:xfrm>
            <a:off x="1676400" y="1828805"/>
            <a:ext cx="21031200" cy="5971846"/>
          </a:xfrm>
        </p:spPr>
        <p:txBody>
          <a:bodyPr>
            <a:normAutofit/>
          </a:bodyPr>
          <a:lstStyle/>
          <a:p>
            <a:r>
              <a:rPr lang="fr-FR" sz="17600" dirty="0">
                <a:solidFill>
                  <a:schemeClr val="bg1"/>
                </a:solidFill>
              </a:rPr>
              <a:t>Microsoft Teams</a:t>
            </a:r>
          </a:p>
        </p:txBody>
      </p:sp>
      <p:sp>
        <p:nvSpPr>
          <p:cNvPr id="3" name="Sous-titre 2">
            <a:extLst>
              <a:ext uri="{FF2B5EF4-FFF2-40B4-BE49-F238E27FC236}">
                <a16:creationId xmlns:a16="http://schemas.microsoft.com/office/drawing/2014/main" id="{4351DF86-9B72-6D22-A157-F3AE8DF60683}"/>
              </a:ext>
            </a:extLst>
          </p:cNvPr>
          <p:cNvSpPr>
            <a:spLocks noGrp="1"/>
          </p:cNvSpPr>
          <p:nvPr>
            <p:ph type="subTitle" idx="1"/>
          </p:nvPr>
        </p:nvSpPr>
        <p:spPr>
          <a:xfrm>
            <a:off x="1676400" y="8144080"/>
            <a:ext cx="21031200" cy="2768620"/>
          </a:xfrm>
        </p:spPr>
        <p:txBody>
          <a:bodyPr>
            <a:normAutofit/>
          </a:bodyPr>
          <a:lstStyle/>
          <a:p>
            <a:r>
              <a:rPr lang="fr-FR" sz="7200" dirty="0">
                <a:solidFill>
                  <a:srgbClr val="FFFFFF"/>
                </a:solidFill>
              </a:rPr>
              <a:t>Travaillez en collaboration à distance</a:t>
            </a:r>
          </a:p>
        </p:txBody>
      </p:sp>
    </p:spTree>
    <p:extLst>
      <p:ext uri="{BB962C8B-B14F-4D97-AF65-F5344CB8AC3E}">
        <p14:creationId xmlns:p14="http://schemas.microsoft.com/office/powerpoint/2010/main" val="117596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570290" y="294512"/>
            <a:ext cx="18288000" cy="1295400"/>
          </a:xfrm>
        </p:spPr>
        <p:txBody>
          <a:bodyPr>
            <a:normAutofit/>
          </a:bodyPr>
          <a:lstStyle/>
          <a:p>
            <a:r>
              <a:rPr lang="fr-FR" dirty="0">
                <a:latin typeface="Aptos Display" panose="020B0004020202020204" pitchFamily="34" charset="0"/>
              </a:rPr>
              <a:t>Microsoft Teams</a:t>
            </a:r>
          </a:p>
        </p:txBody>
      </p:sp>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815480" y="1771368"/>
            <a:ext cx="3023592" cy="738664"/>
          </a:xfrm>
        </p:spPr>
        <p:txBody>
          <a:bodyPr>
            <a:normAutofit/>
          </a:bodyPr>
          <a:lstStyle/>
          <a:p>
            <a:pPr marL="0" indent="0">
              <a:buNone/>
            </a:pPr>
            <a:r>
              <a:rPr lang="fr-FR" sz="4000" b="1" dirty="0">
                <a:latin typeface="Aptos Display" panose="020B0004020202020204" pitchFamily="34" charset="0"/>
              </a:rPr>
              <a:t>Définition</a:t>
            </a:r>
          </a:p>
        </p:txBody>
      </p:sp>
      <p:sp>
        <p:nvSpPr>
          <p:cNvPr id="25" name="ZoneTexte 24">
            <a:extLst>
              <a:ext uri="{FF2B5EF4-FFF2-40B4-BE49-F238E27FC236}">
                <a16:creationId xmlns:a16="http://schemas.microsoft.com/office/drawing/2014/main" id="{228468A3-D78B-45D7-8AFD-E7A032D34739}"/>
              </a:ext>
            </a:extLst>
          </p:cNvPr>
          <p:cNvSpPr txBox="1"/>
          <p:nvPr/>
        </p:nvSpPr>
        <p:spPr>
          <a:xfrm>
            <a:off x="238672" y="3689648"/>
            <a:ext cx="12529392" cy="646331"/>
          </a:xfrm>
          <a:prstGeom prst="rect">
            <a:avLst/>
          </a:prstGeom>
          <a:noFill/>
        </p:spPr>
        <p:txBody>
          <a:bodyPr wrap="square" rtlCol="0">
            <a:spAutoFit/>
          </a:bodyPr>
          <a:lstStyle/>
          <a:p>
            <a:pPr defTabSz="914400" eaLnBrk="1" fontAlgn="auto" hangingPunct="1">
              <a:spcBef>
                <a:spcPts val="0"/>
              </a:spcBef>
              <a:spcAft>
                <a:spcPts val="0"/>
              </a:spcAft>
              <a:defRPr/>
            </a:pPr>
            <a:r>
              <a:rPr lang="fr-CA" sz="3600" dirty="0">
                <a:solidFill>
                  <a:prstClr val="black"/>
                </a:solidFill>
                <a:latin typeface="Aptos Display" panose="020B0004020202020204" pitchFamily="34" charset="0"/>
                <a:ea typeface="+mn-ea"/>
                <a:cs typeface="+mn-cs"/>
              </a:rPr>
              <a:t>Communiquez à l’aide de conversations, de réunions et d’appels</a:t>
            </a:r>
          </a:p>
        </p:txBody>
      </p:sp>
      <p:sp>
        <p:nvSpPr>
          <p:cNvPr id="26" name="ZoneTexte 25">
            <a:extLst>
              <a:ext uri="{FF2B5EF4-FFF2-40B4-BE49-F238E27FC236}">
                <a16:creationId xmlns:a16="http://schemas.microsoft.com/office/drawing/2014/main" id="{1D6442A4-C26F-42E0-A96F-AEE1FE032F2C}"/>
              </a:ext>
            </a:extLst>
          </p:cNvPr>
          <p:cNvSpPr txBox="1"/>
          <p:nvPr/>
        </p:nvSpPr>
        <p:spPr>
          <a:xfrm>
            <a:off x="13795075" y="3689648"/>
            <a:ext cx="10579738" cy="646331"/>
          </a:xfrm>
          <a:prstGeom prst="rect">
            <a:avLst/>
          </a:prstGeom>
          <a:noFill/>
        </p:spPr>
        <p:txBody>
          <a:bodyPr wrap="square" rtlCol="0">
            <a:spAutoFit/>
          </a:bodyPr>
          <a:lstStyle/>
          <a:p>
            <a:pPr defTabSz="914400" eaLnBrk="1" fontAlgn="auto" hangingPunct="1">
              <a:spcBef>
                <a:spcPts val="0"/>
              </a:spcBef>
              <a:spcAft>
                <a:spcPts val="0"/>
              </a:spcAft>
              <a:defRPr/>
            </a:pPr>
            <a:r>
              <a:rPr lang="fr-CA" sz="3600" dirty="0">
                <a:solidFill>
                  <a:prstClr val="black"/>
                </a:solidFill>
                <a:latin typeface="Aptos Display" panose="020B0004020202020204" pitchFamily="34" charset="0"/>
                <a:ea typeface="+mn-ea"/>
                <a:cs typeface="+mn-cs"/>
              </a:rPr>
              <a:t>Collaborer à l’aide d’applications M 365 intégrées</a:t>
            </a:r>
          </a:p>
        </p:txBody>
      </p:sp>
      <p:sp>
        <p:nvSpPr>
          <p:cNvPr id="27" name="ZoneTexte 26">
            <a:extLst>
              <a:ext uri="{FF2B5EF4-FFF2-40B4-BE49-F238E27FC236}">
                <a16:creationId xmlns:a16="http://schemas.microsoft.com/office/drawing/2014/main" id="{92FD13F9-F420-4B17-90FF-AAFE11F86EED}"/>
              </a:ext>
            </a:extLst>
          </p:cNvPr>
          <p:cNvSpPr txBox="1"/>
          <p:nvPr/>
        </p:nvSpPr>
        <p:spPr>
          <a:xfrm>
            <a:off x="1246784" y="9890918"/>
            <a:ext cx="10380812" cy="1754326"/>
          </a:xfrm>
          <a:prstGeom prst="rect">
            <a:avLst/>
          </a:prstGeom>
          <a:noFill/>
        </p:spPr>
        <p:txBody>
          <a:bodyPr wrap="square" rtlCol="0">
            <a:spAutoFit/>
          </a:bodyPr>
          <a:lstStyle/>
          <a:p>
            <a:pPr defTabSz="914400" eaLnBrk="1" fontAlgn="auto" hangingPunct="1">
              <a:spcBef>
                <a:spcPts val="0"/>
              </a:spcBef>
              <a:spcAft>
                <a:spcPts val="0"/>
              </a:spcAft>
              <a:defRPr/>
            </a:pPr>
            <a:r>
              <a:rPr lang="fr-CA" sz="3600" dirty="0">
                <a:solidFill>
                  <a:prstClr val="black"/>
                </a:solidFill>
                <a:latin typeface="Aptos Display" panose="020B0004020202020204" pitchFamily="34" charset="0"/>
                <a:ea typeface="+mn-ea"/>
                <a:cs typeface="+mn-cs"/>
              </a:rPr>
              <a:t>Renforcer le travail d’équipe et la productivité en intégrant des applications Microsoft et des services de partenaires</a:t>
            </a:r>
          </a:p>
        </p:txBody>
      </p:sp>
      <p:sp>
        <p:nvSpPr>
          <p:cNvPr id="29" name="ZoneTexte 28">
            <a:extLst>
              <a:ext uri="{FF2B5EF4-FFF2-40B4-BE49-F238E27FC236}">
                <a16:creationId xmlns:a16="http://schemas.microsoft.com/office/drawing/2014/main" id="{4E442782-75EB-42F0-89CC-E146E9310338}"/>
              </a:ext>
            </a:extLst>
          </p:cNvPr>
          <p:cNvSpPr txBox="1"/>
          <p:nvPr/>
        </p:nvSpPr>
        <p:spPr>
          <a:xfrm>
            <a:off x="3407024" y="1804212"/>
            <a:ext cx="18074008" cy="1200329"/>
          </a:xfrm>
          <a:prstGeom prst="rect">
            <a:avLst/>
          </a:prstGeom>
          <a:noFill/>
        </p:spPr>
        <p:txBody>
          <a:bodyPr wrap="square" rtlCol="0">
            <a:spAutoFit/>
          </a:bodyPr>
          <a:lstStyle/>
          <a:p>
            <a:pPr defTabSz="914400" eaLnBrk="1" fontAlgn="auto" hangingPunct="1">
              <a:spcBef>
                <a:spcPts val="0"/>
              </a:spcBef>
              <a:spcAft>
                <a:spcPts val="0"/>
              </a:spcAft>
              <a:defRPr/>
            </a:pPr>
            <a:r>
              <a:rPr lang="fr-CA" sz="3600" dirty="0">
                <a:solidFill>
                  <a:prstClr val="black"/>
                </a:solidFill>
                <a:latin typeface="Aptos Display" panose="020B0004020202020204" pitchFamily="34" charset="0"/>
                <a:ea typeface="+mn-ea"/>
                <a:cs typeface="+mn-cs"/>
              </a:rPr>
              <a:t>Microsoft Teams est une application qui permet de communiquer, partager et collaborer en équipe. Le service s’intègre à la suite Microsoft Office 365.</a:t>
            </a:r>
          </a:p>
        </p:txBody>
      </p:sp>
      <p:pic>
        <p:nvPicPr>
          <p:cNvPr id="32" name="Image 31">
            <a:extLst>
              <a:ext uri="{FF2B5EF4-FFF2-40B4-BE49-F238E27FC236}">
                <a16:creationId xmlns:a16="http://schemas.microsoft.com/office/drawing/2014/main" id="{5344D196-ADCD-47EF-B006-871BFB8F34CC}"/>
              </a:ext>
            </a:extLst>
          </p:cNvPr>
          <p:cNvPicPr>
            <a:picLocks noChangeAspect="1"/>
          </p:cNvPicPr>
          <p:nvPr/>
        </p:nvPicPr>
        <p:blipFill>
          <a:blip r:embed="rId3"/>
          <a:stretch>
            <a:fillRect/>
          </a:stretch>
        </p:blipFill>
        <p:spPr>
          <a:xfrm>
            <a:off x="11663613" y="9306272"/>
            <a:ext cx="4914438" cy="3015952"/>
          </a:xfrm>
          <a:prstGeom prst="rect">
            <a:avLst/>
          </a:prstGeom>
          <a:effectLst>
            <a:reflection blurRad="6350" stA="50000" endA="300" endPos="38500" dist="50800" dir="5400000" sy="-100000" algn="bl" rotWithShape="0"/>
          </a:effectLst>
        </p:spPr>
      </p:pic>
      <p:pic>
        <p:nvPicPr>
          <p:cNvPr id="4" name="Image 3">
            <a:extLst>
              <a:ext uri="{FF2B5EF4-FFF2-40B4-BE49-F238E27FC236}">
                <a16:creationId xmlns:a16="http://schemas.microsoft.com/office/drawing/2014/main" id="{F2EEAFD7-2777-C260-6362-12CCF23B6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4350" y="4379375"/>
            <a:ext cx="5910432" cy="3544718"/>
          </a:xfrm>
          <a:prstGeom prst="rect">
            <a:avLst/>
          </a:prstGeom>
          <a:effectLst>
            <a:reflection blurRad="6350" stA="50000" endA="300" endPos="55000" dir="5400000" sy="-100000" algn="bl" rotWithShape="0"/>
          </a:effectLst>
        </p:spPr>
      </p:pic>
      <p:pic>
        <p:nvPicPr>
          <p:cNvPr id="6" name="Image 5">
            <a:extLst>
              <a:ext uri="{FF2B5EF4-FFF2-40B4-BE49-F238E27FC236}">
                <a16:creationId xmlns:a16="http://schemas.microsoft.com/office/drawing/2014/main" id="{75CCB608-8096-0523-9221-0CEC8EF19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0512" y="4518094"/>
            <a:ext cx="4166356" cy="3280864"/>
          </a:xfrm>
          <a:prstGeom prst="rect">
            <a:avLst/>
          </a:prstGeom>
          <a:effectLst>
            <a:reflection blurRad="6350" stA="50000" endA="300" endPos="38500" dist="50800" dir="5400000" sy="-100000" algn="bl" rotWithShape="0"/>
          </a:effectLst>
        </p:spPr>
      </p:pic>
      <p:pic>
        <p:nvPicPr>
          <p:cNvPr id="5" name="Image 4">
            <a:extLst>
              <a:ext uri="{FF2B5EF4-FFF2-40B4-BE49-F238E27FC236}">
                <a16:creationId xmlns:a16="http://schemas.microsoft.com/office/drawing/2014/main" id="{0B10C011-C267-26E6-0DCA-5E667CD5FEB1}"/>
              </a:ext>
            </a:extLst>
          </p:cNvPr>
          <p:cNvPicPr>
            <a:picLocks noChangeAspect="1"/>
          </p:cNvPicPr>
          <p:nvPr/>
        </p:nvPicPr>
        <p:blipFill>
          <a:blip r:embed="rId6"/>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40064228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55AC32-EBDB-4ECB-9406-9217976F017D}"/>
              </a:ext>
            </a:extLst>
          </p:cNvPr>
          <p:cNvSpPr>
            <a:spLocks noGrp="1"/>
          </p:cNvSpPr>
          <p:nvPr>
            <p:ph type="title"/>
          </p:nvPr>
        </p:nvSpPr>
        <p:spPr>
          <a:xfrm>
            <a:off x="886744" y="377280"/>
            <a:ext cx="20627975" cy="2178050"/>
          </a:xfrm>
        </p:spPr>
        <p:txBody>
          <a:bodyPr>
            <a:noAutofit/>
          </a:bodyPr>
          <a:lstStyle/>
          <a:p>
            <a:r>
              <a:rPr lang="fr-FR" sz="6400" dirty="0"/>
              <a:t>Outlook vs Teams</a:t>
            </a:r>
          </a:p>
        </p:txBody>
      </p:sp>
      <p:sp>
        <p:nvSpPr>
          <p:cNvPr id="3" name="Espace réservé du contenu 2">
            <a:extLst>
              <a:ext uri="{FF2B5EF4-FFF2-40B4-BE49-F238E27FC236}">
                <a16:creationId xmlns:a16="http://schemas.microsoft.com/office/drawing/2014/main" id="{C78FB59F-3883-4707-9827-3F1CF0B84E3C}"/>
              </a:ext>
            </a:extLst>
          </p:cNvPr>
          <p:cNvSpPr>
            <a:spLocks noGrp="1"/>
          </p:cNvSpPr>
          <p:nvPr>
            <p:ph sz="half" idx="1"/>
          </p:nvPr>
        </p:nvSpPr>
        <p:spPr>
          <a:xfrm>
            <a:off x="1837620" y="3644901"/>
            <a:ext cx="10224000" cy="9613222"/>
          </a:xfrm>
          <a:solidFill>
            <a:srgbClr val="0076D3"/>
          </a:solidFill>
        </p:spPr>
        <p:txBody>
          <a:bodyPr anchor="ctr" anchorCtr="0">
            <a:normAutofit fontScale="85000" lnSpcReduction="20000"/>
          </a:bodyPr>
          <a:lstStyle/>
          <a:p>
            <a:pPr algn="r">
              <a:spcBef>
                <a:spcPts val="4800"/>
              </a:spcBef>
            </a:pPr>
            <a:r>
              <a:rPr lang="fr-FR" sz="4000" b="1" dirty="0">
                <a:solidFill>
                  <a:schemeClr val="tx1"/>
                </a:solidFill>
              </a:rPr>
              <a:t>Tout arrive dans la boite de réception</a:t>
            </a:r>
          </a:p>
          <a:p>
            <a:pPr algn="r">
              <a:spcBef>
                <a:spcPts val="4800"/>
              </a:spcBef>
            </a:pPr>
            <a:r>
              <a:rPr lang="fr-FR" sz="4000" b="1" dirty="0">
                <a:solidFill>
                  <a:schemeClr val="tx1"/>
                </a:solidFill>
              </a:rPr>
              <a:t>Définir des règles de tri</a:t>
            </a:r>
          </a:p>
          <a:p>
            <a:pPr algn="r">
              <a:spcBef>
                <a:spcPts val="4800"/>
              </a:spcBef>
            </a:pPr>
            <a:r>
              <a:rPr lang="fr-FR" sz="4000" b="1" dirty="0">
                <a:solidFill>
                  <a:schemeClr val="tx1"/>
                </a:solidFill>
              </a:rPr>
              <a:t>Pas de vision partagée sur un projet</a:t>
            </a:r>
          </a:p>
          <a:p>
            <a:pPr algn="r">
              <a:spcBef>
                <a:spcPts val="4800"/>
              </a:spcBef>
            </a:pPr>
            <a:r>
              <a:rPr lang="fr-FR" sz="4000" b="1" dirty="0">
                <a:solidFill>
                  <a:schemeClr val="tx1"/>
                </a:solidFill>
              </a:rPr>
              <a:t>Difficile d’intégrer un nouvel arrivant</a:t>
            </a:r>
          </a:p>
          <a:p>
            <a:pPr algn="r">
              <a:spcBef>
                <a:spcPts val="4800"/>
              </a:spcBef>
            </a:pPr>
            <a:r>
              <a:rPr lang="fr-FR" sz="4000" b="1" dirty="0">
                <a:solidFill>
                  <a:schemeClr val="tx1"/>
                </a:solidFill>
              </a:rPr>
              <a:t>Notification sur tous les messages</a:t>
            </a:r>
          </a:p>
          <a:p>
            <a:pPr algn="r">
              <a:spcBef>
                <a:spcPts val="4800"/>
              </a:spcBef>
            </a:pPr>
            <a:r>
              <a:rPr lang="fr-FR" sz="4000" b="1" dirty="0">
                <a:solidFill>
                  <a:schemeClr val="tx1"/>
                </a:solidFill>
              </a:rPr>
              <a:t>Travail synchrone impossible</a:t>
            </a:r>
          </a:p>
          <a:p>
            <a:pPr algn="r">
              <a:spcBef>
                <a:spcPts val="4800"/>
              </a:spcBef>
            </a:pPr>
            <a:r>
              <a:rPr lang="fr-FR" sz="4000" b="1" dirty="0">
                <a:solidFill>
                  <a:schemeClr val="tx1"/>
                </a:solidFill>
              </a:rPr>
              <a:t>Les pièces jointes dupliquent les fichiers</a:t>
            </a:r>
          </a:p>
        </p:txBody>
      </p:sp>
      <p:sp>
        <p:nvSpPr>
          <p:cNvPr id="4" name="Espace réservé du contenu 3">
            <a:extLst>
              <a:ext uri="{FF2B5EF4-FFF2-40B4-BE49-F238E27FC236}">
                <a16:creationId xmlns:a16="http://schemas.microsoft.com/office/drawing/2014/main" id="{5B866EE4-F756-4DCD-996E-5057D51762D7}"/>
              </a:ext>
            </a:extLst>
          </p:cNvPr>
          <p:cNvSpPr>
            <a:spLocks noGrp="1"/>
          </p:cNvSpPr>
          <p:nvPr>
            <p:ph sz="half" idx="2"/>
          </p:nvPr>
        </p:nvSpPr>
        <p:spPr>
          <a:xfrm>
            <a:off x="12309410" y="3644901"/>
            <a:ext cx="10224000" cy="9613222"/>
          </a:xfrm>
          <a:solidFill>
            <a:srgbClr val="5558AF"/>
          </a:solidFill>
        </p:spPr>
        <p:txBody>
          <a:bodyPr anchor="ctr" anchorCtr="0">
            <a:normAutofit fontScale="85000" lnSpcReduction="20000"/>
          </a:bodyPr>
          <a:lstStyle/>
          <a:p>
            <a:pPr>
              <a:spcBef>
                <a:spcPts val="4800"/>
              </a:spcBef>
            </a:pPr>
            <a:r>
              <a:rPr lang="fr-FR" sz="4000" b="1" i="1" dirty="0">
                <a:solidFill>
                  <a:schemeClr val="tx1"/>
                </a:solidFill>
              </a:rPr>
              <a:t>Chaque projet a son espace dédié</a:t>
            </a:r>
          </a:p>
          <a:p>
            <a:pPr>
              <a:spcBef>
                <a:spcPts val="4800"/>
              </a:spcBef>
            </a:pPr>
            <a:r>
              <a:rPr lang="fr-FR" sz="4000" b="1" i="1" dirty="0">
                <a:solidFill>
                  <a:schemeClr val="tx1"/>
                </a:solidFill>
              </a:rPr>
              <a:t>Tri naturel fait par l’émetteur</a:t>
            </a:r>
          </a:p>
          <a:p>
            <a:pPr>
              <a:spcBef>
                <a:spcPts val="4800"/>
              </a:spcBef>
            </a:pPr>
            <a:r>
              <a:rPr lang="fr-FR" sz="4000" b="1" i="1" dirty="0">
                <a:solidFill>
                  <a:schemeClr val="tx1"/>
                </a:solidFill>
              </a:rPr>
              <a:t>Une vision partagée</a:t>
            </a:r>
          </a:p>
          <a:p>
            <a:pPr>
              <a:spcBef>
                <a:spcPts val="4800"/>
              </a:spcBef>
            </a:pPr>
            <a:r>
              <a:rPr lang="fr-FR" sz="4000" b="1" i="1" dirty="0">
                <a:solidFill>
                  <a:schemeClr val="tx1"/>
                </a:solidFill>
              </a:rPr>
              <a:t>L’historique est accessible à tous</a:t>
            </a:r>
          </a:p>
          <a:p>
            <a:pPr>
              <a:spcBef>
                <a:spcPts val="4800"/>
              </a:spcBef>
            </a:pPr>
            <a:r>
              <a:rPr lang="fr-FR" sz="4000" b="1" i="1" dirty="0">
                <a:solidFill>
                  <a:schemeClr val="tx1"/>
                </a:solidFill>
              </a:rPr>
              <a:t>Des notifications réglables, le @</a:t>
            </a:r>
          </a:p>
          <a:p>
            <a:pPr>
              <a:spcBef>
                <a:spcPts val="4800"/>
              </a:spcBef>
            </a:pPr>
            <a:r>
              <a:rPr lang="fr-FR" sz="4000" b="1" i="1" dirty="0">
                <a:solidFill>
                  <a:schemeClr val="tx1"/>
                </a:solidFill>
              </a:rPr>
              <a:t>Travail asynchrone et synchrone possible</a:t>
            </a:r>
          </a:p>
          <a:p>
            <a:pPr>
              <a:spcBef>
                <a:spcPts val="4800"/>
              </a:spcBef>
            </a:pPr>
            <a:r>
              <a:rPr lang="fr-FR" sz="4000" b="1" i="1" dirty="0">
                <a:solidFill>
                  <a:schemeClr val="tx1"/>
                </a:solidFill>
              </a:rPr>
              <a:t>Les fichiers de travail sont dans l’équipe</a:t>
            </a:r>
          </a:p>
        </p:txBody>
      </p:sp>
      <p:sp>
        <p:nvSpPr>
          <p:cNvPr id="5" name="Espace réservé du numéro de diapositive 4">
            <a:extLst>
              <a:ext uri="{FF2B5EF4-FFF2-40B4-BE49-F238E27FC236}">
                <a16:creationId xmlns:a16="http://schemas.microsoft.com/office/drawing/2014/main" id="{7E71A1BE-BF5F-4563-9C73-8216ADD7E01A}"/>
              </a:ext>
            </a:extLst>
          </p:cNvPr>
          <p:cNvSpPr>
            <a:spLocks noGrp="1"/>
          </p:cNvSpPr>
          <p:nvPr>
            <p:ph type="sldNum" sz="quarter" idx="12"/>
          </p:nvPr>
        </p:nvSpPr>
        <p:spPr/>
        <p:txBody>
          <a:bodyPr/>
          <a:lstStyle/>
          <a:p>
            <a:endParaRPr lang="fr-FR" dirty="0"/>
          </a:p>
        </p:txBody>
      </p:sp>
      <p:pic>
        <p:nvPicPr>
          <p:cNvPr id="19" name="Image 18">
            <a:extLst>
              <a:ext uri="{FF2B5EF4-FFF2-40B4-BE49-F238E27FC236}">
                <a16:creationId xmlns:a16="http://schemas.microsoft.com/office/drawing/2014/main" id="{0CB395CD-1A6A-4D93-9170-1FDE8B5F5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047" y="1581151"/>
            <a:ext cx="2438650" cy="2438650"/>
          </a:xfrm>
          <a:prstGeom prst="rect">
            <a:avLst/>
          </a:prstGeom>
        </p:spPr>
      </p:pic>
      <p:pic>
        <p:nvPicPr>
          <p:cNvPr id="6" name="Image 5">
            <a:extLst>
              <a:ext uri="{FF2B5EF4-FFF2-40B4-BE49-F238E27FC236}">
                <a16:creationId xmlns:a16="http://schemas.microsoft.com/office/drawing/2014/main" id="{2A3CB3E3-E15B-C670-E564-93D53E5969D5}"/>
              </a:ext>
            </a:extLst>
          </p:cNvPr>
          <p:cNvPicPr>
            <a:picLocks noChangeAspect="1"/>
          </p:cNvPicPr>
          <p:nvPr/>
        </p:nvPicPr>
        <p:blipFill>
          <a:blip r:embed="rId4"/>
          <a:stretch>
            <a:fillRect/>
          </a:stretch>
        </p:blipFill>
        <p:spPr>
          <a:xfrm>
            <a:off x="16171529" y="182874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352666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670720" y="377280"/>
            <a:ext cx="12097344" cy="1295400"/>
          </a:xfrm>
        </p:spPr>
        <p:txBody>
          <a:bodyPr>
            <a:normAutofit/>
          </a:bodyPr>
          <a:lstStyle/>
          <a:p>
            <a:r>
              <a:rPr lang="fr-FR" dirty="0"/>
              <a:t>Le statut de disponibilité</a:t>
            </a:r>
          </a:p>
        </p:txBody>
      </p:sp>
      <p:sp>
        <p:nvSpPr>
          <p:cNvPr id="5" name="Rectangle 4">
            <a:extLst>
              <a:ext uri="{FF2B5EF4-FFF2-40B4-BE49-F238E27FC236}">
                <a16:creationId xmlns:a16="http://schemas.microsoft.com/office/drawing/2014/main" id="{95EF3C8E-02E3-42C3-96F6-34BEB3677225}"/>
              </a:ext>
            </a:extLst>
          </p:cNvPr>
          <p:cNvSpPr/>
          <p:nvPr/>
        </p:nvSpPr>
        <p:spPr>
          <a:xfrm>
            <a:off x="389768" y="1859942"/>
            <a:ext cx="11233248" cy="6740307"/>
          </a:xfrm>
          <a:prstGeom prst="rect">
            <a:avLst/>
          </a:prstGeom>
          <a:ln w="28575">
            <a:solidFill>
              <a:srgbClr val="7A81FF"/>
            </a:solidFill>
          </a:ln>
        </p:spPr>
        <p:txBody>
          <a:bodyPr wrap="square">
            <a:spAutoFit/>
          </a:bodyPr>
          <a:lstStyle/>
          <a:p>
            <a:pPr marL="571500" indent="-571500" defTabSz="914400" eaLnBrk="1" fontAlgn="auto" hangingPunct="1">
              <a:spcBef>
                <a:spcPts val="0"/>
              </a:spcBef>
              <a:spcAft>
                <a:spcPts val="0"/>
              </a:spcAft>
              <a:buFont typeface="Arial" panose="020B0604020202020204" pitchFamily="34" charset="0"/>
              <a:buChar char="•"/>
            </a:pPr>
            <a:r>
              <a:rPr lang="fr-FR" sz="3600" dirty="0">
                <a:solidFill>
                  <a:prstClr val="black"/>
                </a:solidFill>
                <a:latin typeface="Calibri" panose="020F0502020204030204"/>
                <a:ea typeface="+mn-ea"/>
                <a:cs typeface="+mn-cs"/>
              </a:rPr>
              <a:t>Par défaut, tous les membres qui utilisent Teams dans votre organisation peuvent voir </a:t>
            </a:r>
            <a:r>
              <a:rPr lang="fr-FR" sz="3600" b="1" dirty="0">
                <a:solidFill>
                  <a:srgbClr val="7A81FF"/>
                </a:solidFill>
                <a:latin typeface="Calibri" panose="020F0502020204030204"/>
                <a:ea typeface="+mn-ea"/>
                <a:cs typeface="+mn-cs"/>
              </a:rPr>
              <a:t>(en temps quasi-réel) si d’autres utilisateurs sont disponibles en ligne.</a:t>
            </a:r>
          </a:p>
          <a:p>
            <a:pPr marL="571500" indent="-571500" defTabSz="914400" eaLnBrk="1" fontAlgn="auto" hangingPunct="1">
              <a:spcBef>
                <a:spcPts val="0"/>
              </a:spcBef>
              <a:spcAft>
                <a:spcPts val="0"/>
              </a:spcAft>
              <a:buFont typeface="Arial" panose="020B0604020202020204" pitchFamily="34" charset="0"/>
              <a:buChar char="•"/>
            </a:pPr>
            <a:endParaRPr lang="fr-FR" sz="3600" dirty="0">
              <a:solidFill>
                <a:prstClr val="black"/>
              </a:solidFill>
              <a:latin typeface="Calibri" panose="020F0502020204030204"/>
              <a:ea typeface="+mn-ea"/>
              <a:cs typeface="+mn-cs"/>
            </a:endParaRPr>
          </a:p>
          <a:p>
            <a:pPr marL="571500" indent="-571500" defTabSz="914400" eaLnBrk="1" fontAlgn="auto" hangingPunct="1">
              <a:spcBef>
                <a:spcPts val="0"/>
              </a:spcBef>
              <a:spcAft>
                <a:spcPts val="0"/>
              </a:spcAft>
              <a:buFont typeface="Arial" panose="020B0604020202020204" pitchFamily="34" charset="0"/>
              <a:buChar char="•"/>
            </a:pPr>
            <a:r>
              <a:rPr lang="fr-FR" sz="3600" dirty="0">
                <a:solidFill>
                  <a:prstClr val="black"/>
                </a:solidFill>
                <a:latin typeface="Calibri" panose="020F0502020204030204"/>
                <a:ea typeface="+mn-ea"/>
                <a:cs typeface="+mn-cs"/>
              </a:rPr>
              <a:t>Les états de présence configurés par l’application sont basés sur l’activité des utilisateurs (Disponible, Absent), les états du calendrier Outlook (En réunion) ou l’état de l’application Teams (Au téléphone, En cours de présentation).</a:t>
            </a:r>
          </a:p>
          <a:p>
            <a:pPr marL="571500" indent="-571500" defTabSz="914400" eaLnBrk="1" fontAlgn="auto" hangingPunct="1">
              <a:spcBef>
                <a:spcPts val="0"/>
              </a:spcBef>
              <a:spcAft>
                <a:spcPts val="0"/>
              </a:spcAft>
              <a:buFont typeface="Arial" panose="020B0604020202020204" pitchFamily="34" charset="0"/>
              <a:buChar char="•"/>
            </a:pPr>
            <a:endParaRPr lang="fr-FR" sz="3600" dirty="0">
              <a:solidFill>
                <a:prstClr val="black"/>
              </a:solidFill>
              <a:latin typeface="Calibri" panose="020F0502020204030204"/>
              <a:ea typeface="+mn-ea"/>
              <a:cs typeface="+mn-cs"/>
            </a:endParaRPr>
          </a:p>
          <a:p>
            <a:pPr marL="571500" indent="-571500" defTabSz="914400" eaLnBrk="1" fontAlgn="auto" hangingPunct="1">
              <a:spcBef>
                <a:spcPts val="0"/>
              </a:spcBef>
              <a:spcAft>
                <a:spcPts val="0"/>
              </a:spcAft>
              <a:buFont typeface="Arial" panose="020B0604020202020204" pitchFamily="34" charset="0"/>
              <a:buChar char="•"/>
            </a:pPr>
            <a:r>
              <a:rPr lang="fr-FR" sz="3600" dirty="0">
                <a:solidFill>
                  <a:prstClr val="black"/>
                </a:solidFill>
                <a:latin typeface="Calibri" panose="020F0502020204030204"/>
                <a:ea typeface="+mn-ea"/>
                <a:cs typeface="+mn-cs"/>
              </a:rPr>
              <a:t>Vous pouvez bien sûr changer votre statut de disponibilité manuellement en cliquant sur votre photo.</a:t>
            </a:r>
          </a:p>
        </p:txBody>
      </p:sp>
      <p:grpSp>
        <p:nvGrpSpPr>
          <p:cNvPr id="10" name="Groupe 9">
            <a:extLst>
              <a:ext uri="{FF2B5EF4-FFF2-40B4-BE49-F238E27FC236}">
                <a16:creationId xmlns:a16="http://schemas.microsoft.com/office/drawing/2014/main" id="{30482AD5-E756-849D-1E5A-54E1BE4814FA}"/>
              </a:ext>
            </a:extLst>
          </p:cNvPr>
          <p:cNvGrpSpPr/>
          <p:nvPr/>
        </p:nvGrpSpPr>
        <p:grpSpPr>
          <a:xfrm>
            <a:off x="11903968" y="1859942"/>
            <a:ext cx="6192688" cy="10466164"/>
            <a:chOff x="5951984" y="929971"/>
            <a:chExt cx="3096344" cy="5233082"/>
          </a:xfrm>
        </p:grpSpPr>
        <p:pic>
          <p:nvPicPr>
            <p:cNvPr id="2050" name="Picture 2">
              <a:extLst>
                <a:ext uri="{FF2B5EF4-FFF2-40B4-BE49-F238E27FC236}">
                  <a16:creationId xmlns:a16="http://schemas.microsoft.com/office/drawing/2014/main" id="{D0A18BB3-E318-E87F-9475-884FB81B8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984" y="929971"/>
              <a:ext cx="3096344" cy="5233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59052B0-0A01-C342-8D1D-E35C21DC6423}"/>
                </a:ext>
              </a:extLst>
            </p:cNvPr>
            <p:cNvSpPr/>
            <p:nvPr/>
          </p:nvSpPr>
          <p:spPr>
            <a:xfrm>
              <a:off x="6672064" y="2204864"/>
              <a:ext cx="1656184" cy="144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a:solidFill>
                  <a:prstClr val="white"/>
                </a:solidFill>
                <a:latin typeface="Calibri" panose="020F0502020204030204"/>
              </a:endParaRPr>
            </a:p>
          </p:txBody>
        </p:sp>
        <p:sp>
          <p:nvSpPr>
            <p:cNvPr id="4" name="Rectangle 3">
              <a:extLst>
                <a:ext uri="{FF2B5EF4-FFF2-40B4-BE49-F238E27FC236}">
                  <a16:creationId xmlns:a16="http://schemas.microsoft.com/office/drawing/2014/main" id="{5E76D38C-3FE6-C973-5331-EDAAA7A2ECFF}"/>
                </a:ext>
              </a:extLst>
            </p:cNvPr>
            <p:cNvSpPr/>
            <p:nvPr/>
          </p:nvSpPr>
          <p:spPr>
            <a:xfrm>
              <a:off x="7673096" y="1988840"/>
              <a:ext cx="792088"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a:solidFill>
                  <a:prstClr val="white"/>
                </a:solidFill>
                <a:latin typeface="Calibri" panose="020F0502020204030204"/>
              </a:endParaRPr>
            </a:p>
          </p:txBody>
        </p:sp>
        <p:sp>
          <p:nvSpPr>
            <p:cNvPr id="9" name="Rectangle 8">
              <a:extLst>
                <a:ext uri="{FF2B5EF4-FFF2-40B4-BE49-F238E27FC236}">
                  <a16:creationId xmlns:a16="http://schemas.microsoft.com/office/drawing/2014/main" id="{87CC567D-C441-4867-0373-1B47C935FAC2}"/>
                </a:ext>
              </a:extLst>
            </p:cNvPr>
            <p:cNvSpPr/>
            <p:nvPr/>
          </p:nvSpPr>
          <p:spPr>
            <a:xfrm>
              <a:off x="6016912" y="1607183"/>
              <a:ext cx="1656184" cy="144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a:solidFill>
                  <a:prstClr val="white"/>
                </a:solidFill>
                <a:latin typeface="Calibri" panose="020F0502020204030204"/>
              </a:endParaRPr>
            </a:p>
          </p:txBody>
        </p:sp>
      </p:grpSp>
      <p:pic>
        <p:nvPicPr>
          <p:cNvPr id="2052" name="Picture 4">
            <a:extLst>
              <a:ext uri="{FF2B5EF4-FFF2-40B4-BE49-F238E27FC236}">
                <a16:creationId xmlns:a16="http://schemas.microsoft.com/office/drawing/2014/main" id="{283B6B42-FD85-759F-3878-B650C588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7316" y="2765859"/>
            <a:ext cx="5040560" cy="64807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6" name="Picture 8">
            <a:extLst>
              <a:ext uri="{FF2B5EF4-FFF2-40B4-BE49-F238E27FC236}">
                <a16:creationId xmlns:a16="http://schemas.microsoft.com/office/drawing/2014/main" id="{4D8A4C6D-8D5B-66EC-8DB2-E19262D72E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01"/>
          <a:stretch/>
        </p:blipFill>
        <p:spPr bwMode="auto">
          <a:xfrm>
            <a:off x="18184978" y="9450288"/>
            <a:ext cx="5505236" cy="36226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Image 5">
            <a:extLst>
              <a:ext uri="{FF2B5EF4-FFF2-40B4-BE49-F238E27FC236}">
                <a16:creationId xmlns:a16="http://schemas.microsoft.com/office/drawing/2014/main" id="{8FE51507-82C8-3DDC-F8F7-12E82D2194E6}"/>
              </a:ext>
            </a:extLst>
          </p:cNvPr>
          <p:cNvPicPr>
            <a:picLocks noChangeAspect="1"/>
          </p:cNvPicPr>
          <p:nvPr/>
        </p:nvPicPr>
        <p:blipFill>
          <a:blip r:embed="rId6"/>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330063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429418" y="444718"/>
            <a:ext cx="18288000" cy="1295400"/>
          </a:xfrm>
        </p:spPr>
        <p:txBody>
          <a:bodyPr>
            <a:normAutofit/>
          </a:bodyPr>
          <a:lstStyle/>
          <a:p>
            <a:r>
              <a:rPr lang="fr-FR" dirty="0"/>
              <a:t>Microsoft Teams</a:t>
            </a:r>
          </a:p>
        </p:txBody>
      </p:sp>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429419" y="1451390"/>
            <a:ext cx="7586118" cy="1294556"/>
          </a:xfrm>
        </p:spPr>
        <p:txBody>
          <a:bodyPr>
            <a:normAutofit/>
          </a:bodyPr>
          <a:lstStyle/>
          <a:p>
            <a:pPr marL="0" indent="0">
              <a:buNone/>
            </a:pPr>
            <a:r>
              <a:rPr lang="fr-FR" sz="4000" dirty="0"/>
              <a:t>Se repérer dans l’interface</a:t>
            </a:r>
          </a:p>
        </p:txBody>
      </p:sp>
      <p:sp>
        <p:nvSpPr>
          <p:cNvPr id="18" name="ZoneTexte 17">
            <a:extLst>
              <a:ext uri="{FF2B5EF4-FFF2-40B4-BE49-F238E27FC236}">
                <a16:creationId xmlns:a16="http://schemas.microsoft.com/office/drawing/2014/main" id="{FDB09EF1-09B2-4F9C-9F9D-2926DF66F190}"/>
              </a:ext>
            </a:extLst>
          </p:cNvPr>
          <p:cNvSpPr txBox="1"/>
          <p:nvPr/>
        </p:nvSpPr>
        <p:spPr>
          <a:xfrm>
            <a:off x="14064208" y="546845"/>
            <a:ext cx="8015536" cy="1754326"/>
          </a:xfrm>
          <a:prstGeom prst="rect">
            <a:avLst/>
          </a:prstGeom>
          <a:noFill/>
          <a:ln w="28575">
            <a:solidFill>
              <a:srgbClr val="7A81FF"/>
            </a:solidFill>
          </a:ln>
        </p:spPr>
        <p:txBody>
          <a:bodyPr wrap="square" rtlCol="0">
            <a:spAutoFit/>
          </a:bodyPr>
          <a:lstStyle/>
          <a:p>
            <a:pPr marL="571500" indent="-571500" defTabSz="914400" eaLnBrk="1" fontAlgn="auto" hangingPunct="1">
              <a:spcBef>
                <a:spcPts val="0"/>
              </a:spcBef>
              <a:spcAft>
                <a:spcPts val="0"/>
              </a:spcAft>
              <a:buFont typeface="Arial" panose="020B0604020202020204" pitchFamily="34" charset="0"/>
              <a:buChar char="•"/>
            </a:pPr>
            <a:r>
              <a:rPr lang="fr-CA" sz="3600" dirty="0">
                <a:solidFill>
                  <a:prstClr val="black"/>
                </a:solidFill>
                <a:latin typeface="Calibri" panose="020F0502020204030204"/>
                <a:ea typeface="+mn-ea"/>
                <a:cs typeface="+mn-cs"/>
              </a:rPr>
              <a:t>Modifier votre statut de disponibilité</a:t>
            </a:r>
          </a:p>
          <a:p>
            <a:pPr marL="571500" indent="-571500" defTabSz="914400" eaLnBrk="1" fontAlgn="auto" hangingPunct="1">
              <a:spcBef>
                <a:spcPts val="0"/>
              </a:spcBef>
              <a:spcAft>
                <a:spcPts val="0"/>
              </a:spcAft>
              <a:buFont typeface="Arial" panose="020B0604020202020204" pitchFamily="34" charset="0"/>
              <a:buChar char="•"/>
            </a:pPr>
            <a:r>
              <a:rPr lang="fr-CA" sz="3600" dirty="0">
                <a:solidFill>
                  <a:prstClr val="black"/>
                </a:solidFill>
                <a:latin typeface="Calibri" panose="020F0502020204030204"/>
                <a:ea typeface="+mn-ea"/>
                <a:cs typeface="+mn-cs"/>
              </a:rPr>
              <a:t>Accéder à vos paramètres</a:t>
            </a:r>
          </a:p>
          <a:p>
            <a:pPr marL="571500" indent="-571500" defTabSz="914400" eaLnBrk="1" fontAlgn="auto" hangingPunct="1">
              <a:spcBef>
                <a:spcPts val="0"/>
              </a:spcBef>
              <a:spcAft>
                <a:spcPts val="0"/>
              </a:spcAft>
              <a:buFont typeface="Arial" panose="020B0604020202020204" pitchFamily="34" charset="0"/>
              <a:buChar char="•"/>
            </a:pPr>
            <a:r>
              <a:rPr lang="fr-CA" sz="3600" dirty="0">
                <a:solidFill>
                  <a:prstClr val="black"/>
                </a:solidFill>
                <a:latin typeface="Calibri" panose="020F0502020204030204"/>
                <a:ea typeface="+mn-ea"/>
                <a:cs typeface="+mn-cs"/>
              </a:rPr>
              <a:t>Consulter les messages enregistrés</a:t>
            </a:r>
          </a:p>
        </p:txBody>
      </p:sp>
      <p:cxnSp>
        <p:nvCxnSpPr>
          <p:cNvPr id="20" name="Connecteur droit avec flèche 19">
            <a:extLst>
              <a:ext uri="{FF2B5EF4-FFF2-40B4-BE49-F238E27FC236}">
                <a16:creationId xmlns:a16="http://schemas.microsoft.com/office/drawing/2014/main" id="{B6AB17B4-919C-4923-A0F1-1DC60953D1EF}"/>
              </a:ext>
            </a:extLst>
          </p:cNvPr>
          <p:cNvCxnSpPr>
            <a:cxnSpLocks/>
            <a:endCxn id="5" idx="1"/>
          </p:cNvCxnSpPr>
          <p:nvPr/>
        </p:nvCxnSpPr>
        <p:spPr>
          <a:xfrm>
            <a:off x="18528705" y="2393504"/>
            <a:ext cx="2434418" cy="946848"/>
          </a:xfrm>
          <a:prstGeom prst="straightConnector1">
            <a:avLst/>
          </a:prstGeom>
          <a:ln w="28575">
            <a:solidFill>
              <a:srgbClr val="7A81FF"/>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732B441E-9F4B-4297-B672-875256E05912}"/>
              </a:ext>
            </a:extLst>
          </p:cNvPr>
          <p:cNvSpPr txBox="1"/>
          <p:nvPr/>
        </p:nvSpPr>
        <p:spPr>
          <a:xfrm>
            <a:off x="429418" y="2439949"/>
            <a:ext cx="8199508" cy="8956298"/>
          </a:xfrm>
          <a:prstGeom prst="rect">
            <a:avLst/>
          </a:prstGeom>
          <a:noFill/>
          <a:ln>
            <a:noFill/>
          </a:ln>
        </p:spPr>
        <p:txBody>
          <a:bodyPr wrap="square" rtlCol="0">
            <a:spAutoFit/>
          </a:bodyPr>
          <a:lstStyle/>
          <a:p>
            <a:pPr defTabSz="914400" eaLnBrk="1" fontAlgn="auto" hangingPunct="1">
              <a:spcBef>
                <a:spcPts val="0"/>
              </a:spcBef>
              <a:spcAft>
                <a:spcPts val="0"/>
              </a:spcAft>
            </a:pPr>
            <a:r>
              <a:rPr lang="fr-CA" sz="3600" b="1" u="sng" dirty="0">
                <a:solidFill>
                  <a:prstClr val="black"/>
                </a:solidFill>
                <a:latin typeface="Calibri" panose="020F0502020204030204"/>
                <a:ea typeface="+mn-ea"/>
                <a:cs typeface="+mn-cs"/>
              </a:rPr>
              <a:t>Les onglets:</a:t>
            </a:r>
          </a:p>
          <a:p>
            <a:pPr marL="571500" indent="-571500" defTabSz="914400" eaLnBrk="1" fontAlgn="auto" hangingPunct="1">
              <a:spcBef>
                <a:spcPts val="0"/>
              </a:spcBef>
              <a:spcAft>
                <a:spcPts val="0"/>
              </a:spcAft>
              <a:buFont typeface="Wingdings" panose="05000000000000000000" pitchFamily="2" charset="2"/>
              <a:buChar char="§"/>
            </a:pPr>
            <a:r>
              <a:rPr lang="fr-CA" sz="3600" b="1" dirty="0">
                <a:solidFill>
                  <a:srgbClr val="4472C4"/>
                </a:solidFill>
                <a:latin typeface="Calibri" panose="020F0502020204030204"/>
                <a:ea typeface="+mn-ea"/>
                <a:cs typeface="+mn-cs"/>
              </a:rPr>
              <a:t>Activité</a:t>
            </a:r>
            <a:r>
              <a:rPr lang="fr-CA" sz="3600" dirty="0">
                <a:solidFill>
                  <a:prstClr val="black"/>
                </a:solidFill>
                <a:latin typeface="Calibri" panose="020F0502020204030204"/>
                <a:ea typeface="+mn-ea"/>
                <a:cs typeface="+mn-cs"/>
              </a:rPr>
              <a:t> pour suivre mon activité sur Teams et celle de mon équipe</a:t>
            </a:r>
          </a:p>
          <a:p>
            <a:pPr marL="571500" indent="-571500" defTabSz="914400" eaLnBrk="1" fontAlgn="auto" hangingPunct="1">
              <a:spcBef>
                <a:spcPts val="0"/>
              </a:spcBef>
              <a:spcAft>
                <a:spcPts val="0"/>
              </a:spcAft>
              <a:buFont typeface="Wingdings" panose="05000000000000000000" pitchFamily="2" charset="2"/>
              <a:buChar char="§"/>
            </a:pPr>
            <a:r>
              <a:rPr lang="fr-CA" sz="3600" b="1" dirty="0">
                <a:solidFill>
                  <a:srgbClr val="4472C4"/>
                </a:solidFill>
                <a:latin typeface="Calibri" panose="020F0502020204030204"/>
                <a:ea typeface="+mn-ea"/>
                <a:cs typeface="+mn-cs"/>
              </a:rPr>
              <a:t>Clavardage</a:t>
            </a:r>
            <a:r>
              <a:rPr lang="fr-CA" sz="3600" dirty="0">
                <a:solidFill>
                  <a:prstClr val="black"/>
                </a:solidFill>
                <a:latin typeface="Calibri" panose="020F0502020204030204"/>
                <a:ea typeface="+mn-ea"/>
                <a:cs typeface="+mn-cs"/>
              </a:rPr>
              <a:t> pour vos conversations privées</a:t>
            </a:r>
          </a:p>
          <a:p>
            <a:pPr marL="571500" indent="-571500" defTabSz="914400" eaLnBrk="1" fontAlgn="auto" hangingPunct="1">
              <a:spcBef>
                <a:spcPts val="0"/>
              </a:spcBef>
              <a:spcAft>
                <a:spcPts val="0"/>
              </a:spcAft>
              <a:buFont typeface="Wingdings" panose="05000000000000000000" pitchFamily="2" charset="2"/>
              <a:buChar char="§"/>
            </a:pPr>
            <a:r>
              <a:rPr lang="fr-CA" sz="3600" b="1" dirty="0">
                <a:solidFill>
                  <a:srgbClr val="4472C4"/>
                </a:solidFill>
                <a:latin typeface="Calibri" panose="020F0502020204030204"/>
                <a:ea typeface="+mn-ea"/>
                <a:cs typeface="+mn-cs"/>
              </a:rPr>
              <a:t>Équipes</a:t>
            </a:r>
            <a:r>
              <a:rPr lang="fr-CA" sz="3600" dirty="0">
                <a:solidFill>
                  <a:prstClr val="black"/>
                </a:solidFill>
                <a:latin typeface="Calibri" panose="020F0502020204030204"/>
                <a:ea typeface="+mn-ea"/>
                <a:cs typeface="+mn-cs"/>
              </a:rPr>
              <a:t> pour communiquer, produire et collaborer avec son équipe de travail</a:t>
            </a:r>
          </a:p>
          <a:p>
            <a:pPr marL="571500" indent="-571500" defTabSz="914400" eaLnBrk="1" fontAlgn="auto" hangingPunct="1">
              <a:spcBef>
                <a:spcPts val="0"/>
              </a:spcBef>
              <a:spcAft>
                <a:spcPts val="0"/>
              </a:spcAft>
              <a:buFont typeface="Wingdings" panose="05000000000000000000" pitchFamily="2" charset="2"/>
              <a:buChar char="§"/>
            </a:pPr>
            <a:r>
              <a:rPr lang="fr-CA" sz="3600" b="1" dirty="0">
                <a:solidFill>
                  <a:srgbClr val="4472C4"/>
                </a:solidFill>
                <a:latin typeface="Calibri" panose="020F0502020204030204"/>
                <a:ea typeface="+mn-ea"/>
                <a:cs typeface="+mn-cs"/>
              </a:rPr>
              <a:t>Réunions </a:t>
            </a:r>
            <a:r>
              <a:rPr lang="fr-CA" sz="3600" dirty="0">
                <a:solidFill>
                  <a:prstClr val="black"/>
                </a:solidFill>
                <a:latin typeface="Calibri" panose="020F0502020204030204"/>
                <a:ea typeface="+mn-ea"/>
                <a:cs typeface="+mn-cs"/>
              </a:rPr>
              <a:t>pour accéder à votre calendrier, planifier et rejoindre des réunions</a:t>
            </a:r>
          </a:p>
          <a:p>
            <a:pPr marL="571500" indent="-571500" defTabSz="914400" eaLnBrk="1" fontAlgn="auto" hangingPunct="1">
              <a:spcBef>
                <a:spcPts val="0"/>
              </a:spcBef>
              <a:spcAft>
                <a:spcPts val="0"/>
              </a:spcAft>
              <a:buFont typeface="Wingdings" panose="05000000000000000000" pitchFamily="2" charset="2"/>
              <a:buChar char="§"/>
            </a:pPr>
            <a:r>
              <a:rPr lang="fr-CA" sz="3600" b="1" dirty="0">
                <a:solidFill>
                  <a:srgbClr val="4472C4"/>
                </a:solidFill>
                <a:latin typeface="Calibri" panose="020F0502020204030204"/>
                <a:ea typeface="+mn-ea"/>
                <a:cs typeface="+mn-cs"/>
              </a:rPr>
              <a:t>Fichiers </a:t>
            </a:r>
            <a:r>
              <a:rPr lang="fr-CA" sz="3600" dirty="0">
                <a:solidFill>
                  <a:prstClr val="black"/>
                </a:solidFill>
                <a:latin typeface="Calibri" panose="020F0502020204030204"/>
                <a:ea typeface="+mn-ea"/>
                <a:cs typeface="+mn-cs"/>
              </a:rPr>
              <a:t>pour accéder à vos documents personnels</a:t>
            </a:r>
          </a:p>
          <a:p>
            <a:pPr marL="571500" indent="-571500" defTabSz="914400" eaLnBrk="1" fontAlgn="auto" hangingPunct="1">
              <a:spcBef>
                <a:spcPts val="0"/>
              </a:spcBef>
              <a:spcAft>
                <a:spcPts val="0"/>
              </a:spcAft>
              <a:buFont typeface="Wingdings" panose="05000000000000000000" pitchFamily="2" charset="2"/>
              <a:buChar char="§"/>
            </a:pPr>
            <a:r>
              <a:rPr lang="fr-CA" sz="3600" b="1" dirty="0">
                <a:solidFill>
                  <a:srgbClr val="4472C4"/>
                </a:solidFill>
                <a:latin typeface="Calibri" panose="020F0502020204030204"/>
                <a:ea typeface="+mn-ea"/>
                <a:cs typeface="+mn-cs"/>
              </a:rPr>
              <a:t>Télécharger</a:t>
            </a:r>
            <a:r>
              <a:rPr lang="fr-CA" sz="3600" dirty="0">
                <a:solidFill>
                  <a:prstClr val="black"/>
                </a:solidFill>
                <a:latin typeface="Calibri" panose="020F0502020204030204"/>
                <a:ea typeface="+mn-ea"/>
                <a:cs typeface="+mn-cs"/>
              </a:rPr>
              <a:t> pour télécharger Teams sur smartphone</a:t>
            </a:r>
          </a:p>
          <a:p>
            <a:pPr marL="571500" indent="-571500" defTabSz="914400" eaLnBrk="1" fontAlgn="auto" hangingPunct="1">
              <a:spcBef>
                <a:spcPts val="0"/>
              </a:spcBef>
              <a:spcAft>
                <a:spcPts val="0"/>
              </a:spcAft>
              <a:buFont typeface="Wingdings" panose="05000000000000000000" pitchFamily="2" charset="2"/>
              <a:buChar char="§"/>
            </a:pPr>
            <a:r>
              <a:rPr lang="fr-CA" sz="3600" b="1" dirty="0">
                <a:solidFill>
                  <a:srgbClr val="4472C4"/>
                </a:solidFill>
                <a:latin typeface="Calibri" panose="020F0502020204030204"/>
                <a:ea typeface="+mn-ea"/>
                <a:cs typeface="+mn-cs"/>
              </a:rPr>
              <a:t>Aide</a:t>
            </a:r>
            <a:r>
              <a:rPr lang="fr-CA" sz="3600" dirty="0">
                <a:solidFill>
                  <a:prstClr val="black"/>
                </a:solidFill>
                <a:latin typeface="Calibri" panose="020F0502020204030204"/>
                <a:ea typeface="+mn-ea"/>
                <a:cs typeface="+mn-cs"/>
              </a:rPr>
              <a:t> pour en savoir plus sur les fonctionnalités Teams</a:t>
            </a:r>
          </a:p>
        </p:txBody>
      </p:sp>
      <p:sp>
        <p:nvSpPr>
          <p:cNvPr id="4" name="Rectangle 3">
            <a:extLst>
              <a:ext uri="{FF2B5EF4-FFF2-40B4-BE49-F238E27FC236}">
                <a16:creationId xmlns:a16="http://schemas.microsoft.com/office/drawing/2014/main" id="{511A3EB4-84A6-DBEA-8B0C-808F8A909C8F}"/>
              </a:ext>
            </a:extLst>
          </p:cNvPr>
          <p:cNvSpPr/>
          <p:nvPr/>
        </p:nvSpPr>
        <p:spPr>
          <a:xfrm>
            <a:off x="429416" y="2393504"/>
            <a:ext cx="8199508" cy="9602628"/>
          </a:xfrm>
          <a:prstGeom prst="rect">
            <a:avLst/>
          </a:prstGeom>
          <a:noFill/>
          <a:ln w="28575">
            <a:solidFill>
              <a:srgbClr val="7A8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a:solidFill>
                <a:prstClr val="white"/>
              </a:solidFill>
              <a:latin typeface="Calibri" panose="020F0502020204030204"/>
            </a:endParaRPr>
          </a:p>
        </p:txBody>
      </p:sp>
      <p:pic>
        <p:nvPicPr>
          <p:cNvPr id="1028" name="Picture 4">
            <a:extLst>
              <a:ext uri="{FF2B5EF4-FFF2-40B4-BE49-F238E27FC236}">
                <a16:creationId xmlns:a16="http://schemas.microsoft.com/office/drawing/2014/main" id="{38BCAB54-DD90-156A-7E85-CBE1619EC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1680" y="3462223"/>
            <a:ext cx="14364276" cy="75580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Ellipse 4">
            <a:extLst>
              <a:ext uri="{FF2B5EF4-FFF2-40B4-BE49-F238E27FC236}">
                <a16:creationId xmlns:a16="http://schemas.microsoft.com/office/drawing/2014/main" id="{86EEA220-39B5-D049-FA0B-47EED07EB1EE}"/>
              </a:ext>
            </a:extLst>
          </p:cNvPr>
          <p:cNvSpPr/>
          <p:nvPr/>
        </p:nvSpPr>
        <p:spPr>
          <a:xfrm>
            <a:off x="20688944" y="3132168"/>
            <a:ext cx="1872208" cy="1421576"/>
          </a:xfrm>
          <a:prstGeom prst="ellipse">
            <a:avLst/>
          </a:prstGeom>
          <a:noFill/>
          <a:ln w="28575">
            <a:solidFill>
              <a:srgbClr val="7A8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dirty="0">
              <a:solidFill>
                <a:prstClr val="white"/>
              </a:solidFill>
              <a:latin typeface="Calibri" panose="020F0502020204030204"/>
            </a:endParaRPr>
          </a:p>
        </p:txBody>
      </p:sp>
      <p:pic>
        <p:nvPicPr>
          <p:cNvPr id="6" name="Image 5">
            <a:extLst>
              <a:ext uri="{FF2B5EF4-FFF2-40B4-BE49-F238E27FC236}">
                <a16:creationId xmlns:a16="http://schemas.microsoft.com/office/drawing/2014/main" id="{61BBBB1F-C825-296F-0144-62C0A877903D}"/>
              </a:ext>
            </a:extLst>
          </p:cNvPr>
          <p:cNvPicPr>
            <a:picLocks noChangeAspect="1"/>
          </p:cNvPicPr>
          <p:nvPr/>
        </p:nvPicPr>
        <p:blipFill>
          <a:blip r:embed="rId4"/>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41025681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animEffect transition="in" filter="fade">
                                      <p:cBhvr>
                                        <p:cTn id="20" dur="500"/>
                                        <p:tgtEl>
                                          <p:spTgt spid="2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animEffect transition="in" filter="fade">
                                      <p:cBhvr>
                                        <p:cTn id="25" dur="500"/>
                                        <p:tgtEl>
                                          <p:spTgt spid="2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3" end="3"/>
                                            </p:txEl>
                                          </p:spTgt>
                                        </p:tgtEl>
                                        <p:attrNameLst>
                                          <p:attrName>style.visibility</p:attrName>
                                        </p:attrNameLst>
                                      </p:cBhvr>
                                      <p:to>
                                        <p:strVal val="visible"/>
                                      </p:to>
                                    </p:set>
                                    <p:animEffect transition="in" filter="fade">
                                      <p:cBhvr>
                                        <p:cTn id="30" dur="500"/>
                                        <p:tgtEl>
                                          <p:spTgt spid="2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500"/>
                                        <p:tgtEl>
                                          <p:spTgt spid="2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xEl>
                                              <p:pRg st="5" end="5"/>
                                            </p:txEl>
                                          </p:spTgt>
                                        </p:tgtEl>
                                        <p:attrNameLst>
                                          <p:attrName>style.visibility</p:attrName>
                                        </p:attrNameLst>
                                      </p:cBhvr>
                                      <p:to>
                                        <p:strVal val="visible"/>
                                      </p:to>
                                    </p:set>
                                    <p:animEffect transition="in" filter="fade">
                                      <p:cBhvr>
                                        <p:cTn id="40" dur="500"/>
                                        <p:tgtEl>
                                          <p:spTgt spid="2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xEl>
                                              <p:pRg st="6" end="6"/>
                                            </p:txEl>
                                          </p:spTgt>
                                        </p:tgtEl>
                                        <p:attrNameLst>
                                          <p:attrName>style.visibility</p:attrName>
                                        </p:attrNameLst>
                                      </p:cBhvr>
                                      <p:to>
                                        <p:strVal val="visible"/>
                                      </p:to>
                                    </p:set>
                                    <p:animEffect transition="in" filter="fade">
                                      <p:cBhvr>
                                        <p:cTn id="45" dur="500"/>
                                        <p:tgtEl>
                                          <p:spTgt spid="21">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xEl>
                                              <p:pRg st="7" end="7"/>
                                            </p:txEl>
                                          </p:spTgt>
                                        </p:tgtEl>
                                        <p:attrNameLst>
                                          <p:attrName>style.visibility</p:attrName>
                                        </p:attrNameLst>
                                      </p:cBhvr>
                                      <p:to>
                                        <p:strVal val="visible"/>
                                      </p:to>
                                    </p:set>
                                    <p:animEffect transition="in" filter="fade">
                                      <p:cBhvr>
                                        <p:cTn id="50"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a:xfrm>
            <a:off x="1188304" y="377820"/>
            <a:ext cx="18288000" cy="1295400"/>
          </a:xfrm>
        </p:spPr>
        <p:txBody>
          <a:bodyPr>
            <a:normAutofit/>
          </a:bodyPr>
          <a:lstStyle/>
          <a:p>
            <a:r>
              <a:rPr lang="fr-FR" dirty="0"/>
              <a:t>Les conversations privées</a:t>
            </a:r>
          </a:p>
        </p:txBody>
      </p:sp>
      <p:sp>
        <p:nvSpPr>
          <p:cNvPr id="12" name="ZoneTexte 11">
            <a:extLst>
              <a:ext uri="{FF2B5EF4-FFF2-40B4-BE49-F238E27FC236}">
                <a16:creationId xmlns:a16="http://schemas.microsoft.com/office/drawing/2014/main" id="{A69A825C-F947-430F-964B-41E2EA066E4B}"/>
              </a:ext>
            </a:extLst>
          </p:cNvPr>
          <p:cNvSpPr txBox="1"/>
          <p:nvPr/>
        </p:nvSpPr>
        <p:spPr>
          <a:xfrm>
            <a:off x="1220516" y="1731861"/>
            <a:ext cx="12843692" cy="646331"/>
          </a:xfrm>
          <a:prstGeom prst="rect">
            <a:avLst/>
          </a:prstGeom>
          <a:noFill/>
        </p:spPr>
        <p:txBody>
          <a:bodyPr wrap="square" rtlCol="0">
            <a:spAutoFit/>
          </a:bodyPr>
          <a:lstStyle/>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L’onglet </a:t>
            </a:r>
            <a:r>
              <a:rPr lang="fr-CA" sz="3600" b="1" dirty="0">
                <a:solidFill>
                  <a:srgbClr val="7A81FF"/>
                </a:solidFill>
                <a:latin typeface="Calibri" panose="020F0502020204030204"/>
                <a:ea typeface="+mn-ea"/>
                <a:cs typeface="+mn-cs"/>
              </a:rPr>
              <a:t>Clavardage</a:t>
            </a:r>
            <a:r>
              <a:rPr lang="fr-CA" sz="3600" dirty="0">
                <a:solidFill>
                  <a:prstClr val="black"/>
                </a:solidFill>
                <a:latin typeface="Calibri" panose="020F0502020204030204"/>
                <a:ea typeface="+mn-ea"/>
                <a:cs typeface="+mn-cs"/>
              </a:rPr>
              <a:t> regroupe toute vos conversations privées.</a:t>
            </a:r>
          </a:p>
        </p:txBody>
      </p:sp>
      <p:sp>
        <p:nvSpPr>
          <p:cNvPr id="22" name="ZoneTexte 21">
            <a:extLst>
              <a:ext uri="{FF2B5EF4-FFF2-40B4-BE49-F238E27FC236}">
                <a16:creationId xmlns:a16="http://schemas.microsoft.com/office/drawing/2014/main" id="{37FCFD80-0495-4141-AD89-C6AF29138A2F}"/>
              </a:ext>
            </a:extLst>
          </p:cNvPr>
          <p:cNvSpPr txBox="1"/>
          <p:nvPr/>
        </p:nvSpPr>
        <p:spPr>
          <a:xfrm>
            <a:off x="1265564" y="9594304"/>
            <a:ext cx="19135348" cy="1754326"/>
          </a:xfrm>
          <a:prstGeom prst="rect">
            <a:avLst/>
          </a:prstGeom>
          <a:noFill/>
        </p:spPr>
        <p:txBody>
          <a:bodyPr wrap="square" rtlCol="0">
            <a:spAutoFit/>
          </a:bodyPr>
          <a:lstStyle/>
          <a:p>
            <a:pPr defTabSz="914400" eaLnBrk="1" fontAlgn="auto" hangingPunct="1">
              <a:spcBef>
                <a:spcPts val="0"/>
              </a:spcBef>
              <a:spcAft>
                <a:spcPts val="0"/>
              </a:spcAft>
            </a:pPr>
            <a:endParaRPr lang="fr-CA" sz="3600" dirty="0">
              <a:solidFill>
                <a:prstClr val="black"/>
              </a:solidFill>
              <a:latin typeface="Calibri" panose="020F0502020204030204"/>
              <a:ea typeface="+mn-ea"/>
              <a:cs typeface="+mn-cs"/>
            </a:endParaRPr>
          </a:p>
          <a:p>
            <a:pPr defTabSz="914400" eaLnBrk="1" fontAlgn="auto" hangingPunct="1">
              <a:spcBef>
                <a:spcPts val="0"/>
              </a:spcBef>
              <a:spcAft>
                <a:spcPts val="0"/>
              </a:spcAft>
            </a:pPr>
            <a:endParaRPr lang="fr-CA" sz="3600" dirty="0">
              <a:solidFill>
                <a:prstClr val="black"/>
              </a:solidFill>
              <a:latin typeface="Calibri" panose="020F0502020204030204"/>
              <a:ea typeface="+mn-ea"/>
              <a:cs typeface="+mn-cs"/>
            </a:endParaRPr>
          </a:p>
          <a:p>
            <a:pPr defTabSz="914400" eaLnBrk="1" fontAlgn="auto" hangingPunct="1">
              <a:spcBef>
                <a:spcPts val="0"/>
              </a:spcBef>
              <a:spcAft>
                <a:spcPts val="0"/>
              </a:spcAft>
            </a:pPr>
            <a:endParaRPr lang="fr-CA" sz="3600" dirty="0">
              <a:solidFill>
                <a:prstClr val="black"/>
              </a:solidFill>
              <a:latin typeface="Calibri" panose="020F0502020204030204"/>
              <a:ea typeface="+mn-ea"/>
              <a:cs typeface="+mn-cs"/>
            </a:endParaRPr>
          </a:p>
        </p:txBody>
      </p:sp>
      <p:sp>
        <p:nvSpPr>
          <p:cNvPr id="32" name="ZoneTexte 31">
            <a:extLst>
              <a:ext uri="{FF2B5EF4-FFF2-40B4-BE49-F238E27FC236}">
                <a16:creationId xmlns:a16="http://schemas.microsoft.com/office/drawing/2014/main" id="{D4DBBF30-9407-4BFA-A95C-C6C3F8E1F299}"/>
              </a:ext>
            </a:extLst>
          </p:cNvPr>
          <p:cNvSpPr txBox="1"/>
          <p:nvPr/>
        </p:nvSpPr>
        <p:spPr>
          <a:xfrm>
            <a:off x="1390800" y="10350658"/>
            <a:ext cx="20832960" cy="1754326"/>
          </a:xfrm>
          <a:prstGeom prst="rect">
            <a:avLst/>
          </a:prstGeom>
          <a:noFill/>
        </p:spPr>
        <p:txBody>
          <a:bodyPr wrap="square" rtlCol="0">
            <a:spAutoFit/>
          </a:bodyPr>
          <a:lstStyle/>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Pour démarrer une nouvelle conversation, cliquez sur </a:t>
            </a:r>
            <a:r>
              <a:rPr lang="fr-CA" sz="3600" b="1" dirty="0">
                <a:solidFill>
                  <a:prstClr val="black"/>
                </a:solidFill>
                <a:latin typeface="Calibri" panose="020F0502020204030204"/>
                <a:ea typeface="+mn-ea"/>
                <a:cs typeface="+mn-cs"/>
              </a:rPr>
              <a:t>Nouvelle Conversation</a:t>
            </a:r>
          </a:p>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Une fois une conversation crée, vous la retrouverez systématiquement dans l’onglet Conversation.</a:t>
            </a:r>
          </a:p>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Pensez à épingler vos conversations les plus importantes pour les retrouver en haut de la liste.</a:t>
            </a:r>
          </a:p>
        </p:txBody>
      </p:sp>
      <p:pic>
        <p:nvPicPr>
          <p:cNvPr id="3074" name="Picture 2">
            <a:extLst>
              <a:ext uri="{FF2B5EF4-FFF2-40B4-BE49-F238E27FC236}">
                <a16:creationId xmlns:a16="http://schemas.microsoft.com/office/drawing/2014/main" id="{D9DB2B34-0BFB-12B0-F10A-16C5724778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125"/>
          <a:stretch/>
        </p:blipFill>
        <p:spPr bwMode="auto">
          <a:xfrm>
            <a:off x="1390800" y="2699096"/>
            <a:ext cx="21027244" cy="66071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Ellipse 2">
            <a:extLst>
              <a:ext uri="{FF2B5EF4-FFF2-40B4-BE49-F238E27FC236}">
                <a16:creationId xmlns:a16="http://schemas.microsoft.com/office/drawing/2014/main" id="{8E1D59FF-1246-599A-F602-F4A312C0B15A}"/>
              </a:ext>
            </a:extLst>
          </p:cNvPr>
          <p:cNvSpPr/>
          <p:nvPr/>
        </p:nvSpPr>
        <p:spPr>
          <a:xfrm>
            <a:off x="6143328" y="3387899"/>
            <a:ext cx="864096" cy="87781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dirty="0">
              <a:solidFill>
                <a:prstClr val="white"/>
              </a:solidFill>
              <a:latin typeface="Calibri" panose="020F0502020204030204"/>
            </a:endParaRPr>
          </a:p>
        </p:txBody>
      </p:sp>
      <p:sp>
        <p:nvSpPr>
          <p:cNvPr id="4" name="Ellipse 3">
            <a:extLst>
              <a:ext uri="{FF2B5EF4-FFF2-40B4-BE49-F238E27FC236}">
                <a16:creationId xmlns:a16="http://schemas.microsoft.com/office/drawing/2014/main" id="{CD93DFEE-BE4A-2E6C-ABAE-237E69E9573D}"/>
              </a:ext>
            </a:extLst>
          </p:cNvPr>
          <p:cNvSpPr/>
          <p:nvPr/>
        </p:nvSpPr>
        <p:spPr>
          <a:xfrm>
            <a:off x="2686944" y="3387899"/>
            <a:ext cx="1719468" cy="87781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dirty="0">
              <a:solidFill>
                <a:prstClr val="white"/>
              </a:solidFill>
              <a:latin typeface="Calibri" panose="020F0502020204030204"/>
            </a:endParaRPr>
          </a:p>
        </p:txBody>
      </p:sp>
      <p:sp>
        <p:nvSpPr>
          <p:cNvPr id="5" name="Ellipse 4">
            <a:extLst>
              <a:ext uri="{FF2B5EF4-FFF2-40B4-BE49-F238E27FC236}">
                <a16:creationId xmlns:a16="http://schemas.microsoft.com/office/drawing/2014/main" id="{2347DD4F-49A0-B7B7-A494-1128DAA49181}"/>
              </a:ext>
            </a:extLst>
          </p:cNvPr>
          <p:cNvSpPr/>
          <p:nvPr/>
        </p:nvSpPr>
        <p:spPr>
          <a:xfrm>
            <a:off x="2398912" y="4378240"/>
            <a:ext cx="1719468" cy="46353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dirty="0">
              <a:solidFill>
                <a:prstClr val="white"/>
              </a:solidFill>
              <a:latin typeface="Calibri" panose="020F0502020204030204"/>
            </a:endParaRPr>
          </a:p>
        </p:txBody>
      </p:sp>
      <p:pic>
        <p:nvPicPr>
          <p:cNvPr id="6" name="Image 5">
            <a:extLst>
              <a:ext uri="{FF2B5EF4-FFF2-40B4-BE49-F238E27FC236}">
                <a16:creationId xmlns:a16="http://schemas.microsoft.com/office/drawing/2014/main" id="{1AC78700-BDA5-7C1C-0236-77F3929A0457}"/>
              </a:ext>
            </a:extLst>
          </p:cNvPr>
          <p:cNvPicPr>
            <a:picLocks noChangeAspect="1"/>
          </p:cNvPicPr>
          <p:nvPr/>
        </p:nvPicPr>
        <p:blipFill>
          <a:blip r:embed="rId4"/>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39319350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fade">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2" end="2"/>
                                            </p:txEl>
                                          </p:spTgt>
                                        </p:tgtEl>
                                        <p:attrNameLst>
                                          <p:attrName>style.visibility</p:attrName>
                                        </p:attrNameLst>
                                      </p:cBhvr>
                                      <p:to>
                                        <p:strVal val="visible"/>
                                      </p:to>
                                    </p:set>
                                    <p:animEffect transition="in" filter="fade">
                                      <p:cBhvr>
                                        <p:cTn id="22"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A459D141-9248-40C5-9712-EC634B31D8BF}"/>
              </a:ext>
            </a:extLst>
          </p:cNvPr>
          <p:cNvSpPr txBox="1"/>
          <p:nvPr/>
        </p:nvSpPr>
        <p:spPr>
          <a:xfrm>
            <a:off x="1534816" y="1911248"/>
            <a:ext cx="13825536" cy="1200329"/>
          </a:xfrm>
          <a:prstGeom prst="rect">
            <a:avLst/>
          </a:prstGeom>
          <a:noFill/>
        </p:spPr>
        <p:txBody>
          <a:bodyPr wrap="square" rtlCol="0">
            <a:spAutoFit/>
          </a:bodyPr>
          <a:lstStyle/>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Pour accéder à l’application, recherchez « </a:t>
            </a:r>
            <a:r>
              <a:rPr lang="fr-CA" sz="3600" b="1" dirty="0">
                <a:solidFill>
                  <a:prstClr val="black"/>
                </a:solidFill>
                <a:latin typeface="Calibri" panose="020F0502020204030204"/>
                <a:ea typeface="+mn-ea"/>
                <a:cs typeface="+mn-cs"/>
              </a:rPr>
              <a:t>contacts</a:t>
            </a:r>
            <a:r>
              <a:rPr lang="fr-CA" sz="3600" dirty="0">
                <a:solidFill>
                  <a:prstClr val="black"/>
                </a:solidFill>
                <a:latin typeface="Calibri" panose="020F0502020204030204"/>
                <a:ea typeface="+mn-ea"/>
                <a:cs typeface="+mn-cs"/>
              </a:rPr>
              <a:t> » dans les applications préinstallées.</a:t>
            </a:r>
          </a:p>
        </p:txBody>
      </p:sp>
      <p:grpSp>
        <p:nvGrpSpPr>
          <p:cNvPr id="21" name="Groupe 20">
            <a:extLst>
              <a:ext uri="{FF2B5EF4-FFF2-40B4-BE49-F238E27FC236}">
                <a16:creationId xmlns:a16="http://schemas.microsoft.com/office/drawing/2014/main" id="{8636035C-D6E1-48F4-8AEA-40D9F0F2B0BC}"/>
              </a:ext>
            </a:extLst>
          </p:cNvPr>
          <p:cNvGrpSpPr/>
          <p:nvPr/>
        </p:nvGrpSpPr>
        <p:grpSpPr>
          <a:xfrm>
            <a:off x="1915624" y="7595151"/>
            <a:ext cx="11284488" cy="4209602"/>
            <a:chOff x="3647728" y="6438560"/>
            <a:chExt cx="5457825" cy="2028828"/>
          </a:xfrm>
        </p:grpSpPr>
        <p:pic>
          <p:nvPicPr>
            <p:cNvPr id="22" name="Image 21">
              <a:extLst>
                <a:ext uri="{FF2B5EF4-FFF2-40B4-BE49-F238E27FC236}">
                  <a16:creationId xmlns:a16="http://schemas.microsoft.com/office/drawing/2014/main" id="{96C74DF5-283B-4B0C-8D30-D1A6646673F5}"/>
                </a:ext>
              </a:extLst>
            </p:cNvPr>
            <p:cNvPicPr>
              <a:picLocks noChangeAspect="1"/>
            </p:cNvPicPr>
            <p:nvPr/>
          </p:nvPicPr>
          <p:blipFill>
            <a:blip r:embed="rId3"/>
            <a:stretch>
              <a:fillRect/>
            </a:stretch>
          </p:blipFill>
          <p:spPr>
            <a:xfrm>
              <a:off x="3647728" y="6438560"/>
              <a:ext cx="5457825" cy="20288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3" name="Image 22">
              <a:extLst>
                <a:ext uri="{FF2B5EF4-FFF2-40B4-BE49-F238E27FC236}">
                  <a16:creationId xmlns:a16="http://schemas.microsoft.com/office/drawing/2014/main" id="{D42337FD-A8E2-4086-A699-A99AE64BE067}"/>
                </a:ext>
              </a:extLst>
            </p:cNvPr>
            <p:cNvPicPr>
              <a:picLocks noChangeAspect="1"/>
            </p:cNvPicPr>
            <p:nvPr/>
          </p:nvPicPr>
          <p:blipFill>
            <a:blip r:embed="rId4"/>
            <a:stretch>
              <a:fillRect/>
            </a:stretch>
          </p:blipFill>
          <p:spPr>
            <a:xfrm>
              <a:off x="5015880" y="6896405"/>
              <a:ext cx="3886200" cy="1485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
        <p:nvSpPr>
          <p:cNvPr id="16" name="Titre 1">
            <a:extLst>
              <a:ext uri="{FF2B5EF4-FFF2-40B4-BE49-F238E27FC236}">
                <a16:creationId xmlns:a16="http://schemas.microsoft.com/office/drawing/2014/main" id="{90C1D62C-C501-43D2-884E-67BEA91131F0}"/>
              </a:ext>
            </a:extLst>
          </p:cNvPr>
          <p:cNvSpPr>
            <a:spLocks noGrp="1"/>
          </p:cNvSpPr>
          <p:nvPr>
            <p:ph type="title"/>
          </p:nvPr>
        </p:nvSpPr>
        <p:spPr>
          <a:xfrm>
            <a:off x="670720" y="437546"/>
            <a:ext cx="22034448" cy="1295400"/>
          </a:xfrm>
        </p:spPr>
        <p:txBody>
          <a:bodyPr>
            <a:normAutofit/>
          </a:bodyPr>
          <a:lstStyle/>
          <a:p>
            <a:r>
              <a:rPr lang="fr-FR" sz="6200" b="1" dirty="0"/>
              <a:t>Gérer vos contacts avec l’application Personnes dans Teams</a:t>
            </a:r>
            <a:endParaRPr lang="fr-FR" b="1" dirty="0"/>
          </a:p>
        </p:txBody>
      </p:sp>
      <p:pic>
        <p:nvPicPr>
          <p:cNvPr id="4098" name="Picture 2">
            <a:extLst>
              <a:ext uri="{FF2B5EF4-FFF2-40B4-BE49-F238E27FC236}">
                <a16:creationId xmlns:a16="http://schemas.microsoft.com/office/drawing/2014/main" id="{5926DED2-3B8B-7291-87B1-83CF02D014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048"/>
          <a:stretch/>
        </p:blipFill>
        <p:spPr bwMode="auto">
          <a:xfrm>
            <a:off x="16779139" y="1911248"/>
            <a:ext cx="6354354" cy="82591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05B272DD-1F39-292E-C78B-B55F9268A16C}"/>
              </a:ext>
            </a:extLst>
          </p:cNvPr>
          <p:cNvSpPr/>
          <p:nvPr/>
        </p:nvSpPr>
        <p:spPr>
          <a:xfrm>
            <a:off x="18240672" y="7827571"/>
            <a:ext cx="1728192" cy="14787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dirty="0">
              <a:solidFill>
                <a:prstClr val="white"/>
              </a:solidFill>
              <a:latin typeface="Calibri" panose="020F0502020204030204"/>
            </a:endParaRPr>
          </a:p>
        </p:txBody>
      </p:sp>
      <p:sp>
        <p:nvSpPr>
          <p:cNvPr id="4" name="ZoneTexte 3">
            <a:extLst>
              <a:ext uri="{FF2B5EF4-FFF2-40B4-BE49-F238E27FC236}">
                <a16:creationId xmlns:a16="http://schemas.microsoft.com/office/drawing/2014/main" id="{02CE7201-2BC8-C848-42AC-1D381A20811B}"/>
              </a:ext>
            </a:extLst>
          </p:cNvPr>
          <p:cNvSpPr txBox="1"/>
          <p:nvPr/>
        </p:nvSpPr>
        <p:spPr>
          <a:xfrm>
            <a:off x="1601640" y="4265713"/>
            <a:ext cx="12192000" cy="2308324"/>
          </a:xfrm>
          <a:prstGeom prst="rect">
            <a:avLst/>
          </a:prstGeom>
          <a:noFill/>
        </p:spPr>
        <p:txBody>
          <a:bodyPr wrap="square">
            <a:spAutoFit/>
          </a:bodyPr>
          <a:lstStyle/>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Il est possible d’ ouvrir votre clavardage </a:t>
            </a:r>
            <a:r>
              <a:rPr lang="fr-CA" sz="3600" b="1" dirty="0">
                <a:solidFill>
                  <a:prstClr val="black"/>
                </a:solidFill>
                <a:latin typeface="Calibri" panose="020F0502020204030204"/>
                <a:ea typeface="+mn-ea"/>
                <a:cs typeface="+mn-cs"/>
              </a:rPr>
              <a:t>dans une autre fenêtre </a:t>
            </a:r>
            <a:r>
              <a:rPr lang="fr-CA" sz="3600" dirty="0">
                <a:solidFill>
                  <a:prstClr val="black"/>
                </a:solidFill>
                <a:latin typeface="Calibri" panose="020F0502020204030204"/>
                <a:ea typeface="+mn-ea"/>
                <a:cs typeface="+mn-cs"/>
              </a:rPr>
              <a:t>pour une meilleure visibilité.</a:t>
            </a:r>
          </a:p>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Vous pouvez également être </a:t>
            </a:r>
            <a:r>
              <a:rPr lang="fr-CA" sz="3600" b="1" dirty="0">
                <a:solidFill>
                  <a:prstClr val="black"/>
                </a:solidFill>
                <a:latin typeface="Calibri" panose="020F0502020204030204"/>
                <a:ea typeface="+mn-ea"/>
                <a:cs typeface="+mn-cs"/>
              </a:rPr>
              <a:t>averti lorsque le statut de votre collègue devient disponible, pratique!</a:t>
            </a:r>
          </a:p>
        </p:txBody>
      </p:sp>
      <p:sp>
        <p:nvSpPr>
          <p:cNvPr id="5" name="Ellipse 4">
            <a:extLst>
              <a:ext uri="{FF2B5EF4-FFF2-40B4-BE49-F238E27FC236}">
                <a16:creationId xmlns:a16="http://schemas.microsoft.com/office/drawing/2014/main" id="{E413CE3C-F320-0BE5-739A-DA5D75C8D813}"/>
              </a:ext>
            </a:extLst>
          </p:cNvPr>
          <p:cNvSpPr/>
          <p:nvPr/>
        </p:nvSpPr>
        <p:spPr>
          <a:xfrm>
            <a:off x="21985088" y="2105473"/>
            <a:ext cx="864096" cy="87781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dirty="0">
              <a:solidFill>
                <a:prstClr val="white"/>
              </a:solidFill>
              <a:latin typeface="Calibri" panose="020F0502020204030204"/>
            </a:endParaRPr>
          </a:p>
        </p:txBody>
      </p:sp>
      <p:pic>
        <p:nvPicPr>
          <p:cNvPr id="3" name="Image 2">
            <a:extLst>
              <a:ext uri="{FF2B5EF4-FFF2-40B4-BE49-F238E27FC236}">
                <a16:creationId xmlns:a16="http://schemas.microsoft.com/office/drawing/2014/main" id="{9E3757E7-DD01-38C9-F647-AA74471A3F53}"/>
              </a:ext>
            </a:extLst>
          </p:cNvPr>
          <p:cNvPicPr>
            <a:picLocks noChangeAspect="1"/>
          </p:cNvPicPr>
          <p:nvPr/>
        </p:nvPicPr>
        <p:blipFill>
          <a:blip r:embed="rId6"/>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3810137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547AF7-4737-4D03-AEB1-7500F5643D2C}"/>
              </a:ext>
            </a:extLst>
          </p:cNvPr>
          <p:cNvSpPr>
            <a:spLocks noGrp="1"/>
          </p:cNvSpPr>
          <p:nvPr>
            <p:ph type="title"/>
          </p:nvPr>
        </p:nvSpPr>
        <p:spPr>
          <a:xfrm>
            <a:off x="960120" y="464818"/>
            <a:ext cx="21427440" cy="1125416"/>
          </a:xfrm>
        </p:spPr>
        <p:txBody>
          <a:bodyPr vert="horz" lIns="182880" tIns="91440" rIns="182880" bIns="91440" rtlCol="0" anchor="ctr">
            <a:normAutofit fontScale="90000"/>
          </a:bodyPr>
          <a:lstStyle/>
          <a:p>
            <a:r>
              <a:rPr lang="fr-FR" b="1" i="0" kern="1200">
                <a:latin typeface="Lato Bold"/>
                <a:ea typeface="+mj-ea"/>
                <a:cs typeface="Lato Bold"/>
              </a:rPr>
              <a:t>Définition d’une équipe</a:t>
            </a:r>
          </a:p>
        </p:txBody>
      </p:sp>
      <p:sp>
        <p:nvSpPr>
          <p:cNvPr id="16" name="ZoneTexte 15">
            <a:extLst>
              <a:ext uri="{FF2B5EF4-FFF2-40B4-BE49-F238E27FC236}">
                <a16:creationId xmlns:a16="http://schemas.microsoft.com/office/drawing/2014/main" id="{A03ECC3E-5874-4C2A-9E81-0BEE550B4152}"/>
              </a:ext>
            </a:extLst>
          </p:cNvPr>
          <p:cNvSpPr txBox="1"/>
          <p:nvPr/>
        </p:nvSpPr>
        <p:spPr>
          <a:xfrm>
            <a:off x="854724" y="1827437"/>
            <a:ext cx="22145952" cy="9200074"/>
          </a:xfrm>
          <a:prstGeom prst="rect">
            <a:avLst/>
          </a:prstGeom>
        </p:spPr>
        <p:txBody>
          <a:bodyPr vert="horz" lIns="182880" tIns="91440" rIns="182880" bIns="91440" rtlCol="0">
            <a:normAutofit/>
          </a:bodyPr>
          <a:lstStyle/>
          <a:p>
            <a:pPr defTabSz="1219188" eaLnBrk="1" fontAlgn="auto" hangingPunct="1">
              <a:lnSpc>
                <a:spcPct val="90000"/>
              </a:lnSpc>
              <a:spcBef>
                <a:spcPct val="20000"/>
              </a:spcBef>
              <a:spcAft>
                <a:spcPts val="0"/>
              </a:spcAft>
            </a:pPr>
            <a:r>
              <a:rPr lang="fr-FR" sz="4400" dirty="0">
                <a:solidFill>
                  <a:prstClr val="black">
                    <a:lumMod val="85000"/>
                    <a:lumOff val="15000"/>
                  </a:prstClr>
                </a:solidFill>
                <a:latin typeface="Calibri" panose="020F0502020204030204"/>
                <a:ea typeface="+mn-ea"/>
                <a:cs typeface="+mn-cs"/>
              </a:rPr>
              <a:t>Dans </a:t>
            </a:r>
            <a:r>
              <a:rPr lang="fr-FR" sz="4400" b="1" dirty="0">
                <a:solidFill>
                  <a:prstClr val="black">
                    <a:lumMod val="85000"/>
                    <a:lumOff val="15000"/>
                  </a:prstClr>
                </a:solidFill>
                <a:latin typeface="Calibri" panose="020F0502020204030204"/>
                <a:ea typeface="+mn-ea"/>
                <a:cs typeface="+mn-cs"/>
              </a:rPr>
              <a:t>Microsoft Teams</a:t>
            </a:r>
            <a:r>
              <a:rPr lang="fr-FR" sz="4400" dirty="0">
                <a:solidFill>
                  <a:prstClr val="black">
                    <a:lumMod val="85000"/>
                    <a:lumOff val="15000"/>
                  </a:prstClr>
                </a:solidFill>
                <a:latin typeface="Calibri" panose="020F0502020204030204"/>
                <a:ea typeface="+mn-ea"/>
                <a:cs typeface="+mn-cs"/>
              </a:rPr>
              <a:t>, les </a:t>
            </a:r>
            <a:r>
              <a:rPr lang="fr-FR" sz="4400" b="1" dirty="0">
                <a:solidFill>
                  <a:prstClr val="black">
                    <a:lumMod val="85000"/>
                    <a:lumOff val="15000"/>
                  </a:prstClr>
                </a:solidFill>
                <a:latin typeface="Calibri" panose="020F0502020204030204"/>
                <a:ea typeface="+mn-ea"/>
                <a:cs typeface="+mn-cs"/>
              </a:rPr>
              <a:t>équipes</a:t>
            </a:r>
            <a:r>
              <a:rPr lang="fr-FR" sz="4400" dirty="0">
                <a:solidFill>
                  <a:prstClr val="black">
                    <a:lumMod val="85000"/>
                    <a:lumOff val="15000"/>
                  </a:prstClr>
                </a:solidFill>
                <a:latin typeface="Calibri" panose="020F0502020204030204"/>
                <a:ea typeface="+mn-ea"/>
                <a:cs typeface="+mn-cs"/>
              </a:rPr>
              <a:t> sont des groupes de personnes réunies autour de tâches, de projets ou de centres d'intérêts communs. </a:t>
            </a:r>
          </a:p>
          <a:p>
            <a:pPr defTabSz="1219188" eaLnBrk="1" fontAlgn="auto" hangingPunct="1">
              <a:lnSpc>
                <a:spcPct val="90000"/>
              </a:lnSpc>
              <a:spcBef>
                <a:spcPct val="20000"/>
              </a:spcBef>
              <a:spcAft>
                <a:spcPts val="0"/>
              </a:spcAft>
            </a:pPr>
            <a:r>
              <a:rPr lang="fr-FR" sz="4400" dirty="0">
                <a:solidFill>
                  <a:prstClr val="black">
                    <a:lumMod val="85000"/>
                    <a:lumOff val="15000"/>
                  </a:prstClr>
                </a:solidFill>
                <a:latin typeface="Calibri" panose="020F0502020204030204"/>
                <a:ea typeface="+mn-ea"/>
                <a:cs typeface="+mn-cs"/>
              </a:rPr>
              <a:t>Une équipe est composé de 1 ou plusieurs canaux.</a:t>
            </a:r>
          </a:p>
          <a:p>
            <a:pPr defTabSz="1219188" eaLnBrk="1" fontAlgn="auto" hangingPunct="1">
              <a:lnSpc>
                <a:spcPct val="90000"/>
              </a:lnSpc>
              <a:spcBef>
                <a:spcPct val="20000"/>
              </a:spcBef>
              <a:spcAft>
                <a:spcPts val="0"/>
              </a:spcAft>
            </a:pPr>
            <a:r>
              <a:rPr lang="fr-FR" sz="4400" dirty="0">
                <a:solidFill>
                  <a:prstClr val="black">
                    <a:lumMod val="85000"/>
                    <a:lumOff val="15000"/>
                  </a:prstClr>
                </a:solidFill>
                <a:latin typeface="Calibri" panose="020F0502020204030204"/>
                <a:ea typeface="+mn-ea"/>
                <a:cs typeface="+mn-cs"/>
              </a:rPr>
              <a:t>Les </a:t>
            </a:r>
            <a:r>
              <a:rPr lang="fr-FR" sz="4400" b="1" dirty="0">
                <a:solidFill>
                  <a:prstClr val="black">
                    <a:lumMod val="85000"/>
                    <a:lumOff val="15000"/>
                  </a:prstClr>
                </a:solidFill>
                <a:latin typeface="Calibri" panose="020F0502020204030204"/>
                <a:ea typeface="+mn-ea"/>
                <a:cs typeface="+mn-cs"/>
              </a:rPr>
              <a:t>canaux</a:t>
            </a:r>
            <a:r>
              <a:rPr lang="fr-FR" sz="4400" dirty="0">
                <a:solidFill>
                  <a:prstClr val="black">
                    <a:lumMod val="85000"/>
                    <a:lumOff val="15000"/>
                  </a:prstClr>
                </a:solidFill>
                <a:latin typeface="Calibri" panose="020F0502020204030204"/>
                <a:ea typeface="+mn-ea"/>
                <a:cs typeface="+mn-cs"/>
              </a:rPr>
              <a:t> sont des sections dédiées dans une équipe pour stocker des conversations et documents organisées par sujets, projets ou sous- équipes.</a:t>
            </a:r>
          </a:p>
          <a:p>
            <a:pPr defTabSz="1219188" eaLnBrk="1" fontAlgn="auto" hangingPunct="1">
              <a:lnSpc>
                <a:spcPct val="90000"/>
              </a:lnSpc>
              <a:spcBef>
                <a:spcPct val="20000"/>
              </a:spcBef>
              <a:spcAft>
                <a:spcPts val="0"/>
              </a:spcAft>
            </a:pPr>
            <a:r>
              <a:rPr lang="fr-FR" sz="4400" dirty="0">
                <a:solidFill>
                  <a:prstClr val="black">
                    <a:lumMod val="85000"/>
                    <a:lumOff val="15000"/>
                  </a:prstClr>
                </a:solidFill>
                <a:latin typeface="Calibri" panose="020F0502020204030204"/>
                <a:ea typeface="+mn-ea"/>
                <a:cs typeface="+mn-cs"/>
              </a:rPr>
              <a:t>Chaque canal dispose d’un fil de conversation et d’une bibliothèque de documents ( nous verrons plus tard que nous pourrons ajouter d’autres applications et services).</a:t>
            </a:r>
          </a:p>
          <a:p>
            <a:pPr defTabSz="1219188" eaLnBrk="1" fontAlgn="auto" hangingPunct="1">
              <a:lnSpc>
                <a:spcPct val="90000"/>
              </a:lnSpc>
              <a:spcBef>
                <a:spcPct val="20000"/>
              </a:spcBef>
              <a:spcAft>
                <a:spcPts val="0"/>
              </a:spcAft>
            </a:pPr>
            <a:endParaRPr lang="fr-FR" sz="4400" dirty="0">
              <a:solidFill>
                <a:prstClr val="black">
                  <a:lumMod val="85000"/>
                  <a:lumOff val="15000"/>
                </a:prstClr>
              </a:solidFill>
              <a:latin typeface="Calibri" panose="020F0502020204030204"/>
              <a:ea typeface="+mn-ea"/>
              <a:cs typeface="+mn-cs"/>
            </a:endParaRPr>
          </a:p>
          <a:p>
            <a:pPr defTabSz="1219188" eaLnBrk="1" fontAlgn="auto" hangingPunct="1">
              <a:lnSpc>
                <a:spcPct val="90000"/>
              </a:lnSpc>
              <a:spcBef>
                <a:spcPct val="20000"/>
              </a:spcBef>
              <a:spcAft>
                <a:spcPts val="0"/>
              </a:spcAft>
            </a:pPr>
            <a:endParaRPr lang="fr-FR" sz="4400" dirty="0">
              <a:solidFill>
                <a:prstClr val="black">
                  <a:lumMod val="85000"/>
                  <a:lumOff val="15000"/>
                </a:prstClr>
              </a:solidFill>
              <a:latin typeface="Calibri" panose="020F0502020204030204"/>
              <a:ea typeface="+mn-ea"/>
              <a:cs typeface="+mn-cs"/>
            </a:endParaRPr>
          </a:p>
          <a:p>
            <a:pPr defTabSz="1219188" eaLnBrk="1" fontAlgn="auto" hangingPunct="1">
              <a:lnSpc>
                <a:spcPct val="90000"/>
              </a:lnSpc>
              <a:spcBef>
                <a:spcPct val="20000"/>
              </a:spcBef>
              <a:spcAft>
                <a:spcPts val="0"/>
              </a:spcAft>
            </a:pPr>
            <a:endParaRPr lang="fr-FR" sz="4400" dirty="0">
              <a:solidFill>
                <a:prstClr val="black">
                  <a:lumMod val="85000"/>
                  <a:lumOff val="15000"/>
                </a:prstClr>
              </a:solidFill>
              <a:latin typeface="Calibri" panose="020F0502020204030204"/>
              <a:ea typeface="+mn-ea"/>
              <a:cs typeface="+mn-cs"/>
            </a:endParaRPr>
          </a:p>
        </p:txBody>
      </p:sp>
      <p:pic>
        <p:nvPicPr>
          <p:cNvPr id="2" name="Image 1">
            <a:extLst>
              <a:ext uri="{FF2B5EF4-FFF2-40B4-BE49-F238E27FC236}">
                <a16:creationId xmlns:a16="http://schemas.microsoft.com/office/drawing/2014/main" id="{753E9C13-C78B-46C0-A30D-11ACD7230199}"/>
              </a:ext>
            </a:extLst>
          </p:cNvPr>
          <p:cNvPicPr>
            <a:picLocks noChangeAspect="1"/>
          </p:cNvPicPr>
          <p:nvPr/>
        </p:nvPicPr>
        <p:blipFill rotWithShape="1">
          <a:blip r:embed="rId3"/>
          <a:srcRect l="-1787" t="7062" r="1787" b="-4240"/>
          <a:stretch/>
        </p:blipFill>
        <p:spPr>
          <a:xfrm>
            <a:off x="7000935" y="6858000"/>
            <a:ext cx="10382134" cy="57760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ZoneTexte 16">
            <a:extLst>
              <a:ext uri="{FF2B5EF4-FFF2-40B4-BE49-F238E27FC236}">
                <a16:creationId xmlns:a16="http://schemas.microsoft.com/office/drawing/2014/main" id="{7982BA37-F04D-4F70-9473-16E269F6961B}"/>
              </a:ext>
            </a:extLst>
          </p:cNvPr>
          <p:cNvSpPr txBox="1"/>
          <p:nvPr/>
        </p:nvSpPr>
        <p:spPr>
          <a:xfrm>
            <a:off x="94656" y="8010129"/>
            <a:ext cx="16273808" cy="1354217"/>
          </a:xfrm>
          <a:prstGeom prst="rect">
            <a:avLst/>
          </a:prstGeom>
          <a:noFill/>
        </p:spPr>
        <p:txBody>
          <a:bodyPr wrap="square" rtlCol="0">
            <a:spAutoFit/>
          </a:bodyPr>
          <a:lstStyle/>
          <a:p>
            <a:pPr defTabSz="914400" eaLnBrk="1" fontAlgn="auto" hangingPunct="1">
              <a:spcBef>
                <a:spcPts val="0"/>
              </a:spcBef>
              <a:spcAft>
                <a:spcPts val="1200"/>
              </a:spcAft>
            </a:pPr>
            <a:endParaRPr lang="fr-FR" sz="3600">
              <a:solidFill>
                <a:prstClr val="black"/>
              </a:solidFill>
              <a:latin typeface="Calibri" panose="020F0502020204030204"/>
              <a:ea typeface="+mn-ea"/>
              <a:cs typeface="+mn-cs"/>
            </a:endParaRPr>
          </a:p>
          <a:p>
            <a:pPr marL="685800" indent="-685800" defTabSz="914400" eaLnBrk="1" fontAlgn="auto" hangingPunct="1">
              <a:spcBef>
                <a:spcPts val="0"/>
              </a:spcBef>
              <a:spcAft>
                <a:spcPts val="1200"/>
              </a:spcAft>
              <a:buFont typeface="Arial" panose="020B0604020202020204" pitchFamily="34" charset="0"/>
              <a:buChar char="•"/>
            </a:pPr>
            <a:endParaRPr lang="fr-CA" sz="3600">
              <a:solidFill>
                <a:prstClr val="black"/>
              </a:solidFill>
              <a:latin typeface="Calibri" panose="020F0502020204030204"/>
              <a:ea typeface="+mn-ea"/>
              <a:cs typeface="+mn-cs"/>
            </a:endParaRPr>
          </a:p>
        </p:txBody>
      </p:sp>
      <p:pic>
        <p:nvPicPr>
          <p:cNvPr id="3" name="Image 2">
            <a:extLst>
              <a:ext uri="{FF2B5EF4-FFF2-40B4-BE49-F238E27FC236}">
                <a16:creationId xmlns:a16="http://schemas.microsoft.com/office/drawing/2014/main" id="{DB7796D9-0A63-2064-10B6-D83E99D688A2}"/>
              </a:ext>
            </a:extLst>
          </p:cNvPr>
          <p:cNvPicPr>
            <a:picLocks noChangeAspect="1"/>
          </p:cNvPicPr>
          <p:nvPr/>
        </p:nvPicPr>
        <p:blipFill>
          <a:blip r:embed="rId4"/>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3191541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fade">
                                      <p:cBhvr>
                                        <p:cTn id="25"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20C915E-3176-4310-B1D8-01449634749E}"/>
              </a:ext>
            </a:extLst>
          </p:cNvPr>
          <p:cNvSpPr>
            <a:spLocks noGrp="1"/>
          </p:cNvSpPr>
          <p:nvPr>
            <p:ph type="title"/>
          </p:nvPr>
        </p:nvSpPr>
        <p:spPr/>
        <p:txBody>
          <a:bodyPr>
            <a:normAutofit/>
          </a:bodyPr>
          <a:lstStyle/>
          <a:p>
            <a:r>
              <a:rPr lang="fr-FR" dirty="0"/>
              <a:t>Présentation des équipes et des canaux</a:t>
            </a:r>
          </a:p>
        </p:txBody>
      </p:sp>
      <p:graphicFrame>
        <p:nvGraphicFramePr>
          <p:cNvPr id="6" name="Diagramme 5">
            <a:extLst>
              <a:ext uri="{FF2B5EF4-FFF2-40B4-BE49-F238E27FC236}">
                <a16:creationId xmlns:a16="http://schemas.microsoft.com/office/drawing/2014/main" id="{95FE6258-3829-4BE0-B6BF-5B0BAEF59112}"/>
              </a:ext>
            </a:extLst>
          </p:cNvPr>
          <p:cNvGraphicFramePr/>
          <p:nvPr/>
        </p:nvGraphicFramePr>
        <p:xfrm>
          <a:off x="238673" y="1895825"/>
          <a:ext cx="23329898" cy="10837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 1">
            <a:extLst>
              <a:ext uri="{FF2B5EF4-FFF2-40B4-BE49-F238E27FC236}">
                <a16:creationId xmlns:a16="http://schemas.microsoft.com/office/drawing/2014/main" id="{2DA2CAD5-7197-15F8-C820-454FAC46746A}"/>
              </a:ext>
            </a:extLst>
          </p:cNvPr>
          <p:cNvPicPr>
            <a:picLocks noChangeAspect="1"/>
          </p:cNvPicPr>
          <p:nvPr/>
        </p:nvPicPr>
        <p:blipFill>
          <a:blip r:embed="rId8"/>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1051749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547AF7-4737-4D03-AEB1-7500F5643D2C}"/>
              </a:ext>
            </a:extLst>
          </p:cNvPr>
          <p:cNvSpPr>
            <a:spLocks noGrp="1"/>
          </p:cNvSpPr>
          <p:nvPr>
            <p:ph type="title"/>
          </p:nvPr>
        </p:nvSpPr>
        <p:spPr>
          <a:xfrm>
            <a:off x="960120" y="464818"/>
            <a:ext cx="21427440" cy="1125416"/>
          </a:xfrm>
        </p:spPr>
        <p:txBody>
          <a:bodyPr vert="horz" lIns="182880" tIns="91440" rIns="182880" bIns="91440" rtlCol="0" anchor="ctr">
            <a:normAutofit fontScale="90000"/>
          </a:bodyPr>
          <a:lstStyle/>
          <a:p>
            <a:r>
              <a:rPr lang="fr-FR" b="1" dirty="0">
                <a:latin typeface="Lato Bold"/>
                <a:cs typeface="Lato Bold"/>
              </a:rPr>
              <a:t>Une équipe type Teams</a:t>
            </a:r>
            <a:endParaRPr lang="fr-FR" b="1" i="0" kern="1200" dirty="0">
              <a:latin typeface="Lato Bold"/>
              <a:ea typeface="+mj-ea"/>
              <a:cs typeface="Lato Bold"/>
            </a:endParaRPr>
          </a:p>
        </p:txBody>
      </p:sp>
      <p:sp>
        <p:nvSpPr>
          <p:cNvPr id="26" name="Slide Number Placeholder 6">
            <a:extLst>
              <a:ext uri="{FF2B5EF4-FFF2-40B4-BE49-F238E27FC236}">
                <a16:creationId xmlns:a16="http://schemas.microsoft.com/office/drawing/2014/main" id="{E65C63FA-6FEB-4CF2-9062-82F46AD4D3DC}"/>
              </a:ext>
            </a:extLst>
          </p:cNvPr>
          <p:cNvSpPr>
            <a:spLocks noGrp="1"/>
          </p:cNvSpPr>
          <p:nvPr>
            <p:ph type="sldNum" sz="quarter" idx="4294967295"/>
          </p:nvPr>
        </p:nvSpPr>
        <p:spPr>
          <a:xfrm>
            <a:off x="22782759" y="684661"/>
            <a:ext cx="966250" cy="730250"/>
          </a:xfrm>
          <a:prstGeom prst="rect">
            <a:avLst/>
          </a:prstGeom>
        </p:spPr>
        <p:txBody>
          <a:bodyPr/>
          <a:lstStyle/>
          <a:p>
            <a:pPr defTabSz="914400" eaLnBrk="1" fontAlgn="auto" hangingPunct="1">
              <a:spcBef>
                <a:spcPts val="0"/>
              </a:spcBef>
              <a:spcAft>
                <a:spcPts val="1200"/>
              </a:spcAft>
            </a:pPr>
            <a:fld id="{195811F0-3DE0-6444-AA49-1193577F1443}" type="slidenum">
              <a:rPr lang="fr-FR" sz="3600">
                <a:solidFill>
                  <a:prstClr val="black"/>
                </a:solidFill>
                <a:latin typeface="Calibri" panose="020F0502020204030204"/>
                <a:ea typeface="+mn-ea"/>
                <a:cs typeface="+mn-cs"/>
              </a:rPr>
              <a:pPr defTabSz="914400" eaLnBrk="1" fontAlgn="auto" hangingPunct="1">
                <a:spcBef>
                  <a:spcPts val="0"/>
                </a:spcBef>
                <a:spcAft>
                  <a:spcPts val="1200"/>
                </a:spcAft>
              </a:pPr>
              <a:t>59</a:t>
            </a:fld>
            <a:endParaRPr lang="fr-FR" sz="3600">
              <a:solidFill>
                <a:prstClr val="black"/>
              </a:solidFill>
              <a:latin typeface="Calibri" panose="020F0502020204030204"/>
              <a:ea typeface="+mn-ea"/>
              <a:cs typeface="+mn-cs"/>
            </a:endParaRPr>
          </a:p>
        </p:txBody>
      </p:sp>
      <p:sp>
        <p:nvSpPr>
          <p:cNvPr id="7" name="object 4">
            <a:extLst>
              <a:ext uri="{FF2B5EF4-FFF2-40B4-BE49-F238E27FC236}">
                <a16:creationId xmlns:a16="http://schemas.microsoft.com/office/drawing/2014/main" id="{8FD48F46-C3A7-4A3D-8C1E-03ADA60E3495}"/>
              </a:ext>
            </a:extLst>
          </p:cNvPr>
          <p:cNvSpPr/>
          <p:nvPr/>
        </p:nvSpPr>
        <p:spPr>
          <a:xfrm>
            <a:off x="5851671" y="4179719"/>
            <a:ext cx="14117194" cy="815089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914400" eaLnBrk="1" fontAlgn="auto" hangingPunct="1">
              <a:spcBef>
                <a:spcPts val="0"/>
              </a:spcBef>
              <a:spcAft>
                <a:spcPts val="0"/>
              </a:spcAft>
            </a:pPr>
            <a:endParaRPr sz="3600" dirty="0">
              <a:solidFill>
                <a:prstClr val="black"/>
              </a:solidFill>
              <a:latin typeface="Calibri" panose="020F0502020204030204"/>
              <a:ea typeface="+mn-ea"/>
              <a:cs typeface="+mn-cs"/>
            </a:endParaRPr>
          </a:p>
        </p:txBody>
      </p:sp>
      <p:sp>
        <p:nvSpPr>
          <p:cNvPr id="8" name="object 13">
            <a:extLst>
              <a:ext uri="{FF2B5EF4-FFF2-40B4-BE49-F238E27FC236}">
                <a16:creationId xmlns:a16="http://schemas.microsoft.com/office/drawing/2014/main" id="{AE4A20D3-3064-4434-8C5B-7405F720F9B2}"/>
              </a:ext>
            </a:extLst>
          </p:cNvPr>
          <p:cNvSpPr txBox="1"/>
          <p:nvPr/>
        </p:nvSpPr>
        <p:spPr>
          <a:xfrm>
            <a:off x="6719393" y="2422158"/>
            <a:ext cx="4022090" cy="1080424"/>
          </a:xfrm>
          <a:prstGeom prst="rect">
            <a:avLst/>
          </a:prstGeom>
        </p:spPr>
        <p:txBody>
          <a:bodyPr vert="horz" wrap="square" lIns="0" tIns="33020" rIns="0" bIns="0" rtlCol="0">
            <a:spAutoFit/>
          </a:bodyPr>
          <a:lstStyle/>
          <a:p>
            <a:pPr marL="25400" marR="10160" algn="just" defTabSz="914400" eaLnBrk="1" fontAlgn="auto" hangingPunct="1">
              <a:lnSpc>
                <a:spcPct val="119700"/>
              </a:lnSpc>
              <a:spcBef>
                <a:spcPts val="260"/>
              </a:spcBef>
              <a:spcAft>
                <a:spcPts val="0"/>
              </a:spcAft>
            </a:pPr>
            <a:r>
              <a:rPr sz="1600" b="1" spc="-10" dirty="0">
                <a:solidFill>
                  <a:prstClr val="black"/>
                </a:solidFill>
                <a:latin typeface="Segoe UI"/>
                <a:ea typeface="+mn-ea"/>
                <a:cs typeface="Segoe UI"/>
              </a:rPr>
              <a:t>Ajouter des </a:t>
            </a:r>
            <a:r>
              <a:rPr sz="1600" b="1" dirty="0">
                <a:solidFill>
                  <a:prstClr val="black"/>
                </a:solidFill>
                <a:latin typeface="Segoe UI"/>
                <a:ea typeface="+mn-ea"/>
                <a:cs typeface="Segoe UI"/>
              </a:rPr>
              <a:t>canaux </a:t>
            </a:r>
            <a:r>
              <a:rPr sz="1600" b="1" spc="-10" dirty="0">
                <a:solidFill>
                  <a:prstClr val="black"/>
                </a:solidFill>
                <a:latin typeface="Segoe UI"/>
                <a:ea typeface="+mn-ea"/>
                <a:cs typeface="Segoe UI"/>
              </a:rPr>
              <a:t>et gérer votre équipe  </a:t>
            </a:r>
            <a:r>
              <a:rPr sz="1400" spc="-10" dirty="0">
                <a:solidFill>
                  <a:prstClr val="black"/>
                </a:solidFill>
                <a:latin typeface="Segoe UI Semilight"/>
                <a:ea typeface="+mn-ea"/>
                <a:cs typeface="Segoe UI Semilight"/>
              </a:rPr>
              <a:t>Vous pouvez modifier les paramètres de l’équipe de  classe, ajouter des membres à celle-ci et ajouter des  canaux.</a:t>
            </a:r>
            <a:endParaRPr sz="1400" dirty="0">
              <a:solidFill>
                <a:prstClr val="black"/>
              </a:solidFill>
              <a:latin typeface="Segoe UI Semilight"/>
              <a:ea typeface="+mn-ea"/>
              <a:cs typeface="Segoe UI Semilight"/>
            </a:endParaRPr>
          </a:p>
        </p:txBody>
      </p:sp>
      <p:sp>
        <p:nvSpPr>
          <p:cNvPr id="9" name="object 14">
            <a:extLst>
              <a:ext uri="{FF2B5EF4-FFF2-40B4-BE49-F238E27FC236}">
                <a16:creationId xmlns:a16="http://schemas.microsoft.com/office/drawing/2014/main" id="{ED9480F6-73E5-4646-A1AA-57A9171DD0A4}"/>
              </a:ext>
            </a:extLst>
          </p:cNvPr>
          <p:cNvSpPr/>
          <p:nvPr/>
        </p:nvSpPr>
        <p:spPr>
          <a:xfrm>
            <a:off x="8303568" y="3401617"/>
            <a:ext cx="152400" cy="3897102"/>
          </a:xfrm>
          <a:custGeom>
            <a:avLst/>
            <a:gdLst/>
            <a:ahLst/>
            <a:cxnLst/>
            <a:rect l="l" t="t" r="r" b="b"/>
            <a:pathLst>
              <a:path w="76200" h="1183004">
                <a:moveTo>
                  <a:pt x="31750" y="1108083"/>
                </a:moveTo>
                <a:lnTo>
                  <a:pt x="23252" y="1109793"/>
                </a:lnTo>
                <a:lnTo>
                  <a:pt x="11144" y="1117949"/>
                </a:lnTo>
                <a:lnTo>
                  <a:pt x="2988" y="1130057"/>
                </a:lnTo>
                <a:lnTo>
                  <a:pt x="0" y="1144905"/>
                </a:lnTo>
                <a:lnTo>
                  <a:pt x="2988" y="1159698"/>
                </a:lnTo>
                <a:lnTo>
                  <a:pt x="11144" y="1171813"/>
                </a:lnTo>
                <a:lnTo>
                  <a:pt x="23252" y="1179998"/>
                </a:lnTo>
                <a:lnTo>
                  <a:pt x="38100" y="1183005"/>
                </a:lnTo>
                <a:lnTo>
                  <a:pt x="52947" y="1179998"/>
                </a:lnTo>
                <a:lnTo>
                  <a:pt x="65055" y="1171813"/>
                </a:lnTo>
                <a:lnTo>
                  <a:pt x="73211" y="1159698"/>
                </a:lnTo>
                <a:lnTo>
                  <a:pt x="76200" y="1144905"/>
                </a:lnTo>
                <a:lnTo>
                  <a:pt x="31750" y="1144905"/>
                </a:lnTo>
                <a:lnTo>
                  <a:pt x="31750" y="1108083"/>
                </a:lnTo>
                <a:close/>
              </a:path>
              <a:path w="76200" h="1183004">
                <a:moveTo>
                  <a:pt x="38100" y="1106805"/>
                </a:moveTo>
                <a:lnTo>
                  <a:pt x="31750" y="1108083"/>
                </a:lnTo>
                <a:lnTo>
                  <a:pt x="31750" y="1144905"/>
                </a:lnTo>
                <a:lnTo>
                  <a:pt x="44450" y="1144905"/>
                </a:lnTo>
                <a:lnTo>
                  <a:pt x="44450" y="1108083"/>
                </a:lnTo>
                <a:lnTo>
                  <a:pt x="38100" y="1106805"/>
                </a:lnTo>
                <a:close/>
              </a:path>
              <a:path w="76200" h="1183004">
                <a:moveTo>
                  <a:pt x="44450" y="1108083"/>
                </a:moveTo>
                <a:lnTo>
                  <a:pt x="44450" y="1144905"/>
                </a:lnTo>
                <a:lnTo>
                  <a:pt x="76200" y="1144905"/>
                </a:lnTo>
                <a:lnTo>
                  <a:pt x="73211" y="1130057"/>
                </a:lnTo>
                <a:lnTo>
                  <a:pt x="65055" y="1117949"/>
                </a:lnTo>
                <a:lnTo>
                  <a:pt x="52947" y="1109793"/>
                </a:lnTo>
                <a:lnTo>
                  <a:pt x="44450" y="1108083"/>
                </a:lnTo>
                <a:close/>
              </a:path>
              <a:path w="76200" h="1183004">
                <a:moveTo>
                  <a:pt x="44450" y="0"/>
                </a:moveTo>
                <a:lnTo>
                  <a:pt x="31750" y="0"/>
                </a:lnTo>
                <a:lnTo>
                  <a:pt x="31750" y="1108083"/>
                </a:lnTo>
                <a:lnTo>
                  <a:pt x="38100" y="1106805"/>
                </a:lnTo>
                <a:lnTo>
                  <a:pt x="44450" y="1106805"/>
                </a:lnTo>
                <a:lnTo>
                  <a:pt x="44450" y="0"/>
                </a:lnTo>
                <a:close/>
              </a:path>
              <a:path w="76200" h="1183004">
                <a:moveTo>
                  <a:pt x="44450" y="1106805"/>
                </a:moveTo>
                <a:lnTo>
                  <a:pt x="38100" y="1106805"/>
                </a:lnTo>
                <a:lnTo>
                  <a:pt x="44450" y="1108083"/>
                </a:lnTo>
                <a:lnTo>
                  <a:pt x="44450" y="1106805"/>
                </a:lnTo>
                <a:close/>
              </a:path>
            </a:pathLst>
          </a:custGeom>
          <a:solidFill>
            <a:srgbClr val="E10006"/>
          </a:solidFill>
          <a:ln>
            <a:solidFill>
              <a:srgbClr val="E10006"/>
            </a:solidFill>
          </a:ln>
        </p:spPr>
        <p:txBody>
          <a:bodyPr wrap="square" lIns="0" tIns="0" rIns="0" bIns="0" rtlCol="0"/>
          <a:lstStyle/>
          <a:p>
            <a:pPr defTabSz="914400" eaLnBrk="1" fontAlgn="auto" hangingPunct="1">
              <a:spcBef>
                <a:spcPts val="0"/>
              </a:spcBef>
              <a:spcAft>
                <a:spcPts val="0"/>
              </a:spcAft>
            </a:pPr>
            <a:endParaRPr sz="3600">
              <a:solidFill>
                <a:prstClr val="black"/>
              </a:solidFill>
              <a:latin typeface="Calibri" panose="020F0502020204030204"/>
              <a:ea typeface="+mn-ea"/>
              <a:cs typeface="+mn-cs"/>
            </a:endParaRPr>
          </a:p>
        </p:txBody>
      </p:sp>
      <p:sp>
        <p:nvSpPr>
          <p:cNvPr id="10" name="object 16">
            <a:extLst>
              <a:ext uri="{FF2B5EF4-FFF2-40B4-BE49-F238E27FC236}">
                <a16:creationId xmlns:a16="http://schemas.microsoft.com/office/drawing/2014/main" id="{3150BBA1-B811-4177-8E80-96EAD38F6036}"/>
              </a:ext>
            </a:extLst>
          </p:cNvPr>
          <p:cNvSpPr txBox="1"/>
          <p:nvPr/>
        </p:nvSpPr>
        <p:spPr>
          <a:xfrm>
            <a:off x="20863821" y="4498414"/>
            <a:ext cx="3319778" cy="1079911"/>
          </a:xfrm>
          <a:prstGeom prst="rect">
            <a:avLst/>
          </a:prstGeom>
        </p:spPr>
        <p:txBody>
          <a:bodyPr vert="horz" wrap="square" lIns="0" tIns="81280" rIns="0" bIns="0" rtlCol="0">
            <a:spAutoFit/>
          </a:bodyPr>
          <a:lstStyle/>
          <a:p>
            <a:pPr marL="25400" defTabSz="914400" eaLnBrk="1" fontAlgn="auto" hangingPunct="1">
              <a:spcBef>
                <a:spcPts val="640"/>
              </a:spcBef>
              <a:spcAft>
                <a:spcPts val="0"/>
              </a:spcAft>
            </a:pPr>
            <a:r>
              <a:rPr sz="1600" b="1" spc="-10" dirty="0">
                <a:solidFill>
                  <a:prstClr val="black"/>
                </a:solidFill>
                <a:latin typeface="Segoe UI"/>
                <a:ea typeface="+mn-ea"/>
                <a:cs typeface="Segoe UI"/>
              </a:rPr>
              <a:t>Ajouter des onglets</a:t>
            </a:r>
            <a:endParaRPr sz="1600" dirty="0">
              <a:solidFill>
                <a:prstClr val="black"/>
              </a:solidFill>
              <a:latin typeface="Segoe UI"/>
              <a:ea typeface="+mn-ea"/>
              <a:cs typeface="Segoe UI"/>
            </a:endParaRPr>
          </a:p>
          <a:p>
            <a:pPr marL="25400" marR="10160" defTabSz="914400" eaLnBrk="1" fontAlgn="auto" hangingPunct="1">
              <a:lnSpc>
                <a:spcPct val="120100"/>
              </a:lnSpc>
              <a:spcBef>
                <a:spcPts val="30"/>
              </a:spcBef>
              <a:spcAft>
                <a:spcPts val="0"/>
              </a:spcAft>
            </a:pPr>
            <a:r>
              <a:rPr sz="1400" spc="-10" dirty="0">
                <a:solidFill>
                  <a:prstClr val="black"/>
                </a:solidFill>
                <a:latin typeface="Segoe UI Semilight"/>
                <a:ea typeface="+mn-ea"/>
                <a:cs typeface="Segoe UI Semilight"/>
              </a:rPr>
              <a:t>Explorez et épinglez des applications, des  outils, des documents et bien plus encore  pour enrichir </a:t>
            </a:r>
            <a:r>
              <a:rPr sz="1400" spc="-10" dirty="0" err="1">
                <a:solidFill>
                  <a:prstClr val="black"/>
                </a:solidFill>
                <a:latin typeface="Segoe UI Semilight"/>
                <a:ea typeface="+mn-ea"/>
                <a:cs typeface="Segoe UI Semilight"/>
              </a:rPr>
              <a:t>votre</a:t>
            </a:r>
            <a:r>
              <a:rPr sz="1400" spc="-10" dirty="0">
                <a:solidFill>
                  <a:prstClr val="black"/>
                </a:solidFill>
                <a:latin typeface="Segoe UI Semilight"/>
                <a:ea typeface="+mn-ea"/>
                <a:cs typeface="Segoe UI Semilight"/>
              </a:rPr>
              <a:t> </a:t>
            </a:r>
            <a:r>
              <a:rPr lang="fr-FR" sz="1400" spc="-10" dirty="0">
                <a:solidFill>
                  <a:prstClr val="black"/>
                </a:solidFill>
                <a:latin typeface="Segoe UI Semilight"/>
                <a:ea typeface="+mn-ea"/>
                <a:cs typeface="Segoe UI Semilight"/>
              </a:rPr>
              <a:t>équipe.</a:t>
            </a:r>
            <a:endParaRPr sz="1400" dirty="0">
              <a:solidFill>
                <a:prstClr val="black"/>
              </a:solidFill>
              <a:latin typeface="Segoe UI Semilight"/>
              <a:ea typeface="+mn-ea"/>
              <a:cs typeface="Segoe UI Semilight"/>
            </a:endParaRPr>
          </a:p>
        </p:txBody>
      </p:sp>
      <p:pic>
        <p:nvPicPr>
          <p:cNvPr id="13" name="Image 12">
            <a:extLst>
              <a:ext uri="{FF2B5EF4-FFF2-40B4-BE49-F238E27FC236}">
                <a16:creationId xmlns:a16="http://schemas.microsoft.com/office/drawing/2014/main" id="{E27E2AF7-92C9-4F09-B7CB-D2AC66B47763}"/>
              </a:ext>
            </a:extLst>
          </p:cNvPr>
          <p:cNvPicPr>
            <a:picLocks noChangeAspect="1"/>
          </p:cNvPicPr>
          <p:nvPr/>
        </p:nvPicPr>
        <p:blipFill>
          <a:blip r:embed="rId4"/>
          <a:stretch>
            <a:fillRect/>
          </a:stretch>
        </p:blipFill>
        <p:spPr>
          <a:xfrm>
            <a:off x="11038568" y="4766388"/>
            <a:ext cx="3743396" cy="838620"/>
          </a:xfrm>
          <a:prstGeom prst="rect">
            <a:avLst/>
          </a:prstGeom>
        </p:spPr>
      </p:pic>
      <p:sp>
        <p:nvSpPr>
          <p:cNvPr id="11" name="object 17">
            <a:extLst>
              <a:ext uri="{FF2B5EF4-FFF2-40B4-BE49-F238E27FC236}">
                <a16:creationId xmlns:a16="http://schemas.microsoft.com/office/drawing/2014/main" id="{2B1E4E56-427D-426C-876B-C66CE716C82F}"/>
              </a:ext>
            </a:extLst>
          </p:cNvPr>
          <p:cNvSpPr/>
          <p:nvPr/>
        </p:nvSpPr>
        <p:spPr>
          <a:xfrm>
            <a:off x="14563732" y="5038371"/>
            <a:ext cx="6125212" cy="91438"/>
          </a:xfrm>
          <a:custGeom>
            <a:avLst/>
            <a:gdLst/>
            <a:ahLst/>
            <a:cxnLst/>
            <a:rect l="l" t="t" r="r" b="b"/>
            <a:pathLst>
              <a:path w="1014095"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1014095" h="76200">
                <a:moveTo>
                  <a:pt x="74921" y="31750"/>
                </a:moveTo>
                <a:lnTo>
                  <a:pt x="38100" y="31750"/>
                </a:lnTo>
                <a:lnTo>
                  <a:pt x="38100" y="44450"/>
                </a:lnTo>
                <a:lnTo>
                  <a:pt x="74921" y="44450"/>
                </a:lnTo>
                <a:lnTo>
                  <a:pt x="76200" y="38100"/>
                </a:lnTo>
                <a:lnTo>
                  <a:pt x="74921" y="31750"/>
                </a:lnTo>
                <a:close/>
              </a:path>
              <a:path w="1014095" h="76200">
                <a:moveTo>
                  <a:pt x="1013968" y="31750"/>
                </a:moveTo>
                <a:lnTo>
                  <a:pt x="74921" y="31750"/>
                </a:lnTo>
                <a:lnTo>
                  <a:pt x="76200" y="38100"/>
                </a:lnTo>
                <a:lnTo>
                  <a:pt x="74921" y="44450"/>
                </a:lnTo>
                <a:lnTo>
                  <a:pt x="1013968" y="44450"/>
                </a:lnTo>
                <a:lnTo>
                  <a:pt x="1013968" y="31750"/>
                </a:lnTo>
                <a:close/>
              </a:path>
            </a:pathLst>
          </a:custGeom>
          <a:solidFill>
            <a:srgbClr val="E10006"/>
          </a:solidFill>
          <a:ln>
            <a:solidFill>
              <a:srgbClr val="E10006"/>
            </a:solidFill>
          </a:ln>
        </p:spPr>
        <p:txBody>
          <a:bodyPr wrap="square" lIns="0" tIns="0" rIns="0" bIns="0" rtlCol="0"/>
          <a:lstStyle/>
          <a:p>
            <a:pPr defTabSz="914400" eaLnBrk="1" fontAlgn="auto" hangingPunct="1">
              <a:spcBef>
                <a:spcPts val="0"/>
              </a:spcBef>
              <a:spcAft>
                <a:spcPts val="0"/>
              </a:spcAft>
            </a:pPr>
            <a:endParaRPr sz="3600">
              <a:solidFill>
                <a:prstClr val="black"/>
              </a:solidFill>
              <a:latin typeface="Calibri" panose="020F0502020204030204"/>
              <a:ea typeface="+mn-ea"/>
              <a:cs typeface="+mn-cs"/>
            </a:endParaRPr>
          </a:p>
        </p:txBody>
      </p:sp>
      <p:sp>
        <p:nvSpPr>
          <p:cNvPr id="14" name="object 20">
            <a:extLst>
              <a:ext uri="{FF2B5EF4-FFF2-40B4-BE49-F238E27FC236}">
                <a16:creationId xmlns:a16="http://schemas.microsoft.com/office/drawing/2014/main" id="{4E007B5C-014B-40CA-9A8A-4263E87EA6EB}"/>
              </a:ext>
            </a:extLst>
          </p:cNvPr>
          <p:cNvSpPr txBox="1"/>
          <p:nvPr/>
        </p:nvSpPr>
        <p:spPr>
          <a:xfrm>
            <a:off x="20688945" y="7118876"/>
            <a:ext cx="2983230" cy="1079911"/>
          </a:xfrm>
          <a:prstGeom prst="rect">
            <a:avLst/>
          </a:prstGeom>
        </p:spPr>
        <p:txBody>
          <a:bodyPr vert="horz" wrap="square" lIns="0" tIns="81280" rIns="0" bIns="0" rtlCol="0">
            <a:spAutoFit/>
          </a:bodyPr>
          <a:lstStyle/>
          <a:p>
            <a:pPr marL="25400" defTabSz="914400" eaLnBrk="1" fontAlgn="auto" hangingPunct="1">
              <a:spcBef>
                <a:spcPts val="640"/>
              </a:spcBef>
              <a:spcAft>
                <a:spcPts val="0"/>
              </a:spcAft>
            </a:pPr>
            <a:r>
              <a:rPr sz="1600" b="1" spc="-10" dirty="0">
                <a:solidFill>
                  <a:prstClr val="black"/>
                </a:solidFill>
                <a:latin typeface="Segoe UI"/>
                <a:ea typeface="+mn-ea"/>
                <a:cs typeface="Segoe UI"/>
              </a:rPr>
              <a:t>Partager des</a:t>
            </a:r>
            <a:r>
              <a:rPr sz="1600" b="1" spc="-40" dirty="0">
                <a:solidFill>
                  <a:prstClr val="black"/>
                </a:solidFill>
                <a:latin typeface="Segoe UI"/>
                <a:ea typeface="+mn-ea"/>
                <a:cs typeface="Segoe UI"/>
              </a:rPr>
              <a:t> </a:t>
            </a:r>
            <a:r>
              <a:rPr sz="1600" b="1" spc="-10" dirty="0">
                <a:solidFill>
                  <a:prstClr val="black"/>
                </a:solidFill>
                <a:latin typeface="Segoe UI"/>
                <a:ea typeface="+mn-ea"/>
                <a:cs typeface="Segoe UI"/>
              </a:rPr>
              <a:t>fichiers</a:t>
            </a:r>
            <a:endParaRPr sz="1600" dirty="0">
              <a:solidFill>
                <a:prstClr val="black"/>
              </a:solidFill>
              <a:latin typeface="Segoe UI"/>
              <a:ea typeface="+mn-ea"/>
              <a:cs typeface="Segoe UI"/>
            </a:endParaRPr>
          </a:p>
          <a:p>
            <a:pPr marL="25400" marR="10160" defTabSz="914400" eaLnBrk="1" fontAlgn="auto" hangingPunct="1">
              <a:lnSpc>
                <a:spcPct val="120000"/>
              </a:lnSpc>
              <a:spcBef>
                <a:spcPts val="40"/>
              </a:spcBef>
              <a:spcAft>
                <a:spcPts val="0"/>
              </a:spcAft>
            </a:pPr>
            <a:r>
              <a:rPr lang="fr-FR" sz="1400" spc="-10" dirty="0">
                <a:solidFill>
                  <a:prstClr val="black"/>
                </a:solidFill>
                <a:latin typeface="Segoe UI Semilight"/>
                <a:ea typeface="+mn-ea"/>
                <a:cs typeface="Segoe UI Semilight"/>
              </a:rPr>
              <a:t>Permettez aux</a:t>
            </a:r>
            <a:r>
              <a:rPr sz="1400" spc="-10" dirty="0">
                <a:solidFill>
                  <a:prstClr val="black"/>
                </a:solidFill>
                <a:latin typeface="Segoe UI Semilight"/>
                <a:ea typeface="+mn-ea"/>
                <a:cs typeface="Segoe UI Semilight"/>
              </a:rPr>
              <a:t> </a:t>
            </a:r>
            <a:r>
              <a:rPr sz="1400" spc="-10" dirty="0" err="1">
                <a:solidFill>
                  <a:prstClr val="black"/>
                </a:solidFill>
                <a:latin typeface="Segoe UI Semilight"/>
                <a:ea typeface="+mn-ea"/>
                <a:cs typeface="Segoe UI Semilight"/>
              </a:rPr>
              <a:t>membres</a:t>
            </a:r>
            <a:r>
              <a:rPr sz="1400" spc="-10" dirty="0">
                <a:solidFill>
                  <a:prstClr val="black"/>
                </a:solidFill>
                <a:latin typeface="Segoe UI Semilight"/>
                <a:ea typeface="+mn-ea"/>
                <a:cs typeface="Segoe UI Semilight"/>
              </a:rPr>
              <a:t> d</a:t>
            </a:r>
            <a:r>
              <a:rPr lang="fr-FR" sz="1400" spc="-10" dirty="0">
                <a:solidFill>
                  <a:prstClr val="black"/>
                </a:solidFill>
                <a:latin typeface="Segoe UI Semilight"/>
                <a:ea typeface="+mn-ea"/>
                <a:cs typeface="Segoe UI Semilight"/>
              </a:rPr>
              <a:t>u projet de</a:t>
            </a:r>
            <a:r>
              <a:rPr sz="1400" spc="-10" dirty="0">
                <a:solidFill>
                  <a:prstClr val="black"/>
                </a:solidFill>
                <a:latin typeface="Segoe UI Semilight"/>
                <a:ea typeface="+mn-ea"/>
                <a:cs typeface="Segoe UI Semilight"/>
              </a:rPr>
              <a:t>  consulter un </a:t>
            </a:r>
            <a:r>
              <a:rPr sz="1400" spc="-20" dirty="0" err="1">
                <a:solidFill>
                  <a:prstClr val="black"/>
                </a:solidFill>
                <a:latin typeface="Segoe UI Semilight"/>
                <a:ea typeface="+mn-ea"/>
                <a:cs typeface="Segoe UI Semilight"/>
              </a:rPr>
              <a:t>fichier</a:t>
            </a:r>
            <a:r>
              <a:rPr sz="1400" spc="-20" dirty="0">
                <a:solidFill>
                  <a:prstClr val="black"/>
                </a:solidFill>
                <a:latin typeface="Segoe UI Semilight"/>
                <a:ea typeface="+mn-ea"/>
                <a:cs typeface="Segoe UI Semilight"/>
              </a:rPr>
              <a:t> </a:t>
            </a:r>
            <a:r>
              <a:rPr lang="fr-FR" sz="1400" spc="-10" dirty="0">
                <a:solidFill>
                  <a:prstClr val="black"/>
                </a:solidFill>
                <a:latin typeface="Segoe UI Semilight"/>
                <a:ea typeface="+mn-ea"/>
                <a:cs typeface="Segoe UI Semilight"/>
              </a:rPr>
              <a:t>ou</a:t>
            </a:r>
            <a:r>
              <a:rPr sz="1400" spc="-10" dirty="0">
                <a:solidFill>
                  <a:prstClr val="black"/>
                </a:solidFill>
                <a:latin typeface="Segoe UI Semilight"/>
                <a:ea typeface="+mn-ea"/>
                <a:cs typeface="Segoe UI Semilight"/>
              </a:rPr>
              <a:t> </a:t>
            </a:r>
            <a:r>
              <a:rPr lang="fr-FR" sz="1400" spc="-10" dirty="0">
                <a:solidFill>
                  <a:prstClr val="black"/>
                </a:solidFill>
                <a:latin typeface="Segoe UI Semilight"/>
                <a:ea typeface="+mn-ea"/>
                <a:cs typeface="Segoe UI Semilight"/>
              </a:rPr>
              <a:t>de</a:t>
            </a:r>
            <a:r>
              <a:rPr sz="1400" spc="-10" dirty="0">
                <a:solidFill>
                  <a:prstClr val="black"/>
                </a:solidFill>
                <a:latin typeface="Segoe UI Semilight"/>
                <a:ea typeface="+mn-ea"/>
                <a:cs typeface="Segoe UI Semilight"/>
              </a:rPr>
              <a:t> collaborer sur  celui-ci.</a:t>
            </a:r>
            <a:endParaRPr sz="1400" dirty="0">
              <a:solidFill>
                <a:prstClr val="black"/>
              </a:solidFill>
              <a:latin typeface="Segoe UI Semilight"/>
              <a:ea typeface="+mn-ea"/>
              <a:cs typeface="Segoe UI Semilight"/>
            </a:endParaRPr>
          </a:p>
        </p:txBody>
      </p:sp>
      <p:sp>
        <p:nvSpPr>
          <p:cNvPr id="15" name="object 21">
            <a:extLst>
              <a:ext uri="{FF2B5EF4-FFF2-40B4-BE49-F238E27FC236}">
                <a16:creationId xmlns:a16="http://schemas.microsoft.com/office/drawing/2014/main" id="{0AE71814-BD4D-46FE-8F3E-DDEDA5B29476}"/>
              </a:ext>
            </a:extLst>
          </p:cNvPr>
          <p:cNvSpPr/>
          <p:nvPr/>
        </p:nvSpPr>
        <p:spPr>
          <a:xfrm>
            <a:off x="15188320" y="7520336"/>
            <a:ext cx="5328920" cy="152400"/>
          </a:xfrm>
          <a:custGeom>
            <a:avLst/>
            <a:gdLst/>
            <a:ahLst/>
            <a:cxnLst/>
            <a:rect l="l" t="t" r="r" b="b"/>
            <a:pathLst>
              <a:path w="2664459"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2664459" h="76200">
                <a:moveTo>
                  <a:pt x="74921" y="31750"/>
                </a:moveTo>
                <a:lnTo>
                  <a:pt x="38100" y="31750"/>
                </a:lnTo>
                <a:lnTo>
                  <a:pt x="38100" y="44450"/>
                </a:lnTo>
                <a:lnTo>
                  <a:pt x="74921" y="44450"/>
                </a:lnTo>
                <a:lnTo>
                  <a:pt x="76200" y="38100"/>
                </a:lnTo>
                <a:lnTo>
                  <a:pt x="74921" y="31750"/>
                </a:lnTo>
                <a:close/>
              </a:path>
              <a:path w="2664459" h="76200">
                <a:moveTo>
                  <a:pt x="2664459" y="31750"/>
                </a:moveTo>
                <a:lnTo>
                  <a:pt x="74921" y="31750"/>
                </a:lnTo>
                <a:lnTo>
                  <a:pt x="76200" y="38100"/>
                </a:lnTo>
                <a:lnTo>
                  <a:pt x="74921" y="44450"/>
                </a:lnTo>
                <a:lnTo>
                  <a:pt x="2664459" y="44450"/>
                </a:lnTo>
                <a:lnTo>
                  <a:pt x="2664459" y="31750"/>
                </a:lnTo>
                <a:close/>
              </a:path>
            </a:pathLst>
          </a:custGeom>
          <a:solidFill>
            <a:srgbClr val="E10006"/>
          </a:solidFill>
          <a:ln>
            <a:solidFill>
              <a:srgbClr val="E10006"/>
            </a:solidFill>
          </a:ln>
        </p:spPr>
        <p:txBody>
          <a:bodyPr wrap="square" lIns="0" tIns="0" rIns="0" bIns="0" rtlCol="0"/>
          <a:lstStyle/>
          <a:p>
            <a:pPr defTabSz="914400" eaLnBrk="1" fontAlgn="auto" hangingPunct="1">
              <a:spcBef>
                <a:spcPts val="0"/>
              </a:spcBef>
              <a:spcAft>
                <a:spcPts val="0"/>
              </a:spcAft>
            </a:pPr>
            <a:endParaRPr sz="3600">
              <a:solidFill>
                <a:prstClr val="black"/>
              </a:solidFill>
              <a:latin typeface="Calibri" panose="020F0502020204030204"/>
              <a:ea typeface="+mn-ea"/>
              <a:cs typeface="+mn-cs"/>
            </a:endParaRPr>
          </a:p>
        </p:txBody>
      </p:sp>
      <p:sp>
        <p:nvSpPr>
          <p:cNvPr id="18" name="object 23">
            <a:extLst>
              <a:ext uri="{FF2B5EF4-FFF2-40B4-BE49-F238E27FC236}">
                <a16:creationId xmlns:a16="http://schemas.microsoft.com/office/drawing/2014/main" id="{0324AF7F-CA23-46FE-A321-3B543385EA91}"/>
              </a:ext>
            </a:extLst>
          </p:cNvPr>
          <p:cNvSpPr txBox="1"/>
          <p:nvPr/>
        </p:nvSpPr>
        <p:spPr>
          <a:xfrm>
            <a:off x="20688945" y="8925974"/>
            <a:ext cx="3359150" cy="1626727"/>
          </a:xfrm>
          <a:prstGeom prst="rect">
            <a:avLst/>
          </a:prstGeom>
        </p:spPr>
        <p:txBody>
          <a:bodyPr vert="horz" wrap="square" lIns="0" tIns="25400" rIns="0" bIns="0" rtlCol="0">
            <a:spAutoFit/>
          </a:bodyPr>
          <a:lstStyle/>
          <a:p>
            <a:pPr marL="25400" marR="10160" defTabSz="914400" eaLnBrk="1" fontAlgn="auto" hangingPunct="1">
              <a:lnSpc>
                <a:spcPct val="120000"/>
              </a:lnSpc>
              <a:spcBef>
                <a:spcPts val="200"/>
              </a:spcBef>
              <a:spcAft>
                <a:spcPts val="0"/>
              </a:spcAft>
            </a:pPr>
            <a:r>
              <a:rPr sz="1600" b="1" dirty="0">
                <a:solidFill>
                  <a:prstClr val="black"/>
                </a:solidFill>
                <a:latin typeface="Segoe UI"/>
                <a:ea typeface="+mn-ea"/>
                <a:cs typeface="Segoe UI"/>
              </a:rPr>
              <a:t>Commencer une </a:t>
            </a:r>
            <a:r>
              <a:rPr sz="1600" b="1" spc="-10" dirty="0">
                <a:solidFill>
                  <a:prstClr val="black"/>
                </a:solidFill>
                <a:latin typeface="Segoe UI"/>
                <a:ea typeface="+mn-ea"/>
                <a:cs typeface="Segoe UI"/>
              </a:rPr>
              <a:t>discussion avec </a:t>
            </a:r>
            <a:r>
              <a:rPr lang="fr-FR" sz="1600" b="1" spc="-10" dirty="0">
                <a:solidFill>
                  <a:prstClr val="black"/>
                </a:solidFill>
                <a:latin typeface="Segoe UI"/>
                <a:ea typeface="+mn-ea"/>
                <a:cs typeface="Segoe UI"/>
              </a:rPr>
              <a:t>l’équipe</a:t>
            </a:r>
            <a:endParaRPr sz="1600" dirty="0">
              <a:solidFill>
                <a:prstClr val="black"/>
              </a:solidFill>
              <a:latin typeface="Segoe UI"/>
              <a:ea typeface="+mn-ea"/>
              <a:cs typeface="Segoe UI"/>
            </a:endParaRPr>
          </a:p>
          <a:p>
            <a:pPr marL="25400" marR="257810" defTabSz="914400" eaLnBrk="1" fontAlgn="auto" hangingPunct="1">
              <a:lnSpc>
                <a:spcPct val="120100"/>
              </a:lnSpc>
              <a:spcBef>
                <a:spcPts val="30"/>
              </a:spcBef>
              <a:spcAft>
                <a:spcPts val="0"/>
              </a:spcAft>
            </a:pPr>
            <a:r>
              <a:rPr sz="1400" spc="-10" dirty="0">
                <a:solidFill>
                  <a:prstClr val="black"/>
                </a:solidFill>
                <a:latin typeface="Segoe UI Semilight"/>
                <a:ea typeface="+mn-ea"/>
                <a:cs typeface="Segoe UI Semilight"/>
              </a:rPr>
              <a:t>Tapez et mettez en forme vos messages  ou annonces ici. </a:t>
            </a:r>
            <a:r>
              <a:rPr sz="1400" spc="-20" dirty="0">
                <a:solidFill>
                  <a:prstClr val="black"/>
                </a:solidFill>
                <a:latin typeface="Segoe UI Semilight"/>
                <a:ea typeface="+mn-ea"/>
                <a:cs typeface="Segoe UI Semilight"/>
              </a:rPr>
              <a:t>Ajoutez </a:t>
            </a:r>
            <a:r>
              <a:rPr sz="1400" spc="-10" dirty="0">
                <a:solidFill>
                  <a:prstClr val="black"/>
                </a:solidFill>
                <a:latin typeface="Segoe UI Semilight"/>
                <a:ea typeface="+mn-ea"/>
                <a:cs typeface="Segoe UI Semilight"/>
              </a:rPr>
              <a:t>un fichier, un  emoji, une image </a:t>
            </a:r>
            <a:r>
              <a:rPr sz="1400" spc="-20" dirty="0">
                <a:solidFill>
                  <a:prstClr val="black"/>
                </a:solidFill>
                <a:latin typeface="Segoe UI Semilight"/>
                <a:ea typeface="+mn-ea"/>
                <a:cs typeface="Segoe UI Semilight"/>
              </a:rPr>
              <a:t>GIF </a:t>
            </a:r>
            <a:r>
              <a:rPr sz="1400" spc="-10" dirty="0">
                <a:solidFill>
                  <a:prstClr val="black"/>
                </a:solidFill>
                <a:latin typeface="Segoe UI Semilight"/>
                <a:ea typeface="+mn-ea"/>
                <a:cs typeface="Segoe UI Semilight"/>
              </a:rPr>
              <a:t>ou un autocollant  pour l’animer.</a:t>
            </a:r>
            <a:endParaRPr sz="1400" dirty="0">
              <a:solidFill>
                <a:prstClr val="black"/>
              </a:solidFill>
              <a:latin typeface="Segoe UI Semilight"/>
              <a:ea typeface="+mn-ea"/>
              <a:cs typeface="Segoe UI Semilight"/>
            </a:endParaRPr>
          </a:p>
        </p:txBody>
      </p:sp>
      <p:sp>
        <p:nvSpPr>
          <p:cNvPr id="19" name="object 26">
            <a:extLst>
              <a:ext uri="{FF2B5EF4-FFF2-40B4-BE49-F238E27FC236}">
                <a16:creationId xmlns:a16="http://schemas.microsoft.com/office/drawing/2014/main" id="{8072E927-33C2-469D-B8AE-94110E63C7DB}"/>
              </a:ext>
            </a:extLst>
          </p:cNvPr>
          <p:cNvSpPr/>
          <p:nvPr/>
        </p:nvSpPr>
        <p:spPr>
          <a:xfrm>
            <a:off x="15670415" y="9520132"/>
            <a:ext cx="4845050" cy="2204720"/>
          </a:xfrm>
          <a:custGeom>
            <a:avLst/>
            <a:gdLst/>
            <a:ahLst/>
            <a:cxnLst/>
            <a:rect l="l" t="t" r="r" b="b"/>
            <a:pathLst>
              <a:path w="2422525" h="1102360">
                <a:moveTo>
                  <a:pt x="38100" y="1026007"/>
                </a:moveTo>
                <a:lnTo>
                  <a:pt x="23252" y="1029001"/>
                </a:lnTo>
                <a:lnTo>
                  <a:pt x="11144" y="1037166"/>
                </a:lnTo>
                <a:lnTo>
                  <a:pt x="2988" y="1049276"/>
                </a:lnTo>
                <a:lnTo>
                  <a:pt x="0" y="1064107"/>
                </a:lnTo>
                <a:lnTo>
                  <a:pt x="2988" y="1078938"/>
                </a:lnTo>
                <a:lnTo>
                  <a:pt x="11144" y="1091049"/>
                </a:lnTo>
                <a:lnTo>
                  <a:pt x="23252" y="1099213"/>
                </a:lnTo>
                <a:lnTo>
                  <a:pt x="38100" y="1102207"/>
                </a:lnTo>
                <a:lnTo>
                  <a:pt x="52947" y="1099213"/>
                </a:lnTo>
                <a:lnTo>
                  <a:pt x="65055" y="1091049"/>
                </a:lnTo>
                <a:lnTo>
                  <a:pt x="73211" y="1078938"/>
                </a:lnTo>
                <a:lnTo>
                  <a:pt x="74920" y="1070457"/>
                </a:lnTo>
                <a:lnTo>
                  <a:pt x="38100" y="1070457"/>
                </a:lnTo>
                <a:lnTo>
                  <a:pt x="38100" y="1057757"/>
                </a:lnTo>
                <a:lnTo>
                  <a:pt x="74920" y="1057757"/>
                </a:lnTo>
                <a:lnTo>
                  <a:pt x="73211" y="1049276"/>
                </a:lnTo>
                <a:lnTo>
                  <a:pt x="65055" y="1037166"/>
                </a:lnTo>
                <a:lnTo>
                  <a:pt x="52947" y="1029001"/>
                </a:lnTo>
                <a:lnTo>
                  <a:pt x="38100" y="1026007"/>
                </a:lnTo>
                <a:close/>
              </a:path>
              <a:path w="2422525" h="1102360">
                <a:moveTo>
                  <a:pt x="74920" y="1057757"/>
                </a:moveTo>
                <a:lnTo>
                  <a:pt x="38100" y="1057757"/>
                </a:lnTo>
                <a:lnTo>
                  <a:pt x="38100" y="1070457"/>
                </a:lnTo>
                <a:lnTo>
                  <a:pt x="74920" y="1070457"/>
                </a:lnTo>
                <a:lnTo>
                  <a:pt x="76200" y="1064107"/>
                </a:lnTo>
                <a:lnTo>
                  <a:pt x="74920" y="1057757"/>
                </a:lnTo>
                <a:close/>
              </a:path>
              <a:path w="2422525" h="1102360">
                <a:moveTo>
                  <a:pt x="1223899" y="1057757"/>
                </a:moveTo>
                <a:lnTo>
                  <a:pt x="74920" y="1057757"/>
                </a:lnTo>
                <a:lnTo>
                  <a:pt x="76200" y="1064107"/>
                </a:lnTo>
                <a:lnTo>
                  <a:pt x="74920" y="1070457"/>
                </a:lnTo>
                <a:lnTo>
                  <a:pt x="1236599" y="1070457"/>
                </a:lnTo>
                <a:lnTo>
                  <a:pt x="1236599" y="1064107"/>
                </a:lnTo>
                <a:lnTo>
                  <a:pt x="1223899" y="1064107"/>
                </a:lnTo>
                <a:lnTo>
                  <a:pt x="1223899" y="1057757"/>
                </a:lnTo>
                <a:close/>
              </a:path>
              <a:path w="2422525" h="1102360">
                <a:moveTo>
                  <a:pt x="2422398" y="0"/>
                </a:moveTo>
                <a:lnTo>
                  <a:pt x="1223899" y="0"/>
                </a:lnTo>
                <a:lnTo>
                  <a:pt x="1223899" y="1064107"/>
                </a:lnTo>
                <a:lnTo>
                  <a:pt x="1230249" y="1057757"/>
                </a:lnTo>
                <a:lnTo>
                  <a:pt x="1236599" y="1057757"/>
                </a:lnTo>
                <a:lnTo>
                  <a:pt x="1236599" y="12700"/>
                </a:lnTo>
                <a:lnTo>
                  <a:pt x="1230249" y="12700"/>
                </a:lnTo>
                <a:lnTo>
                  <a:pt x="1236599" y="6350"/>
                </a:lnTo>
                <a:lnTo>
                  <a:pt x="2422398" y="6350"/>
                </a:lnTo>
                <a:lnTo>
                  <a:pt x="2422398" y="0"/>
                </a:lnTo>
                <a:close/>
              </a:path>
              <a:path w="2422525" h="1102360">
                <a:moveTo>
                  <a:pt x="1236599" y="1057757"/>
                </a:moveTo>
                <a:lnTo>
                  <a:pt x="1230249" y="1057757"/>
                </a:lnTo>
                <a:lnTo>
                  <a:pt x="1223899" y="1064107"/>
                </a:lnTo>
                <a:lnTo>
                  <a:pt x="1236599" y="1064107"/>
                </a:lnTo>
                <a:lnTo>
                  <a:pt x="1236599" y="1057757"/>
                </a:lnTo>
                <a:close/>
              </a:path>
              <a:path w="2422525" h="1102360">
                <a:moveTo>
                  <a:pt x="1236599" y="6350"/>
                </a:moveTo>
                <a:lnTo>
                  <a:pt x="1230249" y="12700"/>
                </a:lnTo>
                <a:lnTo>
                  <a:pt x="1236599" y="12700"/>
                </a:lnTo>
                <a:lnTo>
                  <a:pt x="1236599" y="6350"/>
                </a:lnTo>
                <a:close/>
              </a:path>
              <a:path w="2422525" h="1102360">
                <a:moveTo>
                  <a:pt x="2422398" y="6350"/>
                </a:moveTo>
                <a:lnTo>
                  <a:pt x="1236599" y="6350"/>
                </a:lnTo>
                <a:lnTo>
                  <a:pt x="1236599" y="12700"/>
                </a:lnTo>
                <a:lnTo>
                  <a:pt x="2422398" y="12700"/>
                </a:lnTo>
                <a:lnTo>
                  <a:pt x="2422398" y="6350"/>
                </a:lnTo>
                <a:close/>
              </a:path>
            </a:pathLst>
          </a:custGeom>
          <a:solidFill>
            <a:srgbClr val="E10006"/>
          </a:solidFill>
          <a:ln>
            <a:solidFill>
              <a:srgbClr val="E10006"/>
            </a:solidFill>
          </a:ln>
        </p:spPr>
        <p:txBody>
          <a:bodyPr wrap="square" lIns="0" tIns="0" rIns="0" bIns="0" rtlCol="0"/>
          <a:lstStyle/>
          <a:p>
            <a:pPr defTabSz="914400" eaLnBrk="1" fontAlgn="auto" hangingPunct="1">
              <a:spcBef>
                <a:spcPts val="0"/>
              </a:spcBef>
              <a:spcAft>
                <a:spcPts val="0"/>
              </a:spcAft>
            </a:pPr>
            <a:endParaRPr sz="3600">
              <a:solidFill>
                <a:prstClr val="black"/>
              </a:solidFill>
              <a:latin typeface="Calibri" panose="020F0502020204030204"/>
              <a:ea typeface="+mn-ea"/>
              <a:cs typeface="+mn-cs"/>
            </a:endParaRPr>
          </a:p>
        </p:txBody>
      </p:sp>
      <p:sp>
        <p:nvSpPr>
          <p:cNvPr id="20" name="object 25">
            <a:extLst>
              <a:ext uri="{FF2B5EF4-FFF2-40B4-BE49-F238E27FC236}">
                <a16:creationId xmlns:a16="http://schemas.microsoft.com/office/drawing/2014/main" id="{1CD606D9-E868-4731-924A-0B151378BBD6}"/>
              </a:ext>
            </a:extLst>
          </p:cNvPr>
          <p:cNvSpPr txBox="1"/>
          <p:nvPr/>
        </p:nvSpPr>
        <p:spPr>
          <a:xfrm>
            <a:off x="20680838" y="10887270"/>
            <a:ext cx="3351528" cy="1338956"/>
          </a:xfrm>
          <a:prstGeom prst="rect">
            <a:avLst/>
          </a:prstGeom>
        </p:spPr>
        <p:txBody>
          <a:bodyPr vert="horz" wrap="square" lIns="0" tIns="33020" rIns="0" bIns="0" rtlCol="0">
            <a:spAutoFit/>
          </a:bodyPr>
          <a:lstStyle/>
          <a:p>
            <a:pPr marL="25400" marR="10160" defTabSz="914400" eaLnBrk="1" fontAlgn="auto" hangingPunct="1">
              <a:lnSpc>
                <a:spcPct val="119900"/>
              </a:lnSpc>
              <a:spcBef>
                <a:spcPts val="260"/>
              </a:spcBef>
              <a:spcAft>
                <a:spcPts val="0"/>
              </a:spcAft>
            </a:pPr>
            <a:r>
              <a:rPr sz="1600" b="1" spc="-10" dirty="0">
                <a:solidFill>
                  <a:prstClr val="black"/>
                </a:solidFill>
                <a:latin typeface="Segoe UI"/>
                <a:ea typeface="+mn-ea"/>
                <a:cs typeface="Segoe UI"/>
              </a:rPr>
              <a:t>Ajouter des options de messagerie  </a:t>
            </a:r>
            <a:r>
              <a:rPr sz="1400" spc="-10" dirty="0">
                <a:solidFill>
                  <a:prstClr val="black"/>
                </a:solidFill>
                <a:latin typeface="Segoe UI Semilight"/>
                <a:ea typeface="+mn-ea"/>
                <a:cs typeface="Segoe UI Semilight"/>
              </a:rPr>
              <a:t>Cliquez ici pour ajouter des fonctionnalités  de messagerie, telles que des sondages,  des compliments, etc., pour enrichir une  discussion de</a:t>
            </a:r>
            <a:r>
              <a:rPr sz="1400" spc="40" dirty="0">
                <a:solidFill>
                  <a:prstClr val="black"/>
                </a:solidFill>
                <a:latin typeface="Segoe UI Semilight"/>
                <a:ea typeface="+mn-ea"/>
                <a:cs typeface="Segoe UI Semilight"/>
              </a:rPr>
              <a:t> </a:t>
            </a:r>
            <a:r>
              <a:rPr sz="1400" spc="-10" dirty="0">
                <a:solidFill>
                  <a:prstClr val="black"/>
                </a:solidFill>
                <a:latin typeface="Segoe UI Semilight"/>
                <a:ea typeface="+mn-ea"/>
                <a:cs typeface="Segoe UI Semilight"/>
              </a:rPr>
              <a:t>classe.</a:t>
            </a:r>
            <a:endParaRPr sz="1400" dirty="0">
              <a:solidFill>
                <a:prstClr val="black"/>
              </a:solidFill>
              <a:latin typeface="Segoe UI Semilight"/>
              <a:ea typeface="+mn-ea"/>
              <a:cs typeface="Segoe UI Semilight"/>
            </a:endParaRPr>
          </a:p>
        </p:txBody>
      </p:sp>
      <p:sp>
        <p:nvSpPr>
          <p:cNvPr id="21" name="object 27">
            <a:extLst>
              <a:ext uri="{FF2B5EF4-FFF2-40B4-BE49-F238E27FC236}">
                <a16:creationId xmlns:a16="http://schemas.microsoft.com/office/drawing/2014/main" id="{5F325FDB-F50C-4E15-B8BE-212938C7EC84}"/>
              </a:ext>
            </a:extLst>
          </p:cNvPr>
          <p:cNvSpPr/>
          <p:nvPr/>
        </p:nvSpPr>
        <p:spPr>
          <a:xfrm>
            <a:off x="13613015" y="11974968"/>
            <a:ext cx="6902450" cy="152400"/>
          </a:xfrm>
          <a:custGeom>
            <a:avLst/>
            <a:gdLst/>
            <a:ahLst/>
            <a:cxnLst/>
            <a:rect l="l" t="t" r="r" b="b"/>
            <a:pathLst>
              <a:path w="3451225" h="76200">
                <a:moveTo>
                  <a:pt x="38100" y="0"/>
                </a:moveTo>
                <a:lnTo>
                  <a:pt x="23252" y="2993"/>
                </a:lnTo>
                <a:lnTo>
                  <a:pt x="11144" y="11158"/>
                </a:lnTo>
                <a:lnTo>
                  <a:pt x="2988" y="23268"/>
                </a:lnTo>
                <a:lnTo>
                  <a:pt x="0" y="38100"/>
                </a:lnTo>
                <a:lnTo>
                  <a:pt x="2988" y="52931"/>
                </a:lnTo>
                <a:lnTo>
                  <a:pt x="11144" y="65041"/>
                </a:lnTo>
                <a:lnTo>
                  <a:pt x="23252" y="73206"/>
                </a:lnTo>
                <a:lnTo>
                  <a:pt x="38100" y="76200"/>
                </a:lnTo>
                <a:lnTo>
                  <a:pt x="52947" y="73206"/>
                </a:lnTo>
                <a:lnTo>
                  <a:pt x="65055" y="65041"/>
                </a:lnTo>
                <a:lnTo>
                  <a:pt x="73211" y="52931"/>
                </a:lnTo>
                <a:lnTo>
                  <a:pt x="74920" y="44450"/>
                </a:lnTo>
                <a:lnTo>
                  <a:pt x="38100" y="44450"/>
                </a:lnTo>
                <a:lnTo>
                  <a:pt x="38100" y="31750"/>
                </a:lnTo>
                <a:lnTo>
                  <a:pt x="74920" y="31750"/>
                </a:lnTo>
                <a:lnTo>
                  <a:pt x="73211" y="23268"/>
                </a:lnTo>
                <a:lnTo>
                  <a:pt x="65055" y="11158"/>
                </a:lnTo>
                <a:lnTo>
                  <a:pt x="52947" y="2993"/>
                </a:lnTo>
                <a:lnTo>
                  <a:pt x="38100" y="0"/>
                </a:lnTo>
                <a:close/>
              </a:path>
              <a:path w="3451225" h="76200">
                <a:moveTo>
                  <a:pt x="74920" y="31750"/>
                </a:moveTo>
                <a:lnTo>
                  <a:pt x="38100" y="31750"/>
                </a:lnTo>
                <a:lnTo>
                  <a:pt x="38100" y="44450"/>
                </a:lnTo>
                <a:lnTo>
                  <a:pt x="74920" y="44450"/>
                </a:lnTo>
                <a:lnTo>
                  <a:pt x="76200" y="38100"/>
                </a:lnTo>
                <a:lnTo>
                  <a:pt x="74920" y="31750"/>
                </a:lnTo>
                <a:close/>
              </a:path>
              <a:path w="3451225" h="76200">
                <a:moveTo>
                  <a:pt x="3450970" y="31750"/>
                </a:moveTo>
                <a:lnTo>
                  <a:pt x="74920" y="31750"/>
                </a:lnTo>
                <a:lnTo>
                  <a:pt x="76200" y="38100"/>
                </a:lnTo>
                <a:lnTo>
                  <a:pt x="74920" y="44450"/>
                </a:lnTo>
                <a:lnTo>
                  <a:pt x="3450970" y="44450"/>
                </a:lnTo>
                <a:lnTo>
                  <a:pt x="3450970" y="31750"/>
                </a:lnTo>
                <a:close/>
              </a:path>
            </a:pathLst>
          </a:custGeom>
          <a:solidFill>
            <a:srgbClr val="E10006"/>
          </a:solidFill>
          <a:ln>
            <a:solidFill>
              <a:srgbClr val="E10006"/>
            </a:solidFill>
          </a:ln>
        </p:spPr>
        <p:txBody>
          <a:bodyPr wrap="square" lIns="0" tIns="0" rIns="0" bIns="0" rtlCol="0"/>
          <a:lstStyle/>
          <a:p>
            <a:pPr defTabSz="914400" eaLnBrk="1" fontAlgn="auto" hangingPunct="1">
              <a:spcBef>
                <a:spcPts val="0"/>
              </a:spcBef>
              <a:spcAft>
                <a:spcPts val="0"/>
              </a:spcAft>
            </a:pPr>
            <a:endParaRPr sz="3600">
              <a:solidFill>
                <a:prstClr val="black"/>
              </a:solidFill>
              <a:latin typeface="Calibri" panose="020F0502020204030204"/>
              <a:ea typeface="+mn-ea"/>
              <a:cs typeface="+mn-cs"/>
            </a:endParaRPr>
          </a:p>
        </p:txBody>
      </p:sp>
      <p:sp>
        <p:nvSpPr>
          <p:cNvPr id="22" name="object 8">
            <a:extLst>
              <a:ext uri="{FF2B5EF4-FFF2-40B4-BE49-F238E27FC236}">
                <a16:creationId xmlns:a16="http://schemas.microsoft.com/office/drawing/2014/main" id="{168A58A3-1944-44B2-A6FB-6055073E9726}"/>
              </a:ext>
            </a:extLst>
          </p:cNvPr>
          <p:cNvSpPr txBox="1"/>
          <p:nvPr/>
        </p:nvSpPr>
        <p:spPr>
          <a:xfrm>
            <a:off x="1603750" y="6040121"/>
            <a:ext cx="3241040" cy="1597489"/>
          </a:xfrm>
          <a:prstGeom prst="rect">
            <a:avLst/>
          </a:prstGeom>
        </p:spPr>
        <p:txBody>
          <a:bodyPr vert="horz" wrap="square" lIns="0" tIns="33020" rIns="0" bIns="0" rtlCol="0">
            <a:spAutoFit/>
          </a:bodyPr>
          <a:lstStyle/>
          <a:p>
            <a:pPr marL="25400" marR="10160" defTabSz="914400" eaLnBrk="1" fontAlgn="auto" hangingPunct="1">
              <a:lnSpc>
                <a:spcPct val="119900"/>
              </a:lnSpc>
              <a:spcBef>
                <a:spcPts val="260"/>
              </a:spcBef>
              <a:spcAft>
                <a:spcPts val="0"/>
              </a:spcAft>
            </a:pPr>
            <a:r>
              <a:rPr sz="1600" b="1" dirty="0">
                <a:solidFill>
                  <a:prstClr val="black"/>
                </a:solidFill>
                <a:latin typeface="Segoe UI"/>
                <a:ea typeface="+mn-ea"/>
                <a:cs typeface="Segoe UI"/>
              </a:rPr>
              <a:t>Chaque </a:t>
            </a:r>
            <a:r>
              <a:rPr sz="1600" b="1" spc="-10" dirty="0">
                <a:solidFill>
                  <a:prstClr val="black"/>
                </a:solidFill>
                <a:latin typeface="Segoe UI"/>
                <a:ea typeface="+mn-ea"/>
                <a:cs typeface="Segoe UI"/>
              </a:rPr>
              <a:t>équipe </a:t>
            </a:r>
            <a:r>
              <a:rPr sz="1600" b="1" dirty="0">
                <a:solidFill>
                  <a:prstClr val="black"/>
                </a:solidFill>
                <a:latin typeface="Segoe UI"/>
                <a:ea typeface="+mn-ea"/>
                <a:cs typeface="Segoe UI"/>
              </a:rPr>
              <a:t>a </a:t>
            </a:r>
            <a:r>
              <a:rPr sz="1600" b="1" spc="-10" dirty="0">
                <a:solidFill>
                  <a:prstClr val="black"/>
                </a:solidFill>
                <a:latin typeface="Segoe UI"/>
                <a:ea typeface="+mn-ea"/>
                <a:cs typeface="Segoe UI"/>
              </a:rPr>
              <a:t>des </a:t>
            </a:r>
            <a:r>
              <a:rPr sz="1600" b="1" dirty="0">
                <a:solidFill>
                  <a:prstClr val="black"/>
                </a:solidFill>
                <a:latin typeface="Segoe UI"/>
                <a:ea typeface="+mn-ea"/>
                <a:cs typeface="Segoe UI"/>
              </a:rPr>
              <a:t>canaux  </a:t>
            </a:r>
            <a:r>
              <a:rPr sz="1400" spc="-10" dirty="0">
                <a:solidFill>
                  <a:srgbClr val="0D0D0D"/>
                </a:solidFill>
                <a:latin typeface="Segoe UI Semilight"/>
                <a:ea typeface="+mn-ea"/>
                <a:cs typeface="Segoe UI Semilight"/>
              </a:rPr>
              <a:t>Cliquez sur l’un d’eux pour afficher les  fichiers et conversations sur ce sujet, </a:t>
            </a:r>
            <a:r>
              <a:rPr sz="1400" spc="-20" dirty="0">
                <a:solidFill>
                  <a:srgbClr val="0D0D0D"/>
                </a:solidFill>
                <a:latin typeface="Segoe UI Semilight"/>
                <a:ea typeface="+mn-ea"/>
                <a:cs typeface="Segoe UI Semilight"/>
              </a:rPr>
              <a:t>cette  </a:t>
            </a:r>
            <a:r>
              <a:rPr sz="1400" spc="-10" dirty="0">
                <a:solidFill>
                  <a:srgbClr val="0D0D0D"/>
                </a:solidFill>
                <a:latin typeface="Segoe UI Semilight"/>
                <a:ea typeface="+mn-ea"/>
                <a:cs typeface="Segoe UI Semilight"/>
              </a:rPr>
              <a:t>unité de classe ou </a:t>
            </a:r>
            <a:r>
              <a:rPr sz="1400" spc="-20" dirty="0">
                <a:solidFill>
                  <a:srgbClr val="0D0D0D"/>
                </a:solidFill>
                <a:latin typeface="Segoe UI Semilight"/>
                <a:ea typeface="+mn-ea"/>
                <a:cs typeface="Segoe UI Semilight"/>
              </a:rPr>
              <a:t>cette </a:t>
            </a:r>
            <a:r>
              <a:rPr sz="1400" spc="-10" dirty="0">
                <a:solidFill>
                  <a:srgbClr val="0D0D0D"/>
                </a:solidFill>
                <a:latin typeface="Segoe UI Semilight"/>
                <a:ea typeface="+mn-ea"/>
                <a:cs typeface="Segoe UI Semilight"/>
              </a:rPr>
              <a:t>semaine du  cours. Vous pouvez même avoir des  canaux privés pour les projets de</a:t>
            </a:r>
            <a:r>
              <a:rPr sz="1400" spc="80" dirty="0">
                <a:solidFill>
                  <a:srgbClr val="0D0D0D"/>
                </a:solidFill>
                <a:latin typeface="Segoe UI Semilight"/>
                <a:ea typeface="+mn-ea"/>
                <a:cs typeface="Segoe UI Semilight"/>
              </a:rPr>
              <a:t> </a:t>
            </a:r>
            <a:r>
              <a:rPr sz="1400" spc="-10" dirty="0">
                <a:solidFill>
                  <a:srgbClr val="0D0D0D"/>
                </a:solidFill>
                <a:latin typeface="Segoe UI Semilight"/>
                <a:ea typeface="+mn-ea"/>
                <a:cs typeface="Segoe UI Semilight"/>
              </a:rPr>
              <a:t>groupe.</a:t>
            </a:r>
            <a:endParaRPr sz="1400" dirty="0">
              <a:solidFill>
                <a:prstClr val="black"/>
              </a:solidFill>
              <a:latin typeface="Segoe UI Semilight"/>
              <a:ea typeface="+mn-ea"/>
              <a:cs typeface="Segoe UI Semilight"/>
            </a:endParaRPr>
          </a:p>
        </p:txBody>
      </p:sp>
      <p:sp>
        <p:nvSpPr>
          <p:cNvPr id="23" name="object 31">
            <a:extLst>
              <a:ext uri="{FF2B5EF4-FFF2-40B4-BE49-F238E27FC236}">
                <a16:creationId xmlns:a16="http://schemas.microsoft.com/office/drawing/2014/main" id="{00017877-A807-413D-8929-37022877ED7C}"/>
              </a:ext>
            </a:extLst>
          </p:cNvPr>
          <p:cNvSpPr/>
          <p:nvPr/>
        </p:nvSpPr>
        <p:spPr>
          <a:xfrm>
            <a:off x="5105699" y="7200708"/>
            <a:ext cx="1581150" cy="152400"/>
          </a:xfrm>
          <a:custGeom>
            <a:avLst/>
            <a:gdLst/>
            <a:ahLst/>
            <a:cxnLst/>
            <a:rect l="l" t="t" r="r" b="b"/>
            <a:pathLst>
              <a:path w="790575" h="76200">
                <a:moveTo>
                  <a:pt x="751967" y="0"/>
                </a:moveTo>
                <a:lnTo>
                  <a:pt x="737173" y="2988"/>
                </a:lnTo>
                <a:lnTo>
                  <a:pt x="725058" y="11144"/>
                </a:lnTo>
                <a:lnTo>
                  <a:pt x="716873" y="23252"/>
                </a:lnTo>
                <a:lnTo>
                  <a:pt x="713867" y="38099"/>
                </a:lnTo>
                <a:lnTo>
                  <a:pt x="716873" y="52947"/>
                </a:lnTo>
                <a:lnTo>
                  <a:pt x="725058" y="65055"/>
                </a:lnTo>
                <a:lnTo>
                  <a:pt x="737173" y="73211"/>
                </a:lnTo>
                <a:lnTo>
                  <a:pt x="751967" y="76199"/>
                </a:lnTo>
                <a:lnTo>
                  <a:pt x="766814" y="73211"/>
                </a:lnTo>
                <a:lnTo>
                  <a:pt x="778922" y="65055"/>
                </a:lnTo>
                <a:lnTo>
                  <a:pt x="787078" y="52947"/>
                </a:lnTo>
                <a:lnTo>
                  <a:pt x="788788" y="44449"/>
                </a:lnTo>
                <a:lnTo>
                  <a:pt x="751967" y="44449"/>
                </a:lnTo>
                <a:lnTo>
                  <a:pt x="751967" y="31749"/>
                </a:lnTo>
                <a:lnTo>
                  <a:pt x="788788" y="31749"/>
                </a:lnTo>
                <a:lnTo>
                  <a:pt x="787078" y="23252"/>
                </a:lnTo>
                <a:lnTo>
                  <a:pt x="778922" y="11144"/>
                </a:lnTo>
                <a:lnTo>
                  <a:pt x="766814" y="2988"/>
                </a:lnTo>
                <a:lnTo>
                  <a:pt x="751967" y="0"/>
                </a:lnTo>
                <a:close/>
              </a:path>
              <a:path w="790575" h="76200">
                <a:moveTo>
                  <a:pt x="715152" y="31749"/>
                </a:moveTo>
                <a:lnTo>
                  <a:pt x="0" y="31749"/>
                </a:lnTo>
                <a:lnTo>
                  <a:pt x="0" y="44449"/>
                </a:lnTo>
                <a:lnTo>
                  <a:pt x="715152" y="44449"/>
                </a:lnTo>
                <a:lnTo>
                  <a:pt x="713867" y="38099"/>
                </a:lnTo>
                <a:lnTo>
                  <a:pt x="715152" y="31749"/>
                </a:lnTo>
                <a:close/>
              </a:path>
              <a:path w="790575" h="76200">
                <a:moveTo>
                  <a:pt x="788788" y="31749"/>
                </a:moveTo>
                <a:lnTo>
                  <a:pt x="751967" y="31749"/>
                </a:lnTo>
                <a:lnTo>
                  <a:pt x="751967" y="44449"/>
                </a:lnTo>
                <a:lnTo>
                  <a:pt x="788788" y="44449"/>
                </a:lnTo>
                <a:lnTo>
                  <a:pt x="790067" y="38099"/>
                </a:lnTo>
                <a:lnTo>
                  <a:pt x="788788" y="31749"/>
                </a:lnTo>
                <a:close/>
              </a:path>
            </a:pathLst>
          </a:custGeom>
          <a:solidFill>
            <a:srgbClr val="6163A7"/>
          </a:solidFill>
          <a:ln>
            <a:solidFill>
              <a:srgbClr val="E10006"/>
            </a:solidFill>
          </a:ln>
        </p:spPr>
        <p:txBody>
          <a:bodyPr wrap="square" lIns="0" tIns="0" rIns="0" bIns="0" rtlCol="0"/>
          <a:lstStyle/>
          <a:p>
            <a:pPr defTabSz="914400" eaLnBrk="1" fontAlgn="auto" hangingPunct="1">
              <a:spcBef>
                <a:spcPts val="0"/>
              </a:spcBef>
              <a:spcAft>
                <a:spcPts val="0"/>
              </a:spcAft>
            </a:pPr>
            <a:endParaRPr sz="3600">
              <a:solidFill>
                <a:prstClr val="black"/>
              </a:solidFill>
              <a:latin typeface="Calibri" panose="020F0502020204030204"/>
              <a:ea typeface="+mn-ea"/>
              <a:cs typeface="+mn-cs"/>
            </a:endParaRPr>
          </a:p>
        </p:txBody>
      </p:sp>
      <p:sp>
        <p:nvSpPr>
          <p:cNvPr id="24" name="object 11">
            <a:extLst>
              <a:ext uri="{FF2B5EF4-FFF2-40B4-BE49-F238E27FC236}">
                <a16:creationId xmlns:a16="http://schemas.microsoft.com/office/drawing/2014/main" id="{4D6E7CF7-5C98-443C-8A48-79991E3E9026}"/>
              </a:ext>
            </a:extLst>
          </p:cNvPr>
          <p:cNvSpPr txBox="1"/>
          <p:nvPr/>
        </p:nvSpPr>
        <p:spPr>
          <a:xfrm>
            <a:off x="1670789" y="11022086"/>
            <a:ext cx="3346450" cy="1338956"/>
          </a:xfrm>
          <a:prstGeom prst="rect">
            <a:avLst/>
          </a:prstGeom>
        </p:spPr>
        <p:txBody>
          <a:bodyPr vert="horz" wrap="square" lIns="0" tIns="33020" rIns="0" bIns="0" rtlCol="0">
            <a:spAutoFit/>
          </a:bodyPr>
          <a:lstStyle/>
          <a:p>
            <a:pPr marL="25400" marR="10160" defTabSz="914400" eaLnBrk="1" fontAlgn="auto" hangingPunct="1">
              <a:lnSpc>
                <a:spcPct val="119900"/>
              </a:lnSpc>
              <a:spcBef>
                <a:spcPts val="260"/>
              </a:spcBef>
              <a:spcAft>
                <a:spcPts val="0"/>
              </a:spcAft>
            </a:pPr>
            <a:r>
              <a:rPr sz="1600" b="1" spc="-10" dirty="0">
                <a:solidFill>
                  <a:prstClr val="black"/>
                </a:solidFill>
                <a:latin typeface="Segoe UI"/>
                <a:ea typeface="+mn-ea"/>
                <a:cs typeface="Segoe UI"/>
              </a:rPr>
              <a:t>Mettre en </a:t>
            </a:r>
            <a:r>
              <a:rPr sz="1600" b="1" dirty="0">
                <a:solidFill>
                  <a:prstClr val="black"/>
                </a:solidFill>
                <a:latin typeface="Segoe UI"/>
                <a:ea typeface="+mn-ea"/>
                <a:cs typeface="Segoe UI"/>
              </a:rPr>
              <a:t>forme </a:t>
            </a:r>
            <a:r>
              <a:rPr sz="1600" b="1" spc="-10" dirty="0">
                <a:solidFill>
                  <a:prstClr val="black"/>
                </a:solidFill>
                <a:latin typeface="Segoe UI"/>
                <a:ea typeface="+mn-ea"/>
                <a:cs typeface="Segoe UI"/>
              </a:rPr>
              <a:t>votre message  </a:t>
            </a:r>
            <a:r>
              <a:rPr sz="1400" spc="-20" dirty="0">
                <a:solidFill>
                  <a:prstClr val="black"/>
                </a:solidFill>
                <a:latin typeface="Segoe UI Semilight"/>
                <a:ea typeface="+mn-ea"/>
                <a:cs typeface="Segoe UI Semilight"/>
              </a:rPr>
              <a:t>Ajoutez </a:t>
            </a:r>
            <a:r>
              <a:rPr sz="1400" spc="-10" dirty="0">
                <a:solidFill>
                  <a:prstClr val="black"/>
                </a:solidFill>
                <a:latin typeface="Segoe UI Semilight"/>
                <a:ea typeface="+mn-ea"/>
                <a:cs typeface="Segoe UI Semilight"/>
              </a:rPr>
              <a:t>un sujet, </a:t>
            </a:r>
            <a:r>
              <a:rPr sz="1400" spc="-20" dirty="0">
                <a:solidFill>
                  <a:prstClr val="black"/>
                </a:solidFill>
                <a:latin typeface="Segoe UI Semilight"/>
                <a:ea typeface="+mn-ea"/>
                <a:cs typeface="Segoe UI Semilight"/>
              </a:rPr>
              <a:t>mettez </a:t>
            </a:r>
            <a:r>
              <a:rPr sz="1400" spc="-10" dirty="0">
                <a:solidFill>
                  <a:prstClr val="black"/>
                </a:solidFill>
                <a:latin typeface="Segoe UI Semilight"/>
                <a:ea typeface="+mn-ea"/>
                <a:cs typeface="Segoe UI Semilight"/>
              </a:rPr>
              <a:t>en forme le texte,  convertissez le message en annonce,  publiez sur plusieurs équipes, contrôlez qui  peut répondre, et bien plus</a:t>
            </a:r>
            <a:r>
              <a:rPr sz="1400" spc="60" dirty="0">
                <a:solidFill>
                  <a:prstClr val="black"/>
                </a:solidFill>
                <a:latin typeface="Segoe UI Semilight"/>
                <a:ea typeface="+mn-ea"/>
                <a:cs typeface="Segoe UI Semilight"/>
              </a:rPr>
              <a:t> </a:t>
            </a:r>
            <a:r>
              <a:rPr sz="1400" spc="-10" dirty="0">
                <a:solidFill>
                  <a:prstClr val="black"/>
                </a:solidFill>
                <a:latin typeface="Segoe UI Semilight"/>
                <a:ea typeface="+mn-ea"/>
                <a:cs typeface="Segoe UI Semilight"/>
              </a:rPr>
              <a:t>encore.</a:t>
            </a:r>
            <a:endParaRPr sz="1400" dirty="0">
              <a:solidFill>
                <a:prstClr val="black"/>
              </a:solidFill>
              <a:latin typeface="Segoe UI Semilight"/>
              <a:ea typeface="+mn-ea"/>
              <a:cs typeface="Segoe UI Semilight"/>
            </a:endParaRPr>
          </a:p>
        </p:txBody>
      </p:sp>
      <p:sp>
        <p:nvSpPr>
          <p:cNvPr id="25" name="object 30">
            <a:extLst>
              <a:ext uri="{FF2B5EF4-FFF2-40B4-BE49-F238E27FC236}">
                <a16:creationId xmlns:a16="http://schemas.microsoft.com/office/drawing/2014/main" id="{E65A3469-1D1F-459B-9DBE-25CD198182FF}"/>
              </a:ext>
            </a:extLst>
          </p:cNvPr>
          <p:cNvSpPr/>
          <p:nvPr/>
        </p:nvSpPr>
        <p:spPr>
          <a:xfrm>
            <a:off x="5131591" y="11963894"/>
            <a:ext cx="5335270" cy="152400"/>
          </a:xfrm>
          <a:custGeom>
            <a:avLst/>
            <a:gdLst/>
            <a:ahLst/>
            <a:cxnLst/>
            <a:rect l="l" t="t" r="r" b="b"/>
            <a:pathLst>
              <a:path w="2667635" h="76200">
                <a:moveTo>
                  <a:pt x="2629408" y="0"/>
                </a:moveTo>
                <a:lnTo>
                  <a:pt x="2614614" y="2993"/>
                </a:lnTo>
                <a:lnTo>
                  <a:pt x="2602499" y="11158"/>
                </a:lnTo>
                <a:lnTo>
                  <a:pt x="2594314" y="23268"/>
                </a:lnTo>
                <a:lnTo>
                  <a:pt x="2591308" y="38100"/>
                </a:lnTo>
                <a:lnTo>
                  <a:pt x="2594314" y="52931"/>
                </a:lnTo>
                <a:lnTo>
                  <a:pt x="2602499" y="65041"/>
                </a:lnTo>
                <a:lnTo>
                  <a:pt x="2614614" y="73206"/>
                </a:lnTo>
                <a:lnTo>
                  <a:pt x="2629408" y="76200"/>
                </a:lnTo>
                <a:lnTo>
                  <a:pt x="2644255" y="73206"/>
                </a:lnTo>
                <a:lnTo>
                  <a:pt x="2656363" y="65041"/>
                </a:lnTo>
                <a:lnTo>
                  <a:pt x="2664519" y="52931"/>
                </a:lnTo>
                <a:lnTo>
                  <a:pt x="2666228" y="44450"/>
                </a:lnTo>
                <a:lnTo>
                  <a:pt x="2629408" y="44450"/>
                </a:lnTo>
                <a:lnTo>
                  <a:pt x="2629408" y="31750"/>
                </a:lnTo>
                <a:lnTo>
                  <a:pt x="2666228" y="31750"/>
                </a:lnTo>
                <a:lnTo>
                  <a:pt x="2664519" y="23268"/>
                </a:lnTo>
                <a:lnTo>
                  <a:pt x="2656363" y="11158"/>
                </a:lnTo>
                <a:lnTo>
                  <a:pt x="2644255" y="2993"/>
                </a:lnTo>
                <a:lnTo>
                  <a:pt x="2629408" y="0"/>
                </a:lnTo>
                <a:close/>
              </a:path>
              <a:path w="2667635" h="76200">
                <a:moveTo>
                  <a:pt x="2592595" y="31750"/>
                </a:moveTo>
                <a:lnTo>
                  <a:pt x="0" y="31750"/>
                </a:lnTo>
                <a:lnTo>
                  <a:pt x="0" y="44450"/>
                </a:lnTo>
                <a:lnTo>
                  <a:pt x="2592595" y="44450"/>
                </a:lnTo>
                <a:lnTo>
                  <a:pt x="2591308" y="38100"/>
                </a:lnTo>
                <a:lnTo>
                  <a:pt x="2592595" y="31750"/>
                </a:lnTo>
                <a:close/>
              </a:path>
              <a:path w="2667635" h="76200">
                <a:moveTo>
                  <a:pt x="2666228" y="31750"/>
                </a:moveTo>
                <a:lnTo>
                  <a:pt x="2629408" y="31750"/>
                </a:lnTo>
                <a:lnTo>
                  <a:pt x="2629408" y="44450"/>
                </a:lnTo>
                <a:lnTo>
                  <a:pt x="2666228" y="44450"/>
                </a:lnTo>
                <a:lnTo>
                  <a:pt x="2667508" y="38100"/>
                </a:lnTo>
                <a:lnTo>
                  <a:pt x="2666228" y="31750"/>
                </a:lnTo>
                <a:close/>
              </a:path>
            </a:pathLst>
          </a:custGeom>
          <a:solidFill>
            <a:srgbClr val="E10006"/>
          </a:solidFill>
          <a:ln>
            <a:solidFill>
              <a:srgbClr val="E10006"/>
            </a:solidFill>
          </a:ln>
        </p:spPr>
        <p:txBody>
          <a:bodyPr wrap="square" lIns="0" tIns="0" rIns="0" bIns="0" rtlCol="0"/>
          <a:lstStyle/>
          <a:p>
            <a:pPr defTabSz="914400" eaLnBrk="1" fontAlgn="auto" hangingPunct="1">
              <a:spcBef>
                <a:spcPts val="0"/>
              </a:spcBef>
              <a:spcAft>
                <a:spcPts val="0"/>
              </a:spcAft>
            </a:pPr>
            <a:endParaRPr sz="3600">
              <a:solidFill>
                <a:prstClr val="black"/>
              </a:solidFill>
              <a:latin typeface="Calibri" panose="020F0502020204030204"/>
              <a:ea typeface="+mn-ea"/>
              <a:cs typeface="+mn-cs"/>
            </a:endParaRPr>
          </a:p>
        </p:txBody>
      </p:sp>
      <p:pic>
        <p:nvPicPr>
          <p:cNvPr id="2" name="Image 1">
            <a:extLst>
              <a:ext uri="{FF2B5EF4-FFF2-40B4-BE49-F238E27FC236}">
                <a16:creationId xmlns:a16="http://schemas.microsoft.com/office/drawing/2014/main" id="{C3AB63BE-DD54-E616-DE1F-D56203C0CB93}"/>
              </a:ext>
            </a:extLst>
          </p:cNvPr>
          <p:cNvPicPr>
            <a:picLocks noChangeAspect="1"/>
          </p:cNvPicPr>
          <p:nvPr/>
        </p:nvPicPr>
        <p:blipFill>
          <a:blip r:embed="rId5"/>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370649363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DFCFF"/>
              </a:solidFill>
              <a:effectLst/>
              <a:uLnTx/>
              <a:uFillTx/>
              <a:latin typeface="Arial" panose="020B0604020202020204"/>
              <a:ea typeface="+mn-ea"/>
              <a:cs typeface="+mn-cs"/>
              <a:sym typeface="Poppins" charset="0"/>
            </a:endParaRPr>
          </a:p>
        </p:txBody>
      </p:sp>
      <p:pic>
        <p:nvPicPr>
          <p:cNvPr id="8" name="Espace réservé du contenu 4" descr="&quot;Ordinateur de laboratoire, isolé sur blanc. L’écran LCD a été noirci avec un chemin de découpage pour faciliter l’insertion d’images. S’il vous plaît visitez ma lightbox pour plus de photos similaires&quot;">
            <a:extLst>
              <a:ext uri="{FF2B5EF4-FFF2-40B4-BE49-F238E27FC236}">
                <a16:creationId xmlns:a16="http://schemas.microsoft.com/office/drawing/2014/main" id="{543CF6FB-4466-30C3-AF7D-2187B3FAAE96}"/>
              </a:ext>
            </a:extLst>
          </p:cNvPr>
          <p:cNvPicPr>
            <a:picLocks noChangeAspect="1"/>
          </p:cNvPicPr>
          <p:nvPr/>
        </p:nvPicPr>
        <p:blipFill>
          <a:blip r:embed="rId3">
            <a:alphaModFix amt="77000"/>
            <a:extLst>
              <a:ext uri="{BEBA8EAE-BF5A-486C-A8C5-ECC9F3942E4B}">
                <a14:imgProps xmlns:a14="http://schemas.microsoft.com/office/drawing/2010/main">
                  <a14:imgLayer r:embed="rId4">
                    <a14:imgEffect>
                      <a14:colorTemperature colorTemp="5300"/>
                    </a14:imgEffect>
                    <a14:imgEffect>
                      <a14:saturation sat="200000"/>
                    </a14:imgEffect>
                  </a14:imgLayer>
                </a14:imgProps>
              </a:ext>
            </a:extLst>
          </a:blip>
          <a:srcRect t="594" b="15137"/>
          <a:stretch/>
        </p:blipFill>
        <p:spPr bwMode="auto">
          <a:xfrm>
            <a:off x="20" y="10"/>
            <a:ext cx="24383978" cy="13715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2" name="Titre 1">
            <a:extLst>
              <a:ext uri="{FF2B5EF4-FFF2-40B4-BE49-F238E27FC236}">
                <a16:creationId xmlns:a16="http://schemas.microsoft.com/office/drawing/2014/main" id="{230AB866-6935-9C33-6D50-4AD3BEA3352A}"/>
              </a:ext>
            </a:extLst>
          </p:cNvPr>
          <p:cNvSpPr>
            <a:spLocks noGrp="1"/>
          </p:cNvSpPr>
          <p:nvPr>
            <p:ph type="title"/>
          </p:nvPr>
        </p:nvSpPr>
        <p:spPr>
          <a:xfrm>
            <a:off x="1676400" y="730250"/>
            <a:ext cx="21031200" cy="2651126"/>
          </a:xfrm>
        </p:spPr>
        <p:txBody>
          <a:bodyPr vert="horz" lIns="91440" tIns="45720" rIns="91440" bIns="45720" rtlCol="0" anchor="ctr">
            <a:normAutofit/>
          </a:bodyPr>
          <a:lstStyle/>
          <a:p>
            <a:pPr defTabSz="914400" eaLnBrk="1" hangingPunct="1">
              <a:lnSpc>
                <a:spcPct val="90000"/>
              </a:lnSpc>
            </a:pPr>
            <a:r>
              <a:rPr lang="en-US" sz="9200" dirty="0">
                <a:latin typeface="Open Sans" panose="020B0606030504020204" pitchFamily="34" charset="0"/>
                <a:ea typeface="Open Sans" panose="020B0606030504020204" pitchFamily="34" charset="0"/>
                <a:cs typeface="Open Sans" panose="020B0606030504020204" pitchFamily="34" charset="0"/>
              </a:rPr>
              <a:t>Differences entre Office 2019 et Microsoft 365</a:t>
            </a:r>
          </a:p>
        </p:txBody>
      </p:sp>
      <p:sp>
        <p:nvSpPr>
          <p:cNvPr id="40"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798" y="3363088"/>
            <a:ext cx="19385280" cy="36576"/>
          </a:xfrm>
          <a:custGeom>
            <a:avLst/>
            <a:gdLst>
              <a:gd name="connsiteX0" fmla="*/ 0 w 19385280"/>
              <a:gd name="connsiteY0" fmla="*/ 0 h 36576"/>
              <a:gd name="connsiteX1" fmla="*/ 886184 w 19385280"/>
              <a:gd name="connsiteY1" fmla="*/ 0 h 36576"/>
              <a:gd name="connsiteX2" fmla="*/ 1190810 w 19385280"/>
              <a:gd name="connsiteY2" fmla="*/ 0 h 36576"/>
              <a:gd name="connsiteX3" fmla="*/ 1689289 w 19385280"/>
              <a:gd name="connsiteY3" fmla="*/ 0 h 36576"/>
              <a:gd name="connsiteX4" fmla="*/ 2187767 w 19385280"/>
              <a:gd name="connsiteY4" fmla="*/ 0 h 36576"/>
              <a:gd name="connsiteX5" fmla="*/ 3073952 w 19385280"/>
              <a:gd name="connsiteY5" fmla="*/ 0 h 36576"/>
              <a:gd name="connsiteX6" fmla="*/ 4153989 w 19385280"/>
              <a:gd name="connsiteY6" fmla="*/ 0 h 36576"/>
              <a:gd name="connsiteX7" fmla="*/ 5040173 w 19385280"/>
              <a:gd name="connsiteY7" fmla="*/ 0 h 36576"/>
              <a:gd name="connsiteX8" fmla="*/ 5344799 w 19385280"/>
              <a:gd name="connsiteY8" fmla="*/ 0 h 36576"/>
              <a:gd name="connsiteX9" fmla="*/ 5455572 w 19385280"/>
              <a:gd name="connsiteY9" fmla="*/ 0 h 36576"/>
              <a:gd name="connsiteX10" fmla="*/ 5566345 w 19385280"/>
              <a:gd name="connsiteY10" fmla="*/ 0 h 36576"/>
              <a:gd name="connsiteX11" fmla="*/ 5870971 w 19385280"/>
              <a:gd name="connsiteY11" fmla="*/ 0 h 36576"/>
              <a:gd name="connsiteX12" fmla="*/ 6369449 w 19385280"/>
              <a:gd name="connsiteY12" fmla="*/ 0 h 36576"/>
              <a:gd name="connsiteX13" fmla="*/ 7255633 w 19385280"/>
              <a:gd name="connsiteY13" fmla="*/ 0 h 36576"/>
              <a:gd name="connsiteX14" fmla="*/ 7560259 w 19385280"/>
              <a:gd name="connsiteY14" fmla="*/ 0 h 36576"/>
              <a:gd name="connsiteX15" fmla="*/ 8252591 w 19385280"/>
              <a:gd name="connsiteY15" fmla="*/ 0 h 36576"/>
              <a:gd name="connsiteX16" fmla="*/ 9332628 w 19385280"/>
              <a:gd name="connsiteY16" fmla="*/ 0 h 36576"/>
              <a:gd name="connsiteX17" fmla="*/ 9637253 w 19385280"/>
              <a:gd name="connsiteY17" fmla="*/ 0 h 36576"/>
              <a:gd name="connsiteX18" fmla="*/ 10329585 w 19385280"/>
              <a:gd name="connsiteY18" fmla="*/ 0 h 36576"/>
              <a:gd name="connsiteX19" fmla="*/ 11021916 w 19385280"/>
              <a:gd name="connsiteY19" fmla="*/ 0 h 36576"/>
              <a:gd name="connsiteX20" fmla="*/ 11132689 w 19385280"/>
              <a:gd name="connsiteY20" fmla="*/ 0 h 36576"/>
              <a:gd name="connsiteX21" fmla="*/ 11437315 w 19385280"/>
              <a:gd name="connsiteY21" fmla="*/ 0 h 36576"/>
              <a:gd name="connsiteX22" fmla="*/ 11741941 w 19385280"/>
              <a:gd name="connsiteY22" fmla="*/ 0 h 36576"/>
              <a:gd name="connsiteX23" fmla="*/ 12434272 w 19385280"/>
              <a:gd name="connsiteY23" fmla="*/ 0 h 36576"/>
              <a:gd name="connsiteX24" fmla="*/ 13514309 w 19385280"/>
              <a:gd name="connsiteY24" fmla="*/ 0 h 36576"/>
              <a:gd name="connsiteX25" fmla="*/ 13818935 w 19385280"/>
              <a:gd name="connsiteY25" fmla="*/ 0 h 36576"/>
              <a:gd name="connsiteX26" fmla="*/ 14898972 w 19385280"/>
              <a:gd name="connsiteY26" fmla="*/ 0 h 36576"/>
              <a:gd name="connsiteX27" fmla="*/ 15203598 w 19385280"/>
              <a:gd name="connsiteY27" fmla="*/ 0 h 36576"/>
              <a:gd name="connsiteX28" fmla="*/ 15895930 w 19385280"/>
              <a:gd name="connsiteY28" fmla="*/ 0 h 36576"/>
              <a:gd name="connsiteX29" fmla="*/ 16200555 w 19385280"/>
              <a:gd name="connsiteY29" fmla="*/ 0 h 36576"/>
              <a:gd name="connsiteX30" fmla="*/ 16699034 w 19385280"/>
              <a:gd name="connsiteY30" fmla="*/ 0 h 36576"/>
              <a:gd name="connsiteX31" fmla="*/ 17391365 w 19385280"/>
              <a:gd name="connsiteY31" fmla="*/ 0 h 36576"/>
              <a:gd name="connsiteX32" fmla="*/ 18471403 w 19385280"/>
              <a:gd name="connsiteY32" fmla="*/ 0 h 36576"/>
              <a:gd name="connsiteX33" fmla="*/ 19385280 w 19385280"/>
              <a:gd name="connsiteY33" fmla="*/ 0 h 36576"/>
              <a:gd name="connsiteX34" fmla="*/ 19385280 w 19385280"/>
              <a:gd name="connsiteY34" fmla="*/ 36576 h 36576"/>
              <a:gd name="connsiteX35" fmla="*/ 18499096 w 19385280"/>
              <a:gd name="connsiteY35" fmla="*/ 36576 h 36576"/>
              <a:gd name="connsiteX36" fmla="*/ 18194470 w 19385280"/>
              <a:gd name="connsiteY36" fmla="*/ 36576 h 36576"/>
              <a:gd name="connsiteX37" fmla="*/ 17889844 w 19385280"/>
              <a:gd name="connsiteY37" fmla="*/ 36576 h 36576"/>
              <a:gd name="connsiteX38" fmla="*/ 17585218 w 19385280"/>
              <a:gd name="connsiteY38" fmla="*/ 36576 h 36576"/>
              <a:gd name="connsiteX39" fmla="*/ 16892887 w 19385280"/>
              <a:gd name="connsiteY39" fmla="*/ 36576 h 36576"/>
              <a:gd name="connsiteX40" fmla="*/ 16588261 w 19385280"/>
              <a:gd name="connsiteY40" fmla="*/ 36576 h 36576"/>
              <a:gd name="connsiteX41" fmla="*/ 16089782 w 19385280"/>
              <a:gd name="connsiteY41" fmla="*/ 36576 h 36576"/>
              <a:gd name="connsiteX42" fmla="*/ 15591304 w 19385280"/>
              <a:gd name="connsiteY42" fmla="*/ 36576 h 36576"/>
              <a:gd name="connsiteX43" fmla="*/ 14511267 w 19385280"/>
              <a:gd name="connsiteY43" fmla="*/ 36576 h 36576"/>
              <a:gd name="connsiteX44" fmla="*/ 14012788 w 19385280"/>
              <a:gd name="connsiteY44" fmla="*/ 36576 h 36576"/>
              <a:gd name="connsiteX45" fmla="*/ 13514309 w 19385280"/>
              <a:gd name="connsiteY45" fmla="*/ 36576 h 36576"/>
              <a:gd name="connsiteX46" fmla="*/ 12434272 w 19385280"/>
              <a:gd name="connsiteY46" fmla="*/ 36576 h 36576"/>
              <a:gd name="connsiteX47" fmla="*/ 12323499 w 19385280"/>
              <a:gd name="connsiteY47" fmla="*/ 36576 h 36576"/>
              <a:gd name="connsiteX48" fmla="*/ 11631168 w 19385280"/>
              <a:gd name="connsiteY48" fmla="*/ 36576 h 36576"/>
              <a:gd name="connsiteX49" fmla="*/ 10551131 w 19385280"/>
              <a:gd name="connsiteY49" fmla="*/ 36576 h 36576"/>
              <a:gd name="connsiteX50" fmla="*/ 10440358 w 19385280"/>
              <a:gd name="connsiteY50" fmla="*/ 36576 h 36576"/>
              <a:gd name="connsiteX51" fmla="*/ 9941879 w 19385280"/>
              <a:gd name="connsiteY51" fmla="*/ 36576 h 36576"/>
              <a:gd name="connsiteX52" fmla="*/ 9831106 w 19385280"/>
              <a:gd name="connsiteY52" fmla="*/ 36576 h 36576"/>
              <a:gd name="connsiteX53" fmla="*/ 8944922 w 19385280"/>
              <a:gd name="connsiteY53" fmla="*/ 36576 h 36576"/>
              <a:gd name="connsiteX54" fmla="*/ 8058738 w 19385280"/>
              <a:gd name="connsiteY54" fmla="*/ 36576 h 36576"/>
              <a:gd name="connsiteX55" fmla="*/ 7366406 w 19385280"/>
              <a:gd name="connsiteY55" fmla="*/ 36576 h 36576"/>
              <a:gd name="connsiteX56" fmla="*/ 7061781 w 19385280"/>
              <a:gd name="connsiteY56" fmla="*/ 36576 h 36576"/>
              <a:gd name="connsiteX57" fmla="*/ 6369449 w 19385280"/>
              <a:gd name="connsiteY57" fmla="*/ 36576 h 36576"/>
              <a:gd name="connsiteX58" fmla="*/ 5483265 w 19385280"/>
              <a:gd name="connsiteY58" fmla="*/ 36576 h 36576"/>
              <a:gd name="connsiteX59" fmla="*/ 4597081 w 19385280"/>
              <a:gd name="connsiteY59" fmla="*/ 36576 h 36576"/>
              <a:gd name="connsiteX60" fmla="*/ 4292455 w 19385280"/>
              <a:gd name="connsiteY60" fmla="*/ 36576 h 36576"/>
              <a:gd name="connsiteX61" fmla="*/ 3212418 w 19385280"/>
              <a:gd name="connsiteY61" fmla="*/ 36576 h 36576"/>
              <a:gd name="connsiteX62" fmla="*/ 3101645 w 19385280"/>
              <a:gd name="connsiteY62" fmla="*/ 36576 h 36576"/>
              <a:gd name="connsiteX63" fmla="*/ 2797019 w 19385280"/>
              <a:gd name="connsiteY63" fmla="*/ 36576 h 36576"/>
              <a:gd name="connsiteX64" fmla="*/ 2298540 w 19385280"/>
              <a:gd name="connsiteY64" fmla="*/ 36576 h 36576"/>
              <a:gd name="connsiteX65" fmla="*/ 1412356 w 19385280"/>
              <a:gd name="connsiteY65" fmla="*/ 36576 h 36576"/>
              <a:gd name="connsiteX66" fmla="*/ 0 w 19385280"/>
              <a:gd name="connsiteY66" fmla="*/ 36576 h 36576"/>
              <a:gd name="connsiteX67" fmla="*/ 0 w 19385280"/>
              <a:gd name="connsiteY67"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385280" h="36576" fill="none" extrusionOk="0">
                <a:moveTo>
                  <a:pt x="0" y="0"/>
                </a:moveTo>
                <a:cubicBezTo>
                  <a:pt x="287255" y="27596"/>
                  <a:pt x="569072" y="34849"/>
                  <a:pt x="886184" y="0"/>
                </a:cubicBezTo>
                <a:cubicBezTo>
                  <a:pt x="1203296" y="-34849"/>
                  <a:pt x="1084585" y="11480"/>
                  <a:pt x="1190810" y="0"/>
                </a:cubicBezTo>
                <a:cubicBezTo>
                  <a:pt x="1297035" y="-11480"/>
                  <a:pt x="1476939" y="23196"/>
                  <a:pt x="1689289" y="0"/>
                </a:cubicBezTo>
                <a:cubicBezTo>
                  <a:pt x="1901639" y="-23196"/>
                  <a:pt x="2021703" y="20784"/>
                  <a:pt x="2187767" y="0"/>
                </a:cubicBezTo>
                <a:cubicBezTo>
                  <a:pt x="2353831" y="-20784"/>
                  <a:pt x="2699547" y="37906"/>
                  <a:pt x="3073952" y="0"/>
                </a:cubicBezTo>
                <a:cubicBezTo>
                  <a:pt x="3448357" y="-37906"/>
                  <a:pt x="3817525" y="38657"/>
                  <a:pt x="4153989" y="0"/>
                </a:cubicBezTo>
                <a:cubicBezTo>
                  <a:pt x="4490453" y="-38657"/>
                  <a:pt x="4676578" y="38852"/>
                  <a:pt x="5040173" y="0"/>
                </a:cubicBezTo>
                <a:cubicBezTo>
                  <a:pt x="5403768" y="-38852"/>
                  <a:pt x="5192649" y="-12965"/>
                  <a:pt x="5344799" y="0"/>
                </a:cubicBezTo>
                <a:cubicBezTo>
                  <a:pt x="5496949" y="12965"/>
                  <a:pt x="5404165" y="3283"/>
                  <a:pt x="5455572" y="0"/>
                </a:cubicBezTo>
                <a:cubicBezTo>
                  <a:pt x="5506979" y="-3283"/>
                  <a:pt x="5532408" y="3141"/>
                  <a:pt x="5566345" y="0"/>
                </a:cubicBezTo>
                <a:cubicBezTo>
                  <a:pt x="5600282" y="-3141"/>
                  <a:pt x="5768745" y="9699"/>
                  <a:pt x="5870971" y="0"/>
                </a:cubicBezTo>
                <a:cubicBezTo>
                  <a:pt x="5973197" y="-9699"/>
                  <a:pt x="6244217" y="19300"/>
                  <a:pt x="6369449" y="0"/>
                </a:cubicBezTo>
                <a:cubicBezTo>
                  <a:pt x="6494681" y="-19300"/>
                  <a:pt x="6987397" y="41471"/>
                  <a:pt x="7255633" y="0"/>
                </a:cubicBezTo>
                <a:cubicBezTo>
                  <a:pt x="7523869" y="-41471"/>
                  <a:pt x="7427699" y="-2121"/>
                  <a:pt x="7560259" y="0"/>
                </a:cubicBezTo>
                <a:cubicBezTo>
                  <a:pt x="7692819" y="2121"/>
                  <a:pt x="8070464" y="16354"/>
                  <a:pt x="8252591" y="0"/>
                </a:cubicBezTo>
                <a:cubicBezTo>
                  <a:pt x="8434718" y="-16354"/>
                  <a:pt x="8877303" y="44351"/>
                  <a:pt x="9332628" y="0"/>
                </a:cubicBezTo>
                <a:cubicBezTo>
                  <a:pt x="9787953" y="-44351"/>
                  <a:pt x="9535183" y="6195"/>
                  <a:pt x="9637253" y="0"/>
                </a:cubicBezTo>
                <a:cubicBezTo>
                  <a:pt x="9739323" y="-6195"/>
                  <a:pt x="10161852" y="9495"/>
                  <a:pt x="10329585" y="0"/>
                </a:cubicBezTo>
                <a:cubicBezTo>
                  <a:pt x="10497318" y="-9495"/>
                  <a:pt x="10701646" y="29355"/>
                  <a:pt x="11021916" y="0"/>
                </a:cubicBezTo>
                <a:cubicBezTo>
                  <a:pt x="11342186" y="-29355"/>
                  <a:pt x="11080765" y="1431"/>
                  <a:pt x="11132689" y="0"/>
                </a:cubicBezTo>
                <a:cubicBezTo>
                  <a:pt x="11184613" y="-1431"/>
                  <a:pt x="11294149" y="9092"/>
                  <a:pt x="11437315" y="0"/>
                </a:cubicBezTo>
                <a:cubicBezTo>
                  <a:pt x="11580481" y="-9092"/>
                  <a:pt x="11604349" y="-8816"/>
                  <a:pt x="11741941" y="0"/>
                </a:cubicBezTo>
                <a:cubicBezTo>
                  <a:pt x="11879533" y="8816"/>
                  <a:pt x="12193853" y="4106"/>
                  <a:pt x="12434272" y="0"/>
                </a:cubicBezTo>
                <a:cubicBezTo>
                  <a:pt x="12674691" y="-4106"/>
                  <a:pt x="13107732" y="-19133"/>
                  <a:pt x="13514309" y="0"/>
                </a:cubicBezTo>
                <a:cubicBezTo>
                  <a:pt x="13920886" y="19133"/>
                  <a:pt x="13713713" y="5237"/>
                  <a:pt x="13818935" y="0"/>
                </a:cubicBezTo>
                <a:cubicBezTo>
                  <a:pt x="13924157" y="-5237"/>
                  <a:pt x="14403246" y="26270"/>
                  <a:pt x="14898972" y="0"/>
                </a:cubicBezTo>
                <a:cubicBezTo>
                  <a:pt x="15394698" y="-26270"/>
                  <a:pt x="15057077" y="-1024"/>
                  <a:pt x="15203598" y="0"/>
                </a:cubicBezTo>
                <a:cubicBezTo>
                  <a:pt x="15350119" y="1024"/>
                  <a:pt x="15626370" y="-25550"/>
                  <a:pt x="15895930" y="0"/>
                </a:cubicBezTo>
                <a:cubicBezTo>
                  <a:pt x="16165490" y="25550"/>
                  <a:pt x="16107412" y="-13899"/>
                  <a:pt x="16200555" y="0"/>
                </a:cubicBezTo>
                <a:cubicBezTo>
                  <a:pt x="16293699" y="13899"/>
                  <a:pt x="16582620" y="-12541"/>
                  <a:pt x="16699034" y="0"/>
                </a:cubicBezTo>
                <a:cubicBezTo>
                  <a:pt x="16815448" y="12541"/>
                  <a:pt x="17076346" y="-18974"/>
                  <a:pt x="17391365" y="0"/>
                </a:cubicBezTo>
                <a:cubicBezTo>
                  <a:pt x="17706384" y="18974"/>
                  <a:pt x="18224618" y="-38227"/>
                  <a:pt x="18471403" y="0"/>
                </a:cubicBezTo>
                <a:cubicBezTo>
                  <a:pt x="18718188" y="38227"/>
                  <a:pt x="19166025" y="33794"/>
                  <a:pt x="19385280" y="0"/>
                </a:cubicBezTo>
                <a:cubicBezTo>
                  <a:pt x="19383941" y="18216"/>
                  <a:pt x="19385688" y="26608"/>
                  <a:pt x="19385280" y="36576"/>
                </a:cubicBezTo>
                <a:cubicBezTo>
                  <a:pt x="19183178" y="75030"/>
                  <a:pt x="18902540" y="79888"/>
                  <a:pt x="18499096" y="36576"/>
                </a:cubicBezTo>
                <a:cubicBezTo>
                  <a:pt x="18095652" y="-6736"/>
                  <a:pt x="18282563" y="47028"/>
                  <a:pt x="18194470" y="36576"/>
                </a:cubicBezTo>
                <a:cubicBezTo>
                  <a:pt x="18106377" y="26124"/>
                  <a:pt x="17959113" y="36209"/>
                  <a:pt x="17889844" y="36576"/>
                </a:cubicBezTo>
                <a:cubicBezTo>
                  <a:pt x="17820575" y="36943"/>
                  <a:pt x="17655994" y="30199"/>
                  <a:pt x="17585218" y="36576"/>
                </a:cubicBezTo>
                <a:cubicBezTo>
                  <a:pt x="17514442" y="42953"/>
                  <a:pt x="17141846" y="17264"/>
                  <a:pt x="16892887" y="36576"/>
                </a:cubicBezTo>
                <a:cubicBezTo>
                  <a:pt x="16643928" y="55888"/>
                  <a:pt x="16657828" y="37475"/>
                  <a:pt x="16588261" y="36576"/>
                </a:cubicBezTo>
                <a:cubicBezTo>
                  <a:pt x="16518694" y="35677"/>
                  <a:pt x="16331270" y="16457"/>
                  <a:pt x="16089782" y="36576"/>
                </a:cubicBezTo>
                <a:cubicBezTo>
                  <a:pt x="15848294" y="56695"/>
                  <a:pt x="15835332" y="40323"/>
                  <a:pt x="15591304" y="36576"/>
                </a:cubicBezTo>
                <a:cubicBezTo>
                  <a:pt x="15347276" y="32829"/>
                  <a:pt x="14742887" y="-10901"/>
                  <a:pt x="14511267" y="36576"/>
                </a:cubicBezTo>
                <a:cubicBezTo>
                  <a:pt x="14279647" y="84053"/>
                  <a:pt x="14190310" y="35987"/>
                  <a:pt x="14012788" y="36576"/>
                </a:cubicBezTo>
                <a:cubicBezTo>
                  <a:pt x="13835266" y="37165"/>
                  <a:pt x="13701801" y="20058"/>
                  <a:pt x="13514309" y="36576"/>
                </a:cubicBezTo>
                <a:cubicBezTo>
                  <a:pt x="13326817" y="53094"/>
                  <a:pt x="12971338" y="9574"/>
                  <a:pt x="12434272" y="36576"/>
                </a:cubicBezTo>
                <a:cubicBezTo>
                  <a:pt x="11897206" y="63578"/>
                  <a:pt x="12357200" y="32107"/>
                  <a:pt x="12323499" y="36576"/>
                </a:cubicBezTo>
                <a:cubicBezTo>
                  <a:pt x="12289798" y="41045"/>
                  <a:pt x="11810522" y="15873"/>
                  <a:pt x="11631168" y="36576"/>
                </a:cubicBezTo>
                <a:cubicBezTo>
                  <a:pt x="11451814" y="57279"/>
                  <a:pt x="11000619" y="42487"/>
                  <a:pt x="10551131" y="36576"/>
                </a:cubicBezTo>
                <a:cubicBezTo>
                  <a:pt x="10101643" y="30665"/>
                  <a:pt x="10495627" y="34905"/>
                  <a:pt x="10440358" y="36576"/>
                </a:cubicBezTo>
                <a:cubicBezTo>
                  <a:pt x="10385089" y="38247"/>
                  <a:pt x="10138454" y="49460"/>
                  <a:pt x="9941879" y="36576"/>
                </a:cubicBezTo>
                <a:cubicBezTo>
                  <a:pt x="9745304" y="23692"/>
                  <a:pt x="9874288" y="39869"/>
                  <a:pt x="9831106" y="36576"/>
                </a:cubicBezTo>
                <a:cubicBezTo>
                  <a:pt x="9787924" y="33283"/>
                  <a:pt x="9226134" y="29434"/>
                  <a:pt x="8944922" y="36576"/>
                </a:cubicBezTo>
                <a:cubicBezTo>
                  <a:pt x="8663710" y="43718"/>
                  <a:pt x="8453364" y="25285"/>
                  <a:pt x="8058738" y="36576"/>
                </a:cubicBezTo>
                <a:cubicBezTo>
                  <a:pt x="7664112" y="47867"/>
                  <a:pt x="7543342" y="21257"/>
                  <a:pt x="7366406" y="36576"/>
                </a:cubicBezTo>
                <a:cubicBezTo>
                  <a:pt x="7189470" y="51895"/>
                  <a:pt x="7157796" y="29308"/>
                  <a:pt x="7061781" y="36576"/>
                </a:cubicBezTo>
                <a:cubicBezTo>
                  <a:pt x="6965766" y="43844"/>
                  <a:pt x="6513520" y="70812"/>
                  <a:pt x="6369449" y="36576"/>
                </a:cubicBezTo>
                <a:cubicBezTo>
                  <a:pt x="6225378" y="2340"/>
                  <a:pt x="5882445" y="31604"/>
                  <a:pt x="5483265" y="36576"/>
                </a:cubicBezTo>
                <a:cubicBezTo>
                  <a:pt x="5084085" y="41548"/>
                  <a:pt x="5011600" y="54936"/>
                  <a:pt x="4597081" y="36576"/>
                </a:cubicBezTo>
                <a:cubicBezTo>
                  <a:pt x="4182562" y="18216"/>
                  <a:pt x="4386080" y="41959"/>
                  <a:pt x="4292455" y="36576"/>
                </a:cubicBezTo>
                <a:cubicBezTo>
                  <a:pt x="4198830" y="31193"/>
                  <a:pt x="3491131" y="65870"/>
                  <a:pt x="3212418" y="36576"/>
                </a:cubicBezTo>
                <a:cubicBezTo>
                  <a:pt x="2933705" y="7282"/>
                  <a:pt x="3145089" y="36409"/>
                  <a:pt x="3101645" y="36576"/>
                </a:cubicBezTo>
                <a:cubicBezTo>
                  <a:pt x="3058201" y="36743"/>
                  <a:pt x="2869674" y="37485"/>
                  <a:pt x="2797019" y="36576"/>
                </a:cubicBezTo>
                <a:cubicBezTo>
                  <a:pt x="2724364" y="35667"/>
                  <a:pt x="2446518" y="39603"/>
                  <a:pt x="2298540" y="36576"/>
                </a:cubicBezTo>
                <a:cubicBezTo>
                  <a:pt x="2150562" y="33549"/>
                  <a:pt x="1695372" y="27037"/>
                  <a:pt x="1412356" y="36576"/>
                </a:cubicBezTo>
                <a:cubicBezTo>
                  <a:pt x="1129340" y="46115"/>
                  <a:pt x="703605" y="-34036"/>
                  <a:pt x="0" y="36576"/>
                </a:cubicBezTo>
                <a:cubicBezTo>
                  <a:pt x="-1542" y="23219"/>
                  <a:pt x="-170" y="11639"/>
                  <a:pt x="0" y="0"/>
                </a:cubicBezTo>
                <a:close/>
              </a:path>
              <a:path w="19385280" h="36576" stroke="0" extrusionOk="0">
                <a:moveTo>
                  <a:pt x="0" y="0"/>
                </a:moveTo>
                <a:cubicBezTo>
                  <a:pt x="121475" y="8338"/>
                  <a:pt x="229855" y="14083"/>
                  <a:pt x="304626" y="0"/>
                </a:cubicBezTo>
                <a:cubicBezTo>
                  <a:pt x="379397" y="-14083"/>
                  <a:pt x="369535" y="-839"/>
                  <a:pt x="415399" y="0"/>
                </a:cubicBezTo>
                <a:cubicBezTo>
                  <a:pt x="461263" y="839"/>
                  <a:pt x="625328" y="13887"/>
                  <a:pt x="720025" y="0"/>
                </a:cubicBezTo>
                <a:cubicBezTo>
                  <a:pt x="814722" y="-13887"/>
                  <a:pt x="1196017" y="-2981"/>
                  <a:pt x="1412356" y="0"/>
                </a:cubicBezTo>
                <a:cubicBezTo>
                  <a:pt x="1628695" y="2981"/>
                  <a:pt x="1941426" y="-19850"/>
                  <a:pt x="2298540" y="0"/>
                </a:cubicBezTo>
                <a:cubicBezTo>
                  <a:pt x="2655654" y="19850"/>
                  <a:pt x="2971766" y="16995"/>
                  <a:pt x="3378577" y="0"/>
                </a:cubicBezTo>
                <a:cubicBezTo>
                  <a:pt x="3785388" y="-16995"/>
                  <a:pt x="3944168" y="53951"/>
                  <a:pt x="4458614" y="0"/>
                </a:cubicBezTo>
                <a:cubicBezTo>
                  <a:pt x="4973060" y="-53951"/>
                  <a:pt x="4731117" y="-537"/>
                  <a:pt x="4957093" y="0"/>
                </a:cubicBezTo>
                <a:cubicBezTo>
                  <a:pt x="5183069" y="537"/>
                  <a:pt x="5463149" y="35518"/>
                  <a:pt x="5843277" y="0"/>
                </a:cubicBezTo>
                <a:cubicBezTo>
                  <a:pt x="6223405" y="-35518"/>
                  <a:pt x="6332150" y="-2680"/>
                  <a:pt x="6535609" y="0"/>
                </a:cubicBezTo>
                <a:cubicBezTo>
                  <a:pt x="6739068" y="2680"/>
                  <a:pt x="6907335" y="19627"/>
                  <a:pt x="7034087" y="0"/>
                </a:cubicBezTo>
                <a:cubicBezTo>
                  <a:pt x="7160839" y="-19627"/>
                  <a:pt x="7485307" y="-39355"/>
                  <a:pt x="7920272" y="0"/>
                </a:cubicBezTo>
                <a:cubicBezTo>
                  <a:pt x="8355238" y="39355"/>
                  <a:pt x="7975814" y="3672"/>
                  <a:pt x="8031045" y="0"/>
                </a:cubicBezTo>
                <a:cubicBezTo>
                  <a:pt x="8086276" y="-3672"/>
                  <a:pt x="8295167" y="-6609"/>
                  <a:pt x="8529523" y="0"/>
                </a:cubicBezTo>
                <a:cubicBezTo>
                  <a:pt x="8763879" y="6609"/>
                  <a:pt x="8955669" y="-33480"/>
                  <a:pt x="9221855" y="0"/>
                </a:cubicBezTo>
                <a:cubicBezTo>
                  <a:pt x="9488041" y="33480"/>
                  <a:pt x="9831864" y="10099"/>
                  <a:pt x="10108039" y="0"/>
                </a:cubicBezTo>
                <a:cubicBezTo>
                  <a:pt x="10384214" y="-10099"/>
                  <a:pt x="10518260" y="15004"/>
                  <a:pt x="10800370" y="0"/>
                </a:cubicBezTo>
                <a:cubicBezTo>
                  <a:pt x="11082480" y="-15004"/>
                  <a:pt x="11644049" y="-52893"/>
                  <a:pt x="11880407" y="0"/>
                </a:cubicBezTo>
                <a:cubicBezTo>
                  <a:pt x="12116765" y="52893"/>
                  <a:pt x="11953149" y="-1626"/>
                  <a:pt x="11991180" y="0"/>
                </a:cubicBezTo>
                <a:cubicBezTo>
                  <a:pt x="12029211" y="1626"/>
                  <a:pt x="12470992" y="-593"/>
                  <a:pt x="12683512" y="0"/>
                </a:cubicBezTo>
                <a:cubicBezTo>
                  <a:pt x="12896032" y="593"/>
                  <a:pt x="12756504" y="3373"/>
                  <a:pt x="12794285" y="0"/>
                </a:cubicBezTo>
                <a:cubicBezTo>
                  <a:pt x="12832066" y="-3373"/>
                  <a:pt x="13539954" y="19444"/>
                  <a:pt x="13874322" y="0"/>
                </a:cubicBezTo>
                <a:cubicBezTo>
                  <a:pt x="14208690" y="-19444"/>
                  <a:pt x="14074182" y="-11626"/>
                  <a:pt x="14178948" y="0"/>
                </a:cubicBezTo>
                <a:cubicBezTo>
                  <a:pt x="14283714" y="11626"/>
                  <a:pt x="14261855" y="-497"/>
                  <a:pt x="14289721" y="0"/>
                </a:cubicBezTo>
                <a:cubicBezTo>
                  <a:pt x="14317587" y="497"/>
                  <a:pt x="14755491" y="-28643"/>
                  <a:pt x="14982052" y="0"/>
                </a:cubicBezTo>
                <a:cubicBezTo>
                  <a:pt x="15208613" y="28643"/>
                  <a:pt x="15149925" y="-8671"/>
                  <a:pt x="15286678" y="0"/>
                </a:cubicBezTo>
                <a:cubicBezTo>
                  <a:pt x="15423431" y="8671"/>
                  <a:pt x="15975340" y="-26036"/>
                  <a:pt x="16172862" y="0"/>
                </a:cubicBezTo>
                <a:cubicBezTo>
                  <a:pt x="16370384" y="26036"/>
                  <a:pt x="16328671" y="8400"/>
                  <a:pt x="16477488" y="0"/>
                </a:cubicBezTo>
                <a:cubicBezTo>
                  <a:pt x="16626305" y="-8400"/>
                  <a:pt x="17208469" y="-6696"/>
                  <a:pt x="17557525" y="0"/>
                </a:cubicBezTo>
                <a:cubicBezTo>
                  <a:pt x="17906581" y="6696"/>
                  <a:pt x="17762477" y="-11853"/>
                  <a:pt x="17862151" y="0"/>
                </a:cubicBezTo>
                <a:cubicBezTo>
                  <a:pt x="17961825" y="11853"/>
                  <a:pt x="18050867" y="-3193"/>
                  <a:pt x="18166777" y="0"/>
                </a:cubicBezTo>
                <a:cubicBezTo>
                  <a:pt x="18282687" y="3193"/>
                  <a:pt x="18979501" y="5531"/>
                  <a:pt x="19385280" y="0"/>
                </a:cubicBezTo>
                <a:cubicBezTo>
                  <a:pt x="19383476" y="17040"/>
                  <a:pt x="19385223" y="20123"/>
                  <a:pt x="19385280" y="36576"/>
                </a:cubicBezTo>
                <a:cubicBezTo>
                  <a:pt x="19359787" y="37202"/>
                  <a:pt x="19306871" y="39249"/>
                  <a:pt x="19274507" y="36576"/>
                </a:cubicBezTo>
                <a:cubicBezTo>
                  <a:pt x="19242143" y="33903"/>
                  <a:pt x="19196898" y="40785"/>
                  <a:pt x="19163734" y="36576"/>
                </a:cubicBezTo>
                <a:cubicBezTo>
                  <a:pt x="19130570" y="32367"/>
                  <a:pt x="18773237" y="18876"/>
                  <a:pt x="18471403" y="36576"/>
                </a:cubicBezTo>
                <a:cubicBezTo>
                  <a:pt x="18169569" y="54276"/>
                  <a:pt x="17884350" y="64227"/>
                  <a:pt x="17585218" y="36576"/>
                </a:cubicBezTo>
                <a:cubicBezTo>
                  <a:pt x="17286087" y="8925"/>
                  <a:pt x="17133056" y="64101"/>
                  <a:pt x="16892887" y="36576"/>
                </a:cubicBezTo>
                <a:cubicBezTo>
                  <a:pt x="16652718" y="9051"/>
                  <a:pt x="16174455" y="83393"/>
                  <a:pt x="15812850" y="36576"/>
                </a:cubicBezTo>
                <a:cubicBezTo>
                  <a:pt x="15451245" y="-10241"/>
                  <a:pt x="15527052" y="26745"/>
                  <a:pt x="15314371" y="36576"/>
                </a:cubicBezTo>
                <a:cubicBezTo>
                  <a:pt x="15101690" y="46407"/>
                  <a:pt x="15231619" y="33881"/>
                  <a:pt x="15203598" y="36576"/>
                </a:cubicBezTo>
                <a:cubicBezTo>
                  <a:pt x="15175577" y="39271"/>
                  <a:pt x="15117633" y="40072"/>
                  <a:pt x="15092825" y="36576"/>
                </a:cubicBezTo>
                <a:cubicBezTo>
                  <a:pt x="15068017" y="33080"/>
                  <a:pt x="14465865" y="58273"/>
                  <a:pt x="14206641" y="36576"/>
                </a:cubicBezTo>
                <a:cubicBezTo>
                  <a:pt x="13947417" y="14879"/>
                  <a:pt x="13842307" y="47448"/>
                  <a:pt x="13514309" y="36576"/>
                </a:cubicBezTo>
                <a:cubicBezTo>
                  <a:pt x="13186311" y="25704"/>
                  <a:pt x="12871177" y="81068"/>
                  <a:pt x="12434272" y="36576"/>
                </a:cubicBezTo>
                <a:cubicBezTo>
                  <a:pt x="11997367" y="-7916"/>
                  <a:pt x="12086437" y="23960"/>
                  <a:pt x="11741941" y="36576"/>
                </a:cubicBezTo>
                <a:cubicBezTo>
                  <a:pt x="11397445" y="49192"/>
                  <a:pt x="11078411" y="59675"/>
                  <a:pt x="10855757" y="36576"/>
                </a:cubicBezTo>
                <a:cubicBezTo>
                  <a:pt x="10633103" y="13477"/>
                  <a:pt x="10388973" y="31053"/>
                  <a:pt x="10163425" y="36576"/>
                </a:cubicBezTo>
                <a:cubicBezTo>
                  <a:pt x="9937877" y="42099"/>
                  <a:pt x="9808211" y="60460"/>
                  <a:pt x="9471094" y="36576"/>
                </a:cubicBezTo>
                <a:cubicBezTo>
                  <a:pt x="9133977" y="12692"/>
                  <a:pt x="9103930" y="13221"/>
                  <a:pt x="8972615" y="36576"/>
                </a:cubicBezTo>
                <a:cubicBezTo>
                  <a:pt x="8841300" y="59931"/>
                  <a:pt x="8352804" y="28563"/>
                  <a:pt x="8086431" y="36576"/>
                </a:cubicBezTo>
                <a:cubicBezTo>
                  <a:pt x="7820058" y="44589"/>
                  <a:pt x="7702462" y="16115"/>
                  <a:pt x="7394100" y="36576"/>
                </a:cubicBezTo>
                <a:cubicBezTo>
                  <a:pt x="7085738" y="57037"/>
                  <a:pt x="6892250" y="64187"/>
                  <a:pt x="6507915" y="36576"/>
                </a:cubicBezTo>
                <a:cubicBezTo>
                  <a:pt x="6123581" y="8965"/>
                  <a:pt x="6317587" y="45281"/>
                  <a:pt x="6203290" y="36576"/>
                </a:cubicBezTo>
                <a:cubicBezTo>
                  <a:pt x="6088993" y="27871"/>
                  <a:pt x="5927292" y="53768"/>
                  <a:pt x="5704811" y="36576"/>
                </a:cubicBezTo>
                <a:cubicBezTo>
                  <a:pt x="5482330" y="19384"/>
                  <a:pt x="5220244" y="55273"/>
                  <a:pt x="4818627" y="36576"/>
                </a:cubicBezTo>
                <a:cubicBezTo>
                  <a:pt x="4417010" y="17879"/>
                  <a:pt x="4329317" y="64086"/>
                  <a:pt x="4126295" y="36576"/>
                </a:cubicBezTo>
                <a:cubicBezTo>
                  <a:pt x="3923273" y="9066"/>
                  <a:pt x="4044160" y="37873"/>
                  <a:pt x="4015522" y="36576"/>
                </a:cubicBezTo>
                <a:cubicBezTo>
                  <a:pt x="3986884" y="35279"/>
                  <a:pt x="3465019" y="55248"/>
                  <a:pt x="3129338" y="36576"/>
                </a:cubicBezTo>
                <a:cubicBezTo>
                  <a:pt x="2793657" y="17904"/>
                  <a:pt x="2824313" y="30637"/>
                  <a:pt x="2630859" y="36576"/>
                </a:cubicBezTo>
                <a:cubicBezTo>
                  <a:pt x="2437405" y="42515"/>
                  <a:pt x="2017501" y="-8068"/>
                  <a:pt x="1550822" y="36576"/>
                </a:cubicBezTo>
                <a:cubicBezTo>
                  <a:pt x="1084143" y="81220"/>
                  <a:pt x="1472578" y="41368"/>
                  <a:pt x="1440049" y="36576"/>
                </a:cubicBezTo>
                <a:cubicBezTo>
                  <a:pt x="1407520" y="31784"/>
                  <a:pt x="713949" y="93672"/>
                  <a:pt x="0" y="36576"/>
                </a:cubicBezTo>
                <a:cubicBezTo>
                  <a:pt x="-169" y="23346"/>
                  <a:pt x="-1454" y="12903"/>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DFCFF"/>
              </a:solidFill>
              <a:effectLst/>
              <a:uLnTx/>
              <a:uFillTx/>
              <a:latin typeface="Arial" panose="020B0604020202020204"/>
              <a:ea typeface="+mn-ea"/>
              <a:cs typeface="+mn-cs"/>
              <a:sym typeface="Poppins" charset="0"/>
            </a:endParaRPr>
          </a:p>
        </p:txBody>
      </p:sp>
      <p:sp>
        <p:nvSpPr>
          <p:cNvPr id="4" name="Espace réservé du contenu 3">
            <a:extLst>
              <a:ext uri="{FF2B5EF4-FFF2-40B4-BE49-F238E27FC236}">
                <a16:creationId xmlns:a16="http://schemas.microsoft.com/office/drawing/2014/main" id="{1E03C036-998A-7BA5-A438-36229D0EB8F3}"/>
              </a:ext>
            </a:extLst>
          </p:cNvPr>
          <p:cNvSpPr>
            <a:spLocks noGrp="1"/>
          </p:cNvSpPr>
          <p:nvPr>
            <p:ph sz="half" idx="2"/>
          </p:nvPr>
        </p:nvSpPr>
        <p:spPr>
          <a:xfrm>
            <a:off x="1676400" y="4008892"/>
            <a:ext cx="21031200" cy="8353794"/>
          </a:xfrm>
        </p:spPr>
        <p:txBody>
          <a:bodyPr vert="horz" lIns="91440" tIns="45720" rIns="91440" bIns="45720" rtlCol="0">
            <a:normAutofit/>
          </a:bodyPr>
          <a:lstStyle/>
          <a:p>
            <a:pPr indent="-228600" defTabSz="914400" eaLnBrk="1" hangingPunct="1">
              <a:lnSpc>
                <a:spcPct val="90000"/>
              </a:lnSpc>
              <a:spcAft>
                <a:spcPts val="600"/>
              </a:spcAft>
              <a:buSzPct val="87000"/>
              <a:buFont typeface="Arial" panose="020B0604020202020204" pitchFamily="34" charset="0"/>
              <a:buChar char="•"/>
            </a:pPr>
            <a:r>
              <a:rPr lang="en-US" sz="4400" dirty="0">
                <a:solidFill>
                  <a:schemeClr val="bg1"/>
                </a:solidFill>
                <a:latin typeface="+mn-lt"/>
                <a:ea typeface="+mn-ea"/>
                <a:cs typeface="+mn-cs"/>
              </a:rPr>
              <a:t>Office 2019 </a:t>
            </a:r>
            <a:r>
              <a:rPr lang="en-US" sz="4400" dirty="0" err="1">
                <a:solidFill>
                  <a:schemeClr val="bg1"/>
                </a:solidFill>
                <a:latin typeface="+mn-lt"/>
                <a:ea typeface="+mn-ea"/>
                <a:cs typeface="+mn-cs"/>
              </a:rPr>
              <a:t>est</a:t>
            </a:r>
            <a:r>
              <a:rPr lang="en-US" sz="4400" dirty="0">
                <a:solidFill>
                  <a:schemeClr val="bg1"/>
                </a:solidFill>
                <a:latin typeface="+mn-lt"/>
                <a:ea typeface="+mn-ea"/>
                <a:cs typeface="+mn-cs"/>
              </a:rPr>
              <a:t> un </a:t>
            </a:r>
            <a:r>
              <a:rPr lang="en-US" sz="4400" dirty="0" err="1">
                <a:solidFill>
                  <a:schemeClr val="bg1"/>
                </a:solidFill>
                <a:latin typeface="+mn-lt"/>
                <a:ea typeface="+mn-ea"/>
                <a:cs typeface="+mn-cs"/>
              </a:rPr>
              <a:t>produit</a:t>
            </a:r>
            <a:r>
              <a:rPr lang="en-US" sz="4400" dirty="0">
                <a:solidFill>
                  <a:schemeClr val="bg1"/>
                </a:solidFill>
                <a:latin typeface="+mn-lt"/>
                <a:ea typeface="+mn-ea"/>
                <a:cs typeface="+mn-cs"/>
              </a:rPr>
              <a:t> à </a:t>
            </a:r>
            <a:r>
              <a:rPr lang="en-US" sz="4400" dirty="0" err="1">
                <a:solidFill>
                  <a:schemeClr val="bg1"/>
                </a:solidFill>
                <a:latin typeface="+mn-lt"/>
                <a:ea typeface="+mn-ea"/>
                <a:cs typeface="+mn-cs"/>
              </a:rPr>
              <a:t>acheter</a:t>
            </a:r>
            <a:r>
              <a:rPr lang="en-US" sz="4400" dirty="0">
                <a:solidFill>
                  <a:schemeClr val="bg1"/>
                </a:solidFill>
                <a:latin typeface="+mn-lt"/>
                <a:ea typeface="+mn-ea"/>
                <a:cs typeface="+mn-cs"/>
              </a:rPr>
              <a:t> </a:t>
            </a:r>
            <a:r>
              <a:rPr lang="en-US" sz="4400" dirty="0" err="1">
                <a:solidFill>
                  <a:schemeClr val="bg1"/>
                </a:solidFill>
                <a:latin typeface="+mn-lt"/>
                <a:ea typeface="+mn-ea"/>
                <a:cs typeface="+mn-cs"/>
              </a:rPr>
              <a:t>une</a:t>
            </a:r>
            <a:r>
              <a:rPr lang="en-US" sz="4400" dirty="0">
                <a:solidFill>
                  <a:schemeClr val="bg1"/>
                </a:solidFill>
                <a:latin typeface="+mn-lt"/>
                <a:ea typeface="+mn-ea"/>
                <a:cs typeface="+mn-cs"/>
              </a:rPr>
              <a:t> </a:t>
            </a:r>
            <a:r>
              <a:rPr lang="en-US" sz="4400" dirty="0" err="1">
                <a:solidFill>
                  <a:schemeClr val="bg1"/>
                </a:solidFill>
                <a:latin typeface="+mn-lt"/>
                <a:ea typeface="+mn-ea"/>
                <a:cs typeface="+mn-cs"/>
              </a:rPr>
              <a:t>seule</a:t>
            </a:r>
            <a:r>
              <a:rPr lang="en-US" sz="4400" dirty="0">
                <a:solidFill>
                  <a:schemeClr val="bg1"/>
                </a:solidFill>
                <a:latin typeface="+mn-lt"/>
                <a:ea typeface="+mn-ea"/>
                <a:cs typeface="+mn-cs"/>
              </a:rPr>
              <a:t> </a:t>
            </a:r>
            <a:r>
              <a:rPr lang="en-US" sz="4400" dirty="0" err="1">
                <a:solidFill>
                  <a:schemeClr val="bg1"/>
                </a:solidFill>
                <a:latin typeface="+mn-lt"/>
                <a:ea typeface="+mn-ea"/>
                <a:cs typeface="+mn-cs"/>
              </a:rPr>
              <a:t>fois</a:t>
            </a:r>
            <a:r>
              <a:rPr lang="en-US" sz="4400" dirty="0">
                <a:solidFill>
                  <a:schemeClr val="bg1"/>
                </a:solidFill>
                <a:latin typeface="+mn-lt"/>
                <a:ea typeface="+mn-ea"/>
                <a:cs typeface="+mn-cs"/>
              </a:rPr>
              <a:t>, </a:t>
            </a:r>
            <a:r>
              <a:rPr lang="en-US" sz="4400" dirty="0" err="1">
                <a:solidFill>
                  <a:schemeClr val="bg1"/>
                </a:solidFill>
                <a:latin typeface="+mn-lt"/>
                <a:ea typeface="+mn-ea"/>
                <a:cs typeface="+mn-cs"/>
              </a:rPr>
              <a:t>tandis</a:t>
            </a:r>
            <a:r>
              <a:rPr lang="en-US" sz="4400" dirty="0">
                <a:solidFill>
                  <a:schemeClr val="bg1"/>
                </a:solidFill>
                <a:latin typeface="+mn-lt"/>
                <a:ea typeface="+mn-ea"/>
                <a:cs typeface="+mn-cs"/>
              </a:rPr>
              <a:t> que Microsoft 365 </a:t>
            </a:r>
            <a:r>
              <a:rPr lang="en-US" sz="4400" dirty="0" err="1">
                <a:solidFill>
                  <a:schemeClr val="bg1"/>
                </a:solidFill>
                <a:latin typeface="+mn-lt"/>
                <a:ea typeface="+mn-ea"/>
                <a:cs typeface="+mn-cs"/>
              </a:rPr>
              <a:t>est</a:t>
            </a:r>
            <a:r>
              <a:rPr lang="en-US" sz="4400" dirty="0">
                <a:solidFill>
                  <a:schemeClr val="bg1"/>
                </a:solidFill>
                <a:latin typeface="+mn-lt"/>
                <a:ea typeface="+mn-ea"/>
                <a:cs typeface="+mn-cs"/>
              </a:rPr>
              <a:t> disponible sur abonnement.</a:t>
            </a:r>
          </a:p>
          <a:p>
            <a:pPr indent="-228600" defTabSz="914400" eaLnBrk="1" hangingPunct="1">
              <a:lnSpc>
                <a:spcPct val="90000"/>
              </a:lnSpc>
              <a:spcAft>
                <a:spcPts val="600"/>
              </a:spcAft>
              <a:buSzPct val="87000"/>
              <a:buFont typeface="Arial" panose="020B0604020202020204" pitchFamily="34" charset="0"/>
              <a:buChar char="•"/>
            </a:pPr>
            <a:r>
              <a:rPr lang="en-US" sz="4400" dirty="0">
                <a:solidFill>
                  <a:schemeClr val="bg1"/>
                </a:solidFill>
                <a:latin typeface="+mn-lt"/>
                <a:ea typeface="+mn-ea"/>
                <a:cs typeface="+mn-cs"/>
              </a:rPr>
              <a:t>Microsoft 365 </a:t>
            </a:r>
            <a:r>
              <a:rPr lang="en-US" sz="4400" dirty="0" err="1">
                <a:solidFill>
                  <a:schemeClr val="bg1"/>
                </a:solidFill>
                <a:latin typeface="+mn-lt"/>
                <a:ea typeface="+mn-ea"/>
                <a:cs typeface="+mn-cs"/>
              </a:rPr>
              <a:t>offre</a:t>
            </a:r>
            <a:r>
              <a:rPr lang="en-US" sz="4400" dirty="0">
                <a:solidFill>
                  <a:schemeClr val="bg1"/>
                </a:solidFill>
                <a:latin typeface="+mn-lt"/>
                <a:ea typeface="+mn-ea"/>
                <a:cs typeface="+mn-cs"/>
              </a:rPr>
              <a:t> des mises à jour continues, </a:t>
            </a:r>
            <a:r>
              <a:rPr lang="en-US" sz="4400" dirty="0" err="1">
                <a:solidFill>
                  <a:schemeClr val="bg1"/>
                </a:solidFill>
                <a:latin typeface="+mn-lt"/>
                <a:ea typeface="+mn-ea"/>
                <a:cs typeface="+mn-cs"/>
              </a:rPr>
              <a:t>ce</a:t>
            </a:r>
            <a:r>
              <a:rPr lang="en-US" sz="4400" dirty="0">
                <a:solidFill>
                  <a:schemeClr val="bg1"/>
                </a:solidFill>
                <a:latin typeface="+mn-lt"/>
                <a:ea typeface="+mn-ea"/>
                <a:cs typeface="+mn-cs"/>
              </a:rPr>
              <a:t> qui </a:t>
            </a:r>
            <a:r>
              <a:rPr lang="en-US" sz="4400" dirty="0" err="1">
                <a:solidFill>
                  <a:schemeClr val="bg1"/>
                </a:solidFill>
                <a:latin typeface="+mn-lt"/>
                <a:ea typeface="+mn-ea"/>
                <a:cs typeface="+mn-cs"/>
              </a:rPr>
              <a:t>n'est</a:t>
            </a:r>
            <a:r>
              <a:rPr lang="en-US" sz="4400" dirty="0">
                <a:solidFill>
                  <a:schemeClr val="bg1"/>
                </a:solidFill>
                <a:latin typeface="+mn-lt"/>
                <a:ea typeface="+mn-ea"/>
                <a:cs typeface="+mn-cs"/>
              </a:rPr>
              <a:t> pas le </a:t>
            </a:r>
            <a:r>
              <a:rPr lang="en-US" sz="4400" dirty="0" err="1">
                <a:solidFill>
                  <a:schemeClr val="bg1"/>
                </a:solidFill>
                <a:latin typeface="+mn-lt"/>
                <a:ea typeface="+mn-ea"/>
                <a:cs typeface="+mn-cs"/>
              </a:rPr>
              <a:t>cas</a:t>
            </a:r>
            <a:r>
              <a:rPr lang="en-US" sz="4400" dirty="0">
                <a:solidFill>
                  <a:schemeClr val="bg1"/>
                </a:solidFill>
                <a:latin typeface="+mn-lt"/>
                <a:ea typeface="+mn-ea"/>
                <a:cs typeface="+mn-cs"/>
              </a:rPr>
              <a:t> </a:t>
            </a:r>
            <a:r>
              <a:rPr lang="en-US" sz="4400" dirty="0" err="1">
                <a:solidFill>
                  <a:schemeClr val="bg1"/>
                </a:solidFill>
                <a:latin typeface="+mn-lt"/>
                <a:ea typeface="+mn-ea"/>
                <a:cs typeface="+mn-cs"/>
              </a:rPr>
              <a:t>d'Office</a:t>
            </a:r>
            <a:r>
              <a:rPr lang="en-US" sz="4400" dirty="0">
                <a:solidFill>
                  <a:schemeClr val="bg1"/>
                </a:solidFill>
                <a:latin typeface="+mn-lt"/>
                <a:ea typeface="+mn-ea"/>
                <a:cs typeface="+mn-cs"/>
              </a:rPr>
              <a:t> 2019.</a:t>
            </a:r>
          </a:p>
          <a:p>
            <a:pPr indent="-228600" defTabSz="914400" eaLnBrk="1" hangingPunct="1">
              <a:lnSpc>
                <a:spcPct val="90000"/>
              </a:lnSpc>
              <a:spcAft>
                <a:spcPts val="600"/>
              </a:spcAft>
              <a:buSzPct val="87000"/>
              <a:buFont typeface="Arial" panose="020B0604020202020204" pitchFamily="34" charset="0"/>
              <a:buChar char="•"/>
            </a:pPr>
            <a:r>
              <a:rPr lang="en-US" sz="4400" dirty="0">
                <a:solidFill>
                  <a:schemeClr val="bg1"/>
                </a:solidFill>
                <a:latin typeface="+mn-lt"/>
                <a:ea typeface="+mn-ea"/>
                <a:cs typeface="+mn-cs"/>
              </a:rPr>
              <a:t>Microsoft 365 </a:t>
            </a:r>
            <a:r>
              <a:rPr lang="en-US" sz="4400" dirty="0" err="1">
                <a:solidFill>
                  <a:schemeClr val="bg1"/>
                </a:solidFill>
                <a:latin typeface="+mn-lt"/>
                <a:ea typeface="+mn-ea"/>
                <a:cs typeface="+mn-cs"/>
              </a:rPr>
              <a:t>permet</a:t>
            </a:r>
            <a:r>
              <a:rPr lang="en-US" sz="4400" dirty="0">
                <a:solidFill>
                  <a:schemeClr val="bg1"/>
                </a:solidFill>
                <a:latin typeface="+mn-lt"/>
                <a:ea typeface="+mn-ea"/>
                <a:cs typeface="+mn-cs"/>
              </a:rPr>
              <a:t> </a:t>
            </a:r>
            <a:r>
              <a:rPr lang="en-US" sz="4400" dirty="0" err="1">
                <a:solidFill>
                  <a:schemeClr val="bg1"/>
                </a:solidFill>
                <a:latin typeface="+mn-lt"/>
                <a:ea typeface="+mn-ea"/>
                <a:cs typeface="+mn-cs"/>
              </a:rPr>
              <a:t>une</a:t>
            </a:r>
            <a:r>
              <a:rPr lang="en-US" sz="4400" dirty="0">
                <a:solidFill>
                  <a:schemeClr val="bg1"/>
                </a:solidFill>
                <a:latin typeface="+mn-lt"/>
                <a:ea typeface="+mn-ea"/>
                <a:cs typeface="+mn-cs"/>
              </a:rPr>
              <a:t> collaboration </a:t>
            </a:r>
            <a:r>
              <a:rPr lang="en-US" sz="4400" dirty="0" err="1">
                <a:solidFill>
                  <a:schemeClr val="bg1"/>
                </a:solidFill>
                <a:latin typeface="+mn-lt"/>
                <a:ea typeface="+mn-ea"/>
                <a:cs typeface="+mn-cs"/>
              </a:rPr>
              <a:t>basée</a:t>
            </a:r>
            <a:r>
              <a:rPr lang="en-US" sz="4400" dirty="0">
                <a:solidFill>
                  <a:schemeClr val="bg1"/>
                </a:solidFill>
                <a:latin typeface="+mn-lt"/>
                <a:ea typeface="+mn-ea"/>
                <a:cs typeface="+mn-cs"/>
              </a:rPr>
              <a:t> sur le cloud </a:t>
            </a:r>
            <a:r>
              <a:rPr lang="en-US" sz="4400" dirty="0" err="1">
                <a:solidFill>
                  <a:schemeClr val="bg1"/>
                </a:solidFill>
                <a:latin typeface="+mn-lt"/>
                <a:ea typeface="+mn-ea"/>
                <a:cs typeface="+mn-cs"/>
              </a:rPr>
              <a:t>alors</a:t>
            </a:r>
            <a:r>
              <a:rPr lang="en-US" sz="4400" dirty="0">
                <a:solidFill>
                  <a:schemeClr val="bg1"/>
                </a:solidFill>
                <a:latin typeface="+mn-lt"/>
                <a:ea typeface="+mn-ea"/>
                <a:cs typeface="+mn-cs"/>
              </a:rPr>
              <a:t> </a:t>
            </a:r>
            <a:r>
              <a:rPr lang="en-US" sz="4400" dirty="0" err="1">
                <a:solidFill>
                  <a:schemeClr val="bg1"/>
                </a:solidFill>
                <a:latin typeface="+mn-lt"/>
                <a:ea typeface="+mn-ea"/>
                <a:cs typeface="+mn-cs"/>
              </a:rPr>
              <a:t>qu'Office</a:t>
            </a:r>
            <a:r>
              <a:rPr lang="en-US" sz="4400" dirty="0">
                <a:solidFill>
                  <a:schemeClr val="bg1"/>
                </a:solidFill>
                <a:latin typeface="+mn-lt"/>
                <a:ea typeface="+mn-ea"/>
                <a:cs typeface="+mn-cs"/>
              </a:rPr>
              <a:t> 2019 </a:t>
            </a:r>
            <a:r>
              <a:rPr lang="en-US" sz="4400" dirty="0" err="1">
                <a:solidFill>
                  <a:schemeClr val="bg1"/>
                </a:solidFill>
                <a:latin typeface="+mn-lt"/>
                <a:ea typeface="+mn-ea"/>
                <a:cs typeface="+mn-cs"/>
              </a:rPr>
              <a:t>est</a:t>
            </a:r>
            <a:r>
              <a:rPr lang="en-US" sz="4400" dirty="0">
                <a:solidFill>
                  <a:schemeClr val="bg1"/>
                </a:solidFill>
                <a:latin typeface="+mn-lt"/>
                <a:ea typeface="+mn-ea"/>
                <a:cs typeface="+mn-cs"/>
              </a:rPr>
              <a:t> </a:t>
            </a:r>
            <a:r>
              <a:rPr lang="en-US" sz="4400" dirty="0" err="1">
                <a:solidFill>
                  <a:schemeClr val="bg1"/>
                </a:solidFill>
                <a:latin typeface="+mn-lt"/>
                <a:ea typeface="+mn-ea"/>
                <a:cs typeface="+mn-cs"/>
              </a:rPr>
              <a:t>limité</a:t>
            </a:r>
            <a:r>
              <a:rPr lang="en-US" sz="4400" dirty="0">
                <a:solidFill>
                  <a:schemeClr val="bg1"/>
                </a:solidFill>
                <a:latin typeface="+mn-lt"/>
                <a:ea typeface="+mn-ea"/>
                <a:cs typeface="+mn-cs"/>
              </a:rPr>
              <a:t> au stockage local.</a:t>
            </a:r>
          </a:p>
          <a:p>
            <a:pPr indent="-228600" defTabSz="914400" eaLnBrk="1" hangingPunct="1">
              <a:lnSpc>
                <a:spcPct val="90000"/>
              </a:lnSpc>
              <a:spcAft>
                <a:spcPts val="600"/>
              </a:spcAft>
              <a:buSzPct val="87000"/>
              <a:buFont typeface="Arial" panose="020B0604020202020204" pitchFamily="34" charset="0"/>
              <a:buChar char="•"/>
            </a:pPr>
            <a:r>
              <a:rPr lang="en-US" sz="4400" dirty="0">
                <a:solidFill>
                  <a:schemeClr val="bg1"/>
                </a:solidFill>
                <a:latin typeface="+mn-lt"/>
                <a:ea typeface="+mn-ea"/>
                <a:cs typeface="+mn-cs"/>
              </a:rPr>
              <a:t>M365 </a:t>
            </a:r>
            <a:r>
              <a:rPr lang="en-US" sz="4400" dirty="0" err="1">
                <a:solidFill>
                  <a:schemeClr val="bg1"/>
                </a:solidFill>
                <a:latin typeface="+mn-lt"/>
                <a:ea typeface="+mn-ea"/>
                <a:cs typeface="+mn-cs"/>
              </a:rPr>
              <a:t>comprend</a:t>
            </a:r>
            <a:r>
              <a:rPr lang="en-US" sz="4400" dirty="0">
                <a:solidFill>
                  <a:schemeClr val="bg1"/>
                </a:solidFill>
                <a:latin typeface="+mn-lt"/>
                <a:ea typeface="+mn-ea"/>
                <a:cs typeface="+mn-cs"/>
              </a:rPr>
              <a:t> des </a:t>
            </a:r>
            <a:r>
              <a:rPr lang="en-US" sz="4400" dirty="0" err="1">
                <a:solidFill>
                  <a:schemeClr val="bg1"/>
                </a:solidFill>
                <a:latin typeface="+mn-lt"/>
                <a:ea typeface="+mn-ea"/>
                <a:cs typeface="+mn-cs"/>
              </a:rPr>
              <a:t>outils</a:t>
            </a:r>
            <a:r>
              <a:rPr lang="en-US" sz="4400" dirty="0">
                <a:solidFill>
                  <a:schemeClr val="bg1"/>
                </a:solidFill>
                <a:latin typeface="+mn-lt"/>
                <a:ea typeface="+mn-ea"/>
                <a:cs typeface="+mn-cs"/>
              </a:rPr>
              <a:t> de collaboration </a:t>
            </a:r>
            <a:r>
              <a:rPr lang="en-US" sz="4400" dirty="0" err="1">
                <a:solidFill>
                  <a:schemeClr val="bg1"/>
                </a:solidFill>
                <a:latin typeface="+mn-lt"/>
                <a:ea typeface="+mn-ea"/>
                <a:cs typeface="+mn-cs"/>
              </a:rPr>
              <a:t>supplémentaires</a:t>
            </a:r>
            <a:r>
              <a:rPr lang="en-US" sz="4400" dirty="0">
                <a:solidFill>
                  <a:schemeClr val="bg1"/>
                </a:solidFill>
                <a:latin typeface="+mn-lt"/>
                <a:ea typeface="+mn-ea"/>
                <a:cs typeface="+mn-cs"/>
              </a:rPr>
              <a:t>, </a:t>
            </a:r>
            <a:r>
              <a:rPr lang="en-US" sz="4400" dirty="0" err="1">
                <a:solidFill>
                  <a:schemeClr val="bg1"/>
                </a:solidFill>
                <a:latin typeface="+mn-lt"/>
                <a:ea typeface="+mn-ea"/>
                <a:cs typeface="+mn-cs"/>
              </a:rPr>
              <a:t>tels</a:t>
            </a:r>
            <a:r>
              <a:rPr lang="en-US" sz="4400" dirty="0">
                <a:solidFill>
                  <a:schemeClr val="bg1"/>
                </a:solidFill>
                <a:latin typeface="+mn-lt"/>
                <a:ea typeface="+mn-ea"/>
                <a:cs typeface="+mn-cs"/>
              </a:rPr>
              <a:t> que OneDrive et Teams.</a:t>
            </a:r>
          </a:p>
        </p:txBody>
      </p:sp>
    </p:spTree>
    <p:extLst>
      <p:ext uri="{BB962C8B-B14F-4D97-AF65-F5344CB8AC3E}">
        <p14:creationId xmlns:p14="http://schemas.microsoft.com/office/powerpoint/2010/main" val="3047924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382688" y="366040"/>
            <a:ext cx="16417824" cy="1295400"/>
          </a:xfrm>
        </p:spPr>
        <p:txBody>
          <a:bodyPr>
            <a:normAutofit/>
          </a:bodyPr>
          <a:lstStyle/>
          <a:p>
            <a:r>
              <a:rPr lang="fr-FR" b="1" dirty="0"/>
              <a:t>Création de vos équipes Teams</a:t>
            </a:r>
          </a:p>
        </p:txBody>
      </p:sp>
      <p:sp>
        <p:nvSpPr>
          <p:cNvPr id="7" name="Rectangle 5">
            <a:extLst>
              <a:ext uri="{FF2B5EF4-FFF2-40B4-BE49-F238E27FC236}">
                <a16:creationId xmlns:a16="http://schemas.microsoft.com/office/drawing/2014/main" id="{389CE3AE-AE46-4CFC-A280-202E0765EBBC}"/>
              </a:ext>
            </a:extLst>
          </p:cNvPr>
          <p:cNvSpPr>
            <a:spLocks noChangeArrowheads="1"/>
          </p:cNvSpPr>
          <p:nvPr/>
        </p:nvSpPr>
        <p:spPr bwMode="auto">
          <a:xfrm>
            <a:off x="0" y="-553996"/>
            <a:ext cx="11780276"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828800"/>
            <a:r>
              <a:rPr lang="fr-FR" altLang="fr-FR" sz="2400" dirty="0">
                <a:solidFill>
                  <a:srgbClr val="1E1E1E"/>
                </a:solidFill>
                <a:latin typeface="Segoe UI" panose="020B0502040204020203" pitchFamily="34" charset="0"/>
                <a:ea typeface="+mn-ea"/>
                <a:cs typeface="Segoe UI" panose="020B0502040204020203" pitchFamily="34" charset="0"/>
              </a:rPr>
              <a:t>Accédez au nom de l’équipe, puis cliquez sur </a:t>
            </a:r>
            <a:r>
              <a:rPr lang="fr-FR" altLang="fr-FR" sz="2400" b="1" dirty="0">
                <a:solidFill>
                  <a:srgbClr val="1E1E1E"/>
                </a:solidFill>
                <a:latin typeface="Segoe UI" panose="020B0502040204020203" pitchFamily="34" charset="0"/>
                <a:ea typeface="+mn-ea"/>
                <a:cs typeface="Segoe UI" panose="020B0502040204020203" pitchFamily="34" charset="0"/>
              </a:rPr>
              <a:t>Autres options</a:t>
            </a:r>
            <a:r>
              <a:rPr lang="fr-FR" altLang="fr-FR" sz="2400" dirty="0">
                <a:solidFill>
                  <a:srgbClr val="1E1E1E"/>
                </a:solidFill>
                <a:latin typeface="Segoe UI" panose="020B0502040204020203" pitchFamily="34" charset="0"/>
                <a:ea typeface="+mn-ea"/>
                <a:cs typeface="Segoe UI" panose="020B0502040204020203" pitchFamily="34" charset="0"/>
              </a:rPr>
              <a:t> </a:t>
            </a:r>
            <a:r>
              <a:rPr lang="fr-FR" altLang="fr-FR" sz="1600" dirty="0">
                <a:solidFill>
                  <a:prstClr val="black"/>
                </a:solidFill>
                <a:ea typeface="+mn-ea"/>
                <a:cs typeface="+mn-cs"/>
              </a:rPr>
              <a:t>  </a:t>
            </a:r>
            <a:r>
              <a:rPr lang="fr-FR" altLang="fr-FR" sz="2400" dirty="0">
                <a:solidFill>
                  <a:prstClr val="black"/>
                </a:solidFill>
                <a:ea typeface="+mn-ea"/>
                <a:cs typeface="+mn-cs"/>
              </a:rPr>
              <a:t>     </a:t>
            </a:r>
            <a:r>
              <a:rPr lang="fr-FR" altLang="fr-FR" sz="2400" dirty="0">
                <a:solidFill>
                  <a:srgbClr val="1E1E1E"/>
                </a:solidFill>
                <a:latin typeface="Segoe UI" panose="020B0502040204020203" pitchFamily="34" charset="0"/>
                <a:ea typeface="+mn-ea"/>
                <a:cs typeface="Segoe UI" panose="020B0502040204020203" pitchFamily="34" charset="0"/>
              </a:rPr>
              <a:t> &gt; </a:t>
            </a:r>
            <a:r>
              <a:rPr lang="fr-FR" altLang="fr-FR" sz="2400" b="1" dirty="0">
                <a:solidFill>
                  <a:srgbClr val="1E1E1E"/>
                </a:solidFill>
                <a:latin typeface="Segoe UI" panose="020B0502040204020203" pitchFamily="34" charset="0"/>
                <a:ea typeface="+mn-ea"/>
                <a:cs typeface="Segoe UI" panose="020B0502040204020203" pitchFamily="34" charset="0"/>
              </a:rPr>
              <a:t>Gérer l’équipe</a:t>
            </a:r>
            <a:r>
              <a:rPr lang="fr-FR" altLang="fr-FR" sz="2400" dirty="0">
                <a:solidFill>
                  <a:srgbClr val="1E1E1E"/>
                </a:solidFill>
                <a:latin typeface="Segoe UI" panose="020B0502040204020203" pitchFamily="34" charset="0"/>
                <a:ea typeface="+mn-ea"/>
                <a:cs typeface="Segoe UI" panose="020B0502040204020203" pitchFamily="34" charset="0"/>
              </a:rPr>
              <a:t>.</a:t>
            </a:r>
            <a:br>
              <a:rPr lang="fr-FR" altLang="fr-FR" sz="1600" dirty="0">
                <a:solidFill>
                  <a:prstClr val="black"/>
                </a:solidFill>
                <a:ea typeface="+mn-ea"/>
                <a:cs typeface="+mn-cs"/>
              </a:rPr>
            </a:br>
            <a:endParaRPr lang="fr-FR" altLang="fr-FR" sz="3600" dirty="0">
              <a:solidFill>
                <a:prstClr val="black"/>
              </a:solidFill>
              <a:ea typeface="+mn-ea"/>
              <a:cs typeface="+mn-cs"/>
            </a:endParaRPr>
          </a:p>
        </p:txBody>
      </p:sp>
      <p:pic>
        <p:nvPicPr>
          <p:cNvPr id="1030" name="Picture 6" descr="Bouton Autres options">
            <a:extLst>
              <a:ext uri="{FF2B5EF4-FFF2-40B4-BE49-F238E27FC236}">
                <a16:creationId xmlns:a16="http://schemas.microsoft.com/office/drawing/2014/main" id="{900ED13F-BFAF-47B2-A145-E9046E83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5650" y="-457200"/>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355EDDE1-7B47-4333-A02D-4F5D9CF09C0B}"/>
              </a:ext>
            </a:extLst>
          </p:cNvPr>
          <p:cNvSpPr txBox="1"/>
          <p:nvPr/>
        </p:nvSpPr>
        <p:spPr>
          <a:xfrm>
            <a:off x="526704" y="1895884"/>
            <a:ext cx="16800512" cy="1754326"/>
          </a:xfrm>
          <a:prstGeom prst="rect">
            <a:avLst/>
          </a:prstGeom>
          <a:noFill/>
        </p:spPr>
        <p:txBody>
          <a:bodyPr wrap="square" rtlCol="0">
            <a:spAutoFit/>
          </a:bodyPr>
          <a:lstStyle/>
          <a:p>
            <a:pPr defTabSz="914400" eaLnBrk="1" fontAlgn="auto" hangingPunct="1">
              <a:spcBef>
                <a:spcPts val="0"/>
              </a:spcBef>
              <a:spcAft>
                <a:spcPts val="0"/>
              </a:spcAft>
            </a:pPr>
            <a:r>
              <a:rPr lang="fr-FR" sz="3600" dirty="0">
                <a:solidFill>
                  <a:prstClr val="black"/>
                </a:solidFill>
                <a:latin typeface="Calibri" panose="020F0502020204030204"/>
                <a:ea typeface="+mn-ea"/>
                <a:cs typeface="+mn-cs"/>
              </a:rPr>
              <a:t>Depuis l’onglet Équipe, cliquez sur </a:t>
            </a:r>
            <a:r>
              <a:rPr lang="fr-FR" sz="3600" b="1" dirty="0">
                <a:solidFill>
                  <a:prstClr val="black"/>
                </a:solidFill>
                <a:latin typeface="Calibri" panose="020F0502020204030204"/>
                <a:ea typeface="+mn-ea"/>
                <a:cs typeface="+mn-cs"/>
              </a:rPr>
              <a:t>Rejoindre ou créer une équipe</a:t>
            </a:r>
            <a:r>
              <a:rPr lang="fr-FR" sz="3600" dirty="0">
                <a:solidFill>
                  <a:prstClr val="black"/>
                </a:solidFill>
                <a:latin typeface="Calibri" panose="020F0502020204030204"/>
                <a:ea typeface="+mn-ea"/>
                <a:cs typeface="+mn-cs"/>
              </a:rPr>
              <a:t> puis sur </a:t>
            </a:r>
            <a:r>
              <a:rPr lang="fr-FR" sz="3600" b="1" dirty="0">
                <a:solidFill>
                  <a:prstClr val="black"/>
                </a:solidFill>
                <a:latin typeface="Calibri" panose="020F0502020204030204"/>
                <a:ea typeface="+mn-ea"/>
                <a:cs typeface="+mn-cs"/>
              </a:rPr>
              <a:t>Créer une équipe. </a:t>
            </a:r>
            <a:r>
              <a:rPr lang="fr-FR" sz="3600" dirty="0">
                <a:solidFill>
                  <a:prstClr val="black"/>
                </a:solidFill>
                <a:latin typeface="Calibri" panose="020F0502020204030204"/>
                <a:ea typeface="+mn-ea"/>
                <a:cs typeface="+mn-cs"/>
              </a:rPr>
              <a:t>Vous pouvez partir de 0 ou depuis un modèle existant. Teams vous propose lui-même des modèles d’équipe.</a:t>
            </a:r>
          </a:p>
        </p:txBody>
      </p:sp>
      <p:sp>
        <p:nvSpPr>
          <p:cNvPr id="24" name="ZoneTexte 23">
            <a:extLst>
              <a:ext uri="{FF2B5EF4-FFF2-40B4-BE49-F238E27FC236}">
                <a16:creationId xmlns:a16="http://schemas.microsoft.com/office/drawing/2014/main" id="{4E49AAF7-3067-481F-9451-B254217474EB}"/>
              </a:ext>
            </a:extLst>
          </p:cNvPr>
          <p:cNvSpPr txBox="1"/>
          <p:nvPr/>
        </p:nvSpPr>
        <p:spPr>
          <a:xfrm>
            <a:off x="8329810" y="4354226"/>
            <a:ext cx="6768752" cy="5016758"/>
          </a:xfrm>
          <a:prstGeom prst="rect">
            <a:avLst/>
          </a:prstGeom>
          <a:noFill/>
        </p:spPr>
        <p:txBody>
          <a:bodyPr wrap="square" rtlCol="0">
            <a:spAutoFit/>
          </a:bodyPr>
          <a:lstStyle/>
          <a:p>
            <a:pPr defTabSz="914400" eaLnBrk="1" fontAlgn="auto" hangingPunct="1">
              <a:spcBef>
                <a:spcPts val="0"/>
              </a:spcBef>
              <a:spcAft>
                <a:spcPts val="0"/>
              </a:spcAft>
            </a:pPr>
            <a:r>
              <a:rPr lang="fr-FR" sz="3200" dirty="0">
                <a:solidFill>
                  <a:srgbClr val="1E1E1E"/>
                </a:solidFill>
                <a:latin typeface="Calibri" panose="020F0502020204030204"/>
                <a:ea typeface="+mn-ea"/>
                <a:cs typeface="+mn-cs"/>
              </a:rPr>
              <a:t>Vous pouvez ensuite choisir le type d’équipe que vous souhaitez utiliser :</a:t>
            </a:r>
            <a:br>
              <a:rPr lang="fr-FR" sz="3200" dirty="0">
                <a:solidFill>
                  <a:prstClr val="black"/>
                </a:solidFill>
                <a:latin typeface="Calibri" panose="020F0502020204030204"/>
                <a:ea typeface="+mn-ea"/>
                <a:cs typeface="+mn-cs"/>
              </a:rPr>
            </a:br>
            <a:br>
              <a:rPr lang="fr-FR" sz="3200" dirty="0">
                <a:solidFill>
                  <a:prstClr val="black"/>
                </a:solidFill>
                <a:latin typeface="Calibri" panose="020F0502020204030204"/>
                <a:ea typeface="+mn-ea"/>
                <a:cs typeface="+mn-cs"/>
              </a:rPr>
            </a:br>
            <a:r>
              <a:rPr lang="fr-FR" sz="3200" dirty="0">
                <a:solidFill>
                  <a:srgbClr val="1E1E1E"/>
                </a:solidFill>
                <a:latin typeface="Calibri" panose="020F0502020204030204"/>
                <a:ea typeface="+mn-ea"/>
                <a:cs typeface="+mn-cs"/>
              </a:rPr>
              <a:t>Pour limiter le contenu et la conversation à un groupe de personnes spécifique, sélectionnez </a:t>
            </a:r>
            <a:r>
              <a:rPr lang="fr-FR" sz="3200" b="1" dirty="0">
                <a:solidFill>
                  <a:srgbClr val="1E1E1E"/>
                </a:solidFill>
                <a:latin typeface="Calibri" panose="020F0502020204030204"/>
                <a:ea typeface="+mn-ea"/>
                <a:cs typeface="+mn-cs"/>
              </a:rPr>
              <a:t>Privé</a:t>
            </a:r>
            <a:r>
              <a:rPr lang="fr-FR" sz="3200" dirty="0">
                <a:solidFill>
                  <a:srgbClr val="1E1E1E"/>
                </a:solidFill>
                <a:latin typeface="Calibri" panose="020F0502020204030204"/>
                <a:ea typeface="+mn-ea"/>
                <a:cs typeface="+mn-cs"/>
              </a:rPr>
              <a:t>.</a:t>
            </a:r>
            <a:br>
              <a:rPr lang="fr-FR" sz="3200" dirty="0">
                <a:solidFill>
                  <a:prstClr val="black"/>
                </a:solidFill>
                <a:latin typeface="Calibri" panose="020F0502020204030204"/>
                <a:ea typeface="+mn-ea"/>
                <a:cs typeface="+mn-cs"/>
              </a:rPr>
            </a:br>
            <a:br>
              <a:rPr lang="fr-FR" sz="3200" dirty="0">
                <a:solidFill>
                  <a:prstClr val="black"/>
                </a:solidFill>
                <a:latin typeface="Calibri" panose="020F0502020204030204"/>
                <a:ea typeface="+mn-ea"/>
                <a:cs typeface="+mn-cs"/>
              </a:rPr>
            </a:br>
            <a:r>
              <a:rPr lang="fr-FR" sz="3200" dirty="0">
                <a:solidFill>
                  <a:srgbClr val="1E1E1E"/>
                </a:solidFill>
                <a:latin typeface="Calibri" panose="020F0502020204030204"/>
                <a:ea typeface="+mn-ea"/>
                <a:cs typeface="+mn-cs"/>
              </a:rPr>
              <a:t>Pour une communauté ou une rubrique que toute personne de l'organisation peut joindre, sélectionnez </a:t>
            </a:r>
            <a:r>
              <a:rPr lang="fr-FR" sz="3200" b="1" dirty="0">
                <a:solidFill>
                  <a:srgbClr val="1E1E1E"/>
                </a:solidFill>
                <a:latin typeface="Calibri" panose="020F0502020204030204"/>
                <a:ea typeface="+mn-ea"/>
                <a:cs typeface="+mn-cs"/>
              </a:rPr>
              <a:t>Public</a:t>
            </a:r>
            <a:r>
              <a:rPr lang="fr-FR" sz="3200" dirty="0">
                <a:solidFill>
                  <a:srgbClr val="1E1E1E"/>
                </a:solidFill>
                <a:latin typeface="Calibri" panose="020F0502020204030204"/>
                <a:ea typeface="+mn-ea"/>
                <a:cs typeface="+mn-cs"/>
              </a:rPr>
              <a:t>.</a:t>
            </a:r>
            <a:endParaRPr lang="fr-FR" sz="3200" dirty="0">
              <a:solidFill>
                <a:prstClr val="black"/>
              </a:solidFill>
              <a:latin typeface="Calibri" panose="020F0502020204030204"/>
              <a:ea typeface="+mn-ea"/>
              <a:cs typeface="+mn-cs"/>
            </a:endParaRPr>
          </a:p>
        </p:txBody>
      </p:sp>
      <p:pic>
        <p:nvPicPr>
          <p:cNvPr id="9218" name="Picture 2">
            <a:extLst>
              <a:ext uri="{FF2B5EF4-FFF2-40B4-BE49-F238E27FC236}">
                <a16:creationId xmlns:a16="http://schemas.microsoft.com/office/drawing/2014/main" id="{086DF4C3-7436-7ED4-4781-3BEC02D11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6656" y="809329"/>
            <a:ext cx="5182544" cy="39085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a:extLst>
              <a:ext uri="{FF2B5EF4-FFF2-40B4-BE49-F238E27FC236}">
                <a16:creationId xmlns:a16="http://schemas.microsoft.com/office/drawing/2014/main" id="{C01F06F8-31D8-6B87-34FC-E537421A7157}"/>
              </a:ext>
            </a:extLst>
          </p:cNvPr>
          <p:cNvSpPr/>
          <p:nvPr/>
        </p:nvSpPr>
        <p:spPr>
          <a:xfrm>
            <a:off x="18096656" y="2101331"/>
            <a:ext cx="5182544" cy="1324494"/>
          </a:xfrm>
          <a:prstGeom prst="rect">
            <a:avLst/>
          </a:prstGeom>
          <a:solidFill>
            <a:srgbClr val="FFFF00">
              <a:alpha val="21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a:solidFill>
                <a:prstClr val="white"/>
              </a:solidFill>
              <a:latin typeface="Calibri" panose="020F0502020204030204"/>
            </a:endParaRPr>
          </a:p>
        </p:txBody>
      </p:sp>
      <p:pic>
        <p:nvPicPr>
          <p:cNvPr id="9220" name="Picture 4">
            <a:extLst>
              <a:ext uri="{FF2B5EF4-FFF2-40B4-BE49-F238E27FC236}">
                <a16:creationId xmlns:a16="http://schemas.microsoft.com/office/drawing/2014/main" id="{368E66C6-CE7E-4C81-BFAD-93C56B00E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800" y="3997933"/>
            <a:ext cx="6768752" cy="68065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222" name="Picture 6">
            <a:extLst>
              <a:ext uri="{FF2B5EF4-FFF2-40B4-BE49-F238E27FC236}">
                <a16:creationId xmlns:a16="http://schemas.microsoft.com/office/drawing/2014/main" id="{83857F46-46C2-79AC-FC47-5B913F96CF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9546" y="5527157"/>
            <a:ext cx="6768752" cy="67236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Rectangle 13">
            <a:extLst>
              <a:ext uri="{FF2B5EF4-FFF2-40B4-BE49-F238E27FC236}">
                <a16:creationId xmlns:a16="http://schemas.microsoft.com/office/drawing/2014/main" id="{A75229BC-6290-4BCB-8E0F-A284362F3DF9}"/>
              </a:ext>
            </a:extLst>
          </p:cNvPr>
          <p:cNvSpPr/>
          <p:nvPr/>
        </p:nvSpPr>
        <p:spPr>
          <a:xfrm>
            <a:off x="15360353" y="6569969"/>
            <a:ext cx="6394750" cy="979954"/>
          </a:xfrm>
          <a:prstGeom prst="rect">
            <a:avLst/>
          </a:prstGeom>
          <a:solidFill>
            <a:srgbClr val="FFFF00">
              <a:alpha val="21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a:solidFill>
                <a:prstClr val="white"/>
              </a:solidFill>
              <a:latin typeface="Calibri" panose="020F0502020204030204"/>
            </a:endParaRPr>
          </a:p>
        </p:txBody>
      </p:sp>
      <p:sp>
        <p:nvSpPr>
          <p:cNvPr id="15" name="Rectangle 14">
            <a:extLst>
              <a:ext uri="{FF2B5EF4-FFF2-40B4-BE49-F238E27FC236}">
                <a16:creationId xmlns:a16="http://schemas.microsoft.com/office/drawing/2014/main" id="{490BD2FE-DFF5-8CAA-6727-A557C10B6C0A}"/>
              </a:ext>
            </a:extLst>
          </p:cNvPr>
          <p:cNvSpPr/>
          <p:nvPr/>
        </p:nvSpPr>
        <p:spPr>
          <a:xfrm>
            <a:off x="1246784" y="7059945"/>
            <a:ext cx="3123336" cy="979954"/>
          </a:xfrm>
          <a:prstGeom prst="rect">
            <a:avLst/>
          </a:prstGeom>
          <a:solidFill>
            <a:srgbClr val="FFFF00">
              <a:alpha val="21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a:solidFill>
                <a:prstClr val="white"/>
              </a:solidFill>
              <a:latin typeface="Calibri" panose="020F0502020204030204"/>
            </a:endParaRPr>
          </a:p>
        </p:txBody>
      </p:sp>
      <p:pic>
        <p:nvPicPr>
          <p:cNvPr id="4" name="Image 3">
            <a:extLst>
              <a:ext uri="{FF2B5EF4-FFF2-40B4-BE49-F238E27FC236}">
                <a16:creationId xmlns:a16="http://schemas.microsoft.com/office/drawing/2014/main" id="{635A79E2-8865-D5DD-2997-C94BB61A086D}"/>
              </a:ext>
            </a:extLst>
          </p:cNvPr>
          <p:cNvPicPr>
            <a:picLocks noChangeAspect="1"/>
          </p:cNvPicPr>
          <p:nvPr/>
        </p:nvPicPr>
        <p:blipFill>
          <a:blip r:embed="rId7"/>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48585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382688" y="366040"/>
            <a:ext cx="16417824" cy="1295400"/>
          </a:xfrm>
        </p:spPr>
        <p:txBody>
          <a:bodyPr>
            <a:normAutofit/>
          </a:bodyPr>
          <a:lstStyle/>
          <a:p>
            <a:r>
              <a:rPr lang="fr-FR" b="1" dirty="0"/>
              <a:t>Création de vos équipes Teams</a:t>
            </a:r>
          </a:p>
        </p:txBody>
      </p:sp>
      <p:sp>
        <p:nvSpPr>
          <p:cNvPr id="7" name="Rectangle 5">
            <a:extLst>
              <a:ext uri="{FF2B5EF4-FFF2-40B4-BE49-F238E27FC236}">
                <a16:creationId xmlns:a16="http://schemas.microsoft.com/office/drawing/2014/main" id="{389CE3AE-AE46-4CFC-A280-202E0765EBBC}"/>
              </a:ext>
            </a:extLst>
          </p:cNvPr>
          <p:cNvSpPr>
            <a:spLocks noChangeArrowheads="1"/>
          </p:cNvSpPr>
          <p:nvPr/>
        </p:nvSpPr>
        <p:spPr bwMode="auto">
          <a:xfrm>
            <a:off x="0" y="-553996"/>
            <a:ext cx="11780276"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828800"/>
            <a:r>
              <a:rPr lang="fr-FR" altLang="fr-FR" sz="2400" dirty="0">
                <a:solidFill>
                  <a:srgbClr val="1E1E1E"/>
                </a:solidFill>
                <a:latin typeface="Segoe UI" panose="020B0502040204020203" pitchFamily="34" charset="0"/>
                <a:ea typeface="+mn-ea"/>
                <a:cs typeface="Segoe UI" panose="020B0502040204020203" pitchFamily="34" charset="0"/>
              </a:rPr>
              <a:t>Accédez au nom de l’équipe, puis cliquez sur </a:t>
            </a:r>
            <a:r>
              <a:rPr lang="fr-FR" altLang="fr-FR" sz="2400" b="1" dirty="0">
                <a:solidFill>
                  <a:srgbClr val="1E1E1E"/>
                </a:solidFill>
                <a:latin typeface="Segoe UI" panose="020B0502040204020203" pitchFamily="34" charset="0"/>
                <a:ea typeface="+mn-ea"/>
                <a:cs typeface="Segoe UI" panose="020B0502040204020203" pitchFamily="34" charset="0"/>
              </a:rPr>
              <a:t>Autres options</a:t>
            </a:r>
            <a:r>
              <a:rPr lang="fr-FR" altLang="fr-FR" sz="2400" dirty="0">
                <a:solidFill>
                  <a:srgbClr val="1E1E1E"/>
                </a:solidFill>
                <a:latin typeface="Segoe UI" panose="020B0502040204020203" pitchFamily="34" charset="0"/>
                <a:ea typeface="+mn-ea"/>
                <a:cs typeface="Segoe UI" panose="020B0502040204020203" pitchFamily="34" charset="0"/>
              </a:rPr>
              <a:t> </a:t>
            </a:r>
            <a:r>
              <a:rPr lang="fr-FR" altLang="fr-FR" sz="1600" dirty="0">
                <a:solidFill>
                  <a:prstClr val="black"/>
                </a:solidFill>
                <a:ea typeface="+mn-ea"/>
                <a:cs typeface="+mn-cs"/>
              </a:rPr>
              <a:t>  </a:t>
            </a:r>
            <a:r>
              <a:rPr lang="fr-FR" altLang="fr-FR" sz="2400" dirty="0">
                <a:solidFill>
                  <a:prstClr val="black"/>
                </a:solidFill>
                <a:ea typeface="+mn-ea"/>
                <a:cs typeface="+mn-cs"/>
              </a:rPr>
              <a:t>     </a:t>
            </a:r>
            <a:r>
              <a:rPr lang="fr-FR" altLang="fr-FR" sz="2400" dirty="0">
                <a:solidFill>
                  <a:srgbClr val="1E1E1E"/>
                </a:solidFill>
                <a:latin typeface="Segoe UI" panose="020B0502040204020203" pitchFamily="34" charset="0"/>
                <a:ea typeface="+mn-ea"/>
                <a:cs typeface="Segoe UI" panose="020B0502040204020203" pitchFamily="34" charset="0"/>
              </a:rPr>
              <a:t> &gt; </a:t>
            </a:r>
            <a:r>
              <a:rPr lang="fr-FR" altLang="fr-FR" sz="2400" b="1" dirty="0">
                <a:solidFill>
                  <a:srgbClr val="1E1E1E"/>
                </a:solidFill>
                <a:latin typeface="Segoe UI" panose="020B0502040204020203" pitchFamily="34" charset="0"/>
                <a:ea typeface="+mn-ea"/>
                <a:cs typeface="Segoe UI" panose="020B0502040204020203" pitchFamily="34" charset="0"/>
              </a:rPr>
              <a:t>Gérer l’équipe</a:t>
            </a:r>
            <a:r>
              <a:rPr lang="fr-FR" altLang="fr-FR" sz="2400" dirty="0">
                <a:solidFill>
                  <a:srgbClr val="1E1E1E"/>
                </a:solidFill>
                <a:latin typeface="Segoe UI" panose="020B0502040204020203" pitchFamily="34" charset="0"/>
                <a:ea typeface="+mn-ea"/>
                <a:cs typeface="Segoe UI" panose="020B0502040204020203" pitchFamily="34" charset="0"/>
              </a:rPr>
              <a:t>.</a:t>
            </a:r>
            <a:br>
              <a:rPr lang="fr-FR" altLang="fr-FR" sz="1600" dirty="0">
                <a:solidFill>
                  <a:prstClr val="black"/>
                </a:solidFill>
                <a:ea typeface="+mn-ea"/>
                <a:cs typeface="+mn-cs"/>
              </a:rPr>
            </a:br>
            <a:endParaRPr lang="fr-FR" altLang="fr-FR" sz="3600" dirty="0">
              <a:solidFill>
                <a:prstClr val="black"/>
              </a:solidFill>
              <a:ea typeface="+mn-ea"/>
              <a:cs typeface="+mn-cs"/>
            </a:endParaRPr>
          </a:p>
        </p:txBody>
      </p:sp>
      <p:pic>
        <p:nvPicPr>
          <p:cNvPr id="1030" name="Picture 6" descr="Bouton Autres options">
            <a:extLst>
              <a:ext uri="{FF2B5EF4-FFF2-40B4-BE49-F238E27FC236}">
                <a16:creationId xmlns:a16="http://schemas.microsoft.com/office/drawing/2014/main" id="{900ED13F-BFAF-47B2-A145-E9046E83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5650" y="-457200"/>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355EDDE1-7B47-4333-A02D-4F5D9CF09C0B}"/>
              </a:ext>
            </a:extLst>
          </p:cNvPr>
          <p:cNvSpPr txBox="1"/>
          <p:nvPr/>
        </p:nvSpPr>
        <p:spPr>
          <a:xfrm>
            <a:off x="526704" y="1895884"/>
            <a:ext cx="16800512" cy="1754326"/>
          </a:xfrm>
          <a:prstGeom prst="rect">
            <a:avLst/>
          </a:prstGeom>
          <a:noFill/>
        </p:spPr>
        <p:txBody>
          <a:bodyPr wrap="square" rtlCol="0">
            <a:spAutoFit/>
          </a:bodyPr>
          <a:lstStyle/>
          <a:p>
            <a:pPr defTabSz="914400" eaLnBrk="1" fontAlgn="auto" hangingPunct="1">
              <a:spcBef>
                <a:spcPts val="0"/>
              </a:spcBef>
              <a:spcAft>
                <a:spcPts val="0"/>
              </a:spcAft>
            </a:pPr>
            <a:r>
              <a:rPr lang="fr-FR" sz="3600" dirty="0">
                <a:solidFill>
                  <a:prstClr val="black"/>
                </a:solidFill>
                <a:latin typeface="Calibri" panose="020F0502020204030204"/>
                <a:ea typeface="+mn-ea"/>
                <a:cs typeface="+mn-cs"/>
              </a:rPr>
              <a:t>Depuis l’onglet Équipe, cliquez sur </a:t>
            </a:r>
            <a:r>
              <a:rPr lang="fr-FR" sz="3600" b="1" dirty="0">
                <a:solidFill>
                  <a:prstClr val="black"/>
                </a:solidFill>
                <a:latin typeface="Calibri" panose="020F0502020204030204"/>
                <a:ea typeface="+mn-ea"/>
                <a:cs typeface="+mn-cs"/>
              </a:rPr>
              <a:t>Rejoindre ou créer une équipe</a:t>
            </a:r>
            <a:r>
              <a:rPr lang="fr-FR" sz="3600" dirty="0">
                <a:solidFill>
                  <a:prstClr val="black"/>
                </a:solidFill>
                <a:latin typeface="Calibri" panose="020F0502020204030204"/>
                <a:ea typeface="+mn-ea"/>
                <a:cs typeface="+mn-cs"/>
              </a:rPr>
              <a:t> puis sur </a:t>
            </a:r>
            <a:r>
              <a:rPr lang="fr-FR" sz="3600" b="1" dirty="0">
                <a:solidFill>
                  <a:prstClr val="black"/>
                </a:solidFill>
                <a:latin typeface="Calibri" panose="020F0502020204030204"/>
                <a:ea typeface="+mn-ea"/>
                <a:cs typeface="+mn-cs"/>
              </a:rPr>
              <a:t>Créer une équipe. </a:t>
            </a:r>
            <a:r>
              <a:rPr lang="fr-FR" sz="3600" dirty="0">
                <a:solidFill>
                  <a:prstClr val="black"/>
                </a:solidFill>
                <a:latin typeface="Calibri" panose="020F0502020204030204"/>
                <a:ea typeface="+mn-ea"/>
                <a:cs typeface="+mn-cs"/>
              </a:rPr>
              <a:t>Vous pouvez partir de 0 ou depuis un modèle existant. Teams vous propose lui-même des modèles d’équipe.</a:t>
            </a:r>
          </a:p>
        </p:txBody>
      </p:sp>
      <p:pic>
        <p:nvPicPr>
          <p:cNvPr id="10242" name="Picture 2">
            <a:extLst>
              <a:ext uri="{FF2B5EF4-FFF2-40B4-BE49-F238E27FC236}">
                <a16:creationId xmlns:a16="http://schemas.microsoft.com/office/drawing/2014/main" id="{6CCD9152-20B5-4589-69AF-37C67504B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7425" y="3557323"/>
            <a:ext cx="15627350" cy="84729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5162F287-FAB3-6B13-6891-084151D4A5A3}"/>
              </a:ext>
            </a:extLst>
          </p:cNvPr>
          <p:cNvSpPr/>
          <p:nvPr/>
        </p:nvSpPr>
        <p:spPr>
          <a:xfrm>
            <a:off x="7194982" y="4506073"/>
            <a:ext cx="3123336" cy="979954"/>
          </a:xfrm>
          <a:prstGeom prst="rect">
            <a:avLst/>
          </a:prstGeom>
          <a:solidFill>
            <a:srgbClr val="FFFF00">
              <a:alpha val="216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a:solidFill>
                <a:prstClr val="white"/>
              </a:solidFill>
              <a:latin typeface="Calibri" panose="020F0502020204030204"/>
            </a:endParaRPr>
          </a:p>
        </p:txBody>
      </p:sp>
      <p:pic>
        <p:nvPicPr>
          <p:cNvPr id="3" name="Image 2">
            <a:extLst>
              <a:ext uri="{FF2B5EF4-FFF2-40B4-BE49-F238E27FC236}">
                <a16:creationId xmlns:a16="http://schemas.microsoft.com/office/drawing/2014/main" id="{24757E20-D4D8-0583-F641-BF365F7B84E3}"/>
              </a:ext>
            </a:extLst>
          </p:cNvPr>
          <p:cNvPicPr>
            <a:picLocks noChangeAspect="1"/>
          </p:cNvPicPr>
          <p:nvPr/>
        </p:nvPicPr>
        <p:blipFill>
          <a:blip r:embed="rId5"/>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292810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382688" y="666752"/>
            <a:ext cx="24001312" cy="1295400"/>
          </a:xfrm>
        </p:spPr>
        <p:txBody>
          <a:bodyPr>
            <a:normAutofit/>
          </a:bodyPr>
          <a:lstStyle/>
          <a:p>
            <a:r>
              <a:rPr lang="fr-FR" dirty="0"/>
              <a:t>Gestion des accès de vos équipes Teams</a:t>
            </a:r>
          </a:p>
        </p:txBody>
      </p:sp>
      <p:sp>
        <p:nvSpPr>
          <p:cNvPr id="15" name="Rectangle 14">
            <a:extLst>
              <a:ext uri="{FF2B5EF4-FFF2-40B4-BE49-F238E27FC236}">
                <a16:creationId xmlns:a16="http://schemas.microsoft.com/office/drawing/2014/main" id="{37722CE8-CC68-4115-B4A0-795C288A4E23}"/>
              </a:ext>
            </a:extLst>
          </p:cNvPr>
          <p:cNvSpPr/>
          <p:nvPr/>
        </p:nvSpPr>
        <p:spPr>
          <a:xfrm>
            <a:off x="382688" y="2351005"/>
            <a:ext cx="21594476" cy="3416320"/>
          </a:xfrm>
          <a:prstGeom prst="rect">
            <a:avLst/>
          </a:prstGeom>
        </p:spPr>
        <p:txBody>
          <a:bodyPr wrap="square">
            <a:spAutoFit/>
          </a:bodyPr>
          <a:lstStyle/>
          <a:p>
            <a:pPr defTabSz="914400" eaLnBrk="1" fontAlgn="auto" hangingPunct="1">
              <a:spcBef>
                <a:spcPts val="0"/>
              </a:spcBef>
              <a:spcAft>
                <a:spcPts val="0"/>
              </a:spcAft>
            </a:pPr>
            <a:r>
              <a:rPr lang="fr-FR" sz="3600" u="sng" dirty="0">
                <a:solidFill>
                  <a:prstClr val="black"/>
                </a:solidFill>
                <a:latin typeface="Calibri" panose="020F0502020204030204"/>
                <a:ea typeface="+mn-ea"/>
                <a:cs typeface="+mn-cs"/>
              </a:rPr>
              <a:t>Rappel:</a:t>
            </a:r>
          </a:p>
          <a:p>
            <a:pPr defTabSz="914400" eaLnBrk="1" fontAlgn="auto" hangingPunct="1">
              <a:spcBef>
                <a:spcPts val="0"/>
              </a:spcBef>
              <a:spcAft>
                <a:spcPts val="0"/>
              </a:spcAft>
            </a:pPr>
            <a:r>
              <a:rPr lang="fr-FR" sz="3600" dirty="0">
                <a:solidFill>
                  <a:prstClr val="black"/>
                </a:solidFill>
                <a:latin typeface="Calibri" panose="020F0502020204030204"/>
                <a:ea typeface="+mn-ea"/>
                <a:cs typeface="+mn-cs"/>
              </a:rPr>
              <a:t>Dans une équipe Teams vous êtes soit un membre, soit un propriétaire.</a:t>
            </a:r>
          </a:p>
          <a:p>
            <a:pPr defTabSz="914400" eaLnBrk="1" fontAlgn="auto" hangingPunct="1">
              <a:spcBef>
                <a:spcPts val="0"/>
              </a:spcBef>
              <a:spcAft>
                <a:spcPts val="0"/>
              </a:spcAft>
            </a:pPr>
            <a:r>
              <a:rPr lang="fr-FR" sz="3600" dirty="0">
                <a:solidFill>
                  <a:prstClr val="black"/>
                </a:solidFill>
                <a:latin typeface="Calibri" panose="020F0502020204030204"/>
                <a:ea typeface="+mn-ea"/>
                <a:cs typeface="+mn-cs"/>
              </a:rPr>
              <a:t>Les propriétaires gèrent les accès à l’équipe et aux canaux privés, le contenu et les autorisations du membre.</a:t>
            </a:r>
          </a:p>
          <a:p>
            <a:pPr defTabSz="914400" eaLnBrk="1" fontAlgn="auto" hangingPunct="1">
              <a:spcBef>
                <a:spcPts val="0"/>
              </a:spcBef>
              <a:spcAft>
                <a:spcPts val="0"/>
              </a:spcAft>
            </a:pPr>
            <a:r>
              <a:rPr lang="fr-FR" sz="3600" dirty="0">
                <a:solidFill>
                  <a:prstClr val="black"/>
                </a:solidFill>
                <a:latin typeface="Calibri" panose="020F0502020204030204"/>
                <a:ea typeface="+mn-ea"/>
                <a:cs typeface="+mn-cs"/>
              </a:rPr>
              <a:t>Ils peuvent également modifier le nom d’équipe, sa description ou encore l’image choisie pour l’équipe.</a:t>
            </a:r>
          </a:p>
          <a:p>
            <a:pPr defTabSz="914400" eaLnBrk="1" fontAlgn="auto" hangingPunct="1">
              <a:spcBef>
                <a:spcPts val="0"/>
              </a:spcBef>
              <a:spcAft>
                <a:spcPts val="0"/>
              </a:spcAft>
            </a:pPr>
            <a:endParaRPr lang="fr-FR" sz="3600" dirty="0">
              <a:solidFill>
                <a:srgbClr val="555555"/>
              </a:solidFill>
              <a:latin typeface="Open Sans"/>
              <a:ea typeface="+mn-ea"/>
              <a:cs typeface="+mn-cs"/>
            </a:endParaRPr>
          </a:p>
          <a:p>
            <a:pPr defTabSz="914400" eaLnBrk="1" fontAlgn="auto" hangingPunct="1">
              <a:spcBef>
                <a:spcPts val="0"/>
              </a:spcBef>
              <a:spcAft>
                <a:spcPts val="0"/>
              </a:spcAft>
            </a:pPr>
            <a:endParaRPr lang="fr-FR" sz="3600" dirty="0">
              <a:solidFill>
                <a:srgbClr val="555555"/>
              </a:solidFill>
              <a:latin typeface="Open Sans"/>
              <a:ea typeface="+mn-ea"/>
              <a:cs typeface="+mn-cs"/>
            </a:endParaRPr>
          </a:p>
        </p:txBody>
      </p:sp>
      <p:sp>
        <p:nvSpPr>
          <p:cNvPr id="7" name="Rectangle 5">
            <a:extLst>
              <a:ext uri="{FF2B5EF4-FFF2-40B4-BE49-F238E27FC236}">
                <a16:creationId xmlns:a16="http://schemas.microsoft.com/office/drawing/2014/main" id="{389CE3AE-AE46-4CFC-A280-202E0765EBBC}"/>
              </a:ext>
            </a:extLst>
          </p:cNvPr>
          <p:cNvSpPr>
            <a:spLocks noChangeArrowheads="1"/>
          </p:cNvSpPr>
          <p:nvPr/>
        </p:nvSpPr>
        <p:spPr bwMode="auto">
          <a:xfrm>
            <a:off x="0" y="-553996"/>
            <a:ext cx="11780276"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1828800"/>
            <a:r>
              <a:rPr lang="fr-FR" altLang="fr-FR" sz="2400" dirty="0">
                <a:solidFill>
                  <a:srgbClr val="1E1E1E"/>
                </a:solidFill>
                <a:latin typeface="Segoe UI" panose="020B0502040204020203" pitchFamily="34" charset="0"/>
                <a:ea typeface="+mn-ea"/>
                <a:cs typeface="Segoe UI" panose="020B0502040204020203" pitchFamily="34" charset="0"/>
              </a:rPr>
              <a:t>Accédez au nom de l’équipe, puis cliquez sur </a:t>
            </a:r>
            <a:r>
              <a:rPr lang="fr-FR" altLang="fr-FR" sz="2400" b="1" dirty="0">
                <a:solidFill>
                  <a:srgbClr val="1E1E1E"/>
                </a:solidFill>
                <a:latin typeface="Segoe UI" panose="020B0502040204020203" pitchFamily="34" charset="0"/>
                <a:ea typeface="+mn-ea"/>
                <a:cs typeface="Segoe UI" panose="020B0502040204020203" pitchFamily="34" charset="0"/>
              </a:rPr>
              <a:t>Autres options</a:t>
            </a:r>
            <a:r>
              <a:rPr lang="fr-FR" altLang="fr-FR" sz="2400" dirty="0">
                <a:solidFill>
                  <a:srgbClr val="1E1E1E"/>
                </a:solidFill>
                <a:latin typeface="Segoe UI" panose="020B0502040204020203" pitchFamily="34" charset="0"/>
                <a:ea typeface="+mn-ea"/>
                <a:cs typeface="Segoe UI" panose="020B0502040204020203" pitchFamily="34" charset="0"/>
              </a:rPr>
              <a:t> </a:t>
            </a:r>
            <a:r>
              <a:rPr lang="fr-FR" altLang="fr-FR" sz="1600" dirty="0">
                <a:solidFill>
                  <a:prstClr val="black"/>
                </a:solidFill>
                <a:ea typeface="+mn-ea"/>
                <a:cs typeface="+mn-cs"/>
              </a:rPr>
              <a:t>  </a:t>
            </a:r>
            <a:r>
              <a:rPr lang="fr-FR" altLang="fr-FR" sz="2400" dirty="0">
                <a:solidFill>
                  <a:prstClr val="black"/>
                </a:solidFill>
                <a:ea typeface="+mn-ea"/>
                <a:cs typeface="+mn-cs"/>
              </a:rPr>
              <a:t>     </a:t>
            </a:r>
            <a:r>
              <a:rPr lang="fr-FR" altLang="fr-FR" sz="2400" dirty="0">
                <a:solidFill>
                  <a:srgbClr val="1E1E1E"/>
                </a:solidFill>
                <a:latin typeface="Segoe UI" panose="020B0502040204020203" pitchFamily="34" charset="0"/>
                <a:ea typeface="+mn-ea"/>
                <a:cs typeface="Segoe UI" panose="020B0502040204020203" pitchFamily="34" charset="0"/>
              </a:rPr>
              <a:t> &gt; </a:t>
            </a:r>
            <a:r>
              <a:rPr lang="fr-FR" altLang="fr-FR" sz="2400" b="1" dirty="0">
                <a:solidFill>
                  <a:srgbClr val="1E1E1E"/>
                </a:solidFill>
                <a:latin typeface="Segoe UI" panose="020B0502040204020203" pitchFamily="34" charset="0"/>
                <a:ea typeface="+mn-ea"/>
                <a:cs typeface="Segoe UI" panose="020B0502040204020203" pitchFamily="34" charset="0"/>
              </a:rPr>
              <a:t>Gérer l’équipe</a:t>
            </a:r>
            <a:r>
              <a:rPr lang="fr-FR" altLang="fr-FR" sz="2400" dirty="0">
                <a:solidFill>
                  <a:srgbClr val="1E1E1E"/>
                </a:solidFill>
                <a:latin typeface="Segoe UI" panose="020B0502040204020203" pitchFamily="34" charset="0"/>
                <a:ea typeface="+mn-ea"/>
                <a:cs typeface="Segoe UI" panose="020B0502040204020203" pitchFamily="34" charset="0"/>
              </a:rPr>
              <a:t>.</a:t>
            </a:r>
            <a:br>
              <a:rPr lang="fr-FR" altLang="fr-FR" sz="1600" dirty="0">
                <a:solidFill>
                  <a:prstClr val="black"/>
                </a:solidFill>
                <a:ea typeface="+mn-ea"/>
                <a:cs typeface="+mn-cs"/>
              </a:rPr>
            </a:br>
            <a:endParaRPr lang="fr-FR" altLang="fr-FR" sz="3600" dirty="0">
              <a:solidFill>
                <a:prstClr val="black"/>
              </a:solidFill>
              <a:ea typeface="+mn-ea"/>
              <a:cs typeface="+mn-cs"/>
            </a:endParaRPr>
          </a:p>
        </p:txBody>
      </p:sp>
      <p:pic>
        <p:nvPicPr>
          <p:cNvPr id="1030" name="Picture 6" descr="Bouton Autres options">
            <a:extLst>
              <a:ext uri="{FF2B5EF4-FFF2-40B4-BE49-F238E27FC236}">
                <a16:creationId xmlns:a16="http://schemas.microsoft.com/office/drawing/2014/main" id="{900ED13F-BFAF-47B2-A145-E9046E83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5650" y="-4572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DFCDA8B3-15FA-464B-9A1D-D3A2686B4AA9}"/>
              </a:ext>
            </a:extLst>
          </p:cNvPr>
          <p:cNvPicPr>
            <a:picLocks noChangeAspect="1"/>
          </p:cNvPicPr>
          <p:nvPr/>
        </p:nvPicPr>
        <p:blipFill rotWithShape="1">
          <a:blip r:embed="rId4"/>
          <a:srcRect l="3034" t="19903" r="79684" b="26764"/>
          <a:stretch/>
        </p:blipFill>
        <p:spPr>
          <a:xfrm>
            <a:off x="1065736" y="4894042"/>
            <a:ext cx="9145552" cy="79379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 8">
            <a:extLst>
              <a:ext uri="{FF2B5EF4-FFF2-40B4-BE49-F238E27FC236}">
                <a16:creationId xmlns:a16="http://schemas.microsoft.com/office/drawing/2014/main" id="{BA0B31D2-35B1-4F39-813A-ED833CBF5555}"/>
              </a:ext>
            </a:extLst>
          </p:cNvPr>
          <p:cNvPicPr>
            <a:picLocks noChangeAspect="1"/>
          </p:cNvPicPr>
          <p:nvPr/>
        </p:nvPicPr>
        <p:blipFill>
          <a:blip r:embed="rId5"/>
          <a:stretch>
            <a:fillRect/>
          </a:stretch>
        </p:blipFill>
        <p:spPr>
          <a:xfrm>
            <a:off x="10607824" y="4841777"/>
            <a:ext cx="11744168" cy="79902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Rectangle 9">
            <a:extLst>
              <a:ext uri="{FF2B5EF4-FFF2-40B4-BE49-F238E27FC236}">
                <a16:creationId xmlns:a16="http://schemas.microsoft.com/office/drawing/2014/main" id="{BD498493-E9AC-4C6A-8EC8-E71799558959}"/>
              </a:ext>
            </a:extLst>
          </p:cNvPr>
          <p:cNvSpPr/>
          <p:nvPr/>
        </p:nvSpPr>
        <p:spPr>
          <a:xfrm>
            <a:off x="5796127" y="7022929"/>
            <a:ext cx="2734322" cy="69245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a:solidFill>
                <a:prstClr val="white"/>
              </a:solidFill>
              <a:latin typeface="Calibri" panose="020F0502020204030204"/>
            </a:endParaRPr>
          </a:p>
        </p:txBody>
      </p:sp>
      <p:sp>
        <p:nvSpPr>
          <p:cNvPr id="16" name="Rectangle 15">
            <a:extLst>
              <a:ext uri="{FF2B5EF4-FFF2-40B4-BE49-F238E27FC236}">
                <a16:creationId xmlns:a16="http://schemas.microsoft.com/office/drawing/2014/main" id="{990CE894-F9A9-4EF2-8675-0AA0082E985E}"/>
              </a:ext>
            </a:extLst>
          </p:cNvPr>
          <p:cNvSpPr/>
          <p:nvPr/>
        </p:nvSpPr>
        <p:spPr>
          <a:xfrm>
            <a:off x="10607824" y="6124570"/>
            <a:ext cx="7386220" cy="40715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pPr>
            <a:endParaRPr lang="fr-FR" sz="3600">
              <a:solidFill>
                <a:prstClr val="white"/>
              </a:solidFill>
              <a:latin typeface="Calibri" panose="020F0502020204030204"/>
            </a:endParaRPr>
          </a:p>
        </p:txBody>
      </p:sp>
      <p:pic>
        <p:nvPicPr>
          <p:cNvPr id="3" name="Image 2">
            <a:extLst>
              <a:ext uri="{FF2B5EF4-FFF2-40B4-BE49-F238E27FC236}">
                <a16:creationId xmlns:a16="http://schemas.microsoft.com/office/drawing/2014/main" id="{001745EE-C825-8A59-7267-52E3921FD490}"/>
              </a:ext>
            </a:extLst>
          </p:cNvPr>
          <p:cNvPicPr>
            <a:picLocks noChangeAspect="1"/>
          </p:cNvPicPr>
          <p:nvPr/>
        </p:nvPicPr>
        <p:blipFill>
          <a:blip r:embed="rId6"/>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171416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E4DF74-2A2F-44C0-9403-AE4AA73B11F4}"/>
              </a:ext>
            </a:extLst>
          </p:cNvPr>
          <p:cNvSpPr>
            <a:spLocks noGrp="1"/>
          </p:cNvSpPr>
          <p:nvPr>
            <p:ph idx="1"/>
          </p:nvPr>
        </p:nvSpPr>
        <p:spPr>
          <a:xfrm>
            <a:off x="960120" y="1962151"/>
            <a:ext cx="11231880" cy="11289030"/>
          </a:xfrm>
        </p:spPr>
        <p:txBody>
          <a:bodyPr>
            <a:normAutofit/>
          </a:bodyPr>
          <a:lstStyle/>
          <a:p>
            <a:pPr marL="0" indent="0" algn="just">
              <a:buNone/>
            </a:pPr>
            <a:endParaRPr lang="fr-FR" sz="3200" dirty="0"/>
          </a:p>
          <a:p>
            <a:pPr marL="0" indent="0" algn="just">
              <a:buNone/>
            </a:pPr>
            <a:endParaRPr lang="fr-FR" sz="3200" dirty="0"/>
          </a:p>
          <a:p>
            <a:pPr marL="0" indent="0" algn="just">
              <a:buNone/>
            </a:pPr>
            <a:r>
              <a:rPr lang="fr-FR" sz="3200" dirty="0"/>
              <a:t>Cet onglet regroupe tous les documents de mon équipe.</a:t>
            </a:r>
          </a:p>
          <a:p>
            <a:pPr marL="0" indent="0" algn="just">
              <a:buNone/>
            </a:pPr>
            <a:r>
              <a:rPr lang="fr-FR" sz="3200" dirty="0"/>
              <a:t>En outre, l’espace « fichiers » permet à chacun de créer ou de coéditer des documents avec les applications Office Online.</a:t>
            </a:r>
          </a:p>
        </p:txBody>
      </p:sp>
      <p:pic>
        <p:nvPicPr>
          <p:cNvPr id="5" name="Image 4">
            <a:extLst>
              <a:ext uri="{FF2B5EF4-FFF2-40B4-BE49-F238E27FC236}">
                <a16:creationId xmlns:a16="http://schemas.microsoft.com/office/drawing/2014/main" id="{4050AFC9-4D99-4B4E-AC6F-E530E08F3A5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633449" y="3082591"/>
            <a:ext cx="8753474" cy="42856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Image 5">
            <a:extLst>
              <a:ext uri="{FF2B5EF4-FFF2-40B4-BE49-F238E27FC236}">
                <a16:creationId xmlns:a16="http://schemas.microsoft.com/office/drawing/2014/main" id="{CEA9C0B0-6D74-4661-B6F5-2AFF9345C1F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207079" y="7793801"/>
            <a:ext cx="17180482" cy="48288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7" name="Connecteur droit avec flèche 6">
            <a:extLst>
              <a:ext uri="{FF2B5EF4-FFF2-40B4-BE49-F238E27FC236}">
                <a16:creationId xmlns:a16="http://schemas.microsoft.com/office/drawing/2014/main" id="{C303F7F5-65A6-4DBD-8E23-D4844CB62EFE}"/>
              </a:ext>
            </a:extLst>
          </p:cNvPr>
          <p:cNvCxnSpPr>
            <a:cxnSpLocks/>
            <a:stCxn id="8" idx="3"/>
          </p:cNvCxnSpPr>
          <p:nvPr/>
        </p:nvCxnSpPr>
        <p:spPr>
          <a:xfrm flipV="1">
            <a:off x="4416426" y="8658240"/>
            <a:ext cx="3885364" cy="1"/>
          </a:xfrm>
          <a:prstGeom prst="straightConnector1">
            <a:avLst/>
          </a:prstGeom>
          <a:ln>
            <a:solidFill>
              <a:srgbClr val="E10006"/>
            </a:solidFill>
            <a:tailEnd type="oval" w="lg" len="lg"/>
          </a:ln>
        </p:spPr>
        <p:style>
          <a:lnRef idx="2">
            <a:schemeClr val="accent1"/>
          </a:lnRef>
          <a:fillRef idx="0">
            <a:schemeClr val="accent1"/>
          </a:fillRef>
          <a:effectRef idx="1">
            <a:schemeClr val="accent1"/>
          </a:effectRef>
          <a:fontRef idx="minor">
            <a:schemeClr val="tx1"/>
          </a:fontRef>
        </p:style>
      </p:cxnSp>
      <p:sp>
        <p:nvSpPr>
          <p:cNvPr id="8" name="object 7">
            <a:extLst>
              <a:ext uri="{FF2B5EF4-FFF2-40B4-BE49-F238E27FC236}">
                <a16:creationId xmlns:a16="http://schemas.microsoft.com/office/drawing/2014/main" id="{14AA7673-E583-472B-89CF-90B8D1080766}"/>
              </a:ext>
            </a:extLst>
          </p:cNvPr>
          <p:cNvSpPr txBox="1"/>
          <p:nvPr/>
        </p:nvSpPr>
        <p:spPr>
          <a:xfrm>
            <a:off x="958850" y="7793801"/>
            <a:ext cx="3457576" cy="1728880"/>
          </a:xfrm>
          <a:prstGeom prst="rect">
            <a:avLst/>
          </a:prstGeom>
          <a:solidFill>
            <a:srgbClr val="F5F3F2">
              <a:alpha val="85000"/>
            </a:srgbClr>
          </a:solidFill>
        </p:spPr>
        <p:txBody>
          <a:bodyPr vert="horz" wrap="square" lIns="216000" tIns="216000" rIns="216000" bIns="216000" rtlCol="0">
            <a:spAutoFit/>
          </a:bodyPr>
          <a:lstStyle/>
          <a:p>
            <a:pPr marL="25400" marR="10160" algn="just" defTabSz="914400" eaLnBrk="1" fontAlgn="auto" hangingPunct="1">
              <a:spcBef>
                <a:spcPts val="1200"/>
              </a:spcBef>
              <a:spcAft>
                <a:spcPts val="0"/>
              </a:spcAft>
            </a:pPr>
            <a:r>
              <a:rPr lang="fr-FR" sz="2100" spc="-10" dirty="0">
                <a:solidFill>
                  <a:prstClr val="black"/>
                </a:solidFill>
                <a:latin typeface="Segoe UI"/>
                <a:ea typeface="+mn-ea"/>
                <a:cs typeface="Segoe UI"/>
              </a:rPr>
              <a:t>Les membres peuvent sélectionner les fichiers et les </a:t>
            </a:r>
            <a:r>
              <a:rPr lang="fr-FR" sz="2100" b="1" spc="-10" dirty="0">
                <a:solidFill>
                  <a:prstClr val="black"/>
                </a:solidFill>
                <a:latin typeface="Segoe UI"/>
                <a:ea typeface="+mn-ea"/>
                <a:cs typeface="Segoe UI"/>
              </a:rPr>
              <a:t>Télécharger</a:t>
            </a:r>
            <a:r>
              <a:rPr lang="fr-FR" sz="2100" spc="-10" dirty="0">
                <a:solidFill>
                  <a:prstClr val="black"/>
                </a:solidFill>
                <a:latin typeface="Segoe UI"/>
                <a:ea typeface="+mn-ea"/>
                <a:cs typeface="Segoe UI"/>
              </a:rPr>
              <a:t> sur leur poste de travail.</a:t>
            </a:r>
            <a:endParaRPr lang="fr-FR" sz="2100" dirty="0">
              <a:solidFill>
                <a:prstClr val="black"/>
              </a:solidFill>
              <a:latin typeface="Segoe UI"/>
              <a:ea typeface="+mn-ea"/>
              <a:cs typeface="Segoe UI"/>
            </a:endParaRPr>
          </a:p>
        </p:txBody>
      </p:sp>
      <p:sp>
        <p:nvSpPr>
          <p:cNvPr id="9" name="object 7">
            <a:extLst>
              <a:ext uri="{FF2B5EF4-FFF2-40B4-BE49-F238E27FC236}">
                <a16:creationId xmlns:a16="http://schemas.microsoft.com/office/drawing/2014/main" id="{14FB1306-ED16-43DD-99F5-B932E6D578B1}"/>
              </a:ext>
            </a:extLst>
          </p:cNvPr>
          <p:cNvSpPr txBox="1"/>
          <p:nvPr/>
        </p:nvSpPr>
        <p:spPr>
          <a:xfrm>
            <a:off x="13633449" y="1385393"/>
            <a:ext cx="4558298" cy="1082550"/>
          </a:xfrm>
          <a:prstGeom prst="rect">
            <a:avLst/>
          </a:prstGeom>
          <a:solidFill>
            <a:srgbClr val="F5F3F2">
              <a:alpha val="85000"/>
            </a:srgbClr>
          </a:solidFill>
        </p:spPr>
        <p:txBody>
          <a:bodyPr vert="horz" wrap="square" lIns="216000" tIns="216000" rIns="216000" bIns="216000" rtlCol="0">
            <a:spAutoFit/>
          </a:bodyPr>
          <a:lstStyle/>
          <a:p>
            <a:pPr marL="25400" marR="10160" algn="just" defTabSz="914400" eaLnBrk="1" fontAlgn="auto" hangingPunct="1">
              <a:spcBef>
                <a:spcPts val="1200"/>
              </a:spcBef>
              <a:spcAft>
                <a:spcPts val="0"/>
              </a:spcAft>
            </a:pPr>
            <a:r>
              <a:rPr lang="fr-FR" sz="2100" spc="-10" dirty="0">
                <a:solidFill>
                  <a:prstClr val="black"/>
                </a:solidFill>
                <a:latin typeface="Segoe UI"/>
                <a:ea typeface="+mn-ea"/>
                <a:cs typeface="Segoe UI"/>
              </a:rPr>
              <a:t>Les membres peuvent </a:t>
            </a:r>
            <a:r>
              <a:rPr lang="fr-FR" sz="2100" b="1" spc="-10" dirty="0">
                <a:solidFill>
                  <a:prstClr val="black"/>
                </a:solidFill>
                <a:latin typeface="Segoe UI"/>
                <a:ea typeface="+mn-ea"/>
                <a:cs typeface="Segoe UI"/>
              </a:rPr>
              <a:t>Charger</a:t>
            </a:r>
            <a:r>
              <a:rPr lang="fr-FR" sz="2100" spc="-10" dirty="0">
                <a:solidFill>
                  <a:prstClr val="black"/>
                </a:solidFill>
                <a:latin typeface="Segoe UI"/>
                <a:ea typeface="+mn-ea"/>
                <a:cs typeface="Segoe UI"/>
              </a:rPr>
              <a:t> des fichiers dans la bibliothèque.</a:t>
            </a:r>
            <a:endParaRPr lang="fr-FR" sz="2100" dirty="0">
              <a:solidFill>
                <a:prstClr val="black"/>
              </a:solidFill>
              <a:latin typeface="Segoe UI"/>
              <a:ea typeface="+mn-ea"/>
              <a:cs typeface="Segoe UI"/>
            </a:endParaRPr>
          </a:p>
        </p:txBody>
      </p:sp>
      <p:cxnSp>
        <p:nvCxnSpPr>
          <p:cNvPr id="10" name="Connecteur droit avec flèche 9">
            <a:extLst>
              <a:ext uri="{FF2B5EF4-FFF2-40B4-BE49-F238E27FC236}">
                <a16:creationId xmlns:a16="http://schemas.microsoft.com/office/drawing/2014/main" id="{32422967-FDAB-4255-8D26-6C7D54541139}"/>
              </a:ext>
            </a:extLst>
          </p:cNvPr>
          <p:cNvCxnSpPr>
            <a:cxnSpLocks/>
            <a:stCxn id="9" idx="2"/>
          </p:cNvCxnSpPr>
          <p:nvPr/>
        </p:nvCxnSpPr>
        <p:spPr>
          <a:xfrm>
            <a:off x="15912598" y="2467943"/>
            <a:ext cx="17212" cy="1290818"/>
          </a:xfrm>
          <a:prstGeom prst="straightConnector1">
            <a:avLst/>
          </a:prstGeom>
          <a:ln>
            <a:solidFill>
              <a:srgbClr val="E10006"/>
            </a:solidFill>
            <a:tailEnd type="oval" w="lg" len="lg"/>
          </a:ln>
        </p:spPr>
        <p:style>
          <a:lnRef idx="2">
            <a:schemeClr val="accent1"/>
          </a:lnRef>
          <a:fillRef idx="0">
            <a:schemeClr val="accent1"/>
          </a:fillRef>
          <a:effectRef idx="1">
            <a:schemeClr val="accent1"/>
          </a:effectRef>
          <a:fontRef idx="minor">
            <a:schemeClr val="tx1"/>
          </a:fontRef>
        </p:style>
      </p:cxnSp>
      <p:cxnSp>
        <p:nvCxnSpPr>
          <p:cNvPr id="20" name="Connecteur : en angle 19">
            <a:extLst>
              <a:ext uri="{FF2B5EF4-FFF2-40B4-BE49-F238E27FC236}">
                <a16:creationId xmlns:a16="http://schemas.microsoft.com/office/drawing/2014/main" id="{3B49D9B3-C8FA-4DD0-A651-E1075C2A4804}"/>
              </a:ext>
            </a:extLst>
          </p:cNvPr>
          <p:cNvCxnSpPr>
            <a:cxnSpLocks/>
            <a:stCxn id="8" idx="2"/>
          </p:cNvCxnSpPr>
          <p:nvPr/>
        </p:nvCxnSpPr>
        <p:spPr>
          <a:xfrm rot="16200000" flipH="1">
            <a:off x="3070756" y="9139563"/>
            <a:ext cx="1791900" cy="2558136"/>
          </a:xfrm>
          <a:prstGeom prst="bentConnector2">
            <a:avLst/>
          </a:prstGeom>
          <a:ln>
            <a:solidFill>
              <a:srgbClr val="E10006"/>
            </a:solidFill>
            <a:tailEnd type="oval" w="lg" len="lg"/>
          </a:ln>
        </p:spPr>
        <p:style>
          <a:lnRef idx="2">
            <a:schemeClr val="accent1"/>
          </a:lnRef>
          <a:fillRef idx="0">
            <a:schemeClr val="accent1"/>
          </a:fillRef>
          <a:effectRef idx="1">
            <a:schemeClr val="accent1"/>
          </a:effectRef>
          <a:fontRef idx="minor">
            <a:schemeClr val="tx1"/>
          </a:fontRef>
        </p:style>
      </p:cxnSp>
      <p:sp>
        <p:nvSpPr>
          <p:cNvPr id="14" name="Titre 4">
            <a:extLst>
              <a:ext uri="{FF2B5EF4-FFF2-40B4-BE49-F238E27FC236}">
                <a16:creationId xmlns:a16="http://schemas.microsoft.com/office/drawing/2014/main" id="{BEC9A4CC-9FCF-4464-8FF7-6F89F93663DB}"/>
              </a:ext>
            </a:extLst>
          </p:cNvPr>
          <p:cNvSpPr>
            <a:spLocks noGrp="1"/>
          </p:cNvSpPr>
          <p:nvPr>
            <p:ph type="title"/>
          </p:nvPr>
        </p:nvSpPr>
        <p:spPr>
          <a:xfrm>
            <a:off x="960120" y="464818"/>
            <a:ext cx="21427440" cy="1125416"/>
          </a:xfrm>
        </p:spPr>
        <p:txBody>
          <a:bodyPr vert="horz" lIns="182880" tIns="91440" rIns="182880" bIns="91440" rtlCol="0" anchor="ctr">
            <a:normAutofit fontScale="90000"/>
          </a:bodyPr>
          <a:lstStyle/>
          <a:p>
            <a:r>
              <a:rPr lang="fr-FR" dirty="0"/>
              <a:t>L’onglet « </a:t>
            </a:r>
            <a:r>
              <a:rPr lang="fr-FR" b="1" dirty="0"/>
              <a:t>Fichiers</a:t>
            </a:r>
            <a:r>
              <a:rPr lang="fr-FR" dirty="0"/>
              <a:t> », l’espace de documents de Teams</a:t>
            </a:r>
            <a:endParaRPr lang="fr-FR" b="1" i="0" kern="1200" dirty="0">
              <a:latin typeface="Lato Bold"/>
              <a:ea typeface="+mj-ea"/>
              <a:cs typeface="Lato Bold"/>
            </a:endParaRPr>
          </a:p>
        </p:txBody>
      </p:sp>
      <p:pic>
        <p:nvPicPr>
          <p:cNvPr id="2" name="Image 1">
            <a:extLst>
              <a:ext uri="{FF2B5EF4-FFF2-40B4-BE49-F238E27FC236}">
                <a16:creationId xmlns:a16="http://schemas.microsoft.com/office/drawing/2014/main" id="{A3B883A8-477F-FB14-4DD6-D2C540B55B55}"/>
              </a:ext>
            </a:extLst>
          </p:cNvPr>
          <p:cNvPicPr>
            <a:picLocks noChangeAspect="1"/>
          </p:cNvPicPr>
          <p:nvPr/>
        </p:nvPicPr>
        <p:blipFill>
          <a:blip r:embed="rId5"/>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225516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45D2C-85EC-43BA-8DEF-415A096C01C7}"/>
              </a:ext>
            </a:extLst>
          </p:cNvPr>
          <p:cNvSpPr>
            <a:spLocks noGrp="1"/>
          </p:cNvSpPr>
          <p:nvPr>
            <p:ph type="title"/>
          </p:nvPr>
        </p:nvSpPr>
        <p:spPr>
          <a:xfrm>
            <a:off x="238672" y="378024"/>
            <a:ext cx="18288000" cy="1295400"/>
          </a:xfrm>
        </p:spPr>
        <p:txBody>
          <a:bodyPr>
            <a:normAutofit/>
          </a:bodyPr>
          <a:lstStyle/>
          <a:p>
            <a:r>
              <a:rPr lang="fr-FR" b="1" dirty="0"/>
              <a:t>Collaborer au sein d’une équipe</a:t>
            </a:r>
          </a:p>
        </p:txBody>
      </p:sp>
      <p:sp>
        <p:nvSpPr>
          <p:cNvPr id="3" name="Espace réservé du texte 2">
            <a:extLst>
              <a:ext uri="{FF2B5EF4-FFF2-40B4-BE49-F238E27FC236}">
                <a16:creationId xmlns:a16="http://schemas.microsoft.com/office/drawing/2014/main" id="{9E6A4981-2A3D-49A5-87E4-719C55B5CDA7}"/>
              </a:ext>
            </a:extLst>
          </p:cNvPr>
          <p:cNvSpPr>
            <a:spLocks noGrp="1"/>
          </p:cNvSpPr>
          <p:nvPr>
            <p:ph type="body" sz="quarter" idx="4294967295"/>
          </p:nvPr>
        </p:nvSpPr>
        <p:spPr>
          <a:xfrm>
            <a:off x="238672" y="1673424"/>
            <a:ext cx="10660552" cy="758824"/>
          </a:xfrm>
        </p:spPr>
        <p:txBody>
          <a:bodyPr>
            <a:normAutofit/>
          </a:bodyPr>
          <a:lstStyle/>
          <a:p>
            <a:pPr marL="0" indent="0">
              <a:buNone/>
            </a:pPr>
            <a:r>
              <a:rPr lang="fr-FR" sz="4000" b="1" dirty="0"/>
              <a:t>Partager un document</a:t>
            </a:r>
          </a:p>
        </p:txBody>
      </p:sp>
      <p:sp>
        <p:nvSpPr>
          <p:cNvPr id="11" name="ZoneTexte 10">
            <a:extLst>
              <a:ext uri="{FF2B5EF4-FFF2-40B4-BE49-F238E27FC236}">
                <a16:creationId xmlns:a16="http://schemas.microsoft.com/office/drawing/2014/main" id="{CFF8AAA8-2E77-432C-B63C-2B9F1908C4C3}"/>
              </a:ext>
            </a:extLst>
          </p:cNvPr>
          <p:cNvSpPr txBox="1"/>
          <p:nvPr/>
        </p:nvSpPr>
        <p:spPr>
          <a:xfrm>
            <a:off x="201664" y="2636532"/>
            <a:ext cx="24577376" cy="1200329"/>
          </a:xfrm>
          <a:prstGeom prst="rect">
            <a:avLst/>
          </a:prstGeom>
          <a:noFill/>
        </p:spPr>
        <p:txBody>
          <a:bodyPr wrap="square" rtlCol="0">
            <a:spAutoFit/>
          </a:bodyPr>
          <a:lstStyle/>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Vous pouvez consulter ou modifier votre document dans Teams ou dans l’application concernée que ce soit sur la version en ligne ou sur la version bureautique.</a:t>
            </a:r>
          </a:p>
        </p:txBody>
      </p:sp>
      <p:pic>
        <p:nvPicPr>
          <p:cNvPr id="5" name="Image 4">
            <a:extLst>
              <a:ext uri="{FF2B5EF4-FFF2-40B4-BE49-F238E27FC236}">
                <a16:creationId xmlns:a16="http://schemas.microsoft.com/office/drawing/2014/main" id="{62624C74-2F96-41C6-8F0C-300206F9A110}"/>
              </a:ext>
            </a:extLst>
          </p:cNvPr>
          <p:cNvPicPr>
            <a:picLocks noChangeAspect="1"/>
          </p:cNvPicPr>
          <p:nvPr/>
        </p:nvPicPr>
        <p:blipFill rotWithShape="1">
          <a:blip r:embed="rId2"/>
          <a:srcRect t="90473" r="1183"/>
          <a:stretch/>
        </p:blipFill>
        <p:spPr>
          <a:xfrm>
            <a:off x="238672" y="4553744"/>
            <a:ext cx="17713968" cy="7386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Image 15">
            <a:extLst>
              <a:ext uri="{FF2B5EF4-FFF2-40B4-BE49-F238E27FC236}">
                <a16:creationId xmlns:a16="http://schemas.microsoft.com/office/drawing/2014/main" id="{0F88637D-ADE2-40F0-95B8-A252782C78FC}"/>
              </a:ext>
            </a:extLst>
          </p:cNvPr>
          <p:cNvPicPr>
            <a:picLocks noChangeAspect="1"/>
          </p:cNvPicPr>
          <p:nvPr/>
        </p:nvPicPr>
        <p:blipFill rotWithShape="1">
          <a:blip r:embed="rId2"/>
          <a:srcRect l="77125" t="3963" r="2790" b="8915"/>
          <a:stretch/>
        </p:blipFill>
        <p:spPr>
          <a:xfrm>
            <a:off x="18240673" y="4121696"/>
            <a:ext cx="2149314" cy="40324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Ellipse 7">
            <a:extLst>
              <a:ext uri="{FF2B5EF4-FFF2-40B4-BE49-F238E27FC236}">
                <a16:creationId xmlns:a16="http://schemas.microsoft.com/office/drawing/2014/main" id="{BF53F045-B317-4E00-970D-472B7A13E477}"/>
              </a:ext>
            </a:extLst>
          </p:cNvPr>
          <p:cNvSpPr/>
          <p:nvPr/>
        </p:nvSpPr>
        <p:spPr>
          <a:xfrm>
            <a:off x="16512480" y="4553744"/>
            <a:ext cx="720080" cy="738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CA" sz="3600">
              <a:solidFill>
                <a:prstClr val="white"/>
              </a:solidFill>
              <a:latin typeface="Calibri" panose="020F0502020204030204"/>
            </a:endParaRPr>
          </a:p>
        </p:txBody>
      </p:sp>
      <p:sp>
        <p:nvSpPr>
          <p:cNvPr id="10" name="Rectangle 9">
            <a:extLst>
              <a:ext uri="{FF2B5EF4-FFF2-40B4-BE49-F238E27FC236}">
                <a16:creationId xmlns:a16="http://schemas.microsoft.com/office/drawing/2014/main" id="{766B8244-FD2B-43C6-AB09-0FBE99AD250B}"/>
              </a:ext>
            </a:extLst>
          </p:cNvPr>
          <p:cNvSpPr/>
          <p:nvPr/>
        </p:nvSpPr>
        <p:spPr>
          <a:xfrm>
            <a:off x="18240673" y="4121696"/>
            <a:ext cx="2149314"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CA" sz="3600">
              <a:solidFill>
                <a:prstClr val="white"/>
              </a:solidFill>
              <a:latin typeface="Calibri" panose="020F0502020204030204"/>
            </a:endParaRPr>
          </a:p>
        </p:txBody>
      </p:sp>
      <p:sp>
        <p:nvSpPr>
          <p:cNvPr id="17" name="ZoneTexte 16">
            <a:extLst>
              <a:ext uri="{FF2B5EF4-FFF2-40B4-BE49-F238E27FC236}">
                <a16:creationId xmlns:a16="http://schemas.microsoft.com/office/drawing/2014/main" id="{2A99EDC3-DA3E-4988-BE8A-AFA590372C1D}"/>
              </a:ext>
            </a:extLst>
          </p:cNvPr>
          <p:cNvSpPr txBox="1"/>
          <p:nvPr/>
        </p:nvSpPr>
        <p:spPr>
          <a:xfrm>
            <a:off x="-96688" y="8298161"/>
            <a:ext cx="24577376" cy="646331"/>
          </a:xfrm>
          <a:prstGeom prst="rect">
            <a:avLst/>
          </a:prstGeom>
          <a:noFill/>
        </p:spPr>
        <p:txBody>
          <a:bodyPr wrap="square" rtlCol="0">
            <a:spAutoFit/>
          </a:bodyPr>
          <a:lstStyle/>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N’oubliez pas que vous pouvez afficher et modifier un document simultanément avec vos collègues.</a:t>
            </a:r>
          </a:p>
        </p:txBody>
      </p:sp>
      <p:pic>
        <p:nvPicPr>
          <p:cNvPr id="12" name="Image 11">
            <a:extLst>
              <a:ext uri="{FF2B5EF4-FFF2-40B4-BE49-F238E27FC236}">
                <a16:creationId xmlns:a16="http://schemas.microsoft.com/office/drawing/2014/main" id="{6EC19994-4989-41F6-A321-246DE702699F}"/>
              </a:ext>
            </a:extLst>
          </p:cNvPr>
          <p:cNvPicPr>
            <a:picLocks noChangeAspect="1"/>
          </p:cNvPicPr>
          <p:nvPr/>
        </p:nvPicPr>
        <p:blipFill>
          <a:blip r:embed="rId3"/>
          <a:stretch>
            <a:fillRect/>
          </a:stretch>
        </p:blipFill>
        <p:spPr>
          <a:xfrm>
            <a:off x="302634" y="9306927"/>
            <a:ext cx="10754452" cy="31886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9" name="ZoneTexte 18">
            <a:extLst>
              <a:ext uri="{FF2B5EF4-FFF2-40B4-BE49-F238E27FC236}">
                <a16:creationId xmlns:a16="http://schemas.microsoft.com/office/drawing/2014/main" id="{BBC26C50-3666-4276-B4AA-2F5BCCA80F7D}"/>
              </a:ext>
            </a:extLst>
          </p:cNvPr>
          <p:cNvSpPr txBox="1"/>
          <p:nvPr/>
        </p:nvSpPr>
        <p:spPr>
          <a:xfrm>
            <a:off x="11289183" y="9698611"/>
            <a:ext cx="12280082" cy="2862322"/>
          </a:xfrm>
          <a:prstGeom prst="rect">
            <a:avLst/>
          </a:prstGeom>
          <a:noFill/>
        </p:spPr>
        <p:txBody>
          <a:bodyPr wrap="square" rtlCol="0">
            <a:spAutoFit/>
          </a:bodyPr>
          <a:lstStyle/>
          <a:p>
            <a:pPr marL="571500" indent="-571500" defTabSz="914400" eaLnBrk="1" fontAlgn="auto" hangingPunct="1">
              <a:spcBef>
                <a:spcPts val="0"/>
              </a:spcBef>
              <a:spcAft>
                <a:spcPts val="0"/>
              </a:spcAft>
              <a:buFont typeface="Arial" panose="020B0604020202020204" pitchFamily="34" charset="0"/>
              <a:buChar char="•"/>
            </a:pPr>
            <a:r>
              <a:rPr lang="fr-CA" sz="3600" dirty="0">
                <a:solidFill>
                  <a:prstClr val="black"/>
                </a:solidFill>
                <a:latin typeface="Calibri" panose="020F0502020204030204"/>
                <a:ea typeface="+mn-ea"/>
                <a:cs typeface="+mn-cs"/>
              </a:rPr>
              <a:t>Un indicateur visuel vous indique où se trouve votre collaborateur dans le document.</a:t>
            </a:r>
          </a:p>
          <a:p>
            <a:pPr marL="571500" indent="-571500" defTabSz="914400" eaLnBrk="1" fontAlgn="auto" hangingPunct="1">
              <a:spcBef>
                <a:spcPts val="0"/>
              </a:spcBef>
              <a:spcAft>
                <a:spcPts val="0"/>
              </a:spcAft>
              <a:buFont typeface="Arial" panose="020B0604020202020204" pitchFamily="34" charset="0"/>
              <a:buChar char="•"/>
            </a:pPr>
            <a:r>
              <a:rPr lang="fr-CA" sz="3600" dirty="0">
                <a:solidFill>
                  <a:prstClr val="black"/>
                </a:solidFill>
                <a:latin typeface="Calibri" panose="020F0502020204030204"/>
                <a:ea typeface="+mn-ea"/>
                <a:cs typeface="+mn-cs"/>
              </a:rPr>
              <a:t>Afficher la liste des collaborateurs qui modifient actuellement le document.</a:t>
            </a:r>
          </a:p>
          <a:p>
            <a:pPr marL="571500" indent="-571500" defTabSz="914400" eaLnBrk="1" fontAlgn="auto" hangingPunct="1">
              <a:spcBef>
                <a:spcPts val="0"/>
              </a:spcBef>
              <a:spcAft>
                <a:spcPts val="0"/>
              </a:spcAft>
              <a:buFont typeface="Arial" panose="020B0604020202020204" pitchFamily="34" charset="0"/>
              <a:buChar char="•"/>
            </a:pPr>
            <a:r>
              <a:rPr lang="fr-CA" sz="3600" dirty="0">
                <a:solidFill>
                  <a:prstClr val="black"/>
                </a:solidFill>
                <a:latin typeface="Calibri" panose="020F0502020204030204"/>
                <a:ea typeface="+mn-ea"/>
                <a:cs typeface="+mn-cs"/>
              </a:rPr>
              <a:t>Afficher le chat pour communiquer avec collaborateurs.</a:t>
            </a:r>
          </a:p>
        </p:txBody>
      </p:sp>
      <p:sp>
        <p:nvSpPr>
          <p:cNvPr id="18" name="Ellipse 17">
            <a:extLst>
              <a:ext uri="{FF2B5EF4-FFF2-40B4-BE49-F238E27FC236}">
                <a16:creationId xmlns:a16="http://schemas.microsoft.com/office/drawing/2014/main" id="{B2452E4E-68E7-41E9-8C4F-15872BC91CF1}"/>
              </a:ext>
            </a:extLst>
          </p:cNvPr>
          <p:cNvSpPr/>
          <p:nvPr/>
        </p:nvSpPr>
        <p:spPr>
          <a:xfrm>
            <a:off x="1157960" y="11466512"/>
            <a:ext cx="52161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CA" sz="3600">
              <a:solidFill>
                <a:prstClr val="white"/>
              </a:solidFill>
              <a:latin typeface="Calibri" panose="020F0502020204030204"/>
            </a:endParaRPr>
          </a:p>
        </p:txBody>
      </p:sp>
      <p:sp>
        <p:nvSpPr>
          <p:cNvPr id="20" name="Flèche : droite 19">
            <a:extLst>
              <a:ext uri="{FF2B5EF4-FFF2-40B4-BE49-F238E27FC236}">
                <a16:creationId xmlns:a16="http://schemas.microsoft.com/office/drawing/2014/main" id="{2B6E5BFC-AE44-4F0C-A8A8-B1CCCCCF5487}"/>
              </a:ext>
            </a:extLst>
          </p:cNvPr>
          <p:cNvSpPr/>
          <p:nvPr/>
        </p:nvSpPr>
        <p:spPr>
          <a:xfrm>
            <a:off x="7007424" y="9450289"/>
            <a:ext cx="432048" cy="2297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CA" sz="3600">
              <a:solidFill>
                <a:prstClr val="white"/>
              </a:solidFill>
              <a:latin typeface="Calibri" panose="020F0502020204030204"/>
            </a:endParaRPr>
          </a:p>
        </p:txBody>
      </p:sp>
      <p:sp>
        <p:nvSpPr>
          <p:cNvPr id="24" name="Ellipse 23">
            <a:extLst>
              <a:ext uri="{FF2B5EF4-FFF2-40B4-BE49-F238E27FC236}">
                <a16:creationId xmlns:a16="http://schemas.microsoft.com/office/drawing/2014/main" id="{4B3FBE1A-05ED-4A51-A37C-0C8190C8BC40}"/>
              </a:ext>
            </a:extLst>
          </p:cNvPr>
          <p:cNvSpPr/>
          <p:nvPr/>
        </p:nvSpPr>
        <p:spPr>
          <a:xfrm>
            <a:off x="10625038" y="9277124"/>
            <a:ext cx="432048" cy="4611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CA" sz="3600">
              <a:solidFill>
                <a:prstClr val="white"/>
              </a:solidFill>
              <a:latin typeface="Calibri" panose="020F0502020204030204"/>
            </a:endParaRPr>
          </a:p>
        </p:txBody>
      </p:sp>
      <p:pic>
        <p:nvPicPr>
          <p:cNvPr id="4" name="Image 3">
            <a:extLst>
              <a:ext uri="{FF2B5EF4-FFF2-40B4-BE49-F238E27FC236}">
                <a16:creationId xmlns:a16="http://schemas.microsoft.com/office/drawing/2014/main" id="{0879F73F-0FF4-DDDD-E8B4-6B3D01648869}"/>
              </a:ext>
            </a:extLst>
          </p:cNvPr>
          <p:cNvPicPr>
            <a:picLocks noChangeAspect="1"/>
          </p:cNvPicPr>
          <p:nvPr/>
        </p:nvPicPr>
        <p:blipFill>
          <a:blip r:embed="rId4"/>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13566824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xEl>
                                              <p:pRg st="1" end="1"/>
                                            </p:txEl>
                                          </p:spTgt>
                                        </p:tgtEl>
                                        <p:attrNameLst>
                                          <p:attrName>style.visibility</p:attrName>
                                        </p:attrNameLst>
                                      </p:cBhvr>
                                      <p:to>
                                        <p:strVal val="visible"/>
                                      </p:to>
                                    </p:set>
                                    <p:animEffect transition="in" filter="fade">
                                      <p:cBhvr>
                                        <p:cTn id="46" dur="500"/>
                                        <p:tgtEl>
                                          <p:spTgt spid="19">
                                            <p:txEl>
                                              <p:pRg st="1" end="1"/>
                                            </p:tx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xEl>
                                              <p:pRg st="2" end="2"/>
                                            </p:txEl>
                                          </p:spTgt>
                                        </p:tgtEl>
                                        <p:attrNameLst>
                                          <p:attrName>style.visibility</p:attrName>
                                        </p:attrNameLst>
                                      </p:cBhvr>
                                      <p:to>
                                        <p:strVal val="visible"/>
                                      </p:to>
                                    </p:set>
                                    <p:animEffect transition="in" filter="fade">
                                      <p:cBhvr>
                                        <p:cTn id="55" dur="500"/>
                                        <p:tgtEl>
                                          <p:spTgt spid="19">
                                            <p:txEl>
                                              <p:pRg st="2" end="2"/>
                                            </p:txEl>
                                          </p:spTgt>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8" grpId="0" animBg="1"/>
      <p:bldP spid="20" grpId="0" animBg="1"/>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p:txBody>
          <a:bodyPr>
            <a:normAutofit/>
          </a:bodyPr>
          <a:lstStyle/>
          <a:p>
            <a:r>
              <a:rPr lang="fr-FR" dirty="0"/>
              <a:t>Les réunions</a:t>
            </a:r>
          </a:p>
        </p:txBody>
      </p:sp>
      <p:sp>
        <p:nvSpPr>
          <p:cNvPr id="19" name="Espace réservé du texte 18">
            <a:extLst>
              <a:ext uri="{FF2B5EF4-FFF2-40B4-BE49-F238E27FC236}">
                <a16:creationId xmlns:a16="http://schemas.microsoft.com/office/drawing/2014/main" id="{1B0BF7D0-30C0-4934-8F3C-A20E0ACE4B52}"/>
              </a:ext>
            </a:extLst>
          </p:cNvPr>
          <p:cNvSpPr>
            <a:spLocks noGrp="1"/>
          </p:cNvSpPr>
          <p:nvPr>
            <p:ph type="body" sz="quarter" idx="4294967295"/>
          </p:nvPr>
        </p:nvSpPr>
        <p:spPr>
          <a:xfrm>
            <a:off x="1679576" y="1962152"/>
            <a:ext cx="19873464" cy="1727496"/>
          </a:xfrm>
        </p:spPr>
        <p:txBody>
          <a:bodyPr>
            <a:normAutofit/>
          </a:bodyPr>
          <a:lstStyle/>
          <a:p>
            <a:pPr marL="0" indent="0">
              <a:buNone/>
            </a:pPr>
            <a:r>
              <a:rPr lang="fr-FR" sz="3600" dirty="0">
                <a:latin typeface="+mn-lt"/>
              </a:rPr>
              <a:t>L’onglet Réunions vous permet de consulter votre calendrier, planifier et rejoindre une réunion.</a:t>
            </a:r>
          </a:p>
        </p:txBody>
      </p:sp>
      <p:pic>
        <p:nvPicPr>
          <p:cNvPr id="15" name="Image 14">
            <a:extLst>
              <a:ext uri="{FF2B5EF4-FFF2-40B4-BE49-F238E27FC236}">
                <a16:creationId xmlns:a16="http://schemas.microsoft.com/office/drawing/2014/main" id="{5B2F9369-D2C6-494F-A406-E3417F89E9CC}"/>
              </a:ext>
            </a:extLst>
          </p:cNvPr>
          <p:cNvPicPr>
            <a:picLocks noChangeAspect="1"/>
          </p:cNvPicPr>
          <p:nvPr/>
        </p:nvPicPr>
        <p:blipFill>
          <a:blip r:embed="rId2"/>
          <a:stretch>
            <a:fillRect/>
          </a:stretch>
        </p:blipFill>
        <p:spPr>
          <a:xfrm>
            <a:off x="4559153" y="3067692"/>
            <a:ext cx="15754254" cy="83988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ZoneTexte 15">
            <a:extLst>
              <a:ext uri="{FF2B5EF4-FFF2-40B4-BE49-F238E27FC236}">
                <a16:creationId xmlns:a16="http://schemas.microsoft.com/office/drawing/2014/main" id="{82C38125-460A-4303-9A7D-61115A6F18A6}"/>
              </a:ext>
            </a:extLst>
          </p:cNvPr>
          <p:cNvSpPr txBox="1"/>
          <p:nvPr/>
        </p:nvSpPr>
        <p:spPr>
          <a:xfrm>
            <a:off x="238675" y="3043316"/>
            <a:ext cx="4320478" cy="1200329"/>
          </a:xfrm>
          <a:prstGeom prst="rect">
            <a:avLst/>
          </a:prstGeom>
          <a:noFill/>
        </p:spPr>
        <p:txBody>
          <a:bodyPr wrap="square" rtlCol="0">
            <a:spAutoFit/>
          </a:bodyPr>
          <a:lstStyle/>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Modifier la vue de votre calendrier</a:t>
            </a:r>
          </a:p>
        </p:txBody>
      </p:sp>
      <p:sp>
        <p:nvSpPr>
          <p:cNvPr id="20" name="ZoneTexte 19">
            <a:extLst>
              <a:ext uri="{FF2B5EF4-FFF2-40B4-BE49-F238E27FC236}">
                <a16:creationId xmlns:a16="http://schemas.microsoft.com/office/drawing/2014/main" id="{F34C506C-F976-4061-9469-ACFD5B26A363}"/>
              </a:ext>
            </a:extLst>
          </p:cNvPr>
          <p:cNvSpPr txBox="1"/>
          <p:nvPr/>
        </p:nvSpPr>
        <p:spPr>
          <a:xfrm>
            <a:off x="20688945" y="3043317"/>
            <a:ext cx="4213574" cy="646331"/>
          </a:xfrm>
          <a:prstGeom prst="rect">
            <a:avLst/>
          </a:prstGeom>
          <a:noFill/>
        </p:spPr>
        <p:txBody>
          <a:bodyPr wrap="square" rtlCol="0">
            <a:spAutoFit/>
          </a:bodyPr>
          <a:lstStyle/>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Joindre la réunion</a:t>
            </a:r>
          </a:p>
        </p:txBody>
      </p:sp>
      <p:sp>
        <p:nvSpPr>
          <p:cNvPr id="22" name="ZoneTexte 21">
            <a:extLst>
              <a:ext uri="{FF2B5EF4-FFF2-40B4-BE49-F238E27FC236}">
                <a16:creationId xmlns:a16="http://schemas.microsoft.com/office/drawing/2014/main" id="{49D8AEA5-936A-42AF-8411-82DFAB49D10F}"/>
              </a:ext>
            </a:extLst>
          </p:cNvPr>
          <p:cNvSpPr txBox="1"/>
          <p:nvPr/>
        </p:nvSpPr>
        <p:spPr>
          <a:xfrm>
            <a:off x="-141538" y="10844556"/>
            <a:ext cx="4733128" cy="646331"/>
          </a:xfrm>
          <a:prstGeom prst="rect">
            <a:avLst/>
          </a:prstGeom>
          <a:noFill/>
        </p:spPr>
        <p:txBody>
          <a:bodyPr wrap="square" rtlCol="0">
            <a:spAutoFit/>
          </a:bodyPr>
          <a:lstStyle/>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Planifier une réunion</a:t>
            </a:r>
          </a:p>
        </p:txBody>
      </p:sp>
      <p:sp>
        <p:nvSpPr>
          <p:cNvPr id="24" name="ZoneTexte 23">
            <a:extLst>
              <a:ext uri="{FF2B5EF4-FFF2-40B4-BE49-F238E27FC236}">
                <a16:creationId xmlns:a16="http://schemas.microsoft.com/office/drawing/2014/main" id="{17818FE9-815A-46BB-93A0-AB5069FDA7B1}"/>
              </a:ext>
            </a:extLst>
          </p:cNvPr>
          <p:cNvSpPr txBox="1"/>
          <p:nvPr/>
        </p:nvSpPr>
        <p:spPr>
          <a:xfrm>
            <a:off x="-49360" y="4792516"/>
            <a:ext cx="4733128" cy="1754326"/>
          </a:xfrm>
          <a:prstGeom prst="rect">
            <a:avLst/>
          </a:prstGeom>
          <a:noFill/>
        </p:spPr>
        <p:txBody>
          <a:bodyPr wrap="square" rtlCol="0">
            <a:spAutoFit/>
          </a:bodyPr>
          <a:lstStyle/>
          <a:p>
            <a:pPr defTabSz="914400" eaLnBrk="1" fontAlgn="auto" hangingPunct="1">
              <a:spcBef>
                <a:spcPts val="0"/>
              </a:spcBef>
              <a:spcAft>
                <a:spcPts val="0"/>
              </a:spcAft>
            </a:pPr>
            <a:r>
              <a:rPr lang="fr-CA" sz="3600" dirty="0">
                <a:solidFill>
                  <a:prstClr val="black"/>
                </a:solidFill>
                <a:latin typeface="Calibri" panose="020F0502020204030204"/>
                <a:ea typeface="+mn-ea"/>
                <a:cs typeface="+mn-cs"/>
              </a:rPr>
              <a:t>Discuter avec les participants  avant ou même après la réunion</a:t>
            </a:r>
          </a:p>
        </p:txBody>
      </p:sp>
      <p:cxnSp>
        <p:nvCxnSpPr>
          <p:cNvPr id="18" name="Connecteur droit avec flèche 17">
            <a:extLst>
              <a:ext uri="{FF2B5EF4-FFF2-40B4-BE49-F238E27FC236}">
                <a16:creationId xmlns:a16="http://schemas.microsoft.com/office/drawing/2014/main" id="{AD39B97E-7F0E-4713-931E-73744783A3D9}"/>
              </a:ext>
            </a:extLst>
          </p:cNvPr>
          <p:cNvCxnSpPr>
            <a:cxnSpLocks/>
          </p:cNvCxnSpPr>
          <p:nvPr/>
        </p:nvCxnSpPr>
        <p:spPr>
          <a:xfrm flipH="1">
            <a:off x="20313407" y="3401616"/>
            <a:ext cx="46304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F4BCE8B9-9BDA-4BD8-B76D-E3C68DF3ACCF}"/>
              </a:ext>
            </a:extLst>
          </p:cNvPr>
          <p:cNvCxnSpPr/>
          <p:nvPr/>
        </p:nvCxnSpPr>
        <p:spPr>
          <a:xfrm flipV="1">
            <a:off x="4032232" y="3160024"/>
            <a:ext cx="3168352" cy="6219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C614258F-FB3E-4C49-801F-2CED99236F15}"/>
              </a:ext>
            </a:extLst>
          </p:cNvPr>
          <p:cNvCxnSpPr>
            <a:cxnSpLocks/>
          </p:cNvCxnSpPr>
          <p:nvPr/>
        </p:nvCxnSpPr>
        <p:spPr>
          <a:xfrm>
            <a:off x="4032232" y="11254264"/>
            <a:ext cx="65153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147591B3-29F9-4018-9D70-45AB82A92F23}"/>
              </a:ext>
            </a:extLst>
          </p:cNvPr>
          <p:cNvCxnSpPr>
            <a:cxnSpLocks/>
          </p:cNvCxnSpPr>
          <p:nvPr/>
        </p:nvCxnSpPr>
        <p:spPr>
          <a:xfrm flipV="1">
            <a:off x="4358000" y="4985048"/>
            <a:ext cx="3801552" cy="7430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D351EA27-69BB-14D8-6EC7-3E010CC35BDA}"/>
              </a:ext>
            </a:extLst>
          </p:cNvPr>
          <p:cNvPicPr>
            <a:picLocks noChangeAspect="1"/>
          </p:cNvPicPr>
          <p:nvPr/>
        </p:nvPicPr>
        <p:blipFill>
          <a:blip r:embed="rId3"/>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25589744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2" grpId="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679576" y="666752"/>
            <a:ext cx="18288000" cy="1295400"/>
          </a:xfrm>
        </p:spPr>
        <p:txBody>
          <a:bodyPr>
            <a:normAutofit/>
          </a:bodyPr>
          <a:lstStyle/>
          <a:p>
            <a:r>
              <a:rPr lang="fr-FR" dirty="0"/>
              <a:t>Planifier une réunion en ligne</a:t>
            </a:r>
          </a:p>
        </p:txBody>
      </p:sp>
      <p:sp>
        <p:nvSpPr>
          <p:cNvPr id="30" name="Espace réservé du texte 2">
            <a:extLst>
              <a:ext uri="{FF2B5EF4-FFF2-40B4-BE49-F238E27FC236}">
                <a16:creationId xmlns:a16="http://schemas.microsoft.com/office/drawing/2014/main" id="{88DD3C0B-02E4-4F82-A215-B9930E8F5D10}"/>
              </a:ext>
            </a:extLst>
          </p:cNvPr>
          <p:cNvSpPr txBox="1">
            <a:spLocks/>
          </p:cNvSpPr>
          <p:nvPr/>
        </p:nvSpPr>
        <p:spPr>
          <a:xfrm>
            <a:off x="1679576" y="1673424"/>
            <a:ext cx="12960696" cy="129455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fontAlgn="auto">
              <a:spcBef>
                <a:spcPts val="2000"/>
              </a:spcBef>
              <a:spcAft>
                <a:spcPts val="0"/>
              </a:spcAft>
              <a:buNone/>
            </a:pPr>
            <a:r>
              <a:rPr lang="fr-FR" sz="4000" dirty="0">
                <a:solidFill>
                  <a:prstClr val="black"/>
                </a:solidFill>
              </a:rPr>
              <a:t>Depuis Outlook</a:t>
            </a:r>
          </a:p>
        </p:txBody>
      </p:sp>
      <p:sp>
        <p:nvSpPr>
          <p:cNvPr id="15" name="Espace réservé du texte 18">
            <a:extLst>
              <a:ext uri="{FF2B5EF4-FFF2-40B4-BE49-F238E27FC236}">
                <a16:creationId xmlns:a16="http://schemas.microsoft.com/office/drawing/2014/main" id="{93C223DC-29A7-40DE-AAA5-875507F310A1}"/>
              </a:ext>
            </a:extLst>
          </p:cNvPr>
          <p:cNvSpPr txBox="1">
            <a:spLocks/>
          </p:cNvSpPr>
          <p:nvPr/>
        </p:nvSpPr>
        <p:spPr>
          <a:xfrm>
            <a:off x="260865" y="2915483"/>
            <a:ext cx="22853966" cy="261932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fontAlgn="auto">
              <a:spcBef>
                <a:spcPts val="2000"/>
              </a:spcBef>
              <a:spcAft>
                <a:spcPts val="0"/>
              </a:spcAft>
              <a:buNone/>
            </a:pPr>
            <a:r>
              <a:rPr lang="fr-FR" sz="3600" dirty="0">
                <a:solidFill>
                  <a:prstClr val="black"/>
                </a:solidFill>
                <a:latin typeface="Calibri" panose="020F0502020204030204"/>
              </a:rPr>
              <a:t>Votre calendrier Teams est le même que celui de Outlook. Les 2 applications sont synchronisées.</a:t>
            </a:r>
          </a:p>
          <a:p>
            <a:pPr marL="0" indent="0" defTabSz="1828800" fontAlgn="auto">
              <a:spcBef>
                <a:spcPts val="2000"/>
              </a:spcBef>
              <a:spcAft>
                <a:spcPts val="0"/>
              </a:spcAft>
              <a:buNone/>
            </a:pPr>
            <a:r>
              <a:rPr lang="fr-FR" sz="3600" dirty="0">
                <a:solidFill>
                  <a:prstClr val="black"/>
                </a:solidFill>
                <a:latin typeface="Calibri" panose="020F0502020204030204"/>
              </a:rPr>
              <a:t>Vous pouvez donc planifier  une réunion en ligne directement depuis Outlook.</a:t>
            </a:r>
          </a:p>
        </p:txBody>
      </p:sp>
      <p:pic>
        <p:nvPicPr>
          <p:cNvPr id="16" name="Image 17">
            <a:extLst>
              <a:ext uri="{FF2B5EF4-FFF2-40B4-BE49-F238E27FC236}">
                <a16:creationId xmlns:a16="http://schemas.microsoft.com/office/drawing/2014/main" id="{F16805A5-CA93-4B4E-AF7B-5804E9DE3391}"/>
              </a:ext>
            </a:extLst>
          </p:cNvPr>
          <p:cNvPicPr>
            <a:picLocks noChangeAspect="1"/>
          </p:cNvPicPr>
          <p:nvPr/>
        </p:nvPicPr>
        <p:blipFill>
          <a:blip r:embed="rId3"/>
          <a:stretch>
            <a:fillRect/>
          </a:stretch>
        </p:blipFill>
        <p:spPr>
          <a:xfrm>
            <a:off x="16891711" y="3959569"/>
            <a:ext cx="6390566" cy="1998042"/>
          </a:xfrm>
          <a:prstGeom prst="rect">
            <a:avLst/>
          </a:prstGeom>
        </p:spPr>
      </p:pic>
      <p:sp>
        <p:nvSpPr>
          <p:cNvPr id="17" name="Espace réservé du texte 18">
            <a:extLst>
              <a:ext uri="{FF2B5EF4-FFF2-40B4-BE49-F238E27FC236}">
                <a16:creationId xmlns:a16="http://schemas.microsoft.com/office/drawing/2014/main" id="{20E1EE22-B511-495A-9438-0CD08CE33547}"/>
              </a:ext>
            </a:extLst>
          </p:cNvPr>
          <p:cNvSpPr txBox="1">
            <a:spLocks/>
          </p:cNvSpPr>
          <p:nvPr/>
        </p:nvSpPr>
        <p:spPr>
          <a:xfrm>
            <a:off x="285339" y="4549317"/>
            <a:ext cx="22853966" cy="2619322"/>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fontAlgn="auto">
              <a:spcBef>
                <a:spcPts val="2000"/>
              </a:spcBef>
              <a:spcAft>
                <a:spcPts val="0"/>
              </a:spcAft>
              <a:buNone/>
            </a:pPr>
            <a:r>
              <a:rPr lang="fr-FR" sz="3600" dirty="0">
                <a:solidFill>
                  <a:prstClr val="black"/>
                </a:solidFill>
                <a:latin typeface="Calibri" panose="020F0502020204030204"/>
              </a:rPr>
              <a:t>Depuis votre calendrier Outlook, dans votre ruban, cliquez sur Nouvelle réunion Teams</a:t>
            </a:r>
          </a:p>
        </p:txBody>
      </p:sp>
      <p:sp>
        <p:nvSpPr>
          <p:cNvPr id="9" name="Rectangle 8">
            <a:extLst>
              <a:ext uri="{FF2B5EF4-FFF2-40B4-BE49-F238E27FC236}">
                <a16:creationId xmlns:a16="http://schemas.microsoft.com/office/drawing/2014/main" id="{8E56D3D6-AC75-40C5-A5E2-D61127E4F107}"/>
              </a:ext>
            </a:extLst>
          </p:cNvPr>
          <p:cNvSpPr/>
          <p:nvPr/>
        </p:nvSpPr>
        <p:spPr>
          <a:xfrm>
            <a:off x="21836311" y="4517450"/>
            <a:ext cx="1350006" cy="1440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fr-CA" sz="3600">
              <a:solidFill>
                <a:prstClr val="white"/>
              </a:solidFill>
              <a:latin typeface="Calibri" panose="020F0502020204030204"/>
            </a:endParaRPr>
          </a:p>
        </p:txBody>
      </p:sp>
      <p:pic>
        <p:nvPicPr>
          <p:cNvPr id="10" name="Picture 9">
            <a:extLst>
              <a:ext uri="{FF2B5EF4-FFF2-40B4-BE49-F238E27FC236}">
                <a16:creationId xmlns:a16="http://schemas.microsoft.com/office/drawing/2014/main" id="{FFB117C8-8710-4E82-ABF5-59F1C1B7F5DC}"/>
              </a:ext>
            </a:extLst>
          </p:cNvPr>
          <p:cNvPicPr>
            <a:picLocks noChangeAspect="1"/>
          </p:cNvPicPr>
          <p:nvPr/>
        </p:nvPicPr>
        <p:blipFill rotWithShape="1">
          <a:blip r:embed="rId4"/>
          <a:srcRect b="26795"/>
          <a:stretch/>
        </p:blipFill>
        <p:spPr>
          <a:xfrm>
            <a:off x="493737" y="6367024"/>
            <a:ext cx="8023002" cy="5463520"/>
          </a:xfrm>
          <a:prstGeom prst="rect">
            <a:avLst/>
          </a:prstGeom>
          <a:ln>
            <a:noFill/>
          </a:ln>
          <a:effectLst>
            <a:outerShdw blurRad="292100" dist="139700" dir="2700000" algn="tl" rotWithShape="0">
              <a:srgbClr val="333333">
                <a:alpha val="65000"/>
              </a:srgbClr>
            </a:outerShdw>
          </a:effectLst>
        </p:spPr>
      </p:pic>
      <p:sp>
        <p:nvSpPr>
          <p:cNvPr id="20" name="Espace réservé du texte 18">
            <a:extLst>
              <a:ext uri="{FF2B5EF4-FFF2-40B4-BE49-F238E27FC236}">
                <a16:creationId xmlns:a16="http://schemas.microsoft.com/office/drawing/2014/main" id="{8107B886-7D31-4532-AFC8-4B49ED486BF5}"/>
              </a:ext>
            </a:extLst>
          </p:cNvPr>
          <p:cNvSpPr txBox="1">
            <a:spLocks/>
          </p:cNvSpPr>
          <p:nvPr/>
        </p:nvSpPr>
        <p:spPr>
          <a:xfrm>
            <a:off x="8617061" y="7928892"/>
            <a:ext cx="13262330" cy="2339784"/>
          </a:xfrm>
          <a:prstGeom prst="rect">
            <a:avLst/>
          </a:prstGeom>
        </p:spPr>
        <p:txBody>
          <a:bodyPr vert="horz" lIns="182880" tIns="91440" rIns="182880" bIns="9144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1828800" fontAlgn="auto">
              <a:spcBef>
                <a:spcPts val="2000"/>
              </a:spcBef>
              <a:spcAft>
                <a:spcPts val="0"/>
              </a:spcAft>
            </a:pPr>
            <a:r>
              <a:rPr lang="fr-FR" sz="3600" dirty="0">
                <a:solidFill>
                  <a:prstClr val="black"/>
                </a:solidFill>
                <a:latin typeface="Calibri" panose="020F0502020204030204"/>
              </a:rPr>
              <a:t>Remplissez les informations de la réunion ( titre, lieu, date, détails..)</a:t>
            </a:r>
          </a:p>
          <a:p>
            <a:pPr marL="457200" indent="-457200" defTabSz="1828800" fontAlgn="auto">
              <a:spcBef>
                <a:spcPts val="2000"/>
              </a:spcBef>
              <a:spcAft>
                <a:spcPts val="0"/>
              </a:spcAft>
            </a:pPr>
            <a:r>
              <a:rPr lang="fr-FR" sz="3600" dirty="0">
                <a:solidFill>
                  <a:prstClr val="black"/>
                </a:solidFill>
                <a:latin typeface="Calibri" panose="020F0502020204030204"/>
              </a:rPr>
              <a:t>Invitez des participants</a:t>
            </a:r>
          </a:p>
          <a:p>
            <a:pPr marL="457200" indent="-457200" defTabSz="1828800" fontAlgn="auto">
              <a:spcBef>
                <a:spcPts val="2000"/>
              </a:spcBef>
              <a:spcAft>
                <a:spcPts val="0"/>
              </a:spcAft>
            </a:pPr>
            <a:r>
              <a:rPr lang="fr-FR" sz="3600" dirty="0">
                <a:solidFill>
                  <a:prstClr val="black"/>
                </a:solidFill>
                <a:latin typeface="Calibri" panose="020F0502020204030204"/>
              </a:rPr>
              <a:t>Planifiez!</a:t>
            </a:r>
          </a:p>
          <a:p>
            <a:pPr marL="0" indent="0" defTabSz="1828800" fontAlgn="auto">
              <a:spcBef>
                <a:spcPts val="2000"/>
              </a:spcBef>
              <a:spcAft>
                <a:spcPts val="0"/>
              </a:spcAft>
              <a:buNone/>
            </a:pPr>
            <a:endParaRPr lang="fr-FR" sz="3600" dirty="0">
              <a:solidFill>
                <a:prstClr val="black"/>
              </a:solidFill>
              <a:latin typeface="Calibri" panose="020F0502020204030204"/>
            </a:endParaRPr>
          </a:p>
        </p:txBody>
      </p:sp>
      <p:pic>
        <p:nvPicPr>
          <p:cNvPr id="3" name="Image 2">
            <a:extLst>
              <a:ext uri="{FF2B5EF4-FFF2-40B4-BE49-F238E27FC236}">
                <a16:creationId xmlns:a16="http://schemas.microsoft.com/office/drawing/2014/main" id="{6ED24F58-523A-253F-3E19-B21B420CFCD6}"/>
              </a:ext>
            </a:extLst>
          </p:cNvPr>
          <p:cNvPicPr>
            <a:picLocks noChangeAspect="1"/>
          </p:cNvPicPr>
          <p:nvPr/>
        </p:nvPicPr>
        <p:blipFill>
          <a:blip r:embed="rId5"/>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11627395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Effect transition="in" filter="fade">
                                      <p:cBhvr>
                                        <p:cTn id="33" dur="500"/>
                                        <p:tgtEl>
                                          <p:spTgt spid="20">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xEl>
                                              <p:pRg st="1" end="1"/>
                                            </p:txEl>
                                          </p:spTgt>
                                        </p:tgtEl>
                                        <p:attrNameLst>
                                          <p:attrName>style.visibility</p:attrName>
                                        </p:attrNameLst>
                                      </p:cBhvr>
                                      <p:to>
                                        <p:strVal val="visible"/>
                                      </p:to>
                                    </p:set>
                                    <p:animEffect transition="in" filter="fade">
                                      <p:cBhvr>
                                        <p:cTn id="36" dur="500"/>
                                        <p:tgtEl>
                                          <p:spTgt spid="20">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fade">
                                      <p:cBhvr>
                                        <p:cTn id="39"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679576" y="666752"/>
            <a:ext cx="18288000" cy="1295400"/>
          </a:xfrm>
        </p:spPr>
        <p:txBody>
          <a:bodyPr>
            <a:normAutofit/>
          </a:bodyPr>
          <a:lstStyle/>
          <a:p>
            <a:r>
              <a:rPr lang="fr-FR" dirty="0"/>
              <a:t>Planifier une réunion en ligne</a:t>
            </a:r>
          </a:p>
        </p:txBody>
      </p:sp>
      <p:sp>
        <p:nvSpPr>
          <p:cNvPr id="30" name="Espace réservé du texte 2">
            <a:extLst>
              <a:ext uri="{FF2B5EF4-FFF2-40B4-BE49-F238E27FC236}">
                <a16:creationId xmlns:a16="http://schemas.microsoft.com/office/drawing/2014/main" id="{88DD3C0B-02E4-4F82-A215-B9930E8F5D10}"/>
              </a:ext>
            </a:extLst>
          </p:cNvPr>
          <p:cNvSpPr txBox="1">
            <a:spLocks/>
          </p:cNvSpPr>
          <p:nvPr/>
        </p:nvSpPr>
        <p:spPr>
          <a:xfrm>
            <a:off x="1679576" y="1673424"/>
            <a:ext cx="12960696" cy="129455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fontAlgn="auto">
              <a:spcBef>
                <a:spcPts val="2000"/>
              </a:spcBef>
              <a:spcAft>
                <a:spcPts val="0"/>
              </a:spcAft>
              <a:buNone/>
            </a:pPr>
            <a:r>
              <a:rPr lang="fr-FR" sz="4000" dirty="0">
                <a:solidFill>
                  <a:prstClr val="black"/>
                </a:solidFill>
              </a:rPr>
              <a:t>Depuis Outlook</a:t>
            </a:r>
          </a:p>
        </p:txBody>
      </p:sp>
      <p:sp>
        <p:nvSpPr>
          <p:cNvPr id="18" name="TextBox 17">
            <a:extLst>
              <a:ext uri="{FF2B5EF4-FFF2-40B4-BE49-F238E27FC236}">
                <a16:creationId xmlns:a16="http://schemas.microsoft.com/office/drawing/2014/main" id="{AB624413-A1C1-43DD-9908-AB508C62F26C}"/>
              </a:ext>
            </a:extLst>
          </p:cNvPr>
          <p:cNvSpPr txBox="1"/>
          <p:nvPr/>
        </p:nvSpPr>
        <p:spPr>
          <a:xfrm>
            <a:off x="2110880" y="2419660"/>
            <a:ext cx="17447208" cy="2308324"/>
          </a:xfrm>
          <a:prstGeom prst="rect">
            <a:avLst/>
          </a:prstGeom>
          <a:noFill/>
        </p:spPr>
        <p:txBody>
          <a:bodyPr wrap="square" rtlCol="0">
            <a:spAutoFit/>
          </a:bodyPr>
          <a:lstStyle/>
          <a:p>
            <a:pPr defTabSz="914400" eaLnBrk="1" fontAlgn="auto" hangingPunct="1">
              <a:spcBef>
                <a:spcPts val="0"/>
              </a:spcBef>
              <a:spcAft>
                <a:spcPts val="0"/>
              </a:spcAft>
            </a:pPr>
            <a:endParaRPr lang="fr-FR" sz="3600" dirty="0">
              <a:solidFill>
                <a:prstClr val="black"/>
              </a:solidFill>
              <a:latin typeface="Calibri" panose="020F0502020204030204"/>
              <a:ea typeface="+mn-ea"/>
              <a:cs typeface="+mn-cs"/>
            </a:endParaRPr>
          </a:p>
          <a:p>
            <a:pPr defTabSz="914400" eaLnBrk="1" fontAlgn="auto" hangingPunct="1">
              <a:spcBef>
                <a:spcPts val="0"/>
              </a:spcBef>
              <a:spcAft>
                <a:spcPts val="0"/>
              </a:spcAft>
            </a:pPr>
            <a:r>
              <a:rPr lang="fr-FR" sz="3600" dirty="0">
                <a:solidFill>
                  <a:prstClr val="black"/>
                </a:solidFill>
                <a:latin typeface="Calibri" panose="020F0502020204030204"/>
                <a:ea typeface="+mn-ea"/>
                <a:cs typeface="+mn-cs"/>
              </a:rPr>
              <a:t>L’assistant de planification vous permet de consulter la disponibilité de vos collaborateurs.</a:t>
            </a:r>
          </a:p>
          <a:p>
            <a:pPr defTabSz="914400" eaLnBrk="1" fontAlgn="auto" hangingPunct="1">
              <a:spcBef>
                <a:spcPts val="0"/>
              </a:spcBef>
              <a:spcAft>
                <a:spcPts val="0"/>
              </a:spcAft>
            </a:pPr>
            <a:r>
              <a:rPr lang="fr-FR" sz="3600" dirty="0">
                <a:solidFill>
                  <a:prstClr val="black"/>
                </a:solidFill>
                <a:latin typeface="Calibri" panose="020F0502020204030204"/>
                <a:ea typeface="+mn-ea"/>
                <a:cs typeface="+mn-cs"/>
              </a:rPr>
              <a:t>Assurez-vous qu’ils soient disponible sur le créneau que vous avez choisi!</a:t>
            </a:r>
          </a:p>
          <a:p>
            <a:pPr defTabSz="914400" eaLnBrk="1" fontAlgn="auto" hangingPunct="1">
              <a:spcBef>
                <a:spcPts val="0"/>
              </a:spcBef>
              <a:spcAft>
                <a:spcPts val="0"/>
              </a:spcAft>
            </a:pPr>
            <a:endParaRPr lang="fr-CA" sz="3600" dirty="0">
              <a:solidFill>
                <a:prstClr val="black"/>
              </a:solidFill>
              <a:latin typeface="Calibri" panose="020F0502020204030204"/>
              <a:ea typeface="+mn-ea"/>
              <a:cs typeface="+mn-cs"/>
            </a:endParaRPr>
          </a:p>
        </p:txBody>
      </p:sp>
      <p:pic>
        <p:nvPicPr>
          <p:cNvPr id="21" name="Graphic 20" descr="Lights On">
            <a:extLst>
              <a:ext uri="{FF2B5EF4-FFF2-40B4-BE49-F238E27FC236}">
                <a16:creationId xmlns:a16="http://schemas.microsoft.com/office/drawing/2014/main" id="{73F419FF-2D5D-4E64-9EF2-B10A3CD52F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080" y="2393504"/>
            <a:ext cx="1828800" cy="1828800"/>
          </a:xfrm>
          <a:prstGeom prst="rect">
            <a:avLst/>
          </a:prstGeom>
        </p:spPr>
      </p:pic>
      <p:pic>
        <p:nvPicPr>
          <p:cNvPr id="3" name="Picture 2">
            <a:extLst>
              <a:ext uri="{FF2B5EF4-FFF2-40B4-BE49-F238E27FC236}">
                <a16:creationId xmlns:a16="http://schemas.microsoft.com/office/drawing/2014/main" id="{2CAD08A8-D838-4475-A3F9-AE44949EECE8}"/>
              </a:ext>
            </a:extLst>
          </p:cNvPr>
          <p:cNvPicPr>
            <a:picLocks noChangeAspect="1"/>
          </p:cNvPicPr>
          <p:nvPr/>
        </p:nvPicPr>
        <p:blipFill>
          <a:blip r:embed="rId5"/>
          <a:stretch>
            <a:fillRect/>
          </a:stretch>
        </p:blipFill>
        <p:spPr>
          <a:xfrm>
            <a:off x="1236370" y="4653657"/>
            <a:ext cx="17905064" cy="6634078"/>
          </a:xfrm>
          <a:prstGeom prst="rect">
            <a:avLst/>
          </a:prstGeom>
        </p:spPr>
      </p:pic>
      <p:pic>
        <p:nvPicPr>
          <p:cNvPr id="4" name="Image 3">
            <a:extLst>
              <a:ext uri="{FF2B5EF4-FFF2-40B4-BE49-F238E27FC236}">
                <a16:creationId xmlns:a16="http://schemas.microsoft.com/office/drawing/2014/main" id="{74EF0E97-7007-16B2-F1BE-F10BBFF2BE20}"/>
              </a:ext>
            </a:extLst>
          </p:cNvPr>
          <p:cNvPicPr>
            <a:picLocks noChangeAspect="1"/>
          </p:cNvPicPr>
          <p:nvPr/>
        </p:nvPicPr>
        <p:blipFill>
          <a:blip r:embed="rId6"/>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3380971756"/>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E408B-8068-4157-913E-8715BA1A90B3}"/>
              </a:ext>
            </a:extLst>
          </p:cNvPr>
          <p:cNvSpPr>
            <a:spLocks noGrp="1"/>
          </p:cNvSpPr>
          <p:nvPr>
            <p:ph type="title"/>
          </p:nvPr>
        </p:nvSpPr>
        <p:spPr>
          <a:xfrm>
            <a:off x="846769" y="445764"/>
            <a:ext cx="18291176" cy="1291980"/>
          </a:xfrm>
        </p:spPr>
        <p:txBody>
          <a:bodyPr>
            <a:normAutofit/>
          </a:bodyPr>
          <a:lstStyle/>
          <a:p>
            <a:r>
              <a:rPr lang="fr-FR" b="1" dirty="0"/>
              <a:t>Les options de réunion</a:t>
            </a:r>
          </a:p>
        </p:txBody>
      </p:sp>
      <p:sp>
        <p:nvSpPr>
          <p:cNvPr id="17" name="ZoneTexte 16">
            <a:extLst>
              <a:ext uri="{FF2B5EF4-FFF2-40B4-BE49-F238E27FC236}">
                <a16:creationId xmlns:a16="http://schemas.microsoft.com/office/drawing/2014/main" id="{EFA3AA3B-4F93-42E8-AD21-034312E65F0D}"/>
              </a:ext>
            </a:extLst>
          </p:cNvPr>
          <p:cNvSpPr txBox="1"/>
          <p:nvPr/>
        </p:nvSpPr>
        <p:spPr>
          <a:xfrm>
            <a:off x="359083" y="2098332"/>
            <a:ext cx="13187598" cy="6186309"/>
          </a:xfrm>
          <a:prstGeom prst="rect">
            <a:avLst/>
          </a:prstGeom>
          <a:noFill/>
        </p:spPr>
        <p:txBody>
          <a:bodyPr wrap="square" rtlCol="0">
            <a:spAutoFit/>
          </a:bodyPr>
          <a:lstStyle/>
          <a:p>
            <a:pPr marL="571500" indent="-571500" defTabSz="914400" eaLnBrk="1" fontAlgn="auto" hangingPunct="1">
              <a:spcBef>
                <a:spcPts val="0"/>
              </a:spcBef>
              <a:spcAft>
                <a:spcPts val="0"/>
              </a:spcAft>
              <a:buFont typeface="Wingdings" panose="05000000000000000000" pitchFamily="2" charset="2"/>
              <a:buChar char="§"/>
            </a:pPr>
            <a:r>
              <a:rPr lang="fr-CA" sz="3600" dirty="0">
                <a:solidFill>
                  <a:prstClr val="black"/>
                </a:solidFill>
                <a:latin typeface="Calibri" panose="020F0502020204030204"/>
                <a:ea typeface="+mn-ea"/>
                <a:cs typeface="+mn-cs"/>
              </a:rPr>
              <a:t>Choisir un arrière plan ( ou le flouter) lorsque votre caméra est activée</a:t>
            </a:r>
          </a:p>
          <a:p>
            <a:pPr marL="571500" indent="-571500" defTabSz="914400" eaLnBrk="1" fontAlgn="auto" hangingPunct="1">
              <a:spcBef>
                <a:spcPts val="0"/>
              </a:spcBef>
              <a:spcAft>
                <a:spcPts val="0"/>
              </a:spcAft>
              <a:buFont typeface="Wingdings" panose="05000000000000000000" pitchFamily="2" charset="2"/>
              <a:buChar char="§"/>
            </a:pPr>
            <a:r>
              <a:rPr lang="fr-CA" sz="3600" dirty="0">
                <a:solidFill>
                  <a:prstClr val="black"/>
                </a:solidFill>
                <a:latin typeface="Calibri" panose="020F0502020204030204"/>
                <a:ea typeface="+mn-ea"/>
                <a:cs typeface="+mn-cs"/>
              </a:rPr>
              <a:t>Enregistrez la réunion</a:t>
            </a:r>
          </a:p>
          <a:p>
            <a:pPr marL="571500" indent="-571500" defTabSz="914400" eaLnBrk="1" fontAlgn="auto" hangingPunct="1">
              <a:spcBef>
                <a:spcPts val="0"/>
              </a:spcBef>
              <a:spcAft>
                <a:spcPts val="0"/>
              </a:spcAft>
              <a:buFont typeface="Wingdings" panose="05000000000000000000" pitchFamily="2" charset="2"/>
              <a:buChar char="§"/>
            </a:pPr>
            <a:r>
              <a:rPr lang="fr-CA" sz="3600" dirty="0">
                <a:solidFill>
                  <a:prstClr val="black"/>
                </a:solidFill>
                <a:latin typeface="Calibri" panose="020F0502020204030204"/>
                <a:ea typeface="+mn-ea"/>
                <a:cs typeface="+mn-cs"/>
              </a:rPr>
              <a:t>Accéder aux notes de la réunion</a:t>
            </a:r>
          </a:p>
          <a:p>
            <a:pPr marL="571500" indent="-571500" defTabSz="914400" eaLnBrk="1" fontAlgn="auto" hangingPunct="1">
              <a:spcBef>
                <a:spcPts val="0"/>
              </a:spcBef>
              <a:spcAft>
                <a:spcPts val="0"/>
              </a:spcAft>
              <a:buFont typeface="Wingdings" panose="05000000000000000000" pitchFamily="2" charset="2"/>
              <a:buChar char="§"/>
            </a:pPr>
            <a:r>
              <a:rPr lang="fr-CA" sz="3600" dirty="0">
                <a:solidFill>
                  <a:prstClr val="black"/>
                </a:solidFill>
                <a:latin typeface="Calibri" panose="020F0502020204030204"/>
                <a:ea typeface="+mn-ea"/>
                <a:cs typeface="+mn-cs"/>
              </a:rPr>
              <a:t>Partager votre bureau ou une fenêtre</a:t>
            </a:r>
          </a:p>
          <a:p>
            <a:pPr marL="571500" indent="-571500" defTabSz="914400" eaLnBrk="1" fontAlgn="auto" hangingPunct="1">
              <a:spcBef>
                <a:spcPts val="0"/>
              </a:spcBef>
              <a:spcAft>
                <a:spcPts val="0"/>
              </a:spcAft>
              <a:buFont typeface="Wingdings" panose="05000000000000000000" pitchFamily="2" charset="2"/>
              <a:buChar char="§"/>
            </a:pPr>
            <a:r>
              <a:rPr lang="fr-CA" sz="3600" dirty="0">
                <a:solidFill>
                  <a:prstClr val="black"/>
                </a:solidFill>
                <a:latin typeface="Calibri" panose="020F0502020204030204"/>
                <a:ea typeface="+mn-ea"/>
                <a:cs typeface="+mn-cs"/>
              </a:rPr>
              <a:t>Partager un PowerPoint</a:t>
            </a:r>
          </a:p>
          <a:p>
            <a:pPr marL="571500" indent="-571500" defTabSz="914400" eaLnBrk="1" fontAlgn="auto" hangingPunct="1">
              <a:spcBef>
                <a:spcPts val="0"/>
              </a:spcBef>
              <a:spcAft>
                <a:spcPts val="0"/>
              </a:spcAft>
              <a:buFont typeface="Wingdings" panose="05000000000000000000" pitchFamily="2" charset="2"/>
              <a:buChar char="§"/>
            </a:pPr>
            <a:r>
              <a:rPr lang="fr-CA" sz="3600" dirty="0">
                <a:solidFill>
                  <a:prstClr val="black"/>
                </a:solidFill>
                <a:latin typeface="Calibri" panose="020F0502020204030204"/>
                <a:ea typeface="+mn-ea"/>
                <a:cs typeface="+mn-cs"/>
              </a:rPr>
              <a:t>Utiliser un tableau blanc</a:t>
            </a:r>
          </a:p>
          <a:p>
            <a:pPr marL="571500" indent="-571500" defTabSz="914400" eaLnBrk="1" fontAlgn="auto" hangingPunct="1">
              <a:spcBef>
                <a:spcPts val="0"/>
              </a:spcBef>
              <a:spcAft>
                <a:spcPts val="0"/>
              </a:spcAft>
              <a:buFont typeface="Wingdings" panose="05000000000000000000" pitchFamily="2" charset="2"/>
              <a:buChar char="§"/>
            </a:pPr>
            <a:r>
              <a:rPr lang="fr-CA" sz="3600" dirty="0">
                <a:solidFill>
                  <a:prstClr val="black"/>
                </a:solidFill>
                <a:latin typeface="Calibri" panose="020F0502020204030204"/>
                <a:ea typeface="+mn-ea"/>
                <a:cs typeface="+mn-cs"/>
              </a:rPr>
              <a:t>Lever la main</a:t>
            </a:r>
          </a:p>
          <a:p>
            <a:pPr marL="571500" indent="-571500" defTabSz="914400" eaLnBrk="1" fontAlgn="auto" hangingPunct="1">
              <a:spcBef>
                <a:spcPts val="0"/>
              </a:spcBef>
              <a:spcAft>
                <a:spcPts val="0"/>
              </a:spcAft>
              <a:buFont typeface="Wingdings" panose="05000000000000000000" pitchFamily="2" charset="2"/>
              <a:buChar char="§"/>
            </a:pPr>
            <a:r>
              <a:rPr lang="fr-CA" sz="3600" dirty="0">
                <a:solidFill>
                  <a:prstClr val="black"/>
                </a:solidFill>
                <a:latin typeface="Calibri" panose="020F0502020204030204"/>
                <a:ea typeface="+mn-ea"/>
                <a:cs typeface="+mn-cs"/>
              </a:rPr>
              <a:t>Communiquer par message instantanée…</a:t>
            </a:r>
          </a:p>
          <a:p>
            <a:pPr marL="571500" indent="-571500" defTabSz="914400" eaLnBrk="1" fontAlgn="auto" hangingPunct="1">
              <a:spcBef>
                <a:spcPts val="0"/>
              </a:spcBef>
              <a:spcAft>
                <a:spcPts val="0"/>
              </a:spcAft>
              <a:buFont typeface="Wingdings" panose="05000000000000000000" pitchFamily="2" charset="2"/>
              <a:buChar char="§"/>
            </a:pPr>
            <a:r>
              <a:rPr lang="fr-CA" sz="3600" dirty="0">
                <a:solidFill>
                  <a:prstClr val="black"/>
                </a:solidFill>
                <a:latin typeface="Calibri" panose="020F0502020204030204"/>
                <a:ea typeface="+mn-ea"/>
                <a:cs typeface="+mn-cs"/>
              </a:rPr>
              <a:t>Afficher les participants et en inviter d’autres</a:t>
            </a:r>
          </a:p>
          <a:p>
            <a:pPr marL="571500" indent="-571500" defTabSz="914400" eaLnBrk="1" fontAlgn="auto" hangingPunct="1">
              <a:spcBef>
                <a:spcPts val="0"/>
              </a:spcBef>
              <a:spcAft>
                <a:spcPts val="0"/>
              </a:spcAft>
              <a:buFont typeface="Wingdings" panose="05000000000000000000" pitchFamily="2" charset="2"/>
              <a:buChar char="§"/>
            </a:pPr>
            <a:endParaRPr lang="fr-CA" sz="3600" dirty="0">
              <a:solidFill>
                <a:prstClr val="black"/>
              </a:solidFill>
              <a:latin typeface="Calibri" panose="020F0502020204030204"/>
              <a:ea typeface="+mn-ea"/>
              <a:cs typeface="+mn-cs"/>
            </a:endParaRPr>
          </a:p>
        </p:txBody>
      </p:sp>
      <p:pic>
        <p:nvPicPr>
          <p:cNvPr id="18" name="Image 17">
            <a:extLst>
              <a:ext uri="{FF2B5EF4-FFF2-40B4-BE49-F238E27FC236}">
                <a16:creationId xmlns:a16="http://schemas.microsoft.com/office/drawing/2014/main" id="{8BD152AB-F588-428B-A4FB-5B0486E68B8C}"/>
              </a:ext>
            </a:extLst>
          </p:cNvPr>
          <p:cNvPicPr/>
          <p:nvPr/>
        </p:nvPicPr>
        <p:blipFill>
          <a:blip r:embed="rId3"/>
          <a:stretch>
            <a:fillRect/>
          </a:stretch>
        </p:blipFill>
        <p:spPr>
          <a:xfrm>
            <a:off x="846769" y="8215903"/>
            <a:ext cx="4684466" cy="371101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9" name="Image 18">
            <a:extLst>
              <a:ext uri="{FF2B5EF4-FFF2-40B4-BE49-F238E27FC236}">
                <a16:creationId xmlns:a16="http://schemas.microsoft.com/office/drawing/2014/main" id="{21D99B27-8208-4C57-ADC6-5A22CFE20C40}"/>
              </a:ext>
            </a:extLst>
          </p:cNvPr>
          <p:cNvPicPr>
            <a:picLocks noChangeAspect="1"/>
          </p:cNvPicPr>
          <p:nvPr/>
        </p:nvPicPr>
        <p:blipFill>
          <a:blip r:embed="rId4"/>
          <a:stretch>
            <a:fillRect/>
          </a:stretch>
        </p:blipFill>
        <p:spPr>
          <a:xfrm>
            <a:off x="5999312" y="8154145"/>
            <a:ext cx="5552680" cy="36585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 3">
            <a:extLst>
              <a:ext uri="{FF2B5EF4-FFF2-40B4-BE49-F238E27FC236}">
                <a16:creationId xmlns:a16="http://schemas.microsoft.com/office/drawing/2014/main" id="{A6A680AA-1325-A20A-A85B-4CFDF60257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32013" y="1469495"/>
            <a:ext cx="10199248" cy="1543670"/>
          </a:xfrm>
          <a:prstGeom prst="rect">
            <a:avLst/>
          </a:prstGeom>
        </p:spPr>
      </p:pic>
      <p:pic>
        <p:nvPicPr>
          <p:cNvPr id="12290" name="Picture 2">
            <a:extLst>
              <a:ext uri="{FF2B5EF4-FFF2-40B4-BE49-F238E27FC236}">
                <a16:creationId xmlns:a16="http://schemas.microsoft.com/office/drawing/2014/main" id="{4238378A-2C19-DFD0-CE2A-082A240B28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32013" y="3533312"/>
            <a:ext cx="4684466" cy="91751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292" name="Picture 4">
            <a:extLst>
              <a:ext uri="{FF2B5EF4-FFF2-40B4-BE49-F238E27FC236}">
                <a16:creationId xmlns:a16="http://schemas.microsoft.com/office/drawing/2014/main" id="{B36422EF-BB3B-292E-FA48-DFC3754E86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04165" y="3504346"/>
            <a:ext cx="5050478" cy="91751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Image 2">
            <a:extLst>
              <a:ext uri="{FF2B5EF4-FFF2-40B4-BE49-F238E27FC236}">
                <a16:creationId xmlns:a16="http://schemas.microsoft.com/office/drawing/2014/main" id="{CAC6B6BD-E6E9-2426-323D-F18900F5804C}"/>
              </a:ext>
            </a:extLst>
          </p:cNvPr>
          <p:cNvPicPr>
            <a:picLocks noChangeAspect="1"/>
          </p:cNvPicPr>
          <p:nvPr/>
        </p:nvPicPr>
        <p:blipFill>
          <a:blip r:embed="rId8"/>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36735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fade">
                                      <p:cBhvr>
                                        <p:cTn id="13" dur="500"/>
                                        <p:tgtEl>
                                          <p:spTgt spid="1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xEl>
                                              <p:pRg st="3" end="3"/>
                                            </p:txEl>
                                          </p:spTgt>
                                        </p:tgtEl>
                                        <p:attrNameLst>
                                          <p:attrName>style.visibility</p:attrName>
                                        </p:attrNameLst>
                                      </p:cBhvr>
                                      <p:to>
                                        <p:strVal val="visible"/>
                                      </p:to>
                                    </p:set>
                                    <p:animEffect transition="in" filter="fade">
                                      <p:cBhvr>
                                        <p:cTn id="18" dur="500"/>
                                        <p:tgtEl>
                                          <p:spTgt spid="1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500"/>
                                        <p:tgtEl>
                                          <p:spTgt spid="1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xEl>
                                              <p:pRg st="5" end="5"/>
                                            </p:txEl>
                                          </p:spTgt>
                                        </p:tgtEl>
                                        <p:attrNameLst>
                                          <p:attrName>style.visibility</p:attrName>
                                        </p:attrNameLst>
                                      </p:cBhvr>
                                      <p:to>
                                        <p:strVal val="visible"/>
                                      </p:to>
                                    </p:set>
                                    <p:animEffect transition="in" filter="fade">
                                      <p:cBhvr>
                                        <p:cTn id="24" dur="500"/>
                                        <p:tgtEl>
                                          <p:spTgt spid="1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6" end="6"/>
                                            </p:txEl>
                                          </p:spTgt>
                                        </p:tgtEl>
                                        <p:attrNameLst>
                                          <p:attrName>style.visibility</p:attrName>
                                        </p:attrNameLst>
                                      </p:cBhvr>
                                      <p:to>
                                        <p:strVal val="visible"/>
                                      </p:to>
                                    </p:set>
                                    <p:animEffect transition="in" filter="fade">
                                      <p:cBhvr>
                                        <p:cTn id="29" dur="500"/>
                                        <p:tgtEl>
                                          <p:spTgt spid="1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xEl>
                                              <p:pRg st="7" end="7"/>
                                            </p:txEl>
                                          </p:spTgt>
                                        </p:tgtEl>
                                        <p:attrNameLst>
                                          <p:attrName>style.visibility</p:attrName>
                                        </p:attrNameLst>
                                      </p:cBhvr>
                                      <p:to>
                                        <p:strVal val="visible"/>
                                      </p:to>
                                    </p:set>
                                    <p:animEffect transition="in" filter="fade">
                                      <p:cBhvr>
                                        <p:cTn id="34" dur="500"/>
                                        <p:tgtEl>
                                          <p:spTgt spid="1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xEl>
                                              <p:pRg st="8" end="8"/>
                                            </p:txEl>
                                          </p:spTgt>
                                        </p:tgtEl>
                                        <p:attrNameLst>
                                          <p:attrName>style.visibility</p:attrName>
                                        </p:attrNameLst>
                                      </p:cBhvr>
                                      <p:to>
                                        <p:strVal val="visible"/>
                                      </p:to>
                                    </p:set>
                                    <p:animEffect transition="in" filter="fade">
                                      <p:cBhvr>
                                        <p:cTn id="39"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E408B-8068-4157-913E-8715BA1A90B3}"/>
              </a:ext>
            </a:extLst>
          </p:cNvPr>
          <p:cNvSpPr>
            <a:spLocks noGrp="1"/>
          </p:cNvSpPr>
          <p:nvPr>
            <p:ph type="title"/>
          </p:nvPr>
        </p:nvSpPr>
        <p:spPr>
          <a:xfrm>
            <a:off x="718288" y="284575"/>
            <a:ext cx="18291176" cy="1291980"/>
          </a:xfrm>
        </p:spPr>
        <p:txBody>
          <a:bodyPr>
            <a:normAutofit/>
          </a:bodyPr>
          <a:lstStyle/>
          <a:p>
            <a:r>
              <a:rPr lang="fr-FR" b="1" dirty="0"/>
              <a:t>Les ressources de meeting</a:t>
            </a:r>
          </a:p>
        </p:txBody>
      </p:sp>
      <p:sp>
        <p:nvSpPr>
          <p:cNvPr id="14" name="Espace réservé du texte 18">
            <a:extLst>
              <a:ext uri="{FF2B5EF4-FFF2-40B4-BE49-F238E27FC236}">
                <a16:creationId xmlns:a16="http://schemas.microsoft.com/office/drawing/2014/main" id="{E8E0C888-1FA9-4D12-93BA-3EFBB4D211EA}"/>
              </a:ext>
            </a:extLst>
          </p:cNvPr>
          <p:cNvSpPr txBox="1">
            <a:spLocks/>
          </p:cNvSpPr>
          <p:nvPr/>
        </p:nvSpPr>
        <p:spPr>
          <a:xfrm>
            <a:off x="718288" y="2098726"/>
            <a:ext cx="22177720" cy="7632152"/>
          </a:xfrm>
          <a:prstGeom prst="rect">
            <a:avLst/>
          </a:prstGeom>
        </p:spPr>
        <p:txBody>
          <a:bodyPr vert="horz" lIns="182880" tIns="91440" rIns="182880" bIns="91440" rtlCol="0">
            <a:normAutofit/>
          </a:bodyPr>
          <a:lstStyle>
            <a:lvl1pPr marL="457195" indent="-457195" algn="l" defTabSz="609594" rtl="0" eaLnBrk="1" latinLnBrk="0" hangingPunct="1">
              <a:spcBef>
                <a:spcPct val="20000"/>
              </a:spcBef>
              <a:buClr>
                <a:srgbClr val="D90011"/>
              </a:buClr>
              <a:buFont typeface="Arial"/>
              <a:buChar char="•"/>
              <a:defRPr sz="2000" b="0" i="0" kern="1200">
                <a:solidFill>
                  <a:schemeClr val="tx1">
                    <a:lumMod val="85000"/>
                    <a:lumOff val="15000"/>
                  </a:schemeClr>
                </a:solidFill>
                <a:latin typeface="Lato Regular"/>
                <a:ea typeface="+mn-ea"/>
                <a:cs typeface="Lato Regular"/>
              </a:defRPr>
            </a:lvl1pPr>
            <a:lvl2pPr marL="990590" indent="-380996" algn="l" defTabSz="609594" rtl="0" eaLnBrk="1" latinLnBrk="0" hangingPunct="1">
              <a:spcBef>
                <a:spcPct val="20000"/>
              </a:spcBef>
              <a:buFont typeface="Arial"/>
              <a:buChar char="•"/>
              <a:defRPr sz="1800" kern="1200">
                <a:solidFill>
                  <a:schemeClr val="tx1">
                    <a:lumMod val="85000"/>
                    <a:lumOff val="15000"/>
                  </a:schemeClr>
                </a:solidFill>
                <a:latin typeface="+mn-lt"/>
                <a:ea typeface="+mn-ea"/>
                <a:cs typeface="+mn-cs"/>
              </a:defRPr>
            </a:lvl2pPr>
            <a:lvl3pPr marL="1523984" indent="-304796" algn="l" defTabSz="609594" rtl="0" eaLnBrk="1" latinLnBrk="0" hangingPunct="1">
              <a:spcBef>
                <a:spcPct val="20000"/>
              </a:spcBef>
              <a:buFont typeface="Lucida Grande"/>
              <a:buChar char="-"/>
              <a:defRPr sz="1600" kern="1200">
                <a:solidFill>
                  <a:schemeClr val="tx1">
                    <a:lumMod val="85000"/>
                    <a:lumOff val="15000"/>
                  </a:schemeClr>
                </a:solidFill>
                <a:latin typeface="+mn-lt"/>
                <a:ea typeface="+mn-ea"/>
                <a:cs typeface="+mn-cs"/>
              </a:defRPr>
            </a:lvl3pPr>
            <a:lvl4pPr marL="2133578" indent="-304796" algn="l" defTabSz="609594" rtl="0" eaLnBrk="1" latinLnBrk="0" hangingPunct="1">
              <a:spcBef>
                <a:spcPct val="20000"/>
              </a:spcBef>
              <a:buFont typeface="Arial"/>
              <a:buChar char="–"/>
              <a:defRPr sz="2666" kern="1200">
                <a:solidFill>
                  <a:schemeClr val="tx1">
                    <a:lumMod val="85000"/>
                    <a:lumOff val="15000"/>
                  </a:schemeClr>
                </a:solidFill>
                <a:latin typeface="+mn-lt"/>
                <a:ea typeface="+mn-ea"/>
                <a:cs typeface="+mn-cs"/>
              </a:defRPr>
            </a:lvl4pPr>
            <a:lvl5pPr marL="2743172" indent="-304796" algn="l" defTabSz="609594" rtl="0" eaLnBrk="1" latinLnBrk="0" hangingPunct="1">
              <a:spcBef>
                <a:spcPct val="20000"/>
              </a:spcBef>
              <a:buFont typeface="Arial"/>
              <a:buChar char="»"/>
              <a:defRPr sz="2666" kern="1200">
                <a:solidFill>
                  <a:schemeClr val="tx1">
                    <a:lumMod val="85000"/>
                    <a:lumOff val="15000"/>
                  </a:schemeClr>
                </a:solidFill>
                <a:latin typeface="+mn-lt"/>
                <a:ea typeface="+mn-ea"/>
                <a:cs typeface="+mn-cs"/>
              </a:defRPr>
            </a:lvl5pPr>
            <a:lvl6pPr marL="3352766" indent="-304796" algn="l" defTabSz="609594" rtl="0" eaLnBrk="1" latinLnBrk="0" hangingPunct="1">
              <a:spcBef>
                <a:spcPct val="20000"/>
              </a:spcBef>
              <a:buFont typeface="Arial"/>
              <a:buChar char="•"/>
              <a:defRPr sz="2666" kern="1200">
                <a:solidFill>
                  <a:schemeClr val="tx1"/>
                </a:solidFill>
                <a:latin typeface="+mn-lt"/>
                <a:ea typeface="+mn-ea"/>
                <a:cs typeface="+mn-cs"/>
              </a:defRPr>
            </a:lvl6pPr>
            <a:lvl7pPr marL="3962360" indent="-304796" algn="l" defTabSz="609594" rtl="0" eaLnBrk="1" latinLnBrk="0" hangingPunct="1">
              <a:spcBef>
                <a:spcPct val="20000"/>
              </a:spcBef>
              <a:buFont typeface="Arial"/>
              <a:buChar char="•"/>
              <a:defRPr sz="2666" kern="1200">
                <a:solidFill>
                  <a:schemeClr val="tx1"/>
                </a:solidFill>
                <a:latin typeface="+mn-lt"/>
                <a:ea typeface="+mn-ea"/>
                <a:cs typeface="+mn-cs"/>
              </a:defRPr>
            </a:lvl7pPr>
            <a:lvl8pPr marL="4571954" indent="-304796" algn="l" defTabSz="609594" rtl="0" eaLnBrk="1" latinLnBrk="0" hangingPunct="1">
              <a:spcBef>
                <a:spcPct val="20000"/>
              </a:spcBef>
              <a:buFont typeface="Arial"/>
              <a:buChar char="•"/>
              <a:defRPr sz="2666" kern="1200">
                <a:solidFill>
                  <a:schemeClr val="tx1"/>
                </a:solidFill>
                <a:latin typeface="+mn-lt"/>
                <a:ea typeface="+mn-ea"/>
                <a:cs typeface="+mn-cs"/>
              </a:defRPr>
            </a:lvl8pPr>
            <a:lvl9pPr marL="5181548" indent="-304796" algn="l" defTabSz="609594" rtl="0" eaLnBrk="1" latinLnBrk="0" hangingPunct="1">
              <a:spcBef>
                <a:spcPct val="20000"/>
              </a:spcBef>
              <a:buFont typeface="Arial"/>
              <a:buChar char="•"/>
              <a:defRPr sz="2666" kern="1200">
                <a:solidFill>
                  <a:schemeClr val="tx1"/>
                </a:solidFill>
                <a:latin typeface="+mn-lt"/>
                <a:ea typeface="+mn-ea"/>
                <a:cs typeface="+mn-cs"/>
              </a:defRPr>
            </a:lvl9pPr>
          </a:lstStyle>
          <a:p>
            <a:pPr marL="0" indent="0" defTabSz="1219188" fontAlgn="auto">
              <a:spcAft>
                <a:spcPts val="0"/>
              </a:spcAft>
              <a:buNone/>
            </a:pPr>
            <a:r>
              <a:rPr lang="fr-FR" sz="3600" dirty="0">
                <a:solidFill>
                  <a:prstClr val="black">
                    <a:lumMod val="85000"/>
                    <a:lumOff val="15000"/>
                  </a:prstClr>
                </a:solidFill>
                <a:latin typeface="Calibri" panose="020F0502020204030204"/>
              </a:rPr>
              <a:t>Les ressources d’un meeting regroupent les conversations par chat, les notes, le tableau blanc et documents que vous avez partagé durant la réunion.</a:t>
            </a:r>
          </a:p>
          <a:p>
            <a:pPr marL="0" indent="0" defTabSz="1219188" fontAlgn="auto">
              <a:spcAft>
                <a:spcPts val="0"/>
              </a:spcAft>
              <a:buNone/>
            </a:pPr>
            <a:r>
              <a:rPr lang="fr-FR" sz="3600" dirty="0">
                <a:solidFill>
                  <a:prstClr val="black">
                    <a:lumMod val="85000"/>
                    <a:lumOff val="15000"/>
                  </a:prstClr>
                </a:solidFill>
                <a:latin typeface="Calibri" panose="020F0502020204030204"/>
              </a:rPr>
              <a:t>Elles restent disponibles même après la réunion.</a:t>
            </a:r>
          </a:p>
          <a:p>
            <a:pPr marL="0" indent="0" defTabSz="1219188" fontAlgn="auto">
              <a:spcAft>
                <a:spcPts val="0"/>
              </a:spcAft>
              <a:buNone/>
            </a:pPr>
            <a:r>
              <a:rPr lang="fr-FR" sz="3600" dirty="0">
                <a:solidFill>
                  <a:prstClr val="black">
                    <a:lumMod val="85000"/>
                    <a:lumOff val="15000"/>
                  </a:prstClr>
                </a:solidFill>
                <a:latin typeface="Calibri" panose="020F0502020204030204"/>
              </a:rPr>
              <a:t>Vous les retrouvez donc soit en cliquant sur le détail de votre meeting depuis votre calendrier mais également depuis votre onglet </a:t>
            </a:r>
            <a:r>
              <a:rPr lang="fr-FR" sz="3600" b="1" dirty="0">
                <a:solidFill>
                  <a:prstClr val="black">
                    <a:lumMod val="85000"/>
                    <a:lumOff val="15000"/>
                  </a:prstClr>
                </a:solidFill>
                <a:latin typeface="Calibri" panose="020F0502020204030204"/>
              </a:rPr>
              <a:t>Clavardage</a:t>
            </a:r>
            <a:r>
              <a:rPr lang="fr-FR" sz="3600" dirty="0">
                <a:solidFill>
                  <a:prstClr val="black">
                    <a:lumMod val="85000"/>
                    <a:lumOff val="15000"/>
                  </a:prstClr>
                </a:solidFill>
                <a:latin typeface="Calibri" panose="020F0502020204030204"/>
              </a:rPr>
              <a:t>.</a:t>
            </a:r>
          </a:p>
          <a:p>
            <a:pPr marL="0" indent="0" defTabSz="1219188" fontAlgn="auto">
              <a:spcAft>
                <a:spcPts val="0"/>
              </a:spcAft>
              <a:buNone/>
            </a:pPr>
            <a:r>
              <a:rPr lang="fr-FR" sz="3600" dirty="0">
                <a:solidFill>
                  <a:prstClr val="black">
                    <a:lumMod val="85000"/>
                    <a:lumOff val="15000"/>
                  </a:prstClr>
                </a:solidFill>
                <a:latin typeface="Calibri" panose="020F0502020204030204"/>
              </a:rPr>
              <a:t>Les ressources de meeting sont symbolisées par l’icone suivant              afin de ne pas les confondre avec ses conversations privées.</a:t>
            </a:r>
            <a:endParaRPr lang="fr-FR" sz="3200" dirty="0">
              <a:solidFill>
                <a:prstClr val="black">
                  <a:lumMod val="85000"/>
                  <a:lumOff val="15000"/>
                </a:prstClr>
              </a:solidFill>
              <a:latin typeface="Calibri" panose="020F0502020204030204"/>
            </a:endParaRPr>
          </a:p>
        </p:txBody>
      </p:sp>
      <p:pic>
        <p:nvPicPr>
          <p:cNvPr id="17" name="Image 16">
            <a:extLst>
              <a:ext uri="{FF2B5EF4-FFF2-40B4-BE49-F238E27FC236}">
                <a16:creationId xmlns:a16="http://schemas.microsoft.com/office/drawing/2014/main" id="{AD5DFAD5-E854-47BB-BC77-0BAA9B135556}"/>
              </a:ext>
            </a:extLst>
          </p:cNvPr>
          <p:cNvPicPr>
            <a:picLocks noChangeAspect="1"/>
          </p:cNvPicPr>
          <p:nvPr/>
        </p:nvPicPr>
        <p:blipFill>
          <a:blip r:embed="rId3"/>
          <a:stretch>
            <a:fillRect/>
          </a:stretch>
        </p:blipFill>
        <p:spPr>
          <a:xfrm>
            <a:off x="5378755" y="5993904"/>
            <a:ext cx="13293966" cy="6740800"/>
          </a:xfrm>
          <a:prstGeom prst="rect">
            <a:avLst/>
          </a:prstGeom>
          <a:ln>
            <a:noFill/>
          </a:ln>
          <a:effectLst>
            <a:outerShdw blurRad="292100" dist="139700" dir="2700000" algn="tl" rotWithShape="0">
              <a:srgbClr val="333333">
                <a:alpha val="65000"/>
              </a:srgbClr>
            </a:outerShdw>
          </a:effectLst>
        </p:spPr>
      </p:pic>
      <p:pic>
        <p:nvPicPr>
          <p:cNvPr id="18" name="Image 17">
            <a:extLst>
              <a:ext uri="{FF2B5EF4-FFF2-40B4-BE49-F238E27FC236}">
                <a16:creationId xmlns:a16="http://schemas.microsoft.com/office/drawing/2014/main" id="{E436819E-D51A-4DFE-9852-503EECD079C3}"/>
              </a:ext>
            </a:extLst>
          </p:cNvPr>
          <p:cNvPicPr>
            <a:picLocks noChangeAspect="1"/>
          </p:cNvPicPr>
          <p:nvPr/>
        </p:nvPicPr>
        <p:blipFill>
          <a:blip r:embed="rId4"/>
          <a:stretch>
            <a:fillRect/>
          </a:stretch>
        </p:blipFill>
        <p:spPr>
          <a:xfrm>
            <a:off x="12626193" y="5049454"/>
            <a:ext cx="1123950" cy="952500"/>
          </a:xfrm>
          <a:prstGeom prst="rect">
            <a:avLst/>
          </a:prstGeom>
        </p:spPr>
      </p:pic>
      <p:pic>
        <p:nvPicPr>
          <p:cNvPr id="3" name="Image 2">
            <a:extLst>
              <a:ext uri="{FF2B5EF4-FFF2-40B4-BE49-F238E27FC236}">
                <a16:creationId xmlns:a16="http://schemas.microsoft.com/office/drawing/2014/main" id="{72D37A2B-B4BE-0803-928E-3446EB6A68E5}"/>
              </a:ext>
            </a:extLst>
          </p:cNvPr>
          <p:cNvPicPr>
            <a:picLocks noChangeAspect="1"/>
          </p:cNvPicPr>
          <p:nvPr/>
        </p:nvPicPr>
        <p:blipFill>
          <a:blip r:embed="rId5"/>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165256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AB4803-9822-4648-9175-61734760D610}"/>
              </a:ext>
            </a:extLst>
          </p:cNvPr>
          <p:cNvSpPr>
            <a:spLocks noGrp="1"/>
          </p:cNvSpPr>
          <p:nvPr>
            <p:ph type="title"/>
          </p:nvPr>
        </p:nvSpPr>
        <p:spPr>
          <a:xfrm>
            <a:off x="2271713" y="521296"/>
            <a:ext cx="19504148" cy="2178050"/>
          </a:xfrm>
        </p:spPr>
        <p:txBody>
          <a:bodyPr>
            <a:normAutofit/>
          </a:bodyPr>
          <a:lstStyle/>
          <a:p>
            <a:r>
              <a:rPr lang="fr-FR" dirty="0"/>
              <a:t>Créer du contenu</a:t>
            </a:r>
          </a:p>
        </p:txBody>
      </p:sp>
      <p:grpSp>
        <p:nvGrpSpPr>
          <p:cNvPr id="3" name="Groupe 2">
            <a:extLst>
              <a:ext uri="{FF2B5EF4-FFF2-40B4-BE49-F238E27FC236}">
                <a16:creationId xmlns:a16="http://schemas.microsoft.com/office/drawing/2014/main" id="{9B6352E2-19AE-0D5B-1D73-9C81CB7BD26F}"/>
              </a:ext>
            </a:extLst>
          </p:cNvPr>
          <p:cNvGrpSpPr/>
          <p:nvPr/>
        </p:nvGrpSpPr>
        <p:grpSpPr>
          <a:xfrm>
            <a:off x="893695" y="2422151"/>
            <a:ext cx="21961618" cy="10393136"/>
            <a:chOff x="893695" y="2422151"/>
            <a:chExt cx="21961618" cy="10393136"/>
          </a:xfrm>
        </p:grpSpPr>
        <p:pic>
          <p:nvPicPr>
            <p:cNvPr id="80" name="Picture 36">
              <a:extLst>
                <a:ext uri="{FF2B5EF4-FFF2-40B4-BE49-F238E27FC236}">
                  <a16:creationId xmlns:a16="http://schemas.microsoft.com/office/drawing/2014/main" id="{A0624817-FA67-44F8-A377-F83EA6AB9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95" y="3391511"/>
              <a:ext cx="21961618" cy="9249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1" name="TextBox 9">
              <a:extLst>
                <a:ext uri="{FF2B5EF4-FFF2-40B4-BE49-F238E27FC236}">
                  <a16:creationId xmlns:a16="http://schemas.microsoft.com/office/drawing/2014/main" id="{2E3DDC0D-8331-4189-896D-897A4FCCA309}"/>
                </a:ext>
              </a:extLst>
            </p:cNvPr>
            <p:cNvSpPr txBox="1"/>
            <p:nvPr/>
          </p:nvSpPr>
          <p:spPr>
            <a:xfrm>
              <a:off x="7247595" y="5481137"/>
              <a:ext cx="8105358" cy="584775"/>
            </a:xfrm>
            <a:prstGeom prst="rect">
              <a:avLst/>
            </a:prstGeom>
            <a:noFill/>
          </p:spPr>
          <p:txBody>
            <a:bodyPr wrap="square" lIns="0" rtlCol="0">
              <a:spAutoFit/>
            </a:bodyPr>
            <a:lstStyle/>
            <a:p>
              <a:pPr defTabSz="1828800" eaLnBrk="1" fontAlgn="auto" hangingPunct="1">
                <a:spcBef>
                  <a:spcPts val="0"/>
                </a:spcBef>
                <a:spcAft>
                  <a:spcPts val="0"/>
                </a:spcAft>
                <a:defRPr/>
              </a:pPr>
              <a:r>
                <a:rPr lang="fr-FR" sz="3200" b="1" dirty="0">
                  <a:solidFill>
                    <a:prstClr val="black"/>
                  </a:solidFill>
                  <a:latin typeface="Arial Narrow" panose="020B0606020202030204" pitchFamily="34" charset="0"/>
                  <a:ea typeface="+mn-ea"/>
                  <a:cs typeface="+mn-cs"/>
                </a:rPr>
                <a:t>JE PRODUIS DU CONTENU</a:t>
              </a:r>
            </a:p>
          </p:txBody>
        </p:sp>
        <p:sp>
          <p:nvSpPr>
            <p:cNvPr id="82" name="TextBox 10">
              <a:extLst>
                <a:ext uri="{FF2B5EF4-FFF2-40B4-BE49-F238E27FC236}">
                  <a16:creationId xmlns:a16="http://schemas.microsoft.com/office/drawing/2014/main" id="{8B710BB5-DBD7-4EC0-85EA-5164A2FA523B}"/>
                </a:ext>
              </a:extLst>
            </p:cNvPr>
            <p:cNvSpPr txBox="1"/>
            <p:nvPr/>
          </p:nvSpPr>
          <p:spPr>
            <a:xfrm>
              <a:off x="7247595" y="10449689"/>
              <a:ext cx="10161766" cy="584775"/>
            </a:xfrm>
            <a:prstGeom prst="rect">
              <a:avLst/>
            </a:prstGeom>
            <a:noFill/>
          </p:spPr>
          <p:txBody>
            <a:bodyPr wrap="square" lIns="0" rtlCol="0">
              <a:spAutoFit/>
            </a:bodyPr>
            <a:lstStyle/>
            <a:p>
              <a:pPr defTabSz="1828800" eaLnBrk="1" fontAlgn="auto" hangingPunct="1">
                <a:spcBef>
                  <a:spcPts val="0"/>
                </a:spcBef>
                <a:spcAft>
                  <a:spcPts val="0"/>
                </a:spcAft>
                <a:defRPr/>
              </a:pPr>
              <a:r>
                <a:rPr lang="fr-FR" sz="3200" b="1" dirty="0">
                  <a:solidFill>
                    <a:prstClr val="black"/>
                  </a:solidFill>
                  <a:latin typeface="Arial Narrow" panose="020B0606020202030204" pitchFamily="34" charset="0"/>
                  <a:ea typeface="+mn-ea"/>
                  <a:cs typeface="+mn-cs"/>
                </a:rPr>
                <a:t>JE DIGITALISE MES NOTES ET JE LES PARTAGE</a:t>
              </a:r>
            </a:p>
          </p:txBody>
        </p:sp>
        <p:pic>
          <p:nvPicPr>
            <p:cNvPr id="103" name="Graphic 12" descr="Presentation with media">
              <a:extLst>
                <a:ext uri="{FF2B5EF4-FFF2-40B4-BE49-F238E27FC236}">
                  <a16:creationId xmlns:a16="http://schemas.microsoft.com/office/drawing/2014/main" id="{73852581-D059-4891-9BBE-34E455E8B5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81221" y="2429401"/>
              <a:ext cx="962110" cy="962110"/>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4" name="TextBox 13">
              <a:extLst>
                <a:ext uri="{FF2B5EF4-FFF2-40B4-BE49-F238E27FC236}">
                  <a16:creationId xmlns:a16="http://schemas.microsoft.com/office/drawing/2014/main" id="{39FA1019-375C-4A16-8E5E-F3808D9EBC58}"/>
                </a:ext>
              </a:extLst>
            </p:cNvPr>
            <p:cNvSpPr txBox="1"/>
            <p:nvPr/>
          </p:nvSpPr>
          <p:spPr>
            <a:xfrm>
              <a:off x="13710353" y="3329608"/>
              <a:ext cx="1801718" cy="523220"/>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Présenter</a:t>
              </a:r>
            </a:p>
          </p:txBody>
        </p:sp>
        <p:pic>
          <p:nvPicPr>
            <p:cNvPr id="101" name="Graphic 16" descr="Bar chart">
              <a:extLst>
                <a:ext uri="{FF2B5EF4-FFF2-40B4-BE49-F238E27FC236}">
                  <a16:creationId xmlns:a16="http://schemas.microsoft.com/office/drawing/2014/main" id="{73E1249F-D5A9-44C4-8757-A63C55FB32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249543" y="2429401"/>
              <a:ext cx="962110" cy="962110"/>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2" name="TextBox 17">
              <a:extLst>
                <a:ext uri="{FF2B5EF4-FFF2-40B4-BE49-F238E27FC236}">
                  <a16:creationId xmlns:a16="http://schemas.microsoft.com/office/drawing/2014/main" id="{821A31E8-CF84-41C7-B73C-004F8786EFC4}"/>
                </a:ext>
              </a:extLst>
            </p:cNvPr>
            <p:cNvSpPr txBox="1"/>
            <p:nvPr/>
          </p:nvSpPr>
          <p:spPr>
            <a:xfrm>
              <a:off x="15880807" y="3329608"/>
              <a:ext cx="1699586" cy="523220"/>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Analyser</a:t>
              </a:r>
            </a:p>
          </p:txBody>
        </p:sp>
        <p:pic>
          <p:nvPicPr>
            <p:cNvPr id="99" name="Graphic 19" descr="Document">
              <a:extLst>
                <a:ext uri="{FF2B5EF4-FFF2-40B4-BE49-F238E27FC236}">
                  <a16:creationId xmlns:a16="http://schemas.microsoft.com/office/drawing/2014/main" id="{A05C46BE-0DD1-466A-AE4B-F14680C2CE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335439" y="2429401"/>
              <a:ext cx="962110" cy="962110"/>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0" name="TextBox 20">
              <a:extLst>
                <a:ext uri="{FF2B5EF4-FFF2-40B4-BE49-F238E27FC236}">
                  <a16:creationId xmlns:a16="http://schemas.microsoft.com/office/drawing/2014/main" id="{2555D052-9F82-482A-8971-96237D17018A}"/>
                </a:ext>
              </a:extLst>
            </p:cNvPr>
            <p:cNvSpPr txBox="1"/>
            <p:nvPr/>
          </p:nvSpPr>
          <p:spPr>
            <a:xfrm>
              <a:off x="17966703" y="3329608"/>
              <a:ext cx="1699586" cy="523220"/>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Rédiger</a:t>
              </a:r>
            </a:p>
          </p:txBody>
        </p:sp>
        <p:pic>
          <p:nvPicPr>
            <p:cNvPr id="97" name="Graphic 22" descr="Checklist">
              <a:extLst>
                <a:ext uri="{FF2B5EF4-FFF2-40B4-BE49-F238E27FC236}">
                  <a16:creationId xmlns:a16="http://schemas.microsoft.com/office/drawing/2014/main" id="{13ABEC01-B92C-486B-B67F-F46A49FD73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421331" y="2422151"/>
              <a:ext cx="962110" cy="962110"/>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8" name="TextBox 23">
              <a:extLst>
                <a:ext uri="{FF2B5EF4-FFF2-40B4-BE49-F238E27FC236}">
                  <a16:creationId xmlns:a16="http://schemas.microsoft.com/office/drawing/2014/main" id="{53180D53-242F-46EE-A81E-57A51982188E}"/>
                </a:ext>
              </a:extLst>
            </p:cNvPr>
            <p:cNvSpPr txBox="1"/>
            <p:nvPr/>
          </p:nvSpPr>
          <p:spPr>
            <a:xfrm>
              <a:off x="20052595" y="3382452"/>
              <a:ext cx="1699586" cy="523220"/>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Sonder</a:t>
              </a:r>
            </a:p>
          </p:txBody>
        </p:sp>
        <p:pic>
          <p:nvPicPr>
            <p:cNvPr id="95" name="Graphic 28" descr="Pencil">
              <a:extLst>
                <a:ext uri="{FF2B5EF4-FFF2-40B4-BE49-F238E27FC236}">
                  <a16:creationId xmlns:a16="http://schemas.microsoft.com/office/drawing/2014/main" id="{A13C22E6-CE8E-4C80-98AB-6EE23D1E2B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004589" y="11106472"/>
              <a:ext cx="962110" cy="962110"/>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6" name="TextBox 29">
              <a:extLst>
                <a:ext uri="{FF2B5EF4-FFF2-40B4-BE49-F238E27FC236}">
                  <a16:creationId xmlns:a16="http://schemas.microsoft.com/office/drawing/2014/main" id="{3BD0B651-412E-41F5-8E6D-B6BFD673C754}"/>
                </a:ext>
              </a:extLst>
            </p:cNvPr>
            <p:cNvSpPr txBox="1"/>
            <p:nvPr/>
          </p:nvSpPr>
          <p:spPr>
            <a:xfrm>
              <a:off x="16635853" y="11861180"/>
              <a:ext cx="1699586" cy="954107"/>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Note
</a:t>
              </a:r>
            </a:p>
          </p:txBody>
        </p:sp>
        <p:pic>
          <p:nvPicPr>
            <p:cNvPr id="93" name="Graphic 31" descr="Magnifying glass">
              <a:extLst>
                <a:ext uri="{FF2B5EF4-FFF2-40B4-BE49-F238E27FC236}">
                  <a16:creationId xmlns:a16="http://schemas.microsoft.com/office/drawing/2014/main" id="{2A86DB26-E016-4269-AE95-16102A52C2D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161137" y="9209329"/>
              <a:ext cx="962110" cy="962110"/>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4" name="TextBox 32">
              <a:extLst>
                <a:ext uri="{FF2B5EF4-FFF2-40B4-BE49-F238E27FC236}">
                  <a16:creationId xmlns:a16="http://schemas.microsoft.com/office/drawing/2014/main" id="{472ADBD5-0E26-45B6-B5B6-996CEFBA8810}"/>
                </a:ext>
              </a:extLst>
            </p:cNvPr>
            <p:cNvSpPr txBox="1"/>
            <p:nvPr/>
          </p:nvSpPr>
          <p:spPr>
            <a:xfrm>
              <a:off x="15792400" y="9964036"/>
              <a:ext cx="1985888" cy="954107"/>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Rechercher
</a:t>
              </a:r>
            </a:p>
          </p:txBody>
        </p:sp>
        <p:sp>
          <p:nvSpPr>
            <p:cNvPr id="92" name="TextBox 35">
              <a:extLst>
                <a:ext uri="{FF2B5EF4-FFF2-40B4-BE49-F238E27FC236}">
                  <a16:creationId xmlns:a16="http://schemas.microsoft.com/office/drawing/2014/main" id="{32E55715-745A-478B-9BFC-CC38F835E711}"/>
                </a:ext>
              </a:extLst>
            </p:cNvPr>
            <p:cNvSpPr txBox="1"/>
            <p:nvPr/>
          </p:nvSpPr>
          <p:spPr>
            <a:xfrm>
              <a:off x="18448805" y="8352165"/>
              <a:ext cx="1973576" cy="954107"/>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Organiser
</a:t>
              </a:r>
            </a:p>
          </p:txBody>
        </p:sp>
        <p:sp>
          <p:nvSpPr>
            <p:cNvPr id="107" name="ZoneTexte 106">
              <a:extLst>
                <a:ext uri="{FF2B5EF4-FFF2-40B4-BE49-F238E27FC236}">
                  <a16:creationId xmlns:a16="http://schemas.microsoft.com/office/drawing/2014/main" id="{81B3CC30-C032-45FC-8209-D39B1FED0325}"/>
                </a:ext>
              </a:extLst>
            </p:cNvPr>
            <p:cNvSpPr txBox="1"/>
            <p:nvPr/>
          </p:nvSpPr>
          <p:spPr>
            <a:xfrm>
              <a:off x="20484761" y="6432975"/>
              <a:ext cx="1051891" cy="430887"/>
            </a:xfrm>
            <a:prstGeom prst="rect">
              <a:avLst/>
            </a:prstGeom>
            <a:noFill/>
          </p:spPr>
          <p:txBody>
            <a:bodyPr wrap="none" rtlCol="0">
              <a:spAutoFit/>
            </a:bodyPr>
            <a:lstStyle/>
            <a:p>
              <a:r>
                <a:rPr lang="fr-FR" sz="2200" dirty="0">
                  <a:solidFill>
                    <a:schemeClr val="tx1">
                      <a:lumMod val="95000"/>
                      <a:lumOff val="5000"/>
                    </a:schemeClr>
                  </a:solidFill>
                </a:rPr>
                <a:t>Forms</a:t>
              </a:r>
            </a:p>
          </p:txBody>
        </p:sp>
        <p:sp>
          <p:nvSpPr>
            <p:cNvPr id="109" name="Graphic 34" descr="Books">
              <a:extLst>
                <a:ext uri="{FF2B5EF4-FFF2-40B4-BE49-F238E27FC236}">
                  <a16:creationId xmlns:a16="http://schemas.microsoft.com/office/drawing/2014/main" id="{4D0F79E0-215E-4EEE-9B20-1371603C9E45}"/>
                </a:ext>
              </a:extLst>
            </p:cNvPr>
            <p:cNvSpPr/>
            <p:nvPr/>
          </p:nvSpPr>
          <p:spPr>
            <a:xfrm>
              <a:off x="18870608" y="7578080"/>
              <a:ext cx="851868" cy="791736"/>
            </a:xfrm>
            <a:custGeom>
              <a:avLst/>
              <a:gdLst>
                <a:gd name="connsiteX0" fmla="*/ 426936 w 425934"/>
                <a:gd name="connsiteY0" fmla="*/ 140308 h 395868"/>
                <a:gd name="connsiteX1" fmla="*/ 400879 w 425934"/>
                <a:gd name="connsiteY1" fmla="*/ 130787 h 395868"/>
                <a:gd name="connsiteX2" fmla="*/ 400879 w 425934"/>
                <a:gd name="connsiteY2" fmla="*/ 76167 h 395868"/>
                <a:gd name="connsiteX3" fmla="*/ 426936 w 425934"/>
                <a:gd name="connsiteY3" fmla="*/ 65143 h 395868"/>
                <a:gd name="connsiteX4" fmla="*/ 250549 w 425934"/>
                <a:gd name="connsiteY4" fmla="*/ 0 h 395868"/>
                <a:gd name="connsiteX5" fmla="*/ 36079 w 425934"/>
                <a:gd name="connsiteY5" fmla="*/ 75165 h 395868"/>
                <a:gd name="connsiteX6" fmla="*/ 15033 w 425934"/>
                <a:gd name="connsiteY6" fmla="*/ 135297 h 395868"/>
                <a:gd name="connsiteX7" fmla="*/ 17538 w 425934"/>
                <a:gd name="connsiteY7" fmla="*/ 157345 h 395868"/>
                <a:gd name="connsiteX8" fmla="*/ 0 w 425934"/>
                <a:gd name="connsiteY8" fmla="*/ 215473 h 395868"/>
                <a:gd name="connsiteX9" fmla="*/ 15033 w 425934"/>
                <a:gd name="connsiteY9" fmla="*/ 259068 h 395868"/>
                <a:gd name="connsiteX10" fmla="*/ 14031 w 425934"/>
                <a:gd name="connsiteY10" fmla="*/ 290637 h 395868"/>
                <a:gd name="connsiteX11" fmla="*/ 40088 w 425934"/>
                <a:gd name="connsiteY11" fmla="*/ 340747 h 395868"/>
                <a:gd name="connsiteX12" fmla="*/ 179393 w 425934"/>
                <a:gd name="connsiteY12" fmla="*/ 398374 h 395868"/>
                <a:gd name="connsiteX13" fmla="*/ 425934 w 425934"/>
                <a:gd name="connsiteY13" fmla="*/ 296150 h 395868"/>
                <a:gd name="connsiteX14" fmla="*/ 399877 w 425934"/>
                <a:gd name="connsiteY14" fmla="*/ 286629 h 395868"/>
                <a:gd name="connsiteX15" fmla="*/ 399877 w 425934"/>
                <a:gd name="connsiteY15" fmla="*/ 231508 h 395868"/>
                <a:gd name="connsiteX16" fmla="*/ 425934 w 425934"/>
                <a:gd name="connsiteY16" fmla="*/ 220484 h 395868"/>
                <a:gd name="connsiteX17" fmla="*/ 385846 w 425934"/>
                <a:gd name="connsiteY17" fmla="*/ 205451 h 395868"/>
                <a:gd name="connsiteX18" fmla="*/ 385846 w 425934"/>
                <a:gd name="connsiteY18" fmla="*/ 157345 h 395868"/>
                <a:gd name="connsiteX19" fmla="*/ 426936 w 425934"/>
                <a:gd name="connsiteY19" fmla="*/ 140308 h 395868"/>
                <a:gd name="connsiteX20" fmla="*/ 42092 w 425934"/>
                <a:gd name="connsiteY20" fmla="*/ 110242 h 395868"/>
                <a:gd name="connsiteX21" fmla="*/ 181398 w 425934"/>
                <a:gd name="connsiteY21" fmla="*/ 164862 h 395868"/>
                <a:gd name="connsiteX22" fmla="*/ 381336 w 425934"/>
                <a:gd name="connsiteY22" fmla="*/ 84185 h 395868"/>
                <a:gd name="connsiteX23" fmla="*/ 381336 w 425934"/>
                <a:gd name="connsiteY23" fmla="*/ 127279 h 395868"/>
                <a:gd name="connsiteX24" fmla="*/ 181398 w 425934"/>
                <a:gd name="connsiteY24" fmla="*/ 210462 h 395868"/>
                <a:gd name="connsiteX25" fmla="*/ 42092 w 425934"/>
                <a:gd name="connsiteY25" fmla="*/ 155341 h 395868"/>
                <a:gd name="connsiteX26" fmla="*/ 42092 w 425934"/>
                <a:gd name="connsiteY26" fmla="*/ 110242 h 395868"/>
                <a:gd name="connsiteX27" fmla="*/ 380334 w 425934"/>
                <a:gd name="connsiteY27" fmla="*/ 283121 h 395868"/>
                <a:gd name="connsiteX28" fmla="*/ 180396 w 425934"/>
                <a:gd name="connsiteY28" fmla="*/ 365802 h 395868"/>
                <a:gd name="connsiteX29" fmla="*/ 40589 w 425934"/>
                <a:gd name="connsiteY29" fmla="*/ 310681 h 395868"/>
                <a:gd name="connsiteX30" fmla="*/ 40589 w 425934"/>
                <a:gd name="connsiteY30" fmla="*/ 271596 h 395868"/>
                <a:gd name="connsiteX31" fmla="*/ 165363 w 425934"/>
                <a:gd name="connsiteY31" fmla="*/ 322708 h 395868"/>
                <a:gd name="connsiteX32" fmla="*/ 380835 w 425934"/>
                <a:gd name="connsiteY32" fmla="*/ 237521 h 395868"/>
                <a:gd name="connsiteX33" fmla="*/ 380334 w 425934"/>
                <a:gd name="connsiteY33" fmla="*/ 283121 h 395868"/>
                <a:gd name="connsiteX34" fmla="*/ 366303 w 425934"/>
                <a:gd name="connsiteY34" fmla="*/ 207956 h 395868"/>
                <a:gd name="connsiteX35" fmla="*/ 166365 w 425934"/>
                <a:gd name="connsiteY35" fmla="*/ 290637 h 395868"/>
                <a:gd name="connsiteX36" fmla="*/ 27059 w 425934"/>
                <a:gd name="connsiteY36" fmla="*/ 235517 h 395868"/>
                <a:gd name="connsiteX37" fmla="*/ 27059 w 425934"/>
                <a:gd name="connsiteY37" fmla="*/ 190418 h 395868"/>
                <a:gd name="connsiteX38" fmla="*/ 170374 w 425934"/>
                <a:gd name="connsiteY38" fmla="*/ 247543 h 395868"/>
                <a:gd name="connsiteX39" fmla="*/ 366804 w 425934"/>
                <a:gd name="connsiteY39" fmla="*/ 165363 h 395868"/>
                <a:gd name="connsiteX40" fmla="*/ 366804 w 425934"/>
                <a:gd name="connsiteY40" fmla="*/ 207956 h 39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25934" h="395868">
                  <a:moveTo>
                    <a:pt x="426936" y="140308"/>
                  </a:moveTo>
                  <a:lnTo>
                    <a:pt x="400879" y="130787"/>
                  </a:lnTo>
                  <a:lnTo>
                    <a:pt x="400879" y="76167"/>
                  </a:lnTo>
                  <a:lnTo>
                    <a:pt x="426936" y="65143"/>
                  </a:lnTo>
                  <a:lnTo>
                    <a:pt x="250549" y="0"/>
                  </a:lnTo>
                  <a:lnTo>
                    <a:pt x="36079" y="75165"/>
                  </a:lnTo>
                  <a:cubicBezTo>
                    <a:pt x="15534" y="85187"/>
                    <a:pt x="15033" y="112747"/>
                    <a:pt x="15033" y="135297"/>
                  </a:cubicBezTo>
                  <a:cubicBezTo>
                    <a:pt x="15033" y="142813"/>
                    <a:pt x="16035" y="150330"/>
                    <a:pt x="17538" y="157345"/>
                  </a:cubicBezTo>
                  <a:cubicBezTo>
                    <a:pt x="501" y="168369"/>
                    <a:pt x="0" y="193925"/>
                    <a:pt x="0" y="215473"/>
                  </a:cubicBezTo>
                  <a:cubicBezTo>
                    <a:pt x="0" y="233011"/>
                    <a:pt x="4009" y="249046"/>
                    <a:pt x="15033" y="259068"/>
                  </a:cubicBezTo>
                  <a:cubicBezTo>
                    <a:pt x="12527" y="267587"/>
                    <a:pt x="14031" y="278110"/>
                    <a:pt x="14031" y="290637"/>
                  </a:cubicBezTo>
                  <a:cubicBezTo>
                    <a:pt x="14031" y="313187"/>
                    <a:pt x="20044" y="333732"/>
                    <a:pt x="40088" y="340747"/>
                  </a:cubicBezTo>
                  <a:lnTo>
                    <a:pt x="179393" y="398374"/>
                  </a:lnTo>
                  <a:lnTo>
                    <a:pt x="425934" y="296150"/>
                  </a:lnTo>
                  <a:lnTo>
                    <a:pt x="399877" y="286629"/>
                  </a:lnTo>
                  <a:lnTo>
                    <a:pt x="399877" y="231508"/>
                  </a:lnTo>
                  <a:lnTo>
                    <a:pt x="425934" y="220484"/>
                  </a:lnTo>
                  <a:lnTo>
                    <a:pt x="385846" y="205451"/>
                  </a:lnTo>
                  <a:lnTo>
                    <a:pt x="385846" y="157345"/>
                  </a:lnTo>
                  <a:lnTo>
                    <a:pt x="426936" y="140308"/>
                  </a:lnTo>
                  <a:close/>
                  <a:moveTo>
                    <a:pt x="42092" y="110242"/>
                  </a:moveTo>
                  <a:lnTo>
                    <a:pt x="181398" y="164862"/>
                  </a:lnTo>
                  <a:lnTo>
                    <a:pt x="381336" y="84185"/>
                  </a:lnTo>
                  <a:lnTo>
                    <a:pt x="381336" y="127279"/>
                  </a:lnTo>
                  <a:lnTo>
                    <a:pt x="181398" y="210462"/>
                  </a:lnTo>
                  <a:lnTo>
                    <a:pt x="42092" y="155341"/>
                  </a:lnTo>
                  <a:lnTo>
                    <a:pt x="42092" y="110242"/>
                  </a:lnTo>
                  <a:close/>
                  <a:moveTo>
                    <a:pt x="380334" y="283121"/>
                  </a:moveTo>
                  <a:lnTo>
                    <a:pt x="180396" y="365802"/>
                  </a:lnTo>
                  <a:lnTo>
                    <a:pt x="40589" y="310681"/>
                  </a:lnTo>
                  <a:lnTo>
                    <a:pt x="40589" y="271596"/>
                  </a:lnTo>
                  <a:lnTo>
                    <a:pt x="165363" y="322708"/>
                  </a:lnTo>
                  <a:lnTo>
                    <a:pt x="380835" y="237521"/>
                  </a:lnTo>
                  <a:lnTo>
                    <a:pt x="380334" y="283121"/>
                  </a:lnTo>
                  <a:close/>
                  <a:moveTo>
                    <a:pt x="366303" y="207956"/>
                  </a:moveTo>
                  <a:lnTo>
                    <a:pt x="166365" y="290637"/>
                  </a:lnTo>
                  <a:lnTo>
                    <a:pt x="27059" y="235517"/>
                  </a:lnTo>
                  <a:lnTo>
                    <a:pt x="27059" y="190418"/>
                  </a:lnTo>
                  <a:lnTo>
                    <a:pt x="170374" y="247543"/>
                  </a:lnTo>
                  <a:lnTo>
                    <a:pt x="366804" y="165363"/>
                  </a:lnTo>
                  <a:lnTo>
                    <a:pt x="366804" y="207956"/>
                  </a:lnTo>
                  <a:close/>
                </a:path>
              </a:pathLst>
            </a:custGeom>
            <a:solidFill>
              <a:srgbClr val="165C6B"/>
            </a:solidFill>
            <a:ln w="4961" cap="flat">
              <a:noFill/>
              <a:prstDash val="solid"/>
              <a:miter/>
            </a:ln>
          </p:spPr>
          <p:txBody>
            <a:bodyPr rtlCol="0" anchor="ctr"/>
            <a:lstStyle/>
            <a:p>
              <a:endParaRPr lang="fr-FR" sz="4000"/>
            </a:p>
          </p:txBody>
        </p:sp>
      </p:grpSp>
    </p:spTree>
    <p:extLst>
      <p:ext uri="{BB962C8B-B14F-4D97-AF65-F5344CB8AC3E}">
        <p14:creationId xmlns:p14="http://schemas.microsoft.com/office/powerpoint/2010/main" val="135527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BE98-83C2-4493-A112-F86229172DCA}"/>
              </a:ext>
            </a:extLst>
          </p:cNvPr>
          <p:cNvSpPr>
            <a:spLocks noGrp="1"/>
          </p:cNvSpPr>
          <p:nvPr>
            <p:ph type="title"/>
          </p:nvPr>
        </p:nvSpPr>
        <p:spPr>
          <a:xfrm>
            <a:off x="526704" y="259226"/>
            <a:ext cx="18288000" cy="1295400"/>
          </a:xfrm>
        </p:spPr>
        <p:txBody>
          <a:bodyPr/>
          <a:lstStyle/>
          <a:p>
            <a:r>
              <a:rPr lang="fr-CA" b="1" dirty="0"/>
              <a:t>La section Aide</a:t>
            </a:r>
          </a:p>
        </p:txBody>
      </p:sp>
      <p:sp>
        <p:nvSpPr>
          <p:cNvPr id="4" name="TextBox 3">
            <a:extLst>
              <a:ext uri="{FF2B5EF4-FFF2-40B4-BE49-F238E27FC236}">
                <a16:creationId xmlns:a16="http://schemas.microsoft.com/office/drawing/2014/main" id="{B2C9F9EE-9ABD-4AFC-B839-840D7BB65A83}"/>
              </a:ext>
            </a:extLst>
          </p:cNvPr>
          <p:cNvSpPr txBox="1"/>
          <p:nvPr/>
        </p:nvSpPr>
        <p:spPr>
          <a:xfrm>
            <a:off x="238672" y="1849340"/>
            <a:ext cx="23330592" cy="1200329"/>
          </a:xfrm>
          <a:prstGeom prst="rect">
            <a:avLst/>
          </a:prstGeom>
          <a:noFill/>
        </p:spPr>
        <p:txBody>
          <a:bodyPr wrap="square" rtlCol="0">
            <a:spAutoFit/>
          </a:bodyPr>
          <a:lstStyle/>
          <a:p>
            <a:pPr algn="ctr" defTabSz="914400" eaLnBrk="1" fontAlgn="auto" hangingPunct="1">
              <a:spcBef>
                <a:spcPts val="0"/>
              </a:spcBef>
              <a:spcAft>
                <a:spcPts val="0"/>
              </a:spcAft>
            </a:pPr>
            <a:r>
              <a:rPr lang="fr-CA" sz="3600" dirty="0">
                <a:solidFill>
                  <a:prstClr val="black"/>
                </a:solidFill>
                <a:latin typeface="Calibri" panose="020F0502020204030204"/>
                <a:ea typeface="+mn-ea"/>
                <a:cs typeface="+mn-cs"/>
              </a:rPr>
              <a:t>La section Aide vous permet de vous tenir au courant des dernières nouveautés Microsoft Teams ainsi que de consulter plusieurs vidéos de formation. Profitez-en!</a:t>
            </a:r>
          </a:p>
        </p:txBody>
      </p:sp>
      <p:pic>
        <p:nvPicPr>
          <p:cNvPr id="5" name="Picture 4">
            <a:extLst>
              <a:ext uri="{FF2B5EF4-FFF2-40B4-BE49-F238E27FC236}">
                <a16:creationId xmlns:a16="http://schemas.microsoft.com/office/drawing/2014/main" id="{48DBF1B7-189A-4D84-A5C7-93636AFE60A0}"/>
              </a:ext>
            </a:extLst>
          </p:cNvPr>
          <p:cNvPicPr>
            <a:picLocks noChangeAspect="1"/>
          </p:cNvPicPr>
          <p:nvPr/>
        </p:nvPicPr>
        <p:blipFill>
          <a:blip r:embed="rId2"/>
          <a:stretch>
            <a:fillRect/>
          </a:stretch>
        </p:blipFill>
        <p:spPr>
          <a:xfrm>
            <a:off x="238673" y="5810250"/>
            <a:ext cx="2190750" cy="2095500"/>
          </a:xfrm>
          <a:prstGeom prst="rect">
            <a:avLst/>
          </a:prstGeom>
        </p:spPr>
      </p:pic>
      <p:cxnSp>
        <p:nvCxnSpPr>
          <p:cNvPr id="9" name="Straight Arrow Connector 8">
            <a:extLst>
              <a:ext uri="{FF2B5EF4-FFF2-40B4-BE49-F238E27FC236}">
                <a16:creationId xmlns:a16="http://schemas.microsoft.com/office/drawing/2014/main" id="{4FB0C6B7-840B-4A4A-B7AD-F5CC34E24433}"/>
              </a:ext>
            </a:extLst>
          </p:cNvPr>
          <p:cNvCxnSpPr>
            <a:cxnSpLocks/>
          </p:cNvCxnSpPr>
          <p:nvPr/>
        </p:nvCxnSpPr>
        <p:spPr>
          <a:xfrm>
            <a:off x="2429423" y="7111764"/>
            <a:ext cx="977602" cy="17624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338" name="Picture 2">
            <a:extLst>
              <a:ext uri="{FF2B5EF4-FFF2-40B4-BE49-F238E27FC236}">
                <a16:creationId xmlns:a16="http://schemas.microsoft.com/office/drawing/2014/main" id="{879BD30D-C73F-16DD-028A-66EFE1A1A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552" y="3385916"/>
            <a:ext cx="18521980" cy="92327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Image 2">
            <a:extLst>
              <a:ext uri="{FF2B5EF4-FFF2-40B4-BE49-F238E27FC236}">
                <a16:creationId xmlns:a16="http://schemas.microsoft.com/office/drawing/2014/main" id="{8383F825-E853-31FD-11EC-4A2FE7172CB4}"/>
              </a:ext>
            </a:extLst>
          </p:cNvPr>
          <p:cNvPicPr>
            <a:picLocks noChangeAspect="1"/>
          </p:cNvPicPr>
          <p:nvPr/>
        </p:nvPicPr>
        <p:blipFill>
          <a:blip r:embed="rId4"/>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Tree>
    <p:extLst>
      <p:ext uri="{BB962C8B-B14F-4D97-AF65-F5344CB8AC3E}">
        <p14:creationId xmlns:p14="http://schemas.microsoft.com/office/powerpoint/2010/main" val="327898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27ECE2-049D-4647-A93B-C8EFCBCCB661}"/>
              </a:ext>
            </a:extLst>
          </p:cNvPr>
          <p:cNvSpPr>
            <a:spLocks noGrp="1"/>
          </p:cNvSpPr>
          <p:nvPr>
            <p:ph type="title"/>
          </p:nvPr>
        </p:nvSpPr>
        <p:spPr>
          <a:xfrm>
            <a:off x="454696" y="357812"/>
            <a:ext cx="19504148" cy="2178050"/>
          </a:xfrm>
        </p:spPr>
        <p:txBody>
          <a:bodyPr>
            <a:normAutofit/>
          </a:bodyPr>
          <a:lstStyle/>
          <a:p>
            <a:r>
              <a:rPr lang="fr-FR" dirty="0"/>
              <a:t>Utiliser Teams sur son smartphone</a:t>
            </a:r>
          </a:p>
        </p:txBody>
      </p:sp>
      <p:sp>
        <p:nvSpPr>
          <p:cNvPr id="39" name="ZoneTexte 38">
            <a:extLst>
              <a:ext uri="{FF2B5EF4-FFF2-40B4-BE49-F238E27FC236}">
                <a16:creationId xmlns:a16="http://schemas.microsoft.com/office/drawing/2014/main" id="{750A1AC9-9741-400E-A396-0D542F9531D3}"/>
              </a:ext>
            </a:extLst>
          </p:cNvPr>
          <p:cNvSpPr txBox="1"/>
          <p:nvPr/>
        </p:nvSpPr>
        <p:spPr>
          <a:xfrm>
            <a:off x="668500" y="2754630"/>
            <a:ext cx="23260804" cy="681038"/>
          </a:xfrm>
          <a:prstGeom prst="roundRect">
            <a:avLst/>
          </a:prstGeom>
          <a:noFill/>
          <a:ln w="1905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3400">
                <a:solidFill>
                  <a:schemeClr val="bg1"/>
                </a:solidFill>
                <a:latin typeface="Open Sans" panose="020B0606030504020204" pitchFamily="34" charset="0"/>
                <a:ea typeface="Open Sans" panose="020B0606030504020204" pitchFamily="34" charset="0"/>
                <a:cs typeface="Open Sans" panose="020B0606030504020204" pitchFamily="34" charset="0"/>
              </a:rPr>
              <a:t>Utiliser Microsoft Teams depuis l’application bureautique, sur le Web ou sur votre appareil mobile IOS ou Android</a:t>
            </a:r>
            <a:endParaRPr lang="fr-FR" sz="3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 2">
            <a:extLst>
              <a:ext uri="{FF2B5EF4-FFF2-40B4-BE49-F238E27FC236}">
                <a16:creationId xmlns:a16="http://schemas.microsoft.com/office/drawing/2014/main" id="{BA8D7104-D17A-A3D6-0608-A6CA0EA1CAF1}"/>
              </a:ext>
            </a:extLst>
          </p:cNvPr>
          <p:cNvPicPr>
            <a:picLocks noChangeAspect="1"/>
          </p:cNvPicPr>
          <p:nvPr/>
        </p:nvPicPr>
        <p:blipFill>
          <a:blip r:embed="rId3"/>
          <a:stretch>
            <a:fillRect/>
          </a:stretch>
        </p:blipFill>
        <p:spPr>
          <a:xfrm>
            <a:off x="22633160" y="284575"/>
            <a:ext cx="1584176" cy="1453169"/>
          </a:xfrm>
          <a:prstGeom prst="roundRect">
            <a:avLst>
              <a:gd name="adj" fmla="val 8594"/>
            </a:avLst>
          </a:prstGeom>
          <a:solidFill>
            <a:sysClr val="window" lastClr="FFFFFF"/>
          </a:solidFill>
          <a:ln>
            <a:noFill/>
          </a:ln>
          <a:effectLst>
            <a:outerShdw sx="1000" sy="1000" algn="ctr" rotWithShape="0">
              <a:srgbClr val="000000"/>
            </a:outerShdw>
            <a:reflection blurRad="12700" stA="38000" endPos="28000" dist="5000" dir="5400000" sy="-100000" algn="bl" rotWithShape="0"/>
          </a:effectLst>
        </p:spPr>
      </p:pic>
      <p:sp>
        <p:nvSpPr>
          <p:cNvPr id="5" name="ZoneTexte 4">
            <a:extLst>
              <a:ext uri="{FF2B5EF4-FFF2-40B4-BE49-F238E27FC236}">
                <a16:creationId xmlns:a16="http://schemas.microsoft.com/office/drawing/2014/main" id="{D3ACD2C8-7A55-D5D7-9858-7848B16D82E4}"/>
              </a:ext>
            </a:extLst>
          </p:cNvPr>
          <p:cNvSpPr txBox="1"/>
          <p:nvPr/>
        </p:nvSpPr>
        <p:spPr>
          <a:xfrm>
            <a:off x="1030760" y="4316429"/>
            <a:ext cx="9937104" cy="4363823"/>
          </a:xfrm>
          <a:prstGeom prst="rect">
            <a:avLst/>
          </a:prstGeom>
          <a:noFill/>
        </p:spPr>
        <p:txBody>
          <a:bodyPr wrap="square">
            <a:spAutoFit/>
          </a:bodyPr>
          <a:lstStyle/>
          <a:p>
            <a:pPr marL="0" marR="0" lvl="0" indent="0" algn="l" defTabSz="914400" rtl="0" eaLnBrk="1" fontAlgn="base" latinLnBrk="0" hangingPunct="1">
              <a:lnSpc>
                <a:spcPct val="110000"/>
              </a:lnSpc>
              <a:spcBef>
                <a:spcPct val="0"/>
              </a:spcBef>
              <a:spcAft>
                <a:spcPts val="600"/>
              </a:spcAft>
              <a:buClrTx/>
              <a:buSzPct val="87000"/>
              <a:buFont typeface="Arial" panose="020B0604020202020204" pitchFamily="34" charset="0"/>
              <a:buChar char="•"/>
              <a:tabLst/>
              <a:defRPr/>
            </a:pP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Microsoft Teams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est</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disponible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en</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tant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qu'application</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mobile pour iOS et Android.</a:t>
            </a:r>
          </a:p>
          <a:p>
            <a:pPr marL="0" marR="0" lvl="0" indent="0" algn="l" defTabSz="914400" rtl="0" eaLnBrk="1" fontAlgn="base" latinLnBrk="0" hangingPunct="1">
              <a:lnSpc>
                <a:spcPct val="110000"/>
              </a:lnSpc>
              <a:spcBef>
                <a:spcPct val="0"/>
              </a:spcBef>
              <a:spcAft>
                <a:spcPts val="600"/>
              </a:spcAft>
              <a:buClrTx/>
              <a:buSzPct val="87000"/>
              <a:buFont typeface="Arial" panose="020B0604020202020204" pitchFamily="34" charset="0"/>
              <a:buChar char="•"/>
              <a:tabLst/>
              <a:defRPr/>
            </a:pP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L'application</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mobile Teams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offre</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des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fonctionnalités</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similaires</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à la version de bureau, y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compris</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la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messagerie</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de chat, les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réunions</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et les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appels</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a:t>
            </a:r>
          </a:p>
          <a:p>
            <a:pPr marL="0" marR="0" lvl="0" indent="0" algn="l" defTabSz="914400" rtl="0" eaLnBrk="1" fontAlgn="base" latinLnBrk="0" hangingPunct="1">
              <a:lnSpc>
                <a:spcPct val="110000"/>
              </a:lnSpc>
              <a:spcBef>
                <a:spcPct val="0"/>
              </a:spcBef>
              <a:spcAft>
                <a:spcPts val="600"/>
              </a:spcAft>
              <a:buClrTx/>
              <a:buSzPct val="87000"/>
              <a:buFont typeface="Arial" panose="020B0604020202020204" pitchFamily="34" charset="0"/>
              <a:buChar char="•"/>
              <a:tabLst/>
              <a:defRPr/>
            </a:pP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Vous</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pouvez</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personnaliser</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les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raccourcis</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pour un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accès</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rapide</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aux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fonctionnalités</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 les plus </a:t>
            </a:r>
            <a:r>
              <a:rPr kumimoji="0" lang="en-US" sz="3500" b="0" i="0" u="none" strike="noStrike" kern="1200" cap="none" spc="0" normalizeH="0" baseline="0" noProof="0" dirty="0" err="1">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utilisées</a:t>
            </a:r>
            <a:r>
              <a:rPr kumimoji="0" lang="en-US" sz="3500" b="0" i="0" u="none" strike="noStrike" kern="1200" cap="none" spc="0" normalizeH="0" baseline="0" noProof="0" dirty="0">
                <a:ln>
                  <a:noFill/>
                </a:ln>
                <a:solidFill>
                  <a:schemeClr val="bg1"/>
                </a:solidFill>
                <a:effectLst/>
                <a:uLnTx/>
                <a:uFillTx/>
                <a:latin typeface="Calibri" panose="020F0502020204030204" pitchFamily="34" charset="0"/>
                <a:ea typeface="Open Sans" charset="0"/>
                <a:cs typeface="Calibri" panose="020F0502020204030204" pitchFamily="34" charset="0"/>
                <a:sym typeface="Poppins" charset="0"/>
              </a:rPr>
              <a:t>.</a:t>
            </a:r>
          </a:p>
        </p:txBody>
      </p:sp>
      <p:pic>
        <p:nvPicPr>
          <p:cNvPr id="7" name="Espace réservé du contenu 4" descr="&quot;Photo d’un téléphone portable générique, isolé sur blanc. S’il vous plaît, cliquez sur le lien ci-dessous pour voir plus d’images comme celle-ci sur mon téléphone et ma boîte lumineuse mobile&quot;">
            <a:extLst>
              <a:ext uri="{FF2B5EF4-FFF2-40B4-BE49-F238E27FC236}">
                <a16:creationId xmlns:a16="http://schemas.microsoft.com/office/drawing/2014/main" id="{E6949D67-D3E4-5BDB-1B7B-CFBCA2914D37}"/>
              </a:ext>
            </a:extLst>
          </p:cNvPr>
          <p:cNvPicPr>
            <a:picLocks noGrp="1" noChangeAspect="1"/>
          </p:cNvPicPr>
          <p:nvPr>
            <p:ph sz="half" idx="1"/>
          </p:nvPr>
        </p:nvPicPr>
        <p:blipFill rotWithShape="1">
          <a:blip r:embed="rId4"/>
          <a:srcRect l="4022" t="2410" r="2667" b="25687"/>
          <a:stretch/>
        </p:blipFill>
        <p:spPr>
          <a:xfrm>
            <a:off x="11327903" y="8298160"/>
            <a:ext cx="8352929" cy="4296347"/>
          </a:xfrm>
          <a:prstGeom prst="roundRect">
            <a:avLst/>
          </a:prstGeom>
          <a:ln>
            <a:solidFill>
              <a:srgbClr val="7030A0"/>
            </a:solidFill>
          </a:ln>
        </p:spPr>
      </p:pic>
      <p:pic>
        <p:nvPicPr>
          <p:cNvPr id="6" name="Picture 2">
            <a:extLst>
              <a:ext uri="{FF2B5EF4-FFF2-40B4-BE49-F238E27FC236}">
                <a16:creationId xmlns:a16="http://schemas.microsoft.com/office/drawing/2014/main" id="{B0D578EB-1FD8-417C-BCE6-18C86833E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1920" y="4049688"/>
            <a:ext cx="10400897" cy="51845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 8" descr="Tablet and documents on table">
            <a:extLst>
              <a:ext uri="{FF2B5EF4-FFF2-40B4-BE49-F238E27FC236}">
                <a16:creationId xmlns:a16="http://schemas.microsoft.com/office/drawing/2014/main" id="{747821B1-FED4-33FF-E2B2-7B712A51461E}"/>
              </a:ext>
            </a:extLst>
          </p:cNvPr>
          <p:cNvPicPr>
            <a:picLocks noChangeAspect="1"/>
          </p:cNvPicPr>
          <p:nvPr/>
        </p:nvPicPr>
        <p:blipFill>
          <a:blip r:embed="rId6"/>
          <a:stretch>
            <a:fillRect/>
          </a:stretch>
        </p:blipFill>
        <p:spPr>
          <a:xfrm>
            <a:off x="18638934" y="8409853"/>
            <a:ext cx="4318246" cy="2876861"/>
          </a:xfrm>
          <a:prstGeom prst="roundRect">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05506667"/>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27ECE2-049D-4647-A93B-C8EFCBCCB661}"/>
              </a:ext>
            </a:extLst>
          </p:cNvPr>
          <p:cNvSpPr>
            <a:spLocks noGrp="1"/>
          </p:cNvSpPr>
          <p:nvPr>
            <p:ph type="title"/>
          </p:nvPr>
        </p:nvSpPr>
        <p:spPr>
          <a:xfrm>
            <a:off x="300420" y="321333"/>
            <a:ext cx="19504148" cy="2178050"/>
          </a:xfrm>
        </p:spPr>
        <p:txBody>
          <a:bodyPr>
            <a:normAutofit/>
          </a:bodyPr>
          <a:lstStyle/>
          <a:p>
            <a:r>
              <a:rPr lang="fr-FR" dirty="0"/>
              <a:t>Utiliser Teams sur son smartphone</a:t>
            </a:r>
          </a:p>
        </p:txBody>
      </p:sp>
      <p:pic>
        <p:nvPicPr>
          <p:cNvPr id="8" name="Picture 4" descr="A screenshot of a cell phone&#10;&#10;Description automatically generated">
            <a:extLst>
              <a:ext uri="{FF2B5EF4-FFF2-40B4-BE49-F238E27FC236}">
                <a16:creationId xmlns:a16="http://schemas.microsoft.com/office/drawing/2014/main" id="{813D1F0B-C9E2-4DB4-9E07-4CCBE9067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145" y="2486818"/>
            <a:ext cx="4858934" cy="9987806"/>
          </a:xfrm>
          <a:prstGeom prst="rect">
            <a:avLst/>
          </a:prstGeom>
          <a:ln>
            <a:noFill/>
          </a:ln>
          <a:effectLst>
            <a:outerShdw blurRad="292100" dist="139700" dir="2700000" algn="tl" rotWithShape="0">
              <a:srgbClr val="333333">
                <a:alpha val="65000"/>
              </a:srgbClr>
            </a:outerShdw>
          </a:effectLst>
        </p:spPr>
      </p:pic>
      <p:pic>
        <p:nvPicPr>
          <p:cNvPr id="9" name="Picture 6" descr="A screenshot of a cell phone&#10;&#10;Description automatically generated">
            <a:extLst>
              <a:ext uri="{FF2B5EF4-FFF2-40B4-BE49-F238E27FC236}">
                <a16:creationId xmlns:a16="http://schemas.microsoft.com/office/drawing/2014/main" id="{721CDDBF-F7E6-48BA-83F8-449DF7FC0265}"/>
              </a:ext>
            </a:extLst>
          </p:cNvPr>
          <p:cNvPicPr>
            <a:picLocks noChangeAspect="1"/>
          </p:cNvPicPr>
          <p:nvPr/>
        </p:nvPicPr>
        <p:blipFill rotWithShape="1">
          <a:blip r:embed="rId4">
            <a:extLst>
              <a:ext uri="{28A0092B-C50C-407E-A947-70E740481C1C}">
                <a14:useLocalDpi xmlns:a14="http://schemas.microsoft.com/office/drawing/2010/main" val="0"/>
              </a:ext>
            </a:extLst>
          </a:blip>
          <a:srcRect t="5703" r="27400" b="31459"/>
          <a:stretch/>
        </p:blipFill>
        <p:spPr>
          <a:xfrm>
            <a:off x="8278409" y="2444320"/>
            <a:ext cx="2609886" cy="4643426"/>
          </a:xfrm>
          <a:prstGeom prst="rect">
            <a:avLst/>
          </a:prstGeom>
          <a:ln>
            <a:noFill/>
          </a:ln>
          <a:effectLst>
            <a:outerShdw blurRad="292100" dist="139700" dir="2700000" algn="tl" rotWithShape="0">
              <a:srgbClr val="333333">
                <a:alpha val="65000"/>
              </a:srgbClr>
            </a:outerShdw>
          </a:effectLst>
        </p:spPr>
      </p:pic>
      <p:pic>
        <p:nvPicPr>
          <p:cNvPr id="10" name="Picture 8" descr="A screenshot of a cell phone&#10;&#10;Description automatically generated">
            <a:extLst>
              <a:ext uri="{FF2B5EF4-FFF2-40B4-BE49-F238E27FC236}">
                <a16:creationId xmlns:a16="http://schemas.microsoft.com/office/drawing/2014/main" id="{F55CFF4D-045C-4E9F-86D8-096662B70740}"/>
              </a:ext>
            </a:extLst>
          </p:cNvPr>
          <p:cNvPicPr>
            <a:picLocks noChangeAspect="1"/>
          </p:cNvPicPr>
          <p:nvPr/>
        </p:nvPicPr>
        <p:blipFill rotWithShape="1">
          <a:blip r:embed="rId5">
            <a:extLst>
              <a:ext uri="{28A0092B-C50C-407E-A947-70E740481C1C}">
                <a14:useLocalDpi xmlns:a14="http://schemas.microsoft.com/office/drawing/2010/main" val="0"/>
              </a:ext>
            </a:extLst>
          </a:blip>
          <a:srcRect t="55924"/>
          <a:stretch/>
        </p:blipFill>
        <p:spPr>
          <a:xfrm>
            <a:off x="13488144" y="6571555"/>
            <a:ext cx="6145608" cy="5567926"/>
          </a:xfrm>
          <a:prstGeom prst="rect">
            <a:avLst/>
          </a:prstGeom>
          <a:ln>
            <a:noFill/>
          </a:ln>
          <a:effectLst>
            <a:outerShdw blurRad="292100" dist="139700" dir="2700000" algn="tl" rotWithShape="0">
              <a:srgbClr val="333333">
                <a:alpha val="65000"/>
              </a:srgbClr>
            </a:outerShdw>
          </a:effectLst>
        </p:spPr>
      </p:pic>
      <p:sp>
        <p:nvSpPr>
          <p:cNvPr id="11" name="TextBox 9">
            <a:extLst>
              <a:ext uri="{FF2B5EF4-FFF2-40B4-BE49-F238E27FC236}">
                <a16:creationId xmlns:a16="http://schemas.microsoft.com/office/drawing/2014/main" id="{975DC879-7972-4C94-B53B-700DCA6B5C3C}"/>
              </a:ext>
            </a:extLst>
          </p:cNvPr>
          <p:cNvSpPr txBox="1"/>
          <p:nvPr/>
        </p:nvSpPr>
        <p:spPr>
          <a:xfrm>
            <a:off x="18556194" y="5248116"/>
            <a:ext cx="5857576" cy="1323439"/>
          </a:xfrm>
          <a:prstGeom prst="rect">
            <a:avLst/>
          </a:prstGeom>
          <a:noFill/>
        </p:spPr>
        <p:txBody>
          <a:bodyPr wrap="square" rtlCol="0">
            <a:spAutoFit/>
          </a:bodyPr>
          <a:lstStyle/>
          <a:p>
            <a:r>
              <a:rPr lang="fr-C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Personnalisez vos raccourcis! </a:t>
            </a:r>
          </a:p>
        </p:txBody>
      </p:sp>
      <p:sp>
        <p:nvSpPr>
          <p:cNvPr id="12" name="TextBox 10">
            <a:extLst>
              <a:ext uri="{FF2B5EF4-FFF2-40B4-BE49-F238E27FC236}">
                <a16:creationId xmlns:a16="http://schemas.microsoft.com/office/drawing/2014/main" id="{5D1177B6-039B-42F7-B764-C51F62ED97AA}"/>
              </a:ext>
            </a:extLst>
          </p:cNvPr>
          <p:cNvSpPr txBox="1"/>
          <p:nvPr/>
        </p:nvSpPr>
        <p:spPr>
          <a:xfrm>
            <a:off x="1317122" y="10026352"/>
            <a:ext cx="5184576" cy="3170099"/>
          </a:xfrm>
          <a:prstGeom prst="rect">
            <a:avLst/>
          </a:prstGeom>
          <a:noFill/>
        </p:spPr>
        <p:txBody>
          <a:bodyPr wrap="square" rtlCol="0">
            <a:spAutoFit/>
          </a:bodyPr>
          <a:lstStyle/>
          <a:p>
            <a:r>
              <a:rPr lang="fr-C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Accédez rapidement à vos clavardages, fichiers, équipes, calendrier et plus encore..</a:t>
            </a:r>
          </a:p>
        </p:txBody>
      </p:sp>
      <p:sp>
        <p:nvSpPr>
          <p:cNvPr id="13" name="TextBox 11">
            <a:extLst>
              <a:ext uri="{FF2B5EF4-FFF2-40B4-BE49-F238E27FC236}">
                <a16:creationId xmlns:a16="http://schemas.microsoft.com/office/drawing/2014/main" id="{FB8A6C72-EEBF-4167-8013-8ACC5EC77CE1}"/>
              </a:ext>
            </a:extLst>
          </p:cNvPr>
          <p:cNvSpPr txBox="1"/>
          <p:nvPr/>
        </p:nvSpPr>
        <p:spPr>
          <a:xfrm>
            <a:off x="14282462" y="3059224"/>
            <a:ext cx="5857576" cy="1323439"/>
          </a:xfrm>
          <a:prstGeom prst="rect">
            <a:avLst/>
          </a:prstGeom>
          <a:noFill/>
        </p:spPr>
        <p:txBody>
          <a:bodyPr wrap="square" rtlCol="0">
            <a:spAutoFit/>
          </a:bodyPr>
          <a:lstStyle/>
          <a:p>
            <a:r>
              <a:rPr lang="fr-C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Recherchez un contact, message ou fichier</a:t>
            </a:r>
          </a:p>
        </p:txBody>
      </p:sp>
      <p:sp>
        <p:nvSpPr>
          <p:cNvPr id="14" name="TextBox 12">
            <a:extLst>
              <a:ext uri="{FF2B5EF4-FFF2-40B4-BE49-F238E27FC236}">
                <a16:creationId xmlns:a16="http://schemas.microsoft.com/office/drawing/2014/main" id="{2D5A90E2-CF17-4831-A445-309850EC9C81}"/>
              </a:ext>
            </a:extLst>
          </p:cNvPr>
          <p:cNvSpPr txBox="1"/>
          <p:nvPr/>
        </p:nvSpPr>
        <p:spPr>
          <a:xfrm>
            <a:off x="382688" y="3144356"/>
            <a:ext cx="7053444" cy="3785652"/>
          </a:xfrm>
          <a:prstGeom prst="rect">
            <a:avLst/>
          </a:prstGeom>
          <a:noFill/>
        </p:spPr>
        <p:txBody>
          <a:bodyPr wrap="square" rtlCol="0">
            <a:spAutoFit/>
          </a:bodyPr>
          <a:lstStyle/>
          <a:p>
            <a:r>
              <a:rPr lang="fr-C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Changez votre statut de disponibilité, configurez vos notifications ,accédez a vos paramètres pour vous déconnecter ou modifier vos options</a:t>
            </a:r>
          </a:p>
        </p:txBody>
      </p:sp>
      <p:cxnSp>
        <p:nvCxnSpPr>
          <p:cNvPr id="15" name="Straight Arrow Connector 16">
            <a:extLst>
              <a:ext uri="{FF2B5EF4-FFF2-40B4-BE49-F238E27FC236}">
                <a16:creationId xmlns:a16="http://schemas.microsoft.com/office/drawing/2014/main" id="{8B0D052D-9E20-4C4E-ACE1-F53397F28BAF}"/>
              </a:ext>
            </a:extLst>
          </p:cNvPr>
          <p:cNvCxnSpPr>
            <a:cxnSpLocks/>
            <a:stCxn id="14" idx="3"/>
          </p:cNvCxnSpPr>
          <p:nvPr/>
        </p:nvCxnSpPr>
        <p:spPr>
          <a:xfrm flipV="1">
            <a:off x="7436132" y="3144356"/>
            <a:ext cx="788012" cy="189282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7">
            <a:extLst>
              <a:ext uri="{FF2B5EF4-FFF2-40B4-BE49-F238E27FC236}">
                <a16:creationId xmlns:a16="http://schemas.microsoft.com/office/drawing/2014/main" id="{9C7E5692-9F23-4606-8AB1-F21580C49D24}"/>
              </a:ext>
            </a:extLst>
          </p:cNvPr>
          <p:cNvCxnSpPr>
            <a:cxnSpLocks/>
          </p:cNvCxnSpPr>
          <p:nvPr/>
        </p:nvCxnSpPr>
        <p:spPr>
          <a:xfrm flipH="1" flipV="1">
            <a:off x="13112563" y="3211135"/>
            <a:ext cx="1169899" cy="62252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8">
            <a:extLst>
              <a:ext uri="{FF2B5EF4-FFF2-40B4-BE49-F238E27FC236}">
                <a16:creationId xmlns:a16="http://schemas.microsoft.com/office/drawing/2014/main" id="{2F1F0765-5F8D-4E07-A2B7-51BC04DB9D4D}"/>
              </a:ext>
            </a:extLst>
          </p:cNvPr>
          <p:cNvCxnSpPr>
            <a:cxnSpLocks/>
          </p:cNvCxnSpPr>
          <p:nvPr/>
        </p:nvCxnSpPr>
        <p:spPr>
          <a:xfrm flipV="1">
            <a:off x="6312960" y="11151521"/>
            <a:ext cx="1911184" cy="2"/>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9">
            <a:extLst>
              <a:ext uri="{FF2B5EF4-FFF2-40B4-BE49-F238E27FC236}">
                <a16:creationId xmlns:a16="http://schemas.microsoft.com/office/drawing/2014/main" id="{F2FF8A8D-F105-4457-9DE7-B46ED8457883}"/>
              </a:ext>
            </a:extLst>
          </p:cNvPr>
          <p:cNvCxnSpPr>
            <a:cxnSpLocks/>
          </p:cNvCxnSpPr>
          <p:nvPr/>
        </p:nvCxnSpPr>
        <p:spPr>
          <a:xfrm flipH="1">
            <a:off x="16874750" y="6105901"/>
            <a:ext cx="1681444" cy="642998"/>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49001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48">
            <a:extLst>
              <a:ext uri="{FF2B5EF4-FFF2-40B4-BE49-F238E27FC236}">
                <a16:creationId xmlns:a16="http://schemas.microsoft.com/office/drawing/2014/main" id="{26B1FF95-CD77-45B0-8DC6-9A48F7982941}"/>
              </a:ext>
            </a:extLst>
          </p:cNvPr>
          <p:cNvGrpSpPr/>
          <p:nvPr/>
        </p:nvGrpSpPr>
        <p:grpSpPr>
          <a:xfrm>
            <a:off x="113382" y="1"/>
            <a:ext cx="23363052" cy="11445134"/>
            <a:chOff x="70212" y="-7646"/>
            <a:chExt cx="11681526" cy="5722567"/>
          </a:xfrm>
        </p:grpSpPr>
        <p:pic>
          <p:nvPicPr>
            <p:cNvPr id="53" name="Picture 47">
              <a:extLst>
                <a:ext uri="{FF2B5EF4-FFF2-40B4-BE49-F238E27FC236}">
                  <a16:creationId xmlns:a16="http://schemas.microsoft.com/office/drawing/2014/main" id="{0F194383-C7EA-4EE5-A6F2-8FBC43C6E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2" y="641010"/>
              <a:ext cx="11681526" cy="5073911"/>
            </a:xfrm>
            <a:prstGeom prst="rect">
              <a:avLst/>
            </a:prstGeom>
          </p:spPr>
        </p:pic>
        <p:pic>
          <p:nvPicPr>
            <p:cNvPr id="54" name="Picture 3">
              <a:extLst>
                <a:ext uri="{FF2B5EF4-FFF2-40B4-BE49-F238E27FC236}">
                  <a16:creationId xmlns:a16="http://schemas.microsoft.com/office/drawing/2014/main" id="{C46B94CA-D5DD-4770-89E3-02DE7DB45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3983" y="-7646"/>
              <a:ext cx="1152351" cy="757259"/>
            </a:xfrm>
            <a:prstGeom prst="rect">
              <a:avLst/>
            </a:prstGeom>
          </p:spPr>
        </p:pic>
        <p:pic>
          <p:nvPicPr>
            <p:cNvPr id="55" name="Picture 46">
              <a:extLst>
                <a:ext uri="{FF2B5EF4-FFF2-40B4-BE49-F238E27FC236}">
                  <a16:creationId xmlns:a16="http://schemas.microsoft.com/office/drawing/2014/main" id="{FB17EA96-9F0B-4334-9251-61CDC0806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814" y="690344"/>
              <a:ext cx="1890851" cy="1438810"/>
            </a:xfrm>
            <a:prstGeom prst="rect">
              <a:avLst/>
            </a:prstGeom>
          </p:spPr>
        </p:pic>
      </p:grpSp>
      <p:pic>
        <p:nvPicPr>
          <p:cNvPr id="52" name="Picture 49">
            <a:extLst>
              <a:ext uri="{FF2B5EF4-FFF2-40B4-BE49-F238E27FC236}">
                <a16:creationId xmlns:a16="http://schemas.microsoft.com/office/drawing/2014/main" id="{F26F3F12-31F3-4191-8637-F695E204666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8975"/>
          <a:stretch/>
        </p:blipFill>
        <p:spPr>
          <a:xfrm>
            <a:off x="18435265" y="11106454"/>
            <a:ext cx="1027958" cy="2624840"/>
          </a:xfrm>
          <a:prstGeom prst="rect">
            <a:avLst/>
          </a:prstGeom>
        </p:spPr>
      </p:pic>
      <p:sp>
        <p:nvSpPr>
          <p:cNvPr id="8" name="TextBox 8">
            <a:extLst>
              <a:ext uri="{FF2B5EF4-FFF2-40B4-BE49-F238E27FC236}">
                <a16:creationId xmlns:a16="http://schemas.microsoft.com/office/drawing/2014/main" id="{145CA4DB-6CE4-48CA-AC68-15362C0BE25F}"/>
              </a:ext>
            </a:extLst>
          </p:cNvPr>
          <p:cNvSpPr txBox="1"/>
          <p:nvPr/>
        </p:nvSpPr>
        <p:spPr>
          <a:xfrm>
            <a:off x="3699411" y="4919665"/>
            <a:ext cx="6393714" cy="1569660"/>
          </a:xfrm>
          <a:prstGeom prst="rect">
            <a:avLst/>
          </a:prstGeom>
          <a:noFill/>
        </p:spPr>
        <p:txBody>
          <a:bodyPr wrap="square" rIns="0" rtlCol="0">
            <a:spAutoFit/>
          </a:bodyPr>
          <a:lstStyle/>
          <a:p>
            <a:pPr algn="r" defTabSz="1828800" eaLnBrk="1" fontAlgn="auto" hangingPunct="1">
              <a:spcBef>
                <a:spcPts val="0"/>
              </a:spcBef>
              <a:spcAft>
                <a:spcPts val="0"/>
              </a:spcAft>
              <a:defRPr/>
            </a:pPr>
            <a:r>
              <a:rPr lang="fr-FR" sz="3200" b="1" dirty="0">
                <a:solidFill>
                  <a:prstClr val="black"/>
                </a:solidFill>
                <a:latin typeface="Arial Narrow" panose="020B0606020202030204" pitchFamily="34" charset="0"/>
                <a:ea typeface="+mn-ea"/>
                <a:cs typeface="+mn-cs"/>
              </a:rPr>
              <a:t>J’ACCÈDE EN TOUTE SÉCURITÉ À MES DONNÉES PERSONNELLES
</a:t>
            </a:r>
          </a:p>
        </p:txBody>
      </p:sp>
      <p:sp>
        <p:nvSpPr>
          <p:cNvPr id="9" name="TextBox 9">
            <a:extLst>
              <a:ext uri="{FF2B5EF4-FFF2-40B4-BE49-F238E27FC236}">
                <a16:creationId xmlns:a16="http://schemas.microsoft.com/office/drawing/2014/main" id="{F693E90B-CBFA-48FF-8329-454EB29BE4C8}"/>
              </a:ext>
            </a:extLst>
          </p:cNvPr>
          <p:cNvSpPr txBox="1"/>
          <p:nvPr/>
        </p:nvSpPr>
        <p:spPr>
          <a:xfrm>
            <a:off x="12824751" y="4925058"/>
            <a:ext cx="5624986" cy="1077218"/>
          </a:xfrm>
          <a:prstGeom prst="rect">
            <a:avLst/>
          </a:prstGeom>
          <a:noFill/>
        </p:spPr>
        <p:txBody>
          <a:bodyPr wrap="square" lIns="0" rtlCol="0">
            <a:spAutoFit/>
          </a:bodyPr>
          <a:lstStyle/>
          <a:p>
            <a:pPr defTabSz="1828800" eaLnBrk="1" fontAlgn="auto" hangingPunct="1">
              <a:spcBef>
                <a:spcPts val="0"/>
              </a:spcBef>
              <a:spcAft>
                <a:spcPts val="0"/>
              </a:spcAft>
              <a:defRPr/>
            </a:pPr>
            <a:r>
              <a:rPr lang="fr-FR" sz="3200" b="1" dirty="0">
                <a:solidFill>
                  <a:prstClr val="black"/>
                </a:solidFill>
                <a:latin typeface="Arial Narrow" panose="020B0606020202030204" pitchFamily="34" charset="0"/>
                <a:ea typeface="+mn-ea"/>
                <a:cs typeface="+mn-cs"/>
              </a:rPr>
              <a:t>JE COLLABORE EN INTERNE ET EN EXTERNE</a:t>
            </a:r>
          </a:p>
        </p:txBody>
      </p:sp>
      <p:sp>
        <p:nvSpPr>
          <p:cNvPr id="10" name="TextBox 10">
            <a:extLst>
              <a:ext uri="{FF2B5EF4-FFF2-40B4-BE49-F238E27FC236}">
                <a16:creationId xmlns:a16="http://schemas.microsoft.com/office/drawing/2014/main" id="{5279FC38-EFFF-4701-A21D-ADDA7B85CF61}"/>
              </a:ext>
            </a:extLst>
          </p:cNvPr>
          <p:cNvSpPr txBox="1"/>
          <p:nvPr/>
        </p:nvSpPr>
        <p:spPr>
          <a:xfrm>
            <a:off x="19988683" y="7693865"/>
            <a:ext cx="2793478" cy="1569660"/>
          </a:xfrm>
          <a:prstGeom prst="rect">
            <a:avLst/>
          </a:prstGeom>
          <a:noFill/>
        </p:spPr>
        <p:txBody>
          <a:bodyPr wrap="square" rtlCol="0">
            <a:spAutoFit/>
          </a:bodyPr>
          <a:lstStyle/>
          <a:p>
            <a:pPr algn="ctr" defTabSz="1828800" eaLnBrk="1" fontAlgn="auto" hangingPunct="1">
              <a:spcBef>
                <a:spcPts val="0"/>
              </a:spcBef>
              <a:spcAft>
                <a:spcPts val="0"/>
              </a:spcAft>
              <a:defRPr/>
            </a:pPr>
            <a:r>
              <a:rPr lang="fr-FR" sz="3200" b="1" dirty="0">
                <a:solidFill>
                  <a:prstClr val="black"/>
                </a:solidFill>
                <a:latin typeface="Arial Narrow" panose="020B0606020202030204" pitchFamily="34" charset="0"/>
                <a:ea typeface="+mn-ea"/>
                <a:cs typeface="+mn-cs"/>
              </a:rPr>
              <a:t>Partagez largement
</a:t>
            </a:r>
          </a:p>
        </p:txBody>
      </p:sp>
      <p:sp>
        <p:nvSpPr>
          <p:cNvPr id="11" name="TextBox 11">
            <a:extLst>
              <a:ext uri="{FF2B5EF4-FFF2-40B4-BE49-F238E27FC236}">
                <a16:creationId xmlns:a16="http://schemas.microsoft.com/office/drawing/2014/main" id="{FB88051F-78FF-46C9-8363-15EE7C6974BE}"/>
              </a:ext>
            </a:extLst>
          </p:cNvPr>
          <p:cNvSpPr txBox="1"/>
          <p:nvPr/>
        </p:nvSpPr>
        <p:spPr>
          <a:xfrm>
            <a:off x="15969501" y="7843457"/>
            <a:ext cx="2946170" cy="1569660"/>
          </a:xfrm>
          <a:prstGeom prst="rect">
            <a:avLst/>
          </a:prstGeom>
          <a:noFill/>
        </p:spPr>
        <p:txBody>
          <a:bodyPr wrap="square" rtlCol="0">
            <a:spAutoFit/>
          </a:bodyPr>
          <a:lstStyle/>
          <a:p>
            <a:pPr defTabSz="1828800" eaLnBrk="1" fontAlgn="auto" hangingPunct="1">
              <a:spcBef>
                <a:spcPts val="0"/>
              </a:spcBef>
              <a:spcAft>
                <a:spcPts val="0"/>
              </a:spcAft>
              <a:defRPr/>
            </a:pPr>
            <a:r>
              <a:rPr lang="fr-FR" sz="3200" b="1" dirty="0">
                <a:solidFill>
                  <a:prstClr val="black"/>
                </a:solidFill>
                <a:latin typeface="Arial Narrow" panose="020B0606020202030204" pitchFamily="34" charset="0"/>
                <a:ea typeface="+mn-ea"/>
                <a:cs typeface="+mn-cs"/>
              </a:rPr>
              <a:t>collaborez efficacement
</a:t>
            </a:r>
          </a:p>
        </p:txBody>
      </p:sp>
      <p:pic>
        <p:nvPicPr>
          <p:cNvPr id="49" name="Graphic 51" descr="Earth globe: Africa and Europe">
            <a:extLst>
              <a:ext uri="{FF2B5EF4-FFF2-40B4-BE49-F238E27FC236}">
                <a16:creationId xmlns:a16="http://schemas.microsoft.com/office/drawing/2014/main" id="{369D40DE-3FAA-4B3F-9EC7-4D4DEF6865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67603" y="7008733"/>
            <a:ext cx="962110" cy="962110"/>
          </a:xfrm>
          <a:prstGeom prst="rect">
            <a:avLst/>
          </a:prstGeom>
        </p:spPr>
      </p:pic>
      <p:sp>
        <p:nvSpPr>
          <p:cNvPr id="50" name="TextBox 52">
            <a:extLst>
              <a:ext uri="{FF2B5EF4-FFF2-40B4-BE49-F238E27FC236}">
                <a16:creationId xmlns:a16="http://schemas.microsoft.com/office/drawing/2014/main" id="{8D97665B-2546-4377-9BA5-ECC92601C4B9}"/>
              </a:ext>
            </a:extLst>
          </p:cNvPr>
          <p:cNvSpPr txBox="1"/>
          <p:nvPr/>
        </p:nvSpPr>
        <p:spPr>
          <a:xfrm>
            <a:off x="3298867" y="7763441"/>
            <a:ext cx="1699586" cy="954107"/>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a:solidFill>
                  <a:srgbClr val="165C6B"/>
                </a:solidFill>
                <a:latin typeface="Arial Nova Cond" panose="020B0506020202020204" pitchFamily="34" charset="0"/>
                <a:ea typeface="+mn-ea"/>
                <a:cs typeface="+mn-cs"/>
              </a:rPr>
              <a:t>mobilité
</a:t>
            </a:r>
            <a:endParaRPr lang="fr-FR" sz="2800" dirty="0">
              <a:solidFill>
                <a:srgbClr val="165C6B"/>
              </a:solidFill>
              <a:latin typeface="Arial Nova Cond" panose="020B0506020202020204" pitchFamily="34" charset="0"/>
              <a:ea typeface="+mn-ea"/>
              <a:cs typeface="+mn-cs"/>
            </a:endParaRPr>
          </a:p>
        </p:txBody>
      </p:sp>
      <p:pic>
        <p:nvPicPr>
          <p:cNvPr id="47" name="Graphic 61" descr="Books on shelf">
            <a:extLst>
              <a:ext uri="{FF2B5EF4-FFF2-40B4-BE49-F238E27FC236}">
                <a16:creationId xmlns:a16="http://schemas.microsoft.com/office/drawing/2014/main" id="{49EE4CA6-D507-4449-AE48-A70285A22E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5925" y="7008733"/>
            <a:ext cx="962110" cy="962110"/>
          </a:xfrm>
          <a:prstGeom prst="rect">
            <a:avLst/>
          </a:prstGeom>
        </p:spPr>
      </p:pic>
      <p:sp>
        <p:nvSpPr>
          <p:cNvPr id="48" name="TextBox 62">
            <a:extLst>
              <a:ext uri="{FF2B5EF4-FFF2-40B4-BE49-F238E27FC236}">
                <a16:creationId xmlns:a16="http://schemas.microsoft.com/office/drawing/2014/main" id="{958C0A67-50B4-4F57-8825-92C0621EB192}"/>
              </a:ext>
            </a:extLst>
          </p:cNvPr>
          <p:cNvSpPr txBox="1"/>
          <p:nvPr/>
        </p:nvSpPr>
        <p:spPr>
          <a:xfrm>
            <a:off x="5178526" y="7763440"/>
            <a:ext cx="2033572" cy="1384995"/>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Fichiers volumineux
</a:t>
            </a:r>
          </a:p>
        </p:txBody>
      </p:sp>
      <p:pic>
        <p:nvPicPr>
          <p:cNvPr id="45" name="Graphic 64" descr="Circular flowchart">
            <a:extLst>
              <a:ext uri="{FF2B5EF4-FFF2-40B4-BE49-F238E27FC236}">
                <a16:creationId xmlns:a16="http://schemas.microsoft.com/office/drawing/2014/main" id="{4FA28574-296D-48D1-9B9D-9EF4D862B52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19945" y="7008733"/>
            <a:ext cx="962110" cy="962110"/>
          </a:xfrm>
          <a:prstGeom prst="rect">
            <a:avLst/>
          </a:prstGeom>
        </p:spPr>
      </p:pic>
      <p:sp>
        <p:nvSpPr>
          <p:cNvPr id="46" name="TextBox 65">
            <a:extLst>
              <a:ext uri="{FF2B5EF4-FFF2-40B4-BE49-F238E27FC236}">
                <a16:creationId xmlns:a16="http://schemas.microsoft.com/office/drawing/2014/main" id="{FE78EBD0-787A-4E59-B76E-9E3F38E00507}"/>
              </a:ext>
            </a:extLst>
          </p:cNvPr>
          <p:cNvSpPr txBox="1"/>
          <p:nvPr/>
        </p:nvSpPr>
        <p:spPr>
          <a:xfrm>
            <a:off x="7024535" y="7864997"/>
            <a:ext cx="2442738" cy="954107"/>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Partage 
</a:t>
            </a:r>
          </a:p>
        </p:txBody>
      </p:sp>
      <p:pic>
        <p:nvPicPr>
          <p:cNvPr id="43" name="Graphic 67" descr="Brain in head">
            <a:extLst>
              <a:ext uri="{FF2B5EF4-FFF2-40B4-BE49-F238E27FC236}">
                <a16:creationId xmlns:a16="http://schemas.microsoft.com/office/drawing/2014/main" id="{0B34B698-0088-45F6-AAE4-A5BA004D9A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100319" y="3792783"/>
            <a:ext cx="962110" cy="962110"/>
          </a:xfrm>
          <a:prstGeom prst="rect">
            <a:avLst/>
          </a:prstGeom>
        </p:spPr>
      </p:pic>
      <p:sp>
        <p:nvSpPr>
          <p:cNvPr id="44" name="TextBox 68">
            <a:extLst>
              <a:ext uri="{FF2B5EF4-FFF2-40B4-BE49-F238E27FC236}">
                <a16:creationId xmlns:a16="http://schemas.microsoft.com/office/drawing/2014/main" id="{80C03B2C-057B-460C-BF59-298E780BD891}"/>
              </a:ext>
            </a:extLst>
          </p:cNvPr>
          <p:cNvSpPr txBox="1"/>
          <p:nvPr/>
        </p:nvSpPr>
        <p:spPr>
          <a:xfrm>
            <a:off x="18241853" y="4754892"/>
            <a:ext cx="2442738" cy="1384995"/>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Base de connaissances
</a:t>
            </a:r>
          </a:p>
        </p:txBody>
      </p:sp>
      <p:pic>
        <p:nvPicPr>
          <p:cNvPr id="41" name="Graphic 70" descr="Internet">
            <a:extLst>
              <a:ext uri="{FF2B5EF4-FFF2-40B4-BE49-F238E27FC236}">
                <a16:creationId xmlns:a16="http://schemas.microsoft.com/office/drawing/2014/main" id="{196505BA-2E5E-4F95-95FB-1085B467E4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494843" y="3957555"/>
            <a:ext cx="962110" cy="962110"/>
          </a:xfrm>
          <a:prstGeom prst="rect">
            <a:avLst/>
          </a:prstGeom>
        </p:spPr>
      </p:pic>
      <p:sp>
        <p:nvSpPr>
          <p:cNvPr id="42" name="TextBox 71">
            <a:extLst>
              <a:ext uri="{FF2B5EF4-FFF2-40B4-BE49-F238E27FC236}">
                <a16:creationId xmlns:a16="http://schemas.microsoft.com/office/drawing/2014/main" id="{1B05CC28-08D0-41D2-890A-E0CCB356EF49}"/>
              </a:ext>
            </a:extLst>
          </p:cNvPr>
          <p:cNvSpPr txBox="1"/>
          <p:nvPr/>
        </p:nvSpPr>
        <p:spPr>
          <a:xfrm>
            <a:off x="21754527" y="4642537"/>
            <a:ext cx="2442738" cy="954107"/>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édition
</a:t>
            </a:r>
          </a:p>
        </p:txBody>
      </p:sp>
      <p:pic>
        <p:nvPicPr>
          <p:cNvPr id="39" name="Graphic 73" descr="Cheers">
            <a:extLst>
              <a:ext uri="{FF2B5EF4-FFF2-40B4-BE49-F238E27FC236}">
                <a16:creationId xmlns:a16="http://schemas.microsoft.com/office/drawing/2014/main" id="{639834BC-E308-4891-8438-E1E2624D61B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0876723" y="3360575"/>
            <a:ext cx="962110" cy="962110"/>
          </a:xfrm>
          <a:prstGeom prst="rect">
            <a:avLst/>
          </a:prstGeom>
        </p:spPr>
      </p:pic>
      <p:sp>
        <p:nvSpPr>
          <p:cNvPr id="40" name="TextBox 74">
            <a:extLst>
              <a:ext uri="{FF2B5EF4-FFF2-40B4-BE49-F238E27FC236}">
                <a16:creationId xmlns:a16="http://schemas.microsoft.com/office/drawing/2014/main" id="{D307E54F-93AA-4646-8F87-5D2ED1B41417}"/>
              </a:ext>
            </a:extLst>
          </p:cNvPr>
          <p:cNvSpPr txBox="1"/>
          <p:nvPr/>
        </p:nvSpPr>
        <p:spPr>
          <a:xfrm>
            <a:off x="20136409" y="4115282"/>
            <a:ext cx="2442738" cy="1815882"/>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Partage d’équipe 
</a:t>
            </a:r>
          </a:p>
        </p:txBody>
      </p:sp>
      <p:pic>
        <p:nvPicPr>
          <p:cNvPr id="37" name="Graphic 76" descr="Customer review">
            <a:extLst>
              <a:ext uri="{FF2B5EF4-FFF2-40B4-BE49-F238E27FC236}">
                <a16:creationId xmlns:a16="http://schemas.microsoft.com/office/drawing/2014/main" id="{4DBFBDAD-E542-43CF-8075-F73B19FD699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745325" y="9440069"/>
            <a:ext cx="962110" cy="962110"/>
          </a:xfrm>
          <a:prstGeom prst="rect">
            <a:avLst/>
          </a:prstGeom>
        </p:spPr>
      </p:pic>
      <p:sp>
        <p:nvSpPr>
          <p:cNvPr id="38" name="TextBox 77">
            <a:extLst>
              <a:ext uri="{FF2B5EF4-FFF2-40B4-BE49-F238E27FC236}">
                <a16:creationId xmlns:a16="http://schemas.microsoft.com/office/drawing/2014/main" id="{4A3BF434-7635-4408-A620-23B37CBEF5E2}"/>
              </a:ext>
            </a:extLst>
          </p:cNvPr>
          <p:cNvSpPr txBox="1"/>
          <p:nvPr/>
        </p:nvSpPr>
        <p:spPr>
          <a:xfrm>
            <a:off x="9994467" y="10194777"/>
            <a:ext cx="2463826" cy="523220"/>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Conversations</a:t>
            </a:r>
          </a:p>
        </p:txBody>
      </p:sp>
      <p:pic>
        <p:nvPicPr>
          <p:cNvPr id="35" name="Graphic 79" descr="Group brainstorm">
            <a:extLst>
              <a:ext uri="{FF2B5EF4-FFF2-40B4-BE49-F238E27FC236}">
                <a16:creationId xmlns:a16="http://schemas.microsoft.com/office/drawing/2014/main" id="{13C9D51B-EB4A-4D5C-B9BC-DA2145BC7E5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3261885" y="9440069"/>
            <a:ext cx="962110" cy="962110"/>
          </a:xfrm>
          <a:prstGeom prst="rect">
            <a:avLst/>
          </a:prstGeom>
        </p:spPr>
      </p:pic>
      <p:sp>
        <p:nvSpPr>
          <p:cNvPr id="36" name="TextBox 80">
            <a:extLst>
              <a:ext uri="{FF2B5EF4-FFF2-40B4-BE49-F238E27FC236}">
                <a16:creationId xmlns:a16="http://schemas.microsoft.com/office/drawing/2014/main" id="{4C1010D6-6E7A-474A-BDF8-F52FAE1107CF}"/>
              </a:ext>
            </a:extLst>
          </p:cNvPr>
          <p:cNvSpPr txBox="1"/>
          <p:nvPr/>
        </p:nvSpPr>
        <p:spPr>
          <a:xfrm>
            <a:off x="12511027" y="10194777"/>
            <a:ext cx="2463826" cy="954107"/>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a:solidFill>
                  <a:srgbClr val="165C6B"/>
                </a:solidFill>
                <a:latin typeface="Arial Nova Cond" panose="020B0506020202020204" pitchFamily="34" charset="0"/>
                <a:ea typeface="+mn-ea"/>
                <a:cs typeface="+mn-cs"/>
              </a:rPr>
              <a:t>Vos idées
</a:t>
            </a:r>
            <a:endParaRPr lang="fr-FR" sz="2800" dirty="0">
              <a:solidFill>
                <a:srgbClr val="165C6B"/>
              </a:solidFill>
              <a:latin typeface="Arial Nova Cond" panose="020B0506020202020204" pitchFamily="34" charset="0"/>
              <a:ea typeface="+mn-ea"/>
              <a:cs typeface="+mn-cs"/>
            </a:endParaRPr>
          </a:p>
        </p:txBody>
      </p:sp>
      <p:pic>
        <p:nvPicPr>
          <p:cNvPr id="33" name="Graphic 82" descr="Workflow">
            <a:extLst>
              <a:ext uri="{FF2B5EF4-FFF2-40B4-BE49-F238E27FC236}">
                <a16:creationId xmlns:a16="http://schemas.microsoft.com/office/drawing/2014/main" id="{B88F41D7-3210-4ADF-97B9-FFE17906BCF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5778445" y="9440069"/>
            <a:ext cx="962110" cy="962110"/>
          </a:xfrm>
          <a:prstGeom prst="rect">
            <a:avLst/>
          </a:prstGeom>
        </p:spPr>
      </p:pic>
      <p:sp>
        <p:nvSpPr>
          <p:cNvPr id="34" name="TextBox 83">
            <a:extLst>
              <a:ext uri="{FF2B5EF4-FFF2-40B4-BE49-F238E27FC236}">
                <a16:creationId xmlns:a16="http://schemas.microsoft.com/office/drawing/2014/main" id="{F8EC3229-5174-48F2-A945-3163566F33E8}"/>
              </a:ext>
            </a:extLst>
          </p:cNvPr>
          <p:cNvSpPr txBox="1"/>
          <p:nvPr/>
        </p:nvSpPr>
        <p:spPr>
          <a:xfrm>
            <a:off x="15027587" y="10194777"/>
            <a:ext cx="2463826" cy="954107"/>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a:solidFill>
                  <a:srgbClr val="165C6B"/>
                </a:solidFill>
                <a:latin typeface="Arial Nova Cond" panose="020B0506020202020204" pitchFamily="34" charset="0"/>
                <a:ea typeface="+mn-ea"/>
                <a:cs typeface="+mn-cs"/>
              </a:rPr>
              <a:t>Espace projet
</a:t>
            </a:r>
            <a:endParaRPr lang="fr-FR" sz="2800" dirty="0">
              <a:solidFill>
                <a:srgbClr val="165C6B"/>
              </a:solidFill>
              <a:latin typeface="Arial Nova Cond" panose="020B0506020202020204" pitchFamily="34" charset="0"/>
              <a:ea typeface="+mn-ea"/>
              <a:cs typeface="+mn-cs"/>
            </a:endParaRPr>
          </a:p>
        </p:txBody>
      </p:sp>
      <p:pic>
        <p:nvPicPr>
          <p:cNvPr id="31" name="Graphic 85" descr="Circular flowchart">
            <a:extLst>
              <a:ext uri="{FF2B5EF4-FFF2-40B4-BE49-F238E27FC236}">
                <a16:creationId xmlns:a16="http://schemas.microsoft.com/office/drawing/2014/main" id="{149B2F1E-A84B-4014-BC51-A47424453A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37069" y="11284895"/>
            <a:ext cx="962110" cy="962110"/>
          </a:xfrm>
          <a:prstGeom prst="rect">
            <a:avLst/>
          </a:prstGeom>
        </p:spPr>
      </p:pic>
      <p:sp>
        <p:nvSpPr>
          <p:cNvPr id="32" name="TextBox 86">
            <a:extLst>
              <a:ext uri="{FF2B5EF4-FFF2-40B4-BE49-F238E27FC236}">
                <a16:creationId xmlns:a16="http://schemas.microsoft.com/office/drawing/2014/main" id="{B5ABB6E0-69BF-4D6F-8415-3A3BFDEBD875}"/>
              </a:ext>
            </a:extLst>
          </p:cNvPr>
          <p:cNvSpPr txBox="1"/>
          <p:nvPr/>
        </p:nvSpPr>
        <p:spPr>
          <a:xfrm>
            <a:off x="9996755" y="12039602"/>
            <a:ext cx="2442738" cy="1384995"/>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Partage et </a:t>
            </a:r>
            <a:r>
              <a:rPr lang="fr-FR" sz="2800" dirty="0" err="1">
                <a:solidFill>
                  <a:srgbClr val="165C6B"/>
                </a:solidFill>
                <a:latin typeface="Arial Nova Cond" panose="020B0506020202020204" pitchFamily="34" charset="0"/>
                <a:ea typeface="+mn-ea"/>
                <a:cs typeface="+mn-cs"/>
              </a:rPr>
              <a:t>co-création</a:t>
            </a:r>
            <a:r>
              <a:rPr lang="fr-FR" sz="2800" dirty="0">
                <a:solidFill>
                  <a:srgbClr val="165C6B"/>
                </a:solidFill>
                <a:latin typeface="Arial Nova Cond" panose="020B0506020202020204" pitchFamily="34" charset="0"/>
                <a:ea typeface="+mn-ea"/>
                <a:cs typeface="+mn-cs"/>
              </a:rPr>
              <a:t>
</a:t>
            </a:r>
          </a:p>
        </p:txBody>
      </p:sp>
      <p:pic>
        <p:nvPicPr>
          <p:cNvPr id="29" name="Graphic 88" descr="Open folder">
            <a:extLst>
              <a:ext uri="{FF2B5EF4-FFF2-40B4-BE49-F238E27FC236}">
                <a16:creationId xmlns:a16="http://schemas.microsoft.com/office/drawing/2014/main" id="{6054C901-9ECB-4BC5-8E4E-CB7DFC9D036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3262313" y="11284895"/>
            <a:ext cx="962110" cy="962110"/>
          </a:xfrm>
          <a:prstGeom prst="rect">
            <a:avLst/>
          </a:prstGeom>
        </p:spPr>
      </p:pic>
      <p:sp>
        <p:nvSpPr>
          <p:cNvPr id="30" name="TextBox 89">
            <a:extLst>
              <a:ext uri="{FF2B5EF4-FFF2-40B4-BE49-F238E27FC236}">
                <a16:creationId xmlns:a16="http://schemas.microsoft.com/office/drawing/2014/main" id="{80A2BBE0-FF34-4038-AA6C-90551BD09CC7}"/>
              </a:ext>
            </a:extLst>
          </p:cNvPr>
          <p:cNvSpPr txBox="1"/>
          <p:nvPr/>
        </p:nvSpPr>
        <p:spPr>
          <a:xfrm>
            <a:off x="12511455" y="12039602"/>
            <a:ext cx="2463826" cy="1384995"/>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a:solidFill>
                  <a:srgbClr val="165C6B"/>
                </a:solidFill>
                <a:latin typeface="Arial Nova Cond" panose="020B0506020202020204" pitchFamily="34" charset="0"/>
                <a:ea typeface="+mn-ea"/>
                <a:cs typeface="+mn-cs"/>
              </a:rPr>
              <a:t>Organisation du contenu
</a:t>
            </a:r>
            <a:endParaRPr lang="fr-FR" sz="2800" dirty="0">
              <a:solidFill>
                <a:srgbClr val="165C6B"/>
              </a:solidFill>
              <a:latin typeface="Arial Nova Cond" panose="020B0506020202020204" pitchFamily="34" charset="0"/>
              <a:ea typeface="+mn-ea"/>
              <a:cs typeface="+mn-cs"/>
            </a:endParaRPr>
          </a:p>
        </p:txBody>
      </p:sp>
      <p:pic>
        <p:nvPicPr>
          <p:cNvPr id="27" name="Graphic 91" descr="Monitor">
            <a:extLst>
              <a:ext uri="{FF2B5EF4-FFF2-40B4-BE49-F238E27FC236}">
                <a16:creationId xmlns:a16="http://schemas.microsoft.com/office/drawing/2014/main" id="{1FC9A666-B1F7-4827-AF95-67561BA2E16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5798099" y="11284895"/>
            <a:ext cx="962110" cy="962110"/>
          </a:xfrm>
          <a:prstGeom prst="rect">
            <a:avLst/>
          </a:prstGeom>
        </p:spPr>
      </p:pic>
      <p:sp>
        <p:nvSpPr>
          <p:cNvPr id="28" name="TextBox 92">
            <a:extLst>
              <a:ext uri="{FF2B5EF4-FFF2-40B4-BE49-F238E27FC236}">
                <a16:creationId xmlns:a16="http://schemas.microsoft.com/office/drawing/2014/main" id="{CB0D34CC-8F39-4D66-8062-FADBB6C672A0}"/>
              </a:ext>
            </a:extLst>
          </p:cNvPr>
          <p:cNvSpPr txBox="1"/>
          <p:nvPr/>
        </p:nvSpPr>
        <p:spPr>
          <a:xfrm>
            <a:off x="15047241" y="12039603"/>
            <a:ext cx="2463826" cy="1384995"/>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a:solidFill>
                  <a:srgbClr val="165C6B"/>
                </a:solidFill>
                <a:latin typeface="Arial Nova Cond" panose="020B0506020202020204" pitchFamily="34" charset="0"/>
                <a:ea typeface="+mn-ea"/>
                <a:cs typeface="+mn-cs"/>
              </a:rPr>
              <a:t>Réunions à distance
</a:t>
            </a:r>
            <a:endParaRPr lang="fr-FR" sz="2800" dirty="0">
              <a:solidFill>
                <a:srgbClr val="165C6B"/>
              </a:solidFill>
              <a:latin typeface="Arial Nova Cond" panose="020B0506020202020204" pitchFamily="34" charset="0"/>
              <a:ea typeface="+mn-ea"/>
              <a:cs typeface="+mn-cs"/>
            </a:endParaRPr>
          </a:p>
        </p:txBody>
      </p:sp>
      <p:pic>
        <p:nvPicPr>
          <p:cNvPr id="26" name="Graphic 2" descr="Call center">
            <a:extLst>
              <a:ext uri="{FF2B5EF4-FFF2-40B4-BE49-F238E27FC236}">
                <a16:creationId xmlns:a16="http://schemas.microsoft.com/office/drawing/2014/main" id="{A96F22CF-5D7B-4E09-BAA5-FECD784E028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5994908" y="11439430"/>
            <a:ext cx="554048" cy="554048"/>
          </a:xfrm>
          <a:prstGeom prst="rect">
            <a:avLst/>
          </a:prstGeom>
        </p:spPr>
      </p:pic>
      <p:sp>
        <p:nvSpPr>
          <p:cNvPr id="2" name="Titre 1">
            <a:extLst>
              <a:ext uri="{FF2B5EF4-FFF2-40B4-BE49-F238E27FC236}">
                <a16:creationId xmlns:a16="http://schemas.microsoft.com/office/drawing/2014/main" id="{3C97C72E-6B19-441E-BB40-E8CAB924C774}"/>
              </a:ext>
            </a:extLst>
          </p:cNvPr>
          <p:cNvSpPr>
            <a:spLocks noGrp="1"/>
          </p:cNvSpPr>
          <p:nvPr>
            <p:ph type="title"/>
          </p:nvPr>
        </p:nvSpPr>
        <p:spPr>
          <a:xfrm>
            <a:off x="550476" y="516403"/>
            <a:ext cx="19504148" cy="2178050"/>
          </a:xfrm>
        </p:spPr>
        <p:txBody>
          <a:bodyPr>
            <a:normAutofit/>
          </a:bodyPr>
          <a:lstStyle/>
          <a:p>
            <a:r>
              <a:rPr lang="fr-FR" dirty="0"/>
              <a:t>Sauvegarder et partager…</a:t>
            </a:r>
          </a:p>
        </p:txBody>
      </p:sp>
      <p:pic>
        <p:nvPicPr>
          <p:cNvPr id="56" name="Picture 49">
            <a:extLst>
              <a:ext uri="{FF2B5EF4-FFF2-40B4-BE49-F238E27FC236}">
                <a16:creationId xmlns:a16="http://schemas.microsoft.com/office/drawing/2014/main" id="{82288E70-897B-460C-9DC2-7343FAB0E98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8975"/>
          <a:stretch/>
        </p:blipFill>
        <p:spPr>
          <a:xfrm rot="5400000">
            <a:off x="20745009" y="8894871"/>
            <a:ext cx="731630" cy="1868182"/>
          </a:xfrm>
          <a:prstGeom prst="rect">
            <a:avLst/>
          </a:prstGeom>
        </p:spPr>
      </p:pic>
      <p:pic>
        <p:nvPicPr>
          <p:cNvPr id="57" name="Image 56">
            <a:extLst>
              <a:ext uri="{FF2B5EF4-FFF2-40B4-BE49-F238E27FC236}">
                <a16:creationId xmlns:a16="http://schemas.microsoft.com/office/drawing/2014/main" id="{06779E0E-6618-4E3B-9161-83214629468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2061534" y="8920997"/>
            <a:ext cx="2057400" cy="2000250"/>
          </a:xfrm>
          <a:prstGeom prst="rect">
            <a:avLst/>
          </a:prstGeom>
        </p:spPr>
      </p:pic>
      <p:sp>
        <p:nvSpPr>
          <p:cNvPr id="58" name="TextBox 10">
            <a:extLst>
              <a:ext uri="{FF2B5EF4-FFF2-40B4-BE49-F238E27FC236}">
                <a16:creationId xmlns:a16="http://schemas.microsoft.com/office/drawing/2014/main" id="{480700E7-B495-4EE5-A173-7FDBDD9914CF}"/>
              </a:ext>
            </a:extLst>
          </p:cNvPr>
          <p:cNvSpPr txBox="1"/>
          <p:nvPr/>
        </p:nvSpPr>
        <p:spPr>
          <a:xfrm>
            <a:off x="21571279" y="11004730"/>
            <a:ext cx="2793478" cy="2062103"/>
          </a:xfrm>
          <a:prstGeom prst="rect">
            <a:avLst/>
          </a:prstGeom>
          <a:noFill/>
        </p:spPr>
        <p:txBody>
          <a:bodyPr wrap="square" rtlCol="0">
            <a:spAutoFit/>
          </a:bodyPr>
          <a:lstStyle/>
          <a:p>
            <a:pPr algn="ctr" defTabSz="1828800" eaLnBrk="1" fontAlgn="auto" hangingPunct="1">
              <a:spcBef>
                <a:spcPts val="0"/>
              </a:spcBef>
              <a:spcAft>
                <a:spcPts val="0"/>
              </a:spcAft>
              <a:defRPr/>
            </a:pPr>
            <a:r>
              <a:rPr lang="fr-FR" sz="3200" b="1" dirty="0">
                <a:solidFill>
                  <a:prstClr val="black"/>
                </a:solidFill>
                <a:latin typeface="Arial Narrow" panose="020B0606020202030204" pitchFamily="34" charset="0"/>
                <a:ea typeface="+mn-ea"/>
                <a:cs typeface="+mn-cs"/>
              </a:rPr>
              <a:t>Gérez vos tâches en équipe 
</a:t>
            </a:r>
          </a:p>
        </p:txBody>
      </p:sp>
      <p:pic>
        <p:nvPicPr>
          <p:cNvPr id="59" name="Picture 13">
            <a:extLst>
              <a:ext uri="{FF2B5EF4-FFF2-40B4-BE49-F238E27FC236}">
                <a16:creationId xmlns:a16="http://schemas.microsoft.com/office/drawing/2014/main" id="{30784509-2DD8-4F0F-8DA6-4162B5C247F7}"/>
              </a:ext>
            </a:extLst>
          </p:cNvPr>
          <p:cNvPicPr>
            <a:picLocks noChangeAspect="1"/>
          </p:cNvPicPr>
          <p:nvPr/>
        </p:nvPicPr>
        <p:blipFill rotWithShape="1">
          <a:blip r:embed="rId32">
            <a:extLst>
              <a:ext uri="{28A0092B-C50C-407E-A947-70E740481C1C}">
                <a14:useLocalDpi xmlns:a14="http://schemas.microsoft.com/office/drawing/2010/main" val="0"/>
              </a:ext>
            </a:extLst>
          </a:blip>
          <a:srcRect/>
          <a:stretch/>
        </p:blipFill>
        <p:spPr>
          <a:xfrm>
            <a:off x="12949085" y="6146605"/>
            <a:ext cx="2224002" cy="737682"/>
          </a:xfrm>
          <a:prstGeom prst="rect">
            <a:avLst/>
          </a:prstGeom>
        </p:spPr>
      </p:pic>
      <p:pic>
        <p:nvPicPr>
          <p:cNvPr id="60" name="Picture 57">
            <a:extLst>
              <a:ext uri="{FF2B5EF4-FFF2-40B4-BE49-F238E27FC236}">
                <a16:creationId xmlns:a16="http://schemas.microsoft.com/office/drawing/2014/main" id="{9B94BA4D-DC65-4D4C-81A0-FD10D7EC65DA}"/>
              </a:ext>
            </a:extLst>
          </p:cNvPr>
          <p:cNvPicPr>
            <a:picLocks noChangeAspect="1"/>
          </p:cNvPicPr>
          <p:nvPr/>
        </p:nvPicPr>
        <p:blipFill rotWithShape="1">
          <a:blip r:embed="rId33">
            <a:extLst>
              <a:ext uri="{28A0092B-C50C-407E-A947-70E740481C1C}">
                <a14:useLocalDpi xmlns:a14="http://schemas.microsoft.com/office/drawing/2010/main" val="0"/>
              </a:ext>
            </a:extLst>
          </a:blip>
          <a:srcRect/>
          <a:stretch/>
        </p:blipFill>
        <p:spPr>
          <a:xfrm>
            <a:off x="6889418" y="6141211"/>
            <a:ext cx="3105048" cy="737682"/>
          </a:xfrm>
          <a:prstGeom prst="rect">
            <a:avLst/>
          </a:prstGeom>
        </p:spPr>
      </p:pic>
      <p:sp>
        <p:nvSpPr>
          <p:cNvPr id="61" name="TextBox 58">
            <a:extLst>
              <a:ext uri="{FF2B5EF4-FFF2-40B4-BE49-F238E27FC236}">
                <a16:creationId xmlns:a16="http://schemas.microsoft.com/office/drawing/2014/main" id="{2E690244-1A5A-40F1-BA6C-3753DB03265D}"/>
              </a:ext>
            </a:extLst>
          </p:cNvPr>
          <p:cNvSpPr txBox="1"/>
          <p:nvPr/>
        </p:nvSpPr>
        <p:spPr>
          <a:xfrm>
            <a:off x="6939195" y="6141210"/>
            <a:ext cx="2827606" cy="1077218"/>
          </a:xfrm>
          <a:prstGeom prst="rect">
            <a:avLst/>
          </a:prstGeom>
          <a:noFill/>
        </p:spPr>
        <p:txBody>
          <a:bodyPr wrap="square" rtlCol="0">
            <a:spAutoFit/>
          </a:bodyPr>
          <a:lstStyle/>
          <a:p>
            <a:pPr algn="r" defTabSz="1828800" eaLnBrk="1" fontAlgn="auto" hangingPunct="1">
              <a:spcBef>
                <a:spcPts val="0"/>
              </a:spcBef>
              <a:spcAft>
                <a:spcPts val="0"/>
              </a:spcAft>
              <a:defRPr/>
            </a:pPr>
            <a:r>
              <a:rPr lang="fr-FR" sz="3200" dirty="0">
                <a:solidFill>
                  <a:prstClr val="white"/>
                </a:solidFill>
                <a:latin typeface="Century Gothic" panose="020B0502020202020204" pitchFamily="34" charset="0"/>
                <a:ea typeface="+mn-ea"/>
                <a:cs typeface="Arial" panose="020B0604020202020204" pitchFamily="34" charset="0"/>
              </a:rPr>
              <a:t>Personnelle
</a:t>
            </a:r>
          </a:p>
        </p:txBody>
      </p:sp>
      <p:sp>
        <p:nvSpPr>
          <p:cNvPr id="62" name="TextBox 59">
            <a:extLst>
              <a:ext uri="{FF2B5EF4-FFF2-40B4-BE49-F238E27FC236}">
                <a16:creationId xmlns:a16="http://schemas.microsoft.com/office/drawing/2014/main" id="{96021141-B5FC-456C-9046-ED7177C7162D}"/>
              </a:ext>
            </a:extLst>
          </p:cNvPr>
          <p:cNvSpPr txBox="1"/>
          <p:nvPr/>
        </p:nvSpPr>
        <p:spPr>
          <a:xfrm>
            <a:off x="12511027" y="6141210"/>
            <a:ext cx="2827606" cy="1077218"/>
          </a:xfrm>
          <a:prstGeom prst="rect">
            <a:avLst/>
          </a:prstGeom>
          <a:noFill/>
        </p:spPr>
        <p:txBody>
          <a:bodyPr wrap="square" rtlCol="0">
            <a:spAutoFit/>
          </a:bodyPr>
          <a:lstStyle/>
          <a:p>
            <a:pPr algn="r" defTabSz="1828800" eaLnBrk="1" fontAlgn="auto" hangingPunct="1">
              <a:spcBef>
                <a:spcPts val="0"/>
              </a:spcBef>
              <a:spcAft>
                <a:spcPts val="0"/>
              </a:spcAft>
              <a:defRPr/>
            </a:pPr>
            <a:r>
              <a:rPr lang="fr-FR" sz="3200" dirty="0">
                <a:solidFill>
                  <a:prstClr val="white"/>
                </a:solidFill>
                <a:latin typeface="Century Gothic" panose="020B0502020202020204" pitchFamily="34" charset="0"/>
                <a:ea typeface="+mn-ea"/>
                <a:cs typeface="Arial" panose="020B0604020202020204" pitchFamily="34" charset="0"/>
              </a:rPr>
              <a:t>Collective
</a:t>
            </a:r>
          </a:p>
        </p:txBody>
      </p:sp>
      <p:pic>
        <p:nvPicPr>
          <p:cNvPr id="64" name="Image 63" descr="Une image contenant horloge, dessin&#10;&#10;Description générée automatiquement">
            <a:extLst>
              <a:ext uri="{FF2B5EF4-FFF2-40B4-BE49-F238E27FC236}">
                <a16:creationId xmlns:a16="http://schemas.microsoft.com/office/drawing/2014/main" id="{F8873EEC-FDC6-4076-9023-A5E15344E34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1872495" y="8779686"/>
            <a:ext cx="2560865" cy="1894738"/>
          </a:xfrm>
          <a:prstGeom prst="rect">
            <a:avLst/>
          </a:prstGeom>
        </p:spPr>
      </p:pic>
      <p:sp>
        <p:nvSpPr>
          <p:cNvPr id="65" name="ZoneTexte 64">
            <a:extLst>
              <a:ext uri="{FF2B5EF4-FFF2-40B4-BE49-F238E27FC236}">
                <a16:creationId xmlns:a16="http://schemas.microsoft.com/office/drawing/2014/main" id="{FBA39EF1-51D4-41F0-9E8B-FDFA8F8F9CE3}"/>
              </a:ext>
            </a:extLst>
          </p:cNvPr>
          <p:cNvSpPr txBox="1"/>
          <p:nvPr/>
        </p:nvSpPr>
        <p:spPr>
          <a:xfrm>
            <a:off x="22606633" y="10098360"/>
            <a:ext cx="1250663" cy="430887"/>
          </a:xfrm>
          <a:prstGeom prst="rect">
            <a:avLst/>
          </a:prstGeom>
          <a:noFill/>
        </p:spPr>
        <p:txBody>
          <a:bodyPr wrap="none" rtlCol="0">
            <a:spAutoFit/>
          </a:bodyPr>
          <a:lstStyle/>
          <a:p>
            <a:r>
              <a:rPr lang="fr-FR" sz="2200" dirty="0">
                <a:solidFill>
                  <a:schemeClr val="bg1"/>
                </a:solidFill>
                <a:highlight>
                  <a:srgbClr val="FFFFFF"/>
                </a:highlight>
              </a:rPr>
              <a:t>Planner</a:t>
            </a:r>
          </a:p>
        </p:txBody>
      </p:sp>
    </p:spTree>
    <p:extLst>
      <p:ext uri="{BB962C8B-B14F-4D97-AF65-F5344CB8AC3E}">
        <p14:creationId xmlns:p14="http://schemas.microsoft.com/office/powerpoint/2010/main" val="295162010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3">
            <a:extLst>
              <a:ext uri="{FF2B5EF4-FFF2-40B4-BE49-F238E27FC236}">
                <a16:creationId xmlns:a16="http://schemas.microsoft.com/office/drawing/2014/main" id="{EBB06C08-3ECE-4CB6-B9B1-B093039E17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8975"/>
          <a:stretch/>
        </p:blipFill>
        <p:spPr>
          <a:xfrm>
            <a:off x="18447441" y="-21514"/>
            <a:ext cx="1027958" cy="2624840"/>
          </a:xfrm>
          <a:prstGeom prst="rect">
            <a:avLst/>
          </a:prstGeom>
        </p:spPr>
      </p:pic>
      <p:sp>
        <p:nvSpPr>
          <p:cNvPr id="2" name="Titre 1">
            <a:extLst>
              <a:ext uri="{FF2B5EF4-FFF2-40B4-BE49-F238E27FC236}">
                <a16:creationId xmlns:a16="http://schemas.microsoft.com/office/drawing/2014/main" id="{4F0034D8-1C47-455C-8205-DF51D726B9A1}"/>
              </a:ext>
            </a:extLst>
          </p:cNvPr>
          <p:cNvSpPr>
            <a:spLocks noGrp="1"/>
          </p:cNvSpPr>
          <p:nvPr>
            <p:ph type="title"/>
          </p:nvPr>
        </p:nvSpPr>
        <p:spPr>
          <a:xfrm>
            <a:off x="2271713" y="593304"/>
            <a:ext cx="19504148" cy="2178050"/>
          </a:xfrm>
        </p:spPr>
        <p:txBody>
          <a:bodyPr>
            <a:normAutofit/>
          </a:bodyPr>
          <a:lstStyle/>
          <a:p>
            <a:r>
              <a:rPr lang="fr-FR" dirty="0"/>
              <a:t>Communiquer</a:t>
            </a:r>
          </a:p>
        </p:txBody>
      </p:sp>
      <p:grpSp>
        <p:nvGrpSpPr>
          <p:cNvPr id="5" name="Groupe 4">
            <a:extLst>
              <a:ext uri="{FF2B5EF4-FFF2-40B4-BE49-F238E27FC236}">
                <a16:creationId xmlns:a16="http://schemas.microsoft.com/office/drawing/2014/main" id="{B1931F5B-E5F5-5D23-6870-D91C6315D4E8}"/>
              </a:ext>
            </a:extLst>
          </p:cNvPr>
          <p:cNvGrpSpPr/>
          <p:nvPr/>
        </p:nvGrpSpPr>
        <p:grpSpPr>
          <a:xfrm>
            <a:off x="271022" y="2494092"/>
            <a:ext cx="23126916" cy="9560340"/>
            <a:chOff x="271022" y="2494092"/>
            <a:chExt cx="23126916" cy="9560340"/>
          </a:xfrm>
        </p:grpSpPr>
        <p:pic>
          <p:nvPicPr>
            <p:cNvPr id="7" name="Picture 1">
              <a:extLst>
                <a:ext uri="{FF2B5EF4-FFF2-40B4-BE49-F238E27FC236}">
                  <a16:creationId xmlns:a16="http://schemas.microsoft.com/office/drawing/2014/main" id="{5481DA4B-AA08-4079-8951-E1ED388BC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022" y="2494092"/>
              <a:ext cx="23126916" cy="95603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TextBox 56">
              <a:extLst>
                <a:ext uri="{FF2B5EF4-FFF2-40B4-BE49-F238E27FC236}">
                  <a16:creationId xmlns:a16="http://schemas.microsoft.com/office/drawing/2014/main" id="{F75C713B-3F2F-47D9-80E3-30AE7F68698B}"/>
                </a:ext>
              </a:extLst>
            </p:cNvPr>
            <p:cNvSpPr txBox="1"/>
            <p:nvPr/>
          </p:nvSpPr>
          <p:spPr>
            <a:xfrm>
              <a:off x="13058891" y="3880932"/>
              <a:ext cx="2827606" cy="1077218"/>
            </a:xfrm>
            <a:prstGeom prst="rect">
              <a:avLst/>
            </a:prstGeom>
            <a:noFill/>
          </p:spPr>
          <p:txBody>
            <a:bodyPr wrap="square" rtlCol="0">
              <a:spAutoFit/>
            </a:bodyPr>
            <a:lstStyle/>
            <a:p>
              <a:pPr algn="r" defTabSz="1828800" eaLnBrk="1" fontAlgn="auto" hangingPunct="1">
                <a:spcBef>
                  <a:spcPts val="0"/>
                </a:spcBef>
                <a:spcAft>
                  <a:spcPts val="0"/>
                </a:spcAft>
                <a:defRPr/>
              </a:pPr>
              <a:r>
                <a:rPr lang="fr-FR" sz="3200" dirty="0">
                  <a:solidFill>
                    <a:prstClr val="white"/>
                  </a:solidFill>
                  <a:latin typeface="Century Gothic" panose="020B0502020202020204" pitchFamily="34" charset="0"/>
                  <a:ea typeface="+mn-ea"/>
                  <a:cs typeface="Arial" panose="020B0604020202020204" pitchFamily="34" charset="0"/>
                </a:rPr>
                <a:t>Réunions
</a:t>
              </a:r>
            </a:p>
          </p:txBody>
        </p:sp>
        <p:sp>
          <p:nvSpPr>
            <p:cNvPr id="10" name="TextBox 57">
              <a:extLst>
                <a:ext uri="{FF2B5EF4-FFF2-40B4-BE49-F238E27FC236}">
                  <a16:creationId xmlns:a16="http://schemas.microsoft.com/office/drawing/2014/main" id="{11E2477F-4CD2-41B1-BD72-B7C1BBA87601}"/>
                </a:ext>
              </a:extLst>
            </p:cNvPr>
            <p:cNvSpPr txBox="1"/>
            <p:nvPr/>
          </p:nvSpPr>
          <p:spPr>
            <a:xfrm>
              <a:off x="13058891" y="6858000"/>
              <a:ext cx="2827606" cy="584775"/>
            </a:xfrm>
            <a:prstGeom prst="rect">
              <a:avLst/>
            </a:prstGeom>
            <a:noFill/>
          </p:spPr>
          <p:txBody>
            <a:bodyPr wrap="square" rtlCol="0">
              <a:spAutoFit/>
            </a:bodyPr>
            <a:lstStyle/>
            <a:p>
              <a:pPr algn="r" defTabSz="1828800" eaLnBrk="1" fontAlgn="auto" hangingPunct="1">
                <a:spcBef>
                  <a:spcPts val="0"/>
                </a:spcBef>
                <a:spcAft>
                  <a:spcPts val="0"/>
                </a:spcAft>
                <a:defRPr/>
              </a:pPr>
              <a:r>
                <a:rPr lang="fr-FR" sz="3200" dirty="0">
                  <a:solidFill>
                    <a:prstClr val="white"/>
                  </a:solidFill>
                  <a:latin typeface="Century Gothic" panose="020B0502020202020204" pitchFamily="34" charset="0"/>
                  <a:ea typeface="+mn-ea"/>
                  <a:cs typeface="Arial" panose="020B0604020202020204" pitchFamily="34" charset="0"/>
                </a:rPr>
                <a:t>E-mails</a:t>
              </a:r>
            </a:p>
          </p:txBody>
        </p:sp>
        <p:sp>
          <p:nvSpPr>
            <p:cNvPr id="11" name="TextBox 58">
              <a:extLst>
                <a:ext uri="{FF2B5EF4-FFF2-40B4-BE49-F238E27FC236}">
                  <a16:creationId xmlns:a16="http://schemas.microsoft.com/office/drawing/2014/main" id="{666FDB71-E67F-47EF-8CC0-AFA4428776DD}"/>
                </a:ext>
              </a:extLst>
            </p:cNvPr>
            <p:cNvSpPr txBox="1"/>
            <p:nvPr/>
          </p:nvSpPr>
          <p:spPr>
            <a:xfrm>
              <a:off x="12112602" y="9681680"/>
              <a:ext cx="3857896" cy="1077218"/>
            </a:xfrm>
            <a:prstGeom prst="rect">
              <a:avLst/>
            </a:prstGeom>
            <a:noFill/>
          </p:spPr>
          <p:txBody>
            <a:bodyPr wrap="square" rtlCol="0">
              <a:spAutoFit/>
            </a:bodyPr>
            <a:lstStyle/>
            <a:p>
              <a:pPr algn="r" defTabSz="1828800" eaLnBrk="1" fontAlgn="auto" hangingPunct="1">
                <a:spcBef>
                  <a:spcPts val="0"/>
                </a:spcBef>
                <a:spcAft>
                  <a:spcPts val="0"/>
                </a:spcAft>
                <a:defRPr/>
              </a:pPr>
              <a:r>
                <a:rPr lang="en-US" sz="3200">
                  <a:solidFill>
                    <a:prstClr val="white"/>
                  </a:solidFill>
                  <a:latin typeface="Century Gothic" panose="020B0502020202020204" pitchFamily="34" charset="0"/>
                  <a:ea typeface="+mn-ea"/>
                  <a:cs typeface="Arial" panose="020B0604020202020204" pitchFamily="34" charset="0"/>
                </a:rPr>
                <a:t>Communautés
</a:t>
              </a:r>
              <a:endParaRPr lang="en-US" sz="3200" dirty="0">
                <a:solidFill>
                  <a:prstClr val="white"/>
                </a:solidFill>
                <a:latin typeface="Century Gothic" panose="020B0502020202020204" pitchFamily="34" charset="0"/>
                <a:ea typeface="+mn-ea"/>
                <a:cs typeface="Arial" panose="020B0604020202020204" pitchFamily="34" charset="0"/>
              </a:endParaRPr>
            </a:p>
          </p:txBody>
        </p:sp>
        <p:sp>
          <p:nvSpPr>
            <p:cNvPr id="12" name="TextBox 59">
              <a:extLst>
                <a:ext uri="{FF2B5EF4-FFF2-40B4-BE49-F238E27FC236}">
                  <a16:creationId xmlns:a16="http://schemas.microsoft.com/office/drawing/2014/main" id="{13F19C68-88F7-459B-8B0C-BA405A396046}"/>
                </a:ext>
              </a:extLst>
            </p:cNvPr>
            <p:cNvSpPr txBox="1"/>
            <p:nvPr/>
          </p:nvSpPr>
          <p:spPr>
            <a:xfrm>
              <a:off x="3608657" y="3203824"/>
              <a:ext cx="11072658" cy="584775"/>
            </a:xfrm>
            <a:prstGeom prst="rect">
              <a:avLst/>
            </a:prstGeom>
            <a:noFill/>
          </p:spPr>
          <p:txBody>
            <a:bodyPr wrap="square" rtlCol="0">
              <a:spAutoFit/>
            </a:bodyPr>
            <a:lstStyle/>
            <a:p>
              <a:pPr defTabSz="1828800" eaLnBrk="1" fontAlgn="auto" hangingPunct="1">
                <a:spcBef>
                  <a:spcPts val="0"/>
                </a:spcBef>
                <a:spcAft>
                  <a:spcPts val="0"/>
                </a:spcAft>
                <a:defRPr/>
              </a:pPr>
              <a:r>
                <a:rPr lang="fr-FR" sz="3200" b="1" dirty="0">
                  <a:solidFill>
                    <a:prstClr val="black"/>
                  </a:solidFill>
                  <a:latin typeface="Arial Narrow" panose="020B0606020202030204" pitchFamily="34" charset="0"/>
                  <a:ea typeface="+mn-ea"/>
                  <a:cs typeface="+mn-cs"/>
                </a:rPr>
                <a:t>J’INTERAGIS AVEC AGILITÉ EN INTERNE ET EXTERNE</a:t>
              </a:r>
            </a:p>
          </p:txBody>
        </p:sp>
        <p:sp>
          <p:nvSpPr>
            <p:cNvPr id="13" name="TextBox 60">
              <a:extLst>
                <a:ext uri="{FF2B5EF4-FFF2-40B4-BE49-F238E27FC236}">
                  <a16:creationId xmlns:a16="http://schemas.microsoft.com/office/drawing/2014/main" id="{94464DC4-FEB2-48BA-A832-AC5FD66ECDB4}"/>
                </a:ext>
              </a:extLst>
            </p:cNvPr>
            <p:cNvSpPr txBox="1"/>
            <p:nvPr/>
          </p:nvSpPr>
          <p:spPr>
            <a:xfrm>
              <a:off x="3608656" y="6180892"/>
              <a:ext cx="9556780" cy="584775"/>
            </a:xfrm>
            <a:prstGeom prst="rect">
              <a:avLst/>
            </a:prstGeom>
            <a:noFill/>
          </p:spPr>
          <p:txBody>
            <a:bodyPr wrap="square" rtlCol="0">
              <a:spAutoFit/>
            </a:bodyPr>
            <a:lstStyle/>
            <a:p>
              <a:pPr defTabSz="1828800" eaLnBrk="1" fontAlgn="auto" hangingPunct="1">
                <a:spcBef>
                  <a:spcPts val="0"/>
                </a:spcBef>
                <a:spcAft>
                  <a:spcPts val="0"/>
                </a:spcAft>
                <a:defRPr/>
              </a:pPr>
              <a:r>
                <a:rPr lang="fr-FR" sz="3200" b="1" dirty="0">
                  <a:solidFill>
                    <a:prstClr val="black"/>
                  </a:solidFill>
                  <a:latin typeface="Arial Narrow" panose="020B0606020202030204" pitchFamily="34" charset="0"/>
                  <a:ea typeface="+mn-ea"/>
                  <a:cs typeface="+mn-cs"/>
                </a:rPr>
                <a:t>J’OPTIMISE ET JE CIBLE MA COMMUNICATION</a:t>
              </a:r>
            </a:p>
          </p:txBody>
        </p:sp>
        <p:sp>
          <p:nvSpPr>
            <p:cNvPr id="14" name="TextBox 61">
              <a:extLst>
                <a:ext uri="{FF2B5EF4-FFF2-40B4-BE49-F238E27FC236}">
                  <a16:creationId xmlns:a16="http://schemas.microsoft.com/office/drawing/2014/main" id="{6FF9DEC2-360D-4D12-BC28-6878989B1726}"/>
                </a:ext>
              </a:extLst>
            </p:cNvPr>
            <p:cNvSpPr txBox="1"/>
            <p:nvPr/>
          </p:nvSpPr>
          <p:spPr>
            <a:xfrm>
              <a:off x="3608655" y="9004573"/>
              <a:ext cx="8583346" cy="1077218"/>
            </a:xfrm>
            <a:prstGeom prst="rect">
              <a:avLst/>
            </a:prstGeom>
            <a:noFill/>
          </p:spPr>
          <p:txBody>
            <a:bodyPr wrap="square" rtlCol="0">
              <a:spAutoFit/>
            </a:bodyPr>
            <a:lstStyle/>
            <a:p>
              <a:pPr defTabSz="1828800" eaLnBrk="1" fontAlgn="auto" hangingPunct="1">
                <a:spcBef>
                  <a:spcPts val="0"/>
                </a:spcBef>
                <a:spcAft>
                  <a:spcPts val="0"/>
                </a:spcAft>
                <a:defRPr/>
              </a:pPr>
              <a:r>
                <a:rPr lang="fr-FR" sz="3200" b="1" dirty="0">
                  <a:solidFill>
                    <a:prstClr val="black"/>
                  </a:solidFill>
                  <a:latin typeface="Arial Narrow" panose="020B0606020202030204" pitchFamily="34" charset="0"/>
                  <a:ea typeface="+mn-ea"/>
                  <a:cs typeface="+mn-cs"/>
                </a:rPr>
                <a:t>JE PARTAGE ET JE COMMUNIQUE LARGEMENT
</a:t>
              </a:r>
            </a:p>
          </p:txBody>
        </p:sp>
        <p:grpSp>
          <p:nvGrpSpPr>
            <p:cNvPr id="15" name="Group 65">
              <a:extLst>
                <a:ext uri="{FF2B5EF4-FFF2-40B4-BE49-F238E27FC236}">
                  <a16:creationId xmlns:a16="http://schemas.microsoft.com/office/drawing/2014/main" id="{4E913F99-6EFF-453E-B2C8-D4EDDF0068DF}"/>
                </a:ext>
              </a:extLst>
            </p:cNvPr>
            <p:cNvGrpSpPr/>
            <p:nvPr/>
          </p:nvGrpSpPr>
          <p:grpSpPr>
            <a:xfrm>
              <a:off x="3936720" y="4626070"/>
              <a:ext cx="2194480" cy="962110"/>
              <a:chOff x="2048972" y="2318936"/>
              <a:chExt cx="1097240" cy="481055"/>
            </a:xfrm>
          </p:grpSpPr>
          <p:pic>
            <p:nvPicPr>
              <p:cNvPr id="16" name="Graphic 62" descr="Chat">
                <a:extLst>
                  <a:ext uri="{FF2B5EF4-FFF2-40B4-BE49-F238E27FC236}">
                    <a16:creationId xmlns:a16="http://schemas.microsoft.com/office/drawing/2014/main" id="{772A2B92-8039-4107-B9F2-2B29E7972D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48972" y="2318936"/>
                <a:ext cx="481055" cy="481055"/>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TextBox 63">
                <a:extLst>
                  <a:ext uri="{FF2B5EF4-FFF2-40B4-BE49-F238E27FC236}">
                    <a16:creationId xmlns:a16="http://schemas.microsoft.com/office/drawing/2014/main" id="{79704E39-F256-4FF1-AD1F-0A5483AF2C81}"/>
                  </a:ext>
                </a:extLst>
              </p:cNvPr>
              <p:cNvSpPr txBox="1"/>
              <p:nvPr/>
            </p:nvSpPr>
            <p:spPr>
              <a:xfrm>
                <a:off x="2296419" y="2405576"/>
                <a:ext cx="849793" cy="261610"/>
              </a:xfrm>
              <a:prstGeom prst="rect">
                <a:avLst/>
              </a:prstGeom>
              <a:noFill/>
            </p:spPr>
            <p:txBody>
              <a:bodyPr wrap="square" rtlCol="0">
                <a:spAutoFit/>
              </a:bodyPr>
              <a:lstStyle/>
              <a:p>
                <a:pPr algn="ctr" defTabSz="1828800" eaLnBrk="1" fontAlgn="auto" hangingPunct="1">
                  <a:spcBef>
                    <a:spcPts val="0"/>
                  </a:spcBef>
                  <a:spcAft>
                    <a:spcPts val="0"/>
                  </a:spcAft>
                  <a:defRPr/>
                </a:pPr>
                <a:r>
                  <a:rPr lang="fr-FR" sz="2800" dirty="0">
                    <a:solidFill>
                      <a:srgbClr val="165C6B"/>
                    </a:solidFill>
                    <a:latin typeface="Arial Nova Cond" panose="020B0506020202020204" pitchFamily="34" charset="0"/>
                    <a:ea typeface="+mn-ea"/>
                    <a:cs typeface="+mn-cs"/>
                  </a:rPr>
                  <a:t>Chat</a:t>
                </a:r>
              </a:p>
            </p:txBody>
          </p:sp>
        </p:grpSp>
        <p:grpSp>
          <p:nvGrpSpPr>
            <p:cNvPr id="18" name="Group 73">
              <a:extLst>
                <a:ext uri="{FF2B5EF4-FFF2-40B4-BE49-F238E27FC236}">
                  <a16:creationId xmlns:a16="http://schemas.microsoft.com/office/drawing/2014/main" id="{6F860FB8-2C67-4A7F-916C-7AA3941C290D}"/>
                </a:ext>
              </a:extLst>
            </p:cNvPr>
            <p:cNvGrpSpPr/>
            <p:nvPr/>
          </p:nvGrpSpPr>
          <p:grpSpPr>
            <a:xfrm>
              <a:off x="6059210" y="4583905"/>
              <a:ext cx="2944880" cy="1384996"/>
              <a:chOff x="3110142" y="2276772"/>
              <a:chExt cx="1472440" cy="692498"/>
            </a:xfrm>
          </p:grpSpPr>
          <p:grpSp>
            <p:nvGrpSpPr>
              <p:cNvPr id="19" name="Group 68">
                <a:extLst>
                  <a:ext uri="{FF2B5EF4-FFF2-40B4-BE49-F238E27FC236}">
                    <a16:creationId xmlns:a16="http://schemas.microsoft.com/office/drawing/2014/main" id="{FE730A62-EBEA-4524-ABDE-8D40652640E2}"/>
                  </a:ext>
                </a:extLst>
              </p:cNvPr>
              <p:cNvGrpSpPr/>
              <p:nvPr/>
            </p:nvGrpSpPr>
            <p:grpSpPr>
              <a:xfrm>
                <a:off x="3110142" y="2276772"/>
                <a:ext cx="1472440" cy="692498"/>
                <a:chOff x="3077632" y="606866"/>
                <a:chExt cx="1472440" cy="692498"/>
              </a:xfrm>
            </p:grpSpPr>
            <p:pic>
              <p:nvPicPr>
                <p:cNvPr id="21" name="Graphic 66" descr="Monitor">
                  <a:extLst>
                    <a:ext uri="{FF2B5EF4-FFF2-40B4-BE49-F238E27FC236}">
                      <a16:creationId xmlns:a16="http://schemas.microsoft.com/office/drawing/2014/main" id="{EC391123-108F-48E3-9DF1-4E4CAF4E52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7632" y="627250"/>
                  <a:ext cx="481055" cy="481055"/>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TextBox 67">
                  <a:extLst>
                    <a:ext uri="{FF2B5EF4-FFF2-40B4-BE49-F238E27FC236}">
                      <a16:creationId xmlns:a16="http://schemas.microsoft.com/office/drawing/2014/main" id="{088812C8-6B94-48A9-B91A-8A852186B541}"/>
                    </a:ext>
                  </a:extLst>
                </p:cNvPr>
                <p:cNvSpPr txBox="1"/>
                <p:nvPr/>
              </p:nvSpPr>
              <p:spPr>
                <a:xfrm>
                  <a:off x="3522691" y="606866"/>
                  <a:ext cx="1027381" cy="692498"/>
                </a:xfrm>
                <a:prstGeom prst="rect">
                  <a:avLst/>
                </a:prstGeom>
                <a:noFill/>
              </p:spPr>
              <p:txBody>
                <a:bodyPr wrap="square" rtlCol="0">
                  <a:spAutoFit/>
                </a:bodyPr>
                <a:lstStyle/>
                <a:p>
                  <a:pPr defTabSz="1828800" eaLnBrk="1" fontAlgn="auto" hangingPunct="1">
                    <a:spcBef>
                      <a:spcPts val="0"/>
                    </a:spcBef>
                    <a:spcAft>
                      <a:spcPts val="0"/>
                    </a:spcAft>
                    <a:defRPr/>
                  </a:pPr>
                  <a:r>
                    <a:rPr lang="fr-FR" sz="2800">
                      <a:solidFill>
                        <a:srgbClr val="165C6B"/>
                      </a:solidFill>
                      <a:latin typeface="Arial Nova Cond" panose="020B0506020202020204" pitchFamily="34" charset="0"/>
                      <a:ea typeface="+mn-ea"/>
                      <a:cs typeface="+mn-cs"/>
                    </a:rPr>
                    <a:t>Réunions à distance
</a:t>
                  </a:r>
                  <a:endParaRPr lang="fr-FR" sz="2800" dirty="0">
                    <a:solidFill>
                      <a:srgbClr val="165C6B"/>
                    </a:solidFill>
                    <a:latin typeface="Arial Nova Cond" panose="020B0506020202020204" pitchFamily="34" charset="0"/>
                    <a:ea typeface="+mn-ea"/>
                    <a:cs typeface="+mn-cs"/>
                  </a:endParaRPr>
                </a:p>
              </p:txBody>
            </p:sp>
          </p:grpSp>
          <p:pic>
            <p:nvPicPr>
              <p:cNvPr id="20" name="Graphic 72" descr="Call center">
                <a:extLst>
                  <a:ext uri="{FF2B5EF4-FFF2-40B4-BE49-F238E27FC236}">
                    <a16:creationId xmlns:a16="http://schemas.microsoft.com/office/drawing/2014/main" id="{3DB3AC7E-9997-407F-AEBE-22E2477264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2157" y="2395142"/>
                <a:ext cx="277024" cy="277024"/>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grpSp>
          <p:nvGrpSpPr>
            <p:cNvPr id="23" name="Group 76">
              <a:extLst>
                <a:ext uri="{FF2B5EF4-FFF2-40B4-BE49-F238E27FC236}">
                  <a16:creationId xmlns:a16="http://schemas.microsoft.com/office/drawing/2014/main" id="{FC6F276E-D44D-40E2-8D9E-C08521485E03}"/>
                </a:ext>
              </a:extLst>
            </p:cNvPr>
            <p:cNvGrpSpPr/>
            <p:nvPr/>
          </p:nvGrpSpPr>
          <p:grpSpPr>
            <a:xfrm>
              <a:off x="8932100" y="4583905"/>
              <a:ext cx="2944880" cy="1384996"/>
              <a:chOff x="4615092" y="2276772"/>
              <a:chExt cx="1472440" cy="692498"/>
            </a:xfrm>
          </p:grpSpPr>
          <p:grpSp>
            <p:nvGrpSpPr>
              <p:cNvPr id="24" name="Group 69">
                <a:extLst>
                  <a:ext uri="{FF2B5EF4-FFF2-40B4-BE49-F238E27FC236}">
                    <a16:creationId xmlns:a16="http://schemas.microsoft.com/office/drawing/2014/main" id="{432E05F2-5D75-428F-B7D4-F2179ABBEB74}"/>
                  </a:ext>
                </a:extLst>
              </p:cNvPr>
              <p:cNvGrpSpPr/>
              <p:nvPr/>
            </p:nvGrpSpPr>
            <p:grpSpPr>
              <a:xfrm>
                <a:off x="4615092" y="2276772"/>
                <a:ext cx="1472440" cy="692498"/>
                <a:chOff x="3077632" y="606866"/>
                <a:chExt cx="1472440" cy="692498"/>
              </a:xfrm>
            </p:grpSpPr>
            <p:pic>
              <p:nvPicPr>
                <p:cNvPr id="26" name="Graphic 70" descr="Monitor">
                  <a:extLst>
                    <a:ext uri="{FF2B5EF4-FFF2-40B4-BE49-F238E27FC236}">
                      <a16:creationId xmlns:a16="http://schemas.microsoft.com/office/drawing/2014/main" id="{3DB4A340-FCEE-4AEC-9BA2-2CB1B3D410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7632" y="627250"/>
                  <a:ext cx="481055" cy="481055"/>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7" name="TextBox 71">
                  <a:extLst>
                    <a:ext uri="{FF2B5EF4-FFF2-40B4-BE49-F238E27FC236}">
                      <a16:creationId xmlns:a16="http://schemas.microsoft.com/office/drawing/2014/main" id="{5A00F0CF-676E-457D-8568-AD5B922DBE9F}"/>
                    </a:ext>
                  </a:extLst>
                </p:cNvPr>
                <p:cNvSpPr txBox="1"/>
                <p:nvPr/>
              </p:nvSpPr>
              <p:spPr>
                <a:xfrm>
                  <a:off x="3524463" y="606866"/>
                  <a:ext cx="1025609" cy="692498"/>
                </a:xfrm>
                <a:prstGeom prst="rect">
                  <a:avLst/>
                </a:prstGeom>
                <a:noFill/>
              </p:spPr>
              <p:txBody>
                <a:bodyPr wrap="square" rtlCol="0">
                  <a:spAutoFit/>
                </a:bodyPr>
                <a:lstStyle/>
                <a:p>
                  <a:pPr defTabSz="1828800" eaLnBrk="1" fontAlgn="auto" hangingPunct="1">
                    <a:spcBef>
                      <a:spcPts val="0"/>
                    </a:spcBef>
                    <a:spcAft>
                      <a:spcPts val="0"/>
                    </a:spcAft>
                    <a:defRPr/>
                  </a:pPr>
                  <a:r>
                    <a:rPr lang="fr-FR" sz="2800">
                      <a:solidFill>
                        <a:srgbClr val="165C6B"/>
                      </a:solidFill>
                      <a:latin typeface="Arial Nova Cond" panose="020B0506020202020204" pitchFamily="34" charset="0"/>
                      <a:ea typeface="+mn-ea"/>
                      <a:cs typeface="+mn-cs"/>
                    </a:rPr>
                    <a:t>Partage d’écran
</a:t>
                  </a:r>
                  <a:endParaRPr lang="fr-FR" sz="2800" dirty="0">
                    <a:solidFill>
                      <a:srgbClr val="165C6B"/>
                    </a:solidFill>
                    <a:latin typeface="Arial Nova Cond" panose="020B0506020202020204" pitchFamily="34" charset="0"/>
                    <a:ea typeface="+mn-ea"/>
                    <a:cs typeface="+mn-cs"/>
                  </a:endParaRPr>
                </a:p>
              </p:txBody>
            </p:sp>
          </p:grpSp>
          <p:pic>
            <p:nvPicPr>
              <p:cNvPr id="25" name="Graphic 75" descr="Images">
                <a:extLst>
                  <a:ext uri="{FF2B5EF4-FFF2-40B4-BE49-F238E27FC236}">
                    <a16:creationId xmlns:a16="http://schemas.microsoft.com/office/drawing/2014/main" id="{56A8FD5D-E7A7-430D-8D73-052AC82222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88865" y="2337054"/>
                <a:ext cx="335280" cy="335280"/>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grpSp>
          <p:nvGrpSpPr>
            <p:cNvPr id="28" name="Group 84">
              <a:extLst>
                <a:ext uri="{FF2B5EF4-FFF2-40B4-BE49-F238E27FC236}">
                  <a16:creationId xmlns:a16="http://schemas.microsoft.com/office/drawing/2014/main" id="{17A2EDD3-4EC6-4A40-94C7-6A4A5B7574B0}"/>
                </a:ext>
              </a:extLst>
            </p:cNvPr>
            <p:cNvGrpSpPr/>
            <p:nvPr/>
          </p:nvGrpSpPr>
          <p:grpSpPr>
            <a:xfrm>
              <a:off x="11804989" y="4583905"/>
              <a:ext cx="2876326" cy="1384994"/>
              <a:chOff x="5909507" y="2304049"/>
              <a:chExt cx="1438163" cy="692497"/>
            </a:xfrm>
          </p:grpSpPr>
          <p:grpSp>
            <p:nvGrpSpPr>
              <p:cNvPr id="29" name="Group 77">
                <a:extLst>
                  <a:ext uri="{FF2B5EF4-FFF2-40B4-BE49-F238E27FC236}">
                    <a16:creationId xmlns:a16="http://schemas.microsoft.com/office/drawing/2014/main" id="{6DAE5F48-7514-4AB6-A45C-59BBCA16037A}"/>
                  </a:ext>
                </a:extLst>
              </p:cNvPr>
              <p:cNvGrpSpPr/>
              <p:nvPr/>
            </p:nvGrpSpPr>
            <p:grpSpPr>
              <a:xfrm>
                <a:off x="6003424" y="2304049"/>
                <a:ext cx="1344246" cy="692497"/>
                <a:chOff x="2048972" y="2324779"/>
                <a:chExt cx="1344246" cy="636566"/>
              </a:xfrm>
            </p:grpSpPr>
            <p:pic>
              <p:nvPicPr>
                <p:cNvPr id="32" name="Graphic 78" descr="Monitor">
                  <a:extLst>
                    <a:ext uri="{FF2B5EF4-FFF2-40B4-BE49-F238E27FC236}">
                      <a16:creationId xmlns:a16="http://schemas.microsoft.com/office/drawing/2014/main" id="{63325C86-007D-4449-B3CA-35DB559E59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48972" y="2338363"/>
                  <a:ext cx="427857" cy="393300"/>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3" name="TextBox 79">
                  <a:extLst>
                    <a:ext uri="{FF2B5EF4-FFF2-40B4-BE49-F238E27FC236}">
                      <a16:creationId xmlns:a16="http://schemas.microsoft.com/office/drawing/2014/main" id="{14A2DCEF-2AFC-47EC-BD21-C512DB80103F}"/>
                    </a:ext>
                  </a:extLst>
                </p:cNvPr>
                <p:cNvSpPr txBox="1"/>
                <p:nvPr/>
              </p:nvSpPr>
              <p:spPr>
                <a:xfrm>
                  <a:off x="2517646" y="2324779"/>
                  <a:ext cx="875572" cy="636566"/>
                </a:xfrm>
                <a:prstGeom prst="rect">
                  <a:avLst/>
                </a:prstGeom>
                <a:noFill/>
              </p:spPr>
              <p:txBody>
                <a:bodyPr wrap="square" rtlCol="0">
                  <a:spAutoFit/>
                </a:bodyPr>
                <a:lstStyle/>
                <a:p>
                  <a:pPr defTabSz="1828800" eaLnBrk="1" fontAlgn="auto" hangingPunct="1">
                    <a:spcBef>
                      <a:spcPts val="0"/>
                    </a:spcBef>
                    <a:spcAft>
                      <a:spcPts val="0"/>
                    </a:spcAft>
                    <a:defRPr/>
                  </a:pPr>
                  <a:r>
                    <a:rPr lang="fr-FR" sz="2800">
                      <a:solidFill>
                        <a:srgbClr val="165C6B"/>
                      </a:solidFill>
                      <a:latin typeface="Arial Nova Cond" panose="020B0506020202020204" pitchFamily="34" charset="0"/>
                      <a:ea typeface="+mn-ea"/>
                      <a:cs typeface="+mn-cs"/>
                    </a:rPr>
                    <a:t>Multi-appareil
</a:t>
                  </a:r>
                  <a:endParaRPr lang="fr-FR" sz="2800" dirty="0">
                    <a:solidFill>
                      <a:srgbClr val="165C6B"/>
                    </a:solidFill>
                    <a:latin typeface="Arial Nova Cond" panose="020B0506020202020204" pitchFamily="34" charset="0"/>
                    <a:ea typeface="+mn-ea"/>
                    <a:cs typeface="+mn-cs"/>
                  </a:endParaRPr>
                </a:p>
              </p:txBody>
            </p:sp>
          </p:grpSp>
          <p:pic>
            <p:nvPicPr>
              <p:cNvPr id="30" name="Graphic 81" descr="Smart Phone">
                <a:extLst>
                  <a:ext uri="{FF2B5EF4-FFF2-40B4-BE49-F238E27FC236}">
                    <a16:creationId xmlns:a16="http://schemas.microsoft.com/office/drawing/2014/main" id="{58AC171A-5B4C-477C-B5A1-D6A5B6C60162}"/>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80758" y="2453940"/>
                <a:ext cx="259414" cy="259414"/>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1" name="Graphic 83" descr="Tablet">
                <a:extLst>
                  <a:ext uri="{FF2B5EF4-FFF2-40B4-BE49-F238E27FC236}">
                    <a16:creationId xmlns:a16="http://schemas.microsoft.com/office/drawing/2014/main" id="{AD560A2B-D898-44F8-85A1-441B38246CD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909507" y="2450189"/>
                <a:ext cx="338554" cy="338554"/>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grpSp>
          <p:nvGrpSpPr>
            <p:cNvPr id="34" name="Group 88">
              <a:extLst>
                <a:ext uri="{FF2B5EF4-FFF2-40B4-BE49-F238E27FC236}">
                  <a16:creationId xmlns:a16="http://schemas.microsoft.com/office/drawing/2014/main" id="{834A0FFB-9AA9-4CAC-93C8-B72D74AC0D32}"/>
                </a:ext>
              </a:extLst>
            </p:cNvPr>
            <p:cNvGrpSpPr/>
            <p:nvPr/>
          </p:nvGrpSpPr>
          <p:grpSpPr>
            <a:xfrm>
              <a:off x="3973936" y="7600949"/>
              <a:ext cx="3500080" cy="1004276"/>
              <a:chOff x="1999000" y="3789584"/>
              <a:chExt cx="1750040" cy="502138"/>
            </a:xfrm>
          </p:grpSpPr>
          <p:pic>
            <p:nvPicPr>
              <p:cNvPr id="35" name="Graphic 86" descr="Email">
                <a:extLst>
                  <a:ext uri="{FF2B5EF4-FFF2-40B4-BE49-F238E27FC236}">
                    <a16:creationId xmlns:a16="http://schemas.microsoft.com/office/drawing/2014/main" id="{82D7C944-1BD0-4E0D-BE49-E6E7AD4D345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999000" y="3810667"/>
                <a:ext cx="481055" cy="481055"/>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TextBox 87">
                <a:extLst>
                  <a:ext uri="{FF2B5EF4-FFF2-40B4-BE49-F238E27FC236}">
                    <a16:creationId xmlns:a16="http://schemas.microsoft.com/office/drawing/2014/main" id="{DD9645CC-AB9D-48F5-A7A2-8D87189FEBDD}"/>
                  </a:ext>
                </a:extLst>
              </p:cNvPr>
              <p:cNvSpPr txBox="1"/>
              <p:nvPr/>
            </p:nvSpPr>
            <p:spPr>
              <a:xfrm>
                <a:off x="2461447" y="3789584"/>
                <a:ext cx="1287593" cy="477054"/>
              </a:xfrm>
              <a:prstGeom prst="rect">
                <a:avLst/>
              </a:prstGeom>
              <a:noFill/>
            </p:spPr>
            <p:txBody>
              <a:bodyPr wrap="square" rtlCol="0">
                <a:spAutoFit/>
              </a:bodyPr>
              <a:lstStyle/>
              <a:p>
                <a:pPr defTabSz="1828800" eaLnBrk="1" fontAlgn="auto" hangingPunct="1">
                  <a:spcBef>
                    <a:spcPts val="0"/>
                  </a:spcBef>
                  <a:spcAft>
                    <a:spcPts val="0"/>
                  </a:spcAft>
                  <a:defRPr/>
                </a:pPr>
                <a:r>
                  <a:rPr lang="en-US" sz="2800" dirty="0">
                    <a:solidFill>
                      <a:srgbClr val="165C6B"/>
                    </a:solidFill>
                    <a:latin typeface="Arial Nova Cond" panose="020B0506020202020204" pitchFamily="34" charset="0"/>
                    <a:ea typeface="+mn-ea"/>
                    <a:cs typeface="+mn-cs"/>
                  </a:rPr>
                  <a:t>Communication traditionnelle</a:t>
                </a:r>
              </a:p>
            </p:txBody>
          </p:sp>
        </p:grpSp>
        <p:grpSp>
          <p:nvGrpSpPr>
            <p:cNvPr id="37" name="Group 89">
              <a:extLst>
                <a:ext uri="{FF2B5EF4-FFF2-40B4-BE49-F238E27FC236}">
                  <a16:creationId xmlns:a16="http://schemas.microsoft.com/office/drawing/2014/main" id="{5AD6A110-4B03-4534-B829-A137E174F575}"/>
                </a:ext>
              </a:extLst>
            </p:cNvPr>
            <p:cNvGrpSpPr/>
            <p:nvPr/>
          </p:nvGrpSpPr>
          <p:grpSpPr>
            <a:xfrm>
              <a:off x="7747844" y="7643114"/>
              <a:ext cx="3136632" cy="962110"/>
              <a:chOff x="1999000" y="3810667"/>
              <a:chExt cx="1568316" cy="481055"/>
            </a:xfrm>
          </p:grpSpPr>
          <p:pic>
            <p:nvPicPr>
              <p:cNvPr id="38" name="Graphic 90" descr="Daily calendar">
                <a:extLst>
                  <a:ext uri="{FF2B5EF4-FFF2-40B4-BE49-F238E27FC236}">
                    <a16:creationId xmlns:a16="http://schemas.microsoft.com/office/drawing/2014/main" id="{4093C57D-4BD8-48A3-B7F7-19BA620AE35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99000" y="3810667"/>
                <a:ext cx="481055" cy="481055"/>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9" name="TextBox 91">
                <a:extLst>
                  <a:ext uri="{FF2B5EF4-FFF2-40B4-BE49-F238E27FC236}">
                    <a16:creationId xmlns:a16="http://schemas.microsoft.com/office/drawing/2014/main" id="{EC20BF99-E4CB-4E3D-A3F6-E8B094AC1E4C}"/>
                  </a:ext>
                </a:extLst>
              </p:cNvPr>
              <p:cNvSpPr txBox="1"/>
              <p:nvPr/>
            </p:nvSpPr>
            <p:spPr>
              <a:xfrm>
                <a:off x="2444558" y="3893436"/>
                <a:ext cx="1122758" cy="261610"/>
              </a:xfrm>
              <a:prstGeom prst="rect">
                <a:avLst/>
              </a:prstGeom>
              <a:noFill/>
            </p:spPr>
            <p:txBody>
              <a:bodyPr wrap="square" rtlCol="0">
                <a:spAutoFit/>
              </a:bodyPr>
              <a:lstStyle/>
              <a:p>
                <a:pPr defTabSz="1828800" eaLnBrk="1" fontAlgn="auto" hangingPunct="1">
                  <a:spcBef>
                    <a:spcPts val="0"/>
                  </a:spcBef>
                  <a:spcAft>
                    <a:spcPts val="0"/>
                  </a:spcAft>
                  <a:defRPr/>
                </a:pPr>
                <a:r>
                  <a:rPr lang="en-US" sz="2800" dirty="0">
                    <a:solidFill>
                      <a:srgbClr val="165C6B"/>
                    </a:solidFill>
                    <a:latin typeface="Arial Nova Cond" panose="020B0506020202020204" pitchFamily="34" charset="0"/>
                    <a:ea typeface="+mn-ea"/>
                    <a:cs typeface="+mn-cs"/>
                  </a:rPr>
                  <a:t>ordre du jour</a:t>
                </a:r>
              </a:p>
            </p:txBody>
          </p:sp>
        </p:grpSp>
        <p:grpSp>
          <p:nvGrpSpPr>
            <p:cNvPr id="40" name="Group 92">
              <a:extLst>
                <a:ext uri="{FF2B5EF4-FFF2-40B4-BE49-F238E27FC236}">
                  <a16:creationId xmlns:a16="http://schemas.microsoft.com/office/drawing/2014/main" id="{D5D436FF-2982-413E-A1DB-5FEC84794696}"/>
                </a:ext>
              </a:extLst>
            </p:cNvPr>
            <p:cNvGrpSpPr/>
            <p:nvPr/>
          </p:nvGrpSpPr>
          <p:grpSpPr>
            <a:xfrm>
              <a:off x="11192088" y="7628247"/>
              <a:ext cx="3581956" cy="1384996"/>
              <a:chOff x="1999000" y="3789584"/>
              <a:chExt cx="1790978" cy="692498"/>
            </a:xfrm>
          </p:grpSpPr>
          <p:pic>
            <p:nvPicPr>
              <p:cNvPr id="41" name="Graphic 93" descr="Share">
                <a:extLst>
                  <a:ext uri="{FF2B5EF4-FFF2-40B4-BE49-F238E27FC236}">
                    <a16:creationId xmlns:a16="http://schemas.microsoft.com/office/drawing/2014/main" id="{BE3BBE2F-EC0F-48B4-9B2C-73675227281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999000" y="3810667"/>
                <a:ext cx="481055" cy="481055"/>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2" name="TextBox 94">
                <a:extLst>
                  <a:ext uri="{FF2B5EF4-FFF2-40B4-BE49-F238E27FC236}">
                    <a16:creationId xmlns:a16="http://schemas.microsoft.com/office/drawing/2014/main" id="{AA39D2DF-FD92-4FE2-B260-6D445B29F537}"/>
                  </a:ext>
                </a:extLst>
              </p:cNvPr>
              <p:cNvSpPr txBox="1"/>
              <p:nvPr/>
            </p:nvSpPr>
            <p:spPr>
              <a:xfrm>
                <a:off x="2461447" y="3789584"/>
                <a:ext cx="1328531" cy="692498"/>
              </a:xfrm>
              <a:prstGeom prst="rect">
                <a:avLst/>
              </a:prstGeom>
              <a:noFill/>
            </p:spPr>
            <p:txBody>
              <a:bodyPr wrap="square" rtlCol="0">
                <a:spAutoFit/>
              </a:bodyPr>
              <a:lstStyle/>
              <a:p>
                <a:pPr defTabSz="1828800" eaLnBrk="1" fontAlgn="auto" hangingPunct="1">
                  <a:spcBef>
                    <a:spcPts val="0"/>
                  </a:spcBef>
                  <a:spcAft>
                    <a:spcPts val="0"/>
                  </a:spcAft>
                  <a:defRPr/>
                </a:pPr>
                <a:r>
                  <a:rPr lang="en-US" sz="2800" dirty="0" err="1">
                    <a:solidFill>
                      <a:srgbClr val="165C6B"/>
                    </a:solidFill>
                    <a:latin typeface="Arial Nova Cond" panose="020B0506020202020204" pitchFamily="34" charset="0"/>
                    <a:ea typeface="+mn-ea"/>
                    <a:cs typeface="+mn-cs"/>
                  </a:rPr>
                  <a:t>Vers</a:t>
                </a:r>
                <a:r>
                  <a:rPr lang="en-US" sz="2800" dirty="0">
                    <a:solidFill>
                      <a:srgbClr val="165C6B"/>
                    </a:solidFill>
                    <a:latin typeface="Arial Nova Cond" panose="020B0506020202020204" pitchFamily="34" charset="0"/>
                    <a:ea typeface="+mn-ea"/>
                    <a:cs typeface="+mn-cs"/>
                  </a:rPr>
                  <a:t> les parties </a:t>
                </a:r>
                <a:r>
                  <a:rPr lang="en-US" sz="2800" dirty="0" err="1">
                    <a:solidFill>
                      <a:srgbClr val="165C6B"/>
                    </a:solidFill>
                    <a:latin typeface="Arial Nova Cond" panose="020B0506020202020204" pitchFamily="34" charset="0"/>
                    <a:ea typeface="+mn-ea"/>
                    <a:cs typeface="+mn-cs"/>
                  </a:rPr>
                  <a:t>externes</a:t>
                </a:r>
                <a:r>
                  <a:rPr lang="en-US" sz="2800" dirty="0">
                    <a:solidFill>
                      <a:srgbClr val="165C6B"/>
                    </a:solidFill>
                    <a:latin typeface="Arial Nova Cond" panose="020B0506020202020204" pitchFamily="34" charset="0"/>
                    <a:ea typeface="+mn-ea"/>
                    <a:cs typeface="+mn-cs"/>
                  </a:rPr>
                  <a:t>
</a:t>
                </a:r>
              </a:p>
            </p:txBody>
          </p:sp>
        </p:grpSp>
        <p:grpSp>
          <p:nvGrpSpPr>
            <p:cNvPr id="43" name="Group 95">
              <a:extLst>
                <a:ext uri="{FF2B5EF4-FFF2-40B4-BE49-F238E27FC236}">
                  <a16:creationId xmlns:a16="http://schemas.microsoft.com/office/drawing/2014/main" id="{EE8BB6A2-AA13-43C0-8DA1-DA53E7CFC5F7}"/>
                </a:ext>
              </a:extLst>
            </p:cNvPr>
            <p:cNvGrpSpPr/>
            <p:nvPr/>
          </p:nvGrpSpPr>
          <p:grpSpPr>
            <a:xfrm>
              <a:off x="3973937" y="10412494"/>
              <a:ext cx="2778846" cy="1384996"/>
              <a:chOff x="1999000" y="3789584"/>
              <a:chExt cx="1389423" cy="692498"/>
            </a:xfrm>
          </p:grpSpPr>
          <p:pic>
            <p:nvPicPr>
              <p:cNvPr id="44" name="Graphic 96" descr="Circles with arrows">
                <a:extLst>
                  <a:ext uri="{FF2B5EF4-FFF2-40B4-BE49-F238E27FC236}">
                    <a16:creationId xmlns:a16="http://schemas.microsoft.com/office/drawing/2014/main" id="{F4FB1170-5D75-45E8-B8E6-AC3BAE8F4AB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999000" y="3810667"/>
                <a:ext cx="481055" cy="481055"/>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5" name="TextBox 97">
                <a:extLst>
                  <a:ext uri="{FF2B5EF4-FFF2-40B4-BE49-F238E27FC236}">
                    <a16:creationId xmlns:a16="http://schemas.microsoft.com/office/drawing/2014/main" id="{B619A897-EF98-4CC1-9B57-B3DD8665BF89}"/>
                  </a:ext>
                </a:extLst>
              </p:cNvPr>
              <p:cNvSpPr txBox="1"/>
              <p:nvPr/>
            </p:nvSpPr>
            <p:spPr>
              <a:xfrm>
                <a:off x="2429194" y="3789584"/>
                <a:ext cx="959229" cy="692498"/>
              </a:xfrm>
              <a:prstGeom prst="rect">
                <a:avLst/>
              </a:prstGeom>
              <a:noFill/>
            </p:spPr>
            <p:txBody>
              <a:bodyPr wrap="square" rtlCol="0">
                <a:spAutoFit/>
              </a:bodyPr>
              <a:lstStyle/>
              <a:p>
                <a:pPr defTabSz="1828800" eaLnBrk="1" fontAlgn="auto" hangingPunct="1">
                  <a:spcBef>
                    <a:spcPts val="0"/>
                  </a:spcBef>
                  <a:spcAft>
                    <a:spcPts val="0"/>
                  </a:spcAft>
                  <a:defRPr/>
                </a:pPr>
                <a:r>
                  <a:rPr lang="en-US" sz="2800" dirty="0">
                    <a:solidFill>
                      <a:srgbClr val="165C6B"/>
                    </a:solidFill>
                    <a:latin typeface="Arial Nova Cond" panose="020B0506020202020204" pitchFamily="34" charset="0"/>
                    <a:ea typeface="+mn-ea"/>
                    <a:cs typeface="+mn-cs"/>
                  </a:rPr>
                  <a:t>Zone </a:t>
                </a:r>
                <a:r>
                  <a:rPr lang="en-US" sz="2800" dirty="0" err="1">
                    <a:solidFill>
                      <a:srgbClr val="165C6B"/>
                    </a:solidFill>
                    <a:latin typeface="Arial Nova Cond" panose="020B0506020202020204" pitchFamily="34" charset="0"/>
                    <a:ea typeface="+mn-ea"/>
                    <a:cs typeface="+mn-cs"/>
                  </a:rPr>
                  <a:t>d’echange</a:t>
                </a:r>
                <a:r>
                  <a:rPr lang="en-US" sz="2800" dirty="0">
                    <a:solidFill>
                      <a:srgbClr val="165C6B"/>
                    </a:solidFill>
                    <a:latin typeface="Arial Nova Cond" panose="020B0506020202020204" pitchFamily="34" charset="0"/>
                    <a:ea typeface="+mn-ea"/>
                    <a:cs typeface="+mn-cs"/>
                  </a:rPr>
                  <a:t>
</a:t>
                </a:r>
              </a:p>
            </p:txBody>
          </p:sp>
        </p:grpSp>
        <p:grpSp>
          <p:nvGrpSpPr>
            <p:cNvPr id="46" name="Group 101">
              <a:extLst>
                <a:ext uri="{FF2B5EF4-FFF2-40B4-BE49-F238E27FC236}">
                  <a16:creationId xmlns:a16="http://schemas.microsoft.com/office/drawing/2014/main" id="{5E02F177-F9B2-407F-93DD-C7B22448664C}"/>
                </a:ext>
              </a:extLst>
            </p:cNvPr>
            <p:cNvGrpSpPr/>
            <p:nvPr/>
          </p:nvGrpSpPr>
          <p:grpSpPr>
            <a:xfrm>
              <a:off x="9475596" y="10412494"/>
              <a:ext cx="2843352" cy="1384996"/>
              <a:chOff x="1999000" y="3789584"/>
              <a:chExt cx="1421676" cy="692498"/>
            </a:xfrm>
          </p:grpSpPr>
          <p:pic>
            <p:nvPicPr>
              <p:cNvPr id="47" name="Graphic 102" descr="Connections">
                <a:extLst>
                  <a:ext uri="{FF2B5EF4-FFF2-40B4-BE49-F238E27FC236}">
                    <a16:creationId xmlns:a16="http://schemas.microsoft.com/office/drawing/2014/main" id="{38CD013D-0E75-4A26-9C8D-7A04C96C444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999000" y="3810667"/>
                <a:ext cx="481055" cy="481055"/>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8" name="TextBox 103">
                <a:extLst>
                  <a:ext uri="{FF2B5EF4-FFF2-40B4-BE49-F238E27FC236}">
                    <a16:creationId xmlns:a16="http://schemas.microsoft.com/office/drawing/2014/main" id="{F1AA1F81-1247-4818-ADAB-7EFA9CD31556}"/>
                  </a:ext>
                </a:extLst>
              </p:cNvPr>
              <p:cNvSpPr txBox="1"/>
              <p:nvPr/>
            </p:nvSpPr>
            <p:spPr>
              <a:xfrm>
                <a:off x="2461448" y="3789584"/>
                <a:ext cx="959228" cy="692498"/>
              </a:xfrm>
              <a:prstGeom prst="rect">
                <a:avLst/>
              </a:prstGeom>
              <a:noFill/>
            </p:spPr>
            <p:txBody>
              <a:bodyPr wrap="square" rtlCol="0">
                <a:spAutoFit/>
              </a:bodyPr>
              <a:lstStyle/>
              <a:p>
                <a:pPr defTabSz="1828800" eaLnBrk="1" fontAlgn="auto" hangingPunct="1">
                  <a:spcBef>
                    <a:spcPts val="0"/>
                  </a:spcBef>
                  <a:spcAft>
                    <a:spcPts val="0"/>
                  </a:spcAft>
                  <a:defRPr/>
                </a:pPr>
                <a:r>
                  <a:rPr lang="en-US" sz="2800">
                    <a:solidFill>
                      <a:srgbClr val="165C6B"/>
                    </a:solidFill>
                    <a:latin typeface="Arial Nova Cond" panose="020B0506020202020204" pitchFamily="34" charset="0"/>
                    <a:ea typeface="+mn-ea"/>
                    <a:cs typeface="+mn-cs"/>
                  </a:rPr>
                  <a:t>Puissance du réseau
</a:t>
                </a:r>
                <a:endParaRPr lang="en-US" sz="2800" dirty="0">
                  <a:solidFill>
                    <a:srgbClr val="165C6B"/>
                  </a:solidFill>
                  <a:latin typeface="Arial Nova Cond" panose="020B0506020202020204" pitchFamily="34" charset="0"/>
                  <a:ea typeface="+mn-ea"/>
                  <a:cs typeface="+mn-cs"/>
                </a:endParaRPr>
              </a:p>
            </p:txBody>
          </p:sp>
        </p:grpSp>
        <p:grpSp>
          <p:nvGrpSpPr>
            <p:cNvPr id="49" name="Group 104">
              <a:extLst>
                <a:ext uri="{FF2B5EF4-FFF2-40B4-BE49-F238E27FC236}">
                  <a16:creationId xmlns:a16="http://schemas.microsoft.com/office/drawing/2014/main" id="{CA4C0249-5848-441E-89E0-98384CF06401}"/>
                </a:ext>
              </a:extLst>
            </p:cNvPr>
            <p:cNvGrpSpPr/>
            <p:nvPr/>
          </p:nvGrpSpPr>
          <p:grpSpPr>
            <a:xfrm>
              <a:off x="6525214" y="10412495"/>
              <a:ext cx="2862560" cy="1384996"/>
              <a:chOff x="1999000" y="3789584"/>
              <a:chExt cx="1431280" cy="692498"/>
            </a:xfrm>
          </p:grpSpPr>
          <p:pic>
            <p:nvPicPr>
              <p:cNvPr id="50" name="Graphic 105" descr="Questions">
                <a:extLst>
                  <a:ext uri="{FF2B5EF4-FFF2-40B4-BE49-F238E27FC236}">
                    <a16:creationId xmlns:a16="http://schemas.microsoft.com/office/drawing/2014/main" id="{70D950F2-7C23-4D62-95FF-9C136668AB2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999000" y="3810667"/>
                <a:ext cx="481055" cy="481055"/>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1" name="TextBox 106">
                <a:extLst>
                  <a:ext uri="{FF2B5EF4-FFF2-40B4-BE49-F238E27FC236}">
                    <a16:creationId xmlns:a16="http://schemas.microsoft.com/office/drawing/2014/main" id="{9DA18FC5-47EA-4AC5-9195-916569A1FF94}"/>
                  </a:ext>
                </a:extLst>
              </p:cNvPr>
              <p:cNvSpPr txBox="1"/>
              <p:nvPr/>
            </p:nvSpPr>
            <p:spPr>
              <a:xfrm>
                <a:off x="2461448" y="3789584"/>
                <a:ext cx="968832" cy="692498"/>
              </a:xfrm>
              <a:prstGeom prst="rect">
                <a:avLst/>
              </a:prstGeom>
              <a:noFill/>
            </p:spPr>
            <p:txBody>
              <a:bodyPr wrap="square" rtlCol="0">
                <a:spAutoFit/>
              </a:bodyPr>
              <a:lstStyle/>
              <a:p>
                <a:pPr defTabSz="1828800" eaLnBrk="1" fontAlgn="auto" hangingPunct="1">
                  <a:spcBef>
                    <a:spcPts val="0"/>
                  </a:spcBef>
                  <a:spcAft>
                    <a:spcPts val="0"/>
                  </a:spcAft>
                  <a:defRPr/>
                </a:pPr>
                <a:r>
                  <a:rPr lang="en-US" sz="2800">
                    <a:solidFill>
                      <a:srgbClr val="165C6B"/>
                    </a:solidFill>
                    <a:latin typeface="Arial Nova Cond" panose="020B0506020202020204" pitchFamily="34" charset="0"/>
                    <a:ea typeface="+mn-ea"/>
                    <a:cs typeface="+mn-cs"/>
                  </a:rPr>
                  <a:t>Questions ouvertes
</a:t>
                </a:r>
                <a:endParaRPr lang="en-US" sz="2800" dirty="0">
                  <a:solidFill>
                    <a:srgbClr val="165C6B"/>
                  </a:solidFill>
                  <a:latin typeface="Arial Nova Cond" panose="020B0506020202020204" pitchFamily="34" charset="0"/>
                  <a:ea typeface="+mn-ea"/>
                  <a:cs typeface="+mn-cs"/>
                </a:endParaRPr>
              </a:p>
            </p:txBody>
          </p:sp>
        </p:grpSp>
        <p:grpSp>
          <p:nvGrpSpPr>
            <p:cNvPr id="52" name="Group 107">
              <a:extLst>
                <a:ext uri="{FF2B5EF4-FFF2-40B4-BE49-F238E27FC236}">
                  <a16:creationId xmlns:a16="http://schemas.microsoft.com/office/drawing/2014/main" id="{032D2F20-7F11-4A1A-B1A1-AF4077A00DC0}"/>
                </a:ext>
              </a:extLst>
            </p:cNvPr>
            <p:cNvGrpSpPr/>
            <p:nvPr/>
          </p:nvGrpSpPr>
          <p:grpSpPr>
            <a:xfrm>
              <a:off x="12240540" y="10412494"/>
              <a:ext cx="2862560" cy="1384996"/>
              <a:chOff x="1999000" y="3789584"/>
              <a:chExt cx="1431280" cy="692498"/>
            </a:xfrm>
          </p:grpSpPr>
          <p:pic>
            <p:nvPicPr>
              <p:cNvPr id="53" name="Graphic 108" descr="Target Audience">
                <a:extLst>
                  <a:ext uri="{FF2B5EF4-FFF2-40B4-BE49-F238E27FC236}">
                    <a16:creationId xmlns:a16="http://schemas.microsoft.com/office/drawing/2014/main" id="{C2CCFAFE-C33C-42B5-A38F-8396339263E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999000" y="3810667"/>
                <a:ext cx="481055" cy="481055"/>
              </a:xfrm>
              <a:prstGeom prst="roundRect">
                <a:avLst>
                  <a:gd name="adj" fmla="val 4167"/>
                </a:avLst>
              </a:prstGeom>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4" name="TextBox 109">
                <a:extLst>
                  <a:ext uri="{FF2B5EF4-FFF2-40B4-BE49-F238E27FC236}">
                    <a16:creationId xmlns:a16="http://schemas.microsoft.com/office/drawing/2014/main" id="{3582941E-09B9-47F7-BDF8-F754C8FCDDC7}"/>
                  </a:ext>
                </a:extLst>
              </p:cNvPr>
              <p:cNvSpPr txBox="1"/>
              <p:nvPr/>
            </p:nvSpPr>
            <p:spPr>
              <a:xfrm>
                <a:off x="2461448" y="3789584"/>
                <a:ext cx="968832" cy="692498"/>
              </a:xfrm>
              <a:prstGeom prst="rect">
                <a:avLst/>
              </a:prstGeom>
              <a:noFill/>
            </p:spPr>
            <p:txBody>
              <a:bodyPr wrap="square" rtlCol="0">
                <a:spAutoFit/>
              </a:bodyPr>
              <a:lstStyle/>
              <a:p>
                <a:pPr defTabSz="1828800" eaLnBrk="1" fontAlgn="auto" hangingPunct="1">
                  <a:spcBef>
                    <a:spcPts val="0"/>
                  </a:spcBef>
                  <a:spcAft>
                    <a:spcPts val="0"/>
                  </a:spcAft>
                  <a:defRPr/>
                </a:pPr>
                <a:r>
                  <a:rPr lang="en-US" sz="2800">
                    <a:solidFill>
                      <a:srgbClr val="165C6B"/>
                    </a:solidFill>
                    <a:latin typeface="Arial Nova Cond" panose="020B0506020202020204" pitchFamily="34" charset="0"/>
                    <a:ea typeface="+mn-ea"/>
                    <a:cs typeface="+mn-cs"/>
                  </a:rPr>
                  <a:t>Recherche d’experts
</a:t>
                </a:r>
                <a:endParaRPr lang="en-US" sz="2800" dirty="0">
                  <a:solidFill>
                    <a:srgbClr val="165C6B"/>
                  </a:solidFill>
                  <a:latin typeface="Arial Nova Cond" panose="020B0506020202020204" pitchFamily="34" charset="0"/>
                  <a:ea typeface="+mn-ea"/>
                  <a:cs typeface="+mn-cs"/>
                </a:endParaRPr>
              </a:p>
            </p:txBody>
          </p:sp>
        </p:grpSp>
        <p:pic>
          <p:nvPicPr>
            <p:cNvPr id="3" name="Image 2">
              <a:extLst>
                <a:ext uri="{FF2B5EF4-FFF2-40B4-BE49-F238E27FC236}">
                  <a16:creationId xmlns:a16="http://schemas.microsoft.com/office/drawing/2014/main" id="{D04903D6-9F62-D186-ABCD-93FCAF1AE5D7}"/>
                </a:ext>
              </a:extLst>
            </p:cNvPr>
            <p:cNvPicPr>
              <a:picLocks noChangeAspect="1"/>
            </p:cNvPicPr>
            <p:nvPr/>
          </p:nvPicPr>
          <p:blipFill>
            <a:blip r:embed="rId31"/>
            <a:stretch>
              <a:fillRect/>
            </a:stretch>
          </p:blipFill>
          <p:spPr>
            <a:xfrm>
              <a:off x="1741574" y="9324455"/>
              <a:ext cx="1169754" cy="11339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88CD9F05-6AB1-BA69-F44E-5E38DDB94D55}"/>
                </a:ext>
              </a:extLst>
            </p:cNvPr>
            <p:cNvSpPr/>
            <p:nvPr/>
          </p:nvSpPr>
          <p:spPr>
            <a:xfrm>
              <a:off x="1678832" y="10386392"/>
              <a:ext cx="1634144" cy="453183"/>
            </a:xfrm>
            <a:prstGeom prst="rect">
              <a:avLst/>
            </a:prstGeom>
          </p:spPr>
          <p:txBody>
            <a:bodyPr wrap="square" lIns="72000" tIns="72000" rIns="72000" bIns="72000">
              <a:spAutoFit/>
            </a:bodyPr>
            <a:lstStyle/>
            <a:p>
              <a:pPr defTabSz="1828800" eaLnBrk="1" fontAlgn="auto" hangingPunct="1">
                <a:spcBef>
                  <a:spcPts val="0"/>
                </a:spcBef>
                <a:spcAft>
                  <a:spcPts val="0"/>
                </a:spcAft>
                <a:defRPr/>
              </a:pPr>
              <a:r>
                <a:rPr lang="fr-FR" dirty="0">
                  <a:solidFill>
                    <a:prstClr val="black"/>
                  </a:solidFill>
                  <a:highlight>
                    <a:srgbClr val="FFFFFF"/>
                  </a:highlight>
                  <a:latin typeface="Calibri" panose="020F0502020204030204"/>
                  <a:ea typeface="+mn-ea"/>
                  <a:cs typeface="+mn-cs"/>
                </a:rPr>
                <a:t>Viva Engage</a:t>
              </a:r>
            </a:p>
          </p:txBody>
        </p:sp>
      </p:grpSp>
    </p:spTree>
    <p:extLst>
      <p:ext uri="{BB962C8B-B14F-4D97-AF65-F5344CB8AC3E}">
        <p14:creationId xmlns:p14="http://schemas.microsoft.com/office/powerpoint/2010/main" val="226297794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2"/>
</p:tagLst>
</file>

<file path=ppt/tags/tag11.xml><?xml version="1.0" encoding="utf-8"?>
<p:tagLst xmlns:a="http://schemas.openxmlformats.org/drawingml/2006/main" xmlns:r="http://schemas.openxmlformats.org/officeDocument/2006/relationships" xmlns:p="http://schemas.openxmlformats.org/presentationml/2006/main">
  <p:tag name="NUM" val="16"/>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11"/>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8"/>
</p:tagLst>
</file>

<file path=ppt/tags/tag22.xml><?xml version="1.0" encoding="utf-8"?>
<p:tagLst xmlns:a="http://schemas.openxmlformats.org/drawingml/2006/main" xmlns:r="http://schemas.openxmlformats.org/officeDocument/2006/relationships" xmlns:p="http://schemas.openxmlformats.org/presentationml/2006/main">
  <p:tag name="NUM" val="9"/>
</p:tagLst>
</file>

<file path=ppt/tags/tag23.xml><?xml version="1.0" encoding="utf-8"?>
<p:tagLst xmlns:a="http://schemas.openxmlformats.org/drawingml/2006/main" xmlns:r="http://schemas.openxmlformats.org/officeDocument/2006/relationships" xmlns:p="http://schemas.openxmlformats.org/presentationml/2006/main">
  <p:tag name="NUM" val="9"/>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8"/>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8.xml><?xml version="1.0" encoding="utf-8"?>
<p:tagLst xmlns:a="http://schemas.openxmlformats.org/drawingml/2006/main" xmlns:r="http://schemas.openxmlformats.org/officeDocument/2006/relationships" xmlns:p="http://schemas.openxmlformats.org/presentationml/2006/main">
  <p:tag name="NUM" val="11"/>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7"/>
</p:tagLst>
</file>

<file path=ppt/tags/tag45.xml><?xml version="1.0" encoding="utf-8"?>
<p:tagLst xmlns:a="http://schemas.openxmlformats.org/drawingml/2006/main" xmlns:r="http://schemas.openxmlformats.org/officeDocument/2006/relationships" xmlns:p="http://schemas.openxmlformats.org/presentationml/2006/main">
  <p:tag name="NUM" val="8"/>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3"/>
</p:tagLst>
</file>

<file path=ppt/tags/tag7.xml><?xml version="1.0" encoding="utf-8"?>
<p:tagLst xmlns:a="http://schemas.openxmlformats.org/drawingml/2006/main" xmlns:r="http://schemas.openxmlformats.org/officeDocument/2006/relationships" xmlns:p="http://schemas.openxmlformats.org/presentationml/2006/main">
  <p:tag name="NUM" val="14"/>
</p:tagLst>
</file>

<file path=ppt/tags/tag8.xml><?xml version="1.0" encoding="utf-8"?>
<p:tagLst xmlns:a="http://schemas.openxmlformats.org/drawingml/2006/main" xmlns:r="http://schemas.openxmlformats.org/officeDocument/2006/relationships" xmlns:p="http://schemas.openxmlformats.org/presentationml/2006/main">
  <p:tag name="NUM" val="15"/>
</p:tagLst>
</file>

<file path=ppt/tags/tag9.xml><?xml version="1.0" encoding="utf-8"?>
<p:tagLst xmlns:a="http://schemas.openxmlformats.org/drawingml/2006/main" xmlns:r="http://schemas.openxmlformats.org/officeDocument/2006/relationships" xmlns:p="http://schemas.openxmlformats.org/presentationml/2006/main">
  <p:tag name="NUM" val="10"/>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Blue">
      <a:dk1>
        <a:srgbClr val="292729"/>
      </a:dk1>
      <a:lt1>
        <a:srgbClr val="FDFCFF"/>
      </a:lt1>
      <a:dk2>
        <a:srgbClr val="000000"/>
      </a:dk2>
      <a:lt2>
        <a:srgbClr val="FEFFFF"/>
      </a:lt2>
      <a:accent1>
        <a:srgbClr val="F0F4F7"/>
      </a:accent1>
      <a:accent2>
        <a:srgbClr val="C3CBD0"/>
      </a:accent2>
      <a:accent3>
        <a:srgbClr val="406FFD"/>
      </a:accent3>
      <a:accent4>
        <a:srgbClr val="406FFD"/>
      </a:accent4>
      <a:accent5>
        <a:srgbClr val="406FFD"/>
      </a:accent5>
      <a:accent6>
        <a:srgbClr val="406FFD"/>
      </a:accent6>
      <a:hlink>
        <a:srgbClr val="406FFD"/>
      </a:hlink>
      <a:folHlink>
        <a:srgbClr val="3661D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solidFill>
            <a:srgbClr val="000000"/>
          </a:solidFill>
          <a:prstDash val="solid"/>
          <a:miter lim="400000"/>
          <a:headEnd type="none" w="med" len="med"/>
          <a:tailEnd type="none" w="med" len="med"/>
        </a:ln>
        <a:effectLst>
          <a:outerShdw blurRad="25400" algn="ctr" rotWithShape="0">
            <a:srgbClr val="000000">
              <a:alpha val="50000"/>
            </a:srgbClr>
          </a:outerShdw>
        </a:effectLst>
      </a:spPr>
      <a:bodyPr vert="horz" wrap="square" lIns="38100" tIns="38100" rIns="38100" bIns="38100" numCol="1" anchor="ctr" anchorCtr="0" compatLnSpc="1">
        <a:prstTxWarp prst="textNoShape">
          <a:avLst/>
        </a:prstTxWarp>
        <a:spAutoFit/>
      </a:bodyPr>
      <a:lstStyle>
        <a:defPPr marL="0" marR="0" indent="0" algn="l" defTabSz="825500" rtl="0" eaLnBrk="1" fontAlgn="base" latinLnBrk="0" hangingPunct="0">
          <a:lnSpc>
            <a:spcPct val="100000"/>
          </a:lnSpc>
          <a:spcBef>
            <a:spcPct val="0"/>
          </a:spcBef>
          <a:spcAft>
            <a:spcPct val="0"/>
          </a:spcAft>
          <a:buClrTx/>
          <a:buSzTx/>
          <a:buFontTx/>
          <a:buNone/>
          <a:tabLst/>
          <a:defRPr kumimoji="0" lang="x-none" altLang="x-none" sz="2000" b="0" i="0" u="none" strike="noStrike" cap="none" normalizeH="0" baseline="0">
            <a:ln>
              <a:noFill/>
            </a:ln>
            <a:solidFill>
              <a:srgbClr val="74808C"/>
            </a:solidFill>
            <a:effectLst/>
            <a:latin typeface="Poppins" charset="0"/>
            <a:ea typeface="Poppins" charset="0"/>
            <a:cs typeface="Poppins" charset="0"/>
            <a:sym typeface="Poppins"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CL">
  <a:themeElements>
    <a:clrScheme name="Custom 2">
      <a:dk1>
        <a:sysClr val="windowText" lastClr="000000"/>
      </a:dk1>
      <a:lt1>
        <a:sysClr val="window" lastClr="FFFFFF"/>
      </a:lt1>
      <a:dk2>
        <a:srgbClr val="DD0020"/>
      </a:dk2>
      <a:lt2>
        <a:srgbClr val="102A91"/>
      </a:lt2>
      <a:accent1>
        <a:srgbClr val="5A5A5A"/>
      </a:accent1>
      <a:accent2>
        <a:srgbClr val="59A5DA"/>
      </a:accent2>
      <a:accent3>
        <a:srgbClr val="F52C1C"/>
      </a:accent3>
      <a:accent4>
        <a:srgbClr val="FBCF2D"/>
      </a:accent4>
      <a:accent5>
        <a:srgbClr val="102A91"/>
      </a:accent5>
      <a:accent6>
        <a:srgbClr val="00A550"/>
      </a:accent6>
      <a:hlink>
        <a:srgbClr val="102A91"/>
      </a:hlink>
      <a:folHlink>
        <a:srgbClr val="59A5D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spcFirstLastPara="0" vert="horz" wrap="square" lIns="53340" tIns="53340" rIns="53340" bIns="53340" numCol="1" spcCol="1270" anchor="ctr" anchorCtr="0">
        <a:noAutofit/>
      </a:bodyPr>
      <a:lstStyle>
        <a:defPPr algn="ctr" defTabSz="622300">
          <a:lnSpc>
            <a:spcPct val="90000"/>
          </a:lnSpc>
          <a:spcBef>
            <a:spcPct val="0"/>
          </a:spcBef>
          <a:spcAft>
            <a:spcPct val="35000"/>
          </a:spcAft>
          <a:defRPr sz="1400" b="1" kern="1200" dirty="0" smtClean="0">
            <a:solidFill>
              <a:schemeClr val="bg1"/>
            </a:solidFill>
          </a:defRPr>
        </a:defPPr>
      </a:lstStyle>
      <a: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a:style>
    </a:spDef>
    <a:lnDef>
      <a:spPr>
        <a:ln w="12700"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mooc o365">
  <a:themeElements>
    <a:clrScheme name="Bleu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mooc o365" id="{5F035772-9CAA-4154-BF4A-F38B9C4879F0}" vid="{E793FDB7-70C0-4A0A-AD6E-499D2BA74443}"/>
    </a:ext>
  </a:extLst>
</a:theme>
</file>

<file path=ppt/theme/theme4.xml><?xml version="1.0" encoding="utf-8"?>
<a:theme xmlns:a="http://schemas.openxmlformats.org/drawingml/2006/main" name="1_Thème mooc o365">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mooc o365" id="{5F035772-9CAA-4154-BF4A-F38B9C4879F0}" vid="{E793FDB7-70C0-4A0A-AD6E-499D2BA74443}"/>
    </a:ext>
  </a:extLst>
</a:theme>
</file>

<file path=ppt/theme/theme5.xml><?xml version="1.0" encoding="utf-8"?>
<a:theme xmlns:a="http://schemas.openxmlformats.org/drawingml/2006/main" name="2_Thème mooc o36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mooc o365" id="{5F035772-9CAA-4154-BF4A-F38B9C4879F0}" vid="{E793FDB7-70C0-4A0A-AD6E-499D2BA74443}"/>
    </a:ext>
  </a:extLst>
</a:theme>
</file>

<file path=ppt/theme/theme6.xml><?xml version="1.0" encoding="utf-8"?>
<a:theme xmlns:a="http://schemas.openxmlformats.org/drawingml/2006/main" name="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
      <a:dk1>
        <a:srgbClr val="131313"/>
      </a:dk1>
      <a:lt1>
        <a:srgbClr val="FFFFFF"/>
      </a:lt1>
      <a:dk2>
        <a:srgbClr val="212121"/>
      </a:dk2>
      <a:lt2>
        <a:srgbClr val="F5F5F5"/>
      </a:lt2>
      <a:accent1>
        <a:srgbClr val="0072C6"/>
      </a:accent1>
      <a:accent2>
        <a:srgbClr val="DC5034"/>
      </a:accent2>
      <a:accent3>
        <a:srgbClr val="FFB900"/>
      </a:accent3>
      <a:accent4>
        <a:srgbClr val="7FBA00"/>
      </a:accent4>
      <a:accent5>
        <a:srgbClr val="9B26AF"/>
      </a:accent5>
      <a:accent6>
        <a:srgbClr val="00B294"/>
      </a:accent6>
      <a:hlink>
        <a:srgbClr val="0072C6"/>
      </a:hlink>
      <a:folHlink>
        <a:srgbClr val="8E44A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2E4090F-6DF8-2E4E-AF43-2672464EFC6D}">
  <we:reference id="wa200005566" version="3.0.0.2" store="en-US" storeType="OMEX"/>
  <we:alternateReferences>
    <we:reference id="WA200005566" version="3.0.0.2"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0d28f07-6b0f-4c22-a56b-9bf303bbe28f">
      <Value>1</Value>
    </TaxCatchAll>
    <fa634a0ed43744d9b4aefd48eeedf704 xmlns="6c9e7efe-57f2-42c2-b18a-ea5d9224d6fc">
      <Terms xmlns="http://schemas.microsoft.com/office/infopath/2007/PartnerControls">
        <TermInfo xmlns="http://schemas.microsoft.com/office/infopath/2007/PartnerControls">
          <TermName xmlns="http://schemas.microsoft.com/office/infopath/2007/PartnerControls">Ressources Humaines</TermName>
          <TermId xmlns="http://schemas.microsoft.com/office/infopath/2007/PartnerControls">8d469587-bc73-4f49-9b6a-3613a012b48f</TermId>
        </TermInfo>
      </Terms>
    </fa634a0ed43744d9b4aefd48eeedf704>
    <g9c108560b844eb2bfa293970c2eaed3 xmlns="6c9e7efe-57f2-42c2-b18a-ea5d9224d6fc">
      <Terms xmlns="http://schemas.microsoft.com/office/infopath/2007/PartnerControls"/>
    </g9c108560b844eb2bfa293970c2eaed3>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9442F2B52AC040A9CBD4A697B386D0" ma:contentTypeVersion="14" ma:contentTypeDescription="Crée un document." ma:contentTypeScope="" ma:versionID="188d9d5c4a0260250ec6aaac165d1f83">
  <xsd:schema xmlns:xsd="http://www.w3.org/2001/XMLSchema" xmlns:xs="http://www.w3.org/2001/XMLSchema" xmlns:p="http://schemas.microsoft.com/office/2006/metadata/properties" xmlns:ns2="6c9e7efe-57f2-42c2-b18a-ea5d9224d6fc" xmlns:ns3="70d28f07-6b0f-4c22-a56b-9bf303bbe28f" targetNamespace="http://schemas.microsoft.com/office/2006/metadata/properties" ma:root="true" ma:fieldsID="68c385dd8816b5de31958a9d4b0f3dc8" ns2:_="" ns3:_="">
    <xsd:import namespace="6c9e7efe-57f2-42c2-b18a-ea5d9224d6fc"/>
    <xsd:import namespace="70d28f07-6b0f-4c22-a56b-9bf303bbe28f"/>
    <xsd:element name="properties">
      <xsd:complexType>
        <xsd:sequence>
          <xsd:element name="documentManagement">
            <xsd:complexType>
              <xsd:all>
                <xsd:element ref="ns2:g9c108560b844eb2bfa293970c2eaed3" minOccurs="0"/>
                <xsd:element ref="ns3:TaxCatchAll" minOccurs="0"/>
                <xsd:element ref="ns2:MediaServiceMetadata" minOccurs="0"/>
                <xsd:element ref="ns2:MediaServiceFastMetadata" minOccurs="0"/>
                <xsd:element ref="ns2:fa634a0ed43744d9b4aefd48eeedf704"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e7efe-57f2-42c2-b18a-ea5d9224d6fc" elementFormDefault="qualified">
    <xsd:import namespace="http://schemas.microsoft.com/office/2006/documentManagement/types"/>
    <xsd:import namespace="http://schemas.microsoft.com/office/infopath/2007/PartnerControls"/>
    <xsd:element name="g9c108560b844eb2bfa293970c2eaed3" ma:index="9" nillable="true" ma:taxonomy="true" ma:internalName="g9c108560b844eb2bfa293970c2eaed3" ma:taxonomyFieldName="D_x00e9_partement" ma:displayName="Département" ma:default="" ma:fieldId="{09c10856-0b84-4eb2-bfa2-93970c2eaed3}"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fa634a0ed43744d9b4aefd48eeedf704" ma:index="14" ma:taxonomy="true" ma:internalName="fa634a0ed43744d9b4aefd48eeedf704" ma:taxonomyFieldName="Department" ma:displayName="District" ma:default="" ma:fieldId="{fa634a0e-d437-44d9-b4ae-fd48eeedf704}" ma:taxonomyMulti="true"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28f07-6b0f-4c22-a56b-9bf303bbe28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80afd0d-697b-445e-bb87-594028d39a49}" ma:internalName="TaxCatchAll" ma:showField="CatchAllData" ma:web="70d28f07-6b0f-4c22-a56b-9bf303bbe28f">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93CF1A-B1D8-4BE7-8731-309C205F95BA}">
  <ds:schemaRefs>
    <ds:schemaRef ds:uri="http://schemas.microsoft.com/sharepoint/v3/contenttype/forms"/>
  </ds:schemaRefs>
</ds:datastoreItem>
</file>

<file path=customXml/itemProps2.xml><?xml version="1.0" encoding="utf-8"?>
<ds:datastoreItem xmlns:ds="http://schemas.openxmlformats.org/officeDocument/2006/customXml" ds:itemID="{5AE38CDD-55AE-4D08-A3B1-8D251B8F6D75}">
  <ds:schemaRefs>
    <ds:schemaRef ds:uri="http://schemas.microsoft.com/office/2006/documentManagement/types"/>
    <ds:schemaRef ds:uri="http://schemas.microsoft.com/office/2006/metadata/properties"/>
    <ds:schemaRef ds:uri="http://schemas.microsoft.com/office/infopath/2007/PartnerControls"/>
    <ds:schemaRef ds:uri="http://purl.org/dc/dcmitype/"/>
    <ds:schemaRef ds:uri="70d28f07-6b0f-4c22-a56b-9bf303bbe28f"/>
    <ds:schemaRef ds:uri="http://schemas.openxmlformats.org/package/2006/metadata/core-properties"/>
    <ds:schemaRef ds:uri="http://purl.org/dc/terms/"/>
    <ds:schemaRef ds:uri="6c9e7efe-57f2-42c2-b18a-ea5d9224d6fc"/>
    <ds:schemaRef ds:uri="http://www.w3.org/XML/1998/namespace"/>
    <ds:schemaRef ds:uri="http://purl.org/dc/elements/1.1/"/>
  </ds:schemaRefs>
</ds:datastoreItem>
</file>

<file path=customXml/itemProps3.xml><?xml version="1.0" encoding="utf-8"?>
<ds:datastoreItem xmlns:ds="http://schemas.openxmlformats.org/officeDocument/2006/customXml" ds:itemID="{12AD435E-7A4F-4461-A8FB-7E102C398E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e7efe-57f2-42c2-b18a-ea5d9224d6fc"/>
    <ds:schemaRef ds:uri="70d28f07-6b0f-4c22-a56b-9bf303bbe2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12793</TotalTime>
  <Words>6346</Words>
  <Application>Microsoft Office PowerPoint</Application>
  <PresentationFormat>Personnalisé</PresentationFormat>
  <Paragraphs>725</Paragraphs>
  <Slides>72</Slides>
  <Notes>53</Notes>
  <HiddenSlides>0</HiddenSlides>
  <MMClips>0</MMClips>
  <ScaleCrop>false</ScaleCrop>
  <HeadingPairs>
    <vt:vector size="6" baseType="variant">
      <vt:variant>
        <vt:lpstr>Polices utilisées</vt:lpstr>
      </vt:variant>
      <vt:variant>
        <vt:i4>23</vt:i4>
      </vt:variant>
      <vt:variant>
        <vt:lpstr>Thème</vt:lpstr>
      </vt:variant>
      <vt:variant>
        <vt:i4>13</vt:i4>
      </vt:variant>
      <vt:variant>
        <vt:lpstr>Titres des diapositives</vt:lpstr>
      </vt:variant>
      <vt:variant>
        <vt:i4>72</vt:i4>
      </vt:variant>
    </vt:vector>
  </HeadingPairs>
  <TitlesOfParts>
    <vt:vector size="108" baseType="lpstr">
      <vt:lpstr>Aptos</vt:lpstr>
      <vt:lpstr>Aptos Display</vt:lpstr>
      <vt:lpstr>Arial</vt:lpstr>
      <vt:lpstr>Arial Narrow</vt:lpstr>
      <vt:lpstr>Arial Nova Cond</vt:lpstr>
      <vt:lpstr>Calibri</vt:lpstr>
      <vt:lpstr>Century Gothic</vt:lpstr>
      <vt:lpstr>Courier New</vt:lpstr>
      <vt:lpstr>Frutiger Linotype</vt:lpstr>
      <vt:lpstr>Helvetica Neue</vt:lpstr>
      <vt:lpstr>Lato Bold</vt:lpstr>
      <vt:lpstr>Lato Regular</vt:lpstr>
      <vt:lpstr>Montserrat</vt:lpstr>
      <vt:lpstr>Montserrat Semi</vt:lpstr>
      <vt:lpstr>Open Sans</vt:lpstr>
      <vt:lpstr>Open Sans Semibold</vt:lpstr>
      <vt:lpstr>Poppins</vt:lpstr>
      <vt:lpstr>Poppins Medium</vt:lpstr>
      <vt:lpstr>Segoe UI</vt:lpstr>
      <vt:lpstr>Segoe UI Light</vt:lpstr>
      <vt:lpstr>Segoe UI Semibold</vt:lpstr>
      <vt:lpstr>Segoe UI Semilight</vt:lpstr>
      <vt:lpstr>Wingdings</vt:lpstr>
      <vt:lpstr>White</vt:lpstr>
      <vt:lpstr>LCL</vt:lpstr>
      <vt:lpstr>Thème mooc o365</vt:lpstr>
      <vt:lpstr>1_Thème mooc o365</vt:lpstr>
      <vt:lpstr>2_Thème mooc o365</vt:lpstr>
      <vt:lpstr>Modèle par défaut</vt:lpstr>
      <vt:lpstr>Thème Office</vt:lpstr>
      <vt:lpstr>1_Modèle par défaut</vt:lpstr>
      <vt:lpstr>2_Modèle par défaut</vt:lpstr>
      <vt:lpstr>3_Modèle par défaut</vt:lpstr>
      <vt:lpstr>4_Modèle par défaut</vt:lpstr>
      <vt:lpstr>5_Modèle par défaut</vt:lpstr>
      <vt:lpstr>6_Modèle par défaut</vt:lpstr>
      <vt:lpstr>Présentation PowerPoint</vt:lpstr>
      <vt:lpstr>Plan de formation</vt:lpstr>
      <vt:lpstr>Qu’est ce que Microsoft 365?</vt:lpstr>
      <vt:lpstr>Qu’est ce que Microsoft 365?</vt:lpstr>
      <vt:lpstr>Qu’est ce que Microsoft 365?</vt:lpstr>
      <vt:lpstr>Differences entre Office 2019 et Microsoft 365</vt:lpstr>
      <vt:lpstr>Créer du contenu</vt:lpstr>
      <vt:lpstr>Sauvegarder et partager…</vt:lpstr>
      <vt:lpstr>Communiquer</vt:lpstr>
      <vt:lpstr>Office 365, Quel outil pour quel usage ?</vt:lpstr>
      <vt:lpstr>Partage de fichiers versus collaboration</vt:lpstr>
      <vt:lpstr>Le portail en ligne</vt:lpstr>
      <vt:lpstr>Présentation PowerPoint</vt:lpstr>
      <vt:lpstr>Qu’est-ce que OneDrive ?</vt:lpstr>
      <vt:lpstr>Stockez et partagez vos documents facilement </vt:lpstr>
      <vt:lpstr>Présentation PowerPoint</vt:lpstr>
      <vt:lpstr>Présentation PowerPoint</vt:lpstr>
      <vt:lpstr>La bibliothèque de documents OneDrive</vt:lpstr>
      <vt:lpstr>Le partage de documents OneDrive</vt:lpstr>
      <vt:lpstr>Présentation PowerPoint</vt:lpstr>
      <vt:lpstr>Co-produisez des documents avec Microsoft</vt:lpstr>
      <vt:lpstr>Les « fichiers à la demande »</vt:lpstr>
      <vt:lpstr>Présentation PowerPoint</vt:lpstr>
      <vt:lpstr>Obtenir OneDrive sur son téléphone portable</vt:lpstr>
      <vt:lpstr>Astuces OneDrive</vt:lpstr>
      <vt:lpstr>Présentation PowerPoint</vt:lpstr>
      <vt:lpstr>SharePoint Online Introduction Générale</vt:lpstr>
      <vt:lpstr>Présentation PowerPoint</vt:lpstr>
      <vt:lpstr>Utiliser SharePoint pour créer un intranet</vt:lpstr>
      <vt:lpstr>Les grands domaines fonctionnels de SharePoint</vt:lpstr>
      <vt:lpstr>Présentation PowerPoint</vt:lpstr>
      <vt:lpstr>Présentation PowerPoint</vt:lpstr>
      <vt:lpstr>Présentation PowerPoint</vt:lpstr>
      <vt:lpstr>L’imbrication de SharePoint dans Microsoft 365</vt:lpstr>
      <vt:lpstr>Présentation PowerPoint</vt:lpstr>
      <vt:lpstr>Présentation PowerPoint</vt:lpstr>
      <vt:lpstr>Présentation PowerPoint</vt:lpstr>
      <vt:lpstr>Présentation PowerPoint</vt:lpstr>
      <vt:lpstr>Créer un site SharePoint</vt:lpstr>
      <vt:lpstr>Créer un site SharePoint</vt:lpstr>
      <vt:lpstr>Créer un site SharePoint</vt:lpstr>
      <vt:lpstr>Personnaliser un site SharePoint</vt:lpstr>
      <vt:lpstr>La gestion des accès dans SharePoint</vt:lpstr>
      <vt:lpstr>La gestion des accés dans SharePoint Online</vt:lpstr>
      <vt:lpstr>La gestion des accès dans SharePoint Online</vt:lpstr>
      <vt:lpstr>La gestion des accès dans SharePoint Online</vt:lpstr>
      <vt:lpstr>La gestion des accès dans SharePoint Online</vt:lpstr>
      <vt:lpstr>Présentation PowerPoint</vt:lpstr>
      <vt:lpstr>Présentation PowerPoint</vt:lpstr>
      <vt:lpstr>Microsoft Teams</vt:lpstr>
      <vt:lpstr>Microsoft Teams</vt:lpstr>
      <vt:lpstr>Outlook vs Teams</vt:lpstr>
      <vt:lpstr>Le statut de disponibilité</vt:lpstr>
      <vt:lpstr>Microsoft Teams</vt:lpstr>
      <vt:lpstr>Les conversations privées</vt:lpstr>
      <vt:lpstr>Gérer vos contacts avec l’application Personnes dans Teams</vt:lpstr>
      <vt:lpstr>Définition d’une équipe</vt:lpstr>
      <vt:lpstr>Présentation des équipes et des canaux</vt:lpstr>
      <vt:lpstr>Une équipe type Teams</vt:lpstr>
      <vt:lpstr>Création de vos équipes Teams</vt:lpstr>
      <vt:lpstr>Création de vos équipes Teams</vt:lpstr>
      <vt:lpstr>Gestion des accès de vos équipes Teams</vt:lpstr>
      <vt:lpstr>L’onglet « Fichiers », l’espace de documents de Teams</vt:lpstr>
      <vt:lpstr>Collaborer au sein d’une équipe</vt:lpstr>
      <vt:lpstr>Les réunions</vt:lpstr>
      <vt:lpstr>Planifier une réunion en ligne</vt:lpstr>
      <vt:lpstr>Planifier une réunion en ligne</vt:lpstr>
      <vt:lpstr>Les options de réunion</vt:lpstr>
      <vt:lpstr>Les ressources de meeting</vt:lpstr>
      <vt:lpstr>La section Aide</vt:lpstr>
      <vt:lpstr>Utiliser Teams sur son smartphone</vt:lpstr>
      <vt:lpstr>Utiliser Teams sur son smartphone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Antoine Dubois</dc:creator>
  <cp:lastModifiedBy>Chloé Bessette</cp:lastModifiedBy>
  <cp:revision>251</cp:revision>
  <dcterms:modified xsi:type="dcterms:W3CDTF">2024-09-25T14:12:13Z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0x0101002E9442F2B52AC040A9CBD4A697B386D0</vt:lpwstr>
  </property>
  <property fmtid="{D5CDD505-2E9C-101B-9397-08002B2CF9AE}" pid="3" name="Département">
    <vt:lpwstr/>
  </property>
  <property fmtid="{D5CDD505-2E9C-101B-9397-08002B2CF9AE}" pid="4" name="Department">
    <vt:lpwstr>1;#Ressources Humaines|8d469587-bc73-4f49-9b6a-3613a012b48f</vt:lpwstr>
  </property>
</Properties>
</file>